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tags/tag1799.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tags/tag1802.xml" ContentType="application/vnd.openxmlformats-officedocument.presentationml.tags+xml"/>
  <Override PartName="/ppt/tags/tag1803.xml" ContentType="application/vnd.openxmlformats-officedocument.presentationml.tags+xml"/>
  <Override PartName="/ppt/tags/tag1804.xml" ContentType="application/vnd.openxmlformats-officedocument.presentationml.tags+xml"/>
  <Override PartName="/ppt/tags/tag1805.xml" ContentType="application/vnd.openxmlformats-officedocument.presentationml.tags+xml"/>
  <Override PartName="/ppt/tags/tag1806.xml" ContentType="application/vnd.openxmlformats-officedocument.presentationml.tags+xml"/>
  <Override PartName="/ppt/tags/tag1807.xml" ContentType="application/vnd.openxmlformats-officedocument.presentationml.tags+xml"/>
  <Override PartName="/ppt/tags/tag1808.xml" ContentType="application/vnd.openxmlformats-officedocument.presentationml.tags+xml"/>
  <Override PartName="/ppt/tags/tag1809.xml" ContentType="application/vnd.openxmlformats-officedocument.presentationml.tags+xml"/>
  <Override PartName="/ppt/tags/tag1810.xml" ContentType="application/vnd.openxmlformats-officedocument.presentationml.tags+xml"/>
  <Override PartName="/ppt/tags/tag1811.xml" ContentType="application/vnd.openxmlformats-officedocument.presentationml.tags+xml"/>
  <Override PartName="/ppt/tags/tag1812.xml" ContentType="application/vnd.openxmlformats-officedocument.presentationml.tags+xml"/>
  <Override PartName="/ppt/tags/tag1813.xml" ContentType="application/vnd.openxmlformats-officedocument.presentationml.tags+xml"/>
  <Override PartName="/ppt/tags/tag1814.xml" ContentType="application/vnd.openxmlformats-officedocument.presentationml.tags+xml"/>
  <Override PartName="/ppt/tags/tag1815.xml" ContentType="application/vnd.openxmlformats-officedocument.presentationml.tags+xml"/>
  <Override PartName="/ppt/tags/tag1816.xml" ContentType="application/vnd.openxmlformats-officedocument.presentationml.tags+xml"/>
  <Override PartName="/ppt/tags/tag1817.xml" ContentType="application/vnd.openxmlformats-officedocument.presentationml.tags+xml"/>
  <Override PartName="/ppt/tags/tag1818.xml" ContentType="application/vnd.openxmlformats-officedocument.presentationml.tags+xml"/>
  <Override PartName="/ppt/tags/tag1819.xml" ContentType="application/vnd.openxmlformats-officedocument.presentationml.tags+xml"/>
  <Override PartName="/ppt/tags/tag1820.xml" ContentType="application/vnd.openxmlformats-officedocument.presentationml.tags+xml"/>
  <Override PartName="/ppt/tags/tag1821.xml" ContentType="application/vnd.openxmlformats-officedocument.presentationml.tags+xml"/>
  <Override PartName="/ppt/tags/tag1822.xml" ContentType="application/vnd.openxmlformats-officedocument.presentationml.tags+xml"/>
  <Override PartName="/ppt/tags/tag1823.xml" ContentType="application/vnd.openxmlformats-officedocument.presentationml.tags+xml"/>
  <Override PartName="/ppt/tags/tag1824.xml" ContentType="application/vnd.openxmlformats-officedocument.presentationml.tags+xml"/>
  <Override PartName="/ppt/tags/tag1825.xml" ContentType="application/vnd.openxmlformats-officedocument.presentationml.tags+xml"/>
  <Override PartName="/ppt/tags/tag1826.xml" ContentType="application/vnd.openxmlformats-officedocument.presentationml.tags+xml"/>
  <Override PartName="/ppt/tags/tag1827.xml" ContentType="application/vnd.openxmlformats-officedocument.presentationml.tags+xml"/>
  <Override PartName="/ppt/tags/tag1828.xml" ContentType="application/vnd.openxmlformats-officedocument.presentationml.tags+xml"/>
  <Override PartName="/ppt/tags/tag1829.xml" ContentType="application/vnd.openxmlformats-officedocument.presentationml.tags+xml"/>
  <Override PartName="/ppt/tags/tag1830.xml" ContentType="application/vnd.openxmlformats-officedocument.presentationml.tags+xml"/>
  <Override PartName="/ppt/tags/tag1831.xml" ContentType="application/vnd.openxmlformats-officedocument.presentationml.tags+xml"/>
  <Override PartName="/ppt/tags/tag1832.xml" ContentType="application/vnd.openxmlformats-officedocument.presentationml.tags+xml"/>
  <Override PartName="/ppt/tags/tag1833.xml" ContentType="application/vnd.openxmlformats-officedocument.presentationml.tags+xml"/>
  <Override PartName="/ppt/tags/tag1834.xml" ContentType="application/vnd.openxmlformats-officedocument.presentationml.tags+xml"/>
  <Override PartName="/ppt/tags/tag1835.xml" ContentType="application/vnd.openxmlformats-officedocument.presentationml.tags+xml"/>
  <Override PartName="/ppt/tags/tag1836.xml" ContentType="application/vnd.openxmlformats-officedocument.presentationml.tags+xml"/>
  <Override PartName="/ppt/tags/tag1837.xml" ContentType="application/vnd.openxmlformats-officedocument.presentationml.tags+xml"/>
  <Override PartName="/ppt/tags/tag1838.xml" ContentType="application/vnd.openxmlformats-officedocument.presentationml.tags+xml"/>
  <Override PartName="/ppt/tags/tag1839.xml" ContentType="application/vnd.openxmlformats-officedocument.presentationml.tags+xml"/>
  <Override PartName="/ppt/tags/tag1840.xml" ContentType="application/vnd.openxmlformats-officedocument.presentationml.tags+xml"/>
  <Override PartName="/ppt/tags/tag1841.xml" ContentType="application/vnd.openxmlformats-officedocument.presentationml.tags+xml"/>
  <Override PartName="/ppt/tags/tag1842.xml" ContentType="application/vnd.openxmlformats-officedocument.presentationml.tags+xml"/>
  <Override PartName="/ppt/tags/tag1843.xml" ContentType="application/vnd.openxmlformats-officedocument.presentationml.tags+xml"/>
  <Override PartName="/ppt/tags/tag1844.xml" ContentType="application/vnd.openxmlformats-officedocument.presentationml.tags+xml"/>
  <Override PartName="/ppt/tags/tag1845.xml" ContentType="application/vnd.openxmlformats-officedocument.presentationml.tags+xml"/>
  <Override PartName="/ppt/tags/tag1846.xml" ContentType="application/vnd.openxmlformats-officedocument.presentationml.tags+xml"/>
  <Override PartName="/ppt/tags/tag1847.xml" ContentType="application/vnd.openxmlformats-officedocument.presentationml.tags+xml"/>
  <Override PartName="/ppt/tags/tag1848.xml" ContentType="application/vnd.openxmlformats-officedocument.presentationml.tags+xml"/>
  <Override PartName="/ppt/tags/tag1849.xml" ContentType="application/vnd.openxmlformats-officedocument.presentationml.tags+xml"/>
  <Override PartName="/ppt/tags/tag1850.xml" ContentType="application/vnd.openxmlformats-officedocument.presentationml.tags+xml"/>
  <Override PartName="/ppt/tags/tag1851.xml" ContentType="application/vnd.openxmlformats-officedocument.presentationml.tags+xml"/>
  <Override PartName="/ppt/tags/tag1852.xml" ContentType="application/vnd.openxmlformats-officedocument.presentationml.tags+xml"/>
  <Override PartName="/ppt/tags/tag1853.xml" ContentType="application/vnd.openxmlformats-officedocument.presentationml.tags+xml"/>
  <Override PartName="/ppt/tags/tag1854.xml" ContentType="application/vnd.openxmlformats-officedocument.presentationml.tags+xml"/>
  <Override PartName="/ppt/tags/tag1855.xml" ContentType="application/vnd.openxmlformats-officedocument.presentationml.tags+xml"/>
  <Override PartName="/ppt/tags/tag1856.xml" ContentType="application/vnd.openxmlformats-officedocument.presentationml.tags+xml"/>
  <Override PartName="/ppt/tags/tag1857.xml" ContentType="application/vnd.openxmlformats-officedocument.presentationml.tags+xml"/>
  <Override PartName="/ppt/tags/tag1858.xml" ContentType="application/vnd.openxmlformats-officedocument.presentationml.tags+xml"/>
  <Override PartName="/ppt/tags/tag1859.xml" ContentType="application/vnd.openxmlformats-officedocument.presentationml.tags+xml"/>
  <Override PartName="/ppt/tags/tag1860.xml" ContentType="application/vnd.openxmlformats-officedocument.presentationml.tags+xml"/>
  <Override PartName="/ppt/tags/tag1861.xml" ContentType="application/vnd.openxmlformats-officedocument.presentationml.tags+xml"/>
  <Override PartName="/ppt/tags/tag1862.xml" ContentType="application/vnd.openxmlformats-officedocument.presentationml.tags+xml"/>
  <Override PartName="/ppt/tags/tag1863.xml" ContentType="application/vnd.openxmlformats-officedocument.presentationml.tags+xml"/>
  <Override PartName="/ppt/tags/tag1864.xml" ContentType="application/vnd.openxmlformats-officedocument.presentationml.tags+xml"/>
  <Override PartName="/ppt/tags/tag1865.xml" ContentType="application/vnd.openxmlformats-officedocument.presentationml.tags+xml"/>
  <Override PartName="/ppt/tags/tag1866.xml" ContentType="application/vnd.openxmlformats-officedocument.presentationml.tags+xml"/>
  <Override PartName="/ppt/tags/tag1867.xml" ContentType="application/vnd.openxmlformats-officedocument.presentationml.tags+xml"/>
  <Override PartName="/ppt/tags/tag1868.xml" ContentType="application/vnd.openxmlformats-officedocument.presentationml.tags+xml"/>
  <Override PartName="/ppt/tags/tag1869.xml" ContentType="application/vnd.openxmlformats-officedocument.presentationml.tags+xml"/>
  <Override PartName="/ppt/tags/tag1870.xml" ContentType="application/vnd.openxmlformats-officedocument.presentationml.tags+xml"/>
  <Override PartName="/ppt/tags/tag1871.xml" ContentType="application/vnd.openxmlformats-officedocument.presentationml.tags+xml"/>
  <Override PartName="/ppt/tags/tag1872.xml" ContentType="application/vnd.openxmlformats-officedocument.presentationml.tags+xml"/>
  <Override PartName="/ppt/tags/tag1873.xml" ContentType="application/vnd.openxmlformats-officedocument.presentationml.tags+xml"/>
  <Override PartName="/ppt/tags/tag1874.xml" ContentType="application/vnd.openxmlformats-officedocument.presentationml.tags+xml"/>
  <Override PartName="/ppt/tags/tag1875.xml" ContentType="application/vnd.openxmlformats-officedocument.presentationml.tags+xml"/>
  <Override PartName="/ppt/tags/tag1876.xml" ContentType="application/vnd.openxmlformats-officedocument.presentationml.tags+xml"/>
  <Override PartName="/ppt/tags/tag1877.xml" ContentType="application/vnd.openxmlformats-officedocument.presentationml.tags+xml"/>
  <Override PartName="/ppt/tags/tag1878.xml" ContentType="application/vnd.openxmlformats-officedocument.presentationml.tags+xml"/>
  <Override PartName="/ppt/tags/tag1879.xml" ContentType="application/vnd.openxmlformats-officedocument.presentationml.tags+xml"/>
  <Override PartName="/ppt/tags/tag1880.xml" ContentType="application/vnd.openxmlformats-officedocument.presentationml.tags+xml"/>
  <Override PartName="/ppt/tags/tag1881.xml" ContentType="application/vnd.openxmlformats-officedocument.presentationml.tags+xml"/>
  <Override PartName="/ppt/tags/tag1882.xml" ContentType="application/vnd.openxmlformats-officedocument.presentationml.tags+xml"/>
  <Override PartName="/ppt/tags/tag1883.xml" ContentType="application/vnd.openxmlformats-officedocument.presentationml.tags+xml"/>
  <Override PartName="/ppt/tags/tag1884.xml" ContentType="application/vnd.openxmlformats-officedocument.presentationml.tags+xml"/>
  <Override PartName="/ppt/tags/tag1885.xml" ContentType="application/vnd.openxmlformats-officedocument.presentationml.tags+xml"/>
  <Override PartName="/ppt/tags/tag1886.xml" ContentType="application/vnd.openxmlformats-officedocument.presentationml.tags+xml"/>
  <Override PartName="/ppt/tags/tag1887.xml" ContentType="application/vnd.openxmlformats-officedocument.presentationml.tags+xml"/>
  <Override PartName="/ppt/tags/tag1888.xml" ContentType="application/vnd.openxmlformats-officedocument.presentationml.tags+xml"/>
  <Override PartName="/ppt/tags/tag1889.xml" ContentType="application/vnd.openxmlformats-officedocument.presentationml.tags+xml"/>
  <Override PartName="/ppt/tags/tag1890.xml" ContentType="application/vnd.openxmlformats-officedocument.presentationml.tags+xml"/>
  <Override PartName="/ppt/tags/tag1891.xml" ContentType="application/vnd.openxmlformats-officedocument.presentationml.tags+xml"/>
  <Override PartName="/ppt/tags/tag1892.xml" ContentType="application/vnd.openxmlformats-officedocument.presentationml.tags+xml"/>
  <Override PartName="/ppt/tags/tag1893.xml" ContentType="application/vnd.openxmlformats-officedocument.presentationml.tags+xml"/>
  <Override PartName="/ppt/tags/tag1894.xml" ContentType="application/vnd.openxmlformats-officedocument.presentationml.tags+xml"/>
  <Override PartName="/ppt/tags/tag1895.xml" ContentType="application/vnd.openxmlformats-officedocument.presentationml.tags+xml"/>
  <Override PartName="/ppt/tags/tag1896.xml" ContentType="application/vnd.openxmlformats-officedocument.presentationml.tags+xml"/>
  <Override PartName="/ppt/tags/tag1897.xml" ContentType="application/vnd.openxmlformats-officedocument.presentationml.tags+xml"/>
  <Override PartName="/ppt/tags/tag1898.xml" ContentType="application/vnd.openxmlformats-officedocument.presentationml.tags+xml"/>
  <Override PartName="/ppt/tags/tag1899.xml" ContentType="application/vnd.openxmlformats-officedocument.presentationml.tags+xml"/>
  <Override PartName="/ppt/tags/tag1900.xml" ContentType="application/vnd.openxmlformats-officedocument.presentationml.tags+xml"/>
  <Override PartName="/ppt/tags/tag1901.xml" ContentType="application/vnd.openxmlformats-officedocument.presentationml.tags+xml"/>
  <Override PartName="/ppt/tags/tag1902.xml" ContentType="application/vnd.openxmlformats-officedocument.presentationml.tags+xml"/>
  <Override PartName="/ppt/tags/tag1903.xml" ContentType="application/vnd.openxmlformats-officedocument.presentationml.tags+xml"/>
  <Override PartName="/ppt/tags/tag1904.xml" ContentType="application/vnd.openxmlformats-officedocument.presentationml.tags+xml"/>
  <Override PartName="/ppt/tags/tag1905.xml" ContentType="application/vnd.openxmlformats-officedocument.presentationml.tags+xml"/>
  <Override PartName="/ppt/tags/tag1906.xml" ContentType="application/vnd.openxmlformats-officedocument.presentationml.tags+xml"/>
  <Override PartName="/ppt/tags/tag1907.xml" ContentType="application/vnd.openxmlformats-officedocument.presentationml.tags+xml"/>
  <Override PartName="/ppt/tags/tag1908.xml" ContentType="application/vnd.openxmlformats-officedocument.presentationml.tags+xml"/>
  <Override PartName="/ppt/tags/tag1909.xml" ContentType="application/vnd.openxmlformats-officedocument.presentationml.tags+xml"/>
  <Override PartName="/ppt/tags/tag1910.xml" ContentType="application/vnd.openxmlformats-officedocument.presentationml.tags+xml"/>
  <Override PartName="/ppt/tags/tag1911.xml" ContentType="application/vnd.openxmlformats-officedocument.presentationml.tags+xml"/>
  <Override PartName="/ppt/tags/tag1912.xml" ContentType="application/vnd.openxmlformats-officedocument.presentationml.tags+xml"/>
  <Override PartName="/ppt/tags/tag1913.xml" ContentType="application/vnd.openxmlformats-officedocument.presentationml.tags+xml"/>
  <Override PartName="/ppt/tags/tag1914.xml" ContentType="application/vnd.openxmlformats-officedocument.presentationml.tags+xml"/>
  <Override PartName="/ppt/tags/tag1915.xml" ContentType="application/vnd.openxmlformats-officedocument.presentationml.tags+xml"/>
  <Override PartName="/ppt/tags/tag1916.xml" ContentType="application/vnd.openxmlformats-officedocument.presentationml.tags+xml"/>
  <Override PartName="/ppt/tags/tag1917.xml" ContentType="application/vnd.openxmlformats-officedocument.presentationml.tags+xml"/>
  <Override PartName="/ppt/tags/tag1918.xml" ContentType="application/vnd.openxmlformats-officedocument.presentationml.tags+xml"/>
  <Override PartName="/ppt/tags/tag1919.xml" ContentType="application/vnd.openxmlformats-officedocument.presentationml.tags+xml"/>
  <Override PartName="/ppt/tags/tag1920.xml" ContentType="application/vnd.openxmlformats-officedocument.presentationml.tags+xml"/>
  <Override PartName="/ppt/tags/tag1921.xml" ContentType="application/vnd.openxmlformats-officedocument.presentationml.tags+xml"/>
  <Override PartName="/ppt/tags/tag1922.xml" ContentType="application/vnd.openxmlformats-officedocument.presentationml.tags+xml"/>
  <Override PartName="/ppt/tags/tag1923.xml" ContentType="application/vnd.openxmlformats-officedocument.presentationml.tags+xml"/>
  <Override PartName="/ppt/tags/tag1924.xml" ContentType="application/vnd.openxmlformats-officedocument.presentationml.tags+xml"/>
  <Override PartName="/ppt/tags/tag1925.xml" ContentType="application/vnd.openxmlformats-officedocument.presentationml.tags+xml"/>
  <Override PartName="/ppt/tags/tag1926.xml" ContentType="application/vnd.openxmlformats-officedocument.presentationml.tags+xml"/>
  <Override PartName="/ppt/tags/tag1927.xml" ContentType="application/vnd.openxmlformats-officedocument.presentationml.tags+xml"/>
  <Override PartName="/ppt/tags/tag1928.xml" ContentType="application/vnd.openxmlformats-officedocument.presentationml.tags+xml"/>
  <Override PartName="/ppt/tags/tag1929.xml" ContentType="application/vnd.openxmlformats-officedocument.presentationml.tags+xml"/>
  <Override PartName="/ppt/tags/tag1930.xml" ContentType="application/vnd.openxmlformats-officedocument.presentationml.tags+xml"/>
  <Override PartName="/ppt/tags/tag1931.xml" ContentType="application/vnd.openxmlformats-officedocument.presentationml.tags+xml"/>
  <Override PartName="/ppt/tags/tag1932.xml" ContentType="application/vnd.openxmlformats-officedocument.presentationml.tags+xml"/>
  <Override PartName="/ppt/tags/tag1933.xml" ContentType="application/vnd.openxmlformats-officedocument.presentationml.tags+xml"/>
  <Override PartName="/ppt/tags/tag1934.xml" ContentType="application/vnd.openxmlformats-officedocument.presentationml.tags+xml"/>
  <Override PartName="/ppt/tags/tag1935.xml" ContentType="application/vnd.openxmlformats-officedocument.presentationml.tags+xml"/>
  <Override PartName="/ppt/tags/tag1936.xml" ContentType="application/vnd.openxmlformats-officedocument.presentationml.tags+xml"/>
  <Override PartName="/ppt/tags/tag1937.xml" ContentType="application/vnd.openxmlformats-officedocument.presentationml.tags+xml"/>
  <Override PartName="/ppt/tags/tag1938.xml" ContentType="application/vnd.openxmlformats-officedocument.presentationml.tags+xml"/>
  <Override PartName="/ppt/tags/tag1939.xml" ContentType="application/vnd.openxmlformats-officedocument.presentationml.tags+xml"/>
  <Override PartName="/ppt/tags/tag1940.xml" ContentType="application/vnd.openxmlformats-officedocument.presentationml.tags+xml"/>
  <Override PartName="/ppt/tags/tag1941.xml" ContentType="application/vnd.openxmlformats-officedocument.presentationml.tags+xml"/>
  <Override PartName="/ppt/tags/tag1942.xml" ContentType="application/vnd.openxmlformats-officedocument.presentationml.tags+xml"/>
  <Override PartName="/ppt/tags/tag1943.xml" ContentType="application/vnd.openxmlformats-officedocument.presentationml.tags+xml"/>
  <Override PartName="/ppt/tags/tag1944.xml" ContentType="application/vnd.openxmlformats-officedocument.presentationml.tags+xml"/>
  <Override PartName="/ppt/tags/tag1945.xml" ContentType="application/vnd.openxmlformats-officedocument.presentationml.tags+xml"/>
  <Override PartName="/ppt/tags/tag1946.xml" ContentType="application/vnd.openxmlformats-officedocument.presentationml.tags+xml"/>
  <Override PartName="/ppt/tags/tag1947.xml" ContentType="application/vnd.openxmlformats-officedocument.presentationml.tags+xml"/>
  <Override PartName="/ppt/tags/tag1948.xml" ContentType="application/vnd.openxmlformats-officedocument.presentationml.tags+xml"/>
  <Override PartName="/ppt/tags/tag1949.xml" ContentType="application/vnd.openxmlformats-officedocument.presentationml.tags+xml"/>
  <Override PartName="/ppt/tags/tag1950.xml" ContentType="application/vnd.openxmlformats-officedocument.presentationml.tags+xml"/>
  <Override PartName="/ppt/tags/tag1951.xml" ContentType="application/vnd.openxmlformats-officedocument.presentationml.tags+xml"/>
  <Override PartName="/ppt/tags/tag1952.xml" ContentType="application/vnd.openxmlformats-officedocument.presentationml.tags+xml"/>
  <Override PartName="/ppt/tags/tag1953.xml" ContentType="application/vnd.openxmlformats-officedocument.presentationml.tags+xml"/>
  <Override PartName="/ppt/tags/tag1954.xml" ContentType="application/vnd.openxmlformats-officedocument.presentationml.tags+xml"/>
  <Override PartName="/ppt/tags/tag1955.xml" ContentType="application/vnd.openxmlformats-officedocument.presentationml.tags+xml"/>
  <Override PartName="/ppt/tags/tag1956.xml" ContentType="application/vnd.openxmlformats-officedocument.presentationml.tags+xml"/>
  <Override PartName="/ppt/tags/tag1957.xml" ContentType="application/vnd.openxmlformats-officedocument.presentationml.tags+xml"/>
  <Override PartName="/ppt/tags/tag1958.xml" ContentType="application/vnd.openxmlformats-officedocument.presentationml.tags+xml"/>
  <Override PartName="/ppt/tags/tag1959.xml" ContentType="application/vnd.openxmlformats-officedocument.presentationml.tags+xml"/>
  <Override PartName="/ppt/tags/tag1960.xml" ContentType="application/vnd.openxmlformats-officedocument.presentationml.tags+xml"/>
  <Override PartName="/ppt/tags/tag1961.xml" ContentType="application/vnd.openxmlformats-officedocument.presentationml.tags+xml"/>
  <Override PartName="/ppt/tags/tag1962.xml" ContentType="application/vnd.openxmlformats-officedocument.presentationml.tags+xml"/>
  <Override PartName="/ppt/tags/tag1963.xml" ContentType="application/vnd.openxmlformats-officedocument.presentationml.tags+xml"/>
  <Override PartName="/ppt/tags/tag1964.xml" ContentType="application/vnd.openxmlformats-officedocument.presentationml.tags+xml"/>
  <Override PartName="/ppt/tags/tag1965.xml" ContentType="application/vnd.openxmlformats-officedocument.presentationml.tags+xml"/>
  <Override PartName="/ppt/tags/tag1966.xml" ContentType="application/vnd.openxmlformats-officedocument.presentationml.tags+xml"/>
  <Override PartName="/ppt/tags/tag1967.xml" ContentType="application/vnd.openxmlformats-officedocument.presentationml.tags+xml"/>
  <Override PartName="/ppt/tags/tag1968.xml" ContentType="application/vnd.openxmlformats-officedocument.presentationml.tags+xml"/>
  <Override PartName="/ppt/tags/tag1969.xml" ContentType="application/vnd.openxmlformats-officedocument.presentationml.tags+xml"/>
  <Override PartName="/ppt/tags/tag1970.xml" ContentType="application/vnd.openxmlformats-officedocument.presentationml.tags+xml"/>
  <Override PartName="/ppt/tags/tag1971.xml" ContentType="application/vnd.openxmlformats-officedocument.presentationml.tags+xml"/>
  <Override PartName="/ppt/tags/tag1972.xml" ContentType="application/vnd.openxmlformats-officedocument.presentationml.tags+xml"/>
  <Override PartName="/ppt/tags/tag1973.xml" ContentType="application/vnd.openxmlformats-officedocument.presentationml.tags+xml"/>
  <Override PartName="/ppt/tags/tag1974.xml" ContentType="application/vnd.openxmlformats-officedocument.presentationml.tags+xml"/>
  <Override PartName="/ppt/tags/tag1975.xml" ContentType="application/vnd.openxmlformats-officedocument.presentationml.tags+xml"/>
  <Override PartName="/ppt/tags/tag1976.xml" ContentType="application/vnd.openxmlformats-officedocument.presentationml.tags+xml"/>
  <Override PartName="/ppt/tags/tag1977.xml" ContentType="application/vnd.openxmlformats-officedocument.presentationml.tags+xml"/>
  <Override PartName="/ppt/tags/tag1978.xml" ContentType="application/vnd.openxmlformats-officedocument.presentationml.tags+xml"/>
  <Override PartName="/ppt/tags/tag1979.xml" ContentType="application/vnd.openxmlformats-officedocument.presentationml.tags+xml"/>
  <Override PartName="/ppt/tags/tag1980.xml" ContentType="application/vnd.openxmlformats-officedocument.presentationml.tags+xml"/>
  <Override PartName="/ppt/tags/tag1981.xml" ContentType="application/vnd.openxmlformats-officedocument.presentationml.tags+xml"/>
  <Override PartName="/ppt/tags/tag1982.xml" ContentType="application/vnd.openxmlformats-officedocument.presentationml.tags+xml"/>
  <Override PartName="/ppt/tags/tag1983.xml" ContentType="application/vnd.openxmlformats-officedocument.presentationml.tags+xml"/>
  <Override PartName="/ppt/tags/tag1984.xml" ContentType="application/vnd.openxmlformats-officedocument.presentationml.tags+xml"/>
  <Override PartName="/ppt/tags/tag1985.xml" ContentType="application/vnd.openxmlformats-officedocument.presentationml.tags+xml"/>
  <Override PartName="/ppt/tags/tag1986.xml" ContentType="application/vnd.openxmlformats-officedocument.presentationml.tags+xml"/>
  <Override PartName="/ppt/tags/tag1987.xml" ContentType="application/vnd.openxmlformats-officedocument.presentationml.tags+xml"/>
  <Override PartName="/ppt/tags/tag1988.xml" ContentType="application/vnd.openxmlformats-officedocument.presentationml.tags+xml"/>
  <Override PartName="/ppt/tags/tag1989.xml" ContentType="application/vnd.openxmlformats-officedocument.presentationml.tags+xml"/>
  <Override PartName="/ppt/tags/tag1990.xml" ContentType="application/vnd.openxmlformats-officedocument.presentationml.tags+xml"/>
  <Override PartName="/ppt/tags/tag1991.xml" ContentType="application/vnd.openxmlformats-officedocument.presentationml.tags+xml"/>
  <Override PartName="/ppt/tags/tag1992.xml" ContentType="application/vnd.openxmlformats-officedocument.presentationml.tags+xml"/>
  <Override PartName="/ppt/tags/tag1993.xml" ContentType="application/vnd.openxmlformats-officedocument.presentationml.tags+xml"/>
  <Override PartName="/ppt/tags/tag1994.xml" ContentType="application/vnd.openxmlformats-officedocument.presentationml.tags+xml"/>
  <Override PartName="/ppt/tags/tag1995.xml" ContentType="application/vnd.openxmlformats-officedocument.presentationml.tags+xml"/>
  <Override PartName="/ppt/tags/tag1996.xml" ContentType="application/vnd.openxmlformats-officedocument.presentationml.tags+xml"/>
  <Override PartName="/ppt/tags/tag1997.xml" ContentType="application/vnd.openxmlformats-officedocument.presentationml.tags+xml"/>
  <Override PartName="/ppt/tags/tag1998.xml" ContentType="application/vnd.openxmlformats-officedocument.presentationml.tags+xml"/>
  <Override PartName="/ppt/tags/tag1999.xml" ContentType="application/vnd.openxmlformats-officedocument.presentationml.tags+xml"/>
  <Override PartName="/ppt/tags/tag2000.xml" ContentType="application/vnd.openxmlformats-officedocument.presentationml.tags+xml"/>
  <Override PartName="/ppt/tags/tag2001.xml" ContentType="application/vnd.openxmlformats-officedocument.presentationml.tags+xml"/>
  <Override PartName="/ppt/tags/tag2002.xml" ContentType="application/vnd.openxmlformats-officedocument.presentationml.tags+xml"/>
  <Override PartName="/ppt/tags/tag2003.xml" ContentType="application/vnd.openxmlformats-officedocument.presentationml.tags+xml"/>
  <Override PartName="/ppt/tags/tag2004.xml" ContentType="application/vnd.openxmlformats-officedocument.presentationml.tags+xml"/>
  <Override PartName="/ppt/tags/tag2005.xml" ContentType="application/vnd.openxmlformats-officedocument.presentationml.tags+xml"/>
  <Override PartName="/ppt/tags/tag2006.xml" ContentType="application/vnd.openxmlformats-officedocument.presentationml.tags+xml"/>
  <Override PartName="/ppt/tags/tag2007.xml" ContentType="application/vnd.openxmlformats-officedocument.presentationml.tags+xml"/>
  <Override PartName="/ppt/tags/tag2008.xml" ContentType="application/vnd.openxmlformats-officedocument.presentationml.tags+xml"/>
  <Override PartName="/ppt/tags/tag2009.xml" ContentType="application/vnd.openxmlformats-officedocument.presentationml.tags+xml"/>
  <Override PartName="/ppt/tags/tag2010.xml" ContentType="application/vnd.openxmlformats-officedocument.presentationml.tags+xml"/>
  <Override PartName="/ppt/tags/tag2011.xml" ContentType="application/vnd.openxmlformats-officedocument.presentationml.tags+xml"/>
  <Override PartName="/ppt/tags/tag2012.xml" ContentType="application/vnd.openxmlformats-officedocument.presentationml.tags+xml"/>
  <Override PartName="/ppt/tags/tag2013.xml" ContentType="application/vnd.openxmlformats-officedocument.presentationml.tags+xml"/>
  <Override PartName="/ppt/tags/tag2014.xml" ContentType="application/vnd.openxmlformats-officedocument.presentationml.tags+xml"/>
  <Override PartName="/ppt/tags/tag2015.xml" ContentType="application/vnd.openxmlformats-officedocument.presentationml.tags+xml"/>
  <Override PartName="/ppt/tags/tag2016.xml" ContentType="application/vnd.openxmlformats-officedocument.presentationml.tags+xml"/>
  <Override PartName="/ppt/tags/tag2017.xml" ContentType="application/vnd.openxmlformats-officedocument.presentationml.tags+xml"/>
  <Override PartName="/ppt/tags/tag2018.xml" ContentType="application/vnd.openxmlformats-officedocument.presentationml.tags+xml"/>
  <Override PartName="/ppt/tags/tag2019.xml" ContentType="application/vnd.openxmlformats-officedocument.presentationml.tags+xml"/>
  <Override PartName="/ppt/tags/tag2020.xml" ContentType="application/vnd.openxmlformats-officedocument.presentationml.tags+xml"/>
  <Override PartName="/ppt/tags/tag2021.xml" ContentType="application/vnd.openxmlformats-officedocument.presentationml.tags+xml"/>
  <Override PartName="/ppt/tags/tag2022.xml" ContentType="application/vnd.openxmlformats-officedocument.presentationml.tags+xml"/>
  <Override PartName="/ppt/tags/tag2023.xml" ContentType="application/vnd.openxmlformats-officedocument.presentationml.tags+xml"/>
  <Override PartName="/ppt/tags/tag2024.xml" ContentType="application/vnd.openxmlformats-officedocument.presentationml.tags+xml"/>
  <Override PartName="/ppt/tags/tag2025.xml" ContentType="application/vnd.openxmlformats-officedocument.presentationml.tags+xml"/>
  <Override PartName="/ppt/tags/tag2026.xml" ContentType="application/vnd.openxmlformats-officedocument.presentationml.tags+xml"/>
  <Override PartName="/ppt/tags/tag2027.xml" ContentType="application/vnd.openxmlformats-officedocument.presentationml.tags+xml"/>
  <Override PartName="/ppt/tags/tag2028.xml" ContentType="application/vnd.openxmlformats-officedocument.presentationml.tags+xml"/>
  <Override PartName="/ppt/tags/tag2029.xml" ContentType="application/vnd.openxmlformats-officedocument.presentationml.tags+xml"/>
  <Override PartName="/ppt/tags/tag2030.xml" ContentType="application/vnd.openxmlformats-officedocument.presentationml.tags+xml"/>
  <Override PartName="/ppt/tags/tag2031.xml" ContentType="application/vnd.openxmlformats-officedocument.presentationml.tags+xml"/>
  <Override PartName="/ppt/tags/tag2032.xml" ContentType="application/vnd.openxmlformats-officedocument.presentationml.tags+xml"/>
  <Override PartName="/ppt/tags/tag2033.xml" ContentType="application/vnd.openxmlformats-officedocument.presentationml.tags+xml"/>
  <Override PartName="/ppt/tags/tag2034.xml" ContentType="application/vnd.openxmlformats-officedocument.presentationml.tags+xml"/>
  <Override PartName="/ppt/tags/tag2035.xml" ContentType="application/vnd.openxmlformats-officedocument.presentationml.tags+xml"/>
  <Override PartName="/ppt/tags/tag2036.xml" ContentType="application/vnd.openxmlformats-officedocument.presentationml.tags+xml"/>
  <Override PartName="/ppt/tags/tag2037.xml" ContentType="application/vnd.openxmlformats-officedocument.presentationml.tags+xml"/>
  <Override PartName="/ppt/tags/tag2038.xml" ContentType="application/vnd.openxmlformats-officedocument.presentationml.tags+xml"/>
  <Override PartName="/ppt/tags/tag2039.xml" ContentType="application/vnd.openxmlformats-officedocument.presentationml.tags+xml"/>
  <Override PartName="/ppt/tags/tag2040.xml" ContentType="application/vnd.openxmlformats-officedocument.presentationml.tags+xml"/>
  <Override PartName="/ppt/tags/tag2041.xml" ContentType="application/vnd.openxmlformats-officedocument.presentationml.tags+xml"/>
  <Override PartName="/ppt/tags/tag2042.xml" ContentType="application/vnd.openxmlformats-officedocument.presentationml.tags+xml"/>
  <Override PartName="/ppt/tags/tag2043.xml" ContentType="application/vnd.openxmlformats-officedocument.presentationml.tags+xml"/>
  <Override PartName="/ppt/tags/tag2044.xml" ContentType="application/vnd.openxmlformats-officedocument.presentationml.tags+xml"/>
  <Override PartName="/ppt/tags/tag2045.xml" ContentType="application/vnd.openxmlformats-officedocument.presentationml.tags+xml"/>
  <Override PartName="/ppt/tags/tag2046.xml" ContentType="application/vnd.openxmlformats-officedocument.presentationml.tags+xml"/>
  <Override PartName="/ppt/tags/tag2047.xml" ContentType="application/vnd.openxmlformats-officedocument.presentationml.tags+xml"/>
  <Override PartName="/ppt/tags/tag2048.xml" ContentType="application/vnd.openxmlformats-officedocument.presentationml.tags+xml"/>
  <Override PartName="/ppt/tags/tag2049.xml" ContentType="application/vnd.openxmlformats-officedocument.presentationml.tags+xml"/>
  <Override PartName="/ppt/tags/tag2050.xml" ContentType="application/vnd.openxmlformats-officedocument.presentationml.tags+xml"/>
  <Override PartName="/ppt/tags/tag2051.xml" ContentType="application/vnd.openxmlformats-officedocument.presentationml.tags+xml"/>
  <Override PartName="/ppt/tags/tag2052.xml" ContentType="application/vnd.openxmlformats-officedocument.presentationml.tags+xml"/>
  <Override PartName="/ppt/tags/tag2053.xml" ContentType="application/vnd.openxmlformats-officedocument.presentationml.tags+xml"/>
  <Override PartName="/ppt/tags/tag2054.xml" ContentType="application/vnd.openxmlformats-officedocument.presentationml.tags+xml"/>
  <Override PartName="/ppt/tags/tag2055.xml" ContentType="application/vnd.openxmlformats-officedocument.presentationml.tags+xml"/>
  <Override PartName="/ppt/tags/tag2056.xml" ContentType="application/vnd.openxmlformats-officedocument.presentationml.tags+xml"/>
  <Override PartName="/ppt/tags/tag2057.xml" ContentType="application/vnd.openxmlformats-officedocument.presentationml.tags+xml"/>
  <Override PartName="/ppt/tags/tag2058.xml" ContentType="application/vnd.openxmlformats-officedocument.presentationml.tags+xml"/>
  <Override PartName="/ppt/tags/tag2059.xml" ContentType="application/vnd.openxmlformats-officedocument.presentationml.tags+xml"/>
  <Override PartName="/ppt/tags/tag2060.xml" ContentType="application/vnd.openxmlformats-officedocument.presentationml.tags+xml"/>
  <Override PartName="/ppt/tags/tag2061.xml" ContentType="application/vnd.openxmlformats-officedocument.presentationml.tags+xml"/>
  <Override PartName="/ppt/tags/tag2062.xml" ContentType="application/vnd.openxmlformats-officedocument.presentationml.tags+xml"/>
  <Override PartName="/ppt/tags/tag2063.xml" ContentType="application/vnd.openxmlformats-officedocument.presentationml.tags+xml"/>
  <Override PartName="/ppt/tags/tag2064.xml" ContentType="application/vnd.openxmlformats-officedocument.presentationml.tags+xml"/>
  <Override PartName="/ppt/tags/tag2065.xml" ContentType="application/vnd.openxmlformats-officedocument.presentationml.tags+xml"/>
  <Override PartName="/ppt/tags/tag2066.xml" ContentType="application/vnd.openxmlformats-officedocument.presentationml.tags+xml"/>
  <Override PartName="/ppt/tags/tag2067.xml" ContentType="application/vnd.openxmlformats-officedocument.presentationml.tags+xml"/>
  <Override PartName="/ppt/tags/tag2068.xml" ContentType="application/vnd.openxmlformats-officedocument.presentationml.tags+xml"/>
  <Override PartName="/ppt/tags/tag2069.xml" ContentType="application/vnd.openxmlformats-officedocument.presentationml.tags+xml"/>
  <Override PartName="/ppt/tags/tag2070.xml" ContentType="application/vnd.openxmlformats-officedocument.presentationml.tags+xml"/>
  <Override PartName="/ppt/tags/tag2071.xml" ContentType="application/vnd.openxmlformats-officedocument.presentationml.tags+xml"/>
  <Override PartName="/ppt/tags/tag2072.xml" ContentType="application/vnd.openxmlformats-officedocument.presentationml.tags+xml"/>
  <Override PartName="/ppt/tags/tag2073.xml" ContentType="application/vnd.openxmlformats-officedocument.presentationml.tags+xml"/>
  <Override PartName="/ppt/tags/tag2074.xml" ContentType="application/vnd.openxmlformats-officedocument.presentationml.tags+xml"/>
  <Override PartName="/ppt/tags/tag2075.xml" ContentType="application/vnd.openxmlformats-officedocument.presentationml.tags+xml"/>
  <Override PartName="/ppt/tags/tag2076.xml" ContentType="application/vnd.openxmlformats-officedocument.presentationml.tags+xml"/>
  <Override PartName="/ppt/tags/tag2077.xml" ContentType="application/vnd.openxmlformats-officedocument.presentationml.tags+xml"/>
  <Override PartName="/ppt/tags/tag2078.xml" ContentType="application/vnd.openxmlformats-officedocument.presentationml.tags+xml"/>
  <Override PartName="/ppt/tags/tag2079.xml" ContentType="application/vnd.openxmlformats-officedocument.presentationml.tags+xml"/>
  <Override PartName="/ppt/tags/tag2080.xml" ContentType="application/vnd.openxmlformats-officedocument.presentationml.tags+xml"/>
  <Override PartName="/ppt/tags/tag2081.xml" ContentType="application/vnd.openxmlformats-officedocument.presentationml.tags+xml"/>
  <Override PartName="/ppt/tags/tag2082.xml" ContentType="application/vnd.openxmlformats-officedocument.presentationml.tags+xml"/>
  <Override PartName="/ppt/tags/tag2083.xml" ContentType="application/vnd.openxmlformats-officedocument.presentationml.tags+xml"/>
  <Override PartName="/ppt/tags/tag2084.xml" ContentType="application/vnd.openxmlformats-officedocument.presentationml.tags+xml"/>
  <Override PartName="/ppt/tags/tag2085.xml" ContentType="application/vnd.openxmlformats-officedocument.presentationml.tags+xml"/>
  <Override PartName="/ppt/tags/tag2086.xml" ContentType="application/vnd.openxmlformats-officedocument.presentationml.tags+xml"/>
  <Override PartName="/ppt/tags/tag2087.xml" ContentType="application/vnd.openxmlformats-officedocument.presentationml.tags+xml"/>
  <Override PartName="/ppt/tags/tag2088.xml" ContentType="application/vnd.openxmlformats-officedocument.presentationml.tags+xml"/>
  <Override PartName="/ppt/tags/tag2089.xml" ContentType="application/vnd.openxmlformats-officedocument.presentationml.tags+xml"/>
  <Override PartName="/ppt/tags/tag2090.xml" ContentType="application/vnd.openxmlformats-officedocument.presentationml.tags+xml"/>
  <Override PartName="/ppt/tags/tag2091.xml" ContentType="application/vnd.openxmlformats-officedocument.presentationml.tags+xml"/>
  <Override PartName="/ppt/tags/tag2092.xml" ContentType="application/vnd.openxmlformats-officedocument.presentationml.tags+xml"/>
  <Override PartName="/ppt/tags/tag2093.xml" ContentType="application/vnd.openxmlformats-officedocument.presentationml.tags+xml"/>
  <Override PartName="/ppt/tags/tag2094.xml" ContentType="application/vnd.openxmlformats-officedocument.presentationml.tags+xml"/>
  <Override PartName="/ppt/tags/tag2095.xml" ContentType="application/vnd.openxmlformats-officedocument.presentationml.tags+xml"/>
  <Override PartName="/ppt/tags/tag2096.xml" ContentType="application/vnd.openxmlformats-officedocument.presentationml.tags+xml"/>
  <Override PartName="/ppt/tags/tag2097.xml" ContentType="application/vnd.openxmlformats-officedocument.presentationml.tags+xml"/>
  <Override PartName="/ppt/tags/tag2098.xml" ContentType="application/vnd.openxmlformats-officedocument.presentationml.tags+xml"/>
  <Override PartName="/ppt/tags/tag2099.xml" ContentType="application/vnd.openxmlformats-officedocument.presentationml.tags+xml"/>
  <Override PartName="/ppt/tags/tag2100.xml" ContentType="application/vnd.openxmlformats-officedocument.presentationml.tags+xml"/>
  <Override PartName="/ppt/tags/tag2101.xml" ContentType="application/vnd.openxmlformats-officedocument.presentationml.tags+xml"/>
  <Override PartName="/ppt/tags/tag2102.xml" ContentType="application/vnd.openxmlformats-officedocument.presentationml.tags+xml"/>
  <Override PartName="/ppt/tags/tag2103.xml" ContentType="application/vnd.openxmlformats-officedocument.presentationml.tags+xml"/>
  <Override PartName="/ppt/tags/tag2104.xml" ContentType="application/vnd.openxmlformats-officedocument.presentationml.tags+xml"/>
  <Override PartName="/ppt/tags/tag2105.xml" ContentType="application/vnd.openxmlformats-officedocument.presentationml.tags+xml"/>
  <Override PartName="/ppt/tags/tag2106.xml" ContentType="application/vnd.openxmlformats-officedocument.presentationml.tags+xml"/>
  <Override PartName="/ppt/tags/tag2107.xml" ContentType="application/vnd.openxmlformats-officedocument.presentationml.tags+xml"/>
  <Override PartName="/ppt/tags/tag2108.xml" ContentType="application/vnd.openxmlformats-officedocument.presentationml.tags+xml"/>
  <Override PartName="/ppt/tags/tag2109.xml" ContentType="application/vnd.openxmlformats-officedocument.presentationml.tags+xml"/>
  <Override PartName="/ppt/tags/tag2110.xml" ContentType="application/vnd.openxmlformats-officedocument.presentationml.tags+xml"/>
  <Override PartName="/ppt/tags/tag2111.xml" ContentType="application/vnd.openxmlformats-officedocument.presentationml.tags+xml"/>
  <Override PartName="/ppt/tags/tag2112.xml" ContentType="application/vnd.openxmlformats-officedocument.presentationml.tags+xml"/>
  <Override PartName="/ppt/tags/tag2113.xml" ContentType="application/vnd.openxmlformats-officedocument.presentationml.tags+xml"/>
  <Override PartName="/ppt/tags/tag2114.xml" ContentType="application/vnd.openxmlformats-officedocument.presentationml.tags+xml"/>
  <Override PartName="/ppt/tags/tag2115.xml" ContentType="application/vnd.openxmlformats-officedocument.presentationml.tags+xml"/>
  <Override PartName="/ppt/tags/tag2116.xml" ContentType="application/vnd.openxmlformats-officedocument.presentationml.tags+xml"/>
  <Override PartName="/ppt/tags/tag2117.xml" ContentType="application/vnd.openxmlformats-officedocument.presentationml.tags+xml"/>
  <Override PartName="/ppt/tags/tag2118.xml" ContentType="application/vnd.openxmlformats-officedocument.presentationml.tags+xml"/>
  <Override PartName="/ppt/tags/tag2119.xml" ContentType="application/vnd.openxmlformats-officedocument.presentationml.tags+xml"/>
  <Override PartName="/ppt/tags/tag2120.xml" ContentType="application/vnd.openxmlformats-officedocument.presentationml.tags+xml"/>
  <Override PartName="/ppt/tags/tag2121.xml" ContentType="application/vnd.openxmlformats-officedocument.presentationml.tags+xml"/>
  <Override PartName="/ppt/tags/tag2122.xml" ContentType="application/vnd.openxmlformats-officedocument.presentationml.tags+xml"/>
  <Override PartName="/ppt/tags/tag2123.xml" ContentType="application/vnd.openxmlformats-officedocument.presentationml.tags+xml"/>
  <Override PartName="/ppt/tags/tag2124.xml" ContentType="application/vnd.openxmlformats-officedocument.presentationml.tags+xml"/>
  <Override PartName="/ppt/tags/tag2125.xml" ContentType="application/vnd.openxmlformats-officedocument.presentationml.tags+xml"/>
  <Override PartName="/ppt/tags/tag2126.xml" ContentType="application/vnd.openxmlformats-officedocument.presentationml.tags+xml"/>
  <Override PartName="/ppt/tags/tag2127.xml" ContentType="application/vnd.openxmlformats-officedocument.presentationml.tags+xml"/>
  <Override PartName="/ppt/tags/tag2128.xml" ContentType="application/vnd.openxmlformats-officedocument.presentationml.tags+xml"/>
  <Override PartName="/ppt/tags/tag2129.xml" ContentType="application/vnd.openxmlformats-officedocument.presentationml.tags+xml"/>
  <Override PartName="/ppt/tags/tag2130.xml" ContentType="application/vnd.openxmlformats-officedocument.presentationml.tags+xml"/>
  <Override PartName="/ppt/tags/tag2131.xml" ContentType="application/vnd.openxmlformats-officedocument.presentationml.tags+xml"/>
  <Override PartName="/ppt/tags/tag2132.xml" ContentType="application/vnd.openxmlformats-officedocument.presentationml.tags+xml"/>
  <Override PartName="/ppt/tags/tag2133.xml" ContentType="application/vnd.openxmlformats-officedocument.presentationml.tags+xml"/>
  <Override PartName="/ppt/tags/tag2134.xml" ContentType="application/vnd.openxmlformats-officedocument.presentationml.tags+xml"/>
  <Override PartName="/ppt/tags/tag2135.xml" ContentType="application/vnd.openxmlformats-officedocument.presentationml.tags+xml"/>
  <Override PartName="/ppt/tags/tag2136.xml" ContentType="application/vnd.openxmlformats-officedocument.presentationml.tags+xml"/>
  <Override PartName="/ppt/tags/tag2137.xml" ContentType="application/vnd.openxmlformats-officedocument.presentationml.tags+xml"/>
  <Override PartName="/ppt/tags/tag2138.xml" ContentType="application/vnd.openxmlformats-officedocument.presentationml.tags+xml"/>
  <Override PartName="/ppt/tags/tag2139.xml" ContentType="application/vnd.openxmlformats-officedocument.presentationml.tags+xml"/>
  <Override PartName="/ppt/tags/tag2140.xml" ContentType="application/vnd.openxmlformats-officedocument.presentationml.tags+xml"/>
  <Override PartName="/ppt/tags/tag2141.xml" ContentType="application/vnd.openxmlformats-officedocument.presentationml.tags+xml"/>
  <Override PartName="/ppt/tags/tag2142.xml" ContentType="application/vnd.openxmlformats-officedocument.presentationml.tags+xml"/>
  <Override PartName="/ppt/tags/tag2143.xml" ContentType="application/vnd.openxmlformats-officedocument.presentationml.tags+xml"/>
  <Override PartName="/ppt/tags/tag2144.xml" ContentType="application/vnd.openxmlformats-officedocument.presentationml.tags+xml"/>
  <Override PartName="/ppt/tags/tag2145.xml" ContentType="application/vnd.openxmlformats-officedocument.presentationml.tags+xml"/>
  <Override PartName="/ppt/tags/tag2146.xml" ContentType="application/vnd.openxmlformats-officedocument.presentationml.tags+xml"/>
  <Override PartName="/ppt/tags/tag2147.xml" ContentType="application/vnd.openxmlformats-officedocument.presentationml.tags+xml"/>
  <Override PartName="/ppt/tags/tag2148.xml" ContentType="application/vnd.openxmlformats-officedocument.presentationml.tags+xml"/>
  <Override PartName="/ppt/tags/tag2149.xml" ContentType="application/vnd.openxmlformats-officedocument.presentationml.tags+xml"/>
  <Override PartName="/ppt/tags/tag2150.xml" ContentType="application/vnd.openxmlformats-officedocument.presentationml.tags+xml"/>
  <Override PartName="/ppt/tags/tag2151.xml" ContentType="application/vnd.openxmlformats-officedocument.presentationml.tags+xml"/>
  <Override PartName="/ppt/tags/tag2152.xml" ContentType="application/vnd.openxmlformats-officedocument.presentationml.tags+xml"/>
  <Override PartName="/ppt/tags/tag2153.xml" ContentType="application/vnd.openxmlformats-officedocument.presentationml.tags+xml"/>
  <Override PartName="/ppt/tags/tag2154.xml" ContentType="application/vnd.openxmlformats-officedocument.presentationml.tags+xml"/>
  <Override PartName="/ppt/tags/tag2155.xml" ContentType="application/vnd.openxmlformats-officedocument.presentationml.tags+xml"/>
  <Override PartName="/ppt/tags/tag2156.xml" ContentType="application/vnd.openxmlformats-officedocument.presentationml.tags+xml"/>
  <Override PartName="/ppt/tags/tag2157.xml" ContentType="application/vnd.openxmlformats-officedocument.presentationml.tags+xml"/>
  <Override PartName="/ppt/tags/tag2158.xml" ContentType="application/vnd.openxmlformats-officedocument.presentationml.tags+xml"/>
  <Override PartName="/ppt/tags/tag2159.xml" ContentType="application/vnd.openxmlformats-officedocument.presentationml.tags+xml"/>
  <Override PartName="/ppt/tags/tag2160.xml" ContentType="application/vnd.openxmlformats-officedocument.presentationml.tags+xml"/>
  <Override PartName="/ppt/tags/tag2161.xml" ContentType="application/vnd.openxmlformats-officedocument.presentationml.tags+xml"/>
  <Override PartName="/ppt/tags/tag2162.xml" ContentType="application/vnd.openxmlformats-officedocument.presentationml.tags+xml"/>
  <Override PartName="/ppt/tags/tag2163.xml" ContentType="application/vnd.openxmlformats-officedocument.presentationml.tags+xml"/>
  <Override PartName="/ppt/tags/tag2164.xml" ContentType="application/vnd.openxmlformats-officedocument.presentationml.tags+xml"/>
  <Override PartName="/ppt/tags/tag2165.xml" ContentType="application/vnd.openxmlformats-officedocument.presentationml.tags+xml"/>
  <Override PartName="/ppt/tags/tag2166.xml" ContentType="application/vnd.openxmlformats-officedocument.presentationml.tags+xml"/>
  <Override PartName="/ppt/tags/tag2167.xml" ContentType="application/vnd.openxmlformats-officedocument.presentationml.tags+xml"/>
  <Override PartName="/ppt/tags/tag2168.xml" ContentType="application/vnd.openxmlformats-officedocument.presentationml.tags+xml"/>
  <Override PartName="/ppt/tags/tag2169.xml" ContentType="application/vnd.openxmlformats-officedocument.presentationml.tags+xml"/>
  <Override PartName="/ppt/tags/tag2170.xml" ContentType="application/vnd.openxmlformats-officedocument.presentationml.tags+xml"/>
  <Override PartName="/ppt/tags/tag2171.xml" ContentType="application/vnd.openxmlformats-officedocument.presentationml.tags+xml"/>
  <Override PartName="/ppt/tags/tag2172.xml" ContentType="application/vnd.openxmlformats-officedocument.presentationml.tags+xml"/>
  <Override PartName="/ppt/tags/tag2173.xml" ContentType="application/vnd.openxmlformats-officedocument.presentationml.tags+xml"/>
  <Override PartName="/ppt/tags/tag2174.xml" ContentType="application/vnd.openxmlformats-officedocument.presentationml.tags+xml"/>
  <Override PartName="/ppt/tags/tag2175.xml" ContentType="application/vnd.openxmlformats-officedocument.presentationml.tags+xml"/>
  <Override PartName="/ppt/tags/tag2176.xml" ContentType="application/vnd.openxmlformats-officedocument.presentationml.tags+xml"/>
  <Override PartName="/ppt/tags/tag2177.xml" ContentType="application/vnd.openxmlformats-officedocument.presentationml.tags+xml"/>
  <Override PartName="/ppt/tags/tag2178.xml" ContentType="application/vnd.openxmlformats-officedocument.presentationml.tags+xml"/>
  <Override PartName="/ppt/tags/tag2179.xml" ContentType="application/vnd.openxmlformats-officedocument.presentationml.tags+xml"/>
  <Override PartName="/ppt/tags/tag2180.xml" ContentType="application/vnd.openxmlformats-officedocument.presentationml.tags+xml"/>
  <Override PartName="/ppt/tags/tag2181.xml" ContentType="application/vnd.openxmlformats-officedocument.presentationml.tags+xml"/>
  <Override PartName="/ppt/tags/tag2182.xml" ContentType="application/vnd.openxmlformats-officedocument.presentationml.tags+xml"/>
  <Override PartName="/ppt/tags/tag2183.xml" ContentType="application/vnd.openxmlformats-officedocument.presentationml.tags+xml"/>
  <Override PartName="/ppt/tags/tag2184.xml" ContentType="application/vnd.openxmlformats-officedocument.presentationml.tags+xml"/>
  <Override PartName="/ppt/tags/tag2185.xml" ContentType="application/vnd.openxmlformats-officedocument.presentationml.tags+xml"/>
  <Override PartName="/ppt/tags/tag2186.xml" ContentType="application/vnd.openxmlformats-officedocument.presentationml.tags+xml"/>
  <Override PartName="/ppt/tags/tag2187.xml" ContentType="application/vnd.openxmlformats-officedocument.presentationml.tags+xml"/>
  <Override PartName="/ppt/tags/tag2188.xml" ContentType="application/vnd.openxmlformats-officedocument.presentationml.tags+xml"/>
  <Override PartName="/ppt/tags/tag2189.xml" ContentType="application/vnd.openxmlformats-officedocument.presentationml.tags+xml"/>
  <Override PartName="/ppt/tags/tag2190.xml" ContentType="application/vnd.openxmlformats-officedocument.presentationml.tags+xml"/>
  <Override PartName="/ppt/tags/tag2191.xml" ContentType="application/vnd.openxmlformats-officedocument.presentationml.tags+xml"/>
  <Override PartName="/ppt/tags/tag2192.xml" ContentType="application/vnd.openxmlformats-officedocument.presentationml.tags+xml"/>
  <Override PartName="/ppt/tags/tag2193.xml" ContentType="application/vnd.openxmlformats-officedocument.presentationml.tags+xml"/>
  <Override PartName="/ppt/tags/tag2194.xml" ContentType="application/vnd.openxmlformats-officedocument.presentationml.tags+xml"/>
  <Override PartName="/ppt/tags/tag2195.xml" ContentType="application/vnd.openxmlformats-officedocument.presentationml.tags+xml"/>
  <Override PartName="/ppt/tags/tag2196.xml" ContentType="application/vnd.openxmlformats-officedocument.presentationml.tags+xml"/>
  <Override PartName="/ppt/tags/tag2197.xml" ContentType="application/vnd.openxmlformats-officedocument.presentationml.tags+xml"/>
  <Override PartName="/ppt/tags/tag2198.xml" ContentType="application/vnd.openxmlformats-officedocument.presentationml.tags+xml"/>
  <Override PartName="/ppt/tags/tag2199.xml" ContentType="application/vnd.openxmlformats-officedocument.presentationml.tags+xml"/>
  <Override PartName="/ppt/tags/tag2200.xml" ContentType="application/vnd.openxmlformats-officedocument.presentationml.tags+xml"/>
  <Override PartName="/ppt/tags/tag2201.xml" ContentType="application/vnd.openxmlformats-officedocument.presentationml.tags+xml"/>
  <Override PartName="/ppt/tags/tag2202.xml" ContentType="application/vnd.openxmlformats-officedocument.presentationml.tags+xml"/>
  <Override PartName="/ppt/tags/tag2203.xml" ContentType="application/vnd.openxmlformats-officedocument.presentationml.tags+xml"/>
  <Override PartName="/ppt/tags/tag2204.xml" ContentType="application/vnd.openxmlformats-officedocument.presentationml.tags+xml"/>
  <Override PartName="/ppt/tags/tag2205.xml" ContentType="application/vnd.openxmlformats-officedocument.presentationml.tags+xml"/>
  <Override PartName="/ppt/tags/tag2206.xml" ContentType="application/vnd.openxmlformats-officedocument.presentationml.tags+xml"/>
  <Override PartName="/ppt/tags/tag2207.xml" ContentType="application/vnd.openxmlformats-officedocument.presentationml.tags+xml"/>
  <Override PartName="/ppt/tags/tag2208.xml" ContentType="application/vnd.openxmlformats-officedocument.presentationml.tags+xml"/>
  <Override PartName="/ppt/tags/tag2209.xml" ContentType="application/vnd.openxmlformats-officedocument.presentationml.tags+xml"/>
  <Override PartName="/ppt/tags/tag2210.xml" ContentType="application/vnd.openxmlformats-officedocument.presentationml.tags+xml"/>
  <Override PartName="/ppt/tags/tag2211.xml" ContentType="application/vnd.openxmlformats-officedocument.presentationml.tags+xml"/>
  <Override PartName="/ppt/tags/tag2212.xml" ContentType="application/vnd.openxmlformats-officedocument.presentationml.tags+xml"/>
  <Override PartName="/ppt/tags/tag2213.xml" ContentType="application/vnd.openxmlformats-officedocument.presentationml.tags+xml"/>
  <Override PartName="/ppt/tags/tag2214.xml" ContentType="application/vnd.openxmlformats-officedocument.presentationml.tags+xml"/>
  <Override PartName="/ppt/tags/tag2215.xml" ContentType="application/vnd.openxmlformats-officedocument.presentationml.tags+xml"/>
  <Override PartName="/ppt/tags/tag2216.xml" ContentType="application/vnd.openxmlformats-officedocument.presentationml.tags+xml"/>
  <Override PartName="/ppt/tags/tag2217.xml" ContentType="application/vnd.openxmlformats-officedocument.presentationml.tags+xml"/>
  <Override PartName="/ppt/tags/tag2218.xml" ContentType="application/vnd.openxmlformats-officedocument.presentationml.tags+xml"/>
  <Override PartName="/ppt/tags/tag2219.xml" ContentType="application/vnd.openxmlformats-officedocument.presentationml.tags+xml"/>
  <Override PartName="/ppt/tags/tag2220.xml" ContentType="application/vnd.openxmlformats-officedocument.presentationml.tags+xml"/>
  <Override PartName="/ppt/tags/tag2221.xml" ContentType="application/vnd.openxmlformats-officedocument.presentationml.tags+xml"/>
  <Override PartName="/ppt/tags/tag2222.xml" ContentType="application/vnd.openxmlformats-officedocument.presentationml.tags+xml"/>
  <Override PartName="/ppt/tags/tag2223.xml" ContentType="application/vnd.openxmlformats-officedocument.presentationml.tags+xml"/>
  <Override PartName="/ppt/tags/tag2224.xml" ContentType="application/vnd.openxmlformats-officedocument.presentationml.tags+xml"/>
  <Override PartName="/ppt/tags/tag2225.xml" ContentType="application/vnd.openxmlformats-officedocument.presentationml.tags+xml"/>
  <Override PartName="/ppt/tags/tag2226.xml" ContentType="application/vnd.openxmlformats-officedocument.presentationml.tags+xml"/>
  <Override PartName="/ppt/tags/tag2227.xml" ContentType="application/vnd.openxmlformats-officedocument.presentationml.tags+xml"/>
  <Override PartName="/ppt/tags/tag2228.xml" ContentType="application/vnd.openxmlformats-officedocument.presentationml.tags+xml"/>
  <Override PartName="/ppt/tags/tag2229.xml" ContentType="application/vnd.openxmlformats-officedocument.presentationml.tags+xml"/>
  <Override PartName="/ppt/tags/tag2230.xml" ContentType="application/vnd.openxmlformats-officedocument.presentationml.tags+xml"/>
  <Override PartName="/ppt/tags/tag2231.xml" ContentType="application/vnd.openxmlformats-officedocument.presentationml.tags+xml"/>
  <Override PartName="/ppt/tags/tag2232.xml" ContentType="application/vnd.openxmlformats-officedocument.presentationml.tags+xml"/>
  <Override PartName="/ppt/tags/tag2233.xml" ContentType="application/vnd.openxmlformats-officedocument.presentationml.tags+xml"/>
  <Override PartName="/ppt/tags/tag2234.xml" ContentType="application/vnd.openxmlformats-officedocument.presentationml.tags+xml"/>
  <Override PartName="/ppt/tags/tag2235.xml" ContentType="application/vnd.openxmlformats-officedocument.presentationml.tags+xml"/>
  <Override PartName="/ppt/tags/tag2236.xml" ContentType="application/vnd.openxmlformats-officedocument.presentationml.tags+xml"/>
  <Override PartName="/ppt/tags/tag2237.xml" ContentType="application/vnd.openxmlformats-officedocument.presentationml.tags+xml"/>
  <Override PartName="/ppt/tags/tag2238.xml" ContentType="application/vnd.openxmlformats-officedocument.presentationml.tags+xml"/>
  <Override PartName="/ppt/tags/tag2239.xml" ContentType="application/vnd.openxmlformats-officedocument.presentationml.tags+xml"/>
  <Override PartName="/ppt/tags/tag2240.xml" ContentType="application/vnd.openxmlformats-officedocument.presentationml.tags+xml"/>
  <Override PartName="/ppt/tags/tag2241.xml" ContentType="application/vnd.openxmlformats-officedocument.presentationml.tags+xml"/>
  <Override PartName="/ppt/tags/tag2242.xml" ContentType="application/vnd.openxmlformats-officedocument.presentationml.tags+xml"/>
  <Override PartName="/ppt/tags/tag2243.xml" ContentType="application/vnd.openxmlformats-officedocument.presentationml.tags+xml"/>
  <Override PartName="/ppt/tags/tag2244.xml" ContentType="application/vnd.openxmlformats-officedocument.presentationml.tags+xml"/>
  <Override PartName="/ppt/tags/tag2245.xml" ContentType="application/vnd.openxmlformats-officedocument.presentationml.tags+xml"/>
  <Override PartName="/ppt/tags/tag2246.xml" ContentType="application/vnd.openxmlformats-officedocument.presentationml.tags+xml"/>
  <Override PartName="/ppt/tags/tag2247.xml" ContentType="application/vnd.openxmlformats-officedocument.presentationml.tags+xml"/>
  <Override PartName="/ppt/tags/tag2248.xml" ContentType="application/vnd.openxmlformats-officedocument.presentationml.tags+xml"/>
  <Override PartName="/ppt/tags/tag2249.xml" ContentType="application/vnd.openxmlformats-officedocument.presentationml.tags+xml"/>
  <Override PartName="/ppt/tags/tag2250.xml" ContentType="application/vnd.openxmlformats-officedocument.presentationml.tags+xml"/>
  <Override PartName="/ppt/tags/tag2251.xml" ContentType="application/vnd.openxmlformats-officedocument.presentationml.tags+xml"/>
  <Override PartName="/ppt/tags/tag2252.xml" ContentType="application/vnd.openxmlformats-officedocument.presentationml.tags+xml"/>
  <Override PartName="/ppt/tags/tag2253.xml" ContentType="application/vnd.openxmlformats-officedocument.presentationml.tags+xml"/>
  <Override PartName="/ppt/tags/tag2254.xml" ContentType="application/vnd.openxmlformats-officedocument.presentationml.tags+xml"/>
  <Override PartName="/ppt/tags/tag2255.xml" ContentType="application/vnd.openxmlformats-officedocument.presentationml.tags+xml"/>
  <Override PartName="/ppt/tags/tag2256.xml" ContentType="application/vnd.openxmlformats-officedocument.presentationml.tags+xml"/>
  <Override PartName="/ppt/tags/tag2257.xml" ContentType="application/vnd.openxmlformats-officedocument.presentationml.tags+xml"/>
  <Override PartName="/ppt/tags/tag2258.xml" ContentType="application/vnd.openxmlformats-officedocument.presentationml.tags+xml"/>
  <Override PartName="/ppt/tags/tag2259.xml" ContentType="application/vnd.openxmlformats-officedocument.presentationml.tags+xml"/>
  <Override PartName="/ppt/tags/tag2260.xml" ContentType="application/vnd.openxmlformats-officedocument.presentationml.tags+xml"/>
  <Override PartName="/ppt/tags/tag2261.xml" ContentType="application/vnd.openxmlformats-officedocument.presentationml.tags+xml"/>
  <Override PartName="/ppt/tags/tag2262.xml" ContentType="application/vnd.openxmlformats-officedocument.presentationml.tags+xml"/>
  <Override PartName="/ppt/tags/tag2263.xml" ContentType="application/vnd.openxmlformats-officedocument.presentationml.tags+xml"/>
  <Override PartName="/ppt/tags/tag2264.xml" ContentType="application/vnd.openxmlformats-officedocument.presentationml.tags+xml"/>
  <Override PartName="/ppt/tags/tag2265.xml" ContentType="application/vnd.openxmlformats-officedocument.presentationml.tags+xml"/>
  <Override PartName="/ppt/tags/tag2266.xml" ContentType="application/vnd.openxmlformats-officedocument.presentationml.tags+xml"/>
  <Override PartName="/ppt/tags/tag2267.xml" ContentType="application/vnd.openxmlformats-officedocument.presentationml.tags+xml"/>
  <Override PartName="/ppt/tags/tag2268.xml" ContentType="application/vnd.openxmlformats-officedocument.presentationml.tags+xml"/>
  <Override PartName="/ppt/tags/tag2269.xml" ContentType="application/vnd.openxmlformats-officedocument.presentationml.tags+xml"/>
  <Override PartName="/ppt/tags/tag2270.xml" ContentType="application/vnd.openxmlformats-officedocument.presentationml.tags+xml"/>
  <Override PartName="/ppt/tags/tag2271.xml" ContentType="application/vnd.openxmlformats-officedocument.presentationml.tags+xml"/>
  <Override PartName="/ppt/tags/tag2272.xml" ContentType="application/vnd.openxmlformats-officedocument.presentationml.tags+xml"/>
  <Override PartName="/ppt/tags/tag2273.xml" ContentType="application/vnd.openxmlformats-officedocument.presentationml.tags+xml"/>
  <Override PartName="/ppt/tags/tag2274.xml" ContentType="application/vnd.openxmlformats-officedocument.presentationml.tags+xml"/>
  <Override PartName="/ppt/tags/tag2275.xml" ContentType="application/vnd.openxmlformats-officedocument.presentationml.tags+xml"/>
  <Override PartName="/ppt/tags/tag2276.xml" ContentType="application/vnd.openxmlformats-officedocument.presentationml.tags+xml"/>
  <Override PartName="/ppt/tags/tag2277.xml" ContentType="application/vnd.openxmlformats-officedocument.presentationml.tags+xml"/>
  <Override PartName="/ppt/tags/tag2278.xml" ContentType="application/vnd.openxmlformats-officedocument.presentationml.tags+xml"/>
  <Override PartName="/ppt/tags/tag2279.xml" ContentType="application/vnd.openxmlformats-officedocument.presentationml.tags+xml"/>
  <Override PartName="/ppt/tags/tag2280.xml" ContentType="application/vnd.openxmlformats-officedocument.presentationml.tags+xml"/>
  <Override PartName="/ppt/tags/tag2281.xml" ContentType="application/vnd.openxmlformats-officedocument.presentationml.tags+xml"/>
  <Override PartName="/ppt/tags/tag2282.xml" ContentType="application/vnd.openxmlformats-officedocument.presentationml.tags+xml"/>
  <Override PartName="/ppt/tags/tag2283.xml" ContentType="application/vnd.openxmlformats-officedocument.presentationml.tags+xml"/>
  <Override PartName="/ppt/tags/tag2284.xml" ContentType="application/vnd.openxmlformats-officedocument.presentationml.tags+xml"/>
  <Override PartName="/ppt/tags/tag2285.xml" ContentType="application/vnd.openxmlformats-officedocument.presentationml.tags+xml"/>
  <Override PartName="/ppt/tags/tag2286.xml" ContentType="application/vnd.openxmlformats-officedocument.presentationml.tags+xml"/>
  <Override PartName="/ppt/tags/tag2287.xml" ContentType="application/vnd.openxmlformats-officedocument.presentationml.tags+xml"/>
  <Override PartName="/ppt/tags/tag2288.xml" ContentType="application/vnd.openxmlformats-officedocument.presentationml.tags+xml"/>
  <Override PartName="/ppt/tags/tag2289.xml" ContentType="application/vnd.openxmlformats-officedocument.presentationml.tags+xml"/>
  <Override PartName="/ppt/tags/tag2290.xml" ContentType="application/vnd.openxmlformats-officedocument.presentationml.tags+xml"/>
  <Override PartName="/ppt/tags/tag2291.xml" ContentType="application/vnd.openxmlformats-officedocument.presentationml.tags+xml"/>
  <Override PartName="/ppt/tags/tag2292.xml" ContentType="application/vnd.openxmlformats-officedocument.presentationml.tags+xml"/>
  <Override PartName="/ppt/tags/tag2293.xml" ContentType="application/vnd.openxmlformats-officedocument.presentationml.tags+xml"/>
  <Override PartName="/ppt/tags/tag2294.xml" ContentType="application/vnd.openxmlformats-officedocument.presentationml.tags+xml"/>
  <Override PartName="/ppt/tags/tag2295.xml" ContentType="application/vnd.openxmlformats-officedocument.presentationml.tags+xml"/>
  <Override PartName="/ppt/tags/tag2296.xml" ContentType="application/vnd.openxmlformats-officedocument.presentationml.tags+xml"/>
  <Override PartName="/ppt/tags/tag2297.xml" ContentType="application/vnd.openxmlformats-officedocument.presentationml.tags+xml"/>
  <Override PartName="/ppt/tags/tag2298.xml" ContentType="application/vnd.openxmlformats-officedocument.presentationml.tags+xml"/>
  <Override PartName="/ppt/tags/tag2299.xml" ContentType="application/vnd.openxmlformats-officedocument.presentationml.tags+xml"/>
  <Override PartName="/ppt/tags/tag2300.xml" ContentType="application/vnd.openxmlformats-officedocument.presentationml.tags+xml"/>
  <Override PartName="/ppt/tags/tag2301.xml" ContentType="application/vnd.openxmlformats-officedocument.presentationml.tags+xml"/>
  <Override PartName="/ppt/tags/tag2302.xml" ContentType="application/vnd.openxmlformats-officedocument.presentationml.tags+xml"/>
  <Override PartName="/ppt/tags/tag2303.xml" ContentType="application/vnd.openxmlformats-officedocument.presentationml.tags+xml"/>
  <Override PartName="/ppt/tags/tag2304.xml" ContentType="application/vnd.openxmlformats-officedocument.presentationml.tags+xml"/>
  <Override PartName="/ppt/tags/tag2305.xml" ContentType="application/vnd.openxmlformats-officedocument.presentationml.tags+xml"/>
  <Override PartName="/ppt/tags/tag2306.xml" ContentType="application/vnd.openxmlformats-officedocument.presentationml.tags+xml"/>
  <Override PartName="/ppt/tags/tag2307.xml" ContentType="application/vnd.openxmlformats-officedocument.presentationml.tags+xml"/>
  <Override PartName="/ppt/tags/tag2308.xml" ContentType="application/vnd.openxmlformats-officedocument.presentationml.tags+xml"/>
  <Override PartName="/ppt/tags/tag2309.xml" ContentType="application/vnd.openxmlformats-officedocument.presentationml.tags+xml"/>
  <Override PartName="/ppt/tags/tag2310.xml" ContentType="application/vnd.openxmlformats-officedocument.presentationml.tags+xml"/>
  <Override PartName="/ppt/tags/tag2311.xml" ContentType="application/vnd.openxmlformats-officedocument.presentationml.tags+xml"/>
  <Override PartName="/ppt/tags/tag2312.xml" ContentType="application/vnd.openxmlformats-officedocument.presentationml.tags+xml"/>
  <Override PartName="/ppt/tags/tag2313.xml" ContentType="application/vnd.openxmlformats-officedocument.presentationml.tags+xml"/>
  <Override PartName="/ppt/tags/tag2314.xml" ContentType="application/vnd.openxmlformats-officedocument.presentationml.tags+xml"/>
  <Override PartName="/ppt/tags/tag2315.xml" ContentType="application/vnd.openxmlformats-officedocument.presentationml.tags+xml"/>
  <Override PartName="/ppt/tags/tag2316.xml" ContentType="application/vnd.openxmlformats-officedocument.presentationml.tags+xml"/>
  <Override PartName="/ppt/tags/tag2317.xml" ContentType="application/vnd.openxmlformats-officedocument.presentationml.tags+xml"/>
  <Override PartName="/ppt/tags/tag2318.xml" ContentType="application/vnd.openxmlformats-officedocument.presentationml.tags+xml"/>
  <Override PartName="/ppt/tags/tag2319.xml" ContentType="application/vnd.openxmlformats-officedocument.presentationml.tags+xml"/>
  <Override PartName="/ppt/tags/tag2320.xml" ContentType="application/vnd.openxmlformats-officedocument.presentationml.tags+xml"/>
  <Override PartName="/ppt/tags/tag2321.xml" ContentType="application/vnd.openxmlformats-officedocument.presentationml.tags+xml"/>
  <Override PartName="/ppt/tags/tag2322.xml" ContentType="application/vnd.openxmlformats-officedocument.presentationml.tags+xml"/>
  <Override PartName="/ppt/tags/tag2323.xml" ContentType="application/vnd.openxmlformats-officedocument.presentationml.tags+xml"/>
  <Override PartName="/ppt/tags/tag2324.xml" ContentType="application/vnd.openxmlformats-officedocument.presentationml.tags+xml"/>
  <Override PartName="/ppt/tags/tag2325.xml" ContentType="application/vnd.openxmlformats-officedocument.presentationml.tags+xml"/>
  <Override PartName="/ppt/tags/tag2326.xml" ContentType="application/vnd.openxmlformats-officedocument.presentationml.tags+xml"/>
  <Override PartName="/ppt/tags/tag2327.xml" ContentType="application/vnd.openxmlformats-officedocument.presentationml.tags+xml"/>
  <Override PartName="/ppt/tags/tag2328.xml" ContentType="application/vnd.openxmlformats-officedocument.presentationml.tags+xml"/>
  <Override PartName="/ppt/tags/tag2329.xml" ContentType="application/vnd.openxmlformats-officedocument.presentationml.tags+xml"/>
  <Override PartName="/ppt/tags/tag2330.xml" ContentType="application/vnd.openxmlformats-officedocument.presentationml.tags+xml"/>
  <Override PartName="/ppt/tags/tag2331.xml" ContentType="application/vnd.openxmlformats-officedocument.presentationml.tags+xml"/>
  <Override PartName="/ppt/tags/tag2332.xml" ContentType="application/vnd.openxmlformats-officedocument.presentationml.tags+xml"/>
  <Override PartName="/ppt/tags/tag2333.xml" ContentType="application/vnd.openxmlformats-officedocument.presentationml.tags+xml"/>
  <Override PartName="/ppt/tags/tag2334.xml" ContentType="application/vnd.openxmlformats-officedocument.presentationml.tags+xml"/>
  <Override PartName="/ppt/tags/tag2335.xml" ContentType="application/vnd.openxmlformats-officedocument.presentationml.tags+xml"/>
  <Override PartName="/ppt/tags/tag2336.xml" ContentType="application/vnd.openxmlformats-officedocument.presentationml.tags+xml"/>
  <Override PartName="/ppt/tags/tag2337.xml" ContentType="application/vnd.openxmlformats-officedocument.presentationml.tags+xml"/>
  <Override PartName="/ppt/tags/tag2338.xml" ContentType="application/vnd.openxmlformats-officedocument.presentationml.tags+xml"/>
  <Override PartName="/ppt/tags/tag2339.xml" ContentType="application/vnd.openxmlformats-officedocument.presentationml.tags+xml"/>
  <Override PartName="/ppt/tags/tag2340.xml" ContentType="application/vnd.openxmlformats-officedocument.presentationml.tags+xml"/>
  <Override PartName="/ppt/tags/tag2341.xml" ContentType="application/vnd.openxmlformats-officedocument.presentationml.tags+xml"/>
  <Override PartName="/ppt/tags/tag2342.xml" ContentType="application/vnd.openxmlformats-officedocument.presentationml.tags+xml"/>
  <Override PartName="/ppt/tags/tag2343.xml" ContentType="application/vnd.openxmlformats-officedocument.presentationml.tags+xml"/>
  <Override PartName="/ppt/tags/tag2344.xml" ContentType="application/vnd.openxmlformats-officedocument.presentationml.tags+xml"/>
  <Override PartName="/ppt/tags/tag2345.xml" ContentType="application/vnd.openxmlformats-officedocument.presentationml.tags+xml"/>
  <Override PartName="/ppt/tags/tag2346.xml" ContentType="application/vnd.openxmlformats-officedocument.presentationml.tags+xml"/>
  <Override PartName="/ppt/tags/tag2347.xml" ContentType="application/vnd.openxmlformats-officedocument.presentationml.tags+xml"/>
  <Override PartName="/ppt/tags/tag2348.xml" ContentType="application/vnd.openxmlformats-officedocument.presentationml.tags+xml"/>
  <Override PartName="/ppt/tags/tag2349.xml" ContentType="application/vnd.openxmlformats-officedocument.presentationml.tags+xml"/>
  <Override PartName="/ppt/tags/tag2350.xml" ContentType="application/vnd.openxmlformats-officedocument.presentationml.tags+xml"/>
  <Override PartName="/ppt/tags/tag2351.xml" ContentType="application/vnd.openxmlformats-officedocument.presentationml.tags+xml"/>
  <Override PartName="/ppt/tags/tag2352.xml" ContentType="application/vnd.openxmlformats-officedocument.presentationml.tags+xml"/>
  <Override PartName="/ppt/tags/tag2353.xml" ContentType="application/vnd.openxmlformats-officedocument.presentationml.tags+xml"/>
  <Override PartName="/ppt/tags/tag2354.xml" ContentType="application/vnd.openxmlformats-officedocument.presentationml.tags+xml"/>
  <Override PartName="/ppt/tags/tag2355.xml" ContentType="application/vnd.openxmlformats-officedocument.presentationml.tags+xml"/>
  <Override PartName="/ppt/tags/tag2356.xml" ContentType="application/vnd.openxmlformats-officedocument.presentationml.tags+xml"/>
  <Override PartName="/ppt/tags/tag2357.xml" ContentType="application/vnd.openxmlformats-officedocument.presentationml.tags+xml"/>
  <Override PartName="/ppt/tags/tag2358.xml" ContentType="application/vnd.openxmlformats-officedocument.presentationml.tags+xml"/>
  <Override PartName="/ppt/tags/tag2359.xml" ContentType="application/vnd.openxmlformats-officedocument.presentationml.tags+xml"/>
  <Override PartName="/ppt/tags/tag2360.xml" ContentType="application/vnd.openxmlformats-officedocument.presentationml.tags+xml"/>
  <Override PartName="/ppt/tags/tag2361.xml" ContentType="application/vnd.openxmlformats-officedocument.presentationml.tags+xml"/>
  <Override PartName="/ppt/tags/tag2362.xml" ContentType="application/vnd.openxmlformats-officedocument.presentationml.tags+xml"/>
  <Override PartName="/ppt/tags/tag2363.xml" ContentType="application/vnd.openxmlformats-officedocument.presentationml.tags+xml"/>
  <Override PartName="/ppt/tags/tag2364.xml" ContentType="application/vnd.openxmlformats-officedocument.presentationml.tags+xml"/>
  <Override PartName="/ppt/tags/tag2365.xml" ContentType="application/vnd.openxmlformats-officedocument.presentationml.tags+xml"/>
  <Override PartName="/ppt/tags/tag2366.xml" ContentType="application/vnd.openxmlformats-officedocument.presentationml.tags+xml"/>
  <Override PartName="/ppt/tags/tag2367.xml" ContentType="application/vnd.openxmlformats-officedocument.presentationml.tags+xml"/>
  <Override PartName="/ppt/tags/tag2368.xml" ContentType="application/vnd.openxmlformats-officedocument.presentationml.tags+xml"/>
  <Override PartName="/ppt/tags/tag2369.xml" ContentType="application/vnd.openxmlformats-officedocument.presentationml.tags+xml"/>
  <Override PartName="/ppt/tags/tag2370.xml" ContentType="application/vnd.openxmlformats-officedocument.presentationml.tags+xml"/>
  <Override PartName="/ppt/tags/tag2371.xml" ContentType="application/vnd.openxmlformats-officedocument.presentationml.tags+xml"/>
  <Override PartName="/ppt/tags/tag2372.xml" ContentType="application/vnd.openxmlformats-officedocument.presentationml.tags+xml"/>
  <Override PartName="/ppt/tags/tag2373.xml" ContentType="application/vnd.openxmlformats-officedocument.presentationml.tags+xml"/>
  <Override PartName="/ppt/tags/tag2374.xml" ContentType="application/vnd.openxmlformats-officedocument.presentationml.tags+xml"/>
  <Override PartName="/ppt/tags/tag2375.xml" ContentType="application/vnd.openxmlformats-officedocument.presentationml.tags+xml"/>
  <Override PartName="/ppt/tags/tag2376.xml" ContentType="application/vnd.openxmlformats-officedocument.presentationml.tags+xml"/>
  <Override PartName="/ppt/tags/tag2377.xml" ContentType="application/vnd.openxmlformats-officedocument.presentationml.tags+xml"/>
  <Override PartName="/ppt/tags/tag2378.xml" ContentType="application/vnd.openxmlformats-officedocument.presentationml.tags+xml"/>
  <Override PartName="/ppt/tags/tag2379.xml" ContentType="application/vnd.openxmlformats-officedocument.presentationml.tags+xml"/>
  <Override PartName="/ppt/tags/tag2380.xml" ContentType="application/vnd.openxmlformats-officedocument.presentationml.tags+xml"/>
  <Override PartName="/ppt/tags/tag2381.xml" ContentType="application/vnd.openxmlformats-officedocument.presentationml.tags+xml"/>
  <Override PartName="/ppt/tags/tag2382.xml" ContentType="application/vnd.openxmlformats-officedocument.presentationml.tags+xml"/>
  <Override PartName="/ppt/tags/tag2383.xml" ContentType="application/vnd.openxmlformats-officedocument.presentationml.tags+xml"/>
  <Override PartName="/ppt/tags/tag2384.xml" ContentType="application/vnd.openxmlformats-officedocument.presentationml.tags+xml"/>
  <Override PartName="/ppt/tags/tag2385.xml" ContentType="application/vnd.openxmlformats-officedocument.presentationml.tags+xml"/>
  <Override PartName="/ppt/tags/tag2386.xml" ContentType="application/vnd.openxmlformats-officedocument.presentationml.tags+xml"/>
  <Override PartName="/ppt/tags/tag2387.xml" ContentType="application/vnd.openxmlformats-officedocument.presentationml.tags+xml"/>
  <Override PartName="/ppt/tags/tag2388.xml" ContentType="application/vnd.openxmlformats-officedocument.presentationml.tags+xml"/>
  <Override PartName="/ppt/tags/tag2389.xml" ContentType="application/vnd.openxmlformats-officedocument.presentationml.tags+xml"/>
  <Override PartName="/ppt/tags/tag2390.xml" ContentType="application/vnd.openxmlformats-officedocument.presentationml.tags+xml"/>
  <Override PartName="/ppt/tags/tag2391.xml" ContentType="application/vnd.openxmlformats-officedocument.presentationml.tags+xml"/>
  <Override PartName="/ppt/tags/tag2392.xml" ContentType="application/vnd.openxmlformats-officedocument.presentationml.tags+xml"/>
  <Override PartName="/ppt/tags/tag2393.xml" ContentType="application/vnd.openxmlformats-officedocument.presentationml.tags+xml"/>
  <Override PartName="/ppt/tags/tag2394.xml" ContentType="application/vnd.openxmlformats-officedocument.presentationml.tags+xml"/>
  <Override PartName="/ppt/tags/tag2395.xml" ContentType="application/vnd.openxmlformats-officedocument.presentationml.tags+xml"/>
  <Override PartName="/ppt/tags/tag2396.xml" ContentType="application/vnd.openxmlformats-officedocument.presentationml.tags+xml"/>
  <Override PartName="/ppt/tags/tag2397.xml" ContentType="application/vnd.openxmlformats-officedocument.presentationml.tags+xml"/>
  <Override PartName="/ppt/tags/tag2398.xml" ContentType="application/vnd.openxmlformats-officedocument.presentationml.tags+xml"/>
  <Override PartName="/ppt/tags/tag2399.xml" ContentType="application/vnd.openxmlformats-officedocument.presentationml.tags+xml"/>
  <Override PartName="/ppt/tags/tag2400.xml" ContentType="application/vnd.openxmlformats-officedocument.presentationml.tags+xml"/>
  <Override PartName="/ppt/tags/tag2401.xml" ContentType="application/vnd.openxmlformats-officedocument.presentationml.tags+xml"/>
  <Override PartName="/ppt/tags/tag2402.xml" ContentType="application/vnd.openxmlformats-officedocument.presentationml.tags+xml"/>
  <Override PartName="/ppt/tags/tag2403.xml" ContentType="application/vnd.openxmlformats-officedocument.presentationml.tags+xml"/>
  <Override PartName="/ppt/tags/tag2404.xml" ContentType="application/vnd.openxmlformats-officedocument.presentationml.tags+xml"/>
  <Override PartName="/ppt/tags/tag2405.xml" ContentType="application/vnd.openxmlformats-officedocument.presentationml.tags+xml"/>
  <Override PartName="/ppt/tags/tag2406.xml" ContentType="application/vnd.openxmlformats-officedocument.presentationml.tags+xml"/>
  <Override PartName="/ppt/tags/tag2407.xml" ContentType="application/vnd.openxmlformats-officedocument.presentationml.tags+xml"/>
  <Override PartName="/ppt/tags/tag2408.xml" ContentType="application/vnd.openxmlformats-officedocument.presentationml.tags+xml"/>
  <Override PartName="/ppt/tags/tag2409.xml" ContentType="application/vnd.openxmlformats-officedocument.presentationml.tags+xml"/>
  <Override PartName="/ppt/tags/tag2410.xml" ContentType="application/vnd.openxmlformats-officedocument.presentationml.tags+xml"/>
  <Override PartName="/ppt/tags/tag2411.xml" ContentType="application/vnd.openxmlformats-officedocument.presentationml.tags+xml"/>
  <Override PartName="/ppt/tags/tag2412.xml" ContentType="application/vnd.openxmlformats-officedocument.presentationml.tags+xml"/>
  <Override PartName="/ppt/tags/tag2413.xml" ContentType="application/vnd.openxmlformats-officedocument.presentationml.tags+xml"/>
  <Override PartName="/ppt/tags/tag2414.xml" ContentType="application/vnd.openxmlformats-officedocument.presentationml.tags+xml"/>
  <Override PartName="/ppt/tags/tag2415.xml" ContentType="application/vnd.openxmlformats-officedocument.presentationml.tags+xml"/>
  <Override PartName="/ppt/tags/tag2416.xml" ContentType="application/vnd.openxmlformats-officedocument.presentationml.tags+xml"/>
  <Override PartName="/ppt/tags/tag2417.xml" ContentType="application/vnd.openxmlformats-officedocument.presentationml.tags+xml"/>
  <Override PartName="/ppt/tags/tag2418.xml" ContentType="application/vnd.openxmlformats-officedocument.presentationml.tags+xml"/>
  <Override PartName="/ppt/tags/tag2419.xml" ContentType="application/vnd.openxmlformats-officedocument.presentationml.tags+xml"/>
  <Override PartName="/ppt/tags/tag2420.xml" ContentType="application/vnd.openxmlformats-officedocument.presentationml.tags+xml"/>
  <Override PartName="/ppt/tags/tag2421.xml" ContentType="application/vnd.openxmlformats-officedocument.presentationml.tags+xml"/>
  <Override PartName="/ppt/tags/tag2422.xml" ContentType="application/vnd.openxmlformats-officedocument.presentationml.tags+xml"/>
  <Override PartName="/ppt/tags/tag2423.xml" ContentType="application/vnd.openxmlformats-officedocument.presentationml.tags+xml"/>
  <Override PartName="/ppt/tags/tag2424.xml" ContentType="application/vnd.openxmlformats-officedocument.presentationml.tags+xml"/>
  <Override PartName="/ppt/tags/tag2425.xml" ContentType="application/vnd.openxmlformats-officedocument.presentationml.tags+xml"/>
  <Override PartName="/ppt/tags/tag2426.xml" ContentType="application/vnd.openxmlformats-officedocument.presentationml.tags+xml"/>
  <Override PartName="/ppt/tags/tag2427.xml" ContentType="application/vnd.openxmlformats-officedocument.presentationml.tags+xml"/>
  <Override PartName="/ppt/tags/tag2428.xml" ContentType="application/vnd.openxmlformats-officedocument.presentationml.tags+xml"/>
  <Override PartName="/ppt/tags/tag2429.xml" ContentType="application/vnd.openxmlformats-officedocument.presentationml.tags+xml"/>
  <Override PartName="/ppt/tags/tag2430.xml" ContentType="application/vnd.openxmlformats-officedocument.presentationml.tags+xml"/>
  <Override PartName="/ppt/tags/tag2431.xml" ContentType="application/vnd.openxmlformats-officedocument.presentationml.tags+xml"/>
  <Override PartName="/ppt/tags/tag2432.xml" ContentType="application/vnd.openxmlformats-officedocument.presentationml.tags+xml"/>
  <Override PartName="/ppt/tags/tag2433.xml" ContentType="application/vnd.openxmlformats-officedocument.presentationml.tags+xml"/>
  <Override PartName="/ppt/tags/tag2434.xml" ContentType="application/vnd.openxmlformats-officedocument.presentationml.tags+xml"/>
  <Override PartName="/ppt/tags/tag2435.xml" ContentType="application/vnd.openxmlformats-officedocument.presentationml.tags+xml"/>
  <Override PartName="/ppt/tags/tag2436.xml" ContentType="application/vnd.openxmlformats-officedocument.presentationml.tags+xml"/>
  <Override PartName="/ppt/tags/tag2437.xml" ContentType="application/vnd.openxmlformats-officedocument.presentationml.tags+xml"/>
  <Override PartName="/ppt/tags/tag2438.xml" ContentType="application/vnd.openxmlformats-officedocument.presentationml.tags+xml"/>
  <Override PartName="/ppt/tags/tag2439.xml" ContentType="application/vnd.openxmlformats-officedocument.presentationml.tags+xml"/>
  <Override PartName="/ppt/tags/tag2440.xml" ContentType="application/vnd.openxmlformats-officedocument.presentationml.tags+xml"/>
  <Override PartName="/ppt/tags/tag2441.xml" ContentType="application/vnd.openxmlformats-officedocument.presentationml.tags+xml"/>
  <Override PartName="/ppt/tags/tag2442.xml" ContentType="application/vnd.openxmlformats-officedocument.presentationml.tags+xml"/>
  <Override PartName="/ppt/tags/tag2443.xml" ContentType="application/vnd.openxmlformats-officedocument.presentationml.tags+xml"/>
  <Override PartName="/ppt/tags/tag2444.xml" ContentType="application/vnd.openxmlformats-officedocument.presentationml.tags+xml"/>
  <Override PartName="/ppt/tags/tag2445.xml" ContentType="application/vnd.openxmlformats-officedocument.presentationml.tags+xml"/>
  <Override PartName="/ppt/tags/tag2446.xml" ContentType="application/vnd.openxmlformats-officedocument.presentationml.tags+xml"/>
  <Override PartName="/ppt/tags/tag2447.xml" ContentType="application/vnd.openxmlformats-officedocument.presentationml.tags+xml"/>
  <Override PartName="/ppt/tags/tag2448.xml" ContentType="application/vnd.openxmlformats-officedocument.presentationml.tags+xml"/>
  <Override PartName="/ppt/tags/tag2449.xml" ContentType="application/vnd.openxmlformats-officedocument.presentationml.tags+xml"/>
  <Override PartName="/ppt/tags/tag2450.xml" ContentType="application/vnd.openxmlformats-officedocument.presentationml.tags+xml"/>
  <Override PartName="/ppt/tags/tag2451.xml" ContentType="application/vnd.openxmlformats-officedocument.presentationml.tags+xml"/>
  <Override PartName="/ppt/tags/tag2452.xml" ContentType="application/vnd.openxmlformats-officedocument.presentationml.tags+xml"/>
  <Override PartName="/ppt/tags/tag2453.xml" ContentType="application/vnd.openxmlformats-officedocument.presentationml.tags+xml"/>
  <Override PartName="/ppt/tags/tag2454.xml" ContentType="application/vnd.openxmlformats-officedocument.presentationml.tags+xml"/>
  <Override PartName="/ppt/tags/tag2455.xml" ContentType="application/vnd.openxmlformats-officedocument.presentationml.tags+xml"/>
  <Override PartName="/ppt/tags/tag2456.xml" ContentType="application/vnd.openxmlformats-officedocument.presentationml.tags+xml"/>
  <Override PartName="/ppt/tags/tag2457.xml" ContentType="application/vnd.openxmlformats-officedocument.presentationml.tags+xml"/>
  <Override PartName="/ppt/tags/tag2458.xml" ContentType="application/vnd.openxmlformats-officedocument.presentationml.tags+xml"/>
  <Override PartName="/ppt/tags/tag2459.xml" ContentType="application/vnd.openxmlformats-officedocument.presentationml.tags+xml"/>
  <Override PartName="/ppt/tags/tag2460.xml" ContentType="application/vnd.openxmlformats-officedocument.presentationml.tags+xml"/>
  <Override PartName="/ppt/tags/tag2461.xml" ContentType="application/vnd.openxmlformats-officedocument.presentationml.tags+xml"/>
  <Override PartName="/ppt/tags/tag2462.xml" ContentType="application/vnd.openxmlformats-officedocument.presentationml.tags+xml"/>
  <Override PartName="/ppt/tags/tag2463.xml" ContentType="application/vnd.openxmlformats-officedocument.presentationml.tags+xml"/>
  <Override PartName="/ppt/tags/tag2464.xml" ContentType="application/vnd.openxmlformats-officedocument.presentationml.tags+xml"/>
  <Override PartName="/ppt/tags/tag2465.xml" ContentType="application/vnd.openxmlformats-officedocument.presentationml.tags+xml"/>
  <Override PartName="/ppt/tags/tag2466.xml" ContentType="application/vnd.openxmlformats-officedocument.presentationml.tags+xml"/>
  <Override PartName="/ppt/tags/tag2467.xml" ContentType="application/vnd.openxmlformats-officedocument.presentationml.tags+xml"/>
  <Override PartName="/ppt/tags/tag2468.xml" ContentType="application/vnd.openxmlformats-officedocument.presentationml.tags+xml"/>
  <Override PartName="/ppt/tags/tag2469.xml" ContentType="application/vnd.openxmlformats-officedocument.presentationml.tags+xml"/>
  <Override PartName="/ppt/tags/tag2470.xml" ContentType="application/vnd.openxmlformats-officedocument.presentationml.tags+xml"/>
  <Override PartName="/ppt/tags/tag2471.xml" ContentType="application/vnd.openxmlformats-officedocument.presentationml.tags+xml"/>
  <Override PartName="/ppt/tags/tag2472.xml" ContentType="application/vnd.openxmlformats-officedocument.presentationml.tags+xml"/>
  <Override PartName="/ppt/tags/tag2473.xml" ContentType="application/vnd.openxmlformats-officedocument.presentationml.tags+xml"/>
  <Override PartName="/ppt/tags/tag2474.xml" ContentType="application/vnd.openxmlformats-officedocument.presentationml.tags+xml"/>
  <Override PartName="/ppt/tags/tag2475.xml" ContentType="application/vnd.openxmlformats-officedocument.presentationml.tags+xml"/>
  <Override PartName="/ppt/tags/tag2476.xml" ContentType="application/vnd.openxmlformats-officedocument.presentationml.tags+xml"/>
  <Override PartName="/ppt/tags/tag2477.xml" ContentType="application/vnd.openxmlformats-officedocument.presentationml.tags+xml"/>
  <Override PartName="/ppt/tags/tag2478.xml" ContentType="application/vnd.openxmlformats-officedocument.presentationml.tags+xml"/>
  <Override PartName="/ppt/tags/tag2479.xml" ContentType="application/vnd.openxmlformats-officedocument.presentationml.tags+xml"/>
  <Override PartName="/ppt/tags/tag2480.xml" ContentType="application/vnd.openxmlformats-officedocument.presentationml.tags+xml"/>
  <Override PartName="/ppt/tags/tag2481.xml" ContentType="application/vnd.openxmlformats-officedocument.presentationml.tags+xml"/>
  <Override PartName="/ppt/tags/tag2482.xml" ContentType="application/vnd.openxmlformats-officedocument.presentationml.tags+xml"/>
  <Override PartName="/ppt/tags/tag2483.xml" ContentType="application/vnd.openxmlformats-officedocument.presentationml.tags+xml"/>
  <Override PartName="/ppt/tags/tag2484.xml" ContentType="application/vnd.openxmlformats-officedocument.presentationml.tags+xml"/>
  <Override PartName="/ppt/tags/tag2485.xml" ContentType="application/vnd.openxmlformats-officedocument.presentationml.tags+xml"/>
  <Override PartName="/ppt/tags/tag2486.xml" ContentType="application/vnd.openxmlformats-officedocument.presentationml.tags+xml"/>
  <Override PartName="/ppt/tags/tag2487.xml" ContentType="application/vnd.openxmlformats-officedocument.presentationml.tags+xml"/>
  <Override PartName="/ppt/tags/tag2488.xml" ContentType="application/vnd.openxmlformats-officedocument.presentationml.tags+xml"/>
  <Override PartName="/ppt/tags/tag2489.xml" ContentType="application/vnd.openxmlformats-officedocument.presentationml.tags+xml"/>
  <Override PartName="/ppt/tags/tag2490.xml" ContentType="application/vnd.openxmlformats-officedocument.presentationml.tags+xml"/>
  <Override PartName="/ppt/tags/tag2491.xml" ContentType="application/vnd.openxmlformats-officedocument.presentationml.tags+xml"/>
  <Override PartName="/ppt/tags/tag2492.xml" ContentType="application/vnd.openxmlformats-officedocument.presentationml.tags+xml"/>
  <Override PartName="/ppt/tags/tag2493.xml" ContentType="application/vnd.openxmlformats-officedocument.presentationml.tags+xml"/>
  <Override PartName="/ppt/tags/tag2494.xml" ContentType="application/vnd.openxmlformats-officedocument.presentationml.tags+xml"/>
  <Override PartName="/ppt/tags/tag2495.xml" ContentType="application/vnd.openxmlformats-officedocument.presentationml.tags+xml"/>
  <Override PartName="/ppt/tags/tag2496.xml" ContentType="application/vnd.openxmlformats-officedocument.presentationml.tags+xml"/>
  <Override PartName="/ppt/tags/tag2497.xml" ContentType="application/vnd.openxmlformats-officedocument.presentationml.tags+xml"/>
  <Override PartName="/ppt/tags/tag2498.xml" ContentType="application/vnd.openxmlformats-officedocument.presentationml.tags+xml"/>
  <Override PartName="/ppt/tags/tag2499.xml" ContentType="application/vnd.openxmlformats-officedocument.presentationml.tags+xml"/>
  <Override PartName="/ppt/tags/tag2500.xml" ContentType="application/vnd.openxmlformats-officedocument.presentationml.tags+xml"/>
  <Override PartName="/ppt/tags/tag2501.xml" ContentType="application/vnd.openxmlformats-officedocument.presentationml.tags+xml"/>
  <Override PartName="/ppt/tags/tag2502.xml" ContentType="application/vnd.openxmlformats-officedocument.presentationml.tags+xml"/>
  <Override PartName="/ppt/notesSlides/notesSlide1.xml" ContentType="application/vnd.openxmlformats-officedocument.presentationml.notesSlide+xml"/>
  <Override PartName="/ppt/tags/tag2503.xml" ContentType="application/vnd.openxmlformats-officedocument.presentationml.tags+xml"/>
  <Override PartName="/ppt/tags/tag2504.xml" ContentType="application/vnd.openxmlformats-officedocument.presentationml.tags+xml"/>
  <Override PartName="/ppt/tags/tag2505.xml" ContentType="application/vnd.openxmlformats-officedocument.presentationml.tags+xml"/>
  <Override PartName="/ppt/tags/tag2506.xml" ContentType="application/vnd.openxmlformats-officedocument.presentationml.tags+xml"/>
  <Override PartName="/ppt/tags/tag2507.xml" ContentType="application/vnd.openxmlformats-officedocument.presentationml.tags+xml"/>
  <Override PartName="/ppt/tags/tag2508.xml" ContentType="application/vnd.openxmlformats-officedocument.presentationml.tags+xml"/>
  <Override PartName="/ppt/tags/tag2509.xml" ContentType="application/vnd.openxmlformats-officedocument.presentationml.tags+xml"/>
  <Override PartName="/ppt/tags/tag2510.xml" ContentType="application/vnd.openxmlformats-officedocument.presentationml.tags+xml"/>
  <Override PartName="/ppt/tags/tag2511.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632" r:id="rId3"/>
    <p:sldId id="611" r:id="rId4"/>
    <p:sldId id="612" r:id="rId5"/>
    <p:sldId id="601" r:id="rId6"/>
    <p:sldId id="641" r:id="rId7"/>
    <p:sldId id="604" r:id="rId8"/>
    <p:sldId id="630" r:id="rId9"/>
    <p:sldId id="605" r:id="rId10"/>
    <p:sldId id="625" r:id="rId11"/>
    <p:sldId id="613" r:id="rId12"/>
    <p:sldId id="615" r:id="rId13"/>
    <p:sldId id="626" r:id="rId14"/>
    <p:sldId id="627" r:id="rId15"/>
    <p:sldId id="607" r:id="rId16"/>
    <p:sldId id="616" r:id="rId17"/>
    <p:sldId id="617" r:id="rId18"/>
    <p:sldId id="619" r:id="rId19"/>
    <p:sldId id="622" r:id="rId20"/>
    <p:sldId id="629" r:id="rId21"/>
    <p:sldId id="590" r:id="rId22"/>
    <p:sldId id="620" r:id="rId23"/>
    <p:sldId id="640" r:id="rId24"/>
    <p:sldId id="621" r:id="rId25"/>
    <p:sldId id="623" r:id="rId26"/>
    <p:sldId id="633" r:id="rId27"/>
    <p:sldId id="634" r:id="rId28"/>
    <p:sldId id="635" r:id="rId29"/>
    <p:sldId id="636" r:id="rId30"/>
    <p:sldId id="637" r:id="rId31"/>
    <p:sldId id="63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E5E2CA7A-634F-43C9-846F-ADEE4C6D8DA7}">
          <p14:sldIdLst>
            <p14:sldId id="256"/>
            <p14:sldId id="632"/>
            <p14:sldId id="611"/>
            <p14:sldId id="612"/>
            <p14:sldId id="601"/>
            <p14:sldId id="641"/>
            <p14:sldId id="604"/>
            <p14:sldId id="630"/>
            <p14:sldId id="605"/>
            <p14:sldId id="625"/>
            <p14:sldId id="613"/>
            <p14:sldId id="615"/>
            <p14:sldId id="626"/>
            <p14:sldId id="627"/>
            <p14:sldId id="607"/>
            <p14:sldId id="616"/>
            <p14:sldId id="617"/>
            <p14:sldId id="619"/>
            <p14:sldId id="622"/>
            <p14:sldId id="629"/>
            <p14:sldId id="590"/>
          </p14:sldIdLst>
        </p14:section>
        <p14:section name="Details" id="{FC93EFBC-8418-4688-A06B-4B89035DEB27}">
          <p14:sldIdLst>
            <p14:sldId id="620"/>
            <p14:sldId id="640"/>
            <p14:sldId id="621"/>
            <p14:sldId id="623"/>
          </p14:sldIdLst>
        </p14:section>
        <p14:section name="Supplementary" id="{7B924DFD-572B-4D0A-994F-6FA3E3298CA4}">
          <p14:sldIdLst>
            <p14:sldId id="633"/>
            <p14:sldId id="634"/>
            <p14:sldId id="635"/>
            <p14:sldId id="636"/>
            <p14:sldId id="637"/>
            <p14:sldId id="638"/>
          </p14:sldIdLst>
        </p14:section>
      </p14:sectionLst>
    </p:ext>
    <p:ext uri="{EFAFB233-063F-42B5-8137-9DF3F51BA10A}">
      <p15:sldGuideLst xmlns:p15="http://schemas.microsoft.com/office/powerpoint/2012/main">
        <p15:guide id="1" pos="3386" userDrawn="1">
          <p15:clr>
            <a:srgbClr val="A4A3A4"/>
          </p15:clr>
        </p15:guide>
        <p15:guide id="2"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 liang" initials="xl" lastIdx="3" clrIdx="0">
    <p:extLst>
      <p:ext uri="{19B8F6BF-5375-455C-9EA6-DF929625EA0E}">
        <p15:presenceInfo xmlns:p15="http://schemas.microsoft.com/office/powerpoint/2012/main" userId="e89f18502dff8fc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5F246D"/>
    <a:srgbClr val="DDA300"/>
    <a:srgbClr val="F4DFB0"/>
    <a:srgbClr val="FFFFFF"/>
    <a:srgbClr val="3333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50" autoAdjust="0"/>
    <p:restoredTop sz="94281"/>
  </p:normalViewPr>
  <p:slideViewPr>
    <p:cSldViewPr snapToGrid="0">
      <p:cViewPr varScale="1">
        <p:scale>
          <a:sx n="99" d="100"/>
          <a:sy n="99" d="100"/>
        </p:scale>
        <p:origin x="532" y="60"/>
      </p:cViewPr>
      <p:guideLst>
        <p:guide pos="3386"/>
        <p:guide orient="horz" pos="2160"/>
      </p:guideLst>
    </p:cSldViewPr>
  </p:slideViewPr>
  <p:notesTextViewPr>
    <p:cViewPr>
      <p:scale>
        <a:sx n="3" d="2"/>
        <a:sy n="3" d="2"/>
      </p:scale>
      <p:origin x="0" y="0"/>
    </p:cViewPr>
  </p:notesText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ao Liang (CSD)" userId="17ac237b-a419-4ae3-afd2-1add11ec7e8a" providerId="ADAL" clId="{5DBC798A-4742-4DC1-9008-6EF73A1D5861}"/>
    <pc:docChg chg="undo custSel addSld delSld modSld sldOrd modMainMaster addSection modSection">
      <pc:chgData name="Xiao Liang (CSD)" userId="17ac237b-a419-4ae3-afd2-1add11ec7e8a" providerId="ADAL" clId="{5DBC798A-4742-4DC1-9008-6EF73A1D5861}" dt="2025-06-07T03:38:02.881" v="5738" actId="478"/>
      <pc:docMkLst>
        <pc:docMk/>
      </pc:docMkLst>
      <pc:sldChg chg="addSp delSp modSp mod">
        <pc:chgData name="Xiao Liang (CSD)" userId="17ac237b-a419-4ae3-afd2-1add11ec7e8a" providerId="ADAL" clId="{5DBC798A-4742-4DC1-9008-6EF73A1D5861}" dt="2025-06-06T04:53:29.231" v="3450" actId="2711"/>
        <pc:sldMkLst>
          <pc:docMk/>
          <pc:sldMk cId="2396886096" sldId="256"/>
        </pc:sldMkLst>
        <pc:spChg chg="mod">
          <ac:chgData name="Xiao Liang (CSD)" userId="17ac237b-a419-4ae3-afd2-1add11ec7e8a" providerId="ADAL" clId="{5DBC798A-4742-4DC1-9008-6EF73A1D5861}" dt="2025-06-04T13:32:17.594" v="433" actId="403"/>
          <ac:spMkLst>
            <pc:docMk/>
            <pc:sldMk cId="2396886096" sldId="256"/>
            <ac:spMk id="2" creationId="{7111FF6C-3756-4962-AEC6-95CED4D6EEDE}"/>
          </ac:spMkLst>
        </pc:spChg>
        <pc:spChg chg="add mod">
          <ac:chgData name="Xiao Liang (CSD)" userId="17ac237b-a419-4ae3-afd2-1add11ec7e8a" providerId="ADAL" clId="{5DBC798A-4742-4DC1-9008-6EF73A1D5861}" dt="2025-06-06T04:53:29.231" v="3450" actId="2711"/>
          <ac:spMkLst>
            <pc:docMk/>
            <pc:sldMk cId="2396886096" sldId="256"/>
            <ac:spMk id="3" creationId="{F82DB5DB-27FE-68F6-E3FB-DCB4605A0DC1}"/>
          </ac:spMkLst>
        </pc:spChg>
        <pc:spChg chg="add mod">
          <ac:chgData name="Xiao Liang (CSD)" userId="17ac237b-a419-4ae3-afd2-1add11ec7e8a" providerId="ADAL" clId="{5DBC798A-4742-4DC1-9008-6EF73A1D5861}" dt="2025-06-04T13:33:29.659" v="463" actId="255"/>
          <ac:spMkLst>
            <pc:docMk/>
            <pc:sldMk cId="2396886096" sldId="256"/>
            <ac:spMk id="4" creationId="{7FEEF407-A337-547F-94FD-E25574F84ADA}"/>
          </ac:spMkLst>
        </pc:spChg>
        <pc:spChg chg="add mod">
          <ac:chgData name="Xiao Liang (CSD)" userId="17ac237b-a419-4ae3-afd2-1add11ec7e8a" providerId="ADAL" clId="{5DBC798A-4742-4DC1-9008-6EF73A1D5861}" dt="2025-06-06T04:53:25.303" v="3449" actId="2711"/>
          <ac:spMkLst>
            <pc:docMk/>
            <pc:sldMk cId="2396886096" sldId="256"/>
            <ac:spMk id="6" creationId="{0A0B6307-0553-CBA7-6EDD-3B761F3F253B}"/>
          </ac:spMkLst>
        </pc:spChg>
        <pc:spChg chg="mod">
          <ac:chgData name="Xiao Liang (CSD)" userId="17ac237b-a419-4ae3-afd2-1add11ec7e8a" providerId="ADAL" clId="{5DBC798A-4742-4DC1-9008-6EF73A1D5861}" dt="2025-06-04T13:30:02.879" v="391" actId="1035"/>
          <ac:spMkLst>
            <pc:docMk/>
            <pc:sldMk cId="2396886096" sldId="256"/>
            <ac:spMk id="8" creationId="{6DDEADB0-77BA-CDB4-8785-A0CB1DF689AA}"/>
          </ac:spMkLst>
        </pc:spChg>
      </pc:sldChg>
      <pc:sldChg chg="modSp mod">
        <pc:chgData name="Xiao Liang (CSD)" userId="17ac237b-a419-4ae3-afd2-1add11ec7e8a" providerId="ADAL" clId="{5DBC798A-4742-4DC1-9008-6EF73A1D5861}" dt="2025-06-06T04:52:33.244" v="3443" actId="27636"/>
        <pc:sldMkLst>
          <pc:docMk/>
          <pc:sldMk cId="1298163574" sldId="575"/>
        </pc:sldMkLst>
        <pc:spChg chg="mod">
          <ac:chgData name="Xiao Liang (CSD)" userId="17ac237b-a419-4ae3-afd2-1add11ec7e8a" providerId="ADAL" clId="{5DBC798A-4742-4DC1-9008-6EF73A1D5861}" dt="2025-06-06T04:52:33.244" v="3443" actId="27636"/>
          <ac:spMkLst>
            <pc:docMk/>
            <pc:sldMk cId="1298163574" sldId="575"/>
            <ac:spMk id="2" creationId="{6D347E86-8AE4-E744-C42E-3418F6980BA4}"/>
          </ac:spMkLst>
        </pc:spChg>
      </pc:sldChg>
      <pc:sldChg chg="delSp modSp add del">
        <pc:chgData name="Xiao Liang (CSD)" userId="17ac237b-a419-4ae3-afd2-1add11ec7e8a" providerId="ADAL" clId="{5DBC798A-4742-4DC1-9008-6EF73A1D5861}" dt="2025-06-04T13:20:21.826" v="160" actId="47"/>
        <pc:sldMkLst>
          <pc:docMk/>
          <pc:sldMk cId="2390880177" sldId="592"/>
        </pc:sldMkLst>
      </pc:sldChg>
      <pc:sldChg chg="add">
        <pc:chgData name="Xiao Liang (CSD)" userId="17ac237b-a419-4ae3-afd2-1add11ec7e8a" providerId="ADAL" clId="{5DBC798A-4742-4DC1-9008-6EF73A1D5861}" dt="2025-06-04T13:51:09.854" v="466"/>
        <pc:sldMkLst>
          <pc:docMk/>
          <pc:sldMk cId="3529788141" sldId="592"/>
        </pc:sldMkLst>
      </pc:sldChg>
      <pc:sldChg chg="add">
        <pc:chgData name="Xiao Liang (CSD)" userId="17ac237b-a419-4ae3-afd2-1add11ec7e8a" providerId="ADAL" clId="{5DBC798A-4742-4DC1-9008-6EF73A1D5861}" dt="2025-06-04T13:51:09.854" v="466"/>
        <pc:sldMkLst>
          <pc:docMk/>
          <pc:sldMk cId="3356424510" sldId="593"/>
        </pc:sldMkLst>
      </pc:sldChg>
      <pc:sldChg chg="modSp add mod">
        <pc:chgData name="Xiao Liang (CSD)" userId="17ac237b-a419-4ae3-afd2-1add11ec7e8a" providerId="ADAL" clId="{5DBC798A-4742-4DC1-9008-6EF73A1D5861}" dt="2025-06-05T04:19:23.672" v="2036" actId="113"/>
        <pc:sldMkLst>
          <pc:docMk/>
          <pc:sldMk cId="4209081433" sldId="594"/>
        </pc:sldMkLst>
        <pc:spChg chg="mod">
          <ac:chgData name="Xiao Liang (CSD)" userId="17ac237b-a419-4ae3-afd2-1add11ec7e8a" providerId="ADAL" clId="{5DBC798A-4742-4DC1-9008-6EF73A1D5861}" dt="2025-06-05T04:19:23.672" v="2036" actId="113"/>
          <ac:spMkLst>
            <pc:docMk/>
            <pc:sldMk cId="4209081433" sldId="594"/>
            <ac:spMk id="21" creationId="{62ABB142-3722-5878-8BF3-7A0BB74D1BD6}"/>
          </ac:spMkLst>
        </pc:spChg>
      </pc:sldChg>
      <pc:sldChg chg="add del">
        <pc:chgData name="Xiao Liang (CSD)" userId="17ac237b-a419-4ae3-afd2-1add11ec7e8a" providerId="ADAL" clId="{5DBC798A-4742-4DC1-9008-6EF73A1D5861}" dt="2025-06-04T13:52:51.547" v="468" actId="47"/>
        <pc:sldMkLst>
          <pc:docMk/>
          <pc:sldMk cId="984039713" sldId="595"/>
        </pc:sldMkLst>
      </pc:sldChg>
      <pc:sldChg chg="modSp add mod">
        <pc:chgData name="Xiao Liang (CSD)" userId="17ac237b-a419-4ae3-afd2-1add11ec7e8a" providerId="ADAL" clId="{5DBC798A-4742-4DC1-9008-6EF73A1D5861}" dt="2025-06-05T03:03:30.831" v="1568" actId="1036"/>
        <pc:sldMkLst>
          <pc:docMk/>
          <pc:sldMk cId="3710207474" sldId="596"/>
        </pc:sldMkLst>
        <pc:spChg chg="mod">
          <ac:chgData name="Xiao Liang (CSD)" userId="17ac237b-a419-4ae3-afd2-1add11ec7e8a" providerId="ADAL" clId="{5DBC798A-4742-4DC1-9008-6EF73A1D5861}" dt="2025-06-04T13:53:02.500" v="472" actId="313"/>
          <ac:spMkLst>
            <pc:docMk/>
            <pc:sldMk cId="3710207474" sldId="596"/>
            <ac:spMk id="2" creationId="{432E6BD1-BD41-88BC-FB3E-9969C8480489}"/>
          </ac:spMkLst>
        </pc:spChg>
        <pc:spChg chg="mod">
          <ac:chgData name="Xiao Liang (CSD)" userId="17ac237b-a419-4ae3-afd2-1add11ec7e8a" providerId="ADAL" clId="{5DBC798A-4742-4DC1-9008-6EF73A1D5861}" dt="2025-06-04T13:53:21.732" v="509" actId="1036"/>
          <ac:spMkLst>
            <pc:docMk/>
            <pc:sldMk cId="3710207474" sldId="596"/>
            <ac:spMk id="17" creationId="{65EEF865-5819-98F7-A062-500145EB2891}"/>
          </ac:spMkLst>
        </pc:spChg>
        <pc:spChg chg="mod">
          <ac:chgData name="Xiao Liang (CSD)" userId="17ac237b-a419-4ae3-afd2-1add11ec7e8a" providerId="ADAL" clId="{5DBC798A-4742-4DC1-9008-6EF73A1D5861}" dt="2025-06-04T13:53:21.732" v="509" actId="1036"/>
          <ac:spMkLst>
            <pc:docMk/>
            <pc:sldMk cId="3710207474" sldId="596"/>
            <ac:spMk id="18" creationId="{6AA48E9E-FD1A-7F7E-40F6-482C0CDC4CA5}"/>
          </ac:spMkLst>
        </pc:spChg>
        <pc:spChg chg="mod">
          <ac:chgData name="Xiao Liang (CSD)" userId="17ac237b-a419-4ae3-afd2-1add11ec7e8a" providerId="ADAL" clId="{5DBC798A-4742-4DC1-9008-6EF73A1D5861}" dt="2025-06-04T13:53:21.732" v="509" actId="1036"/>
          <ac:spMkLst>
            <pc:docMk/>
            <pc:sldMk cId="3710207474" sldId="596"/>
            <ac:spMk id="19" creationId="{A1DF2167-89B0-9BD9-E435-0310215C13CA}"/>
          </ac:spMkLst>
        </pc:spChg>
        <pc:spChg chg="mod">
          <ac:chgData name="Xiao Liang (CSD)" userId="17ac237b-a419-4ae3-afd2-1add11ec7e8a" providerId="ADAL" clId="{5DBC798A-4742-4DC1-9008-6EF73A1D5861}" dt="2025-06-04T13:53:21.732" v="509" actId="1036"/>
          <ac:spMkLst>
            <pc:docMk/>
            <pc:sldMk cId="3710207474" sldId="596"/>
            <ac:spMk id="20" creationId="{AD8A1D23-4297-A01D-477C-83E9742A2B4D}"/>
          </ac:spMkLst>
        </pc:spChg>
        <pc:picChg chg="mod">
          <ac:chgData name="Xiao Liang (CSD)" userId="17ac237b-a419-4ae3-afd2-1add11ec7e8a" providerId="ADAL" clId="{5DBC798A-4742-4DC1-9008-6EF73A1D5861}" dt="2025-06-05T03:03:18.207" v="1543" actId="1035"/>
          <ac:picMkLst>
            <pc:docMk/>
            <pc:sldMk cId="3710207474" sldId="596"/>
            <ac:picMk id="4" creationId="{1C38B296-00AD-3AAA-03CC-00DE2400EA9C}"/>
          </ac:picMkLst>
        </pc:picChg>
        <pc:picChg chg="mod">
          <ac:chgData name="Xiao Liang (CSD)" userId="17ac237b-a419-4ae3-afd2-1add11ec7e8a" providerId="ADAL" clId="{5DBC798A-4742-4DC1-9008-6EF73A1D5861}" dt="2025-06-05T03:03:30.831" v="1568" actId="1036"/>
          <ac:picMkLst>
            <pc:docMk/>
            <pc:sldMk cId="3710207474" sldId="596"/>
            <ac:picMk id="5" creationId="{E65BF048-C7C2-30E8-36BF-BC8E15D9EEDD}"/>
          </ac:picMkLst>
        </pc:picChg>
        <pc:picChg chg="mod">
          <ac:chgData name="Xiao Liang (CSD)" userId="17ac237b-a419-4ae3-afd2-1add11ec7e8a" providerId="ADAL" clId="{5DBC798A-4742-4DC1-9008-6EF73A1D5861}" dt="2025-06-04T13:53:21.732" v="509" actId="1036"/>
          <ac:picMkLst>
            <pc:docMk/>
            <pc:sldMk cId="3710207474" sldId="596"/>
            <ac:picMk id="12" creationId="{4EC963AD-DD51-9BB0-DB4E-728EC25DAA27}"/>
          </ac:picMkLst>
        </pc:picChg>
        <pc:picChg chg="mod">
          <ac:chgData name="Xiao Liang (CSD)" userId="17ac237b-a419-4ae3-afd2-1add11ec7e8a" providerId="ADAL" clId="{5DBC798A-4742-4DC1-9008-6EF73A1D5861}" dt="2025-06-04T13:53:21.732" v="509" actId="1036"/>
          <ac:picMkLst>
            <pc:docMk/>
            <pc:sldMk cId="3710207474" sldId="596"/>
            <ac:picMk id="14" creationId="{92A6279E-B3E0-4B89-5269-031ACF2E2A8A}"/>
          </ac:picMkLst>
        </pc:picChg>
      </pc:sldChg>
      <pc:sldChg chg="add del">
        <pc:chgData name="Xiao Liang (CSD)" userId="17ac237b-a419-4ae3-afd2-1add11ec7e8a" providerId="ADAL" clId="{5DBC798A-4742-4DC1-9008-6EF73A1D5861}" dt="2025-06-05T02:57:21.678" v="1484" actId="47"/>
        <pc:sldMkLst>
          <pc:docMk/>
          <pc:sldMk cId="6367253" sldId="597"/>
        </pc:sldMkLst>
      </pc:sldChg>
      <pc:sldChg chg="addSp delSp modSp new del mod">
        <pc:chgData name="Xiao Liang (CSD)" userId="17ac237b-a419-4ae3-afd2-1add11ec7e8a" providerId="ADAL" clId="{5DBC798A-4742-4DC1-9008-6EF73A1D5861}" dt="2025-06-04T14:14:04.734" v="640" actId="47"/>
        <pc:sldMkLst>
          <pc:docMk/>
          <pc:sldMk cId="1612535122" sldId="597"/>
        </pc:sldMkLst>
      </pc:sldChg>
      <pc:sldChg chg="modSp new mod">
        <pc:chgData name="Xiao Liang (CSD)" userId="17ac237b-a419-4ae3-afd2-1add11ec7e8a" providerId="ADAL" clId="{5DBC798A-4742-4DC1-9008-6EF73A1D5861}" dt="2025-06-05T04:25:20.474" v="2077" actId="5793"/>
        <pc:sldMkLst>
          <pc:docMk/>
          <pc:sldMk cId="2035856748" sldId="598"/>
        </pc:sldMkLst>
        <pc:spChg chg="mod">
          <ac:chgData name="Xiao Liang (CSD)" userId="17ac237b-a419-4ae3-afd2-1add11ec7e8a" providerId="ADAL" clId="{5DBC798A-4742-4DC1-9008-6EF73A1D5861}" dt="2025-06-05T04:25:12.125" v="2065" actId="313"/>
          <ac:spMkLst>
            <pc:docMk/>
            <pc:sldMk cId="2035856748" sldId="598"/>
            <ac:spMk id="2" creationId="{66AFC7A0-033D-8C62-BBD9-ED6EB555152B}"/>
          </ac:spMkLst>
        </pc:spChg>
        <pc:spChg chg="mod">
          <ac:chgData name="Xiao Liang (CSD)" userId="17ac237b-a419-4ae3-afd2-1add11ec7e8a" providerId="ADAL" clId="{5DBC798A-4742-4DC1-9008-6EF73A1D5861}" dt="2025-06-05T04:25:20.474" v="2077" actId="5793"/>
          <ac:spMkLst>
            <pc:docMk/>
            <pc:sldMk cId="2035856748" sldId="598"/>
            <ac:spMk id="3" creationId="{4CA4D8DD-679C-3896-A986-4A82A479B444}"/>
          </ac:spMkLst>
        </pc:spChg>
      </pc:sldChg>
      <pc:sldChg chg="delSp modSp add del mod">
        <pc:chgData name="Xiao Liang (CSD)" userId="17ac237b-a419-4ae3-afd2-1add11ec7e8a" providerId="ADAL" clId="{5DBC798A-4742-4DC1-9008-6EF73A1D5861}" dt="2025-06-05T04:35:03.959" v="2078" actId="47"/>
        <pc:sldMkLst>
          <pc:docMk/>
          <pc:sldMk cId="3440575731" sldId="599"/>
        </pc:sldMkLst>
      </pc:sldChg>
      <pc:sldChg chg="addSp delSp modSp add mod ord addAnim delAnim modAnim">
        <pc:chgData name="Xiao Liang (CSD)" userId="17ac237b-a419-4ae3-afd2-1add11ec7e8a" providerId="ADAL" clId="{5DBC798A-4742-4DC1-9008-6EF73A1D5861}" dt="2025-06-05T04:18:15.015" v="1978"/>
        <pc:sldMkLst>
          <pc:docMk/>
          <pc:sldMk cId="2650107801" sldId="600"/>
        </pc:sldMkLst>
        <pc:spChg chg="mod">
          <ac:chgData name="Xiao Liang (CSD)" userId="17ac237b-a419-4ae3-afd2-1add11ec7e8a" providerId="ADAL" clId="{5DBC798A-4742-4DC1-9008-6EF73A1D5861}" dt="2025-06-05T04:18:08.838" v="1977" actId="1038"/>
          <ac:spMkLst>
            <pc:docMk/>
            <pc:sldMk cId="2650107801" sldId="600"/>
            <ac:spMk id="5" creationId="{0C22C8E9-F421-0A08-D41F-B7FC1CDB31D2}"/>
          </ac:spMkLst>
        </pc:spChg>
        <pc:spChg chg="add mod">
          <ac:chgData name="Xiao Liang (CSD)" userId="17ac237b-a419-4ae3-afd2-1add11ec7e8a" providerId="ADAL" clId="{5DBC798A-4742-4DC1-9008-6EF73A1D5861}" dt="2025-06-05T04:18:15.015" v="1978"/>
          <ac:spMkLst>
            <pc:docMk/>
            <pc:sldMk cId="2650107801" sldId="600"/>
            <ac:spMk id="21" creationId="{7310BC85-2CEE-E95B-F035-5C9C61FEFC01}"/>
          </ac:spMkLst>
        </pc:spChg>
        <pc:picChg chg="add mod">
          <ac:chgData name="Xiao Liang (CSD)" userId="17ac237b-a419-4ae3-afd2-1add11ec7e8a" providerId="ADAL" clId="{5DBC798A-4742-4DC1-9008-6EF73A1D5861}" dt="2025-06-05T04:18:15.015" v="1978"/>
          <ac:picMkLst>
            <pc:docMk/>
            <pc:sldMk cId="2650107801" sldId="600"/>
            <ac:picMk id="15" creationId="{93EE4E6E-B4F3-5497-5911-5FBF60AFBC10}"/>
          </ac:picMkLst>
        </pc:picChg>
      </pc:sldChg>
      <pc:sldChg chg="addSp modSp add mod">
        <pc:chgData name="Xiao Liang (CSD)" userId="17ac237b-a419-4ae3-afd2-1add11ec7e8a" providerId="ADAL" clId="{5DBC798A-4742-4DC1-9008-6EF73A1D5861}" dt="2025-06-05T07:20:43.151" v="2828" actId="20577"/>
        <pc:sldMkLst>
          <pc:docMk/>
          <pc:sldMk cId="3796911965" sldId="601"/>
        </pc:sldMkLst>
        <pc:spChg chg="mod">
          <ac:chgData name="Xiao Liang (CSD)" userId="17ac237b-a419-4ae3-afd2-1add11ec7e8a" providerId="ADAL" clId="{5DBC798A-4742-4DC1-9008-6EF73A1D5861}" dt="2025-06-05T07:20:43.151" v="2828" actId="20577"/>
          <ac:spMkLst>
            <pc:docMk/>
            <pc:sldMk cId="3796911965" sldId="601"/>
            <ac:spMk id="2" creationId="{C7B3EE7D-C599-1237-7B75-8BF150B49365}"/>
          </ac:spMkLst>
        </pc:spChg>
        <pc:spChg chg="mod">
          <ac:chgData name="Xiao Liang (CSD)" userId="17ac237b-a419-4ae3-afd2-1add11ec7e8a" providerId="ADAL" clId="{5DBC798A-4742-4DC1-9008-6EF73A1D5861}" dt="2025-06-05T07:15:54.756" v="2645" actId="20577"/>
          <ac:spMkLst>
            <pc:docMk/>
            <pc:sldMk cId="3796911965" sldId="601"/>
            <ac:spMk id="3" creationId="{7001EB77-C45A-3D57-71F6-E02B0ECAE820}"/>
          </ac:spMkLst>
        </pc:spChg>
        <pc:spChg chg="add mod">
          <ac:chgData name="Xiao Liang (CSD)" userId="17ac237b-a419-4ae3-afd2-1add11ec7e8a" providerId="ADAL" clId="{5DBC798A-4742-4DC1-9008-6EF73A1D5861}" dt="2025-06-05T04:36:11.177" v="2080"/>
          <ac:spMkLst>
            <pc:docMk/>
            <pc:sldMk cId="3796911965" sldId="601"/>
            <ac:spMk id="4" creationId="{CF124CF2-5896-1671-0EC3-48623E02C316}"/>
          </ac:spMkLst>
        </pc:spChg>
      </pc:sldChg>
      <pc:sldChg chg="modSp add mod">
        <pc:chgData name="Xiao Liang (CSD)" userId="17ac237b-a419-4ae3-afd2-1add11ec7e8a" providerId="ADAL" clId="{5DBC798A-4742-4DC1-9008-6EF73A1D5861}" dt="2025-06-05T07:22:23.485" v="2926" actId="20577"/>
        <pc:sldMkLst>
          <pc:docMk/>
          <pc:sldMk cId="1884518242" sldId="602"/>
        </pc:sldMkLst>
        <pc:spChg chg="mod">
          <ac:chgData name="Xiao Liang (CSD)" userId="17ac237b-a419-4ae3-afd2-1add11ec7e8a" providerId="ADAL" clId="{5DBC798A-4742-4DC1-9008-6EF73A1D5861}" dt="2025-06-05T07:18:11.261" v="2799" actId="20577"/>
          <ac:spMkLst>
            <pc:docMk/>
            <pc:sldMk cId="1884518242" sldId="602"/>
            <ac:spMk id="2" creationId="{1F80B6CF-8227-D0E7-F467-127BDF41B2F3}"/>
          </ac:spMkLst>
        </pc:spChg>
        <pc:spChg chg="mod">
          <ac:chgData name="Xiao Liang (CSD)" userId="17ac237b-a419-4ae3-afd2-1add11ec7e8a" providerId="ADAL" clId="{5DBC798A-4742-4DC1-9008-6EF73A1D5861}" dt="2025-06-05T07:22:23.485" v="2926" actId="20577"/>
          <ac:spMkLst>
            <pc:docMk/>
            <pc:sldMk cId="1884518242" sldId="602"/>
            <ac:spMk id="3" creationId="{2ABF2367-FDAE-62F2-63A6-3430E31CDF75}"/>
          </ac:spMkLst>
        </pc:spChg>
      </pc:sldChg>
      <pc:sldChg chg="modSp add mod">
        <pc:chgData name="Xiao Liang (CSD)" userId="17ac237b-a419-4ae3-afd2-1add11ec7e8a" providerId="ADAL" clId="{5DBC798A-4742-4DC1-9008-6EF73A1D5861}" dt="2025-06-05T07:36:15.419" v="3115" actId="20577"/>
        <pc:sldMkLst>
          <pc:docMk/>
          <pc:sldMk cId="4221600981" sldId="603"/>
        </pc:sldMkLst>
        <pc:spChg chg="mod">
          <ac:chgData name="Xiao Liang (CSD)" userId="17ac237b-a419-4ae3-afd2-1add11ec7e8a" providerId="ADAL" clId="{5DBC798A-4742-4DC1-9008-6EF73A1D5861}" dt="2025-06-05T07:22:37.736" v="2947" actId="20577"/>
          <ac:spMkLst>
            <pc:docMk/>
            <pc:sldMk cId="4221600981" sldId="603"/>
            <ac:spMk id="2" creationId="{C49164BE-C53E-6D27-7A7E-5E46A9191145}"/>
          </ac:spMkLst>
        </pc:spChg>
        <pc:spChg chg="mod">
          <ac:chgData name="Xiao Liang (CSD)" userId="17ac237b-a419-4ae3-afd2-1add11ec7e8a" providerId="ADAL" clId="{5DBC798A-4742-4DC1-9008-6EF73A1D5861}" dt="2025-06-05T07:36:15.419" v="3115" actId="20577"/>
          <ac:spMkLst>
            <pc:docMk/>
            <pc:sldMk cId="4221600981" sldId="603"/>
            <ac:spMk id="3" creationId="{59E536CC-A75E-8A84-6A01-1F3BFA3D5A2E}"/>
          </ac:spMkLst>
        </pc:spChg>
      </pc:sldChg>
      <pc:sldChg chg="addSp delSp modSp add mod">
        <pc:chgData name="Xiao Liang (CSD)" userId="17ac237b-a419-4ae3-afd2-1add11ec7e8a" providerId="ADAL" clId="{5DBC798A-4742-4DC1-9008-6EF73A1D5861}" dt="2025-06-06T11:25:13.149" v="5000" actId="207"/>
        <pc:sldMkLst>
          <pc:docMk/>
          <pc:sldMk cId="3757084681" sldId="604"/>
        </pc:sldMkLst>
        <pc:spChg chg="mod">
          <ac:chgData name="Xiao Liang (CSD)" userId="17ac237b-a419-4ae3-afd2-1add11ec7e8a" providerId="ADAL" clId="{5DBC798A-4742-4DC1-9008-6EF73A1D5861}" dt="2025-06-06T11:25:13.149" v="5000" actId="207"/>
          <ac:spMkLst>
            <pc:docMk/>
            <pc:sldMk cId="3757084681" sldId="604"/>
            <ac:spMk id="2" creationId="{0E2A4EE1-BD08-7EB7-99EB-645CFF0E5E21}"/>
          </ac:spMkLst>
        </pc:spChg>
        <pc:spChg chg="del mod">
          <ac:chgData name="Xiao Liang (CSD)" userId="17ac237b-a419-4ae3-afd2-1add11ec7e8a" providerId="ADAL" clId="{5DBC798A-4742-4DC1-9008-6EF73A1D5861}" dt="2025-06-06T04:30:07.842" v="3164" actId="478"/>
          <ac:spMkLst>
            <pc:docMk/>
            <pc:sldMk cId="3757084681" sldId="604"/>
            <ac:spMk id="3" creationId="{0BAED066-253E-CEF8-2DFC-71F770BDC610}"/>
          </ac:spMkLst>
        </pc:spChg>
        <pc:spChg chg="add del mod">
          <ac:chgData name="Xiao Liang (CSD)" userId="17ac237b-a419-4ae3-afd2-1add11ec7e8a" providerId="ADAL" clId="{5DBC798A-4742-4DC1-9008-6EF73A1D5861}" dt="2025-06-06T04:30:09.858" v="3165" actId="478"/>
          <ac:spMkLst>
            <pc:docMk/>
            <pc:sldMk cId="3757084681" sldId="604"/>
            <ac:spMk id="5" creationId="{24FEB219-934A-46CC-33E7-3F71D9A72F90}"/>
          </ac:spMkLst>
        </pc:spChg>
        <pc:spChg chg="mod">
          <ac:chgData name="Xiao Liang (CSD)" userId="17ac237b-a419-4ae3-afd2-1add11ec7e8a" providerId="ADAL" clId="{5DBC798A-4742-4DC1-9008-6EF73A1D5861}" dt="2025-06-06T10:44:24.526" v="4040"/>
          <ac:spMkLst>
            <pc:docMk/>
            <pc:sldMk cId="3757084681" sldId="604"/>
            <ac:spMk id="22" creationId="{D0FD4779-6286-E57B-C483-7136E6B088DF}"/>
          </ac:spMkLst>
        </pc:spChg>
        <pc:spChg chg="mod">
          <ac:chgData name="Xiao Liang (CSD)" userId="17ac237b-a419-4ae3-afd2-1add11ec7e8a" providerId="ADAL" clId="{5DBC798A-4742-4DC1-9008-6EF73A1D5861}" dt="2025-06-06T10:44:24.527" v="4041"/>
          <ac:spMkLst>
            <pc:docMk/>
            <pc:sldMk cId="3757084681" sldId="604"/>
            <ac:spMk id="25" creationId="{2E889A4B-4116-3C95-326D-A34ADB2BC6A1}"/>
          </ac:spMkLst>
        </pc:spChg>
        <pc:spChg chg="del topLvl">
          <ac:chgData name="Xiao Liang (CSD)" userId="17ac237b-a419-4ae3-afd2-1add11ec7e8a" providerId="ADAL" clId="{5DBC798A-4742-4DC1-9008-6EF73A1D5861}" dt="2025-06-06T04:35:35.623" v="3238" actId="478"/>
          <ac:spMkLst>
            <pc:docMk/>
            <pc:sldMk cId="3757084681" sldId="604"/>
            <ac:spMk id="29" creationId="{8623B213-082C-25D1-5A9C-E0BB0A0D661B}"/>
          </ac:spMkLst>
        </pc:spChg>
        <pc:spChg chg="del topLvl">
          <ac:chgData name="Xiao Liang (CSD)" userId="17ac237b-a419-4ae3-afd2-1add11ec7e8a" providerId="ADAL" clId="{5DBC798A-4742-4DC1-9008-6EF73A1D5861}" dt="2025-06-06T04:35:35.604" v="3223" actId="478"/>
          <ac:spMkLst>
            <pc:docMk/>
            <pc:sldMk cId="3757084681" sldId="604"/>
            <ac:spMk id="30" creationId="{5BE9A70B-3DD4-B96C-065F-05702BDA9C10}"/>
          </ac:spMkLst>
        </pc:spChg>
        <pc:spChg chg="del">
          <ac:chgData name="Xiao Liang (CSD)" userId="17ac237b-a419-4ae3-afd2-1add11ec7e8a" providerId="ADAL" clId="{5DBC798A-4742-4DC1-9008-6EF73A1D5861}" dt="2025-06-06T04:35:35.603" v="3222" actId="478"/>
          <ac:spMkLst>
            <pc:docMk/>
            <pc:sldMk cId="3757084681" sldId="604"/>
            <ac:spMk id="31" creationId="{07E8AAA5-BA03-F347-5F17-767CA6166174}"/>
          </ac:spMkLst>
        </pc:spChg>
        <pc:spChg chg="del">
          <ac:chgData name="Xiao Liang (CSD)" userId="17ac237b-a419-4ae3-afd2-1add11ec7e8a" providerId="ADAL" clId="{5DBC798A-4742-4DC1-9008-6EF73A1D5861}" dt="2025-06-06T04:35:35.603" v="3221" actId="478"/>
          <ac:spMkLst>
            <pc:docMk/>
            <pc:sldMk cId="3757084681" sldId="604"/>
            <ac:spMk id="32" creationId="{53576C43-11DC-81DF-01C2-15CAF952E97E}"/>
          </ac:spMkLst>
        </pc:spChg>
        <pc:spChg chg="del">
          <ac:chgData name="Xiao Liang (CSD)" userId="17ac237b-a419-4ae3-afd2-1add11ec7e8a" providerId="ADAL" clId="{5DBC798A-4742-4DC1-9008-6EF73A1D5861}" dt="2025-06-06T04:35:35.602" v="3220" actId="478"/>
          <ac:spMkLst>
            <pc:docMk/>
            <pc:sldMk cId="3757084681" sldId="604"/>
            <ac:spMk id="33" creationId="{C945573B-109B-C400-B308-5B6E0F7E04EE}"/>
          </ac:spMkLst>
        </pc:spChg>
        <pc:spChg chg="del">
          <ac:chgData name="Xiao Liang (CSD)" userId="17ac237b-a419-4ae3-afd2-1add11ec7e8a" providerId="ADAL" clId="{5DBC798A-4742-4DC1-9008-6EF73A1D5861}" dt="2025-06-06T04:35:35.602" v="3219" actId="478"/>
          <ac:spMkLst>
            <pc:docMk/>
            <pc:sldMk cId="3757084681" sldId="604"/>
            <ac:spMk id="34" creationId="{DBDA4C86-9EDD-EDD5-EF8E-7130FC05E37D}"/>
          </ac:spMkLst>
        </pc:spChg>
        <pc:spChg chg="del">
          <ac:chgData name="Xiao Liang (CSD)" userId="17ac237b-a419-4ae3-afd2-1add11ec7e8a" providerId="ADAL" clId="{5DBC798A-4742-4DC1-9008-6EF73A1D5861}" dt="2025-06-06T04:35:35.601" v="3218" actId="478"/>
          <ac:spMkLst>
            <pc:docMk/>
            <pc:sldMk cId="3757084681" sldId="604"/>
            <ac:spMk id="35" creationId="{0A440371-9E95-3645-DCE0-75A0A9A671BA}"/>
          </ac:spMkLst>
        </pc:spChg>
        <pc:spChg chg="del">
          <ac:chgData name="Xiao Liang (CSD)" userId="17ac237b-a419-4ae3-afd2-1add11ec7e8a" providerId="ADAL" clId="{5DBC798A-4742-4DC1-9008-6EF73A1D5861}" dt="2025-06-06T04:35:35.601" v="3217" actId="478"/>
          <ac:spMkLst>
            <pc:docMk/>
            <pc:sldMk cId="3757084681" sldId="604"/>
            <ac:spMk id="36" creationId="{D4A5FD67-7285-DC38-793A-6BFA4953C6E0}"/>
          </ac:spMkLst>
        </pc:spChg>
        <pc:spChg chg="del">
          <ac:chgData name="Xiao Liang (CSD)" userId="17ac237b-a419-4ae3-afd2-1add11ec7e8a" providerId="ADAL" clId="{5DBC798A-4742-4DC1-9008-6EF73A1D5861}" dt="2025-06-06T04:35:35.600" v="3216" actId="478"/>
          <ac:spMkLst>
            <pc:docMk/>
            <pc:sldMk cId="3757084681" sldId="604"/>
            <ac:spMk id="37" creationId="{B2F174B7-A28C-2A69-87DF-44478EF746FA}"/>
          </ac:spMkLst>
        </pc:spChg>
        <pc:spChg chg="del">
          <ac:chgData name="Xiao Liang (CSD)" userId="17ac237b-a419-4ae3-afd2-1add11ec7e8a" providerId="ADAL" clId="{5DBC798A-4742-4DC1-9008-6EF73A1D5861}" dt="2025-06-06T04:35:35.600" v="3215" actId="478"/>
          <ac:spMkLst>
            <pc:docMk/>
            <pc:sldMk cId="3757084681" sldId="604"/>
            <ac:spMk id="38" creationId="{E9317EDE-7551-4875-8E40-79E05C2BA0E8}"/>
          </ac:spMkLst>
        </pc:spChg>
        <pc:spChg chg="del">
          <ac:chgData name="Xiao Liang (CSD)" userId="17ac237b-a419-4ae3-afd2-1add11ec7e8a" providerId="ADAL" clId="{5DBC798A-4742-4DC1-9008-6EF73A1D5861}" dt="2025-06-06T04:35:35.599" v="3214" actId="478"/>
          <ac:spMkLst>
            <pc:docMk/>
            <pc:sldMk cId="3757084681" sldId="604"/>
            <ac:spMk id="39" creationId="{58074C08-AFDC-248B-7A2D-E2B302DBEDA2}"/>
          </ac:spMkLst>
        </pc:spChg>
        <pc:spChg chg="del">
          <ac:chgData name="Xiao Liang (CSD)" userId="17ac237b-a419-4ae3-afd2-1add11ec7e8a" providerId="ADAL" clId="{5DBC798A-4742-4DC1-9008-6EF73A1D5861}" dt="2025-06-06T04:35:35.598" v="3213" actId="478"/>
          <ac:spMkLst>
            <pc:docMk/>
            <pc:sldMk cId="3757084681" sldId="604"/>
            <ac:spMk id="40" creationId="{AEACF0A7-923E-E5D9-1908-F8329850A1FA}"/>
          </ac:spMkLst>
        </pc:spChg>
        <pc:spChg chg="del">
          <ac:chgData name="Xiao Liang (CSD)" userId="17ac237b-a419-4ae3-afd2-1add11ec7e8a" providerId="ADAL" clId="{5DBC798A-4742-4DC1-9008-6EF73A1D5861}" dt="2025-06-06T04:35:35.598" v="3212" actId="478"/>
          <ac:spMkLst>
            <pc:docMk/>
            <pc:sldMk cId="3757084681" sldId="604"/>
            <ac:spMk id="41" creationId="{C5097F68-776A-900D-E792-EB33AF3C96EF}"/>
          </ac:spMkLst>
        </pc:spChg>
        <pc:spChg chg="del">
          <ac:chgData name="Xiao Liang (CSD)" userId="17ac237b-a419-4ae3-afd2-1add11ec7e8a" providerId="ADAL" clId="{5DBC798A-4742-4DC1-9008-6EF73A1D5861}" dt="2025-06-06T04:35:35.597" v="3211" actId="478"/>
          <ac:spMkLst>
            <pc:docMk/>
            <pc:sldMk cId="3757084681" sldId="604"/>
            <ac:spMk id="42" creationId="{25F912E8-7132-009D-DC07-9D24ED26E188}"/>
          </ac:spMkLst>
        </pc:spChg>
        <pc:spChg chg="del mod topLvl">
          <ac:chgData name="Xiao Liang (CSD)" userId="17ac237b-a419-4ae3-afd2-1add11ec7e8a" providerId="ADAL" clId="{5DBC798A-4742-4DC1-9008-6EF73A1D5861}" dt="2025-06-06T10:24:30.951" v="3634" actId="478"/>
          <ac:spMkLst>
            <pc:docMk/>
            <pc:sldMk cId="3757084681" sldId="604"/>
            <ac:spMk id="47" creationId="{0A8C7B7D-EADF-C65C-6384-2487F4E52187}"/>
          </ac:spMkLst>
        </pc:spChg>
        <pc:spChg chg="del mod topLvl">
          <ac:chgData name="Xiao Liang (CSD)" userId="17ac237b-a419-4ae3-afd2-1add11ec7e8a" providerId="ADAL" clId="{5DBC798A-4742-4DC1-9008-6EF73A1D5861}" dt="2025-06-06T10:24:30.930" v="3618" actId="478"/>
          <ac:spMkLst>
            <pc:docMk/>
            <pc:sldMk cId="3757084681" sldId="604"/>
            <ac:spMk id="48" creationId="{A9B8FB42-A191-51BA-31F3-8A320BEFBDEE}"/>
          </ac:spMkLst>
        </pc:spChg>
        <pc:spChg chg="del mod">
          <ac:chgData name="Xiao Liang (CSD)" userId="17ac237b-a419-4ae3-afd2-1add11ec7e8a" providerId="ADAL" clId="{5DBC798A-4742-4DC1-9008-6EF73A1D5861}" dt="2025-06-06T10:24:30.930" v="3617" actId="478"/>
          <ac:spMkLst>
            <pc:docMk/>
            <pc:sldMk cId="3757084681" sldId="604"/>
            <ac:spMk id="49" creationId="{0F1E2A38-C458-ADD0-BE90-AD21CEF08E09}"/>
          </ac:spMkLst>
        </pc:spChg>
        <pc:spChg chg="del mod">
          <ac:chgData name="Xiao Liang (CSD)" userId="17ac237b-a419-4ae3-afd2-1add11ec7e8a" providerId="ADAL" clId="{5DBC798A-4742-4DC1-9008-6EF73A1D5861}" dt="2025-06-06T10:24:30.929" v="3616" actId="478"/>
          <ac:spMkLst>
            <pc:docMk/>
            <pc:sldMk cId="3757084681" sldId="604"/>
            <ac:spMk id="50" creationId="{AEFE5043-6D6F-91CA-06A8-CFC7F407CBEA}"/>
          </ac:spMkLst>
        </pc:spChg>
        <pc:spChg chg="del mod">
          <ac:chgData name="Xiao Liang (CSD)" userId="17ac237b-a419-4ae3-afd2-1add11ec7e8a" providerId="ADAL" clId="{5DBC798A-4742-4DC1-9008-6EF73A1D5861}" dt="2025-06-06T10:24:30.929" v="3615" actId="478"/>
          <ac:spMkLst>
            <pc:docMk/>
            <pc:sldMk cId="3757084681" sldId="604"/>
            <ac:spMk id="51" creationId="{E77BB4DB-01CC-DEEB-8F6C-C93593D35D38}"/>
          </ac:spMkLst>
        </pc:spChg>
        <pc:spChg chg="del mod">
          <ac:chgData name="Xiao Liang (CSD)" userId="17ac237b-a419-4ae3-afd2-1add11ec7e8a" providerId="ADAL" clId="{5DBC798A-4742-4DC1-9008-6EF73A1D5861}" dt="2025-06-06T10:24:30.928" v="3614" actId="478"/>
          <ac:spMkLst>
            <pc:docMk/>
            <pc:sldMk cId="3757084681" sldId="604"/>
            <ac:spMk id="52" creationId="{C57032FC-BBAF-A575-6E42-7FC4418D2904}"/>
          </ac:spMkLst>
        </pc:spChg>
        <pc:spChg chg="del mod">
          <ac:chgData name="Xiao Liang (CSD)" userId="17ac237b-a419-4ae3-afd2-1add11ec7e8a" providerId="ADAL" clId="{5DBC798A-4742-4DC1-9008-6EF73A1D5861}" dt="2025-06-06T10:24:30.928" v="3613" actId="478"/>
          <ac:spMkLst>
            <pc:docMk/>
            <pc:sldMk cId="3757084681" sldId="604"/>
            <ac:spMk id="53" creationId="{550B6CCD-8557-9556-2EE5-3FCA1630167A}"/>
          </ac:spMkLst>
        </pc:spChg>
        <pc:spChg chg="del mod">
          <ac:chgData name="Xiao Liang (CSD)" userId="17ac237b-a419-4ae3-afd2-1add11ec7e8a" providerId="ADAL" clId="{5DBC798A-4742-4DC1-9008-6EF73A1D5861}" dt="2025-06-06T10:24:30.927" v="3612" actId="478"/>
          <ac:spMkLst>
            <pc:docMk/>
            <pc:sldMk cId="3757084681" sldId="604"/>
            <ac:spMk id="54" creationId="{4079F1F0-2027-B0D7-9B13-8CD94332677A}"/>
          </ac:spMkLst>
        </pc:spChg>
        <pc:spChg chg="del mod">
          <ac:chgData name="Xiao Liang (CSD)" userId="17ac237b-a419-4ae3-afd2-1add11ec7e8a" providerId="ADAL" clId="{5DBC798A-4742-4DC1-9008-6EF73A1D5861}" dt="2025-06-06T10:24:30.926" v="3611" actId="478"/>
          <ac:spMkLst>
            <pc:docMk/>
            <pc:sldMk cId="3757084681" sldId="604"/>
            <ac:spMk id="55" creationId="{AE4EB24B-B19F-A759-F96C-D9175EE1E6E3}"/>
          </ac:spMkLst>
        </pc:spChg>
        <pc:spChg chg="del mod">
          <ac:chgData name="Xiao Liang (CSD)" userId="17ac237b-a419-4ae3-afd2-1add11ec7e8a" providerId="ADAL" clId="{5DBC798A-4742-4DC1-9008-6EF73A1D5861}" dt="2025-06-06T10:24:30.926" v="3610" actId="478"/>
          <ac:spMkLst>
            <pc:docMk/>
            <pc:sldMk cId="3757084681" sldId="604"/>
            <ac:spMk id="56" creationId="{AB17AFE7-212A-E557-32B2-C9374F86F504}"/>
          </ac:spMkLst>
        </pc:spChg>
        <pc:spChg chg="del mod">
          <ac:chgData name="Xiao Liang (CSD)" userId="17ac237b-a419-4ae3-afd2-1add11ec7e8a" providerId="ADAL" clId="{5DBC798A-4742-4DC1-9008-6EF73A1D5861}" dt="2025-06-06T10:24:30.925" v="3609" actId="478"/>
          <ac:spMkLst>
            <pc:docMk/>
            <pc:sldMk cId="3757084681" sldId="604"/>
            <ac:spMk id="57" creationId="{E8586881-88E8-8DB4-6431-5EE29B9D1E8B}"/>
          </ac:spMkLst>
        </pc:spChg>
        <pc:spChg chg="del mod">
          <ac:chgData name="Xiao Liang (CSD)" userId="17ac237b-a419-4ae3-afd2-1add11ec7e8a" providerId="ADAL" clId="{5DBC798A-4742-4DC1-9008-6EF73A1D5861}" dt="2025-06-06T10:24:30.925" v="3608" actId="478"/>
          <ac:spMkLst>
            <pc:docMk/>
            <pc:sldMk cId="3757084681" sldId="604"/>
            <ac:spMk id="58" creationId="{3AE3B274-D49B-E330-1DD3-A8A8BBEACFE5}"/>
          </ac:spMkLst>
        </pc:spChg>
        <pc:spChg chg="del mod">
          <ac:chgData name="Xiao Liang (CSD)" userId="17ac237b-a419-4ae3-afd2-1add11ec7e8a" providerId="ADAL" clId="{5DBC798A-4742-4DC1-9008-6EF73A1D5861}" dt="2025-06-06T10:24:30.924" v="3607" actId="478"/>
          <ac:spMkLst>
            <pc:docMk/>
            <pc:sldMk cId="3757084681" sldId="604"/>
            <ac:spMk id="59" creationId="{129E5FB7-E887-5A33-8868-AFAA7F7BF1D4}"/>
          </ac:spMkLst>
        </pc:spChg>
        <pc:spChg chg="del mod">
          <ac:chgData name="Xiao Liang (CSD)" userId="17ac237b-a419-4ae3-afd2-1add11ec7e8a" providerId="ADAL" clId="{5DBC798A-4742-4DC1-9008-6EF73A1D5861}" dt="2025-06-06T10:24:30.923" v="3606" actId="478"/>
          <ac:spMkLst>
            <pc:docMk/>
            <pc:sldMk cId="3757084681" sldId="604"/>
            <ac:spMk id="60" creationId="{8DBCAF7E-3F7B-2FD7-3E21-2BDBFDDAF688}"/>
          </ac:spMkLst>
        </pc:spChg>
        <pc:spChg chg="add mod">
          <ac:chgData name="Xiao Liang (CSD)" userId="17ac237b-a419-4ae3-afd2-1add11ec7e8a" providerId="ADAL" clId="{5DBC798A-4742-4DC1-9008-6EF73A1D5861}" dt="2025-06-06T04:37:47.468" v="3331" actId="1076"/>
          <ac:spMkLst>
            <pc:docMk/>
            <pc:sldMk cId="3757084681" sldId="604"/>
            <ac:spMk id="77" creationId="{FA6A0DA2-99D4-D527-95A7-E22C56A083B2}"/>
          </ac:spMkLst>
        </pc:spChg>
        <pc:spChg chg="add mod">
          <ac:chgData name="Xiao Liang (CSD)" userId="17ac237b-a419-4ae3-afd2-1add11ec7e8a" providerId="ADAL" clId="{5DBC798A-4742-4DC1-9008-6EF73A1D5861}" dt="2025-06-06T04:44:08.920" v="3414" actId="1076"/>
          <ac:spMkLst>
            <pc:docMk/>
            <pc:sldMk cId="3757084681" sldId="604"/>
            <ac:spMk id="78" creationId="{CB722511-6292-9444-143C-B921D2C7BCAF}"/>
          </ac:spMkLst>
        </pc:spChg>
        <pc:spChg chg="add mod">
          <ac:chgData name="Xiao Liang (CSD)" userId="17ac237b-a419-4ae3-afd2-1add11ec7e8a" providerId="ADAL" clId="{5DBC798A-4742-4DC1-9008-6EF73A1D5861}" dt="2025-06-06T10:33:16.147" v="3840" actId="1076"/>
          <ac:spMkLst>
            <pc:docMk/>
            <pc:sldMk cId="3757084681" sldId="604"/>
            <ac:spMk id="79" creationId="{7C4B8682-BB75-3F6A-81FE-2ED0DA8EBA22}"/>
          </ac:spMkLst>
        </pc:spChg>
        <pc:spChg chg="add mod">
          <ac:chgData name="Xiao Liang (CSD)" userId="17ac237b-a419-4ae3-afd2-1add11ec7e8a" providerId="ADAL" clId="{5DBC798A-4742-4DC1-9008-6EF73A1D5861}" dt="2025-06-06T10:32:58.632" v="3836" actId="1037"/>
          <ac:spMkLst>
            <pc:docMk/>
            <pc:sldMk cId="3757084681" sldId="604"/>
            <ac:spMk id="80" creationId="{BCCEAAFF-E6A4-B7B4-688B-B15A62079B5C}"/>
          </ac:spMkLst>
        </pc:spChg>
        <pc:spChg chg="add mod">
          <ac:chgData name="Xiao Liang (CSD)" userId="17ac237b-a419-4ae3-afd2-1add11ec7e8a" providerId="ADAL" clId="{5DBC798A-4742-4DC1-9008-6EF73A1D5861}" dt="2025-06-06T04:44:03.456" v="3413" actId="1076"/>
          <ac:spMkLst>
            <pc:docMk/>
            <pc:sldMk cId="3757084681" sldId="604"/>
            <ac:spMk id="81" creationId="{5DFF7E38-FC37-04A3-4D2F-96D61F2B768B}"/>
          </ac:spMkLst>
        </pc:spChg>
        <pc:spChg chg="mod">
          <ac:chgData name="Xiao Liang (CSD)" userId="17ac237b-a419-4ae3-afd2-1add11ec7e8a" providerId="ADAL" clId="{5DBC798A-4742-4DC1-9008-6EF73A1D5861}" dt="2025-06-06T10:29:04.693" v="3747" actId="207"/>
          <ac:spMkLst>
            <pc:docMk/>
            <pc:sldMk cId="3757084681" sldId="604"/>
            <ac:spMk id="106" creationId="{6D8DCC59-2B1E-B609-251C-DCC43081D5A0}"/>
          </ac:spMkLst>
        </pc:spChg>
        <pc:spChg chg="mod">
          <ac:chgData name="Xiao Liang (CSD)" userId="17ac237b-a419-4ae3-afd2-1add11ec7e8a" providerId="ADAL" clId="{5DBC798A-4742-4DC1-9008-6EF73A1D5861}" dt="2025-06-06T10:29:04.693" v="3747" actId="207"/>
          <ac:spMkLst>
            <pc:docMk/>
            <pc:sldMk cId="3757084681" sldId="604"/>
            <ac:spMk id="107" creationId="{2041F53F-DAF0-95EF-1E9C-24F6B1734958}"/>
          </ac:spMkLst>
        </pc:spChg>
        <pc:spChg chg="mod">
          <ac:chgData name="Xiao Liang (CSD)" userId="17ac237b-a419-4ae3-afd2-1add11ec7e8a" providerId="ADAL" clId="{5DBC798A-4742-4DC1-9008-6EF73A1D5861}" dt="2025-06-06T10:29:04.693" v="3747" actId="207"/>
          <ac:spMkLst>
            <pc:docMk/>
            <pc:sldMk cId="3757084681" sldId="604"/>
            <ac:spMk id="109" creationId="{3FF3C1C6-6C36-48B0-42AE-67EED117AAF2}"/>
          </ac:spMkLst>
        </pc:spChg>
        <pc:spChg chg="mod">
          <ac:chgData name="Xiao Liang (CSD)" userId="17ac237b-a419-4ae3-afd2-1add11ec7e8a" providerId="ADAL" clId="{5DBC798A-4742-4DC1-9008-6EF73A1D5861}" dt="2025-06-06T10:29:04.693" v="3747" actId="207"/>
          <ac:spMkLst>
            <pc:docMk/>
            <pc:sldMk cId="3757084681" sldId="604"/>
            <ac:spMk id="110" creationId="{ED73DC8E-6356-8F04-8D86-D813098396D9}"/>
          </ac:spMkLst>
        </pc:spChg>
        <pc:spChg chg="mod">
          <ac:chgData name="Xiao Liang (CSD)" userId="17ac237b-a419-4ae3-afd2-1add11ec7e8a" providerId="ADAL" clId="{5DBC798A-4742-4DC1-9008-6EF73A1D5861}" dt="2025-06-06T10:23:18.422" v="3579"/>
          <ac:spMkLst>
            <pc:docMk/>
            <pc:sldMk cId="3757084681" sldId="604"/>
            <ac:spMk id="115" creationId="{E0DC6B52-6DE1-3C3E-4AEF-5751986A3D86}"/>
          </ac:spMkLst>
        </pc:spChg>
        <pc:spChg chg="mod">
          <ac:chgData name="Xiao Liang (CSD)" userId="17ac237b-a419-4ae3-afd2-1add11ec7e8a" providerId="ADAL" clId="{5DBC798A-4742-4DC1-9008-6EF73A1D5861}" dt="2025-06-06T10:23:18.422" v="3579"/>
          <ac:spMkLst>
            <pc:docMk/>
            <pc:sldMk cId="3757084681" sldId="604"/>
            <ac:spMk id="116" creationId="{B16CB52B-EA8D-189D-C2F9-FEA029265F48}"/>
          </ac:spMkLst>
        </pc:spChg>
        <pc:spChg chg="del mod topLvl">
          <ac:chgData name="Xiao Liang (CSD)" userId="17ac237b-a419-4ae3-afd2-1add11ec7e8a" providerId="ADAL" clId="{5DBC798A-4742-4DC1-9008-6EF73A1D5861}" dt="2025-06-06T11:17:33.186" v="4486" actId="478"/>
          <ac:spMkLst>
            <pc:docMk/>
            <pc:sldMk cId="3757084681" sldId="604"/>
            <ac:spMk id="120" creationId="{3D3DD131-616A-2EC2-F12C-1FCBDAEB746E}"/>
          </ac:spMkLst>
        </pc:spChg>
        <pc:spChg chg="del mod topLvl">
          <ac:chgData name="Xiao Liang (CSD)" userId="17ac237b-a419-4ae3-afd2-1add11ec7e8a" providerId="ADAL" clId="{5DBC798A-4742-4DC1-9008-6EF73A1D5861}" dt="2025-06-06T11:17:33.167" v="4470" actId="478"/>
          <ac:spMkLst>
            <pc:docMk/>
            <pc:sldMk cId="3757084681" sldId="604"/>
            <ac:spMk id="121" creationId="{A6DF13EE-BB60-F2DE-2D7A-89CC65623BE9}"/>
          </ac:spMkLst>
        </pc:spChg>
        <pc:spChg chg="del mod">
          <ac:chgData name="Xiao Liang (CSD)" userId="17ac237b-a419-4ae3-afd2-1add11ec7e8a" providerId="ADAL" clId="{5DBC798A-4742-4DC1-9008-6EF73A1D5861}" dt="2025-06-06T11:17:33.166" v="4469" actId="478"/>
          <ac:spMkLst>
            <pc:docMk/>
            <pc:sldMk cId="3757084681" sldId="604"/>
            <ac:spMk id="122" creationId="{28F9EF26-CD0A-5728-4335-9920BCA315B3}"/>
          </ac:spMkLst>
        </pc:spChg>
        <pc:spChg chg="del mod">
          <ac:chgData name="Xiao Liang (CSD)" userId="17ac237b-a419-4ae3-afd2-1add11ec7e8a" providerId="ADAL" clId="{5DBC798A-4742-4DC1-9008-6EF73A1D5861}" dt="2025-06-06T11:17:33.166" v="4468" actId="478"/>
          <ac:spMkLst>
            <pc:docMk/>
            <pc:sldMk cId="3757084681" sldId="604"/>
            <ac:spMk id="123" creationId="{44CBBC46-C750-3487-94A3-D642A3CB7322}"/>
          </ac:spMkLst>
        </pc:spChg>
        <pc:spChg chg="del mod">
          <ac:chgData name="Xiao Liang (CSD)" userId="17ac237b-a419-4ae3-afd2-1add11ec7e8a" providerId="ADAL" clId="{5DBC798A-4742-4DC1-9008-6EF73A1D5861}" dt="2025-06-06T11:17:33.165" v="4467" actId="478"/>
          <ac:spMkLst>
            <pc:docMk/>
            <pc:sldMk cId="3757084681" sldId="604"/>
            <ac:spMk id="124" creationId="{F4531117-1F42-3BF5-78B6-592F4626233D}"/>
          </ac:spMkLst>
        </pc:spChg>
        <pc:spChg chg="del mod">
          <ac:chgData name="Xiao Liang (CSD)" userId="17ac237b-a419-4ae3-afd2-1add11ec7e8a" providerId="ADAL" clId="{5DBC798A-4742-4DC1-9008-6EF73A1D5861}" dt="2025-06-06T11:17:33.165" v="4466" actId="478"/>
          <ac:spMkLst>
            <pc:docMk/>
            <pc:sldMk cId="3757084681" sldId="604"/>
            <ac:spMk id="125" creationId="{9291A4A6-1D93-6985-9435-FC4EFCC63D28}"/>
          </ac:spMkLst>
        </pc:spChg>
        <pc:spChg chg="del mod">
          <ac:chgData name="Xiao Liang (CSD)" userId="17ac237b-a419-4ae3-afd2-1add11ec7e8a" providerId="ADAL" clId="{5DBC798A-4742-4DC1-9008-6EF73A1D5861}" dt="2025-06-06T11:17:33.164" v="4465" actId="478"/>
          <ac:spMkLst>
            <pc:docMk/>
            <pc:sldMk cId="3757084681" sldId="604"/>
            <ac:spMk id="126" creationId="{59821385-A931-6859-97C8-C11E86595CEC}"/>
          </ac:spMkLst>
        </pc:spChg>
        <pc:spChg chg="del mod">
          <ac:chgData name="Xiao Liang (CSD)" userId="17ac237b-a419-4ae3-afd2-1add11ec7e8a" providerId="ADAL" clId="{5DBC798A-4742-4DC1-9008-6EF73A1D5861}" dt="2025-06-06T11:17:33.163" v="4464" actId="478"/>
          <ac:spMkLst>
            <pc:docMk/>
            <pc:sldMk cId="3757084681" sldId="604"/>
            <ac:spMk id="127" creationId="{77DA20D2-55AE-0F95-6689-C45DF77D33FE}"/>
          </ac:spMkLst>
        </pc:spChg>
        <pc:spChg chg="del mod">
          <ac:chgData name="Xiao Liang (CSD)" userId="17ac237b-a419-4ae3-afd2-1add11ec7e8a" providerId="ADAL" clId="{5DBC798A-4742-4DC1-9008-6EF73A1D5861}" dt="2025-06-06T11:17:33.163" v="4463" actId="478"/>
          <ac:spMkLst>
            <pc:docMk/>
            <pc:sldMk cId="3757084681" sldId="604"/>
            <ac:spMk id="128" creationId="{77E4FB8F-F0DC-2DB2-1C1E-EA4ACAEDABC1}"/>
          </ac:spMkLst>
        </pc:spChg>
        <pc:spChg chg="del mod">
          <ac:chgData name="Xiao Liang (CSD)" userId="17ac237b-a419-4ae3-afd2-1add11ec7e8a" providerId="ADAL" clId="{5DBC798A-4742-4DC1-9008-6EF73A1D5861}" dt="2025-06-06T11:17:33.162" v="4462" actId="478"/>
          <ac:spMkLst>
            <pc:docMk/>
            <pc:sldMk cId="3757084681" sldId="604"/>
            <ac:spMk id="129" creationId="{87B3D4F4-D874-725C-30C0-56D72A82B4F5}"/>
          </ac:spMkLst>
        </pc:spChg>
        <pc:spChg chg="del mod">
          <ac:chgData name="Xiao Liang (CSD)" userId="17ac237b-a419-4ae3-afd2-1add11ec7e8a" providerId="ADAL" clId="{5DBC798A-4742-4DC1-9008-6EF73A1D5861}" dt="2025-06-06T11:17:33.162" v="4461" actId="478"/>
          <ac:spMkLst>
            <pc:docMk/>
            <pc:sldMk cId="3757084681" sldId="604"/>
            <ac:spMk id="130" creationId="{F2EF7E43-D262-6152-ADE6-C1411E09379F}"/>
          </ac:spMkLst>
        </pc:spChg>
        <pc:spChg chg="del mod">
          <ac:chgData name="Xiao Liang (CSD)" userId="17ac237b-a419-4ae3-afd2-1add11ec7e8a" providerId="ADAL" clId="{5DBC798A-4742-4DC1-9008-6EF73A1D5861}" dt="2025-06-06T11:17:33.161" v="4460" actId="478"/>
          <ac:spMkLst>
            <pc:docMk/>
            <pc:sldMk cId="3757084681" sldId="604"/>
            <ac:spMk id="131" creationId="{B223EAB7-D91C-0D15-8C14-3BD6B3147E73}"/>
          </ac:spMkLst>
        </pc:spChg>
        <pc:spChg chg="del mod">
          <ac:chgData name="Xiao Liang (CSD)" userId="17ac237b-a419-4ae3-afd2-1add11ec7e8a" providerId="ADAL" clId="{5DBC798A-4742-4DC1-9008-6EF73A1D5861}" dt="2025-06-06T11:17:33.161" v="4459" actId="478"/>
          <ac:spMkLst>
            <pc:docMk/>
            <pc:sldMk cId="3757084681" sldId="604"/>
            <ac:spMk id="132" creationId="{2F866FC0-8C1F-A1F4-9FEE-4AE5B100CEF3}"/>
          </ac:spMkLst>
        </pc:spChg>
        <pc:spChg chg="del mod">
          <ac:chgData name="Xiao Liang (CSD)" userId="17ac237b-a419-4ae3-afd2-1add11ec7e8a" providerId="ADAL" clId="{5DBC798A-4742-4DC1-9008-6EF73A1D5861}" dt="2025-06-06T11:17:33.160" v="4458" actId="478"/>
          <ac:spMkLst>
            <pc:docMk/>
            <pc:sldMk cId="3757084681" sldId="604"/>
            <ac:spMk id="133" creationId="{7122018D-24DA-D10C-466E-8AEDFBE0AA11}"/>
          </ac:spMkLst>
        </pc:spChg>
        <pc:spChg chg="del mod">
          <ac:chgData name="Xiao Liang (CSD)" userId="17ac237b-a419-4ae3-afd2-1add11ec7e8a" providerId="ADAL" clId="{5DBC798A-4742-4DC1-9008-6EF73A1D5861}" dt="2025-06-06T11:17:33.159" v="4457" actId="478"/>
          <ac:spMkLst>
            <pc:docMk/>
            <pc:sldMk cId="3757084681" sldId="604"/>
            <ac:spMk id="134" creationId="{24058F41-7CBE-2B80-B55B-1761A42C92F9}"/>
          </ac:spMkLst>
        </pc:spChg>
        <pc:spChg chg="add mod">
          <ac:chgData name="Xiao Liang (CSD)" userId="17ac237b-a419-4ae3-afd2-1add11ec7e8a" providerId="ADAL" clId="{5DBC798A-4742-4DC1-9008-6EF73A1D5861}" dt="2025-06-06T10:33:22.423" v="3873" actId="1037"/>
          <ac:spMkLst>
            <pc:docMk/>
            <pc:sldMk cId="3757084681" sldId="604"/>
            <ac:spMk id="155" creationId="{D53B013C-B838-E125-FB52-CD4BAC38486D}"/>
          </ac:spMkLst>
        </pc:spChg>
        <pc:spChg chg="add mod">
          <ac:chgData name="Xiao Liang (CSD)" userId="17ac237b-a419-4ae3-afd2-1add11ec7e8a" providerId="ADAL" clId="{5DBC798A-4742-4DC1-9008-6EF73A1D5861}" dt="2025-06-06T10:30:46.412" v="3780" actId="14100"/>
          <ac:spMkLst>
            <pc:docMk/>
            <pc:sldMk cId="3757084681" sldId="604"/>
            <ac:spMk id="156" creationId="{AE14E566-8F2E-40A4-C19E-EDEC5A42E930}"/>
          </ac:spMkLst>
        </pc:spChg>
        <pc:spChg chg="add mod">
          <ac:chgData name="Xiao Liang (CSD)" userId="17ac237b-a419-4ae3-afd2-1add11ec7e8a" providerId="ADAL" clId="{5DBC798A-4742-4DC1-9008-6EF73A1D5861}" dt="2025-06-06T11:03:19.303" v="4218" actId="1076"/>
          <ac:spMkLst>
            <pc:docMk/>
            <pc:sldMk cId="3757084681" sldId="604"/>
            <ac:spMk id="157" creationId="{A9421154-64FA-2A8B-40D5-864D4C3B5719}"/>
          </ac:spMkLst>
        </pc:spChg>
        <pc:spChg chg="mod">
          <ac:chgData name="Xiao Liang (CSD)" userId="17ac237b-a419-4ae3-afd2-1add11ec7e8a" providerId="ADAL" clId="{5DBC798A-4742-4DC1-9008-6EF73A1D5861}" dt="2025-06-06T10:29:20.362" v="3748"/>
          <ac:spMkLst>
            <pc:docMk/>
            <pc:sldMk cId="3757084681" sldId="604"/>
            <ac:spMk id="160" creationId="{C70D8561-CC19-5C5C-DBB8-5381552892FE}"/>
          </ac:spMkLst>
        </pc:spChg>
        <pc:spChg chg="mod">
          <ac:chgData name="Xiao Liang (CSD)" userId="17ac237b-a419-4ae3-afd2-1add11ec7e8a" providerId="ADAL" clId="{5DBC798A-4742-4DC1-9008-6EF73A1D5861}" dt="2025-06-06T10:29:20.362" v="3748"/>
          <ac:spMkLst>
            <pc:docMk/>
            <pc:sldMk cId="3757084681" sldId="604"/>
            <ac:spMk id="161" creationId="{70390EAC-149C-F0C0-F2A5-FB8294CD68D8}"/>
          </ac:spMkLst>
        </pc:spChg>
        <pc:spChg chg="add mod">
          <ac:chgData name="Xiao Liang (CSD)" userId="17ac237b-a419-4ae3-afd2-1add11ec7e8a" providerId="ADAL" clId="{5DBC798A-4742-4DC1-9008-6EF73A1D5861}" dt="2025-06-06T10:31:50.204" v="3794" actId="1076"/>
          <ac:spMkLst>
            <pc:docMk/>
            <pc:sldMk cId="3757084681" sldId="604"/>
            <ac:spMk id="162" creationId="{83D54BAB-015A-A5AD-BBC4-47A15EC692A5}"/>
          </ac:spMkLst>
        </pc:spChg>
        <pc:spChg chg="add mod">
          <ac:chgData name="Xiao Liang (CSD)" userId="17ac237b-a419-4ae3-afd2-1add11ec7e8a" providerId="ADAL" clId="{5DBC798A-4742-4DC1-9008-6EF73A1D5861}" dt="2025-06-06T10:33:22.423" v="3873" actId="1037"/>
          <ac:spMkLst>
            <pc:docMk/>
            <pc:sldMk cId="3757084681" sldId="604"/>
            <ac:spMk id="164" creationId="{8E8AEA64-A861-D96D-9A93-CDC96515F947}"/>
          </ac:spMkLst>
        </pc:spChg>
        <pc:spChg chg="mod">
          <ac:chgData name="Xiao Liang (CSD)" userId="17ac237b-a419-4ae3-afd2-1add11ec7e8a" providerId="ADAL" clId="{5DBC798A-4742-4DC1-9008-6EF73A1D5861}" dt="2025-06-06T10:42:06.117" v="3876"/>
          <ac:spMkLst>
            <pc:docMk/>
            <pc:sldMk cId="3757084681" sldId="604"/>
            <ac:spMk id="166" creationId="{E4D2A1FA-4A65-0E16-B4B3-9928ABE9E13C}"/>
          </ac:spMkLst>
        </pc:spChg>
        <pc:spChg chg="mod">
          <ac:chgData name="Xiao Liang (CSD)" userId="17ac237b-a419-4ae3-afd2-1add11ec7e8a" providerId="ADAL" clId="{5DBC798A-4742-4DC1-9008-6EF73A1D5861}" dt="2025-06-06T11:05:29.711" v="4292" actId="1037"/>
          <ac:spMkLst>
            <pc:docMk/>
            <pc:sldMk cId="3757084681" sldId="604"/>
            <ac:spMk id="173" creationId="{A7F7DFD3-06DD-6D58-CB40-DE3A9039FA96}"/>
          </ac:spMkLst>
        </pc:spChg>
        <pc:spChg chg="add mod">
          <ac:chgData name="Xiao Liang (CSD)" userId="17ac237b-a419-4ae3-afd2-1add11ec7e8a" providerId="ADAL" clId="{5DBC798A-4742-4DC1-9008-6EF73A1D5861}" dt="2025-06-06T11:05:44.881" v="4294" actId="1076"/>
          <ac:spMkLst>
            <pc:docMk/>
            <pc:sldMk cId="3757084681" sldId="604"/>
            <ac:spMk id="174" creationId="{6B45C9CD-10DD-5B3A-D3F2-C2C7EC9DE910}"/>
          </ac:spMkLst>
        </pc:spChg>
        <pc:spChg chg="mod">
          <ac:chgData name="Xiao Liang (CSD)" userId="17ac237b-a419-4ae3-afd2-1add11ec7e8a" providerId="ADAL" clId="{5DBC798A-4742-4DC1-9008-6EF73A1D5861}" dt="2025-06-06T11:07:44.253" v="4370" actId="14100"/>
          <ac:spMkLst>
            <pc:docMk/>
            <pc:sldMk cId="3757084681" sldId="604"/>
            <ac:spMk id="175" creationId="{A8DD7E25-7965-35F8-D813-C39B84AA4D8D}"/>
          </ac:spMkLst>
        </pc:spChg>
        <pc:spChg chg="mod">
          <ac:chgData name="Xiao Liang (CSD)" userId="17ac237b-a419-4ae3-afd2-1add11ec7e8a" providerId="ADAL" clId="{5DBC798A-4742-4DC1-9008-6EF73A1D5861}" dt="2025-06-06T11:05:44.881" v="4294" actId="1076"/>
          <ac:spMkLst>
            <pc:docMk/>
            <pc:sldMk cId="3757084681" sldId="604"/>
            <ac:spMk id="176" creationId="{6D00A824-195D-62CB-7E70-2F9AD6F822AE}"/>
          </ac:spMkLst>
        </pc:spChg>
        <pc:spChg chg="mod">
          <ac:chgData name="Xiao Liang (CSD)" userId="17ac237b-a419-4ae3-afd2-1add11ec7e8a" providerId="ADAL" clId="{5DBC798A-4742-4DC1-9008-6EF73A1D5861}" dt="2025-06-06T10:42:06.117" v="3876"/>
          <ac:spMkLst>
            <pc:docMk/>
            <pc:sldMk cId="3757084681" sldId="604"/>
            <ac:spMk id="182" creationId="{DECC3171-0CC0-B0FD-CA2B-4EA0571F590E}"/>
          </ac:spMkLst>
        </pc:spChg>
        <pc:spChg chg="mod">
          <ac:chgData name="Xiao Liang (CSD)" userId="17ac237b-a419-4ae3-afd2-1add11ec7e8a" providerId="ADAL" clId="{5DBC798A-4742-4DC1-9008-6EF73A1D5861}" dt="2025-06-06T10:42:06.117" v="3876"/>
          <ac:spMkLst>
            <pc:docMk/>
            <pc:sldMk cId="3757084681" sldId="604"/>
            <ac:spMk id="183" creationId="{26B23BE4-77C6-0D97-D652-6984B13BB70B}"/>
          </ac:spMkLst>
        </pc:spChg>
        <pc:spChg chg="del mod topLvl">
          <ac:chgData name="Xiao Liang (CSD)" userId="17ac237b-a419-4ae3-afd2-1add11ec7e8a" providerId="ADAL" clId="{5DBC798A-4742-4DC1-9008-6EF73A1D5861}" dt="2025-06-06T11:06:46.661" v="4328" actId="478"/>
          <ac:spMkLst>
            <pc:docMk/>
            <pc:sldMk cId="3757084681" sldId="604"/>
            <ac:spMk id="188" creationId="{F20B6AD5-10A6-CF87-B3DB-9697CF3F96CF}"/>
          </ac:spMkLst>
        </pc:spChg>
        <pc:spChg chg="del topLvl">
          <ac:chgData name="Xiao Liang (CSD)" userId="17ac237b-a419-4ae3-afd2-1add11ec7e8a" providerId="ADAL" clId="{5DBC798A-4742-4DC1-9008-6EF73A1D5861}" dt="2025-06-06T11:06:46.657" v="4325" actId="478"/>
          <ac:spMkLst>
            <pc:docMk/>
            <pc:sldMk cId="3757084681" sldId="604"/>
            <ac:spMk id="189" creationId="{A752404C-B681-CF6B-7E95-DE8E7BDD25C6}"/>
          </ac:spMkLst>
        </pc:spChg>
        <pc:spChg chg="del mod topLvl">
          <ac:chgData name="Xiao Liang (CSD)" userId="17ac237b-a419-4ae3-afd2-1add11ec7e8a" providerId="ADAL" clId="{5DBC798A-4742-4DC1-9008-6EF73A1D5861}" dt="2025-06-06T10:44:58.151" v="4092" actId="478"/>
          <ac:spMkLst>
            <pc:docMk/>
            <pc:sldMk cId="3757084681" sldId="604"/>
            <ac:spMk id="192" creationId="{F92D303C-8F54-0EAC-CC26-0FD589C8FDF3}"/>
          </ac:spMkLst>
        </pc:spChg>
        <pc:spChg chg="del topLvl">
          <ac:chgData name="Xiao Liang (CSD)" userId="17ac237b-a419-4ae3-afd2-1add11ec7e8a" providerId="ADAL" clId="{5DBC798A-4742-4DC1-9008-6EF73A1D5861}" dt="2025-06-06T10:44:58.136" v="4079" actId="478"/>
          <ac:spMkLst>
            <pc:docMk/>
            <pc:sldMk cId="3757084681" sldId="604"/>
            <ac:spMk id="193" creationId="{D9557F23-576C-48DE-262B-413AA5B56700}"/>
          </ac:spMkLst>
        </pc:spChg>
        <pc:spChg chg="mod">
          <ac:chgData name="Xiao Liang (CSD)" userId="17ac237b-a419-4ae3-afd2-1add11ec7e8a" providerId="ADAL" clId="{5DBC798A-4742-4DC1-9008-6EF73A1D5861}" dt="2025-06-06T11:07:37.421" v="4369" actId="1038"/>
          <ac:spMkLst>
            <pc:docMk/>
            <pc:sldMk cId="3757084681" sldId="604"/>
            <ac:spMk id="195" creationId="{6F370F3F-403A-F8F8-1202-5CD785E3EF26}"/>
          </ac:spMkLst>
        </pc:spChg>
        <pc:spChg chg="add mod">
          <ac:chgData name="Xiao Liang (CSD)" userId="17ac237b-a419-4ae3-afd2-1add11ec7e8a" providerId="ADAL" clId="{5DBC798A-4742-4DC1-9008-6EF73A1D5861}" dt="2025-06-06T11:05:29.711" v="4292" actId="1037"/>
          <ac:spMkLst>
            <pc:docMk/>
            <pc:sldMk cId="3757084681" sldId="604"/>
            <ac:spMk id="196" creationId="{A5F9B335-D693-C709-4C84-18A93F35144F}"/>
          </ac:spMkLst>
        </pc:spChg>
        <pc:spChg chg="del mod">
          <ac:chgData name="Xiao Liang (CSD)" userId="17ac237b-a419-4ae3-afd2-1add11ec7e8a" providerId="ADAL" clId="{5DBC798A-4742-4DC1-9008-6EF73A1D5861}" dt="2025-06-06T10:42:23.852" v="3887" actId="478"/>
          <ac:spMkLst>
            <pc:docMk/>
            <pc:sldMk cId="3757084681" sldId="604"/>
            <ac:spMk id="197" creationId="{C4DFBCF7-EA01-4EB8-E886-490F1CDB153D}"/>
          </ac:spMkLst>
        </pc:spChg>
        <pc:spChg chg="mod">
          <ac:chgData name="Xiao Liang (CSD)" userId="17ac237b-a419-4ae3-afd2-1add11ec7e8a" providerId="ADAL" clId="{5DBC798A-4742-4DC1-9008-6EF73A1D5861}" dt="2025-06-06T10:42:06.117" v="3876"/>
          <ac:spMkLst>
            <pc:docMk/>
            <pc:sldMk cId="3757084681" sldId="604"/>
            <ac:spMk id="201" creationId="{FF9159C6-7943-87CC-77DC-9DFDE8EBC7C4}"/>
          </ac:spMkLst>
        </pc:spChg>
        <pc:spChg chg="add mod">
          <ac:chgData name="Xiao Liang (CSD)" userId="17ac237b-a419-4ae3-afd2-1add11ec7e8a" providerId="ADAL" clId="{5DBC798A-4742-4DC1-9008-6EF73A1D5861}" dt="2025-06-06T11:07:26.852" v="4338" actId="14100"/>
          <ac:spMkLst>
            <pc:docMk/>
            <pc:sldMk cId="3757084681" sldId="604"/>
            <ac:spMk id="202" creationId="{1659FD45-694F-1D49-42D7-6F73E5FFB851}"/>
          </ac:spMkLst>
        </pc:spChg>
        <pc:spChg chg="add mod">
          <ac:chgData name="Xiao Liang (CSD)" userId="17ac237b-a419-4ae3-afd2-1add11ec7e8a" providerId="ADAL" clId="{5DBC798A-4742-4DC1-9008-6EF73A1D5861}" dt="2025-06-06T11:07:37.421" v="4369" actId="1038"/>
          <ac:spMkLst>
            <pc:docMk/>
            <pc:sldMk cId="3757084681" sldId="604"/>
            <ac:spMk id="203" creationId="{53A13D2E-6082-A676-D0BC-B17A0EC43F7B}"/>
          </ac:spMkLst>
        </pc:spChg>
        <pc:spChg chg="add mod">
          <ac:chgData name="Xiao Liang (CSD)" userId="17ac237b-a419-4ae3-afd2-1add11ec7e8a" providerId="ADAL" clId="{5DBC798A-4742-4DC1-9008-6EF73A1D5861}" dt="2025-06-06T11:05:29.711" v="4292" actId="1037"/>
          <ac:spMkLst>
            <pc:docMk/>
            <pc:sldMk cId="3757084681" sldId="604"/>
            <ac:spMk id="205" creationId="{0967453A-5B20-224A-CF5A-FE8F7445F65F}"/>
          </ac:spMkLst>
        </pc:spChg>
        <pc:spChg chg="del mod topLvl">
          <ac:chgData name="Xiao Liang (CSD)" userId="17ac237b-a419-4ae3-afd2-1add11ec7e8a" providerId="ADAL" clId="{5DBC798A-4742-4DC1-9008-6EF73A1D5861}" dt="2025-06-06T10:44:30.539" v="4056" actId="478"/>
          <ac:spMkLst>
            <pc:docMk/>
            <pc:sldMk cId="3757084681" sldId="604"/>
            <ac:spMk id="213" creationId="{EFBDFE24-4BD2-3E25-B4AE-C9EFCE27F966}"/>
          </ac:spMkLst>
        </pc:spChg>
        <pc:spChg chg="del mod topLvl">
          <ac:chgData name="Xiao Liang (CSD)" userId="17ac237b-a419-4ae3-afd2-1add11ec7e8a" providerId="ADAL" clId="{5DBC798A-4742-4DC1-9008-6EF73A1D5861}" dt="2025-06-06T10:44:30.535" v="4053" actId="478"/>
          <ac:spMkLst>
            <pc:docMk/>
            <pc:sldMk cId="3757084681" sldId="604"/>
            <ac:spMk id="214" creationId="{D04D2C12-3229-D835-78AA-8BFC5AA46DE5}"/>
          </ac:spMkLst>
        </pc:spChg>
        <pc:spChg chg="mod">
          <ac:chgData name="Xiao Liang (CSD)" userId="17ac237b-a419-4ae3-afd2-1add11ec7e8a" providerId="ADAL" clId="{5DBC798A-4742-4DC1-9008-6EF73A1D5861}" dt="2025-06-06T10:44:30.537" v="4054" actId="108"/>
          <ac:spMkLst>
            <pc:docMk/>
            <pc:sldMk cId="3757084681" sldId="604"/>
            <ac:spMk id="218" creationId="{522C4F1A-E1E9-0325-50D5-BE64EAF542ED}"/>
          </ac:spMkLst>
        </pc:spChg>
        <pc:spChg chg="mod">
          <ac:chgData name="Xiao Liang (CSD)" userId="17ac237b-a419-4ae3-afd2-1add11ec7e8a" providerId="ADAL" clId="{5DBC798A-4742-4DC1-9008-6EF73A1D5861}" dt="2025-06-06T10:44:30.538" v="4055" actId="108"/>
          <ac:spMkLst>
            <pc:docMk/>
            <pc:sldMk cId="3757084681" sldId="604"/>
            <ac:spMk id="219" creationId="{E72703E3-AAFA-FB6B-3839-9F7A890F0C6D}"/>
          </ac:spMkLst>
        </pc:spChg>
        <pc:spChg chg="del mod topLvl">
          <ac:chgData name="Xiao Liang (CSD)" userId="17ac237b-a419-4ae3-afd2-1add11ec7e8a" providerId="ADAL" clId="{5DBC798A-4742-4DC1-9008-6EF73A1D5861}" dt="2025-06-06T10:45:08.502" v="4139" actId="478"/>
          <ac:spMkLst>
            <pc:docMk/>
            <pc:sldMk cId="3757084681" sldId="604"/>
            <ac:spMk id="227" creationId="{8F023193-0D72-B1D7-D682-74535DAA35C1}"/>
          </ac:spMkLst>
        </pc:spChg>
        <pc:spChg chg="del mod topLvl">
          <ac:chgData name="Xiao Liang (CSD)" userId="17ac237b-a419-4ae3-afd2-1add11ec7e8a" providerId="ADAL" clId="{5DBC798A-4742-4DC1-9008-6EF73A1D5861}" dt="2025-06-06T10:45:08.485" v="4125" actId="478"/>
          <ac:spMkLst>
            <pc:docMk/>
            <pc:sldMk cId="3757084681" sldId="604"/>
            <ac:spMk id="228" creationId="{B68A3BD5-B8D4-62E8-C12D-48FD65D47A4F}"/>
          </ac:spMkLst>
        </pc:spChg>
        <pc:spChg chg="del mod">
          <ac:chgData name="Xiao Liang (CSD)" userId="17ac237b-a419-4ae3-afd2-1add11ec7e8a" providerId="ADAL" clId="{5DBC798A-4742-4DC1-9008-6EF73A1D5861}" dt="2025-06-06T10:45:08.484" v="4124" actId="478"/>
          <ac:spMkLst>
            <pc:docMk/>
            <pc:sldMk cId="3757084681" sldId="604"/>
            <ac:spMk id="229" creationId="{7C9859E0-9A69-C015-DF3F-762D0D938D01}"/>
          </ac:spMkLst>
        </pc:spChg>
        <pc:spChg chg="del mod">
          <ac:chgData name="Xiao Liang (CSD)" userId="17ac237b-a419-4ae3-afd2-1add11ec7e8a" providerId="ADAL" clId="{5DBC798A-4742-4DC1-9008-6EF73A1D5861}" dt="2025-06-06T10:45:08.483" v="4123" actId="478"/>
          <ac:spMkLst>
            <pc:docMk/>
            <pc:sldMk cId="3757084681" sldId="604"/>
            <ac:spMk id="230" creationId="{9E2703AB-D2BF-C4CE-CAB5-6FB66D711BBC}"/>
          </ac:spMkLst>
        </pc:spChg>
        <pc:spChg chg="del mod">
          <ac:chgData name="Xiao Liang (CSD)" userId="17ac237b-a419-4ae3-afd2-1add11ec7e8a" providerId="ADAL" clId="{5DBC798A-4742-4DC1-9008-6EF73A1D5861}" dt="2025-06-06T10:45:08.483" v="4122" actId="478"/>
          <ac:spMkLst>
            <pc:docMk/>
            <pc:sldMk cId="3757084681" sldId="604"/>
            <ac:spMk id="231" creationId="{5817EF13-8E62-E9B7-D89D-9479F6C2F062}"/>
          </ac:spMkLst>
        </pc:spChg>
        <pc:spChg chg="del mod">
          <ac:chgData name="Xiao Liang (CSD)" userId="17ac237b-a419-4ae3-afd2-1add11ec7e8a" providerId="ADAL" clId="{5DBC798A-4742-4DC1-9008-6EF73A1D5861}" dt="2025-06-06T10:45:08.482" v="4121" actId="478"/>
          <ac:spMkLst>
            <pc:docMk/>
            <pc:sldMk cId="3757084681" sldId="604"/>
            <ac:spMk id="232" creationId="{566B3DAC-D785-6FEF-6B23-58E385581056}"/>
          </ac:spMkLst>
        </pc:spChg>
        <pc:spChg chg="del mod">
          <ac:chgData name="Xiao Liang (CSD)" userId="17ac237b-a419-4ae3-afd2-1add11ec7e8a" providerId="ADAL" clId="{5DBC798A-4742-4DC1-9008-6EF73A1D5861}" dt="2025-06-06T10:45:08.482" v="4120" actId="478"/>
          <ac:spMkLst>
            <pc:docMk/>
            <pc:sldMk cId="3757084681" sldId="604"/>
            <ac:spMk id="233" creationId="{87F84C70-B982-6E0E-D5CA-C8833D16340C}"/>
          </ac:spMkLst>
        </pc:spChg>
        <pc:spChg chg="del mod">
          <ac:chgData name="Xiao Liang (CSD)" userId="17ac237b-a419-4ae3-afd2-1add11ec7e8a" providerId="ADAL" clId="{5DBC798A-4742-4DC1-9008-6EF73A1D5861}" dt="2025-06-06T10:45:08.481" v="4119" actId="478"/>
          <ac:spMkLst>
            <pc:docMk/>
            <pc:sldMk cId="3757084681" sldId="604"/>
            <ac:spMk id="234" creationId="{BD705381-64FF-AF2A-A09D-348A09019574}"/>
          </ac:spMkLst>
        </pc:spChg>
        <pc:spChg chg="del mod">
          <ac:chgData name="Xiao Liang (CSD)" userId="17ac237b-a419-4ae3-afd2-1add11ec7e8a" providerId="ADAL" clId="{5DBC798A-4742-4DC1-9008-6EF73A1D5861}" dt="2025-06-06T10:45:08.481" v="4118" actId="478"/>
          <ac:spMkLst>
            <pc:docMk/>
            <pc:sldMk cId="3757084681" sldId="604"/>
            <ac:spMk id="235" creationId="{9BDF1447-93A6-0BDA-5603-B045CB2D59C6}"/>
          </ac:spMkLst>
        </pc:spChg>
        <pc:spChg chg="del mod">
          <ac:chgData name="Xiao Liang (CSD)" userId="17ac237b-a419-4ae3-afd2-1add11ec7e8a" providerId="ADAL" clId="{5DBC798A-4742-4DC1-9008-6EF73A1D5861}" dt="2025-06-06T10:45:08.480" v="4117" actId="478"/>
          <ac:spMkLst>
            <pc:docMk/>
            <pc:sldMk cId="3757084681" sldId="604"/>
            <ac:spMk id="236" creationId="{A1D774C3-555F-13AF-46D8-154F1F885628}"/>
          </ac:spMkLst>
        </pc:spChg>
        <pc:spChg chg="del mod">
          <ac:chgData name="Xiao Liang (CSD)" userId="17ac237b-a419-4ae3-afd2-1add11ec7e8a" providerId="ADAL" clId="{5DBC798A-4742-4DC1-9008-6EF73A1D5861}" dt="2025-06-06T10:45:08.479" v="4116" actId="478"/>
          <ac:spMkLst>
            <pc:docMk/>
            <pc:sldMk cId="3757084681" sldId="604"/>
            <ac:spMk id="237" creationId="{604BB6FE-655C-E1C7-4666-D42659C3F9D8}"/>
          </ac:spMkLst>
        </pc:spChg>
        <pc:spChg chg="del mod">
          <ac:chgData name="Xiao Liang (CSD)" userId="17ac237b-a419-4ae3-afd2-1add11ec7e8a" providerId="ADAL" clId="{5DBC798A-4742-4DC1-9008-6EF73A1D5861}" dt="2025-06-06T10:45:08.479" v="4115" actId="478"/>
          <ac:spMkLst>
            <pc:docMk/>
            <pc:sldMk cId="3757084681" sldId="604"/>
            <ac:spMk id="238" creationId="{277C1BD5-5345-E6F9-C83C-26666EF09A4C}"/>
          </ac:spMkLst>
        </pc:spChg>
        <pc:spChg chg="mod">
          <ac:chgData name="Xiao Liang (CSD)" userId="17ac237b-a419-4ae3-afd2-1add11ec7e8a" providerId="ADAL" clId="{5DBC798A-4742-4DC1-9008-6EF73A1D5861}" dt="2025-06-06T10:45:08.486" v="4126" actId="108"/>
          <ac:spMkLst>
            <pc:docMk/>
            <pc:sldMk cId="3757084681" sldId="604"/>
            <ac:spMk id="246" creationId="{49C5F7B2-F074-562E-CCB8-ACA3563B7D66}"/>
          </ac:spMkLst>
        </pc:spChg>
        <pc:spChg chg="mod">
          <ac:chgData name="Xiao Liang (CSD)" userId="17ac237b-a419-4ae3-afd2-1add11ec7e8a" providerId="ADAL" clId="{5DBC798A-4742-4DC1-9008-6EF73A1D5861}" dt="2025-06-06T10:45:08.488" v="4127" actId="108"/>
          <ac:spMkLst>
            <pc:docMk/>
            <pc:sldMk cId="3757084681" sldId="604"/>
            <ac:spMk id="247" creationId="{8309041B-93A1-7E45-AD5A-ABA552BCA9CC}"/>
          </ac:spMkLst>
        </pc:spChg>
        <pc:spChg chg="mod">
          <ac:chgData name="Xiao Liang (CSD)" userId="17ac237b-a419-4ae3-afd2-1add11ec7e8a" providerId="ADAL" clId="{5DBC798A-4742-4DC1-9008-6EF73A1D5861}" dt="2025-06-06T10:45:08.489" v="4128" actId="108"/>
          <ac:spMkLst>
            <pc:docMk/>
            <pc:sldMk cId="3757084681" sldId="604"/>
            <ac:spMk id="248" creationId="{9BEDF5E9-6485-3C6A-4AAF-74F812BD88C6}"/>
          </ac:spMkLst>
        </pc:spChg>
        <pc:spChg chg="mod">
          <ac:chgData name="Xiao Liang (CSD)" userId="17ac237b-a419-4ae3-afd2-1add11ec7e8a" providerId="ADAL" clId="{5DBC798A-4742-4DC1-9008-6EF73A1D5861}" dt="2025-06-06T10:45:08.490" v="4129" actId="108"/>
          <ac:spMkLst>
            <pc:docMk/>
            <pc:sldMk cId="3757084681" sldId="604"/>
            <ac:spMk id="249" creationId="{2F9AF83C-04DC-52EC-EAEE-5707EA1D1071}"/>
          </ac:spMkLst>
        </pc:spChg>
        <pc:spChg chg="mod">
          <ac:chgData name="Xiao Liang (CSD)" userId="17ac237b-a419-4ae3-afd2-1add11ec7e8a" providerId="ADAL" clId="{5DBC798A-4742-4DC1-9008-6EF73A1D5861}" dt="2025-06-06T10:45:08.491" v="4130" actId="108"/>
          <ac:spMkLst>
            <pc:docMk/>
            <pc:sldMk cId="3757084681" sldId="604"/>
            <ac:spMk id="250" creationId="{005FDA8A-4C97-21A8-AC93-840ACB2C78AE}"/>
          </ac:spMkLst>
        </pc:spChg>
        <pc:spChg chg="mod">
          <ac:chgData name="Xiao Liang (CSD)" userId="17ac237b-a419-4ae3-afd2-1add11ec7e8a" providerId="ADAL" clId="{5DBC798A-4742-4DC1-9008-6EF73A1D5861}" dt="2025-06-06T10:45:08.493" v="4131" actId="108"/>
          <ac:spMkLst>
            <pc:docMk/>
            <pc:sldMk cId="3757084681" sldId="604"/>
            <ac:spMk id="251" creationId="{7CB80E6E-E0CB-76EA-4C83-4EA715485888}"/>
          </ac:spMkLst>
        </pc:spChg>
        <pc:spChg chg="mod">
          <ac:chgData name="Xiao Liang (CSD)" userId="17ac237b-a419-4ae3-afd2-1add11ec7e8a" providerId="ADAL" clId="{5DBC798A-4742-4DC1-9008-6EF73A1D5861}" dt="2025-06-06T10:45:08.494" v="4132" actId="108"/>
          <ac:spMkLst>
            <pc:docMk/>
            <pc:sldMk cId="3757084681" sldId="604"/>
            <ac:spMk id="252" creationId="{30236204-9256-4C1F-4583-EC4A246DCE02}"/>
          </ac:spMkLst>
        </pc:spChg>
        <pc:spChg chg="mod">
          <ac:chgData name="Xiao Liang (CSD)" userId="17ac237b-a419-4ae3-afd2-1add11ec7e8a" providerId="ADAL" clId="{5DBC798A-4742-4DC1-9008-6EF73A1D5861}" dt="2025-06-06T10:45:08.495" v="4133" actId="108"/>
          <ac:spMkLst>
            <pc:docMk/>
            <pc:sldMk cId="3757084681" sldId="604"/>
            <ac:spMk id="253" creationId="{AD092145-15CE-D7E0-9D82-BDD4C9320B46}"/>
          </ac:spMkLst>
        </pc:spChg>
        <pc:spChg chg="mod">
          <ac:chgData name="Xiao Liang (CSD)" userId="17ac237b-a419-4ae3-afd2-1add11ec7e8a" providerId="ADAL" clId="{5DBC798A-4742-4DC1-9008-6EF73A1D5861}" dt="2025-06-06T10:45:08.496" v="4134" actId="108"/>
          <ac:spMkLst>
            <pc:docMk/>
            <pc:sldMk cId="3757084681" sldId="604"/>
            <ac:spMk id="254" creationId="{EE9F5D82-6B20-AE13-84C6-93D0F1D42730}"/>
          </ac:spMkLst>
        </pc:spChg>
        <pc:spChg chg="mod">
          <ac:chgData name="Xiao Liang (CSD)" userId="17ac237b-a419-4ae3-afd2-1add11ec7e8a" providerId="ADAL" clId="{5DBC798A-4742-4DC1-9008-6EF73A1D5861}" dt="2025-06-06T10:45:08.498" v="4135" actId="108"/>
          <ac:spMkLst>
            <pc:docMk/>
            <pc:sldMk cId="3757084681" sldId="604"/>
            <ac:spMk id="255" creationId="{26360FF5-FD4D-4F65-5E55-38FB49827308}"/>
          </ac:spMkLst>
        </pc:spChg>
        <pc:spChg chg="mod">
          <ac:chgData name="Xiao Liang (CSD)" userId="17ac237b-a419-4ae3-afd2-1add11ec7e8a" providerId="ADAL" clId="{5DBC798A-4742-4DC1-9008-6EF73A1D5861}" dt="2025-06-06T10:45:08.499" v="4136" actId="108"/>
          <ac:spMkLst>
            <pc:docMk/>
            <pc:sldMk cId="3757084681" sldId="604"/>
            <ac:spMk id="256" creationId="{B15228AB-C87D-949F-91B8-59FC4379D1BD}"/>
          </ac:spMkLst>
        </pc:spChg>
        <pc:spChg chg="mod">
          <ac:chgData name="Xiao Liang (CSD)" userId="17ac237b-a419-4ae3-afd2-1add11ec7e8a" providerId="ADAL" clId="{5DBC798A-4742-4DC1-9008-6EF73A1D5861}" dt="2025-06-06T10:45:08.500" v="4137" actId="108"/>
          <ac:spMkLst>
            <pc:docMk/>
            <pc:sldMk cId="3757084681" sldId="604"/>
            <ac:spMk id="257" creationId="{81C2B9ED-F870-FBB8-BF8A-7B51080138AF}"/>
          </ac:spMkLst>
        </pc:spChg>
        <pc:spChg chg="mod">
          <ac:chgData name="Xiao Liang (CSD)" userId="17ac237b-a419-4ae3-afd2-1add11ec7e8a" providerId="ADAL" clId="{5DBC798A-4742-4DC1-9008-6EF73A1D5861}" dt="2025-06-06T10:45:08.501" v="4138" actId="108"/>
          <ac:spMkLst>
            <pc:docMk/>
            <pc:sldMk cId="3757084681" sldId="604"/>
            <ac:spMk id="258" creationId="{808E6F1B-F480-8CDB-1786-C31D386FD689}"/>
          </ac:spMkLst>
        </pc:spChg>
        <pc:spChg chg="add mod">
          <ac:chgData name="Xiao Liang (CSD)" userId="17ac237b-a419-4ae3-afd2-1add11ec7e8a" providerId="ADAL" clId="{5DBC798A-4742-4DC1-9008-6EF73A1D5861}" dt="2025-06-06T11:05:29.711" v="4292" actId="1037"/>
          <ac:spMkLst>
            <pc:docMk/>
            <pc:sldMk cId="3757084681" sldId="604"/>
            <ac:spMk id="273" creationId="{4A6A2C76-CA8B-3A97-15BB-223979D7919B}"/>
          </ac:spMkLst>
        </pc:spChg>
        <pc:spChg chg="mod">
          <ac:chgData name="Xiao Liang (CSD)" userId="17ac237b-a419-4ae3-afd2-1add11ec7e8a" providerId="ADAL" clId="{5DBC798A-4742-4DC1-9008-6EF73A1D5861}" dt="2025-06-06T11:06:23.928" v="4299" actId="207"/>
          <ac:spMkLst>
            <pc:docMk/>
            <pc:sldMk cId="3757084681" sldId="604"/>
            <ac:spMk id="278" creationId="{94EBD600-ED7B-C1D7-D89E-F369753C0056}"/>
          </ac:spMkLst>
        </pc:spChg>
        <pc:spChg chg="mod">
          <ac:chgData name="Xiao Liang (CSD)" userId="17ac237b-a419-4ae3-afd2-1add11ec7e8a" providerId="ADAL" clId="{5DBC798A-4742-4DC1-9008-6EF73A1D5861}" dt="2025-06-06T11:06:23.928" v="4299" actId="207"/>
          <ac:spMkLst>
            <pc:docMk/>
            <pc:sldMk cId="3757084681" sldId="604"/>
            <ac:spMk id="279" creationId="{06DC21FB-BCFA-A080-2965-63298F19FF06}"/>
          </ac:spMkLst>
        </pc:spChg>
        <pc:spChg chg="mod">
          <ac:chgData name="Xiao Liang (CSD)" userId="17ac237b-a419-4ae3-afd2-1add11ec7e8a" providerId="ADAL" clId="{5DBC798A-4742-4DC1-9008-6EF73A1D5861}" dt="2025-06-06T11:06:23.928" v="4299" actId="207"/>
          <ac:spMkLst>
            <pc:docMk/>
            <pc:sldMk cId="3757084681" sldId="604"/>
            <ac:spMk id="281" creationId="{B19A1AF6-B52B-FACA-9897-4895C0C4E270}"/>
          </ac:spMkLst>
        </pc:spChg>
        <pc:spChg chg="mod">
          <ac:chgData name="Xiao Liang (CSD)" userId="17ac237b-a419-4ae3-afd2-1add11ec7e8a" providerId="ADAL" clId="{5DBC798A-4742-4DC1-9008-6EF73A1D5861}" dt="2025-06-06T11:06:23.928" v="4299" actId="207"/>
          <ac:spMkLst>
            <pc:docMk/>
            <pc:sldMk cId="3757084681" sldId="604"/>
            <ac:spMk id="282" creationId="{D34AE6F7-DAAB-DE22-DAA6-1DDB5BA31369}"/>
          </ac:spMkLst>
        </pc:spChg>
        <pc:spChg chg="mod">
          <ac:chgData name="Xiao Liang (CSD)" userId="17ac237b-a419-4ae3-afd2-1add11ec7e8a" providerId="ADAL" clId="{5DBC798A-4742-4DC1-9008-6EF73A1D5861}" dt="2025-06-06T11:06:23.928" v="4299" actId="207"/>
          <ac:spMkLst>
            <pc:docMk/>
            <pc:sldMk cId="3757084681" sldId="604"/>
            <ac:spMk id="284" creationId="{8D9B604A-6437-BB17-8A69-D71307FB3DDB}"/>
          </ac:spMkLst>
        </pc:spChg>
        <pc:spChg chg="mod">
          <ac:chgData name="Xiao Liang (CSD)" userId="17ac237b-a419-4ae3-afd2-1add11ec7e8a" providerId="ADAL" clId="{5DBC798A-4742-4DC1-9008-6EF73A1D5861}" dt="2025-06-06T11:06:23.928" v="4299" actId="207"/>
          <ac:spMkLst>
            <pc:docMk/>
            <pc:sldMk cId="3757084681" sldId="604"/>
            <ac:spMk id="287" creationId="{C00F9FB4-9475-A80B-1B6F-50ED6F87A0D9}"/>
          </ac:spMkLst>
        </pc:spChg>
        <pc:spChg chg="mod">
          <ac:chgData name="Xiao Liang (CSD)" userId="17ac237b-a419-4ae3-afd2-1add11ec7e8a" providerId="ADAL" clId="{5DBC798A-4742-4DC1-9008-6EF73A1D5861}" dt="2025-06-06T11:06:23.928" v="4299" actId="207"/>
          <ac:spMkLst>
            <pc:docMk/>
            <pc:sldMk cId="3757084681" sldId="604"/>
            <ac:spMk id="288" creationId="{63012E37-0BF7-915B-F66A-DBF93BAA032A}"/>
          </ac:spMkLst>
        </pc:spChg>
        <pc:spChg chg="mod">
          <ac:chgData name="Xiao Liang (CSD)" userId="17ac237b-a419-4ae3-afd2-1add11ec7e8a" providerId="ADAL" clId="{5DBC798A-4742-4DC1-9008-6EF73A1D5861}" dt="2025-06-06T11:06:23.928" v="4299" actId="207"/>
          <ac:spMkLst>
            <pc:docMk/>
            <pc:sldMk cId="3757084681" sldId="604"/>
            <ac:spMk id="294" creationId="{72671AF9-6AA8-59F8-4006-976E95EC7924}"/>
          </ac:spMkLst>
        </pc:spChg>
        <pc:spChg chg="mod">
          <ac:chgData name="Xiao Liang (CSD)" userId="17ac237b-a419-4ae3-afd2-1add11ec7e8a" providerId="ADAL" clId="{5DBC798A-4742-4DC1-9008-6EF73A1D5861}" dt="2025-06-06T11:06:23.928" v="4299" actId="207"/>
          <ac:spMkLst>
            <pc:docMk/>
            <pc:sldMk cId="3757084681" sldId="604"/>
            <ac:spMk id="295" creationId="{396A4890-E054-A066-AC65-E60E7637FD56}"/>
          </ac:spMkLst>
        </pc:spChg>
        <pc:spChg chg="mod">
          <ac:chgData name="Xiao Liang (CSD)" userId="17ac237b-a419-4ae3-afd2-1add11ec7e8a" providerId="ADAL" clId="{5DBC798A-4742-4DC1-9008-6EF73A1D5861}" dt="2025-06-06T11:06:23.928" v="4299" actId="207"/>
          <ac:spMkLst>
            <pc:docMk/>
            <pc:sldMk cId="3757084681" sldId="604"/>
            <ac:spMk id="297" creationId="{8C89E5EF-9B62-005C-0F4F-5EAA2A4514A6}"/>
          </ac:spMkLst>
        </pc:spChg>
        <pc:spChg chg="mod">
          <ac:chgData name="Xiao Liang (CSD)" userId="17ac237b-a419-4ae3-afd2-1add11ec7e8a" providerId="ADAL" clId="{5DBC798A-4742-4DC1-9008-6EF73A1D5861}" dt="2025-06-06T11:06:46.659" v="4326" actId="108"/>
          <ac:spMkLst>
            <pc:docMk/>
            <pc:sldMk cId="3757084681" sldId="604"/>
            <ac:spMk id="310" creationId="{72835A82-7DBA-B789-495C-4103EF52DC23}"/>
          </ac:spMkLst>
        </pc:spChg>
        <pc:spChg chg="mod">
          <ac:chgData name="Xiao Liang (CSD)" userId="17ac237b-a419-4ae3-afd2-1add11ec7e8a" providerId="ADAL" clId="{5DBC798A-4742-4DC1-9008-6EF73A1D5861}" dt="2025-06-06T11:06:46.660" v="4327" actId="108"/>
          <ac:spMkLst>
            <pc:docMk/>
            <pc:sldMk cId="3757084681" sldId="604"/>
            <ac:spMk id="311" creationId="{1C5107CF-5C6D-8E1E-D5EB-DA63AB5FEA70}"/>
          </ac:spMkLst>
        </pc:spChg>
        <pc:spChg chg="mod">
          <ac:chgData name="Xiao Liang (CSD)" userId="17ac237b-a419-4ae3-afd2-1add11ec7e8a" providerId="ADAL" clId="{5DBC798A-4742-4DC1-9008-6EF73A1D5861}" dt="2025-06-06T11:06:52.581" v="4331"/>
          <ac:spMkLst>
            <pc:docMk/>
            <pc:sldMk cId="3757084681" sldId="604"/>
            <ac:spMk id="317" creationId="{1F4D269F-618C-4D52-7608-2181348388FA}"/>
          </ac:spMkLst>
        </pc:spChg>
        <pc:spChg chg="mod">
          <ac:chgData name="Xiao Liang (CSD)" userId="17ac237b-a419-4ae3-afd2-1add11ec7e8a" providerId="ADAL" clId="{5DBC798A-4742-4DC1-9008-6EF73A1D5861}" dt="2025-06-06T11:06:52.581" v="4331"/>
          <ac:spMkLst>
            <pc:docMk/>
            <pc:sldMk cId="3757084681" sldId="604"/>
            <ac:spMk id="318" creationId="{EAA885D6-5762-D984-658D-1A3DDBD8C26E}"/>
          </ac:spMkLst>
        </pc:spChg>
        <pc:spChg chg="add mod">
          <ac:chgData name="Xiao Liang (CSD)" userId="17ac237b-a419-4ae3-afd2-1add11ec7e8a" providerId="ADAL" clId="{5DBC798A-4742-4DC1-9008-6EF73A1D5861}" dt="2025-06-06T11:15:12.359" v="4383" actId="14100"/>
          <ac:spMkLst>
            <pc:docMk/>
            <pc:sldMk cId="3757084681" sldId="604"/>
            <ac:spMk id="319" creationId="{3CA3946C-2D66-1342-1A79-1307B82840CB}"/>
          </ac:spMkLst>
        </pc:spChg>
        <pc:spChg chg="add del mod">
          <ac:chgData name="Xiao Liang (CSD)" userId="17ac237b-a419-4ae3-afd2-1add11ec7e8a" providerId="ADAL" clId="{5DBC798A-4742-4DC1-9008-6EF73A1D5861}" dt="2025-06-06T11:15:31.628" v="4395"/>
          <ac:spMkLst>
            <pc:docMk/>
            <pc:sldMk cId="3757084681" sldId="604"/>
            <ac:spMk id="320" creationId="{51981F21-EB09-3AF9-4167-84B2862373C1}"/>
          </ac:spMkLst>
        </pc:spChg>
        <pc:spChg chg="add mod">
          <ac:chgData name="Xiao Liang (CSD)" userId="17ac237b-a419-4ae3-afd2-1add11ec7e8a" providerId="ADAL" clId="{5DBC798A-4742-4DC1-9008-6EF73A1D5861}" dt="2025-06-06T11:15:31.206" v="4393" actId="1076"/>
          <ac:spMkLst>
            <pc:docMk/>
            <pc:sldMk cId="3757084681" sldId="604"/>
            <ac:spMk id="321" creationId="{7A579AE1-100A-0EE8-7DAD-2AF83B3735CA}"/>
          </ac:spMkLst>
        </pc:spChg>
        <pc:spChg chg="mod">
          <ac:chgData name="Xiao Liang (CSD)" userId="17ac237b-a419-4ae3-afd2-1add11ec7e8a" providerId="ADAL" clId="{5DBC798A-4742-4DC1-9008-6EF73A1D5861}" dt="2025-06-06T11:17:33.169" v="4471" actId="108"/>
          <ac:spMkLst>
            <pc:docMk/>
            <pc:sldMk cId="3757084681" sldId="604"/>
            <ac:spMk id="325" creationId="{14C588BF-F8F7-D168-A5C5-BF9FEB7ADA97}"/>
          </ac:spMkLst>
        </pc:spChg>
        <pc:spChg chg="mod">
          <ac:chgData name="Xiao Liang (CSD)" userId="17ac237b-a419-4ae3-afd2-1add11ec7e8a" providerId="ADAL" clId="{5DBC798A-4742-4DC1-9008-6EF73A1D5861}" dt="2025-06-06T11:17:33.170" v="4472" actId="108"/>
          <ac:spMkLst>
            <pc:docMk/>
            <pc:sldMk cId="3757084681" sldId="604"/>
            <ac:spMk id="326" creationId="{4111F347-DE53-BA41-9698-9AF5572D0CCD}"/>
          </ac:spMkLst>
        </pc:spChg>
        <pc:spChg chg="mod">
          <ac:chgData name="Xiao Liang (CSD)" userId="17ac237b-a419-4ae3-afd2-1add11ec7e8a" providerId="ADAL" clId="{5DBC798A-4742-4DC1-9008-6EF73A1D5861}" dt="2025-06-06T11:17:33.171" v="4473" actId="108"/>
          <ac:spMkLst>
            <pc:docMk/>
            <pc:sldMk cId="3757084681" sldId="604"/>
            <ac:spMk id="327" creationId="{9E545175-8087-9F82-8059-057AC0ABAFE3}"/>
          </ac:spMkLst>
        </pc:spChg>
        <pc:spChg chg="mod">
          <ac:chgData name="Xiao Liang (CSD)" userId="17ac237b-a419-4ae3-afd2-1add11ec7e8a" providerId="ADAL" clId="{5DBC798A-4742-4DC1-9008-6EF73A1D5861}" dt="2025-06-06T11:17:33.172" v="4474" actId="108"/>
          <ac:spMkLst>
            <pc:docMk/>
            <pc:sldMk cId="3757084681" sldId="604"/>
            <ac:spMk id="328" creationId="{456E88BE-B24C-2B0B-09FA-C6505A82C49C}"/>
          </ac:spMkLst>
        </pc:spChg>
        <pc:spChg chg="mod">
          <ac:chgData name="Xiao Liang (CSD)" userId="17ac237b-a419-4ae3-afd2-1add11ec7e8a" providerId="ADAL" clId="{5DBC798A-4742-4DC1-9008-6EF73A1D5861}" dt="2025-06-06T11:17:33.173" v="4475" actId="108"/>
          <ac:spMkLst>
            <pc:docMk/>
            <pc:sldMk cId="3757084681" sldId="604"/>
            <ac:spMk id="329" creationId="{EA65A2C8-0871-E0CD-1209-A5C8DB73B353}"/>
          </ac:spMkLst>
        </pc:spChg>
        <pc:spChg chg="mod">
          <ac:chgData name="Xiao Liang (CSD)" userId="17ac237b-a419-4ae3-afd2-1add11ec7e8a" providerId="ADAL" clId="{5DBC798A-4742-4DC1-9008-6EF73A1D5861}" dt="2025-06-06T11:17:33.175" v="4476" actId="108"/>
          <ac:spMkLst>
            <pc:docMk/>
            <pc:sldMk cId="3757084681" sldId="604"/>
            <ac:spMk id="330" creationId="{57475706-2B38-CED9-F063-440E79B61A98}"/>
          </ac:spMkLst>
        </pc:spChg>
        <pc:spChg chg="mod">
          <ac:chgData name="Xiao Liang (CSD)" userId="17ac237b-a419-4ae3-afd2-1add11ec7e8a" providerId="ADAL" clId="{5DBC798A-4742-4DC1-9008-6EF73A1D5861}" dt="2025-06-06T11:17:33.176" v="4477" actId="108"/>
          <ac:spMkLst>
            <pc:docMk/>
            <pc:sldMk cId="3757084681" sldId="604"/>
            <ac:spMk id="331" creationId="{D0CFBAED-CA01-31FD-937C-2CB43CE1A514}"/>
          </ac:spMkLst>
        </pc:spChg>
        <pc:spChg chg="mod">
          <ac:chgData name="Xiao Liang (CSD)" userId="17ac237b-a419-4ae3-afd2-1add11ec7e8a" providerId="ADAL" clId="{5DBC798A-4742-4DC1-9008-6EF73A1D5861}" dt="2025-06-06T11:17:33.177" v="4478" actId="108"/>
          <ac:spMkLst>
            <pc:docMk/>
            <pc:sldMk cId="3757084681" sldId="604"/>
            <ac:spMk id="332" creationId="{1EFC4A5D-356D-5468-0C41-C6A9C9C6E65D}"/>
          </ac:spMkLst>
        </pc:spChg>
        <pc:spChg chg="mod">
          <ac:chgData name="Xiao Liang (CSD)" userId="17ac237b-a419-4ae3-afd2-1add11ec7e8a" providerId="ADAL" clId="{5DBC798A-4742-4DC1-9008-6EF73A1D5861}" dt="2025-06-06T11:17:33.178" v="4479" actId="108"/>
          <ac:spMkLst>
            <pc:docMk/>
            <pc:sldMk cId="3757084681" sldId="604"/>
            <ac:spMk id="333" creationId="{56421786-9889-6682-3A72-CE044D6A555A}"/>
          </ac:spMkLst>
        </pc:spChg>
        <pc:spChg chg="mod">
          <ac:chgData name="Xiao Liang (CSD)" userId="17ac237b-a419-4ae3-afd2-1add11ec7e8a" providerId="ADAL" clId="{5DBC798A-4742-4DC1-9008-6EF73A1D5861}" dt="2025-06-06T11:17:33.179" v="4480" actId="108"/>
          <ac:spMkLst>
            <pc:docMk/>
            <pc:sldMk cId="3757084681" sldId="604"/>
            <ac:spMk id="334" creationId="{A2A60987-6629-2ED9-4505-096D3928F40B}"/>
          </ac:spMkLst>
        </pc:spChg>
        <pc:spChg chg="mod">
          <ac:chgData name="Xiao Liang (CSD)" userId="17ac237b-a419-4ae3-afd2-1add11ec7e8a" providerId="ADAL" clId="{5DBC798A-4742-4DC1-9008-6EF73A1D5861}" dt="2025-06-06T11:17:33.181" v="4481" actId="108"/>
          <ac:spMkLst>
            <pc:docMk/>
            <pc:sldMk cId="3757084681" sldId="604"/>
            <ac:spMk id="335" creationId="{18707E3C-8172-E275-DC3E-75CCC1E2D8E5}"/>
          </ac:spMkLst>
        </pc:spChg>
        <pc:spChg chg="mod">
          <ac:chgData name="Xiao Liang (CSD)" userId="17ac237b-a419-4ae3-afd2-1add11ec7e8a" providerId="ADAL" clId="{5DBC798A-4742-4DC1-9008-6EF73A1D5861}" dt="2025-06-06T11:17:33.182" v="4482" actId="108"/>
          <ac:spMkLst>
            <pc:docMk/>
            <pc:sldMk cId="3757084681" sldId="604"/>
            <ac:spMk id="336" creationId="{38691E86-0D7B-4774-C257-295DF89D4134}"/>
          </ac:spMkLst>
        </pc:spChg>
        <pc:spChg chg="mod">
          <ac:chgData name="Xiao Liang (CSD)" userId="17ac237b-a419-4ae3-afd2-1add11ec7e8a" providerId="ADAL" clId="{5DBC798A-4742-4DC1-9008-6EF73A1D5861}" dt="2025-06-06T11:17:33.183" v="4483" actId="108"/>
          <ac:spMkLst>
            <pc:docMk/>
            <pc:sldMk cId="3757084681" sldId="604"/>
            <ac:spMk id="337" creationId="{BD726BAD-4E1A-035E-AAFD-5CCFD87401C5}"/>
          </ac:spMkLst>
        </pc:spChg>
        <pc:spChg chg="mod">
          <ac:chgData name="Xiao Liang (CSD)" userId="17ac237b-a419-4ae3-afd2-1add11ec7e8a" providerId="ADAL" clId="{5DBC798A-4742-4DC1-9008-6EF73A1D5861}" dt="2025-06-06T11:17:33.184" v="4484" actId="108"/>
          <ac:spMkLst>
            <pc:docMk/>
            <pc:sldMk cId="3757084681" sldId="604"/>
            <ac:spMk id="338" creationId="{224AA000-A4CE-E3F3-0168-FC6A08A048A5}"/>
          </ac:spMkLst>
        </pc:spChg>
        <pc:spChg chg="mod">
          <ac:chgData name="Xiao Liang (CSD)" userId="17ac237b-a419-4ae3-afd2-1add11ec7e8a" providerId="ADAL" clId="{5DBC798A-4742-4DC1-9008-6EF73A1D5861}" dt="2025-06-06T11:17:33.185" v="4485" actId="108"/>
          <ac:spMkLst>
            <pc:docMk/>
            <pc:sldMk cId="3757084681" sldId="604"/>
            <ac:spMk id="339" creationId="{96A1EB42-C787-625A-2C80-370A5FD7C677}"/>
          </ac:spMkLst>
        </pc:spChg>
        <pc:grpChg chg="mod">
          <ac:chgData name="Xiao Liang (CSD)" userId="17ac237b-a419-4ae3-afd2-1add11ec7e8a" providerId="ADAL" clId="{5DBC798A-4742-4DC1-9008-6EF73A1D5861}" dt="2025-06-06T10:33:04.879" v="3837" actId="1076"/>
          <ac:grpSpMkLst>
            <pc:docMk/>
            <pc:sldMk cId="3757084681" sldId="604"/>
            <ac:grpSpMk id="11" creationId="{5956C409-739E-4A07-7B0F-B66DC01AAA76}"/>
          </ac:grpSpMkLst>
        </pc:grpChg>
        <pc:grpChg chg="mod">
          <ac:chgData name="Xiao Liang (CSD)" userId="17ac237b-a419-4ae3-afd2-1add11ec7e8a" providerId="ADAL" clId="{5DBC798A-4742-4DC1-9008-6EF73A1D5861}" dt="2025-06-06T10:33:22.423" v="3873" actId="1037"/>
          <ac:grpSpMkLst>
            <pc:docMk/>
            <pc:sldMk cId="3757084681" sldId="604"/>
            <ac:grpSpMk id="19" creationId="{9911A9EB-CA4C-F4C4-DEBA-C1E55ACD553B}"/>
          </ac:grpSpMkLst>
        </pc:grpChg>
        <pc:grpChg chg="del mod">
          <ac:chgData name="Xiao Liang (CSD)" userId="17ac237b-a419-4ae3-afd2-1add11ec7e8a" providerId="ADAL" clId="{5DBC798A-4742-4DC1-9008-6EF73A1D5861}" dt="2025-06-06T04:35:35.604" v="3223" actId="478"/>
          <ac:grpSpMkLst>
            <pc:docMk/>
            <pc:sldMk cId="3757084681" sldId="604"/>
            <ac:grpSpMk id="43" creationId="{45897397-97D0-A17D-CD38-A1ABF6ABD14F}"/>
          </ac:grpSpMkLst>
        </pc:grpChg>
        <pc:grpChg chg="del mod ord">
          <ac:chgData name="Xiao Liang (CSD)" userId="17ac237b-a419-4ae3-afd2-1add11ec7e8a" providerId="ADAL" clId="{5DBC798A-4742-4DC1-9008-6EF73A1D5861}" dt="2025-06-06T10:24:30.930" v="3618" actId="478"/>
          <ac:grpSpMkLst>
            <pc:docMk/>
            <pc:sldMk cId="3757084681" sldId="604"/>
            <ac:grpSpMk id="61" creationId="{C63E8845-56EA-006F-33C3-8D653B977CD4}"/>
          </ac:grpSpMkLst>
        </pc:grpChg>
        <pc:grpChg chg="del">
          <ac:chgData name="Xiao Liang (CSD)" userId="17ac237b-a419-4ae3-afd2-1add11ec7e8a" providerId="ADAL" clId="{5DBC798A-4742-4DC1-9008-6EF73A1D5861}" dt="2025-06-06T04:35:35.625" v="3239" actId="478"/>
          <ac:grpSpMkLst>
            <pc:docMk/>
            <pc:sldMk cId="3757084681" sldId="604"/>
            <ac:grpSpMk id="62" creationId="{C746DFC1-D7BA-2D50-6763-137685CB7D36}"/>
          </ac:grpSpMkLst>
        </pc:grpChg>
        <pc:grpChg chg="mod">
          <ac:chgData name="Xiao Liang (CSD)" userId="17ac237b-a419-4ae3-afd2-1add11ec7e8a" providerId="ADAL" clId="{5DBC798A-4742-4DC1-9008-6EF73A1D5861}" dt="2025-06-06T10:23:01.807" v="3574" actId="1036"/>
          <ac:grpSpMkLst>
            <pc:docMk/>
            <pc:sldMk cId="3757084681" sldId="604"/>
            <ac:grpSpMk id="92" creationId="{1B9BD18A-2192-3624-0142-22093FA32503}"/>
          </ac:grpSpMkLst>
        </pc:grpChg>
        <pc:grpChg chg="del mod">
          <ac:chgData name="Xiao Liang (CSD)" userId="17ac237b-a419-4ae3-afd2-1add11ec7e8a" providerId="ADAL" clId="{5DBC798A-4742-4DC1-9008-6EF73A1D5861}" dt="2025-06-06T10:42:05.279" v="3875" actId="478"/>
          <ac:grpSpMkLst>
            <pc:docMk/>
            <pc:sldMk cId="3757084681" sldId="604"/>
            <ac:grpSpMk id="98" creationId="{43669ED1-38FE-73C2-1660-46091C47C71F}"/>
          </ac:grpSpMkLst>
        </pc:grpChg>
        <pc:grpChg chg="del mod">
          <ac:chgData name="Xiao Liang (CSD)" userId="17ac237b-a419-4ae3-afd2-1add11ec7e8a" providerId="ADAL" clId="{5DBC798A-4742-4DC1-9008-6EF73A1D5861}" dt="2025-06-06T10:42:05.279" v="3875" actId="478"/>
          <ac:grpSpMkLst>
            <pc:docMk/>
            <pc:sldMk cId="3757084681" sldId="604"/>
            <ac:grpSpMk id="104" creationId="{E8DF7E82-EDE0-5894-99B5-0DD2E79F4AD0}"/>
          </ac:grpSpMkLst>
        </pc:grpChg>
        <pc:grpChg chg="add mod">
          <ac:chgData name="Xiao Liang (CSD)" userId="17ac237b-a419-4ae3-afd2-1add11ec7e8a" providerId="ADAL" clId="{5DBC798A-4742-4DC1-9008-6EF73A1D5861}" dt="2025-06-06T10:32:58.632" v="3836" actId="1037"/>
          <ac:grpSpMkLst>
            <pc:docMk/>
            <pc:sldMk cId="3757084681" sldId="604"/>
            <ac:grpSpMk id="105" creationId="{FCD17955-C99A-9148-26D4-73CD2CFE32BF}"/>
          </ac:grpSpMkLst>
        </pc:grpChg>
        <pc:grpChg chg="add mod">
          <ac:chgData name="Xiao Liang (CSD)" userId="17ac237b-a419-4ae3-afd2-1add11ec7e8a" providerId="ADAL" clId="{5DBC798A-4742-4DC1-9008-6EF73A1D5861}" dt="2025-06-06T10:32:58.632" v="3836" actId="1037"/>
          <ac:grpSpMkLst>
            <pc:docMk/>
            <pc:sldMk cId="3757084681" sldId="604"/>
            <ac:grpSpMk id="108" creationId="{0B527749-373C-C95E-C798-B8336183292F}"/>
          </ac:grpSpMkLst>
        </pc:grpChg>
        <pc:grpChg chg="add mod">
          <ac:chgData name="Xiao Liang (CSD)" userId="17ac237b-a419-4ae3-afd2-1add11ec7e8a" providerId="ADAL" clId="{5DBC798A-4742-4DC1-9008-6EF73A1D5861}" dt="2025-06-06T10:33:22.423" v="3873" actId="1037"/>
          <ac:grpSpMkLst>
            <pc:docMk/>
            <pc:sldMk cId="3757084681" sldId="604"/>
            <ac:grpSpMk id="114" creationId="{EF771DB0-F247-13B4-7BFB-4CA1AEFB146A}"/>
          </ac:grpSpMkLst>
        </pc:grpChg>
        <pc:grpChg chg="del mod ord">
          <ac:chgData name="Xiao Liang (CSD)" userId="17ac237b-a419-4ae3-afd2-1add11ec7e8a" providerId="ADAL" clId="{5DBC798A-4742-4DC1-9008-6EF73A1D5861}" dt="2025-06-06T11:17:33.167" v="4470" actId="478"/>
          <ac:grpSpMkLst>
            <pc:docMk/>
            <pc:sldMk cId="3757084681" sldId="604"/>
            <ac:grpSpMk id="135" creationId="{4B5B4D4E-3DFC-0A5E-2D78-937D0C45AAD1}"/>
          </ac:grpSpMkLst>
        </pc:grpChg>
        <pc:grpChg chg="del">
          <ac:chgData name="Xiao Liang (CSD)" userId="17ac237b-a419-4ae3-afd2-1add11ec7e8a" providerId="ADAL" clId="{5DBC798A-4742-4DC1-9008-6EF73A1D5861}" dt="2025-06-06T10:24:30.951" v="3635" actId="478"/>
          <ac:grpSpMkLst>
            <pc:docMk/>
            <pc:sldMk cId="3757084681" sldId="604"/>
            <ac:grpSpMk id="136" creationId="{4C13CB57-4093-3B42-2CF4-66E16BB7240A}"/>
          </ac:grpSpMkLst>
        </pc:grpChg>
        <pc:grpChg chg="add mod">
          <ac:chgData name="Xiao Liang (CSD)" userId="17ac237b-a419-4ae3-afd2-1add11ec7e8a" providerId="ADAL" clId="{5DBC798A-4742-4DC1-9008-6EF73A1D5861}" dt="2025-06-06T10:29:33.037" v="3750" actId="1076"/>
          <ac:grpSpMkLst>
            <pc:docMk/>
            <pc:sldMk cId="3757084681" sldId="604"/>
            <ac:grpSpMk id="159" creationId="{29747137-E9D0-5E3B-C071-7B94A68509AE}"/>
          </ac:grpSpMkLst>
        </pc:grpChg>
        <pc:grpChg chg="mod">
          <ac:chgData name="Xiao Liang (CSD)" userId="17ac237b-a419-4ae3-afd2-1add11ec7e8a" providerId="ADAL" clId="{5DBC798A-4742-4DC1-9008-6EF73A1D5861}" dt="2025-06-06T10:42:15.589" v="3886" actId="1036"/>
          <ac:grpSpMkLst>
            <pc:docMk/>
            <pc:sldMk cId="3757084681" sldId="604"/>
            <ac:grpSpMk id="165" creationId="{DFC88006-3DDD-2BF3-73F5-C351F6493989}"/>
          </ac:grpSpMkLst>
        </pc:grpChg>
        <pc:grpChg chg="mod">
          <ac:chgData name="Xiao Liang (CSD)" userId="17ac237b-a419-4ae3-afd2-1add11ec7e8a" providerId="ADAL" clId="{5DBC798A-4742-4DC1-9008-6EF73A1D5861}" dt="2025-06-06T11:07:37.421" v="4369" actId="1038"/>
          <ac:grpSpMkLst>
            <pc:docMk/>
            <pc:sldMk cId="3757084681" sldId="604"/>
            <ac:grpSpMk id="168" creationId="{6B071C58-A297-C2AC-1F83-32256DFD8E04}"/>
          </ac:grpSpMkLst>
        </pc:grpChg>
        <pc:grpChg chg="mod">
          <ac:chgData name="Xiao Liang (CSD)" userId="17ac237b-a419-4ae3-afd2-1add11ec7e8a" providerId="ADAL" clId="{5DBC798A-4742-4DC1-9008-6EF73A1D5861}" dt="2025-06-06T11:02:03.461" v="4175" actId="1035"/>
          <ac:grpSpMkLst>
            <pc:docMk/>
            <pc:sldMk cId="3757084681" sldId="604"/>
            <ac:grpSpMk id="181" creationId="{CB408133-D954-00D7-DAB7-03044ABFF9C2}"/>
          </ac:grpSpMkLst>
        </pc:grpChg>
        <pc:grpChg chg="del mod">
          <ac:chgData name="Xiao Liang (CSD)" userId="17ac237b-a419-4ae3-afd2-1add11ec7e8a" providerId="ADAL" clId="{5DBC798A-4742-4DC1-9008-6EF73A1D5861}" dt="2025-06-06T11:05:58.398" v="4296" actId="478"/>
          <ac:grpSpMkLst>
            <pc:docMk/>
            <pc:sldMk cId="3757084681" sldId="604"/>
            <ac:grpSpMk id="184" creationId="{3D0B761C-BCB3-B20C-AE2C-CA2CBD1DF06E}"/>
          </ac:grpSpMkLst>
        </pc:grpChg>
        <pc:grpChg chg="del mod">
          <ac:chgData name="Xiao Liang (CSD)" userId="17ac237b-a419-4ae3-afd2-1add11ec7e8a" providerId="ADAL" clId="{5DBC798A-4742-4DC1-9008-6EF73A1D5861}" dt="2025-06-06T11:06:46.657" v="4325" actId="478"/>
          <ac:grpSpMkLst>
            <pc:docMk/>
            <pc:sldMk cId="3757084681" sldId="604"/>
            <ac:grpSpMk id="187" creationId="{17A6A985-1689-60CA-6DE9-CB8223014F21}"/>
          </ac:grpSpMkLst>
        </pc:grpChg>
        <pc:grpChg chg="del">
          <ac:chgData name="Xiao Liang (CSD)" userId="17ac237b-a419-4ae3-afd2-1add11ec7e8a" providerId="ADAL" clId="{5DBC798A-4742-4DC1-9008-6EF73A1D5861}" dt="2025-06-06T10:44:58.136" v="4079" actId="478"/>
          <ac:grpSpMkLst>
            <pc:docMk/>
            <pc:sldMk cId="3757084681" sldId="604"/>
            <ac:grpSpMk id="191" creationId="{BBAAA856-946A-CFD7-C5F6-9BB007D0F15A}"/>
          </ac:grpSpMkLst>
        </pc:grpChg>
        <pc:grpChg chg="del mod">
          <ac:chgData name="Xiao Liang (CSD)" userId="17ac237b-a419-4ae3-afd2-1add11ec7e8a" providerId="ADAL" clId="{5DBC798A-4742-4DC1-9008-6EF73A1D5861}" dt="2025-06-06T11:06:48.286" v="4330" actId="478"/>
          <ac:grpSpMkLst>
            <pc:docMk/>
            <pc:sldMk cId="3757084681" sldId="604"/>
            <ac:grpSpMk id="199" creationId="{16CDD3A4-431D-236C-C946-965B73D19258}"/>
          </ac:grpSpMkLst>
        </pc:grpChg>
        <pc:grpChg chg="mod">
          <ac:chgData name="Xiao Liang (CSD)" userId="17ac237b-a419-4ae3-afd2-1add11ec7e8a" providerId="ADAL" clId="{5DBC798A-4742-4DC1-9008-6EF73A1D5861}" dt="2025-06-06T11:01:53.902" v="4168" actId="1076"/>
          <ac:grpSpMkLst>
            <pc:docMk/>
            <pc:sldMk cId="3757084681" sldId="604"/>
            <ac:grpSpMk id="211" creationId="{C955F085-6A9C-F9F6-BDAD-73F7FA3D98B1}"/>
          </ac:grpSpMkLst>
        </pc:grpChg>
        <pc:grpChg chg="add del mod">
          <ac:chgData name="Xiao Liang (CSD)" userId="17ac237b-a419-4ae3-afd2-1add11ec7e8a" providerId="ADAL" clId="{5DBC798A-4742-4DC1-9008-6EF73A1D5861}" dt="2025-06-06T10:44:30.535" v="4053" actId="478"/>
          <ac:grpSpMkLst>
            <pc:docMk/>
            <pc:sldMk cId="3757084681" sldId="604"/>
            <ac:grpSpMk id="212" creationId="{AD82E292-DD2F-98B3-5A94-6A8D4E43F9FB}"/>
          </ac:grpSpMkLst>
        </pc:grpChg>
        <pc:grpChg chg="mod ord">
          <ac:chgData name="Xiao Liang (CSD)" userId="17ac237b-a419-4ae3-afd2-1add11ec7e8a" providerId="ADAL" clId="{5DBC798A-4742-4DC1-9008-6EF73A1D5861}" dt="2025-06-06T10:47:57.547" v="4164" actId="1035"/>
          <ac:grpSpMkLst>
            <pc:docMk/>
            <pc:sldMk cId="3757084681" sldId="604"/>
            <ac:grpSpMk id="220" creationId="{951AD5C2-E24F-B911-AFAF-B81CEAC2ED1F}"/>
          </ac:grpSpMkLst>
        </pc:grpChg>
        <pc:grpChg chg="del">
          <ac:chgData name="Xiao Liang (CSD)" userId="17ac237b-a419-4ae3-afd2-1add11ec7e8a" providerId="ADAL" clId="{5DBC798A-4742-4DC1-9008-6EF73A1D5861}" dt="2025-06-06T10:44:30.539" v="4057" actId="478"/>
          <ac:grpSpMkLst>
            <pc:docMk/>
            <pc:sldMk cId="3757084681" sldId="604"/>
            <ac:grpSpMk id="221" creationId="{B64D0F42-7F07-4BD7-5A8E-7DD495374C28}"/>
          </ac:grpSpMkLst>
        </pc:grpChg>
        <pc:grpChg chg="del mod ord">
          <ac:chgData name="Xiao Liang (CSD)" userId="17ac237b-a419-4ae3-afd2-1add11ec7e8a" providerId="ADAL" clId="{5DBC798A-4742-4DC1-9008-6EF73A1D5861}" dt="2025-06-06T10:45:08.485" v="4125" actId="478"/>
          <ac:grpSpMkLst>
            <pc:docMk/>
            <pc:sldMk cId="3757084681" sldId="604"/>
            <ac:grpSpMk id="239" creationId="{ADB44287-C750-1CA5-6E07-50519C74453E}"/>
          </ac:grpSpMkLst>
        </pc:grpChg>
        <pc:grpChg chg="del">
          <ac:chgData name="Xiao Liang (CSD)" userId="17ac237b-a419-4ae3-afd2-1add11ec7e8a" providerId="ADAL" clId="{5DBC798A-4742-4DC1-9008-6EF73A1D5861}" dt="2025-06-06T10:44:58.152" v="4093" actId="478"/>
          <ac:grpSpMkLst>
            <pc:docMk/>
            <pc:sldMk cId="3757084681" sldId="604"/>
            <ac:grpSpMk id="240" creationId="{F9EA9DBF-4912-59B8-557E-F978A0812BB7}"/>
          </ac:grpSpMkLst>
        </pc:grpChg>
        <pc:grpChg chg="mod ord">
          <ac:chgData name="Xiao Liang (CSD)" userId="17ac237b-a419-4ae3-afd2-1add11ec7e8a" providerId="ADAL" clId="{5DBC798A-4742-4DC1-9008-6EF73A1D5861}" dt="2025-06-06T11:07:37.421" v="4369" actId="1038"/>
          <ac:grpSpMkLst>
            <pc:docMk/>
            <pc:sldMk cId="3757084681" sldId="604"/>
            <ac:grpSpMk id="259" creationId="{9069BBFF-65A9-E55C-216F-CEF2B9CF03F9}"/>
          </ac:grpSpMkLst>
        </pc:grpChg>
        <pc:grpChg chg="del">
          <ac:chgData name="Xiao Liang (CSD)" userId="17ac237b-a419-4ae3-afd2-1add11ec7e8a" providerId="ADAL" clId="{5DBC798A-4742-4DC1-9008-6EF73A1D5861}" dt="2025-06-06T10:45:08.502" v="4140" actId="478"/>
          <ac:grpSpMkLst>
            <pc:docMk/>
            <pc:sldMk cId="3757084681" sldId="604"/>
            <ac:grpSpMk id="260" creationId="{EE4B2CF3-6C81-0D10-EE6A-15C58E6A6F04}"/>
          </ac:grpSpMkLst>
        </pc:grpChg>
        <pc:grpChg chg="mod">
          <ac:chgData name="Xiao Liang (CSD)" userId="17ac237b-a419-4ae3-afd2-1add11ec7e8a" providerId="ADAL" clId="{5DBC798A-4742-4DC1-9008-6EF73A1D5861}" dt="2025-06-06T11:06:03.117" v="4297" actId="1076"/>
          <ac:grpSpMkLst>
            <pc:docMk/>
            <pc:sldMk cId="3757084681" sldId="604"/>
            <ac:grpSpMk id="304" creationId="{1513C81E-05AB-9AAD-3AEF-467908A5E6FF}"/>
          </ac:grpSpMkLst>
        </pc:grpChg>
        <pc:grpChg chg="mod ord">
          <ac:chgData name="Xiao Liang (CSD)" userId="17ac237b-a419-4ae3-afd2-1add11ec7e8a" providerId="ADAL" clId="{5DBC798A-4742-4DC1-9008-6EF73A1D5861}" dt="2025-06-06T11:06:46.656" v="4324"/>
          <ac:grpSpMkLst>
            <pc:docMk/>
            <pc:sldMk cId="3757084681" sldId="604"/>
            <ac:grpSpMk id="312" creationId="{01185199-6974-A19C-396F-14D31A7883C5}"/>
          </ac:grpSpMkLst>
        </pc:grpChg>
        <pc:grpChg chg="del">
          <ac:chgData name="Xiao Liang (CSD)" userId="17ac237b-a419-4ae3-afd2-1add11ec7e8a" providerId="ADAL" clId="{5DBC798A-4742-4DC1-9008-6EF73A1D5861}" dt="2025-06-06T11:06:46.661" v="4329" actId="478"/>
          <ac:grpSpMkLst>
            <pc:docMk/>
            <pc:sldMk cId="3757084681" sldId="604"/>
            <ac:grpSpMk id="313" creationId="{31874D4F-9DAC-FE49-19FF-F5F4FF731C71}"/>
          </ac:grpSpMkLst>
        </pc:grpChg>
        <pc:grpChg chg="add mod">
          <ac:chgData name="Xiao Liang (CSD)" userId="17ac237b-a419-4ae3-afd2-1add11ec7e8a" providerId="ADAL" clId="{5DBC798A-4742-4DC1-9008-6EF73A1D5861}" dt="2025-06-06T11:06:57.016" v="4333" actId="1076"/>
          <ac:grpSpMkLst>
            <pc:docMk/>
            <pc:sldMk cId="3757084681" sldId="604"/>
            <ac:grpSpMk id="316" creationId="{44B99B57-1197-E0BC-4A17-66A8F11021C2}"/>
          </ac:grpSpMkLst>
        </pc:grpChg>
        <pc:grpChg chg="mod ord">
          <ac:chgData name="Xiao Liang (CSD)" userId="17ac237b-a419-4ae3-afd2-1add11ec7e8a" providerId="ADAL" clId="{5DBC798A-4742-4DC1-9008-6EF73A1D5861}" dt="2025-06-06T11:17:33.157" v="4456"/>
          <ac:grpSpMkLst>
            <pc:docMk/>
            <pc:sldMk cId="3757084681" sldId="604"/>
            <ac:grpSpMk id="340" creationId="{88544DBB-8A4C-1D24-7FA8-9CC0F785CC6F}"/>
          </ac:grpSpMkLst>
        </pc:grpChg>
        <pc:grpChg chg="del">
          <ac:chgData name="Xiao Liang (CSD)" userId="17ac237b-a419-4ae3-afd2-1add11ec7e8a" providerId="ADAL" clId="{5DBC798A-4742-4DC1-9008-6EF73A1D5861}" dt="2025-06-06T11:17:33.186" v="4487" actId="478"/>
          <ac:grpSpMkLst>
            <pc:docMk/>
            <pc:sldMk cId="3757084681" sldId="604"/>
            <ac:grpSpMk id="341" creationId="{846966A6-9890-C813-6A67-3F33FDFD3EB7}"/>
          </ac:grpSpMkLst>
        </pc:grpChg>
        <pc:picChg chg="mod">
          <ac:chgData name="Xiao Liang (CSD)" userId="17ac237b-a419-4ae3-afd2-1add11ec7e8a" providerId="ADAL" clId="{5DBC798A-4742-4DC1-9008-6EF73A1D5861}" dt="2025-06-06T04:31:42.105" v="3170" actId="14100"/>
          <ac:picMkLst>
            <pc:docMk/>
            <pc:sldMk cId="3757084681" sldId="604"/>
            <ac:picMk id="7" creationId="{14C02626-E0AD-D5C4-AD3F-70D626884D9E}"/>
          </ac:picMkLst>
        </pc:picChg>
        <pc:picChg chg="mod">
          <ac:chgData name="Xiao Liang (CSD)" userId="17ac237b-a419-4ae3-afd2-1add11ec7e8a" providerId="ADAL" clId="{5DBC798A-4742-4DC1-9008-6EF73A1D5861}" dt="2025-06-06T04:32:00.925" v="3176" actId="14100"/>
          <ac:picMkLst>
            <pc:docMk/>
            <pc:sldMk cId="3757084681" sldId="604"/>
            <ac:picMk id="13" creationId="{D536C2E0-3541-9BE2-61B7-3C3E92AC9009}"/>
          </ac:picMkLst>
        </pc:picChg>
        <pc:picChg chg="mod">
          <ac:chgData name="Xiao Liang (CSD)" userId="17ac237b-a419-4ae3-afd2-1add11ec7e8a" providerId="ADAL" clId="{5DBC798A-4742-4DC1-9008-6EF73A1D5861}" dt="2025-06-06T04:32:27.591" v="3183" actId="14100"/>
          <ac:picMkLst>
            <pc:docMk/>
            <pc:sldMk cId="3757084681" sldId="604"/>
            <ac:picMk id="21" creationId="{D0FD4779-6286-E57B-C483-7136E6B088DF}"/>
          </ac:picMkLst>
        </pc:picChg>
        <pc:picChg chg="mod">
          <ac:chgData name="Xiao Liang (CSD)" userId="17ac237b-a419-4ae3-afd2-1add11ec7e8a" providerId="ADAL" clId="{5DBC798A-4742-4DC1-9008-6EF73A1D5861}" dt="2025-06-06T04:32:53.298" v="3190" actId="14100"/>
          <ac:picMkLst>
            <pc:docMk/>
            <pc:sldMk cId="3757084681" sldId="604"/>
            <ac:picMk id="24" creationId="{2E889A4B-4116-3C95-326D-A34ADB2BC6A1}"/>
          </ac:picMkLst>
        </pc:picChg>
        <pc:picChg chg="mod">
          <ac:chgData name="Xiao Liang (CSD)" userId="17ac237b-a419-4ae3-afd2-1add11ec7e8a" providerId="ADAL" clId="{5DBC798A-4742-4DC1-9008-6EF73A1D5861}" dt="2025-06-06T04:35:18.234" v="3198" actId="14100"/>
          <ac:picMkLst>
            <pc:docMk/>
            <pc:sldMk cId="3757084681" sldId="604"/>
            <ac:picMk id="27" creationId="{DBEBBA04-D08F-D7F4-2806-F9D39F1F0DDE}"/>
          </ac:picMkLst>
        </pc:picChg>
        <pc:picChg chg="mod">
          <ac:chgData name="Xiao Liang (CSD)" userId="17ac237b-a419-4ae3-afd2-1add11ec7e8a" providerId="ADAL" clId="{5DBC798A-4742-4DC1-9008-6EF73A1D5861}" dt="2025-06-06T04:35:35.559" v="3205" actId="14100"/>
          <ac:picMkLst>
            <pc:docMk/>
            <pc:sldMk cId="3757084681" sldId="604"/>
            <ac:picMk id="45" creationId="{65B16C01-29BD-5120-7511-AEC99C855C7C}"/>
          </ac:picMkLst>
        </pc:picChg>
        <pc:picChg chg="mod">
          <ac:chgData name="Xiao Liang (CSD)" userId="17ac237b-a419-4ae3-afd2-1add11ec7e8a" providerId="ADAL" clId="{5DBC798A-4742-4DC1-9008-6EF73A1D5861}" dt="2025-06-06T10:20:31.991" v="3485" actId="14100"/>
          <ac:picMkLst>
            <pc:docMk/>
            <pc:sldMk cId="3757084681" sldId="604"/>
            <ac:picMk id="88" creationId="{D6978C6B-A0C2-58B0-04C4-D7DA354EF5E5}"/>
          </ac:picMkLst>
        </pc:picChg>
        <pc:picChg chg="mod">
          <ac:chgData name="Xiao Liang (CSD)" userId="17ac237b-a419-4ae3-afd2-1add11ec7e8a" providerId="ADAL" clId="{5DBC798A-4742-4DC1-9008-6EF73A1D5861}" dt="2025-06-06T10:20:44.456" v="3492" actId="14100"/>
          <ac:picMkLst>
            <pc:docMk/>
            <pc:sldMk cId="3757084681" sldId="604"/>
            <ac:picMk id="94" creationId="{E70F4D4E-E8BB-1498-C96A-D0F398D58736}"/>
          </ac:picMkLst>
        </pc:picChg>
        <pc:picChg chg="mod">
          <ac:chgData name="Xiao Liang (CSD)" userId="17ac237b-a419-4ae3-afd2-1add11ec7e8a" providerId="ADAL" clId="{5DBC798A-4742-4DC1-9008-6EF73A1D5861}" dt="2025-06-06T10:21:09.284" v="3500" actId="14100"/>
          <ac:picMkLst>
            <pc:docMk/>
            <pc:sldMk cId="3757084681" sldId="604"/>
            <ac:picMk id="100" creationId="{A44105AB-2D2C-AD54-0B38-0A38EB53FFE3}"/>
          </ac:picMkLst>
        </pc:picChg>
        <pc:picChg chg="mod">
          <ac:chgData name="Xiao Liang (CSD)" userId="17ac237b-a419-4ae3-afd2-1add11ec7e8a" providerId="ADAL" clId="{5DBC798A-4742-4DC1-9008-6EF73A1D5861}" dt="2025-06-06T10:24:30.882" v="3584" actId="14100"/>
          <ac:picMkLst>
            <pc:docMk/>
            <pc:sldMk cId="3757084681" sldId="604"/>
            <ac:picMk id="118" creationId="{28E25524-7661-0764-FB22-19F378CE0431}"/>
          </ac:picMkLst>
        </pc:picChg>
        <pc:picChg chg="mod">
          <ac:chgData name="Xiao Liang (CSD)" userId="17ac237b-a419-4ae3-afd2-1add11ec7e8a" providerId="ADAL" clId="{5DBC798A-4742-4DC1-9008-6EF73A1D5861}" dt="2025-06-06T10:44:05.448" v="4034" actId="14100"/>
          <ac:picMkLst>
            <pc:docMk/>
            <pc:sldMk cId="3757084681" sldId="604"/>
            <ac:picMk id="207" creationId="{17C5B023-7698-30BA-69DB-E728677A099B}"/>
          </ac:picMkLst>
        </pc:picChg>
        <pc:picChg chg="mod">
          <ac:chgData name="Xiao Liang (CSD)" userId="17ac237b-a419-4ae3-afd2-1add11ec7e8a" providerId="ADAL" clId="{5DBC798A-4742-4DC1-9008-6EF73A1D5861}" dt="2025-06-06T10:44:30.521" v="4047" actId="14100"/>
          <ac:picMkLst>
            <pc:docMk/>
            <pc:sldMk cId="3757084681" sldId="604"/>
            <ac:picMk id="216" creationId="{9CFDDAD5-1BF6-1A24-C415-93A5DEF2F7E5}"/>
          </ac:picMkLst>
        </pc:picChg>
        <pc:picChg chg="mod">
          <ac:chgData name="Xiao Liang (CSD)" userId="17ac237b-a419-4ae3-afd2-1add11ec7e8a" providerId="ADAL" clId="{5DBC798A-4742-4DC1-9008-6EF73A1D5861}" dt="2025-06-06T10:44:58.105" v="4062" actId="14100"/>
          <ac:picMkLst>
            <pc:docMk/>
            <pc:sldMk cId="3757084681" sldId="604"/>
            <ac:picMk id="225" creationId="{C966705C-2D7E-91CE-3978-3ED521963615}"/>
          </ac:picMkLst>
        </pc:picChg>
        <pc:picChg chg="mod">
          <ac:chgData name="Xiao Liang (CSD)" userId="17ac237b-a419-4ae3-afd2-1add11ec7e8a" providerId="ADAL" clId="{5DBC798A-4742-4DC1-9008-6EF73A1D5861}" dt="2025-06-06T10:45:08.444" v="4098" actId="14100"/>
          <ac:picMkLst>
            <pc:docMk/>
            <pc:sldMk cId="3757084681" sldId="604"/>
            <ac:picMk id="244" creationId="{72645371-DB07-7EF9-FEE8-7FF717020A98}"/>
          </ac:picMkLst>
        </pc:picChg>
        <pc:picChg chg="mod">
          <ac:chgData name="Xiao Liang (CSD)" userId="17ac237b-a419-4ae3-afd2-1add11ec7e8a" providerId="ADAL" clId="{5DBC798A-4742-4DC1-9008-6EF73A1D5861}" dt="2025-06-06T11:05:10.204" v="4258" actId="14100"/>
          <ac:picMkLst>
            <pc:docMk/>
            <pc:sldMk cId="3757084681" sldId="604"/>
            <ac:picMk id="276" creationId="{B37EC543-0340-7E9D-98BF-9C4631B0236C}"/>
          </ac:picMkLst>
        </pc:picChg>
        <pc:picChg chg="mod">
          <ac:chgData name="Xiao Liang (CSD)" userId="17ac237b-a419-4ae3-afd2-1add11ec7e8a" providerId="ADAL" clId="{5DBC798A-4742-4DC1-9008-6EF73A1D5861}" dt="2025-06-06T11:06:46.636" v="4303" actId="14100"/>
          <ac:picMkLst>
            <pc:docMk/>
            <pc:sldMk cId="3757084681" sldId="604"/>
            <ac:picMk id="308" creationId="{A799EAD2-4193-3534-31D9-9747536E7F62}"/>
          </ac:picMkLst>
        </pc:picChg>
        <pc:picChg chg="mod">
          <ac:chgData name="Xiao Liang (CSD)" userId="17ac237b-a419-4ae3-afd2-1add11ec7e8a" providerId="ADAL" clId="{5DBC798A-4742-4DC1-9008-6EF73A1D5861}" dt="2025-06-06T11:17:33.105" v="4399" actId="14100"/>
          <ac:picMkLst>
            <pc:docMk/>
            <pc:sldMk cId="3757084681" sldId="604"/>
            <ac:picMk id="323" creationId="{EF238992-AB1D-0B77-27FD-EFF2E6553A7B}"/>
          </ac:picMkLst>
        </pc:picChg>
        <pc:cxnChg chg="add mod">
          <ac:chgData name="Xiao Liang (CSD)" userId="17ac237b-a419-4ae3-afd2-1add11ec7e8a" providerId="ADAL" clId="{5DBC798A-4742-4DC1-9008-6EF73A1D5861}" dt="2025-06-06T10:19:35.640" v="3475" actId="14100"/>
          <ac:cxnSpMkLst>
            <pc:docMk/>
            <pc:sldMk cId="3757084681" sldId="604"/>
            <ac:cxnSpMk id="82" creationId="{2445C5B5-07BC-0E7C-9A94-1083846AC2A6}"/>
          </ac:cxnSpMkLst>
        </pc:cxnChg>
        <pc:cxnChg chg="add mod">
          <ac:chgData name="Xiao Liang (CSD)" userId="17ac237b-a419-4ae3-afd2-1add11ec7e8a" providerId="ADAL" clId="{5DBC798A-4742-4DC1-9008-6EF73A1D5861}" dt="2025-06-06T11:03:29.232" v="4219" actId="208"/>
          <ac:cxnSpMkLst>
            <pc:docMk/>
            <pc:sldMk cId="3757084681" sldId="604"/>
            <ac:cxnSpMk id="83" creationId="{678D410C-6883-2F7A-5C2F-8F9A02F42608}"/>
          </ac:cxnSpMkLst>
        </pc:cxnChg>
        <pc:cxnChg chg="add mod">
          <ac:chgData name="Xiao Liang (CSD)" userId="17ac237b-a419-4ae3-afd2-1add11ec7e8a" providerId="ADAL" clId="{5DBC798A-4742-4DC1-9008-6EF73A1D5861}" dt="2025-06-06T10:32:58.632" v="3836" actId="1037"/>
          <ac:cxnSpMkLst>
            <pc:docMk/>
            <pc:sldMk cId="3757084681" sldId="604"/>
            <ac:cxnSpMk id="85" creationId="{6F19CEF5-FE95-D431-C157-259F206F245F}"/>
          </ac:cxnSpMkLst>
        </pc:cxnChg>
        <pc:cxnChg chg="add mod">
          <ac:chgData name="Xiao Liang (CSD)" userId="17ac237b-a419-4ae3-afd2-1add11ec7e8a" providerId="ADAL" clId="{5DBC798A-4742-4DC1-9008-6EF73A1D5861}" dt="2025-06-06T10:32:58.632" v="3836" actId="1037"/>
          <ac:cxnSpMkLst>
            <pc:docMk/>
            <pc:sldMk cId="3757084681" sldId="604"/>
            <ac:cxnSpMk id="86" creationId="{AAD1AA7A-935B-65EB-4E40-655243F3EBE0}"/>
          </ac:cxnSpMkLst>
        </pc:cxnChg>
        <pc:cxnChg chg="add mod">
          <ac:chgData name="Xiao Liang (CSD)" userId="17ac237b-a419-4ae3-afd2-1add11ec7e8a" providerId="ADAL" clId="{5DBC798A-4742-4DC1-9008-6EF73A1D5861}" dt="2025-06-06T10:33:22.423" v="3873" actId="1037"/>
          <ac:cxnSpMkLst>
            <pc:docMk/>
            <pc:sldMk cId="3757084681" sldId="604"/>
            <ac:cxnSpMk id="111" creationId="{A9D46B56-C017-3C24-D264-294F04442634}"/>
          </ac:cxnSpMkLst>
        </pc:cxnChg>
        <pc:cxnChg chg="add mod">
          <ac:chgData name="Xiao Liang (CSD)" userId="17ac237b-a419-4ae3-afd2-1add11ec7e8a" providerId="ADAL" clId="{5DBC798A-4742-4DC1-9008-6EF73A1D5861}" dt="2025-06-06T10:33:22.423" v="3873" actId="1037"/>
          <ac:cxnSpMkLst>
            <pc:docMk/>
            <pc:sldMk cId="3757084681" sldId="604"/>
            <ac:cxnSpMk id="151" creationId="{5AEE0CC6-AA6F-888C-5753-0FF4D23A02FE}"/>
          </ac:cxnSpMkLst>
        </pc:cxnChg>
        <pc:cxnChg chg="add mod">
          <ac:chgData name="Xiao Liang (CSD)" userId="17ac237b-a419-4ae3-afd2-1add11ec7e8a" providerId="ADAL" clId="{5DBC798A-4742-4DC1-9008-6EF73A1D5861}" dt="2025-06-06T10:29:33.037" v="3750" actId="1076"/>
          <ac:cxnSpMkLst>
            <pc:docMk/>
            <pc:sldMk cId="3757084681" sldId="604"/>
            <ac:cxnSpMk id="158" creationId="{952DE41D-2423-964F-621B-9792579737FF}"/>
          </ac:cxnSpMkLst>
        </pc:cxnChg>
        <pc:cxnChg chg="mod">
          <ac:chgData name="Xiao Liang (CSD)" userId="17ac237b-a419-4ae3-afd2-1add11ec7e8a" providerId="ADAL" clId="{5DBC798A-4742-4DC1-9008-6EF73A1D5861}" dt="2025-06-06T11:01:51.347" v="4167" actId="1076"/>
          <ac:cxnSpMkLst>
            <pc:docMk/>
            <pc:sldMk cId="3757084681" sldId="604"/>
            <ac:cxnSpMk id="177" creationId="{F65C7EED-BC28-E208-18BA-FE0268609071}"/>
          </ac:cxnSpMkLst>
        </pc:cxnChg>
        <pc:cxnChg chg="mod">
          <ac:chgData name="Xiao Liang (CSD)" userId="17ac237b-a419-4ae3-afd2-1add11ec7e8a" providerId="ADAL" clId="{5DBC798A-4742-4DC1-9008-6EF73A1D5861}" dt="2025-06-06T11:01:47.910" v="4166" actId="1076"/>
          <ac:cxnSpMkLst>
            <pc:docMk/>
            <pc:sldMk cId="3757084681" sldId="604"/>
            <ac:cxnSpMk id="178" creationId="{39A0501D-2E4A-53F9-9829-B243D0CC50E3}"/>
          </ac:cxnSpMkLst>
        </pc:cxnChg>
        <pc:cxnChg chg="mod">
          <ac:chgData name="Xiao Liang (CSD)" userId="17ac237b-a419-4ae3-afd2-1add11ec7e8a" providerId="ADAL" clId="{5DBC798A-4742-4DC1-9008-6EF73A1D5861}" dt="2025-06-06T11:06:09.905" v="4298" actId="14100"/>
          <ac:cxnSpMkLst>
            <pc:docMk/>
            <pc:sldMk cId="3757084681" sldId="604"/>
            <ac:cxnSpMk id="179" creationId="{8EAC6D95-83EF-4DDE-AC3D-41FE63B3D519}"/>
          </ac:cxnSpMkLst>
        </pc:cxnChg>
        <pc:cxnChg chg="mod">
          <ac:chgData name="Xiao Liang (CSD)" userId="17ac237b-a419-4ae3-afd2-1add11ec7e8a" providerId="ADAL" clId="{5DBC798A-4742-4DC1-9008-6EF73A1D5861}" dt="2025-06-06T11:07:03.202" v="4335" actId="1076"/>
          <ac:cxnSpMkLst>
            <pc:docMk/>
            <pc:sldMk cId="3757084681" sldId="604"/>
            <ac:cxnSpMk id="180" creationId="{E3094573-D6DB-0F89-BB80-C361502341B9}"/>
          </ac:cxnSpMkLst>
        </pc:cxnChg>
        <pc:cxnChg chg="mod">
          <ac:chgData name="Xiao Liang (CSD)" userId="17ac237b-a419-4ae3-afd2-1add11ec7e8a" providerId="ADAL" clId="{5DBC798A-4742-4DC1-9008-6EF73A1D5861}" dt="2025-06-06T11:07:37.421" v="4369" actId="1038"/>
          <ac:cxnSpMkLst>
            <pc:docMk/>
            <pc:sldMk cId="3757084681" sldId="604"/>
            <ac:cxnSpMk id="190" creationId="{CFD2D4C6-04AE-DF9E-C4E3-328DA1D02DA9}"/>
          </ac:cxnSpMkLst>
        </pc:cxnChg>
        <pc:cxnChg chg="mod">
          <ac:chgData name="Xiao Liang (CSD)" userId="17ac237b-a419-4ae3-afd2-1add11ec7e8a" providerId="ADAL" clId="{5DBC798A-4742-4DC1-9008-6EF73A1D5861}" dt="2025-06-06T11:07:37.421" v="4369" actId="1038"/>
          <ac:cxnSpMkLst>
            <pc:docMk/>
            <pc:sldMk cId="3757084681" sldId="604"/>
            <ac:cxnSpMk id="194" creationId="{A37EA226-51FE-982B-101E-E465CB158FD5}"/>
          </ac:cxnSpMkLst>
        </pc:cxnChg>
        <pc:cxnChg chg="mod">
          <ac:chgData name="Xiao Liang (CSD)" userId="17ac237b-a419-4ae3-afd2-1add11ec7e8a" providerId="ADAL" clId="{5DBC798A-4742-4DC1-9008-6EF73A1D5861}" dt="2025-06-06T11:07:07.830" v="4336" actId="1076"/>
          <ac:cxnSpMkLst>
            <pc:docMk/>
            <pc:sldMk cId="3757084681" sldId="604"/>
            <ac:cxnSpMk id="198" creationId="{44276EF2-94B5-C3F2-CC34-52C76E4F165D}"/>
          </ac:cxnSpMkLst>
        </pc:cxnChg>
        <pc:cxnChg chg="add mod">
          <ac:chgData name="Xiao Liang (CSD)" userId="17ac237b-a419-4ae3-afd2-1add11ec7e8a" providerId="ADAL" clId="{5DBC798A-4742-4DC1-9008-6EF73A1D5861}" dt="2025-06-06T10:47:57.547" v="4164" actId="1035"/>
          <ac:cxnSpMkLst>
            <pc:docMk/>
            <pc:sldMk cId="3757084681" sldId="604"/>
            <ac:cxnSpMk id="204" creationId="{9B65E54D-2C2D-4386-BD0B-95C23E2BAFDF}"/>
          </ac:cxnSpMkLst>
        </pc:cxnChg>
        <pc:cxnChg chg="add mod">
          <ac:chgData name="Xiao Liang (CSD)" userId="17ac237b-a419-4ae3-afd2-1add11ec7e8a" providerId="ADAL" clId="{5DBC798A-4742-4DC1-9008-6EF73A1D5861}" dt="2025-06-06T11:03:35.635" v="4221" actId="1076"/>
          <ac:cxnSpMkLst>
            <pc:docMk/>
            <pc:sldMk cId="3757084681" sldId="604"/>
            <ac:cxnSpMk id="274" creationId="{AAAEB2A3-A96D-B156-80EA-D73EF8784F33}"/>
          </ac:cxnSpMkLst>
        </pc:cxnChg>
      </pc:sldChg>
      <pc:sldChg chg="addSp delSp modSp add mod">
        <pc:chgData name="Xiao Liang (CSD)" userId="17ac237b-a419-4ae3-afd2-1add11ec7e8a" providerId="ADAL" clId="{5DBC798A-4742-4DC1-9008-6EF73A1D5861}" dt="2025-06-06T11:33:53.813" v="5062" actId="207"/>
        <pc:sldMkLst>
          <pc:docMk/>
          <pc:sldMk cId="1364720896" sldId="605"/>
        </pc:sldMkLst>
        <pc:spChg chg="mod">
          <ac:chgData name="Xiao Liang (CSD)" userId="17ac237b-a419-4ae3-afd2-1add11ec7e8a" providerId="ADAL" clId="{5DBC798A-4742-4DC1-9008-6EF73A1D5861}" dt="2025-06-06T11:25:08.048" v="4998" actId="207"/>
          <ac:spMkLst>
            <pc:docMk/>
            <pc:sldMk cId="1364720896" sldId="605"/>
            <ac:spMk id="2" creationId="{980A82FA-AA7B-CD96-1696-108C98B2D12A}"/>
          </ac:spMkLst>
        </pc:spChg>
        <pc:spChg chg="del mod">
          <ac:chgData name="Xiao Liang (CSD)" userId="17ac237b-a419-4ae3-afd2-1add11ec7e8a" providerId="ADAL" clId="{5DBC798A-4742-4DC1-9008-6EF73A1D5861}" dt="2025-06-06T11:20:00.372" v="4514" actId="478"/>
          <ac:spMkLst>
            <pc:docMk/>
            <pc:sldMk cId="1364720896" sldId="605"/>
            <ac:spMk id="3" creationId="{47F4D785-EDE0-D944-2B04-6C66E8E08AB9}"/>
          </ac:spMkLst>
        </pc:spChg>
        <pc:spChg chg="add mod">
          <ac:chgData name="Xiao Liang (CSD)" userId="17ac237b-a419-4ae3-afd2-1add11ec7e8a" providerId="ADAL" clId="{5DBC798A-4742-4DC1-9008-6EF73A1D5861}" dt="2025-06-06T11:22:42.426" v="4872" actId="20577"/>
          <ac:spMkLst>
            <pc:docMk/>
            <pc:sldMk cId="1364720896" sldId="605"/>
            <ac:spMk id="4" creationId="{B9A88A1B-5DAA-94C4-CAD7-FAAA423A86CC}"/>
          </ac:spMkLst>
        </pc:spChg>
        <pc:spChg chg="add mod">
          <ac:chgData name="Xiao Liang (CSD)" userId="17ac237b-a419-4ae3-afd2-1add11ec7e8a" providerId="ADAL" clId="{5DBC798A-4742-4DC1-9008-6EF73A1D5861}" dt="2025-06-06T11:25:08.417" v="4999" actId="1076"/>
          <ac:spMkLst>
            <pc:docMk/>
            <pc:sldMk cId="1364720896" sldId="605"/>
            <ac:spMk id="5" creationId="{24E6F037-2227-41BB-75D2-71A07017D8BB}"/>
          </ac:spMkLst>
        </pc:spChg>
        <pc:spChg chg="add mod">
          <ac:chgData name="Xiao Liang (CSD)" userId="17ac237b-a419-4ae3-afd2-1add11ec7e8a" providerId="ADAL" clId="{5DBC798A-4742-4DC1-9008-6EF73A1D5861}" dt="2025-06-06T11:33:53.813" v="5062" actId="207"/>
          <ac:spMkLst>
            <pc:docMk/>
            <pc:sldMk cId="1364720896" sldId="605"/>
            <ac:spMk id="6" creationId="{187181B5-D88C-6E1E-4D28-BC29418414CF}"/>
          </ac:spMkLst>
        </pc:spChg>
      </pc:sldChg>
      <pc:sldChg chg="modSp add mod">
        <pc:chgData name="Xiao Liang (CSD)" userId="17ac237b-a419-4ae3-afd2-1add11ec7e8a" providerId="ADAL" clId="{5DBC798A-4742-4DC1-9008-6EF73A1D5861}" dt="2025-06-07T03:09:43.420" v="5714" actId="20577"/>
        <pc:sldMkLst>
          <pc:docMk/>
          <pc:sldMk cId="1769382391" sldId="606"/>
        </pc:sldMkLst>
        <pc:spChg chg="mod">
          <ac:chgData name="Xiao Liang (CSD)" userId="17ac237b-a419-4ae3-afd2-1add11ec7e8a" providerId="ADAL" clId="{5DBC798A-4742-4DC1-9008-6EF73A1D5861}" dt="2025-06-06T11:43:43.260" v="5374" actId="207"/>
          <ac:spMkLst>
            <pc:docMk/>
            <pc:sldMk cId="1769382391" sldId="606"/>
            <ac:spMk id="2" creationId="{4ECE57BF-85F1-DCAF-46BD-D35E3BE3C1FE}"/>
          </ac:spMkLst>
        </pc:spChg>
        <pc:spChg chg="mod">
          <ac:chgData name="Xiao Liang (CSD)" userId="17ac237b-a419-4ae3-afd2-1add11ec7e8a" providerId="ADAL" clId="{5DBC798A-4742-4DC1-9008-6EF73A1D5861}" dt="2025-06-07T03:09:43.420" v="5714" actId="20577"/>
          <ac:spMkLst>
            <pc:docMk/>
            <pc:sldMk cId="1769382391" sldId="606"/>
            <ac:spMk id="3" creationId="{89884015-8B0E-F6F2-9523-91F3113A448F}"/>
          </ac:spMkLst>
        </pc:spChg>
      </pc:sldChg>
      <pc:sldChg chg="add">
        <pc:chgData name="Xiao Liang (CSD)" userId="17ac237b-a419-4ae3-afd2-1add11ec7e8a" providerId="ADAL" clId="{5DBC798A-4742-4DC1-9008-6EF73A1D5861}" dt="2025-06-04T15:32:30.527" v="1257"/>
        <pc:sldMkLst>
          <pc:docMk/>
          <pc:sldMk cId="3214274215" sldId="607"/>
        </pc:sldMkLst>
      </pc:sldChg>
      <pc:sldChg chg="delSp modSp add mod">
        <pc:chgData name="Xiao Liang (CSD)" userId="17ac237b-a419-4ae3-afd2-1add11ec7e8a" providerId="ADAL" clId="{5DBC798A-4742-4DC1-9008-6EF73A1D5861}" dt="2025-06-07T03:38:02.881" v="5738" actId="478"/>
        <pc:sldMkLst>
          <pc:docMk/>
          <pc:sldMk cId="1321106892" sldId="608"/>
        </pc:sldMkLst>
        <pc:spChg chg="mod">
          <ac:chgData name="Xiao Liang (CSD)" userId="17ac237b-a419-4ae3-afd2-1add11ec7e8a" providerId="ADAL" clId="{5DBC798A-4742-4DC1-9008-6EF73A1D5861}" dt="2025-06-07T03:31:07.265" v="5729" actId="368"/>
          <ac:spMkLst>
            <pc:docMk/>
            <pc:sldMk cId="1321106892" sldId="608"/>
            <ac:spMk id="2" creationId="{0308C125-962C-33A8-8BA8-E392356DE83D}"/>
          </ac:spMkLst>
        </pc:spChg>
        <pc:spChg chg="mod">
          <ac:chgData name="Xiao Liang (CSD)" userId="17ac237b-a419-4ae3-afd2-1add11ec7e8a" providerId="ADAL" clId="{5DBC798A-4742-4DC1-9008-6EF73A1D5861}" dt="2025-06-04T15:33:42.917" v="1337" actId="20577"/>
          <ac:spMkLst>
            <pc:docMk/>
            <pc:sldMk cId="1321106892" sldId="608"/>
            <ac:spMk id="3" creationId="{A5AC0DA9-BEE5-555C-BA63-F2AFDF3E36D1}"/>
          </ac:spMkLst>
        </pc:spChg>
        <pc:grpChg chg="del mod">
          <ac:chgData name="Xiao Liang (CSD)" userId="17ac237b-a419-4ae3-afd2-1add11ec7e8a" providerId="ADAL" clId="{5DBC798A-4742-4DC1-9008-6EF73A1D5861}" dt="2025-06-07T03:29:39.748" v="5726" actId="478"/>
          <ac:grpSpMkLst>
            <pc:docMk/>
            <pc:sldMk cId="1321106892" sldId="608"/>
            <ac:grpSpMk id="10" creationId="{D3E5B44E-6512-B7FE-C7C0-4228E1199E52}"/>
          </ac:grpSpMkLst>
        </pc:grpChg>
        <pc:grpChg chg="del mod">
          <ac:chgData name="Xiao Liang (CSD)" userId="17ac237b-a419-4ae3-afd2-1add11ec7e8a" providerId="ADAL" clId="{5DBC798A-4742-4DC1-9008-6EF73A1D5861}" dt="2025-06-07T03:38:02.881" v="5738" actId="478"/>
          <ac:grpSpMkLst>
            <pc:docMk/>
            <pc:sldMk cId="1321106892" sldId="608"/>
            <ac:grpSpMk id="27" creationId="{08D75472-7EC7-3398-C059-AFA527F829B9}"/>
          </ac:grpSpMkLst>
        </pc:grpChg>
        <pc:picChg chg="mod">
          <ac:chgData name="Xiao Liang (CSD)" userId="17ac237b-a419-4ae3-afd2-1add11ec7e8a" providerId="ADAL" clId="{5DBC798A-4742-4DC1-9008-6EF73A1D5861}" dt="2025-06-07T03:29:37.257" v="5721" actId="14100"/>
          <ac:picMkLst>
            <pc:docMk/>
            <pc:sldMk cId="1321106892" sldId="608"/>
            <ac:picMk id="5" creationId="{548B1217-F549-C649-4058-54CD9124BB71}"/>
          </ac:picMkLst>
        </pc:picChg>
        <pc:picChg chg="mod">
          <ac:chgData name="Xiao Liang (CSD)" userId="17ac237b-a419-4ae3-afd2-1add11ec7e8a" providerId="ADAL" clId="{5DBC798A-4742-4DC1-9008-6EF73A1D5861}" dt="2025-06-07T03:31:07.267" v="5733" actId="14100"/>
          <ac:picMkLst>
            <pc:docMk/>
            <pc:sldMk cId="1321106892" sldId="608"/>
            <ac:picMk id="12" creationId="{534AB464-F6C1-76B4-CB66-8E83D748F0CB}"/>
          </ac:picMkLst>
        </pc:picChg>
      </pc:sldChg>
      <pc:sldChg chg="modSp add mod">
        <pc:chgData name="Xiao Liang (CSD)" userId="17ac237b-a419-4ae3-afd2-1add11ec7e8a" providerId="ADAL" clId="{5DBC798A-4742-4DC1-9008-6EF73A1D5861}" dt="2025-06-04T15:34:02.303" v="1389" actId="20577"/>
        <pc:sldMkLst>
          <pc:docMk/>
          <pc:sldMk cId="1932882985" sldId="609"/>
        </pc:sldMkLst>
        <pc:spChg chg="mod">
          <ac:chgData name="Xiao Liang (CSD)" userId="17ac237b-a419-4ae3-afd2-1add11ec7e8a" providerId="ADAL" clId="{5DBC798A-4742-4DC1-9008-6EF73A1D5861}" dt="2025-06-04T15:34:02.303" v="1389" actId="20577"/>
          <ac:spMkLst>
            <pc:docMk/>
            <pc:sldMk cId="1932882985" sldId="609"/>
            <ac:spMk id="3" creationId="{551CE537-318A-5719-9D06-D29E5F382A57}"/>
          </ac:spMkLst>
        </pc:spChg>
      </pc:sldChg>
      <pc:sldChg chg="modSp add mod">
        <pc:chgData name="Xiao Liang (CSD)" userId="17ac237b-a419-4ae3-afd2-1add11ec7e8a" providerId="ADAL" clId="{5DBC798A-4742-4DC1-9008-6EF73A1D5861}" dt="2025-06-04T15:34:15.313" v="1401" actId="20577"/>
        <pc:sldMkLst>
          <pc:docMk/>
          <pc:sldMk cId="1013321471" sldId="610"/>
        </pc:sldMkLst>
        <pc:spChg chg="mod">
          <ac:chgData name="Xiao Liang (CSD)" userId="17ac237b-a419-4ae3-afd2-1add11ec7e8a" providerId="ADAL" clId="{5DBC798A-4742-4DC1-9008-6EF73A1D5861}" dt="2025-06-04T15:34:15.313" v="1401" actId="20577"/>
          <ac:spMkLst>
            <pc:docMk/>
            <pc:sldMk cId="1013321471" sldId="610"/>
            <ac:spMk id="3" creationId="{782542F9-BDCA-B831-1642-D7914164F4AF}"/>
          </ac:spMkLst>
        </pc:spChg>
      </pc:sldChg>
      <pc:sldChg chg="modSp add mod">
        <pc:chgData name="Xiao Liang (CSD)" userId="17ac237b-a419-4ae3-afd2-1add11ec7e8a" providerId="ADAL" clId="{5DBC798A-4742-4DC1-9008-6EF73A1D5861}" dt="2025-06-05T04:23:46.156" v="2038" actId="113"/>
        <pc:sldMkLst>
          <pc:docMk/>
          <pc:sldMk cId="849901469" sldId="611"/>
        </pc:sldMkLst>
        <pc:spChg chg="mod">
          <ac:chgData name="Xiao Liang (CSD)" userId="17ac237b-a419-4ae3-afd2-1add11ec7e8a" providerId="ADAL" clId="{5DBC798A-4742-4DC1-9008-6EF73A1D5861}" dt="2025-06-05T02:58:02.052" v="1485" actId="1076"/>
          <ac:spMkLst>
            <pc:docMk/>
            <pc:sldMk cId="849901469" sldId="611"/>
            <ac:spMk id="9" creationId="{72BE2C98-5F1E-F355-7C2D-2A11AA73EC65}"/>
          </ac:spMkLst>
        </pc:spChg>
        <pc:spChg chg="mod">
          <ac:chgData name="Xiao Liang (CSD)" userId="17ac237b-a419-4ae3-afd2-1add11ec7e8a" providerId="ADAL" clId="{5DBC798A-4742-4DC1-9008-6EF73A1D5861}" dt="2025-06-05T04:23:46.156" v="2038" actId="113"/>
          <ac:spMkLst>
            <pc:docMk/>
            <pc:sldMk cId="849901469" sldId="611"/>
            <ac:spMk id="25" creationId="{4B4D4F7E-9648-0E10-BBF3-ADFCE205DBB9}"/>
          </ac:spMkLst>
        </pc:spChg>
      </pc:sldChg>
      <pc:sldChg chg="addSp delSp modSp add mod delAnim modAnim">
        <pc:chgData name="Xiao Liang (CSD)" userId="17ac237b-a419-4ae3-afd2-1add11ec7e8a" providerId="ADAL" clId="{5DBC798A-4742-4DC1-9008-6EF73A1D5861}" dt="2025-06-05T03:16:17.304" v="1888" actId="1037"/>
        <pc:sldMkLst>
          <pc:docMk/>
          <pc:sldMk cId="90610630" sldId="612"/>
        </pc:sldMkLst>
        <pc:spChg chg="add mod">
          <ac:chgData name="Xiao Liang (CSD)" userId="17ac237b-a419-4ae3-afd2-1add11ec7e8a" providerId="ADAL" clId="{5DBC798A-4742-4DC1-9008-6EF73A1D5861}" dt="2025-06-05T02:59:48.633" v="1517" actId="14100"/>
          <ac:spMkLst>
            <pc:docMk/>
            <pc:sldMk cId="90610630" sldId="612"/>
            <ac:spMk id="3" creationId="{8D55EA93-9260-1C53-7CE8-D2FC89B9D455}"/>
          </ac:spMkLst>
        </pc:spChg>
        <pc:spChg chg="mod">
          <ac:chgData name="Xiao Liang (CSD)" userId="17ac237b-a419-4ae3-afd2-1add11ec7e8a" providerId="ADAL" clId="{5DBC798A-4742-4DC1-9008-6EF73A1D5861}" dt="2025-06-05T03:16:17.304" v="1888" actId="1037"/>
          <ac:spMkLst>
            <pc:docMk/>
            <pc:sldMk cId="90610630" sldId="612"/>
            <ac:spMk id="6" creationId="{38F44547-804E-9724-C522-43BA8BC672CD}"/>
          </ac:spMkLst>
        </pc:spChg>
        <pc:spChg chg="mod">
          <ac:chgData name="Xiao Liang (CSD)" userId="17ac237b-a419-4ae3-afd2-1add11ec7e8a" providerId="ADAL" clId="{5DBC798A-4742-4DC1-9008-6EF73A1D5861}" dt="2025-06-05T03:14:32.805" v="1775" actId="14100"/>
          <ac:spMkLst>
            <pc:docMk/>
            <pc:sldMk cId="90610630" sldId="612"/>
            <ac:spMk id="7" creationId="{63D6639A-3800-14AE-327B-6E68C3C53C96}"/>
          </ac:spMkLst>
        </pc:spChg>
        <pc:spChg chg="add mod">
          <ac:chgData name="Xiao Liang (CSD)" userId="17ac237b-a419-4ae3-afd2-1add11ec7e8a" providerId="ADAL" clId="{5DBC798A-4742-4DC1-9008-6EF73A1D5861}" dt="2025-06-05T02:59:57.847" v="1519" actId="1076"/>
          <ac:spMkLst>
            <pc:docMk/>
            <pc:sldMk cId="90610630" sldId="612"/>
            <ac:spMk id="8" creationId="{29CDBE28-0199-E2DB-6291-9AE67FFEDF74}"/>
          </ac:spMkLst>
        </pc:spChg>
        <pc:spChg chg="mod">
          <ac:chgData name="Xiao Liang (CSD)" userId="17ac237b-a419-4ae3-afd2-1add11ec7e8a" providerId="ADAL" clId="{5DBC798A-4742-4DC1-9008-6EF73A1D5861}" dt="2025-06-05T03:16:11.059" v="1853" actId="1076"/>
          <ac:spMkLst>
            <pc:docMk/>
            <pc:sldMk cId="90610630" sldId="612"/>
            <ac:spMk id="13" creationId="{BEDDA9A4-AB4E-A943-95FE-DD1459561EC5}"/>
          </ac:spMkLst>
        </pc:spChg>
        <pc:spChg chg="mod">
          <ac:chgData name="Xiao Liang (CSD)" userId="17ac237b-a419-4ae3-afd2-1add11ec7e8a" providerId="ADAL" clId="{5DBC798A-4742-4DC1-9008-6EF73A1D5861}" dt="2025-06-05T03:04:30.355" v="1580" actId="1076"/>
          <ac:spMkLst>
            <pc:docMk/>
            <pc:sldMk cId="90610630" sldId="612"/>
            <ac:spMk id="16" creationId="{66AD4AF9-6B28-C0BF-593F-234B5C70F98F}"/>
          </ac:spMkLst>
        </pc:spChg>
        <pc:spChg chg="add mod">
          <ac:chgData name="Xiao Liang (CSD)" userId="17ac237b-a419-4ae3-afd2-1add11ec7e8a" providerId="ADAL" clId="{5DBC798A-4742-4DC1-9008-6EF73A1D5861}" dt="2025-06-05T03:05:06.232" v="1610" actId="1076"/>
          <ac:spMkLst>
            <pc:docMk/>
            <pc:sldMk cId="90610630" sldId="612"/>
            <ac:spMk id="17" creationId="{1F902346-AB0B-9E49-F278-A9D15E4DEDE3}"/>
          </ac:spMkLst>
        </pc:spChg>
        <pc:spChg chg="mod">
          <ac:chgData name="Xiao Liang (CSD)" userId="17ac237b-a419-4ae3-afd2-1add11ec7e8a" providerId="ADAL" clId="{5DBC798A-4742-4DC1-9008-6EF73A1D5861}" dt="2025-06-05T03:14:06.938" v="1768" actId="1037"/>
          <ac:spMkLst>
            <pc:docMk/>
            <pc:sldMk cId="90610630" sldId="612"/>
            <ac:spMk id="20" creationId="{31935378-FC69-2AB0-A88A-25BE43B3EDA9}"/>
          </ac:spMkLst>
        </pc:spChg>
        <pc:spChg chg="mod">
          <ac:chgData name="Xiao Liang (CSD)" userId="17ac237b-a419-4ae3-afd2-1add11ec7e8a" providerId="ADAL" clId="{5DBC798A-4742-4DC1-9008-6EF73A1D5861}" dt="2025-06-05T03:01:28.520" v="1526" actId="688"/>
          <ac:spMkLst>
            <pc:docMk/>
            <pc:sldMk cId="90610630" sldId="612"/>
            <ac:spMk id="22" creationId="{8A08C33C-45EB-5987-A432-05EF62B163AF}"/>
          </ac:spMkLst>
        </pc:spChg>
        <pc:spChg chg="mod">
          <ac:chgData name="Xiao Liang (CSD)" userId="17ac237b-a419-4ae3-afd2-1add11ec7e8a" providerId="ADAL" clId="{5DBC798A-4742-4DC1-9008-6EF73A1D5861}" dt="2025-06-05T03:15:53.935" v="1852" actId="14100"/>
          <ac:spMkLst>
            <pc:docMk/>
            <pc:sldMk cId="90610630" sldId="612"/>
            <ac:spMk id="24" creationId="{556F63BD-0E0E-99B7-BA52-37F9D0271594}"/>
          </ac:spMkLst>
        </pc:spChg>
        <pc:spChg chg="mod">
          <ac:chgData name="Xiao Liang (CSD)" userId="17ac237b-a419-4ae3-afd2-1add11ec7e8a" providerId="ADAL" clId="{5DBC798A-4742-4DC1-9008-6EF73A1D5861}" dt="2025-06-05T03:14:40.088" v="1777" actId="14100"/>
          <ac:spMkLst>
            <pc:docMk/>
            <pc:sldMk cId="90610630" sldId="612"/>
            <ac:spMk id="33" creationId="{613E8402-5E69-9A62-9C3E-DFEC2F5B2C9E}"/>
          </ac:spMkLst>
        </pc:spChg>
        <pc:spChg chg="add mod">
          <ac:chgData name="Xiao Liang (CSD)" userId="17ac237b-a419-4ae3-afd2-1add11ec7e8a" providerId="ADAL" clId="{5DBC798A-4742-4DC1-9008-6EF73A1D5861}" dt="2025-06-05T03:14:52.611" v="1812" actId="1037"/>
          <ac:spMkLst>
            <pc:docMk/>
            <pc:sldMk cId="90610630" sldId="612"/>
            <ac:spMk id="40" creationId="{E435168A-5753-6C05-7311-A66973D0FE96}"/>
          </ac:spMkLst>
        </pc:spChg>
        <pc:spChg chg="mod">
          <ac:chgData name="Xiao Liang (CSD)" userId="17ac237b-a419-4ae3-afd2-1add11ec7e8a" providerId="ADAL" clId="{5DBC798A-4742-4DC1-9008-6EF73A1D5861}" dt="2025-06-05T03:15:04.479" v="1814" actId="1076"/>
          <ac:spMkLst>
            <pc:docMk/>
            <pc:sldMk cId="90610630" sldId="612"/>
            <ac:spMk id="43" creationId="{4A92229D-D92B-FF95-B572-DDA45C0FC687}"/>
          </ac:spMkLst>
        </pc:spChg>
        <pc:spChg chg="mod">
          <ac:chgData name="Xiao Liang (CSD)" userId="17ac237b-a419-4ae3-afd2-1add11ec7e8a" providerId="ADAL" clId="{5DBC798A-4742-4DC1-9008-6EF73A1D5861}" dt="2025-06-05T02:58:59.877" v="1509"/>
          <ac:spMkLst>
            <pc:docMk/>
            <pc:sldMk cId="90610630" sldId="612"/>
            <ac:spMk id="47" creationId="{44F22249-5939-3CC5-3E07-951E3557FE5A}"/>
          </ac:spMkLst>
        </pc:spChg>
        <pc:spChg chg="mod">
          <ac:chgData name="Xiao Liang (CSD)" userId="17ac237b-a419-4ae3-afd2-1add11ec7e8a" providerId="ADAL" clId="{5DBC798A-4742-4DC1-9008-6EF73A1D5861}" dt="2025-06-05T03:14:52.611" v="1812" actId="1037"/>
          <ac:spMkLst>
            <pc:docMk/>
            <pc:sldMk cId="90610630" sldId="612"/>
            <ac:spMk id="48" creationId="{AF36DBF2-32A8-27AB-5D6C-ACD9EB9F4602}"/>
          </ac:spMkLst>
        </pc:spChg>
        <pc:spChg chg="add mod">
          <ac:chgData name="Xiao Liang (CSD)" userId="17ac237b-a419-4ae3-afd2-1add11ec7e8a" providerId="ADAL" clId="{5DBC798A-4742-4DC1-9008-6EF73A1D5861}" dt="2025-06-05T03:14:52.611" v="1812" actId="1037"/>
          <ac:spMkLst>
            <pc:docMk/>
            <pc:sldMk cId="90610630" sldId="612"/>
            <ac:spMk id="50" creationId="{167CFB81-AD57-9E56-52AD-ED252C51633F}"/>
          </ac:spMkLst>
        </pc:spChg>
        <pc:spChg chg="add mod">
          <ac:chgData name="Xiao Liang (CSD)" userId="17ac237b-a419-4ae3-afd2-1add11ec7e8a" providerId="ADAL" clId="{5DBC798A-4742-4DC1-9008-6EF73A1D5861}" dt="2025-06-05T03:14:52.611" v="1812" actId="1037"/>
          <ac:spMkLst>
            <pc:docMk/>
            <pc:sldMk cId="90610630" sldId="612"/>
            <ac:spMk id="54" creationId="{4877F305-0D82-DAA0-E2BA-377B09064AB9}"/>
          </ac:spMkLst>
        </pc:spChg>
        <pc:spChg chg="mod">
          <ac:chgData name="Xiao Liang (CSD)" userId="17ac237b-a419-4ae3-afd2-1add11ec7e8a" providerId="ADAL" clId="{5DBC798A-4742-4DC1-9008-6EF73A1D5861}" dt="2025-06-05T03:14:06.938" v="1768" actId="1037"/>
          <ac:spMkLst>
            <pc:docMk/>
            <pc:sldMk cId="90610630" sldId="612"/>
            <ac:spMk id="65" creationId="{F970D974-58F9-9590-35AA-910E6C636E5E}"/>
          </ac:spMkLst>
        </pc:spChg>
        <pc:picChg chg="mod">
          <ac:chgData name="Xiao Liang (CSD)" userId="17ac237b-a419-4ae3-afd2-1add11ec7e8a" providerId="ADAL" clId="{5DBC798A-4742-4DC1-9008-6EF73A1D5861}" dt="2025-06-05T03:16:17.304" v="1888" actId="1037"/>
          <ac:picMkLst>
            <pc:docMk/>
            <pc:sldMk cId="90610630" sldId="612"/>
            <ac:picMk id="4" creationId="{65B7B17C-228A-E4E0-476C-B647FDF318DF}"/>
          </ac:picMkLst>
        </pc:picChg>
        <pc:picChg chg="mod">
          <ac:chgData name="Xiao Liang (CSD)" userId="17ac237b-a419-4ae3-afd2-1add11ec7e8a" providerId="ADAL" clId="{5DBC798A-4742-4DC1-9008-6EF73A1D5861}" dt="2025-06-05T03:14:23.776" v="1771" actId="1076"/>
          <ac:picMkLst>
            <pc:docMk/>
            <pc:sldMk cId="90610630" sldId="612"/>
            <ac:picMk id="11" creationId="{6E01AF3E-C739-B25C-83E0-16739DA80876}"/>
          </ac:picMkLst>
        </pc:picChg>
        <pc:picChg chg="mod">
          <ac:chgData name="Xiao Liang (CSD)" userId="17ac237b-a419-4ae3-afd2-1add11ec7e8a" providerId="ADAL" clId="{5DBC798A-4742-4DC1-9008-6EF73A1D5861}" dt="2025-06-05T03:14:26.021" v="1772" actId="1076"/>
          <ac:picMkLst>
            <pc:docMk/>
            <pc:sldMk cId="90610630" sldId="612"/>
            <ac:picMk id="35" creationId="{24BDD7FE-32B0-F0E4-AA26-30AB70703D1D}"/>
          </ac:picMkLst>
        </pc:picChg>
        <pc:picChg chg="mod">
          <ac:chgData name="Xiao Liang (CSD)" userId="17ac237b-a419-4ae3-afd2-1add11ec7e8a" providerId="ADAL" clId="{5DBC798A-4742-4DC1-9008-6EF73A1D5861}" dt="2025-06-05T03:14:28.736" v="1773" actId="1076"/>
          <ac:picMkLst>
            <pc:docMk/>
            <pc:sldMk cId="90610630" sldId="612"/>
            <ac:picMk id="96" creationId="{4D550FC0-E0BA-4A92-BF40-B639966B8C7F}"/>
          </ac:picMkLst>
        </pc:picChg>
        <pc:cxnChg chg="mod">
          <ac:chgData name="Xiao Liang (CSD)" userId="17ac237b-a419-4ae3-afd2-1add11ec7e8a" providerId="ADAL" clId="{5DBC798A-4742-4DC1-9008-6EF73A1D5861}" dt="2025-06-05T03:05:20.261" v="1613" actId="14100"/>
          <ac:cxnSpMkLst>
            <pc:docMk/>
            <pc:sldMk cId="90610630" sldId="612"/>
            <ac:cxnSpMk id="5" creationId="{72823243-CE47-7A45-BAB5-D0DBC840DA6A}"/>
          </ac:cxnSpMkLst>
        </pc:cxnChg>
        <pc:cxnChg chg="mod">
          <ac:chgData name="Xiao Liang (CSD)" userId="17ac237b-a419-4ae3-afd2-1add11ec7e8a" providerId="ADAL" clId="{5DBC798A-4742-4DC1-9008-6EF73A1D5861}" dt="2025-06-05T03:05:16.397" v="1612" actId="1076"/>
          <ac:cxnSpMkLst>
            <pc:docMk/>
            <pc:sldMk cId="90610630" sldId="612"/>
            <ac:cxnSpMk id="31" creationId="{ACA23A46-37B6-3E62-A385-406591D7C07A}"/>
          </ac:cxnSpMkLst>
        </pc:cxnChg>
        <pc:cxnChg chg="add mod">
          <ac:chgData name="Xiao Liang (CSD)" userId="17ac237b-a419-4ae3-afd2-1add11ec7e8a" providerId="ADAL" clId="{5DBC798A-4742-4DC1-9008-6EF73A1D5861}" dt="2025-06-05T03:14:52.611" v="1812" actId="1037"/>
          <ac:cxnSpMkLst>
            <pc:docMk/>
            <pc:sldMk cId="90610630" sldId="612"/>
            <ac:cxnSpMk id="39" creationId="{B13F71BA-EBAD-6DFD-FFD2-7CF6051BD116}"/>
          </ac:cxnSpMkLst>
        </pc:cxnChg>
        <pc:cxnChg chg="mod">
          <ac:chgData name="Xiao Liang (CSD)" userId="17ac237b-a419-4ae3-afd2-1add11ec7e8a" providerId="ADAL" clId="{5DBC798A-4742-4DC1-9008-6EF73A1D5861}" dt="2025-06-05T03:14:52.611" v="1812" actId="1037"/>
          <ac:cxnSpMkLst>
            <pc:docMk/>
            <pc:sldMk cId="90610630" sldId="612"/>
            <ac:cxnSpMk id="41" creationId="{C628F7DA-78AE-FE7F-312F-12AE265A1232}"/>
          </ac:cxnSpMkLst>
        </pc:cxnChg>
        <pc:cxnChg chg="mod">
          <ac:chgData name="Xiao Liang (CSD)" userId="17ac237b-a419-4ae3-afd2-1add11ec7e8a" providerId="ADAL" clId="{5DBC798A-4742-4DC1-9008-6EF73A1D5861}" dt="2025-06-05T03:09:56.260" v="1708" actId="14100"/>
          <ac:cxnSpMkLst>
            <pc:docMk/>
            <pc:sldMk cId="90610630" sldId="612"/>
            <ac:cxnSpMk id="42" creationId="{A2AC666D-93B3-F03F-6361-D8B4A2F642DE}"/>
          </ac:cxnSpMkLst>
        </pc:cxnChg>
        <pc:cxnChg chg="add mod">
          <ac:chgData name="Xiao Liang (CSD)" userId="17ac237b-a419-4ae3-afd2-1add11ec7e8a" providerId="ADAL" clId="{5DBC798A-4742-4DC1-9008-6EF73A1D5861}" dt="2025-06-05T03:11:55.701" v="1728" actId="208"/>
          <ac:cxnSpMkLst>
            <pc:docMk/>
            <pc:sldMk cId="90610630" sldId="612"/>
            <ac:cxnSpMk id="46" creationId="{FF3B9928-46AB-9340-927A-B063CC78BD24}"/>
          </ac:cxnSpMkLst>
        </pc:cxnChg>
        <pc:cxnChg chg="add mod">
          <ac:chgData name="Xiao Liang (CSD)" userId="17ac237b-a419-4ae3-afd2-1add11ec7e8a" providerId="ADAL" clId="{5DBC798A-4742-4DC1-9008-6EF73A1D5861}" dt="2025-06-05T03:14:52.611" v="1812" actId="1037"/>
          <ac:cxnSpMkLst>
            <pc:docMk/>
            <pc:sldMk cId="90610630" sldId="612"/>
            <ac:cxnSpMk id="49" creationId="{AE09E033-C828-A57C-CFA9-EB98D76C4A78}"/>
          </ac:cxnSpMkLst>
        </pc:cxnChg>
        <pc:cxnChg chg="add mod">
          <ac:chgData name="Xiao Liang (CSD)" userId="17ac237b-a419-4ae3-afd2-1add11ec7e8a" providerId="ADAL" clId="{5DBC798A-4742-4DC1-9008-6EF73A1D5861}" dt="2025-06-05T03:14:52.611" v="1812" actId="1037"/>
          <ac:cxnSpMkLst>
            <pc:docMk/>
            <pc:sldMk cId="90610630" sldId="612"/>
            <ac:cxnSpMk id="51" creationId="{70BE0620-E6D4-F450-D541-9B336DA7FF85}"/>
          </ac:cxnSpMkLst>
        </pc:cxnChg>
        <pc:cxnChg chg="add mod">
          <ac:chgData name="Xiao Liang (CSD)" userId="17ac237b-a419-4ae3-afd2-1add11ec7e8a" providerId="ADAL" clId="{5DBC798A-4742-4DC1-9008-6EF73A1D5861}" dt="2025-06-05T03:12:57.878" v="1734" actId="208"/>
          <ac:cxnSpMkLst>
            <pc:docMk/>
            <pc:sldMk cId="90610630" sldId="612"/>
            <ac:cxnSpMk id="52" creationId="{B80E5BA5-4DB0-3A7B-C252-46ACE9C5F273}"/>
          </ac:cxnSpMkLst>
        </pc:cxnChg>
        <pc:cxnChg chg="add mod">
          <ac:chgData name="Xiao Liang (CSD)" userId="17ac237b-a419-4ae3-afd2-1add11ec7e8a" providerId="ADAL" clId="{5DBC798A-4742-4DC1-9008-6EF73A1D5861}" dt="2025-06-05T03:14:52.611" v="1812" actId="1037"/>
          <ac:cxnSpMkLst>
            <pc:docMk/>
            <pc:sldMk cId="90610630" sldId="612"/>
            <ac:cxnSpMk id="53" creationId="{CFC89DB5-07FD-F69F-7684-B89EABE90AC9}"/>
          </ac:cxnSpMkLst>
        </pc:cxnChg>
        <pc:cxnChg chg="add mod">
          <ac:chgData name="Xiao Liang (CSD)" userId="17ac237b-a419-4ae3-afd2-1add11ec7e8a" providerId="ADAL" clId="{5DBC798A-4742-4DC1-9008-6EF73A1D5861}" dt="2025-06-05T03:15:00.544" v="1813" actId="1076"/>
          <ac:cxnSpMkLst>
            <pc:docMk/>
            <pc:sldMk cId="90610630" sldId="612"/>
            <ac:cxnSpMk id="55" creationId="{75CB6E10-D620-A9D1-3DA9-9D4D6DD65D66}"/>
          </ac:cxnSpMkLst>
        </pc:cxnChg>
        <pc:cxnChg chg="add mod">
          <ac:chgData name="Xiao Liang (CSD)" userId="17ac237b-a419-4ae3-afd2-1add11ec7e8a" providerId="ADAL" clId="{5DBC798A-4742-4DC1-9008-6EF73A1D5861}" dt="2025-06-05T03:15:00.544" v="1813" actId="1076"/>
          <ac:cxnSpMkLst>
            <pc:docMk/>
            <pc:sldMk cId="90610630" sldId="612"/>
            <ac:cxnSpMk id="56" creationId="{FA1BEBB0-08BD-72B7-176A-11FEC6A015AE}"/>
          </ac:cxnSpMkLst>
        </pc:cxnChg>
      </pc:sldChg>
      <pc:sldChg chg="addSp modSp new mod">
        <pc:chgData name="Xiao Liang (CSD)" userId="17ac237b-a419-4ae3-afd2-1add11ec7e8a" providerId="ADAL" clId="{5DBC798A-4742-4DC1-9008-6EF73A1D5861}" dt="2025-06-06T11:39:35.523" v="5369" actId="20577"/>
        <pc:sldMkLst>
          <pc:docMk/>
          <pc:sldMk cId="3772007496" sldId="613"/>
        </pc:sldMkLst>
        <pc:spChg chg="mod">
          <ac:chgData name="Xiao Liang (CSD)" userId="17ac237b-a419-4ae3-afd2-1add11ec7e8a" providerId="ADAL" clId="{5DBC798A-4742-4DC1-9008-6EF73A1D5861}" dt="2025-06-06T11:38:21.020" v="5158" actId="20577"/>
          <ac:spMkLst>
            <pc:docMk/>
            <pc:sldMk cId="3772007496" sldId="613"/>
            <ac:spMk id="2" creationId="{1846895D-2356-C2E1-0F4F-6C86839C488C}"/>
          </ac:spMkLst>
        </pc:spChg>
        <pc:spChg chg="add mod">
          <ac:chgData name="Xiao Liang (CSD)" userId="17ac237b-a419-4ae3-afd2-1add11ec7e8a" providerId="ADAL" clId="{5DBC798A-4742-4DC1-9008-6EF73A1D5861}" dt="2025-06-06T11:39:35.523" v="5369" actId="20577"/>
          <ac:spMkLst>
            <pc:docMk/>
            <pc:sldMk cId="3772007496" sldId="613"/>
            <ac:spMk id="3" creationId="{32C1EF73-BC64-1646-80F0-094219EE4A91}"/>
          </ac:spMkLst>
        </pc:spChg>
      </pc:sldChg>
      <pc:sldChg chg="addSp delSp modSp new del mod delAnim modAnim">
        <pc:chgData name="Xiao Liang (CSD)" userId="17ac237b-a419-4ae3-afd2-1add11ec7e8a" providerId="ADAL" clId="{5DBC798A-4742-4DC1-9008-6EF73A1D5861}" dt="2025-06-05T04:19:35.942" v="2037" actId="47"/>
        <pc:sldMkLst>
          <pc:docMk/>
          <pc:sldMk cId="3863020643" sldId="613"/>
        </pc:sldMkLst>
      </pc:sldChg>
      <pc:sldChg chg="add">
        <pc:chgData name="Xiao Liang (CSD)" userId="17ac237b-a419-4ae3-afd2-1add11ec7e8a" providerId="ADAL" clId="{5DBC798A-4742-4DC1-9008-6EF73A1D5861}" dt="2025-06-07T03:09:05.597" v="5615"/>
        <pc:sldMkLst>
          <pc:docMk/>
          <pc:sldMk cId="2882207657" sldId="614"/>
        </pc:sldMkLst>
      </pc:sldChg>
      <pc:sldMasterChg chg="addSp delSp modSp mod modSldLayout">
        <pc:chgData name="Xiao Liang (CSD)" userId="17ac237b-a419-4ae3-afd2-1add11ec7e8a" providerId="ADAL" clId="{5DBC798A-4742-4DC1-9008-6EF73A1D5861}" dt="2025-06-06T04:55:42.397" v="3469" actId="255"/>
        <pc:sldMasterMkLst>
          <pc:docMk/>
          <pc:sldMasterMk cId="2888057325" sldId="2147483648"/>
        </pc:sldMasterMkLst>
        <pc:spChg chg="add mod">
          <ac:chgData name="Xiao Liang (CSD)" userId="17ac237b-a419-4ae3-afd2-1add11ec7e8a" providerId="ADAL" clId="{5DBC798A-4742-4DC1-9008-6EF73A1D5861}" dt="2025-06-04T13:22:23.860" v="165"/>
          <ac:spMkLst>
            <pc:docMk/>
            <pc:sldMasterMk cId="2888057325" sldId="2147483648"/>
            <ac:spMk id="7" creationId="{EEA34CE7-5934-8032-A30D-C2C5645158FD}"/>
          </ac:spMkLst>
        </pc:spChg>
        <pc:spChg chg="add mod">
          <ac:chgData name="Xiao Liang (CSD)" userId="17ac237b-a419-4ae3-afd2-1add11ec7e8a" providerId="ADAL" clId="{5DBC798A-4742-4DC1-9008-6EF73A1D5861}" dt="2025-06-04T13:22:23.860" v="165"/>
          <ac:spMkLst>
            <pc:docMk/>
            <pc:sldMasterMk cId="2888057325" sldId="2147483648"/>
            <ac:spMk id="8" creationId="{DBFB3996-8334-9141-527D-FAD1E37B566D}"/>
          </ac:spMkLst>
        </pc:spChg>
        <pc:spChg chg="add mod">
          <ac:chgData name="Xiao Liang (CSD)" userId="17ac237b-a419-4ae3-afd2-1add11ec7e8a" providerId="ADAL" clId="{5DBC798A-4742-4DC1-9008-6EF73A1D5861}" dt="2025-06-04T13:22:23.860" v="165"/>
          <ac:spMkLst>
            <pc:docMk/>
            <pc:sldMasterMk cId="2888057325" sldId="2147483648"/>
            <ac:spMk id="10" creationId="{35521988-99CD-45B0-EF67-9D690E4F64BA}"/>
          </ac:spMkLst>
        </pc:spChg>
        <pc:sldLayoutChg chg="addSp delSp modSp mod">
          <pc:chgData name="Xiao Liang (CSD)" userId="17ac237b-a419-4ae3-afd2-1add11ec7e8a" providerId="ADAL" clId="{5DBC798A-4742-4DC1-9008-6EF73A1D5861}" dt="2025-06-04T15:42:55.068" v="1448" actId="1036"/>
          <pc:sldLayoutMkLst>
            <pc:docMk/>
            <pc:sldMasterMk cId="2888057325" sldId="2147483648"/>
            <pc:sldLayoutMk cId="973737070" sldId="2147483649"/>
          </pc:sldLayoutMkLst>
          <pc:spChg chg="add mod">
            <ac:chgData name="Xiao Liang (CSD)" userId="17ac237b-a419-4ae3-afd2-1add11ec7e8a" providerId="ADAL" clId="{5DBC798A-4742-4DC1-9008-6EF73A1D5861}" dt="2025-06-04T15:39:22.729" v="1410" actId="122"/>
            <ac:spMkLst>
              <pc:docMk/>
              <pc:sldMasterMk cId="2888057325" sldId="2147483648"/>
              <pc:sldLayoutMk cId="973737070" sldId="2147483649"/>
              <ac:spMk id="13" creationId="{DAB4C5E4-08AB-750D-3378-B658E0F0A796}"/>
            </ac:spMkLst>
          </pc:spChg>
          <pc:picChg chg="add mod">
            <ac:chgData name="Xiao Liang (CSD)" userId="17ac237b-a419-4ae3-afd2-1add11ec7e8a" providerId="ADAL" clId="{5DBC798A-4742-4DC1-9008-6EF73A1D5861}" dt="2025-06-04T15:42:55.068" v="1448" actId="1036"/>
            <ac:picMkLst>
              <pc:docMk/>
              <pc:sldMasterMk cId="2888057325" sldId="2147483648"/>
              <pc:sldLayoutMk cId="973737070" sldId="2147483649"/>
              <ac:picMk id="20" creationId="{59720E73-58C3-C778-0E54-7D3D509E8530}"/>
            </ac:picMkLst>
          </pc:picChg>
        </pc:sldLayoutChg>
        <pc:sldLayoutChg chg="addSp delSp modSp mod">
          <pc:chgData name="Xiao Liang (CSD)" userId="17ac237b-a419-4ae3-afd2-1add11ec7e8a" providerId="ADAL" clId="{5DBC798A-4742-4DC1-9008-6EF73A1D5861}" dt="2025-06-06T04:55:42.397" v="3469" actId="255"/>
          <pc:sldLayoutMkLst>
            <pc:docMk/>
            <pc:sldMasterMk cId="2888057325" sldId="2147483648"/>
            <pc:sldLayoutMk cId="2797659477" sldId="2147483650"/>
          </pc:sldLayoutMkLst>
          <pc:spChg chg="mod">
            <ac:chgData name="Xiao Liang (CSD)" userId="17ac237b-a419-4ae3-afd2-1add11ec7e8a" providerId="ADAL" clId="{5DBC798A-4742-4DC1-9008-6EF73A1D5861}" dt="2025-06-06T04:55:42.397" v="3469" actId="255"/>
            <ac:spMkLst>
              <pc:docMk/>
              <pc:sldMasterMk cId="2888057325" sldId="2147483648"/>
              <pc:sldLayoutMk cId="2797659477" sldId="2147483650"/>
              <ac:spMk id="2" creationId="{FDEA364F-7D01-41A0-8FC7-DB899A1BE0BD}"/>
            </ac:spMkLst>
          </pc:spChg>
          <pc:spChg chg="del">
            <ac:chgData name="Xiao Liang (CSD)" userId="17ac237b-a419-4ae3-afd2-1add11ec7e8a" providerId="ADAL" clId="{5DBC798A-4742-4DC1-9008-6EF73A1D5861}" dt="2025-06-06T04:30:33.810" v="3166" actId="478"/>
            <ac:spMkLst>
              <pc:docMk/>
              <pc:sldMasterMk cId="2888057325" sldId="2147483648"/>
              <pc:sldLayoutMk cId="2797659477" sldId="2147483650"/>
              <ac:spMk id="3" creationId="{8157E3F4-7977-4FBB-AD8A-56A1DFFDAFD5}"/>
            </ac:spMkLst>
          </pc:spChg>
          <pc:spChg chg="add mod">
            <ac:chgData name="Xiao Liang (CSD)" userId="17ac237b-a419-4ae3-afd2-1add11ec7e8a" providerId="ADAL" clId="{5DBC798A-4742-4DC1-9008-6EF73A1D5861}" dt="2025-06-04T13:35:00.237" v="465"/>
            <ac:spMkLst>
              <pc:docMk/>
              <pc:sldMasterMk cId="2888057325" sldId="2147483648"/>
              <pc:sldLayoutMk cId="2797659477" sldId="2147483650"/>
              <ac:spMk id="11" creationId="{8C6D8E74-7599-7383-99CB-3E01C0B2BF6B}"/>
            </ac:spMkLst>
          </pc:spChg>
          <pc:spChg chg="add mod">
            <ac:chgData name="Xiao Liang (CSD)" userId="17ac237b-a419-4ae3-afd2-1add11ec7e8a" providerId="ADAL" clId="{5DBC798A-4742-4DC1-9008-6EF73A1D5861}" dt="2025-06-06T04:55:01.145" v="3467" actId="1037"/>
            <ac:spMkLst>
              <pc:docMk/>
              <pc:sldMasterMk cId="2888057325" sldId="2147483648"/>
              <pc:sldLayoutMk cId="2797659477" sldId="2147483650"/>
              <ac:spMk id="13" creationId="{6936D883-7F77-3804-5756-A238146CA662}"/>
            </ac:spMkLst>
          </pc:spChg>
          <pc:spChg chg="add mod">
            <ac:chgData name="Xiao Liang (CSD)" userId="17ac237b-a419-4ae3-afd2-1add11ec7e8a" providerId="ADAL" clId="{5DBC798A-4742-4DC1-9008-6EF73A1D5861}" dt="2025-06-06T04:55:01.145" v="3467" actId="1037"/>
            <ac:spMkLst>
              <pc:docMk/>
              <pc:sldMasterMk cId="2888057325" sldId="2147483648"/>
              <pc:sldLayoutMk cId="2797659477" sldId="2147483650"/>
              <ac:spMk id="14" creationId="{8A18BA0A-EFA0-7A30-03FB-4F1D9BFB982D}"/>
            </ac:spMkLst>
          </pc:spChg>
          <pc:picChg chg="add mod">
            <ac:chgData name="Xiao Liang (CSD)" userId="17ac237b-a419-4ae3-afd2-1add11ec7e8a" providerId="ADAL" clId="{5DBC798A-4742-4DC1-9008-6EF73A1D5861}" dt="2025-06-04T14:00:10.850" v="519" actId="1076"/>
            <ac:picMkLst>
              <pc:docMk/>
              <pc:sldMasterMk cId="2888057325" sldId="2147483648"/>
              <pc:sldLayoutMk cId="2797659477" sldId="2147483650"/>
              <ac:picMk id="10" creationId="{E7E48F3B-E5CA-9B68-911A-DDF2BF186354}"/>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0E3AC8-59DA-4C4C-839A-3765B5DD5584}" type="datetimeFigureOut">
              <a:rPr lang="en-US" smtClean="0"/>
              <a:t>7/28/2025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979198-C8AB-4A64-B5B4-E531456D20C6}" type="slidenum">
              <a:rPr lang="en-US" smtClean="0"/>
              <a:t>‹#›</a:t>
            </a:fld>
            <a:endParaRPr lang="en-US"/>
          </a:p>
        </p:txBody>
      </p:sp>
    </p:spTree>
    <p:extLst>
      <p:ext uri="{BB962C8B-B14F-4D97-AF65-F5344CB8AC3E}">
        <p14:creationId xmlns:p14="http://schemas.microsoft.com/office/powerpoint/2010/main" val="2893555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D88A4-B854-0E42-3081-65826AFD2F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0CDC65-9BA7-0427-6468-B7D29258F3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4E9424-0650-AAE9-49A5-80D1A462F78A}"/>
              </a:ext>
            </a:extLst>
          </p:cNvPr>
          <p:cNvSpPr>
            <a:spLocks noGrp="1"/>
          </p:cNvSpPr>
          <p:nvPr>
            <p:ph type="body" idx="1"/>
          </p:nvPr>
        </p:nvSpPr>
        <p:spPr/>
        <p:txBody>
          <a:bodyPr/>
          <a:lstStyle/>
          <a:p>
            <a:endParaRPr lang="en-US" sz="49600" dirty="0"/>
          </a:p>
        </p:txBody>
      </p:sp>
      <p:sp>
        <p:nvSpPr>
          <p:cNvPr id="4" name="Slide Number Placeholder 3">
            <a:extLst>
              <a:ext uri="{FF2B5EF4-FFF2-40B4-BE49-F238E27FC236}">
                <a16:creationId xmlns:a16="http://schemas.microsoft.com/office/drawing/2014/main" id="{55372CC5-2EB0-4EB4-6EED-3067BA5B9FAD}"/>
              </a:ext>
            </a:extLst>
          </p:cNvPr>
          <p:cNvSpPr>
            <a:spLocks noGrp="1"/>
          </p:cNvSpPr>
          <p:nvPr>
            <p:ph type="sldNum" sz="quarter" idx="5"/>
          </p:nvPr>
        </p:nvSpPr>
        <p:spPr/>
        <p:txBody>
          <a:bodyPr/>
          <a:lstStyle/>
          <a:p>
            <a:fld id="{93979198-C8AB-4A64-B5B4-E531456D20C6}" type="slidenum">
              <a:rPr lang="en-US" smtClean="0"/>
              <a:t>26</a:t>
            </a:fld>
            <a:endParaRPr lang="en-US"/>
          </a:p>
        </p:txBody>
      </p:sp>
    </p:spTree>
    <p:extLst>
      <p:ext uri="{BB962C8B-B14F-4D97-AF65-F5344CB8AC3E}">
        <p14:creationId xmlns:p14="http://schemas.microsoft.com/office/powerpoint/2010/main" val="2015334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AB4C5E4-08AB-750D-3378-B658E0F0A796}"/>
              </a:ext>
            </a:extLst>
          </p:cNvPr>
          <p:cNvSpPr>
            <a:spLocks noGrp="1"/>
          </p:cNvSpPr>
          <p:nvPr>
            <p:ph type="ctrTitle"/>
          </p:nvPr>
        </p:nvSpPr>
        <p:spPr>
          <a:xfrm>
            <a:off x="-1" y="2295894"/>
            <a:ext cx="12192000" cy="684871"/>
          </a:xfrm>
        </p:spPr>
        <p:txBody>
          <a:bodyPr>
            <a:normAutofit fontScale="90000"/>
          </a:bodyPr>
          <a:lstStyle>
            <a:lvl1pPr algn="ctr">
              <a:defRPr/>
            </a:lvl1pPr>
          </a:lstStyle>
          <a:p>
            <a:endParaRPr lang="en-US" sz="3600" dirty="0">
              <a:solidFill>
                <a:srgbClr val="5F246D"/>
              </a:solidFill>
              <a:latin typeface="Bahnschrift SemiBold" panose="020B0502040204020203" pitchFamily="34" charset="0"/>
              <a:cs typeface="Times New Roman" panose="02020603050405020304" pitchFamily="18" charset="0"/>
            </a:endParaRPr>
          </a:p>
        </p:txBody>
      </p:sp>
      <p:pic>
        <p:nvPicPr>
          <p:cNvPr id="20" name="Picture 4">
            <a:extLst>
              <a:ext uri="{FF2B5EF4-FFF2-40B4-BE49-F238E27FC236}">
                <a16:creationId xmlns:a16="http://schemas.microsoft.com/office/drawing/2014/main" id="{59720E73-58C3-C778-0E54-7D3D509E85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2907" y="363186"/>
            <a:ext cx="4648541" cy="849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737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A364F-7D01-41A0-8FC7-DB899A1BE0BD}"/>
              </a:ext>
            </a:extLst>
          </p:cNvPr>
          <p:cNvSpPr>
            <a:spLocks noGrp="1"/>
          </p:cNvSpPr>
          <p:nvPr>
            <p:ph type="title"/>
          </p:nvPr>
        </p:nvSpPr>
        <p:spPr>
          <a:xfrm>
            <a:off x="880401" y="106434"/>
            <a:ext cx="10253134" cy="667240"/>
          </a:xfrm>
        </p:spPr>
        <p:txBody>
          <a:bodyPr>
            <a:normAutofit/>
          </a:bodyPr>
          <a:lstStyle>
            <a:lvl1pPr>
              <a:lnSpc>
                <a:spcPct val="100000"/>
              </a:lnSpc>
              <a:defRPr sz="3400" b="1" cap="none" spc="0">
                <a:ln>
                  <a:noFill/>
                </a:ln>
                <a:solidFill>
                  <a:srgbClr val="5F246D"/>
                </a:solidFill>
                <a:effectLst/>
                <a:latin typeface="+mj-lt"/>
                <a:cs typeface="Arial" panose="020B0604020202020204" pitchFamily="34" charset="0"/>
              </a:defRPr>
            </a:lvl1pPr>
          </a:lstStyle>
          <a:p>
            <a:r>
              <a:rPr lang="en-US" dirty="0"/>
              <a:t>Click to edit Master title style</a:t>
            </a:r>
          </a:p>
        </p:txBody>
      </p:sp>
      <p:pic>
        <p:nvPicPr>
          <p:cNvPr id="10" name="Picture 2" descr="See the source image">
            <a:extLst>
              <a:ext uri="{FF2B5EF4-FFF2-40B4-BE49-F238E27FC236}">
                <a16:creationId xmlns:a16="http://schemas.microsoft.com/office/drawing/2014/main" id="{E7E48F3B-E5CA-9B68-911A-DDF2BF18635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61218" y="140944"/>
            <a:ext cx="644857" cy="5115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C6D8E74-7599-7383-99CB-3E01C0B2BF6B}"/>
              </a:ext>
            </a:extLst>
          </p:cNvPr>
          <p:cNvSpPr txBox="1"/>
          <p:nvPr userDrawn="1"/>
        </p:nvSpPr>
        <p:spPr>
          <a:xfrm>
            <a:off x="11480795" y="6467503"/>
            <a:ext cx="800100" cy="369332"/>
          </a:xfrm>
          <a:prstGeom prst="rect">
            <a:avLst/>
          </a:prstGeom>
          <a:noFill/>
        </p:spPr>
        <p:txBody>
          <a:bodyPr wrap="square">
            <a:spAutoFit/>
          </a:bodyPr>
          <a:lstStyle/>
          <a:p>
            <a:fld id="{A955A63E-BC58-4154-B921-078A72F30217}" type="slidenum">
              <a:rPr lang="en-US" smtClean="0">
                <a:solidFill>
                  <a:srgbClr val="5F246D"/>
                </a:solidFill>
              </a:rPr>
              <a:pPr/>
              <a:t>‹#›</a:t>
            </a:fld>
            <a:r>
              <a:rPr lang="en-US" dirty="0">
                <a:solidFill>
                  <a:srgbClr val="5F246D"/>
                </a:solidFill>
              </a:rPr>
              <a:t>/21</a:t>
            </a:r>
          </a:p>
        </p:txBody>
      </p:sp>
      <p:sp>
        <p:nvSpPr>
          <p:cNvPr id="13" name="燕尾形 3">
            <a:extLst>
              <a:ext uri="{FF2B5EF4-FFF2-40B4-BE49-F238E27FC236}">
                <a16:creationId xmlns:a16="http://schemas.microsoft.com/office/drawing/2014/main" id="{6936D883-7F77-3804-5756-A238146CA662}"/>
              </a:ext>
            </a:extLst>
          </p:cNvPr>
          <p:cNvSpPr/>
          <p:nvPr userDrawn="1"/>
        </p:nvSpPr>
        <p:spPr>
          <a:xfrm>
            <a:off x="205025" y="286493"/>
            <a:ext cx="342314" cy="306176"/>
          </a:xfrm>
          <a:prstGeom prst="chevron">
            <a:avLst>
              <a:gd name="adj" fmla="val 44881"/>
            </a:avLst>
          </a:prstGeom>
          <a:solidFill>
            <a:srgbClr val="750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燕尾形 3">
            <a:extLst>
              <a:ext uri="{FF2B5EF4-FFF2-40B4-BE49-F238E27FC236}">
                <a16:creationId xmlns:a16="http://schemas.microsoft.com/office/drawing/2014/main" id="{8A18BA0A-EFA0-7A30-03FB-4F1D9BFB982D}"/>
              </a:ext>
            </a:extLst>
          </p:cNvPr>
          <p:cNvSpPr/>
          <p:nvPr userDrawn="1"/>
        </p:nvSpPr>
        <p:spPr>
          <a:xfrm>
            <a:off x="453058" y="286492"/>
            <a:ext cx="385013" cy="306176"/>
          </a:xfrm>
          <a:prstGeom prst="chevron">
            <a:avLst>
              <a:gd name="adj" fmla="val 44881"/>
            </a:avLst>
          </a:prstGeom>
          <a:solidFill>
            <a:srgbClr val="DD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976594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391591-9AA9-40F5-9852-6A8028784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8CBB57-072F-4633-BB94-A67524525B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D28C146-D7A9-40B2-90AE-28986D239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06DEDC-51BD-4171-AB2B-199323232E05}" type="datetimeFigureOut">
              <a:rPr lang="en-US" smtClean="0"/>
              <a:t>7/28/2025</a:t>
            </a:fld>
            <a:endParaRPr lang="en-US"/>
          </a:p>
        </p:txBody>
      </p:sp>
      <p:sp>
        <p:nvSpPr>
          <p:cNvPr id="5" name="Footer Placeholder 4">
            <a:extLst>
              <a:ext uri="{FF2B5EF4-FFF2-40B4-BE49-F238E27FC236}">
                <a16:creationId xmlns:a16="http://schemas.microsoft.com/office/drawing/2014/main" id="{312637EF-81D4-4215-BFD0-41E63A9C25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6F12CA-8062-46E2-8084-6BBAFE1A24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5A63E-BC58-4154-B921-078A72F30217}" type="slidenum">
              <a:rPr lang="en-US" smtClean="0"/>
              <a:pPr/>
              <a:t>‹#›</a:t>
            </a:fld>
            <a:endParaRPr lang="en-US" dirty="0"/>
          </a:p>
        </p:txBody>
      </p:sp>
      <p:sp>
        <p:nvSpPr>
          <p:cNvPr id="7" name="Rectangle 6">
            <a:extLst>
              <a:ext uri="{FF2B5EF4-FFF2-40B4-BE49-F238E27FC236}">
                <a16:creationId xmlns:a16="http://schemas.microsoft.com/office/drawing/2014/main" id="{EEA34CE7-5934-8032-A30D-C2C5645158FD}"/>
              </a:ext>
            </a:extLst>
          </p:cNvPr>
          <p:cNvSpPr/>
          <p:nvPr userDrawn="1"/>
        </p:nvSpPr>
        <p:spPr>
          <a:xfrm>
            <a:off x="0" y="6757988"/>
            <a:ext cx="3792139" cy="100012"/>
          </a:xfrm>
          <a:prstGeom prst="rect">
            <a:avLst/>
          </a:prstGeom>
          <a:solidFill>
            <a:srgbClr val="750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latin typeface="DengXian" panose="02010600030101010101" pitchFamily="2" charset="-122"/>
              <a:ea typeface="DengXian" panose="02010600030101010101" pitchFamily="2" charset="-122"/>
            </a:endParaRPr>
          </a:p>
        </p:txBody>
      </p:sp>
      <p:sp>
        <p:nvSpPr>
          <p:cNvPr id="8" name="Rectangle 7">
            <a:extLst>
              <a:ext uri="{FF2B5EF4-FFF2-40B4-BE49-F238E27FC236}">
                <a16:creationId xmlns:a16="http://schemas.microsoft.com/office/drawing/2014/main" id="{DBFB3996-8334-9141-527D-FAD1E37B566D}"/>
              </a:ext>
            </a:extLst>
          </p:cNvPr>
          <p:cNvSpPr/>
          <p:nvPr userDrawn="1"/>
        </p:nvSpPr>
        <p:spPr>
          <a:xfrm flipV="1">
            <a:off x="3792140" y="6757988"/>
            <a:ext cx="4607719" cy="100012"/>
          </a:xfrm>
          <a:prstGeom prst="rect">
            <a:avLst/>
          </a:prstGeom>
          <a:solidFill>
            <a:srgbClr val="DD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latin typeface="DengXian" panose="02010600030101010101" pitchFamily="2" charset="-122"/>
              <a:ea typeface="DengXian" panose="02010600030101010101" pitchFamily="2" charset="-122"/>
            </a:endParaRPr>
          </a:p>
        </p:txBody>
      </p:sp>
      <p:sp>
        <p:nvSpPr>
          <p:cNvPr id="10" name="Rectangle 8">
            <a:extLst>
              <a:ext uri="{FF2B5EF4-FFF2-40B4-BE49-F238E27FC236}">
                <a16:creationId xmlns:a16="http://schemas.microsoft.com/office/drawing/2014/main" id="{35521988-99CD-45B0-EF67-9D690E4F64BA}"/>
              </a:ext>
            </a:extLst>
          </p:cNvPr>
          <p:cNvSpPr/>
          <p:nvPr userDrawn="1"/>
        </p:nvSpPr>
        <p:spPr>
          <a:xfrm>
            <a:off x="8399860" y="6757988"/>
            <a:ext cx="3792140" cy="100012"/>
          </a:xfrm>
          <a:prstGeom prst="rect">
            <a:avLst/>
          </a:prstGeom>
          <a:solidFill>
            <a:srgbClr val="F4D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288805732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7" Type="http://schemas.openxmlformats.org/officeDocument/2006/relationships/tags" Target="../tags/tag390.xml"/><Relationship Id="rId21" Type="http://schemas.openxmlformats.org/officeDocument/2006/relationships/tags" Target="../tags/tag294.xml"/><Relationship Id="rId42" Type="http://schemas.openxmlformats.org/officeDocument/2006/relationships/tags" Target="../tags/tag315.xml"/><Relationship Id="rId63" Type="http://schemas.openxmlformats.org/officeDocument/2006/relationships/tags" Target="../tags/tag336.xml"/><Relationship Id="rId84" Type="http://schemas.openxmlformats.org/officeDocument/2006/relationships/tags" Target="../tags/tag357.xml"/><Relationship Id="rId138" Type="http://schemas.openxmlformats.org/officeDocument/2006/relationships/tags" Target="../tags/tag411.xml"/><Relationship Id="rId159" Type="http://schemas.openxmlformats.org/officeDocument/2006/relationships/tags" Target="../tags/tag432.xml"/><Relationship Id="rId170" Type="http://schemas.openxmlformats.org/officeDocument/2006/relationships/tags" Target="../tags/tag443.xml"/><Relationship Id="rId191" Type="http://schemas.openxmlformats.org/officeDocument/2006/relationships/tags" Target="../tags/tag464.xml"/><Relationship Id="rId205" Type="http://schemas.openxmlformats.org/officeDocument/2006/relationships/tags" Target="../tags/tag478.xml"/><Relationship Id="rId107" Type="http://schemas.openxmlformats.org/officeDocument/2006/relationships/tags" Target="../tags/tag380.xml"/><Relationship Id="rId11" Type="http://schemas.openxmlformats.org/officeDocument/2006/relationships/tags" Target="../tags/tag284.xml"/><Relationship Id="rId32" Type="http://schemas.openxmlformats.org/officeDocument/2006/relationships/tags" Target="../tags/tag305.xml"/><Relationship Id="rId53" Type="http://schemas.openxmlformats.org/officeDocument/2006/relationships/tags" Target="../tags/tag326.xml"/><Relationship Id="rId74" Type="http://schemas.openxmlformats.org/officeDocument/2006/relationships/tags" Target="../tags/tag347.xml"/><Relationship Id="rId128" Type="http://schemas.openxmlformats.org/officeDocument/2006/relationships/tags" Target="../tags/tag401.xml"/><Relationship Id="rId149" Type="http://schemas.openxmlformats.org/officeDocument/2006/relationships/tags" Target="../tags/tag422.xml"/><Relationship Id="rId5" Type="http://schemas.openxmlformats.org/officeDocument/2006/relationships/tags" Target="../tags/tag278.xml"/><Relationship Id="rId95" Type="http://schemas.openxmlformats.org/officeDocument/2006/relationships/tags" Target="../tags/tag368.xml"/><Relationship Id="rId160" Type="http://schemas.openxmlformats.org/officeDocument/2006/relationships/tags" Target="../tags/tag433.xml"/><Relationship Id="rId181" Type="http://schemas.openxmlformats.org/officeDocument/2006/relationships/tags" Target="../tags/tag454.xml"/><Relationship Id="rId22" Type="http://schemas.openxmlformats.org/officeDocument/2006/relationships/tags" Target="../tags/tag295.xml"/><Relationship Id="rId43" Type="http://schemas.openxmlformats.org/officeDocument/2006/relationships/tags" Target="../tags/tag316.xml"/><Relationship Id="rId64" Type="http://schemas.openxmlformats.org/officeDocument/2006/relationships/tags" Target="../tags/tag337.xml"/><Relationship Id="rId118" Type="http://schemas.openxmlformats.org/officeDocument/2006/relationships/tags" Target="../tags/tag391.xml"/><Relationship Id="rId139" Type="http://schemas.openxmlformats.org/officeDocument/2006/relationships/tags" Target="../tags/tag412.xml"/><Relationship Id="rId85" Type="http://schemas.openxmlformats.org/officeDocument/2006/relationships/tags" Target="../tags/tag358.xml"/><Relationship Id="rId150" Type="http://schemas.openxmlformats.org/officeDocument/2006/relationships/tags" Target="../tags/tag423.xml"/><Relationship Id="rId171" Type="http://schemas.openxmlformats.org/officeDocument/2006/relationships/tags" Target="../tags/tag444.xml"/><Relationship Id="rId192" Type="http://schemas.openxmlformats.org/officeDocument/2006/relationships/tags" Target="../tags/tag465.xml"/><Relationship Id="rId206" Type="http://schemas.openxmlformats.org/officeDocument/2006/relationships/tags" Target="../tags/tag479.xml"/><Relationship Id="rId12" Type="http://schemas.openxmlformats.org/officeDocument/2006/relationships/tags" Target="../tags/tag285.xml"/><Relationship Id="rId33" Type="http://schemas.openxmlformats.org/officeDocument/2006/relationships/tags" Target="../tags/tag306.xml"/><Relationship Id="rId108" Type="http://schemas.openxmlformats.org/officeDocument/2006/relationships/tags" Target="../tags/tag381.xml"/><Relationship Id="rId129" Type="http://schemas.openxmlformats.org/officeDocument/2006/relationships/tags" Target="../tags/tag402.xml"/><Relationship Id="rId54" Type="http://schemas.openxmlformats.org/officeDocument/2006/relationships/tags" Target="../tags/tag327.xml"/><Relationship Id="rId75" Type="http://schemas.openxmlformats.org/officeDocument/2006/relationships/tags" Target="../tags/tag348.xml"/><Relationship Id="rId96" Type="http://schemas.openxmlformats.org/officeDocument/2006/relationships/tags" Target="../tags/tag369.xml"/><Relationship Id="rId140" Type="http://schemas.openxmlformats.org/officeDocument/2006/relationships/tags" Target="../tags/tag413.xml"/><Relationship Id="rId161" Type="http://schemas.openxmlformats.org/officeDocument/2006/relationships/tags" Target="../tags/tag434.xml"/><Relationship Id="rId182" Type="http://schemas.openxmlformats.org/officeDocument/2006/relationships/tags" Target="../tags/tag455.xml"/><Relationship Id="rId6" Type="http://schemas.openxmlformats.org/officeDocument/2006/relationships/tags" Target="../tags/tag279.xml"/><Relationship Id="rId23" Type="http://schemas.openxmlformats.org/officeDocument/2006/relationships/tags" Target="../tags/tag296.xml"/><Relationship Id="rId119" Type="http://schemas.openxmlformats.org/officeDocument/2006/relationships/tags" Target="../tags/tag392.xml"/><Relationship Id="rId44" Type="http://schemas.openxmlformats.org/officeDocument/2006/relationships/tags" Target="../tags/tag317.xml"/><Relationship Id="rId65" Type="http://schemas.openxmlformats.org/officeDocument/2006/relationships/tags" Target="../tags/tag338.xml"/><Relationship Id="rId86" Type="http://schemas.openxmlformats.org/officeDocument/2006/relationships/tags" Target="../tags/tag359.xml"/><Relationship Id="rId130" Type="http://schemas.openxmlformats.org/officeDocument/2006/relationships/tags" Target="../tags/tag403.xml"/><Relationship Id="rId151" Type="http://schemas.openxmlformats.org/officeDocument/2006/relationships/tags" Target="../tags/tag424.xml"/><Relationship Id="rId172" Type="http://schemas.openxmlformats.org/officeDocument/2006/relationships/tags" Target="../tags/tag445.xml"/><Relationship Id="rId193" Type="http://schemas.openxmlformats.org/officeDocument/2006/relationships/tags" Target="../tags/tag466.xml"/><Relationship Id="rId207" Type="http://schemas.openxmlformats.org/officeDocument/2006/relationships/tags" Target="../tags/tag480.xml"/><Relationship Id="rId13" Type="http://schemas.openxmlformats.org/officeDocument/2006/relationships/tags" Target="../tags/tag286.xml"/><Relationship Id="rId109" Type="http://schemas.openxmlformats.org/officeDocument/2006/relationships/tags" Target="../tags/tag382.xml"/><Relationship Id="rId34" Type="http://schemas.openxmlformats.org/officeDocument/2006/relationships/tags" Target="../tags/tag307.xml"/><Relationship Id="rId55" Type="http://schemas.openxmlformats.org/officeDocument/2006/relationships/tags" Target="../tags/tag328.xml"/><Relationship Id="rId76" Type="http://schemas.openxmlformats.org/officeDocument/2006/relationships/tags" Target="../tags/tag349.xml"/><Relationship Id="rId97" Type="http://schemas.openxmlformats.org/officeDocument/2006/relationships/tags" Target="../tags/tag370.xml"/><Relationship Id="rId120" Type="http://schemas.openxmlformats.org/officeDocument/2006/relationships/tags" Target="../tags/tag393.xml"/><Relationship Id="rId141" Type="http://schemas.openxmlformats.org/officeDocument/2006/relationships/tags" Target="../tags/tag414.xml"/><Relationship Id="rId7" Type="http://schemas.openxmlformats.org/officeDocument/2006/relationships/tags" Target="../tags/tag280.xml"/><Relationship Id="rId162" Type="http://schemas.openxmlformats.org/officeDocument/2006/relationships/tags" Target="../tags/tag435.xml"/><Relationship Id="rId183" Type="http://schemas.openxmlformats.org/officeDocument/2006/relationships/tags" Target="../tags/tag456.xml"/><Relationship Id="rId24" Type="http://schemas.openxmlformats.org/officeDocument/2006/relationships/tags" Target="../tags/tag297.xml"/><Relationship Id="rId45" Type="http://schemas.openxmlformats.org/officeDocument/2006/relationships/tags" Target="../tags/tag318.xml"/><Relationship Id="rId66" Type="http://schemas.openxmlformats.org/officeDocument/2006/relationships/tags" Target="../tags/tag339.xml"/><Relationship Id="rId87" Type="http://schemas.openxmlformats.org/officeDocument/2006/relationships/tags" Target="../tags/tag360.xml"/><Relationship Id="rId110" Type="http://schemas.openxmlformats.org/officeDocument/2006/relationships/tags" Target="../tags/tag383.xml"/><Relationship Id="rId131" Type="http://schemas.openxmlformats.org/officeDocument/2006/relationships/tags" Target="../tags/tag404.xml"/><Relationship Id="rId152" Type="http://schemas.openxmlformats.org/officeDocument/2006/relationships/tags" Target="../tags/tag425.xml"/><Relationship Id="rId173" Type="http://schemas.openxmlformats.org/officeDocument/2006/relationships/tags" Target="../tags/tag446.xml"/><Relationship Id="rId194" Type="http://schemas.openxmlformats.org/officeDocument/2006/relationships/tags" Target="../tags/tag467.xml"/><Relationship Id="rId208" Type="http://schemas.openxmlformats.org/officeDocument/2006/relationships/tags" Target="../tags/tag481.xml"/><Relationship Id="rId19" Type="http://schemas.openxmlformats.org/officeDocument/2006/relationships/tags" Target="../tags/tag292.xml"/><Relationship Id="rId14" Type="http://schemas.openxmlformats.org/officeDocument/2006/relationships/tags" Target="../tags/tag287.xml"/><Relationship Id="rId30" Type="http://schemas.openxmlformats.org/officeDocument/2006/relationships/tags" Target="../tags/tag303.xml"/><Relationship Id="rId35" Type="http://schemas.openxmlformats.org/officeDocument/2006/relationships/tags" Target="../tags/tag308.xml"/><Relationship Id="rId56" Type="http://schemas.openxmlformats.org/officeDocument/2006/relationships/tags" Target="../tags/tag329.xml"/><Relationship Id="rId77" Type="http://schemas.openxmlformats.org/officeDocument/2006/relationships/tags" Target="../tags/tag350.xml"/><Relationship Id="rId100" Type="http://schemas.openxmlformats.org/officeDocument/2006/relationships/tags" Target="../tags/tag373.xml"/><Relationship Id="rId105" Type="http://schemas.openxmlformats.org/officeDocument/2006/relationships/tags" Target="../tags/tag378.xml"/><Relationship Id="rId126" Type="http://schemas.openxmlformats.org/officeDocument/2006/relationships/tags" Target="../tags/tag399.xml"/><Relationship Id="rId147" Type="http://schemas.openxmlformats.org/officeDocument/2006/relationships/tags" Target="../tags/tag420.xml"/><Relationship Id="rId168" Type="http://schemas.openxmlformats.org/officeDocument/2006/relationships/tags" Target="../tags/tag441.xml"/><Relationship Id="rId8" Type="http://schemas.openxmlformats.org/officeDocument/2006/relationships/tags" Target="../tags/tag281.xml"/><Relationship Id="rId51" Type="http://schemas.openxmlformats.org/officeDocument/2006/relationships/tags" Target="../tags/tag324.xml"/><Relationship Id="rId72" Type="http://schemas.openxmlformats.org/officeDocument/2006/relationships/tags" Target="../tags/tag345.xml"/><Relationship Id="rId93" Type="http://schemas.openxmlformats.org/officeDocument/2006/relationships/tags" Target="../tags/tag366.xml"/><Relationship Id="rId98" Type="http://schemas.openxmlformats.org/officeDocument/2006/relationships/tags" Target="../tags/tag371.xml"/><Relationship Id="rId121" Type="http://schemas.openxmlformats.org/officeDocument/2006/relationships/tags" Target="../tags/tag394.xml"/><Relationship Id="rId142" Type="http://schemas.openxmlformats.org/officeDocument/2006/relationships/tags" Target="../tags/tag415.xml"/><Relationship Id="rId163" Type="http://schemas.openxmlformats.org/officeDocument/2006/relationships/tags" Target="../tags/tag436.xml"/><Relationship Id="rId184" Type="http://schemas.openxmlformats.org/officeDocument/2006/relationships/tags" Target="../tags/tag457.xml"/><Relationship Id="rId189" Type="http://schemas.openxmlformats.org/officeDocument/2006/relationships/tags" Target="../tags/tag462.xml"/><Relationship Id="rId3" Type="http://schemas.openxmlformats.org/officeDocument/2006/relationships/tags" Target="../tags/tag276.xml"/><Relationship Id="rId214" Type="http://schemas.openxmlformats.org/officeDocument/2006/relationships/slideLayout" Target="../slideLayouts/slideLayout2.xml"/><Relationship Id="rId25" Type="http://schemas.openxmlformats.org/officeDocument/2006/relationships/tags" Target="../tags/tag298.xml"/><Relationship Id="rId46" Type="http://schemas.openxmlformats.org/officeDocument/2006/relationships/tags" Target="../tags/tag319.xml"/><Relationship Id="rId67" Type="http://schemas.openxmlformats.org/officeDocument/2006/relationships/tags" Target="../tags/tag340.xml"/><Relationship Id="rId116" Type="http://schemas.openxmlformats.org/officeDocument/2006/relationships/tags" Target="../tags/tag389.xml"/><Relationship Id="rId137" Type="http://schemas.openxmlformats.org/officeDocument/2006/relationships/tags" Target="../tags/tag410.xml"/><Relationship Id="rId158" Type="http://schemas.openxmlformats.org/officeDocument/2006/relationships/tags" Target="../tags/tag431.xml"/><Relationship Id="rId20" Type="http://schemas.openxmlformats.org/officeDocument/2006/relationships/tags" Target="../tags/tag293.xml"/><Relationship Id="rId41" Type="http://schemas.openxmlformats.org/officeDocument/2006/relationships/tags" Target="../tags/tag314.xml"/><Relationship Id="rId62" Type="http://schemas.openxmlformats.org/officeDocument/2006/relationships/tags" Target="../tags/tag335.xml"/><Relationship Id="rId83" Type="http://schemas.openxmlformats.org/officeDocument/2006/relationships/tags" Target="../tags/tag356.xml"/><Relationship Id="rId88" Type="http://schemas.openxmlformats.org/officeDocument/2006/relationships/tags" Target="../tags/tag361.xml"/><Relationship Id="rId111" Type="http://schemas.openxmlformats.org/officeDocument/2006/relationships/tags" Target="../tags/tag384.xml"/><Relationship Id="rId132" Type="http://schemas.openxmlformats.org/officeDocument/2006/relationships/tags" Target="../tags/tag405.xml"/><Relationship Id="rId153" Type="http://schemas.openxmlformats.org/officeDocument/2006/relationships/tags" Target="../tags/tag426.xml"/><Relationship Id="rId174" Type="http://schemas.openxmlformats.org/officeDocument/2006/relationships/tags" Target="../tags/tag447.xml"/><Relationship Id="rId179" Type="http://schemas.openxmlformats.org/officeDocument/2006/relationships/tags" Target="../tags/tag452.xml"/><Relationship Id="rId195" Type="http://schemas.openxmlformats.org/officeDocument/2006/relationships/tags" Target="../tags/tag468.xml"/><Relationship Id="rId209" Type="http://schemas.openxmlformats.org/officeDocument/2006/relationships/tags" Target="../tags/tag482.xml"/><Relationship Id="rId190" Type="http://schemas.openxmlformats.org/officeDocument/2006/relationships/tags" Target="../tags/tag463.xml"/><Relationship Id="rId204" Type="http://schemas.openxmlformats.org/officeDocument/2006/relationships/tags" Target="../tags/tag477.xml"/><Relationship Id="rId15" Type="http://schemas.openxmlformats.org/officeDocument/2006/relationships/tags" Target="../tags/tag288.xml"/><Relationship Id="rId36" Type="http://schemas.openxmlformats.org/officeDocument/2006/relationships/tags" Target="../tags/tag309.xml"/><Relationship Id="rId57" Type="http://schemas.openxmlformats.org/officeDocument/2006/relationships/tags" Target="../tags/tag330.xml"/><Relationship Id="rId106" Type="http://schemas.openxmlformats.org/officeDocument/2006/relationships/tags" Target="../tags/tag379.xml"/><Relationship Id="rId127" Type="http://schemas.openxmlformats.org/officeDocument/2006/relationships/tags" Target="../tags/tag400.xml"/><Relationship Id="rId10" Type="http://schemas.openxmlformats.org/officeDocument/2006/relationships/tags" Target="../tags/tag283.xml"/><Relationship Id="rId31" Type="http://schemas.openxmlformats.org/officeDocument/2006/relationships/tags" Target="../tags/tag304.xml"/><Relationship Id="rId52" Type="http://schemas.openxmlformats.org/officeDocument/2006/relationships/tags" Target="../tags/tag325.xml"/><Relationship Id="rId73" Type="http://schemas.openxmlformats.org/officeDocument/2006/relationships/tags" Target="../tags/tag346.xml"/><Relationship Id="rId78" Type="http://schemas.openxmlformats.org/officeDocument/2006/relationships/tags" Target="../tags/tag351.xml"/><Relationship Id="rId94" Type="http://schemas.openxmlformats.org/officeDocument/2006/relationships/tags" Target="../tags/tag367.xml"/><Relationship Id="rId99" Type="http://schemas.openxmlformats.org/officeDocument/2006/relationships/tags" Target="../tags/tag372.xml"/><Relationship Id="rId101" Type="http://schemas.openxmlformats.org/officeDocument/2006/relationships/tags" Target="../tags/tag374.xml"/><Relationship Id="rId122" Type="http://schemas.openxmlformats.org/officeDocument/2006/relationships/tags" Target="../tags/tag395.xml"/><Relationship Id="rId143" Type="http://schemas.openxmlformats.org/officeDocument/2006/relationships/tags" Target="../tags/tag416.xml"/><Relationship Id="rId148" Type="http://schemas.openxmlformats.org/officeDocument/2006/relationships/tags" Target="../tags/tag421.xml"/><Relationship Id="rId164" Type="http://schemas.openxmlformats.org/officeDocument/2006/relationships/tags" Target="../tags/tag437.xml"/><Relationship Id="rId169" Type="http://schemas.openxmlformats.org/officeDocument/2006/relationships/tags" Target="../tags/tag442.xml"/><Relationship Id="rId185" Type="http://schemas.openxmlformats.org/officeDocument/2006/relationships/tags" Target="../tags/tag458.xml"/><Relationship Id="rId4" Type="http://schemas.openxmlformats.org/officeDocument/2006/relationships/tags" Target="../tags/tag277.xml"/><Relationship Id="rId9" Type="http://schemas.openxmlformats.org/officeDocument/2006/relationships/tags" Target="../tags/tag282.xml"/><Relationship Id="rId180" Type="http://schemas.openxmlformats.org/officeDocument/2006/relationships/tags" Target="../tags/tag453.xml"/><Relationship Id="rId210" Type="http://schemas.openxmlformats.org/officeDocument/2006/relationships/tags" Target="../tags/tag483.xml"/><Relationship Id="rId215" Type="http://schemas.openxmlformats.org/officeDocument/2006/relationships/image" Target="../media/image15.png"/><Relationship Id="rId26" Type="http://schemas.openxmlformats.org/officeDocument/2006/relationships/tags" Target="../tags/tag299.xml"/><Relationship Id="rId47" Type="http://schemas.openxmlformats.org/officeDocument/2006/relationships/tags" Target="../tags/tag320.xml"/><Relationship Id="rId68" Type="http://schemas.openxmlformats.org/officeDocument/2006/relationships/tags" Target="../tags/tag341.xml"/><Relationship Id="rId89" Type="http://schemas.openxmlformats.org/officeDocument/2006/relationships/tags" Target="../tags/tag362.xml"/><Relationship Id="rId112" Type="http://schemas.openxmlformats.org/officeDocument/2006/relationships/tags" Target="../tags/tag385.xml"/><Relationship Id="rId133" Type="http://schemas.openxmlformats.org/officeDocument/2006/relationships/tags" Target="../tags/tag406.xml"/><Relationship Id="rId154" Type="http://schemas.openxmlformats.org/officeDocument/2006/relationships/tags" Target="../tags/tag427.xml"/><Relationship Id="rId175" Type="http://schemas.openxmlformats.org/officeDocument/2006/relationships/tags" Target="../tags/tag448.xml"/><Relationship Id="rId196" Type="http://schemas.openxmlformats.org/officeDocument/2006/relationships/tags" Target="../tags/tag469.xml"/><Relationship Id="rId200" Type="http://schemas.openxmlformats.org/officeDocument/2006/relationships/tags" Target="../tags/tag473.xml"/><Relationship Id="rId16" Type="http://schemas.openxmlformats.org/officeDocument/2006/relationships/tags" Target="../tags/tag289.xml"/><Relationship Id="rId37" Type="http://schemas.openxmlformats.org/officeDocument/2006/relationships/tags" Target="../tags/tag310.xml"/><Relationship Id="rId58" Type="http://schemas.openxmlformats.org/officeDocument/2006/relationships/tags" Target="../tags/tag331.xml"/><Relationship Id="rId79" Type="http://schemas.openxmlformats.org/officeDocument/2006/relationships/tags" Target="../tags/tag352.xml"/><Relationship Id="rId102" Type="http://schemas.openxmlformats.org/officeDocument/2006/relationships/tags" Target="../tags/tag375.xml"/><Relationship Id="rId123" Type="http://schemas.openxmlformats.org/officeDocument/2006/relationships/tags" Target="../tags/tag396.xml"/><Relationship Id="rId144" Type="http://schemas.openxmlformats.org/officeDocument/2006/relationships/tags" Target="../tags/tag417.xml"/><Relationship Id="rId90" Type="http://schemas.openxmlformats.org/officeDocument/2006/relationships/tags" Target="../tags/tag363.xml"/><Relationship Id="rId165" Type="http://schemas.openxmlformats.org/officeDocument/2006/relationships/tags" Target="../tags/tag438.xml"/><Relationship Id="rId186" Type="http://schemas.openxmlformats.org/officeDocument/2006/relationships/tags" Target="../tags/tag459.xml"/><Relationship Id="rId211" Type="http://schemas.openxmlformats.org/officeDocument/2006/relationships/tags" Target="../tags/tag484.xml"/><Relationship Id="rId27" Type="http://schemas.openxmlformats.org/officeDocument/2006/relationships/tags" Target="../tags/tag300.xml"/><Relationship Id="rId48" Type="http://schemas.openxmlformats.org/officeDocument/2006/relationships/tags" Target="../tags/tag321.xml"/><Relationship Id="rId69" Type="http://schemas.openxmlformats.org/officeDocument/2006/relationships/tags" Target="../tags/tag342.xml"/><Relationship Id="rId113" Type="http://schemas.openxmlformats.org/officeDocument/2006/relationships/tags" Target="../tags/tag386.xml"/><Relationship Id="rId134" Type="http://schemas.openxmlformats.org/officeDocument/2006/relationships/tags" Target="../tags/tag407.xml"/><Relationship Id="rId80" Type="http://schemas.openxmlformats.org/officeDocument/2006/relationships/tags" Target="../tags/tag353.xml"/><Relationship Id="rId155" Type="http://schemas.openxmlformats.org/officeDocument/2006/relationships/tags" Target="../tags/tag428.xml"/><Relationship Id="rId176" Type="http://schemas.openxmlformats.org/officeDocument/2006/relationships/tags" Target="../tags/tag449.xml"/><Relationship Id="rId197" Type="http://schemas.openxmlformats.org/officeDocument/2006/relationships/tags" Target="../tags/tag470.xml"/><Relationship Id="rId201" Type="http://schemas.openxmlformats.org/officeDocument/2006/relationships/tags" Target="../tags/tag474.xml"/><Relationship Id="rId17" Type="http://schemas.openxmlformats.org/officeDocument/2006/relationships/tags" Target="../tags/tag290.xml"/><Relationship Id="rId38" Type="http://schemas.openxmlformats.org/officeDocument/2006/relationships/tags" Target="../tags/tag311.xml"/><Relationship Id="rId59" Type="http://schemas.openxmlformats.org/officeDocument/2006/relationships/tags" Target="../tags/tag332.xml"/><Relationship Id="rId103" Type="http://schemas.openxmlformats.org/officeDocument/2006/relationships/tags" Target="../tags/tag376.xml"/><Relationship Id="rId124" Type="http://schemas.openxmlformats.org/officeDocument/2006/relationships/tags" Target="../tags/tag397.xml"/><Relationship Id="rId70" Type="http://schemas.openxmlformats.org/officeDocument/2006/relationships/tags" Target="../tags/tag343.xml"/><Relationship Id="rId91" Type="http://schemas.openxmlformats.org/officeDocument/2006/relationships/tags" Target="../tags/tag364.xml"/><Relationship Id="rId145" Type="http://schemas.openxmlformats.org/officeDocument/2006/relationships/tags" Target="../tags/tag418.xml"/><Relationship Id="rId166" Type="http://schemas.openxmlformats.org/officeDocument/2006/relationships/tags" Target="../tags/tag439.xml"/><Relationship Id="rId187" Type="http://schemas.openxmlformats.org/officeDocument/2006/relationships/tags" Target="../tags/tag460.xml"/><Relationship Id="rId1" Type="http://schemas.openxmlformats.org/officeDocument/2006/relationships/tags" Target="../tags/tag274.xml"/><Relationship Id="rId212" Type="http://schemas.openxmlformats.org/officeDocument/2006/relationships/tags" Target="../tags/tag485.xml"/><Relationship Id="rId28" Type="http://schemas.openxmlformats.org/officeDocument/2006/relationships/tags" Target="../tags/tag301.xml"/><Relationship Id="rId49" Type="http://schemas.openxmlformats.org/officeDocument/2006/relationships/tags" Target="../tags/tag322.xml"/><Relationship Id="rId114" Type="http://schemas.openxmlformats.org/officeDocument/2006/relationships/tags" Target="../tags/tag387.xml"/><Relationship Id="rId60" Type="http://schemas.openxmlformats.org/officeDocument/2006/relationships/tags" Target="../tags/tag333.xml"/><Relationship Id="rId81" Type="http://schemas.openxmlformats.org/officeDocument/2006/relationships/tags" Target="../tags/tag354.xml"/><Relationship Id="rId135" Type="http://schemas.openxmlformats.org/officeDocument/2006/relationships/tags" Target="../tags/tag408.xml"/><Relationship Id="rId156" Type="http://schemas.openxmlformats.org/officeDocument/2006/relationships/tags" Target="../tags/tag429.xml"/><Relationship Id="rId177" Type="http://schemas.openxmlformats.org/officeDocument/2006/relationships/tags" Target="../tags/tag450.xml"/><Relationship Id="rId198" Type="http://schemas.openxmlformats.org/officeDocument/2006/relationships/tags" Target="../tags/tag471.xml"/><Relationship Id="rId202" Type="http://schemas.openxmlformats.org/officeDocument/2006/relationships/tags" Target="../tags/tag475.xml"/><Relationship Id="rId18" Type="http://schemas.openxmlformats.org/officeDocument/2006/relationships/tags" Target="../tags/tag291.xml"/><Relationship Id="rId39" Type="http://schemas.openxmlformats.org/officeDocument/2006/relationships/tags" Target="../tags/tag312.xml"/><Relationship Id="rId50" Type="http://schemas.openxmlformats.org/officeDocument/2006/relationships/tags" Target="../tags/tag323.xml"/><Relationship Id="rId104" Type="http://schemas.openxmlformats.org/officeDocument/2006/relationships/tags" Target="../tags/tag377.xml"/><Relationship Id="rId125" Type="http://schemas.openxmlformats.org/officeDocument/2006/relationships/tags" Target="../tags/tag398.xml"/><Relationship Id="rId146" Type="http://schemas.openxmlformats.org/officeDocument/2006/relationships/tags" Target="../tags/tag419.xml"/><Relationship Id="rId167" Type="http://schemas.openxmlformats.org/officeDocument/2006/relationships/tags" Target="../tags/tag440.xml"/><Relationship Id="rId188" Type="http://schemas.openxmlformats.org/officeDocument/2006/relationships/tags" Target="../tags/tag461.xml"/><Relationship Id="rId71" Type="http://schemas.openxmlformats.org/officeDocument/2006/relationships/tags" Target="../tags/tag344.xml"/><Relationship Id="rId92" Type="http://schemas.openxmlformats.org/officeDocument/2006/relationships/tags" Target="../tags/tag365.xml"/><Relationship Id="rId213" Type="http://schemas.openxmlformats.org/officeDocument/2006/relationships/tags" Target="../tags/tag486.xml"/><Relationship Id="rId2" Type="http://schemas.openxmlformats.org/officeDocument/2006/relationships/tags" Target="../tags/tag275.xml"/><Relationship Id="rId29" Type="http://schemas.openxmlformats.org/officeDocument/2006/relationships/tags" Target="../tags/tag302.xml"/><Relationship Id="rId40" Type="http://schemas.openxmlformats.org/officeDocument/2006/relationships/tags" Target="../tags/tag313.xml"/><Relationship Id="rId115" Type="http://schemas.openxmlformats.org/officeDocument/2006/relationships/tags" Target="../tags/tag388.xml"/><Relationship Id="rId136" Type="http://schemas.openxmlformats.org/officeDocument/2006/relationships/tags" Target="../tags/tag409.xml"/><Relationship Id="rId157" Type="http://schemas.openxmlformats.org/officeDocument/2006/relationships/tags" Target="../tags/tag430.xml"/><Relationship Id="rId178" Type="http://schemas.openxmlformats.org/officeDocument/2006/relationships/tags" Target="../tags/tag451.xml"/><Relationship Id="rId61" Type="http://schemas.openxmlformats.org/officeDocument/2006/relationships/tags" Target="../tags/tag334.xml"/><Relationship Id="rId82" Type="http://schemas.openxmlformats.org/officeDocument/2006/relationships/tags" Target="../tags/tag355.xml"/><Relationship Id="rId199" Type="http://schemas.openxmlformats.org/officeDocument/2006/relationships/tags" Target="../tags/tag472.xml"/><Relationship Id="rId203" Type="http://schemas.openxmlformats.org/officeDocument/2006/relationships/tags" Target="../tags/tag47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17" Type="http://schemas.openxmlformats.org/officeDocument/2006/relationships/tags" Target="../tags/tag603.xml"/><Relationship Id="rId21" Type="http://schemas.openxmlformats.org/officeDocument/2006/relationships/tags" Target="../tags/tag507.xml"/><Relationship Id="rId63" Type="http://schemas.openxmlformats.org/officeDocument/2006/relationships/tags" Target="../tags/tag549.xml"/><Relationship Id="rId159" Type="http://schemas.openxmlformats.org/officeDocument/2006/relationships/tags" Target="../tags/tag645.xml"/><Relationship Id="rId170" Type="http://schemas.openxmlformats.org/officeDocument/2006/relationships/tags" Target="../tags/tag656.xml"/><Relationship Id="rId226" Type="http://schemas.openxmlformats.org/officeDocument/2006/relationships/tags" Target="../tags/tag712.xml"/><Relationship Id="rId107" Type="http://schemas.openxmlformats.org/officeDocument/2006/relationships/tags" Target="../tags/tag593.xml"/><Relationship Id="rId268" Type="http://schemas.openxmlformats.org/officeDocument/2006/relationships/slideLayout" Target="../slideLayouts/slideLayout2.xml"/><Relationship Id="rId11" Type="http://schemas.openxmlformats.org/officeDocument/2006/relationships/tags" Target="../tags/tag497.xml"/><Relationship Id="rId32" Type="http://schemas.openxmlformats.org/officeDocument/2006/relationships/tags" Target="../tags/tag518.xml"/><Relationship Id="rId53" Type="http://schemas.openxmlformats.org/officeDocument/2006/relationships/tags" Target="../tags/tag539.xml"/><Relationship Id="rId74" Type="http://schemas.openxmlformats.org/officeDocument/2006/relationships/tags" Target="../tags/tag560.xml"/><Relationship Id="rId128" Type="http://schemas.openxmlformats.org/officeDocument/2006/relationships/tags" Target="../tags/tag614.xml"/><Relationship Id="rId149" Type="http://schemas.openxmlformats.org/officeDocument/2006/relationships/tags" Target="../tags/tag635.xml"/><Relationship Id="rId5" Type="http://schemas.openxmlformats.org/officeDocument/2006/relationships/tags" Target="../tags/tag491.xml"/><Relationship Id="rId95" Type="http://schemas.openxmlformats.org/officeDocument/2006/relationships/tags" Target="../tags/tag581.xml"/><Relationship Id="rId160" Type="http://schemas.openxmlformats.org/officeDocument/2006/relationships/tags" Target="../tags/tag646.xml"/><Relationship Id="rId181" Type="http://schemas.openxmlformats.org/officeDocument/2006/relationships/tags" Target="../tags/tag667.xml"/><Relationship Id="rId216" Type="http://schemas.openxmlformats.org/officeDocument/2006/relationships/tags" Target="../tags/tag702.xml"/><Relationship Id="rId237" Type="http://schemas.openxmlformats.org/officeDocument/2006/relationships/tags" Target="../tags/tag723.xml"/><Relationship Id="rId258" Type="http://schemas.openxmlformats.org/officeDocument/2006/relationships/tags" Target="../tags/tag744.xml"/><Relationship Id="rId22" Type="http://schemas.openxmlformats.org/officeDocument/2006/relationships/tags" Target="../tags/tag508.xml"/><Relationship Id="rId43" Type="http://schemas.openxmlformats.org/officeDocument/2006/relationships/tags" Target="../tags/tag529.xml"/><Relationship Id="rId64" Type="http://schemas.openxmlformats.org/officeDocument/2006/relationships/tags" Target="../tags/tag550.xml"/><Relationship Id="rId118" Type="http://schemas.openxmlformats.org/officeDocument/2006/relationships/tags" Target="../tags/tag604.xml"/><Relationship Id="rId139" Type="http://schemas.openxmlformats.org/officeDocument/2006/relationships/tags" Target="../tags/tag625.xml"/><Relationship Id="rId85" Type="http://schemas.openxmlformats.org/officeDocument/2006/relationships/tags" Target="../tags/tag571.xml"/><Relationship Id="rId150" Type="http://schemas.openxmlformats.org/officeDocument/2006/relationships/tags" Target="../tags/tag636.xml"/><Relationship Id="rId171" Type="http://schemas.openxmlformats.org/officeDocument/2006/relationships/tags" Target="../tags/tag657.xml"/><Relationship Id="rId192" Type="http://schemas.openxmlformats.org/officeDocument/2006/relationships/tags" Target="../tags/tag678.xml"/><Relationship Id="rId206" Type="http://schemas.openxmlformats.org/officeDocument/2006/relationships/tags" Target="../tags/tag692.xml"/><Relationship Id="rId227" Type="http://schemas.openxmlformats.org/officeDocument/2006/relationships/tags" Target="../tags/tag713.xml"/><Relationship Id="rId248" Type="http://schemas.openxmlformats.org/officeDocument/2006/relationships/tags" Target="../tags/tag734.xml"/><Relationship Id="rId12" Type="http://schemas.openxmlformats.org/officeDocument/2006/relationships/tags" Target="../tags/tag498.xml"/><Relationship Id="rId33" Type="http://schemas.openxmlformats.org/officeDocument/2006/relationships/tags" Target="../tags/tag519.xml"/><Relationship Id="rId108" Type="http://schemas.openxmlformats.org/officeDocument/2006/relationships/tags" Target="../tags/tag594.xml"/><Relationship Id="rId129" Type="http://schemas.openxmlformats.org/officeDocument/2006/relationships/tags" Target="../tags/tag615.xml"/><Relationship Id="rId54" Type="http://schemas.openxmlformats.org/officeDocument/2006/relationships/tags" Target="../tags/tag540.xml"/><Relationship Id="rId75" Type="http://schemas.openxmlformats.org/officeDocument/2006/relationships/tags" Target="../tags/tag561.xml"/><Relationship Id="rId96" Type="http://schemas.openxmlformats.org/officeDocument/2006/relationships/tags" Target="../tags/tag582.xml"/><Relationship Id="rId140" Type="http://schemas.openxmlformats.org/officeDocument/2006/relationships/tags" Target="../tags/tag626.xml"/><Relationship Id="rId161" Type="http://schemas.openxmlformats.org/officeDocument/2006/relationships/tags" Target="../tags/tag647.xml"/><Relationship Id="rId182" Type="http://schemas.openxmlformats.org/officeDocument/2006/relationships/tags" Target="../tags/tag668.xml"/><Relationship Id="rId217" Type="http://schemas.openxmlformats.org/officeDocument/2006/relationships/tags" Target="../tags/tag703.xml"/><Relationship Id="rId6" Type="http://schemas.openxmlformats.org/officeDocument/2006/relationships/tags" Target="../tags/tag492.xml"/><Relationship Id="rId238" Type="http://schemas.openxmlformats.org/officeDocument/2006/relationships/tags" Target="../tags/tag724.xml"/><Relationship Id="rId259" Type="http://schemas.openxmlformats.org/officeDocument/2006/relationships/tags" Target="../tags/tag745.xml"/><Relationship Id="rId23" Type="http://schemas.openxmlformats.org/officeDocument/2006/relationships/tags" Target="../tags/tag509.xml"/><Relationship Id="rId119" Type="http://schemas.openxmlformats.org/officeDocument/2006/relationships/tags" Target="../tags/tag605.xml"/><Relationship Id="rId44" Type="http://schemas.openxmlformats.org/officeDocument/2006/relationships/tags" Target="../tags/tag530.xml"/><Relationship Id="rId65" Type="http://schemas.openxmlformats.org/officeDocument/2006/relationships/tags" Target="../tags/tag551.xml"/><Relationship Id="rId86" Type="http://schemas.openxmlformats.org/officeDocument/2006/relationships/tags" Target="../tags/tag572.xml"/><Relationship Id="rId130" Type="http://schemas.openxmlformats.org/officeDocument/2006/relationships/tags" Target="../tags/tag616.xml"/><Relationship Id="rId151" Type="http://schemas.openxmlformats.org/officeDocument/2006/relationships/tags" Target="../tags/tag637.xml"/><Relationship Id="rId172" Type="http://schemas.openxmlformats.org/officeDocument/2006/relationships/tags" Target="../tags/tag658.xml"/><Relationship Id="rId193" Type="http://schemas.openxmlformats.org/officeDocument/2006/relationships/tags" Target="../tags/tag679.xml"/><Relationship Id="rId207" Type="http://schemas.openxmlformats.org/officeDocument/2006/relationships/tags" Target="../tags/tag693.xml"/><Relationship Id="rId228" Type="http://schemas.openxmlformats.org/officeDocument/2006/relationships/tags" Target="../tags/tag714.xml"/><Relationship Id="rId249" Type="http://schemas.openxmlformats.org/officeDocument/2006/relationships/tags" Target="../tags/tag735.xml"/><Relationship Id="rId13" Type="http://schemas.openxmlformats.org/officeDocument/2006/relationships/tags" Target="../tags/tag499.xml"/><Relationship Id="rId109" Type="http://schemas.openxmlformats.org/officeDocument/2006/relationships/tags" Target="../tags/tag595.xml"/><Relationship Id="rId260" Type="http://schemas.openxmlformats.org/officeDocument/2006/relationships/tags" Target="../tags/tag746.xml"/><Relationship Id="rId34" Type="http://schemas.openxmlformats.org/officeDocument/2006/relationships/tags" Target="../tags/tag520.xml"/><Relationship Id="rId55" Type="http://schemas.openxmlformats.org/officeDocument/2006/relationships/tags" Target="../tags/tag541.xml"/><Relationship Id="rId76" Type="http://schemas.openxmlformats.org/officeDocument/2006/relationships/tags" Target="../tags/tag562.xml"/><Relationship Id="rId97" Type="http://schemas.openxmlformats.org/officeDocument/2006/relationships/tags" Target="../tags/tag583.xml"/><Relationship Id="rId120" Type="http://schemas.openxmlformats.org/officeDocument/2006/relationships/tags" Target="../tags/tag606.xml"/><Relationship Id="rId141" Type="http://schemas.openxmlformats.org/officeDocument/2006/relationships/tags" Target="../tags/tag627.xml"/><Relationship Id="rId7" Type="http://schemas.openxmlformats.org/officeDocument/2006/relationships/tags" Target="../tags/tag493.xml"/><Relationship Id="rId162" Type="http://schemas.openxmlformats.org/officeDocument/2006/relationships/tags" Target="../tags/tag648.xml"/><Relationship Id="rId183" Type="http://schemas.openxmlformats.org/officeDocument/2006/relationships/tags" Target="../tags/tag669.xml"/><Relationship Id="rId218" Type="http://schemas.openxmlformats.org/officeDocument/2006/relationships/tags" Target="../tags/tag704.xml"/><Relationship Id="rId239" Type="http://schemas.openxmlformats.org/officeDocument/2006/relationships/tags" Target="../tags/tag725.xml"/><Relationship Id="rId250" Type="http://schemas.openxmlformats.org/officeDocument/2006/relationships/tags" Target="../tags/tag736.xml"/><Relationship Id="rId24" Type="http://schemas.openxmlformats.org/officeDocument/2006/relationships/tags" Target="../tags/tag510.xml"/><Relationship Id="rId45" Type="http://schemas.openxmlformats.org/officeDocument/2006/relationships/tags" Target="../tags/tag531.xml"/><Relationship Id="rId66" Type="http://schemas.openxmlformats.org/officeDocument/2006/relationships/tags" Target="../tags/tag552.xml"/><Relationship Id="rId87" Type="http://schemas.openxmlformats.org/officeDocument/2006/relationships/tags" Target="../tags/tag573.xml"/><Relationship Id="rId110" Type="http://schemas.openxmlformats.org/officeDocument/2006/relationships/tags" Target="../tags/tag596.xml"/><Relationship Id="rId131" Type="http://schemas.openxmlformats.org/officeDocument/2006/relationships/tags" Target="../tags/tag617.xml"/><Relationship Id="rId152" Type="http://schemas.openxmlformats.org/officeDocument/2006/relationships/tags" Target="../tags/tag638.xml"/><Relationship Id="rId173" Type="http://schemas.openxmlformats.org/officeDocument/2006/relationships/tags" Target="../tags/tag659.xml"/><Relationship Id="rId194" Type="http://schemas.openxmlformats.org/officeDocument/2006/relationships/tags" Target="../tags/tag680.xml"/><Relationship Id="rId208" Type="http://schemas.openxmlformats.org/officeDocument/2006/relationships/tags" Target="../tags/tag694.xml"/><Relationship Id="rId229" Type="http://schemas.openxmlformats.org/officeDocument/2006/relationships/tags" Target="../tags/tag715.xml"/><Relationship Id="rId240" Type="http://schemas.openxmlformats.org/officeDocument/2006/relationships/tags" Target="../tags/tag726.xml"/><Relationship Id="rId261" Type="http://schemas.openxmlformats.org/officeDocument/2006/relationships/tags" Target="../tags/tag747.xml"/><Relationship Id="rId14" Type="http://schemas.openxmlformats.org/officeDocument/2006/relationships/tags" Target="../tags/tag500.xml"/><Relationship Id="rId35" Type="http://schemas.openxmlformats.org/officeDocument/2006/relationships/tags" Target="../tags/tag521.xml"/><Relationship Id="rId56" Type="http://schemas.openxmlformats.org/officeDocument/2006/relationships/tags" Target="../tags/tag542.xml"/><Relationship Id="rId77" Type="http://schemas.openxmlformats.org/officeDocument/2006/relationships/tags" Target="../tags/tag563.xml"/><Relationship Id="rId100" Type="http://schemas.openxmlformats.org/officeDocument/2006/relationships/tags" Target="../tags/tag586.xml"/><Relationship Id="rId8" Type="http://schemas.openxmlformats.org/officeDocument/2006/relationships/tags" Target="../tags/tag494.xml"/><Relationship Id="rId98" Type="http://schemas.openxmlformats.org/officeDocument/2006/relationships/tags" Target="../tags/tag584.xml"/><Relationship Id="rId121" Type="http://schemas.openxmlformats.org/officeDocument/2006/relationships/tags" Target="../tags/tag607.xml"/><Relationship Id="rId142" Type="http://schemas.openxmlformats.org/officeDocument/2006/relationships/tags" Target="../tags/tag628.xml"/><Relationship Id="rId163" Type="http://schemas.openxmlformats.org/officeDocument/2006/relationships/tags" Target="../tags/tag649.xml"/><Relationship Id="rId184" Type="http://schemas.openxmlformats.org/officeDocument/2006/relationships/tags" Target="../tags/tag670.xml"/><Relationship Id="rId219" Type="http://schemas.openxmlformats.org/officeDocument/2006/relationships/tags" Target="../tags/tag705.xml"/><Relationship Id="rId230" Type="http://schemas.openxmlformats.org/officeDocument/2006/relationships/tags" Target="../tags/tag716.xml"/><Relationship Id="rId251" Type="http://schemas.openxmlformats.org/officeDocument/2006/relationships/tags" Target="../tags/tag737.xml"/><Relationship Id="rId25" Type="http://schemas.openxmlformats.org/officeDocument/2006/relationships/tags" Target="../tags/tag511.xml"/><Relationship Id="rId46" Type="http://schemas.openxmlformats.org/officeDocument/2006/relationships/tags" Target="../tags/tag532.xml"/><Relationship Id="rId67" Type="http://schemas.openxmlformats.org/officeDocument/2006/relationships/tags" Target="../tags/tag553.xml"/><Relationship Id="rId88" Type="http://schemas.openxmlformats.org/officeDocument/2006/relationships/tags" Target="../tags/tag574.xml"/><Relationship Id="rId111" Type="http://schemas.openxmlformats.org/officeDocument/2006/relationships/tags" Target="../tags/tag597.xml"/><Relationship Id="rId132" Type="http://schemas.openxmlformats.org/officeDocument/2006/relationships/tags" Target="../tags/tag618.xml"/><Relationship Id="rId153" Type="http://schemas.openxmlformats.org/officeDocument/2006/relationships/tags" Target="../tags/tag639.xml"/><Relationship Id="rId174" Type="http://schemas.openxmlformats.org/officeDocument/2006/relationships/tags" Target="../tags/tag660.xml"/><Relationship Id="rId195" Type="http://schemas.openxmlformats.org/officeDocument/2006/relationships/tags" Target="../tags/tag681.xml"/><Relationship Id="rId209" Type="http://schemas.openxmlformats.org/officeDocument/2006/relationships/tags" Target="../tags/tag695.xml"/><Relationship Id="rId220" Type="http://schemas.openxmlformats.org/officeDocument/2006/relationships/tags" Target="../tags/tag706.xml"/><Relationship Id="rId241" Type="http://schemas.openxmlformats.org/officeDocument/2006/relationships/tags" Target="../tags/tag727.xml"/><Relationship Id="rId15" Type="http://schemas.openxmlformats.org/officeDocument/2006/relationships/tags" Target="../tags/tag501.xml"/><Relationship Id="rId36" Type="http://schemas.openxmlformats.org/officeDocument/2006/relationships/tags" Target="../tags/tag522.xml"/><Relationship Id="rId57" Type="http://schemas.openxmlformats.org/officeDocument/2006/relationships/tags" Target="../tags/tag543.xml"/><Relationship Id="rId262" Type="http://schemas.openxmlformats.org/officeDocument/2006/relationships/tags" Target="../tags/tag748.xml"/><Relationship Id="rId78" Type="http://schemas.openxmlformats.org/officeDocument/2006/relationships/tags" Target="../tags/tag564.xml"/><Relationship Id="rId99" Type="http://schemas.openxmlformats.org/officeDocument/2006/relationships/tags" Target="../tags/tag585.xml"/><Relationship Id="rId101" Type="http://schemas.openxmlformats.org/officeDocument/2006/relationships/tags" Target="../tags/tag587.xml"/><Relationship Id="rId122" Type="http://schemas.openxmlformats.org/officeDocument/2006/relationships/tags" Target="../tags/tag608.xml"/><Relationship Id="rId143" Type="http://schemas.openxmlformats.org/officeDocument/2006/relationships/tags" Target="../tags/tag629.xml"/><Relationship Id="rId164" Type="http://schemas.openxmlformats.org/officeDocument/2006/relationships/tags" Target="../tags/tag650.xml"/><Relationship Id="rId185" Type="http://schemas.openxmlformats.org/officeDocument/2006/relationships/tags" Target="../tags/tag671.xml"/><Relationship Id="rId9" Type="http://schemas.openxmlformats.org/officeDocument/2006/relationships/tags" Target="../tags/tag495.xml"/><Relationship Id="rId210" Type="http://schemas.openxmlformats.org/officeDocument/2006/relationships/tags" Target="../tags/tag696.xml"/><Relationship Id="rId26" Type="http://schemas.openxmlformats.org/officeDocument/2006/relationships/tags" Target="../tags/tag512.xml"/><Relationship Id="rId231" Type="http://schemas.openxmlformats.org/officeDocument/2006/relationships/tags" Target="../tags/tag717.xml"/><Relationship Id="rId252" Type="http://schemas.openxmlformats.org/officeDocument/2006/relationships/tags" Target="../tags/tag738.xml"/><Relationship Id="rId47" Type="http://schemas.openxmlformats.org/officeDocument/2006/relationships/tags" Target="../tags/tag533.xml"/><Relationship Id="rId68" Type="http://schemas.openxmlformats.org/officeDocument/2006/relationships/tags" Target="../tags/tag554.xml"/><Relationship Id="rId89" Type="http://schemas.openxmlformats.org/officeDocument/2006/relationships/tags" Target="../tags/tag575.xml"/><Relationship Id="rId112" Type="http://schemas.openxmlformats.org/officeDocument/2006/relationships/tags" Target="../tags/tag598.xml"/><Relationship Id="rId133" Type="http://schemas.openxmlformats.org/officeDocument/2006/relationships/tags" Target="../tags/tag619.xml"/><Relationship Id="rId154" Type="http://schemas.openxmlformats.org/officeDocument/2006/relationships/tags" Target="../tags/tag640.xml"/><Relationship Id="rId175" Type="http://schemas.openxmlformats.org/officeDocument/2006/relationships/tags" Target="../tags/tag661.xml"/><Relationship Id="rId196" Type="http://schemas.openxmlformats.org/officeDocument/2006/relationships/tags" Target="../tags/tag682.xml"/><Relationship Id="rId200" Type="http://schemas.openxmlformats.org/officeDocument/2006/relationships/tags" Target="../tags/tag686.xml"/><Relationship Id="rId16" Type="http://schemas.openxmlformats.org/officeDocument/2006/relationships/tags" Target="../tags/tag502.xml"/><Relationship Id="rId221" Type="http://schemas.openxmlformats.org/officeDocument/2006/relationships/tags" Target="../tags/tag707.xml"/><Relationship Id="rId242" Type="http://schemas.openxmlformats.org/officeDocument/2006/relationships/tags" Target="../tags/tag728.xml"/><Relationship Id="rId263" Type="http://schemas.openxmlformats.org/officeDocument/2006/relationships/tags" Target="../tags/tag749.xml"/><Relationship Id="rId37" Type="http://schemas.openxmlformats.org/officeDocument/2006/relationships/tags" Target="../tags/tag523.xml"/><Relationship Id="rId58" Type="http://schemas.openxmlformats.org/officeDocument/2006/relationships/tags" Target="../tags/tag544.xml"/><Relationship Id="rId79" Type="http://schemas.openxmlformats.org/officeDocument/2006/relationships/tags" Target="../tags/tag565.xml"/><Relationship Id="rId102" Type="http://schemas.openxmlformats.org/officeDocument/2006/relationships/tags" Target="../tags/tag588.xml"/><Relationship Id="rId123" Type="http://schemas.openxmlformats.org/officeDocument/2006/relationships/tags" Target="../tags/tag609.xml"/><Relationship Id="rId144" Type="http://schemas.openxmlformats.org/officeDocument/2006/relationships/tags" Target="../tags/tag630.xml"/><Relationship Id="rId90" Type="http://schemas.openxmlformats.org/officeDocument/2006/relationships/tags" Target="../tags/tag576.xml"/><Relationship Id="rId165" Type="http://schemas.openxmlformats.org/officeDocument/2006/relationships/tags" Target="../tags/tag651.xml"/><Relationship Id="rId186" Type="http://schemas.openxmlformats.org/officeDocument/2006/relationships/tags" Target="../tags/tag672.xml"/><Relationship Id="rId211" Type="http://schemas.openxmlformats.org/officeDocument/2006/relationships/tags" Target="../tags/tag697.xml"/><Relationship Id="rId232" Type="http://schemas.openxmlformats.org/officeDocument/2006/relationships/tags" Target="../tags/tag718.xml"/><Relationship Id="rId253" Type="http://schemas.openxmlformats.org/officeDocument/2006/relationships/tags" Target="../tags/tag739.xml"/><Relationship Id="rId27" Type="http://schemas.openxmlformats.org/officeDocument/2006/relationships/tags" Target="../tags/tag513.xml"/><Relationship Id="rId48" Type="http://schemas.openxmlformats.org/officeDocument/2006/relationships/tags" Target="../tags/tag534.xml"/><Relationship Id="rId69" Type="http://schemas.openxmlformats.org/officeDocument/2006/relationships/tags" Target="../tags/tag555.xml"/><Relationship Id="rId113" Type="http://schemas.openxmlformats.org/officeDocument/2006/relationships/tags" Target="../tags/tag599.xml"/><Relationship Id="rId134" Type="http://schemas.openxmlformats.org/officeDocument/2006/relationships/tags" Target="../tags/tag620.xml"/><Relationship Id="rId80" Type="http://schemas.openxmlformats.org/officeDocument/2006/relationships/tags" Target="../tags/tag566.xml"/><Relationship Id="rId155" Type="http://schemas.openxmlformats.org/officeDocument/2006/relationships/tags" Target="../tags/tag641.xml"/><Relationship Id="rId176" Type="http://schemas.openxmlformats.org/officeDocument/2006/relationships/tags" Target="../tags/tag662.xml"/><Relationship Id="rId197" Type="http://schemas.openxmlformats.org/officeDocument/2006/relationships/tags" Target="../tags/tag683.xml"/><Relationship Id="rId201" Type="http://schemas.openxmlformats.org/officeDocument/2006/relationships/tags" Target="../tags/tag687.xml"/><Relationship Id="rId222" Type="http://schemas.openxmlformats.org/officeDocument/2006/relationships/tags" Target="../tags/tag708.xml"/><Relationship Id="rId243" Type="http://schemas.openxmlformats.org/officeDocument/2006/relationships/tags" Target="../tags/tag729.xml"/><Relationship Id="rId264" Type="http://schemas.openxmlformats.org/officeDocument/2006/relationships/tags" Target="../tags/tag750.xml"/><Relationship Id="rId17" Type="http://schemas.openxmlformats.org/officeDocument/2006/relationships/tags" Target="../tags/tag503.xml"/><Relationship Id="rId38" Type="http://schemas.openxmlformats.org/officeDocument/2006/relationships/tags" Target="../tags/tag524.xml"/><Relationship Id="rId59" Type="http://schemas.openxmlformats.org/officeDocument/2006/relationships/tags" Target="../tags/tag545.xml"/><Relationship Id="rId103" Type="http://schemas.openxmlformats.org/officeDocument/2006/relationships/tags" Target="../tags/tag589.xml"/><Relationship Id="rId124" Type="http://schemas.openxmlformats.org/officeDocument/2006/relationships/tags" Target="../tags/tag610.xml"/><Relationship Id="rId70" Type="http://schemas.openxmlformats.org/officeDocument/2006/relationships/tags" Target="../tags/tag556.xml"/><Relationship Id="rId91" Type="http://schemas.openxmlformats.org/officeDocument/2006/relationships/tags" Target="../tags/tag577.xml"/><Relationship Id="rId145" Type="http://schemas.openxmlformats.org/officeDocument/2006/relationships/tags" Target="../tags/tag631.xml"/><Relationship Id="rId166" Type="http://schemas.openxmlformats.org/officeDocument/2006/relationships/tags" Target="../tags/tag652.xml"/><Relationship Id="rId187" Type="http://schemas.openxmlformats.org/officeDocument/2006/relationships/tags" Target="../tags/tag673.xml"/><Relationship Id="rId1" Type="http://schemas.openxmlformats.org/officeDocument/2006/relationships/tags" Target="../tags/tag487.xml"/><Relationship Id="rId212" Type="http://schemas.openxmlformats.org/officeDocument/2006/relationships/tags" Target="../tags/tag698.xml"/><Relationship Id="rId233" Type="http://schemas.openxmlformats.org/officeDocument/2006/relationships/tags" Target="../tags/tag719.xml"/><Relationship Id="rId254" Type="http://schemas.openxmlformats.org/officeDocument/2006/relationships/tags" Target="../tags/tag740.xml"/><Relationship Id="rId28" Type="http://schemas.openxmlformats.org/officeDocument/2006/relationships/tags" Target="../tags/tag514.xml"/><Relationship Id="rId49" Type="http://schemas.openxmlformats.org/officeDocument/2006/relationships/tags" Target="../tags/tag535.xml"/><Relationship Id="rId114" Type="http://schemas.openxmlformats.org/officeDocument/2006/relationships/tags" Target="../tags/tag600.xml"/><Relationship Id="rId60" Type="http://schemas.openxmlformats.org/officeDocument/2006/relationships/tags" Target="../tags/tag546.xml"/><Relationship Id="rId81" Type="http://schemas.openxmlformats.org/officeDocument/2006/relationships/tags" Target="../tags/tag567.xml"/><Relationship Id="rId135" Type="http://schemas.openxmlformats.org/officeDocument/2006/relationships/tags" Target="../tags/tag621.xml"/><Relationship Id="rId156" Type="http://schemas.openxmlformats.org/officeDocument/2006/relationships/tags" Target="../tags/tag642.xml"/><Relationship Id="rId177" Type="http://schemas.openxmlformats.org/officeDocument/2006/relationships/tags" Target="../tags/tag663.xml"/><Relationship Id="rId198" Type="http://schemas.openxmlformats.org/officeDocument/2006/relationships/tags" Target="../tags/tag684.xml"/><Relationship Id="rId202" Type="http://schemas.openxmlformats.org/officeDocument/2006/relationships/tags" Target="../tags/tag688.xml"/><Relationship Id="rId223" Type="http://schemas.openxmlformats.org/officeDocument/2006/relationships/tags" Target="../tags/tag709.xml"/><Relationship Id="rId244" Type="http://schemas.openxmlformats.org/officeDocument/2006/relationships/tags" Target="../tags/tag730.xml"/><Relationship Id="rId18" Type="http://schemas.openxmlformats.org/officeDocument/2006/relationships/tags" Target="../tags/tag504.xml"/><Relationship Id="rId39" Type="http://schemas.openxmlformats.org/officeDocument/2006/relationships/tags" Target="../tags/tag525.xml"/><Relationship Id="rId265" Type="http://schemas.openxmlformats.org/officeDocument/2006/relationships/tags" Target="../tags/tag751.xml"/><Relationship Id="rId50" Type="http://schemas.openxmlformats.org/officeDocument/2006/relationships/tags" Target="../tags/tag536.xml"/><Relationship Id="rId104" Type="http://schemas.openxmlformats.org/officeDocument/2006/relationships/tags" Target="../tags/tag590.xml"/><Relationship Id="rId125" Type="http://schemas.openxmlformats.org/officeDocument/2006/relationships/tags" Target="../tags/tag611.xml"/><Relationship Id="rId146" Type="http://schemas.openxmlformats.org/officeDocument/2006/relationships/tags" Target="../tags/tag632.xml"/><Relationship Id="rId167" Type="http://schemas.openxmlformats.org/officeDocument/2006/relationships/tags" Target="../tags/tag653.xml"/><Relationship Id="rId188" Type="http://schemas.openxmlformats.org/officeDocument/2006/relationships/tags" Target="../tags/tag674.xml"/><Relationship Id="rId71" Type="http://schemas.openxmlformats.org/officeDocument/2006/relationships/tags" Target="../tags/tag557.xml"/><Relationship Id="rId92" Type="http://schemas.openxmlformats.org/officeDocument/2006/relationships/tags" Target="../tags/tag578.xml"/><Relationship Id="rId213" Type="http://schemas.openxmlformats.org/officeDocument/2006/relationships/tags" Target="../tags/tag699.xml"/><Relationship Id="rId234" Type="http://schemas.openxmlformats.org/officeDocument/2006/relationships/tags" Target="../tags/tag720.xml"/><Relationship Id="rId2" Type="http://schemas.openxmlformats.org/officeDocument/2006/relationships/tags" Target="../tags/tag488.xml"/><Relationship Id="rId29" Type="http://schemas.openxmlformats.org/officeDocument/2006/relationships/tags" Target="../tags/tag515.xml"/><Relationship Id="rId255" Type="http://schemas.openxmlformats.org/officeDocument/2006/relationships/tags" Target="../tags/tag741.xml"/><Relationship Id="rId40" Type="http://schemas.openxmlformats.org/officeDocument/2006/relationships/tags" Target="../tags/tag526.xml"/><Relationship Id="rId115" Type="http://schemas.openxmlformats.org/officeDocument/2006/relationships/tags" Target="../tags/tag601.xml"/><Relationship Id="rId136" Type="http://schemas.openxmlformats.org/officeDocument/2006/relationships/tags" Target="../tags/tag622.xml"/><Relationship Id="rId157" Type="http://schemas.openxmlformats.org/officeDocument/2006/relationships/tags" Target="../tags/tag643.xml"/><Relationship Id="rId178" Type="http://schemas.openxmlformats.org/officeDocument/2006/relationships/tags" Target="../tags/tag664.xml"/><Relationship Id="rId61" Type="http://schemas.openxmlformats.org/officeDocument/2006/relationships/tags" Target="../tags/tag547.xml"/><Relationship Id="rId82" Type="http://schemas.openxmlformats.org/officeDocument/2006/relationships/tags" Target="../tags/tag568.xml"/><Relationship Id="rId199" Type="http://schemas.openxmlformats.org/officeDocument/2006/relationships/tags" Target="../tags/tag685.xml"/><Relationship Id="rId203" Type="http://schemas.openxmlformats.org/officeDocument/2006/relationships/tags" Target="../tags/tag689.xml"/><Relationship Id="rId19" Type="http://schemas.openxmlformats.org/officeDocument/2006/relationships/tags" Target="../tags/tag505.xml"/><Relationship Id="rId224" Type="http://schemas.openxmlformats.org/officeDocument/2006/relationships/tags" Target="../tags/tag710.xml"/><Relationship Id="rId245" Type="http://schemas.openxmlformats.org/officeDocument/2006/relationships/tags" Target="../tags/tag731.xml"/><Relationship Id="rId266" Type="http://schemas.openxmlformats.org/officeDocument/2006/relationships/tags" Target="../tags/tag752.xml"/><Relationship Id="rId30" Type="http://schemas.openxmlformats.org/officeDocument/2006/relationships/tags" Target="../tags/tag516.xml"/><Relationship Id="rId105" Type="http://schemas.openxmlformats.org/officeDocument/2006/relationships/tags" Target="../tags/tag591.xml"/><Relationship Id="rId126" Type="http://schemas.openxmlformats.org/officeDocument/2006/relationships/tags" Target="../tags/tag612.xml"/><Relationship Id="rId147" Type="http://schemas.openxmlformats.org/officeDocument/2006/relationships/tags" Target="../tags/tag633.xml"/><Relationship Id="rId168" Type="http://schemas.openxmlformats.org/officeDocument/2006/relationships/tags" Target="../tags/tag654.xml"/><Relationship Id="rId51" Type="http://schemas.openxmlformats.org/officeDocument/2006/relationships/tags" Target="../tags/tag537.xml"/><Relationship Id="rId72" Type="http://schemas.openxmlformats.org/officeDocument/2006/relationships/tags" Target="../tags/tag558.xml"/><Relationship Id="rId93" Type="http://schemas.openxmlformats.org/officeDocument/2006/relationships/tags" Target="../tags/tag579.xml"/><Relationship Id="rId189" Type="http://schemas.openxmlformats.org/officeDocument/2006/relationships/tags" Target="../tags/tag675.xml"/><Relationship Id="rId3" Type="http://schemas.openxmlformats.org/officeDocument/2006/relationships/tags" Target="../tags/tag489.xml"/><Relationship Id="rId214" Type="http://schemas.openxmlformats.org/officeDocument/2006/relationships/tags" Target="../tags/tag700.xml"/><Relationship Id="rId235" Type="http://schemas.openxmlformats.org/officeDocument/2006/relationships/tags" Target="../tags/tag721.xml"/><Relationship Id="rId256" Type="http://schemas.openxmlformats.org/officeDocument/2006/relationships/tags" Target="../tags/tag742.xml"/><Relationship Id="rId116" Type="http://schemas.openxmlformats.org/officeDocument/2006/relationships/tags" Target="../tags/tag602.xml"/><Relationship Id="rId137" Type="http://schemas.openxmlformats.org/officeDocument/2006/relationships/tags" Target="../tags/tag623.xml"/><Relationship Id="rId158" Type="http://schemas.openxmlformats.org/officeDocument/2006/relationships/tags" Target="../tags/tag644.xml"/><Relationship Id="rId20" Type="http://schemas.openxmlformats.org/officeDocument/2006/relationships/tags" Target="../tags/tag506.xml"/><Relationship Id="rId41" Type="http://schemas.openxmlformats.org/officeDocument/2006/relationships/tags" Target="../tags/tag527.xml"/><Relationship Id="rId62" Type="http://schemas.openxmlformats.org/officeDocument/2006/relationships/tags" Target="../tags/tag548.xml"/><Relationship Id="rId83" Type="http://schemas.openxmlformats.org/officeDocument/2006/relationships/tags" Target="../tags/tag569.xml"/><Relationship Id="rId179" Type="http://schemas.openxmlformats.org/officeDocument/2006/relationships/tags" Target="../tags/tag665.xml"/><Relationship Id="rId190" Type="http://schemas.openxmlformats.org/officeDocument/2006/relationships/tags" Target="../tags/tag676.xml"/><Relationship Id="rId204" Type="http://schemas.openxmlformats.org/officeDocument/2006/relationships/tags" Target="../tags/tag690.xml"/><Relationship Id="rId225" Type="http://schemas.openxmlformats.org/officeDocument/2006/relationships/tags" Target="../tags/tag711.xml"/><Relationship Id="rId246" Type="http://schemas.openxmlformats.org/officeDocument/2006/relationships/tags" Target="../tags/tag732.xml"/><Relationship Id="rId267" Type="http://schemas.openxmlformats.org/officeDocument/2006/relationships/tags" Target="../tags/tag753.xml"/><Relationship Id="rId106" Type="http://schemas.openxmlformats.org/officeDocument/2006/relationships/tags" Target="../tags/tag592.xml"/><Relationship Id="rId127" Type="http://schemas.openxmlformats.org/officeDocument/2006/relationships/tags" Target="../tags/tag613.xml"/><Relationship Id="rId10" Type="http://schemas.openxmlformats.org/officeDocument/2006/relationships/tags" Target="../tags/tag496.xml"/><Relationship Id="rId31" Type="http://schemas.openxmlformats.org/officeDocument/2006/relationships/tags" Target="../tags/tag517.xml"/><Relationship Id="rId52" Type="http://schemas.openxmlformats.org/officeDocument/2006/relationships/tags" Target="../tags/tag538.xml"/><Relationship Id="rId73" Type="http://schemas.openxmlformats.org/officeDocument/2006/relationships/tags" Target="../tags/tag559.xml"/><Relationship Id="rId94" Type="http://schemas.openxmlformats.org/officeDocument/2006/relationships/tags" Target="../tags/tag580.xml"/><Relationship Id="rId148" Type="http://schemas.openxmlformats.org/officeDocument/2006/relationships/tags" Target="../tags/tag634.xml"/><Relationship Id="rId169" Type="http://schemas.openxmlformats.org/officeDocument/2006/relationships/tags" Target="../tags/tag655.xml"/><Relationship Id="rId4" Type="http://schemas.openxmlformats.org/officeDocument/2006/relationships/tags" Target="../tags/tag490.xml"/><Relationship Id="rId180" Type="http://schemas.openxmlformats.org/officeDocument/2006/relationships/tags" Target="../tags/tag666.xml"/><Relationship Id="rId215" Type="http://schemas.openxmlformats.org/officeDocument/2006/relationships/tags" Target="../tags/tag701.xml"/><Relationship Id="rId236" Type="http://schemas.openxmlformats.org/officeDocument/2006/relationships/tags" Target="../tags/tag722.xml"/><Relationship Id="rId257" Type="http://schemas.openxmlformats.org/officeDocument/2006/relationships/tags" Target="../tags/tag743.xml"/><Relationship Id="rId42" Type="http://schemas.openxmlformats.org/officeDocument/2006/relationships/tags" Target="../tags/tag528.xml"/><Relationship Id="rId84" Type="http://schemas.openxmlformats.org/officeDocument/2006/relationships/tags" Target="../tags/tag570.xml"/><Relationship Id="rId138" Type="http://schemas.openxmlformats.org/officeDocument/2006/relationships/tags" Target="../tags/tag624.xml"/><Relationship Id="rId191" Type="http://schemas.openxmlformats.org/officeDocument/2006/relationships/tags" Target="../tags/tag677.xml"/><Relationship Id="rId205" Type="http://schemas.openxmlformats.org/officeDocument/2006/relationships/tags" Target="../tags/tag691.xml"/><Relationship Id="rId247" Type="http://schemas.openxmlformats.org/officeDocument/2006/relationships/tags" Target="../tags/tag733.xml"/></Relationships>
</file>

<file path=ppt/slides/_rels/slide14.xml.rels><?xml version="1.0" encoding="UTF-8" standalone="yes"?>
<Relationships xmlns="http://schemas.openxmlformats.org/package/2006/relationships"><Relationship Id="rId13" Type="http://schemas.openxmlformats.org/officeDocument/2006/relationships/tags" Target="../tags/tag766.xml"/><Relationship Id="rId18" Type="http://schemas.openxmlformats.org/officeDocument/2006/relationships/tags" Target="../tags/tag771.xml"/><Relationship Id="rId26" Type="http://schemas.openxmlformats.org/officeDocument/2006/relationships/tags" Target="../tags/tag779.xml"/><Relationship Id="rId21" Type="http://schemas.openxmlformats.org/officeDocument/2006/relationships/tags" Target="../tags/tag774.xml"/><Relationship Id="rId34" Type="http://schemas.openxmlformats.org/officeDocument/2006/relationships/slideLayout" Target="../slideLayouts/slideLayout2.xml"/><Relationship Id="rId7" Type="http://schemas.openxmlformats.org/officeDocument/2006/relationships/tags" Target="../tags/tag760.xml"/><Relationship Id="rId12" Type="http://schemas.openxmlformats.org/officeDocument/2006/relationships/tags" Target="../tags/tag765.xml"/><Relationship Id="rId17" Type="http://schemas.openxmlformats.org/officeDocument/2006/relationships/tags" Target="../tags/tag770.xml"/><Relationship Id="rId25" Type="http://schemas.openxmlformats.org/officeDocument/2006/relationships/tags" Target="../tags/tag778.xml"/><Relationship Id="rId33" Type="http://schemas.openxmlformats.org/officeDocument/2006/relationships/tags" Target="../tags/tag786.xml"/><Relationship Id="rId38" Type="http://schemas.openxmlformats.org/officeDocument/2006/relationships/image" Target="../media/image19.svg"/><Relationship Id="rId2" Type="http://schemas.openxmlformats.org/officeDocument/2006/relationships/tags" Target="../tags/tag755.xml"/><Relationship Id="rId16" Type="http://schemas.openxmlformats.org/officeDocument/2006/relationships/tags" Target="../tags/tag769.xml"/><Relationship Id="rId20" Type="http://schemas.openxmlformats.org/officeDocument/2006/relationships/tags" Target="../tags/tag773.xml"/><Relationship Id="rId29" Type="http://schemas.openxmlformats.org/officeDocument/2006/relationships/tags" Target="../tags/tag782.xml"/><Relationship Id="rId1" Type="http://schemas.openxmlformats.org/officeDocument/2006/relationships/tags" Target="../tags/tag754.xml"/><Relationship Id="rId6" Type="http://schemas.openxmlformats.org/officeDocument/2006/relationships/tags" Target="../tags/tag759.xml"/><Relationship Id="rId11" Type="http://schemas.openxmlformats.org/officeDocument/2006/relationships/tags" Target="../tags/tag764.xml"/><Relationship Id="rId24" Type="http://schemas.openxmlformats.org/officeDocument/2006/relationships/tags" Target="../tags/tag777.xml"/><Relationship Id="rId32" Type="http://schemas.openxmlformats.org/officeDocument/2006/relationships/tags" Target="../tags/tag785.xml"/><Relationship Id="rId37" Type="http://schemas.openxmlformats.org/officeDocument/2006/relationships/image" Target="../media/image18.png"/><Relationship Id="rId5" Type="http://schemas.openxmlformats.org/officeDocument/2006/relationships/tags" Target="../tags/tag758.xml"/><Relationship Id="rId15" Type="http://schemas.openxmlformats.org/officeDocument/2006/relationships/tags" Target="../tags/tag768.xml"/><Relationship Id="rId23" Type="http://schemas.openxmlformats.org/officeDocument/2006/relationships/tags" Target="../tags/tag776.xml"/><Relationship Id="rId28" Type="http://schemas.openxmlformats.org/officeDocument/2006/relationships/tags" Target="../tags/tag781.xml"/><Relationship Id="rId36" Type="http://schemas.openxmlformats.org/officeDocument/2006/relationships/image" Target="../media/image17.svg"/><Relationship Id="rId10" Type="http://schemas.openxmlformats.org/officeDocument/2006/relationships/tags" Target="../tags/tag763.xml"/><Relationship Id="rId19" Type="http://schemas.openxmlformats.org/officeDocument/2006/relationships/tags" Target="../tags/tag772.xml"/><Relationship Id="rId31" Type="http://schemas.openxmlformats.org/officeDocument/2006/relationships/tags" Target="../tags/tag784.xml"/><Relationship Id="rId4" Type="http://schemas.openxmlformats.org/officeDocument/2006/relationships/tags" Target="../tags/tag757.xml"/><Relationship Id="rId9" Type="http://schemas.openxmlformats.org/officeDocument/2006/relationships/tags" Target="../tags/tag762.xml"/><Relationship Id="rId14" Type="http://schemas.openxmlformats.org/officeDocument/2006/relationships/tags" Target="../tags/tag767.xml"/><Relationship Id="rId22" Type="http://schemas.openxmlformats.org/officeDocument/2006/relationships/tags" Target="../tags/tag775.xml"/><Relationship Id="rId27" Type="http://schemas.openxmlformats.org/officeDocument/2006/relationships/tags" Target="../tags/tag780.xml"/><Relationship Id="rId30" Type="http://schemas.openxmlformats.org/officeDocument/2006/relationships/tags" Target="../tags/tag783.xml"/><Relationship Id="rId35" Type="http://schemas.openxmlformats.org/officeDocument/2006/relationships/image" Target="../media/image16.png"/><Relationship Id="rId8" Type="http://schemas.openxmlformats.org/officeDocument/2006/relationships/tags" Target="../tags/tag761.xml"/><Relationship Id="rId3" Type="http://schemas.openxmlformats.org/officeDocument/2006/relationships/tags" Target="../tags/tag756.xml"/></Relationships>
</file>

<file path=ppt/slides/_rels/slide15.xml.rels><?xml version="1.0" encoding="UTF-8" standalone="yes"?>
<Relationships xmlns="http://schemas.openxmlformats.org/package/2006/relationships"><Relationship Id="rId117" Type="http://schemas.openxmlformats.org/officeDocument/2006/relationships/tags" Target="../tags/tag903.xml"/><Relationship Id="rId21" Type="http://schemas.openxmlformats.org/officeDocument/2006/relationships/tags" Target="../tags/tag807.xml"/><Relationship Id="rId324" Type="http://schemas.openxmlformats.org/officeDocument/2006/relationships/tags" Target="../tags/tag1110.xml"/><Relationship Id="rId531" Type="http://schemas.openxmlformats.org/officeDocument/2006/relationships/tags" Target="../tags/tag1317.xml"/><Relationship Id="rId170" Type="http://schemas.openxmlformats.org/officeDocument/2006/relationships/tags" Target="../tags/tag956.xml"/><Relationship Id="rId268" Type="http://schemas.openxmlformats.org/officeDocument/2006/relationships/tags" Target="../tags/tag1054.xml"/><Relationship Id="rId475" Type="http://schemas.openxmlformats.org/officeDocument/2006/relationships/tags" Target="../tags/tag1261.xml"/><Relationship Id="rId32" Type="http://schemas.openxmlformats.org/officeDocument/2006/relationships/tags" Target="../tags/tag818.xml"/><Relationship Id="rId128" Type="http://schemas.openxmlformats.org/officeDocument/2006/relationships/tags" Target="../tags/tag914.xml"/><Relationship Id="rId335" Type="http://schemas.openxmlformats.org/officeDocument/2006/relationships/tags" Target="../tags/tag1121.xml"/><Relationship Id="rId542" Type="http://schemas.openxmlformats.org/officeDocument/2006/relationships/tags" Target="../tags/tag1328.xml"/><Relationship Id="rId181" Type="http://schemas.openxmlformats.org/officeDocument/2006/relationships/tags" Target="../tags/tag967.xml"/><Relationship Id="rId402" Type="http://schemas.openxmlformats.org/officeDocument/2006/relationships/tags" Target="../tags/tag1188.xml"/><Relationship Id="rId279" Type="http://schemas.openxmlformats.org/officeDocument/2006/relationships/tags" Target="../tags/tag1065.xml"/><Relationship Id="rId486" Type="http://schemas.openxmlformats.org/officeDocument/2006/relationships/tags" Target="../tags/tag1272.xml"/><Relationship Id="rId43" Type="http://schemas.openxmlformats.org/officeDocument/2006/relationships/tags" Target="../tags/tag829.xml"/><Relationship Id="rId139" Type="http://schemas.openxmlformats.org/officeDocument/2006/relationships/tags" Target="../tags/tag925.xml"/><Relationship Id="rId346" Type="http://schemas.openxmlformats.org/officeDocument/2006/relationships/tags" Target="../tags/tag1132.xml"/><Relationship Id="rId553" Type="http://schemas.openxmlformats.org/officeDocument/2006/relationships/tags" Target="../tags/tag1339.xml"/><Relationship Id="rId192" Type="http://schemas.openxmlformats.org/officeDocument/2006/relationships/tags" Target="../tags/tag978.xml"/><Relationship Id="rId206" Type="http://schemas.openxmlformats.org/officeDocument/2006/relationships/tags" Target="../tags/tag992.xml"/><Relationship Id="rId413" Type="http://schemas.openxmlformats.org/officeDocument/2006/relationships/tags" Target="../tags/tag1199.xml"/><Relationship Id="rId497" Type="http://schemas.openxmlformats.org/officeDocument/2006/relationships/tags" Target="../tags/tag1283.xml"/><Relationship Id="rId357" Type="http://schemas.openxmlformats.org/officeDocument/2006/relationships/tags" Target="../tags/tag1143.xml"/><Relationship Id="rId54" Type="http://schemas.openxmlformats.org/officeDocument/2006/relationships/tags" Target="../tags/tag840.xml"/><Relationship Id="rId217" Type="http://schemas.openxmlformats.org/officeDocument/2006/relationships/tags" Target="../tags/tag1003.xml"/><Relationship Id="rId564" Type="http://schemas.openxmlformats.org/officeDocument/2006/relationships/tags" Target="../tags/tag1350.xml"/><Relationship Id="rId424" Type="http://schemas.openxmlformats.org/officeDocument/2006/relationships/tags" Target="../tags/tag1210.xml"/><Relationship Id="rId270" Type="http://schemas.openxmlformats.org/officeDocument/2006/relationships/tags" Target="../tags/tag1056.xml"/><Relationship Id="rId65" Type="http://schemas.openxmlformats.org/officeDocument/2006/relationships/tags" Target="../tags/tag851.xml"/><Relationship Id="rId130" Type="http://schemas.openxmlformats.org/officeDocument/2006/relationships/tags" Target="../tags/tag916.xml"/><Relationship Id="rId368" Type="http://schemas.openxmlformats.org/officeDocument/2006/relationships/tags" Target="../tags/tag1154.xml"/><Relationship Id="rId172" Type="http://schemas.openxmlformats.org/officeDocument/2006/relationships/tags" Target="../tags/tag958.xml"/><Relationship Id="rId228" Type="http://schemas.openxmlformats.org/officeDocument/2006/relationships/tags" Target="../tags/tag1014.xml"/><Relationship Id="rId435" Type="http://schemas.openxmlformats.org/officeDocument/2006/relationships/tags" Target="../tags/tag1221.xml"/><Relationship Id="rId477" Type="http://schemas.openxmlformats.org/officeDocument/2006/relationships/tags" Target="../tags/tag1263.xml"/><Relationship Id="rId281" Type="http://schemas.openxmlformats.org/officeDocument/2006/relationships/tags" Target="../tags/tag1067.xml"/><Relationship Id="rId337" Type="http://schemas.openxmlformats.org/officeDocument/2006/relationships/tags" Target="../tags/tag1123.xml"/><Relationship Id="rId502" Type="http://schemas.openxmlformats.org/officeDocument/2006/relationships/tags" Target="../tags/tag1288.xml"/><Relationship Id="rId34" Type="http://schemas.openxmlformats.org/officeDocument/2006/relationships/tags" Target="../tags/tag820.xml"/><Relationship Id="rId76" Type="http://schemas.openxmlformats.org/officeDocument/2006/relationships/tags" Target="../tags/tag862.xml"/><Relationship Id="rId141" Type="http://schemas.openxmlformats.org/officeDocument/2006/relationships/tags" Target="../tags/tag927.xml"/><Relationship Id="rId379" Type="http://schemas.openxmlformats.org/officeDocument/2006/relationships/tags" Target="../tags/tag1165.xml"/><Relationship Id="rId544" Type="http://schemas.openxmlformats.org/officeDocument/2006/relationships/tags" Target="../tags/tag1330.xml"/><Relationship Id="rId7" Type="http://schemas.openxmlformats.org/officeDocument/2006/relationships/tags" Target="../tags/tag793.xml"/><Relationship Id="rId183" Type="http://schemas.openxmlformats.org/officeDocument/2006/relationships/tags" Target="../tags/tag969.xml"/><Relationship Id="rId239" Type="http://schemas.openxmlformats.org/officeDocument/2006/relationships/tags" Target="../tags/tag1025.xml"/><Relationship Id="rId390" Type="http://schemas.openxmlformats.org/officeDocument/2006/relationships/tags" Target="../tags/tag1176.xml"/><Relationship Id="rId404" Type="http://schemas.openxmlformats.org/officeDocument/2006/relationships/tags" Target="../tags/tag1190.xml"/><Relationship Id="rId446" Type="http://schemas.openxmlformats.org/officeDocument/2006/relationships/tags" Target="../tags/tag1232.xml"/><Relationship Id="rId250" Type="http://schemas.openxmlformats.org/officeDocument/2006/relationships/tags" Target="../tags/tag1036.xml"/><Relationship Id="rId292" Type="http://schemas.openxmlformats.org/officeDocument/2006/relationships/tags" Target="../tags/tag1078.xml"/><Relationship Id="rId306" Type="http://schemas.openxmlformats.org/officeDocument/2006/relationships/tags" Target="../tags/tag1092.xml"/><Relationship Id="rId488" Type="http://schemas.openxmlformats.org/officeDocument/2006/relationships/tags" Target="../tags/tag1274.xml"/><Relationship Id="rId45" Type="http://schemas.openxmlformats.org/officeDocument/2006/relationships/tags" Target="../tags/tag831.xml"/><Relationship Id="rId87" Type="http://schemas.openxmlformats.org/officeDocument/2006/relationships/tags" Target="../tags/tag873.xml"/><Relationship Id="rId110" Type="http://schemas.openxmlformats.org/officeDocument/2006/relationships/tags" Target="../tags/tag896.xml"/><Relationship Id="rId348" Type="http://schemas.openxmlformats.org/officeDocument/2006/relationships/tags" Target="../tags/tag1134.xml"/><Relationship Id="rId513" Type="http://schemas.openxmlformats.org/officeDocument/2006/relationships/tags" Target="../tags/tag1299.xml"/><Relationship Id="rId555" Type="http://schemas.openxmlformats.org/officeDocument/2006/relationships/tags" Target="../tags/tag1341.xml"/><Relationship Id="rId152" Type="http://schemas.openxmlformats.org/officeDocument/2006/relationships/tags" Target="../tags/tag938.xml"/><Relationship Id="rId194" Type="http://schemas.openxmlformats.org/officeDocument/2006/relationships/tags" Target="../tags/tag980.xml"/><Relationship Id="rId208" Type="http://schemas.openxmlformats.org/officeDocument/2006/relationships/tags" Target="../tags/tag994.xml"/><Relationship Id="rId415" Type="http://schemas.openxmlformats.org/officeDocument/2006/relationships/tags" Target="../tags/tag1201.xml"/><Relationship Id="rId457" Type="http://schemas.openxmlformats.org/officeDocument/2006/relationships/tags" Target="../tags/tag1243.xml"/><Relationship Id="rId261" Type="http://schemas.openxmlformats.org/officeDocument/2006/relationships/tags" Target="../tags/tag1047.xml"/><Relationship Id="rId499" Type="http://schemas.openxmlformats.org/officeDocument/2006/relationships/tags" Target="../tags/tag1285.xml"/><Relationship Id="rId14" Type="http://schemas.openxmlformats.org/officeDocument/2006/relationships/tags" Target="../tags/tag800.xml"/><Relationship Id="rId56" Type="http://schemas.openxmlformats.org/officeDocument/2006/relationships/tags" Target="../tags/tag842.xml"/><Relationship Id="rId317" Type="http://schemas.openxmlformats.org/officeDocument/2006/relationships/tags" Target="../tags/tag1103.xml"/><Relationship Id="rId359" Type="http://schemas.openxmlformats.org/officeDocument/2006/relationships/tags" Target="../tags/tag1145.xml"/><Relationship Id="rId524" Type="http://schemas.openxmlformats.org/officeDocument/2006/relationships/tags" Target="../tags/tag1310.xml"/><Relationship Id="rId566" Type="http://schemas.openxmlformats.org/officeDocument/2006/relationships/tags" Target="../tags/tag1352.xml"/><Relationship Id="rId98" Type="http://schemas.openxmlformats.org/officeDocument/2006/relationships/tags" Target="../tags/tag884.xml"/><Relationship Id="rId121" Type="http://schemas.openxmlformats.org/officeDocument/2006/relationships/tags" Target="../tags/tag907.xml"/><Relationship Id="rId163" Type="http://schemas.openxmlformats.org/officeDocument/2006/relationships/tags" Target="../tags/tag949.xml"/><Relationship Id="rId219" Type="http://schemas.openxmlformats.org/officeDocument/2006/relationships/tags" Target="../tags/tag1005.xml"/><Relationship Id="rId370" Type="http://schemas.openxmlformats.org/officeDocument/2006/relationships/tags" Target="../tags/tag1156.xml"/><Relationship Id="rId426" Type="http://schemas.openxmlformats.org/officeDocument/2006/relationships/tags" Target="../tags/tag1212.xml"/><Relationship Id="rId230" Type="http://schemas.openxmlformats.org/officeDocument/2006/relationships/tags" Target="../tags/tag1016.xml"/><Relationship Id="rId468" Type="http://schemas.openxmlformats.org/officeDocument/2006/relationships/tags" Target="../tags/tag1254.xml"/><Relationship Id="rId25" Type="http://schemas.openxmlformats.org/officeDocument/2006/relationships/tags" Target="../tags/tag811.xml"/><Relationship Id="rId67" Type="http://schemas.openxmlformats.org/officeDocument/2006/relationships/tags" Target="../tags/tag853.xml"/><Relationship Id="rId272" Type="http://schemas.openxmlformats.org/officeDocument/2006/relationships/tags" Target="../tags/tag1058.xml"/><Relationship Id="rId328" Type="http://schemas.openxmlformats.org/officeDocument/2006/relationships/tags" Target="../tags/tag1114.xml"/><Relationship Id="rId535" Type="http://schemas.openxmlformats.org/officeDocument/2006/relationships/tags" Target="../tags/tag1321.xml"/><Relationship Id="rId132" Type="http://schemas.openxmlformats.org/officeDocument/2006/relationships/tags" Target="../tags/tag918.xml"/><Relationship Id="rId174" Type="http://schemas.openxmlformats.org/officeDocument/2006/relationships/tags" Target="../tags/tag960.xml"/><Relationship Id="rId381" Type="http://schemas.openxmlformats.org/officeDocument/2006/relationships/tags" Target="../tags/tag1167.xml"/><Relationship Id="rId241" Type="http://schemas.openxmlformats.org/officeDocument/2006/relationships/tags" Target="../tags/tag1027.xml"/><Relationship Id="rId437" Type="http://schemas.openxmlformats.org/officeDocument/2006/relationships/tags" Target="../tags/tag1223.xml"/><Relationship Id="rId479" Type="http://schemas.openxmlformats.org/officeDocument/2006/relationships/tags" Target="../tags/tag1265.xml"/><Relationship Id="rId36" Type="http://schemas.openxmlformats.org/officeDocument/2006/relationships/tags" Target="../tags/tag822.xml"/><Relationship Id="rId283" Type="http://schemas.openxmlformats.org/officeDocument/2006/relationships/tags" Target="../tags/tag1069.xml"/><Relationship Id="rId339" Type="http://schemas.openxmlformats.org/officeDocument/2006/relationships/tags" Target="../tags/tag1125.xml"/><Relationship Id="rId490" Type="http://schemas.openxmlformats.org/officeDocument/2006/relationships/tags" Target="../tags/tag1276.xml"/><Relationship Id="rId504" Type="http://schemas.openxmlformats.org/officeDocument/2006/relationships/tags" Target="../tags/tag1290.xml"/><Relationship Id="rId546" Type="http://schemas.openxmlformats.org/officeDocument/2006/relationships/tags" Target="../tags/tag1332.xml"/><Relationship Id="rId78" Type="http://schemas.openxmlformats.org/officeDocument/2006/relationships/tags" Target="../tags/tag864.xml"/><Relationship Id="rId101" Type="http://schemas.openxmlformats.org/officeDocument/2006/relationships/tags" Target="../tags/tag887.xml"/><Relationship Id="rId143" Type="http://schemas.openxmlformats.org/officeDocument/2006/relationships/tags" Target="../tags/tag929.xml"/><Relationship Id="rId185" Type="http://schemas.openxmlformats.org/officeDocument/2006/relationships/tags" Target="../tags/tag971.xml"/><Relationship Id="rId350" Type="http://schemas.openxmlformats.org/officeDocument/2006/relationships/tags" Target="../tags/tag1136.xml"/><Relationship Id="rId406" Type="http://schemas.openxmlformats.org/officeDocument/2006/relationships/tags" Target="../tags/tag1192.xml"/><Relationship Id="rId9" Type="http://schemas.openxmlformats.org/officeDocument/2006/relationships/tags" Target="../tags/tag795.xml"/><Relationship Id="rId210" Type="http://schemas.openxmlformats.org/officeDocument/2006/relationships/tags" Target="../tags/tag996.xml"/><Relationship Id="rId392" Type="http://schemas.openxmlformats.org/officeDocument/2006/relationships/tags" Target="../tags/tag1178.xml"/><Relationship Id="rId448" Type="http://schemas.openxmlformats.org/officeDocument/2006/relationships/tags" Target="../tags/tag1234.xml"/><Relationship Id="rId252" Type="http://schemas.openxmlformats.org/officeDocument/2006/relationships/tags" Target="../tags/tag1038.xml"/><Relationship Id="rId294" Type="http://schemas.openxmlformats.org/officeDocument/2006/relationships/tags" Target="../tags/tag1080.xml"/><Relationship Id="rId308" Type="http://schemas.openxmlformats.org/officeDocument/2006/relationships/tags" Target="../tags/tag1094.xml"/><Relationship Id="rId515" Type="http://schemas.openxmlformats.org/officeDocument/2006/relationships/tags" Target="../tags/tag1301.xml"/><Relationship Id="rId47" Type="http://schemas.openxmlformats.org/officeDocument/2006/relationships/tags" Target="../tags/tag833.xml"/><Relationship Id="rId89" Type="http://schemas.openxmlformats.org/officeDocument/2006/relationships/tags" Target="../tags/tag875.xml"/><Relationship Id="rId112" Type="http://schemas.openxmlformats.org/officeDocument/2006/relationships/tags" Target="../tags/tag898.xml"/><Relationship Id="rId154" Type="http://schemas.openxmlformats.org/officeDocument/2006/relationships/tags" Target="../tags/tag940.xml"/><Relationship Id="rId361" Type="http://schemas.openxmlformats.org/officeDocument/2006/relationships/tags" Target="../tags/tag1147.xml"/><Relationship Id="rId557" Type="http://schemas.openxmlformats.org/officeDocument/2006/relationships/tags" Target="../tags/tag1343.xml"/><Relationship Id="rId196" Type="http://schemas.openxmlformats.org/officeDocument/2006/relationships/tags" Target="../tags/tag982.xml"/><Relationship Id="rId417" Type="http://schemas.openxmlformats.org/officeDocument/2006/relationships/tags" Target="../tags/tag1203.xml"/><Relationship Id="rId459" Type="http://schemas.openxmlformats.org/officeDocument/2006/relationships/tags" Target="../tags/tag1245.xml"/><Relationship Id="rId16" Type="http://schemas.openxmlformats.org/officeDocument/2006/relationships/tags" Target="../tags/tag802.xml"/><Relationship Id="rId221" Type="http://schemas.openxmlformats.org/officeDocument/2006/relationships/tags" Target="../tags/tag1007.xml"/><Relationship Id="rId263" Type="http://schemas.openxmlformats.org/officeDocument/2006/relationships/tags" Target="../tags/tag1049.xml"/><Relationship Id="rId319" Type="http://schemas.openxmlformats.org/officeDocument/2006/relationships/tags" Target="../tags/tag1105.xml"/><Relationship Id="rId470" Type="http://schemas.openxmlformats.org/officeDocument/2006/relationships/tags" Target="../tags/tag1256.xml"/><Relationship Id="rId526" Type="http://schemas.openxmlformats.org/officeDocument/2006/relationships/tags" Target="../tags/tag1312.xml"/><Relationship Id="rId58" Type="http://schemas.openxmlformats.org/officeDocument/2006/relationships/tags" Target="../tags/tag844.xml"/><Relationship Id="rId123" Type="http://schemas.openxmlformats.org/officeDocument/2006/relationships/tags" Target="../tags/tag909.xml"/><Relationship Id="rId330" Type="http://schemas.openxmlformats.org/officeDocument/2006/relationships/tags" Target="../tags/tag1116.xml"/><Relationship Id="rId568" Type="http://schemas.openxmlformats.org/officeDocument/2006/relationships/tags" Target="../tags/tag1354.xml"/><Relationship Id="rId165" Type="http://schemas.openxmlformats.org/officeDocument/2006/relationships/tags" Target="../tags/tag951.xml"/><Relationship Id="rId372" Type="http://schemas.openxmlformats.org/officeDocument/2006/relationships/tags" Target="../tags/tag1158.xml"/><Relationship Id="rId428" Type="http://schemas.openxmlformats.org/officeDocument/2006/relationships/tags" Target="../tags/tag1214.xml"/><Relationship Id="rId232" Type="http://schemas.openxmlformats.org/officeDocument/2006/relationships/tags" Target="../tags/tag1018.xml"/><Relationship Id="rId274" Type="http://schemas.openxmlformats.org/officeDocument/2006/relationships/tags" Target="../tags/tag1060.xml"/><Relationship Id="rId481" Type="http://schemas.openxmlformats.org/officeDocument/2006/relationships/tags" Target="../tags/tag1267.xml"/><Relationship Id="rId27" Type="http://schemas.openxmlformats.org/officeDocument/2006/relationships/tags" Target="../tags/tag813.xml"/><Relationship Id="rId69" Type="http://schemas.openxmlformats.org/officeDocument/2006/relationships/tags" Target="../tags/tag855.xml"/><Relationship Id="rId134" Type="http://schemas.openxmlformats.org/officeDocument/2006/relationships/tags" Target="../tags/tag920.xml"/><Relationship Id="rId537" Type="http://schemas.openxmlformats.org/officeDocument/2006/relationships/tags" Target="../tags/tag1323.xml"/><Relationship Id="rId80" Type="http://schemas.openxmlformats.org/officeDocument/2006/relationships/tags" Target="../tags/tag866.xml"/><Relationship Id="rId176" Type="http://schemas.openxmlformats.org/officeDocument/2006/relationships/tags" Target="../tags/tag962.xml"/><Relationship Id="rId341" Type="http://schemas.openxmlformats.org/officeDocument/2006/relationships/tags" Target="../tags/tag1127.xml"/><Relationship Id="rId383" Type="http://schemas.openxmlformats.org/officeDocument/2006/relationships/tags" Target="../tags/tag1169.xml"/><Relationship Id="rId439" Type="http://schemas.openxmlformats.org/officeDocument/2006/relationships/tags" Target="../tags/tag1225.xml"/><Relationship Id="rId201" Type="http://schemas.openxmlformats.org/officeDocument/2006/relationships/tags" Target="../tags/tag987.xml"/><Relationship Id="rId243" Type="http://schemas.openxmlformats.org/officeDocument/2006/relationships/tags" Target="../tags/tag1029.xml"/><Relationship Id="rId285" Type="http://schemas.openxmlformats.org/officeDocument/2006/relationships/tags" Target="../tags/tag1071.xml"/><Relationship Id="rId450" Type="http://schemas.openxmlformats.org/officeDocument/2006/relationships/tags" Target="../tags/tag1236.xml"/><Relationship Id="rId506" Type="http://schemas.openxmlformats.org/officeDocument/2006/relationships/tags" Target="../tags/tag1292.xml"/><Relationship Id="rId38" Type="http://schemas.openxmlformats.org/officeDocument/2006/relationships/tags" Target="../tags/tag824.xml"/><Relationship Id="rId103" Type="http://schemas.openxmlformats.org/officeDocument/2006/relationships/tags" Target="../tags/tag889.xml"/><Relationship Id="rId310" Type="http://schemas.openxmlformats.org/officeDocument/2006/relationships/tags" Target="../tags/tag1096.xml"/><Relationship Id="rId492" Type="http://schemas.openxmlformats.org/officeDocument/2006/relationships/tags" Target="../tags/tag1278.xml"/><Relationship Id="rId548" Type="http://schemas.openxmlformats.org/officeDocument/2006/relationships/tags" Target="../tags/tag1334.xml"/><Relationship Id="rId91" Type="http://schemas.openxmlformats.org/officeDocument/2006/relationships/tags" Target="../tags/tag877.xml"/><Relationship Id="rId145" Type="http://schemas.openxmlformats.org/officeDocument/2006/relationships/tags" Target="../tags/tag931.xml"/><Relationship Id="rId187" Type="http://schemas.openxmlformats.org/officeDocument/2006/relationships/tags" Target="../tags/tag973.xml"/><Relationship Id="rId352" Type="http://schemas.openxmlformats.org/officeDocument/2006/relationships/tags" Target="../tags/tag1138.xml"/><Relationship Id="rId394" Type="http://schemas.openxmlformats.org/officeDocument/2006/relationships/tags" Target="../tags/tag1180.xml"/><Relationship Id="rId408" Type="http://schemas.openxmlformats.org/officeDocument/2006/relationships/tags" Target="../tags/tag1194.xml"/><Relationship Id="rId212" Type="http://schemas.openxmlformats.org/officeDocument/2006/relationships/tags" Target="../tags/tag998.xml"/><Relationship Id="rId254" Type="http://schemas.openxmlformats.org/officeDocument/2006/relationships/tags" Target="../tags/tag1040.xml"/><Relationship Id="rId49" Type="http://schemas.openxmlformats.org/officeDocument/2006/relationships/tags" Target="../tags/tag835.xml"/><Relationship Id="rId114" Type="http://schemas.openxmlformats.org/officeDocument/2006/relationships/tags" Target="../tags/tag900.xml"/><Relationship Id="rId296" Type="http://schemas.openxmlformats.org/officeDocument/2006/relationships/tags" Target="../tags/tag1082.xml"/><Relationship Id="rId461" Type="http://schemas.openxmlformats.org/officeDocument/2006/relationships/tags" Target="../tags/tag1247.xml"/><Relationship Id="rId517" Type="http://schemas.openxmlformats.org/officeDocument/2006/relationships/tags" Target="../tags/tag1303.xml"/><Relationship Id="rId559" Type="http://schemas.openxmlformats.org/officeDocument/2006/relationships/tags" Target="../tags/tag1345.xml"/><Relationship Id="rId60" Type="http://schemas.openxmlformats.org/officeDocument/2006/relationships/tags" Target="../tags/tag846.xml"/><Relationship Id="rId156" Type="http://schemas.openxmlformats.org/officeDocument/2006/relationships/tags" Target="../tags/tag942.xml"/><Relationship Id="rId198" Type="http://schemas.openxmlformats.org/officeDocument/2006/relationships/tags" Target="../tags/tag984.xml"/><Relationship Id="rId321" Type="http://schemas.openxmlformats.org/officeDocument/2006/relationships/tags" Target="../tags/tag1107.xml"/><Relationship Id="rId363" Type="http://schemas.openxmlformats.org/officeDocument/2006/relationships/tags" Target="../tags/tag1149.xml"/><Relationship Id="rId419" Type="http://schemas.openxmlformats.org/officeDocument/2006/relationships/tags" Target="../tags/tag1205.xml"/><Relationship Id="rId223" Type="http://schemas.openxmlformats.org/officeDocument/2006/relationships/tags" Target="../tags/tag1009.xml"/><Relationship Id="rId430" Type="http://schemas.openxmlformats.org/officeDocument/2006/relationships/tags" Target="../tags/tag1216.xml"/><Relationship Id="rId18" Type="http://schemas.openxmlformats.org/officeDocument/2006/relationships/tags" Target="../tags/tag804.xml"/><Relationship Id="rId265" Type="http://schemas.openxmlformats.org/officeDocument/2006/relationships/tags" Target="../tags/tag1051.xml"/><Relationship Id="rId472" Type="http://schemas.openxmlformats.org/officeDocument/2006/relationships/tags" Target="../tags/tag1258.xml"/><Relationship Id="rId528" Type="http://schemas.openxmlformats.org/officeDocument/2006/relationships/tags" Target="../tags/tag1314.xml"/><Relationship Id="rId125" Type="http://schemas.openxmlformats.org/officeDocument/2006/relationships/tags" Target="../tags/tag911.xml"/><Relationship Id="rId167" Type="http://schemas.openxmlformats.org/officeDocument/2006/relationships/tags" Target="../tags/tag953.xml"/><Relationship Id="rId332" Type="http://schemas.openxmlformats.org/officeDocument/2006/relationships/tags" Target="../tags/tag1118.xml"/><Relationship Id="rId374" Type="http://schemas.openxmlformats.org/officeDocument/2006/relationships/tags" Target="../tags/tag1160.xml"/><Relationship Id="rId71" Type="http://schemas.openxmlformats.org/officeDocument/2006/relationships/tags" Target="../tags/tag857.xml"/><Relationship Id="rId234" Type="http://schemas.openxmlformats.org/officeDocument/2006/relationships/tags" Target="../tags/tag1020.xml"/><Relationship Id="rId2" Type="http://schemas.openxmlformats.org/officeDocument/2006/relationships/tags" Target="../tags/tag788.xml"/><Relationship Id="rId29" Type="http://schemas.openxmlformats.org/officeDocument/2006/relationships/tags" Target="../tags/tag815.xml"/><Relationship Id="rId276" Type="http://schemas.openxmlformats.org/officeDocument/2006/relationships/tags" Target="../tags/tag1062.xml"/><Relationship Id="rId441" Type="http://schemas.openxmlformats.org/officeDocument/2006/relationships/tags" Target="../tags/tag1227.xml"/><Relationship Id="rId483" Type="http://schemas.openxmlformats.org/officeDocument/2006/relationships/tags" Target="../tags/tag1269.xml"/><Relationship Id="rId539" Type="http://schemas.openxmlformats.org/officeDocument/2006/relationships/tags" Target="../tags/tag1325.xml"/><Relationship Id="rId40" Type="http://schemas.openxmlformats.org/officeDocument/2006/relationships/tags" Target="../tags/tag826.xml"/><Relationship Id="rId136" Type="http://schemas.openxmlformats.org/officeDocument/2006/relationships/tags" Target="../tags/tag922.xml"/><Relationship Id="rId178" Type="http://schemas.openxmlformats.org/officeDocument/2006/relationships/tags" Target="../tags/tag964.xml"/><Relationship Id="rId301" Type="http://schemas.openxmlformats.org/officeDocument/2006/relationships/tags" Target="../tags/tag1087.xml"/><Relationship Id="rId343" Type="http://schemas.openxmlformats.org/officeDocument/2006/relationships/tags" Target="../tags/tag1129.xml"/><Relationship Id="rId550" Type="http://schemas.openxmlformats.org/officeDocument/2006/relationships/tags" Target="../tags/tag1336.xml"/><Relationship Id="rId82" Type="http://schemas.openxmlformats.org/officeDocument/2006/relationships/tags" Target="../tags/tag868.xml"/><Relationship Id="rId203" Type="http://schemas.openxmlformats.org/officeDocument/2006/relationships/tags" Target="../tags/tag989.xml"/><Relationship Id="rId385" Type="http://schemas.openxmlformats.org/officeDocument/2006/relationships/tags" Target="../tags/tag1171.xml"/><Relationship Id="rId245" Type="http://schemas.openxmlformats.org/officeDocument/2006/relationships/tags" Target="../tags/tag1031.xml"/><Relationship Id="rId287" Type="http://schemas.openxmlformats.org/officeDocument/2006/relationships/tags" Target="../tags/tag1073.xml"/><Relationship Id="rId410" Type="http://schemas.openxmlformats.org/officeDocument/2006/relationships/tags" Target="../tags/tag1196.xml"/><Relationship Id="rId452" Type="http://schemas.openxmlformats.org/officeDocument/2006/relationships/tags" Target="../tags/tag1238.xml"/><Relationship Id="rId494" Type="http://schemas.openxmlformats.org/officeDocument/2006/relationships/tags" Target="../tags/tag1280.xml"/><Relationship Id="rId508" Type="http://schemas.openxmlformats.org/officeDocument/2006/relationships/tags" Target="../tags/tag1294.xml"/><Relationship Id="rId105" Type="http://schemas.openxmlformats.org/officeDocument/2006/relationships/tags" Target="../tags/tag891.xml"/><Relationship Id="rId147" Type="http://schemas.openxmlformats.org/officeDocument/2006/relationships/tags" Target="../tags/tag933.xml"/><Relationship Id="rId312" Type="http://schemas.openxmlformats.org/officeDocument/2006/relationships/tags" Target="../tags/tag1098.xml"/><Relationship Id="rId354" Type="http://schemas.openxmlformats.org/officeDocument/2006/relationships/tags" Target="../tags/tag1140.xml"/><Relationship Id="rId51" Type="http://schemas.openxmlformats.org/officeDocument/2006/relationships/tags" Target="../tags/tag837.xml"/><Relationship Id="rId93" Type="http://schemas.openxmlformats.org/officeDocument/2006/relationships/tags" Target="../tags/tag879.xml"/><Relationship Id="rId189" Type="http://schemas.openxmlformats.org/officeDocument/2006/relationships/tags" Target="../tags/tag975.xml"/><Relationship Id="rId396" Type="http://schemas.openxmlformats.org/officeDocument/2006/relationships/tags" Target="../tags/tag1182.xml"/><Relationship Id="rId561" Type="http://schemas.openxmlformats.org/officeDocument/2006/relationships/tags" Target="../tags/tag1347.xml"/><Relationship Id="rId214" Type="http://schemas.openxmlformats.org/officeDocument/2006/relationships/tags" Target="../tags/tag1000.xml"/><Relationship Id="rId256" Type="http://schemas.openxmlformats.org/officeDocument/2006/relationships/tags" Target="../tags/tag1042.xml"/><Relationship Id="rId298" Type="http://schemas.openxmlformats.org/officeDocument/2006/relationships/tags" Target="../tags/tag1084.xml"/><Relationship Id="rId421" Type="http://schemas.openxmlformats.org/officeDocument/2006/relationships/tags" Target="../tags/tag1207.xml"/><Relationship Id="rId463" Type="http://schemas.openxmlformats.org/officeDocument/2006/relationships/tags" Target="../tags/tag1249.xml"/><Relationship Id="rId519" Type="http://schemas.openxmlformats.org/officeDocument/2006/relationships/tags" Target="../tags/tag1305.xml"/><Relationship Id="rId116" Type="http://schemas.openxmlformats.org/officeDocument/2006/relationships/tags" Target="../tags/tag902.xml"/><Relationship Id="rId158" Type="http://schemas.openxmlformats.org/officeDocument/2006/relationships/tags" Target="../tags/tag944.xml"/><Relationship Id="rId323" Type="http://schemas.openxmlformats.org/officeDocument/2006/relationships/tags" Target="../tags/tag1109.xml"/><Relationship Id="rId530" Type="http://schemas.openxmlformats.org/officeDocument/2006/relationships/tags" Target="../tags/tag1316.xml"/><Relationship Id="rId20" Type="http://schemas.openxmlformats.org/officeDocument/2006/relationships/tags" Target="../tags/tag806.xml"/><Relationship Id="rId62" Type="http://schemas.openxmlformats.org/officeDocument/2006/relationships/tags" Target="../tags/tag848.xml"/><Relationship Id="rId365" Type="http://schemas.openxmlformats.org/officeDocument/2006/relationships/tags" Target="../tags/tag1151.xml"/><Relationship Id="rId225" Type="http://schemas.openxmlformats.org/officeDocument/2006/relationships/tags" Target="../tags/tag1011.xml"/><Relationship Id="rId267" Type="http://schemas.openxmlformats.org/officeDocument/2006/relationships/tags" Target="../tags/tag1053.xml"/><Relationship Id="rId432" Type="http://schemas.openxmlformats.org/officeDocument/2006/relationships/tags" Target="../tags/tag1218.xml"/><Relationship Id="rId474" Type="http://schemas.openxmlformats.org/officeDocument/2006/relationships/tags" Target="../tags/tag1260.xml"/><Relationship Id="rId127" Type="http://schemas.openxmlformats.org/officeDocument/2006/relationships/tags" Target="../tags/tag913.xml"/><Relationship Id="rId31" Type="http://schemas.openxmlformats.org/officeDocument/2006/relationships/tags" Target="../tags/tag817.xml"/><Relationship Id="rId73" Type="http://schemas.openxmlformats.org/officeDocument/2006/relationships/tags" Target="../tags/tag859.xml"/><Relationship Id="rId169" Type="http://schemas.openxmlformats.org/officeDocument/2006/relationships/tags" Target="../tags/tag955.xml"/><Relationship Id="rId334" Type="http://schemas.openxmlformats.org/officeDocument/2006/relationships/tags" Target="../tags/tag1120.xml"/><Relationship Id="rId376" Type="http://schemas.openxmlformats.org/officeDocument/2006/relationships/tags" Target="../tags/tag1162.xml"/><Relationship Id="rId541" Type="http://schemas.openxmlformats.org/officeDocument/2006/relationships/tags" Target="../tags/tag1327.xml"/><Relationship Id="rId4" Type="http://schemas.openxmlformats.org/officeDocument/2006/relationships/tags" Target="../tags/tag790.xml"/><Relationship Id="rId180" Type="http://schemas.openxmlformats.org/officeDocument/2006/relationships/tags" Target="../tags/tag966.xml"/><Relationship Id="rId236" Type="http://schemas.openxmlformats.org/officeDocument/2006/relationships/tags" Target="../tags/tag1022.xml"/><Relationship Id="rId278" Type="http://schemas.openxmlformats.org/officeDocument/2006/relationships/tags" Target="../tags/tag1064.xml"/><Relationship Id="rId401" Type="http://schemas.openxmlformats.org/officeDocument/2006/relationships/tags" Target="../tags/tag1187.xml"/><Relationship Id="rId443" Type="http://schemas.openxmlformats.org/officeDocument/2006/relationships/tags" Target="../tags/tag1229.xml"/><Relationship Id="rId303" Type="http://schemas.openxmlformats.org/officeDocument/2006/relationships/tags" Target="../tags/tag1089.xml"/><Relationship Id="rId485" Type="http://schemas.openxmlformats.org/officeDocument/2006/relationships/tags" Target="../tags/tag1271.xml"/><Relationship Id="rId42" Type="http://schemas.openxmlformats.org/officeDocument/2006/relationships/tags" Target="../tags/tag828.xml"/><Relationship Id="rId84" Type="http://schemas.openxmlformats.org/officeDocument/2006/relationships/tags" Target="../tags/tag870.xml"/><Relationship Id="rId138" Type="http://schemas.openxmlformats.org/officeDocument/2006/relationships/tags" Target="../tags/tag924.xml"/><Relationship Id="rId345" Type="http://schemas.openxmlformats.org/officeDocument/2006/relationships/tags" Target="../tags/tag1131.xml"/><Relationship Id="rId387" Type="http://schemas.openxmlformats.org/officeDocument/2006/relationships/tags" Target="../tags/tag1173.xml"/><Relationship Id="rId510" Type="http://schemas.openxmlformats.org/officeDocument/2006/relationships/tags" Target="../tags/tag1296.xml"/><Relationship Id="rId552" Type="http://schemas.openxmlformats.org/officeDocument/2006/relationships/tags" Target="../tags/tag1338.xml"/><Relationship Id="rId191" Type="http://schemas.openxmlformats.org/officeDocument/2006/relationships/tags" Target="../tags/tag977.xml"/><Relationship Id="rId205" Type="http://schemas.openxmlformats.org/officeDocument/2006/relationships/tags" Target="../tags/tag991.xml"/><Relationship Id="rId247" Type="http://schemas.openxmlformats.org/officeDocument/2006/relationships/tags" Target="../tags/tag1033.xml"/><Relationship Id="rId412" Type="http://schemas.openxmlformats.org/officeDocument/2006/relationships/tags" Target="../tags/tag1198.xml"/><Relationship Id="rId107" Type="http://schemas.openxmlformats.org/officeDocument/2006/relationships/tags" Target="../tags/tag893.xml"/><Relationship Id="rId289" Type="http://schemas.openxmlformats.org/officeDocument/2006/relationships/tags" Target="../tags/tag1075.xml"/><Relationship Id="rId454" Type="http://schemas.openxmlformats.org/officeDocument/2006/relationships/tags" Target="../tags/tag1240.xml"/><Relationship Id="rId496" Type="http://schemas.openxmlformats.org/officeDocument/2006/relationships/tags" Target="../tags/tag1282.xml"/><Relationship Id="rId11" Type="http://schemas.openxmlformats.org/officeDocument/2006/relationships/tags" Target="../tags/tag797.xml"/><Relationship Id="rId53" Type="http://schemas.openxmlformats.org/officeDocument/2006/relationships/tags" Target="../tags/tag839.xml"/><Relationship Id="rId149" Type="http://schemas.openxmlformats.org/officeDocument/2006/relationships/tags" Target="../tags/tag935.xml"/><Relationship Id="rId314" Type="http://schemas.openxmlformats.org/officeDocument/2006/relationships/tags" Target="../tags/tag1100.xml"/><Relationship Id="rId356" Type="http://schemas.openxmlformats.org/officeDocument/2006/relationships/tags" Target="../tags/tag1142.xml"/><Relationship Id="rId398" Type="http://schemas.openxmlformats.org/officeDocument/2006/relationships/tags" Target="../tags/tag1184.xml"/><Relationship Id="rId521" Type="http://schemas.openxmlformats.org/officeDocument/2006/relationships/tags" Target="../tags/tag1307.xml"/><Relationship Id="rId563" Type="http://schemas.openxmlformats.org/officeDocument/2006/relationships/tags" Target="../tags/tag1349.xml"/><Relationship Id="rId95" Type="http://schemas.openxmlformats.org/officeDocument/2006/relationships/tags" Target="../tags/tag881.xml"/><Relationship Id="rId160" Type="http://schemas.openxmlformats.org/officeDocument/2006/relationships/tags" Target="../tags/tag946.xml"/><Relationship Id="rId216" Type="http://schemas.openxmlformats.org/officeDocument/2006/relationships/tags" Target="../tags/tag1002.xml"/><Relationship Id="rId423" Type="http://schemas.openxmlformats.org/officeDocument/2006/relationships/tags" Target="../tags/tag1209.xml"/><Relationship Id="rId258" Type="http://schemas.openxmlformats.org/officeDocument/2006/relationships/tags" Target="../tags/tag1044.xml"/><Relationship Id="rId465" Type="http://schemas.openxmlformats.org/officeDocument/2006/relationships/tags" Target="../tags/tag1251.xml"/><Relationship Id="rId22" Type="http://schemas.openxmlformats.org/officeDocument/2006/relationships/tags" Target="../tags/tag808.xml"/><Relationship Id="rId64" Type="http://schemas.openxmlformats.org/officeDocument/2006/relationships/tags" Target="../tags/tag850.xml"/><Relationship Id="rId118" Type="http://schemas.openxmlformats.org/officeDocument/2006/relationships/tags" Target="../tags/tag904.xml"/><Relationship Id="rId325" Type="http://schemas.openxmlformats.org/officeDocument/2006/relationships/tags" Target="../tags/tag1111.xml"/><Relationship Id="rId367" Type="http://schemas.openxmlformats.org/officeDocument/2006/relationships/tags" Target="../tags/tag1153.xml"/><Relationship Id="rId532" Type="http://schemas.openxmlformats.org/officeDocument/2006/relationships/tags" Target="../tags/tag1318.xml"/><Relationship Id="rId171" Type="http://schemas.openxmlformats.org/officeDocument/2006/relationships/tags" Target="../tags/tag957.xml"/><Relationship Id="rId227" Type="http://schemas.openxmlformats.org/officeDocument/2006/relationships/tags" Target="../tags/tag1013.xml"/><Relationship Id="rId269" Type="http://schemas.openxmlformats.org/officeDocument/2006/relationships/tags" Target="../tags/tag1055.xml"/><Relationship Id="rId434" Type="http://schemas.openxmlformats.org/officeDocument/2006/relationships/tags" Target="../tags/tag1220.xml"/><Relationship Id="rId476" Type="http://schemas.openxmlformats.org/officeDocument/2006/relationships/tags" Target="../tags/tag1262.xml"/><Relationship Id="rId33" Type="http://schemas.openxmlformats.org/officeDocument/2006/relationships/tags" Target="../tags/tag819.xml"/><Relationship Id="rId129" Type="http://schemas.openxmlformats.org/officeDocument/2006/relationships/tags" Target="../tags/tag915.xml"/><Relationship Id="rId280" Type="http://schemas.openxmlformats.org/officeDocument/2006/relationships/tags" Target="../tags/tag1066.xml"/><Relationship Id="rId336" Type="http://schemas.openxmlformats.org/officeDocument/2006/relationships/tags" Target="../tags/tag1122.xml"/><Relationship Id="rId501" Type="http://schemas.openxmlformats.org/officeDocument/2006/relationships/tags" Target="../tags/tag1287.xml"/><Relationship Id="rId543" Type="http://schemas.openxmlformats.org/officeDocument/2006/relationships/tags" Target="../tags/tag1329.xml"/><Relationship Id="rId75" Type="http://schemas.openxmlformats.org/officeDocument/2006/relationships/tags" Target="../tags/tag861.xml"/><Relationship Id="rId140" Type="http://schemas.openxmlformats.org/officeDocument/2006/relationships/tags" Target="../tags/tag926.xml"/><Relationship Id="rId182" Type="http://schemas.openxmlformats.org/officeDocument/2006/relationships/tags" Target="../tags/tag968.xml"/><Relationship Id="rId378" Type="http://schemas.openxmlformats.org/officeDocument/2006/relationships/tags" Target="../tags/tag1164.xml"/><Relationship Id="rId403" Type="http://schemas.openxmlformats.org/officeDocument/2006/relationships/tags" Target="../tags/tag1189.xml"/><Relationship Id="rId6" Type="http://schemas.openxmlformats.org/officeDocument/2006/relationships/tags" Target="../tags/tag792.xml"/><Relationship Id="rId238" Type="http://schemas.openxmlformats.org/officeDocument/2006/relationships/tags" Target="../tags/tag1024.xml"/><Relationship Id="rId445" Type="http://schemas.openxmlformats.org/officeDocument/2006/relationships/tags" Target="../tags/tag1231.xml"/><Relationship Id="rId487" Type="http://schemas.openxmlformats.org/officeDocument/2006/relationships/tags" Target="../tags/tag1273.xml"/><Relationship Id="rId291" Type="http://schemas.openxmlformats.org/officeDocument/2006/relationships/tags" Target="../tags/tag1077.xml"/><Relationship Id="rId305" Type="http://schemas.openxmlformats.org/officeDocument/2006/relationships/tags" Target="../tags/tag1091.xml"/><Relationship Id="rId347" Type="http://schemas.openxmlformats.org/officeDocument/2006/relationships/tags" Target="../tags/tag1133.xml"/><Relationship Id="rId512" Type="http://schemas.openxmlformats.org/officeDocument/2006/relationships/tags" Target="../tags/tag1298.xml"/><Relationship Id="rId44" Type="http://schemas.openxmlformats.org/officeDocument/2006/relationships/tags" Target="../tags/tag830.xml"/><Relationship Id="rId86" Type="http://schemas.openxmlformats.org/officeDocument/2006/relationships/tags" Target="../tags/tag872.xml"/><Relationship Id="rId151" Type="http://schemas.openxmlformats.org/officeDocument/2006/relationships/tags" Target="../tags/tag937.xml"/><Relationship Id="rId389" Type="http://schemas.openxmlformats.org/officeDocument/2006/relationships/tags" Target="../tags/tag1175.xml"/><Relationship Id="rId554" Type="http://schemas.openxmlformats.org/officeDocument/2006/relationships/tags" Target="../tags/tag1340.xml"/><Relationship Id="rId193" Type="http://schemas.openxmlformats.org/officeDocument/2006/relationships/tags" Target="../tags/tag979.xml"/><Relationship Id="rId207" Type="http://schemas.openxmlformats.org/officeDocument/2006/relationships/tags" Target="../tags/tag993.xml"/><Relationship Id="rId249" Type="http://schemas.openxmlformats.org/officeDocument/2006/relationships/tags" Target="../tags/tag1035.xml"/><Relationship Id="rId414" Type="http://schemas.openxmlformats.org/officeDocument/2006/relationships/tags" Target="../tags/tag1200.xml"/><Relationship Id="rId456" Type="http://schemas.openxmlformats.org/officeDocument/2006/relationships/tags" Target="../tags/tag1242.xml"/><Relationship Id="rId498" Type="http://schemas.openxmlformats.org/officeDocument/2006/relationships/tags" Target="../tags/tag1284.xml"/><Relationship Id="rId13" Type="http://schemas.openxmlformats.org/officeDocument/2006/relationships/tags" Target="../tags/tag799.xml"/><Relationship Id="rId109" Type="http://schemas.openxmlformats.org/officeDocument/2006/relationships/tags" Target="../tags/tag895.xml"/><Relationship Id="rId260" Type="http://schemas.openxmlformats.org/officeDocument/2006/relationships/tags" Target="../tags/tag1046.xml"/><Relationship Id="rId316" Type="http://schemas.openxmlformats.org/officeDocument/2006/relationships/tags" Target="../tags/tag1102.xml"/><Relationship Id="rId523" Type="http://schemas.openxmlformats.org/officeDocument/2006/relationships/tags" Target="../tags/tag1309.xml"/><Relationship Id="rId55" Type="http://schemas.openxmlformats.org/officeDocument/2006/relationships/tags" Target="../tags/tag841.xml"/><Relationship Id="rId97" Type="http://schemas.openxmlformats.org/officeDocument/2006/relationships/tags" Target="../tags/tag883.xml"/><Relationship Id="rId120" Type="http://schemas.openxmlformats.org/officeDocument/2006/relationships/tags" Target="../tags/tag906.xml"/><Relationship Id="rId358" Type="http://schemas.openxmlformats.org/officeDocument/2006/relationships/tags" Target="../tags/tag1144.xml"/><Relationship Id="rId565" Type="http://schemas.openxmlformats.org/officeDocument/2006/relationships/tags" Target="../tags/tag1351.xml"/><Relationship Id="rId162" Type="http://schemas.openxmlformats.org/officeDocument/2006/relationships/tags" Target="../tags/tag948.xml"/><Relationship Id="rId218" Type="http://schemas.openxmlformats.org/officeDocument/2006/relationships/tags" Target="../tags/tag1004.xml"/><Relationship Id="rId425" Type="http://schemas.openxmlformats.org/officeDocument/2006/relationships/tags" Target="../tags/tag1211.xml"/><Relationship Id="rId467" Type="http://schemas.openxmlformats.org/officeDocument/2006/relationships/tags" Target="../tags/tag1253.xml"/><Relationship Id="rId271" Type="http://schemas.openxmlformats.org/officeDocument/2006/relationships/tags" Target="../tags/tag1057.xml"/><Relationship Id="rId24" Type="http://schemas.openxmlformats.org/officeDocument/2006/relationships/tags" Target="../tags/tag810.xml"/><Relationship Id="rId66" Type="http://schemas.openxmlformats.org/officeDocument/2006/relationships/tags" Target="../tags/tag852.xml"/><Relationship Id="rId131" Type="http://schemas.openxmlformats.org/officeDocument/2006/relationships/tags" Target="../tags/tag917.xml"/><Relationship Id="rId327" Type="http://schemas.openxmlformats.org/officeDocument/2006/relationships/tags" Target="../tags/tag1113.xml"/><Relationship Id="rId369" Type="http://schemas.openxmlformats.org/officeDocument/2006/relationships/tags" Target="../tags/tag1155.xml"/><Relationship Id="rId534" Type="http://schemas.openxmlformats.org/officeDocument/2006/relationships/tags" Target="../tags/tag1320.xml"/><Relationship Id="rId173" Type="http://schemas.openxmlformats.org/officeDocument/2006/relationships/tags" Target="../tags/tag959.xml"/><Relationship Id="rId229" Type="http://schemas.openxmlformats.org/officeDocument/2006/relationships/tags" Target="../tags/tag1015.xml"/><Relationship Id="rId380" Type="http://schemas.openxmlformats.org/officeDocument/2006/relationships/tags" Target="../tags/tag1166.xml"/><Relationship Id="rId436" Type="http://schemas.openxmlformats.org/officeDocument/2006/relationships/tags" Target="../tags/tag1222.xml"/><Relationship Id="rId240" Type="http://schemas.openxmlformats.org/officeDocument/2006/relationships/tags" Target="../tags/tag1026.xml"/><Relationship Id="rId478" Type="http://schemas.openxmlformats.org/officeDocument/2006/relationships/tags" Target="../tags/tag1264.xml"/><Relationship Id="rId35" Type="http://schemas.openxmlformats.org/officeDocument/2006/relationships/tags" Target="../tags/tag821.xml"/><Relationship Id="rId77" Type="http://schemas.openxmlformats.org/officeDocument/2006/relationships/tags" Target="../tags/tag863.xml"/><Relationship Id="rId100" Type="http://schemas.openxmlformats.org/officeDocument/2006/relationships/tags" Target="../tags/tag886.xml"/><Relationship Id="rId282" Type="http://schemas.openxmlformats.org/officeDocument/2006/relationships/tags" Target="../tags/tag1068.xml"/><Relationship Id="rId338" Type="http://schemas.openxmlformats.org/officeDocument/2006/relationships/tags" Target="../tags/tag1124.xml"/><Relationship Id="rId503" Type="http://schemas.openxmlformats.org/officeDocument/2006/relationships/tags" Target="../tags/tag1289.xml"/><Relationship Id="rId545" Type="http://schemas.openxmlformats.org/officeDocument/2006/relationships/tags" Target="../tags/tag1331.xml"/><Relationship Id="rId8" Type="http://schemas.openxmlformats.org/officeDocument/2006/relationships/tags" Target="../tags/tag794.xml"/><Relationship Id="rId142" Type="http://schemas.openxmlformats.org/officeDocument/2006/relationships/tags" Target="../tags/tag928.xml"/><Relationship Id="rId184" Type="http://schemas.openxmlformats.org/officeDocument/2006/relationships/tags" Target="../tags/tag970.xml"/><Relationship Id="rId391" Type="http://schemas.openxmlformats.org/officeDocument/2006/relationships/tags" Target="../tags/tag1177.xml"/><Relationship Id="rId405" Type="http://schemas.openxmlformats.org/officeDocument/2006/relationships/tags" Target="../tags/tag1191.xml"/><Relationship Id="rId447" Type="http://schemas.openxmlformats.org/officeDocument/2006/relationships/tags" Target="../tags/tag1233.xml"/><Relationship Id="rId251" Type="http://schemas.openxmlformats.org/officeDocument/2006/relationships/tags" Target="../tags/tag1037.xml"/><Relationship Id="rId489" Type="http://schemas.openxmlformats.org/officeDocument/2006/relationships/tags" Target="../tags/tag1275.xml"/><Relationship Id="rId46" Type="http://schemas.openxmlformats.org/officeDocument/2006/relationships/tags" Target="../tags/tag832.xml"/><Relationship Id="rId293" Type="http://schemas.openxmlformats.org/officeDocument/2006/relationships/tags" Target="../tags/tag1079.xml"/><Relationship Id="rId307" Type="http://schemas.openxmlformats.org/officeDocument/2006/relationships/tags" Target="../tags/tag1093.xml"/><Relationship Id="rId349" Type="http://schemas.openxmlformats.org/officeDocument/2006/relationships/tags" Target="../tags/tag1135.xml"/><Relationship Id="rId514" Type="http://schemas.openxmlformats.org/officeDocument/2006/relationships/tags" Target="../tags/tag1300.xml"/><Relationship Id="rId556" Type="http://schemas.openxmlformats.org/officeDocument/2006/relationships/tags" Target="../tags/tag1342.xml"/><Relationship Id="rId88" Type="http://schemas.openxmlformats.org/officeDocument/2006/relationships/tags" Target="../tags/tag874.xml"/><Relationship Id="rId111" Type="http://schemas.openxmlformats.org/officeDocument/2006/relationships/tags" Target="../tags/tag897.xml"/><Relationship Id="rId153" Type="http://schemas.openxmlformats.org/officeDocument/2006/relationships/tags" Target="../tags/tag939.xml"/><Relationship Id="rId195" Type="http://schemas.openxmlformats.org/officeDocument/2006/relationships/tags" Target="../tags/tag981.xml"/><Relationship Id="rId209" Type="http://schemas.openxmlformats.org/officeDocument/2006/relationships/tags" Target="../tags/tag995.xml"/><Relationship Id="rId360" Type="http://schemas.openxmlformats.org/officeDocument/2006/relationships/tags" Target="../tags/tag1146.xml"/><Relationship Id="rId416" Type="http://schemas.openxmlformats.org/officeDocument/2006/relationships/tags" Target="../tags/tag1202.xml"/><Relationship Id="rId220" Type="http://schemas.openxmlformats.org/officeDocument/2006/relationships/tags" Target="../tags/tag1006.xml"/><Relationship Id="rId458" Type="http://schemas.openxmlformats.org/officeDocument/2006/relationships/tags" Target="../tags/tag1244.xml"/><Relationship Id="rId15" Type="http://schemas.openxmlformats.org/officeDocument/2006/relationships/tags" Target="../tags/tag801.xml"/><Relationship Id="rId57" Type="http://schemas.openxmlformats.org/officeDocument/2006/relationships/tags" Target="../tags/tag843.xml"/><Relationship Id="rId262" Type="http://schemas.openxmlformats.org/officeDocument/2006/relationships/tags" Target="../tags/tag1048.xml"/><Relationship Id="rId318" Type="http://schemas.openxmlformats.org/officeDocument/2006/relationships/tags" Target="../tags/tag1104.xml"/><Relationship Id="rId525" Type="http://schemas.openxmlformats.org/officeDocument/2006/relationships/tags" Target="../tags/tag1311.xml"/><Relationship Id="rId567" Type="http://schemas.openxmlformats.org/officeDocument/2006/relationships/tags" Target="../tags/tag1353.xml"/><Relationship Id="rId99" Type="http://schemas.openxmlformats.org/officeDocument/2006/relationships/tags" Target="../tags/tag885.xml"/><Relationship Id="rId122" Type="http://schemas.openxmlformats.org/officeDocument/2006/relationships/tags" Target="../tags/tag908.xml"/><Relationship Id="rId164" Type="http://schemas.openxmlformats.org/officeDocument/2006/relationships/tags" Target="../tags/tag950.xml"/><Relationship Id="rId371" Type="http://schemas.openxmlformats.org/officeDocument/2006/relationships/tags" Target="../tags/tag1157.xml"/><Relationship Id="rId427" Type="http://schemas.openxmlformats.org/officeDocument/2006/relationships/tags" Target="../tags/tag1213.xml"/><Relationship Id="rId469" Type="http://schemas.openxmlformats.org/officeDocument/2006/relationships/tags" Target="../tags/tag1255.xml"/><Relationship Id="rId26" Type="http://schemas.openxmlformats.org/officeDocument/2006/relationships/tags" Target="../tags/tag812.xml"/><Relationship Id="rId231" Type="http://schemas.openxmlformats.org/officeDocument/2006/relationships/tags" Target="../tags/tag1017.xml"/><Relationship Id="rId273" Type="http://schemas.openxmlformats.org/officeDocument/2006/relationships/tags" Target="../tags/tag1059.xml"/><Relationship Id="rId329" Type="http://schemas.openxmlformats.org/officeDocument/2006/relationships/tags" Target="../tags/tag1115.xml"/><Relationship Id="rId480" Type="http://schemas.openxmlformats.org/officeDocument/2006/relationships/tags" Target="../tags/tag1266.xml"/><Relationship Id="rId536" Type="http://schemas.openxmlformats.org/officeDocument/2006/relationships/tags" Target="../tags/tag1322.xml"/><Relationship Id="rId68" Type="http://schemas.openxmlformats.org/officeDocument/2006/relationships/tags" Target="../tags/tag854.xml"/><Relationship Id="rId133" Type="http://schemas.openxmlformats.org/officeDocument/2006/relationships/tags" Target="../tags/tag919.xml"/><Relationship Id="rId175" Type="http://schemas.openxmlformats.org/officeDocument/2006/relationships/tags" Target="../tags/tag961.xml"/><Relationship Id="rId340" Type="http://schemas.openxmlformats.org/officeDocument/2006/relationships/tags" Target="../tags/tag1126.xml"/><Relationship Id="rId200" Type="http://schemas.openxmlformats.org/officeDocument/2006/relationships/tags" Target="../tags/tag986.xml"/><Relationship Id="rId382" Type="http://schemas.openxmlformats.org/officeDocument/2006/relationships/tags" Target="../tags/tag1168.xml"/><Relationship Id="rId438" Type="http://schemas.openxmlformats.org/officeDocument/2006/relationships/tags" Target="../tags/tag1224.xml"/><Relationship Id="rId242" Type="http://schemas.openxmlformats.org/officeDocument/2006/relationships/tags" Target="../tags/tag1028.xml"/><Relationship Id="rId284" Type="http://schemas.openxmlformats.org/officeDocument/2006/relationships/tags" Target="../tags/tag1070.xml"/><Relationship Id="rId491" Type="http://schemas.openxmlformats.org/officeDocument/2006/relationships/tags" Target="../tags/tag1277.xml"/><Relationship Id="rId505" Type="http://schemas.openxmlformats.org/officeDocument/2006/relationships/tags" Target="../tags/tag1291.xml"/><Relationship Id="rId37" Type="http://schemas.openxmlformats.org/officeDocument/2006/relationships/tags" Target="../tags/tag823.xml"/><Relationship Id="rId79" Type="http://schemas.openxmlformats.org/officeDocument/2006/relationships/tags" Target="../tags/tag865.xml"/><Relationship Id="rId102" Type="http://schemas.openxmlformats.org/officeDocument/2006/relationships/tags" Target="../tags/tag888.xml"/><Relationship Id="rId144" Type="http://schemas.openxmlformats.org/officeDocument/2006/relationships/tags" Target="../tags/tag930.xml"/><Relationship Id="rId547" Type="http://schemas.openxmlformats.org/officeDocument/2006/relationships/tags" Target="../tags/tag1333.xml"/><Relationship Id="rId90" Type="http://schemas.openxmlformats.org/officeDocument/2006/relationships/tags" Target="../tags/tag876.xml"/><Relationship Id="rId186" Type="http://schemas.openxmlformats.org/officeDocument/2006/relationships/tags" Target="../tags/tag972.xml"/><Relationship Id="rId351" Type="http://schemas.openxmlformats.org/officeDocument/2006/relationships/tags" Target="../tags/tag1137.xml"/><Relationship Id="rId393" Type="http://schemas.openxmlformats.org/officeDocument/2006/relationships/tags" Target="../tags/tag1179.xml"/><Relationship Id="rId407" Type="http://schemas.openxmlformats.org/officeDocument/2006/relationships/tags" Target="../tags/tag1193.xml"/><Relationship Id="rId449" Type="http://schemas.openxmlformats.org/officeDocument/2006/relationships/tags" Target="../tags/tag1235.xml"/><Relationship Id="rId211" Type="http://schemas.openxmlformats.org/officeDocument/2006/relationships/tags" Target="../tags/tag997.xml"/><Relationship Id="rId253" Type="http://schemas.openxmlformats.org/officeDocument/2006/relationships/tags" Target="../tags/tag1039.xml"/><Relationship Id="rId295" Type="http://schemas.openxmlformats.org/officeDocument/2006/relationships/tags" Target="../tags/tag1081.xml"/><Relationship Id="rId309" Type="http://schemas.openxmlformats.org/officeDocument/2006/relationships/tags" Target="../tags/tag1095.xml"/><Relationship Id="rId460" Type="http://schemas.openxmlformats.org/officeDocument/2006/relationships/tags" Target="../tags/tag1246.xml"/><Relationship Id="rId516" Type="http://schemas.openxmlformats.org/officeDocument/2006/relationships/tags" Target="../tags/tag1302.xml"/><Relationship Id="rId48" Type="http://schemas.openxmlformats.org/officeDocument/2006/relationships/tags" Target="../tags/tag834.xml"/><Relationship Id="rId113" Type="http://schemas.openxmlformats.org/officeDocument/2006/relationships/tags" Target="../tags/tag899.xml"/><Relationship Id="rId320" Type="http://schemas.openxmlformats.org/officeDocument/2006/relationships/tags" Target="../tags/tag1106.xml"/><Relationship Id="rId558" Type="http://schemas.openxmlformats.org/officeDocument/2006/relationships/tags" Target="../tags/tag1344.xml"/><Relationship Id="rId155" Type="http://schemas.openxmlformats.org/officeDocument/2006/relationships/tags" Target="../tags/tag941.xml"/><Relationship Id="rId197" Type="http://schemas.openxmlformats.org/officeDocument/2006/relationships/tags" Target="../tags/tag983.xml"/><Relationship Id="rId362" Type="http://schemas.openxmlformats.org/officeDocument/2006/relationships/tags" Target="../tags/tag1148.xml"/><Relationship Id="rId418" Type="http://schemas.openxmlformats.org/officeDocument/2006/relationships/tags" Target="../tags/tag1204.xml"/><Relationship Id="rId222" Type="http://schemas.openxmlformats.org/officeDocument/2006/relationships/tags" Target="../tags/tag1008.xml"/><Relationship Id="rId264" Type="http://schemas.openxmlformats.org/officeDocument/2006/relationships/tags" Target="../tags/tag1050.xml"/><Relationship Id="rId471" Type="http://schemas.openxmlformats.org/officeDocument/2006/relationships/tags" Target="../tags/tag1257.xml"/><Relationship Id="rId17" Type="http://schemas.openxmlformats.org/officeDocument/2006/relationships/tags" Target="../tags/tag803.xml"/><Relationship Id="rId59" Type="http://schemas.openxmlformats.org/officeDocument/2006/relationships/tags" Target="../tags/tag845.xml"/><Relationship Id="rId124" Type="http://schemas.openxmlformats.org/officeDocument/2006/relationships/tags" Target="../tags/tag910.xml"/><Relationship Id="rId527" Type="http://schemas.openxmlformats.org/officeDocument/2006/relationships/tags" Target="../tags/tag1313.xml"/><Relationship Id="rId569" Type="http://schemas.openxmlformats.org/officeDocument/2006/relationships/slideLayout" Target="../slideLayouts/slideLayout2.xml"/><Relationship Id="rId70" Type="http://schemas.openxmlformats.org/officeDocument/2006/relationships/tags" Target="../tags/tag856.xml"/><Relationship Id="rId166" Type="http://schemas.openxmlformats.org/officeDocument/2006/relationships/tags" Target="../tags/tag952.xml"/><Relationship Id="rId331" Type="http://schemas.openxmlformats.org/officeDocument/2006/relationships/tags" Target="../tags/tag1117.xml"/><Relationship Id="rId373" Type="http://schemas.openxmlformats.org/officeDocument/2006/relationships/tags" Target="../tags/tag1159.xml"/><Relationship Id="rId429" Type="http://schemas.openxmlformats.org/officeDocument/2006/relationships/tags" Target="../tags/tag1215.xml"/><Relationship Id="rId1" Type="http://schemas.openxmlformats.org/officeDocument/2006/relationships/tags" Target="../tags/tag787.xml"/><Relationship Id="rId233" Type="http://schemas.openxmlformats.org/officeDocument/2006/relationships/tags" Target="../tags/tag1019.xml"/><Relationship Id="rId440" Type="http://schemas.openxmlformats.org/officeDocument/2006/relationships/tags" Target="../tags/tag1226.xml"/><Relationship Id="rId28" Type="http://schemas.openxmlformats.org/officeDocument/2006/relationships/tags" Target="../tags/tag814.xml"/><Relationship Id="rId275" Type="http://schemas.openxmlformats.org/officeDocument/2006/relationships/tags" Target="../tags/tag1061.xml"/><Relationship Id="rId300" Type="http://schemas.openxmlformats.org/officeDocument/2006/relationships/tags" Target="../tags/tag1086.xml"/><Relationship Id="rId482" Type="http://schemas.openxmlformats.org/officeDocument/2006/relationships/tags" Target="../tags/tag1268.xml"/><Relationship Id="rId538" Type="http://schemas.openxmlformats.org/officeDocument/2006/relationships/tags" Target="../tags/tag1324.xml"/><Relationship Id="rId81" Type="http://schemas.openxmlformats.org/officeDocument/2006/relationships/tags" Target="../tags/tag867.xml"/><Relationship Id="rId135" Type="http://schemas.openxmlformats.org/officeDocument/2006/relationships/tags" Target="../tags/tag921.xml"/><Relationship Id="rId177" Type="http://schemas.openxmlformats.org/officeDocument/2006/relationships/tags" Target="../tags/tag963.xml"/><Relationship Id="rId342" Type="http://schemas.openxmlformats.org/officeDocument/2006/relationships/tags" Target="../tags/tag1128.xml"/><Relationship Id="rId384" Type="http://schemas.openxmlformats.org/officeDocument/2006/relationships/tags" Target="../tags/tag1170.xml"/><Relationship Id="rId202" Type="http://schemas.openxmlformats.org/officeDocument/2006/relationships/tags" Target="../tags/tag988.xml"/><Relationship Id="rId244" Type="http://schemas.openxmlformats.org/officeDocument/2006/relationships/tags" Target="../tags/tag1030.xml"/><Relationship Id="rId39" Type="http://schemas.openxmlformats.org/officeDocument/2006/relationships/tags" Target="../tags/tag825.xml"/><Relationship Id="rId286" Type="http://schemas.openxmlformats.org/officeDocument/2006/relationships/tags" Target="../tags/tag1072.xml"/><Relationship Id="rId451" Type="http://schemas.openxmlformats.org/officeDocument/2006/relationships/tags" Target="../tags/tag1237.xml"/><Relationship Id="rId493" Type="http://schemas.openxmlformats.org/officeDocument/2006/relationships/tags" Target="../tags/tag1279.xml"/><Relationship Id="rId507" Type="http://schemas.openxmlformats.org/officeDocument/2006/relationships/tags" Target="../tags/tag1293.xml"/><Relationship Id="rId549" Type="http://schemas.openxmlformats.org/officeDocument/2006/relationships/tags" Target="../tags/tag1335.xml"/><Relationship Id="rId50" Type="http://schemas.openxmlformats.org/officeDocument/2006/relationships/tags" Target="../tags/tag836.xml"/><Relationship Id="rId104" Type="http://schemas.openxmlformats.org/officeDocument/2006/relationships/tags" Target="../tags/tag890.xml"/><Relationship Id="rId146" Type="http://schemas.openxmlformats.org/officeDocument/2006/relationships/tags" Target="../tags/tag932.xml"/><Relationship Id="rId188" Type="http://schemas.openxmlformats.org/officeDocument/2006/relationships/tags" Target="../tags/tag974.xml"/><Relationship Id="rId311" Type="http://schemas.openxmlformats.org/officeDocument/2006/relationships/tags" Target="../tags/tag1097.xml"/><Relationship Id="rId353" Type="http://schemas.openxmlformats.org/officeDocument/2006/relationships/tags" Target="../tags/tag1139.xml"/><Relationship Id="rId395" Type="http://schemas.openxmlformats.org/officeDocument/2006/relationships/tags" Target="../tags/tag1181.xml"/><Relationship Id="rId409" Type="http://schemas.openxmlformats.org/officeDocument/2006/relationships/tags" Target="../tags/tag1195.xml"/><Relationship Id="rId560" Type="http://schemas.openxmlformats.org/officeDocument/2006/relationships/tags" Target="../tags/tag1346.xml"/><Relationship Id="rId92" Type="http://schemas.openxmlformats.org/officeDocument/2006/relationships/tags" Target="../tags/tag878.xml"/><Relationship Id="rId213" Type="http://schemas.openxmlformats.org/officeDocument/2006/relationships/tags" Target="../tags/tag999.xml"/><Relationship Id="rId420" Type="http://schemas.openxmlformats.org/officeDocument/2006/relationships/tags" Target="../tags/tag1206.xml"/><Relationship Id="rId255" Type="http://schemas.openxmlformats.org/officeDocument/2006/relationships/tags" Target="../tags/tag1041.xml"/><Relationship Id="rId297" Type="http://schemas.openxmlformats.org/officeDocument/2006/relationships/tags" Target="../tags/tag1083.xml"/><Relationship Id="rId462" Type="http://schemas.openxmlformats.org/officeDocument/2006/relationships/tags" Target="../tags/tag1248.xml"/><Relationship Id="rId518" Type="http://schemas.openxmlformats.org/officeDocument/2006/relationships/tags" Target="../tags/tag1304.xml"/><Relationship Id="rId115" Type="http://schemas.openxmlformats.org/officeDocument/2006/relationships/tags" Target="../tags/tag901.xml"/><Relationship Id="rId157" Type="http://schemas.openxmlformats.org/officeDocument/2006/relationships/tags" Target="../tags/tag943.xml"/><Relationship Id="rId322" Type="http://schemas.openxmlformats.org/officeDocument/2006/relationships/tags" Target="../tags/tag1108.xml"/><Relationship Id="rId364" Type="http://schemas.openxmlformats.org/officeDocument/2006/relationships/tags" Target="../tags/tag1150.xml"/><Relationship Id="rId61" Type="http://schemas.openxmlformats.org/officeDocument/2006/relationships/tags" Target="../tags/tag847.xml"/><Relationship Id="rId199" Type="http://schemas.openxmlformats.org/officeDocument/2006/relationships/tags" Target="../tags/tag985.xml"/><Relationship Id="rId19" Type="http://schemas.openxmlformats.org/officeDocument/2006/relationships/tags" Target="../tags/tag805.xml"/><Relationship Id="rId224" Type="http://schemas.openxmlformats.org/officeDocument/2006/relationships/tags" Target="../tags/tag1010.xml"/><Relationship Id="rId266" Type="http://schemas.openxmlformats.org/officeDocument/2006/relationships/tags" Target="../tags/tag1052.xml"/><Relationship Id="rId431" Type="http://schemas.openxmlformats.org/officeDocument/2006/relationships/tags" Target="../tags/tag1217.xml"/><Relationship Id="rId473" Type="http://schemas.openxmlformats.org/officeDocument/2006/relationships/tags" Target="../tags/tag1259.xml"/><Relationship Id="rId529" Type="http://schemas.openxmlformats.org/officeDocument/2006/relationships/tags" Target="../tags/tag1315.xml"/><Relationship Id="rId30" Type="http://schemas.openxmlformats.org/officeDocument/2006/relationships/tags" Target="../tags/tag816.xml"/><Relationship Id="rId126" Type="http://schemas.openxmlformats.org/officeDocument/2006/relationships/tags" Target="../tags/tag912.xml"/><Relationship Id="rId168" Type="http://schemas.openxmlformats.org/officeDocument/2006/relationships/tags" Target="../tags/tag954.xml"/><Relationship Id="rId333" Type="http://schemas.openxmlformats.org/officeDocument/2006/relationships/tags" Target="../tags/tag1119.xml"/><Relationship Id="rId540" Type="http://schemas.openxmlformats.org/officeDocument/2006/relationships/tags" Target="../tags/tag1326.xml"/><Relationship Id="rId72" Type="http://schemas.openxmlformats.org/officeDocument/2006/relationships/tags" Target="../tags/tag858.xml"/><Relationship Id="rId375" Type="http://schemas.openxmlformats.org/officeDocument/2006/relationships/tags" Target="../tags/tag1161.xml"/><Relationship Id="rId3" Type="http://schemas.openxmlformats.org/officeDocument/2006/relationships/tags" Target="../tags/tag789.xml"/><Relationship Id="rId235" Type="http://schemas.openxmlformats.org/officeDocument/2006/relationships/tags" Target="../tags/tag1021.xml"/><Relationship Id="rId277" Type="http://schemas.openxmlformats.org/officeDocument/2006/relationships/tags" Target="../tags/tag1063.xml"/><Relationship Id="rId400" Type="http://schemas.openxmlformats.org/officeDocument/2006/relationships/tags" Target="../tags/tag1186.xml"/><Relationship Id="rId442" Type="http://schemas.openxmlformats.org/officeDocument/2006/relationships/tags" Target="../tags/tag1228.xml"/><Relationship Id="rId484" Type="http://schemas.openxmlformats.org/officeDocument/2006/relationships/tags" Target="../tags/tag1270.xml"/><Relationship Id="rId137" Type="http://schemas.openxmlformats.org/officeDocument/2006/relationships/tags" Target="../tags/tag923.xml"/><Relationship Id="rId302" Type="http://schemas.openxmlformats.org/officeDocument/2006/relationships/tags" Target="../tags/tag1088.xml"/><Relationship Id="rId344" Type="http://schemas.openxmlformats.org/officeDocument/2006/relationships/tags" Target="../tags/tag1130.xml"/><Relationship Id="rId41" Type="http://schemas.openxmlformats.org/officeDocument/2006/relationships/tags" Target="../tags/tag827.xml"/><Relationship Id="rId83" Type="http://schemas.openxmlformats.org/officeDocument/2006/relationships/tags" Target="../tags/tag869.xml"/><Relationship Id="rId179" Type="http://schemas.openxmlformats.org/officeDocument/2006/relationships/tags" Target="../tags/tag965.xml"/><Relationship Id="rId386" Type="http://schemas.openxmlformats.org/officeDocument/2006/relationships/tags" Target="../tags/tag1172.xml"/><Relationship Id="rId551" Type="http://schemas.openxmlformats.org/officeDocument/2006/relationships/tags" Target="../tags/tag1337.xml"/><Relationship Id="rId190" Type="http://schemas.openxmlformats.org/officeDocument/2006/relationships/tags" Target="../tags/tag976.xml"/><Relationship Id="rId204" Type="http://schemas.openxmlformats.org/officeDocument/2006/relationships/tags" Target="../tags/tag990.xml"/><Relationship Id="rId246" Type="http://schemas.openxmlformats.org/officeDocument/2006/relationships/tags" Target="../tags/tag1032.xml"/><Relationship Id="rId288" Type="http://schemas.openxmlformats.org/officeDocument/2006/relationships/tags" Target="../tags/tag1074.xml"/><Relationship Id="rId411" Type="http://schemas.openxmlformats.org/officeDocument/2006/relationships/tags" Target="../tags/tag1197.xml"/><Relationship Id="rId453" Type="http://schemas.openxmlformats.org/officeDocument/2006/relationships/tags" Target="../tags/tag1239.xml"/><Relationship Id="rId509" Type="http://schemas.openxmlformats.org/officeDocument/2006/relationships/tags" Target="../tags/tag1295.xml"/><Relationship Id="rId106" Type="http://schemas.openxmlformats.org/officeDocument/2006/relationships/tags" Target="../tags/tag892.xml"/><Relationship Id="rId313" Type="http://schemas.openxmlformats.org/officeDocument/2006/relationships/tags" Target="../tags/tag1099.xml"/><Relationship Id="rId495" Type="http://schemas.openxmlformats.org/officeDocument/2006/relationships/tags" Target="../tags/tag1281.xml"/><Relationship Id="rId10" Type="http://schemas.openxmlformats.org/officeDocument/2006/relationships/tags" Target="../tags/tag796.xml"/><Relationship Id="rId52" Type="http://schemas.openxmlformats.org/officeDocument/2006/relationships/tags" Target="../tags/tag838.xml"/><Relationship Id="rId94" Type="http://schemas.openxmlformats.org/officeDocument/2006/relationships/tags" Target="../tags/tag880.xml"/><Relationship Id="rId148" Type="http://schemas.openxmlformats.org/officeDocument/2006/relationships/tags" Target="../tags/tag934.xml"/><Relationship Id="rId355" Type="http://schemas.openxmlformats.org/officeDocument/2006/relationships/tags" Target="../tags/tag1141.xml"/><Relationship Id="rId397" Type="http://schemas.openxmlformats.org/officeDocument/2006/relationships/tags" Target="../tags/tag1183.xml"/><Relationship Id="rId520" Type="http://schemas.openxmlformats.org/officeDocument/2006/relationships/tags" Target="../tags/tag1306.xml"/><Relationship Id="rId562" Type="http://schemas.openxmlformats.org/officeDocument/2006/relationships/tags" Target="../tags/tag1348.xml"/><Relationship Id="rId215" Type="http://schemas.openxmlformats.org/officeDocument/2006/relationships/tags" Target="../tags/tag1001.xml"/><Relationship Id="rId257" Type="http://schemas.openxmlformats.org/officeDocument/2006/relationships/tags" Target="../tags/tag1043.xml"/><Relationship Id="rId422" Type="http://schemas.openxmlformats.org/officeDocument/2006/relationships/tags" Target="../tags/tag1208.xml"/><Relationship Id="rId464" Type="http://schemas.openxmlformats.org/officeDocument/2006/relationships/tags" Target="../tags/tag1250.xml"/><Relationship Id="rId299" Type="http://schemas.openxmlformats.org/officeDocument/2006/relationships/tags" Target="../tags/tag1085.xml"/><Relationship Id="rId63" Type="http://schemas.openxmlformats.org/officeDocument/2006/relationships/tags" Target="../tags/tag849.xml"/><Relationship Id="rId159" Type="http://schemas.openxmlformats.org/officeDocument/2006/relationships/tags" Target="../tags/tag945.xml"/><Relationship Id="rId366" Type="http://schemas.openxmlformats.org/officeDocument/2006/relationships/tags" Target="../tags/tag1152.xml"/><Relationship Id="rId226" Type="http://schemas.openxmlformats.org/officeDocument/2006/relationships/tags" Target="../tags/tag1012.xml"/><Relationship Id="rId433" Type="http://schemas.openxmlformats.org/officeDocument/2006/relationships/tags" Target="../tags/tag1219.xml"/><Relationship Id="rId74" Type="http://schemas.openxmlformats.org/officeDocument/2006/relationships/tags" Target="../tags/tag860.xml"/><Relationship Id="rId377" Type="http://schemas.openxmlformats.org/officeDocument/2006/relationships/tags" Target="../tags/tag1163.xml"/><Relationship Id="rId500" Type="http://schemas.openxmlformats.org/officeDocument/2006/relationships/tags" Target="../tags/tag1286.xml"/><Relationship Id="rId5" Type="http://schemas.openxmlformats.org/officeDocument/2006/relationships/tags" Target="../tags/tag791.xml"/><Relationship Id="rId237" Type="http://schemas.openxmlformats.org/officeDocument/2006/relationships/tags" Target="../tags/tag1023.xml"/><Relationship Id="rId444" Type="http://schemas.openxmlformats.org/officeDocument/2006/relationships/tags" Target="../tags/tag1230.xml"/><Relationship Id="rId290" Type="http://schemas.openxmlformats.org/officeDocument/2006/relationships/tags" Target="../tags/tag1076.xml"/><Relationship Id="rId304" Type="http://schemas.openxmlformats.org/officeDocument/2006/relationships/tags" Target="../tags/tag1090.xml"/><Relationship Id="rId388" Type="http://schemas.openxmlformats.org/officeDocument/2006/relationships/tags" Target="../tags/tag1174.xml"/><Relationship Id="rId511" Type="http://schemas.openxmlformats.org/officeDocument/2006/relationships/tags" Target="../tags/tag1297.xml"/><Relationship Id="rId85" Type="http://schemas.openxmlformats.org/officeDocument/2006/relationships/tags" Target="../tags/tag871.xml"/><Relationship Id="rId150" Type="http://schemas.openxmlformats.org/officeDocument/2006/relationships/tags" Target="../tags/tag936.xml"/><Relationship Id="rId248" Type="http://schemas.openxmlformats.org/officeDocument/2006/relationships/tags" Target="../tags/tag1034.xml"/><Relationship Id="rId455" Type="http://schemas.openxmlformats.org/officeDocument/2006/relationships/tags" Target="../tags/tag1241.xml"/><Relationship Id="rId12" Type="http://schemas.openxmlformats.org/officeDocument/2006/relationships/tags" Target="../tags/tag798.xml"/><Relationship Id="rId108" Type="http://schemas.openxmlformats.org/officeDocument/2006/relationships/tags" Target="../tags/tag894.xml"/><Relationship Id="rId315" Type="http://schemas.openxmlformats.org/officeDocument/2006/relationships/tags" Target="../tags/tag1101.xml"/><Relationship Id="rId522" Type="http://schemas.openxmlformats.org/officeDocument/2006/relationships/tags" Target="../tags/tag1308.xml"/><Relationship Id="rId96" Type="http://schemas.openxmlformats.org/officeDocument/2006/relationships/tags" Target="../tags/tag882.xml"/><Relationship Id="rId161" Type="http://schemas.openxmlformats.org/officeDocument/2006/relationships/tags" Target="../tags/tag947.xml"/><Relationship Id="rId399" Type="http://schemas.openxmlformats.org/officeDocument/2006/relationships/tags" Target="../tags/tag1185.xml"/><Relationship Id="rId259" Type="http://schemas.openxmlformats.org/officeDocument/2006/relationships/tags" Target="../tags/tag1045.xml"/><Relationship Id="rId466" Type="http://schemas.openxmlformats.org/officeDocument/2006/relationships/tags" Target="../tags/tag1252.xml"/><Relationship Id="rId23" Type="http://schemas.openxmlformats.org/officeDocument/2006/relationships/tags" Target="../tags/tag809.xml"/><Relationship Id="rId119" Type="http://schemas.openxmlformats.org/officeDocument/2006/relationships/tags" Target="../tags/tag905.xml"/><Relationship Id="rId326" Type="http://schemas.openxmlformats.org/officeDocument/2006/relationships/tags" Target="../tags/tag1112.xml"/><Relationship Id="rId533" Type="http://schemas.openxmlformats.org/officeDocument/2006/relationships/tags" Target="../tags/tag1319.xml"/></Relationships>
</file>

<file path=ppt/slides/_rels/slide16.xml.rels><?xml version="1.0" encoding="UTF-8" standalone="yes"?>
<Relationships xmlns="http://schemas.openxmlformats.org/package/2006/relationships"><Relationship Id="rId117" Type="http://schemas.openxmlformats.org/officeDocument/2006/relationships/tags" Target="../tags/tag1471.xml"/><Relationship Id="rId299" Type="http://schemas.openxmlformats.org/officeDocument/2006/relationships/tags" Target="../tags/tag1653.xml"/><Relationship Id="rId21" Type="http://schemas.openxmlformats.org/officeDocument/2006/relationships/tags" Target="../tags/tag1375.xml"/><Relationship Id="rId63" Type="http://schemas.openxmlformats.org/officeDocument/2006/relationships/tags" Target="../tags/tag1417.xml"/><Relationship Id="rId159" Type="http://schemas.openxmlformats.org/officeDocument/2006/relationships/tags" Target="../tags/tag1513.xml"/><Relationship Id="rId324" Type="http://schemas.openxmlformats.org/officeDocument/2006/relationships/tags" Target="../tags/tag1678.xml"/><Relationship Id="rId366" Type="http://schemas.openxmlformats.org/officeDocument/2006/relationships/tags" Target="../tags/tag1720.xml"/><Relationship Id="rId170" Type="http://schemas.openxmlformats.org/officeDocument/2006/relationships/tags" Target="../tags/tag1524.xml"/><Relationship Id="rId226" Type="http://schemas.openxmlformats.org/officeDocument/2006/relationships/tags" Target="../tags/tag1580.xml"/><Relationship Id="rId268" Type="http://schemas.openxmlformats.org/officeDocument/2006/relationships/tags" Target="../tags/tag1622.xml"/><Relationship Id="rId32" Type="http://schemas.openxmlformats.org/officeDocument/2006/relationships/tags" Target="../tags/tag1386.xml"/><Relationship Id="rId74" Type="http://schemas.openxmlformats.org/officeDocument/2006/relationships/tags" Target="../tags/tag1428.xml"/><Relationship Id="rId128" Type="http://schemas.openxmlformats.org/officeDocument/2006/relationships/tags" Target="../tags/tag1482.xml"/><Relationship Id="rId335" Type="http://schemas.openxmlformats.org/officeDocument/2006/relationships/tags" Target="../tags/tag1689.xml"/><Relationship Id="rId377" Type="http://schemas.openxmlformats.org/officeDocument/2006/relationships/tags" Target="../tags/tag1731.xml"/><Relationship Id="rId5" Type="http://schemas.openxmlformats.org/officeDocument/2006/relationships/tags" Target="../tags/tag1359.xml"/><Relationship Id="rId181" Type="http://schemas.openxmlformats.org/officeDocument/2006/relationships/tags" Target="../tags/tag1535.xml"/><Relationship Id="rId237" Type="http://schemas.openxmlformats.org/officeDocument/2006/relationships/tags" Target="../tags/tag1591.xml"/><Relationship Id="rId402" Type="http://schemas.openxmlformats.org/officeDocument/2006/relationships/tags" Target="../tags/tag1756.xml"/><Relationship Id="rId279" Type="http://schemas.openxmlformats.org/officeDocument/2006/relationships/tags" Target="../tags/tag1633.xml"/><Relationship Id="rId43" Type="http://schemas.openxmlformats.org/officeDocument/2006/relationships/tags" Target="../tags/tag1397.xml"/><Relationship Id="rId139" Type="http://schemas.openxmlformats.org/officeDocument/2006/relationships/tags" Target="../tags/tag1493.xml"/><Relationship Id="rId290" Type="http://schemas.openxmlformats.org/officeDocument/2006/relationships/tags" Target="../tags/tag1644.xml"/><Relationship Id="rId304" Type="http://schemas.openxmlformats.org/officeDocument/2006/relationships/tags" Target="../tags/tag1658.xml"/><Relationship Id="rId346" Type="http://schemas.openxmlformats.org/officeDocument/2006/relationships/tags" Target="../tags/tag1700.xml"/><Relationship Id="rId388" Type="http://schemas.openxmlformats.org/officeDocument/2006/relationships/tags" Target="../tags/tag1742.xml"/><Relationship Id="rId85" Type="http://schemas.openxmlformats.org/officeDocument/2006/relationships/tags" Target="../tags/tag1439.xml"/><Relationship Id="rId150" Type="http://schemas.openxmlformats.org/officeDocument/2006/relationships/tags" Target="../tags/tag1504.xml"/><Relationship Id="rId192" Type="http://schemas.openxmlformats.org/officeDocument/2006/relationships/tags" Target="../tags/tag1546.xml"/><Relationship Id="rId206" Type="http://schemas.openxmlformats.org/officeDocument/2006/relationships/tags" Target="../tags/tag1560.xml"/><Relationship Id="rId413" Type="http://schemas.openxmlformats.org/officeDocument/2006/relationships/tags" Target="../tags/tag1767.xml"/><Relationship Id="rId248" Type="http://schemas.openxmlformats.org/officeDocument/2006/relationships/tags" Target="../tags/tag1602.xml"/><Relationship Id="rId12" Type="http://schemas.openxmlformats.org/officeDocument/2006/relationships/tags" Target="../tags/tag1366.xml"/><Relationship Id="rId108" Type="http://schemas.openxmlformats.org/officeDocument/2006/relationships/tags" Target="../tags/tag1462.xml"/><Relationship Id="rId315" Type="http://schemas.openxmlformats.org/officeDocument/2006/relationships/tags" Target="../tags/tag1669.xml"/><Relationship Id="rId357" Type="http://schemas.openxmlformats.org/officeDocument/2006/relationships/tags" Target="../tags/tag1711.xml"/><Relationship Id="rId54" Type="http://schemas.openxmlformats.org/officeDocument/2006/relationships/tags" Target="../tags/tag1408.xml"/><Relationship Id="rId96" Type="http://schemas.openxmlformats.org/officeDocument/2006/relationships/tags" Target="../tags/tag1450.xml"/><Relationship Id="rId161" Type="http://schemas.openxmlformats.org/officeDocument/2006/relationships/tags" Target="../tags/tag1515.xml"/><Relationship Id="rId217" Type="http://schemas.openxmlformats.org/officeDocument/2006/relationships/tags" Target="../tags/tag1571.xml"/><Relationship Id="rId399" Type="http://schemas.openxmlformats.org/officeDocument/2006/relationships/tags" Target="../tags/tag1753.xml"/><Relationship Id="rId259" Type="http://schemas.openxmlformats.org/officeDocument/2006/relationships/tags" Target="../tags/tag1613.xml"/><Relationship Id="rId23" Type="http://schemas.openxmlformats.org/officeDocument/2006/relationships/tags" Target="../tags/tag1377.xml"/><Relationship Id="rId119" Type="http://schemas.openxmlformats.org/officeDocument/2006/relationships/tags" Target="../tags/tag1473.xml"/><Relationship Id="rId270" Type="http://schemas.openxmlformats.org/officeDocument/2006/relationships/tags" Target="../tags/tag1624.xml"/><Relationship Id="rId326" Type="http://schemas.openxmlformats.org/officeDocument/2006/relationships/tags" Target="../tags/tag1680.xml"/><Relationship Id="rId65" Type="http://schemas.openxmlformats.org/officeDocument/2006/relationships/tags" Target="../tags/tag1419.xml"/><Relationship Id="rId130" Type="http://schemas.openxmlformats.org/officeDocument/2006/relationships/tags" Target="../tags/tag1484.xml"/><Relationship Id="rId368" Type="http://schemas.openxmlformats.org/officeDocument/2006/relationships/tags" Target="../tags/tag1722.xml"/><Relationship Id="rId172" Type="http://schemas.openxmlformats.org/officeDocument/2006/relationships/tags" Target="../tags/tag1526.xml"/><Relationship Id="rId228" Type="http://schemas.openxmlformats.org/officeDocument/2006/relationships/tags" Target="../tags/tag1582.xml"/><Relationship Id="rId281" Type="http://schemas.openxmlformats.org/officeDocument/2006/relationships/tags" Target="../tags/tag1635.xml"/><Relationship Id="rId337" Type="http://schemas.openxmlformats.org/officeDocument/2006/relationships/tags" Target="../tags/tag1691.xml"/><Relationship Id="rId34" Type="http://schemas.openxmlformats.org/officeDocument/2006/relationships/tags" Target="../tags/tag1388.xml"/><Relationship Id="rId76" Type="http://schemas.openxmlformats.org/officeDocument/2006/relationships/tags" Target="../tags/tag1430.xml"/><Relationship Id="rId141" Type="http://schemas.openxmlformats.org/officeDocument/2006/relationships/tags" Target="../tags/tag1495.xml"/><Relationship Id="rId379" Type="http://schemas.openxmlformats.org/officeDocument/2006/relationships/tags" Target="../tags/tag1733.xml"/><Relationship Id="rId7" Type="http://schemas.openxmlformats.org/officeDocument/2006/relationships/tags" Target="../tags/tag1361.xml"/><Relationship Id="rId183" Type="http://schemas.openxmlformats.org/officeDocument/2006/relationships/tags" Target="../tags/tag1537.xml"/><Relationship Id="rId239" Type="http://schemas.openxmlformats.org/officeDocument/2006/relationships/tags" Target="../tags/tag1593.xml"/><Relationship Id="rId390" Type="http://schemas.openxmlformats.org/officeDocument/2006/relationships/tags" Target="../tags/tag1744.xml"/><Relationship Id="rId404" Type="http://schemas.openxmlformats.org/officeDocument/2006/relationships/tags" Target="../tags/tag1758.xml"/><Relationship Id="rId250" Type="http://schemas.openxmlformats.org/officeDocument/2006/relationships/tags" Target="../tags/tag1604.xml"/><Relationship Id="rId292" Type="http://schemas.openxmlformats.org/officeDocument/2006/relationships/tags" Target="../tags/tag1646.xml"/><Relationship Id="rId306" Type="http://schemas.openxmlformats.org/officeDocument/2006/relationships/tags" Target="../tags/tag1660.xml"/><Relationship Id="rId45" Type="http://schemas.openxmlformats.org/officeDocument/2006/relationships/tags" Target="../tags/tag1399.xml"/><Relationship Id="rId87" Type="http://schemas.openxmlformats.org/officeDocument/2006/relationships/tags" Target="../tags/tag1441.xml"/><Relationship Id="rId110" Type="http://schemas.openxmlformats.org/officeDocument/2006/relationships/tags" Target="../tags/tag1464.xml"/><Relationship Id="rId348" Type="http://schemas.openxmlformats.org/officeDocument/2006/relationships/tags" Target="../tags/tag1702.xml"/><Relationship Id="rId152" Type="http://schemas.openxmlformats.org/officeDocument/2006/relationships/tags" Target="../tags/tag1506.xml"/><Relationship Id="rId194" Type="http://schemas.openxmlformats.org/officeDocument/2006/relationships/tags" Target="../tags/tag1548.xml"/><Relationship Id="rId208" Type="http://schemas.openxmlformats.org/officeDocument/2006/relationships/tags" Target="../tags/tag1562.xml"/><Relationship Id="rId415" Type="http://schemas.openxmlformats.org/officeDocument/2006/relationships/tags" Target="../tags/tag1769.xml"/><Relationship Id="rId261" Type="http://schemas.openxmlformats.org/officeDocument/2006/relationships/tags" Target="../tags/tag1615.xml"/><Relationship Id="rId14" Type="http://schemas.openxmlformats.org/officeDocument/2006/relationships/tags" Target="../tags/tag1368.xml"/><Relationship Id="rId56" Type="http://schemas.openxmlformats.org/officeDocument/2006/relationships/tags" Target="../tags/tag1410.xml"/><Relationship Id="rId317" Type="http://schemas.openxmlformats.org/officeDocument/2006/relationships/tags" Target="../tags/tag1671.xml"/><Relationship Id="rId359" Type="http://schemas.openxmlformats.org/officeDocument/2006/relationships/tags" Target="../tags/tag1713.xml"/><Relationship Id="rId98" Type="http://schemas.openxmlformats.org/officeDocument/2006/relationships/tags" Target="../tags/tag1452.xml"/><Relationship Id="rId121" Type="http://schemas.openxmlformats.org/officeDocument/2006/relationships/tags" Target="../tags/tag1475.xml"/><Relationship Id="rId163" Type="http://schemas.openxmlformats.org/officeDocument/2006/relationships/tags" Target="../tags/tag1517.xml"/><Relationship Id="rId219" Type="http://schemas.openxmlformats.org/officeDocument/2006/relationships/tags" Target="../tags/tag1573.xml"/><Relationship Id="rId370" Type="http://schemas.openxmlformats.org/officeDocument/2006/relationships/tags" Target="../tags/tag1724.xml"/><Relationship Id="rId230" Type="http://schemas.openxmlformats.org/officeDocument/2006/relationships/tags" Target="../tags/tag1584.xml"/><Relationship Id="rId25" Type="http://schemas.openxmlformats.org/officeDocument/2006/relationships/tags" Target="../tags/tag1379.xml"/><Relationship Id="rId67" Type="http://schemas.openxmlformats.org/officeDocument/2006/relationships/tags" Target="../tags/tag1421.xml"/><Relationship Id="rId272" Type="http://schemas.openxmlformats.org/officeDocument/2006/relationships/tags" Target="../tags/tag1626.xml"/><Relationship Id="rId328" Type="http://schemas.openxmlformats.org/officeDocument/2006/relationships/tags" Target="../tags/tag1682.xml"/><Relationship Id="rId132" Type="http://schemas.openxmlformats.org/officeDocument/2006/relationships/tags" Target="../tags/tag1486.xml"/><Relationship Id="rId174" Type="http://schemas.openxmlformats.org/officeDocument/2006/relationships/tags" Target="../tags/tag1528.xml"/><Relationship Id="rId381" Type="http://schemas.openxmlformats.org/officeDocument/2006/relationships/tags" Target="../tags/tag1735.xml"/><Relationship Id="rId241" Type="http://schemas.openxmlformats.org/officeDocument/2006/relationships/tags" Target="../tags/tag1595.xml"/><Relationship Id="rId36" Type="http://schemas.openxmlformats.org/officeDocument/2006/relationships/tags" Target="../tags/tag1390.xml"/><Relationship Id="rId283" Type="http://schemas.openxmlformats.org/officeDocument/2006/relationships/tags" Target="../tags/tag1637.xml"/><Relationship Id="rId339" Type="http://schemas.openxmlformats.org/officeDocument/2006/relationships/tags" Target="../tags/tag1693.xml"/><Relationship Id="rId78" Type="http://schemas.openxmlformats.org/officeDocument/2006/relationships/tags" Target="../tags/tag1432.xml"/><Relationship Id="rId101" Type="http://schemas.openxmlformats.org/officeDocument/2006/relationships/tags" Target="../tags/tag1455.xml"/><Relationship Id="rId143" Type="http://schemas.openxmlformats.org/officeDocument/2006/relationships/tags" Target="../tags/tag1497.xml"/><Relationship Id="rId185" Type="http://schemas.openxmlformats.org/officeDocument/2006/relationships/tags" Target="../tags/tag1539.xml"/><Relationship Id="rId350" Type="http://schemas.openxmlformats.org/officeDocument/2006/relationships/tags" Target="../tags/tag1704.xml"/><Relationship Id="rId406" Type="http://schemas.openxmlformats.org/officeDocument/2006/relationships/tags" Target="../tags/tag1760.xml"/><Relationship Id="rId9" Type="http://schemas.openxmlformats.org/officeDocument/2006/relationships/tags" Target="../tags/tag1363.xml"/><Relationship Id="rId210" Type="http://schemas.openxmlformats.org/officeDocument/2006/relationships/tags" Target="../tags/tag1564.xml"/><Relationship Id="rId392" Type="http://schemas.openxmlformats.org/officeDocument/2006/relationships/tags" Target="../tags/tag1746.xml"/><Relationship Id="rId252" Type="http://schemas.openxmlformats.org/officeDocument/2006/relationships/tags" Target="../tags/tag1606.xml"/><Relationship Id="rId294" Type="http://schemas.openxmlformats.org/officeDocument/2006/relationships/tags" Target="../tags/tag1648.xml"/><Relationship Id="rId308" Type="http://schemas.openxmlformats.org/officeDocument/2006/relationships/tags" Target="../tags/tag1662.xml"/><Relationship Id="rId47" Type="http://schemas.openxmlformats.org/officeDocument/2006/relationships/tags" Target="../tags/tag1401.xml"/><Relationship Id="rId89" Type="http://schemas.openxmlformats.org/officeDocument/2006/relationships/tags" Target="../tags/tag1443.xml"/><Relationship Id="rId112" Type="http://schemas.openxmlformats.org/officeDocument/2006/relationships/tags" Target="../tags/tag1466.xml"/><Relationship Id="rId154" Type="http://schemas.openxmlformats.org/officeDocument/2006/relationships/tags" Target="../tags/tag1508.xml"/><Relationship Id="rId361" Type="http://schemas.openxmlformats.org/officeDocument/2006/relationships/tags" Target="../tags/tag1715.xml"/><Relationship Id="rId196" Type="http://schemas.openxmlformats.org/officeDocument/2006/relationships/tags" Target="../tags/tag1550.xml"/><Relationship Id="rId417" Type="http://schemas.openxmlformats.org/officeDocument/2006/relationships/tags" Target="../tags/tag1771.xml"/><Relationship Id="rId16" Type="http://schemas.openxmlformats.org/officeDocument/2006/relationships/tags" Target="../tags/tag1370.xml"/><Relationship Id="rId221" Type="http://schemas.openxmlformats.org/officeDocument/2006/relationships/tags" Target="../tags/tag1575.xml"/><Relationship Id="rId263" Type="http://schemas.openxmlformats.org/officeDocument/2006/relationships/tags" Target="../tags/tag1617.xml"/><Relationship Id="rId319" Type="http://schemas.openxmlformats.org/officeDocument/2006/relationships/tags" Target="../tags/tag1673.xml"/><Relationship Id="rId58" Type="http://schemas.openxmlformats.org/officeDocument/2006/relationships/tags" Target="../tags/tag1412.xml"/><Relationship Id="rId123" Type="http://schemas.openxmlformats.org/officeDocument/2006/relationships/tags" Target="../tags/tag1477.xml"/><Relationship Id="rId330" Type="http://schemas.openxmlformats.org/officeDocument/2006/relationships/tags" Target="../tags/tag1684.xml"/><Relationship Id="rId165" Type="http://schemas.openxmlformats.org/officeDocument/2006/relationships/tags" Target="../tags/tag1519.xml"/><Relationship Id="rId372" Type="http://schemas.openxmlformats.org/officeDocument/2006/relationships/tags" Target="../tags/tag1726.xml"/><Relationship Id="rId232" Type="http://schemas.openxmlformats.org/officeDocument/2006/relationships/tags" Target="../tags/tag1586.xml"/><Relationship Id="rId274" Type="http://schemas.openxmlformats.org/officeDocument/2006/relationships/tags" Target="../tags/tag1628.xml"/><Relationship Id="rId27" Type="http://schemas.openxmlformats.org/officeDocument/2006/relationships/tags" Target="../tags/tag1381.xml"/><Relationship Id="rId69" Type="http://schemas.openxmlformats.org/officeDocument/2006/relationships/tags" Target="../tags/tag1423.xml"/><Relationship Id="rId134" Type="http://schemas.openxmlformats.org/officeDocument/2006/relationships/tags" Target="../tags/tag1488.xml"/><Relationship Id="rId80" Type="http://schemas.openxmlformats.org/officeDocument/2006/relationships/tags" Target="../tags/tag1434.xml"/><Relationship Id="rId176" Type="http://schemas.openxmlformats.org/officeDocument/2006/relationships/tags" Target="../tags/tag1530.xml"/><Relationship Id="rId341" Type="http://schemas.openxmlformats.org/officeDocument/2006/relationships/tags" Target="../tags/tag1695.xml"/><Relationship Id="rId383" Type="http://schemas.openxmlformats.org/officeDocument/2006/relationships/tags" Target="../tags/tag1737.xml"/><Relationship Id="rId201" Type="http://schemas.openxmlformats.org/officeDocument/2006/relationships/tags" Target="../tags/tag1555.xml"/><Relationship Id="rId243" Type="http://schemas.openxmlformats.org/officeDocument/2006/relationships/tags" Target="../tags/tag1597.xml"/><Relationship Id="rId285" Type="http://schemas.openxmlformats.org/officeDocument/2006/relationships/tags" Target="../tags/tag1639.xml"/><Relationship Id="rId17" Type="http://schemas.openxmlformats.org/officeDocument/2006/relationships/tags" Target="../tags/tag1371.xml"/><Relationship Id="rId38" Type="http://schemas.openxmlformats.org/officeDocument/2006/relationships/tags" Target="../tags/tag1392.xml"/><Relationship Id="rId59" Type="http://schemas.openxmlformats.org/officeDocument/2006/relationships/tags" Target="../tags/tag1413.xml"/><Relationship Id="rId103" Type="http://schemas.openxmlformats.org/officeDocument/2006/relationships/tags" Target="../tags/tag1457.xml"/><Relationship Id="rId124" Type="http://schemas.openxmlformats.org/officeDocument/2006/relationships/tags" Target="../tags/tag1478.xml"/><Relationship Id="rId310" Type="http://schemas.openxmlformats.org/officeDocument/2006/relationships/tags" Target="../tags/tag1664.xml"/><Relationship Id="rId70" Type="http://schemas.openxmlformats.org/officeDocument/2006/relationships/tags" Target="../tags/tag1424.xml"/><Relationship Id="rId91" Type="http://schemas.openxmlformats.org/officeDocument/2006/relationships/tags" Target="../tags/tag1445.xml"/><Relationship Id="rId145" Type="http://schemas.openxmlformats.org/officeDocument/2006/relationships/tags" Target="../tags/tag1499.xml"/><Relationship Id="rId166" Type="http://schemas.openxmlformats.org/officeDocument/2006/relationships/tags" Target="../tags/tag1520.xml"/><Relationship Id="rId187" Type="http://schemas.openxmlformats.org/officeDocument/2006/relationships/tags" Target="../tags/tag1541.xml"/><Relationship Id="rId331" Type="http://schemas.openxmlformats.org/officeDocument/2006/relationships/tags" Target="../tags/tag1685.xml"/><Relationship Id="rId352" Type="http://schemas.openxmlformats.org/officeDocument/2006/relationships/tags" Target="../tags/tag1706.xml"/><Relationship Id="rId373" Type="http://schemas.openxmlformats.org/officeDocument/2006/relationships/tags" Target="../tags/tag1727.xml"/><Relationship Id="rId394" Type="http://schemas.openxmlformats.org/officeDocument/2006/relationships/tags" Target="../tags/tag1748.xml"/><Relationship Id="rId408" Type="http://schemas.openxmlformats.org/officeDocument/2006/relationships/tags" Target="../tags/tag1762.xml"/><Relationship Id="rId1" Type="http://schemas.openxmlformats.org/officeDocument/2006/relationships/tags" Target="../tags/tag1355.xml"/><Relationship Id="rId212" Type="http://schemas.openxmlformats.org/officeDocument/2006/relationships/tags" Target="../tags/tag1566.xml"/><Relationship Id="rId233" Type="http://schemas.openxmlformats.org/officeDocument/2006/relationships/tags" Target="../tags/tag1587.xml"/><Relationship Id="rId254" Type="http://schemas.openxmlformats.org/officeDocument/2006/relationships/tags" Target="../tags/tag1608.xml"/><Relationship Id="rId28" Type="http://schemas.openxmlformats.org/officeDocument/2006/relationships/tags" Target="../tags/tag1382.xml"/><Relationship Id="rId49" Type="http://schemas.openxmlformats.org/officeDocument/2006/relationships/tags" Target="../tags/tag1403.xml"/><Relationship Id="rId114" Type="http://schemas.openxmlformats.org/officeDocument/2006/relationships/tags" Target="../tags/tag1468.xml"/><Relationship Id="rId275" Type="http://schemas.openxmlformats.org/officeDocument/2006/relationships/tags" Target="../tags/tag1629.xml"/><Relationship Id="rId296" Type="http://schemas.openxmlformats.org/officeDocument/2006/relationships/tags" Target="../tags/tag1650.xml"/><Relationship Id="rId300" Type="http://schemas.openxmlformats.org/officeDocument/2006/relationships/tags" Target="../tags/tag1654.xml"/><Relationship Id="rId60" Type="http://schemas.openxmlformats.org/officeDocument/2006/relationships/tags" Target="../tags/tag1414.xml"/><Relationship Id="rId81" Type="http://schemas.openxmlformats.org/officeDocument/2006/relationships/tags" Target="../tags/tag1435.xml"/><Relationship Id="rId135" Type="http://schemas.openxmlformats.org/officeDocument/2006/relationships/tags" Target="../tags/tag1489.xml"/><Relationship Id="rId156" Type="http://schemas.openxmlformats.org/officeDocument/2006/relationships/tags" Target="../tags/tag1510.xml"/><Relationship Id="rId177" Type="http://schemas.openxmlformats.org/officeDocument/2006/relationships/tags" Target="../tags/tag1531.xml"/><Relationship Id="rId198" Type="http://schemas.openxmlformats.org/officeDocument/2006/relationships/tags" Target="../tags/tag1552.xml"/><Relationship Id="rId321" Type="http://schemas.openxmlformats.org/officeDocument/2006/relationships/tags" Target="../tags/tag1675.xml"/><Relationship Id="rId342" Type="http://schemas.openxmlformats.org/officeDocument/2006/relationships/tags" Target="../tags/tag1696.xml"/><Relationship Id="rId363" Type="http://schemas.openxmlformats.org/officeDocument/2006/relationships/tags" Target="../tags/tag1717.xml"/><Relationship Id="rId384" Type="http://schemas.openxmlformats.org/officeDocument/2006/relationships/tags" Target="../tags/tag1738.xml"/><Relationship Id="rId419" Type="http://schemas.openxmlformats.org/officeDocument/2006/relationships/tags" Target="../tags/tag1773.xml"/><Relationship Id="rId202" Type="http://schemas.openxmlformats.org/officeDocument/2006/relationships/tags" Target="../tags/tag1556.xml"/><Relationship Id="rId223" Type="http://schemas.openxmlformats.org/officeDocument/2006/relationships/tags" Target="../tags/tag1577.xml"/><Relationship Id="rId244" Type="http://schemas.openxmlformats.org/officeDocument/2006/relationships/tags" Target="../tags/tag1598.xml"/><Relationship Id="rId18" Type="http://schemas.openxmlformats.org/officeDocument/2006/relationships/tags" Target="../tags/tag1372.xml"/><Relationship Id="rId39" Type="http://schemas.openxmlformats.org/officeDocument/2006/relationships/tags" Target="../tags/tag1393.xml"/><Relationship Id="rId265" Type="http://schemas.openxmlformats.org/officeDocument/2006/relationships/tags" Target="../tags/tag1619.xml"/><Relationship Id="rId286" Type="http://schemas.openxmlformats.org/officeDocument/2006/relationships/tags" Target="../tags/tag1640.xml"/><Relationship Id="rId50" Type="http://schemas.openxmlformats.org/officeDocument/2006/relationships/tags" Target="../tags/tag1404.xml"/><Relationship Id="rId104" Type="http://schemas.openxmlformats.org/officeDocument/2006/relationships/tags" Target="../tags/tag1458.xml"/><Relationship Id="rId125" Type="http://schemas.openxmlformats.org/officeDocument/2006/relationships/tags" Target="../tags/tag1479.xml"/><Relationship Id="rId146" Type="http://schemas.openxmlformats.org/officeDocument/2006/relationships/tags" Target="../tags/tag1500.xml"/><Relationship Id="rId167" Type="http://schemas.openxmlformats.org/officeDocument/2006/relationships/tags" Target="../tags/tag1521.xml"/><Relationship Id="rId188" Type="http://schemas.openxmlformats.org/officeDocument/2006/relationships/tags" Target="../tags/tag1542.xml"/><Relationship Id="rId311" Type="http://schemas.openxmlformats.org/officeDocument/2006/relationships/tags" Target="../tags/tag1665.xml"/><Relationship Id="rId332" Type="http://schemas.openxmlformats.org/officeDocument/2006/relationships/tags" Target="../tags/tag1686.xml"/><Relationship Id="rId353" Type="http://schemas.openxmlformats.org/officeDocument/2006/relationships/tags" Target="../tags/tag1707.xml"/><Relationship Id="rId374" Type="http://schemas.openxmlformats.org/officeDocument/2006/relationships/tags" Target="../tags/tag1728.xml"/><Relationship Id="rId395" Type="http://schemas.openxmlformats.org/officeDocument/2006/relationships/tags" Target="../tags/tag1749.xml"/><Relationship Id="rId409" Type="http://schemas.openxmlformats.org/officeDocument/2006/relationships/tags" Target="../tags/tag1763.xml"/><Relationship Id="rId71" Type="http://schemas.openxmlformats.org/officeDocument/2006/relationships/tags" Target="../tags/tag1425.xml"/><Relationship Id="rId92" Type="http://schemas.openxmlformats.org/officeDocument/2006/relationships/tags" Target="../tags/tag1446.xml"/><Relationship Id="rId213" Type="http://schemas.openxmlformats.org/officeDocument/2006/relationships/tags" Target="../tags/tag1567.xml"/><Relationship Id="rId234" Type="http://schemas.openxmlformats.org/officeDocument/2006/relationships/tags" Target="../tags/tag1588.xml"/><Relationship Id="rId420" Type="http://schemas.openxmlformats.org/officeDocument/2006/relationships/tags" Target="../tags/tag1774.xml"/><Relationship Id="rId2" Type="http://schemas.openxmlformats.org/officeDocument/2006/relationships/tags" Target="../tags/tag1356.xml"/><Relationship Id="rId29" Type="http://schemas.openxmlformats.org/officeDocument/2006/relationships/tags" Target="../tags/tag1383.xml"/><Relationship Id="rId255" Type="http://schemas.openxmlformats.org/officeDocument/2006/relationships/tags" Target="../tags/tag1609.xml"/><Relationship Id="rId276" Type="http://schemas.openxmlformats.org/officeDocument/2006/relationships/tags" Target="../tags/tag1630.xml"/><Relationship Id="rId297" Type="http://schemas.openxmlformats.org/officeDocument/2006/relationships/tags" Target="../tags/tag1651.xml"/><Relationship Id="rId40" Type="http://schemas.openxmlformats.org/officeDocument/2006/relationships/tags" Target="../tags/tag1394.xml"/><Relationship Id="rId115" Type="http://schemas.openxmlformats.org/officeDocument/2006/relationships/tags" Target="../tags/tag1469.xml"/><Relationship Id="rId136" Type="http://schemas.openxmlformats.org/officeDocument/2006/relationships/tags" Target="../tags/tag1490.xml"/><Relationship Id="rId157" Type="http://schemas.openxmlformats.org/officeDocument/2006/relationships/tags" Target="../tags/tag1511.xml"/><Relationship Id="rId178" Type="http://schemas.openxmlformats.org/officeDocument/2006/relationships/tags" Target="../tags/tag1532.xml"/><Relationship Id="rId301" Type="http://schemas.openxmlformats.org/officeDocument/2006/relationships/tags" Target="../tags/tag1655.xml"/><Relationship Id="rId322" Type="http://schemas.openxmlformats.org/officeDocument/2006/relationships/tags" Target="../tags/tag1676.xml"/><Relationship Id="rId343" Type="http://schemas.openxmlformats.org/officeDocument/2006/relationships/tags" Target="../tags/tag1697.xml"/><Relationship Id="rId364" Type="http://schemas.openxmlformats.org/officeDocument/2006/relationships/tags" Target="../tags/tag1718.xml"/><Relationship Id="rId61" Type="http://schemas.openxmlformats.org/officeDocument/2006/relationships/tags" Target="../tags/tag1415.xml"/><Relationship Id="rId82" Type="http://schemas.openxmlformats.org/officeDocument/2006/relationships/tags" Target="../tags/tag1436.xml"/><Relationship Id="rId199" Type="http://schemas.openxmlformats.org/officeDocument/2006/relationships/tags" Target="../tags/tag1553.xml"/><Relationship Id="rId203" Type="http://schemas.openxmlformats.org/officeDocument/2006/relationships/tags" Target="../tags/tag1557.xml"/><Relationship Id="rId385" Type="http://schemas.openxmlformats.org/officeDocument/2006/relationships/tags" Target="../tags/tag1739.xml"/><Relationship Id="rId19" Type="http://schemas.openxmlformats.org/officeDocument/2006/relationships/tags" Target="../tags/tag1373.xml"/><Relationship Id="rId224" Type="http://schemas.openxmlformats.org/officeDocument/2006/relationships/tags" Target="../tags/tag1578.xml"/><Relationship Id="rId245" Type="http://schemas.openxmlformats.org/officeDocument/2006/relationships/tags" Target="../tags/tag1599.xml"/><Relationship Id="rId266" Type="http://schemas.openxmlformats.org/officeDocument/2006/relationships/tags" Target="../tags/tag1620.xml"/><Relationship Id="rId287" Type="http://schemas.openxmlformats.org/officeDocument/2006/relationships/tags" Target="../tags/tag1641.xml"/><Relationship Id="rId410" Type="http://schemas.openxmlformats.org/officeDocument/2006/relationships/tags" Target="../tags/tag1764.xml"/><Relationship Id="rId30" Type="http://schemas.openxmlformats.org/officeDocument/2006/relationships/tags" Target="../tags/tag1384.xml"/><Relationship Id="rId105" Type="http://schemas.openxmlformats.org/officeDocument/2006/relationships/tags" Target="../tags/tag1459.xml"/><Relationship Id="rId126" Type="http://schemas.openxmlformats.org/officeDocument/2006/relationships/tags" Target="../tags/tag1480.xml"/><Relationship Id="rId147" Type="http://schemas.openxmlformats.org/officeDocument/2006/relationships/tags" Target="../tags/tag1501.xml"/><Relationship Id="rId168" Type="http://schemas.openxmlformats.org/officeDocument/2006/relationships/tags" Target="../tags/tag1522.xml"/><Relationship Id="rId312" Type="http://schemas.openxmlformats.org/officeDocument/2006/relationships/tags" Target="../tags/tag1666.xml"/><Relationship Id="rId333" Type="http://schemas.openxmlformats.org/officeDocument/2006/relationships/tags" Target="../tags/tag1687.xml"/><Relationship Id="rId354" Type="http://schemas.openxmlformats.org/officeDocument/2006/relationships/tags" Target="../tags/tag1708.xml"/><Relationship Id="rId51" Type="http://schemas.openxmlformats.org/officeDocument/2006/relationships/tags" Target="../tags/tag1405.xml"/><Relationship Id="rId72" Type="http://schemas.openxmlformats.org/officeDocument/2006/relationships/tags" Target="../tags/tag1426.xml"/><Relationship Id="rId93" Type="http://schemas.openxmlformats.org/officeDocument/2006/relationships/tags" Target="../tags/tag1447.xml"/><Relationship Id="rId189" Type="http://schemas.openxmlformats.org/officeDocument/2006/relationships/tags" Target="../tags/tag1543.xml"/><Relationship Id="rId375" Type="http://schemas.openxmlformats.org/officeDocument/2006/relationships/tags" Target="../tags/tag1729.xml"/><Relationship Id="rId396" Type="http://schemas.openxmlformats.org/officeDocument/2006/relationships/tags" Target="../tags/tag1750.xml"/><Relationship Id="rId3" Type="http://schemas.openxmlformats.org/officeDocument/2006/relationships/tags" Target="../tags/tag1357.xml"/><Relationship Id="rId214" Type="http://schemas.openxmlformats.org/officeDocument/2006/relationships/tags" Target="../tags/tag1568.xml"/><Relationship Id="rId235" Type="http://schemas.openxmlformats.org/officeDocument/2006/relationships/tags" Target="../tags/tag1589.xml"/><Relationship Id="rId256" Type="http://schemas.openxmlformats.org/officeDocument/2006/relationships/tags" Target="../tags/tag1610.xml"/><Relationship Id="rId277" Type="http://schemas.openxmlformats.org/officeDocument/2006/relationships/tags" Target="../tags/tag1631.xml"/><Relationship Id="rId298" Type="http://schemas.openxmlformats.org/officeDocument/2006/relationships/tags" Target="../tags/tag1652.xml"/><Relationship Id="rId400" Type="http://schemas.openxmlformats.org/officeDocument/2006/relationships/tags" Target="../tags/tag1754.xml"/><Relationship Id="rId421" Type="http://schemas.openxmlformats.org/officeDocument/2006/relationships/tags" Target="../tags/tag1775.xml"/><Relationship Id="rId116" Type="http://schemas.openxmlformats.org/officeDocument/2006/relationships/tags" Target="../tags/tag1470.xml"/><Relationship Id="rId137" Type="http://schemas.openxmlformats.org/officeDocument/2006/relationships/tags" Target="../tags/tag1491.xml"/><Relationship Id="rId158" Type="http://schemas.openxmlformats.org/officeDocument/2006/relationships/tags" Target="../tags/tag1512.xml"/><Relationship Id="rId302" Type="http://schemas.openxmlformats.org/officeDocument/2006/relationships/tags" Target="../tags/tag1656.xml"/><Relationship Id="rId323" Type="http://schemas.openxmlformats.org/officeDocument/2006/relationships/tags" Target="../tags/tag1677.xml"/><Relationship Id="rId344" Type="http://schemas.openxmlformats.org/officeDocument/2006/relationships/tags" Target="../tags/tag1698.xml"/><Relationship Id="rId20" Type="http://schemas.openxmlformats.org/officeDocument/2006/relationships/tags" Target="../tags/tag1374.xml"/><Relationship Id="rId41" Type="http://schemas.openxmlformats.org/officeDocument/2006/relationships/tags" Target="../tags/tag1395.xml"/><Relationship Id="rId62" Type="http://schemas.openxmlformats.org/officeDocument/2006/relationships/tags" Target="../tags/tag1416.xml"/><Relationship Id="rId83" Type="http://schemas.openxmlformats.org/officeDocument/2006/relationships/tags" Target="../tags/tag1437.xml"/><Relationship Id="rId179" Type="http://schemas.openxmlformats.org/officeDocument/2006/relationships/tags" Target="../tags/tag1533.xml"/><Relationship Id="rId365" Type="http://schemas.openxmlformats.org/officeDocument/2006/relationships/tags" Target="../tags/tag1719.xml"/><Relationship Id="rId386" Type="http://schemas.openxmlformats.org/officeDocument/2006/relationships/tags" Target="../tags/tag1740.xml"/><Relationship Id="rId190" Type="http://schemas.openxmlformats.org/officeDocument/2006/relationships/tags" Target="../tags/tag1544.xml"/><Relationship Id="rId204" Type="http://schemas.openxmlformats.org/officeDocument/2006/relationships/tags" Target="../tags/tag1558.xml"/><Relationship Id="rId225" Type="http://schemas.openxmlformats.org/officeDocument/2006/relationships/tags" Target="../tags/tag1579.xml"/><Relationship Id="rId246" Type="http://schemas.openxmlformats.org/officeDocument/2006/relationships/tags" Target="../tags/tag1600.xml"/><Relationship Id="rId267" Type="http://schemas.openxmlformats.org/officeDocument/2006/relationships/tags" Target="../tags/tag1621.xml"/><Relationship Id="rId288" Type="http://schemas.openxmlformats.org/officeDocument/2006/relationships/tags" Target="../tags/tag1642.xml"/><Relationship Id="rId411" Type="http://schemas.openxmlformats.org/officeDocument/2006/relationships/tags" Target="../tags/tag1765.xml"/><Relationship Id="rId106" Type="http://schemas.openxmlformats.org/officeDocument/2006/relationships/tags" Target="../tags/tag1460.xml"/><Relationship Id="rId127" Type="http://schemas.openxmlformats.org/officeDocument/2006/relationships/tags" Target="../tags/tag1481.xml"/><Relationship Id="rId313" Type="http://schemas.openxmlformats.org/officeDocument/2006/relationships/tags" Target="../tags/tag1667.xml"/><Relationship Id="rId10" Type="http://schemas.openxmlformats.org/officeDocument/2006/relationships/tags" Target="../tags/tag1364.xml"/><Relationship Id="rId31" Type="http://schemas.openxmlformats.org/officeDocument/2006/relationships/tags" Target="../tags/tag1385.xml"/><Relationship Id="rId52" Type="http://schemas.openxmlformats.org/officeDocument/2006/relationships/tags" Target="../tags/tag1406.xml"/><Relationship Id="rId73" Type="http://schemas.openxmlformats.org/officeDocument/2006/relationships/tags" Target="../tags/tag1427.xml"/><Relationship Id="rId94" Type="http://schemas.openxmlformats.org/officeDocument/2006/relationships/tags" Target="../tags/tag1448.xml"/><Relationship Id="rId148" Type="http://schemas.openxmlformats.org/officeDocument/2006/relationships/tags" Target="../tags/tag1502.xml"/><Relationship Id="rId169" Type="http://schemas.openxmlformats.org/officeDocument/2006/relationships/tags" Target="../tags/tag1523.xml"/><Relationship Id="rId334" Type="http://schemas.openxmlformats.org/officeDocument/2006/relationships/tags" Target="../tags/tag1688.xml"/><Relationship Id="rId355" Type="http://schemas.openxmlformats.org/officeDocument/2006/relationships/tags" Target="../tags/tag1709.xml"/><Relationship Id="rId376" Type="http://schemas.openxmlformats.org/officeDocument/2006/relationships/tags" Target="../tags/tag1730.xml"/><Relationship Id="rId397" Type="http://schemas.openxmlformats.org/officeDocument/2006/relationships/tags" Target="../tags/tag1751.xml"/><Relationship Id="rId4" Type="http://schemas.openxmlformats.org/officeDocument/2006/relationships/tags" Target="../tags/tag1358.xml"/><Relationship Id="rId180" Type="http://schemas.openxmlformats.org/officeDocument/2006/relationships/tags" Target="../tags/tag1534.xml"/><Relationship Id="rId215" Type="http://schemas.openxmlformats.org/officeDocument/2006/relationships/tags" Target="../tags/tag1569.xml"/><Relationship Id="rId236" Type="http://schemas.openxmlformats.org/officeDocument/2006/relationships/tags" Target="../tags/tag1590.xml"/><Relationship Id="rId257" Type="http://schemas.openxmlformats.org/officeDocument/2006/relationships/tags" Target="../tags/tag1611.xml"/><Relationship Id="rId278" Type="http://schemas.openxmlformats.org/officeDocument/2006/relationships/tags" Target="../tags/tag1632.xml"/><Relationship Id="rId401" Type="http://schemas.openxmlformats.org/officeDocument/2006/relationships/tags" Target="../tags/tag1755.xml"/><Relationship Id="rId422" Type="http://schemas.openxmlformats.org/officeDocument/2006/relationships/tags" Target="../tags/tag1776.xml"/><Relationship Id="rId303" Type="http://schemas.openxmlformats.org/officeDocument/2006/relationships/tags" Target="../tags/tag1657.xml"/><Relationship Id="rId42" Type="http://schemas.openxmlformats.org/officeDocument/2006/relationships/tags" Target="../tags/tag1396.xml"/><Relationship Id="rId84" Type="http://schemas.openxmlformats.org/officeDocument/2006/relationships/tags" Target="../tags/tag1438.xml"/><Relationship Id="rId138" Type="http://schemas.openxmlformats.org/officeDocument/2006/relationships/tags" Target="../tags/tag1492.xml"/><Relationship Id="rId345" Type="http://schemas.openxmlformats.org/officeDocument/2006/relationships/tags" Target="../tags/tag1699.xml"/><Relationship Id="rId387" Type="http://schemas.openxmlformats.org/officeDocument/2006/relationships/tags" Target="../tags/tag1741.xml"/><Relationship Id="rId191" Type="http://schemas.openxmlformats.org/officeDocument/2006/relationships/tags" Target="../tags/tag1545.xml"/><Relationship Id="rId205" Type="http://schemas.openxmlformats.org/officeDocument/2006/relationships/tags" Target="../tags/tag1559.xml"/><Relationship Id="rId247" Type="http://schemas.openxmlformats.org/officeDocument/2006/relationships/tags" Target="../tags/tag1601.xml"/><Relationship Id="rId412" Type="http://schemas.openxmlformats.org/officeDocument/2006/relationships/tags" Target="../tags/tag1766.xml"/><Relationship Id="rId107" Type="http://schemas.openxmlformats.org/officeDocument/2006/relationships/tags" Target="../tags/tag1461.xml"/><Relationship Id="rId289" Type="http://schemas.openxmlformats.org/officeDocument/2006/relationships/tags" Target="../tags/tag1643.xml"/><Relationship Id="rId11" Type="http://schemas.openxmlformats.org/officeDocument/2006/relationships/tags" Target="../tags/tag1365.xml"/><Relationship Id="rId53" Type="http://schemas.openxmlformats.org/officeDocument/2006/relationships/tags" Target="../tags/tag1407.xml"/><Relationship Id="rId149" Type="http://schemas.openxmlformats.org/officeDocument/2006/relationships/tags" Target="../tags/tag1503.xml"/><Relationship Id="rId314" Type="http://schemas.openxmlformats.org/officeDocument/2006/relationships/tags" Target="../tags/tag1668.xml"/><Relationship Id="rId356" Type="http://schemas.openxmlformats.org/officeDocument/2006/relationships/tags" Target="../tags/tag1710.xml"/><Relationship Id="rId398" Type="http://schemas.openxmlformats.org/officeDocument/2006/relationships/tags" Target="../tags/tag1752.xml"/><Relationship Id="rId95" Type="http://schemas.openxmlformats.org/officeDocument/2006/relationships/tags" Target="../tags/tag1449.xml"/><Relationship Id="rId160" Type="http://schemas.openxmlformats.org/officeDocument/2006/relationships/tags" Target="../tags/tag1514.xml"/><Relationship Id="rId216" Type="http://schemas.openxmlformats.org/officeDocument/2006/relationships/tags" Target="../tags/tag1570.xml"/><Relationship Id="rId423" Type="http://schemas.openxmlformats.org/officeDocument/2006/relationships/slideLayout" Target="../slideLayouts/slideLayout2.xml"/><Relationship Id="rId258" Type="http://schemas.openxmlformats.org/officeDocument/2006/relationships/tags" Target="../tags/tag1612.xml"/><Relationship Id="rId22" Type="http://schemas.openxmlformats.org/officeDocument/2006/relationships/tags" Target="../tags/tag1376.xml"/><Relationship Id="rId64" Type="http://schemas.openxmlformats.org/officeDocument/2006/relationships/tags" Target="../tags/tag1418.xml"/><Relationship Id="rId118" Type="http://schemas.openxmlformats.org/officeDocument/2006/relationships/tags" Target="../tags/tag1472.xml"/><Relationship Id="rId325" Type="http://schemas.openxmlformats.org/officeDocument/2006/relationships/tags" Target="../tags/tag1679.xml"/><Relationship Id="rId367" Type="http://schemas.openxmlformats.org/officeDocument/2006/relationships/tags" Target="../tags/tag1721.xml"/><Relationship Id="rId171" Type="http://schemas.openxmlformats.org/officeDocument/2006/relationships/tags" Target="../tags/tag1525.xml"/><Relationship Id="rId227" Type="http://schemas.openxmlformats.org/officeDocument/2006/relationships/tags" Target="../tags/tag1581.xml"/><Relationship Id="rId269" Type="http://schemas.openxmlformats.org/officeDocument/2006/relationships/tags" Target="../tags/tag1623.xml"/><Relationship Id="rId33" Type="http://schemas.openxmlformats.org/officeDocument/2006/relationships/tags" Target="../tags/tag1387.xml"/><Relationship Id="rId129" Type="http://schemas.openxmlformats.org/officeDocument/2006/relationships/tags" Target="../tags/tag1483.xml"/><Relationship Id="rId280" Type="http://schemas.openxmlformats.org/officeDocument/2006/relationships/tags" Target="../tags/tag1634.xml"/><Relationship Id="rId336" Type="http://schemas.openxmlformats.org/officeDocument/2006/relationships/tags" Target="../tags/tag1690.xml"/><Relationship Id="rId75" Type="http://schemas.openxmlformats.org/officeDocument/2006/relationships/tags" Target="../tags/tag1429.xml"/><Relationship Id="rId140" Type="http://schemas.openxmlformats.org/officeDocument/2006/relationships/tags" Target="../tags/tag1494.xml"/><Relationship Id="rId182" Type="http://schemas.openxmlformats.org/officeDocument/2006/relationships/tags" Target="../tags/tag1536.xml"/><Relationship Id="rId378" Type="http://schemas.openxmlformats.org/officeDocument/2006/relationships/tags" Target="../tags/tag1732.xml"/><Relationship Id="rId403" Type="http://schemas.openxmlformats.org/officeDocument/2006/relationships/tags" Target="../tags/tag1757.xml"/><Relationship Id="rId6" Type="http://schemas.openxmlformats.org/officeDocument/2006/relationships/tags" Target="../tags/tag1360.xml"/><Relationship Id="rId238" Type="http://schemas.openxmlformats.org/officeDocument/2006/relationships/tags" Target="../tags/tag1592.xml"/><Relationship Id="rId291" Type="http://schemas.openxmlformats.org/officeDocument/2006/relationships/tags" Target="../tags/tag1645.xml"/><Relationship Id="rId305" Type="http://schemas.openxmlformats.org/officeDocument/2006/relationships/tags" Target="../tags/tag1659.xml"/><Relationship Id="rId347" Type="http://schemas.openxmlformats.org/officeDocument/2006/relationships/tags" Target="../tags/tag1701.xml"/><Relationship Id="rId44" Type="http://schemas.openxmlformats.org/officeDocument/2006/relationships/tags" Target="../tags/tag1398.xml"/><Relationship Id="rId86" Type="http://schemas.openxmlformats.org/officeDocument/2006/relationships/tags" Target="../tags/tag1440.xml"/><Relationship Id="rId151" Type="http://schemas.openxmlformats.org/officeDocument/2006/relationships/tags" Target="../tags/tag1505.xml"/><Relationship Id="rId389" Type="http://schemas.openxmlformats.org/officeDocument/2006/relationships/tags" Target="../tags/tag1743.xml"/><Relationship Id="rId193" Type="http://schemas.openxmlformats.org/officeDocument/2006/relationships/tags" Target="../tags/tag1547.xml"/><Relationship Id="rId207" Type="http://schemas.openxmlformats.org/officeDocument/2006/relationships/tags" Target="../tags/tag1561.xml"/><Relationship Id="rId249" Type="http://schemas.openxmlformats.org/officeDocument/2006/relationships/tags" Target="../tags/tag1603.xml"/><Relationship Id="rId414" Type="http://schemas.openxmlformats.org/officeDocument/2006/relationships/tags" Target="../tags/tag1768.xml"/><Relationship Id="rId13" Type="http://schemas.openxmlformats.org/officeDocument/2006/relationships/tags" Target="../tags/tag1367.xml"/><Relationship Id="rId109" Type="http://schemas.openxmlformats.org/officeDocument/2006/relationships/tags" Target="../tags/tag1463.xml"/><Relationship Id="rId260" Type="http://schemas.openxmlformats.org/officeDocument/2006/relationships/tags" Target="../tags/tag1614.xml"/><Relationship Id="rId316" Type="http://schemas.openxmlformats.org/officeDocument/2006/relationships/tags" Target="../tags/tag1670.xml"/><Relationship Id="rId55" Type="http://schemas.openxmlformats.org/officeDocument/2006/relationships/tags" Target="../tags/tag1409.xml"/><Relationship Id="rId97" Type="http://schemas.openxmlformats.org/officeDocument/2006/relationships/tags" Target="../tags/tag1451.xml"/><Relationship Id="rId120" Type="http://schemas.openxmlformats.org/officeDocument/2006/relationships/tags" Target="../tags/tag1474.xml"/><Relationship Id="rId358" Type="http://schemas.openxmlformats.org/officeDocument/2006/relationships/tags" Target="../tags/tag1712.xml"/><Relationship Id="rId162" Type="http://schemas.openxmlformats.org/officeDocument/2006/relationships/tags" Target="../tags/tag1516.xml"/><Relationship Id="rId218" Type="http://schemas.openxmlformats.org/officeDocument/2006/relationships/tags" Target="../tags/tag1572.xml"/><Relationship Id="rId271" Type="http://schemas.openxmlformats.org/officeDocument/2006/relationships/tags" Target="../tags/tag1625.xml"/><Relationship Id="rId24" Type="http://schemas.openxmlformats.org/officeDocument/2006/relationships/tags" Target="../tags/tag1378.xml"/><Relationship Id="rId66" Type="http://schemas.openxmlformats.org/officeDocument/2006/relationships/tags" Target="../tags/tag1420.xml"/><Relationship Id="rId131" Type="http://schemas.openxmlformats.org/officeDocument/2006/relationships/tags" Target="../tags/tag1485.xml"/><Relationship Id="rId327" Type="http://schemas.openxmlformats.org/officeDocument/2006/relationships/tags" Target="../tags/tag1681.xml"/><Relationship Id="rId369" Type="http://schemas.openxmlformats.org/officeDocument/2006/relationships/tags" Target="../tags/tag1723.xml"/><Relationship Id="rId173" Type="http://schemas.openxmlformats.org/officeDocument/2006/relationships/tags" Target="../tags/tag1527.xml"/><Relationship Id="rId229" Type="http://schemas.openxmlformats.org/officeDocument/2006/relationships/tags" Target="../tags/tag1583.xml"/><Relationship Id="rId380" Type="http://schemas.openxmlformats.org/officeDocument/2006/relationships/tags" Target="../tags/tag1734.xml"/><Relationship Id="rId240" Type="http://schemas.openxmlformats.org/officeDocument/2006/relationships/tags" Target="../tags/tag1594.xml"/><Relationship Id="rId35" Type="http://schemas.openxmlformats.org/officeDocument/2006/relationships/tags" Target="../tags/tag1389.xml"/><Relationship Id="rId77" Type="http://schemas.openxmlformats.org/officeDocument/2006/relationships/tags" Target="../tags/tag1431.xml"/><Relationship Id="rId100" Type="http://schemas.openxmlformats.org/officeDocument/2006/relationships/tags" Target="../tags/tag1454.xml"/><Relationship Id="rId282" Type="http://schemas.openxmlformats.org/officeDocument/2006/relationships/tags" Target="../tags/tag1636.xml"/><Relationship Id="rId338" Type="http://schemas.openxmlformats.org/officeDocument/2006/relationships/tags" Target="../tags/tag1692.xml"/><Relationship Id="rId8" Type="http://schemas.openxmlformats.org/officeDocument/2006/relationships/tags" Target="../tags/tag1362.xml"/><Relationship Id="rId142" Type="http://schemas.openxmlformats.org/officeDocument/2006/relationships/tags" Target="../tags/tag1496.xml"/><Relationship Id="rId184" Type="http://schemas.openxmlformats.org/officeDocument/2006/relationships/tags" Target="../tags/tag1538.xml"/><Relationship Id="rId391" Type="http://schemas.openxmlformats.org/officeDocument/2006/relationships/tags" Target="../tags/tag1745.xml"/><Relationship Id="rId405" Type="http://schemas.openxmlformats.org/officeDocument/2006/relationships/tags" Target="../tags/tag1759.xml"/><Relationship Id="rId251" Type="http://schemas.openxmlformats.org/officeDocument/2006/relationships/tags" Target="../tags/tag1605.xml"/><Relationship Id="rId46" Type="http://schemas.openxmlformats.org/officeDocument/2006/relationships/tags" Target="../tags/tag1400.xml"/><Relationship Id="rId293" Type="http://schemas.openxmlformats.org/officeDocument/2006/relationships/tags" Target="../tags/tag1647.xml"/><Relationship Id="rId307" Type="http://schemas.openxmlformats.org/officeDocument/2006/relationships/tags" Target="../tags/tag1661.xml"/><Relationship Id="rId349" Type="http://schemas.openxmlformats.org/officeDocument/2006/relationships/tags" Target="../tags/tag1703.xml"/><Relationship Id="rId88" Type="http://schemas.openxmlformats.org/officeDocument/2006/relationships/tags" Target="../tags/tag1442.xml"/><Relationship Id="rId111" Type="http://schemas.openxmlformats.org/officeDocument/2006/relationships/tags" Target="../tags/tag1465.xml"/><Relationship Id="rId153" Type="http://schemas.openxmlformats.org/officeDocument/2006/relationships/tags" Target="../tags/tag1507.xml"/><Relationship Id="rId195" Type="http://schemas.openxmlformats.org/officeDocument/2006/relationships/tags" Target="../tags/tag1549.xml"/><Relationship Id="rId209" Type="http://schemas.openxmlformats.org/officeDocument/2006/relationships/tags" Target="../tags/tag1563.xml"/><Relationship Id="rId360" Type="http://schemas.openxmlformats.org/officeDocument/2006/relationships/tags" Target="../tags/tag1714.xml"/><Relationship Id="rId416" Type="http://schemas.openxmlformats.org/officeDocument/2006/relationships/tags" Target="../tags/tag1770.xml"/><Relationship Id="rId220" Type="http://schemas.openxmlformats.org/officeDocument/2006/relationships/tags" Target="../tags/tag1574.xml"/><Relationship Id="rId15" Type="http://schemas.openxmlformats.org/officeDocument/2006/relationships/tags" Target="../tags/tag1369.xml"/><Relationship Id="rId57" Type="http://schemas.openxmlformats.org/officeDocument/2006/relationships/tags" Target="../tags/tag1411.xml"/><Relationship Id="rId262" Type="http://schemas.openxmlformats.org/officeDocument/2006/relationships/tags" Target="../tags/tag1616.xml"/><Relationship Id="rId318" Type="http://schemas.openxmlformats.org/officeDocument/2006/relationships/tags" Target="../tags/tag1672.xml"/><Relationship Id="rId99" Type="http://schemas.openxmlformats.org/officeDocument/2006/relationships/tags" Target="../tags/tag1453.xml"/><Relationship Id="rId122" Type="http://schemas.openxmlformats.org/officeDocument/2006/relationships/tags" Target="../tags/tag1476.xml"/><Relationship Id="rId164" Type="http://schemas.openxmlformats.org/officeDocument/2006/relationships/tags" Target="../tags/tag1518.xml"/><Relationship Id="rId371" Type="http://schemas.openxmlformats.org/officeDocument/2006/relationships/tags" Target="../tags/tag1725.xml"/><Relationship Id="rId26" Type="http://schemas.openxmlformats.org/officeDocument/2006/relationships/tags" Target="../tags/tag1380.xml"/><Relationship Id="rId231" Type="http://schemas.openxmlformats.org/officeDocument/2006/relationships/tags" Target="../tags/tag1585.xml"/><Relationship Id="rId273" Type="http://schemas.openxmlformats.org/officeDocument/2006/relationships/tags" Target="../tags/tag1627.xml"/><Relationship Id="rId329" Type="http://schemas.openxmlformats.org/officeDocument/2006/relationships/tags" Target="../tags/tag1683.xml"/><Relationship Id="rId68" Type="http://schemas.openxmlformats.org/officeDocument/2006/relationships/tags" Target="../tags/tag1422.xml"/><Relationship Id="rId133" Type="http://schemas.openxmlformats.org/officeDocument/2006/relationships/tags" Target="../tags/tag1487.xml"/><Relationship Id="rId175" Type="http://schemas.openxmlformats.org/officeDocument/2006/relationships/tags" Target="../tags/tag1529.xml"/><Relationship Id="rId340" Type="http://schemas.openxmlformats.org/officeDocument/2006/relationships/tags" Target="../tags/tag1694.xml"/><Relationship Id="rId200" Type="http://schemas.openxmlformats.org/officeDocument/2006/relationships/tags" Target="../tags/tag1554.xml"/><Relationship Id="rId382" Type="http://schemas.openxmlformats.org/officeDocument/2006/relationships/tags" Target="../tags/tag1736.xml"/><Relationship Id="rId242" Type="http://schemas.openxmlformats.org/officeDocument/2006/relationships/tags" Target="../tags/tag1596.xml"/><Relationship Id="rId284" Type="http://schemas.openxmlformats.org/officeDocument/2006/relationships/tags" Target="../tags/tag1638.xml"/><Relationship Id="rId37" Type="http://schemas.openxmlformats.org/officeDocument/2006/relationships/tags" Target="../tags/tag1391.xml"/><Relationship Id="rId79" Type="http://schemas.openxmlformats.org/officeDocument/2006/relationships/tags" Target="../tags/tag1433.xml"/><Relationship Id="rId102" Type="http://schemas.openxmlformats.org/officeDocument/2006/relationships/tags" Target="../tags/tag1456.xml"/><Relationship Id="rId144" Type="http://schemas.openxmlformats.org/officeDocument/2006/relationships/tags" Target="../tags/tag1498.xml"/><Relationship Id="rId90" Type="http://schemas.openxmlformats.org/officeDocument/2006/relationships/tags" Target="../tags/tag1444.xml"/><Relationship Id="rId186" Type="http://schemas.openxmlformats.org/officeDocument/2006/relationships/tags" Target="../tags/tag1540.xml"/><Relationship Id="rId351" Type="http://schemas.openxmlformats.org/officeDocument/2006/relationships/tags" Target="../tags/tag1705.xml"/><Relationship Id="rId393" Type="http://schemas.openxmlformats.org/officeDocument/2006/relationships/tags" Target="../tags/tag1747.xml"/><Relationship Id="rId407" Type="http://schemas.openxmlformats.org/officeDocument/2006/relationships/tags" Target="../tags/tag1761.xml"/><Relationship Id="rId211" Type="http://schemas.openxmlformats.org/officeDocument/2006/relationships/tags" Target="../tags/tag1565.xml"/><Relationship Id="rId253" Type="http://schemas.openxmlformats.org/officeDocument/2006/relationships/tags" Target="../tags/tag1607.xml"/><Relationship Id="rId295" Type="http://schemas.openxmlformats.org/officeDocument/2006/relationships/tags" Target="../tags/tag1649.xml"/><Relationship Id="rId309" Type="http://schemas.openxmlformats.org/officeDocument/2006/relationships/tags" Target="../tags/tag1663.xml"/><Relationship Id="rId48" Type="http://schemas.openxmlformats.org/officeDocument/2006/relationships/tags" Target="../tags/tag1402.xml"/><Relationship Id="rId113" Type="http://schemas.openxmlformats.org/officeDocument/2006/relationships/tags" Target="../tags/tag1467.xml"/><Relationship Id="rId320" Type="http://schemas.openxmlformats.org/officeDocument/2006/relationships/tags" Target="../tags/tag1674.xml"/><Relationship Id="rId155" Type="http://schemas.openxmlformats.org/officeDocument/2006/relationships/tags" Target="../tags/tag1509.xml"/><Relationship Id="rId197" Type="http://schemas.openxmlformats.org/officeDocument/2006/relationships/tags" Target="../tags/tag1551.xml"/><Relationship Id="rId362" Type="http://schemas.openxmlformats.org/officeDocument/2006/relationships/tags" Target="../tags/tag1716.xml"/><Relationship Id="rId418" Type="http://schemas.openxmlformats.org/officeDocument/2006/relationships/tags" Target="../tags/tag1772.xml"/><Relationship Id="rId222" Type="http://schemas.openxmlformats.org/officeDocument/2006/relationships/tags" Target="../tags/tag1576.xml"/><Relationship Id="rId264" Type="http://schemas.openxmlformats.org/officeDocument/2006/relationships/tags" Target="../tags/tag1618.xml"/></Relationships>
</file>

<file path=ppt/slides/_rels/slide17.xml.rels><?xml version="1.0" encoding="UTF-8" standalone="yes"?>
<Relationships xmlns="http://schemas.openxmlformats.org/package/2006/relationships"><Relationship Id="rId117" Type="http://schemas.openxmlformats.org/officeDocument/2006/relationships/tags" Target="../tags/tag1893.xml"/><Relationship Id="rId21" Type="http://schemas.openxmlformats.org/officeDocument/2006/relationships/tags" Target="../tags/tag1797.xml"/><Relationship Id="rId63" Type="http://schemas.openxmlformats.org/officeDocument/2006/relationships/tags" Target="../tags/tag1839.xml"/><Relationship Id="rId159" Type="http://schemas.openxmlformats.org/officeDocument/2006/relationships/tags" Target="../tags/tag1935.xml"/><Relationship Id="rId170" Type="http://schemas.openxmlformats.org/officeDocument/2006/relationships/tags" Target="../tags/tag1946.xml"/><Relationship Id="rId226" Type="http://schemas.openxmlformats.org/officeDocument/2006/relationships/tags" Target="../tags/tag2002.xml"/><Relationship Id="rId107" Type="http://schemas.openxmlformats.org/officeDocument/2006/relationships/tags" Target="../tags/tag1883.xml"/><Relationship Id="rId268" Type="http://schemas.openxmlformats.org/officeDocument/2006/relationships/slideLayout" Target="../slideLayouts/slideLayout2.xml"/><Relationship Id="rId11" Type="http://schemas.openxmlformats.org/officeDocument/2006/relationships/tags" Target="../tags/tag1787.xml"/><Relationship Id="rId32" Type="http://schemas.openxmlformats.org/officeDocument/2006/relationships/tags" Target="../tags/tag1808.xml"/><Relationship Id="rId53" Type="http://schemas.openxmlformats.org/officeDocument/2006/relationships/tags" Target="../tags/tag1829.xml"/><Relationship Id="rId74" Type="http://schemas.openxmlformats.org/officeDocument/2006/relationships/tags" Target="../tags/tag1850.xml"/><Relationship Id="rId128" Type="http://schemas.openxmlformats.org/officeDocument/2006/relationships/tags" Target="../tags/tag1904.xml"/><Relationship Id="rId149" Type="http://schemas.openxmlformats.org/officeDocument/2006/relationships/tags" Target="../tags/tag1925.xml"/><Relationship Id="rId5" Type="http://schemas.openxmlformats.org/officeDocument/2006/relationships/tags" Target="../tags/tag1781.xml"/><Relationship Id="rId95" Type="http://schemas.openxmlformats.org/officeDocument/2006/relationships/tags" Target="../tags/tag1871.xml"/><Relationship Id="rId160" Type="http://schemas.openxmlformats.org/officeDocument/2006/relationships/tags" Target="../tags/tag1936.xml"/><Relationship Id="rId181" Type="http://schemas.openxmlformats.org/officeDocument/2006/relationships/tags" Target="../tags/tag1957.xml"/><Relationship Id="rId216" Type="http://schemas.openxmlformats.org/officeDocument/2006/relationships/tags" Target="../tags/tag1992.xml"/><Relationship Id="rId237" Type="http://schemas.openxmlformats.org/officeDocument/2006/relationships/tags" Target="../tags/tag2013.xml"/><Relationship Id="rId258" Type="http://schemas.openxmlformats.org/officeDocument/2006/relationships/tags" Target="../tags/tag2034.xml"/><Relationship Id="rId22" Type="http://schemas.openxmlformats.org/officeDocument/2006/relationships/tags" Target="../tags/tag1798.xml"/><Relationship Id="rId43" Type="http://schemas.openxmlformats.org/officeDocument/2006/relationships/tags" Target="../tags/tag1819.xml"/><Relationship Id="rId64" Type="http://schemas.openxmlformats.org/officeDocument/2006/relationships/tags" Target="../tags/tag1840.xml"/><Relationship Id="rId118" Type="http://schemas.openxmlformats.org/officeDocument/2006/relationships/tags" Target="../tags/tag1894.xml"/><Relationship Id="rId139" Type="http://schemas.openxmlformats.org/officeDocument/2006/relationships/tags" Target="../tags/tag1915.xml"/><Relationship Id="rId85" Type="http://schemas.openxmlformats.org/officeDocument/2006/relationships/tags" Target="../tags/tag1861.xml"/><Relationship Id="rId150" Type="http://schemas.openxmlformats.org/officeDocument/2006/relationships/tags" Target="../tags/tag1926.xml"/><Relationship Id="rId171" Type="http://schemas.openxmlformats.org/officeDocument/2006/relationships/tags" Target="../tags/tag1947.xml"/><Relationship Id="rId192" Type="http://schemas.openxmlformats.org/officeDocument/2006/relationships/tags" Target="../tags/tag1968.xml"/><Relationship Id="rId206" Type="http://schemas.openxmlformats.org/officeDocument/2006/relationships/tags" Target="../tags/tag1982.xml"/><Relationship Id="rId227" Type="http://schemas.openxmlformats.org/officeDocument/2006/relationships/tags" Target="../tags/tag2003.xml"/><Relationship Id="rId248" Type="http://schemas.openxmlformats.org/officeDocument/2006/relationships/tags" Target="../tags/tag2024.xml"/><Relationship Id="rId12" Type="http://schemas.openxmlformats.org/officeDocument/2006/relationships/tags" Target="../tags/tag1788.xml"/><Relationship Id="rId33" Type="http://schemas.openxmlformats.org/officeDocument/2006/relationships/tags" Target="../tags/tag1809.xml"/><Relationship Id="rId108" Type="http://schemas.openxmlformats.org/officeDocument/2006/relationships/tags" Target="../tags/tag1884.xml"/><Relationship Id="rId129" Type="http://schemas.openxmlformats.org/officeDocument/2006/relationships/tags" Target="../tags/tag1905.xml"/><Relationship Id="rId54" Type="http://schemas.openxmlformats.org/officeDocument/2006/relationships/tags" Target="../tags/tag1830.xml"/><Relationship Id="rId75" Type="http://schemas.openxmlformats.org/officeDocument/2006/relationships/tags" Target="../tags/tag1851.xml"/><Relationship Id="rId96" Type="http://schemas.openxmlformats.org/officeDocument/2006/relationships/tags" Target="../tags/tag1872.xml"/><Relationship Id="rId140" Type="http://schemas.openxmlformats.org/officeDocument/2006/relationships/tags" Target="../tags/tag1916.xml"/><Relationship Id="rId161" Type="http://schemas.openxmlformats.org/officeDocument/2006/relationships/tags" Target="../tags/tag1937.xml"/><Relationship Id="rId182" Type="http://schemas.openxmlformats.org/officeDocument/2006/relationships/tags" Target="../tags/tag1958.xml"/><Relationship Id="rId217" Type="http://schemas.openxmlformats.org/officeDocument/2006/relationships/tags" Target="../tags/tag1993.xml"/><Relationship Id="rId6" Type="http://schemas.openxmlformats.org/officeDocument/2006/relationships/tags" Target="../tags/tag1782.xml"/><Relationship Id="rId238" Type="http://schemas.openxmlformats.org/officeDocument/2006/relationships/tags" Target="../tags/tag2014.xml"/><Relationship Id="rId259" Type="http://schemas.openxmlformats.org/officeDocument/2006/relationships/tags" Target="../tags/tag2035.xml"/><Relationship Id="rId23" Type="http://schemas.openxmlformats.org/officeDocument/2006/relationships/tags" Target="../tags/tag1799.xml"/><Relationship Id="rId119" Type="http://schemas.openxmlformats.org/officeDocument/2006/relationships/tags" Target="../tags/tag1895.xml"/><Relationship Id="rId44" Type="http://schemas.openxmlformats.org/officeDocument/2006/relationships/tags" Target="../tags/tag1820.xml"/><Relationship Id="rId65" Type="http://schemas.openxmlformats.org/officeDocument/2006/relationships/tags" Target="../tags/tag1841.xml"/><Relationship Id="rId86" Type="http://schemas.openxmlformats.org/officeDocument/2006/relationships/tags" Target="../tags/tag1862.xml"/><Relationship Id="rId130" Type="http://schemas.openxmlformats.org/officeDocument/2006/relationships/tags" Target="../tags/tag1906.xml"/><Relationship Id="rId151" Type="http://schemas.openxmlformats.org/officeDocument/2006/relationships/tags" Target="../tags/tag1927.xml"/><Relationship Id="rId172" Type="http://schemas.openxmlformats.org/officeDocument/2006/relationships/tags" Target="../tags/tag1948.xml"/><Relationship Id="rId193" Type="http://schemas.openxmlformats.org/officeDocument/2006/relationships/tags" Target="../tags/tag1969.xml"/><Relationship Id="rId207" Type="http://schemas.openxmlformats.org/officeDocument/2006/relationships/tags" Target="../tags/tag1983.xml"/><Relationship Id="rId228" Type="http://schemas.openxmlformats.org/officeDocument/2006/relationships/tags" Target="../tags/tag2004.xml"/><Relationship Id="rId249" Type="http://schemas.openxmlformats.org/officeDocument/2006/relationships/tags" Target="../tags/tag2025.xml"/><Relationship Id="rId13" Type="http://schemas.openxmlformats.org/officeDocument/2006/relationships/tags" Target="../tags/tag1789.xml"/><Relationship Id="rId109" Type="http://schemas.openxmlformats.org/officeDocument/2006/relationships/tags" Target="../tags/tag1885.xml"/><Relationship Id="rId260" Type="http://schemas.openxmlformats.org/officeDocument/2006/relationships/tags" Target="../tags/tag2036.xml"/><Relationship Id="rId34" Type="http://schemas.openxmlformats.org/officeDocument/2006/relationships/tags" Target="../tags/tag1810.xml"/><Relationship Id="rId55" Type="http://schemas.openxmlformats.org/officeDocument/2006/relationships/tags" Target="../tags/tag1831.xml"/><Relationship Id="rId76" Type="http://schemas.openxmlformats.org/officeDocument/2006/relationships/tags" Target="../tags/tag1852.xml"/><Relationship Id="rId97" Type="http://schemas.openxmlformats.org/officeDocument/2006/relationships/tags" Target="../tags/tag1873.xml"/><Relationship Id="rId120" Type="http://schemas.openxmlformats.org/officeDocument/2006/relationships/tags" Target="../tags/tag1896.xml"/><Relationship Id="rId141" Type="http://schemas.openxmlformats.org/officeDocument/2006/relationships/tags" Target="../tags/tag1917.xml"/><Relationship Id="rId7" Type="http://schemas.openxmlformats.org/officeDocument/2006/relationships/tags" Target="../tags/tag1783.xml"/><Relationship Id="rId162" Type="http://schemas.openxmlformats.org/officeDocument/2006/relationships/tags" Target="../tags/tag1938.xml"/><Relationship Id="rId183" Type="http://schemas.openxmlformats.org/officeDocument/2006/relationships/tags" Target="../tags/tag1959.xml"/><Relationship Id="rId218" Type="http://schemas.openxmlformats.org/officeDocument/2006/relationships/tags" Target="../tags/tag1994.xml"/><Relationship Id="rId239" Type="http://schemas.openxmlformats.org/officeDocument/2006/relationships/tags" Target="../tags/tag2015.xml"/><Relationship Id="rId250" Type="http://schemas.openxmlformats.org/officeDocument/2006/relationships/tags" Target="../tags/tag2026.xml"/><Relationship Id="rId24" Type="http://schemas.openxmlformats.org/officeDocument/2006/relationships/tags" Target="../tags/tag1800.xml"/><Relationship Id="rId45" Type="http://schemas.openxmlformats.org/officeDocument/2006/relationships/tags" Target="../tags/tag1821.xml"/><Relationship Id="rId66" Type="http://schemas.openxmlformats.org/officeDocument/2006/relationships/tags" Target="../tags/tag1842.xml"/><Relationship Id="rId87" Type="http://schemas.openxmlformats.org/officeDocument/2006/relationships/tags" Target="../tags/tag1863.xml"/><Relationship Id="rId110" Type="http://schemas.openxmlformats.org/officeDocument/2006/relationships/tags" Target="../tags/tag1886.xml"/><Relationship Id="rId131" Type="http://schemas.openxmlformats.org/officeDocument/2006/relationships/tags" Target="../tags/tag1907.xml"/><Relationship Id="rId152" Type="http://schemas.openxmlformats.org/officeDocument/2006/relationships/tags" Target="../tags/tag1928.xml"/><Relationship Id="rId173" Type="http://schemas.openxmlformats.org/officeDocument/2006/relationships/tags" Target="../tags/tag1949.xml"/><Relationship Id="rId194" Type="http://schemas.openxmlformats.org/officeDocument/2006/relationships/tags" Target="../tags/tag1970.xml"/><Relationship Id="rId208" Type="http://schemas.openxmlformats.org/officeDocument/2006/relationships/tags" Target="../tags/tag1984.xml"/><Relationship Id="rId229" Type="http://schemas.openxmlformats.org/officeDocument/2006/relationships/tags" Target="../tags/tag2005.xml"/><Relationship Id="rId240" Type="http://schemas.openxmlformats.org/officeDocument/2006/relationships/tags" Target="../tags/tag2016.xml"/><Relationship Id="rId261" Type="http://schemas.openxmlformats.org/officeDocument/2006/relationships/tags" Target="../tags/tag2037.xml"/><Relationship Id="rId14" Type="http://schemas.openxmlformats.org/officeDocument/2006/relationships/tags" Target="../tags/tag1790.xml"/><Relationship Id="rId35" Type="http://schemas.openxmlformats.org/officeDocument/2006/relationships/tags" Target="../tags/tag1811.xml"/><Relationship Id="rId56" Type="http://schemas.openxmlformats.org/officeDocument/2006/relationships/tags" Target="../tags/tag1832.xml"/><Relationship Id="rId77" Type="http://schemas.openxmlformats.org/officeDocument/2006/relationships/tags" Target="../tags/tag1853.xml"/><Relationship Id="rId100" Type="http://schemas.openxmlformats.org/officeDocument/2006/relationships/tags" Target="../tags/tag1876.xml"/><Relationship Id="rId8" Type="http://schemas.openxmlformats.org/officeDocument/2006/relationships/tags" Target="../tags/tag1784.xml"/><Relationship Id="rId98" Type="http://schemas.openxmlformats.org/officeDocument/2006/relationships/tags" Target="../tags/tag1874.xml"/><Relationship Id="rId121" Type="http://schemas.openxmlformats.org/officeDocument/2006/relationships/tags" Target="../tags/tag1897.xml"/><Relationship Id="rId142" Type="http://schemas.openxmlformats.org/officeDocument/2006/relationships/tags" Target="../tags/tag1918.xml"/><Relationship Id="rId163" Type="http://schemas.openxmlformats.org/officeDocument/2006/relationships/tags" Target="../tags/tag1939.xml"/><Relationship Id="rId184" Type="http://schemas.openxmlformats.org/officeDocument/2006/relationships/tags" Target="../tags/tag1960.xml"/><Relationship Id="rId219" Type="http://schemas.openxmlformats.org/officeDocument/2006/relationships/tags" Target="../tags/tag1995.xml"/><Relationship Id="rId230" Type="http://schemas.openxmlformats.org/officeDocument/2006/relationships/tags" Target="../tags/tag2006.xml"/><Relationship Id="rId251" Type="http://schemas.openxmlformats.org/officeDocument/2006/relationships/tags" Target="../tags/tag2027.xml"/><Relationship Id="rId25" Type="http://schemas.openxmlformats.org/officeDocument/2006/relationships/tags" Target="../tags/tag1801.xml"/><Relationship Id="rId46" Type="http://schemas.openxmlformats.org/officeDocument/2006/relationships/tags" Target="../tags/tag1822.xml"/><Relationship Id="rId67" Type="http://schemas.openxmlformats.org/officeDocument/2006/relationships/tags" Target="../tags/tag1843.xml"/><Relationship Id="rId88" Type="http://schemas.openxmlformats.org/officeDocument/2006/relationships/tags" Target="../tags/tag1864.xml"/><Relationship Id="rId111" Type="http://schemas.openxmlformats.org/officeDocument/2006/relationships/tags" Target="../tags/tag1887.xml"/><Relationship Id="rId132" Type="http://schemas.openxmlformats.org/officeDocument/2006/relationships/tags" Target="../tags/tag1908.xml"/><Relationship Id="rId153" Type="http://schemas.openxmlformats.org/officeDocument/2006/relationships/tags" Target="../tags/tag1929.xml"/><Relationship Id="rId174" Type="http://schemas.openxmlformats.org/officeDocument/2006/relationships/tags" Target="../tags/tag1950.xml"/><Relationship Id="rId195" Type="http://schemas.openxmlformats.org/officeDocument/2006/relationships/tags" Target="../tags/tag1971.xml"/><Relationship Id="rId209" Type="http://schemas.openxmlformats.org/officeDocument/2006/relationships/tags" Target="../tags/tag1985.xml"/><Relationship Id="rId220" Type="http://schemas.openxmlformats.org/officeDocument/2006/relationships/tags" Target="../tags/tag1996.xml"/><Relationship Id="rId241" Type="http://schemas.openxmlformats.org/officeDocument/2006/relationships/tags" Target="../tags/tag2017.xml"/><Relationship Id="rId15" Type="http://schemas.openxmlformats.org/officeDocument/2006/relationships/tags" Target="../tags/tag1791.xml"/><Relationship Id="rId36" Type="http://schemas.openxmlformats.org/officeDocument/2006/relationships/tags" Target="../tags/tag1812.xml"/><Relationship Id="rId57" Type="http://schemas.openxmlformats.org/officeDocument/2006/relationships/tags" Target="../tags/tag1833.xml"/><Relationship Id="rId262" Type="http://schemas.openxmlformats.org/officeDocument/2006/relationships/tags" Target="../tags/tag2038.xml"/><Relationship Id="rId78" Type="http://schemas.openxmlformats.org/officeDocument/2006/relationships/tags" Target="../tags/tag1854.xml"/><Relationship Id="rId99" Type="http://schemas.openxmlformats.org/officeDocument/2006/relationships/tags" Target="../tags/tag1875.xml"/><Relationship Id="rId101" Type="http://schemas.openxmlformats.org/officeDocument/2006/relationships/tags" Target="../tags/tag1877.xml"/><Relationship Id="rId122" Type="http://schemas.openxmlformats.org/officeDocument/2006/relationships/tags" Target="../tags/tag1898.xml"/><Relationship Id="rId143" Type="http://schemas.openxmlformats.org/officeDocument/2006/relationships/tags" Target="../tags/tag1919.xml"/><Relationship Id="rId164" Type="http://schemas.openxmlformats.org/officeDocument/2006/relationships/tags" Target="../tags/tag1940.xml"/><Relationship Id="rId185" Type="http://schemas.openxmlformats.org/officeDocument/2006/relationships/tags" Target="../tags/tag1961.xml"/><Relationship Id="rId9" Type="http://schemas.openxmlformats.org/officeDocument/2006/relationships/tags" Target="../tags/tag1785.xml"/><Relationship Id="rId210" Type="http://schemas.openxmlformats.org/officeDocument/2006/relationships/tags" Target="../tags/tag1986.xml"/><Relationship Id="rId26" Type="http://schemas.openxmlformats.org/officeDocument/2006/relationships/tags" Target="../tags/tag1802.xml"/><Relationship Id="rId231" Type="http://schemas.openxmlformats.org/officeDocument/2006/relationships/tags" Target="../tags/tag2007.xml"/><Relationship Id="rId252" Type="http://schemas.openxmlformats.org/officeDocument/2006/relationships/tags" Target="../tags/tag2028.xml"/><Relationship Id="rId47" Type="http://schemas.openxmlformats.org/officeDocument/2006/relationships/tags" Target="../tags/tag1823.xml"/><Relationship Id="rId68" Type="http://schemas.openxmlformats.org/officeDocument/2006/relationships/tags" Target="../tags/tag1844.xml"/><Relationship Id="rId89" Type="http://schemas.openxmlformats.org/officeDocument/2006/relationships/tags" Target="../tags/tag1865.xml"/><Relationship Id="rId112" Type="http://schemas.openxmlformats.org/officeDocument/2006/relationships/tags" Target="../tags/tag1888.xml"/><Relationship Id="rId133" Type="http://schemas.openxmlformats.org/officeDocument/2006/relationships/tags" Target="../tags/tag1909.xml"/><Relationship Id="rId154" Type="http://schemas.openxmlformats.org/officeDocument/2006/relationships/tags" Target="../tags/tag1930.xml"/><Relationship Id="rId175" Type="http://schemas.openxmlformats.org/officeDocument/2006/relationships/tags" Target="../tags/tag1951.xml"/><Relationship Id="rId196" Type="http://schemas.openxmlformats.org/officeDocument/2006/relationships/tags" Target="../tags/tag1972.xml"/><Relationship Id="rId200" Type="http://schemas.openxmlformats.org/officeDocument/2006/relationships/tags" Target="../tags/tag1976.xml"/><Relationship Id="rId16" Type="http://schemas.openxmlformats.org/officeDocument/2006/relationships/tags" Target="../tags/tag1792.xml"/><Relationship Id="rId221" Type="http://schemas.openxmlformats.org/officeDocument/2006/relationships/tags" Target="../tags/tag1997.xml"/><Relationship Id="rId242" Type="http://schemas.openxmlformats.org/officeDocument/2006/relationships/tags" Target="../tags/tag2018.xml"/><Relationship Id="rId263" Type="http://schemas.openxmlformats.org/officeDocument/2006/relationships/tags" Target="../tags/tag2039.xml"/><Relationship Id="rId37" Type="http://schemas.openxmlformats.org/officeDocument/2006/relationships/tags" Target="../tags/tag1813.xml"/><Relationship Id="rId58" Type="http://schemas.openxmlformats.org/officeDocument/2006/relationships/tags" Target="../tags/tag1834.xml"/><Relationship Id="rId79" Type="http://schemas.openxmlformats.org/officeDocument/2006/relationships/tags" Target="../tags/tag1855.xml"/><Relationship Id="rId102" Type="http://schemas.openxmlformats.org/officeDocument/2006/relationships/tags" Target="../tags/tag1878.xml"/><Relationship Id="rId123" Type="http://schemas.openxmlformats.org/officeDocument/2006/relationships/tags" Target="../tags/tag1899.xml"/><Relationship Id="rId144" Type="http://schemas.openxmlformats.org/officeDocument/2006/relationships/tags" Target="../tags/tag1920.xml"/><Relationship Id="rId90" Type="http://schemas.openxmlformats.org/officeDocument/2006/relationships/tags" Target="../tags/tag1866.xml"/><Relationship Id="rId165" Type="http://schemas.openxmlformats.org/officeDocument/2006/relationships/tags" Target="../tags/tag1941.xml"/><Relationship Id="rId186" Type="http://schemas.openxmlformats.org/officeDocument/2006/relationships/tags" Target="../tags/tag1962.xml"/><Relationship Id="rId211" Type="http://schemas.openxmlformats.org/officeDocument/2006/relationships/tags" Target="../tags/tag1987.xml"/><Relationship Id="rId232" Type="http://schemas.openxmlformats.org/officeDocument/2006/relationships/tags" Target="../tags/tag2008.xml"/><Relationship Id="rId253" Type="http://schemas.openxmlformats.org/officeDocument/2006/relationships/tags" Target="../tags/tag2029.xml"/><Relationship Id="rId27" Type="http://schemas.openxmlformats.org/officeDocument/2006/relationships/tags" Target="../tags/tag1803.xml"/><Relationship Id="rId48" Type="http://schemas.openxmlformats.org/officeDocument/2006/relationships/tags" Target="../tags/tag1824.xml"/><Relationship Id="rId69" Type="http://schemas.openxmlformats.org/officeDocument/2006/relationships/tags" Target="../tags/tag1845.xml"/><Relationship Id="rId113" Type="http://schemas.openxmlformats.org/officeDocument/2006/relationships/tags" Target="../tags/tag1889.xml"/><Relationship Id="rId134" Type="http://schemas.openxmlformats.org/officeDocument/2006/relationships/tags" Target="../tags/tag1910.xml"/><Relationship Id="rId80" Type="http://schemas.openxmlformats.org/officeDocument/2006/relationships/tags" Target="../tags/tag1856.xml"/><Relationship Id="rId155" Type="http://schemas.openxmlformats.org/officeDocument/2006/relationships/tags" Target="../tags/tag1931.xml"/><Relationship Id="rId176" Type="http://schemas.openxmlformats.org/officeDocument/2006/relationships/tags" Target="../tags/tag1952.xml"/><Relationship Id="rId197" Type="http://schemas.openxmlformats.org/officeDocument/2006/relationships/tags" Target="../tags/tag1973.xml"/><Relationship Id="rId201" Type="http://schemas.openxmlformats.org/officeDocument/2006/relationships/tags" Target="../tags/tag1977.xml"/><Relationship Id="rId222" Type="http://schemas.openxmlformats.org/officeDocument/2006/relationships/tags" Target="../tags/tag1998.xml"/><Relationship Id="rId243" Type="http://schemas.openxmlformats.org/officeDocument/2006/relationships/tags" Target="../tags/tag2019.xml"/><Relationship Id="rId264" Type="http://schemas.openxmlformats.org/officeDocument/2006/relationships/tags" Target="../tags/tag2040.xml"/><Relationship Id="rId17" Type="http://schemas.openxmlformats.org/officeDocument/2006/relationships/tags" Target="../tags/tag1793.xml"/><Relationship Id="rId38" Type="http://schemas.openxmlformats.org/officeDocument/2006/relationships/tags" Target="../tags/tag1814.xml"/><Relationship Id="rId59" Type="http://schemas.openxmlformats.org/officeDocument/2006/relationships/tags" Target="../tags/tag1835.xml"/><Relationship Id="rId103" Type="http://schemas.openxmlformats.org/officeDocument/2006/relationships/tags" Target="../tags/tag1879.xml"/><Relationship Id="rId124" Type="http://schemas.openxmlformats.org/officeDocument/2006/relationships/tags" Target="../tags/tag1900.xml"/><Relationship Id="rId70" Type="http://schemas.openxmlformats.org/officeDocument/2006/relationships/tags" Target="../tags/tag1846.xml"/><Relationship Id="rId91" Type="http://schemas.openxmlformats.org/officeDocument/2006/relationships/tags" Target="../tags/tag1867.xml"/><Relationship Id="rId145" Type="http://schemas.openxmlformats.org/officeDocument/2006/relationships/tags" Target="../tags/tag1921.xml"/><Relationship Id="rId166" Type="http://schemas.openxmlformats.org/officeDocument/2006/relationships/tags" Target="../tags/tag1942.xml"/><Relationship Id="rId187" Type="http://schemas.openxmlformats.org/officeDocument/2006/relationships/tags" Target="../tags/tag1963.xml"/><Relationship Id="rId1" Type="http://schemas.openxmlformats.org/officeDocument/2006/relationships/tags" Target="../tags/tag1777.xml"/><Relationship Id="rId212" Type="http://schemas.openxmlformats.org/officeDocument/2006/relationships/tags" Target="../tags/tag1988.xml"/><Relationship Id="rId233" Type="http://schemas.openxmlformats.org/officeDocument/2006/relationships/tags" Target="../tags/tag2009.xml"/><Relationship Id="rId254" Type="http://schemas.openxmlformats.org/officeDocument/2006/relationships/tags" Target="../tags/tag2030.xml"/><Relationship Id="rId28" Type="http://schemas.openxmlformats.org/officeDocument/2006/relationships/tags" Target="../tags/tag1804.xml"/><Relationship Id="rId49" Type="http://schemas.openxmlformats.org/officeDocument/2006/relationships/tags" Target="../tags/tag1825.xml"/><Relationship Id="rId114" Type="http://schemas.openxmlformats.org/officeDocument/2006/relationships/tags" Target="../tags/tag1890.xml"/><Relationship Id="rId60" Type="http://schemas.openxmlformats.org/officeDocument/2006/relationships/tags" Target="../tags/tag1836.xml"/><Relationship Id="rId81" Type="http://schemas.openxmlformats.org/officeDocument/2006/relationships/tags" Target="../tags/tag1857.xml"/><Relationship Id="rId135" Type="http://schemas.openxmlformats.org/officeDocument/2006/relationships/tags" Target="../tags/tag1911.xml"/><Relationship Id="rId156" Type="http://schemas.openxmlformats.org/officeDocument/2006/relationships/tags" Target="../tags/tag1932.xml"/><Relationship Id="rId177" Type="http://schemas.openxmlformats.org/officeDocument/2006/relationships/tags" Target="../tags/tag1953.xml"/><Relationship Id="rId198" Type="http://schemas.openxmlformats.org/officeDocument/2006/relationships/tags" Target="../tags/tag1974.xml"/><Relationship Id="rId202" Type="http://schemas.openxmlformats.org/officeDocument/2006/relationships/tags" Target="../tags/tag1978.xml"/><Relationship Id="rId223" Type="http://schemas.openxmlformats.org/officeDocument/2006/relationships/tags" Target="../tags/tag1999.xml"/><Relationship Id="rId244" Type="http://schemas.openxmlformats.org/officeDocument/2006/relationships/tags" Target="../tags/tag2020.xml"/><Relationship Id="rId18" Type="http://schemas.openxmlformats.org/officeDocument/2006/relationships/tags" Target="../tags/tag1794.xml"/><Relationship Id="rId39" Type="http://schemas.openxmlformats.org/officeDocument/2006/relationships/tags" Target="../tags/tag1815.xml"/><Relationship Id="rId265" Type="http://schemas.openxmlformats.org/officeDocument/2006/relationships/tags" Target="../tags/tag2041.xml"/><Relationship Id="rId50" Type="http://schemas.openxmlformats.org/officeDocument/2006/relationships/tags" Target="../tags/tag1826.xml"/><Relationship Id="rId104" Type="http://schemas.openxmlformats.org/officeDocument/2006/relationships/tags" Target="../tags/tag1880.xml"/><Relationship Id="rId125" Type="http://schemas.openxmlformats.org/officeDocument/2006/relationships/tags" Target="../tags/tag1901.xml"/><Relationship Id="rId146" Type="http://schemas.openxmlformats.org/officeDocument/2006/relationships/tags" Target="../tags/tag1922.xml"/><Relationship Id="rId167" Type="http://schemas.openxmlformats.org/officeDocument/2006/relationships/tags" Target="../tags/tag1943.xml"/><Relationship Id="rId188" Type="http://schemas.openxmlformats.org/officeDocument/2006/relationships/tags" Target="../tags/tag1964.xml"/><Relationship Id="rId71" Type="http://schemas.openxmlformats.org/officeDocument/2006/relationships/tags" Target="../tags/tag1847.xml"/><Relationship Id="rId92" Type="http://schemas.openxmlformats.org/officeDocument/2006/relationships/tags" Target="../tags/tag1868.xml"/><Relationship Id="rId213" Type="http://schemas.openxmlformats.org/officeDocument/2006/relationships/tags" Target="../tags/tag1989.xml"/><Relationship Id="rId234" Type="http://schemas.openxmlformats.org/officeDocument/2006/relationships/tags" Target="../tags/tag2010.xml"/><Relationship Id="rId2" Type="http://schemas.openxmlformats.org/officeDocument/2006/relationships/tags" Target="../tags/tag1778.xml"/><Relationship Id="rId29" Type="http://schemas.openxmlformats.org/officeDocument/2006/relationships/tags" Target="../tags/tag1805.xml"/><Relationship Id="rId255" Type="http://schemas.openxmlformats.org/officeDocument/2006/relationships/tags" Target="../tags/tag2031.xml"/><Relationship Id="rId40" Type="http://schemas.openxmlformats.org/officeDocument/2006/relationships/tags" Target="../tags/tag1816.xml"/><Relationship Id="rId115" Type="http://schemas.openxmlformats.org/officeDocument/2006/relationships/tags" Target="../tags/tag1891.xml"/><Relationship Id="rId136" Type="http://schemas.openxmlformats.org/officeDocument/2006/relationships/tags" Target="../tags/tag1912.xml"/><Relationship Id="rId157" Type="http://schemas.openxmlformats.org/officeDocument/2006/relationships/tags" Target="../tags/tag1933.xml"/><Relationship Id="rId178" Type="http://schemas.openxmlformats.org/officeDocument/2006/relationships/tags" Target="../tags/tag1954.xml"/><Relationship Id="rId61" Type="http://schemas.openxmlformats.org/officeDocument/2006/relationships/tags" Target="../tags/tag1837.xml"/><Relationship Id="rId82" Type="http://schemas.openxmlformats.org/officeDocument/2006/relationships/tags" Target="../tags/tag1858.xml"/><Relationship Id="rId199" Type="http://schemas.openxmlformats.org/officeDocument/2006/relationships/tags" Target="../tags/tag1975.xml"/><Relationship Id="rId203" Type="http://schemas.openxmlformats.org/officeDocument/2006/relationships/tags" Target="../tags/tag1979.xml"/><Relationship Id="rId19" Type="http://schemas.openxmlformats.org/officeDocument/2006/relationships/tags" Target="../tags/tag1795.xml"/><Relationship Id="rId224" Type="http://schemas.openxmlformats.org/officeDocument/2006/relationships/tags" Target="../tags/tag2000.xml"/><Relationship Id="rId245" Type="http://schemas.openxmlformats.org/officeDocument/2006/relationships/tags" Target="../tags/tag2021.xml"/><Relationship Id="rId266" Type="http://schemas.openxmlformats.org/officeDocument/2006/relationships/tags" Target="../tags/tag2042.xml"/><Relationship Id="rId30" Type="http://schemas.openxmlformats.org/officeDocument/2006/relationships/tags" Target="../tags/tag1806.xml"/><Relationship Id="rId105" Type="http://schemas.openxmlformats.org/officeDocument/2006/relationships/tags" Target="../tags/tag1881.xml"/><Relationship Id="rId126" Type="http://schemas.openxmlformats.org/officeDocument/2006/relationships/tags" Target="../tags/tag1902.xml"/><Relationship Id="rId147" Type="http://schemas.openxmlformats.org/officeDocument/2006/relationships/tags" Target="../tags/tag1923.xml"/><Relationship Id="rId168" Type="http://schemas.openxmlformats.org/officeDocument/2006/relationships/tags" Target="../tags/tag1944.xml"/><Relationship Id="rId51" Type="http://schemas.openxmlformats.org/officeDocument/2006/relationships/tags" Target="../tags/tag1827.xml"/><Relationship Id="rId72" Type="http://schemas.openxmlformats.org/officeDocument/2006/relationships/tags" Target="../tags/tag1848.xml"/><Relationship Id="rId93" Type="http://schemas.openxmlformats.org/officeDocument/2006/relationships/tags" Target="../tags/tag1869.xml"/><Relationship Id="rId189" Type="http://schemas.openxmlformats.org/officeDocument/2006/relationships/tags" Target="../tags/tag1965.xml"/><Relationship Id="rId3" Type="http://schemas.openxmlformats.org/officeDocument/2006/relationships/tags" Target="../tags/tag1779.xml"/><Relationship Id="rId214" Type="http://schemas.openxmlformats.org/officeDocument/2006/relationships/tags" Target="../tags/tag1990.xml"/><Relationship Id="rId235" Type="http://schemas.openxmlformats.org/officeDocument/2006/relationships/tags" Target="../tags/tag2011.xml"/><Relationship Id="rId256" Type="http://schemas.openxmlformats.org/officeDocument/2006/relationships/tags" Target="../tags/tag2032.xml"/><Relationship Id="rId116" Type="http://schemas.openxmlformats.org/officeDocument/2006/relationships/tags" Target="../tags/tag1892.xml"/><Relationship Id="rId137" Type="http://schemas.openxmlformats.org/officeDocument/2006/relationships/tags" Target="../tags/tag1913.xml"/><Relationship Id="rId158" Type="http://schemas.openxmlformats.org/officeDocument/2006/relationships/tags" Target="../tags/tag1934.xml"/><Relationship Id="rId20" Type="http://schemas.openxmlformats.org/officeDocument/2006/relationships/tags" Target="../tags/tag1796.xml"/><Relationship Id="rId41" Type="http://schemas.openxmlformats.org/officeDocument/2006/relationships/tags" Target="../tags/tag1817.xml"/><Relationship Id="rId62" Type="http://schemas.openxmlformats.org/officeDocument/2006/relationships/tags" Target="../tags/tag1838.xml"/><Relationship Id="rId83" Type="http://schemas.openxmlformats.org/officeDocument/2006/relationships/tags" Target="../tags/tag1859.xml"/><Relationship Id="rId179" Type="http://schemas.openxmlformats.org/officeDocument/2006/relationships/tags" Target="../tags/tag1955.xml"/><Relationship Id="rId190" Type="http://schemas.openxmlformats.org/officeDocument/2006/relationships/tags" Target="../tags/tag1966.xml"/><Relationship Id="rId204" Type="http://schemas.openxmlformats.org/officeDocument/2006/relationships/tags" Target="../tags/tag1980.xml"/><Relationship Id="rId225" Type="http://schemas.openxmlformats.org/officeDocument/2006/relationships/tags" Target="../tags/tag2001.xml"/><Relationship Id="rId246" Type="http://schemas.openxmlformats.org/officeDocument/2006/relationships/tags" Target="../tags/tag2022.xml"/><Relationship Id="rId267" Type="http://schemas.openxmlformats.org/officeDocument/2006/relationships/tags" Target="../tags/tag2043.xml"/><Relationship Id="rId106" Type="http://schemas.openxmlformats.org/officeDocument/2006/relationships/tags" Target="../tags/tag1882.xml"/><Relationship Id="rId127" Type="http://schemas.openxmlformats.org/officeDocument/2006/relationships/tags" Target="../tags/tag1903.xml"/><Relationship Id="rId10" Type="http://schemas.openxmlformats.org/officeDocument/2006/relationships/tags" Target="../tags/tag1786.xml"/><Relationship Id="rId31" Type="http://schemas.openxmlformats.org/officeDocument/2006/relationships/tags" Target="../tags/tag1807.xml"/><Relationship Id="rId52" Type="http://schemas.openxmlformats.org/officeDocument/2006/relationships/tags" Target="../tags/tag1828.xml"/><Relationship Id="rId73" Type="http://schemas.openxmlformats.org/officeDocument/2006/relationships/tags" Target="../tags/tag1849.xml"/><Relationship Id="rId94" Type="http://schemas.openxmlformats.org/officeDocument/2006/relationships/tags" Target="../tags/tag1870.xml"/><Relationship Id="rId148" Type="http://schemas.openxmlformats.org/officeDocument/2006/relationships/tags" Target="../tags/tag1924.xml"/><Relationship Id="rId169" Type="http://schemas.openxmlformats.org/officeDocument/2006/relationships/tags" Target="../tags/tag1945.xml"/><Relationship Id="rId4" Type="http://schemas.openxmlformats.org/officeDocument/2006/relationships/tags" Target="../tags/tag1780.xml"/><Relationship Id="rId180" Type="http://schemas.openxmlformats.org/officeDocument/2006/relationships/tags" Target="../tags/tag1956.xml"/><Relationship Id="rId215" Type="http://schemas.openxmlformats.org/officeDocument/2006/relationships/tags" Target="../tags/tag1991.xml"/><Relationship Id="rId236" Type="http://schemas.openxmlformats.org/officeDocument/2006/relationships/tags" Target="../tags/tag2012.xml"/><Relationship Id="rId257" Type="http://schemas.openxmlformats.org/officeDocument/2006/relationships/tags" Target="../tags/tag2033.xml"/><Relationship Id="rId42" Type="http://schemas.openxmlformats.org/officeDocument/2006/relationships/tags" Target="../tags/tag1818.xml"/><Relationship Id="rId84" Type="http://schemas.openxmlformats.org/officeDocument/2006/relationships/tags" Target="../tags/tag1860.xml"/><Relationship Id="rId138" Type="http://schemas.openxmlformats.org/officeDocument/2006/relationships/tags" Target="../tags/tag1914.xml"/><Relationship Id="rId191" Type="http://schemas.openxmlformats.org/officeDocument/2006/relationships/tags" Target="../tags/tag1967.xml"/><Relationship Id="rId205" Type="http://schemas.openxmlformats.org/officeDocument/2006/relationships/tags" Target="../tags/tag1981.xml"/><Relationship Id="rId247" Type="http://schemas.openxmlformats.org/officeDocument/2006/relationships/tags" Target="../tags/tag2023.xml"/></Relationships>
</file>

<file path=ppt/slides/_rels/slide18.xml.rels><?xml version="1.0" encoding="UTF-8" standalone="yes"?>
<Relationships xmlns="http://schemas.openxmlformats.org/package/2006/relationships"><Relationship Id="rId26" Type="http://schemas.openxmlformats.org/officeDocument/2006/relationships/tags" Target="../tags/tag2069.xml"/><Relationship Id="rId21" Type="http://schemas.openxmlformats.org/officeDocument/2006/relationships/tags" Target="../tags/tag2064.xml"/><Relationship Id="rId42" Type="http://schemas.openxmlformats.org/officeDocument/2006/relationships/tags" Target="../tags/tag2085.xml"/><Relationship Id="rId47" Type="http://schemas.openxmlformats.org/officeDocument/2006/relationships/tags" Target="../tags/tag2090.xml"/><Relationship Id="rId63" Type="http://schemas.openxmlformats.org/officeDocument/2006/relationships/tags" Target="../tags/tag2106.xml"/><Relationship Id="rId68" Type="http://schemas.openxmlformats.org/officeDocument/2006/relationships/tags" Target="../tags/tag2111.xml"/><Relationship Id="rId84" Type="http://schemas.openxmlformats.org/officeDocument/2006/relationships/tags" Target="../tags/tag2127.xml"/><Relationship Id="rId89" Type="http://schemas.openxmlformats.org/officeDocument/2006/relationships/tags" Target="../tags/tag2132.xml"/><Relationship Id="rId16" Type="http://schemas.openxmlformats.org/officeDocument/2006/relationships/tags" Target="../tags/tag2059.xml"/><Relationship Id="rId11" Type="http://schemas.openxmlformats.org/officeDocument/2006/relationships/tags" Target="../tags/tag2054.xml"/><Relationship Id="rId32" Type="http://schemas.openxmlformats.org/officeDocument/2006/relationships/tags" Target="../tags/tag2075.xml"/><Relationship Id="rId37" Type="http://schemas.openxmlformats.org/officeDocument/2006/relationships/tags" Target="../tags/tag2080.xml"/><Relationship Id="rId53" Type="http://schemas.openxmlformats.org/officeDocument/2006/relationships/tags" Target="../tags/tag2096.xml"/><Relationship Id="rId58" Type="http://schemas.openxmlformats.org/officeDocument/2006/relationships/tags" Target="../tags/tag2101.xml"/><Relationship Id="rId74" Type="http://schemas.openxmlformats.org/officeDocument/2006/relationships/tags" Target="../tags/tag2117.xml"/><Relationship Id="rId79" Type="http://schemas.openxmlformats.org/officeDocument/2006/relationships/tags" Target="../tags/tag2122.xml"/><Relationship Id="rId5" Type="http://schemas.openxmlformats.org/officeDocument/2006/relationships/tags" Target="../tags/tag2048.xml"/><Relationship Id="rId90" Type="http://schemas.openxmlformats.org/officeDocument/2006/relationships/tags" Target="../tags/tag2133.xml"/><Relationship Id="rId95" Type="http://schemas.openxmlformats.org/officeDocument/2006/relationships/tags" Target="../tags/tag2138.xml"/><Relationship Id="rId22" Type="http://schemas.openxmlformats.org/officeDocument/2006/relationships/tags" Target="../tags/tag2065.xml"/><Relationship Id="rId27" Type="http://schemas.openxmlformats.org/officeDocument/2006/relationships/tags" Target="../tags/tag2070.xml"/><Relationship Id="rId43" Type="http://schemas.openxmlformats.org/officeDocument/2006/relationships/tags" Target="../tags/tag2086.xml"/><Relationship Id="rId48" Type="http://schemas.openxmlformats.org/officeDocument/2006/relationships/tags" Target="../tags/tag2091.xml"/><Relationship Id="rId64" Type="http://schemas.openxmlformats.org/officeDocument/2006/relationships/tags" Target="../tags/tag2107.xml"/><Relationship Id="rId69" Type="http://schemas.openxmlformats.org/officeDocument/2006/relationships/tags" Target="../tags/tag2112.xml"/><Relationship Id="rId80" Type="http://schemas.openxmlformats.org/officeDocument/2006/relationships/tags" Target="../tags/tag2123.xml"/><Relationship Id="rId85" Type="http://schemas.openxmlformats.org/officeDocument/2006/relationships/tags" Target="../tags/tag2128.xml"/><Relationship Id="rId3" Type="http://schemas.openxmlformats.org/officeDocument/2006/relationships/tags" Target="../tags/tag2046.xml"/><Relationship Id="rId12" Type="http://schemas.openxmlformats.org/officeDocument/2006/relationships/tags" Target="../tags/tag2055.xml"/><Relationship Id="rId17" Type="http://schemas.openxmlformats.org/officeDocument/2006/relationships/tags" Target="../tags/tag2060.xml"/><Relationship Id="rId25" Type="http://schemas.openxmlformats.org/officeDocument/2006/relationships/tags" Target="../tags/tag2068.xml"/><Relationship Id="rId33" Type="http://schemas.openxmlformats.org/officeDocument/2006/relationships/tags" Target="../tags/tag2076.xml"/><Relationship Id="rId38" Type="http://schemas.openxmlformats.org/officeDocument/2006/relationships/tags" Target="../tags/tag2081.xml"/><Relationship Id="rId46" Type="http://schemas.openxmlformats.org/officeDocument/2006/relationships/tags" Target="../tags/tag2089.xml"/><Relationship Id="rId59" Type="http://schemas.openxmlformats.org/officeDocument/2006/relationships/tags" Target="../tags/tag2102.xml"/><Relationship Id="rId67" Type="http://schemas.openxmlformats.org/officeDocument/2006/relationships/tags" Target="../tags/tag2110.xml"/><Relationship Id="rId20" Type="http://schemas.openxmlformats.org/officeDocument/2006/relationships/tags" Target="../tags/tag2063.xml"/><Relationship Id="rId41" Type="http://schemas.openxmlformats.org/officeDocument/2006/relationships/tags" Target="../tags/tag2084.xml"/><Relationship Id="rId54" Type="http://schemas.openxmlformats.org/officeDocument/2006/relationships/tags" Target="../tags/tag2097.xml"/><Relationship Id="rId62" Type="http://schemas.openxmlformats.org/officeDocument/2006/relationships/tags" Target="../tags/tag2105.xml"/><Relationship Id="rId70" Type="http://schemas.openxmlformats.org/officeDocument/2006/relationships/tags" Target="../tags/tag2113.xml"/><Relationship Id="rId75" Type="http://schemas.openxmlformats.org/officeDocument/2006/relationships/tags" Target="../tags/tag2118.xml"/><Relationship Id="rId83" Type="http://schemas.openxmlformats.org/officeDocument/2006/relationships/tags" Target="../tags/tag2126.xml"/><Relationship Id="rId88" Type="http://schemas.openxmlformats.org/officeDocument/2006/relationships/tags" Target="../tags/tag2131.xml"/><Relationship Id="rId91" Type="http://schemas.openxmlformats.org/officeDocument/2006/relationships/tags" Target="../tags/tag2134.xml"/><Relationship Id="rId96" Type="http://schemas.openxmlformats.org/officeDocument/2006/relationships/tags" Target="../tags/tag2139.xml"/><Relationship Id="rId1" Type="http://schemas.openxmlformats.org/officeDocument/2006/relationships/tags" Target="../tags/tag2044.xml"/><Relationship Id="rId6" Type="http://schemas.openxmlformats.org/officeDocument/2006/relationships/tags" Target="../tags/tag2049.xml"/><Relationship Id="rId15" Type="http://schemas.openxmlformats.org/officeDocument/2006/relationships/tags" Target="../tags/tag2058.xml"/><Relationship Id="rId23" Type="http://schemas.openxmlformats.org/officeDocument/2006/relationships/tags" Target="../tags/tag2066.xml"/><Relationship Id="rId28" Type="http://schemas.openxmlformats.org/officeDocument/2006/relationships/tags" Target="../tags/tag2071.xml"/><Relationship Id="rId36" Type="http://schemas.openxmlformats.org/officeDocument/2006/relationships/tags" Target="../tags/tag2079.xml"/><Relationship Id="rId49" Type="http://schemas.openxmlformats.org/officeDocument/2006/relationships/tags" Target="../tags/tag2092.xml"/><Relationship Id="rId57" Type="http://schemas.openxmlformats.org/officeDocument/2006/relationships/tags" Target="../tags/tag2100.xml"/><Relationship Id="rId10" Type="http://schemas.openxmlformats.org/officeDocument/2006/relationships/tags" Target="../tags/tag2053.xml"/><Relationship Id="rId31" Type="http://schemas.openxmlformats.org/officeDocument/2006/relationships/tags" Target="../tags/tag2074.xml"/><Relationship Id="rId44" Type="http://schemas.openxmlformats.org/officeDocument/2006/relationships/tags" Target="../tags/tag2087.xml"/><Relationship Id="rId52" Type="http://schemas.openxmlformats.org/officeDocument/2006/relationships/tags" Target="../tags/tag2095.xml"/><Relationship Id="rId60" Type="http://schemas.openxmlformats.org/officeDocument/2006/relationships/tags" Target="../tags/tag2103.xml"/><Relationship Id="rId65" Type="http://schemas.openxmlformats.org/officeDocument/2006/relationships/tags" Target="../tags/tag2108.xml"/><Relationship Id="rId73" Type="http://schemas.openxmlformats.org/officeDocument/2006/relationships/tags" Target="../tags/tag2116.xml"/><Relationship Id="rId78" Type="http://schemas.openxmlformats.org/officeDocument/2006/relationships/tags" Target="../tags/tag2121.xml"/><Relationship Id="rId81" Type="http://schemas.openxmlformats.org/officeDocument/2006/relationships/tags" Target="../tags/tag2124.xml"/><Relationship Id="rId86" Type="http://schemas.openxmlformats.org/officeDocument/2006/relationships/tags" Target="../tags/tag2129.xml"/><Relationship Id="rId94" Type="http://schemas.openxmlformats.org/officeDocument/2006/relationships/tags" Target="../tags/tag2137.xml"/><Relationship Id="rId99" Type="http://schemas.openxmlformats.org/officeDocument/2006/relationships/slideLayout" Target="../slideLayouts/slideLayout2.xml"/><Relationship Id="rId4" Type="http://schemas.openxmlformats.org/officeDocument/2006/relationships/tags" Target="../tags/tag2047.xml"/><Relationship Id="rId9" Type="http://schemas.openxmlformats.org/officeDocument/2006/relationships/tags" Target="../tags/tag2052.xml"/><Relationship Id="rId13" Type="http://schemas.openxmlformats.org/officeDocument/2006/relationships/tags" Target="../tags/tag2056.xml"/><Relationship Id="rId18" Type="http://schemas.openxmlformats.org/officeDocument/2006/relationships/tags" Target="../tags/tag2061.xml"/><Relationship Id="rId39" Type="http://schemas.openxmlformats.org/officeDocument/2006/relationships/tags" Target="../tags/tag2082.xml"/><Relationship Id="rId34" Type="http://schemas.openxmlformats.org/officeDocument/2006/relationships/tags" Target="../tags/tag2077.xml"/><Relationship Id="rId50" Type="http://schemas.openxmlformats.org/officeDocument/2006/relationships/tags" Target="../tags/tag2093.xml"/><Relationship Id="rId55" Type="http://schemas.openxmlformats.org/officeDocument/2006/relationships/tags" Target="../tags/tag2098.xml"/><Relationship Id="rId76" Type="http://schemas.openxmlformats.org/officeDocument/2006/relationships/tags" Target="../tags/tag2119.xml"/><Relationship Id="rId97" Type="http://schemas.openxmlformats.org/officeDocument/2006/relationships/tags" Target="../tags/tag2140.xml"/><Relationship Id="rId7" Type="http://schemas.openxmlformats.org/officeDocument/2006/relationships/tags" Target="../tags/tag2050.xml"/><Relationship Id="rId71" Type="http://schemas.openxmlformats.org/officeDocument/2006/relationships/tags" Target="../tags/tag2114.xml"/><Relationship Id="rId92" Type="http://schemas.openxmlformats.org/officeDocument/2006/relationships/tags" Target="../tags/tag2135.xml"/><Relationship Id="rId2" Type="http://schemas.openxmlformats.org/officeDocument/2006/relationships/tags" Target="../tags/tag2045.xml"/><Relationship Id="rId29" Type="http://schemas.openxmlformats.org/officeDocument/2006/relationships/tags" Target="../tags/tag2072.xml"/><Relationship Id="rId24" Type="http://schemas.openxmlformats.org/officeDocument/2006/relationships/tags" Target="../tags/tag2067.xml"/><Relationship Id="rId40" Type="http://schemas.openxmlformats.org/officeDocument/2006/relationships/tags" Target="../tags/tag2083.xml"/><Relationship Id="rId45" Type="http://schemas.openxmlformats.org/officeDocument/2006/relationships/tags" Target="../tags/tag2088.xml"/><Relationship Id="rId66" Type="http://schemas.openxmlformats.org/officeDocument/2006/relationships/tags" Target="../tags/tag2109.xml"/><Relationship Id="rId87" Type="http://schemas.openxmlformats.org/officeDocument/2006/relationships/tags" Target="../tags/tag2130.xml"/><Relationship Id="rId61" Type="http://schemas.openxmlformats.org/officeDocument/2006/relationships/tags" Target="../tags/tag2104.xml"/><Relationship Id="rId82" Type="http://schemas.openxmlformats.org/officeDocument/2006/relationships/tags" Target="../tags/tag2125.xml"/><Relationship Id="rId19" Type="http://schemas.openxmlformats.org/officeDocument/2006/relationships/tags" Target="../tags/tag2062.xml"/><Relationship Id="rId14" Type="http://schemas.openxmlformats.org/officeDocument/2006/relationships/tags" Target="../tags/tag2057.xml"/><Relationship Id="rId30" Type="http://schemas.openxmlformats.org/officeDocument/2006/relationships/tags" Target="../tags/tag2073.xml"/><Relationship Id="rId35" Type="http://schemas.openxmlformats.org/officeDocument/2006/relationships/tags" Target="../tags/tag2078.xml"/><Relationship Id="rId56" Type="http://schemas.openxmlformats.org/officeDocument/2006/relationships/tags" Target="../tags/tag2099.xml"/><Relationship Id="rId77" Type="http://schemas.openxmlformats.org/officeDocument/2006/relationships/tags" Target="../tags/tag2120.xml"/><Relationship Id="rId100" Type="http://schemas.openxmlformats.org/officeDocument/2006/relationships/image" Target="../media/image15.png"/><Relationship Id="rId8" Type="http://schemas.openxmlformats.org/officeDocument/2006/relationships/tags" Target="../tags/tag2051.xml"/><Relationship Id="rId51" Type="http://schemas.openxmlformats.org/officeDocument/2006/relationships/tags" Target="../tags/tag2094.xml"/><Relationship Id="rId72" Type="http://schemas.openxmlformats.org/officeDocument/2006/relationships/tags" Target="../tags/tag2115.xml"/><Relationship Id="rId93" Type="http://schemas.openxmlformats.org/officeDocument/2006/relationships/tags" Target="../tags/tag2136.xml"/><Relationship Id="rId98" Type="http://schemas.openxmlformats.org/officeDocument/2006/relationships/tags" Target="../tags/tag214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tags" Target="../tags/tag2149.xml"/><Relationship Id="rId3" Type="http://schemas.openxmlformats.org/officeDocument/2006/relationships/tags" Target="../tags/tag2144.xml"/><Relationship Id="rId7" Type="http://schemas.openxmlformats.org/officeDocument/2006/relationships/tags" Target="../tags/tag2148.xml"/><Relationship Id="rId2" Type="http://schemas.openxmlformats.org/officeDocument/2006/relationships/tags" Target="../tags/tag2143.xml"/><Relationship Id="rId1" Type="http://schemas.openxmlformats.org/officeDocument/2006/relationships/tags" Target="../tags/tag2142.xml"/><Relationship Id="rId6" Type="http://schemas.openxmlformats.org/officeDocument/2006/relationships/tags" Target="../tags/tag2147.xml"/><Relationship Id="rId5" Type="http://schemas.openxmlformats.org/officeDocument/2006/relationships/tags" Target="../tags/tag2146.xml"/><Relationship Id="rId4" Type="http://schemas.openxmlformats.org/officeDocument/2006/relationships/tags" Target="../tags/tag2145.xml"/><Relationship Id="rId9"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6" Type="http://schemas.openxmlformats.org/officeDocument/2006/relationships/tags" Target="../tags/tag2175.xml"/><Relationship Id="rId117" Type="http://schemas.openxmlformats.org/officeDocument/2006/relationships/tags" Target="../tags/tag2266.xml"/><Relationship Id="rId21" Type="http://schemas.openxmlformats.org/officeDocument/2006/relationships/tags" Target="../tags/tag2170.xml"/><Relationship Id="rId42" Type="http://schemas.openxmlformats.org/officeDocument/2006/relationships/tags" Target="../tags/tag2191.xml"/><Relationship Id="rId47" Type="http://schemas.openxmlformats.org/officeDocument/2006/relationships/tags" Target="../tags/tag2196.xml"/><Relationship Id="rId63" Type="http://schemas.openxmlformats.org/officeDocument/2006/relationships/tags" Target="../tags/tag2212.xml"/><Relationship Id="rId68" Type="http://schemas.openxmlformats.org/officeDocument/2006/relationships/tags" Target="../tags/tag2217.xml"/><Relationship Id="rId84" Type="http://schemas.openxmlformats.org/officeDocument/2006/relationships/tags" Target="../tags/tag2233.xml"/><Relationship Id="rId89" Type="http://schemas.openxmlformats.org/officeDocument/2006/relationships/tags" Target="../tags/tag2238.xml"/><Relationship Id="rId112" Type="http://schemas.openxmlformats.org/officeDocument/2006/relationships/tags" Target="../tags/tag2261.xml"/><Relationship Id="rId16" Type="http://schemas.openxmlformats.org/officeDocument/2006/relationships/tags" Target="../tags/tag2165.xml"/><Relationship Id="rId107" Type="http://schemas.openxmlformats.org/officeDocument/2006/relationships/tags" Target="../tags/tag2256.xml"/><Relationship Id="rId11" Type="http://schemas.openxmlformats.org/officeDocument/2006/relationships/tags" Target="../tags/tag2160.xml"/><Relationship Id="rId32" Type="http://schemas.openxmlformats.org/officeDocument/2006/relationships/tags" Target="../tags/tag2181.xml"/><Relationship Id="rId37" Type="http://schemas.openxmlformats.org/officeDocument/2006/relationships/tags" Target="../tags/tag2186.xml"/><Relationship Id="rId53" Type="http://schemas.openxmlformats.org/officeDocument/2006/relationships/tags" Target="../tags/tag2202.xml"/><Relationship Id="rId58" Type="http://schemas.openxmlformats.org/officeDocument/2006/relationships/tags" Target="../tags/tag2207.xml"/><Relationship Id="rId74" Type="http://schemas.openxmlformats.org/officeDocument/2006/relationships/tags" Target="../tags/tag2223.xml"/><Relationship Id="rId79" Type="http://schemas.openxmlformats.org/officeDocument/2006/relationships/tags" Target="../tags/tag2228.xml"/><Relationship Id="rId102" Type="http://schemas.openxmlformats.org/officeDocument/2006/relationships/tags" Target="../tags/tag2251.xml"/><Relationship Id="rId5" Type="http://schemas.openxmlformats.org/officeDocument/2006/relationships/tags" Target="../tags/tag2154.xml"/><Relationship Id="rId90" Type="http://schemas.openxmlformats.org/officeDocument/2006/relationships/tags" Target="../tags/tag2239.xml"/><Relationship Id="rId95" Type="http://schemas.openxmlformats.org/officeDocument/2006/relationships/tags" Target="../tags/tag2244.xml"/><Relationship Id="rId22" Type="http://schemas.openxmlformats.org/officeDocument/2006/relationships/tags" Target="../tags/tag2171.xml"/><Relationship Id="rId27" Type="http://schemas.openxmlformats.org/officeDocument/2006/relationships/tags" Target="../tags/tag2176.xml"/><Relationship Id="rId43" Type="http://schemas.openxmlformats.org/officeDocument/2006/relationships/tags" Target="../tags/tag2192.xml"/><Relationship Id="rId48" Type="http://schemas.openxmlformats.org/officeDocument/2006/relationships/tags" Target="../tags/tag2197.xml"/><Relationship Id="rId64" Type="http://schemas.openxmlformats.org/officeDocument/2006/relationships/tags" Target="../tags/tag2213.xml"/><Relationship Id="rId69" Type="http://schemas.openxmlformats.org/officeDocument/2006/relationships/tags" Target="../tags/tag2218.xml"/><Relationship Id="rId113" Type="http://schemas.openxmlformats.org/officeDocument/2006/relationships/tags" Target="../tags/tag2262.xml"/><Relationship Id="rId118" Type="http://schemas.openxmlformats.org/officeDocument/2006/relationships/slideLayout" Target="../slideLayouts/slideLayout2.xml"/><Relationship Id="rId80" Type="http://schemas.openxmlformats.org/officeDocument/2006/relationships/tags" Target="../tags/tag2229.xml"/><Relationship Id="rId85" Type="http://schemas.openxmlformats.org/officeDocument/2006/relationships/tags" Target="../tags/tag2234.xml"/><Relationship Id="rId12" Type="http://schemas.openxmlformats.org/officeDocument/2006/relationships/tags" Target="../tags/tag2161.xml"/><Relationship Id="rId17" Type="http://schemas.openxmlformats.org/officeDocument/2006/relationships/tags" Target="../tags/tag2166.xml"/><Relationship Id="rId33" Type="http://schemas.openxmlformats.org/officeDocument/2006/relationships/tags" Target="../tags/tag2182.xml"/><Relationship Id="rId38" Type="http://schemas.openxmlformats.org/officeDocument/2006/relationships/tags" Target="../tags/tag2187.xml"/><Relationship Id="rId59" Type="http://schemas.openxmlformats.org/officeDocument/2006/relationships/tags" Target="../tags/tag2208.xml"/><Relationship Id="rId103" Type="http://schemas.openxmlformats.org/officeDocument/2006/relationships/tags" Target="../tags/tag2252.xml"/><Relationship Id="rId108" Type="http://schemas.openxmlformats.org/officeDocument/2006/relationships/tags" Target="../tags/tag2257.xml"/><Relationship Id="rId54" Type="http://schemas.openxmlformats.org/officeDocument/2006/relationships/tags" Target="../tags/tag2203.xml"/><Relationship Id="rId70" Type="http://schemas.openxmlformats.org/officeDocument/2006/relationships/tags" Target="../tags/tag2219.xml"/><Relationship Id="rId75" Type="http://schemas.openxmlformats.org/officeDocument/2006/relationships/tags" Target="../tags/tag2224.xml"/><Relationship Id="rId91" Type="http://schemas.openxmlformats.org/officeDocument/2006/relationships/tags" Target="../tags/tag2240.xml"/><Relationship Id="rId96" Type="http://schemas.openxmlformats.org/officeDocument/2006/relationships/tags" Target="../tags/tag2245.xml"/><Relationship Id="rId1" Type="http://schemas.openxmlformats.org/officeDocument/2006/relationships/tags" Target="../tags/tag2150.xml"/><Relationship Id="rId6" Type="http://schemas.openxmlformats.org/officeDocument/2006/relationships/tags" Target="../tags/tag2155.xml"/><Relationship Id="rId23" Type="http://schemas.openxmlformats.org/officeDocument/2006/relationships/tags" Target="../tags/tag2172.xml"/><Relationship Id="rId28" Type="http://schemas.openxmlformats.org/officeDocument/2006/relationships/tags" Target="../tags/tag2177.xml"/><Relationship Id="rId49" Type="http://schemas.openxmlformats.org/officeDocument/2006/relationships/tags" Target="../tags/tag2198.xml"/><Relationship Id="rId114" Type="http://schemas.openxmlformats.org/officeDocument/2006/relationships/tags" Target="../tags/tag2263.xml"/><Relationship Id="rId119" Type="http://schemas.openxmlformats.org/officeDocument/2006/relationships/image" Target="../media/image15.png"/><Relationship Id="rId10" Type="http://schemas.openxmlformats.org/officeDocument/2006/relationships/tags" Target="../tags/tag2159.xml"/><Relationship Id="rId31" Type="http://schemas.openxmlformats.org/officeDocument/2006/relationships/tags" Target="../tags/tag2180.xml"/><Relationship Id="rId44" Type="http://schemas.openxmlformats.org/officeDocument/2006/relationships/tags" Target="../tags/tag2193.xml"/><Relationship Id="rId52" Type="http://schemas.openxmlformats.org/officeDocument/2006/relationships/tags" Target="../tags/tag2201.xml"/><Relationship Id="rId60" Type="http://schemas.openxmlformats.org/officeDocument/2006/relationships/tags" Target="../tags/tag2209.xml"/><Relationship Id="rId65" Type="http://schemas.openxmlformats.org/officeDocument/2006/relationships/tags" Target="../tags/tag2214.xml"/><Relationship Id="rId73" Type="http://schemas.openxmlformats.org/officeDocument/2006/relationships/tags" Target="../tags/tag2222.xml"/><Relationship Id="rId78" Type="http://schemas.openxmlformats.org/officeDocument/2006/relationships/tags" Target="../tags/tag2227.xml"/><Relationship Id="rId81" Type="http://schemas.openxmlformats.org/officeDocument/2006/relationships/tags" Target="../tags/tag2230.xml"/><Relationship Id="rId86" Type="http://schemas.openxmlformats.org/officeDocument/2006/relationships/tags" Target="../tags/tag2235.xml"/><Relationship Id="rId94" Type="http://schemas.openxmlformats.org/officeDocument/2006/relationships/tags" Target="../tags/tag2243.xml"/><Relationship Id="rId99" Type="http://schemas.openxmlformats.org/officeDocument/2006/relationships/tags" Target="../tags/tag2248.xml"/><Relationship Id="rId101" Type="http://schemas.openxmlformats.org/officeDocument/2006/relationships/tags" Target="../tags/tag2250.xml"/><Relationship Id="rId4" Type="http://schemas.openxmlformats.org/officeDocument/2006/relationships/tags" Target="../tags/tag2153.xml"/><Relationship Id="rId9" Type="http://schemas.openxmlformats.org/officeDocument/2006/relationships/tags" Target="../tags/tag2158.xml"/><Relationship Id="rId13" Type="http://schemas.openxmlformats.org/officeDocument/2006/relationships/tags" Target="../tags/tag2162.xml"/><Relationship Id="rId18" Type="http://schemas.openxmlformats.org/officeDocument/2006/relationships/tags" Target="../tags/tag2167.xml"/><Relationship Id="rId39" Type="http://schemas.openxmlformats.org/officeDocument/2006/relationships/tags" Target="../tags/tag2188.xml"/><Relationship Id="rId109" Type="http://schemas.openxmlformats.org/officeDocument/2006/relationships/tags" Target="../tags/tag2258.xml"/><Relationship Id="rId34" Type="http://schemas.openxmlformats.org/officeDocument/2006/relationships/tags" Target="../tags/tag2183.xml"/><Relationship Id="rId50" Type="http://schemas.openxmlformats.org/officeDocument/2006/relationships/tags" Target="../tags/tag2199.xml"/><Relationship Id="rId55" Type="http://schemas.openxmlformats.org/officeDocument/2006/relationships/tags" Target="../tags/tag2204.xml"/><Relationship Id="rId76" Type="http://schemas.openxmlformats.org/officeDocument/2006/relationships/tags" Target="../tags/tag2225.xml"/><Relationship Id="rId97" Type="http://schemas.openxmlformats.org/officeDocument/2006/relationships/tags" Target="../tags/tag2246.xml"/><Relationship Id="rId104" Type="http://schemas.openxmlformats.org/officeDocument/2006/relationships/tags" Target="../tags/tag2253.xml"/><Relationship Id="rId7" Type="http://schemas.openxmlformats.org/officeDocument/2006/relationships/tags" Target="../tags/tag2156.xml"/><Relationship Id="rId71" Type="http://schemas.openxmlformats.org/officeDocument/2006/relationships/tags" Target="../tags/tag2220.xml"/><Relationship Id="rId92" Type="http://schemas.openxmlformats.org/officeDocument/2006/relationships/tags" Target="../tags/tag2241.xml"/><Relationship Id="rId2" Type="http://schemas.openxmlformats.org/officeDocument/2006/relationships/tags" Target="../tags/tag2151.xml"/><Relationship Id="rId29" Type="http://schemas.openxmlformats.org/officeDocument/2006/relationships/tags" Target="../tags/tag2178.xml"/><Relationship Id="rId24" Type="http://schemas.openxmlformats.org/officeDocument/2006/relationships/tags" Target="../tags/tag2173.xml"/><Relationship Id="rId40" Type="http://schemas.openxmlformats.org/officeDocument/2006/relationships/tags" Target="../tags/tag2189.xml"/><Relationship Id="rId45" Type="http://schemas.openxmlformats.org/officeDocument/2006/relationships/tags" Target="../tags/tag2194.xml"/><Relationship Id="rId66" Type="http://schemas.openxmlformats.org/officeDocument/2006/relationships/tags" Target="../tags/tag2215.xml"/><Relationship Id="rId87" Type="http://schemas.openxmlformats.org/officeDocument/2006/relationships/tags" Target="../tags/tag2236.xml"/><Relationship Id="rId110" Type="http://schemas.openxmlformats.org/officeDocument/2006/relationships/tags" Target="../tags/tag2259.xml"/><Relationship Id="rId115" Type="http://schemas.openxmlformats.org/officeDocument/2006/relationships/tags" Target="../tags/tag2264.xml"/><Relationship Id="rId61" Type="http://schemas.openxmlformats.org/officeDocument/2006/relationships/tags" Target="../tags/tag2210.xml"/><Relationship Id="rId82" Type="http://schemas.openxmlformats.org/officeDocument/2006/relationships/tags" Target="../tags/tag2231.xml"/><Relationship Id="rId19" Type="http://schemas.openxmlformats.org/officeDocument/2006/relationships/tags" Target="../tags/tag2168.xml"/><Relationship Id="rId14" Type="http://schemas.openxmlformats.org/officeDocument/2006/relationships/tags" Target="../tags/tag2163.xml"/><Relationship Id="rId30" Type="http://schemas.openxmlformats.org/officeDocument/2006/relationships/tags" Target="../tags/tag2179.xml"/><Relationship Id="rId35" Type="http://schemas.openxmlformats.org/officeDocument/2006/relationships/tags" Target="../tags/tag2184.xml"/><Relationship Id="rId56" Type="http://schemas.openxmlformats.org/officeDocument/2006/relationships/tags" Target="../tags/tag2205.xml"/><Relationship Id="rId77" Type="http://schemas.openxmlformats.org/officeDocument/2006/relationships/tags" Target="../tags/tag2226.xml"/><Relationship Id="rId100" Type="http://schemas.openxmlformats.org/officeDocument/2006/relationships/tags" Target="../tags/tag2249.xml"/><Relationship Id="rId105" Type="http://schemas.openxmlformats.org/officeDocument/2006/relationships/tags" Target="../tags/tag2254.xml"/><Relationship Id="rId8" Type="http://schemas.openxmlformats.org/officeDocument/2006/relationships/tags" Target="../tags/tag2157.xml"/><Relationship Id="rId51" Type="http://schemas.openxmlformats.org/officeDocument/2006/relationships/tags" Target="../tags/tag2200.xml"/><Relationship Id="rId72" Type="http://schemas.openxmlformats.org/officeDocument/2006/relationships/tags" Target="../tags/tag2221.xml"/><Relationship Id="rId93" Type="http://schemas.openxmlformats.org/officeDocument/2006/relationships/tags" Target="../tags/tag2242.xml"/><Relationship Id="rId98" Type="http://schemas.openxmlformats.org/officeDocument/2006/relationships/tags" Target="../tags/tag2247.xml"/><Relationship Id="rId3" Type="http://schemas.openxmlformats.org/officeDocument/2006/relationships/tags" Target="../tags/tag2152.xml"/><Relationship Id="rId25" Type="http://schemas.openxmlformats.org/officeDocument/2006/relationships/tags" Target="../tags/tag2174.xml"/><Relationship Id="rId46" Type="http://schemas.openxmlformats.org/officeDocument/2006/relationships/tags" Target="../tags/tag2195.xml"/><Relationship Id="rId67" Type="http://schemas.openxmlformats.org/officeDocument/2006/relationships/tags" Target="../tags/tag2216.xml"/><Relationship Id="rId116" Type="http://schemas.openxmlformats.org/officeDocument/2006/relationships/tags" Target="../tags/tag2265.xml"/><Relationship Id="rId20" Type="http://schemas.openxmlformats.org/officeDocument/2006/relationships/tags" Target="../tags/tag2169.xml"/><Relationship Id="rId41" Type="http://schemas.openxmlformats.org/officeDocument/2006/relationships/tags" Target="../tags/tag2190.xml"/><Relationship Id="rId62" Type="http://schemas.openxmlformats.org/officeDocument/2006/relationships/tags" Target="../tags/tag2211.xml"/><Relationship Id="rId83" Type="http://schemas.openxmlformats.org/officeDocument/2006/relationships/tags" Target="../tags/tag2232.xml"/><Relationship Id="rId88" Type="http://schemas.openxmlformats.org/officeDocument/2006/relationships/tags" Target="../tags/tag2237.xml"/><Relationship Id="rId111" Type="http://schemas.openxmlformats.org/officeDocument/2006/relationships/tags" Target="../tags/tag2260.xml"/><Relationship Id="rId15" Type="http://schemas.openxmlformats.org/officeDocument/2006/relationships/tags" Target="../tags/tag2164.xml"/><Relationship Id="rId36" Type="http://schemas.openxmlformats.org/officeDocument/2006/relationships/tags" Target="../tags/tag2185.xml"/><Relationship Id="rId57" Type="http://schemas.openxmlformats.org/officeDocument/2006/relationships/tags" Target="../tags/tag2206.xml"/><Relationship Id="rId106" Type="http://schemas.openxmlformats.org/officeDocument/2006/relationships/tags" Target="../tags/tag2255.xml"/></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2269.xml"/><Relationship Id="rId7" Type="http://schemas.openxmlformats.org/officeDocument/2006/relationships/image" Target="../media/image21.png"/><Relationship Id="rId2" Type="http://schemas.openxmlformats.org/officeDocument/2006/relationships/tags" Target="../tags/tag2268.xml"/><Relationship Id="rId1" Type="http://schemas.openxmlformats.org/officeDocument/2006/relationships/tags" Target="../tags/tag2267.xml"/><Relationship Id="rId6" Type="http://schemas.openxmlformats.org/officeDocument/2006/relationships/image" Target="../media/image20.png"/><Relationship Id="rId5" Type="http://schemas.openxmlformats.org/officeDocument/2006/relationships/image" Target="../media/image210.png"/><Relationship Id="rId4" Type="http://schemas.openxmlformats.org/officeDocument/2006/relationships/slideLayout" Target="../slideLayouts/slideLayout2.xml"/><Relationship Id="rId9"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17" Type="http://schemas.openxmlformats.org/officeDocument/2006/relationships/tags" Target="../tags/tag2386.xml"/><Relationship Id="rId21" Type="http://schemas.openxmlformats.org/officeDocument/2006/relationships/tags" Target="../tags/tag2290.xml"/><Relationship Id="rId42" Type="http://schemas.openxmlformats.org/officeDocument/2006/relationships/tags" Target="../tags/tag2311.xml"/><Relationship Id="rId63" Type="http://schemas.openxmlformats.org/officeDocument/2006/relationships/tags" Target="../tags/tag2332.xml"/><Relationship Id="rId84" Type="http://schemas.openxmlformats.org/officeDocument/2006/relationships/tags" Target="../tags/tag2353.xml"/><Relationship Id="rId138" Type="http://schemas.openxmlformats.org/officeDocument/2006/relationships/tags" Target="../tags/tag2407.xml"/><Relationship Id="rId159" Type="http://schemas.openxmlformats.org/officeDocument/2006/relationships/tags" Target="../tags/tag2428.xml"/><Relationship Id="rId170" Type="http://schemas.openxmlformats.org/officeDocument/2006/relationships/tags" Target="../tags/tag2439.xml"/><Relationship Id="rId191" Type="http://schemas.openxmlformats.org/officeDocument/2006/relationships/tags" Target="../tags/tag2460.xml"/><Relationship Id="rId205" Type="http://schemas.openxmlformats.org/officeDocument/2006/relationships/tags" Target="../tags/tag2474.xml"/><Relationship Id="rId226" Type="http://schemas.openxmlformats.org/officeDocument/2006/relationships/tags" Target="../tags/tag2495.xml"/><Relationship Id="rId107" Type="http://schemas.openxmlformats.org/officeDocument/2006/relationships/tags" Target="../tags/tag2376.xml"/><Relationship Id="rId11" Type="http://schemas.openxmlformats.org/officeDocument/2006/relationships/tags" Target="../tags/tag2280.xml"/><Relationship Id="rId32" Type="http://schemas.openxmlformats.org/officeDocument/2006/relationships/tags" Target="../tags/tag2301.xml"/><Relationship Id="rId53" Type="http://schemas.openxmlformats.org/officeDocument/2006/relationships/tags" Target="../tags/tag2322.xml"/><Relationship Id="rId74" Type="http://schemas.openxmlformats.org/officeDocument/2006/relationships/tags" Target="../tags/tag2343.xml"/><Relationship Id="rId128" Type="http://schemas.openxmlformats.org/officeDocument/2006/relationships/tags" Target="../tags/tag2397.xml"/><Relationship Id="rId149" Type="http://schemas.openxmlformats.org/officeDocument/2006/relationships/tags" Target="../tags/tag2418.xml"/><Relationship Id="rId5" Type="http://schemas.openxmlformats.org/officeDocument/2006/relationships/tags" Target="../tags/tag2274.xml"/><Relationship Id="rId95" Type="http://schemas.openxmlformats.org/officeDocument/2006/relationships/tags" Target="../tags/tag2364.xml"/><Relationship Id="rId160" Type="http://schemas.openxmlformats.org/officeDocument/2006/relationships/tags" Target="../tags/tag2429.xml"/><Relationship Id="rId181" Type="http://schemas.openxmlformats.org/officeDocument/2006/relationships/tags" Target="../tags/tag2450.xml"/><Relationship Id="rId216" Type="http://schemas.openxmlformats.org/officeDocument/2006/relationships/tags" Target="../tags/tag2485.xml"/><Relationship Id="rId22" Type="http://schemas.openxmlformats.org/officeDocument/2006/relationships/tags" Target="../tags/tag2291.xml"/><Relationship Id="rId43" Type="http://schemas.openxmlformats.org/officeDocument/2006/relationships/tags" Target="../tags/tag2312.xml"/><Relationship Id="rId64" Type="http://schemas.openxmlformats.org/officeDocument/2006/relationships/tags" Target="../tags/tag2333.xml"/><Relationship Id="rId118" Type="http://schemas.openxmlformats.org/officeDocument/2006/relationships/tags" Target="../tags/tag2387.xml"/><Relationship Id="rId139" Type="http://schemas.openxmlformats.org/officeDocument/2006/relationships/tags" Target="../tags/tag2408.xml"/><Relationship Id="rId85" Type="http://schemas.openxmlformats.org/officeDocument/2006/relationships/tags" Target="../tags/tag2354.xml"/><Relationship Id="rId150" Type="http://schemas.openxmlformats.org/officeDocument/2006/relationships/tags" Target="../tags/tag2419.xml"/><Relationship Id="rId171" Type="http://schemas.openxmlformats.org/officeDocument/2006/relationships/tags" Target="../tags/tag2440.xml"/><Relationship Id="rId192" Type="http://schemas.openxmlformats.org/officeDocument/2006/relationships/tags" Target="../tags/tag2461.xml"/><Relationship Id="rId206" Type="http://schemas.openxmlformats.org/officeDocument/2006/relationships/tags" Target="../tags/tag2475.xml"/><Relationship Id="rId227" Type="http://schemas.openxmlformats.org/officeDocument/2006/relationships/tags" Target="../tags/tag2496.xml"/><Relationship Id="rId12" Type="http://schemas.openxmlformats.org/officeDocument/2006/relationships/tags" Target="../tags/tag2281.xml"/><Relationship Id="rId33" Type="http://schemas.openxmlformats.org/officeDocument/2006/relationships/tags" Target="../tags/tag2302.xml"/><Relationship Id="rId108" Type="http://schemas.openxmlformats.org/officeDocument/2006/relationships/tags" Target="../tags/tag2377.xml"/><Relationship Id="rId129" Type="http://schemas.openxmlformats.org/officeDocument/2006/relationships/tags" Target="../tags/tag2398.xml"/><Relationship Id="rId54" Type="http://schemas.openxmlformats.org/officeDocument/2006/relationships/tags" Target="../tags/tag2323.xml"/><Relationship Id="rId75" Type="http://schemas.openxmlformats.org/officeDocument/2006/relationships/tags" Target="../tags/tag2344.xml"/><Relationship Id="rId96" Type="http://schemas.openxmlformats.org/officeDocument/2006/relationships/tags" Target="../tags/tag2365.xml"/><Relationship Id="rId140" Type="http://schemas.openxmlformats.org/officeDocument/2006/relationships/tags" Target="../tags/tag2409.xml"/><Relationship Id="rId161" Type="http://schemas.openxmlformats.org/officeDocument/2006/relationships/tags" Target="../tags/tag2430.xml"/><Relationship Id="rId182" Type="http://schemas.openxmlformats.org/officeDocument/2006/relationships/tags" Target="../tags/tag2451.xml"/><Relationship Id="rId217" Type="http://schemas.openxmlformats.org/officeDocument/2006/relationships/tags" Target="../tags/tag2486.xml"/><Relationship Id="rId6" Type="http://schemas.openxmlformats.org/officeDocument/2006/relationships/tags" Target="../tags/tag2275.xml"/><Relationship Id="rId23" Type="http://schemas.openxmlformats.org/officeDocument/2006/relationships/tags" Target="../tags/tag2292.xml"/><Relationship Id="rId119" Type="http://schemas.openxmlformats.org/officeDocument/2006/relationships/tags" Target="../tags/tag2388.xml"/><Relationship Id="rId44" Type="http://schemas.openxmlformats.org/officeDocument/2006/relationships/tags" Target="../tags/tag2313.xml"/><Relationship Id="rId65" Type="http://schemas.openxmlformats.org/officeDocument/2006/relationships/tags" Target="../tags/tag2334.xml"/><Relationship Id="rId86" Type="http://schemas.openxmlformats.org/officeDocument/2006/relationships/tags" Target="../tags/tag2355.xml"/><Relationship Id="rId130" Type="http://schemas.openxmlformats.org/officeDocument/2006/relationships/tags" Target="../tags/tag2399.xml"/><Relationship Id="rId151" Type="http://schemas.openxmlformats.org/officeDocument/2006/relationships/tags" Target="../tags/tag2420.xml"/><Relationship Id="rId172" Type="http://schemas.openxmlformats.org/officeDocument/2006/relationships/tags" Target="../tags/tag2441.xml"/><Relationship Id="rId193" Type="http://schemas.openxmlformats.org/officeDocument/2006/relationships/tags" Target="../tags/tag2462.xml"/><Relationship Id="rId207" Type="http://schemas.openxmlformats.org/officeDocument/2006/relationships/tags" Target="../tags/tag2476.xml"/><Relationship Id="rId228" Type="http://schemas.openxmlformats.org/officeDocument/2006/relationships/tags" Target="../tags/tag2497.xml"/><Relationship Id="rId13" Type="http://schemas.openxmlformats.org/officeDocument/2006/relationships/tags" Target="../tags/tag2282.xml"/><Relationship Id="rId109" Type="http://schemas.openxmlformats.org/officeDocument/2006/relationships/tags" Target="../tags/tag2378.xml"/><Relationship Id="rId34" Type="http://schemas.openxmlformats.org/officeDocument/2006/relationships/tags" Target="../tags/tag2303.xml"/><Relationship Id="rId55" Type="http://schemas.openxmlformats.org/officeDocument/2006/relationships/tags" Target="../tags/tag2324.xml"/><Relationship Id="rId76" Type="http://schemas.openxmlformats.org/officeDocument/2006/relationships/tags" Target="../tags/tag2345.xml"/><Relationship Id="rId97" Type="http://schemas.openxmlformats.org/officeDocument/2006/relationships/tags" Target="../tags/tag2366.xml"/><Relationship Id="rId120" Type="http://schemas.openxmlformats.org/officeDocument/2006/relationships/tags" Target="../tags/tag2389.xml"/><Relationship Id="rId141" Type="http://schemas.openxmlformats.org/officeDocument/2006/relationships/tags" Target="../tags/tag2410.xml"/><Relationship Id="rId7" Type="http://schemas.openxmlformats.org/officeDocument/2006/relationships/tags" Target="../tags/tag2276.xml"/><Relationship Id="rId162" Type="http://schemas.openxmlformats.org/officeDocument/2006/relationships/tags" Target="../tags/tag2431.xml"/><Relationship Id="rId183" Type="http://schemas.openxmlformats.org/officeDocument/2006/relationships/tags" Target="../tags/tag2452.xml"/><Relationship Id="rId218" Type="http://schemas.openxmlformats.org/officeDocument/2006/relationships/tags" Target="../tags/tag2487.xml"/><Relationship Id="rId24" Type="http://schemas.openxmlformats.org/officeDocument/2006/relationships/tags" Target="../tags/tag2293.xml"/><Relationship Id="rId45" Type="http://schemas.openxmlformats.org/officeDocument/2006/relationships/tags" Target="../tags/tag2314.xml"/><Relationship Id="rId66" Type="http://schemas.openxmlformats.org/officeDocument/2006/relationships/tags" Target="../tags/tag2335.xml"/><Relationship Id="rId87" Type="http://schemas.openxmlformats.org/officeDocument/2006/relationships/tags" Target="../tags/tag2356.xml"/><Relationship Id="rId110" Type="http://schemas.openxmlformats.org/officeDocument/2006/relationships/tags" Target="../tags/tag2379.xml"/><Relationship Id="rId131" Type="http://schemas.openxmlformats.org/officeDocument/2006/relationships/tags" Target="../tags/tag2400.xml"/><Relationship Id="rId152" Type="http://schemas.openxmlformats.org/officeDocument/2006/relationships/tags" Target="../tags/tag2421.xml"/><Relationship Id="rId173" Type="http://schemas.openxmlformats.org/officeDocument/2006/relationships/tags" Target="../tags/tag2442.xml"/><Relationship Id="rId194" Type="http://schemas.openxmlformats.org/officeDocument/2006/relationships/tags" Target="../tags/tag2463.xml"/><Relationship Id="rId208" Type="http://schemas.openxmlformats.org/officeDocument/2006/relationships/tags" Target="../tags/tag2477.xml"/><Relationship Id="rId229" Type="http://schemas.openxmlformats.org/officeDocument/2006/relationships/tags" Target="../tags/tag2498.xml"/><Relationship Id="rId14" Type="http://schemas.openxmlformats.org/officeDocument/2006/relationships/tags" Target="../tags/tag2283.xml"/><Relationship Id="rId35" Type="http://schemas.openxmlformats.org/officeDocument/2006/relationships/tags" Target="../tags/tag2304.xml"/><Relationship Id="rId56" Type="http://schemas.openxmlformats.org/officeDocument/2006/relationships/tags" Target="../tags/tag2325.xml"/><Relationship Id="rId77" Type="http://schemas.openxmlformats.org/officeDocument/2006/relationships/tags" Target="../tags/tag2346.xml"/><Relationship Id="rId100" Type="http://schemas.openxmlformats.org/officeDocument/2006/relationships/tags" Target="../tags/tag2369.xml"/><Relationship Id="rId8" Type="http://schemas.openxmlformats.org/officeDocument/2006/relationships/tags" Target="../tags/tag2277.xml"/><Relationship Id="rId98" Type="http://schemas.openxmlformats.org/officeDocument/2006/relationships/tags" Target="../tags/tag2367.xml"/><Relationship Id="rId121" Type="http://schemas.openxmlformats.org/officeDocument/2006/relationships/tags" Target="../tags/tag2390.xml"/><Relationship Id="rId142" Type="http://schemas.openxmlformats.org/officeDocument/2006/relationships/tags" Target="../tags/tag2411.xml"/><Relationship Id="rId163" Type="http://schemas.openxmlformats.org/officeDocument/2006/relationships/tags" Target="../tags/tag2432.xml"/><Relationship Id="rId184" Type="http://schemas.openxmlformats.org/officeDocument/2006/relationships/tags" Target="../tags/tag2453.xml"/><Relationship Id="rId219" Type="http://schemas.openxmlformats.org/officeDocument/2006/relationships/tags" Target="../tags/tag2488.xml"/><Relationship Id="rId230" Type="http://schemas.openxmlformats.org/officeDocument/2006/relationships/tags" Target="../tags/tag2499.xml"/><Relationship Id="rId25" Type="http://schemas.openxmlformats.org/officeDocument/2006/relationships/tags" Target="../tags/tag2294.xml"/><Relationship Id="rId46" Type="http://schemas.openxmlformats.org/officeDocument/2006/relationships/tags" Target="../tags/tag2315.xml"/><Relationship Id="rId67" Type="http://schemas.openxmlformats.org/officeDocument/2006/relationships/tags" Target="../tags/tag2336.xml"/><Relationship Id="rId20" Type="http://schemas.openxmlformats.org/officeDocument/2006/relationships/tags" Target="../tags/tag2289.xml"/><Relationship Id="rId41" Type="http://schemas.openxmlformats.org/officeDocument/2006/relationships/tags" Target="../tags/tag2310.xml"/><Relationship Id="rId62" Type="http://schemas.openxmlformats.org/officeDocument/2006/relationships/tags" Target="../tags/tag2331.xml"/><Relationship Id="rId83" Type="http://schemas.openxmlformats.org/officeDocument/2006/relationships/tags" Target="../tags/tag2352.xml"/><Relationship Id="rId88" Type="http://schemas.openxmlformats.org/officeDocument/2006/relationships/tags" Target="../tags/tag2357.xml"/><Relationship Id="rId111" Type="http://schemas.openxmlformats.org/officeDocument/2006/relationships/tags" Target="../tags/tag2380.xml"/><Relationship Id="rId132" Type="http://schemas.openxmlformats.org/officeDocument/2006/relationships/tags" Target="../tags/tag2401.xml"/><Relationship Id="rId153" Type="http://schemas.openxmlformats.org/officeDocument/2006/relationships/tags" Target="../tags/tag2422.xml"/><Relationship Id="rId174" Type="http://schemas.openxmlformats.org/officeDocument/2006/relationships/tags" Target="../tags/tag2443.xml"/><Relationship Id="rId179" Type="http://schemas.openxmlformats.org/officeDocument/2006/relationships/tags" Target="../tags/tag2448.xml"/><Relationship Id="rId195" Type="http://schemas.openxmlformats.org/officeDocument/2006/relationships/tags" Target="../tags/tag2464.xml"/><Relationship Id="rId209" Type="http://schemas.openxmlformats.org/officeDocument/2006/relationships/tags" Target="../tags/tag2478.xml"/><Relationship Id="rId190" Type="http://schemas.openxmlformats.org/officeDocument/2006/relationships/tags" Target="../tags/tag2459.xml"/><Relationship Id="rId204" Type="http://schemas.openxmlformats.org/officeDocument/2006/relationships/tags" Target="../tags/tag2473.xml"/><Relationship Id="rId220" Type="http://schemas.openxmlformats.org/officeDocument/2006/relationships/tags" Target="../tags/tag2489.xml"/><Relationship Id="rId225" Type="http://schemas.openxmlformats.org/officeDocument/2006/relationships/tags" Target="../tags/tag2494.xml"/><Relationship Id="rId15" Type="http://schemas.openxmlformats.org/officeDocument/2006/relationships/tags" Target="../tags/tag2284.xml"/><Relationship Id="rId36" Type="http://schemas.openxmlformats.org/officeDocument/2006/relationships/tags" Target="../tags/tag2305.xml"/><Relationship Id="rId57" Type="http://schemas.openxmlformats.org/officeDocument/2006/relationships/tags" Target="../tags/tag2326.xml"/><Relationship Id="rId106" Type="http://schemas.openxmlformats.org/officeDocument/2006/relationships/tags" Target="../tags/tag2375.xml"/><Relationship Id="rId127" Type="http://schemas.openxmlformats.org/officeDocument/2006/relationships/tags" Target="../tags/tag2396.xml"/><Relationship Id="rId10" Type="http://schemas.openxmlformats.org/officeDocument/2006/relationships/tags" Target="../tags/tag2279.xml"/><Relationship Id="rId31" Type="http://schemas.openxmlformats.org/officeDocument/2006/relationships/tags" Target="../tags/tag2300.xml"/><Relationship Id="rId52" Type="http://schemas.openxmlformats.org/officeDocument/2006/relationships/tags" Target="../tags/tag2321.xml"/><Relationship Id="rId73" Type="http://schemas.openxmlformats.org/officeDocument/2006/relationships/tags" Target="../tags/tag2342.xml"/><Relationship Id="rId78" Type="http://schemas.openxmlformats.org/officeDocument/2006/relationships/tags" Target="../tags/tag2347.xml"/><Relationship Id="rId94" Type="http://schemas.openxmlformats.org/officeDocument/2006/relationships/tags" Target="../tags/tag2363.xml"/><Relationship Id="rId99" Type="http://schemas.openxmlformats.org/officeDocument/2006/relationships/tags" Target="../tags/tag2368.xml"/><Relationship Id="rId101" Type="http://schemas.openxmlformats.org/officeDocument/2006/relationships/tags" Target="../tags/tag2370.xml"/><Relationship Id="rId122" Type="http://schemas.openxmlformats.org/officeDocument/2006/relationships/tags" Target="../tags/tag2391.xml"/><Relationship Id="rId143" Type="http://schemas.openxmlformats.org/officeDocument/2006/relationships/tags" Target="../tags/tag2412.xml"/><Relationship Id="rId148" Type="http://schemas.openxmlformats.org/officeDocument/2006/relationships/tags" Target="../tags/tag2417.xml"/><Relationship Id="rId164" Type="http://schemas.openxmlformats.org/officeDocument/2006/relationships/tags" Target="../tags/tag2433.xml"/><Relationship Id="rId169" Type="http://schemas.openxmlformats.org/officeDocument/2006/relationships/tags" Target="../tags/tag2438.xml"/><Relationship Id="rId185" Type="http://schemas.openxmlformats.org/officeDocument/2006/relationships/tags" Target="../tags/tag2454.xml"/><Relationship Id="rId4" Type="http://schemas.openxmlformats.org/officeDocument/2006/relationships/tags" Target="../tags/tag2273.xml"/><Relationship Id="rId9" Type="http://schemas.openxmlformats.org/officeDocument/2006/relationships/tags" Target="../tags/tag2278.xml"/><Relationship Id="rId180" Type="http://schemas.openxmlformats.org/officeDocument/2006/relationships/tags" Target="../tags/tag2449.xml"/><Relationship Id="rId210" Type="http://schemas.openxmlformats.org/officeDocument/2006/relationships/tags" Target="../tags/tag2479.xml"/><Relationship Id="rId215" Type="http://schemas.openxmlformats.org/officeDocument/2006/relationships/tags" Target="../tags/tag2484.xml"/><Relationship Id="rId26" Type="http://schemas.openxmlformats.org/officeDocument/2006/relationships/tags" Target="../tags/tag2295.xml"/><Relationship Id="rId231" Type="http://schemas.openxmlformats.org/officeDocument/2006/relationships/tags" Target="../tags/tag2500.xml"/><Relationship Id="rId47" Type="http://schemas.openxmlformats.org/officeDocument/2006/relationships/tags" Target="../tags/tag2316.xml"/><Relationship Id="rId68" Type="http://schemas.openxmlformats.org/officeDocument/2006/relationships/tags" Target="../tags/tag2337.xml"/><Relationship Id="rId89" Type="http://schemas.openxmlformats.org/officeDocument/2006/relationships/tags" Target="../tags/tag2358.xml"/><Relationship Id="rId112" Type="http://schemas.openxmlformats.org/officeDocument/2006/relationships/tags" Target="../tags/tag2381.xml"/><Relationship Id="rId133" Type="http://schemas.openxmlformats.org/officeDocument/2006/relationships/tags" Target="../tags/tag2402.xml"/><Relationship Id="rId154" Type="http://schemas.openxmlformats.org/officeDocument/2006/relationships/tags" Target="../tags/tag2423.xml"/><Relationship Id="rId175" Type="http://schemas.openxmlformats.org/officeDocument/2006/relationships/tags" Target="../tags/tag2444.xml"/><Relationship Id="rId196" Type="http://schemas.openxmlformats.org/officeDocument/2006/relationships/tags" Target="../tags/tag2465.xml"/><Relationship Id="rId200" Type="http://schemas.openxmlformats.org/officeDocument/2006/relationships/tags" Target="../tags/tag2469.xml"/><Relationship Id="rId16" Type="http://schemas.openxmlformats.org/officeDocument/2006/relationships/tags" Target="../tags/tag2285.xml"/><Relationship Id="rId221" Type="http://schemas.openxmlformats.org/officeDocument/2006/relationships/tags" Target="../tags/tag2490.xml"/><Relationship Id="rId37" Type="http://schemas.openxmlformats.org/officeDocument/2006/relationships/tags" Target="../tags/tag2306.xml"/><Relationship Id="rId58" Type="http://schemas.openxmlformats.org/officeDocument/2006/relationships/tags" Target="../tags/tag2327.xml"/><Relationship Id="rId79" Type="http://schemas.openxmlformats.org/officeDocument/2006/relationships/tags" Target="../tags/tag2348.xml"/><Relationship Id="rId102" Type="http://schemas.openxmlformats.org/officeDocument/2006/relationships/tags" Target="../tags/tag2371.xml"/><Relationship Id="rId123" Type="http://schemas.openxmlformats.org/officeDocument/2006/relationships/tags" Target="../tags/tag2392.xml"/><Relationship Id="rId144" Type="http://schemas.openxmlformats.org/officeDocument/2006/relationships/tags" Target="../tags/tag2413.xml"/><Relationship Id="rId90" Type="http://schemas.openxmlformats.org/officeDocument/2006/relationships/tags" Target="../tags/tag2359.xml"/><Relationship Id="rId165" Type="http://schemas.openxmlformats.org/officeDocument/2006/relationships/tags" Target="../tags/tag2434.xml"/><Relationship Id="rId186" Type="http://schemas.openxmlformats.org/officeDocument/2006/relationships/tags" Target="../tags/tag2455.xml"/><Relationship Id="rId211" Type="http://schemas.openxmlformats.org/officeDocument/2006/relationships/tags" Target="../tags/tag2480.xml"/><Relationship Id="rId232" Type="http://schemas.openxmlformats.org/officeDocument/2006/relationships/tags" Target="../tags/tag2501.xml"/><Relationship Id="rId27" Type="http://schemas.openxmlformats.org/officeDocument/2006/relationships/tags" Target="../tags/tag2296.xml"/><Relationship Id="rId48" Type="http://schemas.openxmlformats.org/officeDocument/2006/relationships/tags" Target="../tags/tag2317.xml"/><Relationship Id="rId69" Type="http://schemas.openxmlformats.org/officeDocument/2006/relationships/tags" Target="../tags/tag2338.xml"/><Relationship Id="rId113" Type="http://schemas.openxmlformats.org/officeDocument/2006/relationships/tags" Target="../tags/tag2382.xml"/><Relationship Id="rId134" Type="http://schemas.openxmlformats.org/officeDocument/2006/relationships/tags" Target="../tags/tag2403.xml"/><Relationship Id="rId80" Type="http://schemas.openxmlformats.org/officeDocument/2006/relationships/tags" Target="../tags/tag2349.xml"/><Relationship Id="rId155" Type="http://schemas.openxmlformats.org/officeDocument/2006/relationships/tags" Target="../tags/tag2424.xml"/><Relationship Id="rId176" Type="http://schemas.openxmlformats.org/officeDocument/2006/relationships/tags" Target="../tags/tag2445.xml"/><Relationship Id="rId197" Type="http://schemas.openxmlformats.org/officeDocument/2006/relationships/tags" Target="../tags/tag2466.xml"/><Relationship Id="rId201" Type="http://schemas.openxmlformats.org/officeDocument/2006/relationships/tags" Target="../tags/tag2470.xml"/><Relationship Id="rId222" Type="http://schemas.openxmlformats.org/officeDocument/2006/relationships/tags" Target="../tags/tag2491.xml"/><Relationship Id="rId17" Type="http://schemas.openxmlformats.org/officeDocument/2006/relationships/tags" Target="../tags/tag2286.xml"/><Relationship Id="rId38" Type="http://schemas.openxmlformats.org/officeDocument/2006/relationships/tags" Target="../tags/tag2307.xml"/><Relationship Id="rId59" Type="http://schemas.openxmlformats.org/officeDocument/2006/relationships/tags" Target="../tags/tag2328.xml"/><Relationship Id="rId103" Type="http://schemas.openxmlformats.org/officeDocument/2006/relationships/tags" Target="../tags/tag2372.xml"/><Relationship Id="rId124" Type="http://schemas.openxmlformats.org/officeDocument/2006/relationships/tags" Target="../tags/tag2393.xml"/><Relationship Id="rId70" Type="http://schemas.openxmlformats.org/officeDocument/2006/relationships/tags" Target="../tags/tag2339.xml"/><Relationship Id="rId91" Type="http://schemas.openxmlformats.org/officeDocument/2006/relationships/tags" Target="../tags/tag2360.xml"/><Relationship Id="rId145" Type="http://schemas.openxmlformats.org/officeDocument/2006/relationships/tags" Target="../tags/tag2414.xml"/><Relationship Id="rId166" Type="http://schemas.openxmlformats.org/officeDocument/2006/relationships/tags" Target="../tags/tag2435.xml"/><Relationship Id="rId187" Type="http://schemas.openxmlformats.org/officeDocument/2006/relationships/tags" Target="../tags/tag2456.xml"/><Relationship Id="rId1" Type="http://schemas.openxmlformats.org/officeDocument/2006/relationships/tags" Target="../tags/tag2270.xml"/><Relationship Id="rId212" Type="http://schemas.openxmlformats.org/officeDocument/2006/relationships/tags" Target="../tags/tag2481.xml"/><Relationship Id="rId233" Type="http://schemas.openxmlformats.org/officeDocument/2006/relationships/tags" Target="../tags/tag2502.xml"/><Relationship Id="rId28" Type="http://schemas.openxmlformats.org/officeDocument/2006/relationships/tags" Target="../tags/tag2297.xml"/><Relationship Id="rId49" Type="http://schemas.openxmlformats.org/officeDocument/2006/relationships/tags" Target="../tags/tag2318.xml"/><Relationship Id="rId114" Type="http://schemas.openxmlformats.org/officeDocument/2006/relationships/tags" Target="../tags/tag2383.xml"/><Relationship Id="rId60" Type="http://schemas.openxmlformats.org/officeDocument/2006/relationships/tags" Target="../tags/tag2329.xml"/><Relationship Id="rId81" Type="http://schemas.openxmlformats.org/officeDocument/2006/relationships/tags" Target="../tags/tag2350.xml"/><Relationship Id="rId135" Type="http://schemas.openxmlformats.org/officeDocument/2006/relationships/tags" Target="../tags/tag2404.xml"/><Relationship Id="rId156" Type="http://schemas.openxmlformats.org/officeDocument/2006/relationships/tags" Target="../tags/tag2425.xml"/><Relationship Id="rId177" Type="http://schemas.openxmlformats.org/officeDocument/2006/relationships/tags" Target="../tags/tag2446.xml"/><Relationship Id="rId198" Type="http://schemas.openxmlformats.org/officeDocument/2006/relationships/tags" Target="../tags/tag2467.xml"/><Relationship Id="rId202" Type="http://schemas.openxmlformats.org/officeDocument/2006/relationships/tags" Target="../tags/tag2471.xml"/><Relationship Id="rId223" Type="http://schemas.openxmlformats.org/officeDocument/2006/relationships/tags" Target="../tags/tag2492.xml"/><Relationship Id="rId18" Type="http://schemas.openxmlformats.org/officeDocument/2006/relationships/tags" Target="../tags/tag2287.xml"/><Relationship Id="rId39" Type="http://schemas.openxmlformats.org/officeDocument/2006/relationships/tags" Target="../tags/tag2308.xml"/><Relationship Id="rId50" Type="http://schemas.openxmlformats.org/officeDocument/2006/relationships/tags" Target="../tags/tag2319.xml"/><Relationship Id="rId104" Type="http://schemas.openxmlformats.org/officeDocument/2006/relationships/tags" Target="../tags/tag2373.xml"/><Relationship Id="rId125" Type="http://schemas.openxmlformats.org/officeDocument/2006/relationships/tags" Target="../tags/tag2394.xml"/><Relationship Id="rId146" Type="http://schemas.openxmlformats.org/officeDocument/2006/relationships/tags" Target="../tags/tag2415.xml"/><Relationship Id="rId167" Type="http://schemas.openxmlformats.org/officeDocument/2006/relationships/tags" Target="../tags/tag2436.xml"/><Relationship Id="rId188" Type="http://schemas.openxmlformats.org/officeDocument/2006/relationships/tags" Target="../tags/tag2457.xml"/><Relationship Id="rId71" Type="http://schemas.openxmlformats.org/officeDocument/2006/relationships/tags" Target="../tags/tag2340.xml"/><Relationship Id="rId92" Type="http://schemas.openxmlformats.org/officeDocument/2006/relationships/tags" Target="../tags/tag2361.xml"/><Relationship Id="rId213" Type="http://schemas.openxmlformats.org/officeDocument/2006/relationships/tags" Target="../tags/tag2482.xml"/><Relationship Id="rId234" Type="http://schemas.openxmlformats.org/officeDocument/2006/relationships/slideLayout" Target="../slideLayouts/slideLayout2.xml"/><Relationship Id="rId2" Type="http://schemas.openxmlformats.org/officeDocument/2006/relationships/tags" Target="../tags/tag2271.xml"/><Relationship Id="rId29" Type="http://schemas.openxmlformats.org/officeDocument/2006/relationships/tags" Target="../tags/tag2298.xml"/><Relationship Id="rId40" Type="http://schemas.openxmlformats.org/officeDocument/2006/relationships/tags" Target="../tags/tag2309.xml"/><Relationship Id="rId115" Type="http://schemas.openxmlformats.org/officeDocument/2006/relationships/tags" Target="../tags/tag2384.xml"/><Relationship Id="rId136" Type="http://schemas.openxmlformats.org/officeDocument/2006/relationships/tags" Target="../tags/tag2405.xml"/><Relationship Id="rId157" Type="http://schemas.openxmlformats.org/officeDocument/2006/relationships/tags" Target="../tags/tag2426.xml"/><Relationship Id="rId178" Type="http://schemas.openxmlformats.org/officeDocument/2006/relationships/tags" Target="../tags/tag2447.xml"/><Relationship Id="rId61" Type="http://schemas.openxmlformats.org/officeDocument/2006/relationships/tags" Target="../tags/tag2330.xml"/><Relationship Id="rId82" Type="http://schemas.openxmlformats.org/officeDocument/2006/relationships/tags" Target="../tags/tag2351.xml"/><Relationship Id="rId199" Type="http://schemas.openxmlformats.org/officeDocument/2006/relationships/tags" Target="../tags/tag2468.xml"/><Relationship Id="rId203" Type="http://schemas.openxmlformats.org/officeDocument/2006/relationships/tags" Target="../tags/tag2472.xml"/><Relationship Id="rId19" Type="http://schemas.openxmlformats.org/officeDocument/2006/relationships/tags" Target="../tags/tag2288.xml"/><Relationship Id="rId224" Type="http://schemas.openxmlformats.org/officeDocument/2006/relationships/tags" Target="../tags/tag2493.xml"/><Relationship Id="rId30" Type="http://schemas.openxmlformats.org/officeDocument/2006/relationships/tags" Target="../tags/tag2299.xml"/><Relationship Id="rId105" Type="http://schemas.openxmlformats.org/officeDocument/2006/relationships/tags" Target="../tags/tag2374.xml"/><Relationship Id="rId126" Type="http://schemas.openxmlformats.org/officeDocument/2006/relationships/tags" Target="../tags/tag2395.xml"/><Relationship Id="rId147" Type="http://schemas.openxmlformats.org/officeDocument/2006/relationships/tags" Target="../tags/tag2416.xml"/><Relationship Id="rId168" Type="http://schemas.openxmlformats.org/officeDocument/2006/relationships/tags" Target="../tags/tag2437.xml"/><Relationship Id="rId51" Type="http://schemas.openxmlformats.org/officeDocument/2006/relationships/tags" Target="../tags/tag2320.xml"/><Relationship Id="rId72" Type="http://schemas.openxmlformats.org/officeDocument/2006/relationships/tags" Target="../tags/tag2341.xml"/><Relationship Id="rId93" Type="http://schemas.openxmlformats.org/officeDocument/2006/relationships/tags" Target="../tags/tag2362.xml"/><Relationship Id="rId189" Type="http://schemas.openxmlformats.org/officeDocument/2006/relationships/tags" Target="../tags/tag2458.xml"/><Relationship Id="rId3" Type="http://schemas.openxmlformats.org/officeDocument/2006/relationships/tags" Target="../tags/tag2272.xml"/><Relationship Id="rId214" Type="http://schemas.openxmlformats.org/officeDocument/2006/relationships/tags" Target="../tags/tag2483.xml"/><Relationship Id="rId235" Type="http://schemas.openxmlformats.org/officeDocument/2006/relationships/image" Target="../media/image23.png"/><Relationship Id="rId116" Type="http://schemas.openxmlformats.org/officeDocument/2006/relationships/tags" Target="../tags/tag2385.xml"/><Relationship Id="rId137" Type="http://schemas.openxmlformats.org/officeDocument/2006/relationships/tags" Target="../tags/tag2406.xml"/><Relationship Id="rId158" Type="http://schemas.openxmlformats.org/officeDocument/2006/relationships/tags" Target="../tags/tag242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8" Type="http://schemas.openxmlformats.org/officeDocument/2006/relationships/tags" Target="../tags/tag2510.xml"/><Relationship Id="rId3" Type="http://schemas.openxmlformats.org/officeDocument/2006/relationships/tags" Target="../tags/tag2505.xml"/><Relationship Id="rId7" Type="http://schemas.openxmlformats.org/officeDocument/2006/relationships/tags" Target="../tags/tag2509.xml"/><Relationship Id="rId2" Type="http://schemas.openxmlformats.org/officeDocument/2006/relationships/tags" Target="../tags/tag2504.xml"/><Relationship Id="rId1" Type="http://schemas.openxmlformats.org/officeDocument/2006/relationships/tags" Target="../tags/tag2503.xml"/><Relationship Id="rId6" Type="http://schemas.openxmlformats.org/officeDocument/2006/relationships/tags" Target="../tags/tag2508.xml"/><Relationship Id="rId5" Type="http://schemas.openxmlformats.org/officeDocument/2006/relationships/tags" Target="../tags/tag2507.xml"/><Relationship Id="rId10" Type="http://schemas.openxmlformats.org/officeDocument/2006/relationships/slideLayout" Target="../slideLayouts/slideLayout2.xml"/><Relationship Id="rId4" Type="http://schemas.openxmlformats.org/officeDocument/2006/relationships/tags" Target="../tags/tag2506.xml"/><Relationship Id="rId9" Type="http://schemas.openxmlformats.org/officeDocument/2006/relationships/tags" Target="../tags/tag2511.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10" Type="http://schemas.openxmlformats.org/officeDocument/2006/relationships/slideLayout" Target="../slideLayouts/slideLayout2.xml"/><Relationship Id="rId4" Type="http://schemas.openxmlformats.org/officeDocument/2006/relationships/tags" Target="../tags/tag7.xml"/><Relationship Id="rId9" Type="http://schemas.openxmlformats.org/officeDocument/2006/relationships/tags" Target="../tags/tag12.xml"/></Relationships>
</file>

<file path=ppt/slides/_rels/slide7.xml.rels><?xml version="1.0" encoding="UTF-8" standalone="yes"?>
<Relationships xmlns="http://schemas.openxmlformats.org/package/2006/relationships"><Relationship Id="rId26" Type="http://schemas.openxmlformats.org/officeDocument/2006/relationships/tags" Target="../tags/tag38.xml"/><Relationship Id="rId21" Type="http://schemas.openxmlformats.org/officeDocument/2006/relationships/tags" Target="../tags/tag33.xml"/><Relationship Id="rId42" Type="http://schemas.openxmlformats.org/officeDocument/2006/relationships/tags" Target="../tags/tag54.xml"/><Relationship Id="rId47" Type="http://schemas.openxmlformats.org/officeDocument/2006/relationships/tags" Target="../tags/tag59.xml"/><Relationship Id="rId63" Type="http://schemas.openxmlformats.org/officeDocument/2006/relationships/tags" Target="../tags/tag75.xml"/><Relationship Id="rId68" Type="http://schemas.openxmlformats.org/officeDocument/2006/relationships/tags" Target="../tags/tag80.xml"/><Relationship Id="rId84" Type="http://schemas.openxmlformats.org/officeDocument/2006/relationships/tags" Target="../tags/tag96.xml"/><Relationship Id="rId89" Type="http://schemas.openxmlformats.org/officeDocument/2006/relationships/tags" Target="../tags/tag101.xml"/><Relationship Id="rId16" Type="http://schemas.openxmlformats.org/officeDocument/2006/relationships/tags" Target="../tags/tag28.xml"/><Relationship Id="rId107" Type="http://schemas.openxmlformats.org/officeDocument/2006/relationships/tags" Target="../tags/tag119.xml"/><Relationship Id="rId11" Type="http://schemas.openxmlformats.org/officeDocument/2006/relationships/tags" Target="../tags/tag23.xml"/><Relationship Id="rId32" Type="http://schemas.openxmlformats.org/officeDocument/2006/relationships/tags" Target="../tags/tag44.xml"/><Relationship Id="rId37" Type="http://schemas.openxmlformats.org/officeDocument/2006/relationships/tags" Target="../tags/tag49.xml"/><Relationship Id="rId53" Type="http://schemas.openxmlformats.org/officeDocument/2006/relationships/tags" Target="../tags/tag65.xml"/><Relationship Id="rId58" Type="http://schemas.openxmlformats.org/officeDocument/2006/relationships/tags" Target="../tags/tag70.xml"/><Relationship Id="rId74" Type="http://schemas.openxmlformats.org/officeDocument/2006/relationships/tags" Target="../tags/tag86.xml"/><Relationship Id="rId79" Type="http://schemas.openxmlformats.org/officeDocument/2006/relationships/tags" Target="../tags/tag91.xml"/><Relationship Id="rId102" Type="http://schemas.openxmlformats.org/officeDocument/2006/relationships/tags" Target="../tags/tag114.xml"/><Relationship Id="rId5" Type="http://schemas.openxmlformats.org/officeDocument/2006/relationships/tags" Target="../tags/tag17.xml"/><Relationship Id="rId90" Type="http://schemas.openxmlformats.org/officeDocument/2006/relationships/tags" Target="../tags/tag102.xml"/><Relationship Id="rId95" Type="http://schemas.openxmlformats.org/officeDocument/2006/relationships/tags" Target="../tags/tag107.xml"/><Relationship Id="rId22" Type="http://schemas.openxmlformats.org/officeDocument/2006/relationships/tags" Target="../tags/tag34.xml"/><Relationship Id="rId27" Type="http://schemas.openxmlformats.org/officeDocument/2006/relationships/tags" Target="../tags/tag39.xml"/><Relationship Id="rId43" Type="http://schemas.openxmlformats.org/officeDocument/2006/relationships/tags" Target="../tags/tag55.xml"/><Relationship Id="rId48" Type="http://schemas.openxmlformats.org/officeDocument/2006/relationships/tags" Target="../tags/tag60.xml"/><Relationship Id="rId64" Type="http://schemas.openxmlformats.org/officeDocument/2006/relationships/tags" Target="../tags/tag76.xml"/><Relationship Id="rId69" Type="http://schemas.openxmlformats.org/officeDocument/2006/relationships/tags" Target="../tags/tag81.xml"/><Relationship Id="rId80" Type="http://schemas.openxmlformats.org/officeDocument/2006/relationships/tags" Target="../tags/tag92.xml"/><Relationship Id="rId85" Type="http://schemas.openxmlformats.org/officeDocument/2006/relationships/tags" Target="../tags/tag97.xml"/><Relationship Id="rId12" Type="http://schemas.openxmlformats.org/officeDocument/2006/relationships/tags" Target="../tags/tag24.xml"/><Relationship Id="rId17" Type="http://schemas.openxmlformats.org/officeDocument/2006/relationships/tags" Target="../tags/tag29.xml"/><Relationship Id="rId33" Type="http://schemas.openxmlformats.org/officeDocument/2006/relationships/tags" Target="../tags/tag45.xml"/><Relationship Id="rId38" Type="http://schemas.openxmlformats.org/officeDocument/2006/relationships/tags" Target="../tags/tag50.xml"/><Relationship Id="rId59" Type="http://schemas.openxmlformats.org/officeDocument/2006/relationships/tags" Target="../tags/tag71.xml"/><Relationship Id="rId103" Type="http://schemas.openxmlformats.org/officeDocument/2006/relationships/tags" Target="../tags/tag115.xml"/><Relationship Id="rId108" Type="http://schemas.openxmlformats.org/officeDocument/2006/relationships/slideLayout" Target="../slideLayouts/slideLayout2.xml"/><Relationship Id="rId20" Type="http://schemas.openxmlformats.org/officeDocument/2006/relationships/tags" Target="../tags/tag32.xml"/><Relationship Id="rId41" Type="http://schemas.openxmlformats.org/officeDocument/2006/relationships/tags" Target="../tags/tag53.xml"/><Relationship Id="rId54" Type="http://schemas.openxmlformats.org/officeDocument/2006/relationships/tags" Target="../tags/tag66.xml"/><Relationship Id="rId62" Type="http://schemas.openxmlformats.org/officeDocument/2006/relationships/tags" Target="../tags/tag74.xml"/><Relationship Id="rId70" Type="http://schemas.openxmlformats.org/officeDocument/2006/relationships/tags" Target="../tags/tag82.xml"/><Relationship Id="rId75" Type="http://schemas.openxmlformats.org/officeDocument/2006/relationships/tags" Target="../tags/tag87.xml"/><Relationship Id="rId83" Type="http://schemas.openxmlformats.org/officeDocument/2006/relationships/tags" Target="../tags/tag95.xml"/><Relationship Id="rId88" Type="http://schemas.openxmlformats.org/officeDocument/2006/relationships/tags" Target="../tags/tag100.xml"/><Relationship Id="rId91" Type="http://schemas.openxmlformats.org/officeDocument/2006/relationships/tags" Target="../tags/tag103.xml"/><Relationship Id="rId96" Type="http://schemas.openxmlformats.org/officeDocument/2006/relationships/tags" Target="../tags/tag108.xml"/><Relationship Id="rId1" Type="http://schemas.openxmlformats.org/officeDocument/2006/relationships/tags" Target="../tags/tag13.xml"/><Relationship Id="rId6" Type="http://schemas.openxmlformats.org/officeDocument/2006/relationships/tags" Target="../tags/tag18.xml"/><Relationship Id="rId15" Type="http://schemas.openxmlformats.org/officeDocument/2006/relationships/tags" Target="../tags/tag27.xml"/><Relationship Id="rId23" Type="http://schemas.openxmlformats.org/officeDocument/2006/relationships/tags" Target="../tags/tag35.xml"/><Relationship Id="rId28" Type="http://schemas.openxmlformats.org/officeDocument/2006/relationships/tags" Target="../tags/tag40.xml"/><Relationship Id="rId36" Type="http://schemas.openxmlformats.org/officeDocument/2006/relationships/tags" Target="../tags/tag48.xml"/><Relationship Id="rId49" Type="http://schemas.openxmlformats.org/officeDocument/2006/relationships/tags" Target="../tags/tag61.xml"/><Relationship Id="rId57" Type="http://schemas.openxmlformats.org/officeDocument/2006/relationships/tags" Target="../tags/tag69.xml"/><Relationship Id="rId106" Type="http://schemas.openxmlformats.org/officeDocument/2006/relationships/tags" Target="../tags/tag118.xml"/><Relationship Id="rId10" Type="http://schemas.openxmlformats.org/officeDocument/2006/relationships/tags" Target="../tags/tag22.xml"/><Relationship Id="rId31" Type="http://schemas.openxmlformats.org/officeDocument/2006/relationships/tags" Target="../tags/tag43.xml"/><Relationship Id="rId44" Type="http://schemas.openxmlformats.org/officeDocument/2006/relationships/tags" Target="../tags/tag56.xml"/><Relationship Id="rId52" Type="http://schemas.openxmlformats.org/officeDocument/2006/relationships/tags" Target="../tags/tag64.xml"/><Relationship Id="rId60" Type="http://schemas.openxmlformats.org/officeDocument/2006/relationships/tags" Target="../tags/tag72.xml"/><Relationship Id="rId65" Type="http://schemas.openxmlformats.org/officeDocument/2006/relationships/tags" Target="../tags/tag77.xml"/><Relationship Id="rId73" Type="http://schemas.openxmlformats.org/officeDocument/2006/relationships/tags" Target="../tags/tag85.xml"/><Relationship Id="rId78" Type="http://schemas.openxmlformats.org/officeDocument/2006/relationships/tags" Target="../tags/tag90.xml"/><Relationship Id="rId81" Type="http://schemas.openxmlformats.org/officeDocument/2006/relationships/tags" Target="../tags/tag93.xml"/><Relationship Id="rId86" Type="http://schemas.openxmlformats.org/officeDocument/2006/relationships/tags" Target="../tags/tag98.xml"/><Relationship Id="rId94" Type="http://schemas.openxmlformats.org/officeDocument/2006/relationships/tags" Target="../tags/tag106.xml"/><Relationship Id="rId99" Type="http://schemas.openxmlformats.org/officeDocument/2006/relationships/tags" Target="../tags/tag111.xml"/><Relationship Id="rId101" Type="http://schemas.openxmlformats.org/officeDocument/2006/relationships/tags" Target="../tags/tag113.xml"/><Relationship Id="rId4" Type="http://schemas.openxmlformats.org/officeDocument/2006/relationships/tags" Target="../tags/tag16.xml"/><Relationship Id="rId9" Type="http://schemas.openxmlformats.org/officeDocument/2006/relationships/tags" Target="../tags/tag21.xml"/><Relationship Id="rId13" Type="http://schemas.openxmlformats.org/officeDocument/2006/relationships/tags" Target="../tags/tag25.xml"/><Relationship Id="rId18" Type="http://schemas.openxmlformats.org/officeDocument/2006/relationships/tags" Target="../tags/tag30.xml"/><Relationship Id="rId39" Type="http://schemas.openxmlformats.org/officeDocument/2006/relationships/tags" Target="../tags/tag51.xml"/><Relationship Id="rId34" Type="http://schemas.openxmlformats.org/officeDocument/2006/relationships/tags" Target="../tags/tag46.xml"/><Relationship Id="rId50" Type="http://schemas.openxmlformats.org/officeDocument/2006/relationships/tags" Target="../tags/tag62.xml"/><Relationship Id="rId55" Type="http://schemas.openxmlformats.org/officeDocument/2006/relationships/tags" Target="../tags/tag67.xml"/><Relationship Id="rId76" Type="http://schemas.openxmlformats.org/officeDocument/2006/relationships/tags" Target="../tags/tag88.xml"/><Relationship Id="rId97" Type="http://schemas.openxmlformats.org/officeDocument/2006/relationships/tags" Target="../tags/tag109.xml"/><Relationship Id="rId104" Type="http://schemas.openxmlformats.org/officeDocument/2006/relationships/tags" Target="../tags/tag116.xml"/><Relationship Id="rId7" Type="http://schemas.openxmlformats.org/officeDocument/2006/relationships/tags" Target="../tags/tag19.xml"/><Relationship Id="rId71" Type="http://schemas.openxmlformats.org/officeDocument/2006/relationships/tags" Target="../tags/tag83.xml"/><Relationship Id="rId92" Type="http://schemas.openxmlformats.org/officeDocument/2006/relationships/tags" Target="../tags/tag104.xml"/><Relationship Id="rId2" Type="http://schemas.openxmlformats.org/officeDocument/2006/relationships/tags" Target="../tags/tag14.xml"/><Relationship Id="rId29" Type="http://schemas.openxmlformats.org/officeDocument/2006/relationships/tags" Target="../tags/tag41.xml"/><Relationship Id="rId24" Type="http://schemas.openxmlformats.org/officeDocument/2006/relationships/tags" Target="../tags/tag36.xml"/><Relationship Id="rId40" Type="http://schemas.openxmlformats.org/officeDocument/2006/relationships/tags" Target="../tags/tag52.xml"/><Relationship Id="rId45" Type="http://schemas.openxmlformats.org/officeDocument/2006/relationships/tags" Target="../tags/tag57.xml"/><Relationship Id="rId66" Type="http://schemas.openxmlformats.org/officeDocument/2006/relationships/tags" Target="../tags/tag78.xml"/><Relationship Id="rId87" Type="http://schemas.openxmlformats.org/officeDocument/2006/relationships/tags" Target="../tags/tag99.xml"/><Relationship Id="rId61" Type="http://schemas.openxmlformats.org/officeDocument/2006/relationships/tags" Target="../tags/tag73.xml"/><Relationship Id="rId82" Type="http://schemas.openxmlformats.org/officeDocument/2006/relationships/tags" Target="../tags/tag94.xml"/><Relationship Id="rId19" Type="http://schemas.openxmlformats.org/officeDocument/2006/relationships/tags" Target="../tags/tag31.xml"/><Relationship Id="rId14" Type="http://schemas.openxmlformats.org/officeDocument/2006/relationships/tags" Target="../tags/tag26.xml"/><Relationship Id="rId30" Type="http://schemas.openxmlformats.org/officeDocument/2006/relationships/tags" Target="../tags/tag42.xml"/><Relationship Id="rId35" Type="http://schemas.openxmlformats.org/officeDocument/2006/relationships/tags" Target="../tags/tag47.xml"/><Relationship Id="rId56" Type="http://schemas.openxmlformats.org/officeDocument/2006/relationships/tags" Target="../tags/tag68.xml"/><Relationship Id="rId77" Type="http://schemas.openxmlformats.org/officeDocument/2006/relationships/tags" Target="../tags/tag89.xml"/><Relationship Id="rId100" Type="http://schemas.openxmlformats.org/officeDocument/2006/relationships/tags" Target="../tags/tag112.xml"/><Relationship Id="rId105" Type="http://schemas.openxmlformats.org/officeDocument/2006/relationships/tags" Target="../tags/tag117.xml"/><Relationship Id="rId8" Type="http://schemas.openxmlformats.org/officeDocument/2006/relationships/tags" Target="../tags/tag20.xml"/><Relationship Id="rId51" Type="http://schemas.openxmlformats.org/officeDocument/2006/relationships/tags" Target="../tags/tag63.xml"/><Relationship Id="rId72" Type="http://schemas.openxmlformats.org/officeDocument/2006/relationships/tags" Target="../tags/tag84.xml"/><Relationship Id="rId93" Type="http://schemas.openxmlformats.org/officeDocument/2006/relationships/tags" Target="../tags/tag105.xml"/><Relationship Id="rId98" Type="http://schemas.openxmlformats.org/officeDocument/2006/relationships/tags" Target="../tags/tag110.xml"/><Relationship Id="rId3" Type="http://schemas.openxmlformats.org/officeDocument/2006/relationships/tags" Target="../tags/tag15.xml"/><Relationship Id="rId25" Type="http://schemas.openxmlformats.org/officeDocument/2006/relationships/tags" Target="../tags/tag37.xml"/><Relationship Id="rId46" Type="http://schemas.openxmlformats.org/officeDocument/2006/relationships/tags" Target="../tags/tag58.xml"/><Relationship Id="rId67" Type="http://schemas.openxmlformats.org/officeDocument/2006/relationships/tags" Target="../tags/tag79.xml"/></Relationships>
</file>

<file path=ppt/slides/_rels/slide8.xml.rels><?xml version="1.0" encoding="UTF-8" standalone="yes"?>
<Relationships xmlns="http://schemas.openxmlformats.org/package/2006/relationships"><Relationship Id="rId117" Type="http://schemas.openxmlformats.org/officeDocument/2006/relationships/tags" Target="../tags/tag236.xml"/><Relationship Id="rId21" Type="http://schemas.openxmlformats.org/officeDocument/2006/relationships/tags" Target="../tags/tag140.xml"/><Relationship Id="rId42" Type="http://schemas.openxmlformats.org/officeDocument/2006/relationships/tags" Target="../tags/tag161.xml"/><Relationship Id="rId47" Type="http://schemas.openxmlformats.org/officeDocument/2006/relationships/tags" Target="../tags/tag166.xml"/><Relationship Id="rId63" Type="http://schemas.openxmlformats.org/officeDocument/2006/relationships/tags" Target="../tags/tag182.xml"/><Relationship Id="rId68" Type="http://schemas.openxmlformats.org/officeDocument/2006/relationships/tags" Target="../tags/tag187.xml"/><Relationship Id="rId84" Type="http://schemas.openxmlformats.org/officeDocument/2006/relationships/tags" Target="../tags/tag203.xml"/><Relationship Id="rId89" Type="http://schemas.openxmlformats.org/officeDocument/2006/relationships/tags" Target="../tags/tag208.xml"/><Relationship Id="rId112" Type="http://schemas.openxmlformats.org/officeDocument/2006/relationships/tags" Target="../tags/tag231.xml"/><Relationship Id="rId16" Type="http://schemas.openxmlformats.org/officeDocument/2006/relationships/tags" Target="../tags/tag135.xml"/><Relationship Id="rId107" Type="http://schemas.openxmlformats.org/officeDocument/2006/relationships/tags" Target="../tags/tag226.xml"/><Relationship Id="rId11" Type="http://schemas.openxmlformats.org/officeDocument/2006/relationships/tags" Target="../tags/tag130.xml"/><Relationship Id="rId32" Type="http://schemas.openxmlformats.org/officeDocument/2006/relationships/tags" Target="../tags/tag151.xml"/><Relationship Id="rId37" Type="http://schemas.openxmlformats.org/officeDocument/2006/relationships/tags" Target="../tags/tag156.xml"/><Relationship Id="rId53" Type="http://schemas.openxmlformats.org/officeDocument/2006/relationships/tags" Target="../tags/tag172.xml"/><Relationship Id="rId58" Type="http://schemas.openxmlformats.org/officeDocument/2006/relationships/tags" Target="../tags/tag177.xml"/><Relationship Id="rId74" Type="http://schemas.openxmlformats.org/officeDocument/2006/relationships/tags" Target="../tags/tag193.xml"/><Relationship Id="rId79" Type="http://schemas.openxmlformats.org/officeDocument/2006/relationships/tags" Target="../tags/tag198.xml"/><Relationship Id="rId102" Type="http://schemas.openxmlformats.org/officeDocument/2006/relationships/tags" Target="../tags/tag221.xml"/><Relationship Id="rId123" Type="http://schemas.openxmlformats.org/officeDocument/2006/relationships/tags" Target="../tags/tag242.xml"/><Relationship Id="rId128" Type="http://schemas.openxmlformats.org/officeDocument/2006/relationships/tags" Target="../tags/tag247.xml"/><Relationship Id="rId5" Type="http://schemas.openxmlformats.org/officeDocument/2006/relationships/tags" Target="../tags/tag124.xml"/><Relationship Id="rId90" Type="http://schemas.openxmlformats.org/officeDocument/2006/relationships/tags" Target="../tags/tag209.xml"/><Relationship Id="rId95" Type="http://schemas.openxmlformats.org/officeDocument/2006/relationships/tags" Target="../tags/tag214.xml"/><Relationship Id="rId22" Type="http://schemas.openxmlformats.org/officeDocument/2006/relationships/tags" Target="../tags/tag141.xml"/><Relationship Id="rId27" Type="http://schemas.openxmlformats.org/officeDocument/2006/relationships/tags" Target="../tags/tag146.xml"/><Relationship Id="rId43" Type="http://schemas.openxmlformats.org/officeDocument/2006/relationships/tags" Target="../tags/tag162.xml"/><Relationship Id="rId48" Type="http://schemas.openxmlformats.org/officeDocument/2006/relationships/tags" Target="../tags/tag167.xml"/><Relationship Id="rId64" Type="http://schemas.openxmlformats.org/officeDocument/2006/relationships/tags" Target="../tags/tag183.xml"/><Relationship Id="rId69" Type="http://schemas.openxmlformats.org/officeDocument/2006/relationships/tags" Target="../tags/tag188.xml"/><Relationship Id="rId113" Type="http://schemas.openxmlformats.org/officeDocument/2006/relationships/tags" Target="../tags/tag232.xml"/><Relationship Id="rId118" Type="http://schemas.openxmlformats.org/officeDocument/2006/relationships/tags" Target="../tags/tag237.xml"/><Relationship Id="rId80" Type="http://schemas.openxmlformats.org/officeDocument/2006/relationships/tags" Target="../tags/tag199.xml"/><Relationship Id="rId85" Type="http://schemas.openxmlformats.org/officeDocument/2006/relationships/tags" Target="../tags/tag204.xml"/><Relationship Id="rId12" Type="http://schemas.openxmlformats.org/officeDocument/2006/relationships/tags" Target="../tags/tag131.xml"/><Relationship Id="rId17" Type="http://schemas.openxmlformats.org/officeDocument/2006/relationships/tags" Target="../tags/tag136.xml"/><Relationship Id="rId33" Type="http://schemas.openxmlformats.org/officeDocument/2006/relationships/tags" Target="../tags/tag152.xml"/><Relationship Id="rId38" Type="http://schemas.openxmlformats.org/officeDocument/2006/relationships/tags" Target="../tags/tag157.xml"/><Relationship Id="rId59" Type="http://schemas.openxmlformats.org/officeDocument/2006/relationships/tags" Target="../tags/tag178.xml"/><Relationship Id="rId103" Type="http://schemas.openxmlformats.org/officeDocument/2006/relationships/tags" Target="../tags/tag222.xml"/><Relationship Id="rId108" Type="http://schemas.openxmlformats.org/officeDocument/2006/relationships/tags" Target="../tags/tag227.xml"/><Relationship Id="rId124" Type="http://schemas.openxmlformats.org/officeDocument/2006/relationships/tags" Target="../tags/tag243.xml"/><Relationship Id="rId129" Type="http://schemas.openxmlformats.org/officeDocument/2006/relationships/tags" Target="../tags/tag248.xml"/><Relationship Id="rId54" Type="http://schemas.openxmlformats.org/officeDocument/2006/relationships/tags" Target="../tags/tag173.xml"/><Relationship Id="rId70" Type="http://schemas.openxmlformats.org/officeDocument/2006/relationships/tags" Target="../tags/tag189.xml"/><Relationship Id="rId75" Type="http://schemas.openxmlformats.org/officeDocument/2006/relationships/tags" Target="../tags/tag194.xml"/><Relationship Id="rId91" Type="http://schemas.openxmlformats.org/officeDocument/2006/relationships/tags" Target="../tags/tag210.xml"/><Relationship Id="rId96" Type="http://schemas.openxmlformats.org/officeDocument/2006/relationships/tags" Target="../tags/tag215.xml"/><Relationship Id="rId1" Type="http://schemas.openxmlformats.org/officeDocument/2006/relationships/tags" Target="../tags/tag120.xml"/><Relationship Id="rId6" Type="http://schemas.openxmlformats.org/officeDocument/2006/relationships/tags" Target="../tags/tag125.xml"/><Relationship Id="rId23" Type="http://schemas.openxmlformats.org/officeDocument/2006/relationships/tags" Target="../tags/tag142.xml"/><Relationship Id="rId28" Type="http://schemas.openxmlformats.org/officeDocument/2006/relationships/tags" Target="../tags/tag147.xml"/><Relationship Id="rId49" Type="http://schemas.openxmlformats.org/officeDocument/2006/relationships/tags" Target="../tags/tag168.xml"/><Relationship Id="rId114" Type="http://schemas.openxmlformats.org/officeDocument/2006/relationships/tags" Target="../tags/tag233.xml"/><Relationship Id="rId119" Type="http://schemas.openxmlformats.org/officeDocument/2006/relationships/tags" Target="../tags/tag238.xml"/><Relationship Id="rId44" Type="http://schemas.openxmlformats.org/officeDocument/2006/relationships/tags" Target="../tags/tag163.xml"/><Relationship Id="rId60" Type="http://schemas.openxmlformats.org/officeDocument/2006/relationships/tags" Target="../tags/tag179.xml"/><Relationship Id="rId65" Type="http://schemas.openxmlformats.org/officeDocument/2006/relationships/tags" Target="../tags/tag184.xml"/><Relationship Id="rId81" Type="http://schemas.openxmlformats.org/officeDocument/2006/relationships/tags" Target="../tags/tag200.xml"/><Relationship Id="rId86" Type="http://schemas.openxmlformats.org/officeDocument/2006/relationships/tags" Target="../tags/tag205.xml"/><Relationship Id="rId130" Type="http://schemas.openxmlformats.org/officeDocument/2006/relationships/tags" Target="../tags/tag249.xml"/><Relationship Id="rId13" Type="http://schemas.openxmlformats.org/officeDocument/2006/relationships/tags" Target="../tags/tag132.xml"/><Relationship Id="rId18" Type="http://schemas.openxmlformats.org/officeDocument/2006/relationships/tags" Target="../tags/tag137.xml"/><Relationship Id="rId39" Type="http://schemas.openxmlformats.org/officeDocument/2006/relationships/tags" Target="../tags/tag158.xml"/><Relationship Id="rId109" Type="http://schemas.openxmlformats.org/officeDocument/2006/relationships/tags" Target="../tags/tag228.xml"/><Relationship Id="rId34" Type="http://schemas.openxmlformats.org/officeDocument/2006/relationships/tags" Target="../tags/tag153.xml"/><Relationship Id="rId50" Type="http://schemas.openxmlformats.org/officeDocument/2006/relationships/tags" Target="../tags/tag169.xml"/><Relationship Id="rId55" Type="http://schemas.openxmlformats.org/officeDocument/2006/relationships/tags" Target="../tags/tag174.xml"/><Relationship Id="rId76" Type="http://schemas.openxmlformats.org/officeDocument/2006/relationships/tags" Target="../tags/tag195.xml"/><Relationship Id="rId97" Type="http://schemas.openxmlformats.org/officeDocument/2006/relationships/tags" Target="../tags/tag216.xml"/><Relationship Id="rId104" Type="http://schemas.openxmlformats.org/officeDocument/2006/relationships/tags" Target="../tags/tag223.xml"/><Relationship Id="rId120" Type="http://schemas.openxmlformats.org/officeDocument/2006/relationships/tags" Target="../tags/tag239.xml"/><Relationship Id="rId125" Type="http://schemas.openxmlformats.org/officeDocument/2006/relationships/tags" Target="../tags/tag244.xml"/><Relationship Id="rId7" Type="http://schemas.openxmlformats.org/officeDocument/2006/relationships/tags" Target="../tags/tag126.xml"/><Relationship Id="rId71" Type="http://schemas.openxmlformats.org/officeDocument/2006/relationships/tags" Target="../tags/tag190.xml"/><Relationship Id="rId92" Type="http://schemas.openxmlformats.org/officeDocument/2006/relationships/tags" Target="../tags/tag211.xml"/><Relationship Id="rId2" Type="http://schemas.openxmlformats.org/officeDocument/2006/relationships/tags" Target="../tags/tag121.xml"/><Relationship Id="rId29" Type="http://schemas.openxmlformats.org/officeDocument/2006/relationships/tags" Target="../tags/tag148.xml"/><Relationship Id="rId24" Type="http://schemas.openxmlformats.org/officeDocument/2006/relationships/tags" Target="../tags/tag143.xml"/><Relationship Id="rId40" Type="http://schemas.openxmlformats.org/officeDocument/2006/relationships/tags" Target="../tags/tag159.xml"/><Relationship Id="rId45" Type="http://schemas.openxmlformats.org/officeDocument/2006/relationships/tags" Target="../tags/tag164.xml"/><Relationship Id="rId66" Type="http://schemas.openxmlformats.org/officeDocument/2006/relationships/tags" Target="../tags/tag185.xml"/><Relationship Id="rId87" Type="http://schemas.openxmlformats.org/officeDocument/2006/relationships/tags" Target="../tags/tag206.xml"/><Relationship Id="rId110" Type="http://schemas.openxmlformats.org/officeDocument/2006/relationships/tags" Target="../tags/tag229.xml"/><Relationship Id="rId115" Type="http://schemas.openxmlformats.org/officeDocument/2006/relationships/tags" Target="../tags/tag234.xml"/><Relationship Id="rId131" Type="http://schemas.openxmlformats.org/officeDocument/2006/relationships/slideLayout" Target="../slideLayouts/slideLayout2.xml"/><Relationship Id="rId61" Type="http://schemas.openxmlformats.org/officeDocument/2006/relationships/tags" Target="../tags/tag180.xml"/><Relationship Id="rId82" Type="http://schemas.openxmlformats.org/officeDocument/2006/relationships/tags" Target="../tags/tag201.xml"/><Relationship Id="rId19" Type="http://schemas.openxmlformats.org/officeDocument/2006/relationships/tags" Target="../tags/tag138.xml"/><Relationship Id="rId14" Type="http://schemas.openxmlformats.org/officeDocument/2006/relationships/tags" Target="../tags/tag133.xml"/><Relationship Id="rId30" Type="http://schemas.openxmlformats.org/officeDocument/2006/relationships/tags" Target="../tags/tag149.xml"/><Relationship Id="rId35" Type="http://schemas.openxmlformats.org/officeDocument/2006/relationships/tags" Target="../tags/tag154.xml"/><Relationship Id="rId56" Type="http://schemas.openxmlformats.org/officeDocument/2006/relationships/tags" Target="../tags/tag175.xml"/><Relationship Id="rId77" Type="http://schemas.openxmlformats.org/officeDocument/2006/relationships/tags" Target="../tags/tag196.xml"/><Relationship Id="rId100" Type="http://schemas.openxmlformats.org/officeDocument/2006/relationships/tags" Target="../tags/tag219.xml"/><Relationship Id="rId105" Type="http://schemas.openxmlformats.org/officeDocument/2006/relationships/tags" Target="../tags/tag224.xml"/><Relationship Id="rId126" Type="http://schemas.openxmlformats.org/officeDocument/2006/relationships/tags" Target="../tags/tag245.xml"/><Relationship Id="rId8" Type="http://schemas.openxmlformats.org/officeDocument/2006/relationships/tags" Target="../tags/tag127.xml"/><Relationship Id="rId51" Type="http://schemas.openxmlformats.org/officeDocument/2006/relationships/tags" Target="../tags/tag170.xml"/><Relationship Id="rId72" Type="http://schemas.openxmlformats.org/officeDocument/2006/relationships/tags" Target="../tags/tag191.xml"/><Relationship Id="rId93" Type="http://schemas.openxmlformats.org/officeDocument/2006/relationships/tags" Target="../tags/tag212.xml"/><Relationship Id="rId98" Type="http://schemas.openxmlformats.org/officeDocument/2006/relationships/tags" Target="../tags/tag217.xml"/><Relationship Id="rId121" Type="http://schemas.openxmlformats.org/officeDocument/2006/relationships/tags" Target="../tags/tag240.xml"/><Relationship Id="rId3" Type="http://schemas.openxmlformats.org/officeDocument/2006/relationships/tags" Target="../tags/tag122.xml"/><Relationship Id="rId25" Type="http://schemas.openxmlformats.org/officeDocument/2006/relationships/tags" Target="../tags/tag144.xml"/><Relationship Id="rId46" Type="http://schemas.openxmlformats.org/officeDocument/2006/relationships/tags" Target="../tags/tag165.xml"/><Relationship Id="rId67" Type="http://schemas.openxmlformats.org/officeDocument/2006/relationships/tags" Target="../tags/tag186.xml"/><Relationship Id="rId116" Type="http://schemas.openxmlformats.org/officeDocument/2006/relationships/tags" Target="../tags/tag235.xml"/><Relationship Id="rId20" Type="http://schemas.openxmlformats.org/officeDocument/2006/relationships/tags" Target="../tags/tag139.xml"/><Relationship Id="rId41" Type="http://schemas.openxmlformats.org/officeDocument/2006/relationships/tags" Target="../tags/tag160.xml"/><Relationship Id="rId62" Type="http://schemas.openxmlformats.org/officeDocument/2006/relationships/tags" Target="../tags/tag181.xml"/><Relationship Id="rId83" Type="http://schemas.openxmlformats.org/officeDocument/2006/relationships/tags" Target="../tags/tag202.xml"/><Relationship Id="rId88" Type="http://schemas.openxmlformats.org/officeDocument/2006/relationships/tags" Target="../tags/tag207.xml"/><Relationship Id="rId111" Type="http://schemas.openxmlformats.org/officeDocument/2006/relationships/tags" Target="../tags/tag230.xml"/><Relationship Id="rId132" Type="http://schemas.openxmlformats.org/officeDocument/2006/relationships/image" Target="../media/image14.png"/><Relationship Id="rId15" Type="http://schemas.openxmlformats.org/officeDocument/2006/relationships/tags" Target="../tags/tag134.xml"/><Relationship Id="rId36" Type="http://schemas.openxmlformats.org/officeDocument/2006/relationships/tags" Target="../tags/tag155.xml"/><Relationship Id="rId57" Type="http://schemas.openxmlformats.org/officeDocument/2006/relationships/tags" Target="../tags/tag176.xml"/><Relationship Id="rId106" Type="http://schemas.openxmlformats.org/officeDocument/2006/relationships/tags" Target="../tags/tag225.xml"/><Relationship Id="rId127" Type="http://schemas.openxmlformats.org/officeDocument/2006/relationships/tags" Target="../tags/tag246.xml"/><Relationship Id="rId10" Type="http://schemas.openxmlformats.org/officeDocument/2006/relationships/tags" Target="../tags/tag129.xml"/><Relationship Id="rId31" Type="http://schemas.openxmlformats.org/officeDocument/2006/relationships/tags" Target="../tags/tag150.xml"/><Relationship Id="rId52" Type="http://schemas.openxmlformats.org/officeDocument/2006/relationships/tags" Target="../tags/tag171.xml"/><Relationship Id="rId73" Type="http://schemas.openxmlformats.org/officeDocument/2006/relationships/tags" Target="../tags/tag192.xml"/><Relationship Id="rId78" Type="http://schemas.openxmlformats.org/officeDocument/2006/relationships/tags" Target="../tags/tag197.xml"/><Relationship Id="rId94" Type="http://schemas.openxmlformats.org/officeDocument/2006/relationships/tags" Target="../tags/tag213.xml"/><Relationship Id="rId99" Type="http://schemas.openxmlformats.org/officeDocument/2006/relationships/tags" Target="../tags/tag218.xml"/><Relationship Id="rId101" Type="http://schemas.openxmlformats.org/officeDocument/2006/relationships/tags" Target="../tags/tag220.xml"/><Relationship Id="rId122" Type="http://schemas.openxmlformats.org/officeDocument/2006/relationships/tags" Target="../tags/tag241.xml"/><Relationship Id="rId4" Type="http://schemas.openxmlformats.org/officeDocument/2006/relationships/tags" Target="../tags/tag123.xml"/><Relationship Id="rId9" Type="http://schemas.openxmlformats.org/officeDocument/2006/relationships/tags" Target="../tags/tag128.xml"/><Relationship Id="rId26" Type="http://schemas.openxmlformats.org/officeDocument/2006/relationships/tags" Target="../tags/tag145.xml"/></Relationships>
</file>

<file path=ppt/slides/_rels/slide9.xml.rels><?xml version="1.0" encoding="UTF-8" standalone="yes"?>
<Relationships xmlns="http://schemas.openxmlformats.org/package/2006/relationships"><Relationship Id="rId8" Type="http://schemas.openxmlformats.org/officeDocument/2006/relationships/tags" Target="../tags/tag257.xml"/><Relationship Id="rId13" Type="http://schemas.openxmlformats.org/officeDocument/2006/relationships/tags" Target="../tags/tag262.xml"/><Relationship Id="rId18" Type="http://schemas.openxmlformats.org/officeDocument/2006/relationships/tags" Target="../tags/tag267.xml"/><Relationship Id="rId3" Type="http://schemas.openxmlformats.org/officeDocument/2006/relationships/tags" Target="../tags/tag252.xml"/><Relationship Id="rId21" Type="http://schemas.openxmlformats.org/officeDocument/2006/relationships/tags" Target="../tags/tag270.xml"/><Relationship Id="rId7" Type="http://schemas.openxmlformats.org/officeDocument/2006/relationships/tags" Target="../tags/tag256.xml"/><Relationship Id="rId12" Type="http://schemas.openxmlformats.org/officeDocument/2006/relationships/tags" Target="../tags/tag261.xml"/><Relationship Id="rId17" Type="http://schemas.openxmlformats.org/officeDocument/2006/relationships/tags" Target="../tags/tag266.xml"/><Relationship Id="rId25" Type="http://schemas.openxmlformats.org/officeDocument/2006/relationships/slideLayout" Target="../slideLayouts/slideLayout2.xml"/><Relationship Id="rId2" Type="http://schemas.openxmlformats.org/officeDocument/2006/relationships/tags" Target="../tags/tag251.xml"/><Relationship Id="rId16" Type="http://schemas.openxmlformats.org/officeDocument/2006/relationships/tags" Target="../tags/tag265.xml"/><Relationship Id="rId20" Type="http://schemas.openxmlformats.org/officeDocument/2006/relationships/tags" Target="../tags/tag269.xml"/><Relationship Id="rId1" Type="http://schemas.openxmlformats.org/officeDocument/2006/relationships/tags" Target="../tags/tag250.xml"/><Relationship Id="rId6" Type="http://schemas.openxmlformats.org/officeDocument/2006/relationships/tags" Target="../tags/tag255.xml"/><Relationship Id="rId11" Type="http://schemas.openxmlformats.org/officeDocument/2006/relationships/tags" Target="../tags/tag260.xml"/><Relationship Id="rId24" Type="http://schemas.openxmlformats.org/officeDocument/2006/relationships/tags" Target="../tags/tag273.xml"/><Relationship Id="rId5" Type="http://schemas.openxmlformats.org/officeDocument/2006/relationships/tags" Target="../tags/tag254.xml"/><Relationship Id="rId15" Type="http://schemas.openxmlformats.org/officeDocument/2006/relationships/tags" Target="../tags/tag264.xml"/><Relationship Id="rId23" Type="http://schemas.openxmlformats.org/officeDocument/2006/relationships/tags" Target="../tags/tag272.xml"/><Relationship Id="rId10" Type="http://schemas.openxmlformats.org/officeDocument/2006/relationships/tags" Target="../tags/tag259.xml"/><Relationship Id="rId19" Type="http://schemas.openxmlformats.org/officeDocument/2006/relationships/tags" Target="../tags/tag268.xml"/><Relationship Id="rId4" Type="http://schemas.openxmlformats.org/officeDocument/2006/relationships/tags" Target="../tags/tag253.xml"/><Relationship Id="rId9" Type="http://schemas.openxmlformats.org/officeDocument/2006/relationships/tags" Target="../tags/tag258.xml"/><Relationship Id="rId14" Type="http://schemas.openxmlformats.org/officeDocument/2006/relationships/tags" Target="../tags/tag263.xml"/><Relationship Id="rId22" Type="http://schemas.openxmlformats.org/officeDocument/2006/relationships/tags" Target="../tags/tag2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1FF6C-3756-4962-AEC6-95CED4D6EEDE}"/>
              </a:ext>
            </a:extLst>
          </p:cNvPr>
          <p:cNvSpPr>
            <a:spLocks noGrp="1"/>
          </p:cNvSpPr>
          <p:nvPr>
            <p:ph type="ctrTitle"/>
          </p:nvPr>
        </p:nvSpPr>
        <p:spPr>
          <a:xfrm>
            <a:off x="-1" y="2034644"/>
            <a:ext cx="12192000" cy="684871"/>
          </a:xfrm>
        </p:spPr>
        <p:txBody>
          <a:bodyPr>
            <a:normAutofit fontScale="90000"/>
          </a:bodyPr>
          <a:lstStyle/>
          <a:p>
            <a:r>
              <a:rPr lang="en-US" altLang="zh-CN" sz="3600" dirty="0">
                <a:solidFill>
                  <a:srgbClr val="5F246D"/>
                </a:solidFill>
                <a:latin typeface="Bahnschrift SemiBold" panose="020B0502040204020203" pitchFamily="34" charset="0"/>
                <a:cs typeface="Times New Roman" panose="02020603050405020304" pitchFamily="18" charset="0"/>
              </a:rPr>
              <a:t>Simulation-Based Cryptographic Security in a Quantum Era</a:t>
            </a:r>
            <a:endParaRPr lang="en-US" sz="3600" dirty="0">
              <a:solidFill>
                <a:srgbClr val="5F246D"/>
              </a:solidFill>
              <a:latin typeface="Bahnschrift SemiBold" panose="020B0502040204020203"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DDEADB0-77BA-CDB4-8785-A0CB1DF689AA}"/>
              </a:ext>
            </a:extLst>
          </p:cNvPr>
          <p:cNvSpPr txBox="1"/>
          <p:nvPr/>
        </p:nvSpPr>
        <p:spPr>
          <a:xfrm>
            <a:off x="4013066" y="3845710"/>
            <a:ext cx="4165855" cy="587853"/>
          </a:xfrm>
          <a:prstGeom prst="rect">
            <a:avLst/>
          </a:prstGeom>
          <a:noFill/>
        </p:spPr>
        <p:txBody>
          <a:bodyPr wrap="square" rtlCol="0">
            <a:spAutoFit/>
          </a:bodyPr>
          <a:lstStyle/>
          <a:p>
            <a:pPr algn="ctr">
              <a:lnSpc>
                <a:spcPct val="150000"/>
              </a:lnSpc>
            </a:pPr>
            <a:r>
              <a:rPr lang="en-US" sz="2400" dirty="0">
                <a:latin typeface="+mj-lt"/>
                <a:cs typeface="Arial" panose="020B0604020202020204" pitchFamily="34" charset="0"/>
              </a:rPr>
              <a:t>Xiao Liang  </a:t>
            </a:r>
            <a:r>
              <a:rPr lang="en-US" sz="2400" dirty="0">
                <a:latin typeface="KaiTi" panose="02010609060101010101" pitchFamily="49" charset="-122"/>
                <a:ea typeface="KaiTi" panose="02010609060101010101" pitchFamily="49" charset="-122"/>
                <a:cs typeface="Times New Roman" panose="02020603050405020304" pitchFamily="18" charset="0"/>
              </a:rPr>
              <a:t>(</a:t>
            </a:r>
            <a:r>
              <a:rPr lang="zh-CN" altLang="en-US" sz="2400" dirty="0">
                <a:latin typeface="KaiTi" panose="02010609060101010101" pitchFamily="49" charset="-122"/>
                <a:ea typeface="KaiTi" panose="02010609060101010101" pitchFamily="49" charset="-122"/>
                <a:cs typeface="Times New Roman" panose="02020603050405020304" pitchFamily="18" charset="0"/>
              </a:rPr>
              <a:t>梁宵</a:t>
            </a:r>
            <a:r>
              <a:rPr lang="en-US" sz="2400" dirty="0">
                <a:latin typeface="KaiTi" panose="02010609060101010101" pitchFamily="49" charset="-122"/>
                <a:ea typeface="KaiTi" panose="02010609060101010101" pitchFamily="49" charset="-122"/>
                <a:cs typeface="Times New Roman" panose="02020603050405020304" pitchFamily="18" charset="0"/>
              </a:rPr>
              <a:t>)</a:t>
            </a:r>
          </a:p>
        </p:txBody>
      </p:sp>
      <p:sp>
        <p:nvSpPr>
          <p:cNvPr id="3" name="TextBox 2">
            <a:extLst>
              <a:ext uri="{FF2B5EF4-FFF2-40B4-BE49-F238E27FC236}">
                <a16:creationId xmlns:a16="http://schemas.microsoft.com/office/drawing/2014/main" id="{F82DB5DB-27FE-68F6-E3FB-DCB4605A0DC1}"/>
              </a:ext>
            </a:extLst>
          </p:cNvPr>
          <p:cNvSpPr txBox="1"/>
          <p:nvPr/>
        </p:nvSpPr>
        <p:spPr>
          <a:xfrm>
            <a:off x="2661735" y="4661103"/>
            <a:ext cx="6868518" cy="589072"/>
          </a:xfrm>
          <a:prstGeom prst="rect">
            <a:avLst/>
          </a:prstGeom>
          <a:noFill/>
        </p:spPr>
        <p:txBody>
          <a:bodyPr wrap="square" rtlCol="0">
            <a:spAutoFit/>
          </a:bodyPr>
          <a:lstStyle/>
          <a:p>
            <a:pPr algn="ctr">
              <a:lnSpc>
                <a:spcPct val="150000"/>
              </a:lnSpc>
            </a:pPr>
            <a:r>
              <a:rPr lang="en-US" sz="2400" dirty="0">
                <a:latin typeface="+mj-lt"/>
                <a:cs typeface="Times New Roman" panose="02020603050405020304" pitchFamily="18" charset="0"/>
              </a:rPr>
              <a:t>Department of Computer Science and Engineering</a:t>
            </a:r>
          </a:p>
        </p:txBody>
      </p:sp>
      <p:sp>
        <p:nvSpPr>
          <p:cNvPr id="4" name="TextBox 3">
            <a:extLst>
              <a:ext uri="{FF2B5EF4-FFF2-40B4-BE49-F238E27FC236}">
                <a16:creationId xmlns:a16="http://schemas.microsoft.com/office/drawing/2014/main" id="{7FEEF407-A337-547F-94FD-E25574F84ADA}"/>
              </a:ext>
            </a:extLst>
          </p:cNvPr>
          <p:cNvSpPr txBox="1"/>
          <p:nvPr/>
        </p:nvSpPr>
        <p:spPr>
          <a:xfrm>
            <a:off x="4880923" y="5852658"/>
            <a:ext cx="2430140" cy="542264"/>
          </a:xfrm>
          <a:prstGeom prst="rect">
            <a:avLst/>
          </a:prstGeom>
          <a:noFill/>
        </p:spPr>
        <p:txBody>
          <a:bodyPr wrap="square" rtlCol="0">
            <a:spAutoFit/>
          </a:bodyPr>
          <a:lstStyle/>
          <a:p>
            <a:pPr algn="ctr">
              <a:lnSpc>
                <a:spcPct val="150000"/>
              </a:lnSpc>
            </a:pPr>
            <a:r>
              <a:rPr lang="en-US" sz="2200" dirty="0">
                <a:solidFill>
                  <a:srgbClr val="5F246D"/>
                </a:solidFill>
                <a:latin typeface="+mj-lt"/>
                <a:cs typeface="Arial" panose="020B0604020202020204" pitchFamily="34" charset="0"/>
              </a:rPr>
              <a:t>June 14, 2025</a:t>
            </a:r>
            <a:endParaRPr lang="en-US" sz="2200" dirty="0">
              <a:solidFill>
                <a:srgbClr val="5F246D"/>
              </a:solidFill>
              <a:latin typeface="KaiTi" panose="02010609060101010101" pitchFamily="49" charset="-122"/>
              <a:ea typeface="KaiTi" panose="02010609060101010101" pitchFamily="49" charset="-122"/>
              <a:cs typeface="Times New Roman" panose="02020603050405020304" pitchFamily="18" charset="0"/>
            </a:endParaRPr>
          </a:p>
        </p:txBody>
      </p:sp>
      <p:sp>
        <p:nvSpPr>
          <p:cNvPr id="6" name="TextBox 5">
            <a:extLst>
              <a:ext uri="{FF2B5EF4-FFF2-40B4-BE49-F238E27FC236}">
                <a16:creationId xmlns:a16="http://schemas.microsoft.com/office/drawing/2014/main" id="{0A0B6307-0553-CBA7-6EDD-3B761F3F253B}"/>
              </a:ext>
            </a:extLst>
          </p:cNvPr>
          <p:cNvSpPr txBox="1"/>
          <p:nvPr/>
        </p:nvSpPr>
        <p:spPr>
          <a:xfrm>
            <a:off x="3097924" y="5135884"/>
            <a:ext cx="6114768" cy="589072"/>
          </a:xfrm>
          <a:prstGeom prst="rect">
            <a:avLst/>
          </a:prstGeom>
          <a:noFill/>
        </p:spPr>
        <p:txBody>
          <a:bodyPr wrap="square">
            <a:spAutoFit/>
          </a:bodyPr>
          <a:lstStyle/>
          <a:p>
            <a:pPr algn="ctr">
              <a:lnSpc>
                <a:spcPct val="150000"/>
              </a:lnSpc>
            </a:pPr>
            <a:r>
              <a:rPr lang="en-US" sz="2400" dirty="0">
                <a:latin typeface="+mj-lt"/>
                <a:cs typeface="Times New Roman" panose="02020603050405020304" pitchFamily="18" charset="0"/>
              </a:rPr>
              <a:t>The Chinese University of Hong Kong</a:t>
            </a:r>
          </a:p>
        </p:txBody>
      </p:sp>
      <p:sp>
        <p:nvSpPr>
          <p:cNvPr id="5" name="Title 1">
            <a:extLst>
              <a:ext uri="{FF2B5EF4-FFF2-40B4-BE49-F238E27FC236}">
                <a16:creationId xmlns:a16="http://schemas.microsoft.com/office/drawing/2014/main" id="{CB5FC1DB-297E-B0EB-AD28-166245D6C3E7}"/>
              </a:ext>
            </a:extLst>
          </p:cNvPr>
          <p:cNvSpPr txBox="1">
            <a:spLocks/>
          </p:cNvSpPr>
          <p:nvPr/>
        </p:nvSpPr>
        <p:spPr>
          <a:xfrm>
            <a:off x="0" y="2754107"/>
            <a:ext cx="12192000" cy="57982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a:solidFill>
                  <a:srgbClr val="5F246D"/>
                </a:solidFill>
                <a:latin typeface="+mn-lt"/>
                <a:cs typeface="Times New Roman" panose="02020603050405020304" pitchFamily="18" charset="0"/>
              </a:rPr>
              <a:t>--- the example of quantum zero-knowledge lower bounds</a:t>
            </a:r>
            <a:endParaRPr lang="en-US" sz="2400" dirty="0">
              <a:solidFill>
                <a:srgbClr val="5F246D"/>
              </a:solidFill>
              <a:latin typeface="+mn-lt"/>
              <a:cs typeface="Times New Roman" panose="02020603050405020304" pitchFamily="18" charset="0"/>
            </a:endParaRPr>
          </a:p>
        </p:txBody>
      </p:sp>
    </p:spTree>
    <p:extLst>
      <p:ext uri="{BB962C8B-B14F-4D97-AF65-F5344CB8AC3E}">
        <p14:creationId xmlns:p14="http://schemas.microsoft.com/office/powerpoint/2010/main" val="2396886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F496A-2E28-B2AF-3A8A-CC61F17113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A35AE7-86B3-9B45-C056-E9AA4C391CE6}"/>
              </a:ext>
            </a:extLst>
          </p:cNvPr>
          <p:cNvSpPr>
            <a:spLocks noGrp="1"/>
          </p:cNvSpPr>
          <p:nvPr>
            <p:ph type="title"/>
          </p:nvPr>
        </p:nvSpPr>
        <p:spPr/>
        <p:txBody>
          <a:bodyPr/>
          <a:lstStyle/>
          <a:p>
            <a:r>
              <a:rPr lang="en-US" dirty="0"/>
              <a:t>Reduction to Soundness</a:t>
            </a:r>
          </a:p>
        </p:txBody>
      </p:sp>
      <p:sp>
        <p:nvSpPr>
          <p:cNvPr id="4" name="Rectangle 3">
            <a:extLst>
              <a:ext uri="{FF2B5EF4-FFF2-40B4-BE49-F238E27FC236}">
                <a16:creationId xmlns:a16="http://schemas.microsoft.com/office/drawing/2014/main" id="{419AC204-FA24-79F6-6528-A9BF859883F0}"/>
              </a:ext>
            </a:extLst>
          </p:cNvPr>
          <p:cNvSpPr/>
          <p:nvPr/>
        </p:nvSpPr>
        <p:spPr>
          <a:xfrm>
            <a:off x="266740" y="818950"/>
            <a:ext cx="2971948" cy="582959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nvGrpSpPr>
          <p:cNvPr id="11" name="Group 10" descr="\documentclass{article}&#10;\usepackage{amsmath}&#10;\pagestyle{empty}&#10;&#10;\newcommand{\msf}{\mathsf}&#10;&#10;\begin{document}&#10;&#10;$P^*$&#10;&#10;&#10;\end{document}" title="IguanaTex Shape Display">
            <a:extLst>
              <a:ext uri="{FF2B5EF4-FFF2-40B4-BE49-F238E27FC236}">
                <a16:creationId xmlns:a16="http://schemas.microsoft.com/office/drawing/2014/main" id="{860CC274-2BD7-269A-1F51-359F9A2251AF}"/>
              </a:ext>
            </a:extLst>
          </p:cNvPr>
          <p:cNvGrpSpPr>
            <a:grpSpLocks noChangeAspect="1"/>
          </p:cNvGrpSpPr>
          <p:nvPr>
            <p:custDataLst>
              <p:tags r:id="rId1"/>
            </p:custDataLst>
          </p:nvPr>
        </p:nvGrpSpPr>
        <p:grpSpPr>
          <a:xfrm>
            <a:off x="595523" y="988351"/>
            <a:ext cx="354599" cy="216464"/>
            <a:chOff x="3605371" y="4754956"/>
            <a:chExt cx="354599" cy="216464"/>
          </a:xfrm>
        </p:grpSpPr>
        <p:sp>
          <p:nvSpPr>
            <p:cNvPr id="9" name="Freeform: Shape 8">
              <a:extLst>
                <a:ext uri="{FF2B5EF4-FFF2-40B4-BE49-F238E27FC236}">
                  <a16:creationId xmlns:a16="http://schemas.microsoft.com/office/drawing/2014/main" id="{DEBE2875-B0C2-6E95-5C9C-300188450DB4}"/>
                </a:ext>
              </a:extLst>
            </p:cNvPr>
            <p:cNvSpPr/>
            <p:nvPr>
              <p:custDataLst>
                <p:tags r:id="rId212"/>
              </p:custDataLst>
            </p:nvPr>
          </p:nvSpPr>
          <p:spPr>
            <a:xfrm>
              <a:off x="3605371" y="4756652"/>
              <a:ext cx="232833" cy="214768"/>
            </a:xfrm>
            <a:custGeom>
              <a:avLst/>
              <a:gdLst>
                <a:gd name="connsiteX0" fmla="*/ 85840 w 232833"/>
                <a:gd name="connsiteY0" fmla="*/ 115466 h 214768"/>
                <a:gd name="connsiteX1" fmla="*/ 141277 w 232833"/>
                <a:gd name="connsiteY1" fmla="*/ 115466 h 214768"/>
                <a:gd name="connsiteX2" fmla="*/ 232910 w 232833"/>
                <a:gd name="connsiteY2" fmla="*/ 47545 h 214768"/>
                <a:gd name="connsiteX3" fmla="*/ 168669 w 232833"/>
                <a:gd name="connsiteY3" fmla="*/ 63 h 214768"/>
                <a:gd name="connsiteX4" fmla="*/ 63013 w 232833"/>
                <a:gd name="connsiteY4" fmla="*/ 63 h 214768"/>
                <a:gd name="connsiteX5" fmla="*/ 53231 w 232833"/>
                <a:gd name="connsiteY5" fmla="*/ 6037 h 214768"/>
                <a:gd name="connsiteX6" fmla="*/ 62687 w 232833"/>
                <a:gd name="connsiteY6" fmla="*/ 9811 h 214768"/>
                <a:gd name="connsiteX7" fmla="*/ 76710 w 232833"/>
                <a:gd name="connsiteY7" fmla="*/ 10440 h 214768"/>
                <a:gd name="connsiteX8" fmla="*/ 83884 w 232833"/>
                <a:gd name="connsiteY8" fmla="*/ 15471 h 214768"/>
                <a:gd name="connsiteX9" fmla="*/ 82579 w 232833"/>
                <a:gd name="connsiteY9" fmla="*/ 21445 h 214768"/>
                <a:gd name="connsiteX10" fmla="*/ 38882 w 232833"/>
                <a:gd name="connsiteY10" fmla="*/ 190305 h 214768"/>
                <a:gd name="connsiteX11" fmla="*/ 9207 w 232833"/>
                <a:gd name="connsiteY11" fmla="*/ 205084 h 214768"/>
                <a:gd name="connsiteX12" fmla="*/ 77 w 232833"/>
                <a:gd name="connsiteY12" fmla="*/ 211058 h 214768"/>
                <a:gd name="connsiteX13" fmla="*/ 4968 w 232833"/>
                <a:gd name="connsiteY13" fmla="*/ 214832 h 214768"/>
                <a:gd name="connsiteX14" fmla="*/ 46382 w 232833"/>
                <a:gd name="connsiteY14" fmla="*/ 213888 h 214768"/>
                <a:gd name="connsiteX15" fmla="*/ 67253 w 232833"/>
                <a:gd name="connsiteY15" fmla="*/ 214203 h 214768"/>
                <a:gd name="connsiteX16" fmla="*/ 88449 w 232833"/>
                <a:gd name="connsiteY16" fmla="*/ 214832 h 214768"/>
                <a:gd name="connsiteX17" fmla="*/ 94971 w 232833"/>
                <a:gd name="connsiteY17" fmla="*/ 208543 h 214768"/>
                <a:gd name="connsiteX18" fmla="*/ 85840 w 232833"/>
                <a:gd name="connsiteY18" fmla="*/ 205084 h 214768"/>
                <a:gd name="connsiteX19" fmla="*/ 64644 w 232833"/>
                <a:gd name="connsiteY19" fmla="*/ 199424 h 214768"/>
                <a:gd name="connsiteX20" fmla="*/ 65622 w 232833"/>
                <a:gd name="connsiteY20" fmla="*/ 194078 h 214768"/>
                <a:gd name="connsiteX21" fmla="*/ 85840 w 232833"/>
                <a:gd name="connsiteY21" fmla="*/ 115466 h 214768"/>
                <a:gd name="connsiteX22" fmla="*/ 109319 w 232833"/>
                <a:gd name="connsiteY22" fmla="*/ 21760 h 214768"/>
                <a:gd name="connsiteX23" fmla="*/ 126929 w 232833"/>
                <a:gd name="connsiteY23" fmla="*/ 9811 h 214768"/>
                <a:gd name="connsiteX24" fmla="*/ 158234 w 232833"/>
                <a:gd name="connsiteY24" fmla="*/ 9811 h 214768"/>
                <a:gd name="connsiteX25" fmla="*/ 202583 w 232833"/>
                <a:gd name="connsiteY25" fmla="*/ 39998 h 214768"/>
                <a:gd name="connsiteX26" fmla="*/ 183343 w 232833"/>
                <a:gd name="connsiteY26" fmla="*/ 90624 h 214768"/>
                <a:gd name="connsiteX27" fmla="*/ 133124 w 232833"/>
                <a:gd name="connsiteY27" fmla="*/ 107290 h 214768"/>
                <a:gd name="connsiteX28" fmla="*/ 87145 w 232833"/>
                <a:gd name="connsiteY28" fmla="*/ 107290 h 214768"/>
                <a:gd name="connsiteX29" fmla="*/ 109319 w 232833"/>
                <a:gd name="connsiteY29" fmla="*/ 21760 h 21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2833" h="214768">
                  <a:moveTo>
                    <a:pt x="85840" y="115466"/>
                  </a:moveTo>
                  <a:lnTo>
                    <a:pt x="141277" y="115466"/>
                  </a:lnTo>
                  <a:cubicBezTo>
                    <a:pt x="187583" y="115466"/>
                    <a:pt x="232910" y="82763"/>
                    <a:pt x="232910" y="47545"/>
                  </a:cubicBezTo>
                  <a:cubicBezTo>
                    <a:pt x="232910" y="23332"/>
                    <a:pt x="211388" y="63"/>
                    <a:pt x="168669" y="63"/>
                  </a:cubicBezTo>
                  <a:lnTo>
                    <a:pt x="63013" y="63"/>
                  </a:lnTo>
                  <a:cubicBezTo>
                    <a:pt x="56818" y="63"/>
                    <a:pt x="53231" y="63"/>
                    <a:pt x="53231" y="6037"/>
                  </a:cubicBezTo>
                  <a:cubicBezTo>
                    <a:pt x="53231" y="9811"/>
                    <a:pt x="56165" y="9811"/>
                    <a:pt x="62687" y="9811"/>
                  </a:cubicBezTo>
                  <a:cubicBezTo>
                    <a:pt x="66927" y="9811"/>
                    <a:pt x="72796" y="10125"/>
                    <a:pt x="76710" y="10440"/>
                  </a:cubicBezTo>
                  <a:cubicBezTo>
                    <a:pt x="81927" y="11068"/>
                    <a:pt x="83884" y="12012"/>
                    <a:pt x="83884" y="15471"/>
                  </a:cubicBezTo>
                  <a:cubicBezTo>
                    <a:pt x="83884" y="16729"/>
                    <a:pt x="83558" y="17672"/>
                    <a:pt x="82579" y="21445"/>
                  </a:cubicBezTo>
                  <a:lnTo>
                    <a:pt x="38882" y="190305"/>
                  </a:lnTo>
                  <a:cubicBezTo>
                    <a:pt x="35621" y="202568"/>
                    <a:pt x="34969" y="205084"/>
                    <a:pt x="9207" y="205084"/>
                  </a:cubicBezTo>
                  <a:cubicBezTo>
                    <a:pt x="3664" y="205084"/>
                    <a:pt x="77" y="205084"/>
                    <a:pt x="77" y="211058"/>
                  </a:cubicBezTo>
                  <a:cubicBezTo>
                    <a:pt x="77" y="214832"/>
                    <a:pt x="3990" y="214832"/>
                    <a:pt x="4968" y="214832"/>
                  </a:cubicBezTo>
                  <a:cubicBezTo>
                    <a:pt x="14099" y="214832"/>
                    <a:pt x="37252" y="213888"/>
                    <a:pt x="46382" y="213888"/>
                  </a:cubicBezTo>
                  <a:cubicBezTo>
                    <a:pt x="53231" y="213888"/>
                    <a:pt x="60405" y="214203"/>
                    <a:pt x="67253" y="214203"/>
                  </a:cubicBezTo>
                  <a:cubicBezTo>
                    <a:pt x="74427" y="214203"/>
                    <a:pt x="81601" y="214832"/>
                    <a:pt x="88449" y="214832"/>
                  </a:cubicBezTo>
                  <a:cubicBezTo>
                    <a:pt x="90732" y="214832"/>
                    <a:pt x="94971" y="214832"/>
                    <a:pt x="94971" y="208543"/>
                  </a:cubicBezTo>
                  <a:cubicBezTo>
                    <a:pt x="94971" y="205084"/>
                    <a:pt x="92036" y="205084"/>
                    <a:pt x="85840" y="205084"/>
                  </a:cubicBezTo>
                  <a:cubicBezTo>
                    <a:pt x="73775" y="205084"/>
                    <a:pt x="64644" y="205084"/>
                    <a:pt x="64644" y="199424"/>
                  </a:cubicBezTo>
                  <a:cubicBezTo>
                    <a:pt x="64644" y="197537"/>
                    <a:pt x="65296" y="195965"/>
                    <a:pt x="65622" y="194078"/>
                  </a:cubicBezTo>
                  <a:lnTo>
                    <a:pt x="85840" y="115466"/>
                  </a:lnTo>
                  <a:close/>
                  <a:moveTo>
                    <a:pt x="109319" y="21760"/>
                  </a:moveTo>
                  <a:cubicBezTo>
                    <a:pt x="112254" y="10754"/>
                    <a:pt x="112906" y="9811"/>
                    <a:pt x="126929" y="9811"/>
                  </a:cubicBezTo>
                  <a:lnTo>
                    <a:pt x="158234" y="9811"/>
                  </a:lnTo>
                  <a:cubicBezTo>
                    <a:pt x="185300" y="9811"/>
                    <a:pt x="202583" y="18301"/>
                    <a:pt x="202583" y="39998"/>
                  </a:cubicBezTo>
                  <a:cubicBezTo>
                    <a:pt x="202583" y="52261"/>
                    <a:pt x="196061" y="79304"/>
                    <a:pt x="183343" y="90624"/>
                  </a:cubicBezTo>
                  <a:cubicBezTo>
                    <a:pt x="167038" y="104774"/>
                    <a:pt x="147473" y="107290"/>
                    <a:pt x="133124" y="107290"/>
                  </a:cubicBezTo>
                  <a:lnTo>
                    <a:pt x="87145" y="107290"/>
                  </a:lnTo>
                  <a:lnTo>
                    <a:pt x="109319" y="21760"/>
                  </a:lnTo>
                  <a:close/>
                </a:path>
              </a:pathLst>
            </a:custGeom>
            <a:solidFill>
              <a:srgbClr val="000000"/>
            </a:solidFill>
            <a:ln w="23813"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34B66E9-7F46-0B1F-64FF-8BBF80AB2730}"/>
                </a:ext>
              </a:extLst>
            </p:cNvPr>
            <p:cNvSpPr/>
            <p:nvPr>
              <p:custDataLst>
                <p:tags r:id="rId213"/>
              </p:custDataLst>
            </p:nvPr>
          </p:nvSpPr>
          <p:spPr>
            <a:xfrm>
              <a:off x="3867294" y="4754956"/>
              <a:ext cx="92676" cy="94869"/>
            </a:xfrm>
            <a:custGeom>
              <a:avLst/>
              <a:gdLst>
                <a:gd name="connsiteX0" fmla="*/ 53499 w 92676"/>
                <a:gd name="connsiteY0" fmla="*/ 47604 h 94869"/>
                <a:gd name="connsiteX1" fmla="*/ 86370 w 92676"/>
                <a:gd name="connsiteY1" fmla="*/ 33957 h 94869"/>
                <a:gd name="connsiteX2" fmla="*/ 92761 w 92676"/>
                <a:gd name="connsiteY2" fmla="*/ 27133 h 94869"/>
                <a:gd name="connsiteX3" fmla="*/ 85685 w 92676"/>
                <a:gd name="connsiteY3" fmla="*/ 20090 h 94869"/>
                <a:gd name="connsiteX4" fmla="*/ 80891 w 92676"/>
                <a:gd name="connsiteY4" fmla="*/ 22071 h 94869"/>
                <a:gd name="connsiteX5" fmla="*/ 49847 w 92676"/>
                <a:gd name="connsiteY5" fmla="*/ 42101 h 94869"/>
                <a:gd name="connsiteX6" fmla="*/ 53271 w 92676"/>
                <a:gd name="connsiteY6" fmla="*/ 9524 h 94869"/>
                <a:gd name="connsiteX7" fmla="*/ 46423 w 92676"/>
                <a:gd name="connsiteY7" fmla="*/ 59 h 94869"/>
                <a:gd name="connsiteX8" fmla="*/ 39347 w 92676"/>
                <a:gd name="connsiteY8" fmla="*/ 6663 h 94869"/>
                <a:gd name="connsiteX9" fmla="*/ 40488 w 92676"/>
                <a:gd name="connsiteY9" fmla="*/ 17448 h 94869"/>
                <a:gd name="connsiteX10" fmla="*/ 42999 w 92676"/>
                <a:gd name="connsiteY10" fmla="*/ 42101 h 94869"/>
                <a:gd name="connsiteX11" fmla="*/ 12183 w 92676"/>
                <a:gd name="connsiteY11" fmla="*/ 22071 h 94869"/>
                <a:gd name="connsiteX12" fmla="*/ 7161 w 92676"/>
                <a:gd name="connsiteY12" fmla="*/ 20090 h 94869"/>
                <a:gd name="connsiteX13" fmla="*/ 84 w 92676"/>
                <a:gd name="connsiteY13" fmla="*/ 27133 h 94869"/>
                <a:gd name="connsiteX14" fmla="*/ 4878 w 92676"/>
                <a:gd name="connsiteY14" fmla="*/ 33517 h 94869"/>
                <a:gd name="connsiteX15" fmla="*/ 39347 w 92676"/>
                <a:gd name="connsiteY15" fmla="*/ 47384 h 94869"/>
                <a:gd name="connsiteX16" fmla="*/ 6476 w 92676"/>
                <a:gd name="connsiteY16" fmla="*/ 61031 h 94869"/>
                <a:gd name="connsiteX17" fmla="*/ 84 w 92676"/>
                <a:gd name="connsiteY17" fmla="*/ 67854 h 94869"/>
                <a:gd name="connsiteX18" fmla="*/ 7161 w 92676"/>
                <a:gd name="connsiteY18" fmla="*/ 74898 h 94869"/>
                <a:gd name="connsiteX19" fmla="*/ 11954 w 92676"/>
                <a:gd name="connsiteY19" fmla="*/ 72917 h 94869"/>
                <a:gd name="connsiteX20" fmla="*/ 42999 w 92676"/>
                <a:gd name="connsiteY20" fmla="*/ 52887 h 94869"/>
                <a:gd name="connsiteX21" fmla="*/ 39347 w 92676"/>
                <a:gd name="connsiteY21" fmla="*/ 88325 h 94869"/>
                <a:gd name="connsiteX22" fmla="*/ 46423 w 92676"/>
                <a:gd name="connsiteY22" fmla="*/ 94929 h 94869"/>
                <a:gd name="connsiteX23" fmla="*/ 53499 w 92676"/>
                <a:gd name="connsiteY23" fmla="*/ 88325 h 94869"/>
                <a:gd name="connsiteX24" fmla="*/ 52358 w 92676"/>
                <a:gd name="connsiteY24" fmla="*/ 77539 h 94869"/>
                <a:gd name="connsiteX25" fmla="*/ 49847 w 92676"/>
                <a:gd name="connsiteY25" fmla="*/ 52887 h 94869"/>
                <a:gd name="connsiteX26" fmla="*/ 77239 w 92676"/>
                <a:gd name="connsiteY26" fmla="*/ 70496 h 94869"/>
                <a:gd name="connsiteX27" fmla="*/ 85685 w 92676"/>
                <a:gd name="connsiteY27" fmla="*/ 74898 h 94869"/>
                <a:gd name="connsiteX28" fmla="*/ 92761 w 92676"/>
                <a:gd name="connsiteY28" fmla="*/ 67854 h 94869"/>
                <a:gd name="connsiteX29" fmla="*/ 87968 w 92676"/>
                <a:gd name="connsiteY29" fmla="*/ 61471 h 94869"/>
                <a:gd name="connsiteX30" fmla="*/ 53499 w 92676"/>
                <a:gd name="connsiteY30" fmla="*/ 47604 h 9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2676" h="94869">
                  <a:moveTo>
                    <a:pt x="53499" y="47604"/>
                  </a:moveTo>
                  <a:cubicBezTo>
                    <a:pt x="72217" y="39680"/>
                    <a:pt x="80663" y="36598"/>
                    <a:pt x="86370" y="33957"/>
                  </a:cubicBezTo>
                  <a:cubicBezTo>
                    <a:pt x="90707" y="32196"/>
                    <a:pt x="92761" y="31315"/>
                    <a:pt x="92761" y="27133"/>
                  </a:cubicBezTo>
                  <a:cubicBezTo>
                    <a:pt x="92761" y="23391"/>
                    <a:pt x="89794" y="20090"/>
                    <a:pt x="85685" y="20090"/>
                  </a:cubicBezTo>
                  <a:cubicBezTo>
                    <a:pt x="84087" y="20090"/>
                    <a:pt x="83631" y="20090"/>
                    <a:pt x="80891" y="22071"/>
                  </a:cubicBezTo>
                  <a:lnTo>
                    <a:pt x="49847" y="42101"/>
                  </a:lnTo>
                  <a:lnTo>
                    <a:pt x="53271" y="9524"/>
                  </a:lnTo>
                  <a:cubicBezTo>
                    <a:pt x="53727" y="5562"/>
                    <a:pt x="53271" y="59"/>
                    <a:pt x="46423" y="59"/>
                  </a:cubicBezTo>
                  <a:cubicBezTo>
                    <a:pt x="43684" y="59"/>
                    <a:pt x="39347" y="1820"/>
                    <a:pt x="39347" y="6663"/>
                  </a:cubicBezTo>
                  <a:cubicBezTo>
                    <a:pt x="39347" y="8644"/>
                    <a:pt x="40260" y="15247"/>
                    <a:pt x="40488" y="17448"/>
                  </a:cubicBezTo>
                  <a:cubicBezTo>
                    <a:pt x="40944" y="21190"/>
                    <a:pt x="42542" y="37038"/>
                    <a:pt x="42999" y="42101"/>
                  </a:cubicBezTo>
                  <a:lnTo>
                    <a:pt x="12183" y="22071"/>
                  </a:lnTo>
                  <a:cubicBezTo>
                    <a:pt x="9900" y="20750"/>
                    <a:pt x="9215" y="20090"/>
                    <a:pt x="7161" y="20090"/>
                  </a:cubicBezTo>
                  <a:cubicBezTo>
                    <a:pt x="3052" y="20090"/>
                    <a:pt x="84" y="23391"/>
                    <a:pt x="84" y="27133"/>
                  </a:cubicBezTo>
                  <a:cubicBezTo>
                    <a:pt x="84" y="31536"/>
                    <a:pt x="2824" y="32636"/>
                    <a:pt x="4878" y="33517"/>
                  </a:cubicBezTo>
                  <a:lnTo>
                    <a:pt x="39347" y="47384"/>
                  </a:lnTo>
                  <a:cubicBezTo>
                    <a:pt x="20629" y="55308"/>
                    <a:pt x="12183" y="58389"/>
                    <a:pt x="6476" y="61031"/>
                  </a:cubicBezTo>
                  <a:cubicBezTo>
                    <a:pt x="2139" y="62792"/>
                    <a:pt x="84" y="63672"/>
                    <a:pt x="84" y="67854"/>
                  </a:cubicBezTo>
                  <a:cubicBezTo>
                    <a:pt x="84" y="71596"/>
                    <a:pt x="3052" y="74898"/>
                    <a:pt x="7161" y="74898"/>
                  </a:cubicBezTo>
                  <a:cubicBezTo>
                    <a:pt x="8759" y="74898"/>
                    <a:pt x="9215" y="74898"/>
                    <a:pt x="11954" y="72917"/>
                  </a:cubicBezTo>
                  <a:lnTo>
                    <a:pt x="42999" y="52887"/>
                  </a:lnTo>
                  <a:lnTo>
                    <a:pt x="39347" y="88325"/>
                  </a:lnTo>
                  <a:cubicBezTo>
                    <a:pt x="39347" y="93168"/>
                    <a:pt x="43684" y="94929"/>
                    <a:pt x="46423" y="94929"/>
                  </a:cubicBezTo>
                  <a:cubicBezTo>
                    <a:pt x="49162" y="94929"/>
                    <a:pt x="53499" y="93168"/>
                    <a:pt x="53499" y="88325"/>
                  </a:cubicBezTo>
                  <a:cubicBezTo>
                    <a:pt x="53499" y="86344"/>
                    <a:pt x="52586" y="79741"/>
                    <a:pt x="52358" y="77539"/>
                  </a:cubicBezTo>
                  <a:cubicBezTo>
                    <a:pt x="51901" y="73798"/>
                    <a:pt x="50303" y="57949"/>
                    <a:pt x="49847" y="52887"/>
                  </a:cubicBezTo>
                  <a:lnTo>
                    <a:pt x="77239" y="70496"/>
                  </a:lnTo>
                  <a:cubicBezTo>
                    <a:pt x="83174" y="74898"/>
                    <a:pt x="83631" y="74898"/>
                    <a:pt x="85685" y="74898"/>
                  </a:cubicBezTo>
                  <a:cubicBezTo>
                    <a:pt x="89794" y="74898"/>
                    <a:pt x="92761" y="71596"/>
                    <a:pt x="92761" y="67854"/>
                  </a:cubicBezTo>
                  <a:cubicBezTo>
                    <a:pt x="92761" y="63452"/>
                    <a:pt x="90022" y="62352"/>
                    <a:pt x="87968" y="61471"/>
                  </a:cubicBezTo>
                  <a:lnTo>
                    <a:pt x="53499" y="47604"/>
                  </a:lnTo>
                  <a:close/>
                </a:path>
              </a:pathLst>
            </a:custGeom>
            <a:solidFill>
              <a:srgbClr val="000000"/>
            </a:solidFill>
            <a:ln w="23813" cap="flat">
              <a:noFill/>
              <a:prstDash val="solid"/>
              <a:miter/>
            </a:ln>
          </p:spPr>
          <p:txBody>
            <a:bodyPr rtlCol="0" anchor="ctr"/>
            <a:lstStyle/>
            <a:p>
              <a:endParaRPr lang="en-US"/>
            </a:p>
          </p:txBody>
        </p:sp>
      </p:grpSp>
      <p:grpSp>
        <p:nvGrpSpPr>
          <p:cNvPr id="70" name="Group 69" descr="\documentclass{article}&#10;\usepackage{amsmath}&#10;\pagestyle{empty}&#10;&#10;\input{Macros.tex}&#10;&#10;\begin{document}&#10;&#10;$V(x; r)$&#10;&#10;\end{document}" title="IguanaTex Shape Display">
            <a:extLst>
              <a:ext uri="{FF2B5EF4-FFF2-40B4-BE49-F238E27FC236}">
                <a16:creationId xmlns:a16="http://schemas.microsoft.com/office/drawing/2014/main" id="{61868085-7619-F0CD-CEA4-4D901CBDA724}"/>
              </a:ext>
            </a:extLst>
          </p:cNvPr>
          <p:cNvGrpSpPr>
            <a:grpSpLocks noChangeAspect="1"/>
          </p:cNvGrpSpPr>
          <p:nvPr>
            <p:custDataLst>
              <p:tags r:id="rId2"/>
            </p:custDataLst>
          </p:nvPr>
        </p:nvGrpSpPr>
        <p:grpSpPr>
          <a:xfrm>
            <a:off x="4124547" y="1369008"/>
            <a:ext cx="889890" cy="299312"/>
            <a:chOff x="6877464" y="3062454"/>
            <a:chExt cx="889890" cy="299312"/>
          </a:xfrm>
        </p:grpSpPr>
        <p:sp>
          <p:nvSpPr>
            <p:cNvPr id="17" name="Freeform: Shape 16">
              <a:extLst>
                <a:ext uri="{FF2B5EF4-FFF2-40B4-BE49-F238E27FC236}">
                  <a16:creationId xmlns:a16="http://schemas.microsoft.com/office/drawing/2014/main" id="{D806C92A-AC89-FD44-AED1-ADF21CAC5807}"/>
                </a:ext>
              </a:extLst>
            </p:cNvPr>
            <p:cNvSpPr/>
            <p:nvPr>
              <p:custDataLst>
                <p:tags r:id="rId206"/>
              </p:custDataLst>
            </p:nvPr>
          </p:nvSpPr>
          <p:spPr>
            <a:xfrm>
              <a:off x="6877464" y="3082508"/>
              <a:ext cx="217116" cy="211015"/>
            </a:xfrm>
            <a:custGeom>
              <a:avLst/>
              <a:gdLst>
                <a:gd name="connsiteX0" fmla="*/ 174257 w 217116"/>
                <a:gd name="connsiteY0" fmla="*/ 34184 h 211015"/>
                <a:gd name="connsiteX1" fmla="*/ 213235 w 217116"/>
                <a:gd name="connsiteY1" fmla="*/ 9341 h 211015"/>
                <a:gd name="connsiteX2" fmla="*/ 217193 w 217116"/>
                <a:gd name="connsiteY2" fmla="*/ 3654 h 211015"/>
                <a:gd name="connsiteX3" fmla="*/ 213235 w 217116"/>
                <a:gd name="connsiteY3" fmla="*/ 63 h 211015"/>
                <a:gd name="connsiteX4" fmla="*/ 188265 w 217116"/>
                <a:gd name="connsiteY4" fmla="*/ 961 h 211015"/>
                <a:gd name="connsiteX5" fmla="*/ 158118 w 217116"/>
                <a:gd name="connsiteY5" fmla="*/ 63 h 211015"/>
                <a:gd name="connsiteX6" fmla="*/ 152332 w 217116"/>
                <a:gd name="connsiteY6" fmla="*/ 5750 h 211015"/>
                <a:gd name="connsiteX7" fmla="*/ 157205 w 217116"/>
                <a:gd name="connsiteY7" fmla="*/ 9341 h 211015"/>
                <a:gd name="connsiteX8" fmla="*/ 171212 w 217116"/>
                <a:gd name="connsiteY8" fmla="*/ 19219 h 211015"/>
                <a:gd name="connsiteX9" fmla="*/ 166644 w 217116"/>
                <a:gd name="connsiteY9" fmla="*/ 30593 h 211015"/>
                <a:gd name="connsiteX10" fmla="*/ 73159 w 217116"/>
                <a:gd name="connsiteY10" fmla="*/ 176657 h 211015"/>
                <a:gd name="connsiteX11" fmla="*/ 52453 w 217116"/>
                <a:gd name="connsiteY11" fmla="*/ 18321 h 211015"/>
                <a:gd name="connsiteX12" fmla="*/ 73464 w 217116"/>
                <a:gd name="connsiteY12" fmla="*/ 9341 h 211015"/>
                <a:gd name="connsiteX13" fmla="*/ 81077 w 217116"/>
                <a:gd name="connsiteY13" fmla="*/ 3355 h 211015"/>
                <a:gd name="connsiteX14" fmla="*/ 76814 w 217116"/>
                <a:gd name="connsiteY14" fmla="*/ 63 h 211015"/>
                <a:gd name="connsiteX15" fmla="*/ 39054 w 217116"/>
                <a:gd name="connsiteY15" fmla="*/ 961 h 211015"/>
                <a:gd name="connsiteX16" fmla="*/ 22306 w 217116"/>
                <a:gd name="connsiteY16" fmla="*/ 661 h 211015"/>
                <a:gd name="connsiteX17" fmla="*/ 5862 w 217116"/>
                <a:gd name="connsiteY17" fmla="*/ 63 h 211015"/>
                <a:gd name="connsiteX18" fmla="*/ 77 w 217116"/>
                <a:gd name="connsiteY18" fmla="*/ 5750 h 211015"/>
                <a:gd name="connsiteX19" fmla="*/ 7689 w 217116"/>
                <a:gd name="connsiteY19" fmla="*/ 9341 h 211015"/>
                <a:gd name="connsiteX20" fmla="*/ 25960 w 217116"/>
                <a:gd name="connsiteY20" fmla="*/ 19518 h 211015"/>
                <a:gd name="connsiteX21" fmla="*/ 50017 w 217116"/>
                <a:gd name="connsiteY21" fmla="*/ 204194 h 211015"/>
                <a:gd name="connsiteX22" fmla="*/ 56107 w 217116"/>
                <a:gd name="connsiteY22" fmla="*/ 211078 h 211015"/>
                <a:gd name="connsiteX23" fmla="*/ 64633 w 217116"/>
                <a:gd name="connsiteY23" fmla="*/ 205691 h 211015"/>
                <a:gd name="connsiteX24" fmla="*/ 174257 w 217116"/>
                <a:gd name="connsiteY24" fmla="*/ 34184 h 21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116" h="211015">
                  <a:moveTo>
                    <a:pt x="174257" y="34184"/>
                  </a:moveTo>
                  <a:cubicBezTo>
                    <a:pt x="189178" y="10838"/>
                    <a:pt x="201968" y="9940"/>
                    <a:pt x="213235" y="9341"/>
                  </a:cubicBezTo>
                  <a:cubicBezTo>
                    <a:pt x="216889" y="9042"/>
                    <a:pt x="217193" y="3954"/>
                    <a:pt x="217193" y="3654"/>
                  </a:cubicBezTo>
                  <a:cubicBezTo>
                    <a:pt x="217193" y="1260"/>
                    <a:pt x="215671" y="63"/>
                    <a:pt x="213235" y="63"/>
                  </a:cubicBezTo>
                  <a:cubicBezTo>
                    <a:pt x="205317" y="63"/>
                    <a:pt x="196487" y="961"/>
                    <a:pt x="188265" y="961"/>
                  </a:cubicBezTo>
                  <a:cubicBezTo>
                    <a:pt x="178216" y="961"/>
                    <a:pt x="167862" y="63"/>
                    <a:pt x="158118" y="63"/>
                  </a:cubicBezTo>
                  <a:cubicBezTo>
                    <a:pt x="156291" y="63"/>
                    <a:pt x="152332" y="63"/>
                    <a:pt x="152332" y="5750"/>
                  </a:cubicBezTo>
                  <a:cubicBezTo>
                    <a:pt x="152332" y="9042"/>
                    <a:pt x="155073" y="9341"/>
                    <a:pt x="157205" y="9341"/>
                  </a:cubicBezTo>
                  <a:cubicBezTo>
                    <a:pt x="165426" y="9940"/>
                    <a:pt x="171212" y="12933"/>
                    <a:pt x="171212" y="19219"/>
                  </a:cubicBezTo>
                  <a:cubicBezTo>
                    <a:pt x="171212" y="23708"/>
                    <a:pt x="166644" y="30293"/>
                    <a:pt x="166644" y="30593"/>
                  </a:cubicBezTo>
                  <a:lnTo>
                    <a:pt x="73159" y="176657"/>
                  </a:lnTo>
                  <a:lnTo>
                    <a:pt x="52453" y="18321"/>
                  </a:lnTo>
                  <a:cubicBezTo>
                    <a:pt x="52453" y="13233"/>
                    <a:pt x="59456" y="9341"/>
                    <a:pt x="73464" y="9341"/>
                  </a:cubicBezTo>
                  <a:cubicBezTo>
                    <a:pt x="77727" y="9341"/>
                    <a:pt x="81077" y="9341"/>
                    <a:pt x="81077" y="3355"/>
                  </a:cubicBezTo>
                  <a:cubicBezTo>
                    <a:pt x="81077" y="661"/>
                    <a:pt x="78641" y="63"/>
                    <a:pt x="76814" y="63"/>
                  </a:cubicBezTo>
                  <a:cubicBezTo>
                    <a:pt x="64633" y="63"/>
                    <a:pt x="51539" y="961"/>
                    <a:pt x="39054" y="961"/>
                  </a:cubicBezTo>
                  <a:cubicBezTo>
                    <a:pt x="33573" y="961"/>
                    <a:pt x="27787" y="661"/>
                    <a:pt x="22306" y="661"/>
                  </a:cubicBezTo>
                  <a:cubicBezTo>
                    <a:pt x="16825" y="661"/>
                    <a:pt x="11039" y="63"/>
                    <a:pt x="5862" y="63"/>
                  </a:cubicBezTo>
                  <a:cubicBezTo>
                    <a:pt x="3731" y="63"/>
                    <a:pt x="77" y="63"/>
                    <a:pt x="77" y="5750"/>
                  </a:cubicBezTo>
                  <a:cubicBezTo>
                    <a:pt x="77" y="9341"/>
                    <a:pt x="2817" y="9341"/>
                    <a:pt x="7689" y="9341"/>
                  </a:cubicBezTo>
                  <a:cubicBezTo>
                    <a:pt x="24742" y="9341"/>
                    <a:pt x="25047" y="12035"/>
                    <a:pt x="25960" y="19518"/>
                  </a:cubicBezTo>
                  <a:lnTo>
                    <a:pt x="50017" y="204194"/>
                  </a:lnTo>
                  <a:cubicBezTo>
                    <a:pt x="50930" y="210180"/>
                    <a:pt x="52148" y="211078"/>
                    <a:pt x="56107" y="211078"/>
                  </a:cubicBezTo>
                  <a:cubicBezTo>
                    <a:pt x="60979" y="211078"/>
                    <a:pt x="62197" y="209582"/>
                    <a:pt x="64633" y="205691"/>
                  </a:cubicBezTo>
                  <a:lnTo>
                    <a:pt x="174257" y="34184"/>
                  </a:ln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 name="Freeform: Shape 64">
              <a:extLst>
                <a:ext uri="{FF2B5EF4-FFF2-40B4-BE49-F238E27FC236}">
                  <a16:creationId xmlns:a16="http://schemas.microsoft.com/office/drawing/2014/main" id="{877F8A07-2C13-6B1A-7862-DAA1D66CF15C}"/>
                </a:ext>
              </a:extLst>
            </p:cNvPr>
            <p:cNvSpPr/>
            <p:nvPr>
              <p:custDataLst>
                <p:tags r:id="rId207"/>
              </p:custDataLst>
            </p:nvPr>
          </p:nvSpPr>
          <p:spPr>
            <a:xfrm>
              <a:off x="7135859" y="3062454"/>
              <a:ext cx="70646" cy="299312"/>
            </a:xfrm>
            <a:custGeom>
              <a:avLst/>
              <a:gdLst>
                <a:gd name="connsiteX0" fmla="*/ 70731 w 70646"/>
                <a:gd name="connsiteY0" fmla="*/ 296382 h 299312"/>
                <a:gd name="connsiteX1" fmla="*/ 65555 w 70646"/>
                <a:gd name="connsiteY1" fmla="*/ 289797 h 299312"/>
                <a:gd name="connsiteX2" fmla="*/ 17746 w 70646"/>
                <a:gd name="connsiteY2" fmla="*/ 149719 h 299312"/>
                <a:gd name="connsiteX3" fmla="*/ 66773 w 70646"/>
                <a:gd name="connsiteY3" fmla="*/ 8144 h 299312"/>
                <a:gd name="connsiteX4" fmla="*/ 70731 w 70646"/>
                <a:gd name="connsiteY4" fmla="*/ 3056 h 299312"/>
                <a:gd name="connsiteX5" fmla="*/ 67686 w 70646"/>
                <a:gd name="connsiteY5" fmla="*/ 63 h 299312"/>
                <a:gd name="connsiteX6" fmla="*/ 19269 w 70646"/>
                <a:gd name="connsiteY6" fmla="*/ 58429 h 299312"/>
                <a:gd name="connsiteX7" fmla="*/ 85 w 70646"/>
                <a:gd name="connsiteY7" fmla="*/ 149719 h 299312"/>
                <a:gd name="connsiteX8" fmla="*/ 20183 w 70646"/>
                <a:gd name="connsiteY8" fmla="*/ 243105 h 299312"/>
                <a:gd name="connsiteX9" fmla="*/ 67686 w 70646"/>
                <a:gd name="connsiteY9" fmla="*/ 299375 h 299312"/>
                <a:gd name="connsiteX10" fmla="*/ 70731 w 70646"/>
                <a:gd name="connsiteY10" fmla="*/ 296382 h 29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646" h="299312">
                  <a:moveTo>
                    <a:pt x="70731" y="296382"/>
                  </a:moveTo>
                  <a:cubicBezTo>
                    <a:pt x="70731" y="295484"/>
                    <a:pt x="70731" y="294886"/>
                    <a:pt x="65555" y="289797"/>
                  </a:cubicBezTo>
                  <a:cubicBezTo>
                    <a:pt x="27491" y="252084"/>
                    <a:pt x="17746" y="195514"/>
                    <a:pt x="17746" y="149719"/>
                  </a:cubicBezTo>
                  <a:cubicBezTo>
                    <a:pt x="17746" y="97639"/>
                    <a:pt x="29318" y="45558"/>
                    <a:pt x="66773" y="8144"/>
                  </a:cubicBezTo>
                  <a:cubicBezTo>
                    <a:pt x="70731" y="4552"/>
                    <a:pt x="70731" y="3954"/>
                    <a:pt x="70731" y="3056"/>
                  </a:cubicBezTo>
                  <a:cubicBezTo>
                    <a:pt x="70731" y="961"/>
                    <a:pt x="69513" y="63"/>
                    <a:pt x="67686" y="63"/>
                  </a:cubicBezTo>
                  <a:cubicBezTo>
                    <a:pt x="64641" y="63"/>
                    <a:pt x="37235" y="20416"/>
                    <a:pt x="19269" y="58429"/>
                  </a:cubicBezTo>
                  <a:cubicBezTo>
                    <a:pt x="3739" y="91353"/>
                    <a:pt x="85" y="124577"/>
                    <a:pt x="85" y="149719"/>
                  </a:cubicBezTo>
                  <a:cubicBezTo>
                    <a:pt x="85" y="173065"/>
                    <a:pt x="3434" y="209282"/>
                    <a:pt x="20183" y="243105"/>
                  </a:cubicBezTo>
                  <a:cubicBezTo>
                    <a:pt x="38453" y="279920"/>
                    <a:pt x="64641" y="299375"/>
                    <a:pt x="67686" y="299375"/>
                  </a:cubicBezTo>
                  <a:cubicBezTo>
                    <a:pt x="69513" y="299375"/>
                    <a:pt x="70731" y="298477"/>
                    <a:pt x="70731" y="296382"/>
                  </a:cubicBez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Freeform: Shape 65">
              <a:extLst>
                <a:ext uri="{FF2B5EF4-FFF2-40B4-BE49-F238E27FC236}">
                  <a16:creationId xmlns:a16="http://schemas.microsoft.com/office/drawing/2014/main" id="{C6FF73EE-743F-FF15-8872-E631C363C022}"/>
                </a:ext>
              </a:extLst>
            </p:cNvPr>
            <p:cNvSpPr/>
            <p:nvPr>
              <p:custDataLst>
                <p:tags r:id="rId208"/>
              </p:custDataLst>
            </p:nvPr>
          </p:nvSpPr>
          <p:spPr>
            <a:xfrm>
              <a:off x="7232965" y="3154643"/>
              <a:ext cx="151646" cy="135588"/>
            </a:xfrm>
            <a:custGeom>
              <a:avLst/>
              <a:gdLst>
                <a:gd name="connsiteX0" fmla="*/ 92965 w 151646"/>
                <a:gd name="connsiteY0" fmla="*/ 41967 h 135588"/>
                <a:gd name="connsiteX1" fmla="*/ 123111 w 151646"/>
                <a:gd name="connsiteY1" fmla="*/ 6648 h 135588"/>
                <a:gd name="connsiteX2" fmla="*/ 138337 w 151646"/>
                <a:gd name="connsiteY2" fmla="*/ 10539 h 135588"/>
                <a:gd name="connsiteX3" fmla="*/ 123720 w 151646"/>
                <a:gd name="connsiteY3" fmla="*/ 26702 h 135588"/>
                <a:gd name="connsiteX4" fmla="*/ 135292 w 151646"/>
                <a:gd name="connsiteY4" fmla="*/ 37178 h 135588"/>
                <a:gd name="connsiteX5" fmla="*/ 151735 w 151646"/>
                <a:gd name="connsiteY5" fmla="*/ 19817 h 135588"/>
                <a:gd name="connsiteX6" fmla="*/ 123416 w 151646"/>
                <a:gd name="connsiteY6" fmla="*/ 63 h 135588"/>
                <a:gd name="connsiteX7" fmla="*/ 91442 w 151646"/>
                <a:gd name="connsiteY7" fmla="*/ 22811 h 135588"/>
                <a:gd name="connsiteX8" fmla="*/ 58555 w 151646"/>
                <a:gd name="connsiteY8" fmla="*/ 63 h 135588"/>
                <a:gd name="connsiteX9" fmla="*/ 9528 w 151646"/>
                <a:gd name="connsiteY9" fmla="*/ 46157 h 135588"/>
                <a:gd name="connsiteX10" fmla="*/ 13183 w 151646"/>
                <a:gd name="connsiteY10" fmla="*/ 49150 h 135588"/>
                <a:gd name="connsiteX11" fmla="*/ 17141 w 151646"/>
                <a:gd name="connsiteY11" fmla="*/ 45858 h 135588"/>
                <a:gd name="connsiteX12" fmla="*/ 57946 w 151646"/>
                <a:gd name="connsiteY12" fmla="*/ 6648 h 135588"/>
                <a:gd name="connsiteX13" fmla="*/ 74389 w 151646"/>
                <a:gd name="connsiteY13" fmla="*/ 26702 h 135588"/>
                <a:gd name="connsiteX14" fmla="*/ 57946 w 151646"/>
                <a:gd name="connsiteY14" fmla="*/ 97938 h 135588"/>
                <a:gd name="connsiteX15" fmla="*/ 29017 w 151646"/>
                <a:gd name="connsiteY15" fmla="*/ 129066 h 135588"/>
                <a:gd name="connsiteX16" fmla="*/ 13792 w 151646"/>
                <a:gd name="connsiteY16" fmla="*/ 125175 h 135588"/>
                <a:gd name="connsiteX17" fmla="*/ 28104 w 151646"/>
                <a:gd name="connsiteY17" fmla="*/ 109013 h 135588"/>
                <a:gd name="connsiteX18" fmla="*/ 16837 w 151646"/>
                <a:gd name="connsiteY18" fmla="*/ 98537 h 135588"/>
                <a:gd name="connsiteX19" fmla="*/ 89 w 151646"/>
                <a:gd name="connsiteY19" fmla="*/ 115897 h 135588"/>
                <a:gd name="connsiteX20" fmla="*/ 28713 w 151646"/>
                <a:gd name="connsiteY20" fmla="*/ 135651 h 135588"/>
                <a:gd name="connsiteX21" fmla="*/ 60686 w 151646"/>
                <a:gd name="connsiteY21" fmla="*/ 112904 h 135588"/>
                <a:gd name="connsiteX22" fmla="*/ 93574 w 151646"/>
                <a:gd name="connsiteY22" fmla="*/ 135651 h 135588"/>
                <a:gd name="connsiteX23" fmla="*/ 142295 w 151646"/>
                <a:gd name="connsiteY23" fmla="*/ 89557 h 135588"/>
                <a:gd name="connsiteX24" fmla="*/ 138641 w 151646"/>
                <a:gd name="connsiteY24" fmla="*/ 86564 h 135588"/>
                <a:gd name="connsiteX25" fmla="*/ 134683 w 151646"/>
                <a:gd name="connsiteY25" fmla="*/ 89857 h 135588"/>
                <a:gd name="connsiteX26" fmla="*/ 94183 w 151646"/>
                <a:gd name="connsiteY26" fmla="*/ 129066 h 135588"/>
                <a:gd name="connsiteX27" fmla="*/ 77434 w 151646"/>
                <a:gd name="connsiteY27" fmla="*/ 109312 h 135588"/>
                <a:gd name="connsiteX28" fmla="*/ 82611 w 151646"/>
                <a:gd name="connsiteY28" fmla="*/ 82972 h 135588"/>
                <a:gd name="connsiteX29" fmla="*/ 92965 w 151646"/>
                <a:gd name="connsiteY29" fmla="*/ 41967 h 1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1646" h="135588">
                  <a:moveTo>
                    <a:pt x="92965" y="41967"/>
                  </a:moveTo>
                  <a:cubicBezTo>
                    <a:pt x="94792" y="34184"/>
                    <a:pt x="101795" y="6648"/>
                    <a:pt x="123111" y="6648"/>
                  </a:cubicBezTo>
                  <a:cubicBezTo>
                    <a:pt x="124634" y="6648"/>
                    <a:pt x="131942" y="6648"/>
                    <a:pt x="138337" y="10539"/>
                  </a:cubicBezTo>
                  <a:cubicBezTo>
                    <a:pt x="129810" y="12035"/>
                    <a:pt x="123720" y="19518"/>
                    <a:pt x="123720" y="26702"/>
                  </a:cubicBezTo>
                  <a:cubicBezTo>
                    <a:pt x="123720" y="31491"/>
                    <a:pt x="127070" y="37178"/>
                    <a:pt x="135292" y="37178"/>
                  </a:cubicBezTo>
                  <a:cubicBezTo>
                    <a:pt x="141991" y="37178"/>
                    <a:pt x="151735" y="31790"/>
                    <a:pt x="151735" y="19817"/>
                  </a:cubicBezTo>
                  <a:cubicBezTo>
                    <a:pt x="151735" y="4253"/>
                    <a:pt x="133769" y="63"/>
                    <a:pt x="123416" y="63"/>
                  </a:cubicBezTo>
                  <a:cubicBezTo>
                    <a:pt x="105754" y="63"/>
                    <a:pt x="95096" y="15926"/>
                    <a:pt x="91442" y="22811"/>
                  </a:cubicBezTo>
                  <a:cubicBezTo>
                    <a:pt x="83829" y="3056"/>
                    <a:pt x="67386" y="63"/>
                    <a:pt x="58555" y="63"/>
                  </a:cubicBezTo>
                  <a:cubicBezTo>
                    <a:pt x="26886" y="63"/>
                    <a:pt x="9528" y="38674"/>
                    <a:pt x="9528" y="46157"/>
                  </a:cubicBezTo>
                  <a:cubicBezTo>
                    <a:pt x="9528" y="49150"/>
                    <a:pt x="12574" y="49150"/>
                    <a:pt x="13183" y="49150"/>
                  </a:cubicBezTo>
                  <a:cubicBezTo>
                    <a:pt x="15619" y="49150"/>
                    <a:pt x="16532" y="48551"/>
                    <a:pt x="17141" y="45858"/>
                  </a:cubicBezTo>
                  <a:cubicBezTo>
                    <a:pt x="27495" y="14130"/>
                    <a:pt x="47592" y="6648"/>
                    <a:pt x="57946" y="6648"/>
                  </a:cubicBezTo>
                  <a:cubicBezTo>
                    <a:pt x="63731" y="6648"/>
                    <a:pt x="74389" y="9341"/>
                    <a:pt x="74389" y="26702"/>
                  </a:cubicBezTo>
                  <a:cubicBezTo>
                    <a:pt x="74389" y="35980"/>
                    <a:pt x="69213" y="56034"/>
                    <a:pt x="57946" y="97938"/>
                  </a:cubicBezTo>
                  <a:cubicBezTo>
                    <a:pt x="53074" y="116495"/>
                    <a:pt x="42416" y="129066"/>
                    <a:pt x="29017" y="129066"/>
                  </a:cubicBezTo>
                  <a:cubicBezTo>
                    <a:pt x="27190" y="129066"/>
                    <a:pt x="20186" y="129066"/>
                    <a:pt x="13792" y="125175"/>
                  </a:cubicBezTo>
                  <a:cubicBezTo>
                    <a:pt x="21404" y="123679"/>
                    <a:pt x="28104" y="117393"/>
                    <a:pt x="28104" y="109013"/>
                  </a:cubicBezTo>
                  <a:cubicBezTo>
                    <a:pt x="28104" y="100931"/>
                    <a:pt x="21404" y="98537"/>
                    <a:pt x="16837" y="98537"/>
                  </a:cubicBezTo>
                  <a:cubicBezTo>
                    <a:pt x="7701" y="98537"/>
                    <a:pt x="89" y="106319"/>
                    <a:pt x="89" y="115897"/>
                  </a:cubicBezTo>
                  <a:cubicBezTo>
                    <a:pt x="89" y="129665"/>
                    <a:pt x="15314" y="135651"/>
                    <a:pt x="28713" y="135651"/>
                  </a:cubicBezTo>
                  <a:cubicBezTo>
                    <a:pt x="48810" y="135651"/>
                    <a:pt x="59773" y="114699"/>
                    <a:pt x="60686" y="112904"/>
                  </a:cubicBezTo>
                  <a:cubicBezTo>
                    <a:pt x="64340" y="123978"/>
                    <a:pt x="75303" y="135651"/>
                    <a:pt x="93574" y="135651"/>
                  </a:cubicBezTo>
                  <a:cubicBezTo>
                    <a:pt x="124938" y="135651"/>
                    <a:pt x="142295" y="97040"/>
                    <a:pt x="142295" y="89557"/>
                  </a:cubicBezTo>
                  <a:cubicBezTo>
                    <a:pt x="142295" y="86564"/>
                    <a:pt x="139555" y="86564"/>
                    <a:pt x="138641" y="86564"/>
                  </a:cubicBezTo>
                  <a:cubicBezTo>
                    <a:pt x="135901" y="86564"/>
                    <a:pt x="135292" y="87761"/>
                    <a:pt x="134683" y="89857"/>
                  </a:cubicBezTo>
                  <a:cubicBezTo>
                    <a:pt x="124634" y="121883"/>
                    <a:pt x="103927" y="129066"/>
                    <a:pt x="94183" y="129066"/>
                  </a:cubicBezTo>
                  <a:cubicBezTo>
                    <a:pt x="82307" y="129066"/>
                    <a:pt x="77434" y="119488"/>
                    <a:pt x="77434" y="109312"/>
                  </a:cubicBezTo>
                  <a:cubicBezTo>
                    <a:pt x="77434" y="102727"/>
                    <a:pt x="79262" y="96142"/>
                    <a:pt x="82611" y="82972"/>
                  </a:cubicBezTo>
                  <a:lnTo>
                    <a:pt x="92965" y="41967"/>
                  </a:ln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 name="Freeform: Shape 66">
              <a:extLst>
                <a:ext uri="{FF2B5EF4-FFF2-40B4-BE49-F238E27FC236}">
                  <a16:creationId xmlns:a16="http://schemas.microsoft.com/office/drawing/2014/main" id="{6EBE1127-1496-F119-AC5D-1EDBD4E2C2AD}"/>
                </a:ext>
              </a:extLst>
            </p:cNvPr>
            <p:cNvSpPr/>
            <p:nvPr>
              <p:custDataLst>
                <p:tags r:id="rId209"/>
              </p:custDataLst>
            </p:nvPr>
          </p:nvSpPr>
          <p:spPr>
            <a:xfrm>
              <a:off x="7424359" y="3157935"/>
              <a:ext cx="33191" cy="186771"/>
            </a:xfrm>
            <a:custGeom>
              <a:avLst/>
              <a:gdLst>
                <a:gd name="connsiteX0" fmla="*/ 32373 w 33191"/>
                <a:gd name="connsiteY0" fmla="*/ 15926 h 186771"/>
                <a:gd name="connsiteX1" fmla="*/ 16233 w 33191"/>
                <a:gd name="connsiteY1" fmla="*/ 63 h 186771"/>
                <a:gd name="connsiteX2" fmla="*/ 94 w 33191"/>
                <a:gd name="connsiteY2" fmla="*/ 15926 h 186771"/>
                <a:gd name="connsiteX3" fmla="*/ 16233 w 33191"/>
                <a:gd name="connsiteY3" fmla="*/ 31790 h 186771"/>
                <a:gd name="connsiteX4" fmla="*/ 32373 w 33191"/>
                <a:gd name="connsiteY4" fmla="*/ 15926 h 186771"/>
                <a:gd name="connsiteX5" fmla="*/ 26587 w 33191"/>
                <a:gd name="connsiteY5" fmla="*/ 125774 h 186771"/>
                <a:gd name="connsiteX6" fmla="*/ 7098 w 33191"/>
                <a:gd name="connsiteY6" fmla="*/ 179650 h 186771"/>
                <a:gd name="connsiteX7" fmla="*/ 4966 w 33191"/>
                <a:gd name="connsiteY7" fmla="*/ 183541 h 186771"/>
                <a:gd name="connsiteX8" fmla="*/ 8012 w 33191"/>
                <a:gd name="connsiteY8" fmla="*/ 186834 h 186771"/>
                <a:gd name="connsiteX9" fmla="*/ 33286 w 33191"/>
                <a:gd name="connsiteY9" fmla="*/ 128169 h 186771"/>
                <a:gd name="connsiteX10" fmla="*/ 16233 w 33191"/>
                <a:gd name="connsiteY10" fmla="*/ 97339 h 186771"/>
                <a:gd name="connsiteX11" fmla="*/ 94 w 33191"/>
                <a:gd name="connsiteY11" fmla="*/ 113203 h 186771"/>
                <a:gd name="connsiteX12" fmla="*/ 16233 w 33191"/>
                <a:gd name="connsiteY12" fmla="*/ 129066 h 186771"/>
                <a:gd name="connsiteX13" fmla="*/ 18669 w 33191"/>
                <a:gd name="connsiteY13" fmla="*/ 128767 h 186771"/>
                <a:gd name="connsiteX14" fmla="*/ 26587 w 33191"/>
                <a:gd name="connsiteY14" fmla="*/ 125774 h 18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191" h="186771">
                  <a:moveTo>
                    <a:pt x="32373" y="15926"/>
                  </a:moveTo>
                  <a:cubicBezTo>
                    <a:pt x="32373" y="7246"/>
                    <a:pt x="25064" y="63"/>
                    <a:pt x="16233" y="63"/>
                  </a:cubicBezTo>
                  <a:cubicBezTo>
                    <a:pt x="7403" y="63"/>
                    <a:pt x="94" y="7246"/>
                    <a:pt x="94" y="15926"/>
                  </a:cubicBezTo>
                  <a:cubicBezTo>
                    <a:pt x="94" y="24606"/>
                    <a:pt x="7403" y="31790"/>
                    <a:pt x="16233" y="31790"/>
                  </a:cubicBezTo>
                  <a:cubicBezTo>
                    <a:pt x="25064" y="31790"/>
                    <a:pt x="32373" y="24606"/>
                    <a:pt x="32373" y="15926"/>
                  </a:cubicBezTo>
                  <a:close/>
                  <a:moveTo>
                    <a:pt x="26587" y="125774"/>
                  </a:moveTo>
                  <a:cubicBezTo>
                    <a:pt x="26587" y="134155"/>
                    <a:pt x="26587" y="157501"/>
                    <a:pt x="7098" y="179650"/>
                  </a:cubicBezTo>
                  <a:cubicBezTo>
                    <a:pt x="4966" y="182045"/>
                    <a:pt x="4966" y="182643"/>
                    <a:pt x="4966" y="183541"/>
                  </a:cubicBezTo>
                  <a:cubicBezTo>
                    <a:pt x="4966" y="185637"/>
                    <a:pt x="6489" y="186834"/>
                    <a:pt x="8012" y="186834"/>
                  </a:cubicBezTo>
                  <a:cubicBezTo>
                    <a:pt x="11361" y="186834"/>
                    <a:pt x="33286" y="162889"/>
                    <a:pt x="33286" y="128169"/>
                  </a:cubicBezTo>
                  <a:cubicBezTo>
                    <a:pt x="33286" y="119489"/>
                    <a:pt x="32677" y="97339"/>
                    <a:pt x="16233" y="97339"/>
                  </a:cubicBezTo>
                  <a:cubicBezTo>
                    <a:pt x="5576" y="97339"/>
                    <a:pt x="94" y="105421"/>
                    <a:pt x="94" y="113203"/>
                  </a:cubicBezTo>
                  <a:cubicBezTo>
                    <a:pt x="94" y="120985"/>
                    <a:pt x="5271" y="129066"/>
                    <a:pt x="16233" y="129066"/>
                  </a:cubicBezTo>
                  <a:cubicBezTo>
                    <a:pt x="17756" y="129066"/>
                    <a:pt x="18365" y="129066"/>
                    <a:pt x="18669" y="128767"/>
                  </a:cubicBezTo>
                  <a:cubicBezTo>
                    <a:pt x="20801" y="128468"/>
                    <a:pt x="24151" y="127869"/>
                    <a:pt x="26587" y="125774"/>
                  </a:cubicBez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 name="Freeform: Shape 67">
              <a:extLst>
                <a:ext uri="{FF2B5EF4-FFF2-40B4-BE49-F238E27FC236}">
                  <a16:creationId xmlns:a16="http://schemas.microsoft.com/office/drawing/2014/main" id="{57DD4E64-C1E2-E557-79CE-0F0B27EE1610}"/>
                </a:ext>
              </a:extLst>
            </p:cNvPr>
            <p:cNvSpPr/>
            <p:nvPr>
              <p:custDataLst>
                <p:tags r:id="rId210"/>
              </p:custDataLst>
            </p:nvPr>
          </p:nvSpPr>
          <p:spPr>
            <a:xfrm>
              <a:off x="7542339" y="3154643"/>
              <a:ext cx="123936" cy="135588"/>
            </a:xfrm>
            <a:custGeom>
              <a:avLst/>
              <a:gdLst>
                <a:gd name="connsiteX0" fmla="*/ 18065 w 123936"/>
                <a:gd name="connsiteY0" fmla="*/ 114699 h 135588"/>
                <a:gd name="connsiteX1" fmla="*/ 15324 w 123936"/>
                <a:gd name="connsiteY1" fmla="*/ 127570 h 135588"/>
                <a:gd name="connsiteX2" fmla="*/ 24155 w 123936"/>
                <a:gd name="connsiteY2" fmla="*/ 135651 h 135588"/>
                <a:gd name="connsiteX3" fmla="*/ 35422 w 123936"/>
                <a:gd name="connsiteY3" fmla="*/ 127271 h 135588"/>
                <a:gd name="connsiteX4" fmla="*/ 47602 w 123936"/>
                <a:gd name="connsiteY4" fmla="*/ 79979 h 135588"/>
                <a:gd name="connsiteX5" fmla="*/ 57347 w 123936"/>
                <a:gd name="connsiteY5" fmla="*/ 41069 h 135588"/>
                <a:gd name="connsiteX6" fmla="*/ 74399 w 123936"/>
                <a:gd name="connsiteY6" fmla="*/ 16525 h 135588"/>
                <a:gd name="connsiteX7" fmla="*/ 98760 w 123936"/>
                <a:gd name="connsiteY7" fmla="*/ 6648 h 135588"/>
                <a:gd name="connsiteX8" fmla="*/ 111550 w 123936"/>
                <a:gd name="connsiteY8" fmla="*/ 10239 h 135588"/>
                <a:gd name="connsiteX9" fmla="*/ 95715 w 123936"/>
                <a:gd name="connsiteY9" fmla="*/ 26702 h 135588"/>
                <a:gd name="connsiteX10" fmla="*/ 107287 w 123936"/>
                <a:gd name="connsiteY10" fmla="*/ 37178 h 135588"/>
                <a:gd name="connsiteX11" fmla="*/ 124035 w 123936"/>
                <a:gd name="connsiteY11" fmla="*/ 19518 h 135588"/>
                <a:gd name="connsiteX12" fmla="*/ 98760 w 123936"/>
                <a:gd name="connsiteY12" fmla="*/ 63 h 135588"/>
                <a:gd name="connsiteX13" fmla="*/ 59783 w 123936"/>
                <a:gd name="connsiteY13" fmla="*/ 23110 h 135588"/>
                <a:gd name="connsiteX14" fmla="*/ 32072 w 123936"/>
                <a:gd name="connsiteY14" fmla="*/ 63 h 135588"/>
                <a:gd name="connsiteX15" fmla="*/ 9539 w 123936"/>
                <a:gd name="connsiteY15" fmla="*/ 17124 h 135588"/>
                <a:gd name="connsiteX16" fmla="*/ 99 w 123936"/>
                <a:gd name="connsiteY16" fmla="*/ 46157 h 135588"/>
                <a:gd name="connsiteX17" fmla="*/ 3753 w 123936"/>
                <a:gd name="connsiteY17" fmla="*/ 49150 h 135588"/>
                <a:gd name="connsiteX18" fmla="*/ 8930 w 123936"/>
                <a:gd name="connsiteY18" fmla="*/ 42266 h 135588"/>
                <a:gd name="connsiteX19" fmla="*/ 31159 w 123936"/>
                <a:gd name="connsiteY19" fmla="*/ 6648 h 135588"/>
                <a:gd name="connsiteX20" fmla="*/ 40599 w 123936"/>
                <a:gd name="connsiteY20" fmla="*/ 20416 h 135588"/>
                <a:gd name="connsiteX21" fmla="*/ 35727 w 123936"/>
                <a:gd name="connsiteY21" fmla="*/ 45558 h 135588"/>
                <a:gd name="connsiteX22" fmla="*/ 18065 w 123936"/>
                <a:gd name="connsiteY22" fmla="*/ 114699 h 1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936" h="135588">
                  <a:moveTo>
                    <a:pt x="18065" y="114699"/>
                  </a:moveTo>
                  <a:cubicBezTo>
                    <a:pt x="17151" y="119189"/>
                    <a:pt x="15324" y="126073"/>
                    <a:pt x="15324" y="127570"/>
                  </a:cubicBezTo>
                  <a:cubicBezTo>
                    <a:pt x="15324" y="132958"/>
                    <a:pt x="19587" y="135651"/>
                    <a:pt x="24155" y="135651"/>
                  </a:cubicBezTo>
                  <a:cubicBezTo>
                    <a:pt x="27809" y="135651"/>
                    <a:pt x="33290" y="133257"/>
                    <a:pt x="35422" y="127271"/>
                  </a:cubicBezTo>
                  <a:cubicBezTo>
                    <a:pt x="36031" y="126073"/>
                    <a:pt x="46384" y="85367"/>
                    <a:pt x="47602" y="79979"/>
                  </a:cubicBezTo>
                  <a:cubicBezTo>
                    <a:pt x="50039" y="70102"/>
                    <a:pt x="55520" y="49150"/>
                    <a:pt x="57347" y="41069"/>
                  </a:cubicBezTo>
                  <a:cubicBezTo>
                    <a:pt x="58565" y="37178"/>
                    <a:pt x="67091" y="23110"/>
                    <a:pt x="74399" y="16525"/>
                  </a:cubicBezTo>
                  <a:cubicBezTo>
                    <a:pt x="76836" y="14430"/>
                    <a:pt x="85666" y="6648"/>
                    <a:pt x="98760" y="6648"/>
                  </a:cubicBezTo>
                  <a:cubicBezTo>
                    <a:pt x="106678" y="6648"/>
                    <a:pt x="111245" y="10239"/>
                    <a:pt x="111550" y="10239"/>
                  </a:cubicBezTo>
                  <a:cubicBezTo>
                    <a:pt x="102415" y="11736"/>
                    <a:pt x="95715" y="18919"/>
                    <a:pt x="95715" y="26702"/>
                  </a:cubicBezTo>
                  <a:cubicBezTo>
                    <a:pt x="95715" y="31491"/>
                    <a:pt x="99065" y="37178"/>
                    <a:pt x="107287" y="37178"/>
                  </a:cubicBezTo>
                  <a:cubicBezTo>
                    <a:pt x="115509" y="37178"/>
                    <a:pt x="124035" y="30293"/>
                    <a:pt x="124035" y="19518"/>
                  </a:cubicBezTo>
                  <a:cubicBezTo>
                    <a:pt x="124035" y="9042"/>
                    <a:pt x="114290" y="63"/>
                    <a:pt x="98760" y="63"/>
                  </a:cubicBezTo>
                  <a:cubicBezTo>
                    <a:pt x="78967" y="63"/>
                    <a:pt x="65569" y="14729"/>
                    <a:pt x="59783" y="23110"/>
                  </a:cubicBezTo>
                  <a:cubicBezTo>
                    <a:pt x="57347" y="9641"/>
                    <a:pt x="46384" y="63"/>
                    <a:pt x="32072" y="63"/>
                  </a:cubicBezTo>
                  <a:cubicBezTo>
                    <a:pt x="18065" y="63"/>
                    <a:pt x="12279" y="11736"/>
                    <a:pt x="9539" y="17124"/>
                  </a:cubicBezTo>
                  <a:cubicBezTo>
                    <a:pt x="4057" y="27300"/>
                    <a:pt x="99" y="45259"/>
                    <a:pt x="99" y="46157"/>
                  </a:cubicBezTo>
                  <a:cubicBezTo>
                    <a:pt x="99" y="49150"/>
                    <a:pt x="3144" y="49150"/>
                    <a:pt x="3753" y="49150"/>
                  </a:cubicBezTo>
                  <a:cubicBezTo>
                    <a:pt x="6798" y="49150"/>
                    <a:pt x="7102" y="48851"/>
                    <a:pt x="8930" y="42266"/>
                  </a:cubicBezTo>
                  <a:cubicBezTo>
                    <a:pt x="14106" y="21015"/>
                    <a:pt x="20196" y="6648"/>
                    <a:pt x="31159" y="6648"/>
                  </a:cubicBezTo>
                  <a:cubicBezTo>
                    <a:pt x="36336" y="6648"/>
                    <a:pt x="40599" y="9042"/>
                    <a:pt x="40599" y="20416"/>
                  </a:cubicBezTo>
                  <a:cubicBezTo>
                    <a:pt x="40599" y="26702"/>
                    <a:pt x="39685" y="29994"/>
                    <a:pt x="35727" y="45558"/>
                  </a:cubicBezTo>
                  <a:lnTo>
                    <a:pt x="18065" y="114699"/>
                  </a:ln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Freeform: Shape 68">
              <a:extLst>
                <a:ext uri="{FF2B5EF4-FFF2-40B4-BE49-F238E27FC236}">
                  <a16:creationId xmlns:a16="http://schemas.microsoft.com/office/drawing/2014/main" id="{3C733533-B11E-4905-2784-D38FEEBD56E0}"/>
                </a:ext>
              </a:extLst>
            </p:cNvPr>
            <p:cNvSpPr/>
            <p:nvPr>
              <p:custDataLst>
                <p:tags r:id="rId211"/>
              </p:custDataLst>
            </p:nvPr>
          </p:nvSpPr>
          <p:spPr>
            <a:xfrm>
              <a:off x="7696708" y="3062454"/>
              <a:ext cx="70646" cy="299312"/>
            </a:xfrm>
            <a:custGeom>
              <a:avLst/>
              <a:gdLst>
                <a:gd name="connsiteX0" fmla="*/ 70750 w 70646"/>
                <a:gd name="connsiteY0" fmla="*/ 149719 h 299312"/>
                <a:gd name="connsiteX1" fmla="*/ 50652 w 70646"/>
                <a:gd name="connsiteY1" fmla="*/ 56334 h 299312"/>
                <a:gd name="connsiteX2" fmla="*/ 3149 w 70646"/>
                <a:gd name="connsiteY2" fmla="*/ 63 h 299312"/>
                <a:gd name="connsiteX3" fmla="*/ 104 w 70646"/>
                <a:gd name="connsiteY3" fmla="*/ 3056 h 299312"/>
                <a:gd name="connsiteX4" fmla="*/ 5889 w 70646"/>
                <a:gd name="connsiteY4" fmla="*/ 9940 h 299312"/>
                <a:gd name="connsiteX5" fmla="*/ 53088 w 70646"/>
                <a:gd name="connsiteY5" fmla="*/ 149719 h 299312"/>
                <a:gd name="connsiteX6" fmla="*/ 4062 w 70646"/>
                <a:gd name="connsiteY6" fmla="*/ 291294 h 299312"/>
                <a:gd name="connsiteX7" fmla="*/ 104 w 70646"/>
                <a:gd name="connsiteY7" fmla="*/ 296382 h 299312"/>
                <a:gd name="connsiteX8" fmla="*/ 3149 w 70646"/>
                <a:gd name="connsiteY8" fmla="*/ 299375 h 299312"/>
                <a:gd name="connsiteX9" fmla="*/ 51566 w 70646"/>
                <a:gd name="connsiteY9" fmla="*/ 241009 h 299312"/>
                <a:gd name="connsiteX10" fmla="*/ 70750 w 70646"/>
                <a:gd name="connsiteY10" fmla="*/ 149719 h 29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646" h="299312">
                  <a:moveTo>
                    <a:pt x="70750" y="149719"/>
                  </a:moveTo>
                  <a:cubicBezTo>
                    <a:pt x="70750" y="126373"/>
                    <a:pt x="67401" y="90156"/>
                    <a:pt x="50652" y="56334"/>
                  </a:cubicBezTo>
                  <a:cubicBezTo>
                    <a:pt x="32382" y="19518"/>
                    <a:pt x="6194" y="63"/>
                    <a:pt x="3149" y="63"/>
                  </a:cubicBezTo>
                  <a:cubicBezTo>
                    <a:pt x="1322" y="63"/>
                    <a:pt x="104" y="1260"/>
                    <a:pt x="104" y="3056"/>
                  </a:cubicBezTo>
                  <a:cubicBezTo>
                    <a:pt x="104" y="3954"/>
                    <a:pt x="104" y="4552"/>
                    <a:pt x="5889" y="9940"/>
                  </a:cubicBezTo>
                  <a:cubicBezTo>
                    <a:pt x="35731" y="39572"/>
                    <a:pt x="53088" y="87163"/>
                    <a:pt x="53088" y="149719"/>
                  </a:cubicBezTo>
                  <a:cubicBezTo>
                    <a:pt x="53088" y="200901"/>
                    <a:pt x="41822" y="253581"/>
                    <a:pt x="4062" y="291294"/>
                  </a:cubicBezTo>
                  <a:cubicBezTo>
                    <a:pt x="104" y="294886"/>
                    <a:pt x="104" y="295484"/>
                    <a:pt x="104" y="296382"/>
                  </a:cubicBezTo>
                  <a:cubicBezTo>
                    <a:pt x="104" y="298178"/>
                    <a:pt x="1322" y="299375"/>
                    <a:pt x="3149" y="299375"/>
                  </a:cubicBezTo>
                  <a:cubicBezTo>
                    <a:pt x="6194" y="299375"/>
                    <a:pt x="33600" y="279022"/>
                    <a:pt x="51566" y="241009"/>
                  </a:cubicBezTo>
                  <a:cubicBezTo>
                    <a:pt x="67096" y="208085"/>
                    <a:pt x="70750" y="174861"/>
                    <a:pt x="70750" y="149719"/>
                  </a:cubicBez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5" name="Rectangle 14">
            <a:extLst>
              <a:ext uri="{FF2B5EF4-FFF2-40B4-BE49-F238E27FC236}">
                <a16:creationId xmlns:a16="http://schemas.microsoft.com/office/drawing/2014/main" id="{6A9F9C13-3B08-9CE6-28EF-4A63643BB6AE}"/>
              </a:ext>
            </a:extLst>
          </p:cNvPr>
          <p:cNvSpPr/>
          <p:nvPr/>
        </p:nvSpPr>
        <p:spPr>
          <a:xfrm>
            <a:off x="480410" y="1401270"/>
            <a:ext cx="584826" cy="4945476"/>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nvGrpSpPr>
          <p:cNvPr id="22" name="Group 21" descr="\documentclass{article}&#10;\usepackage{amsmath}&#10;\pagestyle{empty}&#10;&#10;\input{Macros.tex}&#10;&#10;\begin{document}&#10;&#10;&#10;$\msf{Sim}$&#10;\end{document}" title="IguanaTex Shape Display">
            <a:extLst>
              <a:ext uri="{FF2B5EF4-FFF2-40B4-BE49-F238E27FC236}">
                <a16:creationId xmlns:a16="http://schemas.microsoft.com/office/drawing/2014/main" id="{8C4B73CB-C5E6-07D8-5E8B-176DDDF7EED6}"/>
              </a:ext>
            </a:extLst>
          </p:cNvPr>
          <p:cNvGrpSpPr>
            <a:grpSpLocks noChangeAspect="1"/>
          </p:cNvGrpSpPr>
          <p:nvPr>
            <p:custDataLst>
              <p:tags r:id="rId3"/>
            </p:custDataLst>
          </p:nvPr>
        </p:nvGrpSpPr>
        <p:grpSpPr>
          <a:xfrm>
            <a:off x="617034" y="1488239"/>
            <a:ext cx="364540" cy="180081"/>
            <a:chOff x="4469007" y="3902570"/>
            <a:chExt cx="364540" cy="180081"/>
          </a:xfrm>
        </p:grpSpPr>
        <p:sp>
          <p:nvSpPr>
            <p:cNvPr id="19" name="Freeform: Shape 18">
              <a:extLst>
                <a:ext uri="{FF2B5EF4-FFF2-40B4-BE49-F238E27FC236}">
                  <a16:creationId xmlns:a16="http://schemas.microsoft.com/office/drawing/2014/main" id="{394C5A73-300B-E997-5CFD-40D548A8ABCE}"/>
                </a:ext>
              </a:extLst>
            </p:cNvPr>
            <p:cNvSpPr/>
            <p:nvPr>
              <p:custDataLst>
                <p:tags r:id="rId203"/>
              </p:custDataLst>
            </p:nvPr>
          </p:nvSpPr>
          <p:spPr>
            <a:xfrm>
              <a:off x="4469007" y="3902570"/>
              <a:ext cx="113339" cy="180081"/>
            </a:xfrm>
            <a:custGeom>
              <a:avLst/>
              <a:gdLst>
                <a:gd name="connsiteX0" fmla="*/ 104947 w 113339"/>
                <a:gd name="connsiteY0" fmla="*/ 12263 h 180081"/>
                <a:gd name="connsiteX1" fmla="*/ 59362 w 113339"/>
                <a:gd name="connsiteY1" fmla="*/ 63 h 180081"/>
                <a:gd name="connsiteX2" fmla="*/ 3066 w 113339"/>
                <a:gd name="connsiteY2" fmla="*/ 48133 h 180081"/>
                <a:gd name="connsiteX3" fmla="*/ 16517 w 113339"/>
                <a:gd name="connsiteY3" fmla="*/ 79123 h 180081"/>
                <a:gd name="connsiteX4" fmla="*/ 52636 w 113339"/>
                <a:gd name="connsiteY4" fmla="*/ 96448 h 180081"/>
                <a:gd name="connsiteX5" fmla="*/ 83275 w 113339"/>
                <a:gd name="connsiteY5" fmla="*/ 108405 h 180081"/>
                <a:gd name="connsiteX6" fmla="*/ 93737 w 113339"/>
                <a:gd name="connsiteY6" fmla="*/ 131098 h 180081"/>
                <a:gd name="connsiteX7" fmla="*/ 57369 w 113339"/>
                <a:gd name="connsiteY7" fmla="*/ 163308 h 180081"/>
                <a:gd name="connsiteX8" fmla="*/ 3813 w 113339"/>
                <a:gd name="connsiteY8" fmla="*/ 143543 h 180081"/>
                <a:gd name="connsiteX9" fmla="*/ 77 w 113339"/>
                <a:gd name="connsiteY9" fmla="*/ 163308 h 180081"/>
                <a:gd name="connsiteX10" fmla="*/ 57618 w 113339"/>
                <a:gd name="connsiteY10" fmla="*/ 180145 h 180081"/>
                <a:gd name="connsiteX11" fmla="*/ 113416 w 113339"/>
                <a:gd name="connsiteY11" fmla="*/ 128658 h 180081"/>
                <a:gd name="connsiteX12" fmla="*/ 100214 w 113339"/>
                <a:gd name="connsiteY12" fmla="*/ 95228 h 180081"/>
                <a:gd name="connsiteX13" fmla="*/ 57369 w 113339"/>
                <a:gd name="connsiteY13" fmla="*/ 75219 h 180081"/>
                <a:gd name="connsiteX14" fmla="*/ 31463 w 113339"/>
                <a:gd name="connsiteY14" fmla="*/ 64482 h 180081"/>
                <a:gd name="connsiteX15" fmla="*/ 22745 w 113339"/>
                <a:gd name="connsiteY15" fmla="*/ 45205 h 180081"/>
                <a:gd name="connsiteX16" fmla="*/ 59113 w 113339"/>
                <a:gd name="connsiteY16" fmla="*/ 16168 h 180081"/>
                <a:gd name="connsiteX17" fmla="*/ 101210 w 113339"/>
                <a:gd name="connsiteY17" fmla="*/ 31785 h 180081"/>
                <a:gd name="connsiteX18" fmla="*/ 104947 w 113339"/>
                <a:gd name="connsiteY18" fmla="*/ 12263 h 18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339" h="180081">
                  <a:moveTo>
                    <a:pt x="104947" y="12263"/>
                  </a:moveTo>
                  <a:cubicBezTo>
                    <a:pt x="91246" y="4211"/>
                    <a:pt x="77546" y="63"/>
                    <a:pt x="59362" y="63"/>
                  </a:cubicBezTo>
                  <a:cubicBezTo>
                    <a:pt x="24737" y="63"/>
                    <a:pt x="3066" y="23976"/>
                    <a:pt x="3066" y="48133"/>
                  </a:cubicBezTo>
                  <a:cubicBezTo>
                    <a:pt x="3066" y="58626"/>
                    <a:pt x="6553" y="68875"/>
                    <a:pt x="16517" y="79123"/>
                  </a:cubicBezTo>
                  <a:cubicBezTo>
                    <a:pt x="26979" y="90104"/>
                    <a:pt x="37939" y="93032"/>
                    <a:pt x="52636" y="96448"/>
                  </a:cubicBezTo>
                  <a:cubicBezTo>
                    <a:pt x="73809" y="101572"/>
                    <a:pt x="76300" y="102304"/>
                    <a:pt x="83275" y="108405"/>
                  </a:cubicBezTo>
                  <a:cubicBezTo>
                    <a:pt x="88257" y="112553"/>
                    <a:pt x="93737" y="120605"/>
                    <a:pt x="93737" y="131098"/>
                  </a:cubicBezTo>
                  <a:cubicBezTo>
                    <a:pt x="93737" y="147203"/>
                    <a:pt x="80037" y="163308"/>
                    <a:pt x="57369" y="163308"/>
                  </a:cubicBezTo>
                  <a:cubicBezTo>
                    <a:pt x="47156" y="163308"/>
                    <a:pt x="24737" y="160868"/>
                    <a:pt x="3813" y="143543"/>
                  </a:cubicBezTo>
                  <a:lnTo>
                    <a:pt x="77" y="163308"/>
                  </a:lnTo>
                  <a:cubicBezTo>
                    <a:pt x="21997" y="176729"/>
                    <a:pt x="41925" y="180145"/>
                    <a:pt x="57618" y="180145"/>
                  </a:cubicBezTo>
                  <a:cubicBezTo>
                    <a:pt x="90499" y="180145"/>
                    <a:pt x="113416" y="155499"/>
                    <a:pt x="113416" y="128658"/>
                  </a:cubicBezTo>
                  <a:cubicBezTo>
                    <a:pt x="113416" y="112797"/>
                    <a:pt x="105694" y="101084"/>
                    <a:pt x="100214" y="95228"/>
                  </a:cubicBezTo>
                  <a:cubicBezTo>
                    <a:pt x="88506" y="83027"/>
                    <a:pt x="80286" y="80831"/>
                    <a:pt x="57369" y="75219"/>
                  </a:cubicBezTo>
                  <a:cubicBezTo>
                    <a:pt x="42921" y="71803"/>
                    <a:pt x="38936" y="70827"/>
                    <a:pt x="31463" y="64482"/>
                  </a:cubicBezTo>
                  <a:cubicBezTo>
                    <a:pt x="29719" y="63018"/>
                    <a:pt x="22745" y="55942"/>
                    <a:pt x="22745" y="45205"/>
                  </a:cubicBezTo>
                  <a:cubicBezTo>
                    <a:pt x="22745" y="30808"/>
                    <a:pt x="36196" y="16168"/>
                    <a:pt x="59113" y="16168"/>
                  </a:cubicBezTo>
                  <a:cubicBezTo>
                    <a:pt x="80037" y="16168"/>
                    <a:pt x="91994" y="24220"/>
                    <a:pt x="101210" y="31785"/>
                  </a:cubicBezTo>
                  <a:lnTo>
                    <a:pt x="104947" y="12263"/>
                  </a:lnTo>
                  <a:close/>
                </a:path>
              </a:pathLst>
            </a:custGeom>
            <a:solidFill>
              <a:srgbClr val="000000"/>
            </a:solidFill>
            <a:ln w="25003"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41E0618-9C7D-C7F9-1456-28A9EADFF47D}"/>
                </a:ext>
              </a:extLst>
            </p:cNvPr>
            <p:cNvSpPr/>
            <p:nvPr>
              <p:custDataLst>
                <p:tags r:id="rId204"/>
              </p:custDataLst>
            </p:nvPr>
          </p:nvSpPr>
          <p:spPr>
            <a:xfrm>
              <a:off x="4614867" y="3911355"/>
              <a:ext cx="22169" cy="165929"/>
            </a:xfrm>
            <a:custGeom>
              <a:avLst/>
              <a:gdLst>
                <a:gd name="connsiteX0" fmla="*/ 22252 w 22169"/>
                <a:gd name="connsiteY0" fmla="*/ 63 h 165929"/>
                <a:gd name="connsiteX1" fmla="*/ 82 w 22169"/>
                <a:gd name="connsiteY1" fmla="*/ 63 h 165929"/>
                <a:gd name="connsiteX2" fmla="*/ 82 w 22169"/>
                <a:gd name="connsiteY2" fmla="*/ 21780 h 165929"/>
                <a:gd name="connsiteX3" fmla="*/ 22252 w 22169"/>
                <a:gd name="connsiteY3" fmla="*/ 21780 h 165929"/>
                <a:gd name="connsiteX4" fmla="*/ 22252 w 22169"/>
                <a:gd name="connsiteY4" fmla="*/ 63 h 165929"/>
                <a:gd name="connsiteX5" fmla="*/ 20508 w 22169"/>
                <a:gd name="connsiteY5" fmla="*/ 57650 h 165929"/>
                <a:gd name="connsiteX6" fmla="*/ 1826 w 22169"/>
                <a:gd name="connsiteY6" fmla="*/ 57650 h 165929"/>
                <a:gd name="connsiteX7" fmla="*/ 1826 w 22169"/>
                <a:gd name="connsiteY7" fmla="*/ 165992 h 165929"/>
                <a:gd name="connsiteX8" fmla="*/ 20508 w 22169"/>
                <a:gd name="connsiteY8" fmla="*/ 165992 h 165929"/>
                <a:gd name="connsiteX9" fmla="*/ 20508 w 22169"/>
                <a:gd name="connsiteY9" fmla="*/ 57650 h 16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69" h="165929">
                  <a:moveTo>
                    <a:pt x="22252" y="63"/>
                  </a:moveTo>
                  <a:lnTo>
                    <a:pt x="82" y="63"/>
                  </a:lnTo>
                  <a:lnTo>
                    <a:pt x="82" y="21780"/>
                  </a:lnTo>
                  <a:lnTo>
                    <a:pt x="22252" y="21780"/>
                  </a:lnTo>
                  <a:lnTo>
                    <a:pt x="22252" y="63"/>
                  </a:lnTo>
                  <a:close/>
                  <a:moveTo>
                    <a:pt x="20508" y="57650"/>
                  </a:moveTo>
                  <a:lnTo>
                    <a:pt x="1826" y="57650"/>
                  </a:lnTo>
                  <a:lnTo>
                    <a:pt x="1826" y="165992"/>
                  </a:lnTo>
                  <a:lnTo>
                    <a:pt x="20508" y="165992"/>
                  </a:lnTo>
                  <a:lnTo>
                    <a:pt x="20508" y="57650"/>
                  </a:lnTo>
                  <a:close/>
                </a:path>
              </a:pathLst>
            </a:custGeom>
            <a:solidFill>
              <a:srgbClr val="000000"/>
            </a:solidFill>
            <a:ln w="25003"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456264A-37CD-CAAB-95D6-D46015A7F0A6}"/>
                </a:ext>
              </a:extLst>
            </p:cNvPr>
            <p:cNvSpPr/>
            <p:nvPr>
              <p:custDataLst>
                <p:tags r:id="rId205"/>
              </p:custDataLst>
            </p:nvPr>
          </p:nvSpPr>
          <p:spPr>
            <a:xfrm>
              <a:off x="4676118" y="3966258"/>
              <a:ext cx="157429" cy="111026"/>
            </a:xfrm>
            <a:custGeom>
              <a:avLst/>
              <a:gdLst>
                <a:gd name="connsiteX0" fmla="*/ 157514 w 157429"/>
                <a:gd name="connsiteY0" fmla="*/ 38373 h 111026"/>
                <a:gd name="connsiteX1" fmla="*/ 123388 w 157429"/>
                <a:gd name="connsiteY1" fmla="*/ 63 h 111026"/>
                <a:gd name="connsiteX2" fmla="*/ 86272 w 157429"/>
                <a:gd name="connsiteY2" fmla="*/ 20072 h 111026"/>
                <a:gd name="connsiteX3" fmla="*/ 54388 w 157429"/>
                <a:gd name="connsiteY3" fmla="*/ 63 h 111026"/>
                <a:gd name="connsiteX4" fmla="*/ 18020 w 157429"/>
                <a:gd name="connsiteY4" fmla="*/ 18852 h 111026"/>
                <a:gd name="connsiteX5" fmla="*/ 18020 w 157429"/>
                <a:gd name="connsiteY5" fmla="*/ 1283 h 111026"/>
                <a:gd name="connsiteX6" fmla="*/ 85 w 157429"/>
                <a:gd name="connsiteY6" fmla="*/ 1283 h 111026"/>
                <a:gd name="connsiteX7" fmla="*/ 85 w 157429"/>
                <a:gd name="connsiteY7" fmla="*/ 111089 h 111026"/>
                <a:gd name="connsiteX8" fmla="*/ 19514 w 157429"/>
                <a:gd name="connsiteY8" fmla="*/ 111089 h 111026"/>
                <a:gd name="connsiteX9" fmla="*/ 19514 w 157429"/>
                <a:gd name="connsiteY9" fmla="*/ 51306 h 111026"/>
                <a:gd name="connsiteX10" fmla="*/ 44673 w 157429"/>
                <a:gd name="connsiteY10" fmla="*/ 14948 h 111026"/>
                <a:gd name="connsiteX11" fmla="*/ 69085 w 157429"/>
                <a:gd name="connsiteY11" fmla="*/ 40081 h 111026"/>
                <a:gd name="connsiteX12" fmla="*/ 69085 w 157429"/>
                <a:gd name="connsiteY12" fmla="*/ 111089 h 111026"/>
                <a:gd name="connsiteX13" fmla="*/ 88514 w 157429"/>
                <a:gd name="connsiteY13" fmla="*/ 111089 h 111026"/>
                <a:gd name="connsiteX14" fmla="*/ 88514 w 157429"/>
                <a:gd name="connsiteY14" fmla="*/ 51306 h 111026"/>
                <a:gd name="connsiteX15" fmla="*/ 113673 w 157429"/>
                <a:gd name="connsiteY15" fmla="*/ 14948 h 111026"/>
                <a:gd name="connsiteX16" fmla="*/ 138084 w 157429"/>
                <a:gd name="connsiteY16" fmla="*/ 40081 h 111026"/>
                <a:gd name="connsiteX17" fmla="*/ 138084 w 157429"/>
                <a:gd name="connsiteY17" fmla="*/ 111089 h 111026"/>
                <a:gd name="connsiteX18" fmla="*/ 157514 w 157429"/>
                <a:gd name="connsiteY18" fmla="*/ 111089 h 111026"/>
                <a:gd name="connsiteX19" fmla="*/ 157514 w 157429"/>
                <a:gd name="connsiteY19" fmla="*/ 38373 h 11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429" h="111026">
                  <a:moveTo>
                    <a:pt x="157514" y="38373"/>
                  </a:moveTo>
                  <a:cubicBezTo>
                    <a:pt x="157514" y="22024"/>
                    <a:pt x="153528" y="63"/>
                    <a:pt x="123388" y="63"/>
                  </a:cubicBezTo>
                  <a:cubicBezTo>
                    <a:pt x="108442" y="63"/>
                    <a:pt x="95489" y="6895"/>
                    <a:pt x="86272" y="20072"/>
                  </a:cubicBezTo>
                  <a:cubicBezTo>
                    <a:pt x="79796" y="1527"/>
                    <a:pt x="62359" y="63"/>
                    <a:pt x="54388" y="63"/>
                  </a:cubicBezTo>
                  <a:cubicBezTo>
                    <a:pt x="36453" y="63"/>
                    <a:pt x="24745" y="10067"/>
                    <a:pt x="18020" y="18852"/>
                  </a:cubicBezTo>
                  <a:lnTo>
                    <a:pt x="18020" y="1283"/>
                  </a:lnTo>
                  <a:lnTo>
                    <a:pt x="85" y="1283"/>
                  </a:lnTo>
                  <a:lnTo>
                    <a:pt x="85" y="111089"/>
                  </a:lnTo>
                  <a:lnTo>
                    <a:pt x="19514" y="111089"/>
                  </a:lnTo>
                  <a:lnTo>
                    <a:pt x="19514" y="51306"/>
                  </a:lnTo>
                  <a:cubicBezTo>
                    <a:pt x="19514" y="34713"/>
                    <a:pt x="26240" y="14948"/>
                    <a:pt x="44673" y="14948"/>
                  </a:cubicBezTo>
                  <a:cubicBezTo>
                    <a:pt x="67839" y="14948"/>
                    <a:pt x="69085" y="30808"/>
                    <a:pt x="69085" y="40081"/>
                  </a:cubicBezTo>
                  <a:lnTo>
                    <a:pt x="69085" y="111089"/>
                  </a:lnTo>
                  <a:lnTo>
                    <a:pt x="88514" y="111089"/>
                  </a:lnTo>
                  <a:lnTo>
                    <a:pt x="88514" y="51306"/>
                  </a:lnTo>
                  <a:cubicBezTo>
                    <a:pt x="88514" y="34713"/>
                    <a:pt x="95240" y="14948"/>
                    <a:pt x="113673" y="14948"/>
                  </a:cubicBezTo>
                  <a:cubicBezTo>
                    <a:pt x="136839" y="14948"/>
                    <a:pt x="138084" y="30808"/>
                    <a:pt x="138084" y="40081"/>
                  </a:cubicBezTo>
                  <a:lnTo>
                    <a:pt x="138084" y="111089"/>
                  </a:lnTo>
                  <a:lnTo>
                    <a:pt x="157514" y="111089"/>
                  </a:lnTo>
                  <a:lnTo>
                    <a:pt x="157514" y="38373"/>
                  </a:lnTo>
                  <a:close/>
                </a:path>
              </a:pathLst>
            </a:custGeom>
            <a:solidFill>
              <a:srgbClr val="000000"/>
            </a:solidFill>
            <a:ln w="25003" cap="flat">
              <a:noFill/>
              <a:prstDash val="solid"/>
              <a:miter/>
            </a:ln>
          </p:spPr>
          <p:txBody>
            <a:bodyPr rtlCol="0" anchor="ctr"/>
            <a:lstStyle/>
            <a:p>
              <a:endParaRPr lang="en-US"/>
            </a:p>
          </p:txBody>
        </p:sp>
      </p:grpSp>
      <p:cxnSp>
        <p:nvCxnSpPr>
          <p:cNvPr id="24" name="Straight Arrow Connector 23">
            <a:extLst>
              <a:ext uri="{FF2B5EF4-FFF2-40B4-BE49-F238E27FC236}">
                <a16:creationId xmlns:a16="http://schemas.microsoft.com/office/drawing/2014/main" id="{5A8EEF1C-69AD-F101-6203-7AE97B42823E}"/>
              </a:ext>
            </a:extLst>
          </p:cNvPr>
          <p:cNvCxnSpPr>
            <a:cxnSpLocks/>
          </p:cNvCxnSpPr>
          <p:nvPr/>
        </p:nvCxnSpPr>
        <p:spPr>
          <a:xfrm>
            <a:off x="3320113" y="2673899"/>
            <a:ext cx="604248"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82F2A753-E82B-81BA-907F-AC50A2E7AF67}"/>
              </a:ext>
            </a:extLst>
          </p:cNvPr>
          <p:cNvCxnSpPr>
            <a:cxnSpLocks/>
          </p:cNvCxnSpPr>
          <p:nvPr/>
        </p:nvCxnSpPr>
        <p:spPr>
          <a:xfrm>
            <a:off x="1171152" y="1630992"/>
            <a:ext cx="637640" cy="0"/>
          </a:xfrm>
          <a:prstGeom prst="straightConnector1">
            <a:avLst/>
          </a:prstGeom>
          <a:ln w="19050" cap="sq">
            <a:solidFill>
              <a:srgbClr val="C00000"/>
            </a:solidFill>
            <a:headEnd type="none"/>
            <a:tailEnd type="arrow" w="lg" len="med"/>
          </a:ln>
        </p:spPr>
        <p:style>
          <a:lnRef idx="3">
            <a:schemeClr val="dk1"/>
          </a:lnRef>
          <a:fillRef idx="0">
            <a:schemeClr val="dk1"/>
          </a:fillRef>
          <a:effectRef idx="2">
            <a:schemeClr val="dk1"/>
          </a:effectRef>
          <a:fontRef idx="minor">
            <a:schemeClr val="tx1"/>
          </a:fontRef>
        </p:style>
      </p:cxnSp>
      <p:grpSp>
        <p:nvGrpSpPr>
          <p:cNvPr id="110" name="Group 109" descr="\documentclass{article}&#10;\usepackage{amsmath}&#10;\pagestyle{empty}&#10;&#10;\newcommand{\msf}{\mathsf}&#10;&#10;\begin{document}&#10;&#10;$H_{\{\emptyset\}}$&#10;&#10;&#10;\end{document}" title="IguanaTex Shape Display">
            <a:extLst>
              <a:ext uri="{FF2B5EF4-FFF2-40B4-BE49-F238E27FC236}">
                <a16:creationId xmlns:a16="http://schemas.microsoft.com/office/drawing/2014/main" id="{BAC7318B-733B-1927-BB99-362BC878D8F5}"/>
              </a:ext>
            </a:extLst>
          </p:cNvPr>
          <p:cNvGrpSpPr>
            <a:grpSpLocks noChangeAspect="1"/>
          </p:cNvGrpSpPr>
          <p:nvPr>
            <p:custDataLst>
              <p:tags r:id="rId4"/>
            </p:custDataLst>
          </p:nvPr>
        </p:nvGrpSpPr>
        <p:grpSpPr>
          <a:xfrm>
            <a:off x="2336382" y="1244392"/>
            <a:ext cx="516561" cy="298851"/>
            <a:chOff x="3948540" y="4709910"/>
            <a:chExt cx="516561" cy="298851"/>
          </a:xfrm>
        </p:grpSpPr>
        <p:sp>
          <p:nvSpPr>
            <p:cNvPr id="106" name="Freeform: Shape 105">
              <a:extLst>
                <a:ext uri="{FF2B5EF4-FFF2-40B4-BE49-F238E27FC236}">
                  <a16:creationId xmlns:a16="http://schemas.microsoft.com/office/drawing/2014/main" id="{D17AD372-E03F-7EEC-4EFF-87F626C75081}"/>
                </a:ext>
              </a:extLst>
            </p:cNvPr>
            <p:cNvSpPr/>
            <p:nvPr>
              <p:custDataLst>
                <p:tags r:id="rId199"/>
              </p:custDataLst>
            </p:nvPr>
          </p:nvSpPr>
          <p:spPr>
            <a:xfrm>
              <a:off x="3948540" y="4709910"/>
              <a:ext cx="222512" cy="196537"/>
            </a:xfrm>
            <a:custGeom>
              <a:avLst/>
              <a:gdLst>
                <a:gd name="connsiteX0" fmla="*/ 191405 w 222512"/>
                <a:gd name="connsiteY0" fmla="*/ 22220 h 196537"/>
                <a:gd name="connsiteX1" fmla="*/ 213604 w 222512"/>
                <a:gd name="connsiteY1" fmla="*/ 8983 h 196537"/>
                <a:gd name="connsiteX2" fmla="*/ 222589 w 222512"/>
                <a:gd name="connsiteY2" fmla="*/ 3228 h 196537"/>
                <a:gd name="connsiteX3" fmla="*/ 218889 w 222512"/>
                <a:gd name="connsiteY3" fmla="*/ 63 h 196537"/>
                <a:gd name="connsiteX4" fmla="*/ 185063 w 222512"/>
                <a:gd name="connsiteY4" fmla="*/ 926 h 196537"/>
                <a:gd name="connsiteX5" fmla="*/ 150973 w 222512"/>
                <a:gd name="connsiteY5" fmla="*/ 63 h 196537"/>
                <a:gd name="connsiteX6" fmla="*/ 145952 w 222512"/>
                <a:gd name="connsiteY6" fmla="*/ 5818 h 196537"/>
                <a:gd name="connsiteX7" fmla="*/ 153351 w 222512"/>
                <a:gd name="connsiteY7" fmla="*/ 8983 h 196537"/>
                <a:gd name="connsiteX8" fmla="*/ 163393 w 222512"/>
                <a:gd name="connsiteY8" fmla="*/ 9559 h 196537"/>
                <a:gd name="connsiteX9" fmla="*/ 170528 w 222512"/>
                <a:gd name="connsiteY9" fmla="*/ 14163 h 196537"/>
                <a:gd name="connsiteX10" fmla="*/ 169471 w 222512"/>
                <a:gd name="connsiteY10" fmla="*/ 19630 h 196537"/>
                <a:gd name="connsiteX11" fmla="*/ 153615 w 222512"/>
                <a:gd name="connsiteY11" fmla="*/ 89843 h 196537"/>
                <a:gd name="connsiteX12" fmla="*/ 73014 w 222512"/>
                <a:gd name="connsiteY12" fmla="*/ 89843 h 196537"/>
                <a:gd name="connsiteX13" fmla="*/ 88606 w 222512"/>
                <a:gd name="connsiteY13" fmla="*/ 22220 h 196537"/>
                <a:gd name="connsiteX14" fmla="*/ 110804 w 222512"/>
                <a:gd name="connsiteY14" fmla="*/ 8983 h 196537"/>
                <a:gd name="connsiteX15" fmla="*/ 119789 w 222512"/>
                <a:gd name="connsiteY15" fmla="*/ 3228 h 196537"/>
                <a:gd name="connsiteX16" fmla="*/ 116090 w 222512"/>
                <a:gd name="connsiteY16" fmla="*/ 63 h 196537"/>
                <a:gd name="connsiteX17" fmla="*/ 82263 w 222512"/>
                <a:gd name="connsiteY17" fmla="*/ 926 h 196537"/>
                <a:gd name="connsiteX18" fmla="*/ 48173 w 222512"/>
                <a:gd name="connsiteY18" fmla="*/ 63 h 196537"/>
                <a:gd name="connsiteX19" fmla="*/ 43152 w 222512"/>
                <a:gd name="connsiteY19" fmla="*/ 5818 h 196537"/>
                <a:gd name="connsiteX20" fmla="*/ 50552 w 222512"/>
                <a:gd name="connsiteY20" fmla="*/ 8983 h 196537"/>
                <a:gd name="connsiteX21" fmla="*/ 60594 w 222512"/>
                <a:gd name="connsiteY21" fmla="*/ 9559 h 196537"/>
                <a:gd name="connsiteX22" fmla="*/ 67729 w 222512"/>
                <a:gd name="connsiteY22" fmla="*/ 14163 h 196537"/>
                <a:gd name="connsiteX23" fmla="*/ 66672 w 222512"/>
                <a:gd name="connsiteY23" fmla="*/ 19630 h 196537"/>
                <a:gd name="connsiteX24" fmla="*/ 31260 w 222512"/>
                <a:gd name="connsiteY24" fmla="*/ 174156 h 196537"/>
                <a:gd name="connsiteX25" fmla="*/ 7212 w 222512"/>
                <a:gd name="connsiteY25" fmla="*/ 187680 h 196537"/>
                <a:gd name="connsiteX26" fmla="*/ 77 w 222512"/>
                <a:gd name="connsiteY26" fmla="*/ 193435 h 196537"/>
                <a:gd name="connsiteX27" fmla="*/ 3776 w 222512"/>
                <a:gd name="connsiteY27" fmla="*/ 196601 h 196537"/>
                <a:gd name="connsiteX28" fmla="*/ 37338 w 222512"/>
                <a:gd name="connsiteY28" fmla="*/ 195737 h 196537"/>
                <a:gd name="connsiteX29" fmla="*/ 54251 w 222512"/>
                <a:gd name="connsiteY29" fmla="*/ 196025 h 196537"/>
                <a:gd name="connsiteX30" fmla="*/ 71429 w 222512"/>
                <a:gd name="connsiteY30" fmla="*/ 196601 h 196537"/>
                <a:gd name="connsiteX31" fmla="*/ 76714 w 222512"/>
                <a:gd name="connsiteY31" fmla="*/ 190846 h 196537"/>
                <a:gd name="connsiteX32" fmla="*/ 69314 w 222512"/>
                <a:gd name="connsiteY32" fmla="*/ 187680 h 196537"/>
                <a:gd name="connsiteX33" fmla="*/ 52137 w 222512"/>
                <a:gd name="connsiteY33" fmla="*/ 182501 h 196537"/>
                <a:gd name="connsiteX34" fmla="*/ 52930 w 222512"/>
                <a:gd name="connsiteY34" fmla="*/ 177609 h 196537"/>
                <a:gd name="connsiteX35" fmla="*/ 70900 w 222512"/>
                <a:gd name="connsiteY35" fmla="*/ 98763 h 196537"/>
                <a:gd name="connsiteX36" fmla="*/ 151501 w 222512"/>
                <a:gd name="connsiteY36" fmla="*/ 98763 h 196537"/>
                <a:gd name="connsiteX37" fmla="*/ 133267 w 222512"/>
                <a:gd name="connsiteY37" fmla="*/ 178184 h 196537"/>
                <a:gd name="connsiteX38" fmla="*/ 109219 w 222512"/>
                <a:gd name="connsiteY38" fmla="*/ 187680 h 196537"/>
                <a:gd name="connsiteX39" fmla="*/ 102876 w 222512"/>
                <a:gd name="connsiteY39" fmla="*/ 193435 h 196537"/>
                <a:gd name="connsiteX40" fmla="*/ 106576 w 222512"/>
                <a:gd name="connsiteY40" fmla="*/ 196601 h 196537"/>
                <a:gd name="connsiteX41" fmla="*/ 140138 w 222512"/>
                <a:gd name="connsiteY41" fmla="*/ 195737 h 196537"/>
                <a:gd name="connsiteX42" fmla="*/ 157051 w 222512"/>
                <a:gd name="connsiteY42" fmla="*/ 196025 h 196537"/>
                <a:gd name="connsiteX43" fmla="*/ 174228 w 222512"/>
                <a:gd name="connsiteY43" fmla="*/ 196601 h 196537"/>
                <a:gd name="connsiteX44" fmla="*/ 179513 w 222512"/>
                <a:gd name="connsiteY44" fmla="*/ 190846 h 196537"/>
                <a:gd name="connsiteX45" fmla="*/ 172114 w 222512"/>
                <a:gd name="connsiteY45" fmla="*/ 187680 h 196537"/>
                <a:gd name="connsiteX46" fmla="*/ 154937 w 222512"/>
                <a:gd name="connsiteY46" fmla="*/ 182501 h 196537"/>
                <a:gd name="connsiteX47" fmla="*/ 155729 w 222512"/>
                <a:gd name="connsiteY47" fmla="*/ 177609 h 196537"/>
                <a:gd name="connsiteX48" fmla="*/ 191405 w 222512"/>
                <a:gd name="connsiteY48" fmla="*/ 22220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22512" h="196537">
                  <a:moveTo>
                    <a:pt x="191405" y="22220"/>
                  </a:moveTo>
                  <a:cubicBezTo>
                    <a:pt x="193784" y="11861"/>
                    <a:pt x="194312" y="8983"/>
                    <a:pt x="213604" y="8983"/>
                  </a:cubicBezTo>
                  <a:cubicBezTo>
                    <a:pt x="220475" y="8983"/>
                    <a:pt x="222589" y="8983"/>
                    <a:pt x="222589" y="3228"/>
                  </a:cubicBezTo>
                  <a:cubicBezTo>
                    <a:pt x="222589" y="63"/>
                    <a:pt x="219682" y="63"/>
                    <a:pt x="218889" y="63"/>
                  </a:cubicBezTo>
                  <a:cubicBezTo>
                    <a:pt x="211490" y="63"/>
                    <a:pt x="192462" y="926"/>
                    <a:pt x="185063" y="926"/>
                  </a:cubicBezTo>
                  <a:cubicBezTo>
                    <a:pt x="177399" y="926"/>
                    <a:pt x="158636" y="63"/>
                    <a:pt x="150973" y="63"/>
                  </a:cubicBezTo>
                  <a:cubicBezTo>
                    <a:pt x="148859" y="63"/>
                    <a:pt x="145952" y="63"/>
                    <a:pt x="145952" y="5818"/>
                  </a:cubicBezTo>
                  <a:cubicBezTo>
                    <a:pt x="145952" y="8983"/>
                    <a:pt x="148330" y="8983"/>
                    <a:pt x="153351" y="8983"/>
                  </a:cubicBezTo>
                  <a:cubicBezTo>
                    <a:pt x="153880" y="8983"/>
                    <a:pt x="158901" y="8983"/>
                    <a:pt x="163393" y="9559"/>
                  </a:cubicBezTo>
                  <a:cubicBezTo>
                    <a:pt x="168150" y="10134"/>
                    <a:pt x="170528" y="10422"/>
                    <a:pt x="170528" y="14163"/>
                  </a:cubicBezTo>
                  <a:cubicBezTo>
                    <a:pt x="170528" y="15314"/>
                    <a:pt x="170264" y="15889"/>
                    <a:pt x="169471" y="19630"/>
                  </a:cubicBezTo>
                  <a:lnTo>
                    <a:pt x="153615" y="89843"/>
                  </a:lnTo>
                  <a:lnTo>
                    <a:pt x="73014" y="89843"/>
                  </a:lnTo>
                  <a:lnTo>
                    <a:pt x="88606" y="22220"/>
                  </a:lnTo>
                  <a:cubicBezTo>
                    <a:pt x="90984" y="11861"/>
                    <a:pt x="91777" y="8983"/>
                    <a:pt x="110804" y="8983"/>
                  </a:cubicBezTo>
                  <a:cubicBezTo>
                    <a:pt x="117675" y="8983"/>
                    <a:pt x="119789" y="8983"/>
                    <a:pt x="119789" y="3228"/>
                  </a:cubicBezTo>
                  <a:cubicBezTo>
                    <a:pt x="119789" y="63"/>
                    <a:pt x="116882" y="63"/>
                    <a:pt x="116090" y="63"/>
                  </a:cubicBezTo>
                  <a:cubicBezTo>
                    <a:pt x="108690" y="63"/>
                    <a:pt x="89663" y="926"/>
                    <a:pt x="82263" y="926"/>
                  </a:cubicBezTo>
                  <a:cubicBezTo>
                    <a:pt x="74600" y="926"/>
                    <a:pt x="55837" y="63"/>
                    <a:pt x="48173" y="63"/>
                  </a:cubicBezTo>
                  <a:cubicBezTo>
                    <a:pt x="46059" y="63"/>
                    <a:pt x="43152" y="63"/>
                    <a:pt x="43152" y="5818"/>
                  </a:cubicBezTo>
                  <a:cubicBezTo>
                    <a:pt x="43152" y="8983"/>
                    <a:pt x="45530" y="8983"/>
                    <a:pt x="50552" y="8983"/>
                  </a:cubicBezTo>
                  <a:cubicBezTo>
                    <a:pt x="51080" y="8983"/>
                    <a:pt x="56101" y="8983"/>
                    <a:pt x="60594" y="9559"/>
                  </a:cubicBezTo>
                  <a:cubicBezTo>
                    <a:pt x="65350" y="10134"/>
                    <a:pt x="67729" y="10422"/>
                    <a:pt x="67729" y="14163"/>
                  </a:cubicBezTo>
                  <a:cubicBezTo>
                    <a:pt x="67729" y="15314"/>
                    <a:pt x="67465" y="16177"/>
                    <a:pt x="66672" y="19630"/>
                  </a:cubicBezTo>
                  <a:lnTo>
                    <a:pt x="31260" y="174156"/>
                  </a:lnTo>
                  <a:cubicBezTo>
                    <a:pt x="28617" y="185378"/>
                    <a:pt x="28089" y="187680"/>
                    <a:pt x="7212" y="187680"/>
                  </a:cubicBezTo>
                  <a:cubicBezTo>
                    <a:pt x="2455" y="187680"/>
                    <a:pt x="77" y="187680"/>
                    <a:pt x="77" y="193435"/>
                  </a:cubicBezTo>
                  <a:cubicBezTo>
                    <a:pt x="77" y="196601"/>
                    <a:pt x="3248" y="196601"/>
                    <a:pt x="3776" y="196601"/>
                  </a:cubicBezTo>
                  <a:cubicBezTo>
                    <a:pt x="11176" y="196601"/>
                    <a:pt x="29939" y="195737"/>
                    <a:pt x="37338" y="195737"/>
                  </a:cubicBezTo>
                  <a:cubicBezTo>
                    <a:pt x="42888" y="195737"/>
                    <a:pt x="48702" y="196025"/>
                    <a:pt x="54251" y="196025"/>
                  </a:cubicBezTo>
                  <a:cubicBezTo>
                    <a:pt x="60065" y="196025"/>
                    <a:pt x="65879" y="196601"/>
                    <a:pt x="71429" y="196601"/>
                  </a:cubicBezTo>
                  <a:cubicBezTo>
                    <a:pt x="73543" y="196601"/>
                    <a:pt x="76714" y="196601"/>
                    <a:pt x="76714" y="190846"/>
                  </a:cubicBezTo>
                  <a:cubicBezTo>
                    <a:pt x="76714" y="187680"/>
                    <a:pt x="74336" y="187680"/>
                    <a:pt x="69314" y="187680"/>
                  </a:cubicBezTo>
                  <a:cubicBezTo>
                    <a:pt x="59537" y="187680"/>
                    <a:pt x="52137" y="187680"/>
                    <a:pt x="52137" y="182501"/>
                  </a:cubicBezTo>
                  <a:cubicBezTo>
                    <a:pt x="52137" y="180774"/>
                    <a:pt x="52666" y="179335"/>
                    <a:pt x="52930" y="177609"/>
                  </a:cubicBezTo>
                  <a:lnTo>
                    <a:pt x="70900" y="98763"/>
                  </a:lnTo>
                  <a:lnTo>
                    <a:pt x="151501" y="98763"/>
                  </a:lnTo>
                  <a:cubicBezTo>
                    <a:pt x="140402" y="146531"/>
                    <a:pt x="134324" y="173868"/>
                    <a:pt x="133267" y="178184"/>
                  </a:cubicBezTo>
                  <a:cubicBezTo>
                    <a:pt x="130624" y="187393"/>
                    <a:pt x="125603" y="187680"/>
                    <a:pt x="109219" y="187680"/>
                  </a:cubicBezTo>
                  <a:cubicBezTo>
                    <a:pt x="105255" y="187680"/>
                    <a:pt x="102876" y="187680"/>
                    <a:pt x="102876" y="193435"/>
                  </a:cubicBezTo>
                  <a:cubicBezTo>
                    <a:pt x="102876" y="196601"/>
                    <a:pt x="106047" y="196601"/>
                    <a:pt x="106576" y="196601"/>
                  </a:cubicBezTo>
                  <a:cubicBezTo>
                    <a:pt x="113975" y="196601"/>
                    <a:pt x="132738" y="195737"/>
                    <a:pt x="140138" y="195737"/>
                  </a:cubicBezTo>
                  <a:cubicBezTo>
                    <a:pt x="145687" y="195737"/>
                    <a:pt x="151501" y="196025"/>
                    <a:pt x="157051" y="196025"/>
                  </a:cubicBezTo>
                  <a:cubicBezTo>
                    <a:pt x="162865" y="196025"/>
                    <a:pt x="168679" y="196601"/>
                    <a:pt x="174228" y="196601"/>
                  </a:cubicBezTo>
                  <a:cubicBezTo>
                    <a:pt x="176342" y="196601"/>
                    <a:pt x="179513" y="196601"/>
                    <a:pt x="179513" y="190846"/>
                  </a:cubicBezTo>
                  <a:cubicBezTo>
                    <a:pt x="179513" y="187680"/>
                    <a:pt x="177135" y="187680"/>
                    <a:pt x="172114" y="187680"/>
                  </a:cubicBezTo>
                  <a:cubicBezTo>
                    <a:pt x="162336" y="187680"/>
                    <a:pt x="154937" y="187680"/>
                    <a:pt x="154937" y="182501"/>
                  </a:cubicBezTo>
                  <a:cubicBezTo>
                    <a:pt x="154937" y="180774"/>
                    <a:pt x="155465" y="179335"/>
                    <a:pt x="155729" y="177609"/>
                  </a:cubicBezTo>
                  <a:lnTo>
                    <a:pt x="191405" y="22220"/>
                  </a:lnTo>
                  <a:close/>
                </a:path>
              </a:pathLst>
            </a:custGeom>
            <a:solidFill>
              <a:srgbClr val="000000"/>
            </a:solidFill>
            <a:ln w="2476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A98D9F1E-3647-384F-6C91-7E896BC1D894}"/>
                </a:ext>
              </a:extLst>
            </p:cNvPr>
            <p:cNvSpPr/>
            <p:nvPr>
              <p:custDataLst>
                <p:tags r:id="rId200"/>
              </p:custDataLst>
            </p:nvPr>
          </p:nvSpPr>
          <p:spPr>
            <a:xfrm>
              <a:off x="4175294" y="4807332"/>
              <a:ext cx="73254" cy="201429"/>
            </a:xfrm>
            <a:custGeom>
              <a:avLst/>
              <a:gdLst>
                <a:gd name="connsiteX0" fmla="*/ 43927 w 73254"/>
                <a:gd name="connsiteY0" fmla="*/ 29070 h 201429"/>
                <a:gd name="connsiteX1" fmla="*/ 49661 w 73254"/>
                <a:gd name="connsiteY1" fmla="*/ 13359 h 201429"/>
                <a:gd name="connsiteX2" fmla="*/ 69455 w 73254"/>
                <a:gd name="connsiteY2" fmla="*/ 5705 h 201429"/>
                <a:gd name="connsiteX3" fmla="*/ 73340 w 73254"/>
                <a:gd name="connsiteY3" fmla="*/ 2885 h 201429"/>
                <a:gd name="connsiteX4" fmla="*/ 68715 w 73254"/>
                <a:gd name="connsiteY4" fmla="*/ 65 h 201429"/>
                <a:gd name="connsiteX5" fmla="*/ 29498 w 73254"/>
                <a:gd name="connsiteY5" fmla="*/ 25445 h 201429"/>
                <a:gd name="connsiteX6" fmla="*/ 29498 w 73254"/>
                <a:gd name="connsiteY6" fmla="*/ 72781 h 201429"/>
                <a:gd name="connsiteX7" fmla="*/ 23393 w 73254"/>
                <a:gd name="connsiteY7" fmla="*/ 90305 h 201429"/>
                <a:gd name="connsiteX8" fmla="*/ 3785 w 73254"/>
                <a:gd name="connsiteY8" fmla="*/ 97959 h 201429"/>
                <a:gd name="connsiteX9" fmla="*/ 85 w 73254"/>
                <a:gd name="connsiteY9" fmla="*/ 100779 h 201429"/>
                <a:gd name="connsiteX10" fmla="*/ 3230 w 73254"/>
                <a:gd name="connsiteY10" fmla="*/ 103600 h 201429"/>
                <a:gd name="connsiteX11" fmla="*/ 29498 w 73254"/>
                <a:gd name="connsiteY11" fmla="*/ 124750 h 201429"/>
                <a:gd name="connsiteX12" fmla="*/ 29498 w 73254"/>
                <a:gd name="connsiteY12" fmla="*/ 172086 h 201429"/>
                <a:gd name="connsiteX13" fmla="*/ 39302 w 73254"/>
                <a:gd name="connsiteY13" fmla="*/ 193437 h 201429"/>
                <a:gd name="connsiteX14" fmla="*/ 68715 w 73254"/>
                <a:gd name="connsiteY14" fmla="*/ 201494 h 201429"/>
                <a:gd name="connsiteX15" fmla="*/ 73340 w 73254"/>
                <a:gd name="connsiteY15" fmla="*/ 198674 h 201429"/>
                <a:gd name="connsiteX16" fmla="*/ 70195 w 73254"/>
                <a:gd name="connsiteY16" fmla="*/ 195854 h 201429"/>
                <a:gd name="connsiteX17" fmla="*/ 44297 w 73254"/>
                <a:gd name="connsiteY17" fmla="*/ 178330 h 201429"/>
                <a:gd name="connsiteX18" fmla="*/ 43927 w 73254"/>
                <a:gd name="connsiteY18" fmla="*/ 172086 h 201429"/>
                <a:gd name="connsiteX19" fmla="*/ 43927 w 73254"/>
                <a:gd name="connsiteY19" fmla="*/ 129785 h 201429"/>
                <a:gd name="connsiteX20" fmla="*/ 39117 w 73254"/>
                <a:gd name="connsiteY20" fmla="*/ 111254 h 201429"/>
                <a:gd name="connsiteX21" fmla="*/ 21913 w 73254"/>
                <a:gd name="connsiteY21" fmla="*/ 100779 h 201429"/>
                <a:gd name="connsiteX22" fmla="*/ 43742 w 73254"/>
                <a:gd name="connsiteY22" fmla="*/ 79428 h 201429"/>
                <a:gd name="connsiteX23" fmla="*/ 43927 w 73254"/>
                <a:gd name="connsiteY23" fmla="*/ 71371 h 201429"/>
                <a:gd name="connsiteX24" fmla="*/ 43927 w 73254"/>
                <a:gd name="connsiteY24" fmla="*/ 29070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254" h="201429">
                  <a:moveTo>
                    <a:pt x="43927" y="29070"/>
                  </a:moveTo>
                  <a:cubicBezTo>
                    <a:pt x="43927" y="25042"/>
                    <a:pt x="43927" y="18999"/>
                    <a:pt x="49661" y="13359"/>
                  </a:cubicBezTo>
                  <a:cubicBezTo>
                    <a:pt x="55211" y="8122"/>
                    <a:pt x="62240" y="6309"/>
                    <a:pt x="69455" y="5705"/>
                  </a:cubicBezTo>
                  <a:cubicBezTo>
                    <a:pt x="72045" y="5503"/>
                    <a:pt x="73340" y="5503"/>
                    <a:pt x="73340" y="2885"/>
                  </a:cubicBezTo>
                  <a:cubicBezTo>
                    <a:pt x="73340" y="65"/>
                    <a:pt x="71490" y="65"/>
                    <a:pt x="68715" y="65"/>
                  </a:cubicBezTo>
                  <a:cubicBezTo>
                    <a:pt x="48921" y="65"/>
                    <a:pt x="29683" y="9129"/>
                    <a:pt x="29498" y="25445"/>
                  </a:cubicBezTo>
                  <a:lnTo>
                    <a:pt x="29498" y="72781"/>
                  </a:lnTo>
                  <a:cubicBezTo>
                    <a:pt x="29498" y="78018"/>
                    <a:pt x="29498" y="84464"/>
                    <a:pt x="23393" y="90305"/>
                  </a:cubicBezTo>
                  <a:cubicBezTo>
                    <a:pt x="18954" y="94132"/>
                    <a:pt x="13034" y="97355"/>
                    <a:pt x="3785" y="97959"/>
                  </a:cubicBezTo>
                  <a:cubicBezTo>
                    <a:pt x="1565" y="98161"/>
                    <a:pt x="85" y="98161"/>
                    <a:pt x="85" y="100779"/>
                  </a:cubicBezTo>
                  <a:cubicBezTo>
                    <a:pt x="85" y="103398"/>
                    <a:pt x="1750" y="103398"/>
                    <a:pt x="3230" y="103600"/>
                  </a:cubicBezTo>
                  <a:cubicBezTo>
                    <a:pt x="25243" y="105211"/>
                    <a:pt x="29313" y="119110"/>
                    <a:pt x="29498" y="124750"/>
                  </a:cubicBezTo>
                  <a:lnTo>
                    <a:pt x="29498" y="172086"/>
                  </a:lnTo>
                  <a:cubicBezTo>
                    <a:pt x="29498" y="177524"/>
                    <a:pt x="29498" y="186589"/>
                    <a:pt x="39302" y="193437"/>
                  </a:cubicBezTo>
                  <a:cubicBezTo>
                    <a:pt x="49661" y="200689"/>
                    <a:pt x="64090" y="201494"/>
                    <a:pt x="68715" y="201494"/>
                  </a:cubicBezTo>
                  <a:cubicBezTo>
                    <a:pt x="71490" y="201494"/>
                    <a:pt x="73340" y="201494"/>
                    <a:pt x="73340" y="198674"/>
                  </a:cubicBezTo>
                  <a:cubicBezTo>
                    <a:pt x="73340" y="196056"/>
                    <a:pt x="71675" y="195854"/>
                    <a:pt x="70195" y="195854"/>
                  </a:cubicBezTo>
                  <a:cubicBezTo>
                    <a:pt x="52806" y="194847"/>
                    <a:pt x="45777" y="185783"/>
                    <a:pt x="44297" y="178330"/>
                  </a:cubicBezTo>
                  <a:cubicBezTo>
                    <a:pt x="43927" y="176316"/>
                    <a:pt x="43927" y="174906"/>
                    <a:pt x="43927" y="172086"/>
                  </a:cubicBezTo>
                  <a:lnTo>
                    <a:pt x="43927" y="129785"/>
                  </a:lnTo>
                  <a:cubicBezTo>
                    <a:pt x="43927" y="123944"/>
                    <a:pt x="43927" y="116692"/>
                    <a:pt x="39117" y="111254"/>
                  </a:cubicBezTo>
                  <a:cubicBezTo>
                    <a:pt x="36527" y="108635"/>
                    <a:pt x="32273" y="103801"/>
                    <a:pt x="21913" y="100779"/>
                  </a:cubicBezTo>
                  <a:cubicBezTo>
                    <a:pt x="29313" y="98564"/>
                    <a:pt x="41707" y="93125"/>
                    <a:pt x="43742" y="79428"/>
                  </a:cubicBezTo>
                  <a:cubicBezTo>
                    <a:pt x="43927" y="78219"/>
                    <a:pt x="43927" y="77816"/>
                    <a:pt x="43927" y="71371"/>
                  </a:cubicBezTo>
                  <a:lnTo>
                    <a:pt x="43927" y="29070"/>
                  </a:lnTo>
                  <a:close/>
                </a:path>
              </a:pathLst>
            </a:custGeom>
            <a:solidFill>
              <a:srgbClr val="000000"/>
            </a:solidFill>
            <a:ln w="2476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30000672-802A-0F9D-627E-998062FBB13C}"/>
                </a:ext>
              </a:extLst>
            </p:cNvPr>
            <p:cNvSpPr/>
            <p:nvPr>
              <p:custDataLst>
                <p:tags r:id="rId201"/>
              </p:custDataLst>
            </p:nvPr>
          </p:nvSpPr>
          <p:spPr>
            <a:xfrm>
              <a:off x="4278391" y="4803304"/>
              <a:ext cx="83613" cy="170409"/>
            </a:xfrm>
            <a:custGeom>
              <a:avLst/>
              <a:gdLst>
                <a:gd name="connsiteX0" fmla="*/ 57990 w 83613"/>
                <a:gd name="connsiteY0" fmla="*/ 15172 h 170409"/>
                <a:gd name="connsiteX1" fmla="*/ 41896 w 83613"/>
                <a:gd name="connsiteY1" fmla="*/ 11345 h 170409"/>
                <a:gd name="connsiteX2" fmla="*/ 9708 w 83613"/>
                <a:gd name="connsiteY2" fmla="*/ 31890 h 170409"/>
                <a:gd name="connsiteX3" fmla="*/ 89 w 83613"/>
                <a:gd name="connsiteY3" fmla="*/ 85874 h 170409"/>
                <a:gd name="connsiteX4" fmla="*/ 18033 w 83613"/>
                <a:gd name="connsiteY4" fmla="*/ 149928 h 170409"/>
                <a:gd name="connsiteX5" fmla="*/ 13593 w 83613"/>
                <a:gd name="connsiteY5" fmla="*/ 165438 h 170409"/>
                <a:gd name="connsiteX6" fmla="*/ 18033 w 83613"/>
                <a:gd name="connsiteY6" fmla="*/ 170474 h 170409"/>
                <a:gd name="connsiteX7" fmla="*/ 23397 w 83613"/>
                <a:gd name="connsiteY7" fmla="*/ 164230 h 170409"/>
                <a:gd name="connsiteX8" fmla="*/ 25802 w 83613"/>
                <a:gd name="connsiteY8" fmla="*/ 155367 h 170409"/>
                <a:gd name="connsiteX9" fmla="*/ 41896 w 83613"/>
                <a:gd name="connsiteY9" fmla="*/ 159194 h 170409"/>
                <a:gd name="connsiteX10" fmla="*/ 74824 w 83613"/>
                <a:gd name="connsiteY10" fmla="*/ 137641 h 170409"/>
                <a:gd name="connsiteX11" fmla="*/ 83703 w 83613"/>
                <a:gd name="connsiteY11" fmla="*/ 85874 h 170409"/>
                <a:gd name="connsiteX12" fmla="*/ 65759 w 83613"/>
                <a:gd name="connsiteY12" fmla="*/ 20610 h 170409"/>
                <a:gd name="connsiteX13" fmla="*/ 70199 w 83613"/>
                <a:gd name="connsiteY13" fmla="*/ 5100 h 170409"/>
                <a:gd name="connsiteX14" fmla="*/ 65759 w 83613"/>
                <a:gd name="connsiteY14" fmla="*/ 65 h 170409"/>
                <a:gd name="connsiteX15" fmla="*/ 60395 w 83613"/>
                <a:gd name="connsiteY15" fmla="*/ 6309 h 170409"/>
                <a:gd name="connsiteX16" fmla="*/ 57990 w 83613"/>
                <a:gd name="connsiteY16" fmla="*/ 15172 h 170409"/>
                <a:gd name="connsiteX17" fmla="*/ 20993 w 83613"/>
                <a:gd name="connsiteY17" fmla="*/ 139454 h 170409"/>
                <a:gd name="connsiteX18" fmla="*/ 14518 w 83613"/>
                <a:gd name="connsiteY18" fmla="*/ 83255 h 170409"/>
                <a:gd name="connsiteX19" fmla="*/ 17478 w 83613"/>
                <a:gd name="connsiteY19" fmla="*/ 39545 h 170409"/>
                <a:gd name="connsiteX20" fmla="*/ 41896 w 83613"/>
                <a:gd name="connsiteY20" fmla="*/ 16985 h 170409"/>
                <a:gd name="connsiteX21" fmla="*/ 55955 w 83613"/>
                <a:gd name="connsiteY21" fmla="*/ 21819 h 170409"/>
                <a:gd name="connsiteX22" fmla="*/ 20993 w 83613"/>
                <a:gd name="connsiteY22" fmla="*/ 139454 h 170409"/>
                <a:gd name="connsiteX23" fmla="*/ 62984 w 83613"/>
                <a:gd name="connsiteY23" fmla="*/ 30480 h 170409"/>
                <a:gd name="connsiteX24" fmla="*/ 69274 w 83613"/>
                <a:gd name="connsiteY24" fmla="*/ 83255 h 170409"/>
                <a:gd name="connsiteX25" fmla="*/ 58545 w 83613"/>
                <a:gd name="connsiteY25" fmla="*/ 145698 h 170409"/>
                <a:gd name="connsiteX26" fmla="*/ 41896 w 83613"/>
                <a:gd name="connsiteY26" fmla="*/ 153554 h 170409"/>
                <a:gd name="connsiteX27" fmla="*/ 28022 w 83613"/>
                <a:gd name="connsiteY27" fmla="*/ 148518 h 170409"/>
                <a:gd name="connsiteX28" fmla="*/ 28947 w 83613"/>
                <a:gd name="connsiteY28" fmla="*/ 145295 h 170409"/>
                <a:gd name="connsiteX29" fmla="*/ 62984 w 83613"/>
                <a:gd name="connsiteY29" fmla="*/ 30480 h 17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3613" h="170409">
                  <a:moveTo>
                    <a:pt x="57990" y="15172"/>
                  </a:moveTo>
                  <a:cubicBezTo>
                    <a:pt x="51145" y="11949"/>
                    <a:pt x="45411" y="11345"/>
                    <a:pt x="41896" y="11345"/>
                  </a:cubicBezTo>
                  <a:cubicBezTo>
                    <a:pt x="32092" y="11345"/>
                    <a:pt x="18403" y="15575"/>
                    <a:pt x="9708" y="31890"/>
                  </a:cubicBezTo>
                  <a:cubicBezTo>
                    <a:pt x="829" y="48408"/>
                    <a:pt x="89" y="69759"/>
                    <a:pt x="89" y="85874"/>
                  </a:cubicBezTo>
                  <a:cubicBezTo>
                    <a:pt x="89" y="96549"/>
                    <a:pt x="89" y="135224"/>
                    <a:pt x="18033" y="149928"/>
                  </a:cubicBezTo>
                  <a:cubicBezTo>
                    <a:pt x="17108" y="152748"/>
                    <a:pt x="13593" y="163223"/>
                    <a:pt x="13593" y="165438"/>
                  </a:cubicBezTo>
                  <a:cubicBezTo>
                    <a:pt x="13593" y="168661"/>
                    <a:pt x="15998" y="170474"/>
                    <a:pt x="18033" y="170474"/>
                  </a:cubicBezTo>
                  <a:cubicBezTo>
                    <a:pt x="21363" y="170474"/>
                    <a:pt x="22102" y="167856"/>
                    <a:pt x="23397" y="164230"/>
                  </a:cubicBezTo>
                  <a:lnTo>
                    <a:pt x="25802" y="155367"/>
                  </a:lnTo>
                  <a:cubicBezTo>
                    <a:pt x="28577" y="156777"/>
                    <a:pt x="34497" y="159194"/>
                    <a:pt x="41896" y="159194"/>
                  </a:cubicBezTo>
                  <a:cubicBezTo>
                    <a:pt x="52440" y="159194"/>
                    <a:pt x="66499" y="154360"/>
                    <a:pt x="74824" y="137641"/>
                  </a:cubicBezTo>
                  <a:cubicBezTo>
                    <a:pt x="82408" y="122332"/>
                    <a:pt x="83703" y="105010"/>
                    <a:pt x="83703" y="85874"/>
                  </a:cubicBezTo>
                  <a:cubicBezTo>
                    <a:pt x="83703" y="74392"/>
                    <a:pt x="83703" y="36322"/>
                    <a:pt x="65759" y="20610"/>
                  </a:cubicBezTo>
                  <a:cubicBezTo>
                    <a:pt x="66684" y="17790"/>
                    <a:pt x="70199" y="7316"/>
                    <a:pt x="70199" y="5100"/>
                  </a:cubicBezTo>
                  <a:cubicBezTo>
                    <a:pt x="70199" y="1877"/>
                    <a:pt x="67794" y="65"/>
                    <a:pt x="65759" y="65"/>
                  </a:cubicBezTo>
                  <a:cubicBezTo>
                    <a:pt x="62429" y="65"/>
                    <a:pt x="61690" y="2683"/>
                    <a:pt x="60395" y="6309"/>
                  </a:cubicBezTo>
                  <a:lnTo>
                    <a:pt x="57990" y="15172"/>
                  </a:lnTo>
                  <a:close/>
                  <a:moveTo>
                    <a:pt x="20993" y="139454"/>
                  </a:moveTo>
                  <a:cubicBezTo>
                    <a:pt x="14888" y="127167"/>
                    <a:pt x="14518" y="106621"/>
                    <a:pt x="14518" y="83255"/>
                  </a:cubicBezTo>
                  <a:cubicBezTo>
                    <a:pt x="14518" y="67544"/>
                    <a:pt x="14518" y="51832"/>
                    <a:pt x="17478" y="39545"/>
                  </a:cubicBezTo>
                  <a:cubicBezTo>
                    <a:pt x="22287" y="19805"/>
                    <a:pt x="35976" y="16985"/>
                    <a:pt x="41896" y="16985"/>
                  </a:cubicBezTo>
                  <a:cubicBezTo>
                    <a:pt x="48370" y="16985"/>
                    <a:pt x="53550" y="20006"/>
                    <a:pt x="55955" y="21819"/>
                  </a:cubicBezTo>
                  <a:lnTo>
                    <a:pt x="20993" y="139454"/>
                  </a:lnTo>
                  <a:close/>
                  <a:moveTo>
                    <a:pt x="62984" y="30480"/>
                  </a:moveTo>
                  <a:cubicBezTo>
                    <a:pt x="69274" y="42566"/>
                    <a:pt x="69274" y="63918"/>
                    <a:pt x="69274" y="83255"/>
                  </a:cubicBezTo>
                  <a:cubicBezTo>
                    <a:pt x="69274" y="119512"/>
                    <a:pt x="67609" y="135224"/>
                    <a:pt x="58545" y="145698"/>
                  </a:cubicBezTo>
                  <a:cubicBezTo>
                    <a:pt x="57805" y="146705"/>
                    <a:pt x="51515" y="153554"/>
                    <a:pt x="41896" y="153554"/>
                  </a:cubicBezTo>
                  <a:cubicBezTo>
                    <a:pt x="36716" y="153554"/>
                    <a:pt x="31722" y="151338"/>
                    <a:pt x="28022" y="148518"/>
                  </a:cubicBezTo>
                  <a:cubicBezTo>
                    <a:pt x="28207" y="147713"/>
                    <a:pt x="28762" y="146303"/>
                    <a:pt x="28947" y="145295"/>
                  </a:cubicBezTo>
                  <a:lnTo>
                    <a:pt x="62984" y="30480"/>
                  </a:lnTo>
                  <a:close/>
                </a:path>
              </a:pathLst>
            </a:custGeom>
            <a:solidFill>
              <a:srgbClr val="000000"/>
            </a:solidFill>
            <a:ln w="2476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04C9D2E-888C-C07B-5017-B1A7100257D1}"/>
                </a:ext>
              </a:extLst>
            </p:cNvPr>
            <p:cNvSpPr/>
            <p:nvPr>
              <p:custDataLst>
                <p:tags r:id="rId202"/>
              </p:custDataLst>
            </p:nvPr>
          </p:nvSpPr>
          <p:spPr>
            <a:xfrm>
              <a:off x="4391847" y="4807332"/>
              <a:ext cx="73254" cy="201429"/>
            </a:xfrm>
            <a:custGeom>
              <a:avLst/>
              <a:gdLst>
                <a:gd name="connsiteX0" fmla="*/ 43935 w 73254"/>
                <a:gd name="connsiteY0" fmla="*/ 128778 h 201429"/>
                <a:gd name="connsiteX1" fmla="*/ 50039 w 73254"/>
                <a:gd name="connsiteY1" fmla="*/ 111254 h 201429"/>
                <a:gd name="connsiteX2" fmla="*/ 69648 w 73254"/>
                <a:gd name="connsiteY2" fmla="*/ 103600 h 201429"/>
                <a:gd name="connsiteX3" fmla="*/ 73348 w 73254"/>
                <a:gd name="connsiteY3" fmla="*/ 100779 h 201429"/>
                <a:gd name="connsiteX4" fmla="*/ 70203 w 73254"/>
                <a:gd name="connsiteY4" fmla="*/ 97959 h 201429"/>
                <a:gd name="connsiteX5" fmla="*/ 43935 w 73254"/>
                <a:gd name="connsiteY5" fmla="*/ 76809 h 201429"/>
                <a:gd name="connsiteX6" fmla="*/ 43935 w 73254"/>
                <a:gd name="connsiteY6" fmla="*/ 29473 h 201429"/>
                <a:gd name="connsiteX7" fmla="*/ 34131 w 73254"/>
                <a:gd name="connsiteY7" fmla="*/ 8122 h 201429"/>
                <a:gd name="connsiteX8" fmla="*/ 4718 w 73254"/>
                <a:gd name="connsiteY8" fmla="*/ 65 h 201429"/>
                <a:gd name="connsiteX9" fmla="*/ 93 w 73254"/>
                <a:gd name="connsiteY9" fmla="*/ 2885 h 201429"/>
                <a:gd name="connsiteX10" fmla="*/ 3238 w 73254"/>
                <a:gd name="connsiteY10" fmla="*/ 5705 h 201429"/>
                <a:gd name="connsiteX11" fmla="*/ 29136 w 73254"/>
                <a:gd name="connsiteY11" fmla="*/ 23229 h 201429"/>
                <a:gd name="connsiteX12" fmla="*/ 29506 w 73254"/>
                <a:gd name="connsiteY12" fmla="*/ 29473 h 201429"/>
                <a:gd name="connsiteX13" fmla="*/ 29506 w 73254"/>
                <a:gd name="connsiteY13" fmla="*/ 71774 h 201429"/>
                <a:gd name="connsiteX14" fmla="*/ 34316 w 73254"/>
                <a:gd name="connsiteY14" fmla="*/ 90305 h 201429"/>
                <a:gd name="connsiteX15" fmla="*/ 51519 w 73254"/>
                <a:gd name="connsiteY15" fmla="*/ 100779 h 201429"/>
                <a:gd name="connsiteX16" fmla="*/ 29691 w 73254"/>
                <a:gd name="connsiteY16" fmla="*/ 122131 h 201429"/>
                <a:gd name="connsiteX17" fmla="*/ 29506 w 73254"/>
                <a:gd name="connsiteY17" fmla="*/ 130188 h 201429"/>
                <a:gd name="connsiteX18" fmla="*/ 29506 w 73254"/>
                <a:gd name="connsiteY18" fmla="*/ 172489 h 201429"/>
                <a:gd name="connsiteX19" fmla="*/ 23771 w 73254"/>
                <a:gd name="connsiteY19" fmla="*/ 188200 h 201429"/>
                <a:gd name="connsiteX20" fmla="*/ 3978 w 73254"/>
                <a:gd name="connsiteY20" fmla="*/ 195854 h 201429"/>
                <a:gd name="connsiteX21" fmla="*/ 93 w 73254"/>
                <a:gd name="connsiteY21" fmla="*/ 198674 h 201429"/>
                <a:gd name="connsiteX22" fmla="*/ 4718 w 73254"/>
                <a:gd name="connsiteY22" fmla="*/ 201494 h 201429"/>
                <a:gd name="connsiteX23" fmla="*/ 43935 w 73254"/>
                <a:gd name="connsiteY23" fmla="*/ 176114 h 201429"/>
                <a:gd name="connsiteX24" fmla="*/ 43935 w 73254"/>
                <a:gd name="connsiteY24" fmla="*/ 128778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254" h="201429">
                  <a:moveTo>
                    <a:pt x="43935" y="128778"/>
                  </a:moveTo>
                  <a:cubicBezTo>
                    <a:pt x="43935" y="123541"/>
                    <a:pt x="43935" y="117095"/>
                    <a:pt x="50039" y="111254"/>
                  </a:cubicBezTo>
                  <a:cubicBezTo>
                    <a:pt x="54479" y="107427"/>
                    <a:pt x="60399" y="104204"/>
                    <a:pt x="69648" y="103600"/>
                  </a:cubicBezTo>
                  <a:cubicBezTo>
                    <a:pt x="71868" y="103398"/>
                    <a:pt x="73348" y="103398"/>
                    <a:pt x="73348" y="100779"/>
                  </a:cubicBezTo>
                  <a:cubicBezTo>
                    <a:pt x="73348" y="98161"/>
                    <a:pt x="71683" y="98161"/>
                    <a:pt x="70203" y="97959"/>
                  </a:cubicBezTo>
                  <a:cubicBezTo>
                    <a:pt x="48190" y="96348"/>
                    <a:pt x="44120" y="82449"/>
                    <a:pt x="43935" y="76809"/>
                  </a:cubicBezTo>
                  <a:lnTo>
                    <a:pt x="43935" y="29473"/>
                  </a:lnTo>
                  <a:cubicBezTo>
                    <a:pt x="43935" y="24035"/>
                    <a:pt x="43935" y="14970"/>
                    <a:pt x="34131" y="8122"/>
                  </a:cubicBezTo>
                  <a:cubicBezTo>
                    <a:pt x="23771" y="870"/>
                    <a:pt x="9342" y="65"/>
                    <a:pt x="4718" y="65"/>
                  </a:cubicBezTo>
                  <a:cubicBezTo>
                    <a:pt x="2128" y="65"/>
                    <a:pt x="93" y="65"/>
                    <a:pt x="93" y="2885"/>
                  </a:cubicBezTo>
                  <a:cubicBezTo>
                    <a:pt x="93" y="5503"/>
                    <a:pt x="1758" y="5705"/>
                    <a:pt x="3238" y="5705"/>
                  </a:cubicBezTo>
                  <a:cubicBezTo>
                    <a:pt x="20627" y="6712"/>
                    <a:pt x="27656" y="15776"/>
                    <a:pt x="29136" y="23229"/>
                  </a:cubicBezTo>
                  <a:cubicBezTo>
                    <a:pt x="29506" y="25243"/>
                    <a:pt x="29506" y="26653"/>
                    <a:pt x="29506" y="29473"/>
                  </a:cubicBezTo>
                  <a:lnTo>
                    <a:pt x="29506" y="71774"/>
                  </a:lnTo>
                  <a:cubicBezTo>
                    <a:pt x="29506" y="77615"/>
                    <a:pt x="29506" y="84867"/>
                    <a:pt x="34316" y="90305"/>
                  </a:cubicBezTo>
                  <a:cubicBezTo>
                    <a:pt x="36905" y="92924"/>
                    <a:pt x="41160" y="97758"/>
                    <a:pt x="51519" y="100779"/>
                  </a:cubicBezTo>
                  <a:cubicBezTo>
                    <a:pt x="44120" y="102995"/>
                    <a:pt x="31726" y="108434"/>
                    <a:pt x="29691" y="122131"/>
                  </a:cubicBezTo>
                  <a:cubicBezTo>
                    <a:pt x="29506" y="123340"/>
                    <a:pt x="29506" y="123742"/>
                    <a:pt x="29506" y="130188"/>
                  </a:cubicBezTo>
                  <a:lnTo>
                    <a:pt x="29506" y="172489"/>
                  </a:lnTo>
                  <a:cubicBezTo>
                    <a:pt x="29506" y="176517"/>
                    <a:pt x="29506" y="182560"/>
                    <a:pt x="23771" y="188200"/>
                  </a:cubicBezTo>
                  <a:cubicBezTo>
                    <a:pt x="18222" y="193437"/>
                    <a:pt x="11192" y="195250"/>
                    <a:pt x="3978" y="195854"/>
                  </a:cubicBezTo>
                  <a:cubicBezTo>
                    <a:pt x="1388" y="196056"/>
                    <a:pt x="93" y="196056"/>
                    <a:pt x="93" y="198674"/>
                  </a:cubicBezTo>
                  <a:cubicBezTo>
                    <a:pt x="93" y="201494"/>
                    <a:pt x="2128" y="201494"/>
                    <a:pt x="4718" y="201494"/>
                  </a:cubicBezTo>
                  <a:cubicBezTo>
                    <a:pt x="24511" y="201494"/>
                    <a:pt x="43750" y="192430"/>
                    <a:pt x="43935" y="176114"/>
                  </a:cubicBezTo>
                  <a:lnTo>
                    <a:pt x="43935" y="128778"/>
                  </a:lnTo>
                  <a:close/>
                </a:path>
              </a:pathLst>
            </a:custGeom>
            <a:solidFill>
              <a:srgbClr val="000000"/>
            </a:solidFill>
            <a:ln w="24765" cap="flat">
              <a:noFill/>
              <a:prstDash val="solid"/>
              <a:miter/>
            </a:ln>
          </p:spPr>
          <p:txBody>
            <a:bodyPr rtlCol="0" anchor="ctr"/>
            <a:lstStyle/>
            <a:p>
              <a:endParaRPr lang="en-US"/>
            </a:p>
          </p:txBody>
        </p:sp>
      </p:grpSp>
      <p:sp>
        <p:nvSpPr>
          <p:cNvPr id="32" name="TextBox 31">
            <a:extLst>
              <a:ext uri="{FF2B5EF4-FFF2-40B4-BE49-F238E27FC236}">
                <a16:creationId xmlns:a16="http://schemas.microsoft.com/office/drawing/2014/main" id="{220E8277-2B77-C25A-22EE-C43F27E9527D}"/>
              </a:ext>
            </a:extLst>
          </p:cNvPr>
          <p:cNvSpPr txBox="1"/>
          <p:nvPr/>
        </p:nvSpPr>
        <p:spPr>
          <a:xfrm>
            <a:off x="4788214" y="5295393"/>
            <a:ext cx="6635029" cy="1323439"/>
          </a:xfrm>
          <a:prstGeom prst="rect">
            <a:avLst/>
          </a:prstGeom>
          <a:noFill/>
        </p:spPr>
        <p:txBody>
          <a:bodyPr wrap="square" rtlCol="0">
            <a:spAutoFit/>
          </a:bodyPr>
          <a:lstStyle/>
          <a:p>
            <a:pPr algn="l"/>
            <a:r>
              <a:rPr lang="en-US" sz="2000" b="1" dirty="0"/>
              <a:t>Summary:</a:t>
            </a:r>
          </a:p>
          <a:p>
            <a:pPr marL="342900" indent="-342900" algn="l">
              <a:buFont typeface="Arial" panose="020B0604020202020204" pitchFamily="34" charset="0"/>
              <a:buChar char="•"/>
            </a:pPr>
            <a:r>
              <a:rPr lang="en-US" sz="2000" dirty="0"/>
              <a:t>V is “deterministic” + </a:t>
            </a:r>
            <a:r>
              <a:rPr lang="en-US" sz="2000" dirty="0" err="1"/>
              <a:t>MnR</a:t>
            </a:r>
            <a:r>
              <a:rPr lang="en-US" sz="2000" dirty="0"/>
              <a:t> =&gt;</a:t>
            </a:r>
          </a:p>
          <a:p>
            <a:pPr lvl="2"/>
            <a:r>
              <a:rPr lang="en-US" sz="2000" dirty="0"/>
              <a:t>Rewinding queries can be handled w/t external V </a:t>
            </a:r>
          </a:p>
          <a:p>
            <a:pPr algn="l"/>
            <a:endParaRPr lang="en-US" sz="2000" dirty="0"/>
          </a:p>
        </p:txBody>
      </p:sp>
      <p:sp>
        <p:nvSpPr>
          <p:cNvPr id="33" name="TextBox 32">
            <a:extLst>
              <a:ext uri="{FF2B5EF4-FFF2-40B4-BE49-F238E27FC236}">
                <a16:creationId xmlns:a16="http://schemas.microsoft.com/office/drawing/2014/main" id="{C73FC576-778B-132E-3CF7-FD821CB8F4D1}"/>
              </a:ext>
            </a:extLst>
          </p:cNvPr>
          <p:cNvSpPr txBox="1"/>
          <p:nvPr/>
        </p:nvSpPr>
        <p:spPr>
          <a:xfrm>
            <a:off x="1262451" y="1668320"/>
            <a:ext cx="492443" cy="278127"/>
          </a:xfrm>
          <a:prstGeom prst="rect">
            <a:avLst/>
          </a:prstGeom>
          <a:noFill/>
        </p:spPr>
        <p:txBody>
          <a:bodyPr vert="eaVert" wrap="square" rtlCol="0">
            <a:spAutoFit/>
          </a:bodyPr>
          <a:lstStyle/>
          <a:p>
            <a:pPr algn="l"/>
            <a:r>
              <a:rPr lang="en-US" sz="2000" dirty="0"/>
              <a:t>…</a:t>
            </a:r>
          </a:p>
        </p:txBody>
      </p:sp>
      <p:cxnSp>
        <p:nvCxnSpPr>
          <p:cNvPr id="35" name="Straight Arrow Connector 34">
            <a:extLst>
              <a:ext uri="{FF2B5EF4-FFF2-40B4-BE49-F238E27FC236}">
                <a16:creationId xmlns:a16="http://schemas.microsoft.com/office/drawing/2014/main" id="{5EB3663C-B1A0-2B77-A28C-A8B6F407F9FF}"/>
              </a:ext>
            </a:extLst>
          </p:cNvPr>
          <p:cNvCxnSpPr>
            <a:cxnSpLocks/>
          </p:cNvCxnSpPr>
          <p:nvPr/>
        </p:nvCxnSpPr>
        <p:spPr>
          <a:xfrm>
            <a:off x="1178415" y="2374683"/>
            <a:ext cx="637640" cy="0"/>
          </a:xfrm>
          <a:prstGeom prst="straightConnector1">
            <a:avLst/>
          </a:prstGeom>
          <a:ln w="19050" cap="sq">
            <a:solidFill>
              <a:schemeClr val="accent6"/>
            </a:solidFill>
            <a:headEnd type="none"/>
            <a:tailEnd type="arrow" w="lg" len="med"/>
          </a:ln>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A3C30428-F5DD-3989-B65B-88E0AB2B1C61}"/>
              </a:ext>
            </a:extLst>
          </p:cNvPr>
          <p:cNvCxnSpPr>
            <a:cxnSpLocks/>
          </p:cNvCxnSpPr>
          <p:nvPr/>
        </p:nvCxnSpPr>
        <p:spPr>
          <a:xfrm>
            <a:off x="2159373" y="2382508"/>
            <a:ext cx="637640" cy="0"/>
          </a:xfrm>
          <a:prstGeom prst="straightConnector1">
            <a:avLst/>
          </a:prstGeom>
          <a:ln w="19050" cap="sq">
            <a:solidFill>
              <a:schemeClr val="accent6"/>
            </a:solidFill>
            <a:headEnd type="none"/>
            <a:tailEnd type="arrow" w="lg" len="med"/>
          </a:ln>
        </p:spPr>
        <p:style>
          <a:lnRef idx="3">
            <a:schemeClr val="dk1"/>
          </a:lnRef>
          <a:fillRef idx="0">
            <a:schemeClr val="dk1"/>
          </a:fillRef>
          <a:effectRef idx="2">
            <a:schemeClr val="dk1"/>
          </a:effectRef>
          <a:fontRef idx="minor">
            <a:schemeClr val="tx1"/>
          </a:fontRef>
        </p:style>
      </p:cxnSp>
      <p:grpSp>
        <p:nvGrpSpPr>
          <p:cNvPr id="37" name="Group 36">
            <a:extLst>
              <a:ext uri="{FF2B5EF4-FFF2-40B4-BE49-F238E27FC236}">
                <a16:creationId xmlns:a16="http://schemas.microsoft.com/office/drawing/2014/main" id="{803887F0-736A-F74C-46FF-035C9C43598D}"/>
              </a:ext>
            </a:extLst>
          </p:cNvPr>
          <p:cNvGrpSpPr>
            <a:grpSpLocks noChangeAspect="1"/>
          </p:cNvGrpSpPr>
          <p:nvPr>
            <p:custDataLst>
              <p:tags r:id="rId5"/>
            </p:custDataLst>
          </p:nvPr>
        </p:nvGrpSpPr>
        <p:grpSpPr>
          <a:xfrm>
            <a:off x="2375464" y="2143996"/>
            <a:ext cx="219199" cy="160940"/>
            <a:chOff x="4480395" y="4022373"/>
            <a:chExt cx="219199" cy="160940"/>
          </a:xfrm>
          <a:solidFill>
            <a:schemeClr val="accent6"/>
          </a:solidFill>
        </p:grpSpPr>
        <p:sp>
          <p:nvSpPr>
            <p:cNvPr id="38" name="Freeform: Shape 37">
              <a:extLst>
                <a:ext uri="{FF2B5EF4-FFF2-40B4-BE49-F238E27FC236}">
                  <a16:creationId xmlns:a16="http://schemas.microsoft.com/office/drawing/2014/main" id="{B03E82E2-A903-36EB-BD3E-DC2CA837DAC5}"/>
                </a:ext>
              </a:extLst>
            </p:cNvPr>
            <p:cNvSpPr/>
            <p:nvPr>
              <p:custDataLst>
                <p:tags r:id="rId197"/>
              </p:custDataLst>
            </p:nvPr>
          </p:nvSpPr>
          <p:spPr>
            <a:xfrm>
              <a:off x="4480395" y="4022373"/>
              <a:ext cx="132092" cy="160940"/>
            </a:xfrm>
            <a:custGeom>
              <a:avLst/>
              <a:gdLst>
                <a:gd name="connsiteX0" fmla="*/ 19562 w 132092"/>
                <a:gd name="connsiteY0" fmla="*/ 142784 h 160940"/>
                <a:gd name="connsiteX1" fmla="*/ 5897 w 132092"/>
                <a:gd name="connsiteY1" fmla="*/ 153159 h 160940"/>
                <a:gd name="connsiteX2" fmla="*/ 77 w 132092"/>
                <a:gd name="connsiteY2" fmla="*/ 157967 h 160940"/>
                <a:gd name="connsiteX3" fmla="*/ 3366 w 132092"/>
                <a:gd name="connsiteY3" fmla="*/ 161003 h 160940"/>
                <a:gd name="connsiteX4" fmla="*/ 24623 w 132092"/>
                <a:gd name="connsiteY4" fmla="*/ 160244 h 160940"/>
                <a:gd name="connsiteX5" fmla="*/ 49675 w 132092"/>
                <a:gd name="connsiteY5" fmla="*/ 161003 h 160940"/>
                <a:gd name="connsiteX6" fmla="*/ 54230 w 132092"/>
                <a:gd name="connsiteY6" fmla="*/ 155942 h 160940"/>
                <a:gd name="connsiteX7" fmla="*/ 48156 w 132092"/>
                <a:gd name="connsiteY7" fmla="*/ 153159 h 160940"/>
                <a:gd name="connsiteX8" fmla="*/ 35504 w 132092"/>
                <a:gd name="connsiteY8" fmla="*/ 149110 h 160940"/>
                <a:gd name="connsiteX9" fmla="*/ 47903 w 132092"/>
                <a:gd name="connsiteY9" fmla="*/ 98500 h 160940"/>
                <a:gd name="connsiteX10" fmla="*/ 71184 w 132092"/>
                <a:gd name="connsiteY10" fmla="*/ 114695 h 160940"/>
                <a:gd name="connsiteX11" fmla="*/ 132169 w 132092"/>
                <a:gd name="connsiteY11" fmla="*/ 40551 h 160940"/>
                <a:gd name="connsiteX12" fmla="*/ 98514 w 132092"/>
                <a:gd name="connsiteY12" fmla="*/ 63 h 160940"/>
                <a:gd name="connsiteX13" fmla="*/ 65364 w 132092"/>
                <a:gd name="connsiteY13" fmla="*/ 19042 h 160940"/>
                <a:gd name="connsiteX14" fmla="*/ 42589 w 132092"/>
                <a:gd name="connsiteY14" fmla="*/ 63 h 160940"/>
                <a:gd name="connsiteX15" fmla="*/ 23864 w 132092"/>
                <a:gd name="connsiteY15" fmla="*/ 14487 h 160940"/>
                <a:gd name="connsiteX16" fmla="*/ 16019 w 132092"/>
                <a:gd name="connsiteY16" fmla="*/ 39033 h 160940"/>
                <a:gd name="connsiteX17" fmla="*/ 19056 w 132092"/>
                <a:gd name="connsiteY17" fmla="*/ 41563 h 160940"/>
                <a:gd name="connsiteX18" fmla="*/ 23357 w 132092"/>
                <a:gd name="connsiteY18" fmla="*/ 35743 h 160940"/>
                <a:gd name="connsiteX19" fmla="*/ 41830 w 132092"/>
                <a:gd name="connsiteY19" fmla="*/ 5630 h 160940"/>
                <a:gd name="connsiteX20" fmla="*/ 49675 w 132092"/>
                <a:gd name="connsiteY20" fmla="*/ 17270 h 160940"/>
                <a:gd name="connsiteX21" fmla="*/ 47903 w 132092"/>
                <a:gd name="connsiteY21" fmla="*/ 30176 h 160940"/>
                <a:gd name="connsiteX22" fmla="*/ 19562 w 132092"/>
                <a:gd name="connsiteY22" fmla="*/ 142784 h 160940"/>
                <a:gd name="connsiteX23" fmla="*/ 64099 w 132092"/>
                <a:gd name="connsiteY23" fmla="*/ 32959 h 160940"/>
                <a:gd name="connsiteX24" fmla="*/ 77257 w 132092"/>
                <a:gd name="connsiteY24" fmla="*/ 15246 h 160940"/>
                <a:gd name="connsiteX25" fmla="*/ 97754 w 132092"/>
                <a:gd name="connsiteY25" fmla="*/ 5630 h 160940"/>
                <a:gd name="connsiteX26" fmla="*/ 113950 w 132092"/>
                <a:gd name="connsiteY26" fmla="*/ 29417 h 160940"/>
                <a:gd name="connsiteX27" fmla="*/ 101044 w 132092"/>
                <a:gd name="connsiteY27" fmla="*/ 83064 h 160940"/>
                <a:gd name="connsiteX28" fmla="*/ 70931 w 132092"/>
                <a:gd name="connsiteY28" fmla="*/ 109128 h 160940"/>
                <a:gd name="connsiteX29" fmla="*/ 50940 w 132092"/>
                <a:gd name="connsiteY29" fmla="*/ 86606 h 160940"/>
                <a:gd name="connsiteX30" fmla="*/ 51699 w 132092"/>
                <a:gd name="connsiteY30" fmla="*/ 82557 h 160940"/>
                <a:gd name="connsiteX31" fmla="*/ 64099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62" y="142784"/>
                  </a:moveTo>
                  <a:cubicBezTo>
                    <a:pt x="17537" y="151387"/>
                    <a:pt x="17031" y="153159"/>
                    <a:pt x="5897" y="153159"/>
                  </a:cubicBezTo>
                  <a:cubicBezTo>
                    <a:pt x="2860" y="153159"/>
                    <a:pt x="77" y="153159"/>
                    <a:pt x="77" y="157967"/>
                  </a:cubicBezTo>
                  <a:cubicBezTo>
                    <a:pt x="77" y="159991"/>
                    <a:pt x="1342" y="161003"/>
                    <a:pt x="3366" y="161003"/>
                  </a:cubicBezTo>
                  <a:cubicBezTo>
                    <a:pt x="10199" y="161003"/>
                    <a:pt x="17537" y="160244"/>
                    <a:pt x="24623" y="160244"/>
                  </a:cubicBezTo>
                  <a:cubicBezTo>
                    <a:pt x="32973" y="160244"/>
                    <a:pt x="41577" y="161003"/>
                    <a:pt x="49675" y="161003"/>
                  </a:cubicBezTo>
                  <a:cubicBezTo>
                    <a:pt x="50940" y="161003"/>
                    <a:pt x="54230" y="161003"/>
                    <a:pt x="54230" y="155942"/>
                  </a:cubicBezTo>
                  <a:cubicBezTo>
                    <a:pt x="54230" y="153159"/>
                    <a:pt x="51699" y="153159"/>
                    <a:pt x="48156" y="153159"/>
                  </a:cubicBezTo>
                  <a:cubicBezTo>
                    <a:pt x="35504" y="153159"/>
                    <a:pt x="35504" y="151387"/>
                    <a:pt x="35504" y="149110"/>
                  </a:cubicBezTo>
                  <a:cubicBezTo>
                    <a:pt x="35504" y="146073"/>
                    <a:pt x="46132" y="104826"/>
                    <a:pt x="47903" y="98500"/>
                  </a:cubicBezTo>
                  <a:cubicBezTo>
                    <a:pt x="51193" y="105838"/>
                    <a:pt x="58278" y="114695"/>
                    <a:pt x="71184" y="114695"/>
                  </a:cubicBezTo>
                  <a:cubicBezTo>
                    <a:pt x="100538" y="114695"/>
                    <a:pt x="132169" y="77749"/>
                    <a:pt x="132169" y="40551"/>
                  </a:cubicBezTo>
                  <a:cubicBezTo>
                    <a:pt x="132169" y="16764"/>
                    <a:pt x="117745" y="63"/>
                    <a:pt x="98514" y="63"/>
                  </a:cubicBezTo>
                  <a:cubicBezTo>
                    <a:pt x="85861" y="63"/>
                    <a:pt x="73715" y="9173"/>
                    <a:pt x="65364" y="19042"/>
                  </a:cubicBezTo>
                  <a:cubicBezTo>
                    <a:pt x="62833" y="5377"/>
                    <a:pt x="51952" y="63"/>
                    <a:pt x="42589" y="63"/>
                  </a:cubicBezTo>
                  <a:cubicBezTo>
                    <a:pt x="30949" y="63"/>
                    <a:pt x="26141" y="9932"/>
                    <a:pt x="23864" y="14487"/>
                  </a:cubicBezTo>
                  <a:cubicBezTo>
                    <a:pt x="19309" y="23090"/>
                    <a:pt x="16019" y="38273"/>
                    <a:pt x="16019" y="39033"/>
                  </a:cubicBezTo>
                  <a:cubicBezTo>
                    <a:pt x="16019" y="41563"/>
                    <a:pt x="18549" y="41563"/>
                    <a:pt x="19056" y="41563"/>
                  </a:cubicBezTo>
                  <a:cubicBezTo>
                    <a:pt x="21586" y="41563"/>
                    <a:pt x="21839" y="41310"/>
                    <a:pt x="23357" y="35743"/>
                  </a:cubicBezTo>
                  <a:cubicBezTo>
                    <a:pt x="27659" y="17776"/>
                    <a:pt x="32720" y="5630"/>
                    <a:pt x="41830" y="5630"/>
                  </a:cubicBezTo>
                  <a:cubicBezTo>
                    <a:pt x="46132" y="5630"/>
                    <a:pt x="49675" y="7654"/>
                    <a:pt x="49675" y="17270"/>
                  </a:cubicBezTo>
                  <a:cubicBezTo>
                    <a:pt x="49675" y="23090"/>
                    <a:pt x="48916" y="25874"/>
                    <a:pt x="47903" y="30176"/>
                  </a:cubicBezTo>
                  <a:lnTo>
                    <a:pt x="19562" y="142784"/>
                  </a:lnTo>
                  <a:close/>
                  <a:moveTo>
                    <a:pt x="64099" y="32959"/>
                  </a:moveTo>
                  <a:cubicBezTo>
                    <a:pt x="65870" y="26127"/>
                    <a:pt x="72702" y="19042"/>
                    <a:pt x="77257" y="15246"/>
                  </a:cubicBezTo>
                  <a:cubicBezTo>
                    <a:pt x="86114" y="7401"/>
                    <a:pt x="93453" y="5630"/>
                    <a:pt x="97754" y="5630"/>
                  </a:cubicBezTo>
                  <a:cubicBezTo>
                    <a:pt x="107876" y="5630"/>
                    <a:pt x="113950" y="14487"/>
                    <a:pt x="113950" y="29417"/>
                  </a:cubicBezTo>
                  <a:cubicBezTo>
                    <a:pt x="113950" y="44347"/>
                    <a:pt x="105599" y="73448"/>
                    <a:pt x="101044" y="83064"/>
                  </a:cubicBezTo>
                  <a:cubicBezTo>
                    <a:pt x="92440" y="100777"/>
                    <a:pt x="80294" y="109128"/>
                    <a:pt x="70931" y="109128"/>
                  </a:cubicBezTo>
                  <a:cubicBezTo>
                    <a:pt x="54230" y="109128"/>
                    <a:pt x="50940" y="88125"/>
                    <a:pt x="50940" y="86606"/>
                  </a:cubicBezTo>
                  <a:cubicBezTo>
                    <a:pt x="50940" y="86100"/>
                    <a:pt x="50940" y="85594"/>
                    <a:pt x="51699" y="82557"/>
                  </a:cubicBezTo>
                  <a:lnTo>
                    <a:pt x="64099" y="32959"/>
                  </a:lnTo>
                  <a:close/>
                </a:path>
              </a:pathLst>
            </a:custGeom>
            <a:grpFill/>
            <a:ln w="25400" cap="flat">
              <a:noFill/>
              <a:prstDash val="solid"/>
              <a:miter/>
            </a:ln>
          </p:spPr>
          <p:txBody>
            <a:bodyPr rtlCol="0" anchor="ctr"/>
            <a:lstStyle/>
            <a:p>
              <a:endParaRPr lang="en-US">
                <a:solidFill>
                  <a:schemeClr val="accent6"/>
                </a:solidFill>
              </a:endParaRPr>
            </a:p>
          </p:txBody>
        </p:sp>
        <p:sp>
          <p:nvSpPr>
            <p:cNvPr id="39" name="Freeform: Shape 38">
              <a:extLst>
                <a:ext uri="{FF2B5EF4-FFF2-40B4-BE49-F238E27FC236}">
                  <a16:creationId xmlns:a16="http://schemas.microsoft.com/office/drawing/2014/main" id="{5F501472-5299-36FC-9D29-52773B567B93}"/>
                </a:ext>
              </a:extLst>
            </p:cNvPr>
            <p:cNvSpPr/>
            <p:nvPr>
              <p:custDataLst>
                <p:tags r:id="rId198"/>
              </p:custDataLst>
            </p:nvPr>
          </p:nvSpPr>
          <p:spPr>
            <a:xfrm>
              <a:off x="4635117"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2 w 64477"/>
                <a:gd name="connsiteY7" fmla="*/ 111305 h 117618"/>
                <a:gd name="connsiteX8" fmla="*/ 1322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4"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2" y="111305"/>
                  </a:lnTo>
                  <a:lnTo>
                    <a:pt x="1322"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grpFill/>
            <a:ln w="25400" cap="flat">
              <a:noFill/>
              <a:prstDash val="solid"/>
              <a:miter/>
            </a:ln>
          </p:spPr>
          <p:txBody>
            <a:bodyPr rtlCol="0" anchor="ctr"/>
            <a:lstStyle/>
            <a:p>
              <a:endParaRPr lang="en-US">
                <a:solidFill>
                  <a:schemeClr val="accent6"/>
                </a:solidFill>
              </a:endParaRPr>
            </a:p>
          </p:txBody>
        </p:sp>
      </p:grpSp>
      <p:cxnSp>
        <p:nvCxnSpPr>
          <p:cNvPr id="44" name="Straight Arrow Connector 43">
            <a:extLst>
              <a:ext uri="{FF2B5EF4-FFF2-40B4-BE49-F238E27FC236}">
                <a16:creationId xmlns:a16="http://schemas.microsoft.com/office/drawing/2014/main" id="{FA707D28-5EDE-9C5A-CC12-C68BBA55D0AF}"/>
              </a:ext>
            </a:extLst>
          </p:cNvPr>
          <p:cNvCxnSpPr>
            <a:cxnSpLocks/>
          </p:cNvCxnSpPr>
          <p:nvPr/>
        </p:nvCxnSpPr>
        <p:spPr>
          <a:xfrm>
            <a:off x="1171152" y="2686771"/>
            <a:ext cx="591245"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grpSp>
        <p:nvGrpSpPr>
          <p:cNvPr id="56" name="Group 55" descr="\documentclass{article}&#10;\usepackage{amsmath}&#10;\pagestyle{empty}&#10;&#10;\input{Macros.tex}&#10;&#10;\begin{document}&#10;&#10;$\ket{*}_{\reg{p_1}}$&#10;&#10;&#10;\end{document}" title="IguanaTex Shape Display">
            <a:extLst>
              <a:ext uri="{FF2B5EF4-FFF2-40B4-BE49-F238E27FC236}">
                <a16:creationId xmlns:a16="http://schemas.microsoft.com/office/drawing/2014/main" id="{B81526BB-3413-A441-14FC-B89FC052B7EA}"/>
              </a:ext>
            </a:extLst>
          </p:cNvPr>
          <p:cNvGrpSpPr>
            <a:grpSpLocks noChangeAspect="1"/>
          </p:cNvGrpSpPr>
          <p:nvPr>
            <p:custDataLst>
              <p:tags r:id="rId6"/>
            </p:custDataLst>
          </p:nvPr>
        </p:nvGrpSpPr>
        <p:grpSpPr>
          <a:xfrm>
            <a:off x="1281831" y="1305842"/>
            <a:ext cx="416281" cy="305027"/>
            <a:chOff x="4518606" y="3944433"/>
            <a:chExt cx="416281" cy="305027"/>
          </a:xfrm>
          <a:solidFill>
            <a:srgbClr val="C00000"/>
          </a:solidFill>
        </p:grpSpPr>
        <p:sp>
          <p:nvSpPr>
            <p:cNvPr id="51" name="Freeform: Shape 50">
              <a:extLst>
                <a:ext uri="{FF2B5EF4-FFF2-40B4-BE49-F238E27FC236}">
                  <a16:creationId xmlns:a16="http://schemas.microsoft.com/office/drawing/2014/main" id="{CB7BC6FA-C287-AAC1-5F00-A5FA70EE01A8}"/>
                </a:ext>
              </a:extLst>
            </p:cNvPr>
            <p:cNvSpPr/>
            <p:nvPr>
              <p:custDataLst>
                <p:tags r:id="rId192"/>
              </p:custDataLst>
            </p:nvPr>
          </p:nvSpPr>
          <p:spPr>
            <a:xfrm>
              <a:off x="4518606" y="3944433"/>
              <a:ext cx="10122" cy="253051"/>
            </a:xfrm>
            <a:custGeom>
              <a:avLst/>
              <a:gdLst>
                <a:gd name="connsiteX0" fmla="*/ 10199 w 10122"/>
                <a:gd name="connsiteY0" fmla="*/ 9173 h 253051"/>
                <a:gd name="connsiteX1" fmla="*/ 5138 w 10122"/>
                <a:gd name="connsiteY1" fmla="*/ 63 h 253051"/>
                <a:gd name="connsiteX2" fmla="*/ 77 w 10122"/>
                <a:gd name="connsiteY2" fmla="*/ 9173 h 253051"/>
                <a:gd name="connsiteX3" fmla="*/ 77 w 10122"/>
                <a:gd name="connsiteY3" fmla="*/ 244004 h 253051"/>
                <a:gd name="connsiteX4" fmla="*/ 5138 w 10122"/>
                <a:gd name="connsiteY4" fmla="*/ 253114 h 253051"/>
                <a:gd name="connsiteX5" fmla="*/ 10199 w 10122"/>
                <a:gd name="connsiteY5" fmla="*/ 244004 h 253051"/>
                <a:gd name="connsiteX6" fmla="*/ 10199 w 10122"/>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199" y="9173"/>
                  </a:moveTo>
                  <a:cubicBezTo>
                    <a:pt x="10199" y="4618"/>
                    <a:pt x="10199" y="63"/>
                    <a:pt x="5138" y="63"/>
                  </a:cubicBezTo>
                  <a:cubicBezTo>
                    <a:pt x="77" y="63"/>
                    <a:pt x="77" y="4618"/>
                    <a:pt x="77" y="9173"/>
                  </a:cubicBezTo>
                  <a:lnTo>
                    <a:pt x="77" y="244004"/>
                  </a:lnTo>
                  <a:cubicBezTo>
                    <a:pt x="77" y="248559"/>
                    <a:pt x="77" y="253114"/>
                    <a:pt x="5138" y="253114"/>
                  </a:cubicBezTo>
                  <a:cubicBezTo>
                    <a:pt x="10199" y="253114"/>
                    <a:pt x="10199" y="248559"/>
                    <a:pt x="10199" y="244004"/>
                  </a:cubicBezTo>
                  <a:lnTo>
                    <a:pt x="10199" y="9173"/>
                  </a:lnTo>
                  <a:close/>
                </a:path>
              </a:pathLst>
            </a:custGeom>
            <a:grpFill/>
            <a:ln w="254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ABFF220-3A83-8A3A-59EC-D747DDF06BA1}"/>
                </a:ext>
              </a:extLst>
            </p:cNvPr>
            <p:cNvSpPr/>
            <p:nvPr>
              <p:custDataLst>
                <p:tags r:id="rId193"/>
              </p:custDataLst>
            </p:nvPr>
          </p:nvSpPr>
          <p:spPr>
            <a:xfrm>
              <a:off x="4575233" y="4016552"/>
              <a:ext cx="93375" cy="109065"/>
            </a:xfrm>
            <a:custGeom>
              <a:avLst/>
              <a:gdLst>
                <a:gd name="connsiteX0" fmla="*/ 53220 w 93375"/>
                <a:gd name="connsiteY0" fmla="*/ 9679 h 109065"/>
                <a:gd name="connsiteX1" fmla="*/ 46894 w 93375"/>
                <a:gd name="connsiteY1" fmla="*/ 63 h 109065"/>
                <a:gd name="connsiteX2" fmla="*/ 40315 w 93375"/>
                <a:gd name="connsiteY2" fmla="*/ 6642 h 109065"/>
                <a:gd name="connsiteX3" fmla="*/ 40315 w 93375"/>
                <a:gd name="connsiteY3" fmla="*/ 9932 h 109065"/>
                <a:gd name="connsiteX4" fmla="*/ 43857 w 93375"/>
                <a:gd name="connsiteY4" fmla="*/ 49155 h 109065"/>
                <a:gd name="connsiteX5" fmla="*/ 11467 w 93375"/>
                <a:gd name="connsiteY5" fmla="*/ 25621 h 109065"/>
                <a:gd name="connsiteX6" fmla="*/ 6912 w 93375"/>
                <a:gd name="connsiteY6" fmla="*/ 23850 h 109065"/>
                <a:gd name="connsiteX7" fmla="*/ 79 w 93375"/>
                <a:gd name="connsiteY7" fmla="*/ 30935 h 109065"/>
                <a:gd name="connsiteX8" fmla="*/ 5140 w 93375"/>
                <a:gd name="connsiteY8" fmla="*/ 37261 h 109065"/>
                <a:gd name="connsiteX9" fmla="*/ 41074 w 93375"/>
                <a:gd name="connsiteY9" fmla="*/ 54469 h 109065"/>
                <a:gd name="connsiteX10" fmla="*/ 6153 w 93375"/>
                <a:gd name="connsiteY10" fmla="*/ 71423 h 109065"/>
                <a:gd name="connsiteX11" fmla="*/ 79 w 93375"/>
                <a:gd name="connsiteY11" fmla="*/ 78256 h 109065"/>
                <a:gd name="connsiteX12" fmla="*/ 6912 w 93375"/>
                <a:gd name="connsiteY12" fmla="*/ 85341 h 109065"/>
                <a:gd name="connsiteX13" fmla="*/ 15516 w 93375"/>
                <a:gd name="connsiteY13" fmla="*/ 80533 h 109065"/>
                <a:gd name="connsiteX14" fmla="*/ 43857 w 93375"/>
                <a:gd name="connsiteY14" fmla="*/ 60036 h 109065"/>
                <a:gd name="connsiteX15" fmla="*/ 40062 w 93375"/>
                <a:gd name="connsiteY15" fmla="*/ 102548 h 109065"/>
                <a:gd name="connsiteX16" fmla="*/ 46641 w 93375"/>
                <a:gd name="connsiteY16" fmla="*/ 109128 h 109065"/>
                <a:gd name="connsiteX17" fmla="*/ 53473 w 93375"/>
                <a:gd name="connsiteY17" fmla="*/ 102548 h 109065"/>
                <a:gd name="connsiteX18" fmla="*/ 49677 w 93375"/>
                <a:gd name="connsiteY18" fmla="*/ 60036 h 109065"/>
                <a:gd name="connsiteX19" fmla="*/ 82068 w 93375"/>
                <a:gd name="connsiteY19" fmla="*/ 83570 h 109065"/>
                <a:gd name="connsiteX20" fmla="*/ 86623 w 93375"/>
                <a:gd name="connsiteY20" fmla="*/ 85341 h 109065"/>
                <a:gd name="connsiteX21" fmla="*/ 93455 w 93375"/>
                <a:gd name="connsiteY21" fmla="*/ 78256 h 109065"/>
                <a:gd name="connsiteX22" fmla="*/ 88141 w 93375"/>
                <a:gd name="connsiteY22" fmla="*/ 71676 h 109065"/>
                <a:gd name="connsiteX23" fmla="*/ 52461 w 93375"/>
                <a:gd name="connsiteY23" fmla="*/ 54722 h 109065"/>
                <a:gd name="connsiteX24" fmla="*/ 87382 w 93375"/>
                <a:gd name="connsiteY24" fmla="*/ 37767 h 109065"/>
                <a:gd name="connsiteX25" fmla="*/ 93455 w 93375"/>
                <a:gd name="connsiteY25" fmla="*/ 30935 h 109065"/>
                <a:gd name="connsiteX26" fmla="*/ 86623 w 93375"/>
                <a:gd name="connsiteY26" fmla="*/ 23850 h 109065"/>
                <a:gd name="connsiteX27" fmla="*/ 78019 w 93375"/>
                <a:gd name="connsiteY27" fmla="*/ 28658 h 109065"/>
                <a:gd name="connsiteX28" fmla="*/ 49677 w 93375"/>
                <a:gd name="connsiteY28" fmla="*/ 49155 h 109065"/>
                <a:gd name="connsiteX29" fmla="*/ 53220 w 93375"/>
                <a:gd name="connsiteY29" fmla="*/ 9679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375" h="109065">
                  <a:moveTo>
                    <a:pt x="53220" y="9679"/>
                  </a:moveTo>
                  <a:cubicBezTo>
                    <a:pt x="53473" y="6136"/>
                    <a:pt x="53473" y="63"/>
                    <a:pt x="46894" y="63"/>
                  </a:cubicBezTo>
                  <a:cubicBezTo>
                    <a:pt x="42845" y="63"/>
                    <a:pt x="39555" y="3352"/>
                    <a:pt x="40315" y="6642"/>
                  </a:cubicBezTo>
                  <a:lnTo>
                    <a:pt x="40315" y="9932"/>
                  </a:lnTo>
                  <a:lnTo>
                    <a:pt x="43857" y="49155"/>
                  </a:lnTo>
                  <a:lnTo>
                    <a:pt x="11467" y="25621"/>
                  </a:lnTo>
                  <a:cubicBezTo>
                    <a:pt x="9189" y="24356"/>
                    <a:pt x="8683" y="23850"/>
                    <a:pt x="6912" y="23850"/>
                  </a:cubicBezTo>
                  <a:cubicBezTo>
                    <a:pt x="3369" y="23850"/>
                    <a:pt x="79" y="27392"/>
                    <a:pt x="79" y="30935"/>
                  </a:cubicBezTo>
                  <a:cubicBezTo>
                    <a:pt x="79" y="34984"/>
                    <a:pt x="2610" y="35996"/>
                    <a:pt x="5140" y="37261"/>
                  </a:cubicBezTo>
                  <a:lnTo>
                    <a:pt x="41074" y="54469"/>
                  </a:lnTo>
                  <a:lnTo>
                    <a:pt x="6153" y="71423"/>
                  </a:lnTo>
                  <a:cubicBezTo>
                    <a:pt x="2104" y="73448"/>
                    <a:pt x="79" y="74460"/>
                    <a:pt x="79" y="78256"/>
                  </a:cubicBezTo>
                  <a:cubicBezTo>
                    <a:pt x="79" y="82051"/>
                    <a:pt x="3369" y="85341"/>
                    <a:pt x="6912" y="85341"/>
                  </a:cubicBezTo>
                  <a:cubicBezTo>
                    <a:pt x="8683" y="85341"/>
                    <a:pt x="9189" y="85341"/>
                    <a:pt x="15516" y="80533"/>
                  </a:cubicBezTo>
                  <a:lnTo>
                    <a:pt x="43857" y="60036"/>
                  </a:lnTo>
                  <a:lnTo>
                    <a:pt x="40062" y="102548"/>
                  </a:lnTo>
                  <a:cubicBezTo>
                    <a:pt x="40062" y="107863"/>
                    <a:pt x="44616" y="109128"/>
                    <a:pt x="46641" y="109128"/>
                  </a:cubicBezTo>
                  <a:cubicBezTo>
                    <a:pt x="49677" y="109128"/>
                    <a:pt x="53473" y="107356"/>
                    <a:pt x="53473" y="102548"/>
                  </a:cubicBezTo>
                  <a:lnTo>
                    <a:pt x="49677" y="60036"/>
                  </a:lnTo>
                  <a:lnTo>
                    <a:pt x="82068" y="83570"/>
                  </a:lnTo>
                  <a:cubicBezTo>
                    <a:pt x="84345" y="84835"/>
                    <a:pt x="84852" y="85341"/>
                    <a:pt x="86623" y="85341"/>
                  </a:cubicBezTo>
                  <a:cubicBezTo>
                    <a:pt x="90166" y="85341"/>
                    <a:pt x="93455" y="81798"/>
                    <a:pt x="93455" y="78256"/>
                  </a:cubicBezTo>
                  <a:cubicBezTo>
                    <a:pt x="93455" y="74460"/>
                    <a:pt x="91178" y="73195"/>
                    <a:pt x="88141" y="71676"/>
                  </a:cubicBezTo>
                  <a:cubicBezTo>
                    <a:pt x="72958" y="64085"/>
                    <a:pt x="72452" y="64085"/>
                    <a:pt x="52461" y="54722"/>
                  </a:cubicBezTo>
                  <a:lnTo>
                    <a:pt x="87382" y="37767"/>
                  </a:lnTo>
                  <a:cubicBezTo>
                    <a:pt x="91431" y="35743"/>
                    <a:pt x="93455" y="34731"/>
                    <a:pt x="93455" y="30935"/>
                  </a:cubicBezTo>
                  <a:cubicBezTo>
                    <a:pt x="93455" y="27139"/>
                    <a:pt x="90166" y="23850"/>
                    <a:pt x="86623" y="23850"/>
                  </a:cubicBezTo>
                  <a:cubicBezTo>
                    <a:pt x="84852" y="23850"/>
                    <a:pt x="84345" y="23850"/>
                    <a:pt x="78019" y="28658"/>
                  </a:cubicBezTo>
                  <a:lnTo>
                    <a:pt x="49677" y="49155"/>
                  </a:lnTo>
                  <a:lnTo>
                    <a:pt x="53220" y="9679"/>
                  </a:lnTo>
                  <a:close/>
                </a:path>
              </a:pathLst>
            </a:custGeom>
            <a:grpFill/>
            <a:ln w="254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C2EEBCF-57FA-249B-4AE3-C68055394EF8}"/>
                </a:ext>
              </a:extLst>
            </p:cNvPr>
            <p:cNvSpPr/>
            <p:nvPr>
              <p:custDataLst>
                <p:tags r:id="rId194"/>
              </p:custDataLst>
            </p:nvPr>
          </p:nvSpPr>
          <p:spPr>
            <a:xfrm>
              <a:off x="4699229" y="3944433"/>
              <a:ext cx="56430" cy="253051"/>
            </a:xfrm>
            <a:custGeom>
              <a:avLst/>
              <a:gdLst>
                <a:gd name="connsiteX0" fmla="*/ 55250 w 56430"/>
                <a:gd name="connsiteY0" fmla="*/ 130890 h 253051"/>
                <a:gd name="connsiteX1" fmla="*/ 56515 w 56430"/>
                <a:gd name="connsiteY1" fmla="*/ 126588 h 253051"/>
                <a:gd name="connsiteX2" fmla="*/ 55250 w 56430"/>
                <a:gd name="connsiteY2" fmla="*/ 122286 h 253051"/>
                <a:gd name="connsiteX3" fmla="*/ 10966 w 56430"/>
                <a:gd name="connsiteY3" fmla="*/ 5883 h 253051"/>
                <a:gd name="connsiteX4" fmla="*/ 5145 w 56430"/>
                <a:gd name="connsiteY4" fmla="*/ 63 h 253051"/>
                <a:gd name="connsiteX5" fmla="*/ 84 w 56430"/>
                <a:gd name="connsiteY5" fmla="*/ 5124 h 253051"/>
                <a:gd name="connsiteX6" fmla="*/ 1350 w 56430"/>
                <a:gd name="connsiteY6" fmla="*/ 9173 h 253051"/>
                <a:gd name="connsiteX7" fmla="*/ 46140 w 56430"/>
                <a:gd name="connsiteY7" fmla="*/ 126588 h 253051"/>
                <a:gd name="connsiteX8" fmla="*/ 1350 w 56430"/>
                <a:gd name="connsiteY8" fmla="*/ 243498 h 253051"/>
                <a:gd name="connsiteX9" fmla="*/ 84 w 56430"/>
                <a:gd name="connsiteY9" fmla="*/ 248053 h 253051"/>
                <a:gd name="connsiteX10" fmla="*/ 5145 w 56430"/>
                <a:gd name="connsiteY10" fmla="*/ 253114 h 253051"/>
                <a:gd name="connsiteX11" fmla="*/ 10460 w 56430"/>
                <a:gd name="connsiteY11" fmla="*/ 248053 h 253051"/>
                <a:gd name="connsiteX12" fmla="*/ 55250 w 56430"/>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3051">
                  <a:moveTo>
                    <a:pt x="55250" y="130890"/>
                  </a:moveTo>
                  <a:cubicBezTo>
                    <a:pt x="56515" y="127854"/>
                    <a:pt x="56515" y="127347"/>
                    <a:pt x="56515" y="126588"/>
                  </a:cubicBezTo>
                  <a:cubicBezTo>
                    <a:pt x="56515" y="125829"/>
                    <a:pt x="56515" y="125323"/>
                    <a:pt x="55250" y="122286"/>
                  </a:cubicBezTo>
                  <a:lnTo>
                    <a:pt x="10966" y="5883"/>
                  </a:lnTo>
                  <a:cubicBezTo>
                    <a:pt x="9447" y="1581"/>
                    <a:pt x="7929" y="63"/>
                    <a:pt x="5145" y="63"/>
                  </a:cubicBezTo>
                  <a:cubicBezTo>
                    <a:pt x="2362" y="63"/>
                    <a:pt x="84" y="2340"/>
                    <a:pt x="84" y="5124"/>
                  </a:cubicBezTo>
                  <a:cubicBezTo>
                    <a:pt x="84" y="5883"/>
                    <a:pt x="84" y="6389"/>
                    <a:pt x="1350" y="9173"/>
                  </a:cubicBezTo>
                  <a:lnTo>
                    <a:pt x="46140" y="126588"/>
                  </a:lnTo>
                  <a:lnTo>
                    <a:pt x="1350" y="243498"/>
                  </a:lnTo>
                  <a:cubicBezTo>
                    <a:pt x="84" y="246281"/>
                    <a:pt x="84" y="246788"/>
                    <a:pt x="84" y="248053"/>
                  </a:cubicBezTo>
                  <a:cubicBezTo>
                    <a:pt x="84" y="250836"/>
                    <a:pt x="2362" y="253114"/>
                    <a:pt x="5145" y="253114"/>
                  </a:cubicBezTo>
                  <a:cubicBezTo>
                    <a:pt x="8435" y="253114"/>
                    <a:pt x="9447" y="250583"/>
                    <a:pt x="10460" y="248053"/>
                  </a:cubicBezTo>
                  <a:lnTo>
                    <a:pt x="55250" y="130890"/>
                  </a:lnTo>
                  <a:close/>
                </a:path>
              </a:pathLst>
            </a:custGeom>
            <a:grpFill/>
            <a:ln w="254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89030C59-B18C-8AD8-9672-B4C23EBEC044}"/>
                </a:ext>
              </a:extLst>
            </p:cNvPr>
            <p:cNvSpPr/>
            <p:nvPr>
              <p:custDataLst>
                <p:tags r:id="rId195"/>
              </p:custDataLst>
            </p:nvPr>
          </p:nvSpPr>
          <p:spPr>
            <a:xfrm>
              <a:off x="4785668" y="4132905"/>
              <a:ext cx="85910" cy="116555"/>
            </a:xfrm>
            <a:custGeom>
              <a:avLst/>
              <a:gdLst>
                <a:gd name="connsiteX0" fmla="*/ 35693 w 85910"/>
                <a:gd name="connsiteY0" fmla="*/ 116621 h 116555"/>
                <a:gd name="connsiteX1" fmla="*/ 43310 w 85910"/>
                <a:gd name="connsiteY1" fmla="*/ 110775 h 116555"/>
                <a:gd name="connsiteX2" fmla="*/ 35693 w 85910"/>
                <a:gd name="connsiteY2" fmla="*/ 104930 h 116555"/>
                <a:gd name="connsiteX3" fmla="*/ 28431 w 85910"/>
                <a:gd name="connsiteY3" fmla="*/ 104930 h 116555"/>
                <a:gd name="connsiteX4" fmla="*/ 28431 w 85910"/>
                <a:gd name="connsiteY4" fmla="*/ 69857 h 116555"/>
                <a:gd name="connsiteX5" fmla="*/ 48624 w 85910"/>
                <a:gd name="connsiteY5" fmla="*/ 78182 h 116555"/>
                <a:gd name="connsiteX6" fmla="*/ 86000 w 85910"/>
                <a:gd name="connsiteY6" fmla="*/ 39035 h 116555"/>
                <a:gd name="connsiteX7" fmla="*/ 50395 w 85910"/>
                <a:gd name="connsiteY7" fmla="*/ 66 h 116555"/>
                <a:gd name="connsiteX8" fmla="*/ 28431 w 85910"/>
                <a:gd name="connsiteY8" fmla="*/ 8037 h 116555"/>
                <a:gd name="connsiteX9" fmla="*/ 20814 w 85910"/>
                <a:gd name="connsiteY9" fmla="*/ 951 h 116555"/>
                <a:gd name="connsiteX10" fmla="*/ 7706 w 85910"/>
                <a:gd name="connsiteY10" fmla="*/ 951 h 116555"/>
                <a:gd name="connsiteX11" fmla="*/ 89 w 85910"/>
                <a:gd name="connsiteY11" fmla="*/ 6797 h 116555"/>
                <a:gd name="connsiteX12" fmla="*/ 7706 w 85910"/>
                <a:gd name="connsiteY12" fmla="*/ 12642 h 116555"/>
                <a:gd name="connsiteX13" fmla="*/ 14968 w 85910"/>
                <a:gd name="connsiteY13" fmla="*/ 12642 h 116555"/>
                <a:gd name="connsiteX14" fmla="*/ 14968 w 85910"/>
                <a:gd name="connsiteY14" fmla="*/ 104930 h 116555"/>
                <a:gd name="connsiteX15" fmla="*/ 7706 w 85910"/>
                <a:gd name="connsiteY15" fmla="*/ 104930 h 116555"/>
                <a:gd name="connsiteX16" fmla="*/ 89 w 85910"/>
                <a:gd name="connsiteY16" fmla="*/ 110775 h 116555"/>
                <a:gd name="connsiteX17" fmla="*/ 7706 w 85910"/>
                <a:gd name="connsiteY17" fmla="*/ 116621 h 116555"/>
                <a:gd name="connsiteX18" fmla="*/ 35693 w 85910"/>
                <a:gd name="connsiteY18" fmla="*/ 116621 h 116555"/>
                <a:gd name="connsiteX19" fmla="*/ 28431 w 85910"/>
                <a:gd name="connsiteY19" fmla="*/ 30710 h 116555"/>
                <a:gd name="connsiteX20" fmla="*/ 49687 w 85910"/>
                <a:gd name="connsiteY20" fmla="*/ 11757 h 116555"/>
                <a:gd name="connsiteX21" fmla="*/ 72537 w 85910"/>
                <a:gd name="connsiteY21" fmla="*/ 39035 h 116555"/>
                <a:gd name="connsiteX22" fmla="*/ 48093 w 85910"/>
                <a:gd name="connsiteY22" fmla="*/ 66491 h 116555"/>
                <a:gd name="connsiteX23" fmla="*/ 28431 w 85910"/>
                <a:gd name="connsiteY23" fmla="*/ 42932 h 116555"/>
                <a:gd name="connsiteX24" fmla="*/ 28431 w 85910"/>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555">
                  <a:moveTo>
                    <a:pt x="35693" y="116621"/>
                  </a:moveTo>
                  <a:cubicBezTo>
                    <a:pt x="38527" y="116621"/>
                    <a:pt x="43310" y="116621"/>
                    <a:pt x="43310" y="110775"/>
                  </a:cubicBezTo>
                  <a:cubicBezTo>
                    <a:pt x="43310" y="104930"/>
                    <a:pt x="38527" y="104930"/>
                    <a:pt x="35693" y="104930"/>
                  </a:cubicBezTo>
                  <a:lnTo>
                    <a:pt x="28431" y="104930"/>
                  </a:lnTo>
                  <a:lnTo>
                    <a:pt x="28431" y="69857"/>
                  </a:lnTo>
                  <a:cubicBezTo>
                    <a:pt x="33922" y="75171"/>
                    <a:pt x="40830" y="78182"/>
                    <a:pt x="48624" y="78182"/>
                  </a:cubicBezTo>
                  <a:cubicBezTo>
                    <a:pt x="68286" y="78182"/>
                    <a:pt x="86000" y="61532"/>
                    <a:pt x="86000" y="39035"/>
                  </a:cubicBezTo>
                  <a:cubicBezTo>
                    <a:pt x="86000" y="17602"/>
                    <a:pt x="70235" y="66"/>
                    <a:pt x="50395" y="66"/>
                  </a:cubicBezTo>
                  <a:cubicBezTo>
                    <a:pt x="42070" y="66"/>
                    <a:pt x="34807" y="3077"/>
                    <a:pt x="28431" y="8037"/>
                  </a:cubicBezTo>
                  <a:cubicBezTo>
                    <a:pt x="28431" y="951"/>
                    <a:pt x="24534" y="951"/>
                    <a:pt x="20814" y="951"/>
                  </a:cubicBezTo>
                  <a:lnTo>
                    <a:pt x="7706" y="951"/>
                  </a:lnTo>
                  <a:cubicBezTo>
                    <a:pt x="4871" y="951"/>
                    <a:pt x="89" y="951"/>
                    <a:pt x="89" y="6797"/>
                  </a:cubicBezTo>
                  <a:cubicBezTo>
                    <a:pt x="89" y="12642"/>
                    <a:pt x="4871" y="12642"/>
                    <a:pt x="7706" y="12642"/>
                  </a:cubicBezTo>
                  <a:lnTo>
                    <a:pt x="14968" y="12642"/>
                  </a:lnTo>
                  <a:lnTo>
                    <a:pt x="14968" y="104930"/>
                  </a:lnTo>
                  <a:lnTo>
                    <a:pt x="7706" y="104930"/>
                  </a:lnTo>
                  <a:cubicBezTo>
                    <a:pt x="4871" y="104930"/>
                    <a:pt x="89" y="104930"/>
                    <a:pt x="89" y="110775"/>
                  </a:cubicBezTo>
                  <a:cubicBezTo>
                    <a:pt x="89" y="116621"/>
                    <a:pt x="4871" y="116621"/>
                    <a:pt x="7706" y="116621"/>
                  </a:cubicBezTo>
                  <a:lnTo>
                    <a:pt x="35693" y="116621"/>
                  </a:lnTo>
                  <a:close/>
                  <a:moveTo>
                    <a:pt x="28431" y="30710"/>
                  </a:moveTo>
                  <a:cubicBezTo>
                    <a:pt x="28431" y="20436"/>
                    <a:pt x="38882" y="11757"/>
                    <a:pt x="49687" y="11757"/>
                  </a:cubicBezTo>
                  <a:cubicBezTo>
                    <a:pt x="62086" y="11757"/>
                    <a:pt x="72537" y="23802"/>
                    <a:pt x="72537" y="39035"/>
                  </a:cubicBezTo>
                  <a:cubicBezTo>
                    <a:pt x="72537" y="55155"/>
                    <a:pt x="60492" y="66491"/>
                    <a:pt x="48093" y="66491"/>
                  </a:cubicBezTo>
                  <a:cubicBezTo>
                    <a:pt x="34985" y="66491"/>
                    <a:pt x="28431" y="51789"/>
                    <a:pt x="28431" y="42932"/>
                  </a:cubicBezTo>
                  <a:lnTo>
                    <a:pt x="28431" y="30710"/>
                  </a:lnTo>
                  <a:close/>
                </a:path>
              </a:pathLst>
            </a:custGeom>
            <a:grpFill/>
            <a:ln w="3556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EFBB17EC-6036-E44C-E06C-DAA436CABD40}"/>
                </a:ext>
              </a:extLst>
            </p:cNvPr>
            <p:cNvSpPr/>
            <p:nvPr>
              <p:custDataLst>
                <p:tags r:id="rId196"/>
              </p:custDataLst>
            </p:nvPr>
          </p:nvSpPr>
          <p:spPr>
            <a:xfrm>
              <a:off x="4890857" y="4156869"/>
              <a:ext cx="44030" cy="78572"/>
            </a:xfrm>
            <a:custGeom>
              <a:avLst/>
              <a:gdLst>
                <a:gd name="connsiteX0" fmla="*/ 27295 w 44030"/>
                <a:gd name="connsiteY0" fmla="*/ 5507 h 78572"/>
                <a:gd name="connsiteX1" fmla="*/ 23120 w 44030"/>
                <a:gd name="connsiteY1" fmla="*/ 67 h 78572"/>
                <a:gd name="connsiteX2" fmla="*/ 19071 w 44030"/>
                <a:gd name="connsiteY2" fmla="*/ 2977 h 78572"/>
                <a:gd name="connsiteX3" fmla="*/ 3761 w 44030"/>
                <a:gd name="connsiteY3" fmla="*/ 15503 h 78572"/>
                <a:gd name="connsiteX4" fmla="*/ 92 w 44030"/>
                <a:gd name="connsiteY4" fmla="*/ 19678 h 78572"/>
                <a:gd name="connsiteX5" fmla="*/ 4647 w 44030"/>
                <a:gd name="connsiteY5" fmla="*/ 23854 h 78572"/>
                <a:gd name="connsiteX6" fmla="*/ 17679 w 44030"/>
                <a:gd name="connsiteY6" fmla="*/ 18793 h 78572"/>
                <a:gd name="connsiteX7" fmla="*/ 17679 w 44030"/>
                <a:gd name="connsiteY7" fmla="*/ 70288 h 78572"/>
                <a:gd name="connsiteX8" fmla="*/ 6418 w 44030"/>
                <a:gd name="connsiteY8" fmla="*/ 70288 h 78572"/>
                <a:gd name="connsiteX9" fmla="*/ 851 w 44030"/>
                <a:gd name="connsiteY9" fmla="*/ 74464 h 78572"/>
                <a:gd name="connsiteX10" fmla="*/ 6418 w 44030"/>
                <a:gd name="connsiteY10" fmla="*/ 78639 h 78572"/>
                <a:gd name="connsiteX11" fmla="*/ 38556 w 44030"/>
                <a:gd name="connsiteY11" fmla="*/ 78639 h 78572"/>
                <a:gd name="connsiteX12" fmla="*/ 44123 w 44030"/>
                <a:gd name="connsiteY12" fmla="*/ 74464 h 78572"/>
                <a:gd name="connsiteX13" fmla="*/ 38556 w 44030"/>
                <a:gd name="connsiteY13" fmla="*/ 70288 h 78572"/>
                <a:gd name="connsiteX14" fmla="*/ 27295 w 44030"/>
                <a:gd name="connsiteY14" fmla="*/ 70288 h 78572"/>
                <a:gd name="connsiteX15" fmla="*/ 27295 w 44030"/>
                <a:gd name="connsiteY15" fmla="*/ 5507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30" h="78572">
                  <a:moveTo>
                    <a:pt x="27295" y="5507"/>
                  </a:moveTo>
                  <a:cubicBezTo>
                    <a:pt x="27295" y="3609"/>
                    <a:pt x="27295" y="67"/>
                    <a:pt x="23120" y="67"/>
                  </a:cubicBezTo>
                  <a:cubicBezTo>
                    <a:pt x="20463" y="67"/>
                    <a:pt x="19704" y="1712"/>
                    <a:pt x="19071" y="2977"/>
                  </a:cubicBezTo>
                  <a:cubicBezTo>
                    <a:pt x="13504" y="14744"/>
                    <a:pt x="7684" y="15250"/>
                    <a:pt x="3761" y="15503"/>
                  </a:cubicBezTo>
                  <a:cubicBezTo>
                    <a:pt x="1990" y="15629"/>
                    <a:pt x="92" y="17148"/>
                    <a:pt x="92" y="19678"/>
                  </a:cubicBezTo>
                  <a:cubicBezTo>
                    <a:pt x="92" y="21197"/>
                    <a:pt x="851" y="23854"/>
                    <a:pt x="4647" y="23854"/>
                  </a:cubicBezTo>
                  <a:cubicBezTo>
                    <a:pt x="10720" y="23854"/>
                    <a:pt x="16034" y="20184"/>
                    <a:pt x="17679" y="18793"/>
                  </a:cubicBezTo>
                  <a:lnTo>
                    <a:pt x="17679" y="70288"/>
                  </a:lnTo>
                  <a:lnTo>
                    <a:pt x="6418" y="70288"/>
                  </a:lnTo>
                  <a:cubicBezTo>
                    <a:pt x="4520" y="70288"/>
                    <a:pt x="851" y="70288"/>
                    <a:pt x="851" y="74464"/>
                  </a:cubicBezTo>
                  <a:cubicBezTo>
                    <a:pt x="851" y="78639"/>
                    <a:pt x="4647" y="78639"/>
                    <a:pt x="6418" y="78639"/>
                  </a:cubicBezTo>
                  <a:lnTo>
                    <a:pt x="38556" y="78639"/>
                  </a:lnTo>
                  <a:cubicBezTo>
                    <a:pt x="40454" y="78639"/>
                    <a:pt x="44123" y="78639"/>
                    <a:pt x="44123" y="74464"/>
                  </a:cubicBezTo>
                  <a:cubicBezTo>
                    <a:pt x="44123" y="70288"/>
                    <a:pt x="40327" y="70288"/>
                    <a:pt x="38556" y="70288"/>
                  </a:cubicBezTo>
                  <a:lnTo>
                    <a:pt x="27295" y="70288"/>
                  </a:lnTo>
                  <a:lnTo>
                    <a:pt x="27295" y="5507"/>
                  </a:lnTo>
                  <a:close/>
                </a:path>
              </a:pathLst>
            </a:custGeom>
            <a:grpFill/>
            <a:ln w="25400" cap="flat">
              <a:noFill/>
              <a:prstDash val="solid"/>
              <a:miter/>
            </a:ln>
          </p:spPr>
          <p:txBody>
            <a:bodyPr rtlCol="0" anchor="ctr"/>
            <a:lstStyle/>
            <a:p>
              <a:endParaRPr lang="en-US"/>
            </a:p>
          </p:txBody>
        </p:sp>
      </p:grpSp>
      <p:grpSp>
        <p:nvGrpSpPr>
          <p:cNvPr id="57" name="Group 56" descr="\documentclass{article}&#10;\usepackage{amsmath}&#10;\pagestyle{empty}&#10;&#10;\input{Macros.tex}&#10;&#10;\begin{document}&#10;&#10;$\ket{*}_{\reg{p_1}}$&#10;&#10;&#10;\end{document}" title="IguanaTex Shape Display">
            <a:extLst>
              <a:ext uri="{FF2B5EF4-FFF2-40B4-BE49-F238E27FC236}">
                <a16:creationId xmlns:a16="http://schemas.microsoft.com/office/drawing/2014/main" id="{0501920A-8BAF-A7F6-77B5-C660C88E5ACF}"/>
              </a:ext>
            </a:extLst>
          </p:cNvPr>
          <p:cNvGrpSpPr>
            <a:grpSpLocks noChangeAspect="1"/>
          </p:cNvGrpSpPr>
          <p:nvPr>
            <p:custDataLst>
              <p:tags r:id="rId7"/>
            </p:custDataLst>
          </p:nvPr>
        </p:nvGrpSpPr>
        <p:grpSpPr>
          <a:xfrm>
            <a:off x="1289072" y="2039400"/>
            <a:ext cx="416281" cy="305027"/>
            <a:chOff x="4518606" y="3944433"/>
            <a:chExt cx="416281" cy="305027"/>
          </a:xfrm>
          <a:solidFill>
            <a:schemeClr val="accent6"/>
          </a:solidFill>
        </p:grpSpPr>
        <p:sp>
          <p:nvSpPr>
            <p:cNvPr id="58" name="Freeform: Shape 57">
              <a:extLst>
                <a:ext uri="{FF2B5EF4-FFF2-40B4-BE49-F238E27FC236}">
                  <a16:creationId xmlns:a16="http://schemas.microsoft.com/office/drawing/2014/main" id="{C0B3F8C4-7F40-C12D-5C4B-276EDE66DCDA}"/>
                </a:ext>
              </a:extLst>
            </p:cNvPr>
            <p:cNvSpPr/>
            <p:nvPr>
              <p:custDataLst>
                <p:tags r:id="rId187"/>
              </p:custDataLst>
            </p:nvPr>
          </p:nvSpPr>
          <p:spPr>
            <a:xfrm>
              <a:off x="4518606" y="3944433"/>
              <a:ext cx="10122" cy="253051"/>
            </a:xfrm>
            <a:custGeom>
              <a:avLst/>
              <a:gdLst>
                <a:gd name="connsiteX0" fmla="*/ 10199 w 10122"/>
                <a:gd name="connsiteY0" fmla="*/ 9173 h 253051"/>
                <a:gd name="connsiteX1" fmla="*/ 5138 w 10122"/>
                <a:gd name="connsiteY1" fmla="*/ 63 h 253051"/>
                <a:gd name="connsiteX2" fmla="*/ 77 w 10122"/>
                <a:gd name="connsiteY2" fmla="*/ 9173 h 253051"/>
                <a:gd name="connsiteX3" fmla="*/ 77 w 10122"/>
                <a:gd name="connsiteY3" fmla="*/ 244004 h 253051"/>
                <a:gd name="connsiteX4" fmla="*/ 5138 w 10122"/>
                <a:gd name="connsiteY4" fmla="*/ 253114 h 253051"/>
                <a:gd name="connsiteX5" fmla="*/ 10199 w 10122"/>
                <a:gd name="connsiteY5" fmla="*/ 244004 h 253051"/>
                <a:gd name="connsiteX6" fmla="*/ 10199 w 10122"/>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199" y="9173"/>
                  </a:moveTo>
                  <a:cubicBezTo>
                    <a:pt x="10199" y="4618"/>
                    <a:pt x="10199" y="63"/>
                    <a:pt x="5138" y="63"/>
                  </a:cubicBezTo>
                  <a:cubicBezTo>
                    <a:pt x="77" y="63"/>
                    <a:pt x="77" y="4618"/>
                    <a:pt x="77" y="9173"/>
                  </a:cubicBezTo>
                  <a:lnTo>
                    <a:pt x="77" y="244004"/>
                  </a:lnTo>
                  <a:cubicBezTo>
                    <a:pt x="77" y="248559"/>
                    <a:pt x="77" y="253114"/>
                    <a:pt x="5138" y="253114"/>
                  </a:cubicBezTo>
                  <a:cubicBezTo>
                    <a:pt x="10199" y="253114"/>
                    <a:pt x="10199" y="248559"/>
                    <a:pt x="10199" y="244004"/>
                  </a:cubicBezTo>
                  <a:lnTo>
                    <a:pt x="10199" y="9173"/>
                  </a:lnTo>
                  <a:close/>
                </a:path>
              </a:pathLst>
            </a:custGeom>
            <a:grpFill/>
            <a:ln w="254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CE8EAAF-E956-376C-50AC-28BE8A6FEB25}"/>
                </a:ext>
              </a:extLst>
            </p:cNvPr>
            <p:cNvSpPr/>
            <p:nvPr>
              <p:custDataLst>
                <p:tags r:id="rId188"/>
              </p:custDataLst>
            </p:nvPr>
          </p:nvSpPr>
          <p:spPr>
            <a:xfrm>
              <a:off x="4575233" y="4016552"/>
              <a:ext cx="93375" cy="109065"/>
            </a:xfrm>
            <a:custGeom>
              <a:avLst/>
              <a:gdLst>
                <a:gd name="connsiteX0" fmla="*/ 53220 w 93375"/>
                <a:gd name="connsiteY0" fmla="*/ 9679 h 109065"/>
                <a:gd name="connsiteX1" fmla="*/ 46894 w 93375"/>
                <a:gd name="connsiteY1" fmla="*/ 63 h 109065"/>
                <a:gd name="connsiteX2" fmla="*/ 40315 w 93375"/>
                <a:gd name="connsiteY2" fmla="*/ 6642 h 109065"/>
                <a:gd name="connsiteX3" fmla="*/ 40315 w 93375"/>
                <a:gd name="connsiteY3" fmla="*/ 9932 h 109065"/>
                <a:gd name="connsiteX4" fmla="*/ 43857 w 93375"/>
                <a:gd name="connsiteY4" fmla="*/ 49155 h 109065"/>
                <a:gd name="connsiteX5" fmla="*/ 11467 w 93375"/>
                <a:gd name="connsiteY5" fmla="*/ 25621 h 109065"/>
                <a:gd name="connsiteX6" fmla="*/ 6912 w 93375"/>
                <a:gd name="connsiteY6" fmla="*/ 23850 h 109065"/>
                <a:gd name="connsiteX7" fmla="*/ 79 w 93375"/>
                <a:gd name="connsiteY7" fmla="*/ 30935 h 109065"/>
                <a:gd name="connsiteX8" fmla="*/ 5140 w 93375"/>
                <a:gd name="connsiteY8" fmla="*/ 37261 h 109065"/>
                <a:gd name="connsiteX9" fmla="*/ 41074 w 93375"/>
                <a:gd name="connsiteY9" fmla="*/ 54469 h 109065"/>
                <a:gd name="connsiteX10" fmla="*/ 6153 w 93375"/>
                <a:gd name="connsiteY10" fmla="*/ 71423 h 109065"/>
                <a:gd name="connsiteX11" fmla="*/ 79 w 93375"/>
                <a:gd name="connsiteY11" fmla="*/ 78256 h 109065"/>
                <a:gd name="connsiteX12" fmla="*/ 6912 w 93375"/>
                <a:gd name="connsiteY12" fmla="*/ 85341 h 109065"/>
                <a:gd name="connsiteX13" fmla="*/ 15516 w 93375"/>
                <a:gd name="connsiteY13" fmla="*/ 80533 h 109065"/>
                <a:gd name="connsiteX14" fmla="*/ 43857 w 93375"/>
                <a:gd name="connsiteY14" fmla="*/ 60036 h 109065"/>
                <a:gd name="connsiteX15" fmla="*/ 40062 w 93375"/>
                <a:gd name="connsiteY15" fmla="*/ 102548 h 109065"/>
                <a:gd name="connsiteX16" fmla="*/ 46641 w 93375"/>
                <a:gd name="connsiteY16" fmla="*/ 109128 h 109065"/>
                <a:gd name="connsiteX17" fmla="*/ 53473 w 93375"/>
                <a:gd name="connsiteY17" fmla="*/ 102548 h 109065"/>
                <a:gd name="connsiteX18" fmla="*/ 49677 w 93375"/>
                <a:gd name="connsiteY18" fmla="*/ 60036 h 109065"/>
                <a:gd name="connsiteX19" fmla="*/ 82068 w 93375"/>
                <a:gd name="connsiteY19" fmla="*/ 83570 h 109065"/>
                <a:gd name="connsiteX20" fmla="*/ 86623 w 93375"/>
                <a:gd name="connsiteY20" fmla="*/ 85341 h 109065"/>
                <a:gd name="connsiteX21" fmla="*/ 93455 w 93375"/>
                <a:gd name="connsiteY21" fmla="*/ 78256 h 109065"/>
                <a:gd name="connsiteX22" fmla="*/ 88141 w 93375"/>
                <a:gd name="connsiteY22" fmla="*/ 71676 h 109065"/>
                <a:gd name="connsiteX23" fmla="*/ 52461 w 93375"/>
                <a:gd name="connsiteY23" fmla="*/ 54722 h 109065"/>
                <a:gd name="connsiteX24" fmla="*/ 87382 w 93375"/>
                <a:gd name="connsiteY24" fmla="*/ 37767 h 109065"/>
                <a:gd name="connsiteX25" fmla="*/ 93455 w 93375"/>
                <a:gd name="connsiteY25" fmla="*/ 30935 h 109065"/>
                <a:gd name="connsiteX26" fmla="*/ 86623 w 93375"/>
                <a:gd name="connsiteY26" fmla="*/ 23850 h 109065"/>
                <a:gd name="connsiteX27" fmla="*/ 78019 w 93375"/>
                <a:gd name="connsiteY27" fmla="*/ 28658 h 109065"/>
                <a:gd name="connsiteX28" fmla="*/ 49677 w 93375"/>
                <a:gd name="connsiteY28" fmla="*/ 49155 h 109065"/>
                <a:gd name="connsiteX29" fmla="*/ 53220 w 93375"/>
                <a:gd name="connsiteY29" fmla="*/ 9679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375" h="109065">
                  <a:moveTo>
                    <a:pt x="53220" y="9679"/>
                  </a:moveTo>
                  <a:cubicBezTo>
                    <a:pt x="53473" y="6136"/>
                    <a:pt x="53473" y="63"/>
                    <a:pt x="46894" y="63"/>
                  </a:cubicBezTo>
                  <a:cubicBezTo>
                    <a:pt x="42845" y="63"/>
                    <a:pt x="39555" y="3352"/>
                    <a:pt x="40315" y="6642"/>
                  </a:cubicBezTo>
                  <a:lnTo>
                    <a:pt x="40315" y="9932"/>
                  </a:lnTo>
                  <a:lnTo>
                    <a:pt x="43857" y="49155"/>
                  </a:lnTo>
                  <a:lnTo>
                    <a:pt x="11467" y="25621"/>
                  </a:lnTo>
                  <a:cubicBezTo>
                    <a:pt x="9189" y="24356"/>
                    <a:pt x="8683" y="23850"/>
                    <a:pt x="6912" y="23850"/>
                  </a:cubicBezTo>
                  <a:cubicBezTo>
                    <a:pt x="3369" y="23850"/>
                    <a:pt x="79" y="27392"/>
                    <a:pt x="79" y="30935"/>
                  </a:cubicBezTo>
                  <a:cubicBezTo>
                    <a:pt x="79" y="34984"/>
                    <a:pt x="2610" y="35996"/>
                    <a:pt x="5140" y="37261"/>
                  </a:cubicBezTo>
                  <a:lnTo>
                    <a:pt x="41074" y="54469"/>
                  </a:lnTo>
                  <a:lnTo>
                    <a:pt x="6153" y="71423"/>
                  </a:lnTo>
                  <a:cubicBezTo>
                    <a:pt x="2104" y="73448"/>
                    <a:pt x="79" y="74460"/>
                    <a:pt x="79" y="78256"/>
                  </a:cubicBezTo>
                  <a:cubicBezTo>
                    <a:pt x="79" y="82051"/>
                    <a:pt x="3369" y="85341"/>
                    <a:pt x="6912" y="85341"/>
                  </a:cubicBezTo>
                  <a:cubicBezTo>
                    <a:pt x="8683" y="85341"/>
                    <a:pt x="9189" y="85341"/>
                    <a:pt x="15516" y="80533"/>
                  </a:cubicBezTo>
                  <a:lnTo>
                    <a:pt x="43857" y="60036"/>
                  </a:lnTo>
                  <a:lnTo>
                    <a:pt x="40062" y="102548"/>
                  </a:lnTo>
                  <a:cubicBezTo>
                    <a:pt x="40062" y="107863"/>
                    <a:pt x="44616" y="109128"/>
                    <a:pt x="46641" y="109128"/>
                  </a:cubicBezTo>
                  <a:cubicBezTo>
                    <a:pt x="49677" y="109128"/>
                    <a:pt x="53473" y="107356"/>
                    <a:pt x="53473" y="102548"/>
                  </a:cubicBezTo>
                  <a:lnTo>
                    <a:pt x="49677" y="60036"/>
                  </a:lnTo>
                  <a:lnTo>
                    <a:pt x="82068" y="83570"/>
                  </a:lnTo>
                  <a:cubicBezTo>
                    <a:pt x="84345" y="84835"/>
                    <a:pt x="84852" y="85341"/>
                    <a:pt x="86623" y="85341"/>
                  </a:cubicBezTo>
                  <a:cubicBezTo>
                    <a:pt x="90166" y="85341"/>
                    <a:pt x="93455" y="81798"/>
                    <a:pt x="93455" y="78256"/>
                  </a:cubicBezTo>
                  <a:cubicBezTo>
                    <a:pt x="93455" y="74460"/>
                    <a:pt x="91178" y="73195"/>
                    <a:pt x="88141" y="71676"/>
                  </a:cubicBezTo>
                  <a:cubicBezTo>
                    <a:pt x="72958" y="64085"/>
                    <a:pt x="72452" y="64085"/>
                    <a:pt x="52461" y="54722"/>
                  </a:cubicBezTo>
                  <a:lnTo>
                    <a:pt x="87382" y="37767"/>
                  </a:lnTo>
                  <a:cubicBezTo>
                    <a:pt x="91431" y="35743"/>
                    <a:pt x="93455" y="34731"/>
                    <a:pt x="93455" y="30935"/>
                  </a:cubicBezTo>
                  <a:cubicBezTo>
                    <a:pt x="93455" y="27139"/>
                    <a:pt x="90166" y="23850"/>
                    <a:pt x="86623" y="23850"/>
                  </a:cubicBezTo>
                  <a:cubicBezTo>
                    <a:pt x="84852" y="23850"/>
                    <a:pt x="84345" y="23850"/>
                    <a:pt x="78019" y="28658"/>
                  </a:cubicBezTo>
                  <a:lnTo>
                    <a:pt x="49677" y="49155"/>
                  </a:lnTo>
                  <a:lnTo>
                    <a:pt x="53220" y="9679"/>
                  </a:lnTo>
                  <a:close/>
                </a:path>
              </a:pathLst>
            </a:custGeom>
            <a:grpFill/>
            <a:ln w="254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12B3998F-2F36-0B69-2237-81E760881658}"/>
                </a:ext>
              </a:extLst>
            </p:cNvPr>
            <p:cNvSpPr/>
            <p:nvPr>
              <p:custDataLst>
                <p:tags r:id="rId189"/>
              </p:custDataLst>
            </p:nvPr>
          </p:nvSpPr>
          <p:spPr>
            <a:xfrm>
              <a:off x="4699229" y="3944433"/>
              <a:ext cx="56430" cy="253051"/>
            </a:xfrm>
            <a:custGeom>
              <a:avLst/>
              <a:gdLst>
                <a:gd name="connsiteX0" fmla="*/ 55250 w 56430"/>
                <a:gd name="connsiteY0" fmla="*/ 130890 h 253051"/>
                <a:gd name="connsiteX1" fmla="*/ 56515 w 56430"/>
                <a:gd name="connsiteY1" fmla="*/ 126588 h 253051"/>
                <a:gd name="connsiteX2" fmla="*/ 55250 w 56430"/>
                <a:gd name="connsiteY2" fmla="*/ 122286 h 253051"/>
                <a:gd name="connsiteX3" fmla="*/ 10966 w 56430"/>
                <a:gd name="connsiteY3" fmla="*/ 5883 h 253051"/>
                <a:gd name="connsiteX4" fmla="*/ 5145 w 56430"/>
                <a:gd name="connsiteY4" fmla="*/ 63 h 253051"/>
                <a:gd name="connsiteX5" fmla="*/ 84 w 56430"/>
                <a:gd name="connsiteY5" fmla="*/ 5124 h 253051"/>
                <a:gd name="connsiteX6" fmla="*/ 1350 w 56430"/>
                <a:gd name="connsiteY6" fmla="*/ 9173 h 253051"/>
                <a:gd name="connsiteX7" fmla="*/ 46140 w 56430"/>
                <a:gd name="connsiteY7" fmla="*/ 126588 h 253051"/>
                <a:gd name="connsiteX8" fmla="*/ 1350 w 56430"/>
                <a:gd name="connsiteY8" fmla="*/ 243498 h 253051"/>
                <a:gd name="connsiteX9" fmla="*/ 84 w 56430"/>
                <a:gd name="connsiteY9" fmla="*/ 248053 h 253051"/>
                <a:gd name="connsiteX10" fmla="*/ 5145 w 56430"/>
                <a:gd name="connsiteY10" fmla="*/ 253114 h 253051"/>
                <a:gd name="connsiteX11" fmla="*/ 10460 w 56430"/>
                <a:gd name="connsiteY11" fmla="*/ 248053 h 253051"/>
                <a:gd name="connsiteX12" fmla="*/ 55250 w 56430"/>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3051">
                  <a:moveTo>
                    <a:pt x="55250" y="130890"/>
                  </a:moveTo>
                  <a:cubicBezTo>
                    <a:pt x="56515" y="127854"/>
                    <a:pt x="56515" y="127347"/>
                    <a:pt x="56515" y="126588"/>
                  </a:cubicBezTo>
                  <a:cubicBezTo>
                    <a:pt x="56515" y="125829"/>
                    <a:pt x="56515" y="125323"/>
                    <a:pt x="55250" y="122286"/>
                  </a:cubicBezTo>
                  <a:lnTo>
                    <a:pt x="10966" y="5883"/>
                  </a:lnTo>
                  <a:cubicBezTo>
                    <a:pt x="9447" y="1581"/>
                    <a:pt x="7929" y="63"/>
                    <a:pt x="5145" y="63"/>
                  </a:cubicBezTo>
                  <a:cubicBezTo>
                    <a:pt x="2362" y="63"/>
                    <a:pt x="84" y="2340"/>
                    <a:pt x="84" y="5124"/>
                  </a:cubicBezTo>
                  <a:cubicBezTo>
                    <a:pt x="84" y="5883"/>
                    <a:pt x="84" y="6389"/>
                    <a:pt x="1350" y="9173"/>
                  </a:cubicBezTo>
                  <a:lnTo>
                    <a:pt x="46140" y="126588"/>
                  </a:lnTo>
                  <a:lnTo>
                    <a:pt x="1350" y="243498"/>
                  </a:lnTo>
                  <a:cubicBezTo>
                    <a:pt x="84" y="246281"/>
                    <a:pt x="84" y="246788"/>
                    <a:pt x="84" y="248053"/>
                  </a:cubicBezTo>
                  <a:cubicBezTo>
                    <a:pt x="84" y="250836"/>
                    <a:pt x="2362" y="253114"/>
                    <a:pt x="5145" y="253114"/>
                  </a:cubicBezTo>
                  <a:cubicBezTo>
                    <a:pt x="8435" y="253114"/>
                    <a:pt x="9447" y="250583"/>
                    <a:pt x="10460" y="248053"/>
                  </a:cubicBezTo>
                  <a:lnTo>
                    <a:pt x="55250" y="130890"/>
                  </a:lnTo>
                  <a:close/>
                </a:path>
              </a:pathLst>
            </a:custGeom>
            <a:grpFill/>
            <a:ln w="254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560C63B5-6B73-9835-5F7D-C7E6133D5138}"/>
                </a:ext>
              </a:extLst>
            </p:cNvPr>
            <p:cNvSpPr/>
            <p:nvPr>
              <p:custDataLst>
                <p:tags r:id="rId190"/>
              </p:custDataLst>
            </p:nvPr>
          </p:nvSpPr>
          <p:spPr>
            <a:xfrm>
              <a:off x="4785668" y="4132905"/>
              <a:ext cx="85910" cy="116555"/>
            </a:xfrm>
            <a:custGeom>
              <a:avLst/>
              <a:gdLst>
                <a:gd name="connsiteX0" fmla="*/ 35693 w 85910"/>
                <a:gd name="connsiteY0" fmla="*/ 116621 h 116555"/>
                <a:gd name="connsiteX1" fmla="*/ 43310 w 85910"/>
                <a:gd name="connsiteY1" fmla="*/ 110775 h 116555"/>
                <a:gd name="connsiteX2" fmla="*/ 35693 w 85910"/>
                <a:gd name="connsiteY2" fmla="*/ 104930 h 116555"/>
                <a:gd name="connsiteX3" fmla="*/ 28431 w 85910"/>
                <a:gd name="connsiteY3" fmla="*/ 104930 h 116555"/>
                <a:gd name="connsiteX4" fmla="*/ 28431 w 85910"/>
                <a:gd name="connsiteY4" fmla="*/ 69857 h 116555"/>
                <a:gd name="connsiteX5" fmla="*/ 48624 w 85910"/>
                <a:gd name="connsiteY5" fmla="*/ 78182 h 116555"/>
                <a:gd name="connsiteX6" fmla="*/ 86000 w 85910"/>
                <a:gd name="connsiteY6" fmla="*/ 39035 h 116555"/>
                <a:gd name="connsiteX7" fmla="*/ 50395 w 85910"/>
                <a:gd name="connsiteY7" fmla="*/ 66 h 116555"/>
                <a:gd name="connsiteX8" fmla="*/ 28431 w 85910"/>
                <a:gd name="connsiteY8" fmla="*/ 8037 h 116555"/>
                <a:gd name="connsiteX9" fmla="*/ 20814 w 85910"/>
                <a:gd name="connsiteY9" fmla="*/ 951 h 116555"/>
                <a:gd name="connsiteX10" fmla="*/ 7706 w 85910"/>
                <a:gd name="connsiteY10" fmla="*/ 951 h 116555"/>
                <a:gd name="connsiteX11" fmla="*/ 89 w 85910"/>
                <a:gd name="connsiteY11" fmla="*/ 6797 h 116555"/>
                <a:gd name="connsiteX12" fmla="*/ 7706 w 85910"/>
                <a:gd name="connsiteY12" fmla="*/ 12642 h 116555"/>
                <a:gd name="connsiteX13" fmla="*/ 14968 w 85910"/>
                <a:gd name="connsiteY13" fmla="*/ 12642 h 116555"/>
                <a:gd name="connsiteX14" fmla="*/ 14968 w 85910"/>
                <a:gd name="connsiteY14" fmla="*/ 104930 h 116555"/>
                <a:gd name="connsiteX15" fmla="*/ 7706 w 85910"/>
                <a:gd name="connsiteY15" fmla="*/ 104930 h 116555"/>
                <a:gd name="connsiteX16" fmla="*/ 89 w 85910"/>
                <a:gd name="connsiteY16" fmla="*/ 110775 h 116555"/>
                <a:gd name="connsiteX17" fmla="*/ 7706 w 85910"/>
                <a:gd name="connsiteY17" fmla="*/ 116621 h 116555"/>
                <a:gd name="connsiteX18" fmla="*/ 35693 w 85910"/>
                <a:gd name="connsiteY18" fmla="*/ 116621 h 116555"/>
                <a:gd name="connsiteX19" fmla="*/ 28431 w 85910"/>
                <a:gd name="connsiteY19" fmla="*/ 30710 h 116555"/>
                <a:gd name="connsiteX20" fmla="*/ 49687 w 85910"/>
                <a:gd name="connsiteY20" fmla="*/ 11757 h 116555"/>
                <a:gd name="connsiteX21" fmla="*/ 72537 w 85910"/>
                <a:gd name="connsiteY21" fmla="*/ 39035 h 116555"/>
                <a:gd name="connsiteX22" fmla="*/ 48093 w 85910"/>
                <a:gd name="connsiteY22" fmla="*/ 66491 h 116555"/>
                <a:gd name="connsiteX23" fmla="*/ 28431 w 85910"/>
                <a:gd name="connsiteY23" fmla="*/ 42932 h 116555"/>
                <a:gd name="connsiteX24" fmla="*/ 28431 w 85910"/>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555">
                  <a:moveTo>
                    <a:pt x="35693" y="116621"/>
                  </a:moveTo>
                  <a:cubicBezTo>
                    <a:pt x="38527" y="116621"/>
                    <a:pt x="43310" y="116621"/>
                    <a:pt x="43310" y="110775"/>
                  </a:cubicBezTo>
                  <a:cubicBezTo>
                    <a:pt x="43310" y="104930"/>
                    <a:pt x="38527" y="104930"/>
                    <a:pt x="35693" y="104930"/>
                  </a:cubicBezTo>
                  <a:lnTo>
                    <a:pt x="28431" y="104930"/>
                  </a:lnTo>
                  <a:lnTo>
                    <a:pt x="28431" y="69857"/>
                  </a:lnTo>
                  <a:cubicBezTo>
                    <a:pt x="33922" y="75171"/>
                    <a:pt x="40830" y="78182"/>
                    <a:pt x="48624" y="78182"/>
                  </a:cubicBezTo>
                  <a:cubicBezTo>
                    <a:pt x="68286" y="78182"/>
                    <a:pt x="86000" y="61532"/>
                    <a:pt x="86000" y="39035"/>
                  </a:cubicBezTo>
                  <a:cubicBezTo>
                    <a:pt x="86000" y="17602"/>
                    <a:pt x="70235" y="66"/>
                    <a:pt x="50395" y="66"/>
                  </a:cubicBezTo>
                  <a:cubicBezTo>
                    <a:pt x="42070" y="66"/>
                    <a:pt x="34807" y="3077"/>
                    <a:pt x="28431" y="8037"/>
                  </a:cubicBezTo>
                  <a:cubicBezTo>
                    <a:pt x="28431" y="951"/>
                    <a:pt x="24534" y="951"/>
                    <a:pt x="20814" y="951"/>
                  </a:cubicBezTo>
                  <a:lnTo>
                    <a:pt x="7706" y="951"/>
                  </a:lnTo>
                  <a:cubicBezTo>
                    <a:pt x="4871" y="951"/>
                    <a:pt x="89" y="951"/>
                    <a:pt x="89" y="6797"/>
                  </a:cubicBezTo>
                  <a:cubicBezTo>
                    <a:pt x="89" y="12642"/>
                    <a:pt x="4871" y="12642"/>
                    <a:pt x="7706" y="12642"/>
                  </a:cubicBezTo>
                  <a:lnTo>
                    <a:pt x="14968" y="12642"/>
                  </a:lnTo>
                  <a:lnTo>
                    <a:pt x="14968" y="104930"/>
                  </a:lnTo>
                  <a:lnTo>
                    <a:pt x="7706" y="104930"/>
                  </a:lnTo>
                  <a:cubicBezTo>
                    <a:pt x="4871" y="104930"/>
                    <a:pt x="89" y="104930"/>
                    <a:pt x="89" y="110775"/>
                  </a:cubicBezTo>
                  <a:cubicBezTo>
                    <a:pt x="89" y="116621"/>
                    <a:pt x="4871" y="116621"/>
                    <a:pt x="7706" y="116621"/>
                  </a:cubicBezTo>
                  <a:lnTo>
                    <a:pt x="35693" y="116621"/>
                  </a:lnTo>
                  <a:close/>
                  <a:moveTo>
                    <a:pt x="28431" y="30710"/>
                  </a:moveTo>
                  <a:cubicBezTo>
                    <a:pt x="28431" y="20436"/>
                    <a:pt x="38882" y="11757"/>
                    <a:pt x="49687" y="11757"/>
                  </a:cubicBezTo>
                  <a:cubicBezTo>
                    <a:pt x="62086" y="11757"/>
                    <a:pt x="72537" y="23802"/>
                    <a:pt x="72537" y="39035"/>
                  </a:cubicBezTo>
                  <a:cubicBezTo>
                    <a:pt x="72537" y="55155"/>
                    <a:pt x="60492" y="66491"/>
                    <a:pt x="48093" y="66491"/>
                  </a:cubicBezTo>
                  <a:cubicBezTo>
                    <a:pt x="34985" y="66491"/>
                    <a:pt x="28431" y="51789"/>
                    <a:pt x="28431" y="42932"/>
                  </a:cubicBezTo>
                  <a:lnTo>
                    <a:pt x="28431" y="30710"/>
                  </a:lnTo>
                  <a:close/>
                </a:path>
              </a:pathLst>
            </a:custGeom>
            <a:grpFill/>
            <a:ln w="3556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93B2140A-EB0D-4B95-7CB2-03BBA67A3BC1}"/>
                </a:ext>
              </a:extLst>
            </p:cNvPr>
            <p:cNvSpPr/>
            <p:nvPr>
              <p:custDataLst>
                <p:tags r:id="rId191"/>
              </p:custDataLst>
            </p:nvPr>
          </p:nvSpPr>
          <p:spPr>
            <a:xfrm>
              <a:off x="4890857" y="4156869"/>
              <a:ext cx="44030" cy="78572"/>
            </a:xfrm>
            <a:custGeom>
              <a:avLst/>
              <a:gdLst>
                <a:gd name="connsiteX0" fmla="*/ 27295 w 44030"/>
                <a:gd name="connsiteY0" fmla="*/ 5507 h 78572"/>
                <a:gd name="connsiteX1" fmla="*/ 23120 w 44030"/>
                <a:gd name="connsiteY1" fmla="*/ 67 h 78572"/>
                <a:gd name="connsiteX2" fmla="*/ 19071 w 44030"/>
                <a:gd name="connsiteY2" fmla="*/ 2977 h 78572"/>
                <a:gd name="connsiteX3" fmla="*/ 3761 w 44030"/>
                <a:gd name="connsiteY3" fmla="*/ 15503 h 78572"/>
                <a:gd name="connsiteX4" fmla="*/ 92 w 44030"/>
                <a:gd name="connsiteY4" fmla="*/ 19678 h 78572"/>
                <a:gd name="connsiteX5" fmla="*/ 4647 w 44030"/>
                <a:gd name="connsiteY5" fmla="*/ 23854 h 78572"/>
                <a:gd name="connsiteX6" fmla="*/ 17679 w 44030"/>
                <a:gd name="connsiteY6" fmla="*/ 18793 h 78572"/>
                <a:gd name="connsiteX7" fmla="*/ 17679 w 44030"/>
                <a:gd name="connsiteY7" fmla="*/ 70288 h 78572"/>
                <a:gd name="connsiteX8" fmla="*/ 6418 w 44030"/>
                <a:gd name="connsiteY8" fmla="*/ 70288 h 78572"/>
                <a:gd name="connsiteX9" fmla="*/ 851 w 44030"/>
                <a:gd name="connsiteY9" fmla="*/ 74464 h 78572"/>
                <a:gd name="connsiteX10" fmla="*/ 6418 w 44030"/>
                <a:gd name="connsiteY10" fmla="*/ 78639 h 78572"/>
                <a:gd name="connsiteX11" fmla="*/ 38556 w 44030"/>
                <a:gd name="connsiteY11" fmla="*/ 78639 h 78572"/>
                <a:gd name="connsiteX12" fmla="*/ 44123 w 44030"/>
                <a:gd name="connsiteY12" fmla="*/ 74464 h 78572"/>
                <a:gd name="connsiteX13" fmla="*/ 38556 w 44030"/>
                <a:gd name="connsiteY13" fmla="*/ 70288 h 78572"/>
                <a:gd name="connsiteX14" fmla="*/ 27295 w 44030"/>
                <a:gd name="connsiteY14" fmla="*/ 70288 h 78572"/>
                <a:gd name="connsiteX15" fmla="*/ 27295 w 44030"/>
                <a:gd name="connsiteY15" fmla="*/ 5507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30" h="78572">
                  <a:moveTo>
                    <a:pt x="27295" y="5507"/>
                  </a:moveTo>
                  <a:cubicBezTo>
                    <a:pt x="27295" y="3609"/>
                    <a:pt x="27295" y="67"/>
                    <a:pt x="23120" y="67"/>
                  </a:cubicBezTo>
                  <a:cubicBezTo>
                    <a:pt x="20463" y="67"/>
                    <a:pt x="19704" y="1712"/>
                    <a:pt x="19071" y="2977"/>
                  </a:cubicBezTo>
                  <a:cubicBezTo>
                    <a:pt x="13504" y="14744"/>
                    <a:pt x="7684" y="15250"/>
                    <a:pt x="3761" y="15503"/>
                  </a:cubicBezTo>
                  <a:cubicBezTo>
                    <a:pt x="1990" y="15629"/>
                    <a:pt x="92" y="17148"/>
                    <a:pt x="92" y="19678"/>
                  </a:cubicBezTo>
                  <a:cubicBezTo>
                    <a:pt x="92" y="21197"/>
                    <a:pt x="851" y="23854"/>
                    <a:pt x="4647" y="23854"/>
                  </a:cubicBezTo>
                  <a:cubicBezTo>
                    <a:pt x="10720" y="23854"/>
                    <a:pt x="16034" y="20184"/>
                    <a:pt x="17679" y="18793"/>
                  </a:cubicBezTo>
                  <a:lnTo>
                    <a:pt x="17679" y="70288"/>
                  </a:lnTo>
                  <a:lnTo>
                    <a:pt x="6418" y="70288"/>
                  </a:lnTo>
                  <a:cubicBezTo>
                    <a:pt x="4520" y="70288"/>
                    <a:pt x="851" y="70288"/>
                    <a:pt x="851" y="74464"/>
                  </a:cubicBezTo>
                  <a:cubicBezTo>
                    <a:pt x="851" y="78639"/>
                    <a:pt x="4647" y="78639"/>
                    <a:pt x="6418" y="78639"/>
                  </a:cubicBezTo>
                  <a:lnTo>
                    <a:pt x="38556" y="78639"/>
                  </a:lnTo>
                  <a:cubicBezTo>
                    <a:pt x="40454" y="78639"/>
                    <a:pt x="44123" y="78639"/>
                    <a:pt x="44123" y="74464"/>
                  </a:cubicBezTo>
                  <a:cubicBezTo>
                    <a:pt x="44123" y="70288"/>
                    <a:pt x="40327" y="70288"/>
                    <a:pt x="38556" y="70288"/>
                  </a:cubicBezTo>
                  <a:lnTo>
                    <a:pt x="27295" y="70288"/>
                  </a:lnTo>
                  <a:lnTo>
                    <a:pt x="27295" y="5507"/>
                  </a:lnTo>
                  <a:close/>
                </a:path>
              </a:pathLst>
            </a:custGeom>
            <a:grpFill/>
            <a:ln w="25400" cap="flat">
              <a:noFill/>
              <a:prstDash val="solid"/>
              <a:miter/>
            </a:ln>
          </p:spPr>
          <p:txBody>
            <a:bodyPr rtlCol="0" anchor="ctr"/>
            <a:lstStyle/>
            <a:p>
              <a:endParaRPr lang="en-US"/>
            </a:p>
          </p:txBody>
        </p:sp>
      </p:grpSp>
      <p:grpSp>
        <p:nvGrpSpPr>
          <p:cNvPr id="93" name="Group 92" descr="\documentclass{article}&#10;\usepackage{amsmath}&#10;\pagestyle{empty}&#10;&#10;\newcommand{\msf}{\mathsf}&#10;&#10;\begin{document}&#10;&#10;$H_{\{p_1\}}$&#10;&#10;&#10;\end{document}" title="IguanaTex Shape Display">
            <a:extLst>
              <a:ext uri="{FF2B5EF4-FFF2-40B4-BE49-F238E27FC236}">
                <a16:creationId xmlns:a16="http://schemas.microsoft.com/office/drawing/2014/main" id="{0F065326-DE46-C1C3-B6E5-C3B6304DC7ED}"/>
              </a:ext>
            </a:extLst>
          </p:cNvPr>
          <p:cNvGrpSpPr>
            <a:grpSpLocks noChangeAspect="1"/>
          </p:cNvGrpSpPr>
          <p:nvPr>
            <p:custDataLst>
              <p:tags r:id="rId8"/>
            </p:custDataLst>
          </p:nvPr>
        </p:nvGrpSpPr>
        <p:grpSpPr>
          <a:xfrm>
            <a:off x="2280229" y="1761182"/>
            <a:ext cx="663444" cy="298851"/>
            <a:chOff x="4155681" y="5718430"/>
            <a:chExt cx="663444" cy="298851"/>
          </a:xfrm>
        </p:grpSpPr>
        <p:sp>
          <p:nvSpPr>
            <p:cNvPr id="88" name="Freeform: Shape 87">
              <a:extLst>
                <a:ext uri="{FF2B5EF4-FFF2-40B4-BE49-F238E27FC236}">
                  <a16:creationId xmlns:a16="http://schemas.microsoft.com/office/drawing/2014/main" id="{DA5C3A6D-6CED-1A46-FF30-AB9E799F3F38}"/>
                </a:ext>
              </a:extLst>
            </p:cNvPr>
            <p:cNvSpPr/>
            <p:nvPr>
              <p:custDataLst>
                <p:tags r:id="rId182"/>
              </p:custDataLst>
            </p:nvPr>
          </p:nvSpPr>
          <p:spPr>
            <a:xfrm>
              <a:off x="4155681" y="5718430"/>
              <a:ext cx="237964" cy="196537"/>
            </a:xfrm>
            <a:custGeom>
              <a:avLst/>
              <a:gdLst>
                <a:gd name="connsiteX0" fmla="*/ 204692 w 237964"/>
                <a:gd name="connsiteY0" fmla="*/ 22220 h 196537"/>
                <a:gd name="connsiteX1" fmla="*/ 228432 w 237964"/>
                <a:gd name="connsiteY1" fmla="*/ 8983 h 196537"/>
                <a:gd name="connsiteX2" fmla="*/ 238041 w 237964"/>
                <a:gd name="connsiteY2" fmla="*/ 3228 h 196537"/>
                <a:gd name="connsiteX3" fmla="*/ 234084 w 237964"/>
                <a:gd name="connsiteY3" fmla="*/ 63 h 196537"/>
                <a:gd name="connsiteX4" fmla="*/ 197909 w 237964"/>
                <a:gd name="connsiteY4" fmla="*/ 926 h 196537"/>
                <a:gd name="connsiteX5" fmla="*/ 161452 w 237964"/>
                <a:gd name="connsiteY5" fmla="*/ 63 h 196537"/>
                <a:gd name="connsiteX6" fmla="*/ 156082 w 237964"/>
                <a:gd name="connsiteY6" fmla="*/ 5818 h 196537"/>
                <a:gd name="connsiteX7" fmla="*/ 163995 w 237964"/>
                <a:gd name="connsiteY7" fmla="*/ 8983 h 196537"/>
                <a:gd name="connsiteX8" fmla="*/ 174735 w 237964"/>
                <a:gd name="connsiteY8" fmla="*/ 9559 h 196537"/>
                <a:gd name="connsiteX9" fmla="*/ 182365 w 237964"/>
                <a:gd name="connsiteY9" fmla="*/ 14163 h 196537"/>
                <a:gd name="connsiteX10" fmla="*/ 181235 w 237964"/>
                <a:gd name="connsiteY10" fmla="*/ 19630 h 196537"/>
                <a:gd name="connsiteX11" fmla="*/ 164278 w 237964"/>
                <a:gd name="connsiteY11" fmla="*/ 89843 h 196537"/>
                <a:gd name="connsiteX12" fmla="*/ 78079 w 237964"/>
                <a:gd name="connsiteY12" fmla="*/ 89843 h 196537"/>
                <a:gd name="connsiteX13" fmla="*/ 94754 w 237964"/>
                <a:gd name="connsiteY13" fmla="*/ 22220 h 196537"/>
                <a:gd name="connsiteX14" fmla="*/ 118494 w 237964"/>
                <a:gd name="connsiteY14" fmla="*/ 8983 h 196537"/>
                <a:gd name="connsiteX15" fmla="*/ 128103 w 237964"/>
                <a:gd name="connsiteY15" fmla="*/ 3228 h 196537"/>
                <a:gd name="connsiteX16" fmla="*/ 124146 w 237964"/>
                <a:gd name="connsiteY16" fmla="*/ 63 h 196537"/>
                <a:gd name="connsiteX17" fmla="*/ 87971 w 237964"/>
                <a:gd name="connsiteY17" fmla="*/ 926 h 196537"/>
                <a:gd name="connsiteX18" fmla="*/ 51513 w 237964"/>
                <a:gd name="connsiteY18" fmla="*/ 63 h 196537"/>
                <a:gd name="connsiteX19" fmla="*/ 46143 w 237964"/>
                <a:gd name="connsiteY19" fmla="*/ 5818 h 196537"/>
                <a:gd name="connsiteX20" fmla="*/ 54057 w 237964"/>
                <a:gd name="connsiteY20" fmla="*/ 8983 h 196537"/>
                <a:gd name="connsiteX21" fmla="*/ 64796 w 237964"/>
                <a:gd name="connsiteY21" fmla="*/ 9559 h 196537"/>
                <a:gd name="connsiteX22" fmla="*/ 72427 w 237964"/>
                <a:gd name="connsiteY22" fmla="*/ 14163 h 196537"/>
                <a:gd name="connsiteX23" fmla="*/ 71296 w 237964"/>
                <a:gd name="connsiteY23" fmla="*/ 19630 h 196537"/>
                <a:gd name="connsiteX24" fmla="*/ 33426 w 237964"/>
                <a:gd name="connsiteY24" fmla="*/ 174156 h 196537"/>
                <a:gd name="connsiteX25" fmla="*/ 7707 w 237964"/>
                <a:gd name="connsiteY25" fmla="*/ 187680 h 196537"/>
                <a:gd name="connsiteX26" fmla="*/ 77 w 237964"/>
                <a:gd name="connsiteY26" fmla="*/ 193435 h 196537"/>
                <a:gd name="connsiteX27" fmla="*/ 4033 w 237964"/>
                <a:gd name="connsiteY27" fmla="*/ 196601 h 196537"/>
                <a:gd name="connsiteX28" fmla="*/ 39926 w 237964"/>
                <a:gd name="connsiteY28" fmla="*/ 195737 h 196537"/>
                <a:gd name="connsiteX29" fmla="*/ 58013 w 237964"/>
                <a:gd name="connsiteY29" fmla="*/ 196025 h 196537"/>
                <a:gd name="connsiteX30" fmla="*/ 76384 w 237964"/>
                <a:gd name="connsiteY30" fmla="*/ 196601 h 196537"/>
                <a:gd name="connsiteX31" fmla="*/ 82036 w 237964"/>
                <a:gd name="connsiteY31" fmla="*/ 190846 h 196537"/>
                <a:gd name="connsiteX32" fmla="*/ 74123 w 237964"/>
                <a:gd name="connsiteY32" fmla="*/ 187680 h 196537"/>
                <a:gd name="connsiteX33" fmla="*/ 55752 w 237964"/>
                <a:gd name="connsiteY33" fmla="*/ 182501 h 196537"/>
                <a:gd name="connsiteX34" fmla="*/ 56600 w 237964"/>
                <a:gd name="connsiteY34" fmla="*/ 177609 h 196537"/>
                <a:gd name="connsiteX35" fmla="*/ 75818 w 237964"/>
                <a:gd name="connsiteY35" fmla="*/ 98763 h 196537"/>
                <a:gd name="connsiteX36" fmla="*/ 162017 w 237964"/>
                <a:gd name="connsiteY36" fmla="*/ 98763 h 196537"/>
                <a:gd name="connsiteX37" fmla="*/ 142516 w 237964"/>
                <a:gd name="connsiteY37" fmla="*/ 178184 h 196537"/>
                <a:gd name="connsiteX38" fmla="*/ 116798 w 237964"/>
                <a:gd name="connsiteY38" fmla="*/ 187680 h 196537"/>
                <a:gd name="connsiteX39" fmla="*/ 110015 w 237964"/>
                <a:gd name="connsiteY39" fmla="*/ 193435 h 196537"/>
                <a:gd name="connsiteX40" fmla="*/ 113972 w 237964"/>
                <a:gd name="connsiteY40" fmla="*/ 196601 h 196537"/>
                <a:gd name="connsiteX41" fmla="*/ 149864 w 237964"/>
                <a:gd name="connsiteY41" fmla="*/ 195737 h 196537"/>
                <a:gd name="connsiteX42" fmla="*/ 167952 w 237964"/>
                <a:gd name="connsiteY42" fmla="*/ 196025 h 196537"/>
                <a:gd name="connsiteX43" fmla="*/ 186322 w 237964"/>
                <a:gd name="connsiteY43" fmla="*/ 196601 h 196537"/>
                <a:gd name="connsiteX44" fmla="*/ 191974 w 237964"/>
                <a:gd name="connsiteY44" fmla="*/ 190846 h 196537"/>
                <a:gd name="connsiteX45" fmla="*/ 184061 w 237964"/>
                <a:gd name="connsiteY45" fmla="*/ 187680 h 196537"/>
                <a:gd name="connsiteX46" fmla="*/ 165691 w 237964"/>
                <a:gd name="connsiteY46" fmla="*/ 182501 h 196537"/>
                <a:gd name="connsiteX47" fmla="*/ 166539 w 237964"/>
                <a:gd name="connsiteY47" fmla="*/ 177609 h 196537"/>
                <a:gd name="connsiteX48" fmla="*/ 204692 w 237964"/>
                <a:gd name="connsiteY48" fmla="*/ 22220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37964" h="196537">
                  <a:moveTo>
                    <a:pt x="204692" y="22220"/>
                  </a:moveTo>
                  <a:cubicBezTo>
                    <a:pt x="207236" y="11861"/>
                    <a:pt x="207801" y="8983"/>
                    <a:pt x="228432" y="8983"/>
                  </a:cubicBezTo>
                  <a:cubicBezTo>
                    <a:pt x="235780" y="8983"/>
                    <a:pt x="238041" y="8983"/>
                    <a:pt x="238041" y="3228"/>
                  </a:cubicBezTo>
                  <a:cubicBezTo>
                    <a:pt x="238041" y="63"/>
                    <a:pt x="234932" y="63"/>
                    <a:pt x="234084" y="63"/>
                  </a:cubicBezTo>
                  <a:cubicBezTo>
                    <a:pt x="226171" y="63"/>
                    <a:pt x="205823" y="926"/>
                    <a:pt x="197909" y="926"/>
                  </a:cubicBezTo>
                  <a:cubicBezTo>
                    <a:pt x="189713" y="926"/>
                    <a:pt x="169648" y="63"/>
                    <a:pt x="161452" y="63"/>
                  </a:cubicBezTo>
                  <a:cubicBezTo>
                    <a:pt x="159191" y="63"/>
                    <a:pt x="156082" y="63"/>
                    <a:pt x="156082" y="5818"/>
                  </a:cubicBezTo>
                  <a:cubicBezTo>
                    <a:pt x="156082" y="8983"/>
                    <a:pt x="158625" y="8983"/>
                    <a:pt x="163995" y="8983"/>
                  </a:cubicBezTo>
                  <a:cubicBezTo>
                    <a:pt x="164560" y="8983"/>
                    <a:pt x="169930" y="8983"/>
                    <a:pt x="174735" y="9559"/>
                  </a:cubicBezTo>
                  <a:cubicBezTo>
                    <a:pt x="179822" y="10134"/>
                    <a:pt x="182365" y="10422"/>
                    <a:pt x="182365" y="14163"/>
                  </a:cubicBezTo>
                  <a:cubicBezTo>
                    <a:pt x="182365" y="15314"/>
                    <a:pt x="182083" y="15889"/>
                    <a:pt x="181235" y="19630"/>
                  </a:cubicBezTo>
                  <a:lnTo>
                    <a:pt x="164278" y="89843"/>
                  </a:lnTo>
                  <a:lnTo>
                    <a:pt x="78079" y="89843"/>
                  </a:lnTo>
                  <a:lnTo>
                    <a:pt x="94754" y="22220"/>
                  </a:lnTo>
                  <a:cubicBezTo>
                    <a:pt x="97297" y="11861"/>
                    <a:pt x="98145" y="8983"/>
                    <a:pt x="118494" y="8983"/>
                  </a:cubicBezTo>
                  <a:cubicBezTo>
                    <a:pt x="125842" y="8983"/>
                    <a:pt x="128103" y="8983"/>
                    <a:pt x="128103" y="3228"/>
                  </a:cubicBezTo>
                  <a:cubicBezTo>
                    <a:pt x="128103" y="63"/>
                    <a:pt x="124994" y="63"/>
                    <a:pt x="124146" y="63"/>
                  </a:cubicBezTo>
                  <a:cubicBezTo>
                    <a:pt x="116233" y="63"/>
                    <a:pt x="95884" y="926"/>
                    <a:pt x="87971" y="926"/>
                  </a:cubicBezTo>
                  <a:cubicBezTo>
                    <a:pt x="79775" y="926"/>
                    <a:pt x="59709" y="63"/>
                    <a:pt x="51513" y="63"/>
                  </a:cubicBezTo>
                  <a:cubicBezTo>
                    <a:pt x="49252" y="63"/>
                    <a:pt x="46143" y="63"/>
                    <a:pt x="46143" y="5818"/>
                  </a:cubicBezTo>
                  <a:cubicBezTo>
                    <a:pt x="46143" y="8983"/>
                    <a:pt x="48687" y="8983"/>
                    <a:pt x="54057" y="8983"/>
                  </a:cubicBezTo>
                  <a:cubicBezTo>
                    <a:pt x="54622" y="8983"/>
                    <a:pt x="59992" y="8983"/>
                    <a:pt x="64796" y="9559"/>
                  </a:cubicBezTo>
                  <a:cubicBezTo>
                    <a:pt x="69883" y="10134"/>
                    <a:pt x="72427" y="10422"/>
                    <a:pt x="72427" y="14163"/>
                  </a:cubicBezTo>
                  <a:cubicBezTo>
                    <a:pt x="72427" y="15314"/>
                    <a:pt x="72144" y="16177"/>
                    <a:pt x="71296" y="19630"/>
                  </a:cubicBezTo>
                  <a:lnTo>
                    <a:pt x="33426" y="174156"/>
                  </a:lnTo>
                  <a:cubicBezTo>
                    <a:pt x="30599" y="185378"/>
                    <a:pt x="30034" y="187680"/>
                    <a:pt x="7707" y="187680"/>
                  </a:cubicBezTo>
                  <a:cubicBezTo>
                    <a:pt x="2620" y="187680"/>
                    <a:pt x="77" y="187680"/>
                    <a:pt x="77" y="193435"/>
                  </a:cubicBezTo>
                  <a:cubicBezTo>
                    <a:pt x="77" y="196601"/>
                    <a:pt x="3468" y="196601"/>
                    <a:pt x="4033" y="196601"/>
                  </a:cubicBezTo>
                  <a:cubicBezTo>
                    <a:pt x="11947" y="196601"/>
                    <a:pt x="32013" y="195737"/>
                    <a:pt x="39926" y="195737"/>
                  </a:cubicBezTo>
                  <a:cubicBezTo>
                    <a:pt x="45861" y="195737"/>
                    <a:pt x="52078" y="196025"/>
                    <a:pt x="58013" y="196025"/>
                  </a:cubicBezTo>
                  <a:cubicBezTo>
                    <a:pt x="64231" y="196025"/>
                    <a:pt x="70449" y="196601"/>
                    <a:pt x="76384" y="196601"/>
                  </a:cubicBezTo>
                  <a:cubicBezTo>
                    <a:pt x="78645" y="196601"/>
                    <a:pt x="82036" y="196601"/>
                    <a:pt x="82036" y="190846"/>
                  </a:cubicBezTo>
                  <a:cubicBezTo>
                    <a:pt x="82036" y="187680"/>
                    <a:pt x="79492" y="187680"/>
                    <a:pt x="74123" y="187680"/>
                  </a:cubicBezTo>
                  <a:cubicBezTo>
                    <a:pt x="63666" y="187680"/>
                    <a:pt x="55752" y="187680"/>
                    <a:pt x="55752" y="182501"/>
                  </a:cubicBezTo>
                  <a:cubicBezTo>
                    <a:pt x="55752" y="180774"/>
                    <a:pt x="56318" y="179335"/>
                    <a:pt x="56600" y="177609"/>
                  </a:cubicBezTo>
                  <a:lnTo>
                    <a:pt x="75818" y="98763"/>
                  </a:lnTo>
                  <a:lnTo>
                    <a:pt x="162017" y="98763"/>
                  </a:lnTo>
                  <a:cubicBezTo>
                    <a:pt x="150147" y="146531"/>
                    <a:pt x="143647" y="173868"/>
                    <a:pt x="142516" y="178184"/>
                  </a:cubicBezTo>
                  <a:cubicBezTo>
                    <a:pt x="139690" y="187393"/>
                    <a:pt x="134320" y="187680"/>
                    <a:pt x="116798" y="187680"/>
                  </a:cubicBezTo>
                  <a:cubicBezTo>
                    <a:pt x="112559" y="187680"/>
                    <a:pt x="110015" y="187680"/>
                    <a:pt x="110015" y="193435"/>
                  </a:cubicBezTo>
                  <a:cubicBezTo>
                    <a:pt x="110015" y="196601"/>
                    <a:pt x="113407" y="196601"/>
                    <a:pt x="113972" y="196601"/>
                  </a:cubicBezTo>
                  <a:cubicBezTo>
                    <a:pt x="121885" y="196601"/>
                    <a:pt x="141951" y="195737"/>
                    <a:pt x="149864" y="195737"/>
                  </a:cubicBezTo>
                  <a:cubicBezTo>
                    <a:pt x="155799" y="195737"/>
                    <a:pt x="162017" y="196025"/>
                    <a:pt x="167952" y="196025"/>
                  </a:cubicBezTo>
                  <a:cubicBezTo>
                    <a:pt x="174169" y="196025"/>
                    <a:pt x="180387" y="196601"/>
                    <a:pt x="186322" y="196601"/>
                  </a:cubicBezTo>
                  <a:cubicBezTo>
                    <a:pt x="188583" y="196601"/>
                    <a:pt x="191974" y="196601"/>
                    <a:pt x="191974" y="190846"/>
                  </a:cubicBezTo>
                  <a:cubicBezTo>
                    <a:pt x="191974" y="187680"/>
                    <a:pt x="189431" y="187680"/>
                    <a:pt x="184061" y="187680"/>
                  </a:cubicBezTo>
                  <a:cubicBezTo>
                    <a:pt x="173604" y="187680"/>
                    <a:pt x="165691" y="187680"/>
                    <a:pt x="165691" y="182501"/>
                  </a:cubicBezTo>
                  <a:cubicBezTo>
                    <a:pt x="165691" y="180774"/>
                    <a:pt x="166256" y="179335"/>
                    <a:pt x="166539" y="177609"/>
                  </a:cubicBezTo>
                  <a:lnTo>
                    <a:pt x="204692" y="22220"/>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 name="Freeform: Shape 88">
              <a:extLst>
                <a:ext uri="{FF2B5EF4-FFF2-40B4-BE49-F238E27FC236}">
                  <a16:creationId xmlns:a16="http://schemas.microsoft.com/office/drawing/2014/main" id="{74E7BC9B-B6F4-D4EE-BA94-DEA377A70BE2}"/>
                </a:ext>
              </a:extLst>
            </p:cNvPr>
            <p:cNvSpPr/>
            <p:nvPr>
              <p:custDataLst>
                <p:tags r:id="rId183"/>
              </p:custDataLst>
            </p:nvPr>
          </p:nvSpPr>
          <p:spPr>
            <a:xfrm>
              <a:off x="4398182" y="5815852"/>
              <a:ext cx="78341" cy="201429"/>
            </a:xfrm>
            <a:custGeom>
              <a:avLst/>
              <a:gdLst>
                <a:gd name="connsiteX0" fmla="*/ 46971 w 78341"/>
                <a:gd name="connsiteY0" fmla="*/ 29070 h 201429"/>
                <a:gd name="connsiteX1" fmla="*/ 53104 w 78341"/>
                <a:gd name="connsiteY1" fmla="*/ 13359 h 201429"/>
                <a:gd name="connsiteX2" fmla="*/ 74272 w 78341"/>
                <a:gd name="connsiteY2" fmla="*/ 5705 h 201429"/>
                <a:gd name="connsiteX3" fmla="*/ 78427 w 78341"/>
                <a:gd name="connsiteY3" fmla="*/ 2885 h 201429"/>
                <a:gd name="connsiteX4" fmla="*/ 73481 w 78341"/>
                <a:gd name="connsiteY4" fmla="*/ 65 h 201429"/>
                <a:gd name="connsiteX5" fmla="*/ 31540 w 78341"/>
                <a:gd name="connsiteY5" fmla="*/ 25445 h 201429"/>
                <a:gd name="connsiteX6" fmla="*/ 31540 w 78341"/>
                <a:gd name="connsiteY6" fmla="*/ 72781 h 201429"/>
                <a:gd name="connsiteX7" fmla="*/ 25012 w 78341"/>
                <a:gd name="connsiteY7" fmla="*/ 90305 h 201429"/>
                <a:gd name="connsiteX8" fmla="*/ 4042 w 78341"/>
                <a:gd name="connsiteY8" fmla="*/ 97959 h 201429"/>
                <a:gd name="connsiteX9" fmla="*/ 85 w 78341"/>
                <a:gd name="connsiteY9" fmla="*/ 100779 h 201429"/>
                <a:gd name="connsiteX10" fmla="*/ 3448 w 78341"/>
                <a:gd name="connsiteY10" fmla="*/ 103600 h 201429"/>
                <a:gd name="connsiteX11" fmla="*/ 31540 w 78341"/>
                <a:gd name="connsiteY11" fmla="*/ 124750 h 201429"/>
                <a:gd name="connsiteX12" fmla="*/ 31540 w 78341"/>
                <a:gd name="connsiteY12" fmla="*/ 172086 h 201429"/>
                <a:gd name="connsiteX13" fmla="*/ 42026 w 78341"/>
                <a:gd name="connsiteY13" fmla="*/ 193437 h 201429"/>
                <a:gd name="connsiteX14" fmla="*/ 73481 w 78341"/>
                <a:gd name="connsiteY14" fmla="*/ 201494 h 201429"/>
                <a:gd name="connsiteX15" fmla="*/ 78427 w 78341"/>
                <a:gd name="connsiteY15" fmla="*/ 198674 h 201429"/>
                <a:gd name="connsiteX16" fmla="*/ 75064 w 78341"/>
                <a:gd name="connsiteY16" fmla="*/ 195854 h 201429"/>
                <a:gd name="connsiteX17" fmla="*/ 47367 w 78341"/>
                <a:gd name="connsiteY17" fmla="*/ 178330 h 201429"/>
                <a:gd name="connsiteX18" fmla="*/ 46971 w 78341"/>
                <a:gd name="connsiteY18" fmla="*/ 172086 h 201429"/>
                <a:gd name="connsiteX19" fmla="*/ 46971 w 78341"/>
                <a:gd name="connsiteY19" fmla="*/ 129785 h 201429"/>
                <a:gd name="connsiteX20" fmla="*/ 41828 w 78341"/>
                <a:gd name="connsiteY20" fmla="*/ 111254 h 201429"/>
                <a:gd name="connsiteX21" fmla="*/ 23429 w 78341"/>
                <a:gd name="connsiteY21" fmla="*/ 100779 h 201429"/>
                <a:gd name="connsiteX22" fmla="*/ 46773 w 78341"/>
                <a:gd name="connsiteY22" fmla="*/ 79428 h 201429"/>
                <a:gd name="connsiteX23" fmla="*/ 46971 w 78341"/>
                <a:gd name="connsiteY23" fmla="*/ 71371 h 201429"/>
                <a:gd name="connsiteX24" fmla="*/ 46971 w 78341"/>
                <a:gd name="connsiteY24" fmla="*/ 29070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8341" h="201429">
                  <a:moveTo>
                    <a:pt x="46971" y="29070"/>
                  </a:moveTo>
                  <a:cubicBezTo>
                    <a:pt x="46971" y="25042"/>
                    <a:pt x="46971" y="18999"/>
                    <a:pt x="53104" y="13359"/>
                  </a:cubicBezTo>
                  <a:cubicBezTo>
                    <a:pt x="59039" y="8122"/>
                    <a:pt x="66557" y="6309"/>
                    <a:pt x="74272" y="5705"/>
                  </a:cubicBezTo>
                  <a:cubicBezTo>
                    <a:pt x="77042" y="5503"/>
                    <a:pt x="78427" y="5503"/>
                    <a:pt x="78427" y="2885"/>
                  </a:cubicBezTo>
                  <a:cubicBezTo>
                    <a:pt x="78427" y="65"/>
                    <a:pt x="76448" y="65"/>
                    <a:pt x="73481" y="65"/>
                  </a:cubicBezTo>
                  <a:cubicBezTo>
                    <a:pt x="52313" y="65"/>
                    <a:pt x="31738" y="9129"/>
                    <a:pt x="31540" y="25445"/>
                  </a:cubicBezTo>
                  <a:lnTo>
                    <a:pt x="31540" y="72781"/>
                  </a:lnTo>
                  <a:cubicBezTo>
                    <a:pt x="31540" y="78018"/>
                    <a:pt x="31540" y="84464"/>
                    <a:pt x="25012" y="90305"/>
                  </a:cubicBezTo>
                  <a:cubicBezTo>
                    <a:pt x="20264" y="94132"/>
                    <a:pt x="13933" y="97355"/>
                    <a:pt x="4042" y="97959"/>
                  </a:cubicBezTo>
                  <a:cubicBezTo>
                    <a:pt x="1668" y="98161"/>
                    <a:pt x="85" y="98161"/>
                    <a:pt x="85" y="100779"/>
                  </a:cubicBezTo>
                  <a:cubicBezTo>
                    <a:pt x="85" y="103398"/>
                    <a:pt x="1865" y="103398"/>
                    <a:pt x="3448" y="103600"/>
                  </a:cubicBezTo>
                  <a:cubicBezTo>
                    <a:pt x="26990" y="105211"/>
                    <a:pt x="31343" y="119110"/>
                    <a:pt x="31540" y="124750"/>
                  </a:cubicBezTo>
                  <a:lnTo>
                    <a:pt x="31540" y="172086"/>
                  </a:lnTo>
                  <a:cubicBezTo>
                    <a:pt x="31540" y="177524"/>
                    <a:pt x="31540" y="186589"/>
                    <a:pt x="42026" y="193437"/>
                  </a:cubicBezTo>
                  <a:cubicBezTo>
                    <a:pt x="53104" y="200689"/>
                    <a:pt x="68535" y="201494"/>
                    <a:pt x="73481" y="201494"/>
                  </a:cubicBezTo>
                  <a:cubicBezTo>
                    <a:pt x="76448" y="201494"/>
                    <a:pt x="78427" y="201494"/>
                    <a:pt x="78427" y="198674"/>
                  </a:cubicBezTo>
                  <a:cubicBezTo>
                    <a:pt x="78427" y="196056"/>
                    <a:pt x="76646" y="195854"/>
                    <a:pt x="75064" y="195854"/>
                  </a:cubicBezTo>
                  <a:cubicBezTo>
                    <a:pt x="56467" y="194847"/>
                    <a:pt x="48950" y="185783"/>
                    <a:pt x="47367" y="178330"/>
                  </a:cubicBezTo>
                  <a:cubicBezTo>
                    <a:pt x="46971" y="176316"/>
                    <a:pt x="46971" y="174906"/>
                    <a:pt x="46971" y="172086"/>
                  </a:cubicBezTo>
                  <a:lnTo>
                    <a:pt x="46971" y="129785"/>
                  </a:lnTo>
                  <a:cubicBezTo>
                    <a:pt x="46971" y="123944"/>
                    <a:pt x="46971" y="116692"/>
                    <a:pt x="41828" y="111254"/>
                  </a:cubicBezTo>
                  <a:cubicBezTo>
                    <a:pt x="39058" y="108635"/>
                    <a:pt x="34508" y="103801"/>
                    <a:pt x="23429" y="100779"/>
                  </a:cubicBezTo>
                  <a:cubicBezTo>
                    <a:pt x="31343" y="98564"/>
                    <a:pt x="44597" y="93125"/>
                    <a:pt x="46773" y="79428"/>
                  </a:cubicBezTo>
                  <a:cubicBezTo>
                    <a:pt x="46971" y="78219"/>
                    <a:pt x="46971" y="77816"/>
                    <a:pt x="46971" y="71371"/>
                  </a:cubicBezTo>
                  <a:lnTo>
                    <a:pt x="46971" y="29070"/>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 name="Freeform: Shape 89">
              <a:extLst>
                <a:ext uri="{FF2B5EF4-FFF2-40B4-BE49-F238E27FC236}">
                  <a16:creationId xmlns:a16="http://schemas.microsoft.com/office/drawing/2014/main" id="{C998BD3B-CF32-57E5-4E68-C8ADCD95EAAB}"/>
                </a:ext>
              </a:extLst>
            </p:cNvPr>
            <p:cNvSpPr/>
            <p:nvPr>
              <p:custDataLst>
                <p:tags r:id="rId184"/>
              </p:custDataLst>
            </p:nvPr>
          </p:nvSpPr>
          <p:spPr>
            <a:xfrm>
              <a:off x="4495183" y="5878094"/>
              <a:ext cx="110390" cy="127907"/>
            </a:xfrm>
            <a:custGeom>
              <a:avLst/>
              <a:gdLst>
                <a:gd name="connsiteX0" fmla="*/ 15124 w 110390"/>
                <a:gd name="connsiteY0" fmla="*/ 113470 h 127907"/>
                <a:gd name="connsiteX1" fmla="*/ 5431 w 110390"/>
                <a:gd name="connsiteY1" fmla="*/ 120721 h 127907"/>
                <a:gd name="connsiteX2" fmla="*/ 89 w 110390"/>
                <a:gd name="connsiteY2" fmla="*/ 124951 h 127907"/>
                <a:gd name="connsiteX3" fmla="*/ 2859 w 110390"/>
                <a:gd name="connsiteY3" fmla="*/ 127973 h 127907"/>
                <a:gd name="connsiteX4" fmla="*/ 19872 w 110390"/>
                <a:gd name="connsiteY4" fmla="*/ 127167 h 127907"/>
                <a:gd name="connsiteX5" fmla="*/ 40645 w 110390"/>
                <a:gd name="connsiteY5" fmla="*/ 127973 h 127907"/>
                <a:gd name="connsiteX6" fmla="*/ 44601 w 110390"/>
                <a:gd name="connsiteY6" fmla="*/ 123541 h 127907"/>
                <a:gd name="connsiteX7" fmla="*/ 39458 w 110390"/>
                <a:gd name="connsiteY7" fmla="*/ 120721 h 127907"/>
                <a:gd name="connsiteX8" fmla="*/ 29764 w 110390"/>
                <a:gd name="connsiteY8" fmla="*/ 118304 h 127907"/>
                <a:gd name="connsiteX9" fmla="*/ 31940 w 110390"/>
                <a:gd name="connsiteY9" fmla="*/ 109038 h 127907"/>
                <a:gd name="connsiteX10" fmla="*/ 39260 w 110390"/>
                <a:gd name="connsiteY10" fmla="*/ 79025 h 127907"/>
                <a:gd name="connsiteX11" fmla="*/ 59637 w 110390"/>
                <a:gd name="connsiteY11" fmla="*/ 90909 h 127907"/>
                <a:gd name="connsiteX12" fmla="*/ 110480 w 110390"/>
                <a:gd name="connsiteY12" fmla="*/ 33703 h 127907"/>
                <a:gd name="connsiteX13" fmla="*/ 80805 w 110390"/>
                <a:gd name="connsiteY13" fmla="*/ 65 h 127907"/>
                <a:gd name="connsiteX14" fmla="*/ 52713 w 110390"/>
                <a:gd name="connsiteY14" fmla="*/ 14165 h 127907"/>
                <a:gd name="connsiteX15" fmla="*/ 32336 w 110390"/>
                <a:gd name="connsiteY15" fmla="*/ 65 h 127907"/>
                <a:gd name="connsiteX16" fmla="*/ 16707 w 110390"/>
                <a:gd name="connsiteY16" fmla="*/ 10740 h 127907"/>
                <a:gd name="connsiteX17" fmla="*/ 9585 w 110390"/>
                <a:gd name="connsiteY17" fmla="*/ 30883 h 127907"/>
                <a:gd name="connsiteX18" fmla="*/ 12948 w 110390"/>
                <a:gd name="connsiteY18" fmla="*/ 33502 h 127907"/>
                <a:gd name="connsiteX19" fmla="*/ 17301 w 110390"/>
                <a:gd name="connsiteY19" fmla="*/ 27459 h 127907"/>
                <a:gd name="connsiteX20" fmla="*/ 31742 w 110390"/>
                <a:gd name="connsiteY20" fmla="*/ 5705 h 127907"/>
                <a:gd name="connsiteX21" fmla="*/ 38271 w 110390"/>
                <a:gd name="connsiteY21" fmla="*/ 15575 h 127907"/>
                <a:gd name="connsiteX22" fmla="*/ 37677 w 110390"/>
                <a:gd name="connsiteY22" fmla="*/ 21618 h 127907"/>
                <a:gd name="connsiteX23" fmla="*/ 15124 w 110390"/>
                <a:gd name="connsiteY23" fmla="*/ 113470 h 127907"/>
                <a:gd name="connsiteX24" fmla="*/ 52515 w 110390"/>
                <a:gd name="connsiteY24" fmla="*/ 24236 h 127907"/>
                <a:gd name="connsiteX25" fmla="*/ 80211 w 110390"/>
                <a:gd name="connsiteY25" fmla="*/ 5705 h 127907"/>
                <a:gd name="connsiteX26" fmla="*/ 94653 w 110390"/>
                <a:gd name="connsiteY26" fmla="*/ 25243 h 127907"/>
                <a:gd name="connsiteX27" fmla="*/ 84366 w 110390"/>
                <a:gd name="connsiteY27" fmla="*/ 65731 h 127907"/>
                <a:gd name="connsiteX28" fmla="*/ 59637 w 110390"/>
                <a:gd name="connsiteY28" fmla="*/ 85269 h 127907"/>
                <a:gd name="connsiteX29" fmla="*/ 42030 w 110390"/>
                <a:gd name="connsiteY29" fmla="*/ 67745 h 127907"/>
                <a:gd name="connsiteX30" fmla="*/ 42623 w 110390"/>
                <a:gd name="connsiteY30" fmla="*/ 64724 h 127907"/>
                <a:gd name="connsiteX31" fmla="*/ 52515 w 110390"/>
                <a:gd name="connsiteY31" fmla="*/ 24236 h 12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0390" h="127907">
                  <a:moveTo>
                    <a:pt x="15124" y="113470"/>
                  </a:moveTo>
                  <a:cubicBezTo>
                    <a:pt x="13740" y="119110"/>
                    <a:pt x="13344" y="120721"/>
                    <a:pt x="5431" y="120721"/>
                  </a:cubicBezTo>
                  <a:cubicBezTo>
                    <a:pt x="2859" y="120721"/>
                    <a:pt x="89" y="120721"/>
                    <a:pt x="89" y="124951"/>
                  </a:cubicBezTo>
                  <a:cubicBezTo>
                    <a:pt x="89" y="127167"/>
                    <a:pt x="1870" y="127973"/>
                    <a:pt x="2859" y="127973"/>
                  </a:cubicBezTo>
                  <a:cubicBezTo>
                    <a:pt x="8002" y="127973"/>
                    <a:pt x="14531" y="127167"/>
                    <a:pt x="19872" y="127167"/>
                  </a:cubicBezTo>
                  <a:cubicBezTo>
                    <a:pt x="26599" y="127167"/>
                    <a:pt x="34116" y="127973"/>
                    <a:pt x="40645" y="127973"/>
                  </a:cubicBezTo>
                  <a:cubicBezTo>
                    <a:pt x="42425" y="127973"/>
                    <a:pt x="44601" y="127368"/>
                    <a:pt x="44601" y="123541"/>
                  </a:cubicBezTo>
                  <a:cubicBezTo>
                    <a:pt x="44601" y="120721"/>
                    <a:pt x="41832" y="120721"/>
                    <a:pt x="39458" y="120721"/>
                  </a:cubicBezTo>
                  <a:cubicBezTo>
                    <a:pt x="35105" y="120721"/>
                    <a:pt x="29764" y="120721"/>
                    <a:pt x="29764" y="118304"/>
                  </a:cubicBezTo>
                  <a:cubicBezTo>
                    <a:pt x="29764" y="117297"/>
                    <a:pt x="31149" y="112060"/>
                    <a:pt x="31940" y="109038"/>
                  </a:cubicBezTo>
                  <a:cubicBezTo>
                    <a:pt x="34314" y="98362"/>
                    <a:pt x="37084" y="87485"/>
                    <a:pt x="39260" y="79025"/>
                  </a:cubicBezTo>
                  <a:cubicBezTo>
                    <a:pt x="41634" y="83054"/>
                    <a:pt x="47767" y="90909"/>
                    <a:pt x="59637" y="90909"/>
                  </a:cubicBezTo>
                  <a:cubicBezTo>
                    <a:pt x="83772" y="90909"/>
                    <a:pt x="110480" y="63716"/>
                    <a:pt x="110480" y="33703"/>
                  </a:cubicBezTo>
                  <a:cubicBezTo>
                    <a:pt x="110480" y="10136"/>
                    <a:pt x="94455" y="65"/>
                    <a:pt x="80805" y="65"/>
                  </a:cubicBezTo>
                  <a:cubicBezTo>
                    <a:pt x="68539" y="65"/>
                    <a:pt x="58054" y="8525"/>
                    <a:pt x="52713" y="14165"/>
                  </a:cubicBezTo>
                  <a:cubicBezTo>
                    <a:pt x="49349" y="2683"/>
                    <a:pt x="38271" y="65"/>
                    <a:pt x="32336" y="65"/>
                  </a:cubicBezTo>
                  <a:cubicBezTo>
                    <a:pt x="24620" y="65"/>
                    <a:pt x="19872" y="5302"/>
                    <a:pt x="16707" y="10740"/>
                  </a:cubicBezTo>
                  <a:cubicBezTo>
                    <a:pt x="12750" y="17589"/>
                    <a:pt x="9585" y="29675"/>
                    <a:pt x="9585" y="30883"/>
                  </a:cubicBezTo>
                  <a:cubicBezTo>
                    <a:pt x="9585" y="33502"/>
                    <a:pt x="12355" y="33502"/>
                    <a:pt x="12948" y="33502"/>
                  </a:cubicBezTo>
                  <a:cubicBezTo>
                    <a:pt x="15718" y="33502"/>
                    <a:pt x="15916" y="32898"/>
                    <a:pt x="17301" y="27459"/>
                  </a:cubicBezTo>
                  <a:cubicBezTo>
                    <a:pt x="20268" y="15776"/>
                    <a:pt x="24027" y="5705"/>
                    <a:pt x="31742" y="5705"/>
                  </a:cubicBezTo>
                  <a:cubicBezTo>
                    <a:pt x="36886" y="5705"/>
                    <a:pt x="38271" y="10136"/>
                    <a:pt x="38271" y="15575"/>
                  </a:cubicBezTo>
                  <a:cubicBezTo>
                    <a:pt x="38271" y="17790"/>
                    <a:pt x="37875" y="20409"/>
                    <a:pt x="37677" y="21618"/>
                  </a:cubicBezTo>
                  <a:lnTo>
                    <a:pt x="15124" y="113470"/>
                  </a:lnTo>
                  <a:close/>
                  <a:moveTo>
                    <a:pt x="52515" y="24236"/>
                  </a:moveTo>
                  <a:cubicBezTo>
                    <a:pt x="63989" y="8726"/>
                    <a:pt x="73881" y="5705"/>
                    <a:pt x="80211" y="5705"/>
                  </a:cubicBezTo>
                  <a:cubicBezTo>
                    <a:pt x="87927" y="5705"/>
                    <a:pt x="94653" y="11546"/>
                    <a:pt x="94653" y="25243"/>
                  </a:cubicBezTo>
                  <a:cubicBezTo>
                    <a:pt x="94653" y="33502"/>
                    <a:pt x="90301" y="54048"/>
                    <a:pt x="84366" y="65731"/>
                  </a:cubicBezTo>
                  <a:cubicBezTo>
                    <a:pt x="79420" y="75601"/>
                    <a:pt x="69726" y="85269"/>
                    <a:pt x="59637" y="85269"/>
                  </a:cubicBezTo>
                  <a:cubicBezTo>
                    <a:pt x="45591" y="85269"/>
                    <a:pt x="42030" y="69759"/>
                    <a:pt x="42030" y="67745"/>
                  </a:cubicBezTo>
                  <a:cubicBezTo>
                    <a:pt x="42030" y="66939"/>
                    <a:pt x="42425" y="65529"/>
                    <a:pt x="42623" y="64724"/>
                  </a:cubicBezTo>
                  <a:lnTo>
                    <a:pt x="52515" y="24236"/>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1" name="Freeform: Shape 90">
              <a:extLst>
                <a:ext uri="{FF2B5EF4-FFF2-40B4-BE49-F238E27FC236}">
                  <a16:creationId xmlns:a16="http://schemas.microsoft.com/office/drawing/2014/main" id="{53AB5009-9580-0361-DA3D-1309DDC4A508}"/>
                </a:ext>
              </a:extLst>
            </p:cNvPr>
            <p:cNvSpPr/>
            <p:nvPr>
              <p:custDataLst>
                <p:tags r:id="rId185"/>
              </p:custDataLst>
            </p:nvPr>
          </p:nvSpPr>
          <p:spPr>
            <a:xfrm>
              <a:off x="4632093" y="5899877"/>
              <a:ext cx="58078" cy="95823"/>
            </a:xfrm>
            <a:custGeom>
              <a:avLst/>
              <a:gdLst>
                <a:gd name="connsiteX0" fmla="*/ 36127 w 58078"/>
                <a:gd name="connsiteY0" fmla="*/ 4382 h 95823"/>
                <a:gd name="connsiteX1" fmla="*/ 31040 w 58078"/>
                <a:gd name="connsiteY1" fmla="*/ 66 h 95823"/>
                <a:gd name="connsiteX2" fmla="*/ 2495 w 58078"/>
                <a:gd name="connsiteY2" fmla="*/ 9274 h 95823"/>
                <a:gd name="connsiteX3" fmla="*/ 93 w 58078"/>
                <a:gd name="connsiteY3" fmla="*/ 9274 h 95823"/>
                <a:gd name="connsiteX4" fmla="*/ 93 w 58078"/>
                <a:gd name="connsiteY4" fmla="*/ 15604 h 95823"/>
                <a:gd name="connsiteX5" fmla="*/ 2495 w 58078"/>
                <a:gd name="connsiteY5" fmla="*/ 15604 h 95823"/>
                <a:gd name="connsiteX6" fmla="*/ 23127 w 58078"/>
                <a:gd name="connsiteY6" fmla="*/ 11576 h 95823"/>
                <a:gd name="connsiteX7" fmla="*/ 23127 w 58078"/>
                <a:gd name="connsiteY7" fmla="*/ 83515 h 95823"/>
                <a:gd name="connsiteX8" fmla="*/ 8148 w 58078"/>
                <a:gd name="connsiteY8" fmla="*/ 89558 h 95823"/>
                <a:gd name="connsiteX9" fmla="*/ 1082 w 58078"/>
                <a:gd name="connsiteY9" fmla="*/ 89558 h 95823"/>
                <a:gd name="connsiteX10" fmla="*/ 1082 w 58078"/>
                <a:gd name="connsiteY10" fmla="*/ 95889 h 95823"/>
                <a:gd name="connsiteX11" fmla="*/ 29627 w 58078"/>
                <a:gd name="connsiteY11" fmla="*/ 95313 h 95823"/>
                <a:gd name="connsiteX12" fmla="*/ 58171 w 58078"/>
                <a:gd name="connsiteY12" fmla="*/ 95889 h 95823"/>
                <a:gd name="connsiteX13" fmla="*/ 58171 w 58078"/>
                <a:gd name="connsiteY13" fmla="*/ 89558 h 95823"/>
                <a:gd name="connsiteX14" fmla="*/ 51106 w 58078"/>
                <a:gd name="connsiteY14" fmla="*/ 89558 h 95823"/>
                <a:gd name="connsiteX15" fmla="*/ 36127 w 58078"/>
                <a:gd name="connsiteY15" fmla="*/ 83515 h 95823"/>
                <a:gd name="connsiteX16" fmla="*/ 36127 w 58078"/>
                <a:gd name="connsiteY16" fmla="*/ 4382 h 9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078" h="95823">
                  <a:moveTo>
                    <a:pt x="36127" y="4382"/>
                  </a:moveTo>
                  <a:cubicBezTo>
                    <a:pt x="36127" y="66"/>
                    <a:pt x="35703" y="66"/>
                    <a:pt x="31040" y="66"/>
                  </a:cubicBezTo>
                  <a:cubicBezTo>
                    <a:pt x="21007" y="9274"/>
                    <a:pt x="5322" y="9274"/>
                    <a:pt x="2495" y="9274"/>
                  </a:cubicBezTo>
                  <a:lnTo>
                    <a:pt x="93" y="9274"/>
                  </a:lnTo>
                  <a:lnTo>
                    <a:pt x="93" y="15604"/>
                  </a:lnTo>
                  <a:lnTo>
                    <a:pt x="2495" y="15604"/>
                  </a:lnTo>
                  <a:cubicBezTo>
                    <a:pt x="5746" y="15604"/>
                    <a:pt x="14931" y="15173"/>
                    <a:pt x="23127" y="11576"/>
                  </a:cubicBezTo>
                  <a:lnTo>
                    <a:pt x="23127" y="83515"/>
                  </a:lnTo>
                  <a:cubicBezTo>
                    <a:pt x="23127" y="87975"/>
                    <a:pt x="23127" y="89558"/>
                    <a:pt x="8148" y="89558"/>
                  </a:cubicBezTo>
                  <a:lnTo>
                    <a:pt x="1082" y="89558"/>
                  </a:lnTo>
                  <a:lnTo>
                    <a:pt x="1082" y="95889"/>
                  </a:lnTo>
                  <a:cubicBezTo>
                    <a:pt x="8854" y="95313"/>
                    <a:pt x="21431" y="95313"/>
                    <a:pt x="29627" y="95313"/>
                  </a:cubicBezTo>
                  <a:cubicBezTo>
                    <a:pt x="37823" y="95313"/>
                    <a:pt x="50399" y="95313"/>
                    <a:pt x="58171" y="95889"/>
                  </a:cubicBezTo>
                  <a:lnTo>
                    <a:pt x="58171" y="89558"/>
                  </a:lnTo>
                  <a:lnTo>
                    <a:pt x="51106" y="89558"/>
                  </a:lnTo>
                  <a:cubicBezTo>
                    <a:pt x="36127" y="89558"/>
                    <a:pt x="36127" y="87975"/>
                    <a:pt x="36127" y="83515"/>
                  </a:cubicBezTo>
                  <a:lnTo>
                    <a:pt x="36127" y="4382"/>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2" name="Freeform: Shape 91">
              <a:extLst>
                <a:ext uri="{FF2B5EF4-FFF2-40B4-BE49-F238E27FC236}">
                  <a16:creationId xmlns:a16="http://schemas.microsoft.com/office/drawing/2014/main" id="{6CB55210-A32E-D039-6615-6FDD9FC2FF57}"/>
                </a:ext>
              </a:extLst>
            </p:cNvPr>
            <p:cNvSpPr/>
            <p:nvPr>
              <p:custDataLst>
                <p:tags r:id="rId186"/>
              </p:custDataLst>
            </p:nvPr>
          </p:nvSpPr>
          <p:spPr>
            <a:xfrm>
              <a:off x="4740784" y="5815852"/>
              <a:ext cx="78341" cy="201429"/>
            </a:xfrm>
            <a:custGeom>
              <a:avLst/>
              <a:gdLst>
                <a:gd name="connsiteX0" fmla="*/ 46983 w 78341"/>
                <a:gd name="connsiteY0" fmla="*/ 128778 h 201429"/>
                <a:gd name="connsiteX1" fmla="*/ 53512 w 78341"/>
                <a:gd name="connsiteY1" fmla="*/ 111254 h 201429"/>
                <a:gd name="connsiteX2" fmla="*/ 74482 w 78341"/>
                <a:gd name="connsiteY2" fmla="*/ 103600 h 201429"/>
                <a:gd name="connsiteX3" fmla="*/ 78439 w 78341"/>
                <a:gd name="connsiteY3" fmla="*/ 100779 h 201429"/>
                <a:gd name="connsiteX4" fmla="*/ 75076 w 78341"/>
                <a:gd name="connsiteY4" fmla="*/ 97959 h 201429"/>
                <a:gd name="connsiteX5" fmla="*/ 46983 w 78341"/>
                <a:gd name="connsiteY5" fmla="*/ 76809 h 201429"/>
                <a:gd name="connsiteX6" fmla="*/ 46983 w 78341"/>
                <a:gd name="connsiteY6" fmla="*/ 29473 h 201429"/>
                <a:gd name="connsiteX7" fmla="*/ 36498 w 78341"/>
                <a:gd name="connsiteY7" fmla="*/ 8122 h 201429"/>
                <a:gd name="connsiteX8" fmla="*/ 5043 w 78341"/>
                <a:gd name="connsiteY8" fmla="*/ 65 h 201429"/>
                <a:gd name="connsiteX9" fmla="*/ 97 w 78341"/>
                <a:gd name="connsiteY9" fmla="*/ 2885 h 201429"/>
                <a:gd name="connsiteX10" fmla="*/ 3460 w 78341"/>
                <a:gd name="connsiteY10" fmla="*/ 5705 h 201429"/>
                <a:gd name="connsiteX11" fmla="*/ 31157 w 78341"/>
                <a:gd name="connsiteY11" fmla="*/ 23229 h 201429"/>
                <a:gd name="connsiteX12" fmla="*/ 31552 w 78341"/>
                <a:gd name="connsiteY12" fmla="*/ 29473 h 201429"/>
                <a:gd name="connsiteX13" fmla="*/ 31552 w 78341"/>
                <a:gd name="connsiteY13" fmla="*/ 71774 h 201429"/>
                <a:gd name="connsiteX14" fmla="*/ 36696 w 78341"/>
                <a:gd name="connsiteY14" fmla="*/ 90305 h 201429"/>
                <a:gd name="connsiteX15" fmla="*/ 55095 w 78341"/>
                <a:gd name="connsiteY15" fmla="*/ 100779 h 201429"/>
                <a:gd name="connsiteX16" fmla="*/ 31750 w 78341"/>
                <a:gd name="connsiteY16" fmla="*/ 122131 h 201429"/>
                <a:gd name="connsiteX17" fmla="*/ 31552 w 78341"/>
                <a:gd name="connsiteY17" fmla="*/ 130188 h 201429"/>
                <a:gd name="connsiteX18" fmla="*/ 31552 w 78341"/>
                <a:gd name="connsiteY18" fmla="*/ 172489 h 201429"/>
                <a:gd name="connsiteX19" fmla="*/ 25420 w 78341"/>
                <a:gd name="connsiteY19" fmla="*/ 188200 h 201429"/>
                <a:gd name="connsiteX20" fmla="*/ 4252 w 78341"/>
                <a:gd name="connsiteY20" fmla="*/ 195854 h 201429"/>
                <a:gd name="connsiteX21" fmla="*/ 97 w 78341"/>
                <a:gd name="connsiteY21" fmla="*/ 198674 h 201429"/>
                <a:gd name="connsiteX22" fmla="*/ 5043 w 78341"/>
                <a:gd name="connsiteY22" fmla="*/ 201494 h 201429"/>
                <a:gd name="connsiteX23" fmla="*/ 46983 w 78341"/>
                <a:gd name="connsiteY23" fmla="*/ 176114 h 201429"/>
                <a:gd name="connsiteX24" fmla="*/ 46983 w 78341"/>
                <a:gd name="connsiteY24" fmla="*/ 128778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8341" h="201429">
                  <a:moveTo>
                    <a:pt x="46983" y="128778"/>
                  </a:moveTo>
                  <a:cubicBezTo>
                    <a:pt x="46983" y="123541"/>
                    <a:pt x="46983" y="117095"/>
                    <a:pt x="53512" y="111254"/>
                  </a:cubicBezTo>
                  <a:cubicBezTo>
                    <a:pt x="58260" y="107427"/>
                    <a:pt x="64591" y="104204"/>
                    <a:pt x="74482" y="103600"/>
                  </a:cubicBezTo>
                  <a:cubicBezTo>
                    <a:pt x="76856" y="103398"/>
                    <a:pt x="78439" y="103398"/>
                    <a:pt x="78439" y="100779"/>
                  </a:cubicBezTo>
                  <a:cubicBezTo>
                    <a:pt x="78439" y="98161"/>
                    <a:pt x="76658" y="98161"/>
                    <a:pt x="75076" y="97959"/>
                  </a:cubicBezTo>
                  <a:cubicBezTo>
                    <a:pt x="51534" y="96348"/>
                    <a:pt x="47181" y="82449"/>
                    <a:pt x="46983" y="76809"/>
                  </a:cubicBezTo>
                  <a:lnTo>
                    <a:pt x="46983" y="29473"/>
                  </a:lnTo>
                  <a:cubicBezTo>
                    <a:pt x="46983" y="24035"/>
                    <a:pt x="46983" y="14970"/>
                    <a:pt x="36498" y="8122"/>
                  </a:cubicBezTo>
                  <a:cubicBezTo>
                    <a:pt x="25420" y="870"/>
                    <a:pt x="9989" y="65"/>
                    <a:pt x="5043" y="65"/>
                  </a:cubicBezTo>
                  <a:cubicBezTo>
                    <a:pt x="2273" y="65"/>
                    <a:pt x="97" y="65"/>
                    <a:pt x="97" y="2885"/>
                  </a:cubicBezTo>
                  <a:cubicBezTo>
                    <a:pt x="97" y="5503"/>
                    <a:pt x="1878" y="5705"/>
                    <a:pt x="3460" y="5705"/>
                  </a:cubicBezTo>
                  <a:cubicBezTo>
                    <a:pt x="22056" y="6712"/>
                    <a:pt x="29574" y="15776"/>
                    <a:pt x="31157" y="23229"/>
                  </a:cubicBezTo>
                  <a:cubicBezTo>
                    <a:pt x="31552" y="25243"/>
                    <a:pt x="31552" y="26653"/>
                    <a:pt x="31552" y="29473"/>
                  </a:cubicBezTo>
                  <a:lnTo>
                    <a:pt x="31552" y="71774"/>
                  </a:lnTo>
                  <a:cubicBezTo>
                    <a:pt x="31552" y="77615"/>
                    <a:pt x="31552" y="84867"/>
                    <a:pt x="36696" y="90305"/>
                  </a:cubicBezTo>
                  <a:cubicBezTo>
                    <a:pt x="39466" y="92924"/>
                    <a:pt x="44016" y="97758"/>
                    <a:pt x="55095" y="100779"/>
                  </a:cubicBezTo>
                  <a:cubicBezTo>
                    <a:pt x="47181" y="102995"/>
                    <a:pt x="33926" y="108434"/>
                    <a:pt x="31750" y="122131"/>
                  </a:cubicBezTo>
                  <a:cubicBezTo>
                    <a:pt x="31552" y="123340"/>
                    <a:pt x="31552" y="123742"/>
                    <a:pt x="31552" y="130188"/>
                  </a:cubicBezTo>
                  <a:lnTo>
                    <a:pt x="31552" y="172489"/>
                  </a:lnTo>
                  <a:cubicBezTo>
                    <a:pt x="31552" y="176517"/>
                    <a:pt x="31552" y="182560"/>
                    <a:pt x="25420" y="188200"/>
                  </a:cubicBezTo>
                  <a:cubicBezTo>
                    <a:pt x="19485" y="193437"/>
                    <a:pt x="11967" y="195250"/>
                    <a:pt x="4252" y="195854"/>
                  </a:cubicBezTo>
                  <a:cubicBezTo>
                    <a:pt x="1482" y="196056"/>
                    <a:pt x="97" y="196056"/>
                    <a:pt x="97" y="198674"/>
                  </a:cubicBezTo>
                  <a:cubicBezTo>
                    <a:pt x="97" y="201494"/>
                    <a:pt x="2273" y="201494"/>
                    <a:pt x="5043" y="201494"/>
                  </a:cubicBezTo>
                  <a:cubicBezTo>
                    <a:pt x="26211" y="201494"/>
                    <a:pt x="46786" y="192430"/>
                    <a:pt x="46983" y="176114"/>
                  </a:cubicBezTo>
                  <a:lnTo>
                    <a:pt x="46983" y="128778"/>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16" name="Group 115">
            <a:extLst>
              <a:ext uri="{FF2B5EF4-FFF2-40B4-BE49-F238E27FC236}">
                <a16:creationId xmlns:a16="http://schemas.microsoft.com/office/drawing/2014/main" id="{FBB79C83-7B90-5B33-7A43-C4906F45BCC2}"/>
              </a:ext>
            </a:extLst>
          </p:cNvPr>
          <p:cNvGrpSpPr>
            <a:grpSpLocks noChangeAspect="1"/>
          </p:cNvGrpSpPr>
          <p:nvPr>
            <p:custDataLst>
              <p:tags r:id="rId9"/>
            </p:custDataLst>
          </p:nvPr>
        </p:nvGrpSpPr>
        <p:grpSpPr>
          <a:xfrm>
            <a:off x="3552575" y="2501646"/>
            <a:ext cx="199106" cy="149805"/>
            <a:chOff x="4495831" y="4022373"/>
            <a:chExt cx="199106" cy="149805"/>
          </a:xfrm>
        </p:grpSpPr>
        <p:sp>
          <p:nvSpPr>
            <p:cNvPr id="117" name="Freeform: Shape 116">
              <a:extLst>
                <a:ext uri="{FF2B5EF4-FFF2-40B4-BE49-F238E27FC236}">
                  <a16:creationId xmlns:a16="http://schemas.microsoft.com/office/drawing/2014/main" id="{7AC0AB39-AA93-F657-31AA-A387541C9AA8}"/>
                </a:ext>
              </a:extLst>
            </p:cNvPr>
            <p:cNvSpPr/>
            <p:nvPr>
              <p:custDataLst>
                <p:tags r:id="rId180"/>
              </p:custDataLst>
            </p:nvPr>
          </p:nvSpPr>
          <p:spPr>
            <a:xfrm>
              <a:off x="4495831" y="4022373"/>
              <a:ext cx="111089" cy="114632"/>
            </a:xfrm>
            <a:custGeom>
              <a:avLst/>
              <a:gdLst>
                <a:gd name="connsiteX0" fmla="*/ 111166 w 111089"/>
                <a:gd name="connsiteY0" fmla="*/ 17776 h 114632"/>
                <a:gd name="connsiteX1" fmla="*/ 100032 w 111089"/>
                <a:gd name="connsiteY1" fmla="*/ 63 h 114632"/>
                <a:gd name="connsiteX2" fmla="*/ 87632 w 111089"/>
                <a:gd name="connsiteY2" fmla="*/ 12209 h 114632"/>
                <a:gd name="connsiteX3" fmla="*/ 91681 w 111089"/>
                <a:gd name="connsiteY3" fmla="*/ 19801 h 114632"/>
                <a:gd name="connsiteX4" fmla="*/ 100285 w 111089"/>
                <a:gd name="connsiteY4" fmla="*/ 40551 h 114632"/>
                <a:gd name="connsiteX5" fmla="*/ 55242 w 111089"/>
                <a:gd name="connsiteY5" fmla="*/ 109128 h 114632"/>
                <a:gd name="connsiteX6" fmla="*/ 36516 w 111089"/>
                <a:gd name="connsiteY6" fmla="*/ 87112 h 114632"/>
                <a:gd name="connsiteX7" fmla="*/ 51193 w 111089"/>
                <a:gd name="connsiteY7" fmla="*/ 33466 h 114632"/>
                <a:gd name="connsiteX8" fmla="*/ 54230 w 111089"/>
                <a:gd name="connsiteY8" fmla="*/ 20813 h 114632"/>
                <a:gd name="connsiteX9" fmla="*/ 33479 w 111089"/>
                <a:gd name="connsiteY9" fmla="*/ 63 h 114632"/>
                <a:gd name="connsiteX10" fmla="*/ 77 w 111089"/>
                <a:gd name="connsiteY10" fmla="*/ 39033 h 114632"/>
                <a:gd name="connsiteX11" fmla="*/ 3113 w 111089"/>
                <a:gd name="connsiteY11" fmla="*/ 41563 h 114632"/>
                <a:gd name="connsiteX12" fmla="*/ 7162 w 111089"/>
                <a:gd name="connsiteY12" fmla="*/ 37008 h 114632"/>
                <a:gd name="connsiteX13" fmla="*/ 32720 w 111089"/>
                <a:gd name="connsiteY13" fmla="*/ 5630 h 114632"/>
                <a:gd name="connsiteX14" fmla="*/ 39047 w 111089"/>
                <a:gd name="connsiteY14" fmla="*/ 13728 h 114632"/>
                <a:gd name="connsiteX15" fmla="*/ 34745 w 111089"/>
                <a:gd name="connsiteY15" fmla="*/ 31441 h 114632"/>
                <a:gd name="connsiteX16" fmla="*/ 20321 w 111089"/>
                <a:gd name="connsiteY16" fmla="*/ 83317 h 114632"/>
                <a:gd name="connsiteX17" fmla="*/ 54230 w 111089"/>
                <a:gd name="connsiteY17" fmla="*/ 114695 h 114632"/>
                <a:gd name="connsiteX18" fmla="*/ 111166 w 111089"/>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166" y="17776"/>
                  </a:moveTo>
                  <a:cubicBezTo>
                    <a:pt x="111166" y="4112"/>
                    <a:pt x="104587" y="63"/>
                    <a:pt x="100032" y="63"/>
                  </a:cubicBezTo>
                  <a:cubicBezTo>
                    <a:pt x="93706" y="63"/>
                    <a:pt x="87632" y="6642"/>
                    <a:pt x="87632" y="12209"/>
                  </a:cubicBezTo>
                  <a:cubicBezTo>
                    <a:pt x="87632" y="15499"/>
                    <a:pt x="88898" y="17017"/>
                    <a:pt x="91681" y="19801"/>
                  </a:cubicBezTo>
                  <a:cubicBezTo>
                    <a:pt x="96995" y="24862"/>
                    <a:pt x="100285" y="31441"/>
                    <a:pt x="100285" y="40551"/>
                  </a:cubicBezTo>
                  <a:cubicBezTo>
                    <a:pt x="100285" y="51179"/>
                    <a:pt x="84849" y="109128"/>
                    <a:pt x="55242" y="109128"/>
                  </a:cubicBezTo>
                  <a:cubicBezTo>
                    <a:pt x="42336" y="109128"/>
                    <a:pt x="36516" y="100271"/>
                    <a:pt x="36516" y="87112"/>
                  </a:cubicBezTo>
                  <a:cubicBezTo>
                    <a:pt x="36516" y="72941"/>
                    <a:pt x="43348" y="54469"/>
                    <a:pt x="51193" y="33466"/>
                  </a:cubicBezTo>
                  <a:cubicBezTo>
                    <a:pt x="52964" y="29164"/>
                    <a:pt x="54230" y="25621"/>
                    <a:pt x="54230" y="20813"/>
                  </a:cubicBezTo>
                  <a:cubicBezTo>
                    <a:pt x="54230" y="9426"/>
                    <a:pt x="46132" y="63"/>
                    <a:pt x="33479" y="63"/>
                  </a:cubicBezTo>
                  <a:cubicBezTo>
                    <a:pt x="9693" y="63"/>
                    <a:pt x="77" y="36755"/>
                    <a:pt x="77" y="39033"/>
                  </a:cubicBezTo>
                  <a:cubicBezTo>
                    <a:pt x="77" y="41563"/>
                    <a:pt x="2607" y="41563"/>
                    <a:pt x="3113" y="41563"/>
                  </a:cubicBezTo>
                  <a:cubicBezTo>
                    <a:pt x="5644" y="41563"/>
                    <a:pt x="5897" y="41057"/>
                    <a:pt x="7162" y="37008"/>
                  </a:cubicBezTo>
                  <a:cubicBezTo>
                    <a:pt x="14501" y="11450"/>
                    <a:pt x="25382" y="5630"/>
                    <a:pt x="32720" y="5630"/>
                  </a:cubicBezTo>
                  <a:cubicBezTo>
                    <a:pt x="34745" y="5630"/>
                    <a:pt x="39047" y="5630"/>
                    <a:pt x="39047" y="13728"/>
                  </a:cubicBezTo>
                  <a:cubicBezTo>
                    <a:pt x="39047" y="20054"/>
                    <a:pt x="36516" y="26886"/>
                    <a:pt x="34745" y="31441"/>
                  </a:cubicBezTo>
                  <a:cubicBezTo>
                    <a:pt x="23610" y="60795"/>
                    <a:pt x="20321" y="72435"/>
                    <a:pt x="20321" y="83317"/>
                  </a:cubicBezTo>
                  <a:cubicBezTo>
                    <a:pt x="20321" y="110646"/>
                    <a:pt x="42589" y="114695"/>
                    <a:pt x="54230" y="114695"/>
                  </a:cubicBezTo>
                  <a:cubicBezTo>
                    <a:pt x="96742" y="114695"/>
                    <a:pt x="111166" y="30935"/>
                    <a:pt x="111166" y="17776"/>
                  </a:cubicBezTo>
                  <a:close/>
                </a:path>
              </a:pathLst>
            </a:custGeom>
            <a:solidFill>
              <a:srgbClr val="000000"/>
            </a:solidFill>
            <a:ln w="2540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2D3954D-54D4-92D8-98ED-A8F4086F42BB}"/>
                </a:ext>
              </a:extLst>
            </p:cNvPr>
            <p:cNvSpPr/>
            <p:nvPr>
              <p:custDataLst>
                <p:tags r:id="rId181"/>
              </p:custDataLst>
            </p:nvPr>
          </p:nvSpPr>
          <p:spPr>
            <a:xfrm>
              <a:off x="4630460"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1 w 64477"/>
                <a:gd name="connsiteY7" fmla="*/ 111305 h 117618"/>
                <a:gd name="connsiteX8" fmla="*/ 1321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3"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1" y="111305"/>
                  </a:lnTo>
                  <a:lnTo>
                    <a:pt x="1321"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solidFill>
              <a:srgbClr val="000000"/>
            </a:solidFill>
            <a:ln w="25400" cap="flat">
              <a:noFill/>
              <a:prstDash val="solid"/>
              <a:miter/>
            </a:ln>
          </p:spPr>
          <p:txBody>
            <a:bodyPr rtlCol="0" anchor="ctr"/>
            <a:lstStyle/>
            <a:p>
              <a:endParaRPr lang="en-US"/>
            </a:p>
          </p:txBody>
        </p:sp>
      </p:grpSp>
      <p:grpSp>
        <p:nvGrpSpPr>
          <p:cNvPr id="121" name="Group 120">
            <a:extLst>
              <a:ext uri="{FF2B5EF4-FFF2-40B4-BE49-F238E27FC236}">
                <a16:creationId xmlns:a16="http://schemas.microsoft.com/office/drawing/2014/main" id="{607A4C65-A037-84B5-6326-CC3DD854F1E5}"/>
              </a:ext>
            </a:extLst>
          </p:cNvPr>
          <p:cNvGrpSpPr>
            <a:grpSpLocks noChangeAspect="1"/>
          </p:cNvGrpSpPr>
          <p:nvPr>
            <p:custDataLst>
              <p:tags r:id="rId10"/>
            </p:custDataLst>
          </p:nvPr>
        </p:nvGrpSpPr>
        <p:grpSpPr>
          <a:xfrm>
            <a:off x="1431833" y="2519379"/>
            <a:ext cx="199106" cy="149805"/>
            <a:chOff x="4495831" y="4022373"/>
            <a:chExt cx="199106" cy="149805"/>
          </a:xfrm>
        </p:grpSpPr>
        <p:sp>
          <p:nvSpPr>
            <p:cNvPr id="122" name="Freeform: Shape 121">
              <a:extLst>
                <a:ext uri="{FF2B5EF4-FFF2-40B4-BE49-F238E27FC236}">
                  <a16:creationId xmlns:a16="http://schemas.microsoft.com/office/drawing/2014/main" id="{2AD03965-E0B4-1608-0C7E-E9F7E4EB00EE}"/>
                </a:ext>
              </a:extLst>
            </p:cNvPr>
            <p:cNvSpPr/>
            <p:nvPr>
              <p:custDataLst>
                <p:tags r:id="rId178"/>
              </p:custDataLst>
            </p:nvPr>
          </p:nvSpPr>
          <p:spPr>
            <a:xfrm>
              <a:off x="4495831" y="4022373"/>
              <a:ext cx="111089" cy="114632"/>
            </a:xfrm>
            <a:custGeom>
              <a:avLst/>
              <a:gdLst>
                <a:gd name="connsiteX0" fmla="*/ 111166 w 111089"/>
                <a:gd name="connsiteY0" fmla="*/ 17776 h 114632"/>
                <a:gd name="connsiteX1" fmla="*/ 100032 w 111089"/>
                <a:gd name="connsiteY1" fmla="*/ 63 h 114632"/>
                <a:gd name="connsiteX2" fmla="*/ 87632 w 111089"/>
                <a:gd name="connsiteY2" fmla="*/ 12209 h 114632"/>
                <a:gd name="connsiteX3" fmla="*/ 91681 w 111089"/>
                <a:gd name="connsiteY3" fmla="*/ 19801 h 114632"/>
                <a:gd name="connsiteX4" fmla="*/ 100285 w 111089"/>
                <a:gd name="connsiteY4" fmla="*/ 40551 h 114632"/>
                <a:gd name="connsiteX5" fmla="*/ 55242 w 111089"/>
                <a:gd name="connsiteY5" fmla="*/ 109128 h 114632"/>
                <a:gd name="connsiteX6" fmla="*/ 36516 w 111089"/>
                <a:gd name="connsiteY6" fmla="*/ 87112 h 114632"/>
                <a:gd name="connsiteX7" fmla="*/ 51193 w 111089"/>
                <a:gd name="connsiteY7" fmla="*/ 33466 h 114632"/>
                <a:gd name="connsiteX8" fmla="*/ 54230 w 111089"/>
                <a:gd name="connsiteY8" fmla="*/ 20813 h 114632"/>
                <a:gd name="connsiteX9" fmla="*/ 33479 w 111089"/>
                <a:gd name="connsiteY9" fmla="*/ 63 h 114632"/>
                <a:gd name="connsiteX10" fmla="*/ 77 w 111089"/>
                <a:gd name="connsiteY10" fmla="*/ 39033 h 114632"/>
                <a:gd name="connsiteX11" fmla="*/ 3113 w 111089"/>
                <a:gd name="connsiteY11" fmla="*/ 41563 h 114632"/>
                <a:gd name="connsiteX12" fmla="*/ 7162 w 111089"/>
                <a:gd name="connsiteY12" fmla="*/ 37008 h 114632"/>
                <a:gd name="connsiteX13" fmla="*/ 32720 w 111089"/>
                <a:gd name="connsiteY13" fmla="*/ 5630 h 114632"/>
                <a:gd name="connsiteX14" fmla="*/ 39047 w 111089"/>
                <a:gd name="connsiteY14" fmla="*/ 13728 h 114632"/>
                <a:gd name="connsiteX15" fmla="*/ 34745 w 111089"/>
                <a:gd name="connsiteY15" fmla="*/ 31441 h 114632"/>
                <a:gd name="connsiteX16" fmla="*/ 20321 w 111089"/>
                <a:gd name="connsiteY16" fmla="*/ 83317 h 114632"/>
                <a:gd name="connsiteX17" fmla="*/ 54230 w 111089"/>
                <a:gd name="connsiteY17" fmla="*/ 114695 h 114632"/>
                <a:gd name="connsiteX18" fmla="*/ 111166 w 111089"/>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166" y="17776"/>
                  </a:moveTo>
                  <a:cubicBezTo>
                    <a:pt x="111166" y="4112"/>
                    <a:pt x="104587" y="63"/>
                    <a:pt x="100032" y="63"/>
                  </a:cubicBezTo>
                  <a:cubicBezTo>
                    <a:pt x="93706" y="63"/>
                    <a:pt x="87632" y="6642"/>
                    <a:pt x="87632" y="12209"/>
                  </a:cubicBezTo>
                  <a:cubicBezTo>
                    <a:pt x="87632" y="15499"/>
                    <a:pt x="88898" y="17017"/>
                    <a:pt x="91681" y="19801"/>
                  </a:cubicBezTo>
                  <a:cubicBezTo>
                    <a:pt x="96995" y="24862"/>
                    <a:pt x="100285" y="31441"/>
                    <a:pt x="100285" y="40551"/>
                  </a:cubicBezTo>
                  <a:cubicBezTo>
                    <a:pt x="100285" y="51179"/>
                    <a:pt x="84849" y="109128"/>
                    <a:pt x="55242" y="109128"/>
                  </a:cubicBezTo>
                  <a:cubicBezTo>
                    <a:pt x="42336" y="109128"/>
                    <a:pt x="36516" y="100271"/>
                    <a:pt x="36516" y="87112"/>
                  </a:cubicBezTo>
                  <a:cubicBezTo>
                    <a:pt x="36516" y="72941"/>
                    <a:pt x="43348" y="54469"/>
                    <a:pt x="51193" y="33466"/>
                  </a:cubicBezTo>
                  <a:cubicBezTo>
                    <a:pt x="52964" y="29164"/>
                    <a:pt x="54230" y="25621"/>
                    <a:pt x="54230" y="20813"/>
                  </a:cubicBezTo>
                  <a:cubicBezTo>
                    <a:pt x="54230" y="9426"/>
                    <a:pt x="46132" y="63"/>
                    <a:pt x="33479" y="63"/>
                  </a:cubicBezTo>
                  <a:cubicBezTo>
                    <a:pt x="9693" y="63"/>
                    <a:pt x="77" y="36755"/>
                    <a:pt x="77" y="39033"/>
                  </a:cubicBezTo>
                  <a:cubicBezTo>
                    <a:pt x="77" y="41563"/>
                    <a:pt x="2607" y="41563"/>
                    <a:pt x="3113" y="41563"/>
                  </a:cubicBezTo>
                  <a:cubicBezTo>
                    <a:pt x="5644" y="41563"/>
                    <a:pt x="5897" y="41057"/>
                    <a:pt x="7162" y="37008"/>
                  </a:cubicBezTo>
                  <a:cubicBezTo>
                    <a:pt x="14501" y="11450"/>
                    <a:pt x="25382" y="5630"/>
                    <a:pt x="32720" y="5630"/>
                  </a:cubicBezTo>
                  <a:cubicBezTo>
                    <a:pt x="34745" y="5630"/>
                    <a:pt x="39047" y="5630"/>
                    <a:pt x="39047" y="13728"/>
                  </a:cubicBezTo>
                  <a:cubicBezTo>
                    <a:pt x="39047" y="20054"/>
                    <a:pt x="36516" y="26886"/>
                    <a:pt x="34745" y="31441"/>
                  </a:cubicBezTo>
                  <a:cubicBezTo>
                    <a:pt x="23610" y="60795"/>
                    <a:pt x="20321" y="72435"/>
                    <a:pt x="20321" y="83317"/>
                  </a:cubicBezTo>
                  <a:cubicBezTo>
                    <a:pt x="20321" y="110646"/>
                    <a:pt x="42589" y="114695"/>
                    <a:pt x="54230" y="114695"/>
                  </a:cubicBezTo>
                  <a:cubicBezTo>
                    <a:pt x="96742" y="114695"/>
                    <a:pt x="111166" y="30935"/>
                    <a:pt x="111166" y="17776"/>
                  </a:cubicBezTo>
                  <a:close/>
                </a:path>
              </a:pathLst>
            </a:custGeom>
            <a:solidFill>
              <a:srgbClr val="000000"/>
            </a:solidFill>
            <a:ln w="25400"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46E54074-2A57-AC56-CBB5-87DD6C887356}"/>
                </a:ext>
              </a:extLst>
            </p:cNvPr>
            <p:cNvSpPr/>
            <p:nvPr>
              <p:custDataLst>
                <p:tags r:id="rId179"/>
              </p:custDataLst>
            </p:nvPr>
          </p:nvSpPr>
          <p:spPr>
            <a:xfrm>
              <a:off x="4630460"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1 w 64477"/>
                <a:gd name="connsiteY7" fmla="*/ 111305 h 117618"/>
                <a:gd name="connsiteX8" fmla="*/ 1321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3"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1" y="111305"/>
                  </a:lnTo>
                  <a:lnTo>
                    <a:pt x="1321"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solidFill>
              <a:srgbClr val="000000"/>
            </a:solidFill>
            <a:ln w="25400" cap="flat">
              <a:noFill/>
              <a:prstDash val="solid"/>
              <a:miter/>
            </a:ln>
          </p:spPr>
          <p:txBody>
            <a:bodyPr rtlCol="0" anchor="ctr"/>
            <a:lstStyle/>
            <a:p>
              <a:endParaRPr lang="en-US"/>
            </a:p>
          </p:txBody>
        </p:sp>
      </p:grpSp>
      <p:grpSp>
        <p:nvGrpSpPr>
          <p:cNvPr id="125" name="Group 124" descr="\documentclass{article}&#10;\usepackage{amsmath}&#10;\pagestyle{empty}&#10;&#10;\input{Macros.tex}&#10;&#10;\begin{document}&#10;&#10;$\ket{*}_{\reg{p_1}}$&#10;&#10;&#10;\end{document}" title="IguanaTex Shape Display">
            <a:extLst>
              <a:ext uri="{FF2B5EF4-FFF2-40B4-BE49-F238E27FC236}">
                <a16:creationId xmlns:a16="http://schemas.microsoft.com/office/drawing/2014/main" id="{C6255388-2294-7DB0-4ECA-0E36FA3F879C}"/>
              </a:ext>
            </a:extLst>
          </p:cNvPr>
          <p:cNvGrpSpPr>
            <a:grpSpLocks noChangeAspect="1"/>
          </p:cNvGrpSpPr>
          <p:nvPr>
            <p:custDataLst>
              <p:tags r:id="rId11"/>
            </p:custDataLst>
          </p:nvPr>
        </p:nvGrpSpPr>
        <p:grpSpPr>
          <a:xfrm>
            <a:off x="1333739" y="3016675"/>
            <a:ext cx="416281" cy="305027"/>
            <a:chOff x="4518606" y="3944433"/>
            <a:chExt cx="416281" cy="305027"/>
          </a:xfrm>
          <a:solidFill>
            <a:srgbClr val="5F246D"/>
          </a:solidFill>
        </p:grpSpPr>
        <p:sp>
          <p:nvSpPr>
            <p:cNvPr id="126" name="Freeform: Shape 125">
              <a:extLst>
                <a:ext uri="{FF2B5EF4-FFF2-40B4-BE49-F238E27FC236}">
                  <a16:creationId xmlns:a16="http://schemas.microsoft.com/office/drawing/2014/main" id="{CB5D4C7C-37CC-7750-F56A-B0251AC463BC}"/>
                </a:ext>
              </a:extLst>
            </p:cNvPr>
            <p:cNvSpPr/>
            <p:nvPr>
              <p:custDataLst>
                <p:tags r:id="rId173"/>
              </p:custDataLst>
            </p:nvPr>
          </p:nvSpPr>
          <p:spPr>
            <a:xfrm>
              <a:off x="4518606" y="3944433"/>
              <a:ext cx="10122" cy="253051"/>
            </a:xfrm>
            <a:custGeom>
              <a:avLst/>
              <a:gdLst>
                <a:gd name="connsiteX0" fmla="*/ 10199 w 10122"/>
                <a:gd name="connsiteY0" fmla="*/ 9173 h 253051"/>
                <a:gd name="connsiteX1" fmla="*/ 5138 w 10122"/>
                <a:gd name="connsiteY1" fmla="*/ 63 h 253051"/>
                <a:gd name="connsiteX2" fmla="*/ 77 w 10122"/>
                <a:gd name="connsiteY2" fmla="*/ 9173 h 253051"/>
                <a:gd name="connsiteX3" fmla="*/ 77 w 10122"/>
                <a:gd name="connsiteY3" fmla="*/ 244004 h 253051"/>
                <a:gd name="connsiteX4" fmla="*/ 5138 w 10122"/>
                <a:gd name="connsiteY4" fmla="*/ 253114 h 253051"/>
                <a:gd name="connsiteX5" fmla="*/ 10199 w 10122"/>
                <a:gd name="connsiteY5" fmla="*/ 244004 h 253051"/>
                <a:gd name="connsiteX6" fmla="*/ 10199 w 10122"/>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199" y="9173"/>
                  </a:moveTo>
                  <a:cubicBezTo>
                    <a:pt x="10199" y="4618"/>
                    <a:pt x="10199" y="63"/>
                    <a:pt x="5138" y="63"/>
                  </a:cubicBezTo>
                  <a:cubicBezTo>
                    <a:pt x="77" y="63"/>
                    <a:pt x="77" y="4618"/>
                    <a:pt x="77" y="9173"/>
                  </a:cubicBezTo>
                  <a:lnTo>
                    <a:pt x="77" y="244004"/>
                  </a:lnTo>
                  <a:cubicBezTo>
                    <a:pt x="77" y="248559"/>
                    <a:pt x="77" y="253114"/>
                    <a:pt x="5138" y="253114"/>
                  </a:cubicBezTo>
                  <a:cubicBezTo>
                    <a:pt x="10199" y="253114"/>
                    <a:pt x="10199" y="248559"/>
                    <a:pt x="10199" y="244004"/>
                  </a:cubicBezTo>
                  <a:lnTo>
                    <a:pt x="10199" y="9173"/>
                  </a:lnTo>
                  <a:close/>
                </a:path>
              </a:pathLst>
            </a:custGeom>
            <a:grpFill/>
            <a:ln w="25400"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CEECCD63-4F5F-1848-A465-2820E55A2C94}"/>
                </a:ext>
              </a:extLst>
            </p:cNvPr>
            <p:cNvSpPr/>
            <p:nvPr>
              <p:custDataLst>
                <p:tags r:id="rId174"/>
              </p:custDataLst>
            </p:nvPr>
          </p:nvSpPr>
          <p:spPr>
            <a:xfrm>
              <a:off x="4575233" y="4016552"/>
              <a:ext cx="93375" cy="109065"/>
            </a:xfrm>
            <a:custGeom>
              <a:avLst/>
              <a:gdLst>
                <a:gd name="connsiteX0" fmla="*/ 53220 w 93375"/>
                <a:gd name="connsiteY0" fmla="*/ 9679 h 109065"/>
                <a:gd name="connsiteX1" fmla="*/ 46894 w 93375"/>
                <a:gd name="connsiteY1" fmla="*/ 63 h 109065"/>
                <a:gd name="connsiteX2" fmla="*/ 40315 w 93375"/>
                <a:gd name="connsiteY2" fmla="*/ 6642 h 109065"/>
                <a:gd name="connsiteX3" fmla="*/ 40315 w 93375"/>
                <a:gd name="connsiteY3" fmla="*/ 9932 h 109065"/>
                <a:gd name="connsiteX4" fmla="*/ 43857 w 93375"/>
                <a:gd name="connsiteY4" fmla="*/ 49155 h 109065"/>
                <a:gd name="connsiteX5" fmla="*/ 11467 w 93375"/>
                <a:gd name="connsiteY5" fmla="*/ 25621 h 109065"/>
                <a:gd name="connsiteX6" fmla="*/ 6912 w 93375"/>
                <a:gd name="connsiteY6" fmla="*/ 23850 h 109065"/>
                <a:gd name="connsiteX7" fmla="*/ 79 w 93375"/>
                <a:gd name="connsiteY7" fmla="*/ 30935 h 109065"/>
                <a:gd name="connsiteX8" fmla="*/ 5140 w 93375"/>
                <a:gd name="connsiteY8" fmla="*/ 37261 h 109065"/>
                <a:gd name="connsiteX9" fmla="*/ 41074 w 93375"/>
                <a:gd name="connsiteY9" fmla="*/ 54469 h 109065"/>
                <a:gd name="connsiteX10" fmla="*/ 6153 w 93375"/>
                <a:gd name="connsiteY10" fmla="*/ 71423 h 109065"/>
                <a:gd name="connsiteX11" fmla="*/ 79 w 93375"/>
                <a:gd name="connsiteY11" fmla="*/ 78256 h 109065"/>
                <a:gd name="connsiteX12" fmla="*/ 6912 w 93375"/>
                <a:gd name="connsiteY12" fmla="*/ 85341 h 109065"/>
                <a:gd name="connsiteX13" fmla="*/ 15516 w 93375"/>
                <a:gd name="connsiteY13" fmla="*/ 80533 h 109065"/>
                <a:gd name="connsiteX14" fmla="*/ 43857 w 93375"/>
                <a:gd name="connsiteY14" fmla="*/ 60036 h 109065"/>
                <a:gd name="connsiteX15" fmla="*/ 40062 w 93375"/>
                <a:gd name="connsiteY15" fmla="*/ 102548 h 109065"/>
                <a:gd name="connsiteX16" fmla="*/ 46641 w 93375"/>
                <a:gd name="connsiteY16" fmla="*/ 109128 h 109065"/>
                <a:gd name="connsiteX17" fmla="*/ 53473 w 93375"/>
                <a:gd name="connsiteY17" fmla="*/ 102548 h 109065"/>
                <a:gd name="connsiteX18" fmla="*/ 49677 w 93375"/>
                <a:gd name="connsiteY18" fmla="*/ 60036 h 109065"/>
                <a:gd name="connsiteX19" fmla="*/ 82068 w 93375"/>
                <a:gd name="connsiteY19" fmla="*/ 83570 h 109065"/>
                <a:gd name="connsiteX20" fmla="*/ 86623 w 93375"/>
                <a:gd name="connsiteY20" fmla="*/ 85341 h 109065"/>
                <a:gd name="connsiteX21" fmla="*/ 93455 w 93375"/>
                <a:gd name="connsiteY21" fmla="*/ 78256 h 109065"/>
                <a:gd name="connsiteX22" fmla="*/ 88141 w 93375"/>
                <a:gd name="connsiteY22" fmla="*/ 71676 h 109065"/>
                <a:gd name="connsiteX23" fmla="*/ 52461 w 93375"/>
                <a:gd name="connsiteY23" fmla="*/ 54722 h 109065"/>
                <a:gd name="connsiteX24" fmla="*/ 87382 w 93375"/>
                <a:gd name="connsiteY24" fmla="*/ 37767 h 109065"/>
                <a:gd name="connsiteX25" fmla="*/ 93455 w 93375"/>
                <a:gd name="connsiteY25" fmla="*/ 30935 h 109065"/>
                <a:gd name="connsiteX26" fmla="*/ 86623 w 93375"/>
                <a:gd name="connsiteY26" fmla="*/ 23850 h 109065"/>
                <a:gd name="connsiteX27" fmla="*/ 78019 w 93375"/>
                <a:gd name="connsiteY27" fmla="*/ 28658 h 109065"/>
                <a:gd name="connsiteX28" fmla="*/ 49677 w 93375"/>
                <a:gd name="connsiteY28" fmla="*/ 49155 h 109065"/>
                <a:gd name="connsiteX29" fmla="*/ 53220 w 93375"/>
                <a:gd name="connsiteY29" fmla="*/ 9679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375" h="109065">
                  <a:moveTo>
                    <a:pt x="53220" y="9679"/>
                  </a:moveTo>
                  <a:cubicBezTo>
                    <a:pt x="53473" y="6136"/>
                    <a:pt x="53473" y="63"/>
                    <a:pt x="46894" y="63"/>
                  </a:cubicBezTo>
                  <a:cubicBezTo>
                    <a:pt x="42845" y="63"/>
                    <a:pt x="39555" y="3352"/>
                    <a:pt x="40315" y="6642"/>
                  </a:cubicBezTo>
                  <a:lnTo>
                    <a:pt x="40315" y="9932"/>
                  </a:lnTo>
                  <a:lnTo>
                    <a:pt x="43857" y="49155"/>
                  </a:lnTo>
                  <a:lnTo>
                    <a:pt x="11467" y="25621"/>
                  </a:lnTo>
                  <a:cubicBezTo>
                    <a:pt x="9189" y="24356"/>
                    <a:pt x="8683" y="23850"/>
                    <a:pt x="6912" y="23850"/>
                  </a:cubicBezTo>
                  <a:cubicBezTo>
                    <a:pt x="3369" y="23850"/>
                    <a:pt x="79" y="27392"/>
                    <a:pt x="79" y="30935"/>
                  </a:cubicBezTo>
                  <a:cubicBezTo>
                    <a:pt x="79" y="34984"/>
                    <a:pt x="2610" y="35996"/>
                    <a:pt x="5140" y="37261"/>
                  </a:cubicBezTo>
                  <a:lnTo>
                    <a:pt x="41074" y="54469"/>
                  </a:lnTo>
                  <a:lnTo>
                    <a:pt x="6153" y="71423"/>
                  </a:lnTo>
                  <a:cubicBezTo>
                    <a:pt x="2104" y="73448"/>
                    <a:pt x="79" y="74460"/>
                    <a:pt x="79" y="78256"/>
                  </a:cubicBezTo>
                  <a:cubicBezTo>
                    <a:pt x="79" y="82051"/>
                    <a:pt x="3369" y="85341"/>
                    <a:pt x="6912" y="85341"/>
                  </a:cubicBezTo>
                  <a:cubicBezTo>
                    <a:pt x="8683" y="85341"/>
                    <a:pt x="9189" y="85341"/>
                    <a:pt x="15516" y="80533"/>
                  </a:cubicBezTo>
                  <a:lnTo>
                    <a:pt x="43857" y="60036"/>
                  </a:lnTo>
                  <a:lnTo>
                    <a:pt x="40062" y="102548"/>
                  </a:lnTo>
                  <a:cubicBezTo>
                    <a:pt x="40062" y="107863"/>
                    <a:pt x="44616" y="109128"/>
                    <a:pt x="46641" y="109128"/>
                  </a:cubicBezTo>
                  <a:cubicBezTo>
                    <a:pt x="49677" y="109128"/>
                    <a:pt x="53473" y="107356"/>
                    <a:pt x="53473" y="102548"/>
                  </a:cubicBezTo>
                  <a:lnTo>
                    <a:pt x="49677" y="60036"/>
                  </a:lnTo>
                  <a:lnTo>
                    <a:pt x="82068" y="83570"/>
                  </a:lnTo>
                  <a:cubicBezTo>
                    <a:pt x="84345" y="84835"/>
                    <a:pt x="84852" y="85341"/>
                    <a:pt x="86623" y="85341"/>
                  </a:cubicBezTo>
                  <a:cubicBezTo>
                    <a:pt x="90166" y="85341"/>
                    <a:pt x="93455" y="81798"/>
                    <a:pt x="93455" y="78256"/>
                  </a:cubicBezTo>
                  <a:cubicBezTo>
                    <a:pt x="93455" y="74460"/>
                    <a:pt x="91178" y="73195"/>
                    <a:pt x="88141" y="71676"/>
                  </a:cubicBezTo>
                  <a:cubicBezTo>
                    <a:pt x="72958" y="64085"/>
                    <a:pt x="72452" y="64085"/>
                    <a:pt x="52461" y="54722"/>
                  </a:cubicBezTo>
                  <a:lnTo>
                    <a:pt x="87382" y="37767"/>
                  </a:lnTo>
                  <a:cubicBezTo>
                    <a:pt x="91431" y="35743"/>
                    <a:pt x="93455" y="34731"/>
                    <a:pt x="93455" y="30935"/>
                  </a:cubicBezTo>
                  <a:cubicBezTo>
                    <a:pt x="93455" y="27139"/>
                    <a:pt x="90166" y="23850"/>
                    <a:pt x="86623" y="23850"/>
                  </a:cubicBezTo>
                  <a:cubicBezTo>
                    <a:pt x="84852" y="23850"/>
                    <a:pt x="84345" y="23850"/>
                    <a:pt x="78019" y="28658"/>
                  </a:cubicBezTo>
                  <a:lnTo>
                    <a:pt x="49677" y="49155"/>
                  </a:lnTo>
                  <a:lnTo>
                    <a:pt x="53220" y="9679"/>
                  </a:lnTo>
                  <a:close/>
                </a:path>
              </a:pathLst>
            </a:custGeom>
            <a:grpFill/>
            <a:ln w="25400"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879230D9-BD6E-C3CB-5AFF-D7F76924DFDC}"/>
                </a:ext>
              </a:extLst>
            </p:cNvPr>
            <p:cNvSpPr/>
            <p:nvPr>
              <p:custDataLst>
                <p:tags r:id="rId175"/>
              </p:custDataLst>
            </p:nvPr>
          </p:nvSpPr>
          <p:spPr>
            <a:xfrm>
              <a:off x="4699229" y="3944433"/>
              <a:ext cx="56430" cy="253051"/>
            </a:xfrm>
            <a:custGeom>
              <a:avLst/>
              <a:gdLst>
                <a:gd name="connsiteX0" fmla="*/ 55250 w 56430"/>
                <a:gd name="connsiteY0" fmla="*/ 130890 h 253051"/>
                <a:gd name="connsiteX1" fmla="*/ 56515 w 56430"/>
                <a:gd name="connsiteY1" fmla="*/ 126588 h 253051"/>
                <a:gd name="connsiteX2" fmla="*/ 55250 w 56430"/>
                <a:gd name="connsiteY2" fmla="*/ 122286 h 253051"/>
                <a:gd name="connsiteX3" fmla="*/ 10966 w 56430"/>
                <a:gd name="connsiteY3" fmla="*/ 5883 h 253051"/>
                <a:gd name="connsiteX4" fmla="*/ 5145 w 56430"/>
                <a:gd name="connsiteY4" fmla="*/ 63 h 253051"/>
                <a:gd name="connsiteX5" fmla="*/ 84 w 56430"/>
                <a:gd name="connsiteY5" fmla="*/ 5124 h 253051"/>
                <a:gd name="connsiteX6" fmla="*/ 1350 w 56430"/>
                <a:gd name="connsiteY6" fmla="*/ 9173 h 253051"/>
                <a:gd name="connsiteX7" fmla="*/ 46140 w 56430"/>
                <a:gd name="connsiteY7" fmla="*/ 126588 h 253051"/>
                <a:gd name="connsiteX8" fmla="*/ 1350 w 56430"/>
                <a:gd name="connsiteY8" fmla="*/ 243498 h 253051"/>
                <a:gd name="connsiteX9" fmla="*/ 84 w 56430"/>
                <a:gd name="connsiteY9" fmla="*/ 248053 h 253051"/>
                <a:gd name="connsiteX10" fmla="*/ 5145 w 56430"/>
                <a:gd name="connsiteY10" fmla="*/ 253114 h 253051"/>
                <a:gd name="connsiteX11" fmla="*/ 10460 w 56430"/>
                <a:gd name="connsiteY11" fmla="*/ 248053 h 253051"/>
                <a:gd name="connsiteX12" fmla="*/ 55250 w 56430"/>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3051">
                  <a:moveTo>
                    <a:pt x="55250" y="130890"/>
                  </a:moveTo>
                  <a:cubicBezTo>
                    <a:pt x="56515" y="127854"/>
                    <a:pt x="56515" y="127347"/>
                    <a:pt x="56515" y="126588"/>
                  </a:cubicBezTo>
                  <a:cubicBezTo>
                    <a:pt x="56515" y="125829"/>
                    <a:pt x="56515" y="125323"/>
                    <a:pt x="55250" y="122286"/>
                  </a:cubicBezTo>
                  <a:lnTo>
                    <a:pt x="10966" y="5883"/>
                  </a:lnTo>
                  <a:cubicBezTo>
                    <a:pt x="9447" y="1581"/>
                    <a:pt x="7929" y="63"/>
                    <a:pt x="5145" y="63"/>
                  </a:cubicBezTo>
                  <a:cubicBezTo>
                    <a:pt x="2362" y="63"/>
                    <a:pt x="84" y="2340"/>
                    <a:pt x="84" y="5124"/>
                  </a:cubicBezTo>
                  <a:cubicBezTo>
                    <a:pt x="84" y="5883"/>
                    <a:pt x="84" y="6389"/>
                    <a:pt x="1350" y="9173"/>
                  </a:cubicBezTo>
                  <a:lnTo>
                    <a:pt x="46140" y="126588"/>
                  </a:lnTo>
                  <a:lnTo>
                    <a:pt x="1350" y="243498"/>
                  </a:lnTo>
                  <a:cubicBezTo>
                    <a:pt x="84" y="246281"/>
                    <a:pt x="84" y="246788"/>
                    <a:pt x="84" y="248053"/>
                  </a:cubicBezTo>
                  <a:cubicBezTo>
                    <a:pt x="84" y="250836"/>
                    <a:pt x="2362" y="253114"/>
                    <a:pt x="5145" y="253114"/>
                  </a:cubicBezTo>
                  <a:cubicBezTo>
                    <a:pt x="8435" y="253114"/>
                    <a:pt x="9447" y="250583"/>
                    <a:pt x="10460" y="248053"/>
                  </a:cubicBezTo>
                  <a:lnTo>
                    <a:pt x="55250" y="130890"/>
                  </a:lnTo>
                  <a:close/>
                </a:path>
              </a:pathLst>
            </a:custGeom>
            <a:grpFill/>
            <a:ln w="25400"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30DD5963-ED5C-EE0E-0FAB-D7EB2A8DFDE6}"/>
                </a:ext>
              </a:extLst>
            </p:cNvPr>
            <p:cNvSpPr/>
            <p:nvPr>
              <p:custDataLst>
                <p:tags r:id="rId176"/>
              </p:custDataLst>
            </p:nvPr>
          </p:nvSpPr>
          <p:spPr>
            <a:xfrm>
              <a:off x="4785668" y="4132905"/>
              <a:ext cx="85910" cy="116555"/>
            </a:xfrm>
            <a:custGeom>
              <a:avLst/>
              <a:gdLst>
                <a:gd name="connsiteX0" fmla="*/ 35693 w 85910"/>
                <a:gd name="connsiteY0" fmla="*/ 116621 h 116555"/>
                <a:gd name="connsiteX1" fmla="*/ 43310 w 85910"/>
                <a:gd name="connsiteY1" fmla="*/ 110775 h 116555"/>
                <a:gd name="connsiteX2" fmla="*/ 35693 w 85910"/>
                <a:gd name="connsiteY2" fmla="*/ 104930 h 116555"/>
                <a:gd name="connsiteX3" fmla="*/ 28431 w 85910"/>
                <a:gd name="connsiteY3" fmla="*/ 104930 h 116555"/>
                <a:gd name="connsiteX4" fmla="*/ 28431 w 85910"/>
                <a:gd name="connsiteY4" fmla="*/ 69857 h 116555"/>
                <a:gd name="connsiteX5" fmla="*/ 48624 w 85910"/>
                <a:gd name="connsiteY5" fmla="*/ 78182 h 116555"/>
                <a:gd name="connsiteX6" fmla="*/ 86000 w 85910"/>
                <a:gd name="connsiteY6" fmla="*/ 39035 h 116555"/>
                <a:gd name="connsiteX7" fmla="*/ 50395 w 85910"/>
                <a:gd name="connsiteY7" fmla="*/ 66 h 116555"/>
                <a:gd name="connsiteX8" fmla="*/ 28431 w 85910"/>
                <a:gd name="connsiteY8" fmla="*/ 8037 h 116555"/>
                <a:gd name="connsiteX9" fmla="*/ 20814 w 85910"/>
                <a:gd name="connsiteY9" fmla="*/ 951 h 116555"/>
                <a:gd name="connsiteX10" fmla="*/ 7706 w 85910"/>
                <a:gd name="connsiteY10" fmla="*/ 951 h 116555"/>
                <a:gd name="connsiteX11" fmla="*/ 89 w 85910"/>
                <a:gd name="connsiteY11" fmla="*/ 6797 h 116555"/>
                <a:gd name="connsiteX12" fmla="*/ 7706 w 85910"/>
                <a:gd name="connsiteY12" fmla="*/ 12642 h 116555"/>
                <a:gd name="connsiteX13" fmla="*/ 14968 w 85910"/>
                <a:gd name="connsiteY13" fmla="*/ 12642 h 116555"/>
                <a:gd name="connsiteX14" fmla="*/ 14968 w 85910"/>
                <a:gd name="connsiteY14" fmla="*/ 104930 h 116555"/>
                <a:gd name="connsiteX15" fmla="*/ 7706 w 85910"/>
                <a:gd name="connsiteY15" fmla="*/ 104930 h 116555"/>
                <a:gd name="connsiteX16" fmla="*/ 89 w 85910"/>
                <a:gd name="connsiteY16" fmla="*/ 110775 h 116555"/>
                <a:gd name="connsiteX17" fmla="*/ 7706 w 85910"/>
                <a:gd name="connsiteY17" fmla="*/ 116621 h 116555"/>
                <a:gd name="connsiteX18" fmla="*/ 35693 w 85910"/>
                <a:gd name="connsiteY18" fmla="*/ 116621 h 116555"/>
                <a:gd name="connsiteX19" fmla="*/ 28431 w 85910"/>
                <a:gd name="connsiteY19" fmla="*/ 30710 h 116555"/>
                <a:gd name="connsiteX20" fmla="*/ 49687 w 85910"/>
                <a:gd name="connsiteY20" fmla="*/ 11757 h 116555"/>
                <a:gd name="connsiteX21" fmla="*/ 72537 w 85910"/>
                <a:gd name="connsiteY21" fmla="*/ 39035 h 116555"/>
                <a:gd name="connsiteX22" fmla="*/ 48093 w 85910"/>
                <a:gd name="connsiteY22" fmla="*/ 66491 h 116555"/>
                <a:gd name="connsiteX23" fmla="*/ 28431 w 85910"/>
                <a:gd name="connsiteY23" fmla="*/ 42932 h 116555"/>
                <a:gd name="connsiteX24" fmla="*/ 28431 w 85910"/>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555">
                  <a:moveTo>
                    <a:pt x="35693" y="116621"/>
                  </a:moveTo>
                  <a:cubicBezTo>
                    <a:pt x="38527" y="116621"/>
                    <a:pt x="43310" y="116621"/>
                    <a:pt x="43310" y="110775"/>
                  </a:cubicBezTo>
                  <a:cubicBezTo>
                    <a:pt x="43310" y="104930"/>
                    <a:pt x="38527" y="104930"/>
                    <a:pt x="35693" y="104930"/>
                  </a:cubicBezTo>
                  <a:lnTo>
                    <a:pt x="28431" y="104930"/>
                  </a:lnTo>
                  <a:lnTo>
                    <a:pt x="28431" y="69857"/>
                  </a:lnTo>
                  <a:cubicBezTo>
                    <a:pt x="33922" y="75171"/>
                    <a:pt x="40830" y="78182"/>
                    <a:pt x="48624" y="78182"/>
                  </a:cubicBezTo>
                  <a:cubicBezTo>
                    <a:pt x="68286" y="78182"/>
                    <a:pt x="86000" y="61532"/>
                    <a:pt x="86000" y="39035"/>
                  </a:cubicBezTo>
                  <a:cubicBezTo>
                    <a:pt x="86000" y="17602"/>
                    <a:pt x="70235" y="66"/>
                    <a:pt x="50395" y="66"/>
                  </a:cubicBezTo>
                  <a:cubicBezTo>
                    <a:pt x="42070" y="66"/>
                    <a:pt x="34807" y="3077"/>
                    <a:pt x="28431" y="8037"/>
                  </a:cubicBezTo>
                  <a:cubicBezTo>
                    <a:pt x="28431" y="951"/>
                    <a:pt x="24534" y="951"/>
                    <a:pt x="20814" y="951"/>
                  </a:cubicBezTo>
                  <a:lnTo>
                    <a:pt x="7706" y="951"/>
                  </a:lnTo>
                  <a:cubicBezTo>
                    <a:pt x="4871" y="951"/>
                    <a:pt x="89" y="951"/>
                    <a:pt x="89" y="6797"/>
                  </a:cubicBezTo>
                  <a:cubicBezTo>
                    <a:pt x="89" y="12642"/>
                    <a:pt x="4871" y="12642"/>
                    <a:pt x="7706" y="12642"/>
                  </a:cubicBezTo>
                  <a:lnTo>
                    <a:pt x="14968" y="12642"/>
                  </a:lnTo>
                  <a:lnTo>
                    <a:pt x="14968" y="104930"/>
                  </a:lnTo>
                  <a:lnTo>
                    <a:pt x="7706" y="104930"/>
                  </a:lnTo>
                  <a:cubicBezTo>
                    <a:pt x="4871" y="104930"/>
                    <a:pt x="89" y="104930"/>
                    <a:pt x="89" y="110775"/>
                  </a:cubicBezTo>
                  <a:cubicBezTo>
                    <a:pt x="89" y="116621"/>
                    <a:pt x="4871" y="116621"/>
                    <a:pt x="7706" y="116621"/>
                  </a:cubicBezTo>
                  <a:lnTo>
                    <a:pt x="35693" y="116621"/>
                  </a:lnTo>
                  <a:close/>
                  <a:moveTo>
                    <a:pt x="28431" y="30710"/>
                  </a:moveTo>
                  <a:cubicBezTo>
                    <a:pt x="28431" y="20436"/>
                    <a:pt x="38882" y="11757"/>
                    <a:pt x="49687" y="11757"/>
                  </a:cubicBezTo>
                  <a:cubicBezTo>
                    <a:pt x="62086" y="11757"/>
                    <a:pt x="72537" y="23802"/>
                    <a:pt x="72537" y="39035"/>
                  </a:cubicBezTo>
                  <a:cubicBezTo>
                    <a:pt x="72537" y="55155"/>
                    <a:pt x="60492" y="66491"/>
                    <a:pt x="48093" y="66491"/>
                  </a:cubicBezTo>
                  <a:cubicBezTo>
                    <a:pt x="34985" y="66491"/>
                    <a:pt x="28431" y="51789"/>
                    <a:pt x="28431" y="42932"/>
                  </a:cubicBezTo>
                  <a:lnTo>
                    <a:pt x="28431" y="30710"/>
                  </a:lnTo>
                  <a:close/>
                </a:path>
              </a:pathLst>
            </a:custGeom>
            <a:grpFill/>
            <a:ln w="35560"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4994DE6B-97C9-EAAA-7D2A-06715629974F}"/>
                </a:ext>
              </a:extLst>
            </p:cNvPr>
            <p:cNvSpPr/>
            <p:nvPr>
              <p:custDataLst>
                <p:tags r:id="rId177"/>
              </p:custDataLst>
            </p:nvPr>
          </p:nvSpPr>
          <p:spPr>
            <a:xfrm>
              <a:off x="4890857" y="4156869"/>
              <a:ext cx="44030" cy="78572"/>
            </a:xfrm>
            <a:custGeom>
              <a:avLst/>
              <a:gdLst>
                <a:gd name="connsiteX0" fmla="*/ 27295 w 44030"/>
                <a:gd name="connsiteY0" fmla="*/ 5507 h 78572"/>
                <a:gd name="connsiteX1" fmla="*/ 23120 w 44030"/>
                <a:gd name="connsiteY1" fmla="*/ 67 h 78572"/>
                <a:gd name="connsiteX2" fmla="*/ 19071 w 44030"/>
                <a:gd name="connsiteY2" fmla="*/ 2977 h 78572"/>
                <a:gd name="connsiteX3" fmla="*/ 3761 w 44030"/>
                <a:gd name="connsiteY3" fmla="*/ 15503 h 78572"/>
                <a:gd name="connsiteX4" fmla="*/ 92 w 44030"/>
                <a:gd name="connsiteY4" fmla="*/ 19678 h 78572"/>
                <a:gd name="connsiteX5" fmla="*/ 4647 w 44030"/>
                <a:gd name="connsiteY5" fmla="*/ 23854 h 78572"/>
                <a:gd name="connsiteX6" fmla="*/ 17679 w 44030"/>
                <a:gd name="connsiteY6" fmla="*/ 18793 h 78572"/>
                <a:gd name="connsiteX7" fmla="*/ 17679 w 44030"/>
                <a:gd name="connsiteY7" fmla="*/ 70288 h 78572"/>
                <a:gd name="connsiteX8" fmla="*/ 6418 w 44030"/>
                <a:gd name="connsiteY8" fmla="*/ 70288 h 78572"/>
                <a:gd name="connsiteX9" fmla="*/ 851 w 44030"/>
                <a:gd name="connsiteY9" fmla="*/ 74464 h 78572"/>
                <a:gd name="connsiteX10" fmla="*/ 6418 w 44030"/>
                <a:gd name="connsiteY10" fmla="*/ 78639 h 78572"/>
                <a:gd name="connsiteX11" fmla="*/ 38556 w 44030"/>
                <a:gd name="connsiteY11" fmla="*/ 78639 h 78572"/>
                <a:gd name="connsiteX12" fmla="*/ 44123 w 44030"/>
                <a:gd name="connsiteY12" fmla="*/ 74464 h 78572"/>
                <a:gd name="connsiteX13" fmla="*/ 38556 w 44030"/>
                <a:gd name="connsiteY13" fmla="*/ 70288 h 78572"/>
                <a:gd name="connsiteX14" fmla="*/ 27295 w 44030"/>
                <a:gd name="connsiteY14" fmla="*/ 70288 h 78572"/>
                <a:gd name="connsiteX15" fmla="*/ 27295 w 44030"/>
                <a:gd name="connsiteY15" fmla="*/ 5507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30" h="78572">
                  <a:moveTo>
                    <a:pt x="27295" y="5507"/>
                  </a:moveTo>
                  <a:cubicBezTo>
                    <a:pt x="27295" y="3609"/>
                    <a:pt x="27295" y="67"/>
                    <a:pt x="23120" y="67"/>
                  </a:cubicBezTo>
                  <a:cubicBezTo>
                    <a:pt x="20463" y="67"/>
                    <a:pt x="19704" y="1712"/>
                    <a:pt x="19071" y="2977"/>
                  </a:cubicBezTo>
                  <a:cubicBezTo>
                    <a:pt x="13504" y="14744"/>
                    <a:pt x="7684" y="15250"/>
                    <a:pt x="3761" y="15503"/>
                  </a:cubicBezTo>
                  <a:cubicBezTo>
                    <a:pt x="1990" y="15629"/>
                    <a:pt x="92" y="17148"/>
                    <a:pt x="92" y="19678"/>
                  </a:cubicBezTo>
                  <a:cubicBezTo>
                    <a:pt x="92" y="21197"/>
                    <a:pt x="851" y="23854"/>
                    <a:pt x="4647" y="23854"/>
                  </a:cubicBezTo>
                  <a:cubicBezTo>
                    <a:pt x="10720" y="23854"/>
                    <a:pt x="16034" y="20184"/>
                    <a:pt x="17679" y="18793"/>
                  </a:cubicBezTo>
                  <a:lnTo>
                    <a:pt x="17679" y="70288"/>
                  </a:lnTo>
                  <a:lnTo>
                    <a:pt x="6418" y="70288"/>
                  </a:lnTo>
                  <a:cubicBezTo>
                    <a:pt x="4520" y="70288"/>
                    <a:pt x="851" y="70288"/>
                    <a:pt x="851" y="74464"/>
                  </a:cubicBezTo>
                  <a:cubicBezTo>
                    <a:pt x="851" y="78639"/>
                    <a:pt x="4647" y="78639"/>
                    <a:pt x="6418" y="78639"/>
                  </a:cubicBezTo>
                  <a:lnTo>
                    <a:pt x="38556" y="78639"/>
                  </a:lnTo>
                  <a:cubicBezTo>
                    <a:pt x="40454" y="78639"/>
                    <a:pt x="44123" y="78639"/>
                    <a:pt x="44123" y="74464"/>
                  </a:cubicBezTo>
                  <a:cubicBezTo>
                    <a:pt x="44123" y="70288"/>
                    <a:pt x="40327" y="70288"/>
                    <a:pt x="38556" y="70288"/>
                  </a:cubicBezTo>
                  <a:lnTo>
                    <a:pt x="27295" y="70288"/>
                  </a:lnTo>
                  <a:lnTo>
                    <a:pt x="27295" y="5507"/>
                  </a:lnTo>
                  <a:close/>
                </a:path>
              </a:pathLst>
            </a:custGeom>
            <a:grpFill/>
            <a:ln w="25400" cap="flat">
              <a:noFill/>
              <a:prstDash val="solid"/>
              <a:miter/>
            </a:ln>
          </p:spPr>
          <p:txBody>
            <a:bodyPr rtlCol="0" anchor="ctr"/>
            <a:lstStyle/>
            <a:p>
              <a:endParaRPr lang="en-US"/>
            </a:p>
          </p:txBody>
        </p:sp>
      </p:grpSp>
      <p:cxnSp>
        <p:nvCxnSpPr>
          <p:cNvPr id="131" name="Straight Arrow Connector 130">
            <a:extLst>
              <a:ext uri="{FF2B5EF4-FFF2-40B4-BE49-F238E27FC236}">
                <a16:creationId xmlns:a16="http://schemas.microsoft.com/office/drawing/2014/main" id="{7D39CB3B-F2D8-B15D-AEFD-4FAE020FC98E}"/>
              </a:ext>
            </a:extLst>
          </p:cNvPr>
          <p:cNvCxnSpPr>
            <a:cxnSpLocks/>
          </p:cNvCxnSpPr>
          <p:nvPr/>
        </p:nvCxnSpPr>
        <p:spPr>
          <a:xfrm>
            <a:off x="1195542" y="3365263"/>
            <a:ext cx="637640" cy="0"/>
          </a:xfrm>
          <a:prstGeom prst="straightConnector1">
            <a:avLst/>
          </a:prstGeom>
          <a:ln w="19050" cap="sq">
            <a:solidFill>
              <a:srgbClr val="5F246D"/>
            </a:solidFill>
            <a:headEnd type="none"/>
            <a:tailEnd type="arrow" w="lg" len="med"/>
          </a:ln>
        </p:spPr>
        <p:style>
          <a:lnRef idx="3">
            <a:schemeClr val="dk1"/>
          </a:lnRef>
          <a:fillRef idx="0">
            <a:schemeClr val="dk1"/>
          </a:fillRef>
          <a:effectRef idx="2">
            <a:schemeClr val="dk1"/>
          </a:effectRef>
          <a:fontRef idx="minor">
            <a:schemeClr val="tx1"/>
          </a:fontRef>
        </p:style>
      </p:cxnSp>
      <p:pic>
        <p:nvPicPr>
          <p:cNvPr id="5" name="Picture 4">
            <a:extLst>
              <a:ext uri="{FF2B5EF4-FFF2-40B4-BE49-F238E27FC236}">
                <a16:creationId xmlns:a16="http://schemas.microsoft.com/office/drawing/2014/main" id="{A7C4C54F-944B-1102-728D-C7C94D86252C}"/>
              </a:ext>
            </a:extLst>
          </p:cNvPr>
          <p:cNvPicPr>
            <a:picLocks noChangeAspect="1"/>
          </p:cNvPicPr>
          <p:nvPr/>
        </p:nvPicPr>
        <p:blipFill>
          <a:blip r:embed="rId215"/>
          <a:stretch>
            <a:fillRect/>
          </a:stretch>
        </p:blipFill>
        <p:spPr>
          <a:xfrm>
            <a:off x="1822500" y="2227872"/>
            <a:ext cx="322636" cy="282249"/>
          </a:xfrm>
          <a:prstGeom prst="rect">
            <a:avLst/>
          </a:prstGeom>
        </p:spPr>
      </p:pic>
      <p:cxnSp>
        <p:nvCxnSpPr>
          <p:cNvPr id="6" name="Straight Arrow Connector 5">
            <a:extLst>
              <a:ext uri="{FF2B5EF4-FFF2-40B4-BE49-F238E27FC236}">
                <a16:creationId xmlns:a16="http://schemas.microsoft.com/office/drawing/2014/main" id="{B63AA28E-5F86-6496-A65E-C510F60474D1}"/>
              </a:ext>
            </a:extLst>
          </p:cNvPr>
          <p:cNvCxnSpPr>
            <a:cxnSpLocks/>
          </p:cNvCxnSpPr>
          <p:nvPr/>
        </p:nvCxnSpPr>
        <p:spPr>
          <a:xfrm>
            <a:off x="3316814" y="2385914"/>
            <a:ext cx="637640" cy="0"/>
          </a:xfrm>
          <a:prstGeom prst="straightConnector1">
            <a:avLst/>
          </a:prstGeom>
          <a:ln w="19050" cap="sq">
            <a:solidFill>
              <a:schemeClr val="accent6"/>
            </a:solidFill>
            <a:headEnd type="none"/>
            <a:tailEnd type="arrow" w="lg" len="med"/>
          </a:ln>
        </p:spPr>
        <p:style>
          <a:lnRef idx="3">
            <a:schemeClr val="dk1"/>
          </a:lnRef>
          <a:fillRef idx="0">
            <a:schemeClr val="dk1"/>
          </a:fillRef>
          <a:effectRef idx="2">
            <a:schemeClr val="dk1"/>
          </a:effectRef>
          <a:fontRef idx="minor">
            <a:schemeClr val="tx1"/>
          </a:fontRef>
        </p:style>
      </p:cxnSp>
      <p:grpSp>
        <p:nvGrpSpPr>
          <p:cNvPr id="7" name="Group 6">
            <a:extLst>
              <a:ext uri="{FF2B5EF4-FFF2-40B4-BE49-F238E27FC236}">
                <a16:creationId xmlns:a16="http://schemas.microsoft.com/office/drawing/2014/main" id="{4D17460E-3B8F-B1C5-D9EC-6D3FDF9E810A}"/>
              </a:ext>
            </a:extLst>
          </p:cNvPr>
          <p:cNvGrpSpPr>
            <a:grpSpLocks noChangeAspect="1"/>
          </p:cNvGrpSpPr>
          <p:nvPr>
            <p:custDataLst>
              <p:tags r:id="rId12"/>
            </p:custDataLst>
          </p:nvPr>
        </p:nvGrpSpPr>
        <p:grpSpPr>
          <a:xfrm>
            <a:off x="3532905" y="2147402"/>
            <a:ext cx="219199" cy="160940"/>
            <a:chOff x="4480395" y="4022373"/>
            <a:chExt cx="219199" cy="160940"/>
          </a:xfrm>
          <a:solidFill>
            <a:schemeClr val="accent6"/>
          </a:solidFill>
        </p:grpSpPr>
        <p:sp>
          <p:nvSpPr>
            <p:cNvPr id="8" name="Freeform: Shape 7">
              <a:extLst>
                <a:ext uri="{FF2B5EF4-FFF2-40B4-BE49-F238E27FC236}">
                  <a16:creationId xmlns:a16="http://schemas.microsoft.com/office/drawing/2014/main" id="{F0BA48D0-0F03-476C-CEDC-24B1DB4BB66B}"/>
                </a:ext>
              </a:extLst>
            </p:cNvPr>
            <p:cNvSpPr/>
            <p:nvPr>
              <p:custDataLst>
                <p:tags r:id="rId171"/>
              </p:custDataLst>
            </p:nvPr>
          </p:nvSpPr>
          <p:spPr>
            <a:xfrm>
              <a:off x="4480395" y="4022373"/>
              <a:ext cx="132092" cy="160940"/>
            </a:xfrm>
            <a:custGeom>
              <a:avLst/>
              <a:gdLst>
                <a:gd name="connsiteX0" fmla="*/ 19562 w 132092"/>
                <a:gd name="connsiteY0" fmla="*/ 142784 h 160940"/>
                <a:gd name="connsiteX1" fmla="*/ 5897 w 132092"/>
                <a:gd name="connsiteY1" fmla="*/ 153159 h 160940"/>
                <a:gd name="connsiteX2" fmla="*/ 77 w 132092"/>
                <a:gd name="connsiteY2" fmla="*/ 157967 h 160940"/>
                <a:gd name="connsiteX3" fmla="*/ 3366 w 132092"/>
                <a:gd name="connsiteY3" fmla="*/ 161003 h 160940"/>
                <a:gd name="connsiteX4" fmla="*/ 24623 w 132092"/>
                <a:gd name="connsiteY4" fmla="*/ 160244 h 160940"/>
                <a:gd name="connsiteX5" fmla="*/ 49675 w 132092"/>
                <a:gd name="connsiteY5" fmla="*/ 161003 h 160940"/>
                <a:gd name="connsiteX6" fmla="*/ 54230 w 132092"/>
                <a:gd name="connsiteY6" fmla="*/ 155942 h 160940"/>
                <a:gd name="connsiteX7" fmla="*/ 48156 w 132092"/>
                <a:gd name="connsiteY7" fmla="*/ 153159 h 160940"/>
                <a:gd name="connsiteX8" fmla="*/ 35504 w 132092"/>
                <a:gd name="connsiteY8" fmla="*/ 149110 h 160940"/>
                <a:gd name="connsiteX9" fmla="*/ 47903 w 132092"/>
                <a:gd name="connsiteY9" fmla="*/ 98500 h 160940"/>
                <a:gd name="connsiteX10" fmla="*/ 71184 w 132092"/>
                <a:gd name="connsiteY10" fmla="*/ 114695 h 160940"/>
                <a:gd name="connsiteX11" fmla="*/ 132169 w 132092"/>
                <a:gd name="connsiteY11" fmla="*/ 40551 h 160940"/>
                <a:gd name="connsiteX12" fmla="*/ 98514 w 132092"/>
                <a:gd name="connsiteY12" fmla="*/ 63 h 160940"/>
                <a:gd name="connsiteX13" fmla="*/ 65364 w 132092"/>
                <a:gd name="connsiteY13" fmla="*/ 19042 h 160940"/>
                <a:gd name="connsiteX14" fmla="*/ 42589 w 132092"/>
                <a:gd name="connsiteY14" fmla="*/ 63 h 160940"/>
                <a:gd name="connsiteX15" fmla="*/ 23864 w 132092"/>
                <a:gd name="connsiteY15" fmla="*/ 14487 h 160940"/>
                <a:gd name="connsiteX16" fmla="*/ 16019 w 132092"/>
                <a:gd name="connsiteY16" fmla="*/ 39033 h 160940"/>
                <a:gd name="connsiteX17" fmla="*/ 19056 w 132092"/>
                <a:gd name="connsiteY17" fmla="*/ 41563 h 160940"/>
                <a:gd name="connsiteX18" fmla="*/ 23357 w 132092"/>
                <a:gd name="connsiteY18" fmla="*/ 35743 h 160940"/>
                <a:gd name="connsiteX19" fmla="*/ 41830 w 132092"/>
                <a:gd name="connsiteY19" fmla="*/ 5630 h 160940"/>
                <a:gd name="connsiteX20" fmla="*/ 49675 w 132092"/>
                <a:gd name="connsiteY20" fmla="*/ 17270 h 160940"/>
                <a:gd name="connsiteX21" fmla="*/ 47903 w 132092"/>
                <a:gd name="connsiteY21" fmla="*/ 30176 h 160940"/>
                <a:gd name="connsiteX22" fmla="*/ 19562 w 132092"/>
                <a:gd name="connsiteY22" fmla="*/ 142784 h 160940"/>
                <a:gd name="connsiteX23" fmla="*/ 64099 w 132092"/>
                <a:gd name="connsiteY23" fmla="*/ 32959 h 160940"/>
                <a:gd name="connsiteX24" fmla="*/ 77257 w 132092"/>
                <a:gd name="connsiteY24" fmla="*/ 15246 h 160940"/>
                <a:gd name="connsiteX25" fmla="*/ 97754 w 132092"/>
                <a:gd name="connsiteY25" fmla="*/ 5630 h 160940"/>
                <a:gd name="connsiteX26" fmla="*/ 113950 w 132092"/>
                <a:gd name="connsiteY26" fmla="*/ 29417 h 160940"/>
                <a:gd name="connsiteX27" fmla="*/ 101044 w 132092"/>
                <a:gd name="connsiteY27" fmla="*/ 83064 h 160940"/>
                <a:gd name="connsiteX28" fmla="*/ 70931 w 132092"/>
                <a:gd name="connsiteY28" fmla="*/ 109128 h 160940"/>
                <a:gd name="connsiteX29" fmla="*/ 50940 w 132092"/>
                <a:gd name="connsiteY29" fmla="*/ 86606 h 160940"/>
                <a:gd name="connsiteX30" fmla="*/ 51699 w 132092"/>
                <a:gd name="connsiteY30" fmla="*/ 82557 h 160940"/>
                <a:gd name="connsiteX31" fmla="*/ 64099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62" y="142784"/>
                  </a:moveTo>
                  <a:cubicBezTo>
                    <a:pt x="17537" y="151387"/>
                    <a:pt x="17031" y="153159"/>
                    <a:pt x="5897" y="153159"/>
                  </a:cubicBezTo>
                  <a:cubicBezTo>
                    <a:pt x="2860" y="153159"/>
                    <a:pt x="77" y="153159"/>
                    <a:pt x="77" y="157967"/>
                  </a:cubicBezTo>
                  <a:cubicBezTo>
                    <a:pt x="77" y="159991"/>
                    <a:pt x="1342" y="161003"/>
                    <a:pt x="3366" y="161003"/>
                  </a:cubicBezTo>
                  <a:cubicBezTo>
                    <a:pt x="10199" y="161003"/>
                    <a:pt x="17537" y="160244"/>
                    <a:pt x="24623" y="160244"/>
                  </a:cubicBezTo>
                  <a:cubicBezTo>
                    <a:pt x="32973" y="160244"/>
                    <a:pt x="41577" y="161003"/>
                    <a:pt x="49675" y="161003"/>
                  </a:cubicBezTo>
                  <a:cubicBezTo>
                    <a:pt x="50940" y="161003"/>
                    <a:pt x="54230" y="161003"/>
                    <a:pt x="54230" y="155942"/>
                  </a:cubicBezTo>
                  <a:cubicBezTo>
                    <a:pt x="54230" y="153159"/>
                    <a:pt x="51699" y="153159"/>
                    <a:pt x="48156" y="153159"/>
                  </a:cubicBezTo>
                  <a:cubicBezTo>
                    <a:pt x="35504" y="153159"/>
                    <a:pt x="35504" y="151387"/>
                    <a:pt x="35504" y="149110"/>
                  </a:cubicBezTo>
                  <a:cubicBezTo>
                    <a:pt x="35504" y="146073"/>
                    <a:pt x="46132" y="104826"/>
                    <a:pt x="47903" y="98500"/>
                  </a:cubicBezTo>
                  <a:cubicBezTo>
                    <a:pt x="51193" y="105838"/>
                    <a:pt x="58278" y="114695"/>
                    <a:pt x="71184" y="114695"/>
                  </a:cubicBezTo>
                  <a:cubicBezTo>
                    <a:pt x="100538" y="114695"/>
                    <a:pt x="132169" y="77749"/>
                    <a:pt x="132169" y="40551"/>
                  </a:cubicBezTo>
                  <a:cubicBezTo>
                    <a:pt x="132169" y="16764"/>
                    <a:pt x="117745" y="63"/>
                    <a:pt x="98514" y="63"/>
                  </a:cubicBezTo>
                  <a:cubicBezTo>
                    <a:pt x="85861" y="63"/>
                    <a:pt x="73715" y="9173"/>
                    <a:pt x="65364" y="19042"/>
                  </a:cubicBezTo>
                  <a:cubicBezTo>
                    <a:pt x="62833" y="5377"/>
                    <a:pt x="51952" y="63"/>
                    <a:pt x="42589" y="63"/>
                  </a:cubicBezTo>
                  <a:cubicBezTo>
                    <a:pt x="30949" y="63"/>
                    <a:pt x="26141" y="9932"/>
                    <a:pt x="23864" y="14487"/>
                  </a:cubicBezTo>
                  <a:cubicBezTo>
                    <a:pt x="19309" y="23090"/>
                    <a:pt x="16019" y="38273"/>
                    <a:pt x="16019" y="39033"/>
                  </a:cubicBezTo>
                  <a:cubicBezTo>
                    <a:pt x="16019" y="41563"/>
                    <a:pt x="18549" y="41563"/>
                    <a:pt x="19056" y="41563"/>
                  </a:cubicBezTo>
                  <a:cubicBezTo>
                    <a:pt x="21586" y="41563"/>
                    <a:pt x="21839" y="41310"/>
                    <a:pt x="23357" y="35743"/>
                  </a:cubicBezTo>
                  <a:cubicBezTo>
                    <a:pt x="27659" y="17776"/>
                    <a:pt x="32720" y="5630"/>
                    <a:pt x="41830" y="5630"/>
                  </a:cubicBezTo>
                  <a:cubicBezTo>
                    <a:pt x="46132" y="5630"/>
                    <a:pt x="49675" y="7654"/>
                    <a:pt x="49675" y="17270"/>
                  </a:cubicBezTo>
                  <a:cubicBezTo>
                    <a:pt x="49675" y="23090"/>
                    <a:pt x="48916" y="25874"/>
                    <a:pt x="47903" y="30176"/>
                  </a:cubicBezTo>
                  <a:lnTo>
                    <a:pt x="19562" y="142784"/>
                  </a:lnTo>
                  <a:close/>
                  <a:moveTo>
                    <a:pt x="64099" y="32959"/>
                  </a:moveTo>
                  <a:cubicBezTo>
                    <a:pt x="65870" y="26127"/>
                    <a:pt x="72702" y="19042"/>
                    <a:pt x="77257" y="15246"/>
                  </a:cubicBezTo>
                  <a:cubicBezTo>
                    <a:pt x="86114" y="7401"/>
                    <a:pt x="93453" y="5630"/>
                    <a:pt x="97754" y="5630"/>
                  </a:cubicBezTo>
                  <a:cubicBezTo>
                    <a:pt x="107876" y="5630"/>
                    <a:pt x="113950" y="14487"/>
                    <a:pt x="113950" y="29417"/>
                  </a:cubicBezTo>
                  <a:cubicBezTo>
                    <a:pt x="113950" y="44347"/>
                    <a:pt x="105599" y="73448"/>
                    <a:pt x="101044" y="83064"/>
                  </a:cubicBezTo>
                  <a:cubicBezTo>
                    <a:pt x="92440" y="100777"/>
                    <a:pt x="80294" y="109128"/>
                    <a:pt x="70931" y="109128"/>
                  </a:cubicBezTo>
                  <a:cubicBezTo>
                    <a:pt x="54230" y="109128"/>
                    <a:pt x="50940" y="88125"/>
                    <a:pt x="50940" y="86606"/>
                  </a:cubicBezTo>
                  <a:cubicBezTo>
                    <a:pt x="50940" y="86100"/>
                    <a:pt x="50940" y="85594"/>
                    <a:pt x="51699" y="82557"/>
                  </a:cubicBezTo>
                  <a:lnTo>
                    <a:pt x="64099" y="32959"/>
                  </a:lnTo>
                  <a:close/>
                </a:path>
              </a:pathLst>
            </a:custGeom>
            <a:grpFill/>
            <a:ln w="25400" cap="flat">
              <a:noFill/>
              <a:prstDash val="solid"/>
              <a:miter/>
            </a:ln>
          </p:spPr>
          <p:txBody>
            <a:bodyPr rtlCol="0" anchor="ctr"/>
            <a:lstStyle/>
            <a:p>
              <a:endParaRPr lang="en-US">
                <a:solidFill>
                  <a:schemeClr val="accent6"/>
                </a:solidFill>
              </a:endParaRPr>
            </a:p>
          </p:txBody>
        </p:sp>
        <p:sp>
          <p:nvSpPr>
            <p:cNvPr id="12" name="Freeform: Shape 11">
              <a:extLst>
                <a:ext uri="{FF2B5EF4-FFF2-40B4-BE49-F238E27FC236}">
                  <a16:creationId xmlns:a16="http://schemas.microsoft.com/office/drawing/2014/main" id="{C8AA6CE7-ED75-28B1-1570-239CD5150AC7}"/>
                </a:ext>
              </a:extLst>
            </p:cNvPr>
            <p:cNvSpPr/>
            <p:nvPr>
              <p:custDataLst>
                <p:tags r:id="rId172"/>
              </p:custDataLst>
            </p:nvPr>
          </p:nvSpPr>
          <p:spPr>
            <a:xfrm>
              <a:off x="4635117"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2 w 64477"/>
                <a:gd name="connsiteY7" fmla="*/ 111305 h 117618"/>
                <a:gd name="connsiteX8" fmla="*/ 1322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4"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2" y="111305"/>
                  </a:lnTo>
                  <a:lnTo>
                    <a:pt x="1322"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grpFill/>
            <a:ln w="25400" cap="flat">
              <a:noFill/>
              <a:prstDash val="solid"/>
              <a:miter/>
            </a:ln>
          </p:spPr>
          <p:txBody>
            <a:bodyPr rtlCol="0" anchor="ctr"/>
            <a:lstStyle/>
            <a:p>
              <a:endParaRPr lang="en-US">
                <a:solidFill>
                  <a:schemeClr val="accent6"/>
                </a:solidFill>
              </a:endParaRPr>
            </a:p>
          </p:txBody>
        </p:sp>
      </p:grpSp>
      <p:grpSp>
        <p:nvGrpSpPr>
          <p:cNvPr id="64" name="Group 63" descr="\documentclass{article}&#10;\usepackage{amsmath}&#10;\pagestyle{empty}&#10;&#10;\input{Macros.tex}&#10;&#10;\begin{document}&#10;&#10;&#10;$\ket{*}_{\reg{p_1}} = \ket{p_1} + \sum_{x \ne p_1} \ket{x}$&#10;&#10;\end{document}" title="IguanaTex Shape Display">
            <a:extLst>
              <a:ext uri="{FF2B5EF4-FFF2-40B4-BE49-F238E27FC236}">
                <a16:creationId xmlns:a16="http://schemas.microsoft.com/office/drawing/2014/main" id="{E12E4937-65D0-E3C7-F602-E17396A87E24}"/>
              </a:ext>
            </a:extLst>
          </p:cNvPr>
          <p:cNvGrpSpPr>
            <a:grpSpLocks noChangeAspect="1"/>
          </p:cNvGrpSpPr>
          <p:nvPr>
            <p:custDataLst>
              <p:tags r:id="rId13"/>
            </p:custDataLst>
          </p:nvPr>
        </p:nvGrpSpPr>
        <p:grpSpPr>
          <a:xfrm>
            <a:off x="6373261" y="3365263"/>
            <a:ext cx="2594563" cy="305029"/>
            <a:chOff x="4523361" y="3944431"/>
            <a:chExt cx="2594563" cy="305029"/>
          </a:xfrm>
          <a:solidFill>
            <a:srgbClr val="5F246D"/>
          </a:solidFill>
        </p:grpSpPr>
        <p:sp>
          <p:nvSpPr>
            <p:cNvPr id="18" name="Freeform: Shape 17">
              <a:extLst>
                <a:ext uri="{FF2B5EF4-FFF2-40B4-BE49-F238E27FC236}">
                  <a16:creationId xmlns:a16="http://schemas.microsoft.com/office/drawing/2014/main" id="{57C995D0-12F4-75A2-7ABA-23CE26A4BBC6}"/>
                </a:ext>
              </a:extLst>
            </p:cNvPr>
            <p:cNvSpPr/>
            <p:nvPr>
              <p:custDataLst>
                <p:tags r:id="rId151"/>
              </p:custDataLst>
            </p:nvPr>
          </p:nvSpPr>
          <p:spPr>
            <a:xfrm>
              <a:off x="4523361" y="3944433"/>
              <a:ext cx="10146" cy="253051"/>
            </a:xfrm>
            <a:custGeom>
              <a:avLst/>
              <a:gdLst>
                <a:gd name="connsiteX0" fmla="*/ 10223 w 10146"/>
                <a:gd name="connsiteY0" fmla="*/ 9173 h 253051"/>
                <a:gd name="connsiteX1" fmla="*/ 5150 w 10146"/>
                <a:gd name="connsiteY1" fmla="*/ 63 h 253051"/>
                <a:gd name="connsiteX2" fmla="*/ 77 w 10146"/>
                <a:gd name="connsiteY2" fmla="*/ 9173 h 253051"/>
                <a:gd name="connsiteX3" fmla="*/ 77 w 10146"/>
                <a:gd name="connsiteY3" fmla="*/ 244004 h 253051"/>
                <a:gd name="connsiteX4" fmla="*/ 5150 w 10146"/>
                <a:gd name="connsiteY4" fmla="*/ 253114 h 253051"/>
                <a:gd name="connsiteX5" fmla="*/ 10223 w 10146"/>
                <a:gd name="connsiteY5" fmla="*/ 244004 h 253051"/>
                <a:gd name="connsiteX6" fmla="*/ 10223 w 10146"/>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6" h="253051">
                  <a:moveTo>
                    <a:pt x="10223" y="9173"/>
                  </a:moveTo>
                  <a:cubicBezTo>
                    <a:pt x="10223" y="4618"/>
                    <a:pt x="10223" y="63"/>
                    <a:pt x="5150" y="63"/>
                  </a:cubicBezTo>
                  <a:cubicBezTo>
                    <a:pt x="77" y="63"/>
                    <a:pt x="77" y="4618"/>
                    <a:pt x="77" y="9173"/>
                  </a:cubicBezTo>
                  <a:lnTo>
                    <a:pt x="77" y="244004"/>
                  </a:lnTo>
                  <a:cubicBezTo>
                    <a:pt x="77" y="248559"/>
                    <a:pt x="77" y="253114"/>
                    <a:pt x="5150" y="253114"/>
                  </a:cubicBezTo>
                  <a:cubicBezTo>
                    <a:pt x="10223" y="253114"/>
                    <a:pt x="10223" y="248559"/>
                    <a:pt x="10223" y="244004"/>
                  </a:cubicBezTo>
                  <a:lnTo>
                    <a:pt x="10223" y="9173"/>
                  </a:lnTo>
                  <a:close/>
                </a:path>
              </a:pathLst>
            </a:custGeom>
            <a:grpFill/>
            <a:ln w="2546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BCD76E5-2C8D-8ABA-84EE-E5BAFB0AB6E3}"/>
                </a:ext>
              </a:extLst>
            </p:cNvPr>
            <p:cNvSpPr/>
            <p:nvPr>
              <p:custDataLst>
                <p:tags r:id="rId152"/>
              </p:custDataLst>
            </p:nvPr>
          </p:nvSpPr>
          <p:spPr>
            <a:xfrm>
              <a:off x="4580125" y="4016552"/>
              <a:ext cx="93600" cy="109065"/>
            </a:xfrm>
            <a:custGeom>
              <a:avLst/>
              <a:gdLst>
                <a:gd name="connsiteX0" fmla="*/ 53348 w 93600"/>
                <a:gd name="connsiteY0" fmla="*/ 9679 h 109065"/>
                <a:gd name="connsiteX1" fmla="*/ 47006 w 93600"/>
                <a:gd name="connsiteY1" fmla="*/ 63 h 109065"/>
                <a:gd name="connsiteX2" fmla="*/ 40411 w 93600"/>
                <a:gd name="connsiteY2" fmla="*/ 6642 h 109065"/>
                <a:gd name="connsiteX3" fmla="*/ 40411 w 93600"/>
                <a:gd name="connsiteY3" fmla="*/ 9932 h 109065"/>
                <a:gd name="connsiteX4" fmla="*/ 43963 w 93600"/>
                <a:gd name="connsiteY4" fmla="*/ 49155 h 109065"/>
                <a:gd name="connsiteX5" fmla="*/ 11494 w 93600"/>
                <a:gd name="connsiteY5" fmla="*/ 25621 h 109065"/>
                <a:gd name="connsiteX6" fmla="*/ 6928 w 93600"/>
                <a:gd name="connsiteY6" fmla="*/ 23850 h 109065"/>
                <a:gd name="connsiteX7" fmla="*/ 79 w 93600"/>
                <a:gd name="connsiteY7" fmla="*/ 30935 h 109065"/>
                <a:gd name="connsiteX8" fmla="*/ 5153 w 93600"/>
                <a:gd name="connsiteY8" fmla="*/ 37261 h 109065"/>
                <a:gd name="connsiteX9" fmla="*/ 41172 w 93600"/>
                <a:gd name="connsiteY9" fmla="*/ 54469 h 109065"/>
                <a:gd name="connsiteX10" fmla="*/ 6167 w 93600"/>
                <a:gd name="connsiteY10" fmla="*/ 71423 h 109065"/>
                <a:gd name="connsiteX11" fmla="*/ 79 w 93600"/>
                <a:gd name="connsiteY11" fmla="*/ 78256 h 109065"/>
                <a:gd name="connsiteX12" fmla="*/ 6928 w 93600"/>
                <a:gd name="connsiteY12" fmla="*/ 85341 h 109065"/>
                <a:gd name="connsiteX13" fmla="*/ 15553 w 93600"/>
                <a:gd name="connsiteY13" fmla="*/ 80533 h 109065"/>
                <a:gd name="connsiteX14" fmla="*/ 43963 w 93600"/>
                <a:gd name="connsiteY14" fmla="*/ 60036 h 109065"/>
                <a:gd name="connsiteX15" fmla="*/ 40158 w 93600"/>
                <a:gd name="connsiteY15" fmla="*/ 102548 h 109065"/>
                <a:gd name="connsiteX16" fmla="*/ 46753 w 93600"/>
                <a:gd name="connsiteY16" fmla="*/ 109128 h 109065"/>
                <a:gd name="connsiteX17" fmla="*/ 53602 w 93600"/>
                <a:gd name="connsiteY17" fmla="*/ 102548 h 109065"/>
                <a:gd name="connsiteX18" fmla="*/ 49797 w 93600"/>
                <a:gd name="connsiteY18" fmla="*/ 60036 h 109065"/>
                <a:gd name="connsiteX19" fmla="*/ 82265 w 93600"/>
                <a:gd name="connsiteY19" fmla="*/ 83570 h 109065"/>
                <a:gd name="connsiteX20" fmla="*/ 86831 w 93600"/>
                <a:gd name="connsiteY20" fmla="*/ 85341 h 109065"/>
                <a:gd name="connsiteX21" fmla="*/ 93680 w 93600"/>
                <a:gd name="connsiteY21" fmla="*/ 78256 h 109065"/>
                <a:gd name="connsiteX22" fmla="*/ 88353 w 93600"/>
                <a:gd name="connsiteY22" fmla="*/ 71676 h 109065"/>
                <a:gd name="connsiteX23" fmla="*/ 52587 w 93600"/>
                <a:gd name="connsiteY23" fmla="*/ 54722 h 109065"/>
                <a:gd name="connsiteX24" fmla="*/ 87592 w 93600"/>
                <a:gd name="connsiteY24" fmla="*/ 37767 h 109065"/>
                <a:gd name="connsiteX25" fmla="*/ 93680 w 93600"/>
                <a:gd name="connsiteY25" fmla="*/ 30935 h 109065"/>
                <a:gd name="connsiteX26" fmla="*/ 86831 w 93600"/>
                <a:gd name="connsiteY26" fmla="*/ 23850 h 109065"/>
                <a:gd name="connsiteX27" fmla="*/ 78207 w 93600"/>
                <a:gd name="connsiteY27" fmla="*/ 28658 h 109065"/>
                <a:gd name="connsiteX28" fmla="*/ 49797 w 93600"/>
                <a:gd name="connsiteY28" fmla="*/ 49155 h 109065"/>
                <a:gd name="connsiteX29" fmla="*/ 53348 w 93600"/>
                <a:gd name="connsiteY29" fmla="*/ 9679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600" h="109065">
                  <a:moveTo>
                    <a:pt x="53348" y="9679"/>
                  </a:moveTo>
                  <a:cubicBezTo>
                    <a:pt x="53602" y="6136"/>
                    <a:pt x="53602" y="63"/>
                    <a:pt x="47006" y="63"/>
                  </a:cubicBezTo>
                  <a:cubicBezTo>
                    <a:pt x="42948" y="63"/>
                    <a:pt x="39650" y="3352"/>
                    <a:pt x="40411" y="6642"/>
                  </a:cubicBezTo>
                  <a:lnTo>
                    <a:pt x="40411" y="9932"/>
                  </a:lnTo>
                  <a:lnTo>
                    <a:pt x="43963" y="49155"/>
                  </a:lnTo>
                  <a:lnTo>
                    <a:pt x="11494" y="25621"/>
                  </a:lnTo>
                  <a:cubicBezTo>
                    <a:pt x="9211" y="24356"/>
                    <a:pt x="8704" y="23850"/>
                    <a:pt x="6928" y="23850"/>
                  </a:cubicBezTo>
                  <a:cubicBezTo>
                    <a:pt x="3377" y="23850"/>
                    <a:pt x="79" y="27392"/>
                    <a:pt x="79" y="30935"/>
                  </a:cubicBezTo>
                  <a:cubicBezTo>
                    <a:pt x="79" y="34984"/>
                    <a:pt x="2616" y="35996"/>
                    <a:pt x="5153" y="37261"/>
                  </a:cubicBezTo>
                  <a:lnTo>
                    <a:pt x="41172" y="54469"/>
                  </a:lnTo>
                  <a:lnTo>
                    <a:pt x="6167" y="71423"/>
                  </a:lnTo>
                  <a:cubicBezTo>
                    <a:pt x="2109" y="73448"/>
                    <a:pt x="79" y="74460"/>
                    <a:pt x="79" y="78256"/>
                  </a:cubicBezTo>
                  <a:cubicBezTo>
                    <a:pt x="79" y="82051"/>
                    <a:pt x="3377" y="85341"/>
                    <a:pt x="6928" y="85341"/>
                  </a:cubicBezTo>
                  <a:cubicBezTo>
                    <a:pt x="8704" y="85341"/>
                    <a:pt x="9211" y="85341"/>
                    <a:pt x="15553" y="80533"/>
                  </a:cubicBezTo>
                  <a:lnTo>
                    <a:pt x="43963" y="60036"/>
                  </a:lnTo>
                  <a:lnTo>
                    <a:pt x="40158" y="102548"/>
                  </a:lnTo>
                  <a:cubicBezTo>
                    <a:pt x="40158" y="107863"/>
                    <a:pt x="44724" y="109128"/>
                    <a:pt x="46753" y="109128"/>
                  </a:cubicBezTo>
                  <a:cubicBezTo>
                    <a:pt x="49797" y="109128"/>
                    <a:pt x="53602" y="107356"/>
                    <a:pt x="53602" y="102548"/>
                  </a:cubicBezTo>
                  <a:lnTo>
                    <a:pt x="49797" y="60036"/>
                  </a:lnTo>
                  <a:lnTo>
                    <a:pt x="82265" y="83570"/>
                  </a:lnTo>
                  <a:cubicBezTo>
                    <a:pt x="84548" y="84835"/>
                    <a:pt x="85055" y="85341"/>
                    <a:pt x="86831" y="85341"/>
                  </a:cubicBezTo>
                  <a:cubicBezTo>
                    <a:pt x="90382" y="85341"/>
                    <a:pt x="93680" y="81798"/>
                    <a:pt x="93680" y="78256"/>
                  </a:cubicBezTo>
                  <a:cubicBezTo>
                    <a:pt x="93680" y="74460"/>
                    <a:pt x="91397" y="73195"/>
                    <a:pt x="88353" y="71676"/>
                  </a:cubicBezTo>
                  <a:cubicBezTo>
                    <a:pt x="73133" y="64085"/>
                    <a:pt x="72626" y="64085"/>
                    <a:pt x="52587" y="54722"/>
                  </a:cubicBezTo>
                  <a:lnTo>
                    <a:pt x="87592" y="37767"/>
                  </a:lnTo>
                  <a:cubicBezTo>
                    <a:pt x="91651" y="35743"/>
                    <a:pt x="93680" y="34731"/>
                    <a:pt x="93680" y="30935"/>
                  </a:cubicBezTo>
                  <a:cubicBezTo>
                    <a:pt x="93680" y="27139"/>
                    <a:pt x="90382" y="23850"/>
                    <a:pt x="86831" y="23850"/>
                  </a:cubicBezTo>
                  <a:cubicBezTo>
                    <a:pt x="85055" y="23850"/>
                    <a:pt x="84548" y="23850"/>
                    <a:pt x="78207" y="28658"/>
                  </a:cubicBezTo>
                  <a:lnTo>
                    <a:pt x="49797" y="49155"/>
                  </a:lnTo>
                  <a:lnTo>
                    <a:pt x="53348" y="9679"/>
                  </a:lnTo>
                  <a:close/>
                </a:path>
              </a:pathLst>
            </a:custGeom>
            <a:grpFill/>
            <a:ln w="2546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7F2B913-435F-3E93-85B3-6764BE8CAD13}"/>
                </a:ext>
              </a:extLst>
            </p:cNvPr>
            <p:cNvSpPr/>
            <p:nvPr>
              <p:custDataLst>
                <p:tags r:id="rId153"/>
              </p:custDataLst>
            </p:nvPr>
          </p:nvSpPr>
          <p:spPr>
            <a:xfrm>
              <a:off x="4704418" y="3944433"/>
              <a:ext cx="56566" cy="253051"/>
            </a:xfrm>
            <a:custGeom>
              <a:avLst/>
              <a:gdLst>
                <a:gd name="connsiteX0" fmla="*/ 55382 w 56566"/>
                <a:gd name="connsiteY0" fmla="*/ 130890 h 253051"/>
                <a:gd name="connsiteX1" fmla="*/ 56651 w 56566"/>
                <a:gd name="connsiteY1" fmla="*/ 126588 h 253051"/>
                <a:gd name="connsiteX2" fmla="*/ 55382 w 56566"/>
                <a:gd name="connsiteY2" fmla="*/ 122286 h 253051"/>
                <a:gd name="connsiteX3" fmla="*/ 10992 w 56566"/>
                <a:gd name="connsiteY3" fmla="*/ 5883 h 253051"/>
                <a:gd name="connsiteX4" fmla="*/ 5158 w 56566"/>
                <a:gd name="connsiteY4" fmla="*/ 63 h 253051"/>
                <a:gd name="connsiteX5" fmla="*/ 84 w 56566"/>
                <a:gd name="connsiteY5" fmla="*/ 5124 h 253051"/>
                <a:gd name="connsiteX6" fmla="*/ 1353 w 56566"/>
                <a:gd name="connsiteY6" fmla="*/ 9173 h 253051"/>
                <a:gd name="connsiteX7" fmla="*/ 46250 w 56566"/>
                <a:gd name="connsiteY7" fmla="*/ 126588 h 253051"/>
                <a:gd name="connsiteX8" fmla="*/ 1353 w 56566"/>
                <a:gd name="connsiteY8" fmla="*/ 243498 h 253051"/>
                <a:gd name="connsiteX9" fmla="*/ 84 w 56566"/>
                <a:gd name="connsiteY9" fmla="*/ 248053 h 253051"/>
                <a:gd name="connsiteX10" fmla="*/ 5158 w 56566"/>
                <a:gd name="connsiteY10" fmla="*/ 253114 h 253051"/>
                <a:gd name="connsiteX11" fmla="*/ 10484 w 56566"/>
                <a:gd name="connsiteY11" fmla="*/ 248053 h 253051"/>
                <a:gd name="connsiteX12" fmla="*/ 55382 w 56566"/>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66" h="253051">
                  <a:moveTo>
                    <a:pt x="55382" y="130890"/>
                  </a:moveTo>
                  <a:cubicBezTo>
                    <a:pt x="56651" y="127854"/>
                    <a:pt x="56651" y="127347"/>
                    <a:pt x="56651" y="126588"/>
                  </a:cubicBezTo>
                  <a:cubicBezTo>
                    <a:pt x="56651" y="125829"/>
                    <a:pt x="56651" y="125323"/>
                    <a:pt x="55382" y="122286"/>
                  </a:cubicBezTo>
                  <a:lnTo>
                    <a:pt x="10992" y="5883"/>
                  </a:lnTo>
                  <a:cubicBezTo>
                    <a:pt x="9470" y="1581"/>
                    <a:pt x="7948" y="63"/>
                    <a:pt x="5158" y="63"/>
                  </a:cubicBezTo>
                  <a:cubicBezTo>
                    <a:pt x="2367" y="63"/>
                    <a:pt x="84" y="2340"/>
                    <a:pt x="84" y="5124"/>
                  </a:cubicBezTo>
                  <a:cubicBezTo>
                    <a:pt x="84" y="5883"/>
                    <a:pt x="84" y="6389"/>
                    <a:pt x="1353" y="9173"/>
                  </a:cubicBezTo>
                  <a:lnTo>
                    <a:pt x="46250" y="126588"/>
                  </a:lnTo>
                  <a:lnTo>
                    <a:pt x="1353" y="243498"/>
                  </a:lnTo>
                  <a:cubicBezTo>
                    <a:pt x="84" y="246281"/>
                    <a:pt x="84" y="246788"/>
                    <a:pt x="84" y="248053"/>
                  </a:cubicBezTo>
                  <a:cubicBezTo>
                    <a:pt x="84" y="250836"/>
                    <a:pt x="2367" y="253114"/>
                    <a:pt x="5158" y="253114"/>
                  </a:cubicBezTo>
                  <a:cubicBezTo>
                    <a:pt x="8455" y="253114"/>
                    <a:pt x="9470" y="250583"/>
                    <a:pt x="10484" y="248053"/>
                  </a:cubicBezTo>
                  <a:lnTo>
                    <a:pt x="55382" y="130890"/>
                  </a:lnTo>
                  <a:close/>
                </a:path>
              </a:pathLst>
            </a:custGeom>
            <a:grpFill/>
            <a:ln w="25461"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AA85FB9-C3D0-5EF4-82FF-62F286948FF3}"/>
                </a:ext>
              </a:extLst>
            </p:cNvPr>
            <p:cNvSpPr/>
            <p:nvPr>
              <p:custDataLst>
                <p:tags r:id="rId154"/>
              </p:custDataLst>
            </p:nvPr>
          </p:nvSpPr>
          <p:spPr>
            <a:xfrm>
              <a:off x="4791066" y="4132905"/>
              <a:ext cx="86117" cy="116555"/>
            </a:xfrm>
            <a:custGeom>
              <a:avLst/>
              <a:gdLst>
                <a:gd name="connsiteX0" fmla="*/ 35779 w 86117"/>
                <a:gd name="connsiteY0" fmla="*/ 116621 h 116555"/>
                <a:gd name="connsiteX1" fmla="*/ 43414 w 86117"/>
                <a:gd name="connsiteY1" fmla="*/ 110775 h 116555"/>
                <a:gd name="connsiteX2" fmla="*/ 35779 w 86117"/>
                <a:gd name="connsiteY2" fmla="*/ 104930 h 116555"/>
                <a:gd name="connsiteX3" fmla="*/ 28499 w 86117"/>
                <a:gd name="connsiteY3" fmla="*/ 104930 h 116555"/>
                <a:gd name="connsiteX4" fmla="*/ 28499 w 86117"/>
                <a:gd name="connsiteY4" fmla="*/ 69857 h 116555"/>
                <a:gd name="connsiteX5" fmla="*/ 48741 w 86117"/>
                <a:gd name="connsiteY5" fmla="*/ 78182 h 116555"/>
                <a:gd name="connsiteX6" fmla="*/ 86206 w 86117"/>
                <a:gd name="connsiteY6" fmla="*/ 39035 h 116555"/>
                <a:gd name="connsiteX7" fmla="*/ 50516 w 86117"/>
                <a:gd name="connsiteY7" fmla="*/ 66 h 116555"/>
                <a:gd name="connsiteX8" fmla="*/ 28499 w 86117"/>
                <a:gd name="connsiteY8" fmla="*/ 8037 h 116555"/>
                <a:gd name="connsiteX9" fmla="*/ 20864 w 86117"/>
                <a:gd name="connsiteY9" fmla="*/ 951 h 116555"/>
                <a:gd name="connsiteX10" fmla="*/ 7724 w 86117"/>
                <a:gd name="connsiteY10" fmla="*/ 951 h 116555"/>
                <a:gd name="connsiteX11" fmla="*/ 89 w 86117"/>
                <a:gd name="connsiteY11" fmla="*/ 6797 h 116555"/>
                <a:gd name="connsiteX12" fmla="*/ 7724 w 86117"/>
                <a:gd name="connsiteY12" fmla="*/ 12642 h 116555"/>
                <a:gd name="connsiteX13" fmla="*/ 15004 w 86117"/>
                <a:gd name="connsiteY13" fmla="*/ 12642 h 116555"/>
                <a:gd name="connsiteX14" fmla="*/ 15004 w 86117"/>
                <a:gd name="connsiteY14" fmla="*/ 104930 h 116555"/>
                <a:gd name="connsiteX15" fmla="*/ 7724 w 86117"/>
                <a:gd name="connsiteY15" fmla="*/ 104930 h 116555"/>
                <a:gd name="connsiteX16" fmla="*/ 89 w 86117"/>
                <a:gd name="connsiteY16" fmla="*/ 110775 h 116555"/>
                <a:gd name="connsiteX17" fmla="*/ 7724 w 86117"/>
                <a:gd name="connsiteY17" fmla="*/ 116621 h 116555"/>
                <a:gd name="connsiteX18" fmla="*/ 35779 w 86117"/>
                <a:gd name="connsiteY18" fmla="*/ 116621 h 116555"/>
                <a:gd name="connsiteX19" fmla="*/ 28499 w 86117"/>
                <a:gd name="connsiteY19" fmla="*/ 30710 h 116555"/>
                <a:gd name="connsiteX20" fmla="*/ 49806 w 86117"/>
                <a:gd name="connsiteY20" fmla="*/ 11757 h 116555"/>
                <a:gd name="connsiteX21" fmla="*/ 72711 w 86117"/>
                <a:gd name="connsiteY21" fmla="*/ 39035 h 116555"/>
                <a:gd name="connsiteX22" fmla="*/ 48208 w 86117"/>
                <a:gd name="connsiteY22" fmla="*/ 66491 h 116555"/>
                <a:gd name="connsiteX23" fmla="*/ 28499 w 86117"/>
                <a:gd name="connsiteY23" fmla="*/ 42932 h 116555"/>
                <a:gd name="connsiteX24" fmla="*/ 28499 w 86117"/>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117" h="116555">
                  <a:moveTo>
                    <a:pt x="35779" y="116621"/>
                  </a:moveTo>
                  <a:cubicBezTo>
                    <a:pt x="38620" y="116621"/>
                    <a:pt x="43414" y="116621"/>
                    <a:pt x="43414" y="110775"/>
                  </a:cubicBezTo>
                  <a:cubicBezTo>
                    <a:pt x="43414" y="104930"/>
                    <a:pt x="38620" y="104930"/>
                    <a:pt x="35779" y="104930"/>
                  </a:cubicBezTo>
                  <a:lnTo>
                    <a:pt x="28499" y="104930"/>
                  </a:lnTo>
                  <a:lnTo>
                    <a:pt x="28499" y="69857"/>
                  </a:lnTo>
                  <a:cubicBezTo>
                    <a:pt x="34003" y="75171"/>
                    <a:pt x="40928" y="78182"/>
                    <a:pt x="48741" y="78182"/>
                  </a:cubicBezTo>
                  <a:cubicBezTo>
                    <a:pt x="68450" y="78182"/>
                    <a:pt x="86206" y="61532"/>
                    <a:pt x="86206" y="39035"/>
                  </a:cubicBezTo>
                  <a:cubicBezTo>
                    <a:pt x="86206" y="17602"/>
                    <a:pt x="70403" y="66"/>
                    <a:pt x="50516" y="66"/>
                  </a:cubicBezTo>
                  <a:cubicBezTo>
                    <a:pt x="42171" y="66"/>
                    <a:pt x="34891" y="3077"/>
                    <a:pt x="28499" y="8037"/>
                  </a:cubicBezTo>
                  <a:cubicBezTo>
                    <a:pt x="28499" y="951"/>
                    <a:pt x="24592" y="951"/>
                    <a:pt x="20864" y="951"/>
                  </a:cubicBezTo>
                  <a:lnTo>
                    <a:pt x="7724" y="951"/>
                  </a:lnTo>
                  <a:cubicBezTo>
                    <a:pt x="4883" y="951"/>
                    <a:pt x="89" y="951"/>
                    <a:pt x="89" y="6797"/>
                  </a:cubicBezTo>
                  <a:cubicBezTo>
                    <a:pt x="89" y="12642"/>
                    <a:pt x="4883" y="12642"/>
                    <a:pt x="7724" y="12642"/>
                  </a:cubicBezTo>
                  <a:lnTo>
                    <a:pt x="15004" y="12642"/>
                  </a:lnTo>
                  <a:lnTo>
                    <a:pt x="15004" y="104930"/>
                  </a:lnTo>
                  <a:lnTo>
                    <a:pt x="7724" y="104930"/>
                  </a:lnTo>
                  <a:cubicBezTo>
                    <a:pt x="4883" y="104930"/>
                    <a:pt x="89" y="104930"/>
                    <a:pt x="89" y="110775"/>
                  </a:cubicBezTo>
                  <a:cubicBezTo>
                    <a:pt x="89" y="116621"/>
                    <a:pt x="4883" y="116621"/>
                    <a:pt x="7724" y="116621"/>
                  </a:cubicBezTo>
                  <a:lnTo>
                    <a:pt x="35779" y="116621"/>
                  </a:lnTo>
                  <a:close/>
                  <a:moveTo>
                    <a:pt x="28499" y="30710"/>
                  </a:moveTo>
                  <a:cubicBezTo>
                    <a:pt x="28499" y="20436"/>
                    <a:pt x="38975" y="11757"/>
                    <a:pt x="49806" y="11757"/>
                  </a:cubicBezTo>
                  <a:cubicBezTo>
                    <a:pt x="62235" y="11757"/>
                    <a:pt x="72711" y="23802"/>
                    <a:pt x="72711" y="39035"/>
                  </a:cubicBezTo>
                  <a:cubicBezTo>
                    <a:pt x="72711" y="55155"/>
                    <a:pt x="60637" y="66491"/>
                    <a:pt x="48208" y="66491"/>
                  </a:cubicBezTo>
                  <a:cubicBezTo>
                    <a:pt x="35068" y="66491"/>
                    <a:pt x="28499" y="51789"/>
                    <a:pt x="28499" y="42932"/>
                  </a:cubicBezTo>
                  <a:lnTo>
                    <a:pt x="28499" y="30710"/>
                  </a:lnTo>
                  <a:close/>
                </a:path>
              </a:pathLst>
            </a:custGeom>
            <a:grpFill/>
            <a:ln w="3564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CDDCFA15-DA24-BC35-0732-67B3DC9C45B7}"/>
                </a:ext>
              </a:extLst>
            </p:cNvPr>
            <p:cNvSpPr/>
            <p:nvPr>
              <p:custDataLst>
                <p:tags r:id="rId155"/>
              </p:custDataLst>
            </p:nvPr>
          </p:nvSpPr>
          <p:spPr>
            <a:xfrm>
              <a:off x="4896507" y="4156869"/>
              <a:ext cx="44136" cy="78572"/>
            </a:xfrm>
            <a:custGeom>
              <a:avLst/>
              <a:gdLst>
                <a:gd name="connsiteX0" fmla="*/ 27360 w 44136"/>
                <a:gd name="connsiteY0" fmla="*/ 5507 h 78572"/>
                <a:gd name="connsiteX1" fmla="*/ 23175 w 44136"/>
                <a:gd name="connsiteY1" fmla="*/ 67 h 78572"/>
                <a:gd name="connsiteX2" fmla="*/ 19116 w 44136"/>
                <a:gd name="connsiteY2" fmla="*/ 2977 h 78572"/>
                <a:gd name="connsiteX3" fmla="*/ 3770 w 44136"/>
                <a:gd name="connsiteY3" fmla="*/ 15503 h 78572"/>
                <a:gd name="connsiteX4" fmla="*/ 92 w 44136"/>
                <a:gd name="connsiteY4" fmla="*/ 19678 h 78572"/>
                <a:gd name="connsiteX5" fmla="*/ 4658 w 44136"/>
                <a:gd name="connsiteY5" fmla="*/ 23854 h 78572"/>
                <a:gd name="connsiteX6" fmla="*/ 17721 w 44136"/>
                <a:gd name="connsiteY6" fmla="*/ 18793 h 78572"/>
                <a:gd name="connsiteX7" fmla="*/ 17721 w 44136"/>
                <a:gd name="connsiteY7" fmla="*/ 70288 h 78572"/>
                <a:gd name="connsiteX8" fmla="*/ 6434 w 44136"/>
                <a:gd name="connsiteY8" fmla="*/ 70288 h 78572"/>
                <a:gd name="connsiteX9" fmla="*/ 853 w 44136"/>
                <a:gd name="connsiteY9" fmla="*/ 74464 h 78572"/>
                <a:gd name="connsiteX10" fmla="*/ 6434 w 44136"/>
                <a:gd name="connsiteY10" fmla="*/ 78639 h 78572"/>
                <a:gd name="connsiteX11" fmla="*/ 38648 w 44136"/>
                <a:gd name="connsiteY11" fmla="*/ 78639 h 78572"/>
                <a:gd name="connsiteX12" fmla="*/ 44229 w 44136"/>
                <a:gd name="connsiteY12" fmla="*/ 74464 h 78572"/>
                <a:gd name="connsiteX13" fmla="*/ 38648 w 44136"/>
                <a:gd name="connsiteY13" fmla="*/ 70288 h 78572"/>
                <a:gd name="connsiteX14" fmla="*/ 27360 w 44136"/>
                <a:gd name="connsiteY14" fmla="*/ 70288 h 78572"/>
                <a:gd name="connsiteX15" fmla="*/ 27360 w 44136"/>
                <a:gd name="connsiteY15" fmla="*/ 5507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136" h="78572">
                  <a:moveTo>
                    <a:pt x="27360" y="5507"/>
                  </a:moveTo>
                  <a:cubicBezTo>
                    <a:pt x="27360" y="3609"/>
                    <a:pt x="27360" y="67"/>
                    <a:pt x="23175" y="67"/>
                  </a:cubicBezTo>
                  <a:cubicBezTo>
                    <a:pt x="20512" y="67"/>
                    <a:pt x="19751" y="1712"/>
                    <a:pt x="19116" y="2977"/>
                  </a:cubicBezTo>
                  <a:cubicBezTo>
                    <a:pt x="13536" y="14744"/>
                    <a:pt x="7702" y="15250"/>
                    <a:pt x="3770" y="15503"/>
                  </a:cubicBezTo>
                  <a:cubicBezTo>
                    <a:pt x="1994" y="15629"/>
                    <a:pt x="92" y="17148"/>
                    <a:pt x="92" y="19678"/>
                  </a:cubicBezTo>
                  <a:cubicBezTo>
                    <a:pt x="92" y="21197"/>
                    <a:pt x="853" y="23854"/>
                    <a:pt x="4658" y="23854"/>
                  </a:cubicBezTo>
                  <a:cubicBezTo>
                    <a:pt x="10746" y="23854"/>
                    <a:pt x="16073" y="20184"/>
                    <a:pt x="17721" y="18793"/>
                  </a:cubicBezTo>
                  <a:lnTo>
                    <a:pt x="17721" y="70288"/>
                  </a:lnTo>
                  <a:lnTo>
                    <a:pt x="6434" y="70288"/>
                  </a:lnTo>
                  <a:cubicBezTo>
                    <a:pt x="4531" y="70288"/>
                    <a:pt x="853" y="70288"/>
                    <a:pt x="853" y="74464"/>
                  </a:cubicBezTo>
                  <a:cubicBezTo>
                    <a:pt x="853" y="78639"/>
                    <a:pt x="4658" y="78639"/>
                    <a:pt x="6434" y="78639"/>
                  </a:cubicBezTo>
                  <a:lnTo>
                    <a:pt x="38648" y="78639"/>
                  </a:lnTo>
                  <a:cubicBezTo>
                    <a:pt x="40551" y="78639"/>
                    <a:pt x="44229" y="78639"/>
                    <a:pt x="44229" y="74464"/>
                  </a:cubicBezTo>
                  <a:cubicBezTo>
                    <a:pt x="44229" y="70288"/>
                    <a:pt x="40424" y="70288"/>
                    <a:pt x="38648" y="70288"/>
                  </a:cubicBezTo>
                  <a:lnTo>
                    <a:pt x="27360" y="70288"/>
                  </a:lnTo>
                  <a:lnTo>
                    <a:pt x="27360" y="5507"/>
                  </a:lnTo>
                  <a:close/>
                </a:path>
              </a:pathLst>
            </a:custGeom>
            <a:grpFill/>
            <a:ln w="25461"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50DFDF7F-4E45-BC52-9CF2-F1FA063EB006}"/>
                </a:ext>
              </a:extLst>
            </p:cNvPr>
            <p:cNvSpPr/>
            <p:nvPr>
              <p:custDataLst>
                <p:tags r:id="rId156"/>
              </p:custDataLst>
            </p:nvPr>
          </p:nvSpPr>
          <p:spPr>
            <a:xfrm>
              <a:off x="5060852" y="4041351"/>
              <a:ext cx="168683" cy="59213"/>
            </a:xfrm>
            <a:custGeom>
              <a:avLst/>
              <a:gdLst>
                <a:gd name="connsiteX0" fmla="*/ 160158 w 168683"/>
                <a:gd name="connsiteY0" fmla="*/ 10185 h 59213"/>
                <a:gd name="connsiteX1" fmla="*/ 168782 w 168683"/>
                <a:gd name="connsiteY1" fmla="*/ 5124 h 59213"/>
                <a:gd name="connsiteX2" fmla="*/ 160411 w 168683"/>
                <a:gd name="connsiteY2" fmla="*/ 63 h 59213"/>
                <a:gd name="connsiteX3" fmla="*/ 8469 w 168683"/>
                <a:gd name="connsiteY3" fmla="*/ 63 h 59213"/>
                <a:gd name="connsiteX4" fmla="*/ 98 w 168683"/>
                <a:gd name="connsiteY4" fmla="*/ 5124 h 59213"/>
                <a:gd name="connsiteX5" fmla="*/ 8723 w 168683"/>
                <a:gd name="connsiteY5" fmla="*/ 10185 h 59213"/>
                <a:gd name="connsiteX6" fmla="*/ 160158 w 168683"/>
                <a:gd name="connsiteY6" fmla="*/ 10185 h 59213"/>
                <a:gd name="connsiteX7" fmla="*/ 160411 w 168683"/>
                <a:gd name="connsiteY7" fmla="*/ 59277 h 59213"/>
                <a:gd name="connsiteX8" fmla="*/ 168782 w 168683"/>
                <a:gd name="connsiteY8" fmla="*/ 54216 h 59213"/>
                <a:gd name="connsiteX9" fmla="*/ 160158 w 168683"/>
                <a:gd name="connsiteY9" fmla="*/ 49155 h 59213"/>
                <a:gd name="connsiteX10" fmla="*/ 8723 w 168683"/>
                <a:gd name="connsiteY10" fmla="*/ 49155 h 59213"/>
                <a:gd name="connsiteX11" fmla="*/ 98 w 168683"/>
                <a:gd name="connsiteY11" fmla="*/ 54216 h 59213"/>
                <a:gd name="connsiteX12" fmla="*/ 8469 w 168683"/>
                <a:gd name="connsiteY12" fmla="*/ 59277 h 59213"/>
                <a:gd name="connsiteX13" fmla="*/ 160411 w 168683"/>
                <a:gd name="connsiteY13" fmla="*/ 5927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683" h="59213">
                  <a:moveTo>
                    <a:pt x="160158" y="10185"/>
                  </a:moveTo>
                  <a:cubicBezTo>
                    <a:pt x="163962" y="10185"/>
                    <a:pt x="168782" y="10185"/>
                    <a:pt x="168782" y="5124"/>
                  </a:cubicBezTo>
                  <a:cubicBezTo>
                    <a:pt x="168782" y="63"/>
                    <a:pt x="163962" y="63"/>
                    <a:pt x="160411" y="63"/>
                  </a:cubicBezTo>
                  <a:lnTo>
                    <a:pt x="8469" y="63"/>
                  </a:lnTo>
                  <a:cubicBezTo>
                    <a:pt x="4918" y="63"/>
                    <a:pt x="98" y="63"/>
                    <a:pt x="98" y="5124"/>
                  </a:cubicBezTo>
                  <a:cubicBezTo>
                    <a:pt x="98" y="10185"/>
                    <a:pt x="4918" y="10185"/>
                    <a:pt x="8723" y="10185"/>
                  </a:cubicBezTo>
                  <a:lnTo>
                    <a:pt x="160158" y="10185"/>
                  </a:lnTo>
                  <a:close/>
                  <a:moveTo>
                    <a:pt x="160411" y="59277"/>
                  </a:moveTo>
                  <a:cubicBezTo>
                    <a:pt x="163962" y="59277"/>
                    <a:pt x="168782" y="59277"/>
                    <a:pt x="168782" y="54216"/>
                  </a:cubicBezTo>
                  <a:cubicBezTo>
                    <a:pt x="168782" y="49155"/>
                    <a:pt x="163962" y="49155"/>
                    <a:pt x="160158" y="49155"/>
                  </a:cubicBezTo>
                  <a:lnTo>
                    <a:pt x="8723" y="49155"/>
                  </a:lnTo>
                  <a:cubicBezTo>
                    <a:pt x="4918" y="49155"/>
                    <a:pt x="98" y="49155"/>
                    <a:pt x="98" y="54216"/>
                  </a:cubicBezTo>
                  <a:cubicBezTo>
                    <a:pt x="98" y="59277"/>
                    <a:pt x="4918" y="59277"/>
                    <a:pt x="8469" y="59277"/>
                  </a:cubicBezTo>
                  <a:lnTo>
                    <a:pt x="160411" y="59277"/>
                  </a:lnTo>
                  <a:close/>
                </a:path>
              </a:pathLst>
            </a:custGeom>
            <a:grpFill/>
            <a:ln w="2546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AB4E567-F4BC-D0FD-E2E9-AD2658ACC76C}"/>
                </a:ext>
              </a:extLst>
            </p:cNvPr>
            <p:cNvSpPr/>
            <p:nvPr>
              <p:custDataLst>
                <p:tags r:id="rId157"/>
              </p:custDataLst>
            </p:nvPr>
          </p:nvSpPr>
          <p:spPr>
            <a:xfrm>
              <a:off x="5344583" y="3944433"/>
              <a:ext cx="10146" cy="253051"/>
            </a:xfrm>
            <a:custGeom>
              <a:avLst/>
              <a:gdLst>
                <a:gd name="connsiteX0" fmla="*/ 10255 w 10146"/>
                <a:gd name="connsiteY0" fmla="*/ 9173 h 253051"/>
                <a:gd name="connsiteX1" fmla="*/ 5182 w 10146"/>
                <a:gd name="connsiteY1" fmla="*/ 63 h 253051"/>
                <a:gd name="connsiteX2" fmla="*/ 109 w 10146"/>
                <a:gd name="connsiteY2" fmla="*/ 9173 h 253051"/>
                <a:gd name="connsiteX3" fmla="*/ 109 w 10146"/>
                <a:gd name="connsiteY3" fmla="*/ 244004 h 253051"/>
                <a:gd name="connsiteX4" fmla="*/ 5182 w 10146"/>
                <a:gd name="connsiteY4" fmla="*/ 253114 h 253051"/>
                <a:gd name="connsiteX5" fmla="*/ 10255 w 10146"/>
                <a:gd name="connsiteY5" fmla="*/ 244004 h 253051"/>
                <a:gd name="connsiteX6" fmla="*/ 10255 w 10146"/>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6" h="253051">
                  <a:moveTo>
                    <a:pt x="10255" y="9173"/>
                  </a:moveTo>
                  <a:cubicBezTo>
                    <a:pt x="10255" y="4618"/>
                    <a:pt x="10255" y="63"/>
                    <a:pt x="5182" y="63"/>
                  </a:cubicBezTo>
                  <a:cubicBezTo>
                    <a:pt x="109" y="63"/>
                    <a:pt x="109" y="4618"/>
                    <a:pt x="109" y="9173"/>
                  </a:cubicBezTo>
                  <a:lnTo>
                    <a:pt x="109" y="244004"/>
                  </a:lnTo>
                  <a:cubicBezTo>
                    <a:pt x="109" y="248559"/>
                    <a:pt x="109" y="253114"/>
                    <a:pt x="5182" y="253114"/>
                  </a:cubicBezTo>
                  <a:cubicBezTo>
                    <a:pt x="10255" y="253114"/>
                    <a:pt x="10255" y="248559"/>
                    <a:pt x="10255" y="244004"/>
                  </a:cubicBezTo>
                  <a:lnTo>
                    <a:pt x="10255" y="9173"/>
                  </a:lnTo>
                  <a:close/>
                </a:path>
              </a:pathLst>
            </a:custGeom>
            <a:grpFill/>
            <a:ln w="25461"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41890FC-316A-70FD-D9CC-9BAFE9A741E3}"/>
                </a:ext>
              </a:extLst>
            </p:cNvPr>
            <p:cNvSpPr/>
            <p:nvPr>
              <p:custDataLst>
                <p:tags r:id="rId158"/>
              </p:custDataLst>
            </p:nvPr>
          </p:nvSpPr>
          <p:spPr>
            <a:xfrm>
              <a:off x="5376742" y="4022373"/>
              <a:ext cx="132410" cy="160940"/>
            </a:xfrm>
            <a:custGeom>
              <a:avLst/>
              <a:gdLst>
                <a:gd name="connsiteX0" fmla="*/ 19643 w 132410"/>
                <a:gd name="connsiteY0" fmla="*/ 142784 h 160940"/>
                <a:gd name="connsiteX1" fmla="*/ 5946 w 132410"/>
                <a:gd name="connsiteY1" fmla="*/ 153159 h 160940"/>
                <a:gd name="connsiteX2" fmla="*/ 112 w 132410"/>
                <a:gd name="connsiteY2" fmla="*/ 157967 h 160940"/>
                <a:gd name="connsiteX3" fmla="*/ 3409 w 132410"/>
                <a:gd name="connsiteY3" fmla="*/ 161003 h 160940"/>
                <a:gd name="connsiteX4" fmla="*/ 24717 w 132410"/>
                <a:gd name="connsiteY4" fmla="*/ 160244 h 160940"/>
                <a:gd name="connsiteX5" fmla="*/ 49829 w 132410"/>
                <a:gd name="connsiteY5" fmla="*/ 161003 h 160940"/>
                <a:gd name="connsiteX6" fmla="*/ 54395 w 132410"/>
                <a:gd name="connsiteY6" fmla="*/ 155942 h 160940"/>
                <a:gd name="connsiteX7" fmla="*/ 48307 w 132410"/>
                <a:gd name="connsiteY7" fmla="*/ 153159 h 160940"/>
                <a:gd name="connsiteX8" fmla="*/ 35624 w 132410"/>
                <a:gd name="connsiteY8" fmla="*/ 149110 h 160940"/>
                <a:gd name="connsiteX9" fmla="*/ 48053 w 132410"/>
                <a:gd name="connsiteY9" fmla="*/ 98500 h 160940"/>
                <a:gd name="connsiteX10" fmla="*/ 71390 w 132410"/>
                <a:gd name="connsiteY10" fmla="*/ 114695 h 160940"/>
                <a:gd name="connsiteX11" fmla="*/ 132522 w 132410"/>
                <a:gd name="connsiteY11" fmla="*/ 40551 h 160940"/>
                <a:gd name="connsiteX12" fmla="*/ 98785 w 132410"/>
                <a:gd name="connsiteY12" fmla="*/ 63 h 160940"/>
                <a:gd name="connsiteX13" fmla="*/ 65556 w 132410"/>
                <a:gd name="connsiteY13" fmla="*/ 19042 h 160940"/>
                <a:gd name="connsiteX14" fmla="*/ 42726 w 132410"/>
                <a:gd name="connsiteY14" fmla="*/ 63 h 160940"/>
                <a:gd name="connsiteX15" fmla="*/ 23956 w 132410"/>
                <a:gd name="connsiteY15" fmla="*/ 14487 h 160940"/>
                <a:gd name="connsiteX16" fmla="*/ 16092 w 132410"/>
                <a:gd name="connsiteY16" fmla="*/ 39033 h 160940"/>
                <a:gd name="connsiteX17" fmla="*/ 19136 w 132410"/>
                <a:gd name="connsiteY17" fmla="*/ 41563 h 160940"/>
                <a:gd name="connsiteX18" fmla="*/ 23448 w 132410"/>
                <a:gd name="connsiteY18" fmla="*/ 35743 h 160940"/>
                <a:gd name="connsiteX19" fmla="*/ 41966 w 132410"/>
                <a:gd name="connsiteY19" fmla="*/ 5630 h 160940"/>
                <a:gd name="connsiteX20" fmla="*/ 49829 w 132410"/>
                <a:gd name="connsiteY20" fmla="*/ 17270 h 160940"/>
                <a:gd name="connsiteX21" fmla="*/ 48053 w 132410"/>
                <a:gd name="connsiteY21" fmla="*/ 30176 h 160940"/>
                <a:gd name="connsiteX22" fmla="*/ 19643 w 132410"/>
                <a:gd name="connsiteY22" fmla="*/ 142784 h 160940"/>
                <a:gd name="connsiteX23" fmla="*/ 64288 w 132410"/>
                <a:gd name="connsiteY23" fmla="*/ 32959 h 160940"/>
                <a:gd name="connsiteX24" fmla="*/ 77478 w 132410"/>
                <a:gd name="connsiteY24" fmla="*/ 15246 h 160940"/>
                <a:gd name="connsiteX25" fmla="*/ 98024 w 132410"/>
                <a:gd name="connsiteY25" fmla="*/ 5630 h 160940"/>
                <a:gd name="connsiteX26" fmla="*/ 114258 w 132410"/>
                <a:gd name="connsiteY26" fmla="*/ 29417 h 160940"/>
                <a:gd name="connsiteX27" fmla="*/ 101322 w 132410"/>
                <a:gd name="connsiteY27" fmla="*/ 83064 h 160940"/>
                <a:gd name="connsiteX28" fmla="*/ 71136 w 132410"/>
                <a:gd name="connsiteY28" fmla="*/ 109128 h 160940"/>
                <a:gd name="connsiteX29" fmla="*/ 51097 w 132410"/>
                <a:gd name="connsiteY29" fmla="*/ 86606 h 160940"/>
                <a:gd name="connsiteX30" fmla="*/ 51858 w 132410"/>
                <a:gd name="connsiteY30" fmla="*/ 82557 h 160940"/>
                <a:gd name="connsiteX31" fmla="*/ 64288 w 132410"/>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410" h="160940">
                  <a:moveTo>
                    <a:pt x="19643" y="142784"/>
                  </a:moveTo>
                  <a:cubicBezTo>
                    <a:pt x="17614" y="151387"/>
                    <a:pt x="17107" y="153159"/>
                    <a:pt x="5946" y="153159"/>
                  </a:cubicBezTo>
                  <a:cubicBezTo>
                    <a:pt x="2902" y="153159"/>
                    <a:pt x="112" y="153159"/>
                    <a:pt x="112" y="157967"/>
                  </a:cubicBezTo>
                  <a:cubicBezTo>
                    <a:pt x="112" y="159991"/>
                    <a:pt x="1380" y="161003"/>
                    <a:pt x="3409" y="161003"/>
                  </a:cubicBezTo>
                  <a:cubicBezTo>
                    <a:pt x="10258" y="161003"/>
                    <a:pt x="17614" y="160244"/>
                    <a:pt x="24717" y="160244"/>
                  </a:cubicBezTo>
                  <a:cubicBezTo>
                    <a:pt x="33087" y="160244"/>
                    <a:pt x="41712" y="161003"/>
                    <a:pt x="49829" y="161003"/>
                  </a:cubicBezTo>
                  <a:cubicBezTo>
                    <a:pt x="51097" y="161003"/>
                    <a:pt x="54395" y="161003"/>
                    <a:pt x="54395" y="155942"/>
                  </a:cubicBezTo>
                  <a:cubicBezTo>
                    <a:pt x="54395" y="153159"/>
                    <a:pt x="51858" y="153159"/>
                    <a:pt x="48307" y="153159"/>
                  </a:cubicBezTo>
                  <a:cubicBezTo>
                    <a:pt x="35624" y="153159"/>
                    <a:pt x="35624" y="151387"/>
                    <a:pt x="35624" y="149110"/>
                  </a:cubicBezTo>
                  <a:cubicBezTo>
                    <a:pt x="35624" y="146073"/>
                    <a:pt x="46278" y="104826"/>
                    <a:pt x="48053" y="98500"/>
                  </a:cubicBezTo>
                  <a:cubicBezTo>
                    <a:pt x="51351" y="105838"/>
                    <a:pt x="58453" y="114695"/>
                    <a:pt x="71390" y="114695"/>
                  </a:cubicBezTo>
                  <a:cubicBezTo>
                    <a:pt x="100814" y="114695"/>
                    <a:pt x="132522" y="77749"/>
                    <a:pt x="132522" y="40551"/>
                  </a:cubicBezTo>
                  <a:cubicBezTo>
                    <a:pt x="132522" y="16764"/>
                    <a:pt x="118063" y="63"/>
                    <a:pt x="98785" y="63"/>
                  </a:cubicBezTo>
                  <a:cubicBezTo>
                    <a:pt x="86102" y="63"/>
                    <a:pt x="73927" y="9173"/>
                    <a:pt x="65556" y="19042"/>
                  </a:cubicBezTo>
                  <a:cubicBezTo>
                    <a:pt x="63019" y="5377"/>
                    <a:pt x="52112" y="63"/>
                    <a:pt x="42726" y="63"/>
                  </a:cubicBezTo>
                  <a:cubicBezTo>
                    <a:pt x="31058" y="63"/>
                    <a:pt x="26239" y="9932"/>
                    <a:pt x="23956" y="14487"/>
                  </a:cubicBezTo>
                  <a:cubicBezTo>
                    <a:pt x="19390" y="23090"/>
                    <a:pt x="16092" y="38273"/>
                    <a:pt x="16092" y="39033"/>
                  </a:cubicBezTo>
                  <a:cubicBezTo>
                    <a:pt x="16092" y="41563"/>
                    <a:pt x="18629" y="41563"/>
                    <a:pt x="19136" y="41563"/>
                  </a:cubicBezTo>
                  <a:cubicBezTo>
                    <a:pt x="21673" y="41563"/>
                    <a:pt x="21926" y="41310"/>
                    <a:pt x="23448" y="35743"/>
                  </a:cubicBezTo>
                  <a:cubicBezTo>
                    <a:pt x="27761" y="17776"/>
                    <a:pt x="32834" y="5630"/>
                    <a:pt x="41966" y="5630"/>
                  </a:cubicBezTo>
                  <a:cubicBezTo>
                    <a:pt x="46278" y="5630"/>
                    <a:pt x="49829" y="7654"/>
                    <a:pt x="49829" y="17270"/>
                  </a:cubicBezTo>
                  <a:cubicBezTo>
                    <a:pt x="49829" y="23090"/>
                    <a:pt x="49068" y="25874"/>
                    <a:pt x="48053" y="30176"/>
                  </a:cubicBezTo>
                  <a:lnTo>
                    <a:pt x="19643" y="142784"/>
                  </a:lnTo>
                  <a:close/>
                  <a:moveTo>
                    <a:pt x="64288" y="32959"/>
                  </a:moveTo>
                  <a:cubicBezTo>
                    <a:pt x="66063" y="26127"/>
                    <a:pt x="72912" y="19042"/>
                    <a:pt x="77478" y="15246"/>
                  </a:cubicBezTo>
                  <a:cubicBezTo>
                    <a:pt x="86356" y="7401"/>
                    <a:pt x="93712" y="5630"/>
                    <a:pt x="98024" y="5630"/>
                  </a:cubicBezTo>
                  <a:cubicBezTo>
                    <a:pt x="108171" y="5630"/>
                    <a:pt x="114258" y="14487"/>
                    <a:pt x="114258" y="29417"/>
                  </a:cubicBezTo>
                  <a:cubicBezTo>
                    <a:pt x="114258" y="44347"/>
                    <a:pt x="105888" y="73448"/>
                    <a:pt x="101322" y="83064"/>
                  </a:cubicBezTo>
                  <a:cubicBezTo>
                    <a:pt x="92697" y="100777"/>
                    <a:pt x="80522" y="109128"/>
                    <a:pt x="71136" y="109128"/>
                  </a:cubicBezTo>
                  <a:cubicBezTo>
                    <a:pt x="54395" y="109128"/>
                    <a:pt x="51097" y="88125"/>
                    <a:pt x="51097" y="86606"/>
                  </a:cubicBezTo>
                  <a:cubicBezTo>
                    <a:pt x="51097" y="86100"/>
                    <a:pt x="51097" y="85594"/>
                    <a:pt x="51858" y="82557"/>
                  </a:cubicBezTo>
                  <a:lnTo>
                    <a:pt x="64288" y="32959"/>
                  </a:lnTo>
                  <a:close/>
                </a:path>
              </a:pathLst>
            </a:custGeom>
            <a:grpFill/>
            <a:ln w="25461"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AA6B8FB-FB84-F1A8-ADDC-7248547DFE3B}"/>
                </a:ext>
              </a:extLst>
            </p:cNvPr>
            <p:cNvSpPr/>
            <p:nvPr>
              <p:custDataLst>
                <p:tags r:id="rId159"/>
              </p:custDataLst>
            </p:nvPr>
          </p:nvSpPr>
          <p:spPr>
            <a:xfrm>
              <a:off x="5531836" y="4054560"/>
              <a:ext cx="64632" cy="117618"/>
            </a:xfrm>
            <a:custGeom>
              <a:avLst/>
              <a:gdLst>
                <a:gd name="connsiteX0" fmla="*/ 40246 w 64632"/>
                <a:gd name="connsiteY0" fmla="*/ 5024 h 117618"/>
                <a:gd name="connsiteX1" fmla="*/ 34919 w 64632"/>
                <a:gd name="connsiteY1" fmla="*/ 64 h 117618"/>
                <a:gd name="connsiteX2" fmla="*/ 117 w 64632"/>
                <a:gd name="connsiteY2" fmla="*/ 11401 h 117618"/>
                <a:gd name="connsiteX3" fmla="*/ 117 w 64632"/>
                <a:gd name="connsiteY3" fmla="*/ 17778 h 117618"/>
                <a:gd name="connsiteX4" fmla="*/ 25863 w 64632"/>
                <a:gd name="connsiteY4" fmla="*/ 12818 h 117618"/>
                <a:gd name="connsiteX5" fmla="*/ 25863 w 64632"/>
                <a:gd name="connsiteY5" fmla="*/ 103157 h 117618"/>
                <a:gd name="connsiteX6" fmla="*/ 8107 w 64632"/>
                <a:gd name="connsiteY6" fmla="*/ 111305 h 117618"/>
                <a:gd name="connsiteX7" fmla="*/ 1360 w 64632"/>
                <a:gd name="connsiteY7" fmla="*/ 111305 h 117618"/>
                <a:gd name="connsiteX8" fmla="*/ 1360 w 64632"/>
                <a:gd name="connsiteY8" fmla="*/ 117682 h 117618"/>
                <a:gd name="connsiteX9" fmla="*/ 32966 w 64632"/>
                <a:gd name="connsiteY9" fmla="*/ 116974 h 117618"/>
                <a:gd name="connsiteX10" fmla="*/ 64749 w 64632"/>
                <a:gd name="connsiteY10" fmla="*/ 117682 h 117618"/>
                <a:gd name="connsiteX11" fmla="*/ 64749 w 64632"/>
                <a:gd name="connsiteY11" fmla="*/ 111305 h 117618"/>
                <a:gd name="connsiteX12" fmla="*/ 58002 w 64632"/>
                <a:gd name="connsiteY12" fmla="*/ 111305 h 117618"/>
                <a:gd name="connsiteX13" fmla="*/ 40246 w 64632"/>
                <a:gd name="connsiteY13" fmla="*/ 103157 h 117618"/>
                <a:gd name="connsiteX14" fmla="*/ 40246 w 64632"/>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632" h="117618">
                  <a:moveTo>
                    <a:pt x="40246" y="5024"/>
                  </a:moveTo>
                  <a:cubicBezTo>
                    <a:pt x="40246" y="241"/>
                    <a:pt x="39891" y="64"/>
                    <a:pt x="34919" y="64"/>
                  </a:cubicBezTo>
                  <a:cubicBezTo>
                    <a:pt x="23555" y="11224"/>
                    <a:pt x="7397" y="11401"/>
                    <a:pt x="117" y="11401"/>
                  </a:cubicBezTo>
                  <a:lnTo>
                    <a:pt x="117" y="17778"/>
                  </a:lnTo>
                  <a:cubicBezTo>
                    <a:pt x="4378" y="17778"/>
                    <a:pt x="16097" y="17778"/>
                    <a:pt x="25863" y="12818"/>
                  </a:cubicBezTo>
                  <a:lnTo>
                    <a:pt x="25863" y="103157"/>
                  </a:lnTo>
                  <a:cubicBezTo>
                    <a:pt x="25863" y="109003"/>
                    <a:pt x="25863" y="111305"/>
                    <a:pt x="8107" y="111305"/>
                  </a:cubicBezTo>
                  <a:lnTo>
                    <a:pt x="1360" y="111305"/>
                  </a:lnTo>
                  <a:lnTo>
                    <a:pt x="1360" y="117682"/>
                  </a:lnTo>
                  <a:cubicBezTo>
                    <a:pt x="4556" y="117505"/>
                    <a:pt x="26396" y="116974"/>
                    <a:pt x="32966" y="116974"/>
                  </a:cubicBezTo>
                  <a:cubicBezTo>
                    <a:pt x="38470" y="116974"/>
                    <a:pt x="60843" y="117505"/>
                    <a:pt x="64749" y="117682"/>
                  </a:cubicBezTo>
                  <a:lnTo>
                    <a:pt x="64749" y="111305"/>
                  </a:lnTo>
                  <a:lnTo>
                    <a:pt x="58002" y="111305"/>
                  </a:lnTo>
                  <a:cubicBezTo>
                    <a:pt x="40246" y="111305"/>
                    <a:pt x="40246" y="109003"/>
                    <a:pt x="40246" y="103157"/>
                  </a:cubicBezTo>
                  <a:lnTo>
                    <a:pt x="40246" y="5024"/>
                  </a:lnTo>
                  <a:close/>
                </a:path>
              </a:pathLst>
            </a:custGeom>
            <a:grpFill/>
            <a:ln w="25461"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CA08FF73-87DC-4F22-AA1A-E3A7DE984D94}"/>
                </a:ext>
              </a:extLst>
            </p:cNvPr>
            <p:cNvSpPr/>
            <p:nvPr>
              <p:custDataLst>
                <p:tags r:id="rId160"/>
              </p:custDataLst>
            </p:nvPr>
          </p:nvSpPr>
          <p:spPr>
            <a:xfrm>
              <a:off x="5640227" y="3944433"/>
              <a:ext cx="56566" cy="253051"/>
            </a:xfrm>
            <a:custGeom>
              <a:avLst/>
              <a:gdLst>
                <a:gd name="connsiteX0" fmla="*/ 55419 w 56566"/>
                <a:gd name="connsiteY0" fmla="*/ 130890 h 253051"/>
                <a:gd name="connsiteX1" fmla="*/ 56687 w 56566"/>
                <a:gd name="connsiteY1" fmla="*/ 126588 h 253051"/>
                <a:gd name="connsiteX2" fmla="*/ 55419 w 56566"/>
                <a:gd name="connsiteY2" fmla="*/ 122286 h 253051"/>
                <a:gd name="connsiteX3" fmla="*/ 11029 w 56566"/>
                <a:gd name="connsiteY3" fmla="*/ 5883 h 253051"/>
                <a:gd name="connsiteX4" fmla="*/ 5194 w 56566"/>
                <a:gd name="connsiteY4" fmla="*/ 63 h 253051"/>
                <a:gd name="connsiteX5" fmla="*/ 121 w 56566"/>
                <a:gd name="connsiteY5" fmla="*/ 5124 h 253051"/>
                <a:gd name="connsiteX6" fmla="*/ 1390 w 56566"/>
                <a:gd name="connsiteY6" fmla="*/ 9173 h 253051"/>
                <a:gd name="connsiteX7" fmla="*/ 46287 w 56566"/>
                <a:gd name="connsiteY7" fmla="*/ 126588 h 253051"/>
                <a:gd name="connsiteX8" fmla="*/ 1390 w 56566"/>
                <a:gd name="connsiteY8" fmla="*/ 243498 h 253051"/>
                <a:gd name="connsiteX9" fmla="*/ 121 w 56566"/>
                <a:gd name="connsiteY9" fmla="*/ 248053 h 253051"/>
                <a:gd name="connsiteX10" fmla="*/ 5194 w 56566"/>
                <a:gd name="connsiteY10" fmla="*/ 253114 h 253051"/>
                <a:gd name="connsiteX11" fmla="*/ 10521 w 56566"/>
                <a:gd name="connsiteY11" fmla="*/ 248053 h 253051"/>
                <a:gd name="connsiteX12" fmla="*/ 55419 w 56566"/>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66" h="253051">
                  <a:moveTo>
                    <a:pt x="55419" y="130890"/>
                  </a:moveTo>
                  <a:cubicBezTo>
                    <a:pt x="56687" y="127854"/>
                    <a:pt x="56687" y="127347"/>
                    <a:pt x="56687" y="126588"/>
                  </a:cubicBezTo>
                  <a:cubicBezTo>
                    <a:pt x="56687" y="125829"/>
                    <a:pt x="56687" y="125323"/>
                    <a:pt x="55419" y="122286"/>
                  </a:cubicBezTo>
                  <a:lnTo>
                    <a:pt x="11029" y="5883"/>
                  </a:lnTo>
                  <a:cubicBezTo>
                    <a:pt x="9507" y="1581"/>
                    <a:pt x="7985" y="63"/>
                    <a:pt x="5194" y="63"/>
                  </a:cubicBezTo>
                  <a:cubicBezTo>
                    <a:pt x="2404" y="63"/>
                    <a:pt x="121" y="2340"/>
                    <a:pt x="121" y="5124"/>
                  </a:cubicBezTo>
                  <a:cubicBezTo>
                    <a:pt x="121" y="5883"/>
                    <a:pt x="121" y="6389"/>
                    <a:pt x="1390" y="9173"/>
                  </a:cubicBezTo>
                  <a:lnTo>
                    <a:pt x="46287" y="126588"/>
                  </a:lnTo>
                  <a:lnTo>
                    <a:pt x="1390" y="243498"/>
                  </a:lnTo>
                  <a:cubicBezTo>
                    <a:pt x="121" y="246281"/>
                    <a:pt x="121" y="246788"/>
                    <a:pt x="121" y="248053"/>
                  </a:cubicBezTo>
                  <a:cubicBezTo>
                    <a:pt x="121" y="250836"/>
                    <a:pt x="2404" y="253114"/>
                    <a:pt x="5194" y="253114"/>
                  </a:cubicBezTo>
                  <a:cubicBezTo>
                    <a:pt x="8492" y="253114"/>
                    <a:pt x="9507" y="250583"/>
                    <a:pt x="10521" y="248053"/>
                  </a:cubicBezTo>
                  <a:lnTo>
                    <a:pt x="55419" y="130890"/>
                  </a:lnTo>
                  <a:close/>
                </a:path>
              </a:pathLst>
            </a:custGeom>
            <a:grpFill/>
            <a:ln w="25461"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51B28870-C553-A2AA-8B1E-DC1288852EBF}"/>
                </a:ext>
              </a:extLst>
            </p:cNvPr>
            <p:cNvSpPr/>
            <p:nvPr>
              <p:custDataLst>
                <p:tags r:id="rId161"/>
              </p:custDataLst>
            </p:nvPr>
          </p:nvSpPr>
          <p:spPr>
            <a:xfrm>
              <a:off x="5795494" y="3986692"/>
              <a:ext cx="168683" cy="168531"/>
            </a:xfrm>
            <a:custGeom>
              <a:avLst/>
              <a:gdLst>
                <a:gd name="connsiteX0" fmla="*/ 89669 w 168683"/>
                <a:gd name="connsiteY0" fmla="*/ 89390 h 168531"/>
                <a:gd name="connsiteX1" fmla="*/ 160440 w 168683"/>
                <a:gd name="connsiteY1" fmla="*/ 89390 h 168531"/>
                <a:gd name="connsiteX2" fmla="*/ 168811 w 168683"/>
                <a:gd name="connsiteY2" fmla="*/ 84329 h 168531"/>
                <a:gd name="connsiteX3" fmla="*/ 160440 w 168683"/>
                <a:gd name="connsiteY3" fmla="*/ 79268 h 168531"/>
                <a:gd name="connsiteX4" fmla="*/ 89669 w 168683"/>
                <a:gd name="connsiteY4" fmla="*/ 79268 h 168531"/>
                <a:gd name="connsiteX5" fmla="*/ 89669 w 168683"/>
                <a:gd name="connsiteY5" fmla="*/ 8413 h 168531"/>
                <a:gd name="connsiteX6" fmla="*/ 84596 w 168683"/>
                <a:gd name="connsiteY6" fmla="*/ 63 h 168531"/>
                <a:gd name="connsiteX7" fmla="*/ 79523 w 168683"/>
                <a:gd name="connsiteY7" fmla="*/ 8413 h 168531"/>
                <a:gd name="connsiteX8" fmla="*/ 79523 w 168683"/>
                <a:gd name="connsiteY8" fmla="*/ 79268 h 168531"/>
                <a:gd name="connsiteX9" fmla="*/ 8498 w 168683"/>
                <a:gd name="connsiteY9" fmla="*/ 79268 h 168531"/>
                <a:gd name="connsiteX10" fmla="*/ 127 w 168683"/>
                <a:gd name="connsiteY10" fmla="*/ 84329 h 168531"/>
                <a:gd name="connsiteX11" fmla="*/ 8498 w 168683"/>
                <a:gd name="connsiteY11" fmla="*/ 89390 h 168531"/>
                <a:gd name="connsiteX12" fmla="*/ 79523 w 168683"/>
                <a:gd name="connsiteY12" fmla="*/ 89390 h 168531"/>
                <a:gd name="connsiteX13" fmla="*/ 79523 w 168683"/>
                <a:gd name="connsiteY13" fmla="*/ 160244 h 168531"/>
                <a:gd name="connsiteX14" fmla="*/ 84596 w 168683"/>
                <a:gd name="connsiteY14" fmla="*/ 168595 h 168531"/>
                <a:gd name="connsiteX15" fmla="*/ 89669 w 168683"/>
                <a:gd name="connsiteY15" fmla="*/ 160244 h 168531"/>
                <a:gd name="connsiteX16" fmla="*/ 89669 w 168683"/>
                <a:gd name="connsiteY16" fmla="*/ 89390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683" h="168531">
                  <a:moveTo>
                    <a:pt x="89669" y="89390"/>
                  </a:moveTo>
                  <a:lnTo>
                    <a:pt x="160440" y="89390"/>
                  </a:lnTo>
                  <a:cubicBezTo>
                    <a:pt x="163991" y="89390"/>
                    <a:pt x="168811" y="89390"/>
                    <a:pt x="168811" y="84329"/>
                  </a:cubicBezTo>
                  <a:cubicBezTo>
                    <a:pt x="168811" y="79268"/>
                    <a:pt x="163991" y="79268"/>
                    <a:pt x="160440" y="79268"/>
                  </a:cubicBezTo>
                  <a:lnTo>
                    <a:pt x="89669" y="79268"/>
                  </a:lnTo>
                  <a:lnTo>
                    <a:pt x="89669" y="8413"/>
                  </a:lnTo>
                  <a:cubicBezTo>
                    <a:pt x="89669" y="4871"/>
                    <a:pt x="89669" y="63"/>
                    <a:pt x="84596" y="63"/>
                  </a:cubicBezTo>
                  <a:cubicBezTo>
                    <a:pt x="79523" y="63"/>
                    <a:pt x="79523" y="4871"/>
                    <a:pt x="79523" y="8413"/>
                  </a:cubicBezTo>
                  <a:lnTo>
                    <a:pt x="79523" y="79268"/>
                  </a:lnTo>
                  <a:lnTo>
                    <a:pt x="8498" y="79268"/>
                  </a:lnTo>
                  <a:cubicBezTo>
                    <a:pt x="4947" y="79268"/>
                    <a:pt x="127" y="79268"/>
                    <a:pt x="127" y="84329"/>
                  </a:cubicBezTo>
                  <a:cubicBezTo>
                    <a:pt x="127" y="89390"/>
                    <a:pt x="4947" y="89390"/>
                    <a:pt x="8498" y="89390"/>
                  </a:cubicBezTo>
                  <a:lnTo>
                    <a:pt x="79523" y="89390"/>
                  </a:lnTo>
                  <a:lnTo>
                    <a:pt x="79523" y="160244"/>
                  </a:lnTo>
                  <a:cubicBezTo>
                    <a:pt x="79523" y="163787"/>
                    <a:pt x="79523" y="168595"/>
                    <a:pt x="84596" y="168595"/>
                  </a:cubicBezTo>
                  <a:cubicBezTo>
                    <a:pt x="89669" y="168595"/>
                    <a:pt x="89669" y="163787"/>
                    <a:pt x="89669" y="160244"/>
                  </a:cubicBezTo>
                  <a:lnTo>
                    <a:pt x="89669" y="89390"/>
                  </a:lnTo>
                  <a:close/>
                </a:path>
              </a:pathLst>
            </a:custGeom>
            <a:grpFill/>
            <a:ln w="25461"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50A36869-0250-16C2-3DD9-1E963331DFBC}"/>
                </a:ext>
              </a:extLst>
            </p:cNvPr>
            <p:cNvSpPr/>
            <p:nvPr>
              <p:custDataLst>
                <p:tags r:id="rId162"/>
              </p:custDataLst>
            </p:nvPr>
          </p:nvSpPr>
          <p:spPr>
            <a:xfrm>
              <a:off x="6049153" y="3944431"/>
              <a:ext cx="239200" cy="253051"/>
            </a:xfrm>
            <a:custGeom>
              <a:avLst/>
              <a:gdLst>
                <a:gd name="connsiteX0" fmla="*/ 92723 w 239200"/>
                <a:gd name="connsiteY0" fmla="*/ 135185 h 253051"/>
                <a:gd name="connsiteX1" fmla="*/ 2674 w 239200"/>
                <a:gd name="connsiteY1" fmla="*/ 246274 h 253051"/>
                <a:gd name="connsiteX2" fmla="*/ 391 w 239200"/>
                <a:gd name="connsiteY2" fmla="*/ 250323 h 253051"/>
                <a:gd name="connsiteX3" fmla="*/ 7240 w 239200"/>
                <a:gd name="connsiteY3" fmla="*/ 253106 h 253051"/>
                <a:gd name="connsiteX4" fmla="*/ 217523 w 239200"/>
                <a:gd name="connsiteY4" fmla="*/ 253106 h 253051"/>
                <a:gd name="connsiteX5" fmla="*/ 239338 w 239200"/>
                <a:gd name="connsiteY5" fmla="*/ 190097 h 253051"/>
                <a:gd name="connsiteX6" fmla="*/ 232997 w 239200"/>
                <a:gd name="connsiteY6" fmla="*/ 190097 h 253051"/>
                <a:gd name="connsiteX7" fmla="*/ 188099 w 239200"/>
                <a:gd name="connsiteY7" fmla="*/ 231850 h 253051"/>
                <a:gd name="connsiteX8" fmla="*/ 129250 w 239200"/>
                <a:gd name="connsiteY8" fmla="*/ 239189 h 253051"/>
                <a:gd name="connsiteX9" fmla="*/ 21445 w 239200"/>
                <a:gd name="connsiteY9" fmla="*/ 239189 h 253051"/>
                <a:gd name="connsiteX10" fmla="*/ 109464 w 239200"/>
                <a:gd name="connsiteY10" fmla="*/ 130630 h 253051"/>
                <a:gd name="connsiteX11" fmla="*/ 111747 w 239200"/>
                <a:gd name="connsiteY11" fmla="*/ 126581 h 253051"/>
                <a:gd name="connsiteX12" fmla="*/ 109972 w 239200"/>
                <a:gd name="connsiteY12" fmla="*/ 123038 h 253051"/>
                <a:gd name="connsiteX13" fmla="*/ 27532 w 239200"/>
                <a:gd name="connsiteY13" fmla="*/ 10177 h 253051"/>
                <a:gd name="connsiteX14" fmla="*/ 127982 w 239200"/>
                <a:gd name="connsiteY14" fmla="*/ 10177 h 253051"/>
                <a:gd name="connsiteX15" fmla="*/ 232997 w 239200"/>
                <a:gd name="connsiteY15" fmla="*/ 59269 h 253051"/>
                <a:gd name="connsiteX16" fmla="*/ 239338 w 239200"/>
                <a:gd name="connsiteY16" fmla="*/ 59269 h 253051"/>
                <a:gd name="connsiteX17" fmla="*/ 217523 w 239200"/>
                <a:gd name="connsiteY17" fmla="*/ 55 h 253051"/>
                <a:gd name="connsiteX18" fmla="*/ 7240 w 239200"/>
                <a:gd name="connsiteY18" fmla="*/ 55 h 253051"/>
                <a:gd name="connsiteX19" fmla="*/ 137 w 239200"/>
                <a:gd name="connsiteY19" fmla="*/ 8153 h 253051"/>
                <a:gd name="connsiteX20" fmla="*/ 92723 w 239200"/>
                <a:gd name="connsiteY20" fmla="*/ 13518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200" h="253051">
                  <a:moveTo>
                    <a:pt x="92723" y="135185"/>
                  </a:moveTo>
                  <a:lnTo>
                    <a:pt x="2674" y="246274"/>
                  </a:lnTo>
                  <a:cubicBezTo>
                    <a:pt x="645" y="248804"/>
                    <a:pt x="391" y="249311"/>
                    <a:pt x="391" y="250323"/>
                  </a:cubicBezTo>
                  <a:cubicBezTo>
                    <a:pt x="391" y="253106"/>
                    <a:pt x="2674" y="253106"/>
                    <a:pt x="7240" y="253106"/>
                  </a:cubicBezTo>
                  <a:lnTo>
                    <a:pt x="217523" y="253106"/>
                  </a:lnTo>
                  <a:lnTo>
                    <a:pt x="239338" y="190097"/>
                  </a:lnTo>
                  <a:lnTo>
                    <a:pt x="232997" y="190097"/>
                  </a:lnTo>
                  <a:cubicBezTo>
                    <a:pt x="226655" y="209075"/>
                    <a:pt x="209660" y="224512"/>
                    <a:pt x="188099" y="231850"/>
                  </a:cubicBezTo>
                  <a:cubicBezTo>
                    <a:pt x="184040" y="233115"/>
                    <a:pt x="166538" y="239189"/>
                    <a:pt x="129250" y="239189"/>
                  </a:cubicBezTo>
                  <a:lnTo>
                    <a:pt x="21445" y="239189"/>
                  </a:lnTo>
                  <a:lnTo>
                    <a:pt x="109464" y="130630"/>
                  </a:lnTo>
                  <a:cubicBezTo>
                    <a:pt x="111240" y="128352"/>
                    <a:pt x="111747" y="127593"/>
                    <a:pt x="111747" y="126581"/>
                  </a:cubicBezTo>
                  <a:cubicBezTo>
                    <a:pt x="111747" y="125569"/>
                    <a:pt x="111494" y="125316"/>
                    <a:pt x="109972" y="123038"/>
                  </a:cubicBezTo>
                  <a:lnTo>
                    <a:pt x="27532" y="10177"/>
                  </a:lnTo>
                  <a:lnTo>
                    <a:pt x="127982" y="10177"/>
                  </a:lnTo>
                  <a:cubicBezTo>
                    <a:pt x="156899" y="10177"/>
                    <a:pt x="215240" y="11949"/>
                    <a:pt x="232997" y="59269"/>
                  </a:cubicBezTo>
                  <a:lnTo>
                    <a:pt x="239338" y="59269"/>
                  </a:lnTo>
                  <a:lnTo>
                    <a:pt x="217523" y="55"/>
                  </a:lnTo>
                  <a:lnTo>
                    <a:pt x="7240" y="55"/>
                  </a:lnTo>
                  <a:cubicBezTo>
                    <a:pt x="391" y="55"/>
                    <a:pt x="137" y="308"/>
                    <a:pt x="137" y="8153"/>
                  </a:cubicBezTo>
                  <a:lnTo>
                    <a:pt x="92723" y="135185"/>
                  </a:lnTo>
                  <a:close/>
                </a:path>
              </a:pathLst>
            </a:custGeom>
            <a:grpFill/>
            <a:ln w="25461"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53A4D96A-FD79-B8B4-BBD7-355E597D7FA8}"/>
                </a:ext>
              </a:extLst>
            </p:cNvPr>
            <p:cNvSpPr/>
            <p:nvPr>
              <p:custDataLst>
                <p:tags r:id="rId163"/>
              </p:custDataLst>
            </p:nvPr>
          </p:nvSpPr>
          <p:spPr>
            <a:xfrm>
              <a:off x="6311223" y="4132021"/>
              <a:ext cx="94995" cy="79888"/>
            </a:xfrm>
            <a:custGeom>
              <a:avLst/>
              <a:gdLst>
                <a:gd name="connsiteX0" fmla="*/ 35838 w 94995"/>
                <a:gd name="connsiteY0" fmla="*/ 59406 h 79888"/>
                <a:gd name="connsiteX1" fmla="*/ 19147 w 94995"/>
                <a:gd name="connsiteY1" fmla="*/ 74994 h 79888"/>
                <a:gd name="connsiteX2" fmla="*/ 9559 w 94995"/>
                <a:gd name="connsiteY2" fmla="*/ 72514 h 79888"/>
                <a:gd name="connsiteX3" fmla="*/ 17371 w 94995"/>
                <a:gd name="connsiteY3" fmla="*/ 62772 h 79888"/>
                <a:gd name="connsiteX4" fmla="*/ 10269 w 94995"/>
                <a:gd name="connsiteY4" fmla="*/ 56218 h 79888"/>
                <a:gd name="connsiteX5" fmla="*/ 148 w 94995"/>
                <a:gd name="connsiteY5" fmla="*/ 67023 h 79888"/>
                <a:gd name="connsiteX6" fmla="*/ 18792 w 94995"/>
                <a:gd name="connsiteY6" fmla="*/ 79954 h 79888"/>
                <a:gd name="connsiteX7" fmla="*/ 38679 w 94995"/>
                <a:gd name="connsiteY7" fmla="*/ 67377 h 79888"/>
                <a:gd name="connsiteX8" fmla="*/ 59808 w 94995"/>
                <a:gd name="connsiteY8" fmla="*/ 79954 h 79888"/>
                <a:gd name="connsiteX9" fmla="*/ 91059 w 94995"/>
                <a:gd name="connsiteY9" fmla="*/ 52852 h 79888"/>
                <a:gd name="connsiteX10" fmla="*/ 88218 w 94995"/>
                <a:gd name="connsiteY10" fmla="*/ 50549 h 79888"/>
                <a:gd name="connsiteX11" fmla="*/ 84845 w 94995"/>
                <a:gd name="connsiteY11" fmla="*/ 53561 h 79888"/>
                <a:gd name="connsiteX12" fmla="*/ 60519 w 94995"/>
                <a:gd name="connsiteY12" fmla="*/ 74994 h 79888"/>
                <a:gd name="connsiteX13" fmla="*/ 49687 w 94995"/>
                <a:gd name="connsiteY13" fmla="*/ 63480 h 79888"/>
                <a:gd name="connsiteX14" fmla="*/ 58921 w 94995"/>
                <a:gd name="connsiteY14" fmla="*/ 23093 h 79888"/>
                <a:gd name="connsiteX15" fmla="*/ 76322 w 94995"/>
                <a:gd name="connsiteY15" fmla="*/ 5026 h 79888"/>
                <a:gd name="connsiteX16" fmla="*/ 85910 w 94995"/>
                <a:gd name="connsiteY16" fmla="*/ 7505 h 79888"/>
                <a:gd name="connsiteX17" fmla="*/ 78097 w 94995"/>
                <a:gd name="connsiteY17" fmla="*/ 17248 h 79888"/>
                <a:gd name="connsiteX18" fmla="*/ 85200 w 94995"/>
                <a:gd name="connsiteY18" fmla="*/ 23802 h 79888"/>
                <a:gd name="connsiteX19" fmla="*/ 95143 w 94995"/>
                <a:gd name="connsiteY19" fmla="*/ 12997 h 79888"/>
                <a:gd name="connsiteX20" fmla="*/ 76677 w 94995"/>
                <a:gd name="connsiteY20" fmla="*/ 66 h 79888"/>
                <a:gd name="connsiteX21" fmla="*/ 56790 w 94995"/>
                <a:gd name="connsiteY21" fmla="*/ 12642 h 79888"/>
                <a:gd name="connsiteX22" fmla="*/ 35483 w 94995"/>
                <a:gd name="connsiteY22" fmla="*/ 66 h 79888"/>
                <a:gd name="connsiteX23" fmla="*/ 4232 w 94995"/>
                <a:gd name="connsiteY23" fmla="*/ 27168 h 79888"/>
                <a:gd name="connsiteX24" fmla="*/ 7250 w 94995"/>
                <a:gd name="connsiteY24" fmla="*/ 29470 h 79888"/>
                <a:gd name="connsiteX25" fmla="*/ 10624 w 94995"/>
                <a:gd name="connsiteY25" fmla="*/ 26459 h 79888"/>
                <a:gd name="connsiteX26" fmla="*/ 34950 w 94995"/>
                <a:gd name="connsiteY26" fmla="*/ 5026 h 79888"/>
                <a:gd name="connsiteX27" fmla="*/ 45604 w 94995"/>
                <a:gd name="connsiteY27" fmla="*/ 16717 h 79888"/>
                <a:gd name="connsiteX28" fmla="*/ 41875 w 94995"/>
                <a:gd name="connsiteY28" fmla="*/ 35139 h 79888"/>
                <a:gd name="connsiteX29" fmla="*/ 35838 w 94995"/>
                <a:gd name="connsiteY29" fmla="*/ 59406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4995" h="79888">
                  <a:moveTo>
                    <a:pt x="35838" y="59406"/>
                  </a:moveTo>
                  <a:cubicBezTo>
                    <a:pt x="34062" y="65429"/>
                    <a:pt x="28203" y="74994"/>
                    <a:pt x="19147" y="74994"/>
                  </a:cubicBezTo>
                  <a:cubicBezTo>
                    <a:pt x="18614" y="74994"/>
                    <a:pt x="13287" y="74994"/>
                    <a:pt x="9559" y="72514"/>
                  </a:cubicBezTo>
                  <a:cubicBezTo>
                    <a:pt x="16839" y="70212"/>
                    <a:pt x="17371" y="63835"/>
                    <a:pt x="17371" y="62772"/>
                  </a:cubicBezTo>
                  <a:cubicBezTo>
                    <a:pt x="17371" y="58875"/>
                    <a:pt x="14353" y="56218"/>
                    <a:pt x="10269" y="56218"/>
                  </a:cubicBezTo>
                  <a:cubicBezTo>
                    <a:pt x="5297" y="56218"/>
                    <a:pt x="148" y="60469"/>
                    <a:pt x="148" y="67023"/>
                  </a:cubicBezTo>
                  <a:cubicBezTo>
                    <a:pt x="148" y="75880"/>
                    <a:pt x="10091" y="79954"/>
                    <a:pt x="18792" y="79954"/>
                  </a:cubicBezTo>
                  <a:cubicBezTo>
                    <a:pt x="26960" y="79954"/>
                    <a:pt x="34240" y="74817"/>
                    <a:pt x="38679" y="67377"/>
                  </a:cubicBezTo>
                  <a:cubicBezTo>
                    <a:pt x="42940" y="76766"/>
                    <a:pt x="52706" y="79954"/>
                    <a:pt x="59808" y="79954"/>
                  </a:cubicBezTo>
                  <a:cubicBezTo>
                    <a:pt x="80228" y="79954"/>
                    <a:pt x="91059" y="57812"/>
                    <a:pt x="91059" y="52852"/>
                  </a:cubicBezTo>
                  <a:cubicBezTo>
                    <a:pt x="91059" y="50549"/>
                    <a:pt x="88751" y="50549"/>
                    <a:pt x="88218" y="50549"/>
                  </a:cubicBezTo>
                  <a:cubicBezTo>
                    <a:pt x="85732" y="50549"/>
                    <a:pt x="85555" y="51435"/>
                    <a:pt x="84845" y="53561"/>
                  </a:cubicBezTo>
                  <a:cubicBezTo>
                    <a:pt x="81116" y="65783"/>
                    <a:pt x="70462" y="74994"/>
                    <a:pt x="60519" y="74994"/>
                  </a:cubicBezTo>
                  <a:cubicBezTo>
                    <a:pt x="53416" y="74994"/>
                    <a:pt x="49687" y="70212"/>
                    <a:pt x="49687" y="63480"/>
                  </a:cubicBezTo>
                  <a:cubicBezTo>
                    <a:pt x="49687" y="58875"/>
                    <a:pt x="53949" y="42755"/>
                    <a:pt x="58921" y="23093"/>
                  </a:cubicBezTo>
                  <a:cubicBezTo>
                    <a:pt x="62472" y="9454"/>
                    <a:pt x="70462" y="5026"/>
                    <a:pt x="76322" y="5026"/>
                  </a:cubicBezTo>
                  <a:cubicBezTo>
                    <a:pt x="76677" y="5026"/>
                    <a:pt x="82181" y="5026"/>
                    <a:pt x="85910" y="7505"/>
                  </a:cubicBezTo>
                  <a:cubicBezTo>
                    <a:pt x="80228" y="9100"/>
                    <a:pt x="78097" y="14059"/>
                    <a:pt x="78097" y="17248"/>
                  </a:cubicBezTo>
                  <a:cubicBezTo>
                    <a:pt x="78097" y="21145"/>
                    <a:pt x="81116" y="23802"/>
                    <a:pt x="85200" y="23802"/>
                  </a:cubicBezTo>
                  <a:cubicBezTo>
                    <a:pt x="89284" y="23802"/>
                    <a:pt x="95143" y="20436"/>
                    <a:pt x="95143" y="12997"/>
                  </a:cubicBezTo>
                  <a:cubicBezTo>
                    <a:pt x="95143" y="3077"/>
                    <a:pt x="83779" y="66"/>
                    <a:pt x="76677" y="66"/>
                  </a:cubicBezTo>
                  <a:cubicBezTo>
                    <a:pt x="67799" y="66"/>
                    <a:pt x="60696" y="5911"/>
                    <a:pt x="56790" y="12642"/>
                  </a:cubicBezTo>
                  <a:cubicBezTo>
                    <a:pt x="53594" y="5380"/>
                    <a:pt x="45426" y="66"/>
                    <a:pt x="35483" y="66"/>
                  </a:cubicBezTo>
                  <a:cubicBezTo>
                    <a:pt x="15596" y="66"/>
                    <a:pt x="4232" y="21853"/>
                    <a:pt x="4232" y="27168"/>
                  </a:cubicBezTo>
                  <a:cubicBezTo>
                    <a:pt x="4232" y="29470"/>
                    <a:pt x="6718" y="29470"/>
                    <a:pt x="7250" y="29470"/>
                  </a:cubicBezTo>
                  <a:cubicBezTo>
                    <a:pt x="9559" y="29470"/>
                    <a:pt x="9736" y="28762"/>
                    <a:pt x="10624" y="26459"/>
                  </a:cubicBezTo>
                  <a:cubicBezTo>
                    <a:pt x="15063" y="12642"/>
                    <a:pt x="26249" y="5026"/>
                    <a:pt x="34950" y="5026"/>
                  </a:cubicBezTo>
                  <a:cubicBezTo>
                    <a:pt x="40809" y="5026"/>
                    <a:pt x="45604" y="8214"/>
                    <a:pt x="45604" y="16717"/>
                  </a:cubicBezTo>
                  <a:cubicBezTo>
                    <a:pt x="45604" y="20259"/>
                    <a:pt x="43473" y="29116"/>
                    <a:pt x="41875" y="35139"/>
                  </a:cubicBezTo>
                  <a:lnTo>
                    <a:pt x="35838" y="59406"/>
                  </a:lnTo>
                  <a:close/>
                </a:path>
              </a:pathLst>
            </a:custGeom>
            <a:grpFill/>
            <a:ln w="2546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70B046F4-385B-B4B0-44D7-E82AD9718808}"/>
                </a:ext>
              </a:extLst>
            </p:cNvPr>
            <p:cNvSpPr/>
            <p:nvPr>
              <p:custDataLst>
                <p:tags r:id="rId164"/>
              </p:custDataLst>
            </p:nvPr>
          </p:nvSpPr>
          <p:spPr>
            <a:xfrm>
              <a:off x="6447914" y="4083663"/>
              <a:ext cx="98013" cy="164204"/>
            </a:xfrm>
            <a:custGeom>
              <a:avLst/>
              <a:gdLst>
                <a:gd name="connsiteX0" fmla="*/ 96746 w 98013"/>
                <a:gd name="connsiteY0" fmla="*/ 8037 h 164204"/>
                <a:gd name="connsiteX1" fmla="*/ 98166 w 98013"/>
                <a:gd name="connsiteY1" fmla="*/ 4494 h 164204"/>
                <a:gd name="connsiteX2" fmla="*/ 93727 w 98013"/>
                <a:gd name="connsiteY2" fmla="*/ 66 h 164204"/>
                <a:gd name="connsiteX3" fmla="*/ 89288 w 98013"/>
                <a:gd name="connsiteY3" fmla="*/ 3431 h 164204"/>
                <a:gd name="connsiteX4" fmla="*/ 1573 w 98013"/>
                <a:gd name="connsiteY4" fmla="*/ 156299 h 164204"/>
                <a:gd name="connsiteX5" fmla="*/ 152 w 98013"/>
                <a:gd name="connsiteY5" fmla="*/ 159842 h 164204"/>
                <a:gd name="connsiteX6" fmla="*/ 4591 w 98013"/>
                <a:gd name="connsiteY6" fmla="*/ 164271 h 164204"/>
                <a:gd name="connsiteX7" fmla="*/ 9030 w 98013"/>
                <a:gd name="connsiteY7" fmla="*/ 160905 h 164204"/>
                <a:gd name="connsiteX8" fmla="*/ 96746 w 98013"/>
                <a:gd name="connsiteY8" fmla="*/ 8037 h 1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13" h="164204">
                  <a:moveTo>
                    <a:pt x="96746" y="8037"/>
                  </a:moveTo>
                  <a:cubicBezTo>
                    <a:pt x="97989" y="5911"/>
                    <a:pt x="98166" y="5380"/>
                    <a:pt x="98166" y="4494"/>
                  </a:cubicBezTo>
                  <a:cubicBezTo>
                    <a:pt x="98166" y="2191"/>
                    <a:pt x="96391" y="66"/>
                    <a:pt x="93727" y="66"/>
                  </a:cubicBezTo>
                  <a:cubicBezTo>
                    <a:pt x="91419" y="66"/>
                    <a:pt x="90176" y="1660"/>
                    <a:pt x="89288" y="3431"/>
                  </a:cubicBezTo>
                  <a:lnTo>
                    <a:pt x="1573" y="156299"/>
                  </a:lnTo>
                  <a:cubicBezTo>
                    <a:pt x="330" y="158425"/>
                    <a:pt x="152" y="158957"/>
                    <a:pt x="152" y="159842"/>
                  </a:cubicBezTo>
                  <a:cubicBezTo>
                    <a:pt x="152" y="162145"/>
                    <a:pt x="1928" y="164271"/>
                    <a:pt x="4591" y="164271"/>
                  </a:cubicBezTo>
                  <a:cubicBezTo>
                    <a:pt x="6900" y="164271"/>
                    <a:pt x="8143" y="162676"/>
                    <a:pt x="9030" y="160905"/>
                  </a:cubicBezTo>
                  <a:lnTo>
                    <a:pt x="96746" y="8037"/>
                  </a:lnTo>
                  <a:close/>
                </a:path>
              </a:pathLst>
            </a:custGeom>
            <a:grpFill/>
            <a:ln w="25461"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37F92670-29A5-D394-49A8-33372C90CE75}"/>
                </a:ext>
              </a:extLst>
            </p:cNvPr>
            <p:cNvSpPr/>
            <p:nvPr>
              <p:custDataLst>
                <p:tags r:id="rId165"/>
              </p:custDataLst>
            </p:nvPr>
          </p:nvSpPr>
          <p:spPr>
            <a:xfrm>
              <a:off x="6430157" y="4141940"/>
              <a:ext cx="130685" cy="47649"/>
            </a:xfrm>
            <a:custGeom>
              <a:avLst/>
              <a:gdLst>
                <a:gd name="connsiteX0" fmla="*/ 124090 w 130685"/>
                <a:gd name="connsiteY0" fmla="*/ 8745 h 47649"/>
                <a:gd name="connsiteX1" fmla="*/ 130838 w 130685"/>
                <a:gd name="connsiteY1" fmla="*/ 4317 h 47649"/>
                <a:gd name="connsiteX2" fmla="*/ 124268 w 130685"/>
                <a:gd name="connsiteY2" fmla="*/ 66 h 47649"/>
                <a:gd name="connsiteX3" fmla="*/ 6722 w 130685"/>
                <a:gd name="connsiteY3" fmla="*/ 66 h 47649"/>
                <a:gd name="connsiteX4" fmla="*/ 152 w 130685"/>
                <a:gd name="connsiteY4" fmla="*/ 4317 h 47649"/>
                <a:gd name="connsiteX5" fmla="*/ 6900 w 130685"/>
                <a:gd name="connsiteY5" fmla="*/ 8745 h 47649"/>
                <a:gd name="connsiteX6" fmla="*/ 124090 w 130685"/>
                <a:gd name="connsiteY6" fmla="*/ 8745 h 47649"/>
                <a:gd name="connsiteX7" fmla="*/ 124268 w 130685"/>
                <a:gd name="connsiteY7" fmla="*/ 47715 h 47649"/>
                <a:gd name="connsiteX8" fmla="*/ 130838 w 130685"/>
                <a:gd name="connsiteY8" fmla="*/ 43464 h 47649"/>
                <a:gd name="connsiteX9" fmla="*/ 124090 w 130685"/>
                <a:gd name="connsiteY9" fmla="*/ 39036 h 47649"/>
                <a:gd name="connsiteX10" fmla="*/ 6900 w 130685"/>
                <a:gd name="connsiteY10" fmla="*/ 39036 h 47649"/>
                <a:gd name="connsiteX11" fmla="*/ 152 w 130685"/>
                <a:gd name="connsiteY11" fmla="*/ 43464 h 47649"/>
                <a:gd name="connsiteX12" fmla="*/ 6722 w 130685"/>
                <a:gd name="connsiteY12" fmla="*/ 47715 h 47649"/>
                <a:gd name="connsiteX13" fmla="*/ 124268 w 130685"/>
                <a:gd name="connsiteY13" fmla="*/ 47715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685" h="47649">
                  <a:moveTo>
                    <a:pt x="124090" y="8745"/>
                  </a:moveTo>
                  <a:cubicBezTo>
                    <a:pt x="126754" y="8745"/>
                    <a:pt x="130838" y="8745"/>
                    <a:pt x="130838" y="4317"/>
                  </a:cubicBezTo>
                  <a:cubicBezTo>
                    <a:pt x="130838" y="66"/>
                    <a:pt x="126576" y="66"/>
                    <a:pt x="124268" y="66"/>
                  </a:cubicBezTo>
                  <a:lnTo>
                    <a:pt x="6722" y="66"/>
                  </a:lnTo>
                  <a:cubicBezTo>
                    <a:pt x="4414" y="66"/>
                    <a:pt x="152" y="66"/>
                    <a:pt x="152" y="4317"/>
                  </a:cubicBezTo>
                  <a:cubicBezTo>
                    <a:pt x="152" y="8745"/>
                    <a:pt x="4236" y="8745"/>
                    <a:pt x="6900" y="8745"/>
                  </a:cubicBezTo>
                  <a:lnTo>
                    <a:pt x="124090" y="8745"/>
                  </a:lnTo>
                  <a:close/>
                  <a:moveTo>
                    <a:pt x="124268" y="47715"/>
                  </a:moveTo>
                  <a:cubicBezTo>
                    <a:pt x="126576" y="47715"/>
                    <a:pt x="130838" y="47715"/>
                    <a:pt x="130838" y="43464"/>
                  </a:cubicBezTo>
                  <a:cubicBezTo>
                    <a:pt x="130838" y="39036"/>
                    <a:pt x="126754" y="39036"/>
                    <a:pt x="124090" y="39036"/>
                  </a:cubicBezTo>
                  <a:lnTo>
                    <a:pt x="6900" y="39036"/>
                  </a:lnTo>
                  <a:cubicBezTo>
                    <a:pt x="4236" y="39036"/>
                    <a:pt x="152" y="39036"/>
                    <a:pt x="152" y="43464"/>
                  </a:cubicBezTo>
                  <a:cubicBezTo>
                    <a:pt x="152" y="47715"/>
                    <a:pt x="4414" y="47715"/>
                    <a:pt x="6722" y="47715"/>
                  </a:cubicBezTo>
                  <a:lnTo>
                    <a:pt x="124268" y="47715"/>
                  </a:lnTo>
                  <a:close/>
                </a:path>
              </a:pathLst>
            </a:custGeom>
            <a:grpFill/>
            <a:ln w="25461"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BC239CA2-8932-ADDE-F40E-8428A5D94FBA}"/>
                </a:ext>
              </a:extLst>
            </p:cNvPr>
            <p:cNvSpPr/>
            <p:nvPr>
              <p:custDataLst>
                <p:tags r:id="rId166"/>
              </p:custDataLst>
            </p:nvPr>
          </p:nvSpPr>
          <p:spPr>
            <a:xfrm>
              <a:off x="6573270" y="4132021"/>
              <a:ext cx="99079" cy="112481"/>
            </a:xfrm>
            <a:custGeom>
              <a:avLst/>
              <a:gdLst>
                <a:gd name="connsiteX0" fmla="*/ 13653 w 99079"/>
                <a:gd name="connsiteY0" fmla="*/ 99793 h 112481"/>
                <a:gd name="connsiteX1" fmla="*/ 4953 w 99079"/>
                <a:gd name="connsiteY1" fmla="*/ 106170 h 112481"/>
                <a:gd name="connsiteX2" fmla="*/ 158 w 99079"/>
                <a:gd name="connsiteY2" fmla="*/ 109890 h 112481"/>
                <a:gd name="connsiteX3" fmla="*/ 2644 w 99079"/>
                <a:gd name="connsiteY3" fmla="*/ 112547 h 112481"/>
                <a:gd name="connsiteX4" fmla="*/ 17915 w 99079"/>
                <a:gd name="connsiteY4" fmla="*/ 111838 h 112481"/>
                <a:gd name="connsiteX5" fmla="*/ 36559 w 99079"/>
                <a:gd name="connsiteY5" fmla="*/ 112547 h 112481"/>
                <a:gd name="connsiteX6" fmla="*/ 40110 w 99079"/>
                <a:gd name="connsiteY6" fmla="*/ 108650 h 112481"/>
                <a:gd name="connsiteX7" fmla="*/ 35493 w 99079"/>
                <a:gd name="connsiteY7" fmla="*/ 106170 h 112481"/>
                <a:gd name="connsiteX8" fmla="*/ 26793 w 99079"/>
                <a:gd name="connsiteY8" fmla="*/ 104044 h 112481"/>
                <a:gd name="connsiteX9" fmla="*/ 28746 w 99079"/>
                <a:gd name="connsiteY9" fmla="*/ 95896 h 112481"/>
                <a:gd name="connsiteX10" fmla="*/ 35316 w 99079"/>
                <a:gd name="connsiteY10" fmla="*/ 69503 h 112481"/>
                <a:gd name="connsiteX11" fmla="*/ 53604 w 99079"/>
                <a:gd name="connsiteY11" fmla="*/ 79954 h 112481"/>
                <a:gd name="connsiteX12" fmla="*/ 99238 w 99079"/>
                <a:gd name="connsiteY12" fmla="*/ 29647 h 112481"/>
                <a:gd name="connsiteX13" fmla="*/ 72604 w 99079"/>
                <a:gd name="connsiteY13" fmla="*/ 66 h 112481"/>
                <a:gd name="connsiteX14" fmla="*/ 47390 w 99079"/>
                <a:gd name="connsiteY14" fmla="*/ 12465 h 112481"/>
                <a:gd name="connsiteX15" fmla="*/ 29101 w 99079"/>
                <a:gd name="connsiteY15" fmla="*/ 66 h 112481"/>
                <a:gd name="connsiteX16" fmla="*/ 15074 w 99079"/>
                <a:gd name="connsiteY16" fmla="*/ 9454 h 112481"/>
                <a:gd name="connsiteX17" fmla="*/ 8681 w 99079"/>
                <a:gd name="connsiteY17" fmla="*/ 27168 h 112481"/>
                <a:gd name="connsiteX18" fmla="*/ 11700 w 99079"/>
                <a:gd name="connsiteY18" fmla="*/ 29470 h 112481"/>
                <a:gd name="connsiteX19" fmla="*/ 15606 w 99079"/>
                <a:gd name="connsiteY19" fmla="*/ 24156 h 112481"/>
                <a:gd name="connsiteX20" fmla="*/ 28568 w 99079"/>
                <a:gd name="connsiteY20" fmla="*/ 5026 h 112481"/>
                <a:gd name="connsiteX21" fmla="*/ 34428 w 99079"/>
                <a:gd name="connsiteY21" fmla="*/ 13705 h 112481"/>
                <a:gd name="connsiteX22" fmla="*/ 33895 w 99079"/>
                <a:gd name="connsiteY22" fmla="*/ 19019 h 112481"/>
                <a:gd name="connsiteX23" fmla="*/ 13653 w 99079"/>
                <a:gd name="connsiteY23" fmla="*/ 99793 h 112481"/>
                <a:gd name="connsiteX24" fmla="*/ 47212 w 99079"/>
                <a:gd name="connsiteY24" fmla="*/ 21322 h 112481"/>
                <a:gd name="connsiteX25" fmla="*/ 72071 w 99079"/>
                <a:gd name="connsiteY25" fmla="*/ 5026 h 112481"/>
                <a:gd name="connsiteX26" fmla="*/ 85033 w 99079"/>
                <a:gd name="connsiteY26" fmla="*/ 22208 h 112481"/>
                <a:gd name="connsiteX27" fmla="*/ 75800 w 99079"/>
                <a:gd name="connsiteY27" fmla="*/ 57812 h 112481"/>
                <a:gd name="connsiteX28" fmla="*/ 53604 w 99079"/>
                <a:gd name="connsiteY28" fmla="*/ 74994 h 112481"/>
                <a:gd name="connsiteX29" fmla="*/ 37801 w 99079"/>
                <a:gd name="connsiteY29" fmla="*/ 59583 h 112481"/>
                <a:gd name="connsiteX30" fmla="*/ 38334 w 99079"/>
                <a:gd name="connsiteY30" fmla="*/ 56926 h 112481"/>
                <a:gd name="connsiteX31" fmla="*/ 47212 w 99079"/>
                <a:gd name="connsiteY31" fmla="*/ 21322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9079" h="112481">
                  <a:moveTo>
                    <a:pt x="13653" y="99793"/>
                  </a:moveTo>
                  <a:cubicBezTo>
                    <a:pt x="12410" y="104753"/>
                    <a:pt x="12055" y="106170"/>
                    <a:pt x="4953" y="106170"/>
                  </a:cubicBezTo>
                  <a:cubicBezTo>
                    <a:pt x="2644" y="106170"/>
                    <a:pt x="158" y="106170"/>
                    <a:pt x="158" y="109890"/>
                  </a:cubicBezTo>
                  <a:cubicBezTo>
                    <a:pt x="158" y="111838"/>
                    <a:pt x="1756" y="112547"/>
                    <a:pt x="2644" y="112547"/>
                  </a:cubicBezTo>
                  <a:cubicBezTo>
                    <a:pt x="7261" y="112547"/>
                    <a:pt x="13120" y="111838"/>
                    <a:pt x="17915" y="111838"/>
                  </a:cubicBezTo>
                  <a:cubicBezTo>
                    <a:pt x="23952" y="111838"/>
                    <a:pt x="30699" y="112547"/>
                    <a:pt x="36559" y="112547"/>
                  </a:cubicBezTo>
                  <a:cubicBezTo>
                    <a:pt x="38157" y="112547"/>
                    <a:pt x="40110" y="112016"/>
                    <a:pt x="40110" y="108650"/>
                  </a:cubicBezTo>
                  <a:cubicBezTo>
                    <a:pt x="40110" y="106170"/>
                    <a:pt x="37624" y="106170"/>
                    <a:pt x="35493" y="106170"/>
                  </a:cubicBezTo>
                  <a:cubicBezTo>
                    <a:pt x="31587" y="106170"/>
                    <a:pt x="26793" y="106170"/>
                    <a:pt x="26793" y="104044"/>
                  </a:cubicBezTo>
                  <a:cubicBezTo>
                    <a:pt x="26793" y="103159"/>
                    <a:pt x="28036" y="98553"/>
                    <a:pt x="28746" y="95896"/>
                  </a:cubicBezTo>
                  <a:cubicBezTo>
                    <a:pt x="30877" y="86508"/>
                    <a:pt x="33362" y="76943"/>
                    <a:pt x="35316" y="69503"/>
                  </a:cubicBezTo>
                  <a:cubicBezTo>
                    <a:pt x="37446" y="73046"/>
                    <a:pt x="42951" y="79954"/>
                    <a:pt x="53604" y="79954"/>
                  </a:cubicBezTo>
                  <a:cubicBezTo>
                    <a:pt x="75267" y="79954"/>
                    <a:pt x="99238" y="56041"/>
                    <a:pt x="99238" y="29647"/>
                  </a:cubicBezTo>
                  <a:cubicBezTo>
                    <a:pt x="99238" y="8923"/>
                    <a:pt x="84855" y="66"/>
                    <a:pt x="72604" y="66"/>
                  </a:cubicBezTo>
                  <a:cubicBezTo>
                    <a:pt x="61595" y="66"/>
                    <a:pt x="52184" y="7505"/>
                    <a:pt x="47390" y="12465"/>
                  </a:cubicBezTo>
                  <a:cubicBezTo>
                    <a:pt x="44371" y="2369"/>
                    <a:pt x="34428" y="66"/>
                    <a:pt x="29101" y="66"/>
                  </a:cubicBezTo>
                  <a:cubicBezTo>
                    <a:pt x="22176" y="66"/>
                    <a:pt x="17915" y="4671"/>
                    <a:pt x="15074" y="9454"/>
                  </a:cubicBezTo>
                  <a:cubicBezTo>
                    <a:pt x="11522" y="15477"/>
                    <a:pt x="8681" y="26105"/>
                    <a:pt x="8681" y="27168"/>
                  </a:cubicBezTo>
                  <a:cubicBezTo>
                    <a:pt x="8681" y="29470"/>
                    <a:pt x="11167" y="29470"/>
                    <a:pt x="11700" y="29470"/>
                  </a:cubicBezTo>
                  <a:cubicBezTo>
                    <a:pt x="14186" y="29470"/>
                    <a:pt x="14363" y="28939"/>
                    <a:pt x="15606" y="24156"/>
                  </a:cubicBezTo>
                  <a:cubicBezTo>
                    <a:pt x="18270" y="13882"/>
                    <a:pt x="21643" y="5026"/>
                    <a:pt x="28568" y="5026"/>
                  </a:cubicBezTo>
                  <a:cubicBezTo>
                    <a:pt x="33185" y="5026"/>
                    <a:pt x="34428" y="8923"/>
                    <a:pt x="34428" y="13705"/>
                  </a:cubicBezTo>
                  <a:cubicBezTo>
                    <a:pt x="34428" y="15654"/>
                    <a:pt x="34073" y="17956"/>
                    <a:pt x="33895" y="19019"/>
                  </a:cubicBezTo>
                  <a:lnTo>
                    <a:pt x="13653" y="99793"/>
                  </a:lnTo>
                  <a:close/>
                  <a:moveTo>
                    <a:pt x="47212" y="21322"/>
                  </a:moveTo>
                  <a:cubicBezTo>
                    <a:pt x="57511" y="7683"/>
                    <a:pt x="66389" y="5026"/>
                    <a:pt x="72071" y="5026"/>
                  </a:cubicBezTo>
                  <a:cubicBezTo>
                    <a:pt x="78996" y="5026"/>
                    <a:pt x="85033" y="10162"/>
                    <a:pt x="85033" y="22208"/>
                  </a:cubicBezTo>
                  <a:cubicBezTo>
                    <a:pt x="85033" y="29470"/>
                    <a:pt x="81126" y="47538"/>
                    <a:pt x="75800" y="57812"/>
                  </a:cubicBezTo>
                  <a:cubicBezTo>
                    <a:pt x="71361" y="66492"/>
                    <a:pt x="62660" y="74994"/>
                    <a:pt x="53604" y="74994"/>
                  </a:cubicBezTo>
                  <a:cubicBezTo>
                    <a:pt x="40998" y="74994"/>
                    <a:pt x="37801" y="61355"/>
                    <a:pt x="37801" y="59583"/>
                  </a:cubicBezTo>
                  <a:cubicBezTo>
                    <a:pt x="37801" y="58875"/>
                    <a:pt x="38157" y="57635"/>
                    <a:pt x="38334" y="56926"/>
                  </a:cubicBezTo>
                  <a:lnTo>
                    <a:pt x="47212" y="21322"/>
                  </a:lnTo>
                  <a:close/>
                </a:path>
              </a:pathLst>
            </a:custGeom>
            <a:grpFill/>
            <a:ln w="25461"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6E738126-A4BE-E130-7438-B1699A2433BC}"/>
                </a:ext>
              </a:extLst>
            </p:cNvPr>
            <p:cNvSpPr/>
            <p:nvPr>
              <p:custDataLst>
                <p:tags r:id="rId167"/>
              </p:custDataLst>
            </p:nvPr>
          </p:nvSpPr>
          <p:spPr>
            <a:xfrm>
              <a:off x="6696152" y="4151177"/>
              <a:ext cx="52126" cy="84265"/>
            </a:xfrm>
            <a:custGeom>
              <a:avLst/>
              <a:gdLst>
                <a:gd name="connsiteX0" fmla="*/ 32504 w 52126"/>
                <a:gd name="connsiteY0" fmla="*/ 3863 h 84265"/>
                <a:gd name="connsiteX1" fmla="*/ 27938 w 52126"/>
                <a:gd name="connsiteY1" fmla="*/ 67 h 84265"/>
                <a:gd name="connsiteX2" fmla="*/ 2319 w 52126"/>
                <a:gd name="connsiteY2" fmla="*/ 8164 h 84265"/>
                <a:gd name="connsiteX3" fmla="*/ 163 w 52126"/>
                <a:gd name="connsiteY3" fmla="*/ 8164 h 84265"/>
                <a:gd name="connsiteX4" fmla="*/ 163 w 52126"/>
                <a:gd name="connsiteY4" fmla="*/ 13731 h 84265"/>
                <a:gd name="connsiteX5" fmla="*/ 2319 w 52126"/>
                <a:gd name="connsiteY5" fmla="*/ 13731 h 84265"/>
                <a:gd name="connsiteX6" fmla="*/ 20836 w 52126"/>
                <a:gd name="connsiteY6" fmla="*/ 10189 h 84265"/>
                <a:gd name="connsiteX7" fmla="*/ 20836 w 52126"/>
                <a:gd name="connsiteY7" fmla="*/ 73452 h 84265"/>
                <a:gd name="connsiteX8" fmla="*/ 7392 w 52126"/>
                <a:gd name="connsiteY8" fmla="*/ 78766 h 84265"/>
                <a:gd name="connsiteX9" fmla="*/ 1050 w 52126"/>
                <a:gd name="connsiteY9" fmla="*/ 78766 h 84265"/>
                <a:gd name="connsiteX10" fmla="*/ 1050 w 52126"/>
                <a:gd name="connsiteY10" fmla="*/ 84333 h 84265"/>
                <a:gd name="connsiteX11" fmla="*/ 26670 w 52126"/>
                <a:gd name="connsiteY11" fmla="*/ 83827 h 84265"/>
                <a:gd name="connsiteX12" fmla="*/ 52290 w 52126"/>
                <a:gd name="connsiteY12" fmla="*/ 84333 h 84265"/>
                <a:gd name="connsiteX13" fmla="*/ 52290 w 52126"/>
                <a:gd name="connsiteY13" fmla="*/ 78766 h 84265"/>
                <a:gd name="connsiteX14" fmla="*/ 45948 w 52126"/>
                <a:gd name="connsiteY14" fmla="*/ 78766 h 84265"/>
                <a:gd name="connsiteX15" fmla="*/ 32504 w 52126"/>
                <a:gd name="connsiteY15" fmla="*/ 73452 h 84265"/>
                <a:gd name="connsiteX16" fmla="*/ 32504 w 52126"/>
                <a:gd name="connsiteY16" fmla="*/ 3863 h 8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126" h="84265">
                  <a:moveTo>
                    <a:pt x="32504" y="3863"/>
                  </a:moveTo>
                  <a:cubicBezTo>
                    <a:pt x="32504" y="67"/>
                    <a:pt x="32124" y="67"/>
                    <a:pt x="27938" y="67"/>
                  </a:cubicBezTo>
                  <a:cubicBezTo>
                    <a:pt x="18933" y="8164"/>
                    <a:pt x="4855" y="8164"/>
                    <a:pt x="2319" y="8164"/>
                  </a:cubicBezTo>
                  <a:lnTo>
                    <a:pt x="163" y="8164"/>
                  </a:lnTo>
                  <a:lnTo>
                    <a:pt x="163" y="13731"/>
                  </a:lnTo>
                  <a:lnTo>
                    <a:pt x="2319" y="13731"/>
                  </a:lnTo>
                  <a:cubicBezTo>
                    <a:pt x="5236" y="13731"/>
                    <a:pt x="13480" y="13352"/>
                    <a:pt x="20836" y="10189"/>
                  </a:cubicBezTo>
                  <a:lnTo>
                    <a:pt x="20836" y="73452"/>
                  </a:lnTo>
                  <a:cubicBezTo>
                    <a:pt x="20836" y="77374"/>
                    <a:pt x="20836" y="78766"/>
                    <a:pt x="7392" y="78766"/>
                  </a:cubicBezTo>
                  <a:lnTo>
                    <a:pt x="1050" y="78766"/>
                  </a:lnTo>
                  <a:lnTo>
                    <a:pt x="1050" y="84333"/>
                  </a:lnTo>
                  <a:cubicBezTo>
                    <a:pt x="8026" y="83827"/>
                    <a:pt x="19314" y="83827"/>
                    <a:pt x="26670" y="83827"/>
                  </a:cubicBezTo>
                  <a:cubicBezTo>
                    <a:pt x="34026" y="83827"/>
                    <a:pt x="45314" y="83827"/>
                    <a:pt x="52290" y="84333"/>
                  </a:cubicBezTo>
                  <a:lnTo>
                    <a:pt x="52290" y="78766"/>
                  </a:lnTo>
                  <a:lnTo>
                    <a:pt x="45948" y="78766"/>
                  </a:lnTo>
                  <a:cubicBezTo>
                    <a:pt x="32504" y="78766"/>
                    <a:pt x="32504" y="77374"/>
                    <a:pt x="32504" y="73452"/>
                  </a:cubicBezTo>
                  <a:lnTo>
                    <a:pt x="32504" y="3863"/>
                  </a:lnTo>
                  <a:close/>
                </a:path>
              </a:pathLst>
            </a:custGeom>
            <a:grpFill/>
            <a:ln w="25461"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8D86FC5-A860-BB47-8924-4B6DAA13ADFF}"/>
                </a:ext>
              </a:extLst>
            </p:cNvPr>
            <p:cNvSpPr/>
            <p:nvPr>
              <p:custDataLst>
                <p:tags r:id="rId168"/>
              </p:custDataLst>
            </p:nvPr>
          </p:nvSpPr>
          <p:spPr>
            <a:xfrm>
              <a:off x="6862157" y="3944433"/>
              <a:ext cx="10146" cy="253051"/>
            </a:xfrm>
            <a:custGeom>
              <a:avLst/>
              <a:gdLst>
                <a:gd name="connsiteX0" fmla="*/ 10315 w 10146"/>
                <a:gd name="connsiteY0" fmla="*/ 9173 h 253051"/>
                <a:gd name="connsiteX1" fmla="*/ 5242 w 10146"/>
                <a:gd name="connsiteY1" fmla="*/ 63 h 253051"/>
                <a:gd name="connsiteX2" fmla="*/ 169 w 10146"/>
                <a:gd name="connsiteY2" fmla="*/ 9173 h 253051"/>
                <a:gd name="connsiteX3" fmla="*/ 169 w 10146"/>
                <a:gd name="connsiteY3" fmla="*/ 244004 h 253051"/>
                <a:gd name="connsiteX4" fmla="*/ 5242 w 10146"/>
                <a:gd name="connsiteY4" fmla="*/ 253114 h 253051"/>
                <a:gd name="connsiteX5" fmla="*/ 10315 w 10146"/>
                <a:gd name="connsiteY5" fmla="*/ 244004 h 253051"/>
                <a:gd name="connsiteX6" fmla="*/ 10315 w 10146"/>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6" h="253051">
                  <a:moveTo>
                    <a:pt x="10315" y="9173"/>
                  </a:moveTo>
                  <a:cubicBezTo>
                    <a:pt x="10315" y="4618"/>
                    <a:pt x="10315" y="63"/>
                    <a:pt x="5242" y="63"/>
                  </a:cubicBezTo>
                  <a:cubicBezTo>
                    <a:pt x="169" y="63"/>
                    <a:pt x="169" y="4618"/>
                    <a:pt x="169" y="9173"/>
                  </a:cubicBezTo>
                  <a:lnTo>
                    <a:pt x="169" y="244004"/>
                  </a:lnTo>
                  <a:cubicBezTo>
                    <a:pt x="169" y="248559"/>
                    <a:pt x="169" y="253114"/>
                    <a:pt x="5242" y="253114"/>
                  </a:cubicBezTo>
                  <a:cubicBezTo>
                    <a:pt x="10315" y="253114"/>
                    <a:pt x="10315" y="248559"/>
                    <a:pt x="10315" y="244004"/>
                  </a:cubicBezTo>
                  <a:lnTo>
                    <a:pt x="10315" y="9173"/>
                  </a:lnTo>
                  <a:close/>
                </a:path>
              </a:pathLst>
            </a:custGeom>
            <a:grpFill/>
            <a:ln w="25461"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159A5204-7062-E9AB-35EB-84ED27DDF3E0}"/>
                </a:ext>
              </a:extLst>
            </p:cNvPr>
            <p:cNvSpPr/>
            <p:nvPr>
              <p:custDataLst>
                <p:tags r:id="rId169"/>
              </p:custDataLst>
            </p:nvPr>
          </p:nvSpPr>
          <p:spPr>
            <a:xfrm>
              <a:off x="6909789" y="4022373"/>
              <a:ext cx="126322" cy="114632"/>
            </a:xfrm>
            <a:custGeom>
              <a:avLst/>
              <a:gdLst>
                <a:gd name="connsiteX0" fmla="*/ 77537 w 126322"/>
                <a:gd name="connsiteY0" fmla="*/ 35490 h 114632"/>
                <a:gd name="connsiteX1" fmla="*/ 102650 w 126322"/>
                <a:gd name="connsiteY1" fmla="*/ 5630 h 114632"/>
                <a:gd name="connsiteX2" fmla="*/ 115333 w 126322"/>
                <a:gd name="connsiteY2" fmla="*/ 8920 h 114632"/>
                <a:gd name="connsiteX3" fmla="*/ 103157 w 126322"/>
                <a:gd name="connsiteY3" fmla="*/ 22584 h 114632"/>
                <a:gd name="connsiteX4" fmla="*/ 112796 w 126322"/>
                <a:gd name="connsiteY4" fmla="*/ 31441 h 114632"/>
                <a:gd name="connsiteX5" fmla="*/ 126494 w 126322"/>
                <a:gd name="connsiteY5" fmla="*/ 16764 h 114632"/>
                <a:gd name="connsiteX6" fmla="*/ 102903 w 126322"/>
                <a:gd name="connsiteY6" fmla="*/ 63 h 114632"/>
                <a:gd name="connsiteX7" fmla="*/ 76269 w 126322"/>
                <a:gd name="connsiteY7" fmla="*/ 19295 h 114632"/>
                <a:gd name="connsiteX8" fmla="*/ 48874 w 126322"/>
                <a:gd name="connsiteY8" fmla="*/ 63 h 114632"/>
                <a:gd name="connsiteX9" fmla="*/ 8035 w 126322"/>
                <a:gd name="connsiteY9" fmla="*/ 39033 h 114632"/>
                <a:gd name="connsiteX10" fmla="*/ 11079 w 126322"/>
                <a:gd name="connsiteY10" fmla="*/ 41563 h 114632"/>
                <a:gd name="connsiteX11" fmla="*/ 14376 w 126322"/>
                <a:gd name="connsiteY11" fmla="*/ 38780 h 114632"/>
                <a:gd name="connsiteX12" fmla="*/ 48367 w 126322"/>
                <a:gd name="connsiteY12" fmla="*/ 5630 h 114632"/>
                <a:gd name="connsiteX13" fmla="*/ 62064 w 126322"/>
                <a:gd name="connsiteY13" fmla="*/ 22584 h 114632"/>
                <a:gd name="connsiteX14" fmla="*/ 48367 w 126322"/>
                <a:gd name="connsiteY14" fmla="*/ 82810 h 114632"/>
                <a:gd name="connsiteX15" fmla="*/ 24269 w 126322"/>
                <a:gd name="connsiteY15" fmla="*/ 109128 h 114632"/>
                <a:gd name="connsiteX16" fmla="*/ 11586 w 126322"/>
                <a:gd name="connsiteY16" fmla="*/ 105838 h 114632"/>
                <a:gd name="connsiteX17" fmla="*/ 23508 w 126322"/>
                <a:gd name="connsiteY17" fmla="*/ 92173 h 114632"/>
                <a:gd name="connsiteX18" fmla="*/ 14123 w 126322"/>
                <a:gd name="connsiteY18" fmla="*/ 83317 h 114632"/>
                <a:gd name="connsiteX19" fmla="*/ 171 w 126322"/>
                <a:gd name="connsiteY19" fmla="*/ 97994 h 114632"/>
                <a:gd name="connsiteX20" fmla="*/ 24015 w 126322"/>
                <a:gd name="connsiteY20" fmla="*/ 114695 h 114632"/>
                <a:gd name="connsiteX21" fmla="*/ 50650 w 126322"/>
                <a:gd name="connsiteY21" fmla="*/ 95463 h 114632"/>
                <a:gd name="connsiteX22" fmla="*/ 78045 w 126322"/>
                <a:gd name="connsiteY22" fmla="*/ 114695 h 114632"/>
                <a:gd name="connsiteX23" fmla="*/ 118630 w 126322"/>
                <a:gd name="connsiteY23" fmla="*/ 75725 h 114632"/>
                <a:gd name="connsiteX24" fmla="*/ 115586 w 126322"/>
                <a:gd name="connsiteY24" fmla="*/ 73195 h 114632"/>
                <a:gd name="connsiteX25" fmla="*/ 112289 w 126322"/>
                <a:gd name="connsiteY25" fmla="*/ 75978 h 114632"/>
                <a:gd name="connsiteX26" fmla="*/ 78552 w 126322"/>
                <a:gd name="connsiteY26" fmla="*/ 109128 h 114632"/>
                <a:gd name="connsiteX27" fmla="*/ 64601 w 126322"/>
                <a:gd name="connsiteY27" fmla="*/ 92426 h 114632"/>
                <a:gd name="connsiteX28" fmla="*/ 68913 w 126322"/>
                <a:gd name="connsiteY28" fmla="*/ 70158 h 114632"/>
                <a:gd name="connsiteX29" fmla="*/ 77537 w 126322"/>
                <a:gd name="connsiteY29" fmla="*/ 35490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322" h="114632">
                  <a:moveTo>
                    <a:pt x="77537" y="35490"/>
                  </a:moveTo>
                  <a:cubicBezTo>
                    <a:pt x="79059" y="28911"/>
                    <a:pt x="84894" y="5630"/>
                    <a:pt x="102650" y="5630"/>
                  </a:cubicBezTo>
                  <a:cubicBezTo>
                    <a:pt x="103918" y="5630"/>
                    <a:pt x="110006" y="5630"/>
                    <a:pt x="115333" y="8920"/>
                  </a:cubicBezTo>
                  <a:cubicBezTo>
                    <a:pt x="108230" y="10185"/>
                    <a:pt x="103157" y="16511"/>
                    <a:pt x="103157" y="22584"/>
                  </a:cubicBezTo>
                  <a:cubicBezTo>
                    <a:pt x="103157" y="26633"/>
                    <a:pt x="105947" y="31441"/>
                    <a:pt x="112796" y="31441"/>
                  </a:cubicBezTo>
                  <a:cubicBezTo>
                    <a:pt x="118377" y="31441"/>
                    <a:pt x="126494" y="26886"/>
                    <a:pt x="126494" y="16764"/>
                  </a:cubicBezTo>
                  <a:cubicBezTo>
                    <a:pt x="126494" y="3605"/>
                    <a:pt x="111528" y="63"/>
                    <a:pt x="102903" y="63"/>
                  </a:cubicBezTo>
                  <a:cubicBezTo>
                    <a:pt x="88191" y="63"/>
                    <a:pt x="79313" y="13474"/>
                    <a:pt x="76269" y="19295"/>
                  </a:cubicBezTo>
                  <a:cubicBezTo>
                    <a:pt x="69928" y="2593"/>
                    <a:pt x="56230" y="63"/>
                    <a:pt x="48874" y="63"/>
                  </a:cubicBezTo>
                  <a:cubicBezTo>
                    <a:pt x="22493" y="63"/>
                    <a:pt x="8035" y="32706"/>
                    <a:pt x="8035" y="39033"/>
                  </a:cubicBezTo>
                  <a:cubicBezTo>
                    <a:pt x="8035" y="41563"/>
                    <a:pt x="10571" y="41563"/>
                    <a:pt x="11079" y="41563"/>
                  </a:cubicBezTo>
                  <a:cubicBezTo>
                    <a:pt x="13108" y="41563"/>
                    <a:pt x="13869" y="41057"/>
                    <a:pt x="14376" y="38780"/>
                  </a:cubicBezTo>
                  <a:cubicBezTo>
                    <a:pt x="23001" y="11956"/>
                    <a:pt x="39742" y="5630"/>
                    <a:pt x="48367" y="5630"/>
                  </a:cubicBezTo>
                  <a:cubicBezTo>
                    <a:pt x="53186" y="5630"/>
                    <a:pt x="62064" y="7907"/>
                    <a:pt x="62064" y="22584"/>
                  </a:cubicBezTo>
                  <a:cubicBezTo>
                    <a:pt x="62064" y="30429"/>
                    <a:pt x="57752" y="47383"/>
                    <a:pt x="48367" y="82810"/>
                  </a:cubicBezTo>
                  <a:cubicBezTo>
                    <a:pt x="44308" y="98500"/>
                    <a:pt x="35430" y="109128"/>
                    <a:pt x="24269" y="109128"/>
                  </a:cubicBezTo>
                  <a:cubicBezTo>
                    <a:pt x="22747" y="109128"/>
                    <a:pt x="16913" y="109128"/>
                    <a:pt x="11586" y="105838"/>
                  </a:cubicBezTo>
                  <a:cubicBezTo>
                    <a:pt x="17927" y="104573"/>
                    <a:pt x="23508" y="99259"/>
                    <a:pt x="23508" y="92173"/>
                  </a:cubicBezTo>
                  <a:cubicBezTo>
                    <a:pt x="23508" y="85341"/>
                    <a:pt x="17927" y="83317"/>
                    <a:pt x="14123" y="83317"/>
                  </a:cubicBezTo>
                  <a:cubicBezTo>
                    <a:pt x="6513" y="83317"/>
                    <a:pt x="171" y="89896"/>
                    <a:pt x="171" y="97994"/>
                  </a:cubicBezTo>
                  <a:cubicBezTo>
                    <a:pt x="171" y="109634"/>
                    <a:pt x="12854" y="114695"/>
                    <a:pt x="24015" y="114695"/>
                  </a:cubicBezTo>
                  <a:cubicBezTo>
                    <a:pt x="40757" y="114695"/>
                    <a:pt x="49889" y="96981"/>
                    <a:pt x="50650" y="95463"/>
                  </a:cubicBezTo>
                  <a:cubicBezTo>
                    <a:pt x="53693" y="104826"/>
                    <a:pt x="62825" y="114695"/>
                    <a:pt x="78045" y="114695"/>
                  </a:cubicBezTo>
                  <a:cubicBezTo>
                    <a:pt x="104172" y="114695"/>
                    <a:pt x="118630" y="82051"/>
                    <a:pt x="118630" y="75725"/>
                  </a:cubicBezTo>
                  <a:cubicBezTo>
                    <a:pt x="118630" y="73195"/>
                    <a:pt x="116347" y="73195"/>
                    <a:pt x="115586" y="73195"/>
                  </a:cubicBezTo>
                  <a:cubicBezTo>
                    <a:pt x="113303" y="73195"/>
                    <a:pt x="112796" y="74207"/>
                    <a:pt x="112289" y="75978"/>
                  </a:cubicBezTo>
                  <a:cubicBezTo>
                    <a:pt x="103918" y="103055"/>
                    <a:pt x="86669" y="109128"/>
                    <a:pt x="78552" y="109128"/>
                  </a:cubicBezTo>
                  <a:cubicBezTo>
                    <a:pt x="68659" y="109128"/>
                    <a:pt x="64601" y="101030"/>
                    <a:pt x="64601" y="92426"/>
                  </a:cubicBezTo>
                  <a:cubicBezTo>
                    <a:pt x="64601" y="86859"/>
                    <a:pt x="66123" y="81292"/>
                    <a:pt x="68913" y="70158"/>
                  </a:cubicBezTo>
                  <a:lnTo>
                    <a:pt x="77537" y="35490"/>
                  </a:lnTo>
                  <a:close/>
                </a:path>
              </a:pathLst>
            </a:custGeom>
            <a:grpFill/>
            <a:ln w="2546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954B0DC7-7544-184A-6108-EC542A33490B}"/>
                </a:ext>
              </a:extLst>
            </p:cNvPr>
            <p:cNvSpPr/>
            <p:nvPr>
              <p:custDataLst>
                <p:tags r:id="rId170"/>
              </p:custDataLst>
            </p:nvPr>
          </p:nvSpPr>
          <p:spPr>
            <a:xfrm>
              <a:off x="7061358" y="3944433"/>
              <a:ext cx="56566" cy="253051"/>
            </a:xfrm>
            <a:custGeom>
              <a:avLst/>
              <a:gdLst>
                <a:gd name="connsiteX0" fmla="*/ 55475 w 56566"/>
                <a:gd name="connsiteY0" fmla="*/ 130890 h 253051"/>
                <a:gd name="connsiteX1" fmla="*/ 56743 w 56566"/>
                <a:gd name="connsiteY1" fmla="*/ 126588 h 253051"/>
                <a:gd name="connsiteX2" fmla="*/ 55475 w 56566"/>
                <a:gd name="connsiteY2" fmla="*/ 122286 h 253051"/>
                <a:gd name="connsiteX3" fmla="*/ 11084 w 56566"/>
                <a:gd name="connsiteY3" fmla="*/ 5883 h 253051"/>
                <a:gd name="connsiteX4" fmla="*/ 5250 w 56566"/>
                <a:gd name="connsiteY4" fmla="*/ 63 h 253051"/>
                <a:gd name="connsiteX5" fmla="*/ 177 w 56566"/>
                <a:gd name="connsiteY5" fmla="*/ 5124 h 253051"/>
                <a:gd name="connsiteX6" fmla="*/ 1445 w 56566"/>
                <a:gd name="connsiteY6" fmla="*/ 9173 h 253051"/>
                <a:gd name="connsiteX7" fmla="*/ 46343 w 56566"/>
                <a:gd name="connsiteY7" fmla="*/ 126588 h 253051"/>
                <a:gd name="connsiteX8" fmla="*/ 1445 w 56566"/>
                <a:gd name="connsiteY8" fmla="*/ 243498 h 253051"/>
                <a:gd name="connsiteX9" fmla="*/ 177 w 56566"/>
                <a:gd name="connsiteY9" fmla="*/ 248053 h 253051"/>
                <a:gd name="connsiteX10" fmla="*/ 5250 w 56566"/>
                <a:gd name="connsiteY10" fmla="*/ 253114 h 253051"/>
                <a:gd name="connsiteX11" fmla="*/ 10577 w 56566"/>
                <a:gd name="connsiteY11" fmla="*/ 248053 h 253051"/>
                <a:gd name="connsiteX12" fmla="*/ 55475 w 56566"/>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66" h="253051">
                  <a:moveTo>
                    <a:pt x="55475" y="130890"/>
                  </a:moveTo>
                  <a:cubicBezTo>
                    <a:pt x="56743" y="127854"/>
                    <a:pt x="56743" y="127347"/>
                    <a:pt x="56743" y="126588"/>
                  </a:cubicBezTo>
                  <a:cubicBezTo>
                    <a:pt x="56743" y="125829"/>
                    <a:pt x="56743" y="125323"/>
                    <a:pt x="55475" y="122286"/>
                  </a:cubicBezTo>
                  <a:lnTo>
                    <a:pt x="11084" y="5883"/>
                  </a:lnTo>
                  <a:cubicBezTo>
                    <a:pt x="9562" y="1581"/>
                    <a:pt x="8040" y="63"/>
                    <a:pt x="5250" y="63"/>
                  </a:cubicBezTo>
                  <a:cubicBezTo>
                    <a:pt x="2460" y="63"/>
                    <a:pt x="177" y="2340"/>
                    <a:pt x="177" y="5124"/>
                  </a:cubicBezTo>
                  <a:cubicBezTo>
                    <a:pt x="177" y="5883"/>
                    <a:pt x="177" y="6389"/>
                    <a:pt x="1445" y="9173"/>
                  </a:cubicBezTo>
                  <a:lnTo>
                    <a:pt x="46343" y="126588"/>
                  </a:lnTo>
                  <a:lnTo>
                    <a:pt x="1445" y="243498"/>
                  </a:lnTo>
                  <a:cubicBezTo>
                    <a:pt x="177" y="246281"/>
                    <a:pt x="177" y="246788"/>
                    <a:pt x="177" y="248053"/>
                  </a:cubicBezTo>
                  <a:cubicBezTo>
                    <a:pt x="177" y="250836"/>
                    <a:pt x="2460" y="253114"/>
                    <a:pt x="5250" y="253114"/>
                  </a:cubicBezTo>
                  <a:cubicBezTo>
                    <a:pt x="8548" y="253114"/>
                    <a:pt x="9562" y="250583"/>
                    <a:pt x="10577" y="248053"/>
                  </a:cubicBezTo>
                  <a:lnTo>
                    <a:pt x="55475" y="130890"/>
                  </a:lnTo>
                  <a:close/>
                </a:path>
              </a:pathLst>
            </a:custGeom>
            <a:grpFill/>
            <a:ln w="25461" cap="flat">
              <a:noFill/>
              <a:prstDash val="solid"/>
              <a:miter/>
            </a:ln>
          </p:spPr>
          <p:txBody>
            <a:bodyPr rtlCol="0" anchor="ctr"/>
            <a:lstStyle/>
            <a:p>
              <a:endParaRPr lang="en-US"/>
            </a:p>
          </p:txBody>
        </p:sp>
      </p:grpSp>
      <p:grpSp>
        <p:nvGrpSpPr>
          <p:cNvPr id="149" name="Group 148" descr="\documentclass{article}&#10;\usepackage{amsmath}&#10;\pagestyle{empty}&#10;&#10;\input{Macros.tex}&#10;&#10;\begin{document}&#10;&#10;&#10;$(V \cdot H_{\{p_1\}})\ket{*}_{\reg{p_1}} = \ket{p_1}\ket{v_1} + \sum_{x \ne p_1} \ket{x} \ket{\bot}$&#10;&#10;\end{document}" title="IguanaTex Shape Display">
            <a:extLst>
              <a:ext uri="{FF2B5EF4-FFF2-40B4-BE49-F238E27FC236}">
                <a16:creationId xmlns:a16="http://schemas.microsoft.com/office/drawing/2014/main" id="{C8B9AA40-8BA0-711C-B888-74532AA51CB3}"/>
              </a:ext>
            </a:extLst>
          </p:cNvPr>
          <p:cNvGrpSpPr>
            <a:grpSpLocks noChangeAspect="1"/>
          </p:cNvGrpSpPr>
          <p:nvPr>
            <p:custDataLst>
              <p:tags r:id="rId14"/>
            </p:custDataLst>
          </p:nvPr>
        </p:nvGrpSpPr>
        <p:grpSpPr>
          <a:xfrm>
            <a:off x="5144993" y="3966890"/>
            <a:ext cx="4719777" cy="305029"/>
            <a:chOff x="9375739" y="3787326"/>
            <a:chExt cx="4719777" cy="305029"/>
          </a:xfrm>
          <a:solidFill>
            <a:srgbClr val="5F246D"/>
          </a:solidFill>
        </p:grpSpPr>
        <p:sp>
          <p:nvSpPr>
            <p:cNvPr id="95" name="Freeform: Shape 94">
              <a:extLst>
                <a:ext uri="{FF2B5EF4-FFF2-40B4-BE49-F238E27FC236}">
                  <a16:creationId xmlns:a16="http://schemas.microsoft.com/office/drawing/2014/main" id="{6E30E8C1-E991-6AD3-2840-394E806A0670}"/>
                </a:ext>
              </a:extLst>
            </p:cNvPr>
            <p:cNvSpPr/>
            <p:nvPr>
              <p:custDataLst>
                <p:tags r:id="rId115"/>
              </p:custDataLst>
            </p:nvPr>
          </p:nvSpPr>
          <p:spPr>
            <a:xfrm>
              <a:off x="9375739" y="3787328"/>
              <a:ext cx="58864" cy="253051"/>
            </a:xfrm>
            <a:custGeom>
              <a:avLst/>
              <a:gdLst>
                <a:gd name="connsiteX0" fmla="*/ 58942 w 58864"/>
                <a:gd name="connsiteY0" fmla="*/ 250583 h 253051"/>
                <a:gd name="connsiteX1" fmla="*/ 54628 w 58864"/>
                <a:gd name="connsiteY1" fmla="*/ 245016 h 253051"/>
                <a:gd name="connsiteX2" fmla="*/ 14793 w 58864"/>
                <a:gd name="connsiteY2" fmla="*/ 126588 h 253051"/>
                <a:gd name="connsiteX3" fmla="*/ 55643 w 58864"/>
                <a:gd name="connsiteY3" fmla="*/ 6895 h 253051"/>
                <a:gd name="connsiteX4" fmla="*/ 58942 w 58864"/>
                <a:gd name="connsiteY4" fmla="*/ 2593 h 253051"/>
                <a:gd name="connsiteX5" fmla="*/ 56404 w 58864"/>
                <a:gd name="connsiteY5" fmla="*/ 63 h 253051"/>
                <a:gd name="connsiteX6" fmla="*/ 16062 w 58864"/>
                <a:gd name="connsiteY6" fmla="*/ 49408 h 253051"/>
                <a:gd name="connsiteX7" fmla="*/ 77 w 58864"/>
                <a:gd name="connsiteY7" fmla="*/ 126588 h 253051"/>
                <a:gd name="connsiteX8" fmla="*/ 16823 w 58864"/>
                <a:gd name="connsiteY8" fmla="*/ 205540 h 253051"/>
                <a:gd name="connsiteX9" fmla="*/ 56404 w 58864"/>
                <a:gd name="connsiteY9" fmla="*/ 253114 h 253051"/>
                <a:gd name="connsiteX10" fmla="*/ 58942 w 58864"/>
                <a:gd name="connsiteY10" fmla="*/ 25058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4" h="253051">
                  <a:moveTo>
                    <a:pt x="58942" y="250583"/>
                  </a:moveTo>
                  <a:cubicBezTo>
                    <a:pt x="58942" y="249824"/>
                    <a:pt x="58942" y="249318"/>
                    <a:pt x="54628" y="245016"/>
                  </a:cubicBezTo>
                  <a:cubicBezTo>
                    <a:pt x="22912" y="213132"/>
                    <a:pt x="14793" y="165305"/>
                    <a:pt x="14793" y="126588"/>
                  </a:cubicBezTo>
                  <a:cubicBezTo>
                    <a:pt x="14793" y="82557"/>
                    <a:pt x="24435" y="38527"/>
                    <a:pt x="55643" y="6895"/>
                  </a:cubicBezTo>
                  <a:cubicBezTo>
                    <a:pt x="58942" y="3859"/>
                    <a:pt x="58942" y="3352"/>
                    <a:pt x="58942" y="2593"/>
                  </a:cubicBezTo>
                  <a:cubicBezTo>
                    <a:pt x="58942" y="822"/>
                    <a:pt x="57927" y="63"/>
                    <a:pt x="56404" y="63"/>
                  </a:cubicBezTo>
                  <a:cubicBezTo>
                    <a:pt x="53867" y="63"/>
                    <a:pt x="31031" y="17270"/>
                    <a:pt x="16062" y="49408"/>
                  </a:cubicBezTo>
                  <a:cubicBezTo>
                    <a:pt x="3121" y="77243"/>
                    <a:pt x="77" y="105332"/>
                    <a:pt x="77" y="126588"/>
                  </a:cubicBezTo>
                  <a:cubicBezTo>
                    <a:pt x="77" y="146326"/>
                    <a:pt x="2868" y="176945"/>
                    <a:pt x="16823" y="205540"/>
                  </a:cubicBezTo>
                  <a:cubicBezTo>
                    <a:pt x="32046" y="236666"/>
                    <a:pt x="53867" y="253114"/>
                    <a:pt x="56404" y="253114"/>
                  </a:cubicBezTo>
                  <a:cubicBezTo>
                    <a:pt x="57927" y="253114"/>
                    <a:pt x="58942" y="252355"/>
                    <a:pt x="58942" y="250583"/>
                  </a:cubicBez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6" name="Freeform: Shape 95">
              <a:extLst>
                <a:ext uri="{FF2B5EF4-FFF2-40B4-BE49-F238E27FC236}">
                  <a16:creationId xmlns:a16="http://schemas.microsoft.com/office/drawing/2014/main" id="{1BF80A64-F50B-030A-D540-03FDF5FB44B8}"/>
                </a:ext>
              </a:extLst>
            </p:cNvPr>
            <p:cNvSpPr/>
            <p:nvPr>
              <p:custDataLst>
                <p:tags r:id="rId116"/>
              </p:custDataLst>
            </p:nvPr>
          </p:nvSpPr>
          <p:spPr>
            <a:xfrm>
              <a:off x="9463501" y="3804282"/>
              <a:ext cx="180907" cy="178400"/>
            </a:xfrm>
            <a:custGeom>
              <a:avLst/>
              <a:gdLst>
                <a:gd name="connsiteX0" fmla="*/ 145213 w 180907"/>
                <a:gd name="connsiteY0" fmla="*/ 28911 h 178400"/>
                <a:gd name="connsiteX1" fmla="*/ 177690 w 180907"/>
                <a:gd name="connsiteY1" fmla="*/ 7907 h 178400"/>
                <a:gd name="connsiteX2" fmla="*/ 180988 w 180907"/>
                <a:gd name="connsiteY2" fmla="*/ 3099 h 178400"/>
                <a:gd name="connsiteX3" fmla="*/ 177690 w 180907"/>
                <a:gd name="connsiteY3" fmla="*/ 63 h 178400"/>
                <a:gd name="connsiteX4" fmla="*/ 156884 w 180907"/>
                <a:gd name="connsiteY4" fmla="*/ 822 h 178400"/>
                <a:gd name="connsiteX5" fmla="*/ 131765 w 180907"/>
                <a:gd name="connsiteY5" fmla="*/ 63 h 178400"/>
                <a:gd name="connsiteX6" fmla="*/ 126944 w 180907"/>
                <a:gd name="connsiteY6" fmla="*/ 4871 h 178400"/>
                <a:gd name="connsiteX7" fmla="*/ 131004 w 180907"/>
                <a:gd name="connsiteY7" fmla="*/ 7907 h 178400"/>
                <a:gd name="connsiteX8" fmla="*/ 142676 w 180907"/>
                <a:gd name="connsiteY8" fmla="*/ 16258 h 178400"/>
                <a:gd name="connsiteX9" fmla="*/ 138870 w 180907"/>
                <a:gd name="connsiteY9" fmla="*/ 25874 h 178400"/>
                <a:gd name="connsiteX10" fmla="*/ 60975 w 180907"/>
                <a:gd name="connsiteY10" fmla="*/ 149363 h 178400"/>
                <a:gd name="connsiteX11" fmla="*/ 43722 w 180907"/>
                <a:gd name="connsiteY11" fmla="*/ 15499 h 178400"/>
                <a:gd name="connsiteX12" fmla="*/ 61229 w 180907"/>
                <a:gd name="connsiteY12" fmla="*/ 7907 h 178400"/>
                <a:gd name="connsiteX13" fmla="*/ 67572 w 180907"/>
                <a:gd name="connsiteY13" fmla="*/ 2846 h 178400"/>
                <a:gd name="connsiteX14" fmla="*/ 64020 w 180907"/>
                <a:gd name="connsiteY14" fmla="*/ 63 h 178400"/>
                <a:gd name="connsiteX15" fmla="*/ 32558 w 180907"/>
                <a:gd name="connsiteY15" fmla="*/ 822 h 178400"/>
                <a:gd name="connsiteX16" fmla="*/ 18603 w 180907"/>
                <a:gd name="connsiteY16" fmla="*/ 569 h 178400"/>
                <a:gd name="connsiteX17" fmla="*/ 4901 w 180907"/>
                <a:gd name="connsiteY17" fmla="*/ 63 h 178400"/>
                <a:gd name="connsiteX18" fmla="*/ 81 w 180907"/>
                <a:gd name="connsiteY18" fmla="*/ 4871 h 178400"/>
                <a:gd name="connsiteX19" fmla="*/ 6424 w 180907"/>
                <a:gd name="connsiteY19" fmla="*/ 7907 h 178400"/>
                <a:gd name="connsiteX20" fmla="*/ 21647 w 180907"/>
                <a:gd name="connsiteY20" fmla="*/ 16511 h 178400"/>
                <a:gd name="connsiteX21" fmla="*/ 41692 w 180907"/>
                <a:gd name="connsiteY21" fmla="*/ 172644 h 178400"/>
                <a:gd name="connsiteX22" fmla="*/ 46767 w 180907"/>
                <a:gd name="connsiteY22" fmla="*/ 178464 h 178400"/>
                <a:gd name="connsiteX23" fmla="*/ 53871 w 180907"/>
                <a:gd name="connsiteY23" fmla="*/ 173909 h 178400"/>
                <a:gd name="connsiteX24" fmla="*/ 145213 w 180907"/>
                <a:gd name="connsiteY24" fmla="*/ 28911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907" h="178400">
                  <a:moveTo>
                    <a:pt x="145213" y="28911"/>
                  </a:moveTo>
                  <a:cubicBezTo>
                    <a:pt x="157646" y="9173"/>
                    <a:pt x="168302" y="8413"/>
                    <a:pt x="177690" y="7907"/>
                  </a:cubicBezTo>
                  <a:cubicBezTo>
                    <a:pt x="180735" y="7654"/>
                    <a:pt x="180988" y="3352"/>
                    <a:pt x="180988" y="3099"/>
                  </a:cubicBezTo>
                  <a:cubicBezTo>
                    <a:pt x="180988" y="1075"/>
                    <a:pt x="179720" y="63"/>
                    <a:pt x="177690" y="63"/>
                  </a:cubicBezTo>
                  <a:cubicBezTo>
                    <a:pt x="171093" y="63"/>
                    <a:pt x="163735" y="822"/>
                    <a:pt x="156884" y="822"/>
                  </a:cubicBezTo>
                  <a:cubicBezTo>
                    <a:pt x="148511" y="822"/>
                    <a:pt x="139885" y="63"/>
                    <a:pt x="131765" y="63"/>
                  </a:cubicBezTo>
                  <a:cubicBezTo>
                    <a:pt x="130243" y="63"/>
                    <a:pt x="126944" y="63"/>
                    <a:pt x="126944" y="4871"/>
                  </a:cubicBezTo>
                  <a:cubicBezTo>
                    <a:pt x="126944" y="7654"/>
                    <a:pt x="129228" y="7907"/>
                    <a:pt x="131004" y="7907"/>
                  </a:cubicBezTo>
                  <a:cubicBezTo>
                    <a:pt x="137855" y="8413"/>
                    <a:pt x="142676" y="10944"/>
                    <a:pt x="142676" y="16258"/>
                  </a:cubicBezTo>
                  <a:cubicBezTo>
                    <a:pt x="142676" y="20054"/>
                    <a:pt x="138870" y="25621"/>
                    <a:pt x="138870" y="25874"/>
                  </a:cubicBezTo>
                  <a:lnTo>
                    <a:pt x="60975" y="149363"/>
                  </a:lnTo>
                  <a:lnTo>
                    <a:pt x="43722" y="15499"/>
                  </a:lnTo>
                  <a:cubicBezTo>
                    <a:pt x="43722" y="11197"/>
                    <a:pt x="49558" y="7907"/>
                    <a:pt x="61229" y="7907"/>
                  </a:cubicBezTo>
                  <a:cubicBezTo>
                    <a:pt x="64781" y="7907"/>
                    <a:pt x="67572" y="7907"/>
                    <a:pt x="67572" y="2846"/>
                  </a:cubicBezTo>
                  <a:cubicBezTo>
                    <a:pt x="67572" y="569"/>
                    <a:pt x="65542" y="63"/>
                    <a:pt x="64020" y="63"/>
                  </a:cubicBezTo>
                  <a:cubicBezTo>
                    <a:pt x="53871" y="63"/>
                    <a:pt x="42961" y="822"/>
                    <a:pt x="32558" y="822"/>
                  </a:cubicBezTo>
                  <a:cubicBezTo>
                    <a:pt x="27991" y="822"/>
                    <a:pt x="23170" y="569"/>
                    <a:pt x="18603" y="569"/>
                  </a:cubicBezTo>
                  <a:cubicBezTo>
                    <a:pt x="14036" y="569"/>
                    <a:pt x="9215" y="63"/>
                    <a:pt x="4901" y="63"/>
                  </a:cubicBezTo>
                  <a:cubicBezTo>
                    <a:pt x="3125" y="63"/>
                    <a:pt x="81" y="63"/>
                    <a:pt x="81" y="4871"/>
                  </a:cubicBezTo>
                  <a:cubicBezTo>
                    <a:pt x="81" y="7907"/>
                    <a:pt x="2364" y="7907"/>
                    <a:pt x="6424" y="7907"/>
                  </a:cubicBezTo>
                  <a:cubicBezTo>
                    <a:pt x="20633" y="7907"/>
                    <a:pt x="20886" y="10185"/>
                    <a:pt x="21647" y="16511"/>
                  </a:cubicBezTo>
                  <a:lnTo>
                    <a:pt x="41692" y="172644"/>
                  </a:lnTo>
                  <a:cubicBezTo>
                    <a:pt x="42453" y="177705"/>
                    <a:pt x="43468" y="178464"/>
                    <a:pt x="46767" y="178464"/>
                  </a:cubicBezTo>
                  <a:cubicBezTo>
                    <a:pt x="50826" y="178464"/>
                    <a:pt x="51841" y="177199"/>
                    <a:pt x="53871" y="173909"/>
                  </a:cubicBezTo>
                  <a:lnTo>
                    <a:pt x="145213" y="28911"/>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7" name="Freeform: Shape 96">
              <a:extLst>
                <a:ext uri="{FF2B5EF4-FFF2-40B4-BE49-F238E27FC236}">
                  <a16:creationId xmlns:a16="http://schemas.microsoft.com/office/drawing/2014/main" id="{DBC24D53-2E29-70C2-8F4F-BF9CC15865B4}"/>
                </a:ext>
              </a:extLst>
            </p:cNvPr>
            <p:cNvSpPr/>
            <p:nvPr>
              <p:custDataLst>
                <p:tags r:id="rId117"/>
              </p:custDataLst>
            </p:nvPr>
          </p:nvSpPr>
          <p:spPr>
            <a:xfrm>
              <a:off x="9731888" y="3900442"/>
              <a:ext cx="26895" cy="26823"/>
            </a:xfrm>
            <a:custGeom>
              <a:avLst/>
              <a:gdLst>
                <a:gd name="connsiteX0" fmla="*/ 26986 w 26895"/>
                <a:gd name="connsiteY0" fmla="*/ 13474 h 26823"/>
                <a:gd name="connsiteX1" fmla="*/ 13538 w 26895"/>
                <a:gd name="connsiteY1" fmla="*/ 63 h 26823"/>
                <a:gd name="connsiteX2" fmla="*/ 91 w 26895"/>
                <a:gd name="connsiteY2" fmla="*/ 13474 h 26823"/>
                <a:gd name="connsiteX3" fmla="*/ 13538 w 26895"/>
                <a:gd name="connsiteY3" fmla="*/ 26886 h 26823"/>
                <a:gd name="connsiteX4" fmla="*/ 26986 w 26895"/>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5" h="26823">
                  <a:moveTo>
                    <a:pt x="26986" y="13474"/>
                  </a:moveTo>
                  <a:cubicBezTo>
                    <a:pt x="26986" y="6136"/>
                    <a:pt x="20897" y="63"/>
                    <a:pt x="13538" y="63"/>
                  </a:cubicBezTo>
                  <a:cubicBezTo>
                    <a:pt x="6180" y="63"/>
                    <a:pt x="91" y="6136"/>
                    <a:pt x="91" y="13474"/>
                  </a:cubicBezTo>
                  <a:cubicBezTo>
                    <a:pt x="91" y="20813"/>
                    <a:pt x="6180" y="26886"/>
                    <a:pt x="13538" y="26886"/>
                  </a:cubicBezTo>
                  <a:cubicBezTo>
                    <a:pt x="20897" y="26886"/>
                    <a:pt x="26986" y="20813"/>
                    <a:pt x="26986" y="13474"/>
                  </a:cubicBez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8" name="Freeform: Shape 97">
              <a:extLst>
                <a:ext uri="{FF2B5EF4-FFF2-40B4-BE49-F238E27FC236}">
                  <a16:creationId xmlns:a16="http://schemas.microsoft.com/office/drawing/2014/main" id="{3B84DE64-68CC-DE70-0E79-2E6CF8F87776}"/>
                </a:ext>
              </a:extLst>
            </p:cNvPr>
            <p:cNvSpPr/>
            <p:nvPr>
              <p:custDataLst>
                <p:tags r:id="rId118"/>
              </p:custDataLst>
            </p:nvPr>
          </p:nvSpPr>
          <p:spPr>
            <a:xfrm>
              <a:off x="9846825" y="3804282"/>
              <a:ext cx="213638" cy="172833"/>
            </a:xfrm>
            <a:custGeom>
              <a:avLst/>
              <a:gdLst>
                <a:gd name="connsiteX0" fmla="*/ 183795 w 213638"/>
                <a:gd name="connsiteY0" fmla="*/ 19548 h 172833"/>
                <a:gd name="connsiteX1" fmla="*/ 205108 w 213638"/>
                <a:gd name="connsiteY1" fmla="*/ 7907 h 172833"/>
                <a:gd name="connsiteX2" fmla="*/ 213735 w 213638"/>
                <a:gd name="connsiteY2" fmla="*/ 2846 h 172833"/>
                <a:gd name="connsiteX3" fmla="*/ 210182 w 213638"/>
                <a:gd name="connsiteY3" fmla="*/ 63 h 172833"/>
                <a:gd name="connsiteX4" fmla="*/ 177705 w 213638"/>
                <a:gd name="connsiteY4" fmla="*/ 822 h 172833"/>
                <a:gd name="connsiteX5" fmla="*/ 144974 w 213638"/>
                <a:gd name="connsiteY5" fmla="*/ 63 h 172833"/>
                <a:gd name="connsiteX6" fmla="*/ 140154 w 213638"/>
                <a:gd name="connsiteY6" fmla="*/ 5124 h 172833"/>
                <a:gd name="connsiteX7" fmla="*/ 147258 w 213638"/>
                <a:gd name="connsiteY7" fmla="*/ 7907 h 172833"/>
                <a:gd name="connsiteX8" fmla="*/ 156900 w 213638"/>
                <a:gd name="connsiteY8" fmla="*/ 8413 h 172833"/>
                <a:gd name="connsiteX9" fmla="*/ 163750 w 213638"/>
                <a:gd name="connsiteY9" fmla="*/ 12462 h 172833"/>
                <a:gd name="connsiteX10" fmla="*/ 162735 w 213638"/>
                <a:gd name="connsiteY10" fmla="*/ 17270 h 172833"/>
                <a:gd name="connsiteX11" fmla="*/ 147512 w 213638"/>
                <a:gd name="connsiteY11" fmla="*/ 79015 h 172833"/>
                <a:gd name="connsiteX12" fmla="*/ 70125 w 213638"/>
                <a:gd name="connsiteY12" fmla="*/ 79015 h 172833"/>
                <a:gd name="connsiteX13" fmla="*/ 85095 w 213638"/>
                <a:gd name="connsiteY13" fmla="*/ 19548 h 172833"/>
                <a:gd name="connsiteX14" fmla="*/ 106408 w 213638"/>
                <a:gd name="connsiteY14" fmla="*/ 7907 h 172833"/>
                <a:gd name="connsiteX15" fmla="*/ 115034 w 213638"/>
                <a:gd name="connsiteY15" fmla="*/ 2846 h 172833"/>
                <a:gd name="connsiteX16" fmla="*/ 111482 w 213638"/>
                <a:gd name="connsiteY16" fmla="*/ 63 h 172833"/>
                <a:gd name="connsiteX17" fmla="*/ 79005 w 213638"/>
                <a:gd name="connsiteY17" fmla="*/ 822 h 172833"/>
                <a:gd name="connsiteX18" fmla="*/ 46274 w 213638"/>
                <a:gd name="connsiteY18" fmla="*/ 63 h 172833"/>
                <a:gd name="connsiteX19" fmla="*/ 41453 w 213638"/>
                <a:gd name="connsiteY19" fmla="*/ 5124 h 172833"/>
                <a:gd name="connsiteX20" fmla="*/ 48558 w 213638"/>
                <a:gd name="connsiteY20" fmla="*/ 7907 h 172833"/>
                <a:gd name="connsiteX21" fmla="*/ 58199 w 213638"/>
                <a:gd name="connsiteY21" fmla="*/ 8413 h 172833"/>
                <a:gd name="connsiteX22" fmla="*/ 65050 w 213638"/>
                <a:gd name="connsiteY22" fmla="*/ 12462 h 172833"/>
                <a:gd name="connsiteX23" fmla="*/ 64035 w 213638"/>
                <a:gd name="connsiteY23" fmla="*/ 17270 h 172833"/>
                <a:gd name="connsiteX24" fmla="*/ 30036 w 213638"/>
                <a:gd name="connsiteY24" fmla="*/ 153159 h 172833"/>
                <a:gd name="connsiteX25" fmla="*/ 6946 w 213638"/>
                <a:gd name="connsiteY25" fmla="*/ 165052 h 172833"/>
                <a:gd name="connsiteX26" fmla="*/ 96 w 213638"/>
                <a:gd name="connsiteY26" fmla="*/ 170113 h 172833"/>
                <a:gd name="connsiteX27" fmla="*/ 3648 w 213638"/>
                <a:gd name="connsiteY27" fmla="*/ 172897 h 172833"/>
                <a:gd name="connsiteX28" fmla="*/ 35871 w 213638"/>
                <a:gd name="connsiteY28" fmla="*/ 172137 h 172833"/>
                <a:gd name="connsiteX29" fmla="*/ 52110 w 213638"/>
                <a:gd name="connsiteY29" fmla="*/ 172391 h 172833"/>
                <a:gd name="connsiteX30" fmla="*/ 68602 w 213638"/>
                <a:gd name="connsiteY30" fmla="*/ 172897 h 172833"/>
                <a:gd name="connsiteX31" fmla="*/ 73677 w 213638"/>
                <a:gd name="connsiteY31" fmla="*/ 167836 h 172833"/>
                <a:gd name="connsiteX32" fmla="*/ 66572 w 213638"/>
                <a:gd name="connsiteY32" fmla="*/ 165052 h 172833"/>
                <a:gd name="connsiteX33" fmla="*/ 50080 w 213638"/>
                <a:gd name="connsiteY33" fmla="*/ 160497 h 172833"/>
                <a:gd name="connsiteX34" fmla="*/ 50841 w 213638"/>
                <a:gd name="connsiteY34" fmla="*/ 156195 h 172833"/>
                <a:gd name="connsiteX35" fmla="*/ 68095 w 213638"/>
                <a:gd name="connsiteY35" fmla="*/ 86859 h 172833"/>
                <a:gd name="connsiteX36" fmla="*/ 145482 w 213638"/>
                <a:gd name="connsiteY36" fmla="*/ 86859 h 172833"/>
                <a:gd name="connsiteX37" fmla="*/ 127975 w 213638"/>
                <a:gd name="connsiteY37" fmla="*/ 156701 h 172833"/>
                <a:gd name="connsiteX38" fmla="*/ 104885 w 213638"/>
                <a:gd name="connsiteY38" fmla="*/ 165052 h 172833"/>
                <a:gd name="connsiteX39" fmla="*/ 98796 w 213638"/>
                <a:gd name="connsiteY39" fmla="*/ 170113 h 172833"/>
                <a:gd name="connsiteX40" fmla="*/ 102348 w 213638"/>
                <a:gd name="connsiteY40" fmla="*/ 172897 h 172833"/>
                <a:gd name="connsiteX41" fmla="*/ 134572 w 213638"/>
                <a:gd name="connsiteY41" fmla="*/ 172137 h 172833"/>
                <a:gd name="connsiteX42" fmla="*/ 150810 w 213638"/>
                <a:gd name="connsiteY42" fmla="*/ 172391 h 172833"/>
                <a:gd name="connsiteX43" fmla="*/ 167302 w 213638"/>
                <a:gd name="connsiteY43" fmla="*/ 172897 h 172833"/>
                <a:gd name="connsiteX44" fmla="*/ 172377 w 213638"/>
                <a:gd name="connsiteY44" fmla="*/ 167836 h 172833"/>
                <a:gd name="connsiteX45" fmla="*/ 165273 w 213638"/>
                <a:gd name="connsiteY45" fmla="*/ 165052 h 172833"/>
                <a:gd name="connsiteX46" fmla="*/ 148780 w 213638"/>
                <a:gd name="connsiteY46" fmla="*/ 160497 h 172833"/>
                <a:gd name="connsiteX47" fmla="*/ 149541 w 213638"/>
                <a:gd name="connsiteY47" fmla="*/ 156195 h 172833"/>
                <a:gd name="connsiteX48" fmla="*/ 183795 w 213638"/>
                <a:gd name="connsiteY48" fmla="*/ 19548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13638" h="172833">
                  <a:moveTo>
                    <a:pt x="183795" y="19548"/>
                  </a:moveTo>
                  <a:cubicBezTo>
                    <a:pt x="186078" y="10438"/>
                    <a:pt x="186586" y="7907"/>
                    <a:pt x="205108" y="7907"/>
                  </a:cubicBezTo>
                  <a:cubicBezTo>
                    <a:pt x="211705" y="7907"/>
                    <a:pt x="213735" y="7907"/>
                    <a:pt x="213735" y="2846"/>
                  </a:cubicBezTo>
                  <a:cubicBezTo>
                    <a:pt x="213735" y="63"/>
                    <a:pt x="210944" y="63"/>
                    <a:pt x="210182" y="63"/>
                  </a:cubicBezTo>
                  <a:cubicBezTo>
                    <a:pt x="203078" y="63"/>
                    <a:pt x="184810" y="822"/>
                    <a:pt x="177705" y="822"/>
                  </a:cubicBezTo>
                  <a:cubicBezTo>
                    <a:pt x="170347" y="822"/>
                    <a:pt x="152332" y="63"/>
                    <a:pt x="144974" y="63"/>
                  </a:cubicBezTo>
                  <a:cubicBezTo>
                    <a:pt x="142945" y="63"/>
                    <a:pt x="140154" y="63"/>
                    <a:pt x="140154" y="5124"/>
                  </a:cubicBezTo>
                  <a:cubicBezTo>
                    <a:pt x="140154" y="7907"/>
                    <a:pt x="142437" y="7907"/>
                    <a:pt x="147258" y="7907"/>
                  </a:cubicBezTo>
                  <a:cubicBezTo>
                    <a:pt x="147765" y="7907"/>
                    <a:pt x="152586" y="7907"/>
                    <a:pt x="156900" y="8413"/>
                  </a:cubicBezTo>
                  <a:cubicBezTo>
                    <a:pt x="161467" y="8920"/>
                    <a:pt x="163750" y="9173"/>
                    <a:pt x="163750" y="12462"/>
                  </a:cubicBezTo>
                  <a:cubicBezTo>
                    <a:pt x="163750" y="13474"/>
                    <a:pt x="163496" y="13981"/>
                    <a:pt x="162735" y="17270"/>
                  </a:cubicBezTo>
                  <a:lnTo>
                    <a:pt x="147512" y="79015"/>
                  </a:lnTo>
                  <a:lnTo>
                    <a:pt x="70125" y="79015"/>
                  </a:lnTo>
                  <a:lnTo>
                    <a:pt x="85095" y="19548"/>
                  </a:lnTo>
                  <a:cubicBezTo>
                    <a:pt x="87378" y="10438"/>
                    <a:pt x="88139" y="7907"/>
                    <a:pt x="106408" y="7907"/>
                  </a:cubicBezTo>
                  <a:cubicBezTo>
                    <a:pt x="113005" y="7907"/>
                    <a:pt x="115034" y="7907"/>
                    <a:pt x="115034" y="2846"/>
                  </a:cubicBezTo>
                  <a:cubicBezTo>
                    <a:pt x="115034" y="63"/>
                    <a:pt x="112243" y="63"/>
                    <a:pt x="111482" y="63"/>
                  </a:cubicBezTo>
                  <a:cubicBezTo>
                    <a:pt x="104378" y="63"/>
                    <a:pt x="86110" y="822"/>
                    <a:pt x="79005" y="822"/>
                  </a:cubicBezTo>
                  <a:cubicBezTo>
                    <a:pt x="71647" y="822"/>
                    <a:pt x="53632" y="63"/>
                    <a:pt x="46274" y="63"/>
                  </a:cubicBezTo>
                  <a:cubicBezTo>
                    <a:pt x="44244" y="63"/>
                    <a:pt x="41453" y="63"/>
                    <a:pt x="41453" y="5124"/>
                  </a:cubicBezTo>
                  <a:cubicBezTo>
                    <a:pt x="41453" y="7907"/>
                    <a:pt x="43737" y="7907"/>
                    <a:pt x="48558" y="7907"/>
                  </a:cubicBezTo>
                  <a:cubicBezTo>
                    <a:pt x="49065" y="7907"/>
                    <a:pt x="53886" y="7907"/>
                    <a:pt x="58199" y="8413"/>
                  </a:cubicBezTo>
                  <a:cubicBezTo>
                    <a:pt x="62767" y="8920"/>
                    <a:pt x="65050" y="9173"/>
                    <a:pt x="65050" y="12462"/>
                  </a:cubicBezTo>
                  <a:cubicBezTo>
                    <a:pt x="65050" y="13474"/>
                    <a:pt x="64796" y="14234"/>
                    <a:pt x="64035" y="17270"/>
                  </a:cubicBezTo>
                  <a:lnTo>
                    <a:pt x="30036" y="153159"/>
                  </a:lnTo>
                  <a:cubicBezTo>
                    <a:pt x="27498" y="163028"/>
                    <a:pt x="26991" y="165052"/>
                    <a:pt x="6946" y="165052"/>
                  </a:cubicBezTo>
                  <a:cubicBezTo>
                    <a:pt x="2379" y="165052"/>
                    <a:pt x="96" y="165052"/>
                    <a:pt x="96" y="170113"/>
                  </a:cubicBezTo>
                  <a:cubicBezTo>
                    <a:pt x="96" y="172897"/>
                    <a:pt x="3141" y="172897"/>
                    <a:pt x="3648" y="172897"/>
                  </a:cubicBezTo>
                  <a:cubicBezTo>
                    <a:pt x="10752" y="172897"/>
                    <a:pt x="28767" y="172137"/>
                    <a:pt x="35871" y="172137"/>
                  </a:cubicBezTo>
                  <a:cubicBezTo>
                    <a:pt x="41200" y="172137"/>
                    <a:pt x="46782" y="172391"/>
                    <a:pt x="52110" y="172391"/>
                  </a:cubicBezTo>
                  <a:cubicBezTo>
                    <a:pt x="57692" y="172391"/>
                    <a:pt x="63274" y="172897"/>
                    <a:pt x="68602" y="172897"/>
                  </a:cubicBezTo>
                  <a:cubicBezTo>
                    <a:pt x="70632" y="172897"/>
                    <a:pt x="73677" y="172897"/>
                    <a:pt x="73677" y="167836"/>
                  </a:cubicBezTo>
                  <a:cubicBezTo>
                    <a:pt x="73677" y="165052"/>
                    <a:pt x="71393" y="165052"/>
                    <a:pt x="66572" y="165052"/>
                  </a:cubicBezTo>
                  <a:cubicBezTo>
                    <a:pt x="57185" y="165052"/>
                    <a:pt x="50080" y="165052"/>
                    <a:pt x="50080" y="160497"/>
                  </a:cubicBezTo>
                  <a:cubicBezTo>
                    <a:pt x="50080" y="158979"/>
                    <a:pt x="50588" y="157714"/>
                    <a:pt x="50841" y="156195"/>
                  </a:cubicBezTo>
                  <a:lnTo>
                    <a:pt x="68095" y="86859"/>
                  </a:lnTo>
                  <a:lnTo>
                    <a:pt x="145482" y="86859"/>
                  </a:lnTo>
                  <a:cubicBezTo>
                    <a:pt x="134825" y="128866"/>
                    <a:pt x="128990" y="152906"/>
                    <a:pt x="127975" y="156701"/>
                  </a:cubicBezTo>
                  <a:cubicBezTo>
                    <a:pt x="125437" y="164799"/>
                    <a:pt x="120617" y="165052"/>
                    <a:pt x="104885" y="165052"/>
                  </a:cubicBezTo>
                  <a:cubicBezTo>
                    <a:pt x="101079" y="165052"/>
                    <a:pt x="98796" y="165052"/>
                    <a:pt x="98796" y="170113"/>
                  </a:cubicBezTo>
                  <a:cubicBezTo>
                    <a:pt x="98796" y="172897"/>
                    <a:pt x="101841" y="172897"/>
                    <a:pt x="102348" y="172897"/>
                  </a:cubicBezTo>
                  <a:cubicBezTo>
                    <a:pt x="109452" y="172897"/>
                    <a:pt x="127467" y="172137"/>
                    <a:pt x="134572" y="172137"/>
                  </a:cubicBezTo>
                  <a:cubicBezTo>
                    <a:pt x="139900" y="172137"/>
                    <a:pt x="145482" y="172391"/>
                    <a:pt x="150810" y="172391"/>
                  </a:cubicBezTo>
                  <a:cubicBezTo>
                    <a:pt x="156392" y="172391"/>
                    <a:pt x="161974" y="172897"/>
                    <a:pt x="167302" y="172897"/>
                  </a:cubicBezTo>
                  <a:cubicBezTo>
                    <a:pt x="169332" y="172897"/>
                    <a:pt x="172377" y="172897"/>
                    <a:pt x="172377" y="167836"/>
                  </a:cubicBezTo>
                  <a:cubicBezTo>
                    <a:pt x="172377" y="165052"/>
                    <a:pt x="170093" y="165052"/>
                    <a:pt x="165273" y="165052"/>
                  </a:cubicBezTo>
                  <a:cubicBezTo>
                    <a:pt x="155885" y="165052"/>
                    <a:pt x="148780" y="165052"/>
                    <a:pt x="148780" y="160497"/>
                  </a:cubicBezTo>
                  <a:cubicBezTo>
                    <a:pt x="148780" y="158979"/>
                    <a:pt x="149288" y="157714"/>
                    <a:pt x="149541" y="156195"/>
                  </a:cubicBezTo>
                  <a:lnTo>
                    <a:pt x="183795" y="19548"/>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9" name="Freeform: Shape 98">
              <a:extLst>
                <a:ext uri="{FF2B5EF4-FFF2-40B4-BE49-F238E27FC236}">
                  <a16:creationId xmlns:a16="http://schemas.microsoft.com/office/drawing/2014/main" id="{980FF319-BB0C-1078-C0A3-FE1938319BF3}"/>
                </a:ext>
              </a:extLst>
            </p:cNvPr>
            <p:cNvSpPr/>
            <p:nvPr>
              <p:custDataLst>
                <p:tags r:id="rId119"/>
              </p:custDataLst>
            </p:nvPr>
          </p:nvSpPr>
          <p:spPr>
            <a:xfrm>
              <a:off x="10064537" y="3889955"/>
              <a:ext cx="70333" cy="177135"/>
            </a:xfrm>
            <a:custGeom>
              <a:avLst/>
              <a:gdLst>
                <a:gd name="connsiteX0" fmla="*/ 42198 w 70333"/>
                <a:gd name="connsiteY0" fmla="*/ 25572 h 177135"/>
                <a:gd name="connsiteX1" fmla="*/ 47703 w 70333"/>
                <a:gd name="connsiteY1" fmla="*/ 11756 h 177135"/>
                <a:gd name="connsiteX2" fmla="*/ 66708 w 70333"/>
                <a:gd name="connsiteY2" fmla="*/ 5024 h 177135"/>
                <a:gd name="connsiteX3" fmla="*/ 70437 w 70333"/>
                <a:gd name="connsiteY3" fmla="*/ 2544 h 177135"/>
                <a:gd name="connsiteX4" fmla="*/ 65997 w 70333"/>
                <a:gd name="connsiteY4" fmla="*/ 65 h 177135"/>
                <a:gd name="connsiteX5" fmla="*/ 28344 w 70333"/>
                <a:gd name="connsiteY5" fmla="*/ 22384 h 177135"/>
                <a:gd name="connsiteX6" fmla="*/ 28344 w 70333"/>
                <a:gd name="connsiteY6" fmla="*/ 64011 h 177135"/>
                <a:gd name="connsiteX7" fmla="*/ 22483 w 70333"/>
                <a:gd name="connsiteY7" fmla="*/ 79421 h 177135"/>
                <a:gd name="connsiteX8" fmla="*/ 3656 w 70333"/>
                <a:gd name="connsiteY8" fmla="*/ 86153 h 177135"/>
                <a:gd name="connsiteX9" fmla="*/ 104 w 70333"/>
                <a:gd name="connsiteY9" fmla="*/ 88632 h 177135"/>
                <a:gd name="connsiteX10" fmla="*/ 3123 w 70333"/>
                <a:gd name="connsiteY10" fmla="*/ 91112 h 177135"/>
                <a:gd name="connsiteX11" fmla="*/ 28344 w 70333"/>
                <a:gd name="connsiteY11" fmla="*/ 109712 h 177135"/>
                <a:gd name="connsiteX12" fmla="*/ 28344 w 70333"/>
                <a:gd name="connsiteY12" fmla="*/ 151338 h 177135"/>
                <a:gd name="connsiteX13" fmla="*/ 37757 w 70333"/>
                <a:gd name="connsiteY13" fmla="*/ 170115 h 177135"/>
                <a:gd name="connsiteX14" fmla="*/ 65997 w 70333"/>
                <a:gd name="connsiteY14" fmla="*/ 177200 h 177135"/>
                <a:gd name="connsiteX15" fmla="*/ 70437 w 70333"/>
                <a:gd name="connsiteY15" fmla="*/ 174720 h 177135"/>
                <a:gd name="connsiteX16" fmla="*/ 67418 w 70333"/>
                <a:gd name="connsiteY16" fmla="*/ 172240 h 177135"/>
                <a:gd name="connsiteX17" fmla="*/ 42553 w 70333"/>
                <a:gd name="connsiteY17" fmla="*/ 156830 h 177135"/>
                <a:gd name="connsiteX18" fmla="*/ 42198 w 70333"/>
                <a:gd name="connsiteY18" fmla="*/ 151338 h 177135"/>
                <a:gd name="connsiteX19" fmla="*/ 42198 w 70333"/>
                <a:gd name="connsiteY19" fmla="*/ 114140 h 177135"/>
                <a:gd name="connsiteX20" fmla="*/ 37580 w 70333"/>
                <a:gd name="connsiteY20" fmla="*/ 97843 h 177135"/>
                <a:gd name="connsiteX21" fmla="*/ 21062 w 70333"/>
                <a:gd name="connsiteY21" fmla="*/ 88632 h 177135"/>
                <a:gd name="connsiteX22" fmla="*/ 42020 w 70333"/>
                <a:gd name="connsiteY22" fmla="*/ 69856 h 177135"/>
                <a:gd name="connsiteX23" fmla="*/ 42198 w 70333"/>
                <a:gd name="connsiteY23" fmla="*/ 62771 h 177135"/>
                <a:gd name="connsiteX24" fmla="*/ 42198 w 70333"/>
                <a:gd name="connsiteY24" fmla="*/ 25572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333" h="177135">
                  <a:moveTo>
                    <a:pt x="42198" y="25572"/>
                  </a:moveTo>
                  <a:cubicBezTo>
                    <a:pt x="42198" y="22029"/>
                    <a:pt x="42198" y="16715"/>
                    <a:pt x="47703" y="11756"/>
                  </a:cubicBezTo>
                  <a:cubicBezTo>
                    <a:pt x="53032" y="7150"/>
                    <a:pt x="59781" y="5556"/>
                    <a:pt x="66708" y="5024"/>
                  </a:cubicBezTo>
                  <a:cubicBezTo>
                    <a:pt x="69194" y="4847"/>
                    <a:pt x="70437" y="4847"/>
                    <a:pt x="70437" y="2544"/>
                  </a:cubicBezTo>
                  <a:cubicBezTo>
                    <a:pt x="70437" y="65"/>
                    <a:pt x="68661" y="65"/>
                    <a:pt x="65997" y="65"/>
                  </a:cubicBezTo>
                  <a:cubicBezTo>
                    <a:pt x="46993" y="65"/>
                    <a:pt x="28522" y="8036"/>
                    <a:pt x="28344" y="22384"/>
                  </a:cubicBezTo>
                  <a:lnTo>
                    <a:pt x="28344" y="64011"/>
                  </a:lnTo>
                  <a:cubicBezTo>
                    <a:pt x="28344" y="68616"/>
                    <a:pt x="28344" y="74284"/>
                    <a:pt x="22483" y="79421"/>
                  </a:cubicBezTo>
                  <a:cubicBezTo>
                    <a:pt x="18220" y="82787"/>
                    <a:pt x="12537" y="85621"/>
                    <a:pt x="3656" y="86153"/>
                  </a:cubicBezTo>
                  <a:cubicBezTo>
                    <a:pt x="1525" y="86330"/>
                    <a:pt x="104" y="86330"/>
                    <a:pt x="104" y="88632"/>
                  </a:cubicBezTo>
                  <a:cubicBezTo>
                    <a:pt x="104" y="90935"/>
                    <a:pt x="1703" y="90935"/>
                    <a:pt x="3123" y="91112"/>
                  </a:cubicBezTo>
                  <a:cubicBezTo>
                    <a:pt x="24259" y="92529"/>
                    <a:pt x="28166" y="104752"/>
                    <a:pt x="28344" y="109712"/>
                  </a:cubicBezTo>
                  <a:lnTo>
                    <a:pt x="28344" y="151338"/>
                  </a:lnTo>
                  <a:cubicBezTo>
                    <a:pt x="28344" y="156121"/>
                    <a:pt x="28344" y="164092"/>
                    <a:pt x="37757" y="170115"/>
                  </a:cubicBezTo>
                  <a:cubicBezTo>
                    <a:pt x="47703" y="176492"/>
                    <a:pt x="61557" y="177200"/>
                    <a:pt x="65997" y="177200"/>
                  </a:cubicBezTo>
                  <a:cubicBezTo>
                    <a:pt x="68661" y="177200"/>
                    <a:pt x="70437" y="177200"/>
                    <a:pt x="70437" y="174720"/>
                  </a:cubicBezTo>
                  <a:cubicBezTo>
                    <a:pt x="70437" y="172418"/>
                    <a:pt x="68839" y="172240"/>
                    <a:pt x="67418" y="172240"/>
                  </a:cubicBezTo>
                  <a:cubicBezTo>
                    <a:pt x="50723" y="171355"/>
                    <a:pt x="43974" y="163384"/>
                    <a:pt x="42553" y="156830"/>
                  </a:cubicBezTo>
                  <a:cubicBezTo>
                    <a:pt x="42198" y="155058"/>
                    <a:pt x="42198" y="153818"/>
                    <a:pt x="42198" y="151338"/>
                  </a:cubicBezTo>
                  <a:lnTo>
                    <a:pt x="42198" y="114140"/>
                  </a:lnTo>
                  <a:cubicBezTo>
                    <a:pt x="42198" y="109003"/>
                    <a:pt x="42198" y="102626"/>
                    <a:pt x="37580" y="97843"/>
                  </a:cubicBezTo>
                  <a:cubicBezTo>
                    <a:pt x="35093" y="95541"/>
                    <a:pt x="31008" y="91289"/>
                    <a:pt x="21062" y="88632"/>
                  </a:cubicBezTo>
                  <a:cubicBezTo>
                    <a:pt x="28166" y="86684"/>
                    <a:pt x="40066" y="81901"/>
                    <a:pt x="42020" y="69856"/>
                  </a:cubicBezTo>
                  <a:cubicBezTo>
                    <a:pt x="42198" y="68793"/>
                    <a:pt x="42198" y="68439"/>
                    <a:pt x="42198" y="62771"/>
                  </a:cubicBezTo>
                  <a:lnTo>
                    <a:pt x="42198" y="25572"/>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0" name="Freeform: Shape 99">
              <a:extLst>
                <a:ext uri="{FF2B5EF4-FFF2-40B4-BE49-F238E27FC236}">
                  <a16:creationId xmlns:a16="http://schemas.microsoft.com/office/drawing/2014/main" id="{8E87808A-6159-2C52-8FBB-58EADCE9AFF7}"/>
                </a:ext>
              </a:extLst>
            </p:cNvPr>
            <p:cNvSpPr/>
            <p:nvPr>
              <p:custDataLst>
                <p:tags r:id="rId120"/>
              </p:custDataLst>
            </p:nvPr>
          </p:nvSpPr>
          <p:spPr>
            <a:xfrm>
              <a:off x="10151622" y="3944690"/>
              <a:ext cx="99106" cy="112481"/>
            </a:xfrm>
            <a:custGeom>
              <a:avLst/>
              <a:gdLst>
                <a:gd name="connsiteX0" fmla="*/ 13607 w 99106"/>
                <a:gd name="connsiteY0" fmla="*/ 99792 h 112481"/>
                <a:gd name="connsiteX1" fmla="*/ 4904 w 99106"/>
                <a:gd name="connsiteY1" fmla="*/ 106169 h 112481"/>
                <a:gd name="connsiteX2" fmla="*/ 108 w 99106"/>
                <a:gd name="connsiteY2" fmla="*/ 109889 h 112481"/>
                <a:gd name="connsiteX3" fmla="*/ 2595 w 99106"/>
                <a:gd name="connsiteY3" fmla="*/ 112546 h 112481"/>
                <a:gd name="connsiteX4" fmla="*/ 17869 w 99106"/>
                <a:gd name="connsiteY4" fmla="*/ 111837 h 112481"/>
                <a:gd name="connsiteX5" fmla="*/ 36518 w 99106"/>
                <a:gd name="connsiteY5" fmla="*/ 112546 h 112481"/>
                <a:gd name="connsiteX6" fmla="*/ 40070 w 99106"/>
                <a:gd name="connsiteY6" fmla="*/ 108649 h 112481"/>
                <a:gd name="connsiteX7" fmla="*/ 35452 w 99106"/>
                <a:gd name="connsiteY7" fmla="*/ 106169 h 112481"/>
                <a:gd name="connsiteX8" fmla="*/ 26750 w 99106"/>
                <a:gd name="connsiteY8" fmla="*/ 104043 h 112481"/>
                <a:gd name="connsiteX9" fmla="*/ 28703 w 99106"/>
                <a:gd name="connsiteY9" fmla="*/ 95895 h 112481"/>
                <a:gd name="connsiteX10" fmla="*/ 35275 w 99106"/>
                <a:gd name="connsiteY10" fmla="*/ 69502 h 112481"/>
                <a:gd name="connsiteX11" fmla="*/ 53569 w 99106"/>
                <a:gd name="connsiteY11" fmla="*/ 79953 h 112481"/>
                <a:gd name="connsiteX12" fmla="*/ 99214 w 99106"/>
                <a:gd name="connsiteY12" fmla="*/ 29646 h 112481"/>
                <a:gd name="connsiteX13" fmla="*/ 72573 w 99106"/>
                <a:gd name="connsiteY13" fmla="*/ 65 h 112481"/>
                <a:gd name="connsiteX14" fmla="*/ 47352 w 99106"/>
                <a:gd name="connsiteY14" fmla="*/ 12464 h 112481"/>
                <a:gd name="connsiteX15" fmla="*/ 29059 w 99106"/>
                <a:gd name="connsiteY15" fmla="*/ 65 h 112481"/>
                <a:gd name="connsiteX16" fmla="*/ 15027 w 99106"/>
                <a:gd name="connsiteY16" fmla="*/ 9453 h 112481"/>
                <a:gd name="connsiteX17" fmla="*/ 8633 w 99106"/>
                <a:gd name="connsiteY17" fmla="*/ 27166 h 112481"/>
                <a:gd name="connsiteX18" fmla="*/ 11653 w 99106"/>
                <a:gd name="connsiteY18" fmla="*/ 29469 h 112481"/>
                <a:gd name="connsiteX19" fmla="*/ 15560 w 99106"/>
                <a:gd name="connsiteY19" fmla="*/ 24155 h 112481"/>
                <a:gd name="connsiteX20" fmla="*/ 28526 w 99106"/>
                <a:gd name="connsiteY20" fmla="*/ 5024 h 112481"/>
                <a:gd name="connsiteX21" fmla="*/ 34387 w 99106"/>
                <a:gd name="connsiteY21" fmla="*/ 13704 h 112481"/>
                <a:gd name="connsiteX22" fmla="*/ 33854 w 99106"/>
                <a:gd name="connsiteY22" fmla="*/ 19018 h 112481"/>
                <a:gd name="connsiteX23" fmla="*/ 13607 w 99106"/>
                <a:gd name="connsiteY23" fmla="*/ 99792 h 112481"/>
                <a:gd name="connsiteX24" fmla="*/ 47175 w 99106"/>
                <a:gd name="connsiteY24" fmla="*/ 21321 h 112481"/>
                <a:gd name="connsiteX25" fmla="*/ 72040 w 99106"/>
                <a:gd name="connsiteY25" fmla="*/ 5024 h 112481"/>
                <a:gd name="connsiteX26" fmla="*/ 85006 w 99106"/>
                <a:gd name="connsiteY26" fmla="*/ 22207 h 112481"/>
                <a:gd name="connsiteX27" fmla="*/ 75770 w 99106"/>
                <a:gd name="connsiteY27" fmla="*/ 57811 h 112481"/>
                <a:gd name="connsiteX28" fmla="*/ 53569 w 99106"/>
                <a:gd name="connsiteY28" fmla="*/ 74993 h 112481"/>
                <a:gd name="connsiteX29" fmla="*/ 37761 w 99106"/>
                <a:gd name="connsiteY29" fmla="*/ 59582 h 112481"/>
                <a:gd name="connsiteX30" fmla="*/ 38294 w 99106"/>
                <a:gd name="connsiteY30" fmla="*/ 56925 h 112481"/>
                <a:gd name="connsiteX31" fmla="*/ 47175 w 99106"/>
                <a:gd name="connsiteY31" fmla="*/ 21321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9106" h="112481">
                  <a:moveTo>
                    <a:pt x="13607" y="99792"/>
                  </a:moveTo>
                  <a:cubicBezTo>
                    <a:pt x="12363" y="104752"/>
                    <a:pt x="12008" y="106169"/>
                    <a:pt x="4904" y="106169"/>
                  </a:cubicBezTo>
                  <a:cubicBezTo>
                    <a:pt x="2595" y="106169"/>
                    <a:pt x="108" y="106169"/>
                    <a:pt x="108" y="109889"/>
                  </a:cubicBezTo>
                  <a:cubicBezTo>
                    <a:pt x="108" y="111837"/>
                    <a:pt x="1707" y="112546"/>
                    <a:pt x="2595" y="112546"/>
                  </a:cubicBezTo>
                  <a:cubicBezTo>
                    <a:pt x="7213" y="112546"/>
                    <a:pt x="13074" y="111837"/>
                    <a:pt x="17869" y="111837"/>
                  </a:cubicBezTo>
                  <a:cubicBezTo>
                    <a:pt x="23908" y="111837"/>
                    <a:pt x="30657" y="112546"/>
                    <a:pt x="36518" y="112546"/>
                  </a:cubicBezTo>
                  <a:cubicBezTo>
                    <a:pt x="38117" y="112546"/>
                    <a:pt x="40070" y="112014"/>
                    <a:pt x="40070" y="108649"/>
                  </a:cubicBezTo>
                  <a:cubicBezTo>
                    <a:pt x="40070" y="106169"/>
                    <a:pt x="37584" y="106169"/>
                    <a:pt x="35452" y="106169"/>
                  </a:cubicBezTo>
                  <a:cubicBezTo>
                    <a:pt x="31545" y="106169"/>
                    <a:pt x="26750" y="106169"/>
                    <a:pt x="26750" y="104043"/>
                  </a:cubicBezTo>
                  <a:cubicBezTo>
                    <a:pt x="26750" y="103158"/>
                    <a:pt x="27993" y="98552"/>
                    <a:pt x="28703" y="95895"/>
                  </a:cubicBezTo>
                  <a:cubicBezTo>
                    <a:pt x="30835" y="86507"/>
                    <a:pt x="33321" y="76941"/>
                    <a:pt x="35275" y="69502"/>
                  </a:cubicBezTo>
                  <a:cubicBezTo>
                    <a:pt x="37406" y="73044"/>
                    <a:pt x="42912" y="79953"/>
                    <a:pt x="53569" y="79953"/>
                  </a:cubicBezTo>
                  <a:cubicBezTo>
                    <a:pt x="75237" y="79953"/>
                    <a:pt x="99214" y="56039"/>
                    <a:pt x="99214" y="29646"/>
                  </a:cubicBezTo>
                  <a:cubicBezTo>
                    <a:pt x="99214" y="8921"/>
                    <a:pt x="84828" y="65"/>
                    <a:pt x="72573" y="65"/>
                  </a:cubicBezTo>
                  <a:cubicBezTo>
                    <a:pt x="61561" y="65"/>
                    <a:pt x="52148" y="7504"/>
                    <a:pt x="47352" y="12464"/>
                  </a:cubicBezTo>
                  <a:cubicBezTo>
                    <a:pt x="44333" y="2367"/>
                    <a:pt x="34387" y="65"/>
                    <a:pt x="29059" y="65"/>
                  </a:cubicBezTo>
                  <a:cubicBezTo>
                    <a:pt x="22132" y="65"/>
                    <a:pt x="17869" y="4670"/>
                    <a:pt x="15027" y="9453"/>
                  </a:cubicBezTo>
                  <a:cubicBezTo>
                    <a:pt x="11475" y="15475"/>
                    <a:pt x="8633" y="26104"/>
                    <a:pt x="8633" y="27166"/>
                  </a:cubicBezTo>
                  <a:cubicBezTo>
                    <a:pt x="8633" y="29469"/>
                    <a:pt x="11120" y="29469"/>
                    <a:pt x="11653" y="29469"/>
                  </a:cubicBezTo>
                  <a:cubicBezTo>
                    <a:pt x="14139" y="29469"/>
                    <a:pt x="14317" y="28938"/>
                    <a:pt x="15560" y="24155"/>
                  </a:cubicBezTo>
                  <a:cubicBezTo>
                    <a:pt x="18224" y="13881"/>
                    <a:pt x="21599" y="5024"/>
                    <a:pt x="28526" y="5024"/>
                  </a:cubicBezTo>
                  <a:cubicBezTo>
                    <a:pt x="33144" y="5024"/>
                    <a:pt x="34387" y="8921"/>
                    <a:pt x="34387" y="13704"/>
                  </a:cubicBezTo>
                  <a:cubicBezTo>
                    <a:pt x="34387" y="15653"/>
                    <a:pt x="34032" y="17955"/>
                    <a:pt x="33854" y="19018"/>
                  </a:cubicBezTo>
                  <a:lnTo>
                    <a:pt x="13607" y="99792"/>
                  </a:lnTo>
                  <a:close/>
                  <a:moveTo>
                    <a:pt x="47175" y="21321"/>
                  </a:moveTo>
                  <a:cubicBezTo>
                    <a:pt x="57476" y="7681"/>
                    <a:pt x="66356" y="5024"/>
                    <a:pt x="72040" y="5024"/>
                  </a:cubicBezTo>
                  <a:cubicBezTo>
                    <a:pt x="78967" y="5024"/>
                    <a:pt x="85006" y="10161"/>
                    <a:pt x="85006" y="22207"/>
                  </a:cubicBezTo>
                  <a:cubicBezTo>
                    <a:pt x="85006" y="29469"/>
                    <a:pt x="81098" y="47537"/>
                    <a:pt x="75770" y="57811"/>
                  </a:cubicBezTo>
                  <a:cubicBezTo>
                    <a:pt x="71330" y="66490"/>
                    <a:pt x="62627" y="74993"/>
                    <a:pt x="53569" y="74993"/>
                  </a:cubicBezTo>
                  <a:cubicBezTo>
                    <a:pt x="40958" y="74993"/>
                    <a:pt x="37761" y="61354"/>
                    <a:pt x="37761" y="59582"/>
                  </a:cubicBezTo>
                  <a:cubicBezTo>
                    <a:pt x="37761" y="58874"/>
                    <a:pt x="38117" y="57634"/>
                    <a:pt x="38294" y="56925"/>
                  </a:cubicBezTo>
                  <a:lnTo>
                    <a:pt x="47175" y="21321"/>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1" name="Freeform: Shape 100">
              <a:extLst>
                <a:ext uri="{FF2B5EF4-FFF2-40B4-BE49-F238E27FC236}">
                  <a16:creationId xmlns:a16="http://schemas.microsoft.com/office/drawing/2014/main" id="{D2873168-AA0E-B229-316E-7AA79F369B08}"/>
                </a:ext>
              </a:extLst>
            </p:cNvPr>
            <p:cNvSpPr/>
            <p:nvPr>
              <p:custDataLst>
                <p:tags r:id="rId121"/>
              </p:custDataLst>
            </p:nvPr>
          </p:nvSpPr>
          <p:spPr>
            <a:xfrm>
              <a:off x="10274537" y="3963845"/>
              <a:ext cx="52141" cy="84265"/>
            </a:xfrm>
            <a:custGeom>
              <a:avLst/>
              <a:gdLst>
                <a:gd name="connsiteX0" fmla="*/ 32463 w 52141"/>
                <a:gd name="connsiteY0" fmla="*/ 3861 h 84265"/>
                <a:gd name="connsiteX1" fmla="*/ 27895 w 52141"/>
                <a:gd name="connsiteY1" fmla="*/ 66 h 84265"/>
                <a:gd name="connsiteX2" fmla="*/ 2269 w 52141"/>
                <a:gd name="connsiteY2" fmla="*/ 8163 h 84265"/>
                <a:gd name="connsiteX3" fmla="*/ 112 w 52141"/>
                <a:gd name="connsiteY3" fmla="*/ 8163 h 84265"/>
                <a:gd name="connsiteX4" fmla="*/ 112 w 52141"/>
                <a:gd name="connsiteY4" fmla="*/ 13730 h 84265"/>
                <a:gd name="connsiteX5" fmla="*/ 2269 w 52141"/>
                <a:gd name="connsiteY5" fmla="*/ 13730 h 84265"/>
                <a:gd name="connsiteX6" fmla="*/ 20791 w 52141"/>
                <a:gd name="connsiteY6" fmla="*/ 10188 h 84265"/>
                <a:gd name="connsiteX7" fmla="*/ 20791 w 52141"/>
                <a:gd name="connsiteY7" fmla="*/ 73450 h 84265"/>
                <a:gd name="connsiteX8" fmla="*/ 7344 w 52141"/>
                <a:gd name="connsiteY8" fmla="*/ 78764 h 84265"/>
                <a:gd name="connsiteX9" fmla="*/ 1000 w 52141"/>
                <a:gd name="connsiteY9" fmla="*/ 78764 h 84265"/>
                <a:gd name="connsiteX10" fmla="*/ 1000 w 52141"/>
                <a:gd name="connsiteY10" fmla="*/ 84332 h 84265"/>
                <a:gd name="connsiteX11" fmla="*/ 26627 w 52141"/>
                <a:gd name="connsiteY11" fmla="*/ 83825 h 84265"/>
                <a:gd name="connsiteX12" fmla="*/ 52253 w 52141"/>
                <a:gd name="connsiteY12" fmla="*/ 84332 h 84265"/>
                <a:gd name="connsiteX13" fmla="*/ 52253 w 52141"/>
                <a:gd name="connsiteY13" fmla="*/ 78764 h 84265"/>
                <a:gd name="connsiteX14" fmla="*/ 45910 w 52141"/>
                <a:gd name="connsiteY14" fmla="*/ 78764 h 84265"/>
                <a:gd name="connsiteX15" fmla="*/ 32463 w 52141"/>
                <a:gd name="connsiteY15" fmla="*/ 73450 h 84265"/>
                <a:gd name="connsiteX16" fmla="*/ 32463 w 52141"/>
                <a:gd name="connsiteY16" fmla="*/ 3861 h 8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141" h="84265">
                  <a:moveTo>
                    <a:pt x="32463" y="3861"/>
                  </a:moveTo>
                  <a:cubicBezTo>
                    <a:pt x="32463" y="66"/>
                    <a:pt x="32082" y="66"/>
                    <a:pt x="27895" y="66"/>
                  </a:cubicBezTo>
                  <a:cubicBezTo>
                    <a:pt x="18888" y="8163"/>
                    <a:pt x="4806" y="8163"/>
                    <a:pt x="2269" y="8163"/>
                  </a:cubicBezTo>
                  <a:lnTo>
                    <a:pt x="112" y="8163"/>
                  </a:lnTo>
                  <a:lnTo>
                    <a:pt x="112" y="13730"/>
                  </a:lnTo>
                  <a:lnTo>
                    <a:pt x="2269" y="13730"/>
                  </a:lnTo>
                  <a:cubicBezTo>
                    <a:pt x="5187" y="13730"/>
                    <a:pt x="13433" y="13351"/>
                    <a:pt x="20791" y="10188"/>
                  </a:cubicBezTo>
                  <a:lnTo>
                    <a:pt x="20791" y="73450"/>
                  </a:lnTo>
                  <a:cubicBezTo>
                    <a:pt x="20791" y="77373"/>
                    <a:pt x="20791" y="78764"/>
                    <a:pt x="7344" y="78764"/>
                  </a:cubicBezTo>
                  <a:lnTo>
                    <a:pt x="1000" y="78764"/>
                  </a:lnTo>
                  <a:lnTo>
                    <a:pt x="1000" y="84332"/>
                  </a:lnTo>
                  <a:cubicBezTo>
                    <a:pt x="7978" y="83825"/>
                    <a:pt x="19269" y="83825"/>
                    <a:pt x="26627" y="83825"/>
                  </a:cubicBezTo>
                  <a:cubicBezTo>
                    <a:pt x="33985" y="83825"/>
                    <a:pt x="45276" y="83825"/>
                    <a:pt x="52253" y="84332"/>
                  </a:cubicBezTo>
                  <a:lnTo>
                    <a:pt x="52253" y="78764"/>
                  </a:lnTo>
                  <a:lnTo>
                    <a:pt x="45910" y="78764"/>
                  </a:lnTo>
                  <a:cubicBezTo>
                    <a:pt x="32463" y="78764"/>
                    <a:pt x="32463" y="77373"/>
                    <a:pt x="32463" y="73450"/>
                  </a:cubicBezTo>
                  <a:lnTo>
                    <a:pt x="32463" y="3861"/>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2" name="Freeform: Shape 101">
              <a:extLst>
                <a:ext uri="{FF2B5EF4-FFF2-40B4-BE49-F238E27FC236}">
                  <a16:creationId xmlns:a16="http://schemas.microsoft.com/office/drawing/2014/main" id="{E4F22759-3304-6C8C-1CA1-568132B46AB7}"/>
                </a:ext>
              </a:extLst>
            </p:cNvPr>
            <p:cNvSpPr/>
            <p:nvPr>
              <p:custDataLst>
                <p:tags r:id="rId122"/>
              </p:custDataLst>
            </p:nvPr>
          </p:nvSpPr>
          <p:spPr>
            <a:xfrm>
              <a:off x="10372117" y="3889955"/>
              <a:ext cx="70333" cy="177135"/>
            </a:xfrm>
            <a:custGeom>
              <a:avLst/>
              <a:gdLst>
                <a:gd name="connsiteX0" fmla="*/ 42210 w 70333"/>
                <a:gd name="connsiteY0" fmla="*/ 113254 h 177135"/>
                <a:gd name="connsiteX1" fmla="*/ 48071 w 70333"/>
                <a:gd name="connsiteY1" fmla="*/ 97843 h 177135"/>
                <a:gd name="connsiteX2" fmla="*/ 66897 w 70333"/>
                <a:gd name="connsiteY2" fmla="*/ 91112 h 177135"/>
                <a:gd name="connsiteX3" fmla="*/ 70450 w 70333"/>
                <a:gd name="connsiteY3" fmla="*/ 88632 h 177135"/>
                <a:gd name="connsiteX4" fmla="*/ 67430 w 70333"/>
                <a:gd name="connsiteY4" fmla="*/ 86153 h 177135"/>
                <a:gd name="connsiteX5" fmla="*/ 42210 w 70333"/>
                <a:gd name="connsiteY5" fmla="*/ 67553 h 177135"/>
                <a:gd name="connsiteX6" fmla="*/ 42210 w 70333"/>
                <a:gd name="connsiteY6" fmla="*/ 25926 h 177135"/>
                <a:gd name="connsiteX7" fmla="*/ 32796 w 70333"/>
                <a:gd name="connsiteY7" fmla="*/ 7150 h 177135"/>
                <a:gd name="connsiteX8" fmla="*/ 4556 w 70333"/>
                <a:gd name="connsiteY8" fmla="*/ 65 h 177135"/>
                <a:gd name="connsiteX9" fmla="*/ 116 w 70333"/>
                <a:gd name="connsiteY9" fmla="*/ 2544 h 177135"/>
                <a:gd name="connsiteX10" fmla="*/ 3136 w 70333"/>
                <a:gd name="connsiteY10" fmla="*/ 5024 h 177135"/>
                <a:gd name="connsiteX11" fmla="*/ 28001 w 70333"/>
                <a:gd name="connsiteY11" fmla="*/ 20435 h 177135"/>
                <a:gd name="connsiteX12" fmla="*/ 28356 w 70333"/>
                <a:gd name="connsiteY12" fmla="*/ 25926 h 177135"/>
                <a:gd name="connsiteX13" fmla="*/ 28356 w 70333"/>
                <a:gd name="connsiteY13" fmla="*/ 63125 h 177135"/>
                <a:gd name="connsiteX14" fmla="*/ 32974 w 70333"/>
                <a:gd name="connsiteY14" fmla="*/ 79421 h 177135"/>
                <a:gd name="connsiteX15" fmla="*/ 49492 w 70333"/>
                <a:gd name="connsiteY15" fmla="*/ 88632 h 177135"/>
                <a:gd name="connsiteX16" fmla="*/ 28534 w 70333"/>
                <a:gd name="connsiteY16" fmla="*/ 107409 h 177135"/>
                <a:gd name="connsiteX17" fmla="*/ 28356 w 70333"/>
                <a:gd name="connsiteY17" fmla="*/ 114494 h 177135"/>
                <a:gd name="connsiteX18" fmla="*/ 28356 w 70333"/>
                <a:gd name="connsiteY18" fmla="*/ 151693 h 177135"/>
                <a:gd name="connsiteX19" fmla="*/ 22850 w 70333"/>
                <a:gd name="connsiteY19" fmla="*/ 165509 h 177135"/>
                <a:gd name="connsiteX20" fmla="*/ 3846 w 70333"/>
                <a:gd name="connsiteY20" fmla="*/ 172240 h 177135"/>
                <a:gd name="connsiteX21" fmla="*/ 116 w 70333"/>
                <a:gd name="connsiteY21" fmla="*/ 174720 h 177135"/>
                <a:gd name="connsiteX22" fmla="*/ 4556 w 70333"/>
                <a:gd name="connsiteY22" fmla="*/ 177200 h 177135"/>
                <a:gd name="connsiteX23" fmla="*/ 42210 w 70333"/>
                <a:gd name="connsiteY23" fmla="*/ 154881 h 177135"/>
                <a:gd name="connsiteX24" fmla="*/ 42210 w 70333"/>
                <a:gd name="connsiteY24" fmla="*/ 113254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333" h="177135">
                  <a:moveTo>
                    <a:pt x="42210" y="113254"/>
                  </a:moveTo>
                  <a:cubicBezTo>
                    <a:pt x="42210" y="108649"/>
                    <a:pt x="42210" y="102980"/>
                    <a:pt x="48071" y="97843"/>
                  </a:cubicBezTo>
                  <a:cubicBezTo>
                    <a:pt x="52333" y="94478"/>
                    <a:pt x="58017" y="91644"/>
                    <a:pt x="66897" y="91112"/>
                  </a:cubicBezTo>
                  <a:cubicBezTo>
                    <a:pt x="69029" y="90935"/>
                    <a:pt x="70450" y="90935"/>
                    <a:pt x="70450" y="88632"/>
                  </a:cubicBezTo>
                  <a:cubicBezTo>
                    <a:pt x="70450" y="86330"/>
                    <a:pt x="68851" y="86330"/>
                    <a:pt x="67430" y="86153"/>
                  </a:cubicBezTo>
                  <a:cubicBezTo>
                    <a:pt x="46295" y="84735"/>
                    <a:pt x="42387" y="72513"/>
                    <a:pt x="42210" y="67553"/>
                  </a:cubicBezTo>
                  <a:lnTo>
                    <a:pt x="42210" y="25926"/>
                  </a:lnTo>
                  <a:cubicBezTo>
                    <a:pt x="42210" y="21144"/>
                    <a:pt x="42210" y="13173"/>
                    <a:pt x="32796" y="7150"/>
                  </a:cubicBezTo>
                  <a:cubicBezTo>
                    <a:pt x="22850" y="773"/>
                    <a:pt x="8997" y="65"/>
                    <a:pt x="4556" y="65"/>
                  </a:cubicBezTo>
                  <a:cubicBezTo>
                    <a:pt x="2070" y="65"/>
                    <a:pt x="116" y="65"/>
                    <a:pt x="116" y="2544"/>
                  </a:cubicBezTo>
                  <a:cubicBezTo>
                    <a:pt x="116" y="4847"/>
                    <a:pt x="1715" y="5024"/>
                    <a:pt x="3136" y="5024"/>
                  </a:cubicBezTo>
                  <a:cubicBezTo>
                    <a:pt x="19831" y="5910"/>
                    <a:pt x="26580" y="13881"/>
                    <a:pt x="28001" y="20435"/>
                  </a:cubicBezTo>
                  <a:cubicBezTo>
                    <a:pt x="28356" y="22207"/>
                    <a:pt x="28356" y="23446"/>
                    <a:pt x="28356" y="25926"/>
                  </a:cubicBezTo>
                  <a:lnTo>
                    <a:pt x="28356" y="63125"/>
                  </a:lnTo>
                  <a:cubicBezTo>
                    <a:pt x="28356" y="68262"/>
                    <a:pt x="28356" y="74639"/>
                    <a:pt x="32974" y="79421"/>
                  </a:cubicBezTo>
                  <a:cubicBezTo>
                    <a:pt x="35460" y="81724"/>
                    <a:pt x="39545" y="85975"/>
                    <a:pt x="49492" y="88632"/>
                  </a:cubicBezTo>
                  <a:cubicBezTo>
                    <a:pt x="42387" y="90581"/>
                    <a:pt x="30487" y="95364"/>
                    <a:pt x="28534" y="107409"/>
                  </a:cubicBezTo>
                  <a:cubicBezTo>
                    <a:pt x="28356" y="108472"/>
                    <a:pt x="28356" y="108826"/>
                    <a:pt x="28356" y="114494"/>
                  </a:cubicBezTo>
                  <a:lnTo>
                    <a:pt x="28356" y="151693"/>
                  </a:lnTo>
                  <a:cubicBezTo>
                    <a:pt x="28356" y="155235"/>
                    <a:pt x="28356" y="160550"/>
                    <a:pt x="22850" y="165509"/>
                  </a:cubicBezTo>
                  <a:cubicBezTo>
                    <a:pt x="17522" y="170115"/>
                    <a:pt x="10773" y="171709"/>
                    <a:pt x="3846" y="172240"/>
                  </a:cubicBezTo>
                  <a:cubicBezTo>
                    <a:pt x="1359" y="172418"/>
                    <a:pt x="116" y="172418"/>
                    <a:pt x="116" y="174720"/>
                  </a:cubicBezTo>
                  <a:cubicBezTo>
                    <a:pt x="116" y="177200"/>
                    <a:pt x="2070" y="177200"/>
                    <a:pt x="4556" y="177200"/>
                  </a:cubicBezTo>
                  <a:cubicBezTo>
                    <a:pt x="23561" y="177200"/>
                    <a:pt x="42032" y="169229"/>
                    <a:pt x="42210" y="154881"/>
                  </a:cubicBezTo>
                  <a:lnTo>
                    <a:pt x="42210" y="113254"/>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3" name="Freeform: Shape 102">
              <a:extLst>
                <a:ext uri="{FF2B5EF4-FFF2-40B4-BE49-F238E27FC236}">
                  <a16:creationId xmlns:a16="http://schemas.microsoft.com/office/drawing/2014/main" id="{B7A8AFE9-0E6C-E660-6DDE-A040C3D524AA}"/>
                </a:ext>
              </a:extLst>
            </p:cNvPr>
            <p:cNvSpPr/>
            <p:nvPr>
              <p:custDataLst>
                <p:tags r:id="rId123"/>
              </p:custDataLst>
            </p:nvPr>
          </p:nvSpPr>
          <p:spPr>
            <a:xfrm>
              <a:off x="10486528" y="3787328"/>
              <a:ext cx="58864" cy="253051"/>
            </a:xfrm>
            <a:custGeom>
              <a:avLst/>
              <a:gdLst>
                <a:gd name="connsiteX0" fmla="*/ 58986 w 58864"/>
                <a:gd name="connsiteY0" fmla="*/ 126588 h 253051"/>
                <a:gd name="connsiteX1" fmla="*/ 42240 w 58864"/>
                <a:gd name="connsiteY1" fmla="*/ 47636 h 253051"/>
                <a:gd name="connsiteX2" fmla="*/ 2658 w 58864"/>
                <a:gd name="connsiteY2" fmla="*/ 63 h 253051"/>
                <a:gd name="connsiteX3" fmla="*/ 121 w 58864"/>
                <a:gd name="connsiteY3" fmla="*/ 2593 h 253051"/>
                <a:gd name="connsiteX4" fmla="*/ 4942 w 58864"/>
                <a:gd name="connsiteY4" fmla="*/ 8413 h 253051"/>
                <a:gd name="connsiteX5" fmla="*/ 44269 w 58864"/>
                <a:gd name="connsiteY5" fmla="*/ 126588 h 253051"/>
                <a:gd name="connsiteX6" fmla="*/ 3419 w 58864"/>
                <a:gd name="connsiteY6" fmla="*/ 246281 h 253051"/>
                <a:gd name="connsiteX7" fmla="*/ 121 w 58864"/>
                <a:gd name="connsiteY7" fmla="*/ 250583 h 253051"/>
                <a:gd name="connsiteX8" fmla="*/ 2658 w 58864"/>
                <a:gd name="connsiteY8" fmla="*/ 253114 h 253051"/>
                <a:gd name="connsiteX9" fmla="*/ 43001 w 58864"/>
                <a:gd name="connsiteY9" fmla="*/ 203769 h 253051"/>
                <a:gd name="connsiteX10" fmla="*/ 58986 w 58864"/>
                <a:gd name="connsiteY10" fmla="*/ 12658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4" h="253051">
                  <a:moveTo>
                    <a:pt x="58986" y="126588"/>
                  </a:moveTo>
                  <a:cubicBezTo>
                    <a:pt x="58986" y="106850"/>
                    <a:pt x="56195" y="76231"/>
                    <a:pt x="42240" y="47636"/>
                  </a:cubicBezTo>
                  <a:cubicBezTo>
                    <a:pt x="27016" y="16511"/>
                    <a:pt x="5195" y="63"/>
                    <a:pt x="2658" y="63"/>
                  </a:cubicBezTo>
                  <a:cubicBezTo>
                    <a:pt x="1136" y="63"/>
                    <a:pt x="121" y="1075"/>
                    <a:pt x="121" y="2593"/>
                  </a:cubicBezTo>
                  <a:cubicBezTo>
                    <a:pt x="121" y="3352"/>
                    <a:pt x="121" y="3859"/>
                    <a:pt x="4942" y="8413"/>
                  </a:cubicBezTo>
                  <a:cubicBezTo>
                    <a:pt x="29807" y="33466"/>
                    <a:pt x="44269" y="73701"/>
                    <a:pt x="44269" y="126588"/>
                  </a:cubicBezTo>
                  <a:cubicBezTo>
                    <a:pt x="44269" y="169860"/>
                    <a:pt x="34881" y="214397"/>
                    <a:pt x="3419" y="246281"/>
                  </a:cubicBezTo>
                  <a:cubicBezTo>
                    <a:pt x="121" y="249318"/>
                    <a:pt x="121" y="249824"/>
                    <a:pt x="121" y="250583"/>
                  </a:cubicBezTo>
                  <a:cubicBezTo>
                    <a:pt x="121" y="252102"/>
                    <a:pt x="1136" y="253114"/>
                    <a:pt x="2658" y="253114"/>
                  </a:cubicBezTo>
                  <a:cubicBezTo>
                    <a:pt x="5195" y="253114"/>
                    <a:pt x="28031" y="235906"/>
                    <a:pt x="43001" y="203769"/>
                  </a:cubicBezTo>
                  <a:cubicBezTo>
                    <a:pt x="55941" y="175933"/>
                    <a:pt x="58986" y="147845"/>
                    <a:pt x="58986" y="126588"/>
                  </a:cubicBez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4" name="Freeform: Shape 103">
              <a:extLst>
                <a:ext uri="{FF2B5EF4-FFF2-40B4-BE49-F238E27FC236}">
                  <a16:creationId xmlns:a16="http://schemas.microsoft.com/office/drawing/2014/main" id="{21CD609A-C926-706A-FE31-6E4EA6CB2310}"/>
                </a:ext>
              </a:extLst>
            </p:cNvPr>
            <p:cNvSpPr/>
            <p:nvPr>
              <p:custDataLst>
                <p:tags r:id="rId124"/>
              </p:custDataLst>
            </p:nvPr>
          </p:nvSpPr>
          <p:spPr>
            <a:xfrm>
              <a:off x="10643218" y="3787328"/>
              <a:ext cx="10149" cy="253051"/>
            </a:xfrm>
            <a:custGeom>
              <a:avLst/>
              <a:gdLst>
                <a:gd name="connsiteX0" fmla="*/ 10275 w 10149"/>
                <a:gd name="connsiteY0" fmla="*/ 9173 h 253051"/>
                <a:gd name="connsiteX1" fmla="*/ 5201 w 10149"/>
                <a:gd name="connsiteY1" fmla="*/ 63 h 253051"/>
                <a:gd name="connsiteX2" fmla="*/ 126 w 10149"/>
                <a:gd name="connsiteY2" fmla="*/ 9173 h 253051"/>
                <a:gd name="connsiteX3" fmla="*/ 126 w 10149"/>
                <a:gd name="connsiteY3" fmla="*/ 244004 h 253051"/>
                <a:gd name="connsiteX4" fmla="*/ 5201 w 10149"/>
                <a:gd name="connsiteY4" fmla="*/ 253114 h 253051"/>
                <a:gd name="connsiteX5" fmla="*/ 10275 w 10149"/>
                <a:gd name="connsiteY5" fmla="*/ 244004 h 253051"/>
                <a:gd name="connsiteX6" fmla="*/ 10275 w 10149"/>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9" h="253051">
                  <a:moveTo>
                    <a:pt x="10275" y="9173"/>
                  </a:moveTo>
                  <a:cubicBezTo>
                    <a:pt x="10275" y="4618"/>
                    <a:pt x="10275" y="63"/>
                    <a:pt x="5201" y="63"/>
                  </a:cubicBezTo>
                  <a:cubicBezTo>
                    <a:pt x="126" y="63"/>
                    <a:pt x="126" y="4618"/>
                    <a:pt x="126" y="9173"/>
                  </a:cubicBezTo>
                  <a:lnTo>
                    <a:pt x="126" y="244004"/>
                  </a:lnTo>
                  <a:cubicBezTo>
                    <a:pt x="126" y="248559"/>
                    <a:pt x="126" y="253114"/>
                    <a:pt x="5201" y="253114"/>
                  </a:cubicBezTo>
                  <a:cubicBezTo>
                    <a:pt x="10275" y="253114"/>
                    <a:pt x="10275" y="248559"/>
                    <a:pt x="10275" y="244004"/>
                  </a:cubicBezTo>
                  <a:lnTo>
                    <a:pt x="10275" y="9173"/>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5" name="Freeform: Shape 104">
              <a:extLst>
                <a:ext uri="{FF2B5EF4-FFF2-40B4-BE49-F238E27FC236}">
                  <a16:creationId xmlns:a16="http://schemas.microsoft.com/office/drawing/2014/main" id="{2A0D7331-C9AF-890E-ADA9-D5F509899AC4}"/>
                </a:ext>
              </a:extLst>
            </p:cNvPr>
            <p:cNvSpPr/>
            <p:nvPr>
              <p:custDataLst>
                <p:tags r:id="rId125"/>
              </p:custDataLst>
            </p:nvPr>
          </p:nvSpPr>
          <p:spPr>
            <a:xfrm>
              <a:off x="10699997" y="3859447"/>
              <a:ext cx="93625" cy="109065"/>
            </a:xfrm>
            <a:custGeom>
              <a:avLst/>
              <a:gdLst>
                <a:gd name="connsiteX0" fmla="*/ 53412 w 93625"/>
                <a:gd name="connsiteY0" fmla="*/ 9679 h 109065"/>
                <a:gd name="connsiteX1" fmla="*/ 47069 w 93625"/>
                <a:gd name="connsiteY1" fmla="*/ 63 h 109065"/>
                <a:gd name="connsiteX2" fmla="*/ 40472 w 93625"/>
                <a:gd name="connsiteY2" fmla="*/ 6642 h 109065"/>
                <a:gd name="connsiteX3" fmla="*/ 40472 w 93625"/>
                <a:gd name="connsiteY3" fmla="*/ 9932 h 109065"/>
                <a:gd name="connsiteX4" fmla="*/ 44024 w 93625"/>
                <a:gd name="connsiteY4" fmla="*/ 49155 h 109065"/>
                <a:gd name="connsiteX5" fmla="*/ 11547 w 93625"/>
                <a:gd name="connsiteY5" fmla="*/ 25621 h 109065"/>
                <a:gd name="connsiteX6" fmla="*/ 6980 w 93625"/>
                <a:gd name="connsiteY6" fmla="*/ 23850 h 109065"/>
                <a:gd name="connsiteX7" fmla="*/ 129 w 93625"/>
                <a:gd name="connsiteY7" fmla="*/ 30935 h 109065"/>
                <a:gd name="connsiteX8" fmla="*/ 5204 w 93625"/>
                <a:gd name="connsiteY8" fmla="*/ 37261 h 109065"/>
                <a:gd name="connsiteX9" fmla="*/ 41233 w 93625"/>
                <a:gd name="connsiteY9" fmla="*/ 54469 h 109065"/>
                <a:gd name="connsiteX10" fmla="*/ 6219 w 93625"/>
                <a:gd name="connsiteY10" fmla="*/ 71423 h 109065"/>
                <a:gd name="connsiteX11" fmla="*/ 129 w 93625"/>
                <a:gd name="connsiteY11" fmla="*/ 78256 h 109065"/>
                <a:gd name="connsiteX12" fmla="*/ 6980 w 93625"/>
                <a:gd name="connsiteY12" fmla="*/ 85341 h 109065"/>
                <a:gd name="connsiteX13" fmla="*/ 15606 w 93625"/>
                <a:gd name="connsiteY13" fmla="*/ 80533 h 109065"/>
                <a:gd name="connsiteX14" fmla="*/ 44024 w 93625"/>
                <a:gd name="connsiteY14" fmla="*/ 60036 h 109065"/>
                <a:gd name="connsiteX15" fmla="*/ 40218 w 93625"/>
                <a:gd name="connsiteY15" fmla="*/ 102548 h 109065"/>
                <a:gd name="connsiteX16" fmla="*/ 46815 w 93625"/>
                <a:gd name="connsiteY16" fmla="*/ 109128 h 109065"/>
                <a:gd name="connsiteX17" fmla="*/ 53666 w 93625"/>
                <a:gd name="connsiteY17" fmla="*/ 102548 h 109065"/>
                <a:gd name="connsiteX18" fmla="*/ 49860 w 93625"/>
                <a:gd name="connsiteY18" fmla="*/ 60036 h 109065"/>
                <a:gd name="connsiteX19" fmla="*/ 82337 w 93625"/>
                <a:gd name="connsiteY19" fmla="*/ 83570 h 109065"/>
                <a:gd name="connsiteX20" fmla="*/ 86904 w 93625"/>
                <a:gd name="connsiteY20" fmla="*/ 85341 h 109065"/>
                <a:gd name="connsiteX21" fmla="*/ 93755 w 93625"/>
                <a:gd name="connsiteY21" fmla="*/ 78256 h 109065"/>
                <a:gd name="connsiteX22" fmla="*/ 88426 w 93625"/>
                <a:gd name="connsiteY22" fmla="*/ 71676 h 109065"/>
                <a:gd name="connsiteX23" fmla="*/ 52651 w 93625"/>
                <a:gd name="connsiteY23" fmla="*/ 54722 h 109065"/>
                <a:gd name="connsiteX24" fmla="*/ 87665 w 93625"/>
                <a:gd name="connsiteY24" fmla="*/ 37767 h 109065"/>
                <a:gd name="connsiteX25" fmla="*/ 93755 w 93625"/>
                <a:gd name="connsiteY25" fmla="*/ 30935 h 109065"/>
                <a:gd name="connsiteX26" fmla="*/ 86904 w 93625"/>
                <a:gd name="connsiteY26" fmla="*/ 23850 h 109065"/>
                <a:gd name="connsiteX27" fmla="*/ 78277 w 93625"/>
                <a:gd name="connsiteY27" fmla="*/ 28658 h 109065"/>
                <a:gd name="connsiteX28" fmla="*/ 49860 w 93625"/>
                <a:gd name="connsiteY28" fmla="*/ 49155 h 109065"/>
                <a:gd name="connsiteX29" fmla="*/ 53412 w 93625"/>
                <a:gd name="connsiteY29" fmla="*/ 9679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625" h="109065">
                  <a:moveTo>
                    <a:pt x="53412" y="9679"/>
                  </a:moveTo>
                  <a:cubicBezTo>
                    <a:pt x="53666" y="6136"/>
                    <a:pt x="53666" y="63"/>
                    <a:pt x="47069" y="63"/>
                  </a:cubicBezTo>
                  <a:cubicBezTo>
                    <a:pt x="43009" y="63"/>
                    <a:pt x="39711" y="3352"/>
                    <a:pt x="40472" y="6642"/>
                  </a:cubicBezTo>
                  <a:lnTo>
                    <a:pt x="40472" y="9932"/>
                  </a:lnTo>
                  <a:lnTo>
                    <a:pt x="44024" y="49155"/>
                  </a:lnTo>
                  <a:lnTo>
                    <a:pt x="11547" y="25621"/>
                  </a:lnTo>
                  <a:cubicBezTo>
                    <a:pt x="9263" y="24356"/>
                    <a:pt x="8756" y="23850"/>
                    <a:pt x="6980" y="23850"/>
                  </a:cubicBezTo>
                  <a:cubicBezTo>
                    <a:pt x="3428" y="23850"/>
                    <a:pt x="129" y="27392"/>
                    <a:pt x="129" y="30935"/>
                  </a:cubicBezTo>
                  <a:cubicBezTo>
                    <a:pt x="129" y="34984"/>
                    <a:pt x="2666" y="35996"/>
                    <a:pt x="5204" y="37261"/>
                  </a:cubicBezTo>
                  <a:lnTo>
                    <a:pt x="41233" y="54469"/>
                  </a:lnTo>
                  <a:lnTo>
                    <a:pt x="6219" y="71423"/>
                  </a:lnTo>
                  <a:cubicBezTo>
                    <a:pt x="2159" y="73448"/>
                    <a:pt x="129" y="74460"/>
                    <a:pt x="129" y="78256"/>
                  </a:cubicBezTo>
                  <a:cubicBezTo>
                    <a:pt x="129" y="82051"/>
                    <a:pt x="3428" y="85341"/>
                    <a:pt x="6980" y="85341"/>
                  </a:cubicBezTo>
                  <a:cubicBezTo>
                    <a:pt x="8756" y="85341"/>
                    <a:pt x="9263" y="85341"/>
                    <a:pt x="15606" y="80533"/>
                  </a:cubicBezTo>
                  <a:lnTo>
                    <a:pt x="44024" y="60036"/>
                  </a:lnTo>
                  <a:lnTo>
                    <a:pt x="40218" y="102548"/>
                  </a:lnTo>
                  <a:cubicBezTo>
                    <a:pt x="40218" y="107863"/>
                    <a:pt x="44785" y="109128"/>
                    <a:pt x="46815" y="109128"/>
                  </a:cubicBezTo>
                  <a:cubicBezTo>
                    <a:pt x="49860" y="109128"/>
                    <a:pt x="53666" y="107356"/>
                    <a:pt x="53666" y="102548"/>
                  </a:cubicBezTo>
                  <a:lnTo>
                    <a:pt x="49860" y="60036"/>
                  </a:lnTo>
                  <a:lnTo>
                    <a:pt x="82337" y="83570"/>
                  </a:lnTo>
                  <a:cubicBezTo>
                    <a:pt x="84620" y="84835"/>
                    <a:pt x="85128" y="85341"/>
                    <a:pt x="86904" y="85341"/>
                  </a:cubicBezTo>
                  <a:cubicBezTo>
                    <a:pt x="90456" y="85341"/>
                    <a:pt x="93755" y="81798"/>
                    <a:pt x="93755" y="78256"/>
                  </a:cubicBezTo>
                  <a:cubicBezTo>
                    <a:pt x="93755" y="74460"/>
                    <a:pt x="91471" y="73195"/>
                    <a:pt x="88426" y="71676"/>
                  </a:cubicBezTo>
                  <a:cubicBezTo>
                    <a:pt x="73203" y="64085"/>
                    <a:pt x="72695" y="64085"/>
                    <a:pt x="52651" y="54722"/>
                  </a:cubicBezTo>
                  <a:lnTo>
                    <a:pt x="87665" y="37767"/>
                  </a:lnTo>
                  <a:cubicBezTo>
                    <a:pt x="91725" y="35743"/>
                    <a:pt x="93755" y="34731"/>
                    <a:pt x="93755" y="30935"/>
                  </a:cubicBezTo>
                  <a:cubicBezTo>
                    <a:pt x="93755" y="27139"/>
                    <a:pt x="90456" y="23850"/>
                    <a:pt x="86904" y="23850"/>
                  </a:cubicBezTo>
                  <a:cubicBezTo>
                    <a:pt x="85128" y="23850"/>
                    <a:pt x="84620" y="23850"/>
                    <a:pt x="78277" y="28658"/>
                  </a:cubicBezTo>
                  <a:lnTo>
                    <a:pt x="49860" y="49155"/>
                  </a:lnTo>
                  <a:lnTo>
                    <a:pt x="53412" y="9679"/>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1" name="Freeform: Shape 110">
              <a:extLst>
                <a:ext uri="{FF2B5EF4-FFF2-40B4-BE49-F238E27FC236}">
                  <a16:creationId xmlns:a16="http://schemas.microsoft.com/office/drawing/2014/main" id="{6A987AE6-48DA-4747-09A1-9FD2EF87DF7B}"/>
                </a:ext>
              </a:extLst>
            </p:cNvPr>
            <p:cNvSpPr/>
            <p:nvPr>
              <p:custDataLst>
                <p:tags r:id="rId126"/>
              </p:custDataLst>
            </p:nvPr>
          </p:nvSpPr>
          <p:spPr>
            <a:xfrm>
              <a:off x="10824324" y="3787328"/>
              <a:ext cx="56581" cy="253051"/>
            </a:xfrm>
            <a:custGeom>
              <a:avLst/>
              <a:gdLst>
                <a:gd name="connsiteX0" fmla="*/ 55447 w 56581"/>
                <a:gd name="connsiteY0" fmla="*/ 130890 h 253051"/>
                <a:gd name="connsiteX1" fmla="*/ 56715 w 56581"/>
                <a:gd name="connsiteY1" fmla="*/ 126588 h 253051"/>
                <a:gd name="connsiteX2" fmla="*/ 55447 w 56581"/>
                <a:gd name="connsiteY2" fmla="*/ 122286 h 253051"/>
                <a:gd name="connsiteX3" fmla="*/ 11044 w 56581"/>
                <a:gd name="connsiteY3" fmla="*/ 5883 h 253051"/>
                <a:gd name="connsiteX4" fmla="*/ 5209 w 56581"/>
                <a:gd name="connsiteY4" fmla="*/ 63 h 253051"/>
                <a:gd name="connsiteX5" fmla="*/ 134 w 56581"/>
                <a:gd name="connsiteY5" fmla="*/ 5124 h 253051"/>
                <a:gd name="connsiteX6" fmla="*/ 1403 w 56581"/>
                <a:gd name="connsiteY6" fmla="*/ 9173 h 253051"/>
                <a:gd name="connsiteX7" fmla="*/ 46312 w 56581"/>
                <a:gd name="connsiteY7" fmla="*/ 126588 h 253051"/>
                <a:gd name="connsiteX8" fmla="*/ 1403 w 56581"/>
                <a:gd name="connsiteY8" fmla="*/ 243498 h 253051"/>
                <a:gd name="connsiteX9" fmla="*/ 134 w 56581"/>
                <a:gd name="connsiteY9" fmla="*/ 248053 h 253051"/>
                <a:gd name="connsiteX10" fmla="*/ 5209 w 56581"/>
                <a:gd name="connsiteY10" fmla="*/ 253114 h 253051"/>
                <a:gd name="connsiteX11" fmla="*/ 10537 w 56581"/>
                <a:gd name="connsiteY11" fmla="*/ 248053 h 253051"/>
                <a:gd name="connsiteX12" fmla="*/ 55447 w 56581"/>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81" h="253051">
                  <a:moveTo>
                    <a:pt x="55447" y="130890"/>
                  </a:moveTo>
                  <a:cubicBezTo>
                    <a:pt x="56715" y="127854"/>
                    <a:pt x="56715" y="127347"/>
                    <a:pt x="56715" y="126588"/>
                  </a:cubicBezTo>
                  <a:cubicBezTo>
                    <a:pt x="56715" y="125829"/>
                    <a:pt x="56715" y="125323"/>
                    <a:pt x="55447" y="122286"/>
                  </a:cubicBezTo>
                  <a:lnTo>
                    <a:pt x="11044" y="5883"/>
                  </a:lnTo>
                  <a:cubicBezTo>
                    <a:pt x="9522" y="1581"/>
                    <a:pt x="8000" y="63"/>
                    <a:pt x="5209" y="63"/>
                  </a:cubicBezTo>
                  <a:cubicBezTo>
                    <a:pt x="2418" y="63"/>
                    <a:pt x="134" y="2340"/>
                    <a:pt x="134" y="5124"/>
                  </a:cubicBezTo>
                  <a:cubicBezTo>
                    <a:pt x="134" y="5883"/>
                    <a:pt x="134" y="6389"/>
                    <a:pt x="1403" y="9173"/>
                  </a:cubicBezTo>
                  <a:lnTo>
                    <a:pt x="46312" y="126588"/>
                  </a:lnTo>
                  <a:lnTo>
                    <a:pt x="1403" y="243498"/>
                  </a:lnTo>
                  <a:cubicBezTo>
                    <a:pt x="134" y="246281"/>
                    <a:pt x="134" y="246788"/>
                    <a:pt x="134" y="248053"/>
                  </a:cubicBezTo>
                  <a:cubicBezTo>
                    <a:pt x="134" y="250836"/>
                    <a:pt x="2418" y="253114"/>
                    <a:pt x="5209" y="253114"/>
                  </a:cubicBezTo>
                  <a:cubicBezTo>
                    <a:pt x="8507" y="253114"/>
                    <a:pt x="9522" y="250583"/>
                    <a:pt x="10537" y="248053"/>
                  </a:cubicBezTo>
                  <a:lnTo>
                    <a:pt x="55447" y="130890"/>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2" name="Freeform: Shape 111">
              <a:extLst>
                <a:ext uri="{FF2B5EF4-FFF2-40B4-BE49-F238E27FC236}">
                  <a16:creationId xmlns:a16="http://schemas.microsoft.com/office/drawing/2014/main" id="{72E9528B-F852-606A-CB57-3A022F8EDA52}"/>
                </a:ext>
              </a:extLst>
            </p:cNvPr>
            <p:cNvSpPr/>
            <p:nvPr>
              <p:custDataLst>
                <p:tags r:id="rId127"/>
              </p:custDataLst>
            </p:nvPr>
          </p:nvSpPr>
          <p:spPr>
            <a:xfrm>
              <a:off x="10910995" y="3975800"/>
              <a:ext cx="86140" cy="116555"/>
            </a:xfrm>
            <a:custGeom>
              <a:avLst/>
              <a:gdLst>
                <a:gd name="connsiteX0" fmla="*/ 35838 w 86140"/>
                <a:gd name="connsiteY0" fmla="*/ 116621 h 116555"/>
                <a:gd name="connsiteX1" fmla="*/ 43475 w 86140"/>
                <a:gd name="connsiteY1" fmla="*/ 110775 h 116555"/>
                <a:gd name="connsiteX2" fmla="*/ 35838 w 86140"/>
                <a:gd name="connsiteY2" fmla="*/ 104930 h 116555"/>
                <a:gd name="connsiteX3" fmla="*/ 28556 w 86140"/>
                <a:gd name="connsiteY3" fmla="*/ 104930 h 116555"/>
                <a:gd name="connsiteX4" fmla="*/ 28556 w 86140"/>
                <a:gd name="connsiteY4" fmla="*/ 69857 h 116555"/>
                <a:gd name="connsiteX5" fmla="*/ 48803 w 86140"/>
                <a:gd name="connsiteY5" fmla="*/ 78182 h 116555"/>
                <a:gd name="connsiteX6" fmla="*/ 86279 w 86140"/>
                <a:gd name="connsiteY6" fmla="*/ 39035 h 116555"/>
                <a:gd name="connsiteX7" fmla="*/ 50579 w 86140"/>
                <a:gd name="connsiteY7" fmla="*/ 66 h 116555"/>
                <a:gd name="connsiteX8" fmla="*/ 28556 w 86140"/>
                <a:gd name="connsiteY8" fmla="*/ 8037 h 116555"/>
                <a:gd name="connsiteX9" fmla="*/ 20919 w 86140"/>
                <a:gd name="connsiteY9" fmla="*/ 951 h 116555"/>
                <a:gd name="connsiteX10" fmla="*/ 7776 w 86140"/>
                <a:gd name="connsiteY10" fmla="*/ 951 h 116555"/>
                <a:gd name="connsiteX11" fmla="*/ 138 w 86140"/>
                <a:gd name="connsiteY11" fmla="*/ 6797 h 116555"/>
                <a:gd name="connsiteX12" fmla="*/ 7776 w 86140"/>
                <a:gd name="connsiteY12" fmla="*/ 12642 h 116555"/>
                <a:gd name="connsiteX13" fmla="*/ 15058 w 86140"/>
                <a:gd name="connsiteY13" fmla="*/ 12642 h 116555"/>
                <a:gd name="connsiteX14" fmla="*/ 15058 w 86140"/>
                <a:gd name="connsiteY14" fmla="*/ 104930 h 116555"/>
                <a:gd name="connsiteX15" fmla="*/ 7776 w 86140"/>
                <a:gd name="connsiteY15" fmla="*/ 104930 h 116555"/>
                <a:gd name="connsiteX16" fmla="*/ 138 w 86140"/>
                <a:gd name="connsiteY16" fmla="*/ 110775 h 116555"/>
                <a:gd name="connsiteX17" fmla="*/ 7776 w 86140"/>
                <a:gd name="connsiteY17" fmla="*/ 116621 h 116555"/>
                <a:gd name="connsiteX18" fmla="*/ 35838 w 86140"/>
                <a:gd name="connsiteY18" fmla="*/ 116621 h 116555"/>
                <a:gd name="connsiteX19" fmla="*/ 28556 w 86140"/>
                <a:gd name="connsiteY19" fmla="*/ 30710 h 116555"/>
                <a:gd name="connsiteX20" fmla="*/ 49869 w 86140"/>
                <a:gd name="connsiteY20" fmla="*/ 11757 h 116555"/>
                <a:gd name="connsiteX21" fmla="*/ 72781 w 86140"/>
                <a:gd name="connsiteY21" fmla="*/ 39035 h 116555"/>
                <a:gd name="connsiteX22" fmla="*/ 48271 w 86140"/>
                <a:gd name="connsiteY22" fmla="*/ 66491 h 116555"/>
                <a:gd name="connsiteX23" fmla="*/ 28556 w 86140"/>
                <a:gd name="connsiteY23" fmla="*/ 42932 h 116555"/>
                <a:gd name="connsiteX24" fmla="*/ 28556 w 86140"/>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140" h="116555">
                  <a:moveTo>
                    <a:pt x="35838" y="116621"/>
                  </a:moveTo>
                  <a:cubicBezTo>
                    <a:pt x="38680" y="116621"/>
                    <a:pt x="43475" y="116621"/>
                    <a:pt x="43475" y="110775"/>
                  </a:cubicBezTo>
                  <a:cubicBezTo>
                    <a:pt x="43475" y="104930"/>
                    <a:pt x="38680" y="104930"/>
                    <a:pt x="35838" y="104930"/>
                  </a:cubicBezTo>
                  <a:lnTo>
                    <a:pt x="28556" y="104930"/>
                  </a:lnTo>
                  <a:lnTo>
                    <a:pt x="28556" y="69857"/>
                  </a:lnTo>
                  <a:cubicBezTo>
                    <a:pt x="34062" y="75171"/>
                    <a:pt x="40989" y="78182"/>
                    <a:pt x="48803" y="78182"/>
                  </a:cubicBezTo>
                  <a:cubicBezTo>
                    <a:pt x="68518" y="78182"/>
                    <a:pt x="86279" y="61532"/>
                    <a:pt x="86279" y="39035"/>
                  </a:cubicBezTo>
                  <a:cubicBezTo>
                    <a:pt x="86279" y="17602"/>
                    <a:pt x="70472" y="66"/>
                    <a:pt x="50579" y="66"/>
                  </a:cubicBezTo>
                  <a:cubicBezTo>
                    <a:pt x="42232" y="66"/>
                    <a:pt x="34950" y="3077"/>
                    <a:pt x="28556" y="8037"/>
                  </a:cubicBezTo>
                  <a:cubicBezTo>
                    <a:pt x="28556" y="951"/>
                    <a:pt x="24649" y="951"/>
                    <a:pt x="20919" y="951"/>
                  </a:cubicBezTo>
                  <a:lnTo>
                    <a:pt x="7776" y="951"/>
                  </a:lnTo>
                  <a:cubicBezTo>
                    <a:pt x="4934" y="951"/>
                    <a:pt x="138" y="951"/>
                    <a:pt x="138" y="6797"/>
                  </a:cubicBezTo>
                  <a:cubicBezTo>
                    <a:pt x="138" y="12642"/>
                    <a:pt x="4934" y="12642"/>
                    <a:pt x="7776" y="12642"/>
                  </a:cubicBezTo>
                  <a:lnTo>
                    <a:pt x="15058" y="12642"/>
                  </a:lnTo>
                  <a:lnTo>
                    <a:pt x="15058" y="104930"/>
                  </a:lnTo>
                  <a:lnTo>
                    <a:pt x="7776" y="104930"/>
                  </a:lnTo>
                  <a:cubicBezTo>
                    <a:pt x="4934" y="104930"/>
                    <a:pt x="138" y="104930"/>
                    <a:pt x="138" y="110775"/>
                  </a:cubicBezTo>
                  <a:cubicBezTo>
                    <a:pt x="138" y="116621"/>
                    <a:pt x="4934" y="116621"/>
                    <a:pt x="7776" y="116621"/>
                  </a:cubicBezTo>
                  <a:lnTo>
                    <a:pt x="35838" y="116621"/>
                  </a:lnTo>
                  <a:close/>
                  <a:moveTo>
                    <a:pt x="28556" y="30710"/>
                  </a:moveTo>
                  <a:cubicBezTo>
                    <a:pt x="28556" y="20436"/>
                    <a:pt x="39035" y="11757"/>
                    <a:pt x="49869" y="11757"/>
                  </a:cubicBezTo>
                  <a:cubicBezTo>
                    <a:pt x="62302" y="11757"/>
                    <a:pt x="72781" y="23802"/>
                    <a:pt x="72781" y="39035"/>
                  </a:cubicBezTo>
                  <a:cubicBezTo>
                    <a:pt x="72781" y="55155"/>
                    <a:pt x="60703" y="66491"/>
                    <a:pt x="48271" y="66491"/>
                  </a:cubicBezTo>
                  <a:cubicBezTo>
                    <a:pt x="35127" y="66491"/>
                    <a:pt x="28556" y="51789"/>
                    <a:pt x="28556" y="42932"/>
                  </a:cubicBezTo>
                  <a:lnTo>
                    <a:pt x="28556" y="30710"/>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3" name="Freeform: Shape 112">
              <a:extLst>
                <a:ext uri="{FF2B5EF4-FFF2-40B4-BE49-F238E27FC236}">
                  <a16:creationId xmlns:a16="http://schemas.microsoft.com/office/drawing/2014/main" id="{49155B59-86F5-5225-7805-944F1A6F87D1}"/>
                </a:ext>
              </a:extLst>
            </p:cNvPr>
            <p:cNvSpPr/>
            <p:nvPr>
              <p:custDataLst>
                <p:tags r:id="rId128"/>
              </p:custDataLst>
            </p:nvPr>
          </p:nvSpPr>
          <p:spPr>
            <a:xfrm>
              <a:off x="11016464" y="3999764"/>
              <a:ext cx="44148" cy="78572"/>
            </a:xfrm>
            <a:custGeom>
              <a:avLst/>
              <a:gdLst>
                <a:gd name="connsiteX0" fmla="*/ 27417 w 44148"/>
                <a:gd name="connsiteY0" fmla="*/ 5507 h 78572"/>
                <a:gd name="connsiteX1" fmla="*/ 23231 w 44148"/>
                <a:gd name="connsiteY1" fmla="*/ 67 h 78572"/>
                <a:gd name="connsiteX2" fmla="*/ 19171 w 44148"/>
                <a:gd name="connsiteY2" fmla="*/ 2977 h 78572"/>
                <a:gd name="connsiteX3" fmla="*/ 3821 w 44148"/>
                <a:gd name="connsiteY3" fmla="*/ 15503 h 78572"/>
                <a:gd name="connsiteX4" fmla="*/ 142 w 44148"/>
                <a:gd name="connsiteY4" fmla="*/ 19678 h 78572"/>
                <a:gd name="connsiteX5" fmla="*/ 4709 w 44148"/>
                <a:gd name="connsiteY5" fmla="*/ 23854 h 78572"/>
                <a:gd name="connsiteX6" fmla="*/ 17776 w 44148"/>
                <a:gd name="connsiteY6" fmla="*/ 18793 h 78572"/>
                <a:gd name="connsiteX7" fmla="*/ 17776 w 44148"/>
                <a:gd name="connsiteY7" fmla="*/ 70288 h 78572"/>
                <a:gd name="connsiteX8" fmla="*/ 6485 w 44148"/>
                <a:gd name="connsiteY8" fmla="*/ 70288 h 78572"/>
                <a:gd name="connsiteX9" fmla="*/ 903 w 44148"/>
                <a:gd name="connsiteY9" fmla="*/ 74464 h 78572"/>
                <a:gd name="connsiteX10" fmla="*/ 6485 w 44148"/>
                <a:gd name="connsiteY10" fmla="*/ 78639 h 78572"/>
                <a:gd name="connsiteX11" fmla="*/ 38708 w 44148"/>
                <a:gd name="connsiteY11" fmla="*/ 78639 h 78572"/>
                <a:gd name="connsiteX12" fmla="*/ 44290 w 44148"/>
                <a:gd name="connsiteY12" fmla="*/ 74464 h 78572"/>
                <a:gd name="connsiteX13" fmla="*/ 38708 w 44148"/>
                <a:gd name="connsiteY13" fmla="*/ 70288 h 78572"/>
                <a:gd name="connsiteX14" fmla="*/ 27417 w 44148"/>
                <a:gd name="connsiteY14" fmla="*/ 70288 h 78572"/>
                <a:gd name="connsiteX15" fmla="*/ 27417 w 44148"/>
                <a:gd name="connsiteY15" fmla="*/ 5507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148" h="78572">
                  <a:moveTo>
                    <a:pt x="27417" y="5507"/>
                  </a:moveTo>
                  <a:cubicBezTo>
                    <a:pt x="27417" y="3609"/>
                    <a:pt x="27417" y="67"/>
                    <a:pt x="23231" y="67"/>
                  </a:cubicBezTo>
                  <a:cubicBezTo>
                    <a:pt x="20567" y="67"/>
                    <a:pt x="19806" y="1712"/>
                    <a:pt x="19171" y="2977"/>
                  </a:cubicBezTo>
                  <a:cubicBezTo>
                    <a:pt x="13589" y="14744"/>
                    <a:pt x="7753" y="15250"/>
                    <a:pt x="3821" y="15503"/>
                  </a:cubicBezTo>
                  <a:cubicBezTo>
                    <a:pt x="2045" y="15629"/>
                    <a:pt x="142" y="17148"/>
                    <a:pt x="142" y="19678"/>
                  </a:cubicBezTo>
                  <a:cubicBezTo>
                    <a:pt x="142" y="21197"/>
                    <a:pt x="903" y="23854"/>
                    <a:pt x="4709" y="23854"/>
                  </a:cubicBezTo>
                  <a:cubicBezTo>
                    <a:pt x="10798" y="23854"/>
                    <a:pt x="16126" y="20184"/>
                    <a:pt x="17776" y="18793"/>
                  </a:cubicBezTo>
                  <a:lnTo>
                    <a:pt x="17776" y="70288"/>
                  </a:lnTo>
                  <a:lnTo>
                    <a:pt x="6485" y="70288"/>
                  </a:lnTo>
                  <a:cubicBezTo>
                    <a:pt x="4582" y="70288"/>
                    <a:pt x="903" y="70288"/>
                    <a:pt x="903" y="74464"/>
                  </a:cubicBezTo>
                  <a:cubicBezTo>
                    <a:pt x="903" y="78639"/>
                    <a:pt x="4709" y="78639"/>
                    <a:pt x="6485" y="78639"/>
                  </a:cubicBezTo>
                  <a:lnTo>
                    <a:pt x="38708" y="78639"/>
                  </a:lnTo>
                  <a:cubicBezTo>
                    <a:pt x="40611" y="78639"/>
                    <a:pt x="44290" y="78639"/>
                    <a:pt x="44290" y="74464"/>
                  </a:cubicBezTo>
                  <a:cubicBezTo>
                    <a:pt x="44290" y="70288"/>
                    <a:pt x="40484" y="70288"/>
                    <a:pt x="38708" y="70288"/>
                  </a:cubicBezTo>
                  <a:lnTo>
                    <a:pt x="27417" y="70288"/>
                  </a:lnTo>
                  <a:lnTo>
                    <a:pt x="27417" y="5507"/>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4" name="Freeform: Shape 113">
              <a:extLst>
                <a:ext uri="{FF2B5EF4-FFF2-40B4-BE49-F238E27FC236}">
                  <a16:creationId xmlns:a16="http://schemas.microsoft.com/office/drawing/2014/main" id="{5E004DA9-DFCC-A412-21E6-9F8C159C10CC}"/>
                </a:ext>
              </a:extLst>
            </p:cNvPr>
            <p:cNvSpPr/>
            <p:nvPr>
              <p:custDataLst>
                <p:tags r:id="rId129"/>
              </p:custDataLst>
            </p:nvPr>
          </p:nvSpPr>
          <p:spPr>
            <a:xfrm>
              <a:off x="11180854" y="3884246"/>
              <a:ext cx="168728" cy="59213"/>
            </a:xfrm>
            <a:custGeom>
              <a:avLst/>
              <a:gdLst>
                <a:gd name="connsiteX0" fmla="*/ 160250 w 168728"/>
                <a:gd name="connsiteY0" fmla="*/ 10185 h 59213"/>
                <a:gd name="connsiteX1" fmla="*/ 168877 w 168728"/>
                <a:gd name="connsiteY1" fmla="*/ 5124 h 59213"/>
                <a:gd name="connsiteX2" fmla="*/ 160504 w 168728"/>
                <a:gd name="connsiteY2" fmla="*/ 63 h 59213"/>
                <a:gd name="connsiteX3" fmla="*/ 8521 w 168728"/>
                <a:gd name="connsiteY3" fmla="*/ 63 h 59213"/>
                <a:gd name="connsiteX4" fmla="*/ 148 w 168728"/>
                <a:gd name="connsiteY4" fmla="*/ 5124 h 59213"/>
                <a:gd name="connsiteX5" fmla="*/ 8775 w 168728"/>
                <a:gd name="connsiteY5" fmla="*/ 10185 h 59213"/>
                <a:gd name="connsiteX6" fmla="*/ 160250 w 168728"/>
                <a:gd name="connsiteY6" fmla="*/ 10185 h 59213"/>
                <a:gd name="connsiteX7" fmla="*/ 160504 w 168728"/>
                <a:gd name="connsiteY7" fmla="*/ 59277 h 59213"/>
                <a:gd name="connsiteX8" fmla="*/ 168877 w 168728"/>
                <a:gd name="connsiteY8" fmla="*/ 54216 h 59213"/>
                <a:gd name="connsiteX9" fmla="*/ 160250 w 168728"/>
                <a:gd name="connsiteY9" fmla="*/ 49155 h 59213"/>
                <a:gd name="connsiteX10" fmla="*/ 8775 w 168728"/>
                <a:gd name="connsiteY10" fmla="*/ 49155 h 59213"/>
                <a:gd name="connsiteX11" fmla="*/ 148 w 168728"/>
                <a:gd name="connsiteY11" fmla="*/ 54216 h 59213"/>
                <a:gd name="connsiteX12" fmla="*/ 8521 w 168728"/>
                <a:gd name="connsiteY12" fmla="*/ 59277 h 59213"/>
                <a:gd name="connsiteX13" fmla="*/ 160504 w 168728"/>
                <a:gd name="connsiteY13" fmla="*/ 5927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28" h="59213">
                  <a:moveTo>
                    <a:pt x="160250" y="10185"/>
                  </a:moveTo>
                  <a:cubicBezTo>
                    <a:pt x="164056" y="10185"/>
                    <a:pt x="168877" y="10185"/>
                    <a:pt x="168877" y="5124"/>
                  </a:cubicBezTo>
                  <a:cubicBezTo>
                    <a:pt x="168877" y="63"/>
                    <a:pt x="164056" y="63"/>
                    <a:pt x="160504" y="63"/>
                  </a:cubicBezTo>
                  <a:lnTo>
                    <a:pt x="8521" y="63"/>
                  </a:lnTo>
                  <a:cubicBezTo>
                    <a:pt x="4969" y="63"/>
                    <a:pt x="148" y="63"/>
                    <a:pt x="148" y="5124"/>
                  </a:cubicBezTo>
                  <a:cubicBezTo>
                    <a:pt x="148" y="10185"/>
                    <a:pt x="4969" y="10185"/>
                    <a:pt x="8775" y="10185"/>
                  </a:cubicBezTo>
                  <a:lnTo>
                    <a:pt x="160250" y="10185"/>
                  </a:lnTo>
                  <a:close/>
                  <a:moveTo>
                    <a:pt x="160504" y="59277"/>
                  </a:moveTo>
                  <a:cubicBezTo>
                    <a:pt x="164056" y="59277"/>
                    <a:pt x="168877" y="59277"/>
                    <a:pt x="168877" y="54216"/>
                  </a:cubicBezTo>
                  <a:cubicBezTo>
                    <a:pt x="168877" y="49155"/>
                    <a:pt x="164056" y="49155"/>
                    <a:pt x="160250" y="49155"/>
                  </a:cubicBezTo>
                  <a:lnTo>
                    <a:pt x="8775" y="49155"/>
                  </a:lnTo>
                  <a:cubicBezTo>
                    <a:pt x="4969" y="49155"/>
                    <a:pt x="148" y="49155"/>
                    <a:pt x="148" y="54216"/>
                  </a:cubicBezTo>
                  <a:cubicBezTo>
                    <a:pt x="148" y="59277"/>
                    <a:pt x="4969" y="59277"/>
                    <a:pt x="8521" y="59277"/>
                  </a:cubicBezTo>
                  <a:lnTo>
                    <a:pt x="160504" y="59277"/>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5" name="Freeform: Shape 114">
              <a:extLst>
                <a:ext uri="{FF2B5EF4-FFF2-40B4-BE49-F238E27FC236}">
                  <a16:creationId xmlns:a16="http://schemas.microsoft.com/office/drawing/2014/main" id="{3210065D-B840-3350-79E0-A487AFFE3676}"/>
                </a:ext>
              </a:extLst>
            </p:cNvPr>
            <p:cNvSpPr/>
            <p:nvPr>
              <p:custDataLst>
                <p:tags r:id="rId130"/>
              </p:custDataLst>
            </p:nvPr>
          </p:nvSpPr>
          <p:spPr>
            <a:xfrm>
              <a:off x="11464662" y="3787328"/>
              <a:ext cx="10149" cy="253051"/>
            </a:xfrm>
            <a:custGeom>
              <a:avLst/>
              <a:gdLst>
                <a:gd name="connsiteX0" fmla="*/ 10308 w 10149"/>
                <a:gd name="connsiteY0" fmla="*/ 9173 h 253051"/>
                <a:gd name="connsiteX1" fmla="*/ 5233 w 10149"/>
                <a:gd name="connsiteY1" fmla="*/ 63 h 253051"/>
                <a:gd name="connsiteX2" fmla="*/ 159 w 10149"/>
                <a:gd name="connsiteY2" fmla="*/ 9173 h 253051"/>
                <a:gd name="connsiteX3" fmla="*/ 159 w 10149"/>
                <a:gd name="connsiteY3" fmla="*/ 244004 h 253051"/>
                <a:gd name="connsiteX4" fmla="*/ 5233 w 10149"/>
                <a:gd name="connsiteY4" fmla="*/ 253114 h 253051"/>
                <a:gd name="connsiteX5" fmla="*/ 10308 w 10149"/>
                <a:gd name="connsiteY5" fmla="*/ 244004 h 253051"/>
                <a:gd name="connsiteX6" fmla="*/ 10308 w 10149"/>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9" h="253051">
                  <a:moveTo>
                    <a:pt x="10308" y="9173"/>
                  </a:moveTo>
                  <a:cubicBezTo>
                    <a:pt x="10308" y="4618"/>
                    <a:pt x="10308" y="63"/>
                    <a:pt x="5233" y="63"/>
                  </a:cubicBezTo>
                  <a:cubicBezTo>
                    <a:pt x="159" y="63"/>
                    <a:pt x="159" y="4618"/>
                    <a:pt x="159" y="9173"/>
                  </a:cubicBezTo>
                  <a:lnTo>
                    <a:pt x="159" y="244004"/>
                  </a:lnTo>
                  <a:cubicBezTo>
                    <a:pt x="159" y="248559"/>
                    <a:pt x="159" y="253114"/>
                    <a:pt x="5233" y="253114"/>
                  </a:cubicBezTo>
                  <a:cubicBezTo>
                    <a:pt x="10308" y="253114"/>
                    <a:pt x="10308" y="248559"/>
                    <a:pt x="10308" y="244004"/>
                  </a:cubicBezTo>
                  <a:lnTo>
                    <a:pt x="10308" y="9173"/>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9" name="Freeform: Shape 118">
              <a:extLst>
                <a:ext uri="{FF2B5EF4-FFF2-40B4-BE49-F238E27FC236}">
                  <a16:creationId xmlns:a16="http://schemas.microsoft.com/office/drawing/2014/main" id="{16B177B8-40F0-70B8-7ACD-2558181E520A}"/>
                </a:ext>
              </a:extLst>
            </p:cNvPr>
            <p:cNvSpPr/>
            <p:nvPr>
              <p:custDataLst>
                <p:tags r:id="rId131"/>
              </p:custDataLst>
            </p:nvPr>
          </p:nvSpPr>
          <p:spPr>
            <a:xfrm>
              <a:off x="11496829" y="3865268"/>
              <a:ext cx="132445" cy="160940"/>
            </a:xfrm>
            <a:custGeom>
              <a:avLst/>
              <a:gdLst>
                <a:gd name="connsiteX0" fmla="*/ 19698 w 132445"/>
                <a:gd name="connsiteY0" fmla="*/ 142784 h 160940"/>
                <a:gd name="connsiteX1" fmla="*/ 5997 w 132445"/>
                <a:gd name="connsiteY1" fmla="*/ 153159 h 160940"/>
                <a:gd name="connsiteX2" fmla="*/ 161 w 132445"/>
                <a:gd name="connsiteY2" fmla="*/ 157967 h 160940"/>
                <a:gd name="connsiteX3" fmla="*/ 3460 w 132445"/>
                <a:gd name="connsiteY3" fmla="*/ 161003 h 160940"/>
                <a:gd name="connsiteX4" fmla="*/ 24773 w 132445"/>
                <a:gd name="connsiteY4" fmla="*/ 160244 h 160940"/>
                <a:gd name="connsiteX5" fmla="*/ 49892 w 132445"/>
                <a:gd name="connsiteY5" fmla="*/ 161003 h 160940"/>
                <a:gd name="connsiteX6" fmla="*/ 54459 w 132445"/>
                <a:gd name="connsiteY6" fmla="*/ 155942 h 160940"/>
                <a:gd name="connsiteX7" fmla="*/ 48370 w 132445"/>
                <a:gd name="connsiteY7" fmla="*/ 153159 h 160940"/>
                <a:gd name="connsiteX8" fmla="*/ 35683 w 132445"/>
                <a:gd name="connsiteY8" fmla="*/ 149110 h 160940"/>
                <a:gd name="connsiteX9" fmla="*/ 48116 w 132445"/>
                <a:gd name="connsiteY9" fmla="*/ 98500 h 160940"/>
                <a:gd name="connsiteX10" fmla="*/ 71459 w 132445"/>
                <a:gd name="connsiteY10" fmla="*/ 114695 h 160940"/>
                <a:gd name="connsiteX11" fmla="*/ 132607 w 132445"/>
                <a:gd name="connsiteY11" fmla="*/ 40551 h 160940"/>
                <a:gd name="connsiteX12" fmla="*/ 98861 w 132445"/>
                <a:gd name="connsiteY12" fmla="*/ 63 h 160940"/>
                <a:gd name="connsiteX13" fmla="*/ 65623 w 132445"/>
                <a:gd name="connsiteY13" fmla="*/ 19042 h 160940"/>
                <a:gd name="connsiteX14" fmla="*/ 42788 w 132445"/>
                <a:gd name="connsiteY14" fmla="*/ 63 h 160940"/>
                <a:gd name="connsiteX15" fmla="*/ 24012 w 132445"/>
                <a:gd name="connsiteY15" fmla="*/ 14487 h 160940"/>
                <a:gd name="connsiteX16" fmla="*/ 16146 w 132445"/>
                <a:gd name="connsiteY16" fmla="*/ 39033 h 160940"/>
                <a:gd name="connsiteX17" fmla="*/ 19191 w 132445"/>
                <a:gd name="connsiteY17" fmla="*/ 41563 h 160940"/>
                <a:gd name="connsiteX18" fmla="*/ 23504 w 132445"/>
                <a:gd name="connsiteY18" fmla="*/ 35743 h 160940"/>
                <a:gd name="connsiteX19" fmla="*/ 42026 w 132445"/>
                <a:gd name="connsiteY19" fmla="*/ 5630 h 160940"/>
                <a:gd name="connsiteX20" fmla="*/ 49892 w 132445"/>
                <a:gd name="connsiteY20" fmla="*/ 17270 h 160940"/>
                <a:gd name="connsiteX21" fmla="*/ 48116 w 132445"/>
                <a:gd name="connsiteY21" fmla="*/ 30176 h 160940"/>
                <a:gd name="connsiteX22" fmla="*/ 19698 w 132445"/>
                <a:gd name="connsiteY22" fmla="*/ 142784 h 160940"/>
                <a:gd name="connsiteX23" fmla="*/ 64354 w 132445"/>
                <a:gd name="connsiteY23" fmla="*/ 32959 h 160940"/>
                <a:gd name="connsiteX24" fmla="*/ 77548 w 132445"/>
                <a:gd name="connsiteY24" fmla="*/ 15246 h 160940"/>
                <a:gd name="connsiteX25" fmla="*/ 98100 w 132445"/>
                <a:gd name="connsiteY25" fmla="*/ 5630 h 160940"/>
                <a:gd name="connsiteX26" fmla="*/ 114339 w 132445"/>
                <a:gd name="connsiteY26" fmla="*/ 29417 h 160940"/>
                <a:gd name="connsiteX27" fmla="*/ 101399 w 132445"/>
                <a:gd name="connsiteY27" fmla="*/ 83064 h 160940"/>
                <a:gd name="connsiteX28" fmla="*/ 71205 w 132445"/>
                <a:gd name="connsiteY28" fmla="*/ 109128 h 160940"/>
                <a:gd name="connsiteX29" fmla="*/ 51161 w 132445"/>
                <a:gd name="connsiteY29" fmla="*/ 86606 h 160940"/>
                <a:gd name="connsiteX30" fmla="*/ 51922 w 132445"/>
                <a:gd name="connsiteY30" fmla="*/ 82557 h 160940"/>
                <a:gd name="connsiteX31" fmla="*/ 64354 w 132445"/>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445" h="160940">
                  <a:moveTo>
                    <a:pt x="19698" y="142784"/>
                  </a:moveTo>
                  <a:cubicBezTo>
                    <a:pt x="17669" y="151387"/>
                    <a:pt x="17161" y="153159"/>
                    <a:pt x="5997" y="153159"/>
                  </a:cubicBezTo>
                  <a:cubicBezTo>
                    <a:pt x="2952" y="153159"/>
                    <a:pt x="161" y="153159"/>
                    <a:pt x="161" y="157967"/>
                  </a:cubicBezTo>
                  <a:cubicBezTo>
                    <a:pt x="161" y="159991"/>
                    <a:pt x="1430" y="161003"/>
                    <a:pt x="3460" y="161003"/>
                  </a:cubicBezTo>
                  <a:cubicBezTo>
                    <a:pt x="10310" y="161003"/>
                    <a:pt x="17669" y="160244"/>
                    <a:pt x="24773" y="160244"/>
                  </a:cubicBezTo>
                  <a:cubicBezTo>
                    <a:pt x="33146" y="160244"/>
                    <a:pt x="41773" y="161003"/>
                    <a:pt x="49892" y="161003"/>
                  </a:cubicBezTo>
                  <a:cubicBezTo>
                    <a:pt x="51161" y="161003"/>
                    <a:pt x="54459" y="161003"/>
                    <a:pt x="54459" y="155942"/>
                  </a:cubicBezTo>
                  <a:cubicBezTo>
                    <a:pt x="54459" y="153159"/>
                    <a:pt x="51922" y="153159"/>
                    <a:pt x="48370" y="153159"/>
                  </a:cubicBezTo>
                  <a:cubicBezTo>
                    <a:pt x="35683" y="153159"/>
                    <a:pt x="35683" y="151387"/>
                    <a:pt x="35683" y="149110"/>
                  </a:cubicBezTo>
                  <a:cubicBezTo>
                    <a:pt x="35683" y="146073"/>
                    <a:pt x="46340" y="104826"/>
                    <a:pt x="48116" y="98500"/>
                  </a:cubicBezTo>
                  <a:cubicBezTo>
                    <a:pt x="51414" y="105838"/>
                    <a:pt x="58519" y="114695"/>
                    <a:pt x="71459" y="114695"/>
                  </a:cubicBezTo>
                  <a:cubicBezTo>
                    <a:pt x="100891" y="114695"/>
                    <a:pt x="132607" y="77749"/>
                    <a:pt x="132607" y="40551"/>
                  </a:cubicBezTo>
                  <a:cubicBezTo>
                    <a:pt x="132607" y="16764"/>
                    <a:pt x="118145" y="63"/>
                    <a:pt x="98861" y="63"/>
                  </a:cubicBezTo>
                  <a:cubicBezTo>
                    <a:pt x="86175" y="63"/>
                    <a:pt x="73996" y="9173"/>
                    <a:pt x="65623" y="19042"/>
                  </a:cubicBezTo>
                  <a:cubicBezTo>
                    <a:pt x="63086" y="5377"/>
                    <a:pt x="52175" y="63"/>
                    <a:pt x="42788" y="63"/>
                  </a:cubicBezTo>
                  <a:cubicBezTo>
                    <a:pt x="31116" y="63"/>
                    <a:pt x="26295" y="9932"/>
                    <a:pt x="24012" y="14487"/>
                  </a:cubicBezTo>
                  <a:cubicBezTo>
                    <a:pt x="19445" y="23090"/>
                    <a:pt x="16146" y="38273"/>
                    <a:pt x="16146" y="39033"/>
                  </a:cubicBezTo>
                  <a:cubicBezTo>
                    <a:pt x="16146" y="41563"/>
                    <a:pt x="18683" y="41563"/>
                    <a:pt x="19191" y="41563"/>
                  </a:cubicBezTo>
                  <a:cubicBezTo>
                    <a:pt x="21728" y="41563"/>
                    <a:pt x="21982" y="41310"/>
                    <a:pt x="23504" y="35743"/>
                  </a:cubicBezTo>
                  <a:cubicBezTo>
                    <a:pt x="27818" y="17776"/>
                    <a:pt x="32892" y="5630"/>
                    <a:pt x="42026" y="5630"/>
                  </a:cubicBezTo>
                  <a:cubicBezTo>
                    <a:pt x="46340" y="5630"/>
                    <a:pt x="49892" y="7654"/>
                    <a:pt x="49892" y="17270"/>
                  </a:cubicBezTo>
                  <a:cubicBezTo>
                    <a:pt x="49892" y="23090"/>
                    <a:pt x="49131" y="25874"/>
                    <a:pt x="48116" y="30176"/>
                  </a:cubicBezTo>
                  <a:lnTo>
                    <a:pt x="19698" y="142784"/>
                  </a:lnTo>
                  <a:close/>
                  <a:moveTo>
                    <a:pt x="64354" y="32959"/>
                  </a:moveTo>
                  <a:cubicBezTo>
                    <a:pt x="66131" y="26127"/>
                    <a:pt x="72981" y="19042"/>
                    <a:pt x="77548" y="15246"/>
                  </a:cubicBezTo>
                  <a:cubicBezTo>
                    <a:pt x="86429" y="7401"/>
                    <a:pt x="93787" y="5630"/>
                    <a:pt x="98100" y="5630"/>
                  </a:cubicBezTo>
                  <a:cubicBezTo>
                    <a:pt x="108249" y="5630"/>
                    <a:pt x="114339" y="14487"/>
                    <a:pt x="114339" y="29417"/>
                  </a:cubicBezTo>
                  <a:cubicBezTo>
                    <a:pt x="114339" y="44347"/>
                    <a:pt x="105966" y="73448"/>
                    <a:pt x="101399" y="83064"/>
                  </a:cubicBezTo>
                  <a:cubicBezTo>
                    <a:pt x="92772" y="100777"/>
                    <a:pt x="80593" y="109128"/>
                    <a:pt x="71205" y="109128"/>
                  </a:cubicBezTo>
                  <a:cubicBezTo>
                    <a:pt x="54459" y="109128"/>
                    <a:pt x="51161" y="88125"/>
                    <a:pt x="51161" y="86606"/>
                  </a:cubicBezTo>
                  <a:cubicBezTo>
                    <a:pt x="51161" y="86100"/>
                    <a:pt x="51161" y="85594"/>
                    <a:pt x="51922" y="82557"/>
                  </a:cubicBezTo>
                  <a:lnTo>
                    <a:pt x="64354" y="32959"/>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0" name="Freeform: Shape 119">
              <a:extLst>
                <a:ext uri="{FF2B5EF4-FFF2-40B4-BE49-F238E27FC236}">
                  <a16:creationId xmlns:a16="http://schemas.microsoft.com/office/drawing/2014/main" id="{1FD4BACD-8689-84D1-640E-0A57328EF393}"/>
                </a:ext>
              </a:extLst>
            </p:cNvPr>
            <p:cNvSpPr/>
            <p:nvPr>
              <p:custDataLst>
                <p:tags r:id="rId132"/>
              </p:custDataLst>
            </p:nvPr>
          </p:nvSpPr>
          <p:spPr>
            <a:xfrm>
              <a:off x="11651965" y="3897455"/>
              <a:ext cx="64649" cy="117618"/>
            </a:xfrm>
            <a:custGeom>
              <a:avLst/>
              <a:gdLst>
                <a:gd name="connsiteX0" fmla="*/ 40306 w 64649"/>
                <a:gd name="connsiteY0" fmla="*/ 5024 h 117618"/>
                <a:gd name="connsiteX1" fmla="*/ 34978 w 64649"/>
                <a:gd name="connsiteY1" fmla="*/ 64 h 117618"/>
                <a:gd name="connsiteX2" fmla="*/ 166 w 64649"/>
                <a:gd name="connsiteY2" fmla="*/ 11401 h 117618"/>
                <a:gd name="connsiteX3" fmla="*/ 166 w 64649"/>
                <a:gd name="connsiteY3" fmla="*/ 17778 h 117618"/>
                <a:gd name="connsiteX4" fmla="*/ 25920 w 64649"/>
                <a:gd name="connsiteY4" fmla="*/ 12818 h 117618"/>
                <a:gd name="connsiteX5" fmla="*/ 25920 w 64649"/>
                <a:gd name="connsiteY5" fmla="*/ 103157 h 117618"/>
                <a:gd name="connsiteX6" fmla="*/ 8159 w 64649"/>
                <a:gd name="connsiteY6" fmla="*/ 111305 h 117618"/>
                <a:gd name="connsiteX7" fmla="*/ 1410 w 64649"/>
                <a:gd name="connsiteY7" fmla="*/ 111305 h 117618"/>
                <a:gd name="connsiteX8" fmla="*/ 1410 w 64649"/>
                <a:gd name="connsiteY8" fmla="*/ 117682 h 117618"/>
                <a:gd name="connsiteX9" fmla="*/ 33024 w 64649"/>
                <a:gd name="connsiteY9" fmla="*/ 116974 h 117618"/>
                <a:gd name="connsiteX10" fmla="*/ 64816 w 64649"/>
                <a:gd name="connsiteY10" fmla="*/ 117682 h 117618"/>
                <a:gd name="connsiteX11" fmla="*/ 64816 w 64649"/>
                <a:gd name="connsiteY11" fmla="*/ 111305 h 117618"/>
                <a:gd name="connsiteX12" fmla="*/ 58067 w 64649"/>
                <a:gd name="connsiteY12" fmla="*/ 111305 h 117618"/>
                <a:gd name="connsiteX13" fmla="*/ 40306 w 64649"/>
                <a:gd name="connsiteY13" fmla="*/ 103157 h 117618"/>
                <a:gd name="connsiteX14" fmla="*/ 40306 w 64649"/>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649" h="117618">
                  <a:moveTo>
                    <a:pt x="40306" y="5024"/>
                  </a:moveTo>
                  <a:cubicBezTo>
                    <a:pt x="40306" y="241"/>
                    <a:pt x="39951" y="64"/>
                    <a:pt x="34978" y="64"/>
                  </a:cubicBezTo>
                  <a:cubicBezTo>
                    <a:pt x="23611" y="11224"/>
                    <a:pt x="7448" y="11401"/>
                    <a:pt x="166" y="11401"/>
                  </a:cubicBezTo>
                  <a:lnTo>
                    <a:pt x="166" y="17778"/>
                  </a:lnTo>
                  <a:cubicBezTo>
                    <a:pt x="4429" y="17778"/>
                    <a:pt x="16151" y="17778"/>
                    <a:pt x="25920" y="12818"/>
                  </a:cubicBezTo>
                  <a:lnTo>
                    <a:pt x="25920" y="103157"/>
                  </a:lnTo>
                  <a:cubicBezTo>
                    <a:pt x="25920" y="109003"/>
                    <a:pt x="25920" y="111305"/>
                    <a:pt x="8159" y="111305"/>
                  </a:cubicBezTo>
                  <a:lnTo>
                    <a:pt x="1410" y="111305"/>
                  </a:lnTo>
                  <a:lnTo>
                    <a:pt x="1410" y="117682"/>
                  </a:lnTo>
                  <a:cubicBezTo>
                    <a:pt x="4607" y="117505"/>
                    <a:pt x="26453" y="116974"/>
                    <a:pt x="33024" y="116974"/>
                  </a:cubicBezTo>
                  <a:cubicBezTo>
                    <a:pt x="38530" y="116974"/>
                    <a:pt x="60909" y="117505"/>
                    <a:pt x="64816" y="117682"/>
                  </a:cubicBezTo>
                  <a:lnTo>
                    <a:pt x="64816" y="111305"/>
                  </a:lnTo>
                  <a:lnTo>
                    <a:pt x="58067" y="111305"/>
                  </a:lnTo>
                  <a:cubicBezTo>
                    <a:pt x="40306" y="111305"/>
                    <a:pt x="40306" y="109003"/>
                    <a:pt x="40306" y="103157"/>
                  </a:cubicBezTo>
                  <a:lnTo>
                    <a:pt x="40306" y="5024"/>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4" name="Freeform: Shape 123">
              <a:extLst>
                <a:ext uri="{FF2B5EF4-FFF2-40B4-BE49-F238E27FC236}">
                  <a16:creationId xmlns:a16="http://schemas.microsoft.com/office/drawing/2014/main" id="{46C56A09-BF46-6DAD-F029-B88446049906}"/>
                </a:ext>
              </a:extLst>
            </p:cNvPr>
            <p:cNvSpPr/>
            <p:nvPr>
              <p:custDataLst>
                <p:tags r:id="rId133"/>
              </p:custDataLst>
            </p:nvPr>
          </p:nvSpPr>
          <p:spPr>
            <a:xfrm>
              <a:off x="11760386" y="3787328"/>
              <a:ext cx="56581" cy="253051"/>
            </a:xfrm>
            <a:custGeom>
              <a:avLst/>
              <a:gdLst>
                <a:gd name="connsiteX0" fmla="*/ 55483 w 56581"/>
                <a:gd name="connsiteY0" fmla="*/ 130890 h 253051"/>
                <a:gd name="connsiteX1" fmla="*/ 56752 w 56581"/>
                <a:gd name="connsiteY1" fmla="*/ 126588 h 253051"/>
                <a:gd name="connsiteX2" fmla="*/ 55483 w 56581"/>
                <a:gd name="connsiteY2" fmla="*/ 122286 h 253051"/>
                <a:gd name="connsiteX3" fmla="*/ 11081 w 56581"/>
                <a:gd name="connsiteY3" fmla="*/ 5883 h 253051"/>
                <a:gd name="connsiteX4" fmla="*/ 5245 w 56581"/>
                <a:gd name="connsiteY4" fmla="*/ 63 h 253051"/>
                <a:gd name="connsiteX5" fmla="*/ 171 w 56581"/>
                <a:gd name="connsiteY5" fmla="*/ 5124 h 253051"/>
                <a:gd name="connsiteX6" fmla="*/ 1439 w 56581"/>
                <a:gd name="connsiteY6" fmla="*/ 9173 h 253051"/>
                <a:gd name="connsiteX7" fmla="*/ 46349 w 56581"/>
                <a:gd name="connsiteY7" fmla="*/ 126588 h 253051"/>
                <a:gd name="connsiteX8" fmla="*/ 1439 w 56581"/>
                <a:gd name="connsiteY8" fmla="*/ 243498 h 253051"/>
                <a:gd name="connsiteX9" fmla="*/ 171 w 56581"/>
                <a:gd name="connsiteY9" fmla="*/ 248053 h 253051"/>
                <a:gd name="connsiteX10" fmla="*/ 5245 w 56581"/>
                <a:gd name="connsiteY10" fmla="*/ 253114 h 253051"/>
                <a:gd name="connsiteX11" fmla="*/ 10574 w 56581"/>
                <a:gd name="connsiteY11" fmla="*/ 248053 h 253051"/>
                <a:gd name="connsiteX12" fmla="*/ 55483 w 56581"/>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81" h="253051">
                  <a:moveTo>
                    <a:pt x="55483" y="130890"/>
                  </a:moveTo>
                  <a:cubicBezTo>
                    <a:pt x="56752" y="127854"/>
                    <a:pt x="56752" y="127347"/>
                    <a:pt x="56752" y="126588"/>
                  </a:cubicBezTo>
                  <a:cubicBezTo>
                    <a:pt x="56752" y="125829"/>
                    <a:pt x="56752" y="125323"/>
                    <a:pt x="55483" y="122286"/>
                  </a:cubicBezTo>
                  <a:lnTo>
                    <a:pt x="11081" y="5883"/>
                  </a:lnTo>
                  <a:cubicBezTo>
                    <a:pt x="9559" y="1581"/>
                    <a:pt x="8036" y="63"/>
                    <a:pt x="5245" y="63"/>
                  </a:cubicBezTo>
                  <a:cubicBezTo>
                    <a:pt x="2454" y="63"/>
                    <a:pt x="171" y="2340"/>
                    <a:pt x="171" y="5124"/>
                  </a:cubicBezTo>
                  <a:cubicBezTo>
                    <a:pt x="171" y="5883"/>
                    <a:pt x="171" y="6389"/>
                    <a:pt x="1439" y="9173"/>
                  </a:cubicBezTo>
                  <a:lnTo>
                    <a:pt x="46349" y="126588"/>
                  </a:lnTo>
                  <a:lnTo>
                    <a:pt x="1439" y="243498"/>
                  </a:lnTo>
                  <a:cubicBezTo>
                    <a:pt x="171" y="246281"/>
                    <a:pt x="171" y="246788"/>
                    <a:pt x="171" y="248053"/>
                  </a:cubicBezTo>
                  <a:cubicBezTo>
                    <a:pt x="171" y="250836"/>
                    <a:pt x="2454" y="253114"/>
                    <a:pt x="5245" y="253114"/>
                  </a:cubicBezTo>
                  <a:cubicBezTo>
                    <a:pt x="8544" y="253114"/>
                    <a:pt x="9559" y="250583"/>
                    <a:pt x="10574" y="248053"/>
                  </a:cubicBezTo>
                  <a:lnTo>
                    <a:pt x="55483" y="130890"/>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2" name="Freeform: Shape 131">
              <a:extLst>
                <a:ext uri="{FF2B5EF4-FFF2-40B4-BE49-F238E27FC236}">
                  <a16:creationId xmlns:a16="http://schemas.microsoft.com/office/drawing/2014/main" id="{0E8410CC-C002-85E6-883E-E3C138BCB326}"/>
                </a:ext>
              </a:extLst>
            </p:cNvPr>
            <p:cNvSpPr/>
            <p:nvPr>
              <p:custDataLst>
                <p:tags r:id="rId134"/>
              </p:custDataLst>
            </p:nvPr>
          </p:nvSpPr>
          <p:spPr>
            <a:xfrm>
              <a:off x="11917583" y="3787328"/>
              <a:ext cx="10149" cy="253051"/>
            </a:xfrm>
            <a:custGeom>
              <a:avLst/>
              <a:gdLst>
                <a:gd name="connsiteX0" fmla="*/ 10325 w 10149"/>
                <a:gd name="connsiteY0" fmla="*/ 9173 h 253051"/>
                <a:gd name="connsiteX1" fmla="*/ 5251 w 10149"/>
                <a:gd name="connsiteY1" fmla="*/ 63 h 253051"/>
                <a:gd name="connsiteX2" fmla="*/ 176 w 10149"/>
                <a:gd name="connsiteY2" fmla="*/ 9173 h 253051"/>
                <a:gd name="connsiteX3" fmla="*/ 176 w 10149"/>
                <a:gd name="connsiteY3" fmla="*/ 244004 h 253051"/>
                <a:gd name="connsiteX4" fmla="*/ 5251 w 10149"/>
                <a:gd name="connsiteY4" fmla="*/ 253114 h 253051"/>
                <a:gd name="connsiteX5" fmla="*/ 10325 w 10149"/>
                <a:gd name="connsiteY5" fmla="*/ 244004 h 253051"/>
                <a:gd name="connsiteX6" fmla="*/ 10325 w 10149"/>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9" h="253051">
                  <a:moveTo>
                    <a:pt x="10325" y="9173"/>
                  </a:moveTo>
                  <a:cubicBezTo>
                    <a:pt x="10325" y="4618"/>
                    <a:pt x="10325" y="63"/>
                    <a:pt x="5251" y="63"/>
                  </a:cubicBezTo>
                  <a:cubicBezTo>
                    <a:pt x="176" y="63"/>
                    <a:pt x="176" y="4618"/>
                    <a:pt x="176" y="9173"/>
                  </a:cubicBezTo>
                  <a:lnTo>
                    <a:pt x="176" y="244004"/>
                  </a:lnTo>
                  <a:cubicBezTo>
                    <a:pt x="176" y="248559"/>
                    <a:pt x="176" y="253114"/>
                    <a:pt x="5251" y="253114"/>
                  </a:cubicBezTo>
                  <a:cubicBezTo>
                    <a:pt x="10325" y="253114"/>
                    <a:pt x="10325" y="248559"/>
                    <a:pt x="10325" y="244004"/>
                  </a:cubicBezTo>
                  <a:lnTo>
                    <a:pt x="10325" y="9173"/>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3" name="Freeform: Shape 132">
              <a:extLst>
                <a:ext uri="{FF2B5EF4-FFF2-40B4-BE49-F238E27FC236}">
                  <a16:creationId xmlns:a16="http://schemas.microsoft.com/office/drawing/2014/main" id="{717F8FF2-7131-A7F3-F7E3-2EC6A8042BD4}"/>
                </a:ext>
              </a:extLst>
            </p:cNvPr>
            <p:cNvSpPr/>
            <p:nvPr>
              <p:custDataLst>
                <p:tags r:id="rId135"/>
              </p:custDataLst>
            </p:nvPr>
          </p:nvSpPr>
          <p:spPr>
            <a:xfrm>
              <a:off x="11965228" y="3865268"/>
              <a:ext cx="111386" cy="114632"/>
            </a:xfrm>
            <a:custGeom>
              <a:avLst/>
              <a:gdLst>
                <a:gd name="connsiteX0" fmla="*/ 111566 w 111386"/>
                <a:gd name="connsiteY0" fmla="*/ 17776 h 114632"/>
                <a:gd name="connsiteX1" fmla="*/ 100402 w 111386"/>
                <a:gd name="connsiteY1" fmla="*/ 63 h 114632"/>
                <a:gd name="connsiteX2" fmla="*/ 87969 w 111386"/>
                <a:gd name="connsiteY2" fmla="*/ 12209 h 114632"/>
                <a:gd name="connsiteX3" fmla="*/ 92029 w 111386"/>
                <a:gd name="connsiteY3" fmla="*/ 19801 h 114632"/>
                <a:gd name="connsiteX4" fmla="*/ 100655 w 111386"/>
                <a:gd name="connsiteY4" fmla="*/ 40551 h 114632"/>
                <a:gd name="connsiteX5" fmla="*/ 55492 w 111386"/>
                <a:gd name="connsiteY5" fmla="*/ 109128 h 114632"/>
                <a:gd name="connsiteX6" fmla="*/ 36716 w 111386"/>
                <a:gd name="connsiteY6" fmla="*/ 87112 h 114632"/>
                <a:gd name="connsiteX7" fmla="*/ 51432 w 111386"/>
                <a:gd name="connsiteY7" fmla="*/ 33466 h 114632"/>
                <a:gd name="connsiteX8" fmla="*/ 54477 w 111386"/>
                <a:gd name="connsiteY8" fmla="*/ 20813 h 114632"/>
                <a:gd name="connsiteX9" fmla="*/ 33671 w 111386"/>
                <a:gd name="connsiteY9" fmla="*/ 63 h 114632"/>
                <a:gd name="connsiteX10" fmla="*/ 179 w 111386"/>
                <a:gd name="connsiteY10" fmla="*/ 39033 h 114632"/>
                <a:gd name="connsiteX11" fmla="*/ 3224 w 111386"/>
                <a:gd name="connsiteY11" fmla="*/ 41563 h 114632"/>
                <a:gd name="connsiteX12" fmla="*/ 7283 w 111386"/>
                <a:gd name="connsiteY12" fmla="*/ 37008 h 114632"/>
                <a:gd name="connsiteX13" fmla="*/ 32910 w 111386"/>
                <a:gd name="connsiteY13" fmla="*/ 5630 h 114632"/>
                <a:gd name="connsiteX14" fmla="*/ 39253 w 111386"/>
                <a:gd name="connsiteY14" fmla="*/ 13728 h 114632"/>
                <a:gd name="connsiteX15" fmla="*/ 34940 w 111386"/>
                <a:gd name="connsiteY15" fmla="*/ 31441 h 114632"/>
                <a:gd name="connsiteX16" fmla="*/ 20477 w 111386"/>
                <a:gd name="connsiteY16" fmla="*/ 83317 h 114632"/>
                <a:gd name="connsiteX17" fmla="*/ 54477 w 111386"/>
                <a:gd name="connsiteY17" fmla="*/ 114695 h 114632"/>
                <a:gd name="connsiteX18" fmla="*/ 111566 w 111386"/>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386" h="114632">
                  <a:moveTo>
                    <a:pt x="111566" y="17776"/>
                  </a:moveTo>
                  <a:cubicBezTo>
                    <a:pt x="111566" y="4112"/>
                    <a:pt x="104969" y="63"/>
                    <a:pt x="100402" y="63"/>
                  </a:cubicBezTo>
                  <a:cubicBezTo>
                    <a:pt x="94058" y="63"/>
                    <a:pt x="87969" y="6642"/>
                    <a:pt x="87969" y="12209"/>
                  </a:cubicBezTo>
                  <a:cubicBezTo>
                    <a:pt x="87969" y="15499"/>
                    <a:pt x="89238" y="17017"/>
                    <a:pt x="92029" y="19801"/>
                  </a:cubicBezTo>
                  <a:cubicBezTo>
                    <a:pt x="97357" y="24862"/>
                    <a:pt x="100655" y="31441"/>
                    <a:pt x="100655" y="40551"/>
                  </a:cubicBezTo>
                  <a:cubicBezTo>
                    <a:pt x="100655" y="51179"/>
                    <a:pt x="85178" y="109128"/>
                    <a:pt x="55492" y="109128"/>
                  </a:cubicBezTo>
                  <a:cubicBezTo>
                    <a:pt x="42552" y="109128"/>
                    <a:pt x="36716" y="100271"/>
                    <a:pt x="36716" y="87112"/>
                  </a:cubicBezTo>
                  <a:cubicBezTo>
                    <a:pt x="36716" y="72941"/>
                    <a:pt x="43567" y="54469"/>
                    <a:pt x="51432" y="33466"/>
                  </a:cubicBezTo>
                  <a:cubicBezTo>
                    <a:pt x="53208" y="29164"/>
                    <a:pt x="54477" y="25621"/>
                    <a:pt x="54477" y="20813"/>
                  </a:cubicBezTo>
                  <a:cubicBezTo>
                    <a:pt x="54477" y="9426"/>
                    <a:pt x="46358" y="63"/>
                    <a:pt x="33671" y="63"/>
                  </a:cubicBezTo>
                  <a:cubicBezTo>
                    <a:pt x="9821" y="63"/>
                    <a:pt x="179" y="36755"/>
                    <a:pt x="179" y="39033"/>
                  </a:cubicBezTo>
                  <a:cubicBezTo>
                    <a:pt x="179" y="41563"/>
                    <a:pt x="2716" y="41563"/>
                    <a:pt x="3224" y="41563"/>
                  </a:cubicBezTo>
                  <a:cubicBezTo>
                    <a:pt x="5761" y="41563"/>
                    <a:pt x="6015" y="41057"/>
                    <a:pt x="7283" y="37008"/>
                  </a:cubicBezTo>
                  <a:cubicBezTo>
                    <a:pt x="14642" y="11450"/>
                    <a:pt x="25552" y="5630"/>
                    <a:pt x="32910" y="5630"/>
                  </a:cubicBezTo>
                  <a:cubicBezTo>
                    <a:pt x="34940" y="5630"/>
                    <a:pt x="39253" y="5630"/>
                    <a:pt x="39253" y="13728"/>
                  </a:cubicBezTo>
                  <a:cubicBezTo>
                    <a:pt x="39253" y="20054"/>
                    <a:pt x="36716" y="26886"/>
                    <a:pt x="34940" y="31441"/>
                  </a:cubicBezTo>
                  <a:cubicBezTo>
                    <a:pt x="23776" y="60795"/>
                    <a:pt x="20477" y="72435"/>
                    <a:pt x="20477" y="83317"/>
                  </a:cubicBezTo>
                  <a:cubicBezTo>
                    <a:pt x="20477" y="110646"/>
                    <a:pt x="42805" y="114695"/>
                    <a:pt x="54477" y="114695"/>
                  </a:cubicBezTo>
                  <a:cubicBezTo>
                    <a:pt x="97103" y="114695"/>
                    <a:pt x="111566" y="30935"/>
                    <a:pt x="111566" y="17776"/>
                  </a:cubicBez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4" name="Freeform: Shape 133">
              <a:extLst>
                <a:ext uri="{FF2B5EF4-FFF2-40B4-BE49-F238E27FC236}">
                  <a16:creationId xmlns:a16="http://schemas.microsoft.com/office/drawing/2014/main" id="{18C93853-0B73-B51D-A1CD-4723BCFB7804}"/>
                </a:ext>
              </a:extLst>
            </p:cNvPr>
            <p:cNvSpPr/>
            <p:nvPr>
              <p:custDataLst>
                <p:tags r:id="rId136"/>
              </p:custDataLst>
            </p:nvPr>
          </p:nvSpPr>
          <p:spPr>
            <a:xfrm>
              <a:off x="12100217" y="3897455"/>
              <a:ext cx="64649" cy="117618"/>
            </a:xfrm>
            <a:custGeom>
              <a:avLst/>
              <a:gdLst>
                <a:gd name="connsiteX0" fmla="*/ 40324 w 64649"/>
                <a:gd name="connsiteY0" fmla="*/ 5024 h 117618"/>
                <a:gd name="connsiteX1" fmla="*/ 34995 w 64649"/>
                <a:gd name="connsiteY1" fmla="*/ 64 h 117618"/>
                <a:gd name="connsiteX2" fmla="*/ 184 w 64649"/>
                <a:gd name="connsiteY2" fmla="*/ 11401 h 117618"/>
                <a:gd name="connsiteX3" fmla="*/ 184 w 64649"/>
                <a:gd name="connsiteY3" fmla="*/ 17778 h 117618"/>
                <a:gd name="connsiteX4" fmla="*/ 25937 w 64649"/>
                <a:gd name="connsiteY4" fmla="*/ 12818 h 117618"/>
                <a:gd name="connsiteX5" fmla="*/ 25937 w 64649"/>
                <a:gd name="connsiteY5" fmla="*/ 103157 h 117618"/>
                <a:gd name="connsiteX6" fmla="*/ 8176 w 64649"/>
                <a:gd name="connsiteY6" fmla="*/ 111305 h 117618"/>
                <a:gd name="connsiteX7" fmla="*/ 1427 w 64649"/>
                <a:gd name="connsiteY7" fmla="*/ 111305 h 117618"/>
                <a:gd name="connsiteX8" fmla="*/ 1427 w 64649"/>
                <a:gd name="connsiteY8" fmla="*/ 117682 h 117618"/>
                <a:gd name="connsiteX9" fmla="*/ 33042 w 64649"/>
                <a:gd name="connsiteY9" fmla="*/ 116974 h 117618"/>
                <a:gd name="connsiteX10" fmla="*/ 64834 w 64649"/>
                <a:gd name="connsiteY10" fmla="*/ 117682 h 117618"/>
                <a:gd name="connsiteX11" fmla="*/ 64834 w 64649"/>
                <a:gd name="connsiteY11" fmla="*/ 111305 h 117618"/>
                <a:gd name="connsiteX12" fmla="*/ 58085 w 64649"/>
                <a:gd name="connsiteY12" fmla="*/ 111305 h 117618"/>
                <a:gd name="connsiteX13" fmla="*/ 40324 w 64649"/>
                <a:gd name="connsiteY13" fmla="*/ 103157 h 117618"/>
                <a:gd name="connsiteX14" fmla="*/ 40324 w 64649"/>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649" h="117618">
                  <a:moveTo>
                    <a:pt x="40324" y="5024"/>
                  </a:moveTo>
                  <a:cubicBezTo>
                    <a:pt x="40324" y="241"/>
                    <a:pt x="39968" y="64"/>
                    <a:pt x="34995" y="64"/>
                  </a:cubicBezTo>
                  <a:cubicBezTo>
                    <a:pt x="23628" y="11224"/>
                    <a:pt x="7466" y="11401"/>
                    <a:pt x="184" y="11401"/>
                  </a:cubicBezTo>
                  <a:lnTo>
                    <a:pt x="184" y="17778"/>
                  </a:lnTo>
                  <a:cubicBezTo>
                    <a:pt x="4447" y="17778"/>
                    <a:pt x="16169" y="17778"/>
                    <a:pt x="25937" y="12818"/>
                  </a:cubicBezTo>
                  <a:lnTo>
                    <a:pt x="25937" y="103157"/>
                  </a:lnTo>
                  <a:cubicBezTo>
                    <a:pt x="25937" y="109003"/>
                    <a:pt x="25937" y="111305"/>
                    <a:pt x="8176" y="111305"/>
                  </a:cubicBezTo>
                  <a:lnTo>
                    <a:pt x="1427" y="111305"/>
                  </a:lnTo>
                  <a:lnTo>
                    <a:pt x="1427" y="117682"/>
                  </a:lnTo>
                  <a:cubicBezTo>
                    <a:pt x="4624" y="117505"/>
                    <a:pt x="26470" y="116974"/>
                    <a:pt x="33042" y="116974"/>
                  </a:cubicBezTo>
                  <a:cubicBezTo>
                    <a:pt x="38548" y="116974"/>
                    <a:pt x="60926" y="117505"/>
                    <a:pt x="64834" y="117682"/>
                  </a:cubicBezTo>
                  <a:lnTo>
                    <a:pt x="64834" y="111305"/>
                  </a:lnTo>
                  <a:lnTo>
                    <a:pt x="58085" y="111305"/>
                  </a:lnTo>
                  <a:cubicBezTo>
                    <a:pt x="40324" y="111305"/>
                    <a:pt x="40324" y="109003"/>
                    <a:pt x="40324" y="103157"/>
                  </a:cubicBezTo>
                  <a:lnTo>
                    <a:pt x="40324" y="5024"/>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5" name="Freeform: Shape 134">
              <a:extLst>
                <a:ext uri="{FF2B5EF4-FFF2-40B4-BE49-F238E27FC236}">
                  <a16:creationId xmlns:a16="http://schemas.microsoft.com/office/drawing/2014/main" id="{8D038D63-51FD-4932-2F55-E8ED3F498003}"/>
                </a:ext>
              </a:extLst>
            </p:cNvPr>
            <p:cNvSpPr/>
            <p:nvPr>
              <p:custDataLst>
                <p:tags r:id="rId137"/>
              </p:custDataLst>
            </p:nvPr>
          </p:nvSpPr>
          <p:spPr>
            <a:xfrm>
              <a:off x="12208638" y="3787328"/>
              <a:ext cx="56581" cy="253051"/>
            </a:xfrm>
            <a:custGeom>
              <a:avLst/>
              <a:gdLst>
                <a:gd name="connsiteX0" fmla="*/ 55501 w 56581"/>
                <a:gd name="connsiteY0" fmla="*/ 130890 h 253051"/>
                <a:gd name="connsiteX1" fmla="*/ 56770 w 56581"/>
                <a:gd name="connsiteY1" fmla="*/ 126588 h 253051"/>
                <a:gd name="connsiteX2" fmla="*/ 55501 w 56581"/>
                <a:gd name="connsiteY2" fmla="*/ 122286 h 253051"/>
                <a:gd name="connsiteX3" fmla="*/ 11099 w 56581"/>
                <a:gd name="connsiteY3" fmla="*/ 5883 h 253051"/>
                <a:gd name="connsiteX4" fmla="*/ 5263 w 56581"/>
                <a:gd name="connsiteY4" fmla="*/ 63 h 253051"/>
                <a:gd name="connsiteX5" fmla="*/ 188 w 56581"/>
                <a:gd name="connsiteY5" fmla="*/ 5124 h 253051"/>
                <a:gd name="connsiteX6" fmla="*/ 1457 w 56581"/>
                <a:gd name="connsiteY6" fmla="*/ 9173 h 253051"/>
                <a:gd name="connsiteX7" fmla="*/ 46367 w 56581"/>
                <a:gd name="connsiteY7" fmla="*/ 126588 h 253051"/>
                <a:gd name="connsiteX8" fmla="*/ 1457 w 56581"/>
                <a:gd name="connsiteY8" fmla="*/ 243498 h 253051"/>
                <a:gd name="connsiteX9" fmla="*/ 188 w 56581"/>
                <a:gd name="connsiteY9" fmla="*/ 248053 h 253051"/>
                <a:gd name="connsiteX10" fmla="*/ 5263 w 56581"/>
                <a:gd name="connsiteY10" fmla="*/ 253114 h 253051"/>
                <a:gd name="connsiteX11" fmla="*/ 10591 w 56581"/>
                <a:gd name="connsiteY11" fmla="*/ 248053 h 253051"/>
                <a:gd name="connsiteX12" fmla="*/ 55501 w 56581"/>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81" h="253051">
                  <a:moveTo>
                    <a:pt x="55501" y="130890"/>
                  </a:moveTo>
                  <a:cubicBezTo>
                    <a:pt x="56770" y="127854"/>
                    <a:pt x="56770" y="127347"/>
                    <a:pt x="56770" y="126588"/>
                  </a:cubicBezTo>
                  <a:cubicBezTo>
                    <a:pt x="56770" y="125829"/>
                    <a:pt x="56770" y="125323"/>
                    <a:pt x="55501" y="122286"/>
                  </a:cubicBezTo>
                  <a:lnTo>
                    <a:pt x="11099" y="5883"/>
                  </a:lnTo>
                  <a:cubicBezTo>
                    <a:pt x="9576" y="1581"/>
                    <a:pt x="8054" y="63"/>
                    <a:pt x="5263" y="63"/>
                  </a:cubicBezTo>
                  <a:cubicBezTo>
                    <a:pt x="2472" y="63"/>
                    <a:pt x="188" y="2340"/>
                    <a:pt x="188" y="5124"/>
                  </a:cubicBezTo>
                  <a:cubicBezTo>
                    <a:pt x="188" y="5883"/>
                    <a:pt x="188" y="6389"/>
                    <a:pt x="1457" y="9173"/>
                  </a:cubicBezTo>
                  <a:lnTo>
                    <a:pt x="46367" y="126588"/>
                  </a:lnTo>
                  <a:lnTo>
                    <a:pt x="1457" y="243498"/>
                  </a:lnTo>
                  <a:cubicBezTo>
                    <a:pt x="188" y="246281"/>
                    <a:pt x="188" y="246788"/>
                    <a:pt x="188" y="248053"/>
                  </a:cubicBezTo>
                  <a:cubicBezTo>
                    <a:pt x="188" y="250836"/>
                    <a:pt x="2472" y="253114"/>
                    <a:pt x="5263" y="253114"/>
                  </a:cubicBezTo>
                  <a:cubicBezTo>
                    <a:pt x="8561" y="253114"/>
                    <a:pt x="9576" y="250583"/>
                    <a:pt x="10591" y="248053"/>
                  </a:cubicBezTo>
                  <a:lnTo>
                    <a:pt x="55501" y="130890"/>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6" name="Freeform: Shape 135">
              <a:extLst>
                <a:ext uri="{FF2B5EF4-FFF2-40B4-BE49-F238E27FC236}">
                  <a16:creationId xmlns:a16="http://schemas.microsoft.com/office/drawing/2014/main" id="{02094C6E-90A7-24E6-3D29-BEC5285BAA53}"/>
                </a:ext>
              </a:extLst>
            </p:cNvPr>
            <p:cNvSpPr/>
            <p:nvPr>
              <p:custDataLst>
                <p:tags r:id="rId138"/>
              </p:custDataLst>
            </p:nvPr>
          </p:nvSpPr>
          <p:spPr>
            <a:xfrm>
              <a:off x="12363947" y="3829587"/>
              <a:ext cx="168728" cy="168531"/>
            </a:xfrm>
            <a:custGeom>
              <a:avLst/>
              <a:gdLst>
                <a:gd name="connsiteX0" fmla="*/ 89760 w 168728"/>
                <a:gd name="connsiteY0" fmla="*/ 89390 h 168531"/>
                <a:gd name="connsiteX1" fmla="*/ 160550 w 168728"/>
                <a:gd name="connsiteY1" fmla="*/ 89390 h 168531"/>
                <a:gd name="connsiteX2" fmla="*/ 168923 w 168728"/>
                <a:gd name="connsiteY2" fmla="*/ 84329 h 168531"/>
                <a:gd name="connsiteX3" fmla="*/ 160550 w 168728"/>
                <a:gd name="connsiteY3" fmla="*/ 79268 h 168531"/>
                <a:gd name="connsiteX4" fmla="*/ 89760 w 168728"/>
                <a:gd name="connsiteY4" fmla="*/ 79268 h 168531"/>
                <a:gd name="connsiteX5" fmla="*/ 89760 w 168728"/>
                <a:gd name="connsiteY5" fmla="*/ 8413 h 168531"/>
                <a:gd name="connsiteX6" fmla="*/ 84686 w 168728"/>
                <a:gd name="connsiteY6" fmla="*/ 63 h 168531"/>
                <a:gd name="connsiteX7" fmla="*/ 79611 w 168728"/>
                <a:gd name="connsiteY7" fmla="*/ 8413 h 168531"/>
                <a:gd name="connsiteX8" fmla="*/ 79611 w 168728"/>
                <a:gd name="connsiteY8" fmla="*/ 79268 h 168531"/>
                <a:gd name="connsiteX9" fmla="*/ 8567 w 168728"/>
                <a:gd name="connsiteY9" fmla="*/ 79268 h 168531"/>
                <a:gd name="connsiteX10" fmla="*/ 194 w 168728"/>
                <a:gd name="connsiteY10" fmla="*/ 84329 h 168531"/>
                <a:gd name="connsiteX11" fmla="*/ 8567 w 168728"/>
                <a:gd name="connsiteY11" fmla="*/ 89390 h 168531"/>
                <a:gd name="connsiteX12" fmla="*/ 79611 w 168728"/>
                <a:gd name="connsiteY12" fmla="*/ 89390 h 168531"/>
                <a:gd name="connsiteX13" fmla="*/ 79611 w 168728"/>
                <a:gd name="connsiteY13" fmla="*/ 160244 h 168531"/>
                <a:gd name="connsiteX14" fmla="*/ 84686 w 168728"/>
                <a:gd name="connsiteY14" fmla="*/ 168595 h 168531"/>
                <a:gd name="connsiteX15" fmla="*/ 89760 w 168728"/>
                <a:gd name="connsiteY15" fmla="*/ 160244 h 168531"/>
                <a:gd name="connsiteX16" fmla="*/ 89760 w 168728"/>
                <a:gd name="connsiteY16" fmla="*/ 89390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728" h="168531">
                  <a:moveTo>
                    <a:pt x="89760" y="89390"/>
                  </a:moveTo>
                  <a:lnTo>
                    <a:pt x="160550" y="89390"/>
                  </a:lnTo>
                  <a:cubicBezTo>
                    <a:pt x="164103" y="89390"/>
                    <a:pt x="168923" y="89390"/>
                    <a:pt x="168923" y="84329"/>
                  </a:cubicBezTo>
                  <a:cubicBezTo>
                    <a:pt x="168923" y="79268"/>
                    <a:pt x="164103" y="79268"/>
                    <a:pt x="160550" y="79268"/>
                  </a:cubicBezTo>
                  <a:lnTo>
                    <a:pt x="89760" y="79268"/>
                  </a:lnTo>
                  <a:lnTo>
                    <a:pt x="89760" y="8413"/>
                  </a:lnTo>
                  <a:cubicBezTo>
                    <a:pt x="89760" y="4871"/>
                    <a:pt x="89760" y="63"/>
                    <a:pt x="84686" y="63"/>
                  </a:cubicBezTo>
                  <a:cubicBezTo>
                    <a:pt x="79611" y="63"/>
                    <a:pt x="79611" y="4871"/>
                    <a:pt x="79611" y="8413"/>
                  </a:cubicBezTo>
                  <a:lnTo>
                    <a:pt x="79611" y="79268"/>
                  </a:lnTo>
                  <a:lnTo>
                    <a:pt x="8567" y="79268"/>
                  </a:lnTo>
                  <a:cubicBezTo>
                    <a:pt x="5015" y="79268"/>
                    <a:pt x="194" y="79268"/>
                    <a:pt x="194" y="84329"/>
                  </a:cubicBezTo>
                  <a:cubicBezTo>
                    <a:pt x="194" y="89390"/>
                    <a:pt x="5015" y="89390"/>
                    <a:pt x="8567" y="89390"/>
                  </a:cubicBezTo>
                  <a:lnTo>
                    <a:pt x="79611" y="89390"/>
                  </a:lnTo>
                  <a:lnTo>
                    <a:pt x="79611" y="160244"/>
                  </a:lnTo>
                  <a:cubicBezTo>
                    <a:pt x="79611" y="163787"/>
                    <a:pt x="79611" y="168595"/>
                    <a:pt x="84686" y="168595"/>
                  </a:cubicBezTo>
                  <a:cubicBezTo>
                    <a:pt x="89760" y="168595"/>
                    <a:pt x="89760" y="163787"/>
                    <a:pt x="89760" y="160244"/>
                  </a:cubicBezTo>
                  <a:lnTo>
                    <a:pt x="89760" y="89390"/>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7" name="Freeform: Shape 136">
              <a:extLst>
                <a:ext uri="{FF2B5EF4-FFF2-40B4-BE49-F238E27FC236}">
                  <a16:creationId xmlns:a16="http://schemas.microsoft.com/office/drawing/2014/main" id="{4DEF4068-EB87-C64D-2F9D-3974D94E530A}"/>
                </a:ext>
              </a:extLst>
            </p:cNvPr>
            <p:cNvSpPr/>
            <p:nvPr>
              <p:custDataLst>
                <p:tags r:id="rId139"/>
              </p:custDataLst>
            </p:nvPr>
          </p:nvSpPr>
          <p:spPr>
            <a:xfrm>
              <a:off x="12617674" y="3787326"/>
              <a:ext cx="239265" cy="253051"/>
            </a:xfrm>
            <a:custGeom>
              <a:avLst/>
              <a:gdLst>
                <a:gd name="connsiteX0" fmla="*/ 92815 w 239265"/>
                <a:gd name="connsiteY0" fmla="*/ 135185 h 253051"/>
                <a:gd name="connsiteX1" fmla="*/ 2742 w 239265"/>
                <a:gd name="connsiteY1" fmla="*/ 246274 h 253051"/>
                <a:gd name="connsiteX2" fmla="*/ 458 w 239265"/>
                <a:gd name="connsiteY2" fmla="*/ 250323 h 253051"/>
                <a:gd name="connsiteX3" fmla="*/ 7309 w 239265"/>
                <a:gd name="connsiteY3" fmla="*/ 253106 h 253051"/>
                <a:gd name="connsiteX4" fmla="*/ 217649 w 239265"/>
                <a:gd name="connsiteY4" fmla="*/ 253106 h 253051"/>
                <a:gd name="connsiteX5" fmla="*/ 239470 w 239265"/>
                <a:gd name="connsiteY5" fmla="*/ 190097 h 253051"/>
                <a:gd name="connsiteX6" fmla="*/ 233127 w 239265"/>
                <a:gd name="connsiteY6" fmla="*/ 190097 h 253051"/>
                <a:gd name="connsiteX7" fmla="*/ 188217 w 239265"/>
                <a:gd name="connsiteY7" fmla="*/ 231850 h 253051"/>
                <a:gd name="connsiteX8" fmla="*/ 129352 w 239265"/>
                <a:gd name="connsiteY8" fmla="*/ 239189 h 253051"/>
                <a:gd name="connsiteX9" fmla="*/ 21518 w 239265"/>
                <a:gd name="connsiteY9" fmla="*/ 239189 h 253051"/>
                <a:gd name="connsiteX10" fmla="*/ 109561 w 239265"/>
                <a:gd name="connsiteY10" fmla="*/ 130630 h 253051"/>
                <a:gd name="connsiteX11" fmla="*/ 111845 w 239265"/>
                <a:gd name="connsiteY11" fmla="*/ 126581 h 253051"/>
                <a:gd name="connsiteX12" fmla="*/ 110069 w 239265"/>
                <a:gd name="connsiteY12" fmla="*/ 123038 h 253051"/>
                <a:gd name="connsiteX13" fmla="*/ 27607 w 239265"/>
                <a:gd name="connsiteY13" fmla="*/ 10177 h 253051"/>
                <a:gd name="connsiteX14" fmla="*/ 128083 w 239265"/>
                <a:gd name="connsiteY14" fmla="*/ 10177 h 253051"/>
                <a:gd name="connsiteX15" fmla="*/ 233127 w 239265"/>
                <a:gd name="connsiteY15" fmla="*/ 59269 h 253051"/>
                <a:gd name="connsiteX16" fmla="*/ 239470 w 239265"/>
                <a:gd name="connsiteY16" fmla="*/ 59269 h 253051"/>
                <a:gd name="connsiteX17" fmla="*/ 217649 w 239265"/>
                <a:gd name="connsiteY17" fmla="*/ 55 h 253051"/>
                <a:gd name="connsiteX18" fmla="*/ 7309 w 239265"/>
                <a:gd name="connsiteY18" fmla="*/ 55 h 253051"/>
                <a:gd name="connsiteX19" fmla="*/ 204 w 239265"/>
                <a:gd name="connsiteY19" fmla="*/ 8153 h 253051"/>
                <a:gd name="connsiteX20" fmla="*/ 92815 w 239265"/>
                <a:gd name="connsiteY20" fmla="*/ 13518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265" h="253051">
                  <a:moveTo>
                    <a:pt x="92815" y="135185"/>
                  </a:moveTo>
                  <a:lnTo>
                    <a:pt x="2742" y="246274"/>
                  </a:lnTo>
                  <a:cubicBezTo>
                    <a:pt x="712" y="248804"/>
                    <a:pt x="458" y="249311"/>
                    <a:pt x="458" y="250323"/>
                  </a:cubicBezTo>
                  <a:cubicBezTo>
                    <a:pt x="458" y="253106"/>
                    <a:pt x="2742" y="253106"/>
                    <a:pt x="7309" y="253106"/>
                  </a:cubicBezTo>
                  <a:lnTo>
                    <a:pt x="217649" y="253106"/>
                  </a:lnTo>
                  <a:lnTo>
                    <a:pt x="239470" y="190097"/>
                  </a:lnTo>
                  <a:lnTo>
                    <a:pt x="233127" y="190097"/>
                  </a:lnTo>
                  <a:cubicBezTo>
                    <a:pt x="226783" y="209075"/>
                    <a:pt x="209784" y="224512"/>
                    <a:pt x="188217" y="231850"/>
                  </a:cubicBezTo>
                  <a:cubicBezTo>
                    <a:pt x="184157" y="233115"/>
                    <a:pt x="166650" y="239189"/>
                    <a:pt x="129352" y="239189"/>
                  </a:cubicBezTo>
                  <a:lnTo>
                    <a:pt x="21518" y="239189"/>
                  </a:lnTo>
                  <a:lnTo>
                    <a:pt x="109561" y="130630"/>
                  </a:lnTo>
                  <a:cubicBezTo>
                    <a:pt x="111337" y="128352"/>
                    <a:pt x="111845" y="127593"/>
                    <a:pt x="111845" y="126581"/>
                  </a:cubicBezTo>
                  <a:cubicBezTo>
                    <a:pt x="111845" y="125569"/>
                    <a:pt x="111591" y="125316"/>
                    <a:pt x="110069" y="123038"/>
                  </a:cubicBezTo>
                  <a:lnTo>
                    <a:pt x="27607" y="10177"/>
                  </a:lnTo>
                  <a:lnTo>
                    <a:pt x="128083" y="10177"/>
                  </a:lnTo>
                  <a:cubicBezTo>
                    <a:pt x="157008" y="10177"/>
                    <a:pt x="215366" y="11949"/>
                    <a:pt x="233127" y="59269"/>
                  </a:cubicBezTo>
                  <a:lnTo>
                    <a:pt x="239470" y="59269"/>
                  </a:lnTo>
                  <a:lnTo>
                    <a:pt x="217649" y="55"/>
                  </a:lnTo>
                  <a:lnTo>
                    <a:pt x="7309" y="55"/>
                  </a:lnTo>
                  <a:cubicBezTo>
                    <a:pt x="458" y="55"/>
                    <a:pt x="204" y="308"/>
                    <a:pt x="204" y="8153"/>
                  </a:cubicBezTo>
                  <a:lnTo>
                    <a:pt x="92815" y="135185"/>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8" name="Freeform: Shape 137">
              <a:extLst>
                <a:ext uri="{FF2B5EF4-FFF2-40B4-BE49-F238E27FC236}">
                  <a16:creationId xmlns:a16="http://schemas.microsoft.com/office/drawing/2014/main" id="{B40C80DF-3FDE-8638-CD79-83FA94B03D7E}"/>
                </a:ext>
              </a:extLst>
            </p:cNvPr>
            <p:cNvSpPr/>
            <p:nvPr>
              <p:custDataLst>
                <p:tags r:id="rId140"/>
              </p:custDataLst>
            </p:nvPr>
          </p:nvSpPr>
          <p:spPr>
            <a:xfrm>
              <a:off x="12879815" y="3974916"/>
              <a:ext cx="95021" cy="79888"/>
            </a:xfrm>
            <a:custGeom>
              <a:avLst/>
              <a:gdLst>
                <a:gd name="connsiteX0" fmla="*/ 35914 w 95021"/>
                <a:gd name="connsiteY0" fmla="*/ 59406 h 79888"/>
                <a:gd name="connsiteX1" fmla="*/ 19219 w 95021"/>
                <a:gd name="connsiteY1" fmla="*/ 74994 h 79888"/>
                <a:gd name="connsiteX2" fmla="*/ 9628 w 95021"/>
                <a:gd name="connsiteY2" fmla="*/ 72514 h 79888"/>
                <a:gd name="connsiteX3" fmla="*/ 17443 w 95021"/>
                <a:gd name="connsiteY3" fmla="*/ 62772 h 79888"/>
                <a:gd name="connsiteX4" fmla="*/ 10339 w 95021"/>
                <a:gd name="connsiteY4" fmla="*/ 56218 h 79888"/>
                <a:gd name="connsiteX5" fmla="*/ 215 w 95021"/>
                <a:gd name="connsiteY5" fmla="*/ 67023 h 79888"/>
                <a:gd name="connsiteX6" fmla="*/ 18864 w 95021"/>
                <a:gd name="connsiteY6" fmla="*/ 79954 h 79888"/>
                <a:gd name="connsiteX7" fmla="*/ 38756 w 95021"/>
                <a:gd name="connsiteY7" fmla="*/ 67377 h 79888"/>
                <a:gd name="connsiteX8" fmla="*/ 59892 w 95021"/>
                <a:gd name="connsiteY8" fmla="*/ 79954 h 79888"/>
                <a:gd name="connsiteX9" fmla="*/ 91151 w 95021"/>
                <a:gd name="connsiteY9" fmla="*/ 52852 h 79888"/>
                <a:gd name="connsiteX10" fmla="*/ 88309 w 95021"/>
                <a:gd name="connsiteY10" fmla="*/ 50549 h 79888"/>
                <a:gd name="connsiteX11" fmla="*/ 84935 w 95021"/>
                <a:gd name="connsiteY11" fmla="*/ 53561 h 79888"/>
                <a:gd name="connsiteX12" fmla="*/ 60602 w 95021"/>
                <a:gd name="connsiteY12" fmla="*/ 74994 h 79888"/>
                <a:gd name="connsiteX13" fmla="*/ 49768 w 95021"/>
                <a:gd name="connsiteY13" fmla="*/ 63480 h 79888"/>
                <a:gd name="connsiteX14" fmla="*/ 59004 w 95021"/>
                <a:gd name="connsiteY14" fmla="*/ 23093 h 79888"/>
                <a:gd name="connsiteX15" fmla="*/ 76409 w 95021"/>
                <a:gd name="connsiteY15" fmla="*/ 5026 h 79888"/>
                <a:gd name="connsiteX16" fmla="*/ 86000 w 95021"/>
                <a:gd name="connsiteY16" fmla="*/ 7505 h 79888"/>
                <a:gd name="connsiteX17" fmla="*/ 78185 w 95021"/>
                <a:gd name="connsiteY17" fmla="*/ 17248 h 79888"/>
                <a:gd name="connsiteX18" fmla="*/ 85290 w 95021"/>
                <a:gd name="connsiteY18" fmla="*/ 23802 h 79888"/>
                <a:gd name="connsiteX19" fmla="*/ 95236 w 95021"/>
                <a:gd name="connsiteY19" fmla="*/ 12997 h 79888"/>
                <a:gd name="connsiteX20" fmla="*/ 76765 w 95021"/>
                <a:gd name="connsiteY20" fmla="*/ 66 h 79888"/>
                <a:gd name="connsiteX21" fmla="*/ 56872 w 95021"/>
                <a:gd name="connsiteY21" fmla="*/ 12642 h 79888"/>
                <a:gd name="connsiteX22" fmla="*/ 35559 w 95021"/>
                <a:gd name="connsiteY22" fmla="*/ 66 h 79888"/>
                <a:gd name="connsiteX23" fmla="*/ 4300 w 95021"/>
                <a:gd name="connsiteY23" fmla="*/ 27168 h 79888"/>
                <a:gd name="connsiteX24" fmla="*/ 7319 w 95021"/>
                <a:gd name="connsiteY24" fmla="*/ 29470 h 79888"/>
                <a:gd name="connsiteX25" fmla="*/ 10694 w 95021"/>
                <a:gd name="connsiteY25" fmla="*/ 26459 h 79888"/>
                <a:gd name="connsiteX26" fmla="*/ 35026 w 95021"/>
                <a:gd name="connsiteY26" fmla="*/ 5026 h 79888"/>
                <a:gd name="connsiteX27" fmla="*/ 45683 w 95021"/>
                <a:gd name="connsiteY27" fmla="*/ 16717 h 79888"/>
                <a:gd name="connsiteX28" fmla="*/ 41953 w 95021"/>
                <a:gd name="connsiteY28" fmla="*/ 35139 h 79888"/>
                <a:gd name="connsiteX29" fmla="*/ 35914 w 95021"/>
                <a:gd name="connsiteY29" fmla="*/ 59406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5021" h="79888">
                  <a:moveTo>
                    <a:pt x="35914" y="59406"/>
                  </a:moveTo>
                  <a:cubicBezTo>
                    <a:pt x="34138" y="65429"/>
                    <a:pt x="28277" y="74994"/>
                    <a:pt x="19219" y="74994"/>
                  </a:cubicBezTo>
                  <a:cubicBezTo>
                    <a:pt x="18686" y="74994"/>
                    <a:pt x="13358" y="74994"/>
                    <a:pt x="9628" y="72514"/>
                  </a:cubicBezTo>
                  <a:cubicBezTo>
                    <a:pt x="16910" y="70212"/>
                    <a:pt x="17443" y="63835"/>
                    <a:pt x="17443" y="62772"/>
                  </a:cubicBezTo>
                  <a:cubicBezTo>
                    <a:pt x="17443" y="58875"/>
                    <a:pt x="14424" y="56218"/>
                    <a:pt x="10339" y="56218"/>
                  </a:cubicBezTo>
                  <a:cubicBezTo>
                    <a:pt x="5366" y="56218"/>
                    <a:pt x="215" y="60469"/>
                    <a:pt x="215" y="67023"/>
                  </a:cubicBezTo>
                  <a:cubicBezTo>
                    <a:pt x="215" y="75880"/>
                    <a:pt x="10161" y="79954"/>
                    <a:pt x="18864" y="79954"/>
                  </a:cubicBezTo>
                  <a:cubicBezTo>
                    <a:pt x="27034" y="79954"/>
                    <a:pt x="34316" y="74817"/>
                    <a:pt x="38756" y="67377"/>
                  </a:cubicBezTo>
                  <a:cubicBezTo>
                    <a:pt x="43019" y="76766"/>
                    <a:pt x="52787" y="79954"/>
                    <a:pt x="59892" y="79954"/>
                  </a:cubicBezTo>
                  <a:cubicBezTo>
                    <a:pt x="80317" y="79954"/>
                    <a:pt x="91151" y="57812"/>
                    <a:pt x="91151" y="52852"/>
                  </a:cubicBezTo>
                  <a:cubicBezTo>
                    <a:pt x="91151" y="50549"/>
                    <a:pt x="88842" y="50549"/>
                    <a:pt x="88309" y="50549"/>
                  </a:cubicBezTo>
                  <a:cubicBezTo>
                    <a:pt x="85823" y="50549"/>
                    <a:pt x="85645" y="51435"/>
                    <a:pt x="84935" y="53561"/>
                  </a:cubicBezTo>
                  <a:cubicBezTo>
                    <a:pt x="81205" y="65783"/>
                    <a:pt x="70548" y="74994"/>
                    <a:pt x="60602" y="74994"/>
                  </a:cubicBezTo>
                  <a:cubicBezTo>
                    <a:pt x="53498" y="74994"/>
                    <a:pt x="49768" y="70212"/>
                    <a:pt x="49768" y="63480"/>
                  </a:cubicBezTo>
                  <a:cubicBezTo>
                    <a:pt x="49768" y="58875"/>
                    <a:pt x="54031" y="42755"/>
                    <a:pt x="59004" y="23093"/>
                  </a:cubicBezTo>
                  <a:cubicBezTo>
                    <a:pt x="62556" y="9454"/>
                    <a:pt x="70548" y="5026"/>
                    <a:pt x="76409" y="5026"/>
                  </a:cubicBezTo>
                  <a:cubicBezTo>
                    <a:pt x="76765" y="5026"/>
                    <a:pt x="82271" y="5026"/>
                    <a:pt x="86000" y="7505"/>
                  </a:cubicBezTo>
                  <a:cubicBezTo>
                    <a:pt x="80317" y="9100"/>
                    <a:pt x="78185" y="14059"/>
                    <a:pt x="78185" y="17248"/>
                  </a:cubicBezTo>
                  <a:cubicBezTo>
                    <a:pt x="78185" y="21145"/>
                    <a:pt x="81205" y="23802"/>
                    <a:pt x="85290" y="23802"/>
                  </a:cubicBezTo>
                  <a:cubicBezTo>
                    <a:pt x="89375" y="23802"/>
                    <a:pt x="95236" y="20436"/>
                    <a:pt x="95236" y="12997"/>
                  </a:cubicBezTo>
                  <a:cubicBezTo>
                    <a:pt x="95236" y="3077"/>
                    <a:pt x="83869" y="66"/>
                    <a:pt x="76765" y="66"/>
                  </a:cubicBezTo>
                  <a:cubicBezTo>
                    <a:pt x="67884" y="66"/>
                    <a:pt x="60780" y="5911"/>
                    <a:pt x="56872" y="12642"/>
                  </a:cubicBezTo>
                  <a:cubicBezTo>
                    <a:pt x="53675" y="5380"/>
                    <a:pt x="45505" y="66"/>
                    <a:pt x="35559" y="66"/>
                  </a:cubicBezTo>
                  <a:cubicBezTo>
                    <a:pt x="15667" y="66"/>
                    <a:pt x="4300" y="21853"/>
                    <a:pt x="4300" y="27168"/>
                  </a:cubicBezTo>
                  <a:cubicBezTo>
                    <a:pt x="4300" y="29470"/>
                    <a:pt x="6786" y="29470"/>
                    <a:pt x="7319" y="29470"/>
                  </a:cubicBezTo>
                  <a:cubicBezTo>
                    <a:pt x="9628" y="29470"/>
                    <a:pt x="9806" y="28762"/>
                    <a:pt x="10694" y="26459"/>
                  </a:cubicBezTo>
                  <a:cubicBezTo>
                    <a:pt x="15134" y="12642"/>
                    <a:pt x="26324" y="5026"/>
                    <a:pt x="35026" y="5026"/>
                  </a:cubicBezTo>
                  <a:cubicBezTo>
                    <a:pt x="40888" y="5026"/>
                    <a:pt x="45683" y="8214"/>
                    <a:pt x="45683" y="16717"/>
                  </a:cubicBezTo>
                  <a:cubicBezTo>
                    <a:pt x="45683" y="20259"/>
                    <a:pt x="43552" y="29116"/>
                    <a:pt x="41953" y="35139"/>
                  </a:cubicBezTo>
                  <a:lnTo>
                    <a:pt x="35914" y="59406"/>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9" name="Freeform: Shape 138">
              <a:extLst>
                <a:ext uri="{FF2B5EF4-FFF2-40B4-BE49-F238E27FC236}">
                  <a16:creationId xmlns:a16="http://schemas.microsoft.com/office/drawing/2014/main" id="{107CA411-F665-502C-EF1E-B77A08F08CAB}"/>
                </a:ext>
              </a:extLst>
            </p:cNvPr>
            <p:cNvSpPr/>
            <p:nvPr>
              <p:custDataLst>
                <p:tags r:id="rId141"/>
              </p:custDataLst>
            </p:nvPr>
          </p:nvSpPr>
          <p:spPr>
            <a:xfrm>
              <a:off x="13016542" y="3926558"/>
              <a:ext cx="98040" cy="164204"/>
            </a:xfrm>
            <a:custGeom>
              <a:avLst/>
              <a:gdLst>
                <a:gd name="connsiteX0" fmla="*/ 96839 w 98040"/>
                <a:gd name="connsiteY0" fmla="*/ 8037 h 164204"/>
                <a:gd name="connsiteX1" fmla="*/ 98260 w 98040"/>
                <a:gd name="connsiteY1" fmla="*/ 4494 h 164204"/>
                <a:gd name="connsiteX2" fmla="*/ 93820 w 98040"/>
                <a:gd name="connsiteY2" fmla="*/ 66 h 164204"/>
                <a:gd name="connsiteX3" fmla="*/ 89379 w 98040"/>
                <a:gd name="connsiteY3" fmla="*/ 3431 h 164204"/>
                <a:gd name="connsiteX4" fmla="*/ 1640 w 98040"/>
                <a:gd name="connsiteY4" fmla="*/ 156299 h 164204"/>
                <a:gd name="connsiteX5" fmla="*/ 219 w 98040"/>
                <a:gd name="connsiteY5" fmla="*/ 159842 h 164204"/>
                <a:gd name="connsiteX6" fmla="*/ 4660 w 98040"/>
                <a:gd name="connsiteY6" fmla="*/ 164271 h 164204"/>
                <a:gd name="connsiteX7" fmla="*/ 9100 w 98040"/>
                <a:gd name="connsiteY7" fmla="*/ 160905 h 164204"/>
                <a:gd name="connsiteX8" fmla="*/ 96839 w 98040"/>
                <a:gd name="connsiteY8" fmla="*/ 8037 h 1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40" h="164204">
                  <a:moveTo>
                    <a:pt x="96839" y="8037"/>
                  </a:moveTo>
                  <a:cubicBezTo>
                    <a:pt x="98082" y="5911"/>
                    <a:pt x="98260" y="5380"/>
                    <a:pt x="98260" y="4494"/>
                  </a:cubicBezTo>
                  <a:cubicBezTo>
                    <a:pt x="98260" y="2191"/>
                    <a:pt x="96484" y="66"/>
                    <a:pt x="93820" y="66"/>
                  </a:cubicBezTo>
                  <a:cubicBezTo>
                    <a:pt x="91511" y="66"/>
                    <a:pt x="90267" y="1660"/>
                    <a:pt x="89379" y="3431"/>
                  </a:cubicBezTo>
                  <a:lnTo>
                    <a:pt x="1640" y="156299"/>
                  </a:lnTo>
                  <a:cubicBezTo>
                    <a:pt x="397" y="158425"/>
                    <a:pt x="219" y="158957"/>
                    <a:pt x="219" y="159842"/>
                  </a:cubicBezTo>
                  <a:cubicBezTo>
                    <a:pt x="219" y="162145"/>
                    <a:pt x="1996" y="164271"/>
                    <a:pt x="4660" y="164271"/>
                  </a:cubicBezTo>
                  <a:cubicBezTo>
                    <a:pt x="6969" y="164271"/>
                    <a:pt x="8212" y="162676"/>
                    <a:pt x="9100" y="160905"/>
                  </a:cubicBezTo>
                  <a:lnTo>
                    <a:pt x="96839" y="8037"/>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0" name="Freeform: Shape 139">
              <a:extLst>
                <a:ext uri="{FF2B5EF4-FFF2-40B4-BE49-F238E27FC236}">
                  <a16:creationId xmlns:a16="http://schemas.microsoft.com/office/drawing/2014/main" id="{67CA9E10-9483-71D4-B934-4FA2187FFCE9}"/>
                </a:ext>
              </a:extLst>
            </p:cNvPr>
            <p:cNvSpPr/>
            <p:nvPr>
              <p:custDataLst>
                <p:tags r:id="rId142"/>
              </p:custDataLst>
            </p:nvPr>
          </p:nvSpPr>
          <p:spPr>
            <a:xfrm>
              <a:off x="12998781" y="3984835"/>
              <a:ext cx="130720" cy="47649"/>
            </a:xfrm>
            <a:custGeom>
              <a:avLst/>
              <a:gdLst>
                <a:gd name="connsiteX0" fmla="*/ 124191 w 130720"/>
                <a:gd name="connsiteY0" fmla="*/ 8745 h 47649"/>
                <a:gd name="connsiteX1" fmla="*/ 130940 w 130720"/>
                <a:gd name="connsiteY1" fmla="*/ 4317 h 47649"/>
                <a:gd name="connsiteX2" fmla="*/ 124368 w 130720"/>
                <a:gd name="connsiteY2" fmla="*/ 66 h 47649"/>
                <a:gd name="connsiteX3" fmla="*/ 6791 w 130720"/>
                <a:gd name="connsiteY3" fmla="*/ 66 h 47649"/>
                <a:gd name="connsiteX4" fmla="*/ 219 w 130720"/>
                <a:gd name="connsiteY4" fmla="*/ 4317 h 47649"/>
                <a:gd name="connsiteX5" fmla="*/ 6969 w 130720"/>
                <a:gd name="connsiteY5" fmla="*/ 8745 h 47649"/>
                <a:gd name="connsiteX6" fmla="*/ 124191 w 130720"/>
                <a:gd name="connsiteY6" fmla="*/ 8745 h 47649"/>
                <a:gd name="connsiteX7" fmla="*/ 124368 w 130720"/>
                <a:gd name="connsiteY7" fmla="*/ 47715 h 47649"/>
                <a:gd name="connsiteX8" fmla="*/ 130940 w 130720"/>
                <a:gd name="connsiteY8" fmla="*/ 43464 h 47649"/>
                <a:gd name="connsiteX9" fmla="*/ 124191 w 130720"/>
                <a:gd name="connsiteY9" fmla="*/ 39036 h 47649"/>
                <a:gd name="connsiteX10" fmla="*/ 6969 w 130720"/>
                <a:gd name="connsiteY10" fmla="*/ 39036 h 47649"/>
                <a:gd name="connsiteX11" fmla="*/ 219 w 130720"/>
                <a:gd name="connsiteY11" fmla="*/ 43464 h 47649"/>
                <a:gd name="connsiteX12" fmla="*/ 6791 w 130720"/>
                <a:gd name="connsiteY12" fmla="*/ 47715 h 47649"/>
                <a:gd name="connsiteX13" fmla="*/ 124368 w 130720"/>
                <a:gd name="connsiteY13" fmla="*/ 47715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20" h="47649">
                  <a:moveTo>
                    <a:pt x="124191" y="8745"/>
                  </a:moveTo>
                  <a:cubicBezTo>
                    <a:pt x="126855" y="8745"/>
                    <a:pt x="130940" y="8745"/>
                    <a:pt x="130940" y="4317"/>
                  </a:cubicBezTo>
                  <a:cubicBezTo>
                    <a:pt x="130940" y="66"/>
                    <a:pt x="126677" y="66"/>
                    <a:pt x="124368" y="66"/>
                  </a:cubicBezTo>
                  <a:lnTo>
                    <a:pt x="6791" y="66"/>
                  </a:lnTo>
                  <a:cubicBezTo>
                    <a:pt x="4482" y="66"/>
                    <a:pt x="219" y="66"/>
                    <a:pt x="219" y="4317"/>
                  </a:cubicBezTo>
                  <a:cubicBezTo>
                    <a:pt x="219" y="8745"/>
                    <a:pt x="4304" y="8745"/>
                    <a:pt x="6969" y="8745"/>
                  </a:cubicBezTo>
                  <a:lnTo>
                    <a:pt x="124191" y="8745"/>
                  </a:lnTo>
                  <a:close/>
                  <a:moveTo>
                    <a:pt x="124368" y="47715"/>
                  </a:moveTo>
                  <a:cubicBezTo>
                    <a:pt x="126677" y="47715"/>
                    <a:pt x="130940" y="47715"/>
                    <a:pt x="130940" y="43464"/>
                  </a:cubicBezTo>
                  <a:cubicBezTo>
                    <a:pt x="130940" y="39036"/>
                    <a:pt x="126855" y="39036"/>
                    <a:pt x="124191" y="39036"/>
                  </a:cubicBezTo>
                  <a:lnTo>
                    <a:pt x="6969" y="39036"/>
                  </a:lnTo>
                  <a:cubicBezTo>
                    <a:pt x="4304" y="39036"/>
                    <a:pt x="219" y="39036"/>
                    <a:pt x="219" y="43464"/>
                  </a:cubicBezTo>
                  <a:cubicBezTo>
                    <a:pt x="219" y="47715"/>
                    <a:pt x="4482" y="47715"/>
                    <a:pt x="6791" y="47715"/>
                  </a:cubicBezTo>
                  <a:lnTo>
                    <a:pt x="124368" y="47715"/>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1" name="Freeform: Shape 140">
              <a:extLst>
                <a:ext uri="{FF2B5EF4-FFF2-40B4-BE49-F238E27FC236}">
                  <a16:creationId xmlns:a16="http://schemas.microsoft.com/office/drawing/2014/main" id="{C0A62F6A-6D8E-6BDD-1F92-A969C9DBBDE8}"/>
                </a:ext>
              </a:extLst>
            </p:cNvPr>
            <p:cNvSpPr/>
            <p:nvPr>
              <p:custDataLst>
                <p:tags r:id="rId143"/>
              </p:custDataLst>
            </p:nvPr>
          </p:nvSpPr>
          <p:spPr>
            <a:xfrm>
              <a:off x="13141932" y="3974916"/>
              <a:ext cx="99106" cy="112481"/>
            </a:xfrm>
            <a:custGeom>
              <a:avLst/>
              <a:gdLst>
                <a:gd name="connsiteX0" fmla="*/ 13724 w 99106"/>
                <a:gd name="connsiteY0" fmla="*/ 99793 h 112481"/>
                <a:gd name="connsiteX1" fmla="*/ 5021 w 99106"/>
                <a:gd name="connsiteY1" fmla="*/ 106170 h 112481"/>
                <a:gd name="connsiteX2" fmla="*/ 226 w 99106"/>
                <a:gd name="connsiteY2" fmla="*/ 109890 h 112481"/>
                <a:gd name="connsiteX3" fmla="*/ 2712 w 99106"/>
                <a:gd name="connsiteY3" fmla="*/ 112547 h 112481"/>
                <a:gd name="connsiteX4" fmla="*/ 17987 w 99106"/>
                <a:gd name="connsiteY4" fmla="*/ 111838 h 112481"/>
                <a:gd name="connsiteX5" fmla="*/ 36636 w 99106"/>
                <a:gd name="connsiteY5" fmla="*/ 112547 h 112481"/>
                <a:gd name="connsiteX6" fmla="*/ 40188 w 99106"/>
                <a:gd name="connsiteY6" fmla="*/ 108650 h 112481"/>
                <a:gd name="connsiteX7" fmla="*/ 35570 w 99106"/>
                <a:gd name="connsiteY7" fmla="*/ 106170 h 112481"/>
                <a:gd name="connsiteX8" fmla="*/ 26867 w 99106"/>
                <a:gd name="connsiteY8" fmla="*/ 104044 h 112481"/>
                <a:gd name="connsiteX9" fmla="*/ 28821 w 99106"/>
                <a:gd name="connsiteY9" fmla="*/ 95896 h 112481"/>
                <a:gd name="connsiteX10" fmla="*/ 35392 w 99106"/>
                <a:gd name="connsiteY10" fmla="*/ 69503 h 112481"/>
                <a:gd name="connsiteX11" fmla="*/ 53686 w 99106"/>
                <a:gd name="connsiteY11" fmla="*/ 79954 h 112481"/>
                <a:gd name="connsiteX12" fmla="*/ 99332 w 99106"/>
                <a:gd name="connsiteY12" fmla="*/ 29647 h 112481"/>
                <a:gd name="connsiteX13" fmla="*/ 72690 w 99106"/>
                <a:gd name="connsiteY13" fmla="*/ 66 h 112481"/>
                <a:gd name="connsiteX14" fmla="*/ 47470 w 99106"/>
                <a:gd name="connsiteY14" fmla="*/ 12465 h 112481"/>
                <a:gd name="connsiteX15" fmla="*/ 29176 w 99106"/>
                <a:gd name="connsiteY15" fmla="*/ 66 h 112481"/>
                <a:gd name="connsiteX16" fmla="*/ 15145 w 99106"/>
                <a:gd name="connsiteY16" fmla="*/ 9454 h 112481"/>
                <a:gd name="connsiteX17" fmla="*/ 8751 w 99106"/>
                <a:gd name="connsiteY17" fmla="*/ 27168 h 112481"/>
                <a:gd name="connsiteX18" fmla="*/ 11770 w 99106"/>
                <a:gd name="connsiteY18" fmla="*/ 29470 h 112481"/>
                <a:gd name="connsiteX19" fmla="*/ 15678 w 99106"/>
                <a:gd name="connsiteY19" fmla="*/ 24156 h 112481"/>
                <a:gd name="connsiteX20" fmla="*/ 28643 w 99106"/>
                <a:gd name="connsiteY20" fmla="*/ 5026 h 112481"/>
                <a:gd name="connsiteX21" fmla="*/ 34504 w 99106"/>
                <a:gd name="connsiteY21" fmla="*/ 13705 h 112481"/>
                <a:gd name="connsiteX22" fmla="*/ 33971 w 99106"/>
                <a:gd name="connsiteY22" fmla="*/ 19019 h 112481"/>
                <a:gd name="connsiteX23" fmla="*/ 13724 w 99106"/>
                <a:gd name="connsiteY23" fmla="*/ 99793 h 112481"/>
                <a:gd name="connsiteX24" fmla="*/ 47292 w 99106"/>
                <a:gd name="connsiteY24" fmla="*/ 21322 h 112481"/>
                <a:gd name="connsiteX25" fmla="*/ 72157 w 99106"/>
                <a:gd name="connsiteY25" fmla="*/ 5026 h 112481"/>
                <a:gd name="connsiteX26" fmla="*/ 85123 w 99106"/>
                <a:gd name="connsiteY26" fmla="*/ 22208 h 112481"/>
                <a:gd name="connsiteX27" fmla="*/ 75887 w 99106"/>
                <a:gd name="connsiteY27" fmla="*/ 57812 h 112481"/>
                <a:gd name="connsiteX28" fmla="*/ 53686 w 99106"/>
                <a:gd name="connsiteY28" fmla="*/ 74994 h 112481"/>
                <a:gd name="connsiteX29" fmla="*/ 37879 w 99106"/>
                <a:gd name="connsiteY29" fmla="*/ 59583 h 112481"/>
                <a:gd name="connsiteX30" fmla="*/ 38412 w 99106"/>
                <a:gd name="connsiteY30" fmla="*/ 56926 h 112481"/>
                <a:gd name="connsiteX31" fmla="*/ 47292 w 99106"/>
                <a:gd name="connsiteY31" fmla="*/ 21322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9106" h="112481">
                  <a:moveTo>
                    <a:pt x="13724" y="99793"/>
                  </a:moveTo>
                  <a:cubicBezTo>
                    <a:pt x="12481" y="104753"/>
                    <a:pt x="12125" y="106170"/>
                    <a:pt x="5021" y="106170"/>
                  </a:cubicBezTo>
                  <a:cubicBezTo>
                    <a:pt x="2712" y="106170"/>
                    <a:pt x="226" y="106170"/>
                    <a:pt x="226" y="109890"/>
                  </a:cubicBezTo>
                  <a:cubicBezTo>
                    <a:pt x="226" y="111838"/>
                    <a:pt x="1824" y="112547"/>
                    <a:pt x="2712" y="112547"/>
                  </a:cubicBezTo>
                  <a:cubicBezTo>
                    <a:pt x="7330" y="112547"/>
                    <a:pt x="13191" y="111838"/>
                    <a:pt x="17987" y="111838"/>
                  </a:cubicBezTo>
                  <a:cubicBezTo>
                    <a:pt x="24025" y="111838"/>
                    <a:pt x="30774" y="112547"/>
                    <a:pt x="36636" y="112547"/>
                  </a:cubicBezTo>
                  <a:cubicBezTo>
                    <a:pt x="38234" y="112547"/>
                    <a:pt x="40188" y="112016"/>
                    <a:pt x="40188" y="108650"/>
                  </a:cubicBezTo>
                  <a:cubicBezTo>
                    <a:pt x="40188" y="106170"/>
                    <a:pt x="37701" y="106170"/>
                    <a:pt x="35570" y="106170"/>
                  </a:cubicBezTo>
                  <a:cubicBezTo>
                    <a:pt x="31662" y="106170"/>
                    <a:pt x="26867" y="106170"/>
                    <a:pt x="26867" y="104044"/>
                  </a:cubicBezTo>
                  <a:cubicBezTo>
                    <a:pt x="26867" y="103159"/>
                    <a:pt x="28110" y="98553"/>
                    <a:pt x="28821" y="95896"/>
                  </a:cubicBezTo>
                  <a:cubicBezTo>
                    <a:pt x="30952" y="86508"/>
                    <a:pt x="33439" y="76943"/>
                    <a:pt x="35392" y="69503"/>
                  </a:cubicBezTo>
                  <a:cubicBezTo>
                    <a:pt x="37524" y="73046"/>
                    <a:pt x="43029" y="79954"/>
                    <a:pt x="53686" y="79954"/>
                  </a:cubicBezTo>
                  <a:cubicBezTo>
                    <a:pt x="75354" y="79954"/>
                    <a:pt x="99332" y="56041"/>
                    <a:pt x="99332" y="29647"/>
                  </a:cubicBezTo>
                  <a:cubicBezTo>
                    <a:pt x="99332" y="8923"/>
                    <a:pt x="84945" y="66"/>
                    <a:pt x="72690" y="66"/>
                  </a:cubicBezTo>
                  <a:cubicBezTo>
                    <a:pt x="61678" y="66"/>
                    <a:pt x="52265" y="7505"/>
                    <a:pt x="47470" y="12465"/>
                  </a:cubicBezTo>
                  <a:cubicBezTo>
                    <a:pt x="44450" y="2369"/>
                    <a:pt x="34504" y="66"/>
                    <a:pt x="29176" y="66"/>
                  </a:cubicBezTo>
                  <a:cubicBezTo>
                    <a:pt x="22249" y="66"/>
                    <a:pt x="17987" y="4671"/>
                    <a:pt x="15145" y="9454"/>
                  </a:cubicBezTo>
                  <a:cubicBezTo>
                    <a:pt x="11593" y="15477"/>
                    <a:pt x="8751" y="26105"/>
                    <a:pt x="8751" y="27168"/>
                  </a:cubicBezTo>
                  <a:cubicBezTo>
                    <a:pt x="8751" y="29470"/>
                    <a:pt x="11237" y="29470"/>
                    <a:pt x="11770" y="29470"/>
                  </a:cubicBezTo>
                  <a:cubicBezTo>
                    <a:pt x="14257" y="29470"/>
                    <a:pt x="14434" y="28939"/>
                    <a:pt x="15678" y="24156"/>
                  </a:cubicBezTo>
                  <a:cubicBezTo>
                    <a:pt x="18342" y="13882"/>
                    <a:pt x="21716" y="5026"/>
                    <a:pt x="28643" y="5026"/>
                  </a:cubicBezTo>
                  <a:cubicBezTo>
                    <a:pt x="33261" y="5026"/>
                    <a:pt x="34504" y="8923"/>
                    <a:pt x="34504" y="13705"/>
                  </a:cubicBezTo>
                  <a:cubicBezTo>
                    <a:pt x="34504" y="15654"/>
                    <a:pt x="34149" y="17956"/>
                    <a:pt x="33971" y="19019"/>
                  </a:cubicBezTo>
                  <a:lnTo>
                    <a:pt x="13724" y="99793"/>
                  </a:lnTo>
                  <a:close/>
                  <a:moveTo>
                    <a:pt x="47292" y="21322"/>
                  </a:moveTo>
                  <a:cubicBezTo>
                    <a:pt x="57593" y="7683"/>
                    <a:pt x="66474" y="5026"/>
                    <a:pt x="72157" y="5026"/>
                  </a:cubicBezTo>
                  <a:cubicBezTo>
                    <a:pt x="79084" y="5026"/>
                    <a:pt x="85123" y="10162"/>
                    <a:pt x="85123" y="22208"/>
                  </a:cubicBezTo>
                  <a:cubicBezTo>
                    <a:pt x="85123" y="29470"/>
                    <a:pt x="81216" y="47538"/>
                    <a:pt x="75887" y="57812"/>
                  </a:cubicBezTo>
                  <a:cubicBezTo>
                    <a:pt x="71447" y="66492"/>
                    <a:pt x="62744" y="74994"/>
                    <a:pt x="53686" y="74994"/>
                  </a:cubicBezTo>
                  <a:cubicBezTo>
                    <a:pt x="41076" y="74994"/>
                    <a:pt x="37879" y="61355"/>
                    <a:pt x="37879" y="59583"/>
                  </a:cubicBezTo>
                  <a:cubicBezTo>
                    <a:pt x="37879" y="58875"/>
                    <a:pt x="38234" y="57635"/>
                    <a:pt x="38412" y="56926"/>
                  </a:cubicBezTo>
                  <a:lnTo>
                    <a:pt x="47292" y="21322"/>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2" name="Freeform: Shape 141">
              <a:extLst>
                <a:ext uri="{FF2B5EF4-FFF2-40B4-BE49-F238E27FC236}">
                  <a16:creationId xmlns:a16="http://schemas.microsoft.com/office/drawing/2014/main" id="{010A0964-6505-CEA9-3B5F-1FA33E040164}"/>
                </a:ext>
              </a:extLst>
            </p:cNvPr>
            <p:cNvSpPr/>
            <p:nvPr>
              <p:custDataLst>
                <p:tags r:id="rId144"/>
              </p:custDataLst>
            </p:nvPr>
          </p:nvSpPr>
          <p:spPr>
            <a:xfrm>
              <a:off x="13264847" y="3994072"/>
              <a:ext cx="52141" cy="84265"/>
            </a:xfrm>
            <a:custGeom>
              <a:avLst/>
              <a:gdLst>
                <a:gd name="connsiteX0" fmla="*/ 32580 w 52141"/>
                <a:gd name="connsiteY0" fmla="*/ 3863 h 84265"/>
                <a:gd name="connsiteX1" fmla="*/ 28013 w 52141"/>
                <a:gd name="connsiteY1" fmla="*/ 67 h 84265"/>
                <a:gd name="connsiteX2" fmla="*/ 2386 w 52141"/>
                <a:gd name="connsiteY2" fmla="*/ 8164 h 84265"/>
                <a:gd name="connsiteX3" fmla="*/ 230 w 52141"/>
                <a:gd name="connsiteY3" fmla="*/ 8164 h 84265"/>
                <a:gd name="connsiteX4" fmla="*/ 230 w 52141"/>
                <a:gd name="connsiteY4" fmla="*/ 13731 h 84265"/>
                <a:gd name="connsiteX5" fmla="*/ 2386 w 52141"/>
                <a:gd name="connsiteY5" fmla="*/ 13731 h 84265"/>
                <a:gd name="connsiteX6" fmla="*/ 20909 w 52141"/>
                <a:gd name="connsiteY6" fmla="*/ 10189 h 84265"/>
                <a:gd name="connsiteX7" fmla="*/ 20909 w 52141"/>
                <a:gd name="connsiteY7" fmla="*/ 73452 h 84265"/>
                <a:gd name="connsiteX8" fmla="*/ 7461 w 52141"/>
                <a:gd name="connsiteY8" fmla="*/ 78766 h 84265"/>
                <a:gd name="connsiteX9" fmla="*/ 1118 w 52141"/>
                <a:gd name="connsiteY9" fmla="*/ 78766 h 84265"/>
                <a:gd name="connsiteX10" fmla="*/ 1118 w 52141"/>
                <a:gd name="connsiteY10" fmla="*/ 84333 h 84265"/>
                <a:gd name="connsiteX11" fmla="*/ 26744 w 52141"/>
                <a:gd name="connsiteY11" fmla="*/ 83827 h 84265"/>
                <a:gd name="connsiteX12" fmla="*/ 52371 w 52141"/>
                <a:gd name="connsiteY12" fmla="*/ 84333 h 84265"/>
                <a:gd name="connsiteX13" fmla="*/ 52371 w 52141"/>
                <a:gd name="connsiteY13" fmla="*/ 78766 h 84265"/>
                <a:gd name="connsiteX14" fmla="*/ 46028 w 52141"/>
                <a:gd name="connsiteY14" fmla="*/ 78766 h 84265"/>
                <a:gd name="connsiteX15" fmla="*/ 32580 w 52141"/>
                <a:gd name="connsiteY15" fmla="*/ 73452 h 84265"/>
                <a:gd name="connsiteX16" fmla="*/ 32580 w 52141"/>
                <a:gd name="connsiteY16" fmla="*/ 3863 h 8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141" h="84265">
                  <a:moveTo>
                    <a:pt x="32580" y="3863"/>
                  </a:moveTo>
                  <a:cubicBezTo>
                    <a:pt x="32580" y="67"/>
                    <a:pt x="32199" y="67"/>
                    <a:pt x="28013" y="67"/>
                  </a:cubicBezTo>
                  <a:cubicBezTo>
                    <a:pt x="19006" y="8164"/>
                    <a:pt x="4924" y="8164"/>
                    <a:pt x="2386" y="8164"/>
                  </a:cubicBezTo>
                  <a:lnTo>
                    <a:pt x="230" y="8164"/>
                  </a:lnTo>
                  <a:lnTo>
                    <a:pt x="230" y="13731"/>
                  </a:lnTo>
                  <a:lnTo>
                    <a:pt x="2386" y="13731"/>
                  </a:lnTo>
                  <a:cubicBezTo>
                    <a:pt x="5304" y="13731"/>
                    <a:pt x="13550" y="13352"/>
                    <a:pt x="20909" y="10189"/>
                  </a:cubicBezTo>
                  <a:lnTo>
                    <a:pt x="20909" y="73452"/>
                  </a:lnTo>
                  <a:cubicBezTo>
                    <a:pt x="20909" y="77374"/>
                    <a:pt x="20909" y="78766"/>
                    <a:pt x="7461" y="78766"/>
                  </a:cubicBezTo>
                  <a:lnTo>
                    <a:pt x="1118" y="78766"/>
                  </a:lnTo>
                  <a:lnTo>
                    <a:pt x="1118" y="84333"/>
                  </a:lnTo>
                  <a:cubicBezTo>
                    <a:pt x="8095" y="83827"/>
                    <a:pt x="19386" y="83827"/>
                    <a:pt x="26744" y="83827"/>
                  </a:cubicBezTo>
                  <a:cubicBezTo>
                    <a:pt x="34102" y="83827"/>
                    <a:pt x="45393" y="83827"/>
                    <a:pt x="52371" y="84333"/>
                  </a:cubicBezTo>
                  <a:lnTo>
                    <a:pt x="52371" y="78766"/>
                  </a:lnTo>
                  <a:lnTo>
                    <a:pt x="46028" y="78766"/>
                  </a:lnTo>
                  <a:cubicBezTo>
                    <a:pt x="32580" y="78766"/>
                    <a:pt x="32580" y="77374"/>
                    <a:pt x="32580" y="73452"/>
                  </a:cubicBezTo>
                  <a:lnTo>
                    <a:pt x="32580" y="3863"/>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3" name="Freeform: Shape 142">
              <a:extLst>
                <a:ext uri="{FF2B5EF4-FFF2-40B4-BE49-F238E27FC236}">
                  <a16:creationId xmlns:a16="http://schemas.microsoft.com/office/drawing/2014/main" id="{E973C45C-B072-3872-EE88-DC742DC5D981}"/>
                </a:ext>
              </a:extLst>
            </p:cNvPr>
            <p:cNvSpPr/>
            <p:nvPr>
              <p:custDataLst>
                <p:tags r:id="rId145"/>
              </p:custDataLst>
            </p:nvPr>
          </p:nvSpPr>
          <p:spPr>
            <a:xfrm>
              <a:off x="13430898" y="3787328"/>
              <a:ext cx="10149" cy="253051"/>
            </a:xfrm>
            <a:custGeom>
              <a:avLst/>
              <a:gdLst>
                <a:gd name="connsiteX0" fmla="*/ 10385 w 10149"/>
                <a:gd name="connsiteY0" fmla="*/ 9173 h 253051"/>
                <a:gd name="connsiteX1" fmla="*/ 5310 w 10149"/>
                <a:gd name="connsiteY1" fmla="*/ 63 h 253051"/>
                <a:gd name="connsiteX2" fmla="*/ 236 w 10149"/>
                <a:gd name="connsiteY2" fmla="*/ 9173 h 253051"/>
                <a:gd name="connsiteX3" fmla="*/ 236 w 10149"/>
                <a:gd name="connsiteY3" fmla="*/ 244004 h 253051"/>
                <a:gd name="connsiteX4" fmla="*/ 5310 w 10149"/>
                <a:gd name="connsiteY4" fmla="*/ 253114 h 253051"/>
                <a:gd name="connsiteX5" fmla="*/ 10385 w 10149"/>
                <a:gd name="connsiteY5" fmla="*/ 244004 h 253051"/>
                <a:gd name="connsiteX6" fmla="*/ 10385 w 10149"/>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9" h="253051">
                  <a:moveTo>
                    <a:pt x="10385" y="9173"/>
                  </a:moveTo>
                  <a:cubicBezTo>
                    <a:pt x="10385" y="4618"/>
                    <a:pt x="10385" y="63"/>
                    <a:pt x="5310" y="63"/>
                  </a:cubicBezTo>
                  <a:cubicBezTo>
                    <a:pt x="236" y="63"/>
                    <a:pt x="236" y="4618"/>
                    <a:pt x="236" y="9173"/>
                  </a:cubicBezTo>
                  <a:lnTo>
                    <a:pt x="236" y="244004"/>
                  </a:lnTo>
                  <a:cubicBezTo>
                    <a:pt x="236" y="248559"/>
                    <a:pt x="236" y="253114"/>
                    <a:pt x="5310" y="253114"/>
                  </a:cubicBezTo>
                  <a:cubicBezTo>
                    <a:pt x="10385" y="253114"/>
                    <a:pt x="10385" y="248559"/>
                    <a:pt x="10385" y="244004"/>
                  </a:cubicBezTo>
                  <a:lnTo>
                    <a:pt x="10385" y="9173"/>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4" name="Freeform: Shape 143">
              <a:extLst>
                <a:ext uri="{FF2B5EF4-FFF2-40B4-BE49-F238E27FC236}">
                  <a16:creationId xmlns:a16="http://schemas.microsoft.com/office/drawing/2014/main" id="{CCF9B64D-4F16-E178-767A-C9A83DADA6FE}"/>
                </a:ext>
              </a:extLst>
            </p:cNvPr>
            <p:cNvSpPr/>
            <p:nvPr>
              <p:custDataLst>
                <p:tags r:id="rId146"/>
              </p:custDataLst>
            </p:nvPr>
          </p:nvSpPr>
          <p:spPr>
            <a:xfrm>
              <a:off x="13478542" y="3865268"/>
              <a:ext cx="126356" cy="114632"/>
            </a:xfrm>
            <a:custGeom>
              <a:avLst/>
              <a:gdLst>
                <a:gd name="connsiteX0" fmla="*/ 77625 w 126356"/>
                <a:gd name="connsiteY0" fmla="*/ 35490 h 114632"/>
                <a:gd name="connsiteX1" fmla="*/ 102745 w 126356"/>
                <a:gd name="connsiteY1" fmla="*/ 5630 h 114632"/>
                <a:gd name="connsiteX2" fmla="*/ 115431 w 126356"/>
                <a:gd name="connsiteY2" fmla="*/ 8920 h 114632"/>
                <a:gd name="connsiteX3" fmla="*/ 103252 w 126356"/>
                <a:gd name="connsiteY3" fmla="*/ 22584 h 114632"/>
                <a:gd name="connsiteX4" fmla="*/ 112894 w 126356"/>
                <a:gd name="connsiteY4" fmla="*/ 31441 h 114632"/>
                <a:gd name="connsiteX5" fmla="*/ 126595 w 126356"/>
                <a:gd name="connsiteY5" fmla="*/ 16764 h 114632"/>
                <a:gd name="connsiteX6" fmla="*/ 102998 w 126356"/>
                <a:gd name="connsiteY6" fmla="*/ 63 h 114632"/>
                <a:gd name="connsiteX7" fmla="*/ 76357 w 126356"/>
                <a:gd name="connsiteY7" fmla="*/ 19295 h 114632"/>
                <a:gd name="connsiteX8" fmla="*/ 48954 w 126356"/>
                <a:gd name="connsiteY8" fmla="*/ 63 h 114632"/>
                <a:gd name="connsiteX9" fmla="*/ 8104 w 126356"/>
                <a:gd name="connsiteY9" fmla="*/ 39033 h 114632"/>
                <a:gd name="connsiteX10" fmla="*/ 11149 w 126356"/>
                <a:gd name="connsiteY10" fmla="*/ 41563 h 114632"/>
                <a:gd name="connsiteX11" fmla="*/ 14447 w 126356"/>
                <a:gd name="connsiteY11" fmla="*/ 38780 h 114632"/>
                <a:gd name="connsiteX12" fmla="*/ 48447 w 126356"/>
                <a:gd name="connsiteY12" fmla="*/ 5630 h 114632"/>
                <a:gd name="connsiteX13" fmla="*/ 62148 w 126356"/>
                <a:gd name="connsiteY13" fmla="*/ 22584 h 114632"/>
                <a:gd name="connsiteX14" fmla="*/ 48447 w 126356"/>
                <a:gd name="connsiteY14" fmla="*/ 82810 h 114632"/>
                <a:gd name="connsiteX15" fmla="*/ 24343 w 126356"/>
                <a:gd name="connsiteY15" fmla="*/ 109128 h 114632"/>
                <a:gd name="connsiteX16" fmla="*/ 11656 w 126356"/>
                <a:gd name="connsiteY16" fmla="*/ 105838 h 114632"/>
                <a:gd name="connsiteX17" fmla="*/ 23581 w 126356"/>
                <a:gd name="connsiteY17" fmla="*/ 92173 h 114632"/>
                <a:gd name="connsiteX18" fmla="*/ 14194 w 126356"/>
                <a:gd name="connsiteY18" fmla="*/ 83317 h 114632"/>
                <a:gd name="connsiteX19" fmla="*/ 239 w 126356"/>
                <a:gd name="connsiteY19" fmla="*/ 97994 h 114632"/>
                <a:gd name="connsiteX20" fmla="*/ 24089 w 126356"/>
                <a:gd name="connsiteY20" fmla="*/ 114695 h 114632"/>
                <a:gd name="connsiteX21" fmla="*/ 50730 w 126356"/>
                <a:gd name="connsiteY21" fmla="*/ 95463 h 114632"/>
                <a:gd name="connsiteX22" fmla="*/ 78133 w 126356"/>
                <a:gd name="connsiteY22" fmla="*/ 114695 h 114632"/>
                <a:gd name="connsiteX23" fmla="*/ 118729 w 126356"/>
                <a:gd name="connsiteY23" fmla="*/ 75725 h 114632"/>
                <a:gd name="connsiteX24" fmla="*/ 115685 w 126356"/>
                <a:gd name="connsiteY24" fmla="*/ 73195 h 114632"/>
                <a:gd name="connsiteX25" fmla="*/ 112386 w 126356"/>
                <a:gd name="connsiteY25" fmla="*/ 75978 h 114632"/>
                <a:gd name="connsiteX26" fmla="*/ 78640 w 126356"/>
                <a:gd name="connsiteY26" fmla="*/ 109128 h 114632"/>
                <a:gd name="connsiteX27" fmla="*/ 64685 w 126356"/>
                <a:gd name="connsiteY27" fmla="*/ 92426 h 114632"/>
                <a:gd name="connsiteX28" fmla="*/ 68999 w 126356"/>
                <a:gd name="connsiteY28" fmla="*/ 70158 h 114632"/>
                <a:gd name="connsiteX29" fmla="*/ 77625 w 126356"/>
                <a:gd name="connsiteY29" fmla="*/ 35490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356" h="114632">
                  <a:moveTo>
                    <a:pt x="77625" y="35490"/>
                  </a:moveTo>
                  <a:cubicBezTo>
                    <a:pt x="79148" y="28911"/>
                    <a:pt x="84984" y="5630"/>
                    <a:pt x="102745" y="5630"/>
                  </a:cubicBezTo>
                  <a:cubicBezTo>
                    <a:pt x="104013" y="5630"/>
                    <a:pt x="110103" y="5630"/>
                    <a:pt x="115431" y="8920"/>
                  </a:cubicBezTo>
                  <a:cubicBezTo>
                    <a:pt x="108327" y="10185"/>
                    <a:pt x="103252" y="16511"/>
                    <a:pt x="103252" y="22584"/>
                  </a:cubicBezTo>
                  <a:cubicBezTo>
                    <a:pt x="103252" y="26633"/>
                    <a:pt x="106043" y="31441"/>
                    <a:pt x="112894" y="31441"/>
                  </a:cubicBezTo>
                  <a:cubicBezTo>
                    <a:pt x="118476" y="31441"/>
                    <a:pt x="126595" y="26886"/>
                    <a:pt x="126595" y="16764"/>
                  </a:cubicBezTo>
                  <a:cubicBezTo>
                    <a:pt x="126595" y="3605"/>
                    <a:pt x="111625" y="63"/>
                    <a:pt x="102998" y="63"/>
                  </a:cubicBezTo>
                  <a:cubicBezTo>
                    <a:pt x="88282" y="63"/>
                    <a:pt x="79402" y="13474"/>
                    <a:pt x="76357" y="19295"/>
                  </a:cubicBezTo>
                  <a:cubicBezTo>
                    <a:pt x="70014" y="2593"/>
                    <a:pt x="56312" y="63"/>
                    <a:pt x="48954" y="63"/>
                  </a:cubicBezTo>
                  <a:cubicBezTo>
                    <a:pt x="22567" y="63"/>
                    <a:pt x="8104" y="32706"/>
                    <a:pt x="8104" y="39033"/>
                  </a:cubicBezTo>
                  <a:cubicBezTo>
                    <a:pt x="8104" y="41563"/>
                    <a:pt x="10641" y="41563"/>
                    <a:pt x="11149" y="41563"/>
                  </a:cubicBezTo>
                  <a:cubicBezTo>
                    <a:pt x="13179" y="41563"/>
                    <a:pt x="13940" y="41057"/>
                    <a:pt x="14447" y="38780"/>
                  </a:cubicBezTo>
                  <a:cubicBezTo>
                    <a:pt x="23074" y="11956"/>
                    <a:pt x="39820" y="5630"/>
                    <a:pt x="48447" y="5630"/>
                  </a:cubicBezTo>
                  <a:cubicBezTo>
                    <a:pt x="53268" y="5630"/>
                    <a:pt x="62148" y="7907"/>
                    <a:pt x="62148" y="22584"/>
                  </a:cubicBezTo>
                  <a:cubicBezTo>
                    <a:pt x="62148" y="30429"/>
                    <a:pt x="57835" y="47383"/>
                    <a:pt x="48447" y="82810"/>
                  </a:cubicBezTo>
                  <a:cubicBezTo>
                    <a:pt x="44387" y="98500"/>
                    <a:pt x="35507" y="109128"/>
                    <a:pt x="24343" y="109128"/>
                  </a:cubicBezTo>
                  <a:cubicBezTo>
                    <a:pt x="22820" y="109128"/>
                    <a:pt x="16985" y="109128"/>
                    <a:pt x="11656" y="105838"/>
                  </a:cubicBezTo>
                  <a:cubicBezTo>
                    <a:pt x="17999" y="104573"/>
                    <a:pt x="23581" y="99259"/>
                    <a:pt x="23581" y="92173"/>
                  </a:cubicBezTo>
                  <a:cubicBezTo>
                    <a:pt x="23581" y="85341"/>
                    <a:pt x="17999" y="83317"/>
                    <a:pt x="14194" y="83317"/>
                  </a:cubicBezTo>
                  <a:cubicBezTo>
                    <a:pt x="6582" y="83317"/>
                    <a:pt x="239" y="89896"/>
                    <a:pt x="239" y="97994"/>
                  </a:cubicBezTo>
                  <a:cubicBezTo>
                    <a:pt x="239" y="109634"/>
                    <a:pt x="12925" y="114695"/>
                    <a:pt x="24089" y="114695"/>
                  </a:cubicBezTo>
                  <a:cubicBezTo>
                    <a:pt x="40835" y="114695"/>
                    <a:pt x="49969" y="96981"/>
                    <a:pt x="50730" y="95463"/>
                  </a:cubicBezTo>
                  <a:cubicBezTo>
                    <a:pt x="53775" y="104826"/>
                    <a:pt x="62909" y="114695"/>
                    <a:pt x="78133" y="114695"/>
                  </a:cubicBezTo>
                  <a:cubicBezTo>
                    <a:pt x="104267" y="114695"/>
                    <a:pt x="118729" y="82051"/>
                    <a:pt x="118729" y="75725"/>
                  </a:cubicBezTo>
                  <a:cubicBezTo>
                    <a:pt x="118729" y="73195"/>
                    <a:pt x="116446" y="73195"/>
                    <a:pt x="115685" y="73195"/>
                  </a:cubicBezTo>
                  <a:cubicBezTo>
                    <a:pt x="113401" y="73195"/>
                    <a:pt x="112894" y="74207"/>
                    <a:pt x="112386" y="75978"/>
                  </a:cubicBezTo>
                  <a:cubicBezTo>
                    <a:pt x="104013" y="103055"/>
                    <a:pt x="86760" y="109128"/>
                    <a:pt x="78640" y="109128"/>
                  </a:cubicBezTo>
                  <a:cubicBezTo>
                    <a:pt x="68745" y="109128"/>
                    <a:pt x="64685" y="101030"/>
                    <a:pt x="64685" y="92426"/>
                  </a:cubicBezTo>
                  <a:cubicBezTo>
                    <a:pt x="64685" y="86859"/>
                    <a:pt x="66208" y="81292"/>
                    <a:pt x="68999" y="70158"/>
                  </a:cubicBezTo>
                  <a:lnTo>
                    <a:pt x="77625" y="35490"/>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5" name="Freeform: Shape 144">
              <a:extLst>
                <a:ext uri="{FF2B5EF4-FFF2-40B4-BE49-F238E27FC236}">
                  <a16:creationId xmlns:a16="http://schemas.microsoft.com/office/drawing/2014/main" id="{A3BA79AD-CA4E-D016-1006-E1B7C2692494}"/>
                </a:ext>
              </a:extLst>
            </p:cNvPr>
            <p:cNvSpPr/>
            <p:nvPr>
              <p:custDataLst>
                <p:tags r:id="rId147"/>
              </p:custDataLst>
            </p:nvPr>
          </p:nvSpPr>
          <p:spPr>
            <a:xfrm>
              <a:off x="13630152" y="3787328"/>
              <a:ext cx="56581" cy="253051"/>
            </a:xfrm>
            <a:custGeom>
              <a:avLst/>
              <a:gdLst>
                <a:gd name="connsiteX0" fmla="*/ 55557 w 56581"/>
                <a:gd name="connsiteY0" fmla="*/ 130890 h 253051"/>
                <a:gd name="connsiteX1" fmla="*/ 56826 w 56581"/>
                <a:gd name="connsiteY1" fmla="*/ 126588 h 253051"/>
                <a:gd name="connsiteX2" fmla="*/ 55557 w 56581"/>
                <a:gd name="connsiteY2" fmla="*/ 122286 h 253051"/>
                <a:gd name="connsiteX3" fmla="*/ 11155 w 56581"/>
                <a:gd name="connsiteY3" fmla="*/ 5883 h 253051"/>
                <a:gd name="connsiteX4" fmla="*/ 5319 w 56581"/>
                <a:gd name="connsiteY4" fmla="*/ 63 h 253051"/>
                <a:gd name="connsiteX5" fmla="*/ 244 w 56581"/>
                <a:gd name="connsiteY5" fmla="*/ 5124 h 253051"/>
                <a:gd name="connsiteX6" fmla="*/ 1513 w 56581"/>
                <a:gd name="connsiteY6" fmla="*/ 9173 h 253051"/>
                <a:gd name="connsiteX7" fmla="*/ 46423 w 56581"/>
                <a:gd name="connsiteY7" fmla="*/ 126588 h 253051"/>
                <a:gd name="connsiteX8" fmla="*/ 1513 w 56581"/>
                <a:gd name="connsiteY8" fmla="*/ 243498 h 253051"/>
                <a:gd name="connsiteX9" fmla="*/ 244 w 56581"/>
                <a:gd name="connsiteY9" fmla="*/ 248053 h 253051"/>
                <a:gd name="connsiteX10" fmla="*/ 5319 w 56581"/>
                <a:gd name="connsiteY10" fmla="*/ 253114 h 253051"/>
                <a:gd name="connsiteX11" fmla="*/ 10647 w 56581"/>
                <a:gd name="connsiteY11" fmla="*/ 248053 h 253051"/>
                <a:gd name="connsiteX12" fmla="*/ 55557 w 56581"/>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81" h="253051">
                  <a:moveTo>
                    <a:pt x="55557" y="130890"/>
                  </a:moveTo>
                  <a:cubicBezTo>
                    <a:pt x="56826" y="127854"/>
                    <a:pt x="56826" y="127347"/>
                    <a:pt x="56826" y="126588"/>
                  </a:cubicBezTo>
                  <a:cubicBezTo>
                    <a:pt x="56826" y="125829"/>
                    <a:pt x="56826" y="125323"/>
                    <a:pt x="55557" y="122286"/>
                  </a:cubicBezTo>
                  <a:lnTo>
                    <a:pt x="11155" y="5883"/>
                  </a:lnTo>
                  <a:cubicBezTo>
                    <a:pt x="9632" y="1581"/>
                    <a:pt x="8110" y="63"/>
                    <a:pt x="5319" y="63"/>
                  </a:cubicBezTo>
                  <a:cubicBezTo>
                    <a:pt x="2528" y="63"/>
                    <a:pt x="244" y="2340"/>
                    <a:pt x="244" y="5124"/>
                  </a:cubicBezTo>
                  <a:cubicBezTo>
                    <a:pt x="244" y="5883"/>
                    <a:pt x="244" y="6389"/>
                    <a:pt x="1513" y="9173"/>
                  </a:cubicBezTo>
                  <a:lnTo>
                    <a:pt x="46423" y="126588"/>
                  </a:lnTo>
                  <a:lnTo>
                    <a:pt x="1513" y="243498"/>
                  </a:lnTo>
                  <a:cubicBezTo>
                    <a:pt x="244" y="246281"/>
                    <a:pt x="244" y="246788"/>
                    <a:pt x="244" y="248053"/>
                  </a:cubicBezTo>
                  <a:cubicBezTo>
                    <a:pt x="244" y="250836"/>
                    <a:pt x="2528" y="253114"/>
                    <a:pt x="5319" y="253114"/>
                  </a:cubicBezTo>
                  <a:cubicBezTo>
                    <a:pt x="8617" y="253114"/>
                    <a:pt x="9632" y="250583"/>
                    <a:pt x="10647" y="248053"/>
                  </a:cubicBezTo>
                  <a:lnTo>
                    <a:pt x="55557" y="130890"/>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6" name="Freeform: Shape 145">
              <a:extLst>
                <a:ext uri="{FF2B5EF4-FFF2-40B4-BE49-F238E27FC236}">
                  <a16:creationId xmlns:a16="http://schemas.microsoft.com/office/drawing/2014/main" id="{EB00383A-634F-0C3E-64FC-117FCB09099A}"/>
                </a:ext>
              </a:extLst>
            </p:cNvPr>
            <p:cNvSpPr/>
            <p:nvPr>
              <p:custDataLst>
                <p:tags r:id="rId148"/>
              </p:custDataLst>
            </p:nvPr>
          </p:nvSpPr>
          <p:spPr>
            <a:xfrm>
              <a:off x="13787349" y="3787328"/>
              <a:ext cx="10149" cy="253051"/>
            </a:xfrm>
            <a:custGeom>
              <a:avLst/>
              <a:gdLst>
                <a:gd name="connsiteX0" fmla="*/ 10399 w 10149"/>
                <a:gd name="connsiteY0" fmla="*/ 9173 h 253051"/>
                <a:gd name="connsiteX1" fmla="*/ 5324 w 10149"/>
                <a:gd name="connsiteY1" fmla="*/ 63 h 253051"/>
                <a:gd name="connsiteX2" fmla="*/ 250 w 10149"/>
                <a:gd name="connsiteY2" fmla="*/ 9173 h 253051"/>
                <a:gd name="connsiteX3" fmla="*/ 250 w 10149"/>
                <a:gd name="connsiteY3" fmla="*/ 244004 h 253051"/>
                <a:gd name="connsiteX4" fmla="*/ 5324 w 10149"/>
                <a:gd name="connsiteY4" fmla="*/ 253114 h 253051"/>
                <a:gd name="connsiteX5" fmla="*/ 10399 w 10149"/>
                <a:gd name="connsiteY5" fmla="*/ 244004 h 253051"/>
                <a:gd name="connsiteX6" fmla="*/ 10399 w 10149"/>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9" h="253051">
                  <a:moveTo>
                    <a:pt x="10399" y="9173"/>
                  </a:moveTo>
                  <a:cubicBezTo>
                    <a:pt x="10399" y="4618"/>
                    <a:pt x="10399" y="63"/>
                    <a:pt x="5324" y="63"/>
                  </a:cubicBezTo>
                  <a:cubicBezTo>
                    <a:pt x="250" y="63"/>
                    <a:pt x="250" y="4618"/>
                    <a:pt x="250" y="9173"/>
                  </a:cubicBezTo>
                  <a:lnTo>
                    <a:pt x="250" y="244004"/>
                  </a:lnTo>
                  <a:cubicBezTo>
                    <a:pt x="250" y="248559"/>
                    <a:pt x="250" y="253114"/>
                    <a:pt x="5324" y="253114"/>
                  </a:cubicBezTo>
                  <a:cubicBezTo>
                    <a:pt x="10399" y="253114"/>
                    <a:pt x="10399" y="248559"/>
                    <a:pt x="10399" y="244004"/>
                  </a:cubicBezTo>
                  <a:lnTo>
                    <a:pt x="10399" y="9173"/>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7" name="Freeform: Shape 146">
              <a:extLst>
                <a:ext uri="{FF2B5EF4-FFF2-40B4-BE49-F238E27FC236}">
                  <a16:creationId xmlns:a16="http://schemas.microsoft.com/office/drawing/2014/main" id="{611E5950-142E-AD62-DE68-F835B70F66C6}"/>
                </a:ext>
              </a:extLst>
            </p:cNvPr>
            <p:cNvSpPr/>
            <p:nvPr>
              <p:custDataLst>
                <p:tags r:id="rId149"/>
              </p:custDataLst>
            </p:nvPr>
          </p:nvSpPr>
          <p:spPr>
            <a:xfrm>
              <a:off x="13841591" y="3808078"/>
              <a:ext cx="169490" cy="169038"/>
            </a:xfrm>
            <a:custGeom>
              <a:avLst/>
              <a:gdLst>
                <a:gd name="connsiteX0" fmla="*/ 90072 w 169490"/>
                <a:gd name="connsiteY0" fmla="*/ 9173 h 169038"/>
                <a:gd name="connsiteX1" fmla="*/ 84998 w 169490"/>
                <a:gd name="connsiteY1" fmla="*/ 63 h 169038"/>
                <a:gd name="connsiteX2" fmla="*/ 79923 w 169490"/>
                <a:gd name="connsiteY2" fmla="*/ 9173 h 169038"/>
                <a:gd name="connsiteX3" fmla="*/ 79923 w 169490"/>
                <a:gd name="connsiteY3" fmla="*/ 158979 h 169038"/>
                <a:gd name="connsiteX4" fmla="*/ 9387 w 169490"/>
                <a:gd name="connsiteY4" fmla="*/ 158979 h 169038"/>
                <a:gd name="connsiteX5" fmla="*/ 253 w 169490"/>
                <a:gd name="connsiteY5" fmla="*/ 164040 h 169038"/>
                <a:gd name="connsiteX6" fmla="*/ 9387 w 169490"/>
                <a:gd name="connsiteY6" fmla="*/ 169101 h 169038"/>
                <a:gd name="connsiteX7" fmla="*/ 160862 w 169490"/>
                <a:gd name="connsiteY7" fmla="*/ 169101 h 169038"/>
                <a:gd name="connsiteX8" fmla="*/ 169743 w 169490"/>
                <a:gd name="connsiteY8" fmla="*/ 164040 h 169038"/>
                <a:gd name="connsiteX9" fmla="*/ 160862 w 169490"/>
                <a:gd name="connsiteY9" fmla="*/ 158979 h 169038"/>
                <a:gd name="connsiteX10" fmla="*/ 90072 w 169490"/>
                <a:gd name="connsiteY10" fmla="*/ 158979 h 169038"/>
                <a:gd name="connsiteX11" fmla="*/ 90072 w 169490"/>
                <a:gd name="connsiteY11" fmla="*/ 9173 h 1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490" h="169038">
                  <a:moveTo>
                    <a:pt x="90072" y="9173"/>
                  </a:moveTo>
                  <a:cubicBezTo>
                    <a:pt x="90072" y="4618"/>
                    <a:pt x="90072" y="63"/>
                    <a:pt x="84998" y="63"/>
                  </a:cubicBezTo>
                  <a:cubicBezTo>
                    <a:pt x="79923" y="63"/>
                    <a:pt x="79923" y="5377"/>
                    <a:pt x="79923" y="9173"/>
                  </a:cubicBezTo>
                  <a:lnTo>
                    <a:pt x="79923" y="158979"/>
                  </a:lnTo>
                  <a:lnTo>
                    <a:pt x="9387" y="158979"/>
                  </a:lnTo>
                  <a:cubicBezTo>
                    <a:pt x="5581" y="158979"/>
                    <a:pt x="253" y="158979"/>
                    <a:pt x="253" y="164040"/>
                  </a:cubicBezTo>
                  <a:cubicBezTo>
                    <a:pt x="253" y="169101"/>
                    <a:pt x="5581" y="169101"/>
                    <a:pt x="9387" y="169101"/>
                  </a:cubicBezTo>
                  <a:lnTo>
                    <a:pt x="160862" y="169101"/>
                  </a:lnTo>
                  <a:cubicBezTo>
                    <a:pt x="165176" y="169101"/>
                    <a:pt x="169743" y="169101"/>
                    <a:pt x="169743" y="164040"/>
                  </a:cubicBezTo>
                  <a:cubicBezTo>
                    <a:pt x="169743" y="158979"/>
                    <a:pt x="165176" y="158979"/>
                    <a:pt x="160862" y="158979"/>
                  </a:cubicBezTo>
                  <a:lnTo>
                    <a:pt x="90072" y="158979"/>
                  </a:lnTo>
                  <a:lnTo>
                    <a:pt x="90072" y="9173"/>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8" name="Freeform: Shape 147">
              <a:extLst>
                <a:ext uri="{FF2B5EF4-FFF2-40B4-BE49-F238E27FC236}">
                  <a16:creationId xmlns:a16="http://schemas.microsoft.com/office/drawing/2014/main" id="{52E17F33-970E-7BC9-9397-8C049F4CB52F}"/>
                </a:ext>
              </a:extLst>
            </p:cNvPr>
            <p:cNvSpPr/>
            <p:nvPr>
              <p:custDataLst>
                <p:tags r:id="rId150"/>
              </p:custDataLst>
            </p:nvPr>
          </p:nvSpPr>
          <p:spPr>
            <a:xfrm>
              <a:off x="14038935" y="3787328"/>
              <a:ext cx="56581" cy="253051"/>
            </a:xfrm>
            <a:custGeom>
              <a:avLst/>
              <a:gdLst>
                <a:gd name="connsiteX0" fmla="*/ 55573 w 56581"/>
                <a:gd name="connsiteY0" fmla="*/ 130890 h 253051"/>
                <a:gd name="connsiteX1" fmla="*/ 56842 w 56581"/>
                <a:gd name="connsiteY1" fmla="*/ 126588 h 253051"/>
                <a:gd name="connsiteX2" fmla="*/ 55573 w 56581"/>
                <a:gd name="connsiteY2" fmla="*/ 122286 h 253051"/>
                <a:gd name="connsiteX3" fmla="*/ 11171 w 56581"/>
                <a:gd name="connsiteY3" fmla="*/ 5883 h 253051"/>
                <a:gd name="connsiteX4" fmla="*/ 5335 w 56581"/>
                <a:gd name="connsiteY4" fmla="*/ 63 h 253051"/>
                <a:gd name="connsiteX5" fmla="*/ 260 w 56581"/>
                <a:gd name="connsiteY5" fmla="*/ 5124 h 253051"/>
                <a:gd name="connsiteX6" fmla="*/ 1529 w 56581"/>
                <a:gd name="connsiteY6" fmla="*/ 9173 h 253051"/>
                <a:gd name="connsiteX7" fmla="*/ 46439 w 56581"/>
                <a:gd name="connsiteY7" fmla="*/ 126588 h 253051"/>
                <a:gd name="connsiteX8" fmla="*/ 1529 w 56581"/>
                <a:gd name="connsiteY8" fmla="*/ 243498 h 253051"/>
                <a:gd name="connsiteX9" fmla="*/ 260 w 56581"/>
                <a:gd name="connsiteY9" fmla="*/ 248053 h 253051"/>
                <a:gd name="connsiteX10" fmla="*/ 5335 w 56581"/>
                <a:gd name="connsiteY10" fmla="*/ 253114 h 253051"/>
                <a:gd name="connsiteX11" fmla="*/ 10663 w 56581"/>
                <a:gd name="connsiteY11" fmla="*/ 248053 h 253051"/>
                <a:gd name="connsiteX12" fmla="*/ 55573 w 56581"/>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81" h="253051">
                  <a:moveTo>
                    <a:pt x="55573" y="130890"/>
                  </a:moveTo>
                  <a:cubicBezTo>
                    <a:pt x="56842" y="127854"/>
                    <a:pt x="56842" y="127347"/>
                    <a:pt x="56842" y="126588"/>
                  </a:cubicBezTo>
                  <a:cubicBezTo>
                    <a:pt x="56842" y="125829"/>
                    <a:pt x="56842" y="125323"/>
                    <a:pt x="55573" y="122286"/>
                  </a:cubicBezTo>
                  <a:lnTo>
                    <a:pt x="11171" y="5883"/>
                  </a:lnTo>
                  <a:cubicBezTo>
                    <a:pt x="9648" y="1581"/>
                    <a:pt x="8126" y="63"/>
                    <a:pt x="5335" y="63"/>
                  </a:cubicBezTo>
                  <a:cubicBezTo>
                    <a:pt x="2544" y="63"/>
                    <a:pt x="260" y="2340"/>
                    <a:pt x="260" y="5124"/>
                  </a:cubicBezTo>
                  <a:cubicBezTo>
                    <a:pt x="260" y="5883"/>
                    <a:pt x="260" y="6389"/>
                    <a:pt x="1529" y="9173"/>
                  </a:cubicBezTo>
                  <a:lnTo>
                    <a:pt x="46439" y="126588"/>
                  </a:lnTo>
                  <a:lnTo>
                    <a:pt x="1529" y="243498"/>
                  </a:lnTo>
                  <a:cubicBezTo>
                    <a:pt x="260" y="246281"/>
                    <a:pt x="260" y="246788"/>
                    <a:pt x="260" y="248053"/>
                  </a:cubicBezTo>
                  <a:cubicBezTo>
                    <a:pt x="260" y="250836"/>
                    <a:pt x="2544" y="253114"/>
                    <a:pt x="5335" y="253114"/>
                  </a:cubicBezTo>
                  <a:cubicBezTo>
                    <a:pt x="8633" y="253114"/>
                    <a:pt x="9648" y="250583"/>
                    <a:pt x="10663" y="248053"/>
                  </a:cubicBezTo>
                  <a:lnTo>
                    <a:pt x="55573" y="130890"/>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172" name="Straight Arrow Connector 171">
            <a:extLst>
              <a:ext uri="{FF2B5EF4-FFF2-40B4-BE49-F238E27FC236}">
                <a16:creationId xmlns:a16="http://schemas.microsoft.com/office/drawing/2014/main" id="{321D3D20-2BCA-4699-7BC4-26CAEAD6305A}"/>
              </a:ext>
            </a:extLst>
          </p:cNvPr>
          <p:cNvCxnSpPr>
            <a:cxnSpLocks/>
          </p:cNvCxnSpPr>
          <p:nvPr/>
        </p:nvCxnSpPr>
        <p:spPr>
          <a:xfrm>
            <a:off x="1171152" y="3843657"/>
            <a:ext cx="591245" cy="0"/>
          </a:xfrm>
          <a:prstGeom prst="straightConnector1">
            <a:avLst/>
          </a:prstGeom>
          <a:ln w="19050" cap="sq">
            <a:solidFill>
              <a:srgbClr val="5F246D"/>
            </a:solidFill>
            <a:headEnd type="arrow" w="lg" len="med"/>
            <a:tailEnd type="none" w="lg" len="med"/>
          </a:ln>
        </p:spPr>
        <p:style>
          <a:lnRef idx="3">
            <a:schemeClr val="dk1"/>
          </a:lnRef>
          <a:fillRef idx="0">
            <a:schemeClr val="dk1"/>
          </a:fillRef>
          <a:effectRef idx="2">
            <a:schemeClr val="dk1"/>
          </a:effectRef>
          <a:fontRef idx="minor">
            <a:schemeClr val="tx1"/>
          </a:fontRef>
        </p:style>
      </p:cxnSp>
      <p:grpSp>
        <p:nvGrpSpPr>
          <p:cNvPr id="227" name="Group 226" descr="\documentclass{article}&#10;\usepackage{amsmath}&#10;\pagestyle{empty}&#10;&#10;\input{Macros.tex}&#10;&#10;\begin{document}&#10;&#10;&#10;$(V \cdot H_{\{p_1\}})\ket{*}_{\reg{p_1}}$&#10;&#10;\end{document}" title="IguanaTex Shape Display">
            <a:extLst>
              <a:ext uri="{FF2B5EF4-FFF2-40B4-BE49-F238E27FC236}">
                <a16:creationId xmlns:a16="http://schemas.microsoft.com/office/drawing/2014/main" id="{3617EA2E-1BD4-D76A-947F-906E53BB108E}"/>
              </a:ext>
            </a:extLst>
          </p:cNvPr>
          <p:cNvGrpSpPr>
            <a:grpSpLocks noChangeAspect="1"/>
          </p:cNvGrpSpPr>
          <p:nvPr>
            <p:custDataLst>
              <p:tags r:id="rId15"/>
            </p:custDataLst>
          </p:nvPr>
        </p:nvGrpSpPr>
        <p:grpSpPr>
          <a:xfrm>
            <a:off x="1195542" y="3565899"/>
            <a:ext cx="1325375" cy="242368"/>
            <a:chOff x="8574981" y="4375288"/>
            <a:chExt cx="1668025" cy="305027"/>
          </a:xfrm>
        </p:grpSpPr>
        <p:sp>
          <p:nvSpPr>
            <p:cNvPr id="213" name="Freeform: Shape 212">
              <a:extLst>
                <a:ext uri="{FF2B5EF4-FFF2-40B4-BE49-F238E27FC236}">
                  <a16:creationId xmlns:a16="http://schemas.microsoft.com/office/drawing/2014/main" id="{5EF0E193-5BA8-7B24-3377-9C1329F0C7DE}"/>
                </a:ext>
              </a:extLst>
            </p:cNvPr>
            <p:cNvSpPr/>
            <p:nvPr>
              <p:custDataLst>
                <p:tags r:id="rId101"/>
              </p:custDataLst>
            </p:nvPr>
          </p:nvSpPr>
          <p:spPr>
            <a:xfrm>
              <a:off x="8574981" y="4375288"/>
              <a:ext cx="58276" cy="253051"/>
            </a:xfrm>
            <a:custGeom>
              <a:avLst/>
              <a:gdLst>
                <a:gd name="connsiteX0" fmla="*/ 58353 w 58276"/>
                <a:gd name="connsiteY0" fmla="*/ 250583 h 253051"/>
                <a:gd name="connsiteX1" fmla="*/ 54083 w 58276"/>
                <a:gd name="connsiteY1" fmla="*/ 245016 h 253051"/>
                <a:gd name="connsiteX2" fmla="*/ 14646 w 58276"/>
                <a:gd name="connsiteY2" fmla="*/ 126588 h 253051"/>
                <a:gd name="connsiteX3" fmla="*/ 55087 w 58276"/>
                <a:gd name="connsiteY3" fmla="*/ 6895 h 253051"/>
                <a:gd name="connsiteX4" fmla="*/ 58353 w 58276"/>
                <a:gd name="connsiteY4" fmla="*/ 2593 h 253051"/>
                <a:gd name="connsiteX5" fmla="*/ 55841 w 58276"/>
                <a:gd name="connsiteY5" fmla="*/ 63 h 253051"/>
                <a:gd name="connsiteX6" fmla="*/ 15902 w 58276"/>
                <a:gd name="connsiteY6" fmla="*/ 49408 h 253051"/>
                <a:gd name="connsiteX7" fmla="*/ 77 w 58276"/>
                <a:gd name="connsiteY7" fmla="*/ 126588 h 253051"/>
                <a:gd name="connsiteX8" fmla="*/ 16655 w 58276"/>
                <a:gd name="connsiteY8" fmla="*/ 205540 h 253051"/>
                <a:gd name="connsiteX9" fmla="*/ 55841 w 58276"/>
                <a:gd name="connsiteY9" fmla="*/ 253114 h 253051"/>
                <a:gd name="connsiteX10" fmla="*/ 58353 w 58276"/>
                <a:gd name="connsiteY10" fmla="*/ 25058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76" h="253051">
                  <a:moveTo>
                    <a:pt x="58353" y="250583"/>
                  </a:moveTo>
                  <a:cubicBezTo>
                    <a:pt x="58353" y="249824"/>
                    <a:pt x="58353" y="249318"/>
                    <a:pt x="54083" y="245016"/>
                  </a:cubicBezTo>
                  <a:cubicBezTo>
                    <a:pt x="22684" y="213132"/>
                    <a:pt x="14646" y="165305"/>
                    <a:pt x="14646" y="126588"/>
                  </a:cubicBezTo>
                  <a:cubicBezTo>
                    <a:pt x="14646" y="82557"/>
                    <a:pt x="24191" y="38527"/>
                    <a:pt x="55087" y="6895"/>
                  </a:cubicBezTo>
                  <a:cubicBezTo>
                    <a:pt x="58353" y="3859"/>
                    <a:pt x="58353" y="3352"/>
                    <a:pt x="58353" y="2593"/>
                  </a:cubicBezTo>
                  <a:cubicBezTo>
                    <a:pt x="58353" y="822"/>
                    <a:pt x="57348" y="63"/>
                    <a:pt x="55841" y="63"/>
                  </a:cubicBezTo>
                  <a:cubicBezTo>
                    <a:pt x="53329" y="63"/>
                    <a:pt x="30722" y="17270"/>
                    <a:pt x="15902" y="49408"/>
                  </a:cubicBezTo>
                  <a:cubicBezTo>
                    <a:pt x="3091" y="77243"/>
                    <a:pt x="77" y="105332"/>
                    <a:pt x="77" y="126588"/>
                  </a:cubicBezTo>
                  <a:cubicBezTo>
                    <a:pt x="77" y="146326"/>
                    <a:pt x="2840" y="176945"/>
                    <a:pt x="16655" y="205540"/>
                  </a:cubicBezTo>
                  <a:cubicBezTo>
                    <a:pt x="31727" y="236666"/>
                    <a:pt x="53329" y="253114"/>
                    <a:pt x="55841" y="253114"/>
                  </a:cubicBezTo>
                  <a:cubicBezTo>
                    <a:pt x="57348" y="253114"/>
                    <a:pt x="58353" y="252355"/>
                    <a:pt x="58353" y="250583"/>
                  </a:cubicBez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4" name="Freeform: Shape 213">
              <a:extLst>
                <a:ext uri="{FF2B5EF4-FFF2-40B4-BE49-F238E27FC236}">
                  <a16:creationId xmlns:a16="http://schemas.microsoft.com/office/drawing/2014/main" id="{1CDAF1F1-347B-21C2-D4BF-EBC7942EC493}"/>
                </a:ext>
              </a:extLst>
            </p:cNvPr>
            <p:cNvSpPr/>
            <p:nvPr>
              <p:custDataLst>
                <p:tags r:id="rId102"/>
              </p:custDataLst>
            </p:nvPr>
          </p:nvSpPr>
          <p:spPr>
            <a:xfrm>
              <a:off x="8661866" y="4392242"/>
              <a:ext cx="179098" cy="178400"/>
            </a:xfrm>
            <a:custGeom>
              <a:avLst/>
              <a:gdLst>
                <a:gd name="connsiteX0" fmla="*/ 143762 w 179098"/>
                <a:gd name="connsiteY0" fmla="*/ 28911 h 178400"/>
                <a:gd name="connsiteX1" fmla="*/ 175914 w 179098"/>
                <a:gd name="connsiteY1" fmla="*/ 7907 h 178400"/>
                <a:gd name="connsiteX2" fmla="*/ 179179 w 179098"/>
                <a:gd name="connsiteY2" fmla="*/ 3099 h 178400"/>
                <a:gd name="connsiteX3" fmla="*/ 175914 w 179098"/>
                <a:gd name="connsiteY3" fmla="*/ 63 h 178400"/>
                <a:gd name="connsiteX4" fmla="*/ 155316 w 179098"/>
                <a:gd name="connsiteY4" fmla="*/ 822 h 178400"/>
                <a:gd name="connsiteX5" fmla="*/ 130448 w 179098"/>
                <a:gd name="connsiteY5" fmla="*/ 63 h 178400"/>
                <a:gd name="connsiteX6" fmla="*/ 125676 w 179098"/>
                <a:gd name="connsiteY6" fmla="*/ 4871 h 178400"/>
                <a:gd name="connsiteX7" fmla="*/ 129695 w 179098"/>
                <a:gd name="connsiteY7" fmla="*/ 7907 h 178400"/>
                <a:gd name="connsiteX8" fmla="*/ 141250 w 179098"/>
                <a:gd name="connsiteY8" fmla="*/ 16258 h 178400"/>
                <a:gd name="connsiteX9" fmla="*/ 137482 w 179098"/>
                <a:gd name="connsiteY9" fmla="*/ 25874 h 178400"/>
                <a:gd name="connsiteX10" fmla="*/ 60366 w 179098"/>
                <a:gd name="connsiteY10" fmla="*/ 149363 h 178400"/>
                <a:gd name="connsiteX11" fmla="*/ 43285 w 179098"/>
                <a:gd name="connsiteY11" fmla="*/ 15499 h 178400"/>
                <a:gd name="connsiteX12" fmla="*/ 60618 w 179098"/>
                <a:gd name="connsiteY12" fmla="*/ 7907 h 178400"/>
                <a:gd name="connsiteX13" fmla="*/ 66897 w 179098"/>
                <a:gd name="connsiteY13" fmla="*/ 2846 h 178400"/>
                <a:gd name="connsiteX14" fmla="*/ 63381 w 179098"/>
                <a:gd name="connsiteY14" fmla="*/ 63 h 178400"/>
                <a:gd name="connsiteX15" fmla="*/ 32233 w 179098"/>
                <a:gd name="connsiteY15" fmla="*/ 822 h 178400"/>
                <a:gd name="connsiteX16" fmla="*/ 18418 w 179098"/>
                <a:gd name="connsiteY16" fmla="*/ 569 h 178400"/>
                <a:gd name="connsiteX17" fmla="*/ 4853 w 179098"/>
                <a:gd name="connsiteY17" fmla="*/ 63 h 178400"/>
                <a:gd name="connsiteX18" fmla="*/ 81 w 179098"/>
                <a:gd name="connsiteY18" fmla="*/ 4871 h 178400"/>
                <a:gd name="connsiteX19" fmla="*/ 6360 w 179098"/>
                <a:gd name="connsiteY19" fmla="*/ 7907 h 178400"/>
                <a:gd name="connsiteX20" fmla="*/ 21432 w 179098"/>
                <a:gd name="connsiteY20" fmla="*/ 16511 h 178400"/>
                <a:gd name="connsiteX21" fmla="*/ 41276 w 179098"/>
                <a:gd name="connsiteY21" fmla="*/ 172644 h 178400"/>
                <a:gd name="connsiteX22" fmla="*/ 46300 w 179098"/>
                <a:gd name="connsiteY22" fmla="*/ 178464 h 178400"/>
                <a:gd name="connsiteX23" fmla="*/ 53333 w 179098"/>
                <a:gd name="connsiteY23" fmla="*/ 173909 h 178400"/>
                <a:gd name="connsiteX24" fmla="*/ 143762 w 179098"/>
                <a:gd name="connsiteY24" fmla="*/ 28911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9098" h="178400">
                  <a:moveTo>
                    <a:pt x="143762" y="28911"/>
                  </a:moveTo>
                  <a:cubicBezTo>
                    <a:pt x="156070" y="9173"/>
                    <a:pt x="166620" y="8413"/>
                    <a:pt x="175914" y="7907"/>
                  </a:cubicBezTo>
                  <a:cubicBezTo>
                    <a:pt x="178928" y="7654"/>
                    <a:pt x="179179" y="3352"/>
                    <a:pt x="179179" y="3099"/>
                  </a:cubicBezTo>
                  <a:cubicBezTo>
                    <a:pt x="179179" y="1075"/>
                    <a:pt x="177923" y="63"/>
                    <a:pt x="175914" y="63"/>
                  </a:cubicBezTo>
                  <a:cubicBezTo>
                    <a:pt x="169383" y="63"/>
                    <a:pt x="162098" y="822"/>
                    <a:pt x="155316" y="822"/>
                  </a:cubicBezTo>
                  <a:cubicBezTo>
                    <a:pt x="147027" y="822"/>
                    <a:pt x="138487" y="63"/>
                    <a:pt x="130448" y="63"/>
                  </a:cubicBezTo>
                  <a:cubicBezTo>
                    <a:pt x="128941" y="63"/>
                    <a:pt x="125676" y="63"/>
                    <a:pt x="125676" y="4871"/>
                  </a:cubicBezTo>
                  <a:cubicBezTo>
                    <a:pt x="125676" y="7654"/>
                    <a:pt x="127937" y="7907"/>
                    <a:pt x="129695" y="7907"/>
                  </a:cubicBezTo>
                  <a:cubicBezTo>
                    <a:pt x="136477" y="8413"/>
                    <a:pt x="141250" y="10944"/>
                    <a:pt x="141250" y="16258"/>
                  </a:cubicBezTo>
                  <a:cubicBezTo>
                    <a:pt x="141250" y="20054"/>
                    <a:pt x="137482" y="25621"/>
                    <a:pt x="137482" y="25874"/>
                  </a:cubicBezTo>
                  <a:lnTo>
                    <a:pt x="60366" y="149363"/>
                  </a:lnTo>
                  <a:lnTo>
                    <a:pt x="43285" y="15499"/>
                  </a:lnTo>
                  <a:cubicBezTo>
                    <a:pt x="43285" y="11197"/>
                    <a:pt x="49063" y="7907"/>
                    <a:pt x="60618" y="7907"/>
                  </a:cubicBezTo>
                  <a:cubicBezTo>
                    <a:pt x="64134" y="7907"/>
                    <a:pt x="66897" y="7907"/>
                    <a:pt x="66897" y="2846"/>
                  </a:cubicBezTo>
                  <a:cubicBezTo>
                    <a:pt x="66897" y="569"/>
                    <a:pt x="64888" y="63"/>
                    <a:pt x="63381" y="63"/>
                  </a:cubicBezTo>
                  <a:cubicBezTo>
                    <a:pt x="53333" y="63"/>
                    <a:pt x="42532" y="822"/>
                    <a:pt x="32233" y="822"/>
                  </a:cubicBezTo>
                  <a:cubicBezTo>
                    <a:pt x="27712" y="822"/>
                    <a:pt x="22939" y="569"/>
                    <a:pt x="18418" y="569"/>
                  </a:cubicBezTo>
                  <a:cubicBezTo>
                    <a:pt x="13896" y="569"/>
                    <a:pt x="9123" y="63"/>
                    <a:pt x="4853" y="63"/>
                  </a:cubicBezTo>
                  <a:cubicBezTo>
                    <a:pt x="3095" y="63"/>
                    <a:pt x="81" y="63"/>
                    <a:pt x="81" y="4871"/>
                  </a:cubicBezTo>
                  <a:cubicBezTo>
                    <a:pt x="81" y="7907"/>
                    <a:pt x="2341" y="7907"/>
                    <a:pt x="6360" y="7907"/>
                  </a:cubicBezTo>
                  <a:cubicBezTo>
                    <a:pt x="20427" y="7907"/>
                    <a:pt x="20678" y="10185"/>
                    <a:pt x="21432" y="16511"/>
                  </a:cubicBezTo>
                  <a:lnTo>
                    <a:pt x="41276" y="172644"/>
                  </a:lnTo>
                  <a:cubicBezTo>
                    <a:pt x="42029" y="177705"/>
                    <a:pt x="43034" y="178464"/>
                    <a:pt x="46300" y="178464"/>
                  </a:cubicBezTo>
                  <a:cubicBezTo>
                    <a:pt x="50319" y="178464"/>
                    <a:pt x="51323" y="177199"/>
                    <a:pt x="53333" y="173909"/>
                  </a:cubicBezTo>
                  <a:lnTo>
                    <a:pt x="143762" y="28911"/>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5" name="Freeform: Shape 214">
              <a:extLst>
                <a:ext uri="{FF2B5EF4-FFF2-40B4-BE49-F238E27FC236}">
                  <a16:creationId xmlns:a16="http://schemas.microsoft.com/office/drawing/2014/main" id="{C09B85F5-A099-FDB6-6BE2-72D1D003EF85}"/>
                </a:ext>
              </a:extLst>
            </p:cNvPr>
            <p:cNvSpPr/>
            <p:nvPr>
              <p:custDataLst>
                <p:tags r:id="rId103"/>
              </p:custDataLst>
            </p:nvPr>
          </p:nvSpPr>
          <p:spPr>
            <a:xfrm>
              <a:off x="8927569" y="4488402"/>
              <a:ext cx="26626" cy="26823"/>
            </a:xfrm>
            <a:custGeom>
              <a:avLst/>
              <a:gdLst>
                <a:gd name="connsiteX0" fmla="*/ 26717 w 26626"/>
                <a:gd name="connsiteY0" fmla="*/ 13474 h 26823"/>
                <a:gd name="connsiteX1" fmla="*/ 13404 w 26626"/>
                <a:gd name="connsiteY1" fmla="*/ 63 h 26823"/>
                <a:gd name="connsiteX2" fmla="*/ 91 w 26626"/>
                <a:gd name="connsiteY2" fmla="*/ 13474 h 26823"/>
                <a:gd name="connsiteX3" fmla="*/ 13404 w 26626"/>
                <a:gd name="connsiteY3" fmla="*/ 26886 h 26823"/>
                <a:gd name="connsiteX4" fmla="*/ 26717 w 26626"/>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26" h="26823">
                  <a:moveTo>
                    <a:pt x="26717" y="13474"/>
                  </a:moveTo>
                  <a:cubicBezTo>
                    <a:pt x="26717" y="6136"/>
                    <a:pt x="20688" y="63"/>
                    <a:pt x="13404" y="63"/>
                  </a:cubicBezTo>
                  <a:cubicBezTo>
                    <a:pt x="6119" y="63"/>
                    <a:pt x="91" y="6136"/>
                    <a:pt x="91" y="13474"/>
                  </a:cubicBezTo>
                  <a:cubicBezTo>
                    <a:pt x="91" y="20813"/>
                    <a:pt x="6119" y="26886"/>
                    <a:pt x="13404" y="26886"/>
                  </a:cubicBezTo>
                  <a:cubicBezTo>
                    <a:pt x="20688" y="26886"/>
                    <a:pt x="26717" y="20813"/>
                    <a:pt x="26717" y="13474"/>
                  </a:cubicBez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6" name="Freeform: Shape 215">
              <a:extLst>
                <a:ext uri="{FF2B5EF4-FFF2-40B4-BE49-F238E27FC236}">
                  <a16:creationId xmlns:a16="http://schemas.microsoft.com/office/drawing/2014/main" id="{35B67CA0-F24C-576F-E679-D06264563EEB}"/>
                </a:ext>
              </a:extLst>
            </p:cNvPr>
            <p:cNvSpPr/>
            <p:nvPr>
              <p:custDataLst>
                <p:tags r:id="rId104"/>
              </p:custDataLst>
            </p:nvPr>
          </p:nvSpPr>
          <p:spPr>
            <a:xfrm>
              <a:off x="9041357" y="4392242"/>
              <a:ext cx="211502" cy="172833"/>
            </a:xfrm>
            <a:custGeom>
              <a:avLst/>
              <a:gdLst>
                <a:gd name="connsiteX0" fmla="*/ 181958 w 211502"/>
                <a:gd name="connsiteY0" fmla="*/ 19548 h 172833"/>
                <a:gd name="connsiteX1" fmla="*/ 203058 w 211502"/>
                <a:gd name="connsiteY1" fmla="*/ 7907 h 172833"/>
                <a:gd name="connsiteX2" fmla="*/ 211598 w 211502"/>
                <a:gd name="connsiteY2" fmla="*/ 2846 h 172833"/>
                <a:gd name="connsiteX3" fmla="*/ 208082 w 211502"/>
                <a:gd name="connsiteY3" fmla="*/ 63 h 172833"/>
                <a:gd name="connsiteX4" fmla="*/ 175929 w 211502"/>
                <a:gd name="connsiteY4" fmla="*/ 822 h 172833"/>
                <a:gd name="connsiteX5" fmla="*/ 143526 w 211502"/>
                <a:gd name="connsiteY5" fmla="*/ 63 h 172833"/>
                <a:gd name="connsiteX6" fmla="*/ 138753 w 211502"/>
                <a:gd name="connsiteY6" fmla="*/ 5124 h 172833"/>
                <a:gd name="connsiteX7" fmla="*/ 145786 w 211502"/>
                <a:gd name="connsiteY7" fmla="*/ 7907 h 172833"/>
                <a:gd name="connsiteX8" fmla="*/ 155332 w 211502"/>
                <a:gd name="connsiteY8" fmla="*/ 8413 h 172833"/>
                <a:gd name="connsiteX9" fmla="*/ 162114 w 211502"/>
                <a:gd name="connsiteY9" fmla="*/ 12462 h 172833"/>
                <a:gd name="connsiteX10" fmla="*/ 161109 w 211502"/>
                <a:gd name="connsiteY10" fmla="*/ 17270 h 172833"/>
                <a:gd name="connsiteX11" fmla="*/ 146038 w 211502"/>
                <a:gd name="connsiteY11" fmla="*/ 79015 h 172833"/>
                <a:gd name="connsiteX12" fmla="*/ 69424 w 211502"/>
                <a:gd name="connsiteY12" fmla="*/ 79015 h 172833"/>
                <a:gd name="connsiteX13" fmla="*/ 84245 w 211502"/>
                <a:gd name="connsiteY13" fmla="*/ 19548 h 172833"/>
                <a:gd name="connsiteX14" fmla="*/ 105345 w 211502"/>
                <a:gd name="connsiteY14" fmla="*/ 7907 h 172833"/>
                <a:gd name="connsiteX15" fmla="*/ 113885 w 211502"/>
                <a:gd name="connsiteY15" fmla="*/ 2846 h 172833"/>
                <a:gd name="connsiteX16" fmla="*/ 110368 w 211502"/>
                <a:gd name="connsiteY16" fmla="*/ 63 h 172833"/>
                <a:gd name="connsiteX17" fmla="*/ 78216 w 211502"/>
                <a:gd name="connsiteY17" fmla="*/ 822 h 172833"/>
                <a:gd name="connsiteX18" fmla="*/ 45812 w 211502"/>
                <a:gd name="connsiteY18" fmla="*/ 63 h 172833"/>
                <a:gd name="connsiteX19" fmla="*/ 41040 w 211502"/>
                <a:gd name="connsiteY19" fmla="*/ 5124 h 172833"/>
                <a:gd name="connsiteX20" fmla="*/ 48073 w 211502"/>
                <a:gd name="connsiteY20" fmla="*/ 7907 h 172833"/>
                <a:gd name="connsiteX21" fmla="*/ 57618 w 211502"/>
                <a:gd name="connsiteY21" fmla="*/ 8413 h 172833"/>
                <a:gd name="connsiteX22" fmla="*/ 64401 w 211502"/>
                <a:gd name="connsiteY22" fmla="*/ 12462 h 172833"/>
                <a:gd name="connsiteX23" fmla="*/ 63396 w 211502"/>
                <a:gd name="connsiteY23" fmla="*/ 17270 h 172833"/>
                <a:gd name="connsiteX24" fmla="*/ 29736 w 211502"/>
                <a:gd name="connsiteY24" fmla="*/ 153159 h 172833"/>
                <a:gd name="connsiteX25" fmla="*/ 6878 w 211502"/>
                <a:gd name="connsiteY25" fmla="*/ 165052 h 172833"/>
                <a:gd name="connsiteX26" fmla="*/ 96 w 211502"/>
                <a:gd name="connsiteY26" fmla="*/ 170113 h 172833"/>
                <a:gd name="connsiteX27" fmla="*/ 3612 w 211502"/>
                <a:gd name="connsiteY27" fmla="*/ 172897 h 172833"/>
                <a:gd name="connsiteX28" fmla="*/ 35514 w 211502"/>
                <a:gd name="connsiteY28" fmla="*/ 172137 h 172833"/>
                <a:gd name="connsiteX29" fmla="*/ 51590 w 211502"/>
                <a:gd name="connsiteY29" fmla="*/ 172391 h 172833"/>
                <a:gd name="connsiteX30" fmla="*/ 67917 w 211502"/>
                <a:gd name="connsiteY30" fmla="*/ 172897 h 172833"/>
                <a:gd name="connsiteX31" fmla="*/ 72941 w 211502"/>
                <a:gd name="connsiteY31" fmla="*/ 167836 h 172833"/>
                <a:gd name="connsiteX32" fmla="*/ 65908 w 211502"/>
                <a:gd name="connsiteY32" fmla="*/ 165052 h 172833"/>
                <a:gd name="connsiteX33" fmla="*/ 49580 w 211502"/>
                <a:gd name="connsiteY33" fmla="*/ 160497 h 172833"/>
                <a:gd name="connsiteX34" fmla="*/ 50334 w 211502"/>
                <a:gd name="connsiteY34" fmla="*/ 156195 h 172833"/>
                <a:gd name="connsiteX35" fmla="*/ 67415 w 211502"/>
                <a:gd name="connsiteY35" fmla="*/ 86859 h 172833"/>
                <a:gd name="connsiteX36" fmla="*/ 144028 w 211502"/>
                <a:gd name="connsiteY36" fmla="*/ 86859 h 172833"/>
                <a:gd name="connsiteX37" fmla="*/ 126696 w 211502"/>
                <a:gd name="connsiteY37" fmla="*/ 156701 h 172833"/>
                <a:gd name="connsiteX38" fmla="*/ 103837 w 211502"/>
                <a:gd name="connsiteY38" fmla="*/ 165052 h 172833"/>
                <a:gd name="connsiteX39" fmla="*/ 97809 w 211502"/>
                <a:gd name="connsiteY39" fmla="*/ 170113 h 172833"/>
                <a:gd name="connsiteX40" fmla="*/ 101326 w 211502"/>
                <a:gd name="connsiteY40" fmla="*/ 172897 h 172833"/>
                <a:gd name="connsiteX41" fmla="*/ 133227 w 211502"/>
                <a:gd name="connsiteY41" fmla="*/ 172137 h 172833"/>
                <a:gd name="connsiteX42" fmla="*/ 149303 w 211502"/>
                <a:gd name="connsiteY42" fmla="*/ 172391 h 172833"/>
                <a:gd name="connsiteX43" fmla="*/ 165630 w 211502"/>
                <a:gd name="connsiteY43" fmla="*/ 172897 h 172833"/>
                <a:gd name="connsiteX44" fmla="*/ 170654 w 211502"/>
                <a:gd name="connsiteY44" fmla="*/ 167836 h 172833"/>
                <a:gd name="connsiteX45" fmla="*/ 163621 w 211502"/>
                <a:gd name="connsiteY45" fmla="*/ 165052 h 172833"/>
                <a:gd name="connsiteX46" fmla="*/ 147293 w 211502"/>
                <a:gd name="connsiteY46" fmla="*/ 160497 h 172833"/>
                <a:gd name="connsiteX47" fmla="*/ 148047 w 211502"/>
                <a:gd name="connsiteY47" fmla="*/ 156195 h 172833"/>
                <a:gd name="connsiteX48" fmla="*/ 181958 w 211502"/>
                <a:gd name="connsiteY48" fmla="*/ 19548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11502" h="172833">
                  <a:moveTo>
                    <a:pt x="181958" y="19548"/>
                  </a:moveTo>
                  <a:cubicBezTo>
                    <a:pt x="184218" y="10438"/>
                    <a:pt x="184721" y="7907"/>
                    <a:pt x="203058" y="7907"/>
                  </a:cubicBezTo>
                  <a:cubicBezTo>
                    <a:pt x="209589" y="7907"/>
                    <a:pt x="211598" y="7907"/>
                    <a:pt x="211598" y="2846"/>
                  </a:cubicBezTo>
                  <a:cubicBezTo>
                    <a:pt x="211598" y="63"/>
                    <a:pt x="208835" y="63"/>
                    <a:pt x="208082" y="63"/>
                  </a:cubicBezTo>
                  <a:cubicBezTo>
                    <a:pt x="201048" y="63"/>
                    <a:pt x="182963" y="822"/>
                    <a:pt x="175929" y="822"/>
                  </a:cubicBezTo>
                  <a:cubicBezTo>
                    <a:pt x="168645" y="822"/>
                    <a:pt x="150810" y="63"/>
                    <a:pt x="143526" y="63"/>
                  </a:cubicBezTo>
                  <a:cubicBezTo>
                    <a:pt x="141516" y="63"/>
                    <a:pt x="138753" y="63"/>
                    <a:pt x="138753" y="5124"/>
                  </a:cubicBezTo>
                  <a:cubicBezTo>
                    <a:pt x="138753" y="7907"/>
                    <a:pt x="141014" y="7907"/>
                    <a:pt x="145786" y="7907"/>
                  </a:cubicBezTo>
                  <a:cubicBezTo>
                    <a:pt x="146289" y="7907"/>
                    <a:pt x="151061" y="7907"/>
                    <a:pt x="155332" y="8413"/>
                  </a:cubicBezTo>
                  <a:cubicBezTo>
                    <a:pt x="159853" y="8920"/>
                    <a:pt x="162114" y="9173"/>
                    <a:pt x="162114" y="12462"/>
                  </a:cubicBezTo>
                  <a:cubicBezTo>
                    <a:pt x="162114" y="13474"/>
                    <a:pt x="161863" y="13981"/>
                    <a:pt x="161109" y="17270"/>
                  </a:cubicBezTo>
                  <a:lnTo>
                    <a:pt x="146038" y="79015"/>
                  </a:lnTo>
                  <a:lnTo>
                    <a:pt x="69424" y="79015"/>
                  </a:lnTo>
                  <a:lnTo>
                    <a:pt x="84245" y="19548"/>
                  </a:lnTo>
                  <a:cubicBezTo>
                    <a:pt x="86505" y="10438"/>
                    <a:pt x="87259" y="7907"/>
                    <a:pt x="105345" y="7907"/>
                  </a:cubicBezTo>
                  <a:cubicBezTo>
                    <a:pt x="111876" y="7907"/>
                    <a:pt x="113885" y="7907"/>
                    <a:pt x="113885" y="2846"/>
                  </a:cubicBezTo>
                  <a:cubicBezTo>
                    <a:pt x="113885" y="63"/>
                    <a:pt x="111122" y="63"/>
                    <a:pt x="110368" y="63"/>
                  </a:cubicBezTo>
                  <a:cubicBezTo>
                    <a:pt x="103335" y="63"/>
                    <a:pt x="85249" y="822"/>
                    <a:pt x="78216" y="822"/>
                  </a:cubicBezTo>
                  <a:cubicBezTo>
                    <a:pt x="70932" y="822"/>
                    <a:pt x="53097" y="63"/>
                    <a:pt x="45812" y="63"/>
                  </a:cubicBezTo>
                  <a:cubicBezTo>
                    <a:pt x="43803" y="63"/>
                    <a:pt x="41040" y="63"/>
                    <a:pt x="41040" y="5124"/>
                  </a:cubicBezTo>
                  <a:cubicBezTo>
                    <a:pt x="41040" y="7907"/>
                    <a:pt x="43301" y="7907"/>
                    <a:pt x="48073" y="7907"/>
                  </a:cubicBezTo>
                  <a:cubicBezTo>
                    <a:pt x="48576" y="7907"/>
                    <a:pt x="53348" y="7907"/>
                    <a:pt x="57618" y="8413"/>
                  </a:cubicBezTo>
                  <a:cubicBezTo>
                    <a:pt x="62140" y="8920"/>
                    <a:pt x="64401" y="9173"/>
                    <a:pt x="64401" y="12462"/>
                  </a:cubicBezTo>
                  <a:cubicBezTo>
                    <a:pt x="64401" y="13474"/>
                    <a:pt x="64149" y="14234"/>
                    <a:pt x="63396" y="17270"/>
                  </a:cubicBezTo>
                  <a:lnTo>
                    <a:pt x="29736" y="153159"/>
                  </a:lnTo>
                  <a:cubicBezTo>
                    <a:pt x="27224" y="163028"/>
                    <a:pt x="26722" y="165052"/>
                    <a:pt x="6878" y="165052"/>
                  </a:cubicBezTo>
                  <a:cubicBezTo>
                    <a:pt x="2357" y="165052"/>
                    <a:pt x="96" y="165052"/>
                    <a:pt x="96" y="170113"/>
                  </a:cubicBezTo>
                  <a:cubicBezTo>
                    <a:pt x="96" y="172897"/>
                    <a:pt x="3110" y="172897"/>
                    <a:pt x="3612" y="172897"/>
                  </a:cubicBezTo>
                  <a:cubicBezTo>
                    <a:pt x="10646" y="172897"/>
                    <a:pt x="28480" y="172137"/>
                    <a:pt x="35514" y="172137"/>
                  </a:cubicBezTo>
                  <a:cubicBezTo>
                    <a:pt x="40789" y="172137"/>
                    <a:pt x="46315" y="172391"/>
                    <a:pt x="51590" y="172391"/>
                  </a:cubicBezTo>
                  <a:cubicBezTo>
                    <a:pt x="57116" y="172391"/>
                    <a:pt x="62642" y="172897"/>
                    <a:pt x="67917" y="172897"/>
                  </a:cubicBezTo>
                  <a:cubicBezTo>
                    <a:pt x="69927" y="172897"/>
                    <a:pt x="72941" y="172897"/>
                    <a:pt x="72941" y="167836"/>
                  </a:cubicBezTo>
                  <a:cubicBezTo>
                    <a:pt x="72941" y="165052"/>
                    <a:pt x="70680" y="165052"/>
                    <a:pt x="65908" y="165052"/>
                  </a:cubicBezTo>
                  <a:cubicBezTo>
                    <a:pt x="56614" y="165052"/>
                    <a:pt x="49580" y="165052"/>
                    <a:pt x="49580" y="160497"/>
                  </a:cubicBezTo>
                  <a:cubicBezTo>
                    <a:pt x="49580" y="158979"/>
                    <a:pt x="50083" y="157714"/>
                    <a:pt x="50334" y="156195"/>
                  </a:cubicBezTo>
                  <a:lnTo>
                    <a:pt x="67415" y="86859"/>
                  </a:lnTo>
                  <a:lnTo>
                    <a:pt x="144028" y="86859"/>
                  </a:lnTo>
                  <a:cubicBezTo>
                    <a:pt x="133478" y="128866"/>
                    <a:pt x="127701" y="152906"/>
                    <a:pt x="126696" y="156701"/>
                  </a:cubicBezTo>
                  <a:cubicBezTo>
                    <a:pt x="124184" y="164799"/>
                    <a:pt x="119411" y="165052"/>
                    <a:pt x="103837" y="165052"/>
                  </a:cubicBezTo>
                  <a:cubicBezTo>
                    <a:pt x="100070" y="165052"/>
                    <a:pt x="97809" y="165052"/>
                    <a:pt x="97809" y="170113"/>
                  </a:cubicBezTo>
                  <a:cubicBezTo>
                    <a:pt x="97809" y="172897"/>
                    <a:pt x="100823" y="172897"/>
                    <a:pt x="101326" y="172897"/>
                  </a:cubicBezTo>
                  <a:cubicBezTo>
                    <a:pt x="108359" y="172897"/>
                    <a:pt x="126193" y="172137"/>
                    <a:pt x="133227" y="172137"/>
                  </a:cubicBezTo>
                  <a:cubicBezTo>
                    <a:pt x="138502" y="172137"/>
                    <a:pt x="144028" y="172391"/>
                    <a:pt x="149303" y="172391"/>
                  </a:cubicBezTo>
                  <a:cubicBezTo>
                    <a:pt x="154829" y="172391"/>
                    <a:pt x="160355" y="172897"/>
                    <a:pt x="165630" y="172897"/>
                  </a:cubicBezTo>
                  <a:cubicBezTo>
                    <a:pt x="167640" y="172897"/>
                    <a:pt x="170654" y="172897"/>
                    <a:pt x="170654" y="167836"/>
                  </a:cubicBezTo>
                  <a:cubicBezTo>
                    <a:pt x="170654" y="165052"/>
                    <a:pt x="168393" y="165052"/>
                    <a:pt x="163621" y="165052"/>
                  </a:cubicBezTo>
                  <a:cubicBezTo>
                    <a:pt x="154327" y="165052"/>
                    <a:pt x="147293" y="165052"/>
                    <a:pt x="147293" y="160497"/>
                  </a:cubicBezTo>
                  <a:cubicBezTo>
                    <a:pt x="147293" y="158979"/>
                    <a:pt x="147796" y="157714"/>
                    <a:pt x="148047" y="156195"/>
                  </a:cubicBezTo>
                  <a:lnTo>
                    <a:pt x="181958" y="19548"/>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7" name="Freeform: Shape 216">
              <a:extLst>
                <a:ext uri="{FF2B5EF4-FFF2-40B4-BE49-F238E27FC236}">
                  <a16:creationId xmlns:a16="http://schemas.microsoft.com/office/drawing/2014/main" id="{6A69A257-9B1F-DFA9-75E8-C48C13B86F91}"/>
                </a:ext>
              </a:extLst>
            </p:cNvPr>
            <p:cNvSpPr/>
            <p:nvPr>
              <p:custDataLst>
                <p:tags r:id="rId105"/>
              </p:custDataLst>
            </p:nvPr>
          </p:nvSpPr>
          <p:spPr>
            <a:xfrm>
              <a:off x="9256891" y="4477915"/>
              <a:ext cx="69630" cy="177135"/>
            </a:xfrm>
            <a:custGeom>
              <a:avLst/>
              <a:gdLst>
                <a:gd name="connsiteX0" fmla="*/ 41777 w 69630"/>
                <a:gd name="connsiteY0" fmla="*/ 25572 h 177135"/>
                <a:gd name="connsiteX1" fmla="*/ 47227 w 69630"/>
                <a:gd name="connsiteY1" fmla="*/ 11756 h 177135"/>
                <a:gd name="connsiteX2" fmla="*/ 66042 w 69630"/>
                <a:gd name="connsiteY2" fmla="*/ 5024 h 177135"/>
                <a:gd name="connsiteX3" fmla="*/ 69734 w 69630"/>
                <a:gd name="connsiteY3" fmla="*/ 2544 h 177135"/>
                <a:gd name="connsiteX4" fmla="*/ 65338 w 69630"/>
                <a:gd name="connsiteY4" fmla="*/ 65 h 177135"/>
                <a:gd name="connsiteX5" fmla="*/ 28062 w 69630"/>
                <a:gd name="connsiteY5" fmla="*/ 22384 h 177135"/>
                <a:gd name="connsiteX6" fmla="*/ 28062 w 69630"/>
                <a:gd name="connsiteY6" fmla="*/ 64011 h 177135"/>
                <a:gd name="connsiteX7" fmla="*/ 22259 w 69630"/>
                <a:gd name="connsiteY7" fmla="*/ 79421 h 177135"/>
                <a:gd name="connsiteX8" fmla="*/ 3621 w 69630"/>
                <a:gd name="connsiteY8" fmla="*/ 86153 h 177135"/>
                <a:gd name="connsiteX9" fmla="*/ 104 w 69630"/>
                <a:gd name="connsiteY9" fmla="*/ 88632 h 177135"/>
                <a:gd name="connsiteX10" fmla="*/ 3093 w 69630"/>
                <a:gd name="connsiteY10" fmla="*/ 91112 h 177135"/>
                <a:gd name="connsiteX11" fmla="*/ 28062 w 69630"/>
                <a:gd name="connsiteY11" fmla="*/ 109712 h 177135"/>
                <a:gd name="connsiteX12" fmla="*/ 28062 w 69630"/>
                <a:gd name="connsiteY12" fmla="*/ 151338 h 177135"/>
                <a:gd name="connsiteX13" fmla="*/ 37381 w 69630"/>
                <a:gd name="connsiteY13" fmla="*/ 170115 h 177135"/>
                <a:gd name="connsiteX14" fmla="*/ 65338 w 69630"/>
                <a:gd name="connsiteY14" fmla="*/ 177200 h 177135"/>
                <a:gd name="connsiteX15" fmla="*/ 69734 w 69630"/>
                <a:gd name="connsiteY15" fmla="*/ 174720 h 177135"/>
                <a:gd name="connsiteX16" fmla="*/ 66745 w 69630"/>
                <a:gd name="connsiteY16" fmla="*/ 172240 h 177135"/>
                <a:gd name="connsiteX17" fmla="*/ 42128 w 69630"/>
                <a:gd name="connsiteY17" fmla="*/ 156830 h 177135"/>
                <a:gd name="connsiteX18" fmla="*/ 41777 w 69630"/>
                <a:gd name="connsiteY18" fmla="*/ 151338 h 177135"/>
                <a:gd name="connsiteX19" fmla="*/ 41777 w 69630"/>
                <a:gd name="connsiteY19" fmla="*/ 114140 h 177135"/>
                <a:gd name="connsiteX20" fmla="*/ 37205 w 69630"/>
                <a:gd name="connsiteY20" fmla="*/ 97843 h 177135"/>
                <a:gd name="connsiteX21" fmla="*/ 20852 w 69630"/>
                <a:gd name="connsiteY21" fmla="*/ 88632 h 177135"/>
                <a:gd name="connsiteX22" fmla="*/ 41601 w 69630"/>
                <a:gd name="connsiteY22" fmla="*/ 69856 h 177135"/>
                <a:gd name="connsiteX23" fmla="*/ 41777 w 69630"/>
                <a:gd name="connsiteY23" fmla="*/ 62771 h 177135"/>
                <a:gd name="connsiteX24" fmla="*/ 41777 w 69630"/>
                <a:gd name="connsiteY24" fmla="*/ 25572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630" h="177135">
                  <a:moveTo>
                    <a:pt x="41777" y="25572"/>
                  </a:moveTo>
                  <a:cubicBezTo>
                    <a:pt x="41777" y="22029"/>
                    <a:pt x="41777" y="16715"/>
                    <a:pt x="47227" y="11756"/>
                  </a:cubicBezTo>
                  <a:cubicBezTo>
                    <a:pt x="52502" y="7150"/>
                    <a:pt x="59184" y="5556"/>
                    <a:pt x="66042" y="5024"/>
                  </a:cubicBezTo>
                  <a:cubicBezTo>
                    <a:pt x="68503" y="4847"/>
                    <a:pt x="69734" y="4847"/>
                    <a:pt x="69734" y="2544"/>
                  </a:cubicBezTo>
                  <a:cubicBezTo>
                    <a:pt x="69734" y="65"/>
                    <a:pt x="67976" y="65"/>
                    <a:pt x="65338" y="65"/>
                  </a:cubicBezTo>
                  <a:cubicBezTo>
                    <a:pt x="46524" y="65"/>
                    <a:pt x="28237" y="8036"/>
                    <a:pt x="28062" y="22384"/>
                  </a:cubicBezTo>
                  <a:lnTo>
                    <a:pt x="28062" y="64011"/>
                  </a:lnTo>
                  <a:cubicBezTo>
                    <a:pt x="28062" y="68616"/>
                    <a:pt x="28062" y="74284"/>
                    <a:pt x="22259" y="79421"/>
                  </a:cubicBezTo>
                  <a:cubicBezTo>
                    <a:pt x="18039" y="82787"/>
                    <a:pt x="12412" y="85621"/>
                    <a:pt x="3621" y="86153"/>
                  </a:cubicBezTo>
                  <a:cubicBezTo>
                    <a:pt x="1511" y="86330"/>
                    <a:pt x="104" y="86330"/>
                    <a:pt x="104" y="88632"/>
                  </a:cubicBezTo>
                  <a:cubicBezTo>
                    <a:pt x="104" y="90935"/>
                    <a:pt x="1687" y="90935"/>
                    <a:pt x="3093" y="91112"/>
                  </a:cubicBezTo>
                  <a:cubicBezTo>
                    <a:pt x="24017" y="92529"/>
                    <a:pt x="27886" y="104752"/>
                    <a:pt x="28062" y="109712"/>
                  </a:cubicBezTo>
                  <a:lnTo>
                    <a:pt x="28062" y="151338"/>
                  </a:lnTo>
                  <a:cubicBezTo>
                    <a:pt x="28062" y="156121"/>
                    <a:pt x="28062" y="164092"/>
                    <a:pt x="37381" y="170115"/>
                  </a:cubicBezTo>
                  <a:cubicBezTo>
                    <a:pt x="47227" y="176492"/>
                    <a:pt x="60942" y="177200"/>
                    <a:pt x="65338" y="177200"/>
                  </a:cubicBezTo>
                  <a:cubicBezTo>
                    <a:pt x="67976" y="177200"/>
                    <a:pt x="69734" y="177200"/>
                    <a:pt x="69734" y="174720"/>
                  </a:cubicBezTo>
                  <a:cubicBezTo>
                    <a:pt x="69734" y="172418"/>
                    <a:pt x="68152" y="172240"/>
                    <a:pt x="66745" y="172240"/>
                  </a:cubicBezTo>
                  <a:cubicBezTo>
                    <a:pt x="50217" y="171355"/>
                    <a:pt x="43535" y="163384"/>
                    <a:pt x="42128" y="156830"/>
                  </a:cubicBezTo>
                  <a:cubicBezTo>
                    <a:pt x="41777" y="155058"/>
                    <a:pt x="41777" y="153818"/>
                    <a:pt x="41777" y="151338"/>
                  </a:cubicBezTo>
                  <a:lnTo>
                    <a:pt x="41777" y="114140"/>
                  </a:lnTo>
                  <a:cubicBezTo>
                    <a:pt x="41777" y="109003"/>
                    <a:pt x="41777" y="102626"/>
                    <a:pt x="37205" y="97843"/>
                  </a:cubicBezTo>
                  <a:cubicBezTo>
                    <a:pt x="34743" y="95541"/>
                    <a:pt x="30699" y="91289"/>
                    <a:pt x="20852" y="88632"/>
                  </a:cubicBezTo>
                  <a:cubicBezTo>
                    <a:pt x="27886" y="86684"/>
                    <a:pt x="39667" y="81901"/>
                    <a:pt x="41601" y="69856"/>
                  </a:cubicBezTo>
                  <a:cubicBezTo>
                    <a:pt x="41777" y="68793"/>
                    <a:pt x="41777" y="68439"/>
                    <a:pt x="41777" y="62771"/>
                  </a:cubicBezTo>
                  <a:lnTo>
                    <a:pt x="41777" y="25572"/>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8" name="Freeform: Shape 217">
              <a:extLst>
                <a:ext uri="{FF2B5EF4-FFF2-40B4-BE49-F238E27FC236}">
                  <a16:creationId xmlns:a16="http://schemas.microsoft.com/office/drawing/2014/main" id="{E020E9A4-5605-FD57-48F1-1C4BDA37E5A5}"/>
                </a:ext>
              </a:extLst>
            </p:cNvPr>
            <p:cNvSpPr/>
            <p:nvPr>
              <p:custDataLst>
                <p:tags r:id="rId106"/>
              </p:custDataLst>
            </p:nvPr>
          </p:nvSpPr>
          <p:spPr>
            <a:xfrm>
              <a:off x="9343106" y="4532650"/>
              <a:ext cx="98115" cy="112481"/>
            </a:xfrm>
            <a:custGeom>
              <a:avLst/>
              <a:gdLst>
                <a:gd name="connsiteX0" fmla="*/ 13472 w 98115"/>
                <a:gd name="connsiteY0" fmla="*/ 99792 h 112481"/>
                <a:gd name="connsiteX1" fmla="*/ 4856 w 98115"/>
                <a:gd name="connsiteY1" fmla="*/ 106169 h 112481"/>
                <a:gd name="connsiteX2" fmla="*/ 108 w 98115"/>
                <a:gd name="connsiteY2" fmla="*/ 109889 h 112481"/>
                <a:gd name="connsiteX3" fmla="*/ 2570 w 98115"/>
                <a:gd name="connsiteY3" fmla="*/ 112546 h 112481"/>
                <a:gd name="connsiteX4" fmla="*/ 17692 w 98115"/>
                <a:gd name="connsiteY4" fmla="*/ 111837 h 112481"/>
                <a:gd name="connsiteX5" fmla="*/ 36154 w 98115"/>
                <a:gd name="connsiteY5" fmla="*/ 112546 h 112481"/>
                <a:gd name="connsiteX6" fmla="*/ 39671 w 98115"/>
                <a:gd name="connsiteY6" fmla="*/ 108649 h 112481"/>
                <a:gd name="connsiteX7" fmla="*/ 35099 w 98115"/>
                <a:gd name="connsiteY7" fmla="*/ 106169 h 112481"/>
                <a:gd name="connsiteX8" fmla="*/ 26483 w 98115"/>
                <a:gd name="connsiteY8" fmla="*/ 104043 h 112481"/>
                <a:gd name="connsiteX9" fmla="*/ 28417 w 98115"/>
                <a:gd name="connsiteY9" fmla="*/ 95895 h 112481"/>
                <a:gd name="connsiteX10" fmla="*/ 34923 w 98115"/>
                <a:gd name="connsiteY10" fmla="*/ 69502 h 112481"/>
                <a:gd name="connsiteX11" fmla="*/ 53034 w 98115"/>
                <a:gd name="connsiteY11" fmla="*/ 79953 h 112481"/>
                <a:gd name="connsiteX12" fmla="*/ 98223 w 98115"/>
                <a:gd name="connsiteY12" fmla="*/ 29646 h 112481"/>
                <a:gd name="connsiteX13" fmla="*/ 71848 w 98115"/>
                <a:gd name="connsiteY13" fmla="*/ 65 h 112481"/>
                <a:gd name="connsiteX14" fmla="*/ 46880 w 98115"/>
                <a:gd name="connsiteY14" fmla="*/ 12464 h 112481"/>
                <a:gd name="connsiteX15" fmla="*/ 28769 w 98115"/>
                <a:gd name="connsiteY15" fmla="*/ 65 h 112481"/>
                <a:gd name="connsiteX16" fmla="*/ 14878 w 98115"/>
                <a:gd name="connsiteY16" fmla="*/ 9453 h 112481"/>
                <a:gd name="connsiteX17" fmla="*/ 8548 w 98115"/>
                <a:gd name="connsiteY17" fmla="*/ 27166 h 112481"/>
                <a:gd name="connsiteX18" fmla="*/ 11537 w 98115"/>
                <a:gd name="connsiteY18" fmla="*/ 29469 h 112481"/>
                <a:gd name="connsiteX19" fmla="*/ 15406 w 98115"/>
                <a:gd name="connsiteY19" fmla="*/ 24155 h 112481"/>
                <a:gd name="connsiteX20" fmla="*/ 28242 w 98115"/>
                <a:gd name="connsiteY20" fmla="*/ 5024 h 112481"/>
                <a:gd name="connsiteX21" fmla="*/ 34044 w 98115"/>
                <a:gd name="connsiteY21" fmla="*/ 13704 h 112481"/>
                <a:gd name="connsiteX22" fmla="*/ 33517 w 98115"/>
                <a:gd name="connsiteY22" fmla="*/ 19018 h 112481"/>
                <a:gd name="connsiteX23" fmla="*/ 13472 w 98115"/>
                <a:gd name="connsiteY23" fmla="*/ 99792 h 112481"/>
                <a:gd name="connsiteX24" fmla="*/ 46704 w 98115"/>
                <a:gd name="connsiteY24" fmla="*/ 21321 h 112481"/>
                <a:gd name="connsiteX25" fmla="*/ 71321 w 98115"/>
                <a:gd name="connsiteY25" fmla="*/ 5024 h 112481"/>
                <a:gd name="connsiteX26" fmla="*/ 84157 w 98115"/>
                <a:gd name="connsiteY26" fmla="*/ 22207 h 112481"/>
                <a:gd name="connsiteX27" fmla="*/ 75013 w 98115"/>
                <a:gd name="connsiteY27" fmla="*/ 57811 h 112481"/>
                <a:gd name="connsiteX28" fmla="*/ 53034 w 98115"/>
                <a:gd name="connsiteY28" fmla="*/ 74993 h 112481"/>
                <a:gd name="connsiteX29" fmla="*/ 37385 w 98115"/>
                <a:gd name="connsiteY29" fmla="*/ 59582 h 112481"/>
                <a:gd name="connsiteX30" fmla="*/ 37912 w 98115"/>
                <a:gd name="connsiteY30" fmla="*/ 56925 h 112481"/>
                <a:gd name="connsiteX31" fmla="*/ 46704 w 98115"/>
                <a:gd name="connsiteY31" fmla="*/ 21321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115" h="112481">
                  <a:moveTo>
                    <a:pt x="13472" y="99792"/>
                  </a:moveTo>
                  <a:cubicBezTo>
                    <a:pt x="12241" y="104752"/>
                    <a:pt x="11889" y="106169"/>
                    <a:pt x="4856" y="106169"/>
                  </a:cubicBezTo>
                  <a:cubicBezTo>
                    <a:pt x="2570" y="106169"/>
                    <a:pt x="108" y="106169"/>
                    <a:pt x="108" y="109889"/>
                  </a:cubicBezTo>
                  <a:cubicBezTo>
                    <a:pt x="108" y="111837"/>
                    <a:pt x="1691" y="112546"/>
                    <a:pt x="2570" y="112546"/>
                  </a:cubicBezTo>
                  <a:cubicBezTo>
                    <a:pt x="7142" y="112546"/>
                    <a:pt x="12944" y="111837"/>
                    <a:pt x="17692" y="111837"/>
                  </a:cubicBezTo>
                  <a:cubicBezTo>
                    <a:pt x="23670" y="111837"/>
                    <a:pt x="30352" y="112546"/>
                    <a:pt x="36154" y="112546"/>
                  </a:cubicBezTo>
                  <a:cubicBezTo>
                    <a:pt x="37737" y="112546"/>
                    <a:pt x="39671" y="112014"/>
                    <a:pt x="39671" y="108649"/>
                  </a:cubicBezTo>
                  <a:cubicBezTo>
                    <a:pt x="39671" y="106169"/>
                    <a:pt x="37209" y="106169"/>
                    <a:pt x="35099" y="106169"/>
                  </a:cubicBezTo>
                  <a:cubicBezTo>
                    <a:pt x="31231" y="106169"/>
                    <a:pt x="26483" y="106169"/>
                    <a:pt x="26483" y="104043"/>
                  </a:cubicBezTo>
                  <a:cubicBezTo>
                    <a:pt x="26483" y="103158"/>
                    <a:pt x="27714" y="98552"/>
                    <a:pt x="28417" y="95895"/>
                  </a:cubicBezTo>
                  <a:cubicBezTo>
                    <a:pt x="30527" y="86507"/>
                    <a:pt x="32989" y="76941"/>
                    <a:pt x="34923" y="69502"/>
                  </a:cubicBezTo>
                  <a:cubicBezTo>
                    <a:pt x="37033" y="73044"/>
                    <a:pt x="42484" y="79953"/>
                    <a:pt x="53034" y="79953"/>
                  </a:cubicBezTo>
                  <a:cubicBezTo>
                    <a:pt x="74486" y="79953"/>
                    <a:pt x="98223" y="56039"/>
                    <a:pt x="98223" y="29646"/>
                  </a:cubicBezTo>
                  <a:cubicBezTo>
                    <a:pt x="98223" y="8921"/>
                    <a:pt x="83981" y="65"/>
                    <a:pt x="71848" y="65"/>
                  </a:cubicBezTo>
                  <a:cubicBezTo>
                    <a:pt x="60947" y="65"/>
                    <a:pt x="51627" y="7504"/>
                    <a:pt x="46880" y="12464"/>
                  </a:cubicBezTo>
                  <a:cubicBezTo>
                    <a:pt x="43891" y="2367"/>
                    <a:pt x="34044" y="65"/>
                    <a:pt x="28769" y="65"/>
                  </a:cubicBezTo>
                  <a:cubicBezTo>
                    <a:pt x="21912" y="65"/>
                    <a:pt x="17692" y="4670"/>
                    <a:pt x="14878" y="9453"/>
                  </a:cubicBezTo>
                  <a:cubicBezTo>
                    <a:pt x="11362" y="15475"/>
                    <a:pt x="8548" y="26104"/>
                    <a:pt x="8548" y="27166"/>
                  </a:cubicBezTo>
                  <a:cubicBezTo>
                    <a:pt x="8548" y="29469"/>
                    <a:pt x="11010" y="29469"/>
                    <a:pt x="11537" y="29469"/>
                  </a:cubicBezTo>
                  <a:cubicBezTo>
                    <a:pt x="13999" y="29469"/>
                    <a:pt x="14175" y="28938"/>
                    <a:pt x="15406" y="24155"/>
                  </a:cubicBezTo>
                  <a:cubicBezTo>
                    <a:pt x="18043" y="13881"/>
                    <a:pt x="21384" y="5024"/>
                    <a:pt x="28242" y="5024"/>
                  </a:cubicBezTo>
                  <a:cubicBezTo>
                    <a:pt x="32813" y="5024"/>
                    <a:pt x="34044" y="8921"/>
                    <a:pt x="34044" y="13704"/>
                  </a:cubicBezTo>
                  <a:cubicBezTo>
                    <a:pt x="34044" y="15653"/>
                    <a:pt x="33692" y="17955"/>
                    <a:pt x="33517" y="19018"/>
                  </a:cubicBezTo>
                  <a:lnTo>
                    <a:pt x="13472" y="99792"/>
                  </a:lnTo>
                  <a:close/>
                  <a:moveTo>
                    <a:pt x="46704" y="21321"/>
                  </a:moveTo>
                  <a:cubicBezTo>
                    <a:pt x="56902" y="7681"/>
                    <a:pt x="65694" y="5024"/>
                    <a:pt x="71321" y="5024"/>
                  </a:cubicBezTo>
                  <a:cubicBezTo>
                    <a:pt x="78178" y="5024"/>
                    <a:pt x="84157" y="10161"/>
                    <a:pt x="84157" y="22207"/>
                  </a:cubicBezTo>
                  <a:cubicBezTo>
                    <a:pt x="84157" y="29469"/>
                    <a:pt x="80288" y="47537"/>
                    <a:pt x="75013" y="57811"/>
                  </a:cubicBezTo>
                  <a:cubicBezTo>
                    <a:pt x="70617" y="66490"/>
                    <a:pt x="62002" y="74993"/>
                    <a:pt x="53034" y="74993"/>
                  </a:cubicBezTo>
                  <a:cubicBezTo>
                    <a:pt x="40550" y="74993"/>
                    <a:pt x="37385" y="61354"/>
                    <a:pt x="37385" y="59582"/>
                  </a:cubicBezTo>
                  <a:cubicBezTo>
                    <a:pt x="37385" y="58874"/>
                    <a:pt x="37737" y="57634"/>
                    <a:pt x="37912" y="56925"/>
                  </a:cubicBezTo>
                  <a:lnTo>
                    <a:pt x="46704" y="21321"/>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9" name="Freeform: Shape 218">
              <a:extLst>
                <a:ext uri="{FF2B5EF4-FFF2-40B4-BE49-F238E27FC236}">
                  <a16:creationId xmlns:a16="http://schemas.microsoft.com/office/drawing/2014/main" id="{77A9CBA5-B375-7DB8-F829-FC232ABE5592}"/>
                </a:ext>
              </a:extLst>
            </p:cNvPr>
            <p:cNvSpPr/>
            <p:nvPr>
              <p:custDataLst>
                <p:tags r:id="rId107"/>
              </p:custDataLst>
            </p:nvPr>
          </p:nvSpPr>
          <p:spPr>
            <a:xfrm>
              <a:off x="9464791" y="4551805"/>
              <a:ext cx="51619" cy="84265"/>
            </a:xfrm>
            <a:custGeom>
              <a:avLst/>
              <a:gdLst>
                <a:gd name="connsiteX0" fmla="*/ 32139 w 51619"/>
                <a:gd name="connsiteY0" fmla="*/ 3861 h 84265"/>
                <a:gd name="connsiteX1" fmla="*/ 27618 w 51619"/>
                <a:gd name="connsiteY1" fmla="*/ 66 h 84265"/>
                <a:gd name="connsiteX2" fmla="*/ 2247 w 51619"/>
                <a:gd name="connsiteY2" fmla="*/ 8163 h 84265"/>
                <a:gd name="connsiteX3" fmla="*/ 112 w 51619"/>
                <a:gd name="connsiteY3" fmla="*/ 8163 h 84265"/>
                <a:gd name="connsiteX4" fmla="*/ 112 w 51619"/>
                <a:gd name="connsiteY4" fmla="*/ 13730 h 84265"/>
                <a:gd name="connsiteX5" fmla="*/ 2247 w 51619"/>
                <a:gd name="connsiteY5" fmla="*/ 13730 h 84265"/>
                <a:gd name="connsiteX6" fmla="*/ 20584 w 51619"/>
                <a:gd name="connsiteY6" fmla="*/ 10188 h 84265"/>
                <a:gd name="connsiteX7" fmla="*/ 20584 w 51619"/>
                <a:gd name="connsiteY7" fmla="*/ 73450 h 84265"/>
                <a:gd name="connsiteX8" fmla="*/ 7271 w 51619"/>
                <a:gd name="connsiteY8" fmla="*/ 78764 h 84265"/>
                <a:gd name="connsiteX9" fmla="*/ 991 w 51619"/>
                <a:gd name="connsiteY9" fmla="*/ 78764 h 84265"/>
                <a:gd name="connsiteX10" fmla="*/ 991 w 51619"/>
                <a:gd name="connsiteY10" fmla="*/ 84332 h 84265"/>
                <a:gd name="connsiteX11" fmla="*/ 26362 w 51619"/>
                <a:gd name="connsiteY11" fmla="*/ 83825 h 84265"/>
                <a:gd name="connsiteX12" fmla="*/ 51732 w 51619"/>
                <a:gd name="connsiteY12" fmla="*/ 84332 h 84265"/>
                <a:gd name="connsiteX13" fmla="*/ 51732 w 51619"/>
                <a:gd name="connsiteY13" fmla="*/ 78764 h 84265"/>
                <a:gd name="connsiteX14" fmla="*/ 45452 w 51619"/>
                <a:gd name="connsiteY14" fmla="*/ 78764 h 84265"/>
                <a:gd name="connsiteX15" fmla="*/ 32139 w 51619"/>
                <a:gd name="connsiteY15" fmla="*/ 73450 h 84265"/>
                <a:gd name="connsiteX16" fmla="*/ 32139 w 51619"/>
                <a:gd name="connsiteY16" fmla="*/ 3861 h 8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619" h="84265">
                  <a:moveTo>
                    <a:pt x="32139" y="3861"/>
                  </a:moveTo>
                  <a:cubicBezTo>
                    <a:pt x="32139" y="66"/>
                    <a:pt x="31762" y="66"/>
                    <a:pt x="27618" y="66"/>
                  </a:cubicBezTo>
                  <a:cubicBezTo>
                    <a:pt x="18700" y="8163"/>
                    <a:pt x="4759" y="8163"/>
                    <a:pt x="2247" y="8163"/>
                  </a:cubicBezTo>
                  <a:lnTo>
                    <a:pt x="112" y="8163"/>
                  </a:lnTo>
                  <a:lnTo>
                    <a:pt x="112" y="13730"/>
                  </a:lnTo>
                  <a:lnTo>
                    <a:pt x="2247" y="13730"/>
                  </a:lnTo>
                  <a:cubicBezTo>
                    <a:pt x="5136" y="13730"/>
                    <a:pt x="13300" y="13351"/>
                    <a:pt x="20584" y="10188"/>
                  </a:cubicBezTo>
                  <a:lnTo>
                    <a:pt x="20584" y="73450"/>
                  </a:lnTo>
                  <a:cubicBezTo>
                    <a:pt x="20584" y="77373"/>
                    <a:pt x="20584" y="78764"/>
                    <a:pt x="7271" y="78764"/>
                  </a:cubicBezTo>
                  <a:lnTo>
                    <a:pt x="991" y="78764"/>
                  </a:lnTo>
                  <a:lnTo>
                    <a:pt x="991" y="84332"/>
                  </a:lnTo>
                  <a:cubicBezTo>
                    <a:pt x="7899" y="83825"/>
                    <a:pt x="19077" y="83825"/>
                    <a:pt x="26362" y="83825"/>
                  </a:cubicBezTo>
                  <a:cubicBezTo>
                    <a:pt x="33646" y="83825"/>
                    <a:pt x="44824" y="83825"/>
                    <a:pt x="51732" y="84332"/>
                  </a:cubicBezTo>
                  <a:lnTo>
                    <a:pt x="51732" y="78764"/>
                  </a:lnTo>
                  <a:lnTo>
                    <a:pt x="45452" y="78764"/>
                  </a:lnTo>
                  <a:cubicBezTo>
                    <a:pt x="32139" y="78764"/>
                    <a:pt x="32139" y="77373"/>
                    <a:pt x="32139" y="73450"/>
                  </a:cubicBezTo>
                  <a:lnTo>
                    <a:pt x="32139" y="3861"/>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0" name="Freeform: Shape 219">
              <a:extLst>
                <a:ext uri="{FF2B5EF4-FFF2-40B4-BE49-F238E27FC236}">
                  <a16:creationId xmlns:a16="http://schemas.microsoft.com/office/drawing/2014/main" id="{275DA6C9-D256-9033-3E20-E28B93778545}"/>
                </a:ext>
              </a:extLst>
            </p:cNvPr>
            <p:cNvSpPr/>
            <p:nvPr>
              <p:custDataLst>
                <p:tags r:id="rId108"/>
              </p:custDataLst>
            </p:nvPr>
          </p:nvSpPr>
          <p:spPr>
            <a:xfrm>
              <a:off x="9561395" y="4477915"/>
              <a:ext cx="69630" cy="177135"/>
            </a:xfrm>
            <a:custGeom>
              <a:avLst/>
              <a:gdLst>
                <a:gd name="connsiteX0" fmla="*/ 41789 w 69630"/>
                <a:gd name="connsiteY0" fmla="*/ 113254 h 177135"/>
                <a:gd name="connsiteX1" fmla="*/ 47591 w 69630"/>
                <a:gd name="connsiteY1" fmla="*/ 97843 h 177135"/>
                <a:gd name="connsiteX2" fmla="*/ 66230 w 69630"/>
                <a:gd name="connsiteY2" fmla="*/ 91112 h 177135"/>
                <a:gd name="connsiteX3" fmla="*/ 69746 w 69630"/>
                <a:gd name="connsiteY3" fmla="*/ 88632 h 177135"/>
                <a:gd name="connsiteX4" fmla="*/ 66757 w 69630"/>
                <a:gd name="connsiteY4" fmla="*/ 86153 h 177135"/>
                <a:gd name="connsiteX5" fmla="*/ 41789 w 69630"/>
                <a:gd name="connsiteY5" fmla="*/ 67553 h 177135"/>
                <a:gd name="connsiteX6" fmla="*/ 41789 w 69630"/>
                <a:gd name="connsiteY6" fmla="*/ 25926 h 177135"/>
                <a:gd name="connsiteX7" fmla="*/ 32470 w 69630"/>
                <a:gd name="connsiteY7" fmla="*/ 7150 h 177135"/>
                <a:gd name="connsiteX8" fmla="*/ 4512 w 69630"/>
                <a:gd name="connsiteY8" fmla="*/ 65 h 177135"/>
                <a:gd name="connsiteX9" fmla="*/ 116 w 69630"/>
                <a:gd name="connsiteY9" fmla="*/ 2544 h 177135"/>
                <a:gd name="connsiteX10" fmla="*/ 3105 w 69630"/>
                <a:gd name="connsiteY10" fmla="*/ 5024 h 177135"/>
                <a:gd name="connsiteX11" fmla="*/ 27722 w 69630"/>
                <a:gd name="connsiteY11" fmla="*/ 20435 h 177135"/>
                <a:gd name="connsiteX12" fmla="*/ 28074 w 69630"/>
                <a:gd name="connsiteY12" fmla="*/ 25926 h 177135"/>
                <a:gd name="connsiteX13" fmla="*/ 28074 w 69630"/>
                <a:gd name="connsiteY13" fmla="*/ 63125 h 177135"/>
                <a:gd name="connsiteX14" fmla="*/ 32645 w 69630"/>
                <a:gd name="connsiteY14" fmla="*/ 79421 h 177135"/>
                <a:gd name="connsiteX15" fmla="*/ 48998 w 69630"/>
                <a:gd name="connsiteY15" fmla="*/ 88632 h 177135"/>
                <a:gd name="connsiteX16" fmla="*/ 28249 w 69630"/>
                <a:gd name="connsiteY16" fmla="*/ 107409 h 177135"/>
                <a:gd name="connsiteX17" fmla="*/ 28074 w 69630"/>
                <a:gd name="connsiteY17" fmla="*/ 114494 h 177135"/>
                <a:gd name="connsiteX18" fmla="*/ 28074 w 69630"/>
                <a:gd name="connsiteY18" fmla="*/ 151693 h 177135"/>
                <a:gd name="connsiteX19" fmla="*/ 22623 w 69630"/>
                <a:gd name="connsiteY19" fmla="*/ 165509 h 177135"/>
                <a:gd name="connsiteX20" fmla="*/ 3809 w 69630"/>
                <a:gd name="connsiteY20" fmla="*/ 172240 h 177135"/>
                <a:gd name="connsiteX21" fmla="*/ 116 w 69630"/>
                <a:gd name="connsiteY21" fmla="*/ 174720 h 177135"/>
                <a:gd name="connsiteX22" fmla="*/ 4512 w 69630"/>
                <a:gd name="connsiteY22" fmla="*/ 177200 h 177135"/>
                <a:gd name="connsiteX23" fmla="*/ 41789 w 69630"/>
                <a:gd name="connsiteY23" fmla="*/ 154881 h 177135"/>
                <a:gd name="connsiteX24" fmla="*/ 41789 w 69630"/>
                <a:gd name="connsiteY24" fmla="*/ 113254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630" h="177135">
                  <a:moveTo>
                    <a:pt x="41789" y="113254"/>
                  </a:moveTo>
                  <a:cubicBezTo>
                    <a:pt x="41789" y="108649"/>
                    <a:pt x="41789" y="102980"/>
                    <a:pt x="47591" y="97843"/>
                  </a:cubicBezTo>
                  <a:cubicBezTo>
                    <a:pt x="51811" y="94478"/>
                    <a:pt x="57438" y="91644"/>
                    <a:pt x="66230" y="91112"/>
                  </a:cubicBezTo>
                  <a:cubicBezTo>
                    <a:pt x="68340" y="90935"/>
                    <a:pt x="69746" y="90935"/>
                    <a:pt x="69746" y="88632"/>
                  </a:cubicBezTo>
                  <a:cubicBezTo>
                    <a:pt x="69746" y="86330"/>
                    <a:pt x="68164" y="86330"/>
                    <a:pt x="66757" y="86153"/>
                  </a:cubicBezTo>
                  <a:cubicBezTo>
                    <a:pt x="45833" y="84735"/>
                    <a:pt x="41965" y="72513"/>
                    <a:pt x="41789" y="67553"/>
                  </a:cubicBezTo>
                  <a:lnTo>
                    <a:pt x="41789" y="25926"/>
                  </a:lnTo>
                  <a:cubicBezTo>
                    <a:pt x="41789" y="21144"/>
                    <a:pt x="41789" y="13173"/>
                    <a:pt x="32470" y="7150"/>
                  </a:cubicBezTo>
                  <a:cubicBezTo>
                    <a:pt x="22623" y="773"/>
                    <a:pt x="8908" y="65"/>
                    <a:pt x="4512" y="65"/>
                  </a:cubicBezTo>
                  <a:cubicBezTo>
                    <a:pt x="2050" y="65"/>
                    <a:pt x="116" y="65"/>
                    <a:pt x="116" y="2544"/>
                  </a:cubicBezTo>
                  <a:cubicBezTo>
                    <a:pt x="116" y="4847"/>
                    <a:pt x="1699" y="5024"/>
                    <a:pt x="3105" y="5024"/>
                  </a:cubicBezTo>
                  <a:cubicBezTo>
                    <a:pt x="19634" y="5910"/>
                    <a:pt x="26315" y="13881"/>
                    <a:pt x="27722" y="20435"/>
                  </a:cubicBezTo>
                  <a:cubicBezTo>
                    <a:pt x="28074" y="22207"/>
                    <a:pt x="28074" y="23446"/>
                    <a:pt x="28074" y="25926"/>
                  </a:cubicBezTo>
                  <a:lnTo>
                    <a:pt x="28074" y="63125"/>
                  </a:lnTo>
                  <a:cubicBezTo>
                    <a:pt x="28074" y="68262"/>
                    <a:pt x="28074" y="74639"/>
                    <a:pt x="32645" y="79421"/>
                  </a:cubicBezTo>
                  <a:cubicBezTo>
                    <a:pt x="35107" y="81724"/>
                    <a:pt x="39151" y="85975"/>
                    <a:pt x="48998" y="88632"/>
                  </a:cubicBezTo>
                  <a:cubicBezTo>
                    <a:pt x="41965" y="90581"/>
                    <a:pt x="30184" y="95364"/>
                    <a:pt x="28249" y="107409"/>
                  </a:cubicBezTo>
                  <a:cubicBezTo>
                    <a:pt x="28074" y="108472"/>
                    <a:pt x="28074" y="108826"/>
                    <a:pt x="28074" y="114494"/>
                  </a:cubicBezTo>
                  <a:lnTo>
                    <a:pt x="28074" y="151693"/>
                  </a:lnTo>
                  <a:cubicBezTo>
                    <a:pt x="28074" y="155235"/>
                    <a:pt x="28074" y="160550"/>
                    <a:pt x="22623" y="165509"/>
                  </a:cubicBezTo>
                  <a:cubicBezTo>
                    <a:pt x="17348" y="170115"/>
                    <a:pt x="10666" y="171709"/>
                    <a:pt x="3809" y="172240"/>
                  </a:cubicBezTo>
                  <a:cubicBezTo>
                    <a:pt x="1347" y="172418"/>
                    <a:pt x="116" y="172418"/>
                    <a:pt x="116" y="174720"/>
                  </a:cubicBezTo>
                  <a:cubicBezTo>
                    <a:pt x="116" y="177200"/>
                    <a:pt x="2050" y="177200"/>
                    <a:pt x="4512" y="177200"/>
                  </a:cubicBezTo>
                  <a:cubicBezTo>
                    <a:pt x="23326" y="177200"/>
                    <a:pt x="41613" y="169229"/>
                    <a:pt x="41789" y="154881"/>
                  </a:cubicBezTo>
                  <a:lnTo>
                    <a:pt x="41789" y="113254"/>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1" name="Freeform: Shape 220">
              <a:extLst>
                <a:ext uri="{FF2B5EF4-FFF2-40B4-BE49-F238E27FC236}">
                  <a16:creationId xmlns:a16="http://schemas.microsoft.com/office/drawing/2014/main" id="{BE7278F3-E219-FFC6-6960-6ADD0308D700}"/>
                </a:ext>
              </a:extLst>
            </p:cNvPr>
            <p:cNvSpPr/>
            <p:nvPr>
              <p:custDataLst>
                <p:tags r:id="rId109"/>
              </p:custDataLst>
            </p:nvPr>
          </p:nvSpPr>
          <p:spPr>
            <a:xfrm>
              <a:off x="9674662" y="4375288"/>
              <a:ext cx="58276" cy="253051"/>
            </a:xfrm>
            <a:custGeom>
              <a:avLst/>
              <a:gdLst>
                <a:gd name="connsiteX0" fmla="*/ 58397 w 58276"/>
                <a:gd name="connsiteY0" fmla="*/ 126588 h 253051"/>
                <a:gd name="connsiteX1" fmla="*/ 41818 w 58276"/>
                <a:gd name="connsiteY1" fmla="*/ 47636 h 253051"/>
                <a:gd name="connsiteX2" fmla="*/ 2633 w 58276"/>
                <a:gd name="connsiteY2" fmla="*/ 63 h 253051"/>
                <a:gd name="connsiteX3" fmla="*/ 121 w 58276"/>
                <a:gd name="connsiteY3" fmla="*/ 2593 h 253051"/>
                <a:gd name="connsiteX4" fmla="*/ 4893 w 58276"/>
                <a:gd name="connsiteY4" fmla="*/ 8413 h 253051"/>
                <a:gd name="connsiteX5" fmla="*/ 43828 w 58276"/>
                <a:gd name="connsiteY5" fmla="*/ 126588 h 253051"/>
                <a:gd name="connsiteX6" fmla="*/ 3386 w 58276"/>
                <a:gd name="connsiteY6" fmla="*/ 246281 h 253051"/>
                <a:gd name="connsiteX7" fmla="*/ 121 w 58276"/>
                <a:gd name="connsiteY7" fmla="*/ 250583 h 253051"/>
                <a:gd name="connsiteX8" fmla="*/ 2633 w 58276"/>
                <a:gd name="connsiteY8" fmla="*/ 253114 h 253051"/>
                <a:gd name="connsiteX9" fmla="*/ 42572 w 58276"/>
                <a:gd name="connsiteY9" fmla="*/ 203769 h 253051"/>
                <a:gd name="connsiteX10" fmla="*/ 58397 w 58276"/>
                <a:gd name="connsiteY10" fmla="*/ 12658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76" h="253051">
                  <a:moveTo>
                    <a:pt x="58397" y="126588"/>
                  </a:moveTo>
                  <a:cubicBezTo>
                    <a:pt x="58397" y="106850"/>
                    <a:pt x="55634" y="76231"/>
                    <a:pt x="41818" y="47636"/>
                  </a:cubicBezTo>
                  <a:cubicBezTo>
                    <a:pt x="26747" y="16511"/>
                    <a:pt x="5145" y="63"/>
                    <a:pt x="2633" y="63"/>
                  </a:cubicBezTo>
                  <a:cubicBezTo>
                    <a:pt x="1126" y="63"/>
                    <a:pt x="121" y="1075"/>
                    <a:pt x="121" y="2593"/>
                  </a:cubicBezTo>
                  <a:cubicBezTo>
                    <a:pt x="121" y="3352"/>
                    <a:pt x="121" y="3859"/>
                    <a:pt x="4893" y="8413"/>
                  </a:cubicBezTo>
                  <a:cubicBezTo>
                    <a:pt x="29510" y="33466"/>
                    <a:pt x="43828" y="73701"/>
                    <a:pt x="43828" y="126588"/>
                  </a:cubicBezTo>
                  <a:cubicBezTo>
                    <a:pt x="43828" y="169860"/>
                    <a:pt x="34534" y="214397"/>
                    <a:pt x="3386" y="246281"/>
                  </a:cubicBezTo>
                  <a:cubicBezTo>
                    <a:pt x="121" y="249318"/>
                    <a:pt x="121" y="249824"/>
                    <a:pt x="121" y="250583"/>
                  </a:cubicBezTo>
                  <a:cubicBezTo>
                    <a:pt x="121" y="252102"/>
                    <a:pt x="1126" y="253114"/>
                    <a:pt x="2633" y="253114"/>
                  </a:cubicBezTo>
                  <a:cubicBezTo>
                    <a:pt x="5145" y="253114"/>
                    <a:pt x="27752" y="235906"/>
                    <a:pt x="42572" y="203769"/>
                  </a:cubicBezTo>
                  <a:cubicBezTo>
                    <a:pt x="55383" y="175933"/>
                    <a:pt x="58397" y="147845"/>
                    <a:pt x="58397" y="126588"/>
                  </a:cubicBez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2" name="Freeform: Shape 221">
              <a:extLst>
                <a:ext uri="{FF2B5EF4-FFF2-40B4-BE49-F238E27FC236}">
                  <a16:creationId xmlns:a16="http://schemas.microsoft.com/office/drawing/2014/main" id="{5D4FED42-4187-BCA1-64C8-245C309FD959}"/>
                </a:ext>
              </a:extLst>
            </p:cNvPr>
            <p:cNvSpPr/>
            <p:nvPr>
              <p:custDataLst>
                <p:tags r:id="rId110"/>
              </p:custDataLst>
            </p:nvPr>
          </p:nvSpPr>
          <p:spPr>
            <a:xfrm>
              <a:off x="9829785" y="4375288"/>
              <a:ext cx="10047" cy="253051"/>
            </a:xfrm>
            <a:custGeom>
              <a:avLst/>
              <a:gdLst>
                <a:gd name="connsiteX0" fmla="*/ 10174 w 10047"/>
                <a:gd name="connsiteY0" fmla="*/ 9173 h 253051"/>
                <a:gd name="connsiteX1" fmla="*/ 5150 w 10047"/>
                <a:gd name="connsiteY1" fmla="*/ 63 h 253051"/>
                <a:gd name="connsiteX2" fmla="*/ 126 w 10047"/>
                <a:gd name="connsiteY2" fmla="*/ 9173 h 253051"/>
                <a:gd name="connsiteX3" fmla="*/ 126 w 10047"/>
                <a:gd name="connsiteY3" fmla="*/ 244004 h 253051"/>
                <a:gd name="connsiteX4" fmla="*/ 5150 w 10047"/>
                <a:gd name="connsiteY4" fmla="*/ 253114 h 253051"/>
                <a:gd name="connsiteX5" fmla="*/ 10174 w 10047"/>
                <a:gd name="connsiteY5" fmla="*/ 244004 h 253051"/>
                <a:gd name="connsiteX6" fmla="*/ 10174 w 10047"/>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47" h="253051">
                  <a:moveTo>
                    <a:pt x="10174" y="9173"/>
                  </a:moveTo>
                  <a:cubicBezTo>
                    <a:pt x="10174" y="4618"/>
                    <a:pt x="10174" y="63"/>
                    <a:pt x="5150" y="63"/>
                  </a:cubicBezTo>
                  <a:cubicBezTo>
                    <a:pt x="126" y="63"/>
                    <a:pt x="126" y="4618"/>
                    <a:pt x="126" y="9173"/>
                  </a:cubicBezTo>
                  <a:lnTo>
                    <a:pt x="126" y="244004"/>
                  </a:lnTo>
                  <a:cubicBezTo>
                    <a:pt x="126" y="248559"/>
                    <a:pt x="126" y="253114"/>
                    <a:pt x="5150" y="253114"/>
                  </a:cubicBezTo>
                  <a:cubicBezTo>
                    <a:pt x="10174" y="253114"/>
                    <a:pt x="10174" y="248559"/>
                    <a:pt x="10174" y="244004"/>
                  </a:cubicBezTo>
                  <a:lnTo>
                    <a:pt x="10174" y="9173"/>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3" name="Freeform: Shape 222">
              <a:extLst>
                <a:ext uri="{FF2B5EF4-FFF2-40B4-BE49-F238E27FC236}">
                  <a16:creationId xmlns:a16="http://schemas.microsoft.com/office/drawing/2014/main" id="{50DEB9A2-81F3-6629-30EF-9D9296D34567}"/>
                </a:ext>
              </a:extLst>
            </p:cNvPr>
            <p:cNvSpPr/>
            <p:nvPr>
              <p:custDataLst>
                <p:tags r:id="rId111"/>
              </p:custDataLst>
            </p:nvPr>
          </p:nvSpPr>
          <p:spPr>
            <a:xfrm>
              <a:off x="9885997" y="4447407"/>
              <a:ext cx="92689" cy="109065"/>
            </a:xfrm>
            <a:custGeom>
              <a:avLst/>
              <a:gdLst>
                <a:gd name="connsiteX0" fmla="*/ 52879 w 92689"/>
                <a:gd name="connsiteY0" fmla="*/ 9679 h 109065"/>
                <a:gd name="connsiteX1" fmla="*/ 46599 w 92689"/>
                <a:gd name="connsiteY1" fmla="*/ 63 h 109065"/>
                <a:gd name="connsiteX2" fmla="*/ 40068 w 92689"/>
                <a:gd name="connsiteY2" fmla="*/ 6642 h 109065"/>
                <a:gd name="connsiteX3" fmla="*/ 40068 w 92689"/>
                <a:gd name="connsiteY3" fmla="*/ 9932 h 109065"/>
                <a:gd name="connsiteX4" fmla="*/ 43585 w 92689"/>
                <a:gd name="connsiteY4" fmla="*/ 49155 h 109065"/>
                <a:gd name="connsiteX5" fmla="*/ 11433 w 92689"/>
                <a:gd name="connsiteY5" fmla="*/ 25621 h 109065"/>
                <a:gd name="connsiteX6" fmla="*/ 6911 w 92689"/>
                <a:gd name="connsiteY6" fmla="*/ 23850 h 109065"/>
                <a:gd name="connsiteX7" fmla="*/ 129 w 92689"/>
                <a:gd name="connsiteY7" fmla="*/ 30935 h 109065"/>
                <a:gd name="connsiteX8" fmla="*/ 5153 w 92689"/>
                <a:gd name="connsiteY8" fmla="*/ 37261 h 109065"/>
                <a:gd name="connsiteX9" fmla="*/ 40822 w 92689"/>
                <a:gd name="connsiteY9" fmla="*/ 54469 h 109065"/>
                <a:gd name="connsiteX10" fmla="*/ 6158 w 92689"/>
                <a:gd name="connsiteY10" fmla="*/ 71423 h 109065"/>
                <a:gd name="connsiteX11" fmla="*/ 129 w 92689"/>
                <a:gd name="connsiteY11" fmla="*/ 78256 h 109065"/>
                <a:gd name="connsiteX12" fmla="*/ 6911 w 92689"/>
                <a:gd name="connsiteY12" fmla="*/ 85341 h 109065"/>
                <a:gd name="connsiteX13" fmla="*/ 15452 w 92689"/>
                <a:gd name="connsiteY13" fmla="*/ 80533 h 109065"/>
                <a:gd name="connsiteX14" fmla="*/ 43585 w 92689"/>
                <a:gd name="connsiteY14" fmla="*/ 60036 h 109065"/>
                <a:gd name="connsiteX15" fmla="*/ 39817 w 92689"/>
                <a:gd name="connsiteY15" fmla="*/ 102548 h 109065"/>
                <a:gd name="connsiteX16" fmla="*/ 46348 w 92689"/>
                <a:gd name="connsiteY16" fmla="*/ 109128 h 109065"/>
                <a:gd name="connsiteX17" fmla="*/ 53130 w 92689"/>
                <a:gd name="connsiteY17" fmla="*/ 102548 h 109065"/>
                <a:gd name="connsiteX18" fmla="*/ 49362 w 92689"/>
                <a:gd name="connsiteY18" fmla="*/ 60036 h 109065"/>
                <a:gd name="connsiteX19" fmla="*/ 81515 w 92689"/>
                <a:gd name="connsiteY19" fmla="*/ 83570 h 109065"/>
                <a:gd name="connsiteX20" fmla="*/ 86036 w 92689"/>
                <a:gd name="connsiteY20" fmla="*/ 85341 h 109065"/>
                <a:gd name="connsiteX21" fmla="*/ 92818 w 92689"/>
                <a:gd name="connsiteY21" fmla="*/ 78256 h 109065"/>
                <a:gd name="connsiteX22" fmla="*/ 87543 w 92689"/>
                <a:gd name="connsiteY22" fmla="*/ 71676 h 109065"/>
                <a:gd name="connsiteX23" fmla="*/ 52125 w 92689"/>
                <a:gd name="connsiteY23" fmla="*/ 54722 h 109065"/>
                <a:gd name="connsiteX24" fmla="*/ 86790 w 92689"/>
                <a:gd name="connsiteY24" fmla="*/ 37767 h 109065"/>
                <a:gd name="connsiteX25" fmla="*/ 92818 w 92689"/>
                <a:gd name="connsiteY25" fmla="*/ 30935 h 109065"/>
                <a:gd name="connsiteX26" fmla="*/ 86036 w 92689"/>
                <a:gd name="connsiteY26" fmla="*/ 23850 h 109065"/>
                <a:gd name="connsiteX27" fmla="*/ 77496 w 92689"/>
                <a:gd name="connsiteY27" fmla="*/ 28658 h 109065"/>
                <a:gd name="connsiteX28" fmla="*/ 49362 w 92689"/>
                <a:gd name="connsiteY28" fmla="*/ 49155 h 109065"/>
                <a:gd name="connsiteX29" fmla="*/ 52879 w 92689"/>
                <a:gd name="connsiteY29" fmla="*/ 9679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689" h="109065">
                  <a:moveTo>
                    <a:pt x="52879" y="9679"/>
                  </a:moveTo>
                  <a:cubicBezTo>
                    <a:pt x="53130" y="6136"/>
                    <a:pt x="53130" y="63"/>
                    <a:pt x="46599" y="63"/>
                  </a:cubicBezTo>
                  <a:cubicBezTo>
                    <a:pt x="42580" y="63"/>
                    <a:pt x="39315" y="3352"/>
                    <a:pt x="40068" y="6642"/>
                  </a:cubicBezTo>
                  <a:lnTo>
                    <a:pt x="40068" y="9932"/>
                  </a:lnTo>
                  <a:lnTo>
                    <a:pt x="43585" y="49155"/>
                  </a:lnTo>
                  <a:lnTo>
                    <a:pt x="11433" y="25621"/>
                  </a:lnTo>
                  <a:cubicBezTo>
                    <a:pt x="9172" y="24356"/>
                    <a:pt x="8670" y="23850"/>
                    <a:pt x="6911" y="23850"/>
                  </a:cubicBezTo>
                  <a:cubicBezTo>
                    <a:pt x="3395" y="23850"/>
                    <a:pt x="129" y="27392"/>
                    <a:pt x="129" y="30935"/>
                  </a:cubicBezTo>
                  <a:cubicBezTo>
                    <a:pt x="129" y="34984"/>
                    <a:pt x="2641" y="35996"/>
                    <a:pt x="5153" y="37261"/>
                  </a:cubicBezTo>
                  <a:lnTo>
                    <a:pt x="40822" y="54469"/>
                  </a:lnTo>
                  <a:lnTo>
                    <a:pt x="6158" y="71423"/>
                  </a:lnTo>
                  <a:cubicBezTo>
                    <a:pt x="2139" y="73448"/>
                    <a:pt x="129" y="74460"/>
                    <a:pt x="129" y="78256"/>
                  </a:cubicBezTo>
                  <a:cubicBezTo>
                    <a:pt x="129" y="82051"/>
                    <a:pt x="3395" y="85341"/>
                    <a:pt x="6911" y="85341"/>
                  </a:cubicBezTo>
                  <a:cubicBezTo>
                    <a:pt x="8670" y="85341"/>
                    <a:pt x="9172" y="85341"/>
                    <a:pt x="15452" y="80533"/>
                  </a:cubicBezTo>
                  <a:lnTo>
                    <a:pt x="43585" y="60036"/>
                  </a:lnTo>
                  <a:lnTo>
                    <a:pt x="39817" y="102548"/>
                  </a:lnTo>
                  <a:cubicBezTo>
                    <a:pt x="39817" y="107863"/>
                    <a:pt x="44339" y="109128"/>
                    <a:pt x="46348" y="109128"/>
                  </a:cubicBezTo>
                  <a:cubicBezTo>
                    <a:pt x="49362" y="109128"/>
                    <a:pt x="53130" y="107356"/>
                    <a:pt x="53130" y="102548"/>
                  </a:cubicBezTo>
                  <a:lnTo>
                    <a:pt x="49362" y="60036"/>
                  </a:lnTo>
                  <a:lnTo>
                    <a:pt x="81515" y="83570"/>
                  </a:lnTo>
                  <a:cubicBezTo>
                    <a:pt x="83775" y="84835"/>
                    <a:pt x="84278" y="85341"/>
                    <a:pt x="86036" y="85341"/>
                  </a:cubicBezTo>
                  <a:cubicBezTo>
                    <a:pt x="89553" y="85341"/>
                    <a:pt x="92818" y="81798"/>
                    <a:pt x="92818" y="78256"/>
                  </a:cubicBezTo>
                  <a:cubicBezTo>
                    <a:pt x="92818" y="74460"/>
                    <a:pt x="90558" y="73195"/>
                    <a:pt x="87543" y="71676"/>
                  </a:cubicBezTo>
                  <a:cubicBezTo>
                    <a:pt x="72472" y="64085"/>
                    <a:pt x="71970" y="64085"/>
                    <a:pt x="52125" y="54722"/>
                  </a:cubicBezTo>
                  <a:lnTo>
                    <a:pt x="86790" y="37767"/>
                  </a:lnTo>
                  <a:cubicBezTo>
                    <a:pt x="90809" y="35743"/>
                    <a:pt x="92818" y="34731"/>
                    <a:pt x="92818" y="30935"/>
                  </a:cubicBezTo>
                  <a:cubicBezTo>
                    <a:pt x="92818" y="27139"/>
                    <a:pt x="89553" y="23850"/>
                    <a:pt x="86036" y="23850"/>
                  </a:cubicBezTo>
                  <a:cubicBezTo>
                    <a:pt x="84278" y="23850"/>
                    <a:pt x="83775" y="23850"/>
                    <a:pt x="77496" y="28658"/>
                  </a:cubicBezTo>
                  <a:lnTo>
                    <a:pt x="49362" y="49155"/>
                  </a:lnTo>
                  <a:lnTo>
                    <a:pt x="52879" y="9679"/>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4" name="Freeform: Shape 223">
              <a:extLst>
                <a:ext uri="{FF2B5EF4-FFF2-40B4-BE49-F238E27FC236}">
                  <a16:creationId xmlns:a16="http://schemas.microsoft.com/office/drawing/2014/main" id="{EA3323A3-CF12-332B-5D8A-02E426FB60D5}"/>
                </a:ext>
              </a:extLst>
            </p:cNvPr>
            <p:cNvSpPr/>
            <p:nvPr>
              <p:custDataLst>
                <p:tags r:id="rId112"/>
              </p:custDataLst>
            </p:nvPr>
          </p:nvSpPr>
          <p:spPr>
            <a:xfrm>
              <a:off x="10009080" y="4375288"/>
              <a:ext cx="56015" cy="253051"/>
            </a:xfrm>
            <a:custGeom>
              <a:avLst/>
              <a:gdLst>
                <a:gd name="connsiteX0" fmla="*/ 54894 w 56015"/>
                <a:gd name="connsiteY0" fmla="*/ 130890 h 253051"/>
                <a:gd name="connsiteX1" fmla="*/ 56150 w 56015"/>
                <a:gd name="connsiteY1" fmla="*/ 126588 h 253051"/>
                <a:gd name="connsiteX2" fmla="*/ 54894 w 56015"/>
                <a:gd name="connsiteY2" fmla="*/ 122286 h 253051"/>
                <a:gd name="connsiteX3" fmla="*/ 10935 w 56015"/>
                <a:gd name="connsiteY3" fmla="*/ 5883 h 253051"/>
                <a:gd name="connsiteX4" fmla="*/ 5158 w 56015"/>
                <a:gd name="connsiteY4" fmla="*/ 63 h 253051"/>
                <a:gd name="connsiteX5" fmla="*/ 134 w 56015"/>
                <a:gd name="connsiteY5" fmla="*/ 5124 h 253051"/>
                <a:gd name="connsiteX6" fmla="*/ 1390 w 56015"/>
                <a:gd name="connsiteY6" fmla="*/ 9173 h 253051"/>
                <a:gd name="connsiteX7" fmla="*/ 45851 w 56015"/>
                <a:gd name="connsiteY7" fmla="*/ 126588 h 253051"/>
                <a:gd name="connsiteX8" fmla="*/ 1390 w 56015"/>
                <a:gd name="connsiteY8" fmla="*/ 243498 h 253051"/>
                <a:gd name="connsiteX9" fmla="*/ 134 w 56015"/>
                <a:gd name="connsiteY9" fmla="*/ 248053 h 253051"/>
                <a:gd name="connsiteX10" fmla="*/ 5158 w 56015"/>
                <a:gd name="connsiteY10" fmla="*/ 253114 h 253051"/>
                <a:gd name="connsiteX11" fmla="*/ 10433 w 56015"/>
                <a:gd name="connsiteY11" fmla="*/ 248053 h 253051"/>
                <a:gd name="connsiteX12" fmla="*/ 54894 w 56015"/>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015" h="253051">
                  <a:moveTo>
                    <a:pt x="54894" y="130890"/>
                  </a:moveTo>
                  <a:cubicBezTo>
                    <a:pt x="56150" y="127854"/>
                    <a:pt x="56150" y="127347"/>
                    <a:pt x="56150" y="126588"/>
                  </a:cubicBezTo>
                  <a:cubicBezTo>
                    <a:pt x="56150" y="125829"/>
                    <a:pt x="56150" y="125323"/>
                    <a:pt x="54894" y="122286"/>
                  </a:cubicBezTo>
                  <a:lnTo>
                    <a:pt x="10935" y="5883"/>
                  </a:lnTo>
                  <a:cubicBezTo>
                    <a:pt x="9428" y="1581"/>
                    <a:pt x="7921" y="63"/>
                    <a:pt x="5158" y="63"/>
                  </a:cubicBezTo>
                  <a:cubicBezTo>
                    <a:pt x="2395" y="63"/>
                    <a:pt x="134" y="2340"/>
                    <a:pt x="134" y="5124"/>
                  </a:cubicBezTo>
                  <a:cubicBezTo>
                    <a:pt x="134" y="5883"/>
                    <a:pt x="134" y="6389"/>
                    <a:pt x="1390" y="9173"/>
                  </a:cubicBezTo>
                  <a:lnTo>
                    <a:pt x="45851" y="126588"/>
                  </a:lnTo>
                  <a:lnTo>
                    <a:pt x="1390" y="243498"/>
                  </a:lnTo>
                  <a:cubicBezTo>
                    <a:pt x="134" y="246281"/>
                    <a:pt x="134" y="246788"/>
                    <a:pt x="134" y="248053"/>
                  </a:cubicBezTo>
                  <a:cubicBezTo>
                    <a:pt x="134" y="250836"/>
                    <a:pt x="2395" y="253114"/>
                    <a:pt x="5158" y="253114"/>
                  </a:cubicBezTo>
                  <a:cubicBezTo>
                    <a:pt x="8423" y="253114"/>
                    <a:pt x="9428" y="250583"/>
                    <a:pt x="10433" y="248053"/>
                  </a:cubicBezTo>
                  <a:lnTo>
                    <a:pt x="54894" y="130890"/>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5" name="Freeform: Shape 224">
              <a:extLst>
                <a:ext uri="{FF2B5EF4-FFF2-40B4-BE49-F238E27FC236}">
                  <a16:creationId xmlns:a16="http://schemas.microsoft.com/office/drawing/2014/main" id="{8B6CA55E-5313-CFED-1134-C1D3F102E52C}"/>
                </a:ext>
              </a:extLst>
            </p:cNvPr>
            <p:cNvSpPr/>
            <p:nvPr>
              <p:custDataLst>
                <p:tags r:id="rId113"/>
              </p:custDataLst>
            </p:nvPr>
          </p:nvSpPr>
          <p:spPr>
            <a:xfrm>
              <a:off x="10094884" y="4563760"/>
              <a:ext cx="85279" cy="116555"/>
            </a:xfrm>
            <a:custGeom>
              <a:avLst/>
              <a:gdLst>
                <a:gd name="connsiteX0" fmla="*/ 35481 w 85279"/>
                <a:gd name="connsiteY0" fmla="*/ 116621 h 116555"/>
                <a:gd name="connsiteX1" fmla="*/ 43042 w 85279"/>
                <a:gd name="connsiteY1" fmla="*/ 110775 h 116555"/>
                <a:gd name="connsiteX2" fmla="*/ 35481 w 85279"/>
                <a:gd name="connsiteY2" fmla="*/ 104930 h 116555"/>
                <a:gd name="connsiteX3" fmla="*/ 28272 w 85279"/>
                <a:gd name="connsiteY3" fmla="*/ 104930 h 116555"/>
                <a:gd name="connsiteX4" fmla="*/ 28272 w 85279"/>
                <a:gd name="connsiteY4" fmla="*/ 69857 h 116555"/>
                <a:gd name="connsiteX5" fmla="*/ 48317 w 85279"/>
                <a:gd name="connsiteY5" fmla="*/ 78182 h 116555"/>
                <a:gd name="connsiteX6" fmla="*/ 85418 w 85279"/>
                <a:gd name="connsiteY6" fmla="*/ 39035 h 116555"/>
                <a:gd name="connsiteX7" fmla="*/ 50075 w 85279"/>
                <a:gd name="connsiteY7" fmla="*/ 66 h 116555"/>
                <a:gd name="connsiteX8" fmla="*/ 28272 w 85279"/>
                <a:gd name="connsiteY8" fmla="*/ 8037 h 116555"/>
                <a:gd name="connsiteX9" fmla="*/ 20711 w 85279"/>
                <a:gd name="connsiteY9" fmla="*/ 951 h 116555"/>
                <a:gd name="connsiteX10" fmla="*/ 7699 w 85279"/>
                <a:gd name="connsiteY10" fmla="*/ 951 h 116555"/>
                <a:gd name="connsiteX11" fmla="*/ 138 w 85279"/>
                <a:gd name="connsiteY11" fmla="*/ 6797 h 116555"/>
                <a:gd name="connsiteX12" fmla="*/ 7699 w 85279"/>
                <a:gd name="connsiteY12" fmla="*/ 12642 h 116555"/>
                <a:gd name="connsiteX13" fmla="*/ 14908 w 85279"/>
                <a:gd name="connsiteY13" fmla="*/ 12642 h 116555"/>
                <a:gd name="connsiteX14" fmla="*/ 14908 w 85279"/>
                <a:gd name="connsiteY14" fmla="*/ 104930 h 116555"/>
                <a:gd name="connsiteX15" fmla="*/ 7699 w 85279"/>
                <a:gd name="connsiteY15" fmla="*/ 104930 h 116555"/>
                <a:gd name="connsiteX16" fmla="*/ 138 w 85279"/>
                <a:gd name="connsiteY16" fmla="*/ 110775 h 116555"/>
                <a:gd name="connsiteX17" fmla="*/ 7699 w 85279"/>
                <a:gd name="connsiteY17" fmla="*/ 116621 h 116555"/>
                <a:gd name="connsiteX18" fmla="*/ 35481 w 85279"/>
                <a:gd name="connsiteY18" fmla="*/ 116621 h 116555"/>
                <a:gd name="connsiteX19" fmla="*/ 28272 w 85279"/>
                <a:gd name="connsiteY19" fmla="*/ 30710 h 116555"/>
                <a:gd name="connsiteX20" fmla="*/ 49372 w 85279"/>
                <a:gd name="connsiteY20" fmla="*/ 11757 h 116555"/>
                <a:gd name="connsiteX21" fmla="*/ 72054 w 85279"/>
                <a:gd name="connsiteY21" fmla="*/ 39035 h 116555"/>
                <a:gd name="connsiteX22" fmla="*/ 47789 w 85279"/>
                <a:gd name="connsiteY22" fmla="*/ 66491 h 116555"/>
                <a:gd name="connsiteX23" fmla="*/ 28272 w 85279"/>
                <a:gd name="connsiteY23" fmla="*/ 42932 h 116555"/>
                <a:gd name="connsiteX24" fmla="*/ 28272 w 85279"/>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279" h="116555">
                  <a:moveTo>
                    <a:pt x="35481" y="116621"/>
                  </a:moveTo>
                  <a:cubicBezTo>
                    <a:pt x="38294" y="116621"/>
                    <a:pt x="43042" y="116621"/>
                    <a:pt x="43042" y="110775"/>
                  </a:cubicBezTo>
                  <a:cubicBezTo>
                    <a:pt x="43042" y="104930"/>
                    <a:pt x="38294" y="104930"/>
                    <a:pt x="35481" y="104930"/>
                  </a:cubicBezTo>
                  <a:lnTo>
                    <a:pt x="28272" y="104930"/>
                  </a:lnTo>
                  <a:lnTo>
                    <a:pt x="28272" y="69857"/>
                  </a:lnTo>
                  <a:cubicBezTo>
                    <a:pt x="33723" y="75171"/>
                    <a:pt x="40580" y="78182"/>
                    <a:pt x="48317" y="78182"/>
                  </a:cubicBezTo>
                  <a:cubicBezTo>
                    <a:pt x="67834" y="78182"/>
                    <a:pt x="85418" y="61532"/>
                    <a:pt x="85418" y="39035"/>
                  </a:cubicBezTo>
                  <a:cubicBezTo>
                    <a:pt x="85418" y="17602"/>
                    <a:pt x="69768" y="66"/>
                    <a:pt x="50075" y="66"/>
                  </a:cubicBezTo>
                  <a:cubicBezTo>
                    <a:pt x="41811" y="66"/>
                    <a:pt x="34602" y="3077"/>
                    <a:pt x="28272" y="8037"/>
                  </a:cubicBezTo>
                  <a:cubicBezTo>
                    <a:pt x="28272" y="951"/>
                    <a:pt x="24403" y="951"/>
                    <a:pt x="20711" y="951"/>
                  </a:cubicBezTo>
                  <a:lnTo>
                    <a:pt x="7699" y="951"/>
                  </a:lnTo>
                  <a:cubicBezTo>
                    <a:pt x="4886" y="951"/>
                    <a:pt x="138" y="951"/>
                    <a:pt x="138" y="6797"/>
                  </a:cubicBezTo>
                  <a:cubicBezTo>
                    <a:pt x="138" y="12642"/>
                    <a:pt x="4886" y="12642"/>
                    <a:pt x="7699" y="12642"/>
                  </a:cubicBezTo>
                  <a:lnTo>
                    <a:pt x="14908" y="12642"/>
                  </a:lnTo>
                  <a:lnTo>
                    <a:pt x="14908" y="104930"/>
                  </a:lnTo>
                  <a:lnTo>
                    <a:pt x="7699" y="104930"/>
                  </a:lnTo>
                  <a:cubicBezTo>
                    <a:pt x="4886" y="104930"/>
                    <a:pt x="138" y="104930"/>
                    <a:pt x="138" y="110775"/>
                  </a:cubicBezTo>
                  <a:cubicBezTo>
                    <a:pt x="138" y="116621"/>
                    <a:pt x="4886" y="116621"/>
                    <a:pt x="7699" y="116621"/>
                  </a:cubicBezTo>
                  <a:lnTo>
                    <a:pt x="35481" y="116621"/>
                  </a:lnTo>
                  <a:close/>
                  <a:moveTo>
                    <a:pt x="28272" y="30710"/>
                  </a:moveTo>
                  <a:cubicBezTo>
                    <a:pt x="28272" y="20436"/>
                    <a:pt x="38646" y="11757"/>
                    <a:pt x="49372" y="11757"/>
                  </a:cubicBezTo>
                  <a:cubicBezTo>
                    <a:pt x="61680" y="11757"/>
                    <a:pt x="72054" y="23802"/>
                    <a:pt x="72054" y="39035"/>
                  </a:cubicBezTo>
                  <a:cubicBezTo>
                    <a:pt x="72054" y="55155"/>
                    <a:pt x="60098" y="66491"/>
                    <a:pt x="47789" y="66491"/>
                  </a:cubicBezTo>
                  <a:cubicBezTo>
                    <a:pt x="34778" y="66491"/>
                    <a:pt x="28272" y="51789"/>
                    <a:pt x="28272" y="42932"/>
                  </a:cubicBezTo>
                  <a:lnTo>
                    <a:pt x="28272" y="30710"/>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6" name="Freeform: Shape 225">
              <a:extLst>
                <a:ext uri="{FF2B5EF4-FFF2-40B4-BE49-F238E27FC236}">
                  <a16:creationId xmlns:a16="http://schemas.microsoft.com/office/drawing/2014/main" id="{A1543A95-38E6-83C1-762F-AD85A0B39F3E}"/>
                </a:ext>
              </a:extLst>
            </p:cNvPr>
            <p:cNvSpPr/>
            <p:nvPr>
              <p:custDataLst>
                <p:tags r:id="rId114"/>
              </p:custDataLst>
            </p:nvPr>
          </p:nvSpPr>
          <p:spPr>
            <a:xfrm>
              <a:off x="10199299" y="4587724"/>
              <a:ext cx="43707" cy="78572"/>
            </a:xfrm>
            <a:custGeom>
              <a:avLst/>
              <a:gdLst>
                <a:gd name="connsiteX0" fmla="*/ 27145 w 43707"/>
                <a:gd name="connsiteY0" fmla="*/ 5507 h 78572"/>
                <a:gd name="connsiteX1" fmla="*/ 23000 w 43707"/>
                <a:gd name="connsiteY1" fmla="*/ 67 h 78572"/>
                <a:gd name="connsiteX2" fmla="*/ 18981 w 43707"/>
                <a:gd name="connsiteY2" fmla="*/ 2977 h 78572"/>
                <a:gd name="connsiteX3" fmla="*/ 3784 w 43707"/>
                <a:gd name="connsiteY3" fmla="*/ 15503 h 78572"/>
                <a:gd name="connsiteX4" fmla="*/ 142 w 43707"/>
                <a:gd name="connsiteY4" fmla="*/ 19678 h 78572"/>
                <a:gd name="connsiteX5" fmla="*/ 4663 w 43707"/>
                <a:gd name="connsiteY5" fmla="*/ 23854 h 78572"/>
                <a:gd name="connsiteX6" fmla="*/ 17599 w 43707"/>
                <a:gd name="connsiteY6" fmla="*/ 18793 h 78572"/>
                <a:gd name="connsiteX7" fmla="*/ 17599 w 43707"/>
                <a:gd name="connsiteY7" fmla="*/ 70288 h 78572"/>
                <a:gd name="connsiteX8" fmla="*/ 6421 w 43707"/>
                <a:gd name="connsiteY8" fmla="*/ 70288 h 78572"/>
                <a:gd name="connsiteX9" fmla="*/ 895 w 43707"/>
                <a:gd name="connsiteY9" fmla="*/ 74464 h 78572"/>
                <a:gd name="connsiteX10" fmla="*/ 6421 w 43707"/>
                <a:gd name="connsiteY10" fmla="*/ 78639 h 78572"/>
                <a:gd name="connsiteX11" fmla="*/ 38323 w 43707"/>
                <a:gd name="connsiteY11" fmla="*/ 78639 h 78572"/>
                <a:gd name="connsiteX12" fmla="*/ 43849 w 43707"/>
                <a:gd name="connsiteY12" fmla="*/ 74464 h 78572"/>
                <a:gd name="connsiteX13" fmla="*/ 38323 w 43707"/>
                <a:gd name="connsiteY13" fmla="*/ 70288 h 78572"/>
                <a:gd name="connsiteX14" fmla="*/ 27145 w 43707"/>
                <a:gd name="connsiteY14" fmla="*/ 70288 h 78572"/>
                <a:gd name="connsiteX15" fmla="*/ 27145 w 43707"/>
                <a:gd name="connsiteY15" fmla="*/ 5507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707" h="78572">
                  <a:moveTo>
                    <a:pt x="27145" y="5507"/>
                  </a:moveTo>
                  <a:cubicBezTo>
                    <a:pt x="27145" y="3609"/>
                    <a:pt x="27145" y="67"/>
                    <a:pt x="23000" y="67"/>
                  </a:cubicBezTo>
                  <a:cubicBezTo>
                    <a:pt x="20362" y="67"/>
                    <a:pt x="19609" y="1712"/>
                    <a:pt x="18981" y="2977"/>
                  </a:cubicBezTo>
                  <a:cubicBezTo>
                    <a:pt x="13455" y="14744"/>
                    <a:pt x="7677" y="15250"/>
                    <a:pt x="3784" y="15503"/>
                  </a:cubicBezTo>
                  <a:cubicBezTo>
                    <a:pt x="2026" y="15629"/>
                    <a:pt x="142" y="17148"/>
                    <a:pt x="142" y="19678"/>
                  </a:cubicBezTo>
                  <a:cubicBezTo>
                    <a:pt x="142" y="21197"/>
                    <a:pt x="895" y="23854"/>
                    <a:pt x="4663" y="23854"/>
                  </a:cubicBezTo>
                  <a:cubicBezTo>
                    <a:pt x="10692" y="23854"/>
                    <a:pt x="15967" y="20184"/>
                    <a:pt x="17599" y="18793"/>
                  </a:cubicBezTo>
                  <a:lnTo>
                    <a:pt x="17599" y="70288"/>
                  </a:lnTo>
                  <a:lnTo>
                    <a:pt x="6421" y="70288"/>
                  </a:lnTo>
                  <a:cubicBezTo>
                    <a:pt x="4537" y="70288"/>
                    <a:pt x="895" y="70288"/>
                    <a:pt x="895" y="74464"/>
                  </a:cubicBezTo>
                  <a:cubicBezTo>
                    <a:pt x="895" y="78639"/>
                    <a:pt x="4663" y="78639"/>
                    <a:pt x="6421" y="78639"/>
                  </a:cubicBezTo>
                  <a:lnTo>
                    <a:pt x="38323" y="78639"/>
                  </a:lnTo>
                  <a:cubicBezTo>
                    <a:pt x="40207" y="78639"/>
                    <a:pt x="43849" y="78639"/>
                    <a:pt x="43849" y="74464"/>
                  </a:cubicBezTo>
                  <a:cubicBezTo>
                    <a:pt x="43849" y="70288"/>
                    <a:pt x="40081" y="70288"/>
                    <a:pt x="38323" y="70288"/>
                  </a:cubicBezTo>
                  <a:lnTo>
                    <a:pt x="27145" y="70288"/>
                  </a:lnTo>
                  <a:lnTo>
                    <a:pt x="27145" y="5507"/>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65" name="TextBox 264">
            <a:extLst>
              <a:ext uri="{FF2B5EF4-FFF2-40B4-BE49-F238E27FC236}">
                <a16:creationId xmlns:a16="http://schemas.microsoft.com/office/drawing/2014/main" id="{B8E490C9-B887-55E9-DBBD-7F89C50E7E77}"/>
              </a:ext>
            </a:extLst>
          </p:cNvPr>
          <p:cNvSpPr txBox="1"/>
          <p:nvPr/>
        </p:nvSpPr>
        <p:spPr>
          <a:xfrm>
            <a:off x="1211286" y="3942312"/>
            <a:ext cx="492443" cy="278127"/>
          </a:xfrm>
          <a:prstGeom prst="rect">
            <a:avLst/>
          </a:prstGeom>
          <a:noFill/>
        </p:spPr>
        <p:txBody>
          <a:bodyPr vert="eaVert" wrap="square" rtlCol="0">
            <a:spAutoFit/>
          </a:bodyPr>
          <a:lstStyle/>
          <a:p>
            <a:pPr algn="l"/>
            <a:r>
              <a:rPr lang="en-US" sz="2000" dirty="0"/>
              <a:t>…</a:t>
            </a:r>
          </a:p>
        </p:txBody>
      </p:sp>
      <p:cxnSp>
        <p:nvCxnSpPr>
          <p:cNvPr id="266" name="Straight Arrow Connector 265">
            <a:extLst>
              <a:ext uri="{FF2B5EF4-FFF2-40B4-BE49-F238E27FC236}">
                <a16:creationId xmlns:a16="http://schemas.microsoft.com/office/drawing/2014/main" id="{95F8718D-42B7-89C7-8285-36638B9039CF}"/>
              </a:ext>
            </a:extLst>
          </p:cNvPr>
          <p:cNvCxnSpPr>
            <a:cxnSpLocks/>
          </p:cNvCxnSpPr>
          <p:nvPr/>
        </p:nvCxnSpPr>
        <p:spPr>
          <a:xfrm>
            <a:off x="1189097" y="4671822"/>
            <a:ext cx="637640" cy="0"/>
          </a:xfrm>
          <a:prstGeom prst="straightConnector1">
            <a:avLst/>
          </a:prstGeom>
          <a:ln w="19050" cap="sq">
            <a:solidFill>
              <a:schemeClr val="accent6"/>
            </a:solidFill>
            <a:headEnd type="none"/>
            <a:tailEnd type="arrow" w="lg" len="med"/>
          </a:ln>
        </p:spPr>
        <p:style>
          <a:lnRef idx="3">
            <a:schemeClr val="dk1"/>
          </a:lnRef>
          <a:fillRef idx="0">
            <a:schemeClr val="dk1"/>
          </a:fillRef>
          <a:effectRef idx="2">
            <a:schemeClr val="dk1"/>
          </a:effectRef>
          <a:fontRef idx="minor">
            <a:schemeClr val="tx1"/>
          </a:fontRef>
        </p:style>
      </p:cxnSp>
      <p:cxnSp>
        <p:nvCxnSpPr>
          <p:cNvPr id="267" name="Straight Arrow Connector 266">
            <a:extLst>
              <a:ext uri="{FF2B5EF4-FFF2-40B4-BE49-F238E27FC236}">
                <a16:creationId xmlns:a16="http://schemas.microsoft.com/office/drawing/2014/main" id="{D723A5EC-F96F-11E7-DAA3-FA4B5A1E0AB2}"/>
              </a:ext>
            </a:extLst>
          </p:cNvPr>
          <p:cNvCxnSpPr>
            <a:cxnSpLocks/>
          </p:cNvCxnSpPr>
          <p:nvPr/>
        </p:nvCxnSpPr>
        <p:spPr>
          <a:xfrm>
            <a:off x="2170055" y="4679647"/>
            <a:ext cx="637640" cy="0"/>
          </a:xfrm>
          <a:prstGeom prst="straightConnector1">
            <a:avLst/>
          </a:prstGeom>
          <a:ln w="19050" cap="sq">
            <a:solidFill>
              <a:schemeClr val="accent6"/>
            </a:solidFill>
            <a:headEnd type="none"/>
            <a:tailEnd type="arrow" w="lg" len="med"/>
          </a:ln>
        </p:spPr>
        <p:style>
          <a:lnRef idx="3">
            <a:schemeClr val="dk1"/>
          </a:lnRef>
          <a:fillRef idx="0">
            <a:schemeClr val="dk1"/>
          </a:fillRef>
          <a:effectRef idx="2">
            <a:schemeClr val="dk1"/>
          </a:effectRef>
          <a:fontRef idx="minor">
            <a:schemeClr val="tx1"/>
          </a:fontRef>
        </p:style>
      </p:cxnSp>
      <p:grpSp>
        <p:nvGrpSpPr>
          <p:cNvPr id="298" name="Group 297" descr="\documentclass{article}&#10;\usepackage{amsmath}&#10;\pagestyle{empty}&#10;&#10;\usepackage{xspace}&#10;&#10;\newcommand{\msf}{\mathsf}&#10;\newcommand{\bits}{\ensuremath{\{0,1\}}\xspace}&#10;&#10;\begin{document}&#10;&#10;$p_2$&#10;&#10;&#10;\end{document}" title="IguanaTex Shape Display">
            <a:extLst>
              <a:ext uri="{FF2B5EF4-FFF2-40B4-BE49-F238E27FC236}">
                <a16:creationId xmlns:a16="http://schemas.microsoft.com/office/drawing/2014/main" id="{78347B32-5AB2-0000-EB0D-7B60D4DDD0E3}"/>
              </a:ext>
            </a:extLst>
          </p:cNvPr>
          <p:cNvGrpSpPr>
            <a:grpSpLocks noChangeAspect="1"/>
          </p:cNvGrpSpPr>
          <p:nvPr>
            <p:custDataLst>
              <p:tags r:id="rId16"/>
            </p:custDataLst>
          </p:nvPr>
        </p:nvGrpSpPr>
        <p:grpSpPr>
          <a:xfrm>
            <a:off x="2387600" y="4446830"/>
            <a:ext cx="224867" cy="160940"/>
            <a:chOff x="4326541" y="6315378"/>
            <a:chExt cx="224867" cy="160940"/>
          </a:xfrm>
        </p:grpSpPr>
        <p:sp>
          <p:nvSpPr>
            <p:cNvPr id="296" name="Freeform: Shape 295">
              <a:extLst>
                <a:ext uri="{FF2B5EF4-FFF2-40B4-BE49-F238E27FC236}">
                  <a16:creationId xmlns:a16="http://schemas.microsoft.com/office/drawing/2014/main" id="{F93791EF-F57C-D52E-75BC-56BCC1DAE81F}"/>
                </a:ext>
              </a:extLst>
            </p:cNvPr>
            <p:cNvSpPr/>
            <p:nvPr>
              <p:custDataLst>
                <p:tags r:id="rId99"/>
              </p:custDataLst>
            </p:nvPr>
          </p:nvSpPr>
          <p:spPr>
            <a:xfrm>
              <a:off x="4326541" y="6315378"/>
              <a:ext cx="132092" cy="160940"/>
            </a:xfrm>
            <a:custGeom>
              <a:avLst/>
              <a:gdLst>
                <a:gd name="connsiteX0" fmla="*/ 19562 w 132092"/>
                <a:gd name="connsiteY0" fmla="*/ 142784 h 160940"/>
                <a:gd name="connsiteX1" fmla="*/ 5897 w 132092"/>
                <a:gd name="connsiteY1" fmla="*/ 153159 h 160940"/>
                <a:gd name="connsiteX2" fmla="*/ 77 w 132092"/>
                <a:gd name="connsiteY2" fmla="*/ 157967 h 160940"/>
                <a:gd name="connsiteX3" fmla="*/ 3366 w 132092"/>
                <a:gd name="connsiteY3" fmla="*/ 161003 h 160940"/>
                <a:gd name="connsiteX4" fmla="*/ 24623 w 132092"/>
                <a:gd name="connsiteY4" fmla="*/ 160244 h 160940"/>
                <a:gd name="connsiteX5" fmla="*/ 49675 w 132092"/>
                <a:gd name="connsiteY5" fmla="*/ 161003 h 160940"/>
                <a:gd name="connsiteX6" fmla="*/ 54230 w 132092"/>
                <a:gd name="connsiteY6" fmla="*/ 155942 h 160940"/>
                <a:gd name="connsiteX7" fmla="*/ 48156 w 132092"/>
                <a:gd name="connsiteY7" fmla="*/ 153159 h 160940"/>
                <a:gd name="connsiteX8" fmla="*/ 35504 w 132092"/>
                <a:gd name="connsiteY8" fmla="*/ 149110 h 160940"/>
                <a:gd name="connsiteX9" fmla="*/ 47903 w 132092"/>
                <a:gd name="connsiteY9" fmla="*/ 98500 h 160940"/>
                <a:gd name="connsiteX10" fmla="*/ 71184 w 132092"/>
                <a:gd name="connsiteY10" fmla="*/ 114695 h 160940"/>
                <a:gd name="connsiteX11" fmla="*/ 132169 w 132092"/>
                <a:gd name="connsiteY11" fmla="*/ 40551 h 160940"/>
                <a:gd name="connsiteX12" fmla="*/ 98514 w 132092"/>
                <a:gd name="connsiteY12" fmla="*/ 63 h 160940"/>
                <a:gd name="connsiteX13" fmla="*/ 65364 w 132092"/>
                <a:gd name="connsiteY13" fmla="*/ 19042 h 160940"/>
                <a:gd name="connsiteX14" fmla="*/ 42589 w 132092"/>
                <a:gd name="connsiteY14" fmla="*/ 63 h 160940"/>
                <a:gd name="connsiteX15" fmla="*/ 23864 w 132092"/>
                <a:gd name="connsiteY15" fmla="*/ 14487 h 160940"/>
                <a:gd name="connsiteX16" fmla="*/ 16019 w 132092"/>
                <a:gd name="connsiteY16" fmla="*/ 39033 h 160940"/>
                <a:gd name="connsiteX17" fmla="*/ 19056 w 132092"/>
                <a:gd name="connsiteY17" fmla="*/ 41563 h 160940"/>
                <a:gd name="connsiteX18" fmla="*/ 23357 w 132092"/>
                <a:gd name="connsiteY18" fmla="*/ 35743 h 160940"/>
                <a:gd name="connsiteX19" fmla="*/ 41830 w 132092"/>
                <a:gd name="connsiteY19" fmla="*/ 5630 h 160940"/>
                <a:gd name="connsiteX20" fmla="*/ 49675 w 132092"/>
                <a:gd name="connsiteY20" fmla="*/ 17270 h 160940"/>
                <a:gd name="connsiteX21" fmla="*/ 47903 w 132092"/>
                <a:gd name="connsiteY21" fmla="*/ 30176 h 160940"/>
                <a:gd name="connsiteX22" fmla="*/ 19562 w 132092"/>
                <a:gd name="connsiteY22" fmla="*/ 142784 h 160940"/>
                <a:gd name="connsiteX23" fmla="*/ 64099 w 132092"/>
                <a:gd name="connsiteY23" fmla="*/ 32959 h 160940"/>
                <a:gd name="connsiteX24" fmla="*/ 77257 w 132092"/>
                <a:gd name="connsiteY24" fmla="*/ 15246 h 160940"/>
                <a:gd name="connsiteX25" fmla="*/ 97754 w 132092"/>
                <a:gd name="connsiteY25" fmla="*/ 5630 h 160940"/>
                <a:gd name="connsiteX26" fmla="*/ 113950 w 132092"/>
                <a:gd name="connsiteY26" fmla="*/ 29417 h 160940"/>
                <a:gd name="connsiteX27" fmla="*/ 101044 w 132092"/>
                <a:gd name="connsiteY27" fmla="*/ 83064 h 160940"/>
                <a:gd name="connsiteX28" fmla="*/ 70931 w 132092"/>
                <a:gd name="connsiteY28" fmla="*/ 109128 h 160940"/>
                <a:gd name="connsiteX29" fmla="*/ 50940 w 132092"/>
                <a:gd name="connsiteY29" fmla="*/ 86606 h 160940"/>
                <a:gd name="connsiteX30" fmla="*/ 51699 w 132092"/>
                <a:gd name="connsiteY30" fmla="*/ 82557 h 160940"/>
                <a:gd name="connsiteX31" fmla="*/ 64099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62" y="142784"/>
                  </a:moveTo>
                  <a:cubicBezTo>
                    <a:pt x="17537" y="151387"/>
                    <a:pt x="17031" y="153159"/>
                    <a:pt x="5897" y="153159"/>
                  </a:cubicBezTo>
                  <a:cubicBezTo>
                    <a:pt x="2860" y="153159"/>
                    <a:pt x="77" y="153159"/>
                    <a:pt x="77" y="157967"/>
                  </a:cubicBezTo>
                  <a:cubicBezTo>
                    <a:pt x="77" y="159991"/>
                    <a:pt x="1342" y="161003"/>
                    <a:pt x="3366" y="161003"/>
                  </a:cubicBezTo>
                  <a:cubicBezTo>
                    <a:pt x="10199" y="161003"/>
                    <a:pt x="17537" y="160244"/>
                    <a:pt x="24623" y="160244"/>
                  </a:cubicBezTo>
                  <a:cubicBezTo>
                    <a:pt x="32973" y="160244"/>
                    <a:pt x="41577" y="161003"/>
                    <a:pt x="49675" y="161003"/>
                  </a:cubicBezTo>
                  <a:cubicBezTo>
                    <a:pt x="50940" y="161003"/>
                    <a:pt x="54230" y="161003"/>
                    <a:pt x="54230" y="155942"/>
                  </a:cubicBezTo>
                  <a:cubicBezTo>
                    <a:pt x="54230" y="153159"/>
                    <a:pt x="51699" y="153159"/>
                    <a:pt x="48156" y="153159"/>
                  </a:cubicBezTo>
                  <a:cubicBezTo>
                    <a:pt x="35504" y="153159"/>
                    <a:pt x="35504" y="151387"/>
                    <a:pt x="35504" y="149110"/>
                  </a:cubicBezTo>
                  <a:cubicBezTo>
                    <a:pt x="35504" y="146073"/>
                    <a:pt x="46132" y="104826"/>
                    <a:pt x="47903" y="98500"/>
                  </a:cubicBezTo>
                  <a:cubicBezTo>
                    <a:pt x="51193" y="105838"/>
                    <a:pt x="58278" y="114695"/>
                    <a:pt x="71184" y="114695"/>
                  </a:cubicBezTo>
                  <a:cubicBezTo>
                    <a:pt x="100538" y="114695"/>
                    <a:pt x="132169" y="77749"/>
                    <a:pt x="132169" y="40551"/>
                  </a:cubicBezTo>
                  <a:cubicBezTo>
                    <a:pt x="132169" y="16764"/>
                    <a:pt x="117745" y="63"/>
                    <a:pt x="98514" y="63"/>
                  </a:cubicBezTo>
                  <a:cubicBezTo>
                    <a:pt x="85861" y="63"/>
                    <a:pt x="73715" y="9173"/>
                    <a:pt x="65364" y="19042"/>
                  </a:cubicBezTo>
                  <a:cubicBezTo>
                    <a:pt x="62833" y="5377"/>
                    <a:pt x="51952" y="63"/>
                    <a:pt x="42589" y="63"/>
                  </a:cubicBezTo>
                  <a:cubicBezTo>
                    <a:pt x="30949" y="63"/>
                    <a:pt x="26141" y="9932"/>
                    <a:pt x="23864" y="14487"/>
                  </a:cubicBezTo>
                  <a:cubicBezTo>
                    <a:pt x="19309" y="23090"/>
                    <a:pt x="16019" y="38273"/>
                    <a:pt x="16019" y="39033"/>
                  </a:cubicBezTo>
                  <a:cubicBezTo>
                    <a:pt x="16019" y="41563"/>
                    <a:pt x="18549" y="41563"/>
                    <a:pt x="19056" y="41563"/>
                  </a:cubicBezTo>
                  <a:cubicBezTo>
                    <a:pt x="21586" y="41563"/>
                    <a:pt x="21839" y="41310"/>
                    <a:pt x="23357" y="35743"/>
                  </a:cubicBezTo>
                  <a:cubicBezTo>
                    <a:pt x="27659" y="17776"/>
                    <a:pt x="32720" y="5630"/>
                    <a:pt x="41830" y="5630"/>
                  </a:cubicBezTo>
                  <a:cubicBezTo>
                    <a:pt x="46132" y="5630"/>
                    <a:pt x="49675" y="7654"/>
                    <a:pt x="49675" y="17270"/>
                  </a:cubicBezTo>
                  <a:cubicBezTo>
                    <a:pt x="49675" y="23090"/>
                    <a:pt x="48916" y="25874"/>
                    <a:pt x="47903" y="30176"/>
                  </a:cubicBezTo>
                  <a:lnTo>
                    <a:pt x="19562" y="142784"/>
                  </a:lnTo>
                  <a:close/>
                  <a:moveTo>
                    <a:pt x="64099" y="32959"/>
                  </a:moveTo>
                  <a:cubicBezTo>
                    <a:pt x="65870" y="26127"/>
                    <a:pt x="72702" y="19042"/>
                    <a:pt x="77257" y="15246"/>
                  </a:cubicBezTo>
                  <a:cubicBezTo>
                    <a:pt x="86114" y="7401"/>
                    <a:pt x="93453" y="5630"/>
                    <a:pt x="97754" y="5630"/>
                  </a:cubicBezTo>
                  <a:cubicBezTo>
                    <a:pt x="107876" y="5630"/>
                    <a:pt x="113950" y="14487"/>
                    <a:pt x="113950" y="29417"/>
                  </a:cubicBezTo>
                  <a:cubicBezTo>
                    <a:pt x="113950" y="44347"/>
                    <a:pt x="105599" y="73448"/>
                    <a:pt x="101044" y="83064"/>
                  </a:cubicBezTo>
                  <a:cubicBezTo>
                    <a:pt x="92440" y="100777"/>
                    <a:pt x="80294" y="109128"/>
                    <a:pt x="70931" y="109128"/>
                  </a:cubicBezTo>
                  <a:cubicBezTo>
                    <a:pt x="54230" y="109128"/>
                    <a:pt x="50940" y="88125"/>
                    <a:pt x="50940" y="86606"/>
                  </a:cubicBezTo>
                  <a:cubicBezTo>
                    <a:pt x="50940" y="86100"/>
                    <a:pt x="50940" y="85594"/>
                    <a:pt x="51699" y="82557"/>
                  </a:cubicBezTo>
                  <a:lnTo>
                    <a:pt x="64099" y="32959"/>
                  </a:lnTo>
                  <a:close/>
                </a:path>
              </a:pathLst>
            </a:custGeom>
            <a:solidFill>
              <a:schemeClr val="accent6"/>
            </a:solidFill>
            <a:ln w="25400" cap="flat">
              <a:noFill/>
              <a:prstDash val="solid"/>
              <a:miter/>
            </a:ln>
          </p:spPr>
          <p:txBody>
            <a:bodyPr rtlCol="0" anchor="ctr"/>
            <a:lstStyle/>
            <a:p>
              <a:endParaRPr lang="en-US">
                <a:solidFill>
                  <a:schemeClr val="accent6"/>
                </a:solidFill>
              </a:endParaRPr>
            </a:p>
          </p:txBody>
        </p:sp>
        <p:sp>
          <p:nvSpPr>
            <p:cNvPr id="297" name="Freeform: Shape 296">
              <a:extLst>
                <a:ext uri="{FF2B5EF4-FFF2-40B4-BE49-F238E27FC236}">
                  <a16:creationId xmlns:a16="http://schemas.microsoft.com/office/drawing/2014/main" id="{1F5CA27C-5E40-E0A1-7D1C-AAA32025266C}"/>
                </a:ext>
              </a:extLst>
            </p:cNvPr>
            <p:cNvSpPr/>
            <p:nvPr>
              <p:custDataLst>
                <p:tags r:id="rId100"/>
              </p:custDataLst>
            </p:nvPr>
          </p:nvSpPr>
          <p:spPr>
            <a:xfrm>
              <a:off x="4473115" y="6347565"/>
              <a:ext cx="78293" cy="117618"/>
            </a:xfrm>
            <a:custGeom>
              <a:avLst/>
              <a:gdLst>
                <a:gd name="connsiteX0" fmla="*/ 78376 w 78293"/>
                <a:gd name="connsiteY0" fmla="*/ 85444 h 117618"/>
                <a:gd name="connsiteX1" fmla="*/ 72353 w 78293"/>
                <a:gd name="connsiteY1" fmla="*/ 85444 h 117618"/>
                <a:gd name="connsiteX2" fmla="*/ 67748 w 78293"/>
                <a:gd name="connsiteY2" fmla="*/ 101563 h 117618"/>
                <a:gd name="connsiteX3" fmla="*/ 50211 w 78293"/>
                <a:gd name="connsiteY3" fmla="*/ 102626 h 117618"/>
                <a:gd name="connsiteX4" fmla="*/ 17618 w 78293"/>
                <a:gd name="connsiteY4" fmla="*/ 102626 h 117618"/>
                <a:gd name="connsiteX5" fmla="*/ 53045 w 78293"/>
                <a:gd name="connsiteY5" fmla="*/ 72867 h 117618"/>
                <a:gd name="connsiteX6" fmla="*/ 78376 w 78293"/>
                <a:gd name="connsiteY6" fmla="*/ 34606 h 117618"/>
                <a:gd name="connsiteX7" fmla="*/ 36926 w 78293"/>
                <a:gd name="connsiteY7" fmla="*/ 64 h 117618"/>
                <a:gd name="connsiteX8" fmla="*/ 82 w 78293"/>
                <a:gd name="connsiteY8" fmla="*/ 31772 h 117618"/>
                <a:gd name="connsiteX9" fmla="*/ 9470 w 78293"/>
                <a:gd name="connsiteY9" fmla="*/ 41691 h 117618"/>
                <a:gd name="connsiteX10" fmla="*/ 18858 w 78293"/>
                <a:gd name="connsiteY10" fmla="*/ 32303 h 117618"/>
                <a:gd name="connsiteX11" fmla="*/ 8407 w 78293"/>
                <a:gd name="connsiteY11" fmla="*/ 22915 h 117618"/>
                <a:gd name="connsiteX12" fmla="*/ 34269 w 78293"/>
                <a:gd name="connsiteY12" fmla="*/ 6441 h 117618"/>
                <a:gd name="connsiteX13" fmla="*/ 61194 w 78293"/>
                <a:gd name="connsiteY13" fmla="*/ 34606 h 117618"/>
                <a:gd name="connsiteX14" fmla="*/ 44543 w 78293"/>
                <a:gd name="connsiteY14" fmla="*/ 68616 h 117618"/>
                <a:gd name="connsiteX15" fmla="*/ 1853 w 78293"/>
                <a:gd name="connsiteY15" fmla="*/ 110774 h 117618"/>
                <a:gd name="connsiteX16" fmla="*/ 82 w 78293"/>
                <a:gd name="connsiteY16" fmla="*/ 117682 h 117618"/>
                <a:gd name="connsiteX17" fmla="*/ 73062 w 78293"/>
                <a:gd name="connsiteY17" fmla="*/ 117682 h 117618"/>
                <a:gd name="connsiteX18" fmla="*/ 78376 w 78293"/>
                <a:gd name="connsiteY18" fmla="*/ 8544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7618">
                  <a:moveTo>
                    <a:pt x="78376" y="85444"/>
                  </a:moveTo>
                  <a:lnTo>
                    <a:pt x="72353" y="85444"/>
                  </a:lnTo>
                  <a:cubicBezTo>
                    <a:pt x="71822" y="89341"/>
                    <a:pt x="70050" y="99792"/>
                    <a:pt x="67748" y="101563"/>
                  </a:cubicBezTo>
                  <a:cubicBezTo>
                    <a:pt x="66331" y="102626"/>
                    <a:pt x="52691" y="102626"/>
                    <a:pt x="50211" y="102626"/>
                  </a:cubicBezTo>
                  <a:lnTo>
                    <a:pt x="17618" y="102626"/>
                  </a:lnTo>
                  <a:cubicBezTo>
                    <a:pt x="36217" y="86152"/>
                    <a:pt x="42417" y="81192"/>
                    <a:pt x="53045" y="72867"/>
                  </a:cubicBezTo>
                  <a:cubicBezTo>
                    <a:pt x="66153" y="62416"/>
                    <a:pt x="78376" y="51434"/>
                    <a:pt x="78376" y="34606"/>
                  </a:cubicBezTo>
                  <a:cubicBezTo>
                    <a:pt x="78376" y="13172"/>
                    <a:pt x="59599" y="64"/>
                    <a:pt x="36926" y="64"/>
                  </a:cubicBezTo>
                  <a:cubicBezTo>
                    <a:pt x="14961" y="64"/>
                    <a:pt x="82" y="15475"/>
                    <a:pt x="82" y="31772"/>
                  </a:cubicBezTo>
                  <a:cubicBezTo>
                    <a:pt x="82" y="40805"/>
                    <a:pt x="7699" y="41691"/>
                    <a:pt x="9470" y="41691"/>
                  </a:cubicBezTo>
                  <a:cubicBezTo>
                    <a:pt x="13721" y="41691"/>
                    <a:pt x="18858" y="38680"/>
                    <a:pt x="18858" y="32303"/>
                  </a:cubicBezTo>
                  <a:cubicBezTo>
                    <a:pt x="18858" y="29115"/>
                    <a:pt x="17618" y="22915"/>
                    <a:pt x="8407" y="22915"/>
                  </a:cubicBezTo>
                  <a:cubicBezTo>
                    <a:pt x="13898" y="10338"/>
                    <a:pt x="25944" y="6441"/>
                    <a:pt x="34269" y="6441"/>
                  </a:cubicBezTo>
                  <a:cubicBezTo>
                    <a:pt x="51983" y="6441"/>
                    <a:pt x="61194" y="20258"/>
                    <a:pt x="61194" y="34606"/>
                  </a:cubicBezTo>
                  <a:cubicBezTo>
                    <a:pt x="61194" y="50017"/>
                    <a:pt x="50211" y="62239"/>
                    <a:pt x="44543" y="68616"/>
                  </a:cubicBezTo>
                  <a:lnTo>
                    <a:pt x="1853" y="110774"/>
                  </a:lnTo>
                  <a:cubicBezTo>
                    <a:pt x="82" y="112368"/>
                    <a:pt x="82" y="112723"/>
                    <a:pt x="82" y="117682"/>
                  </a:cubicBezTo>
                  <a:lnTo>
                    <a:pt x="73062" y="117682"/>
                  </a:lnTo>
                  <a:lnTo>
                    <a:pt x="78376" y="85444"/>
                  </a:lnTo>
                  <a:close/>
                </a:path>
              </a:pathLst>
            </a:custGeom>
            <a:solidFill>
              <a:schemeClr val="accent6"/>
            </a:solidFill>
            <a:ln w="25400" cap="flat">
              <a:noFill/>
              <a:prstDash val="solid"/>
              <a:miter/>
            </a:ln>
          </p:spPr>
          <p:txBody>
            <a:bodyPr rtlCol="0" anchor="ctr"/>
            <a:lstStyle/>
            <a:p>
              <a:endParaRPr lang="en-US">
                <a:solidFill>
                  <a:schemeClr val="accent6"/>
                </a:solidFill>
              </a:endParaRPr>
            </a:p>
          </p:txBody>
        </p:sp>
      </p:grpSp>
      <p:grpSp>
        <p:nvGrpSpPr>
          <p:cNvPr id="286" name="Group 285" descr="\documentclass{article}&#10;\usepackage{amsmath}&#10;\pagestyle{empty}&#10;&#10;\input{Macros.tex}&#10;&#10;\begin{document}&#10;&#10;$\ket{*}_{\reg{p_2}}$&#10;&#10;&#10;\end{document}" title="IguanaTex Shape Display">
            <a:extLst>
              <a:ext uri="{FF2B5EF4-FFF2-40B4-BE49-F238E27FC236}">
                <a16:creationId xmlns:a16="http://schemas.microsoft.com/office/drawing/2014/main" id="{75E73CF2-D9ED-C4B0-9323-834B80FD3717}"/>
              </a:ext>
            </a:extLst>
          </p:cNvPr>
          <p:cNvGrpSpPr>
            <a:grpSpLocks noChangeAspect="1"/>
          </p:cNvGrpSpPr>
          <p:nvPr>
            <p:custDataLst>
              <p:tags r:id="rId17"/>
            </p:custDataLst>
          </p:nvPr>
        </p:nvGrpSpPr>
        <p:grpSpPr>
          <a:xfrm>
            <a:off x="1278636" y="4332530"/>
            <a:ext cx="419570" cy="305027"/>
            <a:chOff x="3323400" y="6132842"/>
            <a:chExt cx="419570" cy="305027"/>
          </a:xfrm>
        </p:grpSpPr>
        <p:sp>
          <p:nvSpPr>
            <p:cNvPr id="281" name="Freeform: Shape 280">
              <a:extLst>
                <a:ext uri="{FF2B5EF4-FFF2-40B4-BE49-F238E27FC236}">
                  <a16:creationId xmlns:a16="http://schemas.microsoft.com/office/drawing/2014/main" id="{0E768002-EB69-6A91-FB76-E3A57708842F}"/>
                </a:ext>
              </a:extLst>
            </p:cNvPr>
            <p:cNvSpPr/>
            <p:nvPr>
              <p:custDataLst>
                <p:tags r:id="rId94"/>
              </p:custDataLst>
            </p:nvPr>
          </p:nvSpPr>
          <p:spPr>
            <a:xfrm>
              <a:off x="3323400" y="6132842"/>
              <a:ext cx="10122" cy="253051"/>
            </a:xfrm>
            <a:custGeom>
              <a:avLst/>
              <a:gdLst>
                <a:gd name="connsiteX0" fmla="*/ 10199 w 10122"/>
                <a:gd name="connsiteY0" fmla="*/ 9173 h 253051"/>
                <a:gd name="connsiteX1" fmla="*/ 5138 w 10122"/>
                <a:gd name="connsiteY1" fmla="*/ 63 h 253051"/>
                <a:gd name="connsiteX2" fmla="*/ 77 w 10122"/>
                <a:gd name="connsiteY2" fmla="*/ 9173 h 253051"/>
                <a:gd name="connsiteX3" fmla="*/ 77 w 10122"/>
                <a:gd name="connsiteY3" fmla="*/ 244004 h 253051"/>
                <a:gd name="connsiteX4" fmla="*/ 5138 w 10122"/>
                <a:gd name="connsiteY4" fmla="*/ 253114 h 253051"/>
                <a:gd name="connsiteX5" fmla="*/ 10199 w 10122"/>
                <a:gd name="connsiteY5" fmla="*/ 244004 h 253051"/>
                <a:gd name="connsiteX6" fmla="*/ 10199 w 10122"/>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199" y="9173"/>
                  </a:moveTo>
                  <a:cubicBezTo>
                    <a:pt x="10199" y="4618"/>
                    <a:pt x="10199" y="63"/>
                    <a:pt x="5138" y="63"/>
                  </a:cubicBezTo>
                  <a:cubicBezTo>
                    <a:pt x="77" y="63"/>
                    <a:pt x="77" y="4618"/>
                    <a:pt x="77" y="9173"/>
                  </a:cubicBezTo>
                  <a:lnTo>
                    <a:pt x="77" y="244004"/>
                  </a:lnTo>
                  <a:cubicBezTo>
                    <a:pt x="77" y="248559"/>
                    <a:pt x="77" y="253114"/>
                    <a:pt x="5138" y="253114"/>
                  </a:cubicBezTo>
                  <a:cubicBezTo>
                    <a:pt x="10199" y="253114"/>
                    <a:pt x="10199" y="248559"/>
                    <a:pt x="10199" y="244004"/>
                  </a:cubicBezTo>
                  <a:lnTo>
                    <a:pt x="10199" y="9173"/>
                  </a:lnTo>
                  <a:close/>
                </a:path>
              </a:pathLst>
            </a:custGeom>
            <a:solidFill>
              <a:schemeClr val="accent6"/>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82" name="Freeform: Shape 281">
              <a:extLst>
                <a:ext uri="{FF2B5EF4-FFF2-40B4-BE49-F238E27FC236}">
                  <a16:creationId xmlns:a16="http://schemas.microsoft.com/office/drawing/2014/main" id="{FBDF88A0-9D66-2158-4CE6-F19A755CFB13}"/>
                </a:ext>
              </a:extLst>
            </p:cNvPr>
            <p:cNvSpPr/>
            <p:nvPr>
              <p:custDataLst>
                <p:tags r:id="rId95"/>
              </p:custDataLst>
            </p:nvPr>
          </p:nvSpPr>
          <p:spPr>
            <a:xfrm>
              <a:off x="3380027" y="6204961"/>
              <a:ext cx="93375" cy="109065"/>
            </a:xfrm>
            <a:custGeom>
              <a:avLst/>
              <a:gdLst>
                <a:gd name="connsiteX0" fmla="*/ 53220 w 93375"/>
                <a:gd name="connsiteY0" fmla="*/ 9679 h 109065"/>
                <a:gd name="connsiteX1" fmla="*/ 46894 w 93375"/>
                <a:gd name="connsiteY1" fmla="*/ 63 h 109065"/>
                <a:gd name="connsiteX2" fmla="*/ 40315 w 93375"/>
                <a:gd name="connsiteY2" fmla="*/ 6642 h 109065"/>
                <a:gd name="connsiteX3" fmla="*/ 40315 w 93375"/>
                <a:gd name="connsiteY3" fmla="*/ 9932 h 109065"/>
                <a:gd name="connsiteX4" fmla="*/ 43857 w 93375"/>
                <a:gd name="connsiteY4" fmla="*/ 49155 h 109065"/>
                <a:gd name="connsiteX5" fmla="*/ 11467 w 93375"/>
                <a:gd name="connsiteY5" fmla="*/ 25621 h 109065"/>
                <a:gd name="connsiteX6" fmla="*/ 6912 w 93375"/>
                <a:gd name="connsiteY6" fmla="*/ 23850 h 109065"/>
                <a:gd name="connsiteX7" fmla="*/ 79 w 93375"/>
                <a:gd name="connsiteY7" fmla="*/ 30935 h 109065"/>
                <a:gd name="connsiteX8" fmla="*/ 5140 w 93375"/>
                <a:gd name="connsiteY8" fmla="*/ 37261 h 109065"/>
                <a:gd name="connsiteX9" fmla="*/ 41074 w 93375"/>
                <a:gd name="connsiteY9" fmla="*/ 54469 h 109065"/>
                <a:gd name="connsiteX10" fmla="*/ 6153 w 93375"/>
                <a:gd name="connsiteY10" fmla="*/ 71423 h 109065"/>
                <a:gd name="connsiteX11" fmla="*/ 79 w 93375"/>
                <a:gd name="connsiteY11" fmla="*/ 78256 h 109065"/>
                <a:gd name="connsiteX12" fmla="*/ 6912 w 93375"/>
                <a:gd name="connsiteY12" fmla="*/ 85341 h 109065"/>
                <a:gd name="connsiteX13" fmla="*/ 15516 w 93375"/>
                <a:gd name="connsiteY13" fmla="*/ 80533 h 109065"/>
                <a:gd name="connsiteX14" fmla="*/ 43857 w 93375"/>
                <a:gd name="connsiteY14" fmla="*/ 60036 h 109065"/>
                <a:gd name="connsiteX15" fmla="*/ 40062 w 93375"/>
                <a:gd name="connsiteY15" fmla="*/ 102548 h 109065"/>
                <a:gd name="connsiteX16" fmla="*/ 46641 w 93375"/>
                <a:gd name="connsiteY16" fmla="*/ 109128 h 109065"/>
                <a:gd name="connsiteX17" fmla="*/ 53473 w 93375"/>
                <a:gd name="connsiteY17" fmla="*/ 102548 h 109065"/>
                <a:gd name="connsiteX18" fmla="*/ 49677 w 93375"/>
                <a:gd name="connsiteY18" fmla="*/ 60036 h 109065"/>
                <a:gd name="connsiteX19" fmla="*/ 82068 w 93375"/>
                <a:gd name="connsiteY19" fmla="*/ 83570 h 109065"/>
                <a:gd name="connsiteX20" fmla="*/ 86623 w 93375"/>
                <a:gd name="connsiteY20" fmla="*/ 85341 h 109065"/>
                <a:gd name="connsiteX21" fmla="*/ 93455 w 93375"/>
                <a:gd name="connsiteY21" fmla="*/ 78256 h 109065"/>
                <a:gd name="connsiteX22" fmla="*/ 88141 w 93375"/>
                <a:gd name="connsiteY22" fmla="*/ 71676 h 109065"/>
                <a:gd name="connsiteX23" fmla="*/ 52461 w 93375"/>
                <a:gd name="connsiteY23" fmla="*/ 54722 h 109065"/>
                <a:gd name="connsiteX24" fmla="*/ 87382 w 93375"/>
                <a:gd name="connsiteY24" fmla="*/ 37767 h 109065"/>
                <a:gd name="connsiteX25" fmla="*/ 93455 w 93375"/>
                <a:gd name="connsiteY25" fmla="*/ 30935 h 109065"/>
                <a:gd name="connsiteX26" fmla="*/ 86623 w 93375"/>
                <a:gd name="connsiteY26" fmla="*/ 23850 h 109065"/>
                <a:gd name="connsiteX27" fmla="*/ 78019 w 93375"/>
                <a:gd name="connsiteY27" fmla="*/ 28658 h 109065"/>
                <a:gd name="connsiteX28" fmla="*/ 49677 w 93375"/>
                <a:gd name="connsiteY28" fmla="*/ 49155 h 109065"/>
                <a:gd name="connsiteX29" fmla="*/ 53220 w 93375"/>
                <a:gd name="connsiteY29" fmla="*/ 9679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375" h="109065">
                  <a:moveTo>
                    <a:pt x="53220" y="9679"/>
                  </a:moveTo>
                  <a:cubicBezTo>
                    <a:pt x="53473" y="6136"/>
                    <a:pt x="53473" y="63"/>
                    <a:pt x="46894" y="63"/>
                  </a:cubicBezTo>
                  <a:cubicBezTo>
                    <a:pt x="42845" y="63"/>
                    <a:pt x="39555" y="3352"/>
                    <a:pt x="40315" y="6642"/>
                  </a:cubicBezTo>
                  <a:lnTo>
                    <a:pt x="40315" y="9932"/>
                  </a:lnTo>
                  <a:lnTo>
                    <a:pt x="43857" y="49155"/>
                  </a:lnTo>
                  <a:lnTo>
                    <a:pt x="11467" y="25621"/>
                  </a:lnTo>
                  <a:cubicBezTo>
                    <a:pt x="9189" y="24356"/>
                    <a:pt x="8683" y="23850"/>
                    <a:pt x="6912" y="23850"/>
                  </a:cubicBezTo>
                  <a:cubicBezTo>
                    <a:pt x="3369" y="23850"/>
                    <a:pt x="79" y="27392"/>
                    <a:pt x="79" y="30935"/>
                  </a:cubicBezTo>
                  <a:cubicBezTo>
                    <a:pt x="79" y="34984"/>
                    <a:pt x="2610" y="35996"/>
                    <a:pt x="5140" y="37261"/>
                  </a:cubicBezTo>
                  <a:lnTo>
                    <a:pt x="41074" y="54469"/>
                  </a:lnTo>
                  <a:lnTo>
                    <a:pt x="6153" y="71423"/>
                  </a:lnTo>
                  <a:cubicBezTo>
                    <a:pt x="2104" y="73448"/>
                    <a:pt x="79" y="74460"/>
                    <a:pt x="79" y="78256"/>
                  </a:cubicBezTo>
                  <a:cubicBezTo>
                    <a:pt x="79" y="82051"/>
                    <a:pt x="3369" y="85341"/>
                    <a:pt x="6912" y="85341"/>
                  </a:cubicBezTo>
                  <a:cubicBezTo>
                    <a:pt x="8683" y="85341"/>
                    <a:pt x="9189" y="85341"/>
                    <a:pt x="15516" y="80533"/>
                  </a:cubicBezTo>
                  <a:lnTo>
                    <a:pt x="43857" y="60036"/>
                  </a:lnTo>
                  <a:lnTo>
                    <a:pt x="40062" y="102548"/>
                  </a:lnTo>
                  <a:cubicBezTo>
                    <a:pt x="40062" y="107863"/>
                    <a:pt x="44616" y="109128"/>
                    <a:pt x="46641" y="109128"/>
                  </a:cubicBezTo>
                  <a:cubicBezTo>
                    <a:pt x="49677" y="109128"/>
                    <a:pt x="53473" y="107356"/>
                    <a:pt x="53473" y="102548"/>
                  </a:cubicBezTo>
                  <a:lnTo>
                    <a:pt x="49677" y="60036"/>
                  </a:lnTo>
                  <a:lnTo>
                    <a:pt x="82068" y="83570"/>
                  </a:lnTo>
                  <a:cubicBezTo>
                    <a:pt x="84345" y="84835"/>
                    <a:pt x="84852" y="85341"/>
                    <a:pt x="86623" y="85341"/>
                  </a:cubicBezTo>
                  <a:cubicBezTo>
                    <a:pt x="90166" y="85341"/>
                    <a:pt x="93455" y="81798"/>
                    <a:pt x="93455" y="78256"/>
                  </a:cubicBezTo>
                  <a:cubicBezTo>
                    <a:pt x="93455" y="74460"/>
                    <a:pt x="91178" y="73195"/>
                    <a:pt x="88141" y="71676"/>
                  </a:cubicBezTo>
                  <a:cubicBezTo>
                    <a:pt x="72958" y="64085"/>
                    <a:pt x="72452" y="64085"/>
                    <a:pt x="52461" y="54722"/>
                  </a:cubicBezTo>
                  <a:lnTo>
                    <a:pt x="87382" y="37767"/>
                  </a:lnTo>
                  <a:cubicBezTo>
                    <a:pt x="91431" y="35743"/>
                    <a:pt x="93455" y="34731"/>
                    <a:pt x="93455" y="30935"/>
                  </a:cubicBezTo>
                  <a:cubicBezTo>
                    <a:pt x="93455" y="27139"/>
                    <a:pt x="90166" y="23850"/>
                    <a:pt x="86623" y="23850"/>
                  </a:cubicBezTo>
                  <a:cubicBezTo>
                    <a:pt x="84852" y="23850"/>
                    <a:pt x="84345" y="23850"/>
                    <a:pt x="78019" y="28658"/>
                  </a:cubicBezTo>
                  <a:lnTo>
                    <a:pt x="49677" y="49155"/>
                  </a:lnTo>
                  <a:lnTo>
                    <a:pt x="53220" y="9679"/>
                  </a:lnTo>
                  <a:close/>
                </a:path>
              </a:pathLst>
            </a:custGeom>
            <a:solidFill>
              <a:schemeClr val="accent6"/>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83" name="Freeform: Shape 282">
              <a:extLst>
                <a:ext uri="{FF2B5EF4-FFF2-40B4-BE49-F238E27FC236}">
                  <a16:creationId xmlns:a16="http://schemas.microsoft.com/office/drawing/2014/main" id="{648D8C4B-1233-130D-9B2A-88B776BFD7EA}"/>
                </a:ext>
              </a:extLst>
            </p:cNvPr>
            <p:cNvSpPr/>
            <p:nvPr>
              <p:custDataLst>
                <p:tags r:id="rId96"/>
              </p:custDataLst>
            </p:nvPr>
          </p:nvSpPr>
          <p:spPr>
            <a:xfrm>
              <a:off x="3504023" y="6132842"/>
              <a:ext cx="56430" cy="253051"/>
            </a:xfrm>
            <a:custGeom>
              <a:avLst/>
              <a:gdLst>
                <a:gd name="connsiteX0" fmla="*/ 55250 w 56430"/>
                <a:gd name="connsiteY0" fmla="*/ 130890 h 253051"/>
                <a:gd name="connsiteX1" fmla="*/ 56515 w 56430"/>
                <a:gd name="connsiteY1" fmla="*/ 126588 h 253051"/>
                <a:gd name="connsiteX2" fmla="*/ 55250 w 56430"/>
                <a:gd name="connsiteY2" fmla="*/ 122286 h 253051"/>
                <a:gd name="connsiteX3" fmla="*/ 10966 w 56430"/>
                <a:gd name="connsiteY3" fmla="*/ 5883 h 253051"/>
                <a:gd name="connsiteX4" fmla="*/ 5145 w 56430"/>
                <a:gd name="connsiteY4" fmla="*/ 63 h 253051"/>
                <a:gd name="connsiteX5" fmla="*/ 84 w 56430"/>
                <a:gd name="connsiteY5" fmla="*/ 5124 h 253051"/>
                <a:gd name="connsiteX6" fmla="*/ 1350 w 56430"/>
                <a:gd name="connsiteY6" fmla="*/ 9173 h 253051"/>
                <a:gd name="connsiteX7" fmla="*/ 46140 w 56430"/>
                <a:gd name="connsiteY7" fmla="*/ 126588 h 253051"/>
                <a:gd name="connsiteX8" fmla="*/ 1350 w 56430"/>
                <a:gd name="connsiteY8" fmla="*/ 243498 h 253051"/>
                <a:gd name="connsiteX9" fmla="*/ 84 w 56430"/>
                <a:gd name="connsiteY9" fmla="*/ 248053 h 253051"/>
                <a:gd name="connsiteX10" fmla="*/ 5145 w 56430"/>
                <a:gd name="connsiteY10" fmla="*/ 253114 h 253051"/>
                <a:gd name="connsiteX11" fmla="*/ 10460 w 56430"/>
                <a:gd name="connsiteY11" fmla="*/ 248053 h 253051"/>
                <a:gd name="connsiteX12" fmla="*/ 55250 w 56430"/>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3051">
                  <a:moveTo>
                    <a:pt x="55250" y="130890"/>
                  </a:moveTo>
                  <a:cubicBezTo>
                    <a:pt x="56515" y="127854"/>
                    <a:pt x="56515" y="127347"/>
                    <a:pt x="56515" y="126588"/>
                  </a:cubicBezTo>
                  <a:cubicBezTo>
                    <a:pt x="56515" y="125829"/>
                    <a:pt x="56515" y="125323"/>
                    <a:pt x="55250" y="122286"/>
                  </a:cubicBezTo>
                  <a:lnTo>
                    <a:pt x="10966" y="5883"/>
                  </a:lnTo>
                  <a:cubicBezTo>
                    <a:pt x="9447" y="1581"/>
                    <a:pt x="7929" y="63"/>
                    <a:pt x="5145" y="63"/>
                  </a:cubicBezTo>
                  <a:cubicBezTo>
                    <a:pt x="2362" y="63"/>
                    <a:pt x="84" y="2340"/>
                    <a:pt x="84" y="5124"/>
                  </a:cubicBezTo>
                  <a:cubicBezTo>
                    <a:pt x="84" y="5883"/>
                    <a:pt x="84" y="6389"/>
                    <a:pt x="1350" y="9173"/>
                  </a:cubicBezTo>
                  <a:lnTo>
                    <a:pt x="46140" y="126588"/>
                  </a:lnTo>
                  <a:lnTo>
                    <a:pt x="1350" y="243498"/>
                  </a:lnTo>
                  <a:cubicBezTo>
                    <a:pt x="84" y="246281"/>
                    <a:pt x="84" y="246788"/>
                    <a:pt x="84" y="248053"/>
                  </a:cubicBezTo>
                  <a:cubicBezTo>
                    <a:pt x="84" y="250836"/>
                    <a:pt x="2362" y="253114"/>
                    <a:pt x="5145" y="253114"/>
                  </a:cubicBezTo>
                  <a:cubicBezTo>
                    <a:pt x="8435" y="253114"/>
                    <a:pt x="9447" y="250583"/>
                    <a:pt x="10460" y="248053"/>
                  </a:cubicBezTo>
                  <a:lnTo>
                    <a:pt x="55250" y="130890"/>
                  </a:lnTo>
                  <a:close/>
                </a:path>
              </a:pathLst>
            </a:custGeom>
            <a:solidFill>
              <a:schemeClr val="accent6"/>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84" name="Freeform: Shape 283">
              <a:extLst>
                <a:ext uri="{FF2B5EF4-FFF2-40B4-BE49-F238E27FC236}">
                  <a16:creationId xmlns:a16="http://schemas.microsoft.com/office/drawing/2014/main" id="{43311FC8-3AD5-3810-BFB7-8685BB2AB5A3}"/>
                </a:ext>
              </a:extLst>
            </p:cNvPr>
            <p:cNvSpPr/>
            <p:nvPr>
              <p:custDataLst>
                <p:tags r:id="rId97"/>
              </p:custDataLst>
            </p:nvPr>
          </p:nvSpPr>
          <p:spPr>
            <a:xfrm>
              <a:off x="3590462" y="6321314"/>
              <a:ext cx="85910" cy="116555"/>
            </a:xfrm>
            <a:custGeom>
              <a:avLst/>
              <a:gdLst>
                <a:gd name="connsiteX0" fmla="*/ 35693 w 85910"/>
                <a:gd name="connsiteY0" fmla="*/ 116621 h 116555"/>
                <a:gd name="connsiteX1" fmla="*/ 43310 w 85910"/>
                <a:gd name="connsiteY1" fmla="*/ 110775 h 116555"/>
                <a:gd name="connsiteX2" fmla="*/ 35693 w 85910"/>
                <a:gd name="connsiteY2" fmla="*/ 104930 h 116555"/>
                <a:gd name="connsiteX3" fmla="*/ 28431 w 85910"/>
                <a:gd name="connsiteY3" fmla="*/ 104930 h 116555"/>
                <a:gd name="connsiteX4" fmla="*/ 28431 w 85910"/>
                <a:gd name="connsiteY4" fmla="*/ 69857 h 116555"/>
                <a:gd name="connsiteX5" fmla="*/ 48624 w 85910"/>
                <a:gd name="connsiteY5" fmla="*/ 78182 h 116555"/>
                <a:gd name="connsiteX6" fmla="*/ 86000 w 85910"/>
                <a:gd name="connsiteY6" fmla="*/ 39035 h 116555"/>
                <a:gd name="connsiteX7" fmla="*/ 50395 w 85910"/>
                <a:gd name="connsiteY7" fmla="*/ 66 h 116555"/>
                <a:gd name="connsiteX8" fmla="*/ 28431 w 85910"/>
                <a:gd name="connsiteY8" fmla="*/ 8037 h 116555"/>
                <a:gd name="connsiteX9" fmla="*/ 20814 w 85910"/>
                <a:gd name="connsiteY9" fmla="*/ 951 h 116555"/>
                <a:gd name="connsiteX10" fmla="*/ 7706 w 85910"/>
                <a:gd name="connsiteY10" fmla="*/ 951 h 116555"/>
                <a:gd name="connsiteX11" fmla="*/ 89 w 85910"/>
                <a:gd name="connsiteY11" fmla="*/ 6797 h 116555"/>
                <a:gd name="connsiteX12" fmla="*/ 7706 w 85910"/>
                <a:gd name="connsiteY12" fmla="*/ 12642 h 116555"/>
                <a:gd name="connsiteX13" fmla="*/ 14968 w 85910"/>
                <a:gd name="connsiteY13" fmla="*/ 12642 h 116555"/>
                <a:gd name="connsiteX14" fmla="*/ 14968 w 85910"/>
                <a:gd name="connsiteY14" fmla="*/ 104930 h 116555"/>
                <a:gd name="connsiteX15" fmla="*/ 7706 w 85910"/>
                <a:gd name="connsiteY15" fmla="*/ 104930 h 116555"/>
                <a:gd name="connsiteX16" fmla="*/ 89 w 85910"/>
                <a:gd name="connsiteY16" fmla="*/ 110775 h 116555"/>
                <a:gd name="connsiteX17" fmla="*/ 7706 w 85910"/>
                <a:gd name="connsiteY17" fmla="*/ 116621 h 116555"/>
                <a:gd name="connsiteX18" fmla="*/ 35693 w 85910"/>
                <a:gd name="connsiteY18" fmla="*/ 116621 h 116555"/>
                <a:gd name="connsiteX19" fmla="*/ 28431 w 85910"/>
                <a:gd name="connsiteY19" fmla="*/ 30710 h 116555"/>
                <a:gd name="connsiteX20" fmla="*/ 49687 w 85910"/>
                <a:gd name="connsiteY20" fmla="*/ 11757 h 116555"/>
                <a:gd name="connsiteX21" fmla="*/ 72537 w 85910"/>
                <a:gd name="connsiteY21" fmla="*/ 39035 h 116555"/>
                <a:gd name="connsiteX22" fmla="*/ 48093 w 85910"/>
                <a:gd name="connsiteY22" fmla="*/ 66491 h 116555"/>
                <a:gd name="connsiteX23" fmla="*/ 28431 w 85910"/>
                <a:gd name="connsiteY23" fmla="*/ 42932 h 116555"/>
                <a:gd name="connsiteX24" fmla="*/ 28431 w 85910"/>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555">
                  <a:moveTo>
                    <a:pt x="35693" y="116621"/>
                  </a:moveTo>
                  <a:cubicBezTo>
                    <a:pt x="38527" y="116621"/>
                    <a:pt x="43310" y="116621"/>
                    <a:pt x="43310" y="110775"/>
                  </a:cubicBezTo>
                  <a:cubicBezTo>
                    <a:pt x="43310" y="104930"/>
                    <a:pt x="38527" y="104930"/>
                    <a:pt x="35693" y="104930"/>
                  </a:cubicBezTo>
                  <a:lnTo>
                    <a:pt x="28431" y="104930"/>
                  </a:lnTo>
                  <a:lnTo>
                    <a:pt x="28431" y="69857"/>
                  </a:lnTo>
                  <a:cubicBezTo>
                    <a:pt x="33922" y="75171"/>
                    <a:pt x="40830" y="78182"/>
                    <a:pt x="48624" y="78182"/>
                  </a:cubicBezTo>
                  <a:cubicBezTo>
                    <a:pt x="68286" y="78182"/>
                    <a:pt x="86000" y="61532"/>
                    <a:pt x="86000" y="39035"/>
                  </a:cubicBezTo>
                  <a:cubicBezTo>
                    <a:pt x="86000" y="17602"/>
                    <a:pt x="70235" y="66"/>
                    <a:pt x="50395" y="66"/>
                  </a:cubicBezTo>
                  <a:cubicBezTo>
                    <a:pt x="42070" y="66"/>
                    <a:pt x="34807" y="3077"/>
                    <a:pt x="28431" y="8037"/>
                  </a:cubicBezTo>
                  <a:cubicBezTo>
                    <a:pt x="28431" y="951"/>
                    <a:pt x="24534" y="951"/>
                    <a:pt x="20814" y="951"/>
                  </a:cubicBezTo>
                  <a:lnTo>
                    <a:pt x="7706" y="951"/>
                  </a:lnTo>
                  <a:cubicBezTo>
                    <a:pt x="4871" y="951"/>
                    <a:pt x="89" y="951"/>
                    <a:pt x="89" y="6797"/>
                  </a:cubicBezTo>
                  <a:cubicBezTo>
                    <a:pt x="89" y="12642"/>
                    <a:pt x="4871" y="12642"/>
                    <a:pt x="7706" y="12642"/>
                  </a:cubicBezTo>
                  <a:lnTo>
                    <a:pt x="14968" y="12642"/>
                  </a:lnTo>
                  <a:lnTo>
                    <a:pt x="14968" y="104930"/>
                  </a:lnTo>
                  <a:lnTo>
                    <a:pt x="7706" y="104930"/>
                  </a:lnTo>
                  <a:cubicBezTo>
                    <a:pt x="4871" y="104930"/>
                    <a:pt x="89" y="104930"/>
                    <a:pt x="89" y="110775"/>
                  </a:cubicBezTo>
                  <a:cubicBezTo>
                    <a:pt x="89" y="116621"/>
                    <a:pt x="4871" y="116621"/>
                    <a:pt x="7706" y="116621"/>
                  </a:cubicBezTo>
                  <a:lnTo>
                    <a:pt x="35693" y="116621"/>
                  </a:lnTo>
                  <a:close/>
                  <a:moveTo>
                    <a:pt x="28431" y="30710"/>
                  </a:moveTo>
                  <a:cubicBezTo>
                    <a:pt x="28431" y="20436"/>
                    <a:pt x="38882" y="11757"/>
                    <a:pt x="49687" y="11757"/>
                  </a:cubicBezTo>
                  <a:cubicBezTo>
                    <a:pt x="62086" y="11757"/>
                    <a:pt x="72537" y="23802"/>
                    <a:pt x="72537" y="39035"/>
                  </a:cubicBezTo>
                  <a:cubicBezTo>
                    <a:pt x="72537" y="55155"/>
                    <a:pt x="60492" y="66491"/>
                    <a:pt x="48093" y="66491"/>
                  </a:cubicBezTo>
                  <a:cubicBezTo>
                    <a:pt x="34985" y="66491"/>
                    <a:pt x="28431" y="51789"/>
                    <a:pt x="28431" y="42932"/>
                  </a:cubicBezTo>
                  <a:lnTo>
                    <a:pt x="28431" y="30710"/>
                  </a:lnTo>
                  <a:close/>
                </a:path>
              </a:pathLst>
            </a:custGeom>
            <a:solidFill>
              <a:schemeClr val="accent6"/>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85" name="Freeform: Shape 284">
              <a:extLst>
                <a:ext uri="{FF2B5EF4-FFF2-40B4-BE49-F238E27FC236}">
                  <a16:creationId xmlns:a16="http://schemas.microsoft.com/office/drawing/2014/main" id="{1A2B41E7-73E9-0B81-DDCF-E7012302C3F3}"/>
                </a:ext>
              </a:extLst>
            </p:cNvPr>
            <p:cNvSpPr/>
            <p:nvPr>
              <p:custDataLst>
                <p:tags r:id="rId98"/>
              </p:custDataLst>
            </p:nvPr>
          </p:nvSpPr>
          <p:spPr>
            <a:xfrm>
              <a:off x="3689324" y="6345278"/>
              <a:ext cx="53646" cy="78572"/>
            </a:xfrm>
            <a:custGeom>
              <a:avLst/>
              <a:gdLst>
                <a:gd name="connsiteX0" fmla="*/ 2496 w 53646"/>
                <a:gd name="connsiteY0" fmla="*/ 70415 h 78572"/>
                <a:gd name="connsiteX1" fmla="*/ 92 w 53646"/>
                <a:gd name="connsiteY1" fmla="*/ 74464 h 78572"/>
                <a:gd name="connsiteX2" fmla="*/ 5659 w 53646"/>
                <a:gd name="connsiteY2" fmla="*/ 78639 h 78572"/>
                <a:gd name="connsiteX3" fmla="*/ 48298 w 53646"/>
                <a:gd name="connsiteY3" fmla="*/ 78639 h 78572"/>
                <a:gd name="connsiteX4" fmla="*/ 53739 w 53646"/>
                <a:gd name="connsiteY4" fmla="*/ 73199 h 78572"/>
                <a:gd name="connsiteX5" fmla="*/ 53739 w 53646"/>
                <a:gd name="connsiteY5" fmla="*/ 69782 h 78572"/>
                <a:gd name="connsiteX6" fmla="*/ 48931 w 53646"/>
                <a:gd name="connsiteY6" fmla="*/ 64342 h 78572"/>
                <a:gd name="connsiteX7" fmla="*/ 44123 w 53646"/>
                <a:gd name="connsiteY7" fmla="*/ 70288 h 78572"/>
                <a:gd name="connsiteX8" fmla="*/ 15908 w 53646"/>
                <a:gd name="connsiteY8" fmla="*/ 70288 h 78572"/>
                <a:gd name="connsiteX9" fmla="*/ 39441 w 53646"/>
                <a:gd name="connsiteY9" fmla="*/ 50930 h 78572"/>
                <a:gd name="connsiteX10" fmla="*/ 53739 w 53646"/>
                <a:gd name="connsiteY10" fmla="*/ 24866 h 78572"/>
                <a:gd name="connsiteX11" fmla="*/ 25271 w 53646"/>
                <a:gd name="connsiteY11" fmla="*/ 67 h 78572"/>
                <a:gd name="connsiteX12" fmla="*/ 92 w 53646"/>
                <a:gd name="connsiteY12" fmla="*/ 20564 h 78572"/>
                <a:gd name="connsiteX13" fmla="*/ 6292 w 53646"/>
                <a:gd name="connsiteY13" fmla="*/ 27143 h 78572"/>
                <a:gd name="connsiteX14" fmla="*/ 12365 w 53646"/>
                <a:gd name="connsiteY14" fmla="*/ 20943 h 78572"/>
                <a:gd name="connsiteX15" fmla="*/ 10594 w 53646"/>
                <a:gd name="connsiteY15" fmla="*/ 16642 h 78572"/>
                <a:gd name="connsiteX16" fmla="*/ 24765 w 53646"/>
                <a:gd name="connsiteY16" fmla="*/ 8417 h 78572"/>
                <a:gd name="connsiteX17" fmla="*/ 44123 w 53646"/>
                <a:gd name="connsiteY17" fmla="*/ 24866 h 78572"/>
                <a:gd name="connsiteX18" fmla="*/ 29193 w 53646"/>
                <a:gd name="connsiteY18" fmla="*/ 48146 h 78572"/>
                <a:gd name="connsiteX19" fmla="*/ 2496 w 53646"/>
                <a:gd name="connsiteY19" fmla="*/ 70415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646" h="78572">
                  <a:moveTo>
                    <a:pt x="2496" y="70415"/>
                  </a:moveTo>
                  <a:cubicBezTo>
                    <a:pt x="851" y="71807"/>
                    <a:pt x="92" y="72439"/>
                    <a:pt x="92" y="74464"/>
                  </a:cubicBezTo>
                  <a:cubicBezTo>
                    <a:pt x="92" y="78639"/>
                    <a:pt x="3761" y="78639"/>
                    <a:pt x="5659" y="78639"/>
                  </a:cubicBezTo>
                  <a:lnTo>
                    <a:pt x="48298" y="78639"/>
                  </a:lnTo>
                  <a:cubicBezTo>
                    <a:pt x="52474" y="78639"/>
                    <a:pt x="53739" y="77627"/>
                    <a:pt x="53739" y="73199"/>
                  </a:cubicBezTo>
                  <a:lnTo>
                    <a:pt x="53739" y="69782"/>
                  </a:lnTo>
                  <a:cubicBezTo>
                    <a:pt x="53739" y="67378"/>
                    <a:pt x="53739" y="64342"/>
                    <a:pt x="48931" y="64342"/>
                  </a:cubicBezTo>
                  <a:cubicBezTo>
                    <a:pt x="44123" y="64342"/>
                    <a:pt x="44123" y="67252"/>
                    <a:pt x="44123" y="70288"/>
                  </a:cubicBezTo>
                  <a:lnTo>
                    <a:pt x="15908" y="70288"/>
                  </a:lnTo>
                  <a:cubicBezTo>
                    <a:pt x="25144" y="62444"/>
                    <a:pt x="35266" y="54599"/>
                    <a:pt x="39441" y="50930"/>
                  </a:cubicBezTo>
                  <a:cubicBezTo>
                    <a:pt x="46653" y="44351"/>
                    <a:pt x="53739" y="36127"/>
                    <a:pt x="53739" y="24866"/>
                  </a:cubicBezTo>
                  <a:cubicBezTo>
                    <a:pt x="53739" y="9936"/>
                    <a:pt x="41086" y="67"/>
                    <a:pt x="25271" y="67"/>
                  </a:cubicBezTo>
                  <a:cubicBezTo>
                    <a:pt x="10341" y="67"/>
                    <a:pt x="92" y="9809"/>
                    <a:pt x="92" y="20564"/>
                  </a:cubicBezTo>
                  <a:cubicBezTo>
                    <a:pt x="92" y="26004"/>
                    <a:pt x="4394" y="27143"/>
                    <a:pt x="6292" y="27143"/>
                  </a:cubicBezTo>
                  <a:cubicBezTo>
                    <a:pt x="8949" y="27143"/>
                    <a:pt x="12365" y="25119"/>
                    <a:pt x="12365" y="20943"/>
                  </a:cubicBezTo>
                  <a:cubicBezTo>
                    <a:pt x="12365" y="19425"/>
                    <a:pt x="11732" y="17654"/>
                    <a:pt x="10594" y="16642"/>
                  </a:cubicBezTo>
                  <a:cubicBezTo>
                    <a:pt x="12745" y="11960"/>
                    <a:pt x="17932" y="8417"/>
                    <a:pt x="24765" y="8417"/>
                  </a:cubicBezTo>
                  <a:cubicBezTo>
                    <a:pt x="34887" y="8417"/>
                    <a:pt x="44123" y="14238"/>
                    <a:pt x="44123" y="24866"/>
                  </a:cubicBezTo>
                  <a:cubicBezTo>
                    <a:pt x="44123" y="34229"/>
                    <a:pt x="36911" y="41694"/>
                    <a:pt x="29193" y="48146"/>
                  </a:cubicBezTo>
                  <a:lnTo>
                    <a:pt x="2496" y="70415"/>
                  </a:lnTo>
                  <a:close/>
                </a:path>
              </a:pathLst>
            </a:custGeom>
            <a:solidFill>
              <a:schemeClr val="accent6"/>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277" name="Picture 276">
            <a:extLst>
              <a:ext uri="{FF2B5EF4-FFF2-40B4-BE49-F238E27FC236}">
                <a16:creationId xmlns:a16="http://schemas.microsoft.com/office/drawing/2014/main" id="{3D1E078A-22A3-4C18-CCEF-19079A9AA6EC}"/>
              </a:ext>
            </a:extLst>
          </p:cNvPr>
          <p:cNvPicPr>
            <a:picLocks noChangeAspect="1"/>
          </p:cNvPicPr>
          <p:nvPr/>
        </p:nvPicPr>
        <p:blipFill>
          <a:blip r:embed="rId215"/>
          <a:stretch>
            <a:fillRect/>
          </a:stretch>
        </p:blipFill>
        <p:spPr>
          <a:xfrm>
            <a:off x="1833182" y="4525011"/>
            <a:ext cx="322636" cy="282249"/>
          </a:xfrm>
          <a:prstGeom prst="rect">
            <a:avLst/>
          </a:prstGeom>
        </p:spPr>
      </p:pic>
      <p:grpSp>
        <p:nvGrpSpPr>
          <p:cNvPr id="319" name="Group 318" descr="\documentclass{article}&#10;\usepackage{amsmath}&#10;\pagestyle{empty}&#10;&#10;\newcommand{\msf}{\mathsf}&#10;&#10;\begin{document}&#10;&#10;$H_{\{p_1,p_2\}}$&#10;&#10;&#10;\end{document}" title="IguanaTex Shape Display">
            <a:extLst>
              <a:ext uri="{FF2B5EF4-FFF2-40B4-BE49-F238E27FC236}">
                <a16:creationId xmlns:a16="http://schemas.microsoft.com/office/drawing/2014/main" id="{595C0B79-2C51-17B6-BD58-1C2DD02FADBC}"/>
              </a:ext>
            </a:extLst>
          </p:cNvPr>
          <p:cNvGrpSpPr>
            <a:grpSpLocks noChangeAspect="1"/>
          </p:cNvGrpSpPr>
          <p:nvPr>
            <p:custDataLst>
              <p:tags r:id="rId18"/>
            </p:custDataLst>
          </p:nvPr>
        </p:nvGrpSpPr>
        <p:grpSpPr>
          <a:xfrm>
            <a:off x="2308460" y="4041477"/>
            <a:ext cx="720465" cy="235288"/>
            <a:chOff x="4260658" y="5986114"/>
            <a:chExt cx="915098" cy="298851"/>
          </a:xfrm>
        </p:grpSpPr>
        <p:sp>
          <p:nvSpPr>
            <p:cNvPr id="311" name="Freeform: Shape 310">
              <a:extLst>
                <a:ext uri="{FF2B5EF4-FFF2-40B4-BE49-F238E27FC236}">
                  <a16:creationId xmlns:a16="http://schemas.microsoft.com/office/drawing/2014/main" id="{1556E486-AC4E-D482-4683-52F78A7E0905}"/>
                </a:ext>
              </a:extLst>
            </p:cNvPr>
            <p:cNvSpPr/>
            <p:nvPr>
              <p:custDataLst>
                <p:tags r:id="rId86"/>
              </p:custDataLst>
            </p:nvPr>
          </p:nvSpPr>
          <p:spPr>
            <a:xfrm>
              <a:off x="4260658" y="5986114"/>
              <a:ext cx="227456" cy="196537"/>
            </a:xfrm>
            <a:custGeom>
              <a:avLst/>
              <a:gdLst>
                <a:gd name="connsiteX0" fmla="*/ 195657 w 227456"/>
                <a:gd name="connsiteY0" fmla="*/ 22220 h 196537"/>
                <a:gd name="connsiteX1" fmla="*/ 218349 w 227456"/>
                <a:gd name="connsiteY1" fmla="*/ 8983 h 196537"/>
                <a:gd name="connsiteX2" fmla="*/ 227534 w 227456"/>
                <a:gd name="connsiteY2" fmla="*/ 3228 h 196537"/>
                <a:gd name="connsiteX3" fmla="*/ 223752 w 227456"/>
                <a:gd name="connsiteY3" fmla="*/ 63 h 196537"/>
                <a:gd name="connsiteX4" fmla="*/ 189174 w 227456"/>
                <a:gd name="connsiteY4" fmla="*/ 926 h 196537"/>
                <a:gd name="connsiteX5" fmla="*/ 154326 w 227456"/>
                <a:gd name="connsiteY5" fmla="*/ 63 h 196537"/>
                <a:gd name="connsiteX6" fmla="*/ 149193 w 227456"/>
                <a:gd name="connsiteY6" fmla="*/ 5818 h 196537"/>
                <a:gd name="connsiteX7" fmla="*/ 156757 w 227456"/>
                <a:gd name="connsiteY7" fmla="*/ 8983 h 196537"/>
                <a:gd name="connsiteX8" fmla="*/ 167022 w 227456"/>
                <a:gd name="connsiteY8" fmla="*/ 9559 h 196537"/>
                <a:gd name="connsiteX9" fmla="*/ 174316 w 227456"/>
                <a:gd name="connsiteY9" fmla="*/ 14163 h 196537"/>
                <a:gd name="connsiteX10" fmla="*/ 173236 w 227456"/>
                <a:gd name="connsiteY10" fmla="*/ 19630 h 196537"/>
                <a:gd name="connsiteX11" fmla="*/ 157027 w 227456"/>
                <a:gd name="connsiteY11" fmla="*/ 89843 h 196537"/>
                <a:gd name="connsiteX12" fmla="*/ 74635 w 227456"/>
                <a:gd name="connsiteY12" fmla="*/ 89843 h 196537"/>
                <a:gd name="connsiteX13" fmla="*/ 90573 w 227456"/>
                <a:gd name="connsiteY13" fmla="*/ 22220 h 196537"/>
                <a:gd name="connsiteX14" fmla="*/ 113265 w 227456"/>
                <a:gd name="connsiteY14" fmla="*/ 8983 h 196537"/>
                <a:gd name="connsiteX15" fmla="*/ 122450 w 227456"/>
                <a:gd name="connsiteY15" fmla="*/ 3228 h 196537"/>
                <a:gd name="connsiteX16" fmla="*/ 118668 w 227456"/>
                <a:gd name="connsiteY16" fmla="*/ 63 h 196537"/>
                <a:gd name="connsiteX17" fmla="*/ 84090 w 227456"/>
                <a:gd name="connsiteY17" fmla="*/ 926 h 196537"/>
                <a:gd name="connsiteX18" fmla="*/ 49242 w 227456"/>
                <a:gd name="connsiteY18" fmla="*/ 63 h 196537"/>
                <a:gd name="connsiteX19" fmla="*/ 44109 w 227456"/>
                <a:gd name="connsiteY19" fmla="*/ 5818 h 196537"/>
                <a:gd name="connsiteX20" fmla="*/ 51673 w 227456"/>
                <a:gd name="connsiteY20" fmla="*/ 8983 h 196537"/>
                <a:gd name="connsiteX21" fmla="*/ 61938 w 227456"/>
                <a:gd name="connsiteY21" fmla="*/ 9559 h 196537"/>
                <a:gd name="connsiteX22" fmla="*/ 69232 w 227456"/>
                <a:gd name="connsiteY22" fmla="*/ 14163 h 196537"/>
                <a:gd name="connsiteX23" fmla="*/ 68152 w 227456"/>
                <a:gd name="connsiteY23" fmla="*/ 19630 h 196537"/>
                <a:gd name="connsiteX24" fmla="*/ 31953 w 227456"/>
                <a:gd name="connsiteY24" fmla="*/ 174156 h 196537"/>
                <a:gd name="connsiteX25" fmla="*/ 7370 w 227456"/>
                <a:gd name="connsiteY25" fmla="*/ 187680 h 196537"/>
                <a:gd name="connsiteX26" fmla="*/ 77 w 227456"/>
                <a:gd name="connsiteY26" fmla="*/ 193435 h 196537"/>
                <a:gd name="connsiteX27" fmla="*/ 3859 w 227456"/>
                <a:gd name="connsiteY27" fmla="*/ 196601 h 196537"/>
                <a:gd name="connsiteX28" fmla="*/ 38166 w 227456"/>
                <a:gd name="connsiteY28" fmla="*/ 195737 h 196537"/>
                <a:gd name="connsiteX29" fmla="*/ 55455 w 227456"/>
                <a:gd name="connsiteY29" fmla="*/ 196025 h 196537"/>
                <a:gd name="connsiteX30" fmla="*/ 73014 w 227456"/>
                <a:gd name="connsiteY30" fmla="*/ 196601 h 196537"/>
                <a:gd name="connsiteX31" fmla="*/ 78417 w 227456"/>
                <a:gd name="connsiteY31" fmla="*/ 190846 h 196537"/>
                <a:gd name="connsiteX32" fmla="*/ 70853 w 227456"/>
                <a:gd name="connsiteY32" fmla="*/ 187680 h 196537"/>
                <a:gd name="connsiteX33" fmla="*/ 53294 w 227456"/>
                <a:gd name="connsiteY33" fmla="*/ 182501 h 196537"/>
                <a:gd name="connsiteX34" fmla="*/ 54104 w 227456"/>
                <a:gd name="connsiteY34" fmla="*/ 177609 h 196537"/>
                <a:gd name="connsiteX35" fmla="*/ 72474 w 227456"/>
                <a:gd name="connsiteY35" fmla="*/ 98763 h 196537"/>
                <a:gd name="connsiteX36" fmla="*/ 154866 w 227456"/>
                <a:gd name="connsiteY36" fmla="*/ 98763 h 196537"/>
                <a:gd name="connsiteX37" fmla="*/ 136227 w 227456"/>
                <a:gd name="connsiteY37" fmla="*/ 178184 h 196537"/>
                <a:gd name="connsiteX38" fmla="*/ 111644 w 227456"/>
                <a:gd name="connsiteY38" fmla="*/ 187680 h 196537"/>
                <a:gd name="connsiteX39" fmla="*/ 105161 w 227456"/>
                <a:gd name="connsiteY39" fmla="*/ 193435 h 196537"/>
                <a:gd name="connsiteX40" fmla="*/ 108943 w 227456"/>
                <a:gd name="connsiteY40" fmla="*/ 196601 h 196537"/>
                <a:gd name="connsiteX41" fmla="*/ 143250 w 227456"/>
                <a:gd name="connsiteY41" fmla="*/ 195737 h 196537"/>
                <a:gd name="connsiteX42" fmla="*/ 160539 w 227456"/>
                <a:gd name="connsiteY42" fmla="*/ 196025 h 196537"/>
                <a:gd name="connsiteX43" fmla="*/ 178098 w 227456"/>
                <a:gd name="connsiteY43" fmla="*/ 196601 h 196537"/>
                <a:gd name="connsiteX44" fmla="*/ 183501 w 227456"/>
                <a:gd name="connsiteY44" fmla="*/ 190846 h 196537"/>
                <a:gd name="connsiteX45" fmla="*/ 175937 w 227456"/>
                <a:gd name="connsiteY45" fmla="*/ 187680 h 196537"/>
                <a:gd name="connsiteX46" fmla="*/ 158378 w 227456"/>
                <a:gd name="connsiteY46" fmla="*/ 182501 h 196537"/>
                <a:gd name="connsiteX47" fmla="*/ 159188 w 227456"/>
                <a:gd name="connsiteY47" fmla="*/ 177609 h 196537"/>
                <a:gd name="connsiteX48" fmla="*/ 195657 w 227456"/>
                <a:gd name="connsiteY48" fmla="*/ 22220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27456" h="196537">
                  <a:moveTo>
                    <a:pt x="195657" y="22220"/>
                  </a:moveTo>
                  <a:cubicBezTo>
                    <a:pt x="198088" y="11861"/>
                    <a:pt x="198629" y="8983"/>
                    <a:pt x="218349" y="8983"/>
                  </a:cubicBezTo>
                  <a:cubicBezTo>
                    <a:pt x="225372" y="8983"/>
                    <a:pt x="227534" y="8983"/>
                    <a:pt x="227534" y="3228"/>
                  </a:cubicBezTo>
                  <a:cubicBezTo>
                    <a:pt x="227534" y="63"/>
                    <a:pt x="224562" y="63"/>
                    <a:pt x="223752" y="63"/>
                  </a:cubicBezTo>
                  <a:cubicBezTo>
                    <a:pt x="216188" y="63"/>
                    <a:pt x="196738" y="926"/>
                    <a:pt x="189174" y="926"/>
                  </a:cubicBezTo>
                  <a:cubicBezTo>
                    <a:pt x="181340" y="926"/>
                    <a:pt x="162160" y="63"/>
                    <a:pt x="154326" y="63"/>
                  </a:cubicBezTo>
                  <a:cubicBezTo>
                    <a:pt x="152165" y="63"/>
                    <a:pt x="149193" y="63"/>
                    <a:pt x="149193" y="5818"/>
                  </a:cubicBezTo>
                  <a:cubicBezTo>
                    <a:pt x="149193" y="8983"/>
                    <a:pt x="151625" y="8983"/>
                    <a:pt x="156757" y="8983"/>
                  </a:cubicBezTo>
                  <a:cubicBezTo>
                    <a:pt x="157297" y="8983"/>
                    <a:pt x="162430" y="8983"/>
                    <a:pt x="167022" y="9559"/>
                  </a:cubicBezTo>
                  <a:cubicBezTo>
                    <a:pt x="171885" y="10134"/>
                    <a:pt x="174316" y="10422"/>
                    <a:pt x="174316" y="14163"/>
                  </a:cubicBezTo>
                  <a:cubicBezTo>
                    <a:pt x="174316" y="15314"/>
                    <a:pt x="174046" y="15889"/>
                    <a:pt x="173236" y="19630"/>
                  </a:cubicBezTo>
                  <a:lnTo>
                    <a:pt x="157027" y="89843"/>
                  </a:lnTo>
                  <a:lnTo>
                    <a:pt x="74635" y="89843"/>
                  </a:lnTo>
                  <a:lnTo>
                    <a:pt x="90573" y="22220"/>
                  </a:lnTo>
                  <a:cubicBezTo>
                    <a:pt x="93004" y="11861"/>
                    <a:pt x="93815" y="8983"/>
                    <a:pt x="113265" y="8983"/>
                  </a:cubicBezTo>
                  <a:cubicBezTo>
                    <a:pt x="120288" y="8983"/>
                    <a:pt x="122450" y="8983"/>
                    <a:pt x="122450" y="3228"/>
                  </a:cubicBezTo>
                  <a:cubicBezTo>
                    <a:pt x="122450" y="63"/>
                    <a:pt x="119478" y="63"/>
                    <a:pt x="118668" y="63"/>
                  </a:cubicBezTo>
                  <a:cubicBezTo>
                    <a:pt x="111104" y="63"/>
                    <a:pt x="91654" y="926"/>
                    <a:pt x="84090" y="926"/>
                  </a:cubicBezTo>
                  <a:cubicBezTo>
                    <a:pt x="76256" y="926"/>
                    <a:pt x="57076" y="63"/>
                    <a:pt x="49242" y="63"/>
                  </a:cubicBezTo>
                  <a:cubicBezTo>
                    <a:pt x="47081" y="63"/>
                    <a:pt x="44109" y="63"/>
                    <a:pt x="44109" y="5818"/>
                  </a:cubicBezTo>
                  <a:cubicBezTo>
                    <a:pt x="44109" y="8983"/>
                    <a:pt x="46541" y="8983"/>
                    <a:pt x="51673" y="8983"/>
                  </a:cubicBezTo>
                  <a:cubicBezTo>
                    <a:pt x="52213" y="8983"/>
                    <a:pt x="57346" y="8983"/>
                    <a:pt x="61938" y="9559"/>
                  </a:cubicBezTo>
                  <a:cubicBezTo>
                    <a:pt x="66801" y="10134"/>
                    <a:pt x="69232" y="10422"/>
                    <a:pt x="69232" y="14163"/>
                  </a:cubicBezTo>
                  <a:cubicBezTo>
                    <a:pt x="69232" y="15314"/>
                    <a:pt x="68962" y="16177"/>
                    <a:pt x="68152" y="19630"/>
                  </a:cubicBezTo>
                  <a:lnTo>
                    <a:pt x="31953" y="174156"/>
                  </a:lnTo>
                  <a:cubicBezTo>
                    <a:pt x="29252" y="185378"/>
                    <a:pt x="28711" y="187680"/>
                    <a:pt x="7370" y="187680"/>
                  </a:cubicBezTo>
                  <a:cubicBezTo>
                    <a:pt x="2508" y="187680"/>
                    <a:pt x="77" y="187680"/>
                    <a:pt x="77" y="193435"/>
                  </a:cubicBezTo>
                  <a:cubicBezTo>
                    <a:pt x="77" y="196601"/>
                    <a:pt x="3318" y="196601"/>
                    <a:pt x="3859" y="196601"/>
                  </a:cubicBezTo>
                  <a:cubicBezTo>
                    <a:pt x="11423" y="196601"/>
                    <a:pt x="30602" y="195737"/>
                    <a:pt x="38166" y="195737"/>
                  </a:cubicBezTo>
                  <a:cubicBezTo>
                    <a:pt x="43839" y="195737"/>
                    <a:pt x="49782" y="196025"/>
                    <a:pt x="55455" y="196025"/>
                  </a:cubicBezTo>
                  <a:cubicBezTo>
                    <a:pt x="61398" y="196025"/>
                    <a:pt x="67341" y="196601"/>
                    <a:pt x="73014" y="196601"/>
                  </a:cubicBezTo>
                  <a:cubicBezTo>
                    <a:pt x="75175" y="196601"/>
                    <a:pt x="78417" y="196601"/>
                    <a:pt x="78417" y="190846"/>
                  </a:cubicBezTo>
                  <a:cubicBezTo>
                    <a:pt x="78417" y="187680"/>
                    <a:pt x="75986" y="187680"/>
                    <a:pt x="70853" y="187680"/>
                  </a:cubicBezTo>
                  <a:cubicBezTo>
                    <a:pt x="60858" y="187680"/>
                    <a:pt x="53294" y="187680"/>
                    <a:pt x="53294" y="182501"/>
                  </a:cubicBezTo>
                  <a:cubicBezTo>
                    <a:pt x="53294" y="180774"/>
                    <a:pt x="53834" y="179335"/>
                    <a:pt x="54104" y="177609"/>
                  </a:cubicBezTo>
                  <a:lnTo>
                    <a:pt x="72474" y="98763"/>
                  </a:lnTo>
                  <a:lnTo>
                    <a:pt x="154866" y="98763"/>
                  </a:lnTo>
                  <a:cubicBezTo>
                    <a:pt x="143520" y="146531"/>
                    <a:pt x="137307" y="173868"/>
                    <a:pt x="136227" y="178184"/>
                  </a:cubicBezTo>
                  <a:cubicBezTo>
                    <a:pt x="133525" y="187393"/>
                    <a:pt x="128393" y="187680"/>
                    <a:pt x="111644" y="187680"/>
                  </a:cubicBezTo>
                  <a:cubicBezTo>
                    <a:pt x="107592" y="187680"/>
                    <a:pt x="105161" y="187680"/>
                    <a:pt x="105161" y="193435"/>
                  </a:cubicBezTo>
                  <a:cubicBezTo>
                    <a:pt x="105161" y="196601"/>
                    <a:pt x="108402" y="196601"/>
                    <a:pt x="108943" y="196601"/>
                  </a:cubicBezTo>
                  <a:cubicBezTo>
                    <a:pt x="116507" y="196601"/>
                    <a:pt x="135686" y="195737"/>
                    <a:pt x="143250" y="195737"/>
                  </a:cubicBezTo>
                  <a:cubicBezTo>
                    <a:pt x="148923" y="195737"/>
                    <a:pt x="154866" y="196025"/>
                    <a:pt x="160539" y="196025"/>
                  </a:cubicBezTo>
                  <a:cubicBezTo>
                    <a:pt x="166482" y="196025"/>
                    <a:pt x="172425" y="196601"/>
                    <a:pt x="178098" y="196601"/>
                  </a:cubicBezTo>
                  <a:cubicBezTo>
                    <a:pt x="180259" y="196601"/>
                    <a:pt x="183501" y="196601"/>
                    <a:pt x="183501" y="190846"/>
                  </a:cubicBezTo>
                  <a:cubicBezTo>
                    <a:pt x="183501" y="187680"/>
                    <a:pt x="181070" y="187680"/>
                    <a:pt x="175937" y="187680"/>
                  </a:cubicBezTo>
                  <a:cubicBezTo>
                    <a:pt x="165942" y="187680"/>
                    <a:pt x="158378" y="187680"/>
                    <a:pt x="158378" y="182501"/>
                  </a:cubicBezTo>
                  <a:cubicBezTo>
                    <a:pt x="158378" y="180774"/>
                    <a:pt x="158918" y="179335"/>
                    <a:pt x="159188" y="177609"/>
                  </a:cubicBezTo>
                  <a:lnTo>
                    <a:pt x="195657" y="22220"/>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12" name="Freeform: Shape 311">
              <a:extLst>
                <a:ext uri="{FF2B5EF4-FFF2-40B4-BE49-F238E27FC236}">
                  <a16:creationId xmlns:a16="http://schemas.microsoft.com/office/drawing/2014/main" id="{B86498F3-B1B0-E473-14A2-FE68F5C03EEF}"/>
                </a:ext>
              </a:extLst>
            </p:cNvPr>
            <p:cNvSpPr/>
            <p:nvPr>
              <p:custDataLst>
                <p:tags r:id="rId87"/>
              </p:custDataLst>
            </p:nvPr>
          </p:nvSpPr>
          <p:spPr>
            <a:xfrm>
              <a:off x="4492451" y="6083536"/>
              <a:ext cx="74882" cy="201429"/>
            </a:xfrm>
            <a:custGeom>
              <a:avLst/>
              <a:gdLst>
                <a:gd name="connsiteX0" fmla="*/ 44901 w 74882"/>
                <a:gd name="connsiteY0" fmla="*/ 29070 h 201429"/>
                <a:gd name="connsiteX1" fmla="*/ 50763 w 74882"/>
                <a:gd name="connsiteY1" fmla="*/ 13359 h 201429"/>
                <a:gd name="connsiteX2" fmla="*/ 70996 w 74882"/>
                <a:gd name="connsiteY2" fmla="*/ 5705 h 201429"/>
                <a:gd name="connsiteX3" fmla="*/ 74967 w 74882"/>
                <a:gd name="connsiteY3" fmla="*/ 2885 h 201429"/>
                <a:gd name="connsiteX4" fmla="*/ 70240 w 74882"/>
                <a:gd name="connsiteY4" fmla="*/ 65 h 201429"/>
                <a:gd name="connsiteX5" fmla="*/ 30151 w 74882"/>
                <a:gd name="connsiteY5" fmla="*/ 25445 h 201429"/>
                <a:gd name="connsiteX6" fmla="*/ 30151 w 74882"/>
                <a:gd name="connsiteY6" fmla="*/ 72781 h 201429"/>
                <a:gd name="connsiteX7" fmla="*/ 23911 w 74882"/>
                <a:gd name="connsiteY7" fmla="*/ 90305 h 201429"/>
                <a:gd name="connsiteX8" fmla="*/ 3867 w 74882"/>
                <a:gd name="connsiteY8" fmla="*/ 97959 h 201429"/>
                <a:gd name="connsiteX9" fmla="*/ 85 w 74882"/>
                <a:gd name="connsiteY9" fmla="*/ 100779 h 201429"/>
                <a:gd name="connsiteX10" fmla="*/ 3300 w 74882"/>
                <a:gd name="connsiteY10" fmla="*/ 103600 h 201429"/>
                <a:gd name="connsiteX11" fmla="*/ 30151 w 74882"/>
                <a:gd name="connsiteY11" fmla="*/ 124750 h 201429"/>
                <a:gd name="connsiteX12" fmla="*/ 30151 w 74882"/>
                <a:gd name="connsiteY12" fmla="*/ 172086 h 201429"/>
                <a:gd name="connsiteX13" fmla="*/ 40174 w 74882"/>
                <a:gd name="connsiteY13" fmla="*/ 193437 h 201429"/>
                <a:gd name="connsiteX14" fmla="*/ 70240 w 74882"/>
                <a:gd name="connsiteY14" fmla="*/ 201494 h 201429"/>
                <a:gd name="connsiteX15" fmla="*/ 74967 w 74882"/>
                <a:gd name="connsiteY15" fmla="*/ 198674 h 201429"/>
                <a:gd name="connsiteX16" fmla="*/ 71753 w 74882"/>
                <a:gd name="connsiteY16" fmla="*/ 195854 h 201429"/>
                <a:gd name="connsiteX17" fmla="*/ 45279 w 74882"/>
                <a:gd name="connsiteY17" fmla="*/ 178330 h 201429"/>
                <a:gd name="connsiteX18" fmla="*/ 44901 w 74882"/>
                <a:gd name="connsiteY18" fmla="*/ 172086 h 201429"/>
                <a:gd name="connsiteX19" fmla="*/ 44901 w 74882"/>
                <a:gd name="connsiteY19" fmla="*/ 129785 h 201429"/>
                <a:gd name="connsiteX20" fmla="*/ 39984 w 74882"/>
                <a:gd name="connsiteY20" fmla="*/ 111254 h 201429"/>
                <a:gd name="connsiteX21" fmla="*/ 22398 w 74882"/>
                <a:gd name="connsiteY21" fmla="*/ 100779 h 201429"/>
                <a:gd name="connsiteX22" fmla="*/ 44712 w 74882"/>
                <a:gd name="connsiteY22" fmla="*/ 79428 h 201429"/>
                <a:gd name="connsiteX23" fmla="*/ 44901 w 74882"/>
                <a:gd name="connsiteY23" fmla="*/ 71371 h 201429"/>
                <a:gd name="connsiteX24" fmla="*/ 44901 w 74882"/>
                <a:gd name="connsiteY24" fmla="*/ 29070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882" h="201429">
                  <a:moveTo>
                    <a:pt x="44901" y="29070"/>
                  </a:moveTo>
                  <a:cubicBezTo>
                    <a:pt x="44901" y="25042"/>
                    <a:pt x="44901" y="18999"/>
                    <a:pt x="50763" y="13359"/>
                  </a:cubicBezTo>
                  <a:cubicBezTo>
                    <a:pt x="56436" y="8122"/>
                    <a:pt x="63622" y="6309"/>
                    <a:pt x="70996" y="5705"/>
                  </a:cubicBezTo>
                  <a:cubicBezTo>
                    <a:pt x="73644" y="5503"/>
                    <a:pt x="74967" y="5503"/>
                    <a:pt x="74967" y="2885"/>
                  </a:cubicBezTo>
                  <a:cubicBezTo>
                    <a:pt x="74967" y="65"/>
                    <a:pt x="73076" y="65"/>
                    <a:pt x="70240" y="65"/>
                  </a:cubicBezTo>
                  <a:cubicBezTo>
                    <a:pt x="50007" y="65"/>
                    <a:pt x="30341" y="9129"/>
                    <a:pt x="30151" y="25445"/>
                  </a:cubicBezTo>
                  <a:lnTo>
                    <a:pt x="30151" y="72781"/>
                  </a:lnTo>
                  <a:cubicBezTo>
                    <a:pt x="30151" y="78018"/>
                    <a:pt x="30151" y="84464"/>
                    <a:pt x="23911" y="90305"/>
                  </a:cubicBezTo>
                  <a:cubicBezTo>
                    <a:pt x="19373" y="94132"/>
                    <a:pt x="13322" y="97355"/>
                    <a:pt x="3867" y="97959"/>
                  </a:cubicBezTo>
                  <a:cubicBezTo>
                    <a:pt x="1598" y="98161"/>
                    <a:pt x="85" y="98161"/>
                    <a:pt x="85" y="100779"/>
                  </a:cubicBezTo>
                  <a:cubicBezTo>
                    <a:pt x="85" y="103398"/>
                    <a:pt x="1787" y="103398"/>
                    <a:pt x="3300" y="103600"/>
                  </a:cubicBezTo>
                  <a:cubicBezTo>
                    <a:pt x="25802" y="105211"/>
                    <a:pt x="29962" y="119110"/>
                    <a:pt x="30151" y="124750"/>
                  </a:cubicBezTo>
                  <a:lnTo>
                    <a:pt x="30151" y="172086"/>
                  </a:lnTo>
                  <a:cubicBezTo>
                    <a:pt x="30151" y="177524"/>
                    <a:pt x="30151" y="186589"/>
                    <a:pt x="40174" y="193437"/>
                  </a:cubicBezTo>
                  <a:cubicBezTo>
                    <a:pt x="50763" y="200689"/>
                    <a:pt x="65513" y="201494"/>
                    <a:pt x="70240" y="201494"/>
                  </a:cubicBezTo>
                  <a:cubicBezTo>
                    <a:pt x="73076" y="201494"/>
                    <a:pt x="74967" y="201494"/>
                    <a:pt x="74967" y="198674"/>
                  </a:cubicBezTo>
                  <a:cubicBezTo>
                    <a:pt x="74967" y="196056"/>
                    <a:pt x="73266" y="195854"/>
                    <a:pt x="71753" y="195854"/>
                  </a:cubicBezTo>
                  <a:cubicBezTo>
                    <a:pt x="53978" y="194847"/>
                    <a:pt x="46792" y="185783"/>
                    <a:pt x="45279" y="178330"/>
                  </a:cubicBezTo>
                  <a:cubicBezTo>
                    <a:pt x="44901" y="176316"/>
                    <a:pt x="44901" y="174906"/>
                    <a:pt x="44901" y="172086"/>
                  </a:cubicBezTo>
                  <a:lnTo>
                    <a:pt x="44901" y="129785"/>
                  </a:lnTo>
                  <a:cubicBezTo>
                    <a:pt x="44901" y="123944"/>
                    <a:pt x="44901" y="116692"/>
                    <a:pt x="39984" y="111254"/>
                  </a:cubicBezTo>
                  <a:cubicBezTo>
                    <a:pt x="37337" y="108635"/>
                    <a:pt x="32988" y="103801"/>
                    <a:pt x="22398" y="100779"/>
                  </a:cubicBezTo>
                  <a:cubicBezTo>
                    <a:pt x="29962" y="98564"/>
                    <a:pt x="42632" y="93125"/>
                    <a:pt x="44712" y="79428"/>
                  </a:cubicBezTo>
                  <a:cubicBezTo>
                    <a:pt x="44901" y="78219"/>
                    <a:pt x="44901" y="77816"/>
                    <a:pt x="44901" y="71371"/>
                  </a:cubicBezTo>
                  <a:lnTo>
                    <a:pt x="44901" y="29070"/>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13" name="Freeform: Shape 312">
              <a:extLst>
                <a:ext uri="{FF2B5EF4-FFF2-40B4-BE49-F238E27FC236}">
                  <a16:creationId xmlns:a16="http://schemas.microsoft.com/office/drawing/2014/main" id="{0CAFA30C-F53F-CA43-0D18-40182535588E}"/>
                </a:ext>
              </a:extLst>
            </p:cNvPr>
            <p:cNvSpPr/>
            <p:nvPr>
              <p:custDataLst>
                <p:tags r:id="rId88"/>
              </p:custDataLst>
            </p:nvPr>
          </p:nvSpPr>
          <p:spPr>
            <a:xfrm>
              <a:off x="4585169" y="6145778"/>
              <a:ext cx="105516" cy="127907"/>
            </a:xfrm>
            <a:custGeom>
              <a:avLst/>
              <a:gdLst>
                <a:gd name="connsiteX0" fmla="*/ 14460 w 105516"/>
                <a:gd name="connsiteY0" fmla="*/ 113470 h 127907"/>
                <a:gd name="connsiteX1" fmla="*/ 5195 w 105516"/>
                <a:gd name="connsiteY1" fmla="*/ 120721 h 127907"/>
                <a:gd name="connsiteX2" fmla="*/ 89 w 105516"/>
                <a:gd name="connsiteY2" fmla="*/ 124951 h 127907"/>
                <a:gd name="connsiteX3" fmla="*/ 2736 w 105516"/>
                <a:gd name="connsiteY3" fmla="*/ 127973 h 127907"/>
                <a:gd name="connsiteX4" fmla="*/ 18999 w 105516"/>
                <a:gd name="connsiteY4" fmla="*/ 127167 h 127907"/>
                <a:gd name="connsiteX5" fmla="*/ 38854 w 105516"/>
                <a:gd name="connsiteY5" fmla="*/ 127973 h 127907"/>
                <a:gd name="connsiteX6" fmla="*/ 42636 w 105516"/>
                <a:gd name="connsiteY6" fmla="*/ 123541 h 127907"/>
                <a:gd name="connsiteX7" fmla="*/ 37719 w 105516"/>
                <a:gd name="connsiteY7" fmla="*/ 120721 h 127907"/>
                <a:gd name="connsiteX8" fmla="*/ 28454 w 105516"/>
                <a:gd name="connsiteY8" fmla="*/ 118304 h 127907"/>
                <a:gd name="connsiteX9" fmla="*/ 30534 w 105516"/>
                <a:gd name="connsiteY9" fmla="*/ 109038 h 127907"/>
                <a:gd name="connsiteX10" fmla="*/ 37530 w 105516"/>
                <a:gd name="connsiteY10" fmla="*/ 79025 h 127907"/>
                <a:gd name="connsiteX11" fmla="*/ 57007 w 105516"/>
                <a:gd name="connsiteY11" fmla="*/ 90909 h 127907"/>
                <a:gd name="connsiteX12" fmla="*/ 105605 w 105516"/>
                <a:gd name="connsiteY12" fmla="*/ 33703 h 127907"/>
                <a:gd name="connsiteX13" fmla="*/ 77241 w 105516"/>
                <a:gd name="connsiteY13" fmla="*/ 65 h 127907"/>
                <a:gd name="connsiteX14" fmla="*/ 50389 w 105516"/>
                <a:gd name="connsiteY14" fmla="*/ 14165 h 127907"/>
                <a:gd name="connsiteX15" fmla="*/ 30912 w 105516"/>
                <a:gd name="connsiteY15" fmla="*/ 65 h 127907"/>
                <a:gd name="connsiteX16" fmla="*/ 15973 w 105516"/>
                <a:gd name="connsiteY16" fmla="*/ 10740 h 127907"/>
                <a:gd name="connsiteX17" fmla="*/ 9166 w 105516"/>
                <a:gd name="connsiteY17" fmla="*/ 30883 h 127907"/>
                <a:gd name="connsiteX18" fmla="*/ 12380 w 105516"/>
                <a:gd name="connsiteY18" fmla="*/ 33502 h 127907"/>
                <a:gd name="connsiteX19" fmla="*/ 16541 w 105516"/>
                <a:gd name="connsiteY19" fmla="*/ 27459 h 127907"/>
                <a:gd name="connsiteX20" fmla="*/ 30345 w 105516"/>
                <a:gd name="connsiteY20" fmla="*/ 5705 h 127907"/>
                <a:gd name="connsiteX21" fmla="*/ 36585 w 105516"/>
                <a:gd name="connsiteY21" fmla="*/ 15575 h 127907"/>
                <a:gd name="connsiteX22" fmla="*/ 36018 w 105516"/>
                <a:gd name="connsiteY22" fmla="*/ 21618 h 127907"/>
                <a:gd name="connsiteX23" fmla="*/ 14460 w 105516"/>
                <a:gd name="connsiteY23" fmla="*/ 113470 h 127907"/>
                <a:gd name="connsiteX24" fmla="*/ 50200 w 105516"/>
                <a:gd name="connsiteY24" fmla="*/ 24236 h 127907"/>
                <a:gd name="connsiteX25" fmla="*/ 76673 w 105516"/>
                <a:gd name="connsiteY25" fmla="*/ 5705 h 127907"/>
                <a:gd name="connsiteX26" fmla="*/ 90478 w 105516"/>
                <a:gd name="connsiteY26" fmla="*/ 25243 h 127907"/>
                <a:gd name="connsiteX27" fmla="*/ 80644 w 105516"/>
                <a:gd name="connsiteY27" fmla="*/ 65731 h 127907"/>
                <a:gd name="connsiteX28" fmla="*/ 57007 w 105516"/>
                <a:gd name="connsiteY28" fmla="*/ 85269 h 127907"/>
                <a:gd name="connsiteX29" fmla="*/ 40178 w 105516"/>
                <a:gd name="connsiteY29" fmla="*/ 67745 h 127907"/>
                <a:gd name="connsiteX30" fmla="*/ 40745 w 105516"/>
                <a:gd name="connsiteY30" fmla="*/ 64724 h 127907"/>
                <a:gd name="connsiteX31" fmla="*/ 50200 w 105516"/>
                <a:gd name="connsiteY31" fmla="*/ 24236 h 12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5516" h="127907">
                  <a:moveTo>
                    <a:pt x="14460" y="113470"/>
                  </a:moveTo>
                  <a:cubicBezTo>
                    <a:pt x="13137" y="119110"/>
                    <a:pt x="12759" y="120721"/>
                    <a:pt x="5195" y="120721"/>
                  </a:cubicBezTo>
                  <a:cubicBezTo>
                    <a:pt x="2736" y="120721"/>
                    <a:pt x="89" y="120721"/>
                    <a:pt x="89" y="124951"/>
                  </a:cubicBezTo>
                  <a:cubicBezTo>
                    <a:pt x="89" y="127167"/>
                    <a:pt x="1791" y="127973"/>
                    <a:pt x="2736" y="127973"/>
                  </a:cubicBezTo>
                  <a:cubicBezTo>
                    <a:pt x="7653" y="127973"/>
                    <a:pt x="13893" y="127167"/>
                    <a:pt x="18999" y="127167"/>
                  </a:cubicBezTo>
                  <a:cubicBezTo>
                    <a:pt x="25428" y="127167"/>
                    <a:pt x="32614" y="127973"/>
                    <a:pt x="38854" y="127973"/>
                  </a:cubicBezTo>
                  <a:cubicBezTo>
                    <a:pt x="40556" y="127973"/>
                    <a:pt x="42636" y="127368"/>
                    <a:pt x="42636" y="123541"/>
                  </a:cubicBezTo>
                  <a:cubicBezTo>
                    <a:pt x="42636" y="120721"/>
                    <a:pt x="39989" y="120721"/>
                    <a:pt x="37719" y="120721"/>
                  </a:cubicBezTo>
                  <a:cubicBezTo>
                    <a:pt x="33559" y="120721"/>
                    <a:pt x="28454" y="120721"/>
                    <a:pt x="28454" y="118304"/>
                  </a:cubicBezTo>
                  <a:cubicBezTo>
                    <a:pt x="28454" y="117297"/>
                    <a:pt x="29777" y="112060"/>
                    <a:pt x="30534" y="109038"/>
                  </a:cubicBezTo>
                  <a:cubicBezTo>
                    <a:pt x="32803" y="98362"/>
                    <a:pt x="35450" y="87485"/>
                    <a:pt x="37530" y="79025"/>
                  </a:cubicBezTo>
                  <a:cubicBezTo>
                    <a:pt x="39799" y="83054"/>
                    <a:pt x="45661" y="90909"/>
                    <a:pt x="57007" y="90909"/>
                  </a:cubicBezTo>
                  <a:cubicBezTo>
                    <a:pt x="80077" y="90909"/>
                    <a:pt x="105605" y="63716"/>
                    <a:pt x="105605" y="33703"/>
                  </a:cubicBezTo>
                  <a:cubicBezTo>
                    <a:pt x="105605" y="10136"/>
                    <a:pt x="90288" y="65"/>
                    <a:pt x="77241" y="65"/>
                  </a:cubicBezTo>
                  <a:cubicBezTo>
                    <a:pt x="65517" y="65"/>
                    <a:pt x="55495" y="8525"/>
                    <a:pt x="50389" y="14165"/>
                  </a:cubicBezTo>
                  <a:cubicBezTo>
                    <a:pt x="47174" y="2683"/>
                    <a:pt x="36585" y="65"/>
                    <a:pt x="30912" y="65"/>
                  </a:cubicBezTo>
                  <a:cubicBezTo>
                    <a:pt x="23537" y="65"/>
                    <a:pt x="18999" y="5302"/>
                    <a:pt x="15973" y="10740"/>
                  </a:cubicBezTo>
                  <a:cubicBezTo>
                    <a:pt x="12191" y="17589"/>
                    <a:pt x="9166" y="29675"/>
                    <a:pt x="9166" y="30883"/>
                  </a:cubicBezTo>
                  <a:cubicBezTo>
                    <a:pt x="9166" y="33502"/>
                    <a:pt x="11813" y="33502"/>
                    <a:pt x="12380" y="33502"/>
                  </a:cubicBezTo>
                  <a:cubicBezTo>
                    <a:pt x="15028" y="33502"/>
                    <a:pt x="15217" y="32898"/>
                    <a:pt x="16541" y="27459"/>
                  </a:cubicBezTo>
                  <a:cubicBezTo>
                    <a:pt x="19377" y="15776"/>
                    <a:pt x="22970" y="5705"/>
                    <a:pt x="30345" y="5705"/>
                  </a:cubicBezTo>
                  <a:cubicBezTo>
                    <a:pt x="35261" y="5705"/>
                    <a:pt x="36585" y="10136"/>
                    <a:pt x="36585" y="15575"/>
                  </a:cubicBezTo>
                  <a:cubicBezTo>
                    <a:pt x="36585" y="17790"/>
                    <a:pt x="36207" y="20409"/>
                    <a:pt x="36018" y="21618"/>
                  </a:cubicBezTo>
                  <a:lnTo>
                    <a:pt x="14460" y="113470"/>
                  </a:lnTo>
                  <a:close/>
                  <a:moveTo>
                    <a:pt x="50200" y="24236"/>
                  </a:moveTo>
                  <a:cubicBezTo>
                    <a:pt x="61167" y="8726"/>
                    <a:pt x="70622" y="5705"/>
                    <a:pt x="76673" y="5705"/>
                  </a:cubicBezTo>
                  <a:cubicBezTo>
                    <a:pt x="84048" y="5705"/>
                    <a:pt x="90478" y="11546"/>
                    <a:pt x="90478" y="25243"/>
                  </a:cubicBezTo>
                  <a:cubicBezTo>
                    <a:pt x="90478" y="33502"/>
                    <a:pt x="86317" y="54048"/>
                    <a:pt x="80644" y="65731"/>
                  </a:cubicBezTo>
                  <a:cubicBezTo>
                    <a:pt x="75917" y="75601"/>
                    <a:pt x="66651" y="85269"/>
                    <a:pt x="57007" y="85269"/>
                  </a:cubicBezTo>
                  <a:cubicBezTo>
                    <a:pt x="43581" y="85269"/>
                    <a:pt x="40178" y="69759"/>
                    <a:pt x="40178" y="67745"/>
                  </a:cubicBezTo>
                  <a:cubicBezTo>
                    <a:pt x="40178" y="66939"/>
                    <a:pt x="40556" y="65529"/>
                    <a:pt x="40745" y="64724"/>
                  </a:cubicBezTo>
                  <a:lnTo>
                    <a:pt x="50200" y="24236"/>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14" name="Freeform: Shape 313">
              <a:extLst>
                <a:ext uri="{FF2B5EF4-FFF2-40B4-BE49-F238E27FC236}">
                  <a16:creationId xmlns:a16="http://schemas.microsoft.com/office/drawing/2014/main" id="{ED9B878A-36ED-C70A-797A-3A717EE2CE10}"/>
                </a:ext>
              </a:extLst>
            </p:cNvPr>
            <p:cNvSpPr/>
            <p:nvPr>
              <p:custDataLst>
                <p:tags r:id="rId89"/>
              </p:custDataLst>
            </p:nvPr>
          </p:nvSpPr>
          <p:spPr>
            <a:xfrm>
              <a:off x="4716034" y="6167561"/>
              <a:ext cx="55513" cy="95823"/>
            </a:xfrm>
            <a:custGeom>
              <a:avLst/>
              <a:gdLst>
                <a:gd name="connsiteX0" fmla="*/ 34536 w 55513"/>
                <a:gd name="connsiteY0" fmla="*/ 4382 h 95823"/>
                <a:gd name="connsiteX1" fmla="*/ 29673 w 55513"/>
                <a:gd name="connsiteY1" fmla="*/ 66 h 95823"/>
                <a:gd name="connsiteX2" fmla="*/ 2389 w 55513"/>
                <a:gd name="connsiteY2" fmla="*/ 9274 h 95823"/>
                <a:gd name="connsiteX3" fmla="*/ 93 w 55513"/>
                <a:gd name="connsiteY3" fmla="*/ 9274 h 95823"/>
                <a:gd name="connsiteX4" fmla="*/ 93 w 55513"/>
                <a:gd name="connsiteY4" fmla="*/ 15604 h 95823"/>
                <a:gd name="connsiteX5" fmla="*/ 2389 w 55513"/>
                <a:gd name="connsiteY5" fmla="*/ 15604 h 95823"/>
                <a:gd name="connsiteX6" fmla="*/ 22109 w 55513"/>
                <a:gd name="connsiteY6" fmla="*/ 11576 h 95823"/>
                <a:gd name="connsiteX7" fmla="*/ 22109 w 55513"/>
                <a:gd name="connsiteY7" fmla="*/ 83515 h 95823"/>
                <a:gd name="connsiteX8" fmla="*/ 7792 w 55513"/>
                <a:gd name="connsiteY8" fmla="*/ 89558 h 95823"/>
                <a:gd name="connsiteX9" fmla="*/ 1039 w 55513"/>
                <a:gd name="connsiteY9" fmla="*/ 89558 h 95823"/>
                <a:gd name="connsiteX10" fmla="*/ 1039 w 55513"/>
                <a:gd name="connsiteY10" fmla="*/ 95889 h 95823"/>
                <a:gd name="connsiteX11" fmla="*/ 28323 w 55513"/>
                <a:gd name="connsiteY11" fmla="*/ 95313 h 95823"/>
                <a:gd name="connsiteX12" fmla="*/ 55607 w 55513"/>
                <a:gd name="connsiteY12" fmla="*/ 95889 h 95823"/>
                <a:gd name="connsiteX13" fmla="*/ 55607 w 55513"/>
                <a:gd name="connsiteY13" fmla="*/ 89558 h 95823"/>
                <a:gd name="connsiteX14" fmla="*/ 48853 w 55513"/>
                <a:gd name="connsiteY14" fmla="*/ 89558 h 95823"/>
                <a:gd name="connsiteX15" fmla="*/ 34536 w 55513"/>
                <a:gd name="connsiteY15" fmla="*/ 83515 h 95823"/>
                <a:gd name="connsiteX16" fmla="*/ 34536 w 55513"/>
                <a:gd name="connsiteY16" fmla="*/ 4382 h 9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513" h="95823">
                  <a:moveTo>
                    <a:pt x="34536" y="4382"/>
                  </a:moveTo>
                  <a:cubicBezTo>
                    <a:pt x="34536" y="66"/>
                    <a:pt x="34131" y="66"/>
                    <a:pt x="29673" y="66"/>
                  </a:cubicBezTo>
                  <a:cubicBezTo>
                    <a:pt x="20083" y="9274"/>
                    <a:pt x="5091" y="9274"/>
                    <a:pt x="2389" y="9274"/>
                  </a:cubicBezTo>
                  <a:lnTo>
                    <a:pt x="93" y="9274"/>
                  </a:lnTo>
                  <a:lnTo>
                    <a:pt x="93" y="15604"/>
                  </a:lnTo>
                  <a:lnTo>
                    <a:pt x="2389" y="15604"/>
                  </a:lnTo>
                  <a:cubicBezTo>
                    <a:pt x="5496" y="15604"/>
                    <a:pt x="14275" y="15173"/>
                    <a:pt x="22109" y="11576"/>
                  </a:cubicBezTo>
                  <a:lnTo>
                    <a:pt x="22109" y="83515"/>
                  </a:lnTo>
                  <a:cubicBezTo>
                    <a:pt x="22109" y="87975"/>
                    <a:pt x="22109" y="89558"/>
                    <a:pt x="7792" y="89558"/>
                  </a:cubicBezTo>
                  <a:lnTo>
                    <a:pt x="1039" y="89558"/>
                  </a:lnTo>
                  <a:lnTo>
                    <a:pt x="1039" y="95889"/>
                  </a:lnTo>
                  <a:cubicBezTo>
                    <a:pt x="8467" y="95313"/>
                    <a:pt x="20489" y="95313"/>
                    <a:pt x="28323" y="95313"/>
                  </a:cubicBezTo>
                  <a:cubicBezTo>
                    <a:pt x="36157" y="95313"/>
                    <a:pt x="48178" y="95313"/>
                    <a:pt x="55607" y="95889"/>
                  </a:cubicBezTo>
                  <a:lnTo>
                    <a:pt x="55607" y="89558"/>
                  </a:lnTo>
                  <a:lnTo>
                    <a:pt x="48853" y="89558"/>
                  </a:lnTo>
                  <a:cubicBezTo>
                    <a:pt x="34536" y="89558"/>
                    <a:pt x="34536" y="87975"/>
                    <a:pt x="34536" y="83515"/>
                  </a:cubicBezTo>
                  <a:lnTo>
                    <a:pt x="34536" y="4382"/>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15" name="Freeform: Shape 314">
              <a:extLst>
                <a:ext uri="{FF2B5EF4-FFF2-40B4-BE49-F238E27FC236}">
                  <a16:creationId xmlns:a16="http://schemas.microsoft.com/office/drawing/2014/main" id="{586836DE-ED4F-0EA5-B164-0EDE7C85BFF2}"/>
                </a:ext>
              </a:extLst>
            </p:cNvPr>
            <p:cNvSpPr/>
            <p:nvPr>
              <p:custDataLst>
                <p:tags r:id="rId90"/>
              </p:custDataLst>
            </p:nvPr>
          </p:nvSpPr>
          <p:spPr>
            <a:xfrm>
              <a:off x="4823328" y="6211444"/>
              <a:ext cx="24015" cy="62040"/>
            </a:xfrm>
            <a:custGeom>
              <a:avLst/>
              <a:gdLst>
                <a:gd name="connsiteX0" fmla="*/ 18818 w 24015"/>
                <a:gd name="connsiteY0" fmla="*/ 20006 h 62040"/>
                <a:gd name="connsiteX1" fmla="*/ 4068 w 24015"/>
                <a:gd name="connsiteY1" fmla="*/ 56868 h 62040"/>
                <a:gd name="connsiteX2" fmla="*/ 2744 w 24015"/>
                <a:gd name="connsiteY2" fmla="*/ 59285 h 62040"/>
                <a:gd name="connsiteX3" fmla="*/ 5392 w 24015"/>
                <a:gd name="connsiteY3" fmla="*/ 62105 h 62040"/>
                <a:gd name="connsiteX4" fmla="*/ 24112 w 24015"/>
                <a:gd name="connsiteY4" fmla="*/ 22020 h 62040"/>
                <a:gd name="connsiteX5" fmla="*/ 10876 w 24015"/>
                <a:gd name="connsiteY5" fmla="*/ 65 h 62040"/>
                <a:gd name="connsiteX6" fmla="*/ 97 w 24015"/>
                <a:gd name="connsiteY6" fmla="*/ 11546 h 62040"/>
                <a:gd name="connsiteX7" fmla="*/ 11065 w 24015"/>
                <a:gd name="connsiteY7" fmla="*/ 23229 h 62040"/>
                <a:gd name="connsiteX8" fmla="*/ 18818 w 24015"/>
                <a:gd name="connsiteY8" fmla="*/ 20006 h 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15" h="62040">
                  <a:moveTo>
                    <a:pt x="18818" y="20006"/>
                  </a:moveTo>
                  <a:cubicBezTo>
                    <a:pt x="18818" y="31085"/>
                    <a:pt x="16927" y="43976"/>
                    <a:pt x="4068" y="56868"/>
                  </a:cubicBezTo>
                  <a:cubicBezTo>
                    <a:pt x="3312" y="57674"/>
                    <a:pt x="2744" y="58278"/>
                    <a:pt x="2744" y="59285"/>
                  </a:cubicBezTo>
                  <a:cubicBezTo>
                    <a:pt x="2744" y="60695"/>
                    <a:pt x="4257" y="62105"/>
                    <a:pt x="5392" y="62105"/>
                  </a:cubicBezTo>
                  <a:cubicBezTo>
                    <a:pt x="8039" y="62105"/>
                    <a:pt x="24112" y="45991"/>
                    <a:pt x="24112" y="22020"/>
                  </a:cubicBezTo>
                  <a:cubicBezTo>
                    <a:pt x="24112" y="9532"/>
                    <a:pt x="19574" y="65"/>
                    <a:pt x="10876" y="65"/>
                  </a:cubicBezTo>
                  <a:cubicBezTo>
                    <a:pt x="4635" y="65"/>
                    <a:pt x="97" y="5302"/>
                    <a:pt x="97" y="11546"/>
                  </a:cubicBezTo>
                  <a:cubicBezTo>
                    <a:pt x="97" y="17992"/>
                    <a:pt x="4446" y="23229"/>
                    <a:pt x="11065" y="23229"/>
                  </a:cubicBezTo>
                  <a:cubicBezTo>
                    <a:pt x="15603" y="23229"/>
                    <a:pt x="18629" y="20006"/>
                    <a:pt x="18818" y="20006"/>
                  </a:cubicBez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16" name="Freeform: Shape 315">
              <a:extLst>
                <a:ext uri="{FF2B5EF4-FFF2-40B4-BE49-F238E27FC236}">
                  <a16:creationId xmlns:a16="http://schemas.microsoft.com/office/drawing/2014/main" id="{84F2483D-EC93-CF22-F130-DAE8525BAB50}"/>
                </a:ext>
              </a:extLst>
            </p:cNvPr>
            <p:cNvSpPr/>
            <p:nvPr>
              <p:custDataLst>
                <p:tags r:id="rId91"/>
              </p:custDataLst>
            </p:nvPr>
          </p:nvSpPr>
          <p:spPr>
            <a:xfrm>
              <a:off x="4866119" y="6145778"/>
              <a:ext cx="105516" cy="127907"/>
            </a:xfrm>
            <a:custGeom>
              <a:avLst/>
              <a:gdLst>
                <a:gd name="connsiteX0" fmla="*/ 14471 w 105516"/>
                <a:gd name="connsiteY0" fmla="*/ 113470 h 127907"/>
                <a:gd name="connsiteX1" fmla="*/ 5205 w 105516"/>
                <a:gd name="connsiteY1" fmla="*/ 120721 h 127907"/>
                <a:gd name="connsiteX2" fmla="*/ 99 w 105516"/>
                <a:gd name="connsiteY2" fmla="*/ 124951 h 127907"/>
                <a:gd name="connsiteX3" fmla="*/ 2747 w 105516"/>
                <a:gd name="connsiteY3" fmla="*/ 127973 h 127907"/>
                <a:gd name="connsiteX4" fmla="*/ 19009 w 105516"/>
                <a:gd name="connsiteY4" fmla="*/ 127167 h 127907"/>
                <a:gd name="connsiteX5" fmla="*/ 38864 w 105516"/>
                <a:gd name="connsiteY5" fmla="*/ 127973 h 127907"/>
                <a:gd name="connsiteX6" fmla="*/ 42646 w 105516"/>
                <a:gd name="connsiteY6" fmla="*/ 123541 h 127907"/>
                <a:gd name="connsiteX7" fmla="*/ 37730 w 105516"/>
                <a:gd name="connsiteY7" fmla="*/ 120721 h 127907"/>
                <a:gd name="connsiteX8" fmla="*/ 28464 w 105516"/>
                <a:gd name="connsiteY8" fmla="*/ 118304 h 127907"/>
                <a:gd name="connsiteX9" fmla="*/ 30544 w 105516"/>
                <a:gd name="connsiteY9" fmla="*/ 109038 h 127907"/>
                <a:gd name="connsiteX10" fmla="*/ 37541 w 105516"/>
                <a:gd name="connsiteY10" fmla="*/ 79025 h 127907"/>
                <a:gd name="connsiteX11" fmla="*/ 57018 w 105516"/>
                <a:gd name="connsiteY11" fmla="*/ 90909 h 127907"/>
                <a:gd name="connsiteX12" fmla="*/ 105616 w 105516"/>
                <a:gd name="connsiteY12" fmla="*/ 33703 h 127907"/>
                <a:gd name="connsiteX13" fmla="*/ 77251 w 105516"/>
                <a:gd name="connsiteY13" fmla="*/ 65 h 127907"/>
                <a:gd name="connsiteX14" fmla="*/ 50399 w 105516"/>
                <a:gd name="connsiteY14" fmla="*/ 14165 h 127907"/>
                <a:gd name="connsiteX15" fmla="*/ 30922 w 105516"/>
                <a:gd name="connsiteY15" fmla="*/ 65 h 127907"/>
                <a:gd name="connsiteX16" fmla="*/ 15984 w 105516"/>
                <a:gd name="connsiteY16" fmla="*/ 10740 h 127907"/>
                <a:gd name="connsiteX17" fmla="*/ 9176 w 105516"/>
                <a:gd name="connsiteY17" fmla="*/ 30883 h 127907"/>
                <a:gd name="connsiteX18" fmla="*/ 12391 w 105516"/>
                <a:gd name="connsiteY18" fmla="*/ 33502 h 127907"/>
                <a:gd name="connsiteX19" fmla="*/ 16551 w 105516"/>
                <a:gd name="connsiteY19" fmla="*/ 27459 h 127907"/>
                <a:gd name="connsiteX20" fmla="*/ 30355 w 105516"/>
                <a:gd name="connsiteY20" fmla="*/ 5705 h 127907"/>
                <a:gd name="connsiteX21" fmla="*/ 36595 w 105516"/>
                <a:gd name="connsiteY21" fmla="*/ 15575 h 127907"/>
                <a:gd name="connsiteX22" fmla="*/ 36028 w 105516"/>
                <a:gd name="connsiteY22" fmla="*/ 21618 h 127907"/>
                <a:gd name="connsiteX23" fmla="*/ 14471 w 105516"/>
                <a:gd name="connsiteY23" fmla="*/ 113470 h 127907"/>
                <a:gd name="connsiteX24" fmla="*/ 50210 w 105516"/>
                <a:gd name="connsiteY24" fmla="*/ 24236 h 127907"/>
                <a:gd name="connsiteX25" fmla="*/ 76684 w 105516"/>
                <a:gd name="connsiteY25" fmla="*/ 5705 h 127907"/>
                <a:gd name="connsiteX26" fmla="*/ 90488 w 105516"/>
                <a:gd name="connsiteY26" fmla="*/ 25243 h 127907"/>
                <a:gd name="connsiteX27" fmla="*/ 80655 w 105516"/>
                <a:gd name="connsiteY27" fmla="*/ 65731 h 127907"/>
                <a:gd name="connsiteX28" fmla="*/ 57018 w 105516"/>
                <a:gd name="connsiteY28" fmla="*/ 85269 h 127907"/>
                <a:gd name="connsiteX29" fmla="*/ 40188 w 105516"/>
                <a:gd name="connsiteY29" fmla="*/ 67745 h 127907"/>
                <a:gd name="connsiteX30" fmla="*/ 40755 w 105516"/>
                <a:gd name="connsiteY30" fmla="*/ 64724 h 127907"/>
                <a:gd name="connsiteX31" fmla="*/ 50210 w 105516"/>
                <a:gd name="connsiteY31" fmla="*/ 24236 h 12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5516" h="127907">
                  <a:moveTo>
                    <a:pt x="14471" y="113470"/>
                  </a:moveTo>
                  <a:cubicBezTo>
                    <a:pt x="13147" y="119110"/>
                    <a:pt x="12769" y="120721"/>
                    <a:pt x="5205" y="120721"/>
                  </a:cubicBezTo>
                  <a:cubicBezTo>
                    <a:pt x="2747" y="120721"/>
                    <a:pt x="99" y="120721"/>
                    <a:pt x="99" y="124951"/>
                  </a:cubicBezTo>
                  <a:cubicBezTo>
                    <a:pt x="99" y="127167"/>
                    <a:pt x="1801" y="127973"/>
                    <a:pt x="2747" y="127973"/>
                  </a:cubicBezTo>
                  <a:cubicBezTo>
                    <a:pt x="7663" y="127973"/>
                    <a:pt x="13904" y="127167"/>
                    <a:pt x="19009" y="127167"/>
                  </a:cubicBezTo>
                  <a:cubicBezTo>
                    <a:pt x="25438" y="127167"/>
                    <a:pt x="32624" y="127973"/>
                    <a:pt x="38864" y="127973"/>
                  </a:cubicBezTo>
                  <a:cubicBezTo>
                    <a:pt x="40566" y="127973"/>
                    <a:pt x="42646" y="127368"/>
                    <a:pt x="42646" y="123541"/>
                  </a:cubicBezTo>
                  <a:cubicBezTo>
                    <a:pt x="42646" y="120721"/>
                    <a:pt x="39999" y="120721"/>
                    <a:pt x="37730" y="120721"/>
                  </a:cubicBezTo>
                  <a:cubicBezTo>
                    <a:pt x="33570" y="120721"/>
                    <a:pt x="28464" y="120721"/>
                    <a:pt x="28464" y="118304"/>
                  </a:cubicBezTo>
                  <a:cubicBezTo>
                    <a:pt x="28464" y="117297"/>
                    <a:pt x="29788" y="112060"/>
                    <a:pt x="30544" y="109038"/>
                  </a:cubicBezTo>
                  <a:cubicBezTo>
                    <a:pt x="32813" y="98362"/>
                    <a:pt x="35461" y="87485"/>
                    <a:pt x="37541" y="79025"/>
                  </a:cubicBezTo>
                  <a:cubicBezTo>
                    <a:pt x="39810" y="83054"/>
                    <a:pt x="45672" y="90909"/>
                    <a:pt x="57018" y="90909"/>
                  </a:cubicBezTo>
                  <a:cubicBezTo>
                    <a:pt x="80088" y="90909"/>
                    <a:pt x="105616" y="63716"/>
                    <a:pt x="105616" y="33703"/>
                  </a:cubicBezTo>
                  <a:cubicBezTo>
                    <a:pt x="105616" y="10136"/>
                    <a:pt x="90299" y="65"/>
                    <a:pt x="77251" y="65"/>
                  </a:cubicBezTo>
                  <a:cubicBezTo>
                    <a:pt x="65527" y="65"/>
                    <a:pt x="55505" y="8525"/>
                    <a:pt x="50399" y="14165"/>
                  </a:cubicBezTo>
                  <a:cubicBezTo>
                    <a:pt x="47185" y="2683"/>
                    <a:pt x="36595" y="65"/>
                    <a:pt x="30922" y="65"/>
                  </a:cubicBezTo>
                  <a:cubicBezTo>
                    <a:pt x="23547" y="65"/>
                    <a:pt x="19009" y="5302"/>
                    <a:pt x="15984" y="10740"/>
                  </a:cubicBezTo>
                  <a:cubicBezTo>
                    <a:pt x="12202" y="17589"/>
                    <a:pt x="9176" y="29675"/>
                    <a:pt x="9176" y="30883"/>
                  </a:cubicBezTo>
                  <a:cubicBezTo>
                    <a:pt x="9176" y="33502"/>
                    <a:pt x="11823" y="33502"/>
                    <a:pt x="12391" y="33502"/>
                  </a:cubicBezTo>
                  <a:cubicBezTo>
                    <a:pt x="15038" y="33502"/>
                    <a:pt x="15227" y="32898"/>
                    <a:pt x="16551" y="27459"/>
                  </a:cubicBezTo>
                  <a:cubicBezTo>
                    <a:pt x="19387" y="15776"/>
                    <a:pt x="22980" y="5705"/>
                    <a:pt x="30355" y="5705"/>
                  </a:cubicBezTo>
                  <a:cubicBezTo>
                    <a:pt x="35272" y="5705"/>
                    <a:pt x="36595" y="10136"/>
                    <a:pt x="36595" y="15575"/>
                  </a:cubicBezTo>
                  <a:cubicBezTo>
                    <a:pt x="36595" y="17790"/>
                    <a:pt x="36217" y="20409"/>
                    <a:pt x="36028" y="21618"/>
                  </a:cubicBezTo>
                  <a:lnTo>
                    <a:pt x="14471" y="113470"/>
                  </a:lnTo>
                  <a:close/>
                  <a:moveTo>
                    <a:pt x="50210" y="24236"/>
                  </a:moveTo>
                  <a:cubicBezTo>
                    <a:pt x="61178" y="8726"/>
                    <a:pt x="70633" y="5705"/>
                    <a:pt x="76684" y="5705"/>
                  </a:cubicBezTo>
                  <a:cubicBezTo>
                    <a:pt x="84059" y="5705"/>
                    <a:pt x="90488" y="11546"/>
                    <a:pt x="90488" y="25243"/>
                  </a:cubicBezTo>
                  <a:cubicBezTo>
                    <a:pt x="90488" y="33502"/>
                    <a:pt x="86328" y="54048"/>
                    <a:pt x="80655" y="65731"/>
                  </a:cubicBezTo>
                  <a:cubicBezTo>
                    <a:pt x="75927" y="75601"/>
                    <a:pt x="66662" y="85269"/>
                    <a:pt x="57018" y="85269"/>
                  </a:cubicBezTo>
                  <a:cubicBezTo>
                    <a:pt x="43592" y="85269"/>
                    <a:pt x="40188" y="69759"/>
                    <a:pt x="40188" y="67745"/>
                  </a:cubicBezTo>
                  <a:cubicBezTo>
                    <a:pt x="40188" y="66939"/>
                    <a:pt x="40566" y="65529"/>
                    <a:pt x="40755" y="64724"/>
                  </a:cubicBezTo>
                  <a:lnTo>
                    <a:pt x="50210" y="24236"/>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17" name="Freeform: Shape 316">
              <a:extLst>
                <a:ext uri="{FF2B5EF4-FFF2-40B4-BE49-F238E27FC236}">
                  <a16:creationId xmlns:a16="http://schemas.microsoft.com/office/drawing/2014/main" id="{175E0750-FF81-E6D0-0CA0-D4D3A23D37C0}"/>
                </a:ext>
              </a:extLst>
            </p:cNvPr>
            <p:cNvSpPr/>
            <p:nvPr>
              <p:custDataLst>
                <p:tags r:id="rId92"/>
              </p:custDataLst>
            </p:nvPr>
          </p:nvSpPr>
          <p:spPr>
            <a:xfrm>
              <a:off x="4989960" y="6167561"/>
              <a:ext cx="67264" cy="95823"/>
            </a:xfrm>
            <a:custGeom>
              <a:avLst/>
              <a:gdLst>
                <a:gd name="connsiteX0" fmla="*/ 67368 w 67264"/>
                <a:gd name="connsiteY0" fmla="*/ 68120 h 95823"/>
                <a:gd name="connsiteX1" fmla="*/ 61695 w 67264"/>
                <a:gd name="connsiteY1" fmla="*/ 68120 h 95823"/>
                <a:gd name="connsiteX2" fmla="*/ 57778 w 67264"/>
                <a:gd name="connsiteY2" fmla="*/ 81213 h 95823"/>
                <a:gd name="connsiteX3" fmla="*/ 43326 w 67264"/>
                <a:gd name="connsiteY3" fmla="*/ 82076 h 95823"/>
                <a:gd name="connsiteX4" fmla="*/ 16852 w 67264"/>
                <a:gd name="connsiteY4" fmla="*/ 82076 h 95823"/>
                <a:gd name="connsiteX5" fmla="*/ 43866 w 67264"/>
                <a:gd name="connsiteY5" fmla="*/ 61214 h 95823"/>
                <a:gd name="connsiteX6" fmla="*/ 67368 w 67264"/>
                <a:gd name="connsiteY6" fmla="*/ 28697 h 95823"/>
                <a:gd name="connsiteX7" fmla="*/ 31710 w 67264"/>
                <a:gd name="connsiteY7" fmla="*/ 66 h 95823"/>
                <a:gd name="connsiteX8" fmla="*/ 104 w 67264"/>
                <a:gd name="connsiteY8" fmla="*/ 25388 h 95823"/>
                <a:gd name="connsiteX9" fmla="*/ 7938 w 67264"/>
                <a:gd name="connsiteY9" fmla="*/ 34165 h 95823"/>
                <a:gd name="connsiteX10" fmla="*/ 15907 w 67264"/>
                <a:gd name="connsiteY10" fmla="*/ 25676 h 95823"/>
                <a:gd name="connsiteX11" fmla="*/ 8208 w 67264"/>
                <a:gd name="connsiteY11" fmla="*/ 17187 h 95823"/>
                <a:gd name="connsiteX12" fmla="*/ 28873 w 67264"/>
                <a:gd name="connsiteY12" fmla="*/ 6396 h 95823"/>
                <a:gd name="connsiteX13" fmla="*/ 52916 w 67264"/>
                <a:gd name="connsiteY13" fmla="*/ 28841 h 95823"/>
                <a:gd name="connsiteX14" fmla="*/ 34681 w 67264"/>
                <a:gd name="connsiteY14" fmla="*/ 59487 h 95823"/>
                <a:gd name="connsiteX15" fmla="*/ 1724 w 67264"/>
                <a:gd name="connsiteY15" fmla="*/ 89270 h 95823"/>
                <a:gd name="connsiteX16" fmla="*/ 104 w 67264"/>
                <a:gd name="connsiteY16" fmla="*/ 91572 h 95823"/>
                <a:gd name="connsiteX17" fmla="*/ 104 w 67264"/>
                <a:gd name="connsiteY17" fmla="*/ 95889 h 95823"/>
                <a:gd name="connsiteX18" fmla="*/ 62911 w 67264"/>
                <a:gd name="connsiteY18" fmla="*/ 95889 h 95823"/>
                <a:gd name="connsiteX19" fmla="*/ 67368 w 67264"/>
                <a:gd name="connsiteY19" fmla="*/ 68120 h 9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64" h="95823">
                  <a:moveTo>
                    <a:pt x="67368" y="68120"/>
                  </a:moveTo>
                  <a:lnTo>
                    <a:pt x="61695" y="68120"/>
                  </a:lnTo>
                  <a:cubicBezTo>
                    <a:pt x="61290" y="70854"/>
                    <a:pt x="59939" y="79774"/>
                    <a:pt x="57778" y="81213"/>
                  </a:cubicBezTo>
                  <a:cubicBezTo>
                    <a:pt x="56698" y="82076"/>
                    <a:pt x="45352" y="82076"/>
                    <a:pt x="43326" y="82076"/>
                  </a:cubicBezTo>
                  <a:lnTo>
                    <a:pt x="16852" y="82076"/>
                  </a:lnTo>
                  <a:cubicBezTo>
                    <a:pt x="25767" y="75026"/>
                    <a:pt x="35762" y="66969"/>
                    <a:pt x="43866" y="61214"/>
                  </a:cubicBezTo>
                  <a:cubicBezTo>
                    <a:pt x="56022" y="52293"/>
                    <a:pt x="67368" y="43948"/>
                    <a:pt x="67368" y="28697"/>
                  </a:cubicBezTo>
                  <a:cubicBezTo>
                    <a:pt x="67368" y="10281"/>
                    <a:pt x="51025" y="66"/>
                    <a:pt x="31710" y="66"/>
                  </a:cubicBezTo>
                  <a:cubicBezTo>
                    <a:pt x="13475" y="66"/>
                    <a:pt x="104" y="11288"/>
                    <a:pt x="104" y="25388"/>
                  </a:cubicBezTo>
                  <a:cubicBezTo>
                    <a:pt x="104" y="32870"/>
                    <a:pt x="6047" y="34165"/>
                    <a:pt x="7938" y="34165"/>
                  </a:cubicBezTo>
                  <a:cubicBezTo>
                    <a:pt x="11584" y="34165"/>
                    <a:pt x="15907" y="31575"/>
                    <a:pt x="15907" y="25676"/>
                  </a:cubicBezTo>
                  <a:cubicBezTo>
                    <a:pt x="15907" y="20496"/>
                    <a:pt x="12395" y="17619"/>
                    <a:pt x="8208" y="17187"/>
                  </a:cubicBezTo>
                  <a:cubicBezTo>
                    <a:pt x="11990" y="10713"/>
                    <a:pt x="19824" y="6396"/>
                    <a:pt x="28873" y="6396"/>
                  </a:cubicBezTo>
                  <a:cubicBezTo>
                    <a:pt x="41975" y="6396"/>
                    <a:pt x="52916" y="14741"/>
                    <a:pt x="52916" y="28841"/>
                  </a:cubicBezTo>
                  <a:cubicBezTo>
                    <a:pt x="52916" y="40927"/>
                    <a:pt x="45082" y="50135"/>
                    <a:pt x="34681" y="59487"/>
                  </a:cubicBezTo>
                  <a:lnTo>
                    <a:pt x="1724" y="89270"/>
                  </a:lnTo>
                  <a:cubicBezTo>
                    <a:pt x="374" y="90565"/>
                    <a:pt x="239" y="90565"/>
                    <a:pt x="104" y="91572"/>
                  </a:cubicBezTo>
                  <a:lnTo>
                    <a:pt x="104" y="95889"/>
                  </a:lnTo>
                  <a:lnTo>
                    <a:pt x="62911" y="95889"/>
                  </a:lnTo>
                  <a:lnTo>
                    <a:pt x="67368" y="68120"/>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18" name="Freeform: Shape 317">
              <a:extLst>
                <a:ext uri="{FF2B5EF4-FFF2-40B4-BE49-F238E27FC236}">
                  <a16:creationId xmlns:a16="http://schemas.microsoft.com/office/drawing/2014/main" id="{B5A37BB5-A6A2-4C2F-C46C-ADDA03ECCBEA}"/>
                </a:ext>
              </a:extLst>
            </p:cNvPr>
            <p:cNvSpPr/>
            <p:nvPr>
              <p:custDataLst>
                <p:tags r:id="rId93"/>
              </p:custDataLst>
            </p:nvPr>
          </p:nvSpPr>
          <p:spPr>
            <a:xfrm>
              <a:off x="5100874" y="6083536"/>
              <a:ext cx="74882" cy="201429"/>
            </a:xfrm>
            <a:custGeom>
              <a:avLst/>
              <a:gdLst>
                <a:gd name="connsiteX0" fmla="*/ 44923 w 74882"/>
                <a:gd name="connsiteY0" fmla="*/ 128778 h 201429"/>
                <a:gd name="connsiteX1" fmla="*/ 51164 w 74882"/>
                <a:gd name="connsiteY1" fmla="*/ 111254 h 201429"/>
                <a:gd name="connsiteX2" fmla="*/ 71208 w 74882"/>
                <a:gd name="connsiteY2" fmla="*/ 103600 h 201429"/>
                <a:gd name="connsiteX3" fmla="*/ 74990 w 74882"/>
                <a:gd name="connsiteY3" fmla="*/ 100779 h 201429"/>
                <a:gd name="connsiteX4" fmla="*/ 71775 w 74882"/>
                <a:gd name="connsiteY4" fmla="*/ 97959 h 201429"/>
                <a:gd name="connsiteX5" fmla="*/ 44923 w 74882"/>
                <a:gd name="connsiteY5" fmla="*/ 76809 h 201429"/>
                <a:gd name="connsiteX6" fmla="*/ 44923 w 74882"/>
                <a:gd name="connsiteY6" fmla="*/ 29473 h 201429"/>
                <a:gd name="connsiteX7" fmla="*/ 34901 w 74882"/>
                <a:gd name="connsiteY7" fmla="*/ 8122 h 201429"/>
                <a:gd name="connsiteX8" fmla="*/ 4835 w 74882"/>
                <a:gd name="connsiteY8" fmla="*/ 65 h 201429"/>
                <a:gd name="connsiteX9" fmla="*/ 107 w 74882"/>
                <a:gd name="connsiteY9" fmla="*/ 2885 h 201429"/>
                <a:gd name="connsiteX10" fmla="*/ 3322 w 74882"/>
                <a:gd name="connsiteY10" fmla="*/ 5705 h 201429"/>
                <a:gd name="connsiteX11" fmla="*/ 29796 w 74882"/>
                <a:gd name="connsiteY11" fmla="*/ 23229 h 201429"/>
                <a:gd name="connsiteX12" fmla="*/ 30174 w 74882"/>
                <a:gd name="connsiteY12" fmla="*/ 29473 h 201429"/>
                <a:gd name="connsiteX13" fmla="*/ 30174 w 74882"/>
                <a:gd name="connsiteY13" fmla="*/ 71774 h 201429"/>
                <a:gd name="connsiteX14" fmla="*/ 35090 w 74882"/>
                <a:gd name="connsiteY14" fmla="*/ 90305 h 201429"/>
                <a:gd name="connsiteX15" fmla="*/ 52676 w 74882"/>
                <a:gd name="connsiteY15" fmla="*/ 100779 h 201429"/>
                <a:gd name="connsiteX16" fmla="*/ 30363 w 74882"/>
                <a:gd name="connsiteY16" fmla="*/ 122131 h 201429"/>
                <a:gd name="connsiteX17" fmla="*/ 30174 w 74882"/>
                <a:gd name="connsiteY17" fmla="*/ 130188 h 201429"/>
                <a:gd name="connsiteX18" fmla="*/ 30174 w 74882"/>
                <a:gd name="connsiteY18" fmla="*/ 172489 h 201429"/>
                <a:gd name="connsiteX19" fmla="*/ 24312 w 74882"/>
                <a:gd name="connsiteY19" fmla="*/ 188200 h 201429"/>
                <a:gd name="connsiteX20" fmla="*/ 4078 w 74882"/>
                <a:gd name="connsiteY20" fmla="*/ 195854 h 201429"/>
                <a:gd name="connsiteX21" fmla="*/ 107 w 74882"/>
                <a:gd name="connsiteY21" fmla="*/ 198674 h 201429"/>
                <a:gd name="connsiteX22" fmla="*/ 4835 w 74882"/>
                <a:gd name="connsiteY22" fmla="*/ 201494 h 201429"/>
                <a:gd name="connsiteX23" fmla="*/ 44923 w 74882"/>
                <a:gd name="connsiteY23" fmla="*/ 176114 h 201429"/>
                <a:gd name="connsiteX24" fmla="*/ 44923 w 74882"/>
                <a:gd name="connsiteY24" fmla="*/ 128778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882" h="201429">
                  <a:moveTo>
                    <a:pt x="44923" y="128778"/>
                  </a:moveTo>
                  <a:cubicBezTo>
                    <a:pt x="44923" y="123541"/>
                    <a:pt x="44923" y="117095"/>
                    <a:pt x="51164" y="111254"/>
                  </a:cubicBezTo>
                  <a:cubicBezTo>
                    <a:pt x="55702" y="107427"/>
                    <a:pt x="61753" y="104204"/>
                    <a:pt x="71208" y="103600"/>
                  </a:cubicBezTo>
                  <a:cubicBezTo>
                    <a:pt x="73477" y="103398"/>
                    <a:pt x="74990" y="103398"/>
                    <a:pt x="74990" y="100779"/>
                  </a:cubicBezTo>
                  <a:cubicBezTo>
                    <a:pt x="74990" y="98161"/>
                    <a:pt x="73288" y="98161"/>
                    <a:pt x="71775" y="97959"/>
                  </a:cubicBezTo>
                  <a:cubicBezTo>
                    <a:pt x="49273" y="96348"/>
                    <a:pt x="45113" y="82449"/>
                    <a:pt x="44923" y="76809"/>
                  </a:cubicBezTo>
                  <a:lnTo>
                    <a:pt x="44923" y="29473"/>
                  </a:lnTo>
                  <a:cubicBezTo>
                    <a:pt x="44923" y="24035"/>
                    <a:pt x="44923" y="14970"/>
                    <a:pt x="34901" y="8122"/>
                  </a:cubicBezTo>
                  <a:cubicBezTo>
                    <a:pt x="24312" y="870"/>
                    <a:pt x="9562" y="65"/>
                    <a:pt x="4835" y="65"/>
                  </a:cubicBezTo>
                  <a:cubicBezTo>
                    <a:pt x="2187" y="65"/>
                    <a:pt x="107" y="65"/>
                    <a:pt x="107" y="2885"/>
                  </a:cubicBezTo>
                  <a:cubicBezTo>
                    <a:pt x="107" y="5503"/>
                    <a:pt x="1809" y="5705"/>
                    <a:pt x="3322" y="5705"/>
                  </a:cubicBezTo>
                  <a:cubicBezTo>
                    <a:pt x="21097" y="6712"/>
                    <a:pt x="28283" y="15776"/>
                    <a:pt x="29796" y="23229"/>
                  </a:cubicBezTo>
                  <a:cubicBezTo>
                    <a:pt x="30174" y="25243"/>
                    <a:pt x="30174" y="26653"/>
                    <a:pt x="30174" y="29473"/>
                  </a:cubicBezTo>
                  <a:lnTo>
                    <a:pt x="30174" y="71774"/>
                  </a:lnTo>
                  <a:cubicBezTo>
                    <a:pt x="30174" y="77615"/>
                    <a:pt x="30174" y="84867"/>
                    <a:pt x="35090" y="90305"/>
                  </a:cubicBezTo>
                  <a:cubicBezTo>
                    <a:pt x="37738" y="92924"/>
                    <a:pt x="42087" y="97758"/>
                    <a:pt x="52676" y="100779"/>
                  </a:cubicBezTo>
                  <a:cubicBezTo>
                    <a:pt x="45113" y="102995"/>
                    <a:pt x="32443" y="108434"/>
                    <a:pt x="30363" y="122131"/>
                  </a:cubicBezTo>
                  <a:cubicBezTo>
                    <a:pt x="30174" y="123340"/>
                    <a:pt x="30174" y="123742"/>
                    <a:pt x="30174" y="130188"/>
                  </a:cubicBezTo>
                  <a:lnTo>
                    <a:pt x="30174" y="172489"/>
                  </a:lnTo>
                  <a:cubicBezTo>
                    <a:pt x="30174" y="176517"/>
                    <a:pt x="30174" y="182560"/>
                    <a:pt x="24312" y="188200"/>
                  </a:cubicBezTo>
                  <a:cubicBezTo>
                    <a:pt x="18639" y="193437"/>
                    <a:pt x="11453" y="195250"/>
                    <a:pt x="4078" y="195854"/>
                  </a:cubicBezTo>
                  <a:cubicBezTo>
                    <a:pt x="1431" y="196056"/>
                    <a:pt x="107" y="196056"/>
                    <a:pt x="107" y="198674"/>
                  </a:cubicBezTo>
                  <a:cubicBezTo>
                    <a:pt x="107" y="201494"/>
                    <a:pt x="2187" y="201494"/>
                    <a:pt x="4835" y="201494"/>
                  </a:cubicBezTo>
                  <a:cubicBezTo>
                    <a:pt x="25068" y="201494"/>
                    <a:pt x="44734" y="192430"/>
                    <a:pt x="44923" y="176114"/>
                  </a:cubicBezTo>
                  <a:lnTo>
                    <a:pt x="44923" y="128778"/>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326" name="Straight Arrow Connector 325">
            <a:extLst>
              <a:ext uri="{FF2B5EF4-FFF2-40B4-BE49-F238E27FC236}">
                <a16:creationId xmlns:a16="http://schemas.microsoft.com/office/drawing/2014/main" id="{C73F0F5F-8AD7-48A2-72BB-D06987219D14}"/>
              </a:ext>
            </a:extLst>
          </p:cNvPr>
          <p:cNvCxnSpPr>
            <a:cxnSpLocks/>
          </p:cNvCxnSpPr>
          <p:nvPr/>
        </p:nvCxnSpPr>
        <p:spPr>
          <a:xfrm>
            <a:off x="3338508" y="4979513"/>
            <a:ext cx="604248"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grpSp>
        <p:nvGrpSpPr>
          <p:cNvPr id="348" name="Group 347" descr="\documentclass{article}&#10;\usepackage{amsmath}&#10;\pagestyle{empty}&#10;&#10;\usepackage{xspace}&#10;&#10;\newcommand{\msf}{\mathsf}&#10;\newcommand{\bits}{\ensuremath{\{0,1\}}\xspace}&#10;&#10;\begin{document}&#10;&#10;$v_2$&#10;&#10;&#10;\end{document}" title="IguanaTex Shape Display">
            <a:extLst>
              <a:ext uri="{FF2B5EF4-FFF2-40B4-BE49-F238E27FC236}">
                <a16:creationId xmlns:a16="http://schemas.microsoft.com/office/drawing/2014/main" id="{78FA0E6F-A6C2-7BE3-3CE6-BD1CED869915}"/>
              </a:ext>
            </a:extLst>
          </p:cNvPr>
          <p:cNvGrpSpPr>
            <a:grpSpLocks noChangeAspect="1"/>
          </p:cNvGrpSpPr>
          <p:nvPr>
            <p:custDataLst>
              <p:tags r:id="rId19"/>
            </p:custDataLst>
          </p:nvPr>
        </p:nvGrpSpPr>
        <p:grpSpPr>
          <a:xfrm>
            <a:off x="3568700" y="4813300"/>
            <a:ext cx="204774" cy="149805"/>
            <a:chOff x="5526801" y="6289633"/>
            <a:chExt cx="204774" cy="149805"/>
          </a:xfrm>
        </p:grpSpPr>
        <p:sp>
          <p:nvSpPr>
            <p:cNvPr id="346" name="Freeform: Shape 345">
              <a:extLst>
                <a:ext uri="{FF2B5EF4-FFF2-40B4-BE49-F238E27FC236}">
                  <a16:creationId xmlns:a16="http://schemas.microsoft.com/office/drawing/2014/main" id="{A3A73030-ADBB-7CB6-C475-2B1CAB9BCB66}"/>
                </a:ext>
              </a:extLst>
            </p:cNvPr>
            <p:cNvSpPr/>
            <p:nvPr>
              <p:custDataLst>
                <p:tags r:id="rId84"/>
              </p:custDataLst>
            </p:nvPr>
          </p:nvSpPr>
          <p:spPr>
            <a:xfrm>
              <a:off x="5526801" y="6289633"/>
              <a:ext cx="111089" cy="114632"/>
            </a:xfrm>
            <a:custGeom>
              <a:avLst/>
              <a:gdLst>
                <a:gd name="connsiteX0" fmla="*/ 111166 w 111089"/>
                <a:gd name="connsiteY0" fmla="*/ 17776 h 114632"/>
                <a:gd name="connsiteX1" fmla="*/ 100032 w 111089"/>
                <a:gd name="connsiteY1" fmla="*/ 63 h 114632"/>
                <a:gd name="connsiteX2" fmla="*/ 87632 w 111089"/>
                <a:gd name="connsiteY2" fmla="*/ 12209 h 114632"/>
                <a:gd name="connsiteX3" fmla="*/ 91681 w 111089"/>
                <a:gd name="connsiteY3" fmla="*/ 19801 h 114632"/>
                <a:gd name="connsiteX4" fmla="*/ 100285 w 111089"/>
                <a:gd name="connsiteY4" fmla="*/ 40551 h 114632"/>
                <a:gd name="connsiteX5" fmla="*/ 55242 w 111089"/>
                <a:gd name="connsiteY5" fmla="*/ 109128 h 114632"/>
                <a:gd name="connsiteX6" fmla="*/ 36516 w 111089"/>
                <a:gd name="connsiteY6" fmla="*/ 87112 h 114632"/>
                <a:gd name="connsiteX7" fmla="*/ 51193 w 111089"/>
                <a:gd name="connsiteY7" fmla="*/ 33466 h 114632"/>
                <a:gd name="connsiteX8" fmla="*/ 54230 w 111089"/>
                <a:gd name="connsiteY8" fmla="*/ 20813 h 114632"/>
                <a:gd name="connsiteX9" fmla="*/ 33479 w 111089"/>
                <a:gd name="connsiteY9" fmla="*/ 63 h 114632"/>
                <a:gd name="connsiteX10" fmla="*/ 77 w 111089"/>
                <a:gd name="connsiteY10" fmla="*/ 39033 h 114632"/>
                <a:gd name="connsiteX11" fmla="*/ 3113 w 111089"/>
                <a:gd name="connsiteY11" fmla="*/ 41563 h 114632"/>
                <a:gd name="connsiteX12" fmla="*/ 7162 w 111089"/>
                <a:gd name="connsiteY12" fmla="*/ 37008 h 114632"/>
                <a:gd name="connsiteX13" fmla="*/ 32720 w 111089"/>
                <a:gd name="connsiteY13" fmla="*/ 5630 h 114632"/>
                <a:gd name="connsiteX14" fmla="*/ 39047 w 111089"/>
                <a:gd name="connsiteY14" fmla="*/ 13728 h 114632"/>
                <a:gd name="connsiteX15" fmla="*/ 34745 w 111089"/>
                <a:gd name="connsiteY15" fmla="*/ 31441 h 114632"/>
                <a:gd name="connsiteX16" fmla="*/ 20321 w 111089"/>
                <a:gd name="connsiteY16" fmla="*/ 83317 h 114632"/>
                <a:gd name="connsiteX17" fmla="*/ 54230 w 111089"/>
                <a:gd name="connsiteY17" fmla="*/ 114695 h 114632"/>
                <a:gd name="connsiteX18" fmla="*/ 111166 w 111089"/>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166" y="17776"/>
                  </a:moveTo>
                  <a:cubicBezTo>
                    <a:pt x="111166" y="4112"/>
                    <a:pt x="104587" y="63"/>
                    <a:pt x="100032" y="63"/>
                  </a:cubicBezTo>
                  <a:cubicBezTo>
                    <a:pt x="93706" y="63"/>
                    <a:pt x="87632" y="6642"/>
                    <a:pt x="87632" y="12209"/>
                  </a:cubicBezTo>
                  <a:cubicBezTo>
                    <a:pt x="87632" y="15499"/>
                    <a:pt x="88898" y="17017"/>
                    <a:pt x="91681" y="19801"/>
                  </a:cubicBezTo>
                  <a:cubicBezTo>
                    <a:pt x="96995" y="24862"/>
                    <a:pt x="100285" y="31441"/>
                    <a:pt x="100285" y="40551"/>
                  </a:cubicBezTo>
                  <a:cubicBezTo>
                    <a:pt x="100285" y="51179"/>
                    <a:pt x="84849" y="109128"/>
                    <a:pt x="55242" y="109128"/>
                  </a:cubicBezTo>
                  <a:cubicBezTo>
                    <a:pt x="42336" y="109128"/>
                    <a:pt x="36516" y="100271"/>
                    <a:pt x="36516" y="87112"/>
                  </a:cubicBezTo>
                  <a:cubicBezTo>
                    <a:pt x="36516" y="72941"/>
                    <a:pt x="43348" y="54469"/>
                    <a:pt x="51193" y="33466"/>
                  </a:cubicBezTo>
                  <a:cubicBezTo>
                    <a:pt x="52964" y="29164"/>
                    <a:pt x="54230" y="25621"/>
                    <a:pt x="54230" y="20813"/>
                  </a:cubicBezTo>
                  <a:cubicBezTo>
                    <a:pt x="54230" y="9426"/>
                    <a:pt x="46132" y="63"/>
                    <a:pt x="33479" y="63"/>
                  </a:cubicBezTo>
                  <a:cubicBezTo>
                    <a:pt x="9693" y="63"/>
                    <a:pt x="77" y="36755"/>
                    <a:pt x="77" y="39033"/>
                  </a:cubicBezTo>
                  <a:cubicBezTo>
                    <a:pt x="77" y="41563"/>
                    <a:pt x="2607" y="41563"/>
                    <a:pt x="3113" y="41563"/>
                  </a:cubicBezTo>
                  <a:cubicBezTo>
                    <a:pt x="5644" y="41563"/>
                    <a:pt x="5897" y="41057"/>
                    <a:pt x="7162" y="37008"/>
                  </a:cubicBezTo>
                  <a:cubicBezTo>
                    <a:pt x="14501" y="11450"/>
                    <a:pt x="25382" y="5630"/>
                    <a:pt x="32720" y="5630"/>
                  </a:cubicBezTo>
                  <a:cubicBezTo>
                    <a:pt x="34745" y="5630"/>
                    <a:pt x="39047" y="5630"/>
                    <a:pt x="39047" y="13728"/>
                  </a:cubicBezTo>
                  <a:cubicBezTo>
                    <a:pt x="39047" y="20054"/>
                    <a:pt x="36516" y="26886"/>
                    <a:pt x="34745" y="31441"/>
                  </a:cubicBezTo>
                  <a:cubicBezTo>
                    <a:pt x="23610" y="60795"/>
                    <a:pt x="20321" y="72435"/>
                    <a:pt x="20321" y="83317"/>
                  </a:cubicBezTo>
                  <a:cubicBezTo>
                    <a:pt x="20321" y="110646"/>
                    <a:pt x="42589" y="114695"/>
                    <a:pt x="54230" y="114695"/>
                  </a:cubicBezTo>
                  <a:cubicBezTo>
                    <a:pt x="96742" y="114695"/>
                    <a:pt x="111166" y="30935"/>
                    <a:pt x="111166" y="17776"/>
                  </a:cubicBezTo>
                  <a:close/>
                </a:path>
              </a:pathLst>
            </a:custGeom>
            <a:solidFill>
              <a:srgbClr val="000000"/>
            </a:solidFill>
            <a:ln w="25400"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8EAAB16C-CB91-3D42-D0BE-47AD8F4635AF}"/>
                </a:ext>
              </a:extLst>
            </p:cNvPr>
            <p:cNvSpPr/>
            <p:nvPr>
              <p:custDataLst>
                <p:tags r:id="rId85"/>
              </p:custDataLst>
            </p:nvPr>
          </p:nvSpPr>
          <p:spPr>
            <a:xfrm>
              <a:off x="5653282" y="6321820"/>
              <a:ext cx="78293" cy="117618"/>
            </a:xfrm>
            <a:custGeom>
              <a:avLst/>
              <a:gdLst>
                <a:gd name="connsiteX0" fmla="*/ 78376 w 78293"/>
                <a:gd name="connsiteY0" fmla="*/ 85444 h 117618"/>
                <a:gd name="connsiteX1" fmla="*/ 72353 w 78293"/>
                <a:gd name="connsiteY1" fmla="*/ 85444 h 117618"/>
                <a:gd name="connsiteX2" fmla="*/ 67747 w 78293"/>
                <a:gd name="connsiteY2" fmla="*/ 101563 h 117618"/>
                <a:gd name="connsiteX3" fmla="*/ 50211 w 78293"/>
                <a:gd name="connsiteY3" fmla="*/ 102626 h 117618"/>
                <a:gd name="connsiteX4" fmla="*/ 17618 w 78293"/>
                <a:gd name="connsiteY4" fmla="*/ 102626 h 117618"/>
                <a:gd name="connsiteX5" fmla="*/ 53045 w 78293"/>
                <a:gd name="connsiteY5" fmla="*/ 72867 h 117618"/>
                <a:gd name="connsiteX6" fmla="*/ 78376 w 78293"/>
                <a:gd name="connsiteY6" fmla="*/ 34606 h 117618"/>
                <a:gd name="connsiteX7" fmla="*/ 36926 w 78293"/>
                <a:gd name="connsiteY7" fmla="*/ 64 h 117618"/>
                <a:gd name="connsiteX8" fmla="*/ 82 w 78293"/>
                <a:gd name="connsiteY8" fmla="*/ 31772 h 117618"/>
                <a:gd name="connsiteX9" fmla="*/ 9470 w 78293"/>
                <a:gd name="connsiteY9" fmla="*/ 41691 h 117618"/>
                <a:gd name="connsiteX10" fmla="*/ 18858 w 78293"/>
                <a:gd name="connsiteY10" fmla="*/ 32303 h 117618"/>
                <a:gd name="connsiteX11" fmla="*/ 8407 w 78293"/>
                <a:gd name="connsiteY11" fmla="*/ 22915 h 117618"/>
                <a:gd name="connsiteX12" fmla="*/ 34269 w 78293"/>
                <a:gd name="connsiteY12" fmla="*/ 6441 h 117618"/>
                <a:gd name="connsiteX13" fmla="*/ 61193 w 78293"/>
                <a:gd name="connsiteY13" fmla="*/ 34606 h 117618"/>
                <a:gd name="connsiteX14" fmla="*/ 44543 w 78293"/>
                <a:gd name="connsiteY14" fmla="*/ 68616 h 117618"/>
                <a:gd name="connsiteX15" fmla="*/ 1853 w 78293"/>
                <a:gd name="connsiteY15" fmla="*/ 110774 h 117618"/>
                <a:gd name="connsiteX16" fmla="*/ 82 w 78293"/>
                <a:gd name="connsiteY16" fmla="*/ 117682 h 117618"/>
                <a:gd name="connsiteX17" fmla="*/ 73061 w 78293"/>
                <a:gd name="connsiteY17" fmla="*/ 117682 h 117618"/>
                <a:gd name="connsiteX18" fmla="*/ 78376 w 78293"/>
                <a:gd name="connsiteY18" fmla="*/ 8544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7618">
                  <a:moveTo>
                    <a:pt x="78376" y="85444"/>
                  </a:moveTo>
                  <a:lnTo>
                    <a:pt x="72353" y="85444"/>
                  </a:lnTo>
                  <a:cubicBezTo>
                    <a:pt x="71822" y="89341"/>
                    <a:pt x="70050" y="99792"/>
                    <a:pt x="67747" y="101563"/>
                  </a:cubicBezTo>
                  <a:cubicBezTo>
                    <a:pt x="66330" y="102626"/>
                    <a:pt x="52691" y="102626"/>
                    <a:pt x="50211" y="102626"/>
                  </a:cubicBezTo>
                  <a:lnTo>
                    <a:pt x="17618" y="102626"/>
                  </a:lnTo>
                  <a:cubicBezTo>
                    <a:pt x="36217" y="86152"/>
                    <a:pt x="42417" y="81192"/>
                    <a:pt x="53045" y="72867"/>
                  </a:cubicBezTo>
                  <a:cubicBezTo>
                    <a:pt x="66153" y="62416"/>
                    <a:pt x="78376" y="51434"/>
                    <a:pt x="78376" y="34606"/>
                  </a:cubicBezTo>
                  <a:cubicBezTo>
                    <a:pt x="78376" y="13172"/>
                    <a:pt x="59599" y="64"/>
                    <a:pt x="36926" y="64"/>
                  </a:cubicBezTo>
                  <a:cubicBezTo>
                    <a:pt x="14961" y="64"/>
                    <a:pt x="82" y="15475"/>
                    <a:pt x="82" y="31772"/>
                  </a:cubicBezTo>
                  <a:cubicBezTo>
                    <a:pt x="82" y="40805"/>
                    <a:pt x="7698" y="41691"/>
                    <a:pt x="9470" y="41691"/>
                  </a:cubicBezTo>
                  <a:cubicBezTo>
                    <a:pt x="13721" y="41691"/>
                    <a:pt x="18858" y="38680"/>
                    <a:pt x="18858" y="32303"/>
                  </a:cubicBezTo>
                  <a:cubicBezTo>
                    <a:pt x="18858" y="29115"/>
                    <a:pt x="17618" y="22915"/>
                    <a:pt x="8407" y="22915"/>
                  </a:cubicBezTo>
                  <a:cubicBezTo>
                    <a:pt x="13898" y="10338"/>
                    <a:pt x="25943" y="6441"/>
                    <a:pt x="34269" y="6441"/>
                  </a:cubicBezTo>
                  <a:cubicBezTo>
                    <a:pt x="51982" y="6441"/>
                    <a:pt x="61193" y="20258"/>
                    <a:pt x="61193" y="34606"/>
                  </a:cubicBezTo>
                  <a:cubicBezTo>
                    <a:pt x="61193" y="50017"/>
                    <a:pt x="50211" y="62239"/>
                    <a:pt x="44543" y="68616"/>
                  </a:cubicBezTo>
                  <a:lnTo>
                    <a:pt x="1853" y="110774"/>
                  </a:lnTo>
                  <a:cubicBezTo>
                    <a:pt x="82" y="112368"/>
                    <a:pt x="82" y="112723"/>
                    <a:pt x="82" y="117682"/>
                  </a:cubicBezTo>
                  <a:lnTo>
                    <a:pt x="73061" y="117682"/>
                  </a:lnTo>
                  <a:lnTo>
                    <a:pt x="78376" y="85444"/>
                  </a:lnTo>
                  <a:close/>
                </a:path>
              </a:pathLst>
            </a:custGeom>
            <a:solidFill>
              <a:srgbClr val="000000"/>
            </a:solidFill>
            <a:ln w="25400" cap="flat">
              <a:noFill/>
              <a:prstDash val="solid"/>
              <a:miter/>
            </a:ln>
          </p:spPr>
          <p:txBody>
            <a:bodyPr rtlCol="0" anchor="ctr"/>
            <a:lstStyle/>
            <a:p>
              <a:endParaRPr lang="en-US"/>
            </a:p>
          </p:txBody>
        </p:sp>
      </p:grpSp>
      <p:cxnSp>
        <p:nvCxnSpPr>
          <p:cNvPr id="330" name="Straight Arrow Connector 329">
            <a:extLst>
              <a:ext uri="{FF2B5EF4-FFF2-40B4-BE49-F238E27FC236}">
                <a16:creationId xmlns:a16="http://schemas.microsoft.com/office/drawing/2014/main" id="{E99EBB34-25FE-3C32-82B5-945CD04636A0}"/>
              </a:ext>
            </a:extLst>
          </p:cNvPr>
          <p:cNvCxnSpPr>
            <a:cxnSpLocks/>
          </p:cNvCxnSpPr>
          <p:nvPr/>
        </p:nvCxnSpPr>
        <p:spPr>
          <a:xfrm>
            <a:off x="3335209" y="4691528"/>
            <a:ext cx="637640" cy="0"/>
          </a:xfrm>
          <a:prstGeom prst="straightConnector1">
            <a:avLst/>
          </a:prstGeom>
          <a:ln w="19050" cap="sq">
            <a:solidFill>
              <a:schemeClr val="accent6"/>
            </a:solidFill>
            <a:headEnd type="none"/>
            <a:tailEnd type="arrow" w="lg" len="med"/>
          </a:ln>
        </p:spPr>
        <p:style>
          <a:lnRef idx="3">
            <a:schemeClr val="dk1"/>
          </a:lnRef>
          <a:fillRef idx="0">
            <a:schemeClr val="dk1"/>
          </a:fillRef>
          <a:effectRef idx="2">
            <a:schemeClr val="dk1"/>
          </a:effectRef>
          <a:fontRef idx="minor">
            <a:schemeClr val="tx1"/>
          </a:fontRef>
        </p:style>
      </p:cxnSp>
      <p:grpSp>
        <p:nvGrpSpPr>
          <p:cNvPr id="339" name="Group 338" descr="\documentclass{article}&#10;\usepackage{amsmath}&#10;\pagestyle{empty}&#10;&#10;\usepackage{xspace}&#10;&#10;\newcommand{\msf}{\mathsf}&#10;\newcommand{\bits}{\ensuremath{\{0,1\}}\xspace}&#10;&#10;\begin{document}&#10;&#10;$p_2$&#10;&#10;&#10;\end{document}" title="IguanaTex Shape Display">
            <a:extLst>
              <a:ext uri="{FF2B5EF4-FFF2-40B4-BE49-F238E27FC236}">
                <a16:creationId xmlns:a16="http://schemas.microsoft.com/office/drawing/2014/main" id="{87AAA6AF-0536-BD0A-DF25-F2970DB9C069}"/>
              </a:ext>
            </a:extLst>
          </p:cNvPr>
          <p:cNvGrpSpPr>
            <a:grpSpLocks noChangeAspect="1"/>
          </p:cNvGrpSpPr>
          <p:nvPr>
            <p:custDataLst>
              <p:tags r:id="rId20"/>
            </p:custDataLst>
          </p:nvPr>
        </p:nvGrpSpPr>
        <p:grpSpPr>
          <a:xfrm>
            <a:off x="3556000" y="4457700"/>
            <a:ext cx="224867" cy="160940"/>
            <a:chOff x="5491695" y="5935389"/>
            <a:chExt cx="224867" cy="160940"/>
          </a:xfrm>
        </p:grpSpPr>
        <p:sp>
          <p:nvSpPr>
            <p:cNvPr id="337" name="Freeform: Shape 336">
              <a:extLst>
                <a:ext uri="{FF2B5EF4-FFF2-40B4-BE49-F238E27FC236}">
                  <a16:creationId xmlns:a16="http://schemas.microsoft.com/office/drawing/2014/main" id="{1C89FA8E-2CF2-3312-E27A-81879A8FDC22}"/>
                </a:ext>
              </a:extLst>
            </p:cNvPr>
            <p:cNvSpPr/>
            <p:nvPr>
              <p:custDataLst>
                <p:tags r:id="rId82"/>
              </p:custDataLst>
            </p:nvPr>
          </p:nvSpPr>
          <p:spPr>
            <a:xfrm>
              <a:off x="5491695" y="5935389"/>
              <a:ext cx="132092" cy="160940"/>
            </a:xfrm>
            <a:custGeom>
              <a:avLst/>
              <a:gdLst>
                <a:gd name="connsiteX0" fmla="*/ 19562 w 132092"/>
                <a:gd name="connsiteY0" fmla="*/ 142784 h 160940"/>
                <a:gd name="connsiteX1" fmla="*/ 5897 w 132092"/>
                <a:gd name="connsiteY1" fmla="*/ 153159 h 160940"/>
                <a:gd name="connsiteX2" fmla="*/ 77 w 132092"/>
                <a:gd name="connsiteY2" fmla="*/ 157967 h 160940"/>
                <a:gd name="connsiteX3" fmla="*/ 3366 w 132092"/>
                <a:gd name="connsiteY3" fmla="*/ 161003 h 160940"/>
                <a:gd name="connsiteX4" fmla="*/ 24623 w 132092"/>
                <a:gd name="connsiteY4" fmla="*/ 160244 h 160940"/>
                <a:gd name="connsiteX5" fmla="*/ 49675 w 132092"/>
                <a:gd name="connsiteY5" fmla="*/ 161003 h 160940"/>
                <a:gd name="connsiteX6" fmla="*/ 54230 w 132092"/>
                <a:gd name="connsiteY6" fmla="*/ 155942 h 160940"/>
                <a:gd name="connsiteX7" fmla="*/ 48156 w 132092"/>
                <a:gd name="connsiteY7" fmla="*/ 153159 h 160940"/>
                <a:gd name="connsiteX8" fmla="*/ 35504 w 132092"/>
                <a:gd name="connsiteY8" fmla="*/ 149110 h 160940"/>
                <a:gd name="connsiteX9" fmla="*/ 47903 w 132092"/>
                <a:gd name="connsiteY9" fmla="*/ 98500 h 160940"/>
                <a:gd name="connsiteX10" fmla="*/ 71184 w 132092"/>
                <a:gd name="connsiteY10" fmla="*/ 114695 h 160940"/>
                <a:gd name="connsiteX11" fmla="*/ 132169 w 132092"/>
                <a:gd name="connsiteY11" fmla="*/ 40551 h 160940"/>
                <a:gd name="connsiteX12" fmla="*/ 98514 w 132092"/>
                <a:gd name="connsiteY12" fmla="*/ 63 h 160940"/>
                <a:gd name="connsiteX13" fmla="*/ 65364 w 132092"/>
                <a:gd name="connsiteY13" fmla="*/ 19042 h 160940"/>
                <a:gd name="connsiteX14" fmla="*/ 42589 w 132092"/>
                <a:gd name="connsiteY14" fmla="*/ 63 h 160940"/>
                <a:gd name="connsiteX15" fmla="*/ 23864 w 132092"/>
                <a:gd name="connsiteY15" fmla="*/ 14487 h 160940"/>
                <a:gd name="connsiteX16" fmla="*/ 16019 w 132092"/>
                <a:gd name="connsiteY16" fmla="*/ 39033 h 160940"/>
                <a:gd name="connsiteX17" fmla="*/ 19056 w 132092"/>
                <a:gd name="connsiteY17" fmla="*/ 41563 h 160940"/>
                <a:gd name="connsiteX18" fmla="*/ 23357 w 132092"/>
                <a:gd name="connsiteY18" fmla="*/ 35743 h 160940"/>
                <a:gd name="connsiteX19" fmla="*/ 41830 w 132092"/>
                <a:gd name="connsiteY19" fmla="*/ 5630 h 160940"/>
                <a:gd name="connsiteX20" fmla="*/ 49675 w 132092"/>
                <a:gd name="connsiteY20" fmla="*/ 17270 h 160940"/>
                <a:gd name="connsiteX21" fmla="*/ 47903 w 132092"/>
                <a:gd name="connsiteY21" fmla="*/ 30176 h 160940"/>
                <a:gd name="connsiteX22" fmla="*/ 19562 w 132092"/>
                <a:gd name="connsiteY22" fmla="*/ 142784 h 160940"/>
                <a:gd name="connsiteX23" fmla="*/ 64099 w 132092"/>
                <a:gd name="connsiteY23" fmla="*/ 32959 h 160940"/>
                <a:gd name="connsiteX24" fmla="*/ 77257 w 132092"/>
                <a:gd name="connsiteY24" fmla="*/ 15246 h 160940"/>
                <a:gd name="connsiteX25" fmla="*/ 97754 w 132092"/>
                <a:gd name="connsiteY25" fmla="*/ 5630 h 160940"/>
                <a:gd name="connsiteX26" fmla="*/ 113950 w 132092"/>
                <a:gd name="connsiteY26" fmla="*/ 29417 h 160940"/>
                <a:gd name="connsiteX27" fmla="*/ 101044 w 132092"/>
                <a:gd name="connsiteY27" fmla="*/ 83064 h 160940"/>
                <a:gd name="connsiteX28" fmla="*/ 70931 w 132092"/>
                <a:gd name="connsiteY28" fmla="*/ 109128 h 160940"/>
                <a:gd name="connsiteX29" fmla="*/ 50940 w 132092"/>
                <a:gd name="connsiteY29" fmla="*/ 86606 h 160940"/>
                <a:gd name="connsiteX30" fmla="*/ 51699 w 132092"/>
                <a:gd name="connsiteY30" fmla="*/ 82557 h 160940"/>
                <a:gd name="connsiteX31" fmla="*/ 64099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62" y="142784"/>
                  </a:moveTo>
                  <a:cubicBezTo>
                    <a:pt x="17537" y="151387"/>
                    <a:pt x="17031" y="153159"/>
                    <a:pt x="5897" y="153159"/>
                  </a:cubicBezTo>
                  <a:cubicBezTo>
                    <a:pt x="2860" y="153159"/>
                    <a:pt x="77" y="153159"/>
                    <a:pt x="77" y="157967"/>
                  </a:cubicBezTo>
                  <a:cubicBezTo>
                    <a:pt x="77" y="159991"/>
                    <a:pt x="1342" y="161003"/>
                    <a:pt x="3366" y="161003"/>
                  </a:cubicBezTo>
                  <a:cubicBezTo>
                    <a:pt x="10199" y="161003"/>
                    <a:pt x="17537" y="160244"/>
                    <a:pt x="24623" y="160244"/>
                  </a:cubicBezTo>
                  <a:cubicBezTo>
                    <a:pt x="32973" y="160244"/>
                    <a:pt x="41577" y="161003"/>
                    <a:pt x="49675" y="161003"/>
                  </a:cubicBezTo>
                  <a:cubicBezTo>
                    <a:pt x="50940" y="161003"/>
                    <a:pt x="54230" y="161003"/>
                    <a:pt x="54230" y="155942"/>
                  </a:cubicBezTo>
                  <a:cubicBezTo>
                    <a:pt x="54230" y="153159"/>
                    <a:pt x="51699" y="153159"/>
                    <a:pt x="48156" y="153159"/>
                  </a:cubicBezTo>
                  <a:cubicBezTo>
                    <a:pt x="35504" y="153159"/>
                    <a:pt x="35504" y="151387"/>
                    <a:pt x="35504" y="149110"/>
                  </a:cubicBezTo>
                  <a:cubicBezTo>
                    <a:pt x="35504" y="146073"/>
                    <a:pt x="46132" y="104826"/>
                    <a:pt x="47903" y="98500"/>
                  </a:cubicBezTo>
                  <a:cubicBezTo>
                    <a:pt x="51193" y="105838"/>
                    <a:pt x="58278" y="114695"/>
                    <a:pt x="71184" y="114695"/>
                  </a:cubicBezTo>
                  <a:cubicBezTo>
                    <a:pt x="100538" y="114695"/>
                    <a:pt x="132169" y="77749"/>
                    <a:pt x="132169" y="40551"/>
                  </a:cubicBezTo>
                  <a:cubicBezTo>
                    <a:pt x="132169" y="16764"/>
                    <a:pt x="117745" y="63"/>
                    <a:pt x="98514" y="63"/>
                  </a:cubicBezTo>
                  <a:cubicBezTo>
                    <a:pt x="85861" y="63"/>
                    <a:pt x="73715" y="9173"/>
                    <a:pt x="65364" y="19042"/>
                  </a:cubicBezTo>
                  <a:cubicBezTo>
                    <a:pt x="62833" y="5377"/>
                    <a:pt x="51952" y="63"/>
                    <a:pt x="42589" y="63"/>
                  </a:cubicBezTo>
                  <a:cubicBezTo>
                    <a:pt x="30949" y="63"/>
                    <a:pt x="26141" y="9932"/>
                    <a:pt x="23864" y="14487"/>
                  </a:cubicBezTo>
                  <a:cubicBezTo>
                    <a:pt x="19309" y="23090"/>
                    <a:pt x="16019" y="38273"/>
                    <a:pt x="16019" y="39033"/>
                  </a:cubicBezTo>
                  <a:cubicBezTo>
                    <a:pt x="16019" y="41563"/>
                    <a:pt x="18549" y="41563"/>
                    <a:pt x="19056" y="41563"/>
                  </a:cubicBezTo>
                  <a:cubicBezTo>
                    <a:pt x="21586" y="41563"/>
                    <a:pt x="21839" y="41310"/>
                    <a:pt x="23357" y="35743"/>
                  </a:cubicBezTo>
                  <a:cubicBezTo>
                    <a:pt x="27659" y="17776"/>
                    <a:pt x="32720" y="5630"/>
                    <a:pt x="41830" y="5630"/>
                  </a:cubicBezTo>
                  <a:cubicBezTo>
                    <a:pt x="46132" y="5630"/>
                    <a:pt x="49675" y="7654"/>
                    <a:pt x="49675" y="17270"/>
                  </a:cubicBezTo>
                  <a:cubicBezTo>
                    <a:pt x="49675" y="23090"/>
                    <a:pt x="48916" y="25874"/>
                    <a:pt x="47903" y="30176"/>
                  </a:cubicBezTo>
                  <a:lnTo>
                    <a:pt x="19562" y="142784"/>
                  </a:lnTo>
                  <a:close/>
                  <a:moveTo>
                    <a:pt x="64099" y="32959"/>
                  </a:moveTo>
                  <a:cubicBezTo>
                    <a:pt x="65870" y="26127"/>
                    <a:pt x="72702" y="19042"/>
                    <a:pt x="77257" y="15246"/>
                  </a:cubicBezTo>
                  <a:cubicBezTo>
                    <a:pt x="86114" y="7401"/>
                    <a:pt x="93453" y="5630"/>
                    <a:pt x="97754" y="5630"/>
                  </a:cubicBezTo>
                  <a:cubicBezTo>
                    <a:pt x="107876" y="5630"/>
                    <a:pt x="113950" y="14487"/>
                    <a:pt x="113950" y="29417"/>
                  </a:cubicBezTo>
                  <a:cubicBezTo>
                    <a:pt x="113950" y="44347"/>
                    <a:pt x="105599" y="73448"/>
                    <a:pt x="101044" y="83064"/>
                  </a:cubicBezTo>
                  <a:cubicBezTo>
                    <a:pt x="92440" y="100777"/>
                    <a:pt x="80294" y="109128"/>
                    <a:pt x="70931" y="109128"/>
                  </a:cubicBezTo>
                  <a:cubicBezTo>
                    <a:pt x="54230" y="109128"/>
                    <a:pt x="50940" y="88125"/>
                    <a:pt x="50940" y="86606"/>
                  </a:cubicBezTo>
                  <a:cubicBezTo>
                    <a:pt x="50940" y="86100"/>
                    <a:pt x="50940" y="85594"/>
                    <a:pt x="51699" y="82557"/>
                  </a:cubicBezTo>
                  <a:lnTo>
                    <a:pt x="64099" y="32959"/>
                  </a:lnTo>
                  <a:close/>
                </a:path>
              </a:pathLst>
            </a:custGeom>
            <a:solidFill>
              <a:schemeClr val="accent6"/>
            </a:solidFill>
            <a:ln w="25400" cap="flat">
              <a:noFill/>
              <a:prstDash val="solid"/>
              <a:miter/>
            </a:ln>
          </p:spPr>
          <p:txBody>
            <a:bodyPr rtlCol="0" anchor="ctr"/>
            <a:lstStyle/>
            <a:p>
              <a:endParaRPr lang="en-US">
                <a:solidFill>
                  <a:schemeClr val="accent6"/>
                </a:solidFill>
              </a:endParaRPr>
            </a:p>
          </p:txBody>
        </p:sp>
        <p:sp>
          <p:nvSpPr>
            <p:cNvPr id="338" name="Freeform: Shape 337">
              <a:extLst>
                <a:ext uri="{FF2B5EF4-FFF2-40B4-BE49-F238E27FC236}">
                  <a16:creationId xmlns:a16="http://schemas.microsoft.com/office/drawing/2014/main" id="{43CE9998-9822-B9D7-A684-956741151D6B}"/>
                </a:ext>
              </a:extLst>
            </p:cNvPr>
            <p:cNvSpPr/>
            <p:nvPr>
              <p:custDataLst>
                <p:tags r:id="rId83"/>
              </p:custDataLst>
            </p:nvPr>
          </p:nvSpPr>
          <p:spPr>
            <a:xfrm>
              <a:off x="5638269" y="5967576"/>
              <a:ext cx="78293" cy="117618"/>
            </a:xfrm>
            <a:custGeom>
              <a:avLst/>
              <a:gdLst>
                <a:gd name="connsiteX0" fmla="*/ 78376 w 78293"/>
                <a:gd name="connsiteY0" fmla="*/ 85444 h 117618"/>
                <a:gd name="connsiteX1" fmla="*/ 72353 w 78293"/>
                <a:gd name="connsiteY1" fmla="*/ 85444 h 117618"/>
                <a:gd name="connsiteX2" fmla="*/ 67748 w 78293"/>
                <a:gd name="connsiteY2" fmla="*/ 101563 h 117618"/>
                <a:gd name="connsiteX3" fmla="*/ 50211 w 78293"/>
                <a:gd name="connsiteY3" fmla="*/ 102626 h 117618"/>
                <a:gd name="connsiteX4" fmla="*/ 17618 w 78293"/>
                <a:gd name="connsiteY4" fmla="*/ 102626 h 117618"/>
                <a:gd name="connsiteX5" fmla="*/ 53045 w 78293"/>
                <a:gd name="connsiteY5" fmla="*/ 72867 h 117618"/>
                <a:gd name="connsiteX6" fmla="*/ 78376 w 78293"/>
                <a:gd name="connsiteY6" fmla="*/ 34606 h 117618"/>
                <a:gd name="connsiteX7" fmla="*/ 36926 w 78293"/>
                <a:gd name="connsiteY7" fmla="*/ 64 h 117618"/>
                <a:gd name="connsiteX8" fmla="*/ 82 w 78293"/>
                <a:gd name="connsiteY8" fmla="*/ 31772 h 117618"/>
                <a:gd name="connsiteX9" fmla="*/ 9470 w 78293"/>
                <a:gd name="connsiteY9" fmla="*/ 41691 h 117618"/>
                <a:gd name="connsiteX10" fmla="*/ 18858 w 78293"/>
                <a:gd name="connsiteY10" fmla="*/ 32303 h 117618"/>
                <a:gd name="connsiteX11" fmla="*/ 8407 w 78293"/>
                <a:gd name="connsiteY11" fmla="*/ 22915 h 117618"/>
                <a:gd name="connsiteX12" fmla="*/ 34269 w 78293"/>
                <a:gd name="connsiteY12" fmla="*/ 6441 h 117618"/>
                <a:gd name="connsiteX13" fmla="*/ 61194 w 78293"/>
                <a:gd name="connsiteY13" fmla="*/ 34606 h 117618"/>
                <a:gd name="connsiteX14" fmla="*/ 44543 w 78293"/>
                <a:gd name="connsiteY14" fmla="*/ 68616 h 117618"/>
                <a:gd name="connsiteX15" fmla="*/ 1853 w 78293"/>
                <a:gd name="connsiteY15" fmla="*/ 110774 h 117618"/>
                <a:gd name="connsiteX16" fmla="*/ 82 w 78293"/>
                <a:gd name="connsiteY16" fmla="*/ 117682 h 117618"/>
                <a:gd name="connsiteX17" fmla="*/ 73062 w 78293"/>
                <a:gd name="connsiteY17" fmla="*/ 117682 h 117618"/>
                <a:gd name="connsiteX18" fmla="*/ 78376 w 78293"/>
                <a:gd name="connsiteY18" fmla="*/ 8544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7618">
                  <a:moveTo>
                    <a:pt x="78376" y="85444"/>
                  </a:moveTo>
                  <a:lnTo>
                    <a:pt x="72353" y="85444"/>
                  </a:lnTo>
                  <a:cubicBezTo>
                    <a:pt x="71822" y="89341"/>
                    <a:pt x="70050" y="99792"/>
                    <a:pt x="67748" y="101563"/>
                  </a:cubicBezTo>
                  <a:cubicBezTo>
                    <a:pt x="66331" y="102626"/>
                    <a:pt x="52691" y="102626"/>
                    <a:pt x="50211" y="102626"/>
                  </a:cubicBezTo>
                  <a:lnTo>
                    <a:pt x="17618" y="102626"/>
                  </a:lnTo>
                  <a:cubicBezTo>
                    <a:pt x="36217" y="86152"/>
                    <a:pt x="42417" y="81192"/>
                    <a:pt x="53045" y="72867"/>
                  </a:cubicBezTo>
                  <a:cubicBezTo>
                    <a:pt x="66153" y="62416"/>
                    <a:pt x="78376" y="51434"/>
                    <a:pt x="78376" y="34606"/>
                  </a:cubicBezTo>
                  <a:cubicBezTo>
                    <a:pt x="78376" y="13172"/>
                    <a:pt x="59599" y="64"/>
                    <a:pt x="36926" y="64"/>
                  </a:cubicBezTo>
                  <a:cubicBezTo>
                    <a:pt x="14961" y="64"/>
                    <a:pt x="82" y="15475"/>
                    <a:pt x="82" y="31772"/>
                  </a:cubicBezTo>
                  <a:cubicBezTo>
                    <a:pt x="82" y="40805"/>
                    <a:pt x="7699" y="41691"/>
                    <a:pt x="9470" y="41691"/>
                  </a:cubicBezTo>
                  <a:cubicBezTo>
                    <a:pt x="13721" y="41691"/>
                    <a:pt x="18858" y="38680"/>
                    <a:pt x="18858" y="32303"/>
                  </a:cubicBezTo>
                  <a:cubicBezTo>
                    <a:pt x="18858" y="29115"/>
                    <a:pt x="17618" y="22915"/>
                    <a:pt x="8407" y="22915"/>
                  </a:cubicBezTo>
                  <a:cubicBezTo>
                    <a:pt x="13898" y="10338"/>
                    <a:pt x="25944" y="6441"/>
                    <a:pt x="34269" y="6441"/>
                  </a:cubicBezTo>
                  <a:cubicBezTo>
                    <a:pt x="51983" y="6441"/>
                    <a:pt x="61194" y="20258"/>
                    <a:pt x="61194" y="34606"/>
                  </a:cubicBezTo>
                  <a:cubicBezTo>
                    <a:pt x="61194" y="50017"/>
                    <a:pt x="50211" y="62239"/>
                    <a:pt x="44543" y="68616"/>
                  </a:cubicBezTo>
                  <a:lnTo>
                    <a:pt x="1853" y="110774"/>
                  </a:lnTo>
                  <a:cubicBezTo>
                    <a:pt x="82" y="112368"/>
                    <a:pt x="82" y="112723"/>
                    <a:pt x="82" y="117682"/>
                  </a:cubicBezTo>
                  <a:lnTo>
                    <a:pt x="73062" y="117682"/>
                  </a:lnTo>
                  <a:lnTo>
                    <a:pt x="78376" y="85444"/>
                  </a:lnTo>
                  <a:close/>
                </a:path>
              </a:pathLst>
            </a:custGeom>
            <a:solidFill>
              <a:schemeClr val="accent6"/>
            </a:solidFill>
            <a:ln w="25400" cap="flat">
              <a:noFill/>
              <a:prstDash val="solid"/>
              <a:miter/>
            </a:ln>
          </p:spPr>
          <p:txBody>
            <a:bodyPr rtlCol="0" anchor="ctr"/>
            <a:lstStyle/>
            <a:p>
              <a:endParaRPr lang="en-US">
                <a:solidFill>
                  <a:schemeClr val="accent6"/>
                </a:solidFill>
              </a:endParaRPr>
            </a:p>
          </p:txBody>
        </p:sp>
      </p:grpSp>
      <p:cxnSp>
        <p:nvCxnSpPr>
          <p:cNvPr id="352" name="Straight Arrow Connector 351">
            <a:extLst>
              <a:ext uri="{FF2B5EF4-FFF2-40B4-BE49-F238E27FC236}">
                <a16:creationId xmlns:a16="http://schemas.microsoft.com/office/drawing/2014/main" id="{10BA8A31-CB2A-A7AC-94ED-C438E62779CF}"/>
              </a:ext>
            </a:extLst>
          </p:cNvPr>
          <p:cNvCxnSpPr>
            <a:cxnSpLocks/>
          </p:cNvCxnSpPr>
          <p:nvPr/>
        </p:nvCxnSpPr>
        <p:spPr>
          <a:xfrm>
            <a:off x="1166376" y="4973473"/>
            <a:ext cx="604248"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grpSp>
        <p:nvGrpSpPr>
          <p:cNvPr id="353" name="Group 352" descr="\documentclass{article}&#10;\usepackage{amsmath}&#10;\pagestyle{empty}&#10;&#10;\usepackage{xspace}&#10;&#10;\newcommand{\msf}{\mathsf}&#10;\newcommand{\bits}{\ensuremath{\{0,1\}}\xspace}&#10;&#10;\begin{document}&#10;&#10;$v_2$&#10;&#10;&#10;\end{document}" title="IguanaTex Shape Display">
            <a:extLst>
              <a:ext uri="{FF2B5EF4-FFF2-40B4-BE49-F238E27FC236}">
                <a16:creationId xmlns:a16="http://schemas.microsoft.com/office/drawing/2014/main" id="{160BB3CD-9C34-1BAF-EF1D-6087B4C90254}"/>
              </a:ext>
            </a:extLst>
          </p:cNvPr>
          <p:cNvGrpSpPr>
            <a:grpSpLocks noChangeAspect="1"/>
          </p:cNvGrpSpPr>
          <p:nvPr>
            <p:custDataLst>
              <p:tags r:id="rId21"/>
            </p:custDataLst>
          </p:nvPr>
        </p:nvGrpSpPr>
        <p:grpSpPr>
          <a:xfrm>
            <a:off x="1396568" y="4807260"/>
            <a:ext cx="204774" cy="149805"/>
            <a:chOff x="5526801" y="6289633"/>
            <a:chExt cx="204774" cy="149805"/>
          </a:xfrm>
        </p:grpSpPr>
        <p:sp>
          <p:nvSpPr>
            <p:cNvPr id="354" name="Freeform: Shape 353">
              <a:extLst>
                <a:ext uri="{FF2B5EF4-FFF2-40B4-BE49-F238E27FC236}">
                  <a16:creationId xmlns:a16="http://schemas.microsoft.com/office/drawing/2014/main" id="{7C9B2A8B-C0D3-8B24-C77A-F24B75FD6409}"/>
                </a:ext>
              </a:extLst>
            </p:cNvPr>
            <p:cNvSpPr/>
            <p:nvPr>
              <p:custDataLst>
                <p:tags r:id="rId80"/>
              </p:custDataLst>
            </p:nvPr>
          </p:nvSpPr>
          <p:spPr>
            <a:xfrm>
              <a:off x="5526801" y="6289633"/>
              <a:ext cx="111089" cy="114632"/>
            </a:xfrm>
            <a:custGeom>
              <a:avLst/>
              <a:gdLst>
                <a:gd name="connsiteX0" fmla="*/ 111166 w 111089"/>
                <a:gd name="connsiteY0" fmla="*/ 17776 h 114632"/>
                <a:gd name="connsiteX1" fmla="*/ 100032 w 111089"/>
                <a:gd name="connsiteY1" fmla="*/ 63 h 114632"/>
                <a:gd name="connsiteX2" fmla="*/ 87632 w 111089"/>
                <a:gd name="connsiteY2" fmla="*/ 12209 h 114632"/>
                <a:gd name="connsiteX3" fmla="*/ 91681 w 111089"/>
                <a:gd name="connsiteY3" fmla="*/ 19801 h 114632"/>
                <a:gd name="connsiteX4" fmla="*/ 100285 w 111089"/>
                <a:gd name="connsiteY4" fmla="*/ 40551 h 114632"/>
                <a:gd name="connsiteX5" fmla="*/ 55242 w 111089"/>
                <a:gd name="connsiteY5" fmla="*/ 109128 h 114632"/>
                <a:gd name="connsiteX6" fmla="*/ 36516 w 111089"/>
                <a:gd name="connsiteY6" fmla="*/ 87112 h 114632"/>
                <a:gd name="connsiteX7" fmla="*/ 51193 w 111089"/>
                <a:gd name="connsiteY7" fmla="*/ 33466 h 114632"/>
                <a:gd name="connsiteX8" fmla="*/ 54230 w 111089"/>
                <a:gd name="connsiteY8" fmla="*/ 20813 h 114632"/>
                <a:gd name="connsiteX9" fmla="*/ 33479 w 111089"/>
                <a:gd name="connsiteY9" fmla="*/ 63 h 114632"/>
                <a:gd name="connsiteX10" fmla="*/ 77 w 111089"/>
                <a:gd name="connsiteY10" fmla="*/ 39033 h 114632"/>
                <a:gd name="connsiteX11" fmla="*/ 3113 w 111089"/>
                <a:gd name="connsiteY11" fmla="*/ 41563 h 114632"/>
                <a:gd name="connsiteX12" fmla="*/ 7162 w 111089"/>
                <a:gd name="connsiteY12" fmla="*/ 37008 h 114632"/>
                <a:gd name="connsiteX13" fmla="*/ 32720 w 111089"/>
                <a:gd name="connsiteY13" fmla="*/ 5630 h 114632"/>
                <a:gd name="connsiteX14" fmla="*/ 39047 w 111089"/>
                <a:gd name="connsiteY14" fmla="*/ 13728 h 114632"/>
                <a:gd name="connsiteX15" fmla="*/ 34745 w 111089"/>
                <a:gd name="connsiteY15" fmla="*/ 31441 h 114632"/>
                <a:gd name="connsiteX16" fmla="*/ 20321 w 111089"/>
                <a:gd name="connsiteY16" fmla="*/ 83317 h 114632"/>
                <a:gd name="connsiteX17" fmla="*/ 54230 w 111089"/>
                <a:gd name="connsiteY17" fmla="*/ 114695 h 114632"/>
                <a:gd name="connsiteX18" fmla="*/ 111166 w 111089"/>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166" y="17776"/>
                  </a:moveTo>
                  <a:cubicBezTo>
                    <a:pt x="111166" y="4112"/>
                    <a:pt x="104587" y="63"/>
                    <a:pt x="100032" y="63"/>
                  </a:cubicBezTo>
                  <a:cubicBezTo>
                    <a:pt x="93706" y="63"/>
                    <a:pt x="87632" y="6642"/>
                    <a:pt x="87632" y="12209"/>
                  </a:cubicBezTo>
                  <a:cubicBezTo>
                    <a:pt x="87632" y="15499"/>
                    <a:pt x="88898" y="17017"/>
                    <a:pt x="91681" y="19801"/>
                  </a:cubicBezTo>
                  <a:cubicBezTo>
                    <a:pt x="96995" y="24862"/>
                    <a:pt x="100285" y="31441"/>
                    <a:pt x="100285" y="40551"/>
                  </a:cubicBezTo>
                  <a:cubicBezTo>
                    <a:pt x="100285" y="51179"/>
                    <a:pt x="84849" y="109128"/>
                    <a:pt x="55242" y="109128"/>
                  </a:cubicBezTo>
                  <a:cubicBezTo>
                    <a:pt x="42336" y="109128"/>
                    <a:pt x="36516" y="100271"/>
                    <a:pt x="36516" y="87112"/>
                  </a:cubicBezTo>
                  <a:cubicBezTo>
                    <a:pt x="36516" y="72941"/>
                    <a:pt x="43348" y="54469"/>
                    <a:pt x="51193" y="33466"/>
                  </a:cubicBezTo>
                  <a:cubicBezTo>
                    <a:pt x="52964" y="29164"/>
                    <a:pt x="54230" y="25621"/>
                    <a:pt x="54230" y="20813"/>
                  </a:cubicBezTo>
                  <a:cubicBezTo>
                    <a:pt x="54230" y="9426"/>
                    <a:pt x="46132" y="63"/>
                    <a:pt x="33479" y="63"/>
                  </a:cubicBezTo>
                  <a:cubicBezTo>
                    <a:pt x="9693" y="63"/>
                    <a:pt x="77" y="36755"/>
                    <a:pt x="77" y="39033"/>
                  </a:cubicBezTo>
                  <a:cubicBezTo>
                    <a:pt x="77" y="41563"/>
                    <a:pt x="2607" y="41563"/>
                    <a:pt x="3113" y="41563"/>
                  </a:cubicBezTo>
                  <a:cubicBezTo>
                    <a:pt x="5644" y="41563"/>
                    <a:pt x="5897" y="41057"/>
                    <a:pt x="7162" y="37008"/>
                  </a:cubicBezTo>
                  <a:cubicBezTo>
                    <a:pt x="14501" y="11450"/>
                    <a:pt x="25382" y="5630"/>
                    <a:pt x="32720" y="5630"/>
                  </a:cubicBezTo>
                  <a:cubicBezTo>
                    <a:pt x="34745" y="5630"/>
                    <a:pt x="39047" y="5630"/>
                    <a:pt x="39047" y="13728"/>
                  </a:cubicBezTo>
                  <a:cubicBezTo>
                    <a:pt x="39047" y="20054"/>
                    <a:pt x="36516" y="26886"/>
                    <a:pt x="34745" y="31441"/>
                  </a:cubicBezTo>
                  <a:cubicBezTo>
                    <a:pt x="23610" y="60795"/>
                    <a:pt x="20321" y="72435"/>
                    <a:pt x="20321" y="83317"/>
                  </a:cubicBezTo>
                  <a:cubicBezTo>
                    <a:pt x="20321" y="110646"/>
                    <a:pt x="42589" y="114695"/>
                    <a:pt x="54230" y="114695"/>
                  </a:cubicBezTo>
                  <a:cubicBezTo>
                    <a:pt x="96742" y="114695"/>
                    <a:pt x="111166" y="30935"/>
                    <a:pt x="111166" y="17776"/>
                  </a:cubicBezTo>
                  <a:close/>
                </a:path>
              </a:pathLst>
            </a:custGeom>
            <a:solidFill>
              <a:srgbClr val="000000"/>
            </a:solidFill>
            <a:ln w="25400"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051D80BA-CA7F-32C1-6602-7DE3EF9CAE5A}"/>
                </a:ext>
              </a:extLst>
            </p:cNvPr>
            <p:cNvSpPr/>
            <p:nvPr>
              <p:custDataLst>
                <p:tags r:id="rId81"/>
              </p:custDataLst>
            </p:nvPr>
          </p:nvSpPr>
          <p:spPr>
            <a:xfrm>
              <a:off x="5653282" y="6321820"/>
              <a:ext cx="78293" cy="117618"/>
            </a:xfrm>
            <a:custGeom>
              <a:avLst/>
              <a:gdLst>
                <a:gd name="connsiteX0" fmla="*/ 78376 w 78293"/>
                <a:gd name="connsiteY0" fmla="*/ 85444 h 117618"/>
                <a:gd name="connsiteX1" fmla="*/ 72353 w 78293"/>
                <a:gd name="connsiteY1" fmla="*/ 85444 h 117618"/>
                <a:gd name="connsiteX2" fmla="*/ 67747 w 78293"/>
                <a:gd name="connsiteY2" fmla="*/ 101563 h 117618"/>
                <a:gd name="connsiteX3" fmla="*/ 50211 w 78293"/>
                <a:gd name="connsiteY3" fmla="*/ 102626 h 117618"/>
                <a:gd name="connsiteX4" fmla="*/ 17618 w 78293"/>
                <a:gd name="connsiteY4" fmla="*/ 102626 h 117618"/>
                <a:gd name="connsiteX5" fmla="*/ 53045 w 78293"/>
                <a:gd name="connsiteY5" fmla="*/ 72867 h 117618"/>
                <a:gd name="connsiteX6" fmla="*/ 78376 w 78293"/>
                <a:gd name="connsiteY6" fmla="*/ 34606 h 117618"/>
                <a:gd name="connsiteX7" fmla="*/ 36926 w 78293"/>
                <a:gd name="connsiteY7" fmla="*/ 64 h 117618"/>
                <a:gd name="connsiteX8" fmla="*/ 82 w 78293"/>
                <a:gd name="connsiteY8" fmla="*/ 31772 h 117618"/>
                <a:gd name="connsiteX9" fmla="*/ 9470 w 78293"/>
                <a:gd name="connsiteY9" fmla="*/ 41691 h 117618"/>
                <a:gd name="connsiteX10" fmla="*/ 18858 w 78293"/>
                <a:gd name="connsiteY10" fmla="*/ 32303 h 117618"/>
                <a:gd name="connsiteX11" fmla="*/ 8407 w 78293"/>
                <a:gd name="connsiteY11" fmla="*/ 22915 h 117618"/>
                <a:gd name="connsiteX12" fmla="*/ 34269 w 78293"/>
                <a:gd name="connsiteY12" fmla="*/ 6441 h 117618"/>
                <a:gd name="connsiteX13" fmla="*/ 61193 w 78293"/>
                <a:gd name="connsiteY13" fmla="*/ 34606 h 117618"/>
                <a:gd name="connsiteX14" fmla="*/ 44543 w 78293"/>
                <a:gd name="connsiteY14" fmla="*/ 68616 h 117618"/>
                <a:gd name="connsiteX15" fmla="*/ 1853 w 78293"/>
                <a:gd name="connsiteY15" fmla="*/ 110774 h 117618"/>
                <a:gd name="connsiteX16" fmla="*/ 82 w 78293"/>
                <a:gd name="connsiteY16" fmla="*/ 117682 h 117618"/>
                <a:gd name="connsiteX17" fmla="*/ 73061 w 78293"/>
                <a:gd name="connsiteY17" fmla="*/ 117682 h 117618"/>
                <a:gd name="connsiteX18" fmla="*/ 78376 w 78293"/>
                <a:gd name="connsiteY18" fmla="*/ 8544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7618">
                  <a:moveTo>
                    <a:pt x="78376" y="85444"/>
                  </a:moveTo>
                  <a:lnTo>
                    <a:pt x="72353" y="85444"/>
                  </a:lnTo>
                  <a:cubicBezTo>
                    <a:pt x="71822" y="89341"/>
                    <a:pt x="70050" y="99792"/>
                    <a:pt x="67747" y="101563"/>
                  </a:cubicBezTo>
                  <a:cubicBezTo>
                    <a:pt x="66330" y="102626"/>
                    <a:pt x="52691" y="102626"/>
                    <a:pt x="50211" y="102626"/>
                  </a:cubicBezTo>
                  <a:lnTo>
                    <a:pt x="17618" y="102626"/>
                  </a:lnTo>
                  <a:cubicBezTo>
                    <a:pt x="36217" y="86152"/>
                    <a:pt x="42417" y="81192"/>
                    <a:pt x="53045" y="72867"/>
                  </a:cubicBezTo>
                  <a:cubicBezTo>
                    <a:pt x="66153" y="62416"/>
                    <a:pt x="78376" y="51434"/>
                    <a:pt x="78376" y="34606"/>
                  </a:cubicBezTo>
                  <a:cubicBezTo>
                    <a:pt x="78376" y="13172"/>
                    <a:pt x="59599" y="64"/>
                    <a:pt x="36926" y="64"/>
                  </a:cubicBezTo>
                  <a:cubicBezTo>
                    <a:pt x="14961" y="64"/>
                    <a:pt x="82" y="15475"/>
                    <a:pt x="82" y="31772"/>
                  </a:cubicBezTo>
                  <a:cubicBezTo>
                    <a:pt x="82" y="40805"/>
                    <a:pt x="7698" y="41691"/>
                    <a:pt x="9470" y="41691"/>
                  </a:cubicBezTo>
                  <a:cubicBezTo>
                    <a:pt x="13721" y="41691"/>
                    <a:pt x="18858" y="38680"/>
                    <a:pt x="18858" y="32303"/>
                  </a:cubicBezTo>
                  <a:cubicBezTo>
                    <a:pt x="18858" y="29115"/>
                    <a:pt x="17618" y="22915"/>
                    <a:pt x="8407" y="22915"/>
                  </a:cubicBezTo>
                  <a:cubicBezTo>
                    <a:pt x="13898" y="10338"/>
                    <a:pt x="25943" y="6441"/>
                    <a:pt x="34269" y="6441"/>
                  </a:cubicBezTo>
                  <a:cubicBezTo>
                    <a:pt x="51982" y="6441"/>
                    <a:pt x="61193" y="20258"/>
                    <a:pt x="61193" y="34606"/>
                  </a:cubicBezTo>
                  <a:cubicBezTo>
                    <a:pt x="61193" y="50017"/>
                    <a:pt x="50211" y="62239"/>
                    <a:pt x="44543" y="68616"/>
                  </a:cubicBezTo>
                  <a:lnTo>
                    <a:pt x="1853" y="110774"/>
                  </a:lnTo>
                  <a:cubicBezTo>
                    <a:pt x="82" y="112368"/>
                    <a:pt x="82" y="112723"/>
                    <a:pt x="82" y="117682"/>
                  </a:cubicBezTo>
                  <a:lnTo>
                    <a:pt x="73061" y="117682"/>
                  </a:lnTo>
                  <a:lnTo>
                    <a:pt x="78376" y="85444"/>
                  </a:lnTo>
                  <a:close/>
                </a:path>
              </a:pathLst>
            </a:custGeom>
            <a:solidFill>
              <a:srgbClr val="000000"/>
            </a:solidFill>
            <a:ln w="25400" cap="flat">
              <a:noFill/>
              <a:prstDash val="solid"/>
              <a:miter/>
            </a:ln>
          </p:spPr>
          <p:txBody>
            <a:bodyPr rtlCol="0" anchor="ctr"/>
            <a:lstStyle/>
            <a:p>
              <a:endParaRPr lang="en-US"/>
            </a:p>
          </p:txBody>
        </p:sp>
      </p:grpSp>
      <p:cxnSp>
        <p:nvCxnSpPr>
          <p:cNvPr id="362" name="Straight Arrow Connector 361">
            <a:extLst>
              <a:ext uri="{FF2B5EF4-FFF2-40B4-BE49-F238E27FC236}">
                <a16:creationId xmlns:a16="http://schemas.microsoft.com/office/drawing/2014/main" id="{72240BC6-655A-0CEF-9208-364ACE8116A0}"/>
              </a:ext>
            </a:extLst>
          </p:cNvPr>
          <p:cNvCxnSpPr>
            <a:cxnSpLocks/>
          </p:cNvCxnSpPr>
          <p:nvPr/>
        </p:nvCxnSpPr>
        <p:spPr>
          <a:xfrm>
            <a:off x="1195542" y="5299024"/>
            <a:ext cx="637640" cy="0"/>
          </a:xfrm>
          <a:prstGeom prst="straightConnector1">
            <a:avLst/>
          </a:prstGeom>
          <a:ln w="19050" cap="sq">
            <a:solidFill>
              <a:srgbClr val="5F246D"/>
            </a:solidFill>
            <a:headEnd type="none"/>
            <a:tailEnd type="arrow" w="lg" len="med"/>
          </a:ln>
        </p:spPr>
        <p:style>
          <a:lnRef idx="3">
            <a:schemeClr val="dk1"/>
          </a:lnRef>
          <a:fillRef idx="0">
            <a:schemeClr val="dk1"/>
          </a:fillRef>
          <a:effectRef idx="2">
            <a:schemeClr val="dk1"/>
          </a:effectRef>
          <a:fontRef idx="minor">
            <a:schemeClr val="tx1"/>
          </a:fontRef>
        </p:style>
      </p:cxnSp>
      <p:cxnSp>
        <p:nvCxnSpPr>
          <p:cNvPr id="363" name="Straight Arrow Connector 362">
            <a:extLst>
              <a:ext uri="{FF2B5EF4-FFF2-40B4-BE49-F238E27FC236}">
                <a16:creationId xmlns:a16="http://schemas.microsoft.com/office/drawing/2014/main" id="{6D48D039-2B84-693D-C2B8-E8161A4E4043}"/>
              </a:ext>
            </a:extLst>
          </p:cNvPr>
          <p:cNvCxnSpPr>
            <a:cxnSpLocks/>
          </p:cNvCxnSpPr>
          <p:nvPr/>
        </p:nvCxnSpPr>
        <p:spPr>
          <a:xfrm>
            <a:off x="1171152" y="5509553"/>
            <a:ext cx="591245" cy="0"/>
          </a:xfrm>
          <a:prstGeom prst="straightConnector1">
            <a:avLst/>
          </a:prstGeom>
          <a:ln w="19050" cap="sq">
            <a:solidFill>
              <a:srgbClr val="5F246D"/>
            </a:solidFill>
            <a:headEnd type="arrow" w="lg" len="med"/>
            <a:tailEnd type="none" w="lg" len="med"/>
          </a:ln>
        </p:spPr>
        <p:style>
          <a:lnRef idx="3">
            <a:schemeClr val="dk1"/>
          </a:lnRef>
          <a:fillRef idx="0">
            <a:schemeClr val="dk1"/>
          </a:fillRef>
          <a:effectRef idx="2">
            <a:schemeClr val="dk1"/>
          </a:effectRef>
          <a:fontRef idx="minor">
            <a:schemeClr val="tx1"/>
          </a:fontRef>
        </p:style>
      </p:cxnSp>
      <p:sp>
        <p:nvSpPr>
          <p:cNvPr id="364" name="TextBox 363">
            <a:extLst>
              <a:ext uri="{FF2B5EF4-FFF2-40B4-BE49-F238E27FC236}">
                <a16:creationId xmlns:a16="http://schemas.microsoft.com/office/drawing/2014/main" id="{759D3A94-F2F3-63E9-27DD-30238C7097A4}"/>
              </a:ext>
            </a:extLst>
          </p:cNvPr>
          <p:cNvSpPr txBox="1"/>
          <p:nvPr/>
        </p:nvSpPr>
        <p:spPr>
          <a:xfrm>
            <a:off x="1269954" y="5834720"/>
            <a:ext cx="492443" cy="278127"/>
          </a:xfrm>
          <a:prstGeom prst="rect">
            <a:avLst/>
          </a:prstGeom>
          <a:noFill/>
        </p:spPr>
        <p:txBody>
          <a:bodyPr vert="eaVert" wrap="square" rtlCol="0">
            <a:spAutoFit/>
          </a:bodyPr>
          <a:lstStyle/>
          <a:p>
            <a:pPr algn="l"/>
            <a:r>
              <a:rPr lang="en-US" sz="2000" dirty="0"/>
              <a:t>…</a:t>
            </a:r>
          </a:p>
        </p:txBody>
      </p:sp>
      <p:sp>
        <p:nvSpPr>
          <p:cNvPr id="365" name="Arrow: Right 364">
            <a:extLst>
              <a:ext uri="{FF2B5EF4-FFF2-40B4-BE49-F238E27FC236}">
                <a16:creationId xmlns:a16="http://schemas.microsoft.com/office/drawing/2014/main" id="{1B26300B-9906-27F1-E3F8-F6F9EDB93B25}"/>
              </a:ext>
            </a:extLst>
          </p:cNvPr>
          <p:cNvSpPr/>
          <p:nvPr/>
        </p:nvSpPr>
        <p:spPr>
          <a:xfrm>
            <a:off x="775654" y="2242556"/>
            <a:ext cx="241738" cy="252879"/>
          </a:xfrm>
          <a:prstGeom prst="rightArrow">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6" name="Arrow: Right 365">
            <a:extLst>
              <a:ext uri="{FF2B5EF4-FFF2-40B4-BE49-F238E27FC236}">
                <a16:creationId xmlns:a16="http://schemas.microsoft.com/office/drawing/2014/main" id="{E18C106E-1054-826D-2347-71A203D758FE}"/>
              </a:ext>
            </a:extLst>
          </p:cNvPr>
          <p:cNvSpPr/>
          <p:nvPr/>
        </p:nvSpPr>
        <p:spPr>
          <a:xfrm>
            <a:off x="767782" y="4539695"/>
            <a:ext cx="241738" cy="252879"/>
          </a:xfrm>
          <a:prstGeom prst="rightArrow">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7" name="TextBox 366">
            <a:extLst>
              <a:ext uri="{FF2B5EF4-FFF2-40B4-BE49-F238E27FC236}">
                <a16:creationId xmlns:a16="http://schemas.microsoft.com/office/drawing/2014/main" id="{934A35A2-10F0-DFBA-9A6B-FA4816916CC4}"/>
              </a:ext>
            </a:extLst>
          </p:cNvPr>
          <p:cNvSpPr txBox="1"/>
          <p:nvPr/>
        </p:nvSpPr>
        <p:spPr>
          <a:xfrm>
            <a:off x="6790187" y="4612008"/>
            <a:ext cx="3718657" cy="400110"/>
          </a:xfrm>
          <a:prstGeom prst="rect">
            <a:avLst/>
          </a:prstGeom>
          <a:noFill/>
        </p:spPr>
        <p:txBody>
          <a:bodyPr wrap="square" rtlCol="0">
            <a:spAutoFit/>
          </a:bodyPr>
          <a:lstStyle/>
          <a:p>
            <a:pPr algn="l"/>
            <a:r>
              <a:rPr lang="en-US" sz="2000" dirty="0">
                <a:solidFill>
                  <a:srgbClr val="5F246D"/>
                </a:solidFill>
              </a:rPr>
              <a:t>Does NOT require V to compute!!!</a:t>
            </a:r>
          </a:p>
        </p:txBody>
      </p:sp>
      <p:sp>
        <p:nvSpPr>
          <p:cNvPr id="368" name="Left Brace 367">
            <a:extLst>
              <a:ext uri="{FF2B5EF4-FFF2-40B4-BE49-F238E27FC236}">
                <a16:creationId xmlns:a16="http://schemas.microsoft.com/office/drawing/2014/main" id="{556D7DD5-4D14-6C5B-C412-267B9BBBDD57}"/>
              </a:ext>
            </a:extLst>
          </p:cNvPr>
          <p:cNvSpPr/>
          <p:nvPr/>
        </p:nvSpPr>
        <p:spPr>
          <a:xfrm rot="16200000">
            <a:off x="8427209" y="3139823"/>
            <a:ext cx="221891" cy="2662123"/>
          </a:xfrm>
          <a:prstGeom prst="leftBrace">
            <a:avLst>
              <a:gd name="adj1" fmla="val 69232"/>
              <a:gd name="adj2" fmla="val 50507"/>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67" name="TextBox 766">
            <a:extLst>
              <a:ext uri="{FF2B5EF4-FFF2-40B4-BE49-F238E27FC236}">
                <a16:creationId xmlns:a16="http://schemas.microsoft.com/office/drawing/2014/main" id="{2F603D58-0C6E-4017-0DEE-FAD1A33DAFBB}"/>
              </a:ext>
            </a:extLst>
          </p:cNvPr>
          <p:cNvSpPr txBox="1"/>
          <p:nvPr/>
        </p:nvSpPr>
        <p:spPr>
          <a:xfrm>
            <a:off x="5367689" y="972861"/>
            <a:ext cx="6551345" cy="1015663"/>
          </a:xfrm>
          <a:prstGeom prst="rect">
            <a:avLst/>
          </a:prstGeom>
          <a:noFill/>
        </p:spPr>
        <p:txBody>
          <a:bodyPr wrap="square" rtlCol="0">
            <a:spAutoFit/>
          </a:bodyPr>
          <a:lstStyle/>
          <a:p>
            <a:pPr algn="l"/>
            <a:r>
              <a:rPr lang="en-US" sz="2000" dirty="0"/>
              <a:t>Measure and Reprogram (</a:t>
            </a:r>
            <a:r>
              <a:rPr lang="en-US" sz="2000" dirty="0" err="1"/>
              <a:t>MnR</a:t>
            </a:r>
            <a:r>
              <a:rPr lang="en-US" sz="2000" dirty="0"/>
              <a:t>):</a:t>
            </a:r>
          </a:p>
          <a:p>
            <a:pPr marL="457200" indent="-457200" algn="l">
              <a:buAutoNum type="arabicPeriod"/>
            </a:pPr>
            <a:r>
              <a:rPr lang="en-US" sz="2000" dirty="0"/>
              <a:t>pre-select at random k queries to measure</a:t>
            </a:r>
          </a:p>
          <a:p>
            <a:pPr marL="457200" indent="-457200" algn="l">
              <a:buAutoNum type="arabicPeriod"/>
            </a:pPr>
            <a:r>
              <a:rPr lang="en-US" sz="2000" dirty="0"/>
              <a:t>“reprogram” H’s response at the measured query points</a:t>
            </a:r>
          </a:p>
        </p:txBody>
      </p:sp>
      <p:grpSp>
        <p:nvGrpSpPr>
          <p:cNvPr id="768" name="Group 767" descr="\documentclass{article}&#10;\usepackage{amsmath}&#10;\pagestyle{empty}&#10;&#10;\input{Macros.tex}&#10;&#10;\begin{document}&#10;&#10;&#10;$\Pr[\text{E in MnR game w.r.t.}~\hat{H}]$&#10;&#10;&#10;\end{document}" title="IguanaTex Shape Display">
            <a:extLst>
              <a:ext uri="{FF2B5EF4-FFF2-40B4-BE49-F238E27FC236}">
                <a16:creationId xmlns:a16="http://schemas.microsoft.com/office/drawing/2014/main" id="{F699A022-B03B-A70A-F3AC-805C308FAA93}"/>
              </a:ext>
            </a:extLst>
          </p:cNvPr>
          <p:cNvGrpSpPr>
            <a:grpSpLocks noChangeAspect="1"/>
          </p:cNvGrpSpPr>
          <p:nvPr>
            <p:custDataLst>
              <p:tags r:id="rId22"/>
            </p:custDataLst>
          </p:nvPr>
        </p:nvGrpSpPr>
        <p:grpSpPr>
          <a:xfrm>
            <a:off x="5919407" y="2010666"/>
            <a:ext cx="2618747" cy="371841"/>
            <a:chOff x="7317746" y="6817567"/>
            <a:chExt cx="2618747" cy="371841"/>
          </a:xfrm>
          <a:solidFill>
            <a:schemeClr val="tx1"/>
          </a:solidFill>
        </p:grpSpPr>
        <p:sp>
          <p:nvSpPr>
            <p:cNvPr id="769" name="Freeform: Shape 768">
              <a:extLst>
                <a:ext uri="{FF2B5EF4-FFF2-40B4-BE49-F238E27FC236}">
                  <a16:creationId xmlns:a16="http://schemas.microsoft.com/office/drawing/2014/main" id="{6B5F3017-A8BE-8640-F5C0-03E6A4984AD4}"/>
                </a:ext>
              </a:extLst>
            </p:cNvPr>
            <p:cNvSpPr/>
            <p:nvPr>
              <p:custDataLst>
                <p:tags r:id="rId58"/>
              </p:custDataLst>
            </p:nvPr>
          </p:nvSpPr>
          <p:spPr>
            <a:xfrm>
              <a:off x="7317746" y="6914095"/>
              <a:ext cx="121742" cy="141171"/>
            </a:xfrm>
            <a:custGeom>
              <a:avLst/>
              <a:gdLst>
                <a:gd name="connsiteX0" fmla="*/ 39762 w 121742"/>
                <a:gd name="connsiteY0" fmla="*/ 75921 h 141171"/>
                <a:gd name="connsiteX1" fmla="*/ 74693 w 121742"/>
                <a:gd name="connsiteY1" fmla="*/ 75921 h 141171"/>
                <a:gd name="connsiteX2" fmla="*/ 121819 w 121742"/>
                <a:gd name="connsiteY2" fmla="*/ 38509 h 141171"/>
                <a:gd name="connsiteX3" fmla="*/ 73039 w 121742"/>
                <a:gd name="connsiteY3" fmla="*/ 64 h 141171"/>
                <a:gd name="connsiteX4" fmla="*/ 77 w 121742"/>
                <a:gd name="connsiteY4" fmla="*/ 64 h 141171"/>
                <a:gd name="connsiteX5" fmla="*/ 77 w 121742"/>
                <a:gd name="connsiteY5" fmla="*/ 6472 h 141171"/>
                <a:gd name="connsiteX6" fmla="*/ 5037 w 121742"/>
                <a:gd name="connsiteY6" fmla="*/ 6472 h 141171"/>
                <a:gd name="connsiteX7" fmla="*/ 21366 w 121742"/>
                <a:gd name="connsiteY7" fmla="*/ 16186 h 141171"/>
                <a:gd name="connsiteX8" fmla="*/ 21366 w 121742"/>
                <a:gd name="connsiteY8" fmla="*/ 125114 h 141171"/>
                <a:gd name="connsiteX9" fmla="*/ 5037 w 121742"/>
                <a:gd name="connsiteY9" fmla="*/ 134828 h 141171"/>
                <a:gd name="connsiteX10" fmla="*/ 77 w 121742"/>
                <a:gd name="connsiteY10" fmla="*/ 134828 h 141171"/>
                <a:gd name="connsiteX11" fmla="*/ 77 w 121742"/>
                <a:gd name="connsiteY11" fmla="*/ 141236 h 141171"/>
                <a:gd name="connsiteX12" fmla="*/ 30461 w 121742"/>
                <a:gd name="connsiteY12" fmla="*/ 140616 h 141171"/>
                <a:gd name="connsiteX13" fmla="*/ 61051 w 121742"/>
                <a:gd name="connsiteY13" fmla="*/ 141236 h 141171"/>
                <a:gd name="connsiteX14" fmla="*/ 61051 w 121742"/>
                <a:gd name="connsiteY14" fmla="*/ 134828 h 141171"/>
                <a:gd name="connsiteX15" fmla="*/ 56091 w 121742"/>
                <a:gd name="connsiteY15" fmla="*/ 134828 h 141171"/>
                <a:gd name="connsiteX16" fmla="*/ 39762 w 121742"/>
                <a:gd name="connsiteY16" fmla="*/ 125114 h 141171"/>
                <a:gd name="connsiteX17" fmla="*/ 39762 w 121742"/>
                <a:gd name="connsiteY17" fmla="*/ 75921 h 141171"/>
                <a:gd name="connsiteX18" fmla="*/ 39142 w 121742"/>
                <a:gd name="connsiteY18" fmla="*/ 70547 h 141171"/>
                <a:gd name="connsiteX19" fmla="*/ 39142 w 121742"/>
                <a:gd name="connsiteY19" fmla="*/ 14739 h 141171"/>
                <a:gd name="connsiteX20" fmla="*/ 49270 w 121742"/>
                <a:gd name="connsiteY20" fmla="*/ 6472 h 141171"/>
                <a:gd name="connsiteX21" fmla="*/ 67665 w 121742"/>
                <a:gd name="connsiteY21" fmla="*/ 6472 h 141171"/>
                <a:gd name="connsiteX22" fmla="*/ 100530 w 121742"/>
                <a:gd name="connsiteY22" fmla="*/ 38509 h 141171"/>
                <a:gd name="connsiteX23" fmla="*/ 67665 w 121742"/>
                <a:gd name="connsiteY23" fmla="*/ 70547 h 141171"/>
                <a:gd name="connsiteX24" fmla="*/ 39142 w 121742"/>
                <a:gd name="connsiteY24" fmla="*/ 70547 h 14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742" h="141171">
                  <a:moveTo>
                    <a:pt x="39762" y="75921"/>
                  </a:moveTo>
                  <a:lnTo>
                    <a:pt x="74693" y="75921"/>
                  </a:lnTo>
                  <a:cubicBezTo>
                    <a:pt x="99496" y="75921"/>
                    <a:pt x="121819" y="59179"/>
                    <a:pt x="121819" y="38509"/>
                  </a:cubicBezTo>
                  <a:cubicBezTo>
                    <a:pt x="121819" y="18253"/>
                    <a:pt x="101356" y="64"/>
                    <a:pt x="73039" y="64"/>
                  </a:cubicBezTo>
                  <a:lnTo>
                    <a:pt x="77" y="64"/>
                  </a:lnTo>
                  <a:lnTo>
                    <a:pt x="77" y="6472"/>
                  </a:lnTo>
                  <a:lnTo>
                    <a:pt x="5037" y="6472"/>
                  </a:lnTo>
                  <a:cubicBezTo>
                    <a:pt x="20953" y="6472"/>
                    <a:pt x="21366" y="8745"/>
                    <a:pt x="21366" y="16186"/>
                  </a:cubicBezTo>
                  <a:lnTo>
                    <a:pt x="21366" y="125114"/>
                  </a:lnTo>
                  <a:cubicBezTo>
                    <a:pt x="21366" y="132555"/>
                    <a:pt x="20953" y="134828"/>
                    <a:pt x="5037" y="134828"/>
                  </a:cubicBezTo>
                  <a:lnTo>
                    <a:pt x="77" y="134828"/>
                  </a:lnTo>
                  <a:lnTo>
                    <a:pt x="77" y="141236"/>
                  </a:lnTo>
                  <a:cubicBezTo>
                    <a:pt x="7311" y="140616"/>
                    <a:pt x="22606" y="140616"/>
                    <a:pt x="30461" y="140616"/>
                  </a:cubicBezTo>
                  <a:cubicBezTo>
                    <a:pt x="38315" y="140616"/>
                    <a:pt x="53817" y="140616"/>
                    <a:pt x="61051" y="141236"/>
                  </a:cubicBezTo>
                  <a:lnTo>
                    <a:pt x="61051" y="134828"/>
                  </a:lnTo>
                  <a:lnTo>
                    <a:pt x="56091" y="134828"/>
                  </a:lnTo>
                  <a:cubicBezTo>
                    <a:pt x="40175" y="134828"/>
                    <a:pt x="39762" y="132555"/>
                    <a:pt x="39762" y="125114"/>
                  </a:cubicBezTo>
                  <a:lnTo>
                    <a:pt x="39762" y="75921"/>
                  </a:lnTo>
                  <a:close/>
                  <a:moveTo>
                    <a:pt x="39142" y="70547"/>
                  </a:moveTo>
                  <a:lnTo>
                    <a:pt x="39142" y="14739"/>
                  </a:lnTo>
                  <a:cubicBezTo>
                    <a:pt x="39142" y="7919"/>
                    <a:pt x="39555" y="6472"/>
                    <a:pt x="49270" y="6472"/>
                  </a:cubicBezTo>
                  <a:lnTo>
                    <a:pt x="67665" y="6472"/>
                  </a:lnTo>
                  <a:cubicBezTo>
                    <a:pt x="100530" y="6472"/>
                    <a:pt x="100530" y="28381"/>
                    <a:pt x="100530" y="38509"/>
                  </a:cubicBezTo>
                  <a:cubicBezTo>
                    <a:pt x="100530" y="48224"/>
                    <a:pt x="100530" y="70547"/>
                    <a:pt x="67665" y="70547"/>
                  </a:cubicBezTo>
                  <a:lnTo>
                    <a:pt x="39142" y="70547"/>
                  </a:ln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0" name="Freeform: Shape 769">
              <a:extLst>
                <a:ext uri="{FF2B5EF4-FFF2-40B4-BE49-F238E27FC236}">
                  <a16:creationId xmlns:a16="http://schemas.microsoft.com/office/drawing/2014/main" id="{47689278-9B08-4CE9-C788-1310D73A976F}"/>
                </a:ext>
              </a:extLst>
            </p:cNvPr>
            <p:cNvSpPr/>
            <p:nvPr>
              <p:custDataLst>
                <p:tags r:id="rId59"/>
              </p:custDataLst>
            </p:nvPr>
          </p:nvSpPr>
          <p:spPr>
            <a:xfrm>
              <a:off x="7456965" y="6963908"/>
              <a:ext cx="69448" cy="91358"/>
            </a:xfrm>
            <a:custGeom>
              <a:avLst/>
              <a:gdLst>
                <a:gd name="connsiteX0" fmla="*/ 28814 w 69448"/>
                <a:gd name="connsiteY0" fmla="*/ 22801 h 91358"/>
                <a:gd name="connsiteX1" fmla="*/ 28814 w 69448"/>
                <a:gd name="connsiteY1" fmla="*/ 64 h 91358"/>
                <a:gd name="connsiteX2" fmla="*/ 83 w 69448"/>
                <a:gd name="connsiteY2" fmla="*/ 2338 h 91358"/>
                <a:gd name="connsiteX3" fmla="*/ 83 w 69448"/>
                <a:gd name="connsiteY3" fmla="*/ 8745 h 91358"/>
                <a:gd name="connsiteX4" fmla="*/ 16206 w 69448"/>
                <a:gd name="connsiteY4" fmla="*/ 20320 h 91358"/>
                <a:gd name="connsiteX5" fmla="*/ 16206 w 69448"/>
                <a:gd name="connsiteY5" fmla="*/ 75714 h 91358"/>
                <a:gd name="connsiteX6" fmla="*/ 83 w 69448"/>
                <a:gd name="connsiteY6" fmla="*/ 85015 h 91358"/>
                <a:gd name="connsiteX7" fmla="*/ 83 w 69448"/>
                <a:gd name="connsiteY7" fmla="*/ 91423 h 91358"/>
                <a:gd name="connsiteX8" fmla="*/ 23647 w 69448"/>
                <a:gd name="connsiteY8" fmla="*/ 90803 h 91358"/>
                <a:gd name="connsiteX9" fmla="*/ 49897 w 69448"/>
                <a:gd name="connsiteY9" fmla="*/ 91423 h 91358"/>
                <a:gd name="connsiteX10" fmla="*/ 49897 w 69448"/>
                <a:gd name="connsiteY10" fmla="*/ 85015 h 91358"/>
                <a:gd name="connsiteX11" fmla="*/ 45556 w 69448"/>
                <a:gd name="connsiteY11" fmla="*/ 85015 h 91358"/>
                <a:gd name="connsiteX12" fmla="*/ 29847 w 69448"/>
                <a:gd name="connsiteY12" fmla="*/ 75301 h 91358"/>
                <a:gd name="connsiteX13" fmla="*/ 29847 w 69448"/>
                <a:gd name="connsiteY13" fmla="*/ 43470 h 91358"/>
                <a:gd name="connsiteX14" fmla="*/ 54237 w 69448"/>
                <a:gd name="connsiteY14" fmla="*/ 4612 h 91358"/>
                <a:gd name="connsiteX15" fmla="*/ 56511 w 69448"/>
                <a:gd name="connsiteY15" fmla="*/ 4818 h 91358"/>
                <a:gd name="connsiteX16" fmla="*/ 51757 w 69448"/>
                <a:gd name="connsiteY16" fmla="*/ 12879 h 91358"/>
                <a:gd name="connsiteX17" fmla="*/ 60645 w 69448"/>
                <a:gd name="connsiteY17" fmla="*/ 21767 h 91358"/>
                <a:gd name="connsiteX18" fmla="*/ 69532 w 69448"/>
                <a:gd name="connsiteY18" fmla="*/ 12673 h 91358"/>
                <a:gd name="connsiteX19" fmla="*/ 54237 w 69448"/>
                <a:gd name="connsiteY19" fmla="*/ 64 h 91358"/>
                <a:gd name="connsiteX20" fmla="*/ 28814 w 69448"/>
                <a:gd name="connsiteY20" fmla="*/ 22801 h 9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448" h="91358">
                  <a:moveTo>
                    <a:pt x="28814" y="22801"/>
                  </a:moveTo>
                  <a:lnTo>
                    <a:pt x="28814" y="64"/>
                  </a:lnTo>
                  <a:lnTo>
                    <a:pt x="83" y="2338"/>
                  </a:lnTo>
                  <a:lnTo>
                    <a:pt x="83" y="8745"/>
                  </a:lnTo>
                  <a:cubicBezTo>
                    <a:pt x="14552" y="8745"/>
                    <a:pt x="16206" y="10192"/>
                    <a:pt x="16206" y="20320"/>
                  </a:cubicBezTo>
                  <a:lnTo>
                    <a:pt x="16206" y="75714"/>
                  </a:lnTo>
                  <a:cubicBezTo>
                    <a:pt x="16206" y="85015"/>
                    <a:pt x="13932" y="85015"/>
                    <a:pt x="83" y="85015"/>
                  </a:cubicBezTo>
                  <a:lnTo>
                    <a:pt x="83" y="91423"/>
                  </a:lnTo>
                  <a:cubicBezTo>
                    <a:pt x="8145" y="91216"/>
                    <a:pt x="17859" y="90803"/>
                    <a:pt x="23647" y="90803"/>
                  </a:cubicBezTo>
                  <a:cubicBezTo>
                    <a:pt x="31914" y="90803"/>
                    <a:pt x="41629" y="90803"/>
                    <a:pt x="49897" y="91423"/>
                  </a:cubicBezTo>
                  <a:lnTo>
                    <a:pt x="49897" y="85015"/>
                  </a:lnTo>
                  <a:lnTo>
                    <a:pt x="45556" y="85015"/>
                  </a:lnTo>
                  <a:cubicBezTo>
                    <a:pt x="30261" y="85015"/>
                    <a:pt x="29847" y="82742"/>
                    <a:pt x="29847" y="75301"/>
                  </a:cubicBezTo>
                  <a:lnTo>
                    <a:pt x="29847" y="43470"/>
                  </a:lnTo>
                  <a:cubicBezTo>
                    <a:pt x="29847" y="23007"/>
                    <a:pt x="38528" y="4612"/>
                    <a:pt x="54237" y="4612"/>
                  </a:cubicBezTo>
                  <a:cubicBezTo>
                    <a:pt x="55684" y="4612"/>
                    <a:pt x="56097" y="4612"/>
                    <a:pt x="56511" y="4818"/>
                  </a:cubicBezTo>
                  <a:cubicBezTo>
                    <a:pt x="55891" y="5025"/>
                    <a:pt x="51757" y="7505"/>
                    <a:pt x="51757" y="12879"/>
                  </a:cubicBezTo>
                  <a:cubicBezTo>
                    <a:pt x="51757" y="18667"/>
                    <a:pt x="56097" y="21767"/>
                    <a:pt x="60645" y="21767"/>
                  </a:cubicBezTo>
                  <a:cubicBezTo>
                    <a:pt x="64365" y="21767"/>
                    <a:pt x="69532" y="19287"/>
                    <a:pt x="69532" y="12673"/>
                  </a:cubicBezTo>
                  <a:cubicBezTo>
                    <a:pt x="69532" y="6058"/>
                    <a:pt x="63125" y="64"/>
                    <a:pt x="54237" y="64"/>
                  </a:cubicBezTo>
                  <a:cubicBezTo>
                    <a:pt x="39148" y="64"/>
                    <a:pt x="31708" y="13913"/>
                    <a:pt x="28814" y="22801"/>
                  </a:cubicBez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1" name="Freeform: Shape 770">
              <a:extLst>
                <a:ext uri="{FF2B5EF4-FFF2-40B4-BE49-F238E27FC236}">
                  <a16:creationId xmlns:a16="http://schemas.microsoft.com/office/drawing/2014/main" id="{DBAD72F9-460A-039F-D8A8-85B24A9D0DB5}"/>
                </a:ext>
              </a:extLst>
            </p:cNvPr>
            <p:cNvSpPr/>
            <p:nvPr>
              <p:custDataLst>
                <p:tags r:id="rId60"/>
              </p:custDataLst>
            </p:nvPr>
          </p:nvSpPr>
          <p:spPr>
            <a:xfrm>
              <a:off x="7578846" y="6817567"/>
              <a:ext cx="46919" cy="371841"/>
            </a:xfrm>
            <a:custGeom>
              <a:avLst/>
              <a:gdLst>
                <a:gd name="connsiteX0" fmla="*/ 87 w 46919"/>
                <a:gd name="connsiteY0" fmla="*/ 371894 h 371841"/>
                <a:gd name="connsiteX1" fmla="*/ 47007 w 46919"/>
                <a:gd name="connsiteY1" fmla="*/ 371894 h 371841"/>
                <a:gd name="connsiteX2" fmla="*/ 47007 w 46919"/>
                <a:gd name="connsiteY2" fmla="*/ 362180 h 371841"/>
                <a:gd name="connsiteX3" fmla="*/ 9802 w 46919"/>
                <a:gd name="connsiteY3" fmla="*/ 362180 h 371841"/>
                <a:gd name="connsiteX4" fmla="*/ 9802 w 46919"/>
                <a:gd name="connsiteY4" fmla="*/ 9768 h 371841"/>
                <a:gd name="connsiteX5" fmla="*/ 47007 w 46919"/>
                <a:gd name="connsiteY5" fmla="*/ 9768 h 371841"/>
                <a:gd name="connsiteX6" fmla="*/ 47007 w 46919"/>
                <a:gd name="connsiteY6" fmla="*/ 53 h 371841"/>
                <a:gd name="connsiteX7" fmla="*/ 87 w 46919"/>
                <a:gd name="connsiteY7" fmla="*/ 53 h 371841"/>
                <a:gd name="connsiteX8" fmla="*/ 87 w 46919"/>
                <a:gd name="connsiteY8" fmla="*/ 371894 h 37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19" h="371841">
                  <a:moveTo>
                    <a:pt x="87" y="371894"/>
                  </a:moveTo>
                  <a:lnTo>
                    <a:pt x="47007" y="371894"/>
                  </a:lnTo>
                  <a:lnTo>
                    <a:pt x="47007" y="362180"/>
                  </a:lnTo>
                  <a:lnTo>
                    <a:pt x="9802" y="362180"/>
                  </a:lnTo>
                  <a:lnTo>
                    <a:pt x="9802" y="9768"/>
                  </a:lnTo>
                  <a:lnTo>
                    <a:pt x="47007" y="9768"/>
                  </a:lnTo>
                  <a:lnTo>
                    <a:pt x="47007" y="53"/>
                  </a:lnTo>
                  <a:lnTo>
                    <a:pt x="87" y="53"/>
                  </a:lnTo>
                  <a:lnTo>
                    <a:pt x="87" y="371894"/>
                  </a:ln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2" name="Freeform: Shape 771">
              <a:extLst>
                <a:ext uri="{FF2B5EF4-FFF2-40B4-BE49-F238E27FC236}">
                  <a16:creationId xmlns:a16="http://schemas.microsoft.com/office/drawing/2014/main" id="{48BC892C-81A8-42B3-6A0B-EC4DD46D8CA4}"/>
                </a:ext>
              </a:extLst>
            </p:cNvPr>
            <p:cNvSpPr/>
            <p:nvPr>
              <p:custDataLst>
                <p:tags r:id="rId61"/>
              </p:custDataLst>
            </p:nvPr>
          </p:nvSpPr>
          <p:spPr>
            <a:xfrm>
              <a:off x="7636559" y="6914715"/>
              <a:ext cx="127943" cy="140551"/>
            </a:xfrm>
            <a:custGeom>
              <a:avLst/>
              <a:gdLst>
                <a:gd name="connsiteX0" fmla="*/ 21381 w 127943"/>
                <a:gd name="connsiteY0" fmla="*/ 124494 h 140551"/>
                <a:gd name="connsiteX1" fmla="*/ 5053 w 127943"/>
                <a:gd name="connsiteY1" fmla="*/ 134208 h 140551"/>
                <a:gd name="connsiteX2" fmla="*/ 92 w 127943"/>
                <a:gd name="connsiteY2" fmla="*/ 134208 h 140551"/>
                <a:gd name="connsiteX3" fmla="*/ 92 w 127943"/>
                <a:gd name="connsiteY3" fmla="*/ 140616 h 140551"/>
                <a:gd name="connsiteX4" fmla="*/ 119354 w 127943"/>
                <a:gd name="connsiteY4" fmla="*/ 140616 h 140551"/>
                <a:gd name="connsiteX5" fmla="*/ 128035 w 127943"/>
                <a:gd name="connsiteY5" fmla="*/ 87289 h 140551"/>
                <a:gd name="connsiteX6" fmla="*/ 122868 w 127943"/>
                <a:gd name="connsiteY6" fmla="*/ 87289 h 140551"/>
                <a:gd name="connsiteX7" fmla="*/ 77395 w 127943"/>
                <a:gd name="connsiteY7" fmla="*/ 134208 h 140551"/>
                <a:gd name="connsiteX8" fmla="*/ 49905 w 127943"/>
                <a:gd name="connsiteY8" fmla="*/ 134208 h 140551"/>
                <a:gd name="connsiteX9" fmla="*/ 39777 w 127943"/>
                <a:gd name="connsiteY9" fmla="*/ 125940 h 140551"/>
                <a:gd name="connsiteX10" fmla="*/ 39777 w 127943"/>
                <a:gd name="connsiteY10" fmla="*/ 70753 h 140551"/>
                <a:gd name="connsiteX11" fmla="*/ 58380 w 127943"/>
                <a:gd name="connsiteY11" fmla="*/ 70753 h 140551"/>
                <a:gd name="connsiteX12" fmla="*/ 80702 w 127943"/>
                <a:gd name="connsiteY12" fmla="*/ 94936 h 140551"/>
                <a:gd name="connsiteX13" fmla="*/ 85870 w 127943"/>
                <a:gd name="connsiteY13" fmla="*/ 94936 h 140551"/>
                <a:gd name="connsiteX14" fmla="*/ 85870 w 127943"/>
                <a:gd name="connsiteY14" fmla="*/ 40163 h 140551"/>
                <a:gd name="connsiteX15" fmla="*/ 80702 w 127943"/>
                <a:gd name="connsiteY15" fmla="*/ 40163 h 140551"/>
                <a:gd name="connsiteX16" fmla="*/ 58380 w 127943"/>
                <a:gd name="connsiteY16" fmla="*/ 64346 h 140551"/>
                <a:gd name="connsiteX17" fmla="*/ 39777 w 127943"/>
                <a:gd name="connsiteY17" fmla="*/ 64346 h 140551"/>
                <a:gd name="connsiteX18" fmla="*/ 39777 w 127943"/>
                <a:gd name="connsiteY18" fmla="*/ 14739 h 140551"/>
                <a:gd name="connsiteX19" fmla="*/ 49905 w 127943"/>
                <a:gd name="connsiteY19" fmla="*/ 6472 h 140551"/>
                <a:gd name="connsiteX20" fmla="*/ 76569 w 127943"/>
                <a:gd name="connsiteY20" fmla="*/ 6472 h 140551"/>
                <a:gd name="connsiteX21" fmla="*/ 117080 w 127943"/>
                <a:gd name="connsiteY21" fmla="*/ 46570 h 140551"/>
                <a:gd name="connsiteX22" fmla="*/ 122248 w 127943"/>
                <a:gd name="connsiteY22" fmla="*/ 46570 h 140551"/>
                <a:gd name="connsiteX23" fmla="*/ 116460 w 127943"/>
                <a:gd name="connsiteY23" fmla="*/ 64 h 140551"/>
                <a:gd name="connsiteX24" fmla="*/ 92 w 127943"/>
                <a:gd name="connsiteY24" fmla="*/ 64 h 140551"/>
                <a:gd name="connsiteX25" fmla="*/ 92 w 127943"/>
                <a:gd name="connsiteY25" fmla="*/ 6472 h 140551"/>
                <a:gd name="connsiteX26" fmla="*/ 5053 w 127943"/>
                <a:gd name="connsiteY26" fmla="*/ 6472 h 140551"/>
                <a:gd name="connsiteX27" fmla="*/ 21381 w 127943"/>
                <a:gd name="connsiteY27" fmla="*/ 16186 h 140551"/>
                <a:gd name="connsiteX28" fmla="*/ 21381 w 127943"/>
                <a:gd name="connsiteY28" fmla="*/ 124494 h 1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7943" h="140551">
                  <a:moveTo>
                    <a:pt x="21381" y="124494"/>
                  </a:moveTo>
                  <a:cubicBezTo>
                    <a:pt x="21381" y="131935"/>
                    <a:pt x="20968" y="134208"/>
                    <a:pt x="5053" y="134208"/>
                  </a:cubicBezTo>
                  <a:lnTo>
                    <a:pt x="92" y="134208"/>
                  </a:lnTo>
                  <a:lnTo>
                    <a:pt x="92" y="140616"/>
                  </a:lnTo>
                  <a:lnTo>
                    <a:pt x="119354" y="140616"/>
                  </a:lnTo>
                  <a:lnTo>
                    <a:pt x="128035" y="87289"/>
                  </a:lnTo>
                  <a:lnTo>
                    <a:pt x="122868" y="87289"/>
                  </a:lnTo>
                  <a:cubicBezTo>
                    <a:pt x="117700" y="119120"/>
                    <a:pt x="112947" y="134208"/>
                    <a:pt x="77395" y="134208"/>
                  </a:cubicBezTo>
                  <a:lnTo>
                    <a:pt x="49905" y="134208"/>
                  </a:lnTo>
                  <a:cubicBezTo>
                    <a:pt x="40191" y="134208"/>
                    <a:pt x="39777" y="132761"/>
                    <a:pt x="39777" y="125940"/>
                  </a:cubicBezTo>
                  <a:lnTo>
                    <a:pt x="39777" y="70753"/>
                  </a:lnTo>
                  <a:lnTo>
                    <a:pt x="58380" y="70753"/>
                  </a:lnTo>
                  <a:cubicBezTo>
                    <a:pt x="78429" y="70753"/>
                    <a:pt x="80702" y="77368"/>
                    <a:pt x="80702" y="94936"/>
                  </a:cubicBezTo>
                  <a:lnTo>
                    <a:pt x="85870" y="94936"/>
                  </a:lnTo>
                  <a:lnTo>
                    <a:pt x="85870" y="40163"/>
                  </a:lnTo>
                  <a:lnTo>
                    <a:pt x="80702" y="40163"/>
                  </a:lnTo>
                  <a:cubicBezTo>
                    <a:pt x="80702" y="57938"/>
                    <a:pt x="78429" y="64346"/>
                    <a:pt x="58380" y="64346"/>
                  </a:cubicBezTo>
                  <a:lnTo>
                    <a:pt x="39777" y="64346"/>
                  </a:lnTo>
                  <a:lnTo>
                    <a:pt x="39777" y="14739"/>
                  </a:lnTo>
                  <a:cubicBezTo>
                    <a:pt x="39777" y="7919"/>
                    <a:pt x="40191" y="6472"/>
                    <a:pt x="49905" y="6472"/>
                  </a:cubicBezTo>
                  <a:lnTo>
                    <a:pt x="76569" y="6472"/>
                  </a:lnTo>
                  <a:cubicBezTo>
                    <a:pt x="108193" y="6472"/>
                    <a:pt x="113773" y="17840"/>
                    <a:pt x="117080" y="46570"/>
                  </a:cubicBezTo>
                  <a:lnTo>
                    <a:pt x="122248" y="46570"/>
                  </a:lnTo>
                  <a:lnTo>
                    <a:pt x="116460" y="64"/>
                  </a:lnTo>
                  <a:lnTo>
                    <a:pt x="92" y="64"/>
                  </a:lnTo>
                  <a:lnTo>
                    <a:pt x="92" y="6472"/>
                  </a:lnTo>
                  <a:lnTo>
                    <a:pt x="5053" y="6472"/>
                  </a:lnTo>
                  <a:cubicBezTo>
                    <a:pt x="20968" y="6472"/>
                    <a:pt x="21381" y="8745"/>
                    <a:pt x="21381" y="16186"/>
                  </a:cubicBezTo>
                  <a:lnTo>
                    <a:pt x="21381" y="124494"/>
                  </a:ln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3" name="Freeform: Shape 772">
              <a:extLst>
                <a:ext uri="{FF2B5EF4-FFF2-40B4-BE49-F238E27FC236}">
                  <a16:creationId xmlns:a16="http://schemas.microsoft.com/office/drawing/2014/main" id="{70CEA904-CD04-0A66-38B3-A85BBD1865B4}"/>
                </a:ext>
              </a:extLst>
            </p:cNvPr>
            <p:cNvSpPr/>
            <p:nvPr>
              <p:custDataLst>
                <p:tags r:id="rId62"/>
              </p:custDataLst>
            </p:nvPr>
          </p:nvSpPr>
          <p:spPr>
            <a:xfrm>
              <a:off x="7846123" y="6916989"/>
              <a:ext cx="44232" cy="138277"/>
            </a:xfrm>
            <a:custGeom>
              <a:avLst/>
              <a:gdLst>
                <a:gd name="connsiteX0" fmla="*/ 29866 w 44232"/>
                <a:gd name="connsiteY0" fmla="*/ 46984 h 138277"/>
                <a:gd name="connsiteX1" fmla="*/ 929 w 44232"/>
                <a:gd name="connsiteY1" fmla="*/ 49257 h 138277"/>
                <a:gd name="connsiteX2" fmla="*/ 929 w 44232"/>
                <a:gd name="connsiteY2" fmla="*/ 55665 h 138277"/>
                <a:gd name="connsiteX3" fmla="*/ 16224 w 44232"/>
                <a:gd name="connsiteY3" fmla="*/ 67033 h 138277"/>
                <a:gd name="connsiteX4" fmla="*/ 16224 w 44232"/>
                <a:gd name="connsiteY4" fmla="*/ 122633 h 138277"/>
                <a:gd name="connsiteX5" fmla="*/ 102 w 44232"/>
                <a:gd name="connsiteY5" fmla="*/ 131935 h 138277"/>
                <a:gd name="connsiteX6" fmla="*/ 102 w 44232"/>
                <a:gd name="connsiteY6" fmla="*/ 138342 h 138277"/>
                <a:gd name="connsiteX7" fmla="*/ 22838 w 44232"/>
                <a:gd name="connsiteY7" fmla="*/ 137722 h 138277"/>
                <a:gd name="connsiteX8" fmla="*/ 44335 w 44232"/>
                <a:gd name="connsiteY8" fmla="*/ 138342 h 138277"/>
                <a:gd name="connsiteX9" fmla="*/ 44335 w 44232"/>
                <a:gd name="connsiteY9" fmla="*/ 131935 h 138277"/>
                <a:gd name="connsiteX10" fmla="*/ 29866 w 44232"/>
                <a:gd name="connsiteY10" fmla="*/ 122840 h 138277"/>
                <a:gd name="connsiteX11" fmla="*/ 29866 w 44232"/>
                <a:gd name="connsiteY11" fmla="*/ 46984 h 138277"/>
                <a:gd name="connsiteX12" fmla="*/ 30693 w 44232"/>
                <a:gd name="connsiteY12" fmla="*/ 11019 h 138277"/>
                <a:gd name="connsiteX13" fmla="*/ 19738 w 44232"/>
                <a:gd name="connsiteY13" fmla="*/ 64 h 138277"/>
                <a:gd name="connsiteX14" fmla="*/ 8783 w 44232"/>
                <a:gd name="connsiteY14" fmla="*/ 11019 h 138277"/>
                <a:gd name="connsiteX15" fmla="*/ 19738 w 44232"/>
                <a:gd name="connsiteY15" fmla="*/ 21974 h 138277"/>
                <a:gd name="connsiteX16" fmla="*/ 30693 w 44232"/>
                <a:gd name="connsiteY16" fmla="*/ 11019 h 13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32" h="138277">
                  <a:moveTo>
                    <a:pt x="29866" y="46984"/>
                  </a:moveTo>
                  <a:lnTo>
                    <a:pt x="929" y="49257"/>
                  </a:lnTo>
                  <a:lnTo>
                    <a:pt x="929" y="55665"/>
                  </a:lnTo>
                  <a:cubicBezTo>
                    <a:pt x="14364" y="55665"/>
                    <a:pt x="16224" y="56905"/>
                    <a:pt x="16224" y="67033"/>
                  </a:cubicBezTo>
                  <a:lnTo>
                    <a:pt x="16224" y="122633"/>
                  </a:lnTo>
                  <a:cubicBezTo>
                    <a:pt x="16224" y="131935"/>
                    <a:pt x="13951" y="131935"/>
                    <a:pt x="102" y="131935"/>
                  </a:cubicBezTo>
                  <a:lnTo>
                    <a:pt x="102" y="138342"/>
                  </a:lnTo>
                  <a:cubicBezTo>
                    <a:pt x="6716" y="138135"/>
                    <a:pt x="17878" y="137722"/>
                    <a:pt x="22838" y="137722"/>
                  </a:cubicBezTo>
                  <a:cubicBezTo>
                    <a:pt x="30073" y="137722"/>
                    <a:pt x="37307" y="138135"/>
                    <a:pt x="44335" y="138342"/>
                  </a:cubicBezTo>
                  <a:lnTo>
                    <a:pt x="44335" y="131935"/>
                  </a:lnTo>
                  <a:cubicBezTo>
                    <a:pt x="30693" y="131935"/>
                    <a:pt x="29866" y="130901"/>
                    <a:pt x="29866" y="122840"/>
                  </a:cubicBezTo>
                  <a:lnTo>
                    <a:pt x="29866" y="46984"/>
                  </a:lnTo>
                  <a:close/>
                  <a:moveTo>
                    <a:pt x="30693" y="11019"/>
                  </a:moveTo>
                  <a:cubicBezTo>
                    <a:pt x="30693" y="4405"/>
                    <a:pt x="25525" y="64"/>
                    <a:pt x="19738" y="64"/>
                  </a:cubicBezTo>
                  <a:cubicBezTo>
                    <a:pt x="13331" y="64"/>
                    <a:pt x="8783" y="5645"/>
                    <a:pt x="8783" y="11019"/>
                  </a:cubicBezTo>
                  <a:cubicBezTo>
                    <a:pt x="8783" y="16600"/>
                    <a:pt x="13331" y="21974"/>
                    <a:pt x="19738" y="21974"/>
                  </a:cubicBezTo>
                  <a:cubicBezTo>
                    <a:pt x="25525" y="21974"/>
                    <a:pt x="30693" y="17633"/>
                    <a:pt x="30693" y="11019"/>
                  </a:cubicBez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4" name="Freeform: Shape 773">
              <a:extLst>
                <a:ext uri="{FF2B5EF4-FFF2-40B4-BE49-F238E27FC236}">
                  <a16:creationId xmlns:a16="http://schemas.microsoft.com/office/drawing/2014/main" id="{42A366B2-8F1A-1152-0168-FEDF56EB7BC4}"/>
                </a:ext>
              </a:extLst>
            </p:cNvPr>
            <p:cNvSpPr/>
            <p:nvPr>
              <p:custDataLst>
                <p:tags r:id="rId63"/>
              </p:custDataLst>
            </p:nvPr>
          </p:nvSpPr>
          <p:spPr>
            <a:xfrm>
              <a:off x="7903331" y="6963908"/>
              <a:ext cx="103966" cy="91358"/>
            </a:xfrm>
            <a:custGeom>
              <a:avLst/>
              <a:gdLst>
                <a:gd name="connsiteX0" fmla="*/ 16227 w 103966"/>
                <a:gd name="connsiteY0" fmla="*/ 20320 h 91358"/>
                <a:gd name="connsiteX1" fmla="*/ 16227 w 103966"/>
                <a:gd name="connsiteY1" fmla="*/ 75714 h 91358"/>
                <a:gd name="connsiteX2" fmla="*/ 105 w 103966"/>
                <a:gd name="connsiteY2" fmla="*/ 85015 h 91358"/>
                <a:gd name="connsiteX3" fmla="*/ 105 w 103966"/>
                <a:gd name="connsiteY3" fmla="*/ 91423 h 91358"/>
                <a:gd name="connsiteX4" fmla="*/ 23461 w 103966"/>
                <a:gd name="connsiteY4" fmla="*/ 90803 h 91358"/>
                <a:gd name="connsiteX5" fmla="*/ 46611 w 103966"/>
                <a:gd name="connsiteY5" fmla="*/ 91423 h 91358"/>
                <a:gd name="connsiteX6" fmla="*/ 46611 w 103966"/>
                <a:gd name="connsiteY6" fmla="*/ 85015 h 91358"/>
                <a:gd name="connsiteX7" fmla="*/ 30489 w 103966"/>
                <a:gd name="connsiteY7" fmla="*/ 75714 h 91358"/>
                <a:gd name="connsiteX8" fmla="*/ 30489 w 103966"/>
                <a:gd name="connsiteY8" fmla="*/ 37682 h 91358"/>
                <a:gd name="connsiteX9" fmla="*/ 58392 w 103966"/>
                <a:gd name="connsiteY9" fmla="*/ 4612 h 91358"/>
                <a:gd name="connsiteX10" fmla="*/ 73688 w 103966"/>
                <a:gd name="connsiteY10" fmla="*/ 27554 h 91358"/>
                <a:gd name="connsiteX11" fmla="*/ 73688 w 103966"/>
                <a:gd name="connsiteY11" fmla="*/ 75714 h 91358"/>
                <a:gd name="connsiteX12" fmla="*/ 57566 w 103966"/>
                <a:gd name="connsiteY12" fmla="*/ 85015 h 91358"/>
                <a:gd name="connsiteX13" fmla="*/ 57566 w 103966"/>
                <a:gd name="connsiteY13" fmla="*/ 91423 h 91358"/>
                <a:gd name="connsiteX14" fmla="*/ 80922 w 103966"/>
                <a:gd name="connsiteY14" fmla="*/ 90803 h 91358"/>
                <a:gd name="connsiteX15" fmla="*/ 104072 w 103966"/>
                <a:gd name="connsiteY15" fmla="*/ 91423 h 91358"/>
                <a:gd name="connsiteX16" fmla="*/ 104072 w 103966"/>
                <a:gd name="connsiteY16" fmla="*/ 85015 h 91358"/>
                <a:gd name="connsiteX17" fmla="*/ 87950 w 103966"/>
                <a:gd name="connsiteY17" fmla="*/ 78814 h 91358"/>
                <a:gd name="connsiteX18" fmla="*/ 87950 w 103966"/>
                <a:gd name="connsiteY18" fmla="*/ 39336 h 91358"/>
                <a:gd name="connsiteX19" fmla="*/ 81542 w 103966"/>
                <a:gd name="connsiteY19" fmla="*/ 7712 h 91358"/>
                <a:gd name="connsiteX20" fmla="*/ 59839 w 103966"/>
                <a:gd name="connsiteY20" fmla="*/ 64 h 91358"/>
                <a:gd name="connsiteX21" fmla="*/ 29249 w 103966"/>
                <a:gd name="connsiteY21" fmla="*/ 21767 h 91358"/>
                <a:gd name="connsiteX22" fmla="*/ 29249 w 103966"/>
                <a:gd name="connsiteY22" fmla="*/ 64 h 91358"/>
                <a:gd name="connsiteX23" fmla="*/ 105 w 103966"/>
                <a:gd name="connsiteY23" fmla="*/ 2338 h 91358"/>
                <a:gd name="connsiteX24" fmla="*/ 105 w 103966"/>
                <a:gd name="connsiteY24" fmla="*/ 8745 h 91358"/>
                <a:gd name="connsiteX25" fmla="*/ 16227 w 103966"/>
                <a:gd name="connsiteY25" fmla="*/ 20320 h 9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66" h="91358">
                  <a:moveTo>
                    <a:pt x="16227" y="20320"/>
                  </a:moveTo>
                  <a:lnTo>
                    <a:pt x="16227" y="75714"/>
                  </a:lnTo>
                  <a:cubicBezTo>
                    <a:pt x="16227" y="85015"/>
                    <a:pt x="13953" y="85015"/>
                    <a:pt x="105" y="85015"/>
                  </a:cubicBezTo>
                  <a:lnTo>
                    <a:pt x="105" y="91423"/>
                  </a:lnTo>
                  <a:cubicBezTo>
                    <a:pt x="7339" y="91216"/>
                    <a:pt x="17881" y="90803"/>
                    <a:pt x="23461" y="90803"/>
                  </a:cubicBezTo>
                  <a:cubicBezTo>
                    <a:pt x="28835" y="90803"/>
                    <a:pt x="39583" y="91216"/>
                    <a:pt x="46611" y="91423"/>
                  </a:cubicBezTo>
                  <a:lnTo>
                    <a:pt x="46611" y="85015"/>
                  </a:lnTo>
                  <a:cubicBezTo>
                    <a:pt x="32762" y="85015"/>
                    <a:pt x="30489" y="85015"/>
                    <a:pt x="30489" y="75714"/>
                  </a:cubicBezTo>
                  <a:lnTo>
                    <a:pt x="30489" y="37682"/>
                  </a:lnTo>
                  <a:cubicBezTo>
                    <a:pt x="30489" y="16186"/>
                    <a:pt x="45164" y="4612"/>
                    <a:pt x="58392" y="4612"/>
                  </a:cubicBezTo>
                  <a:cubicBezTo>
                    <a:pt x="71414" y="4612"/>
                    <a:pt x="73688" y="15773"/>
                    <a:pt x="73688" y="27554"/>
                  </a:cubicBezTo>
                  <a:lnTo>
                    <a:pt x="73688" y="75714"/>
                  </a:lnTo>
                  <a:cubicBezTo>
                    <a:pt x="73688" y="85015"/>
                    <a:pt x="71414" y="85015"/>
                    <a:pt x="57566" y="85015"/>
                  </a:cubicBezTo>
                  <a:lnTo>
                    <a:pt x="57566" y="91423"/>
                  </a:lnTo>
                  <a:cubicBezTo>
                    <a:pt x="64800" y="91216"/>
                    <a:pt x="75341" y="90803"/>
                    <a:pt x="80922" y="90803"/>
                  </a:cubicBezTo>
                  <a:cubicBezTo>
                    <a:pt x="86296" y="90803"/>
                    <a:pt x="97044" y="91216"/>
                    <a:pt x="104072" y="91423"/>
                  </a:cubicBezTo>
                  <a:lnTo>
                    <a:pt x="104072" y="85015"/>
                  </a:lnTo>
                  <a:cubicBezTo>
                    <a:pt x="93324" y="85015"/>
                    <a:pt x="88156" y="85015"/>
                    <a:pt x="87950" y="78814"/>
                  </a:cubicBezTo>
                  <a:lnTo>
                    <a:pt x="87950" y="39336"/>
                  </a:lnTo>
                  <a:cubicBezTo>
                    <a:pt x="87950" y="21560"/>
                    <a:pt x="87950" y="15153"/>
                    <a:pt x="81542" y="7712"/>
                  </a:cubicBezTo>
                  <a:cubicBezTo>
                    <a:pt x="78648" y="4198"/>
                    <a:pt x="71828" y="64"/>
                    <a:pt x="59839" y="64"/>
                  </a:cubicBezTo>
                  <a:cubicBezTo>
                    <a:pt x="44751" y="64"/>
                    <a:pt x="35036" y="8952"/>
                    <a:pt x="29249" y="21767"/>
                  </a:cubicBezTo>
                  <a:lnTo>
                    <a:pt x="29249" y="64"/>
                  </a:lnTo>
                  <a:lnTo>
                    <a:pt x="105" y="2338"/>
                  </a:lnTo>
                  <a:lnTo>
                    <a:pt x="105" y="8745"/>
                  </a:lnTo>
                  <a:cubicBezTo>
                    <a:pt x="14573" y="8745"/>
                    <a:pt x="16227" y="10192"/>
                    <a:pt x="16227" y="20320"/>
                  </a:cubicBez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5" name="Freeform: Shape 774">
              <a:extLst>
                <a:ext uri="{FF2B5EF4-FFF2-40B4-BE49-F238E27FC236}">
                  <a16:creationId xmlns:a16="http://schemas.microsoft.com/office/drawing/2014/main" id="{7D92C3A2-F4A3-62C9-1138-701B5D99C99B}"/>
                </a:ext>
              </a:extLst>
            </p:cNvPr>
            <p:cNvSpPr/>
            <p:nvPr>
              <p:custDataLst>
                <p:tags r:id="rId64"/>
              </p:custDataLst>
            </p:nvPr>
          </p:nvSpPr>
          <p:spPr>
            <a:xfrm>
              <a:off x="8088092" y="6914095"/>
              <a:ext cx="174035" cy="141171"/>
            </a:xfrm>
            <a:custGeom>
              <a:avLst/>
              <a:gdLst>
                <a:gd name="connsiteX0" fmla="*/ 42279 w 174035"/>
                <a:gd name="connsiteY0" fmla="*/ 4612 h 141171"/>
                <a:gd name="connsiteX1" fmla="*/ 35045 w 174035"/>
                <a:gd name="connsiteY1" fmla="*/ 64 h 141171"/>
                <a:gd name="connsiteX2" fmla="*/ 114 w 174035"/>
                <a:gd name="connsiteY2" fmla="*/ 64 h 141171"/>
                <a:gd name="connsiteX3" fmla="*/ 114 w 174035"/>
                <a:gd name="connsiteY3" fmla="*/ 6472 h 141171"/>
                <a:gd name="connsiteX4" fmla="*/ 5074 w 174035"/>
                <a:gd name="connsiteY4" fmla="*/ 6472 h 141171"/>
                <a:gd name="connsiteX5" fmla="*/ 21403 w 174035"/>
                <a:gd name="connsiteY5" fmla="*/ 16186 h 141171"/>
                <a:gd name="connsiteX6" fmla="*/ 21403 w 174035"/>
                <a:gd name="connsiteY6" fmla="*/ 119533 h 141171"/>
                <a:gd name="connsiteX7" fmla="*/ 114 w 174035"/>
                <a:gd name="connsiteY7" fmla="*/ 134828 h 141171"/>
                <a:gd name="connsiteX8" fmla="*/ 114 w 174035"/>
                <a:gd name="connsiteY8" fmla="*/ 141236 h 141171"/>
                <a:gd name="connsiteX9" fmla="*/ 24297 w 174035"/>
                <a:gd name="connsiteY9" fmla="*/ 140616 h 141171"/>
                <a:gd name="connsiteX10" fmla="*/ 48480 w 174035"/>
                <a:gd name="connsiteY10" fmla="*/ 141236 h 141171"/>
                <a:gd name="connsiteX11" fmla="*/ 48480 w 174035"/>
                <a:gd name="connsiteY11" fmla="*/ 134828 h 141171"/>
                <a:gd name="connsiteX12" fmla="*/ 27191 w 174035"/>
                <a:gd name="connsiteY12" fmla="*/ 119533 h 141171"/>
                <a:gd name="connsiteX13" fmla="*/ 27191 w 174035"/>
                <a:gd name="connsiteY13" fmla="*/ 8125 h 141171"/>
                <a:gd name="connsiteX14" fmla="*/ 27397 w 174035"/>
                <a:gd name="connsiteY14" fmla="*/ 8125 h 141171"/>
                <a:gd name="connsiteX15" fmla="*/ 77210 w 174035"/>
                <a:gd name="connsiteY15" fmla="*/ 136688 h 141171"/>
                <a:gd name="connsiteX16" fmla="*/ 81344 w 174035"/>
                <a:gd name="connsiteY16" fmla="*/ 141236 h 141171"/>
                <a:gd name="connsiteX17" fmla="*/ 85065 w 174035"/>
                <a:gd name="connsiteY17" fmla="*/ 137309 h 141171"/>
                <a:gd name="connsiteX18" fmla="*/ 135911 w 174035"/>
                <a:gd name="connsiteY18" fmla="*/ 6472 h 141171"/>
                <a:gd name="connsiteX19" fmla="*/ 136118 w 174035"/>
                <a:gd name="connsiteY19" fmla="*/ 6472 h 141171"/>
                <a:gd name="connsiteX20" fmla="*/ 136118 w 174035"/>
                <a:gd name="connsiteY20" fmla="*/ 125114 h 141171"/>
                <a:gd name="connsiteX21" fmla="*/ 119789 w 174035"/>
                <a:gd name="connsiteY21" fmla="*/ 134828 h 141171"/>
                <a:gd name="connsiteX22" fmla="*/ 114829 w 174035"/>
                <a:gd name="connsiteY22" fmla="*/ 134828 h 141171"/>
                <a:gd name="connsiteX23" fmla="*/ 114829 w 174035"/>
                <a:gd name="connsiteY23" fmla="*/ 141236 h 141171"/>
                <a:gd name="connsiteX24" fmla="*/ 144592 w 174035"/>
                <a:gd name="connsiteY24" fmla="*/ 140616 h 141171"/>
                <a:gd name="connsiteX25" fmla="*/ 174149 w 174035"/>
                <a:gd name="connsiteY25" fmla="*/ 141236 h 141171"/>
                <a:gd name="connsiteX26" fmla="*/ 174149 w 174035"/>
                <a:gd name="connsiteY26" fmla="*/ 134828 h 141171"/>
                <a:gd name="connsiteX27" fmla="*/ 169189 w 174035"/>
                <a:gd name="connsiteY27" fmla="*/ 134828 h 141171"/>
                <a:gd name="connsiteX28" fmla="*/ 152860 w 174035"/>
                <a:gd name="connsiteY28" fmla="*/ 125114 h 141171"/>
                <a:gd name="connsiteX29" fmla="*/ 152860 w 174035"/>
                <a:gd name="connsiteY29" fmla="*/ 16186 h 141171"/>
                <a:gd name="connsiteX30" fmla="*/ 169189 w 174035"/>
                <a:gd name="connsiteY30" fmla="*/ 6472 h 141171"/>
                <a:gd name="connsiteX31" fmla="*/ 174149 w 174035"/>
                <a:gd name="connsiteY31" fmla="*/ 6472 h 141171"/>
                <a:gd name="connsiteX32" fmla="*/ 174149 w 174035"/>
                <a:gd name="connsiteY32" fmla="*/ 64 h 141171"/>
                <a:gd name="connsiteX33" fmla="*/ 139218 w 174035"/>
                <a:gd name="connsiteY33" fmla="*/ 64 h 141171"/>
                <a:gd name="connsiteX34" fmla="*/ 132397 w 174035"/>
                <a:gd name="connsiteY34" fmla="*/ 3991 h 141171"/>
                <a:gd name="connsiteX35" fmla="*/ 87132 w 174035"/>
                <a:gd name="connsiteY35" fmla="*/ 120360 h 141171"/>
                <a:gd name="connsiteX36" fmla="*/ 42279 w 174035"/>
                <a:gd name="connsiteY36" fmla="*/ 4612 h 14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4035" h="141171">
                  <a:moveTo>
                    <a:pt x="42279" y="4612"/>
                  </a:moveTo>
                  <a:cubicBezTo>
                    <a:pt x="40419" y="64"/>
                    <a:pt x="39799" y="64"/>
                    <a:pt x="35045" y="64"/>
                  </a:cubicBezTo>
                  <a:lnTo>
                    <a:pt x="114" y="64"/>
                  </a:lnTo>
                  <a:lnTo>
                    <a:pt x="114" y="6472"/>
                  </a:lnTo>
                  <a:lnTo>
                    <a:pt x="5074" y="6472"/>
                  </a:lnTo>
                  <a:cubicBezTo>
                    <a:pt x="20990" y="6472"/>
                    <a:pt x="21403" y="8745"/>
                    <a:pt x="21403" y="16186"/>
                  </a:cubicBezTo>
                  <a:lnTo>
                    <a:pt x="21403" y="119533"/>
                  </a:lnTo>
                  <a:cubicBezTo>
                    <a:pt x="21403" y="125114"/>
                    <a:pt x="21403" y="134828"/>
                    <a:pt x="114" y="134828"/>
                  </a:cubicBezTo>
                  <a:lnTo>
                    <a:pt x="114" y="141236"/>
                  </a:lnTo>
                  <a:cubicBezTo>
                    <a:pt x="7348" y="141029"/>
                    <a:pt x="17476" y="140616"/>
                    <a:pt x="24297" y="140616"/>
                  </a:cubicBezTo>
                  <a:cubicBezTo>
                    <a:pt x="31118" y="140616"/>
                    <a:pt x="41246" y="141029"/>
                    <a:pt x="48480" y="141236"/>
                  </a:cubicBezTo>
                  <a:lnTo>
                    <a:pt x="48480" y="134828"/>
                  </a:lnTo>
                  <a:cubicBezTo>
                    <a:pt x="27191" y="134828"/>
                    <a:pt x="27191" y="125114"/>
                    <a:pt x="27191" y="119533"/>
                  </a:cubicBezTo>
                  <a:lnTo>
                    <a:pt x="27191" y="8125"/>
                  </a:lnTo>
                  <a:lnTo>
                    <a:pt x="27397" y="8125"/>
                  </a:lnTo>
                  <a:lnTo>
                    <a:pt x="77210" y="136688"/>
                  </a:lnTo>
                  <a:cubicBezTo>
                    <a:pt x="78244" y="139375"/>
                    <a:pt x="79277" y="141236"/>
                    <a:pt x="81344" y="141236"/>
                  </a:cubicBezTo>
                  <a:cubicBezTo>
                    <a:pt x="83618" y="141236"/>
                    <a:pt x="84238" y="139582"/>
                    <a:pt x="85065" y="137309"/>
                  </a:cubicBezTo>
                  <a:lnTo>
                    <a:pt x="135911" y="6472"/>
                  </a:lnTo>
                  <a:lnTo>
                    <a:pt x="136118" y="6472"/>
                  </a:lnTo>
                  <a:lnTo>
                    <a:pt x="136118" y="125114"/>
                  </a:lnTo>
                  <a:cubicBezTo>
                    <a:pt x="136118" y="132555"/>
                    <a:pt x="135705" y="134828"/>
                    <a:pt x="119789" y="134828"/>
                  </a:cubicBezTo>
                  <a:lnTo>
                    <a:pt x="114829" y="134828"/>
                  </a:lnTo>
                  <a:lnTo>
                    <a:pt x="114829" y="141236"/>
                  </a:lnTo>
                  <a:cubicBezTo>
                    <a:pt x="122476" y="140616"/>
                    <a:pt x="136531" y="140616"/>
                    <a:pt x="144592" y="140616"/>
                  </a:cubicBezTo>
                  <a:cubicBezTo>
                    <a:pt x="152653" y="140616"/>
                    <a:pt x="166502" y="140616"/>
                    <a:pt x="174149" y="141236"/>
                  </a:cubicBezTo>
                  <a:lnTo>
                    <a:pt x="174149" y="134828"/>
                  </a:lnTo>
                  <a:lnTo>
                    <a:pt x="169189" y="134828"/>
                  </a:lnTo>
                  <a:cubicBezTo>
                    <a:pt x="153273" y="134828"/>
                    <a:pt x="152860" y="132555"/>
                    <a:pt x="152860" y="125114"/>
                  </a:cubicBezTo>
                  <a:lnTo>
                    <a:pt x="152860" y="16186"/>
                  </a:lnTo>
                  <a:cubicBezTo>
                    <a:pt x="152860" y="8745"/>
                    <a:pt x="153273" y="6472"/>
                    <a:pt x="169189" y="6472"/>
                  </a:cubicBezTo>
                  <a:lnTo>
                    <a:pt x="174149" y="6472"/>
                  </a:lnTo>
                  <a:lnTo>
                    <a:pt x="174149" y="64"/>
                  </a:lnTo>
                  <a:lnTo>
                    <a:pt x="139218" y="64"/>
                  </a:lnTo>
                  <a:cubicBezTo>
                    <a:pt x="133844" y="64"/>
                    <a:pt x="133844" y="271"/>
                    <a:pt x="132397" y="3991"/>
                  </a:cubicBezTo>
                  <a:lnTo>
                    <a:pt x="87132" y="120360"/>
                  </a:lnTo>
                  <a:lnTo>
                    <a:pt x="42279" y="4612"/>
                  </a:ln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6" name="Freeform: Shape 775">
              <a:extLst>
                <a:ext uri="{FF2B5EF4-FFF2-40B4-BE49-F238E27FC236}">
                  <a16:creationId xmlns:a16="http://schemas.microsoft.com/office/drawing/2014/main" id="{91E0AE17-4D80-2F26-2FC1-32EB197662C9}"/>
                </a:ext>
              </a:extLst>
            </p:cNvPr>
            <p:cNvSpPr/>
            <p:nvPr>
              <p:custDataLst>
                <p:tags r:id="rId65"/>
              </p:custDataLst>
            </p:nvPr>
          </p:nvSpPr>
          <p:spPr>
            <a:xfrm>
              <a:off x="8276528" y="6963908"/>
              <a:ext cx="103966" cy="91358"/>
            </a:xfrm>
            <a:custGeom>
              <a:avLst/>
              <a:gdLst>
                <a:gd name="connsiteX0" fmla="*/ 16245 w 103966"/>
                <a:gd name="connsiteY0" fmla="*/ 20320 h 91358"/>
                <a:gd name="connsiteX1" fmla="*/ 16245 w 103966"/>
                <a:gd name="connsiteY1" fmla="*/ 75714 h 91358"/>
                <a:gd name="connsiteX2" fmla="*/ 123 w 103966"/>
                <a:gd name="connsiteY2" fmla="*/ 85015 h 91358"/>
                <a:gd name="connsiteX3" fmla="*/ 123 w 103966"/>
                <a:gd name="connsiteY3" fmla="*/ 91423 h 91358"/>
                <a:gd name="connsiteX4" fmla="*/ 23479 w 103966"/>
                <a:gd name="connsiteY4" fmla="*/ 90803 h 91358"/>
                <a:gd name="connsiteX5" fmla="*/ 46629 w 103966"/>
                <a:gd name="connsiteY5" fmla="*/ 91423 h 91358"/>
                <a:gd name="connsiteX6" fmla="*/ 46629 w 103966"/>
                <a:gd name="connsiteY6" fmla="*/ 85015 h 91358"/>
                <a:gd name="connsiteX7" fmla="*/ 30507 w 103966"/>
                <a:gd name="connsiteY7" fmla="*/ 75714 h 91358"/>
                <a:gd name="connsiteX8" fmla="*/ 30507 w 103966"/>
                <a:gd name="connsiteY8" fmla="*/ 37682 h 91358"/>
                <a:gd name="connsiteX9" fmla="*/ 58410 w 103966"/>
                <a:gd name="connsiteY9" fmla="*/ 4612 h 91358"/>
                <a:gd name="connsiteX10" fmla="*/ 73706 w 103966"/>
                <a:gd name="connsiteY10" fmla="*/ 27554 h 91358"/>
                <a:gd name="connsiteX11" fmla="*/ 73706 w 103966"/>
                <a:gd name="connsiteY11" fmla="*/ 75714 h 91358"/>
                <a:gd name="connsiteX12" fmla="*/ 57584 w 103966"/>
                <a:gd name="connsiteY12" fmla="*/ 85015 h 91358"/>
                <a:gd name="connsiteX13" fmla="*/ 57584 w 103966"/>
                <a:gd name="connsiteY13" fmla="*/ 91423 h 91358"/>
                <a:gd name="connsiteX14" fmla="*/ 80940 w 103966"/>
                <a:gd name="connsiteY14" fmla="*/ 90803 h 91358"/>
                <a:gd name="connsiteX15" fmla="*/ 104090 w 103966"/>
                <a:gd name="connsiteY15" fmla="*/ 91423 h 91358"/>
                <a:gd name="connsiteX16" fmla="*/ 104090 w 103966"/>
                <a:gd name="connsiteY16" fmla="*/ 85015 h 91358"/>
                <a:gd name="connsiteX17" fmla="*/ 87968 w 103966"/>
                <a:gd name="connsiteY17" fmla="*/ 78814 h 91358"/>
                <a:gd name="connsiteX18" fmla="*/ 87968 w 103966"/>
                <a:gd name="connsiteY18" fmla="*/ 39336 h 91358"/>
                <a:gd name="connsiteX19" fmla="*/ 81560 w 103966"/>
                <a:gd name="connsiteY19" fmla="*/ 7712 h 91358"/>
                <a:gd name="connsiteX20" fmla="*/ 59857 w 103966"/>
                <a:gd name="connsiteY20" fmla="*/ 64 h 91358"/>
                <a:gd name="connsiteX21" fmla="*/ 29267 w 103966"/>
                <a:gd name="connsiteY21" fmla="*/ 21767 h 91358"/>
                <a:gd name="connsiteX22" fmla="*/ 29267 w 103966"/>
                <a:gd name="connsiteY22" fmla="*/ 64 h 91358"/>
                <a:gd name="connsiteX23" fmla="*/ 123 w 103966"/>
                <a:gd name="connsiteY23" fmla="*/ 2338 h 91358"/>
                <a:gd name="connsiteX24" fmla="*/ 123 w 103966"/>
                <a:gd name="connsiteY24" fmla="*/ 8745 h 91358"/>
                <a:gd name="connsiteX25" fmla="*/ 16245 w 103966"/>
                <a:gd name="connsiteY25" fmla="*/ 20320 h 9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66" h="91358">
                  <a:moveTo>
                    <a:pt x="16245" y="20320"/>
                  </a:moveTo>
                  <a:lnTo>
                    <a:pt x="16245" y="75714"/>
                  </a:lnTo>
                  <a:cubicBezTo>
                    <a:pt x="16245" y="85015"/>
                    <a:pt x="13971" y="85015"/>
                    <a:pt x="123" y="85015"/>
                  </a:cubicBezTo>
                  <a:lnTo>
                    <a:pt x="123" y="91423"/>
                  </a:lnTo>
                  <a:cubicBezTo>
                    <a:pt x="7357" y="91216"/>
                    <a:pt x="17899" y="90803"/>
                    <a:pt x="23479" y="90803"/>
                  </a:cubicBezTo>
                  <a:cubicBezTo>
                    <a:pt x="28853" y="90803"/>
                    <a:pt x="39601" y="91216"/>
                    <a:pt x="46629" y="91423"/>
                  </a:cubicBezTo>
                  <a:lnTo>
                    <a:pt x="46629" y="85015"/>
                  </a:lnTo>
                  <a:cubicBezTo>
                    <a:pt x="32780" y="85015"/>
                    <a:pt x="30507" y="85015"/>
                    <a:pt x="30507" y="75714"/>
                  </a:cubicBezTo>
                  <a:lnTo>
                    <a:pt x="30507" y="37682"/>
                  </a:lnTo>
                  <a:cubicBezTo>
                    <a:pt x="30507" y="16186"/>
                    <a:pt x="45182" y="4612"/>
                    <a:pt x="58410" y="4612"/>
                  </a:cubicBezTo>
                  <a:cubicBezTo>
                    <a:pt x="71432" y="4612"/>
                    <a:pt x="73706" y="15773"/>
                    <a:pt x="73706" y="27554"/>
                  </a:cubicBezTo>
                  <a:lnTo>
                    <a:pt x="73706" y="75714"/>
                  </a:lnTo>
                  <a:cubicBezTo>
                    <a:pt x="73706" y="85015"/>
                    <a:pt x="71432" y="85015"/>
                    <a:pt x="57584" y="85015"/>
                  </a:cubicBezTo>
                  <a:lnTo>
                    <a:pt x="57584" y="91423"/>
                  </a:lnTo>
                  <a:cubicBezTo>
                    <a:pt x="64818" y="91216"/>
                    <a:pt x="75359" y="90803"/>
                    <a:pt x="80940" y="90803"/>
                  </a:cubicBezTo>
                  <a:cubicBezTo>
                    <a:pt x="86314" y="90803"/>
                    <a:pt x="97062" y="91216"/>
                    <a:pt x="104090" y="91423"/>
                  </a:cubicBezTo>
                  <a:lnTo>
                    <a:pt x="104090" y="85015"/>
                  </a:lnTo>
                  <a:cubicBezTo>
                    <a:pt x="93342" y="85015"/>
                    <a:pt x="88174" y="85015"/>
                    <a:pt x="87968" y="78814"/>
                  </a:cubicBezTo>
                  <a:lnTo>
                    <a:pt x="87968" y="39336"/>
                  </a:lnTo>
                  <a:cubicBezTo>
                    <a:pt x="87968" y="21560"/>
                    <a:pt x="87968" y="15153"/>
                    <a:pt x="81560" y="7712"/>
                  </a:cubicBezTo>
                  <a:cubicBezTo>
                    <a:pt x="78666" y="4198"/>
                    <a:pt x="71845" y="64"/>
                    <a:pt x="59857" y="64"/>
                  </a:cubicBezTo>
                  <a:cubicBezTo>
                    <a:pt x="44769" y="64"/>
                    <a:pt x="35054" y="8952"/>
                    <a:pt x="29267" y="21767"/>
                  </a:cubicBezTo>
                  <a:lnTo>
                    <a:pt x="29267" y="64"/>
                  </a:lnTo>
                  <a:lnTo>
                    <a:pt x="123" y="2338"/>
                  </a:lnTo>
                  <a:lnTo>
                    <a:pt x="123" y="8745"/>
                  </a:lnTo>
                  <a:cubicBezTo>
                    <a:pt x="14591" y="8745"/>
                    <a:pt x="16245" y="10192"/>
                    <a:pt x="16245" y="20320"/>
                  </a:cubicBez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7" name="Freeform: Shape 776">
              <a:extLst>
                <a:ext uri="{FF2B5EF4-FFF2-40B4-BE49-F238E27FC236}">
                  <a16:creationId xmlns:a16="http://schemas.microsoft.com/office/drawing/2014/main" id="{B6E8C5CE-839A-29AD-FAF1-E06180D1FD66}"/>
                </a:ext>
              </a:extLst>
            </p:cNvPr>
            <p:cNvSpPr/>
            <p:nvPr>
              <p:custDataLst>
                <p:tags r:id="rId66"/>
              </p:custDataLst>
            </p:nvPr>
          </p:nvSpPr>
          <p:spPr>
            <a:xfrm>
              <a:off x="8391978" y="6914095"/>
              <a:ext cx="144065" cy="145718"/>
            </a:xfrm>
            <a:custGeom>
              <a:avLst/>
              <a:gdLst>
                <a:gd name="connsiteX0" fmla="*/ 39193 w 144065"/>
                <a:gd name="connsiteY0" fmla="*/ 68273 h 145718"/>
                <a:gd name="connsiteX1" fmla="*/ 39193 w 144065"/>
                <a:gd name="connsiteY1" fmla="*/ 14739 h 145718"/>
                <a:gd name="connsiteX2" fmla="*/ 43741 w 144065"/>
                <a:gd name="connsiteY2" fmla="*/ 6885 h 145718"/>
                <a:gd name="connsiteX3" fmla="*/ 55936 w 144065"/>
                <a:gd name="connsiteY3" fmla="*/ 6472 h 145718"/>
                <a:gd name="connsiteX4" fmla="*/ 97688 w 144065"/>
                <a:gd name="connsiteY4" fmla="*/ 37269 h 145718"/>
                <a:gd name="connsiteX5" fmla="*/ 62136 w 144065"/>
                <a:gd name="connsiteY5" fmla="*/ 68273 h 145718"/>
                <a:gd name="connsiteX6" fmla="*/ 39193 w 144065"/>
                <a:gd name="connsiteY6" fmla="*/ 68273 h 145718"/>
                <a:gd name="connsiteX7" fmla="*/ 82806 w 144065"/>
                <a:gd name="connsiteY7" fmla="*/ 70960 h 145718"/>
                <a:gd name="connsiteX8" fmla="*/ 118977 w 144065"/>
                <a:gd name="connsiteY8" fmla="*/ 37269 h 145718"/>
                <a:gd name="connsiteX9" fmla="*/ 65030 w 144065"/>
                <a:gd name="connsiteY9" fmla="*/ 64 h 145718"/>
                <a:gd name="connsiteX10" fmla="*/ 128 w 144065"/>
                <a:gd name="connsiteY10" fmla="*/ 64 h 145718"/>
                <a:gd name="connsiteX11" fmla="*/ 128 w 144065"/>
                <a:gd name="connsiteY11" fmla="*/ 6472 h 145718"/>
                <a:gd name="connsiteX12" fmla="*/ 5089 w 144065"/>
                <a:gd name="connsiteY12" fmla="*/ 6472 h 145718"/>
                <a:gd name="connsiteX13" fmla="*/ 21418 w 144065"/>
                <a:gd name="connsiteY13" fmla="*/ 16186 h 145718"/>
                <a:gd name="connsiteX14" fmla="*/ 21418 w 144065"/>
                <a:gd name="connsiteY14" fmla="*/ 125114 h 145718"/>
                <a:gd name="connsiteX15" fmla="*/ 5089 w 144065"/>
                <a:gd name="connsiteY15" fmla="*/ 134828 h 145718"/>
                <a:gd name="connsiteX16" fmla="*/ 128 w 144065"/>
                <a:gd name="connsiteY16" fmla="*/ 134828 h 145718"/>
                <a:gd name="connsiteX17" fmla="*/ 128 w 144065"/>
                <a:gd name="connsiteY17" fmla="*/ 141236 h 145718"/>
                <a:gd name="connsiteX18" fmla="*/ 30306 w 144065"/>
                <a:gd name="connsiteY18" fmla="*/ 140616 h 145718"/>
                <a:gd name="connsiteX19" fmla="*/ 60483 w 144065"/>
                <a:gd name="connsiteY19" fmla="*/ 141236 h 145718"/>
                <a:gd name="connsiteX20" fmla="*/ 60483 w 144065"/>
                <a:gd name="connsiteY20" fmla="*/ 134828 h 145718"/>
                <a:gd name="connsiteX21" fmla="*/ 55522 w 144065"/>
                <a:gd name="connsiteY21" fmla="*/ 134828 h 145718"/>
                <a:gd name="connsiteX22" fmla="*/ 39193 w 144065"/>
                <a:gd name="connsiteY22" fmla="*/ 125114 h 145718"/>
                <a:gd name="connsiteX23" fmla="*/ 39193 w 144065"/>
                <a:gd name="connsiteY23" fmla="*/ 72820 h 145718"/>
                <a:gd name="connsiteX24" fmla="*/ 62963 w 144065"/>
                <a:gd name="connsiteY24" fmla="*/ 72820 h 145718"/>
                <a:gd name="connsiteX25" fmla="*/ 82186 w 144065"/>
                <a:gd name="connsiteY25" fmla="*/ 79848 h 145718"/>
                <a:gd name="connsiteX26" fmla="*/ 90040 w 144065"/>
                <a:gd name="connsiteY26" fmla="*/ 107545 h 145718"/>
                <a:gd name="connsiteX27" fmla="*/ 98514 w 144065"/>
                <a:gd name="connsiteY27" fmla="*/ 137102 h 145718"/>
                <a:gd name="connsiteX28" fmla="*/ 124558 w 144065"/>
                <a:gd name="connsiteY28" fmla="*/ 145783 h 145718"/>
                <a:gd name="connsiteX29" fmla="*/ 144194 w 144065"/>
                <a:gd name="connsiteY29" fmla="*/ 123047 h 145718"/>
                <a:gd name="connsiteX30" fmla="*/ 141507 w 144065"/>
                <a:gd name="connsiteY30" fmla="*/ 119533 h 145718"/>
                <a:gd name="connsiteX31" fmla="*/ 139026 w 144065"/>
                <a:gd name="connsiteY31" fmla="*/ 122840 h 145718"/>
                <a:gd name="connsiteX32" fmla="*/ 125385 w 144065"/>
                <a:gd name="connsiteY32" fmla="*/ 141236 h 145718"/>
                <a:gd name="connsiteX33" fmla="*/ 110709 w 144065"/>
                <a:gd name="connsiteY33" fmla="*/ 111472 h 145718"/>
                <a:gd name="connsiteX34" fmla="*/ 108022 w 144065"/>
                <a:gd name="connsiteY34" fmla="*/ 94936 h 145718"/>
                <a:gd name="connsiteX35" fmla="*/ 82806 w 144065"/>
                <a:gd name="connsiteY35" fmla="*/ 70960 h 1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065" h="145718">
                  <a:moveTo>
                    <a:pt x="39193" y="68273"/>
                  </a:moveTo>
                  <a:lnTo>
                    <a:pt x="39193" y="14739"/>
                  </a:lnTo>
                  <a:cubicBezTo>
                    <a:pt x="39193" y="9986"/>
                    <a:pt x="39193" y="7505"/>
                    <a:pt x="43741" y="6885"/>
                  </a:cubicBezTo>
                  <a:cubicBezTo>
                    <a:pt x="45808" y="6472"/>
                    <a:pt x="51802" y="6472"/>
                    <a:pt x="55936" y="6472"/>
                  </a:cubicBezTo>
                  <a:cubicBezTo>
                    <a:pt x="74538" y="6472"/>
                    <a:pt x="97688" y="7299"/>
                    <a:pt x="97688" y="37269"/>
                  </a:cubicBezTo>
                  <a:cubicBezTo>
                    <a:pt x="97688" y="51531"/>
                    <a:pt x="92727" y="68273"/>
                    <a:pt x="62136" y="68273"/>
                  </a:cubicBezTo>
                  <a:lnTo>
                    <a:pt x="39193" y="68273"/>
                  </a:lnTo>
                  <a:close/>
                  <a:moveTo>
                    <a:pt x="82806" y="70960"/>
                  </a:moveTo>
                  <a:cubicBezTo>
                    <a:pt x="102855" y="65999"/>
                    <a:pt x="118977" y="53391"/>
                    <a:pt x="118977" y="37269"/>
                  </a:cubicBezTo>
                  <a:cubicBezTo>
                    <a:pt x="118977" y="17426"/>
                    <a:pt x="95414" y="64"/>
                    <a:pt x="65030" y="64"/>
                  </a:cubicBezTo>
                  <a:lnTo>
                    <a:pt x="128" y="64"/>
                  </a:lnTo>
                  <a:lnTo>
                    <a:pt x="128" y="6472"/>
                  </a:lnTo>
                  <a:lnTo>
                    <a:pt x="5089" y="6472"/>
                  </a:lnTo>
                  <a:cubicBezTo>
                    <a:pt x="21005" y="6472"/>
                    <a:pt x="21418" y="8745"/>
                    <a:pt x="21418" y="16186"/>
                  </a:cubicBezTo>
                  <a:lnTo>
                    <a:pt x="21418" y="125114"/>
                  </a:lnTo>
                  <a:cubicBezTo>
                    <a:pt x="21418" y="132555"/>
                    <a:pt x="21005" y="134828"/>
                    <a:pt x="5089" y="134828"/>
                  </a:cubicBezTo>
                  <a:lnTo>
                    <a:pt x="128" y="134828"/>
                  </a:lnTo>
                  <a:lnTo>
                    <a:pt x="128" y="141236"/>
                  </a:lnTo>
                  <a:cubicBezTo>
                    <a:pt x="7569" y="140616"/>
                    <a:pt x="22245" y="140616"/>
                    <a:pt x="30306" y="140616"/>
                  </a:cubicBezTo>
                  <a:cubicBezTo>
                    <a:pt x="38367" y="140616"/>
                    <a:pt x="53042" y="140616"/>
                    <a:pt x="60483" y="141236"/>
                  </a:cubicBezTo>
                  <a:lnTo>
                    <a:pt x="60483" y="134828"/>
                  </a:lnTo>
                  <a:lnTo>
                    <a:pt x="55522" y="134828"/>
                  </a:lnTo>
                  <a:cubicBezTo>
                    <a:pt x="39607" y="134828"/>
                    <a:pt x="39193" y="132555"/>
                    <a:pt x="39193" y="125114"/>
                  </a:cubicBezTo>
                  <a:lnTo>
                    <a:pt x="39193" y="72820"/>
                  </a:lnTo>
                  <a:lnTo>
                    <a:pt x="62963" y="72820"/>
                  </a:lnTo>
                  <a:cubicBezTo>
                    <a:pt x="66270" y="72820"/>
                    <a:pt x="74951" y="72820"/>
                    <a:pt x="82186" y="79848"/>
                  </a:cubicBezTo>
                  <a:cubicBezTo>
                    <a:pt x="90040" y="87289"/>
                    <a:pt x="90040" y="93696"/>
                    <a:pt x="90040" y="107545"/>
                  </a:cubicBezTo>
                  <a:cubicBezTo>
                    <a:pt x="90040" y="120980"/>
                    <a:pt x="90040" y="129248"/>
                    <a:pt x="98514" y="137102"/>
                  </a:cubicBezTo>
                  <a:cubicBezTo>
                    <a:pt x="106989" y="144543"/>
                    <a:pt x="118357" y="145783"/>
                    <a:pt x="124558" y="145783"/>
                  </a:cubicBezTo>
                  <a:cubicBezTo>
                    <a:pt x="140680" y="145783"/>
                    <a:pt x="144194" y="128834"/>
                    <a:pt x="144194" y="123047"/>
                  </a:cubicBezTo>
                  <a:cubicBezTo>
                    <a:pt x="144194" y="121807"/>
                    <a:pt x="144194" y="119533"/>
                    <a:pt x="141507" y="119533"/>
                  </a:cubicBezTo>
                  <a:cubicBezTo>
                    <a:pt x="139233" y="119533"/>
                    <a:pt x="139233" y="121393"/>
                    <a:pt x="139026" y="122840"/>
                  </a:cubicBezTo>
                  <a:cubicBezTo>
                    <a:pt x="137786" y="137515"/>
                    <a:pt x="130552" y="141236"/>
                    <a:pt x="125385" y="141236"/>
                  </a:cubicBezTo>
                  <a:cubicBezTo>
                    <a:pt x="115257" y="141236"/>
                    <a:pt x="113603" y="130694"/>
                    <a:pt x="110709" y="111472"/>
                  </a:cubicBezTo>
                  <a:lnTo>
                    <a:pt x="108022" y="94936"/>
                  </a:lnTo>
                  <a:cubicBezTo>
                    <a:pt x="104302" y="81708"/>
                    <a:pt x="94174" y="74887"/>
                    <a:pt x="82806" y="70960"/>
                  </a:cubicBez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8" name="Freeform: Shape 777">
              <a:extLst>
                <a:ext uri="{FF2B5EF4-FFF2-40B4-BE49-F238E27FC236}">
                  <a16:creationId xmlns:a16="http://schemas.microsoft.com/office/drawing/2014/main" id="{8D74B9DB-AB17-1D79-B799-5C70CCBE1FF3}"/>
                </a:ext>
              </a:extLst>
            </p:cNvPr>
            <p:cNvSpPr/>
            <p:nvPr>
              <p:custDataLst>
                <p:tags r:id="rId67"/>
              </p:custDataLst>
            </p:nvPr>
          </p:nvSpPr>
          <p:spPr>
            <a:xfrm>
              <a:off x="8611578" y="6961634"/>
              <a:ext cx="94458" cy="136210"/>
            </a:xfrm>
            <a:custGeom>
              <a:avLst/>
              <a:gdLst>
                <a:gd name="connsiteX0" fmla="*/ 40238 w 94458"/>
                <a:gd name="connsiteY0" fmla="*/ 58145 h 136210"/>
                <a:gd name="connsiteX1" fmla="*/ 22255 w 94458"/>
                <a:gd name="connsiteY1" fmla="*/ 32722 h 136210"/>
                <a:gd name="connsiteX2" fmla="*/ 25562 w 94458"/>
                <a:gd name="connsiteY2" fmla="*/ 15360 h 136210"/>
                <a:gd name="connsiteX3" fmla="*/ 40238 w 94458"/>
                <a:gd name="connsiteY3" fmla="*/ 7092 h 136210"/>
                <a:gd name="connsiteX4" fmla="*/ 58220 w 94458"/>
                <a:gd name="connsiteY4" fmla="*/ 32515 h 136210"/>
                <a:gd name="connsiteX5" fmla="*/ 54913 w 94458"/>
                <a:gd name="connsiteY5" fmla="*/ 49877 h 136210"/>
                <a:gd name="connsiteX6" fmla="*/ 40238 w 94458"/>
                <a:gd name="connsiteY6" fmla="*/ 58145 h 136210"/>
                <a:gd name="connsiteX7" fmla="*/ 16261 w 94458"/>
                <a:gd name="connsiteY7" fmla="*/ 66206 h 136210"/>
                <a:gd name="connsiteX8" fmla="*/ 19775 w 94458"/>
                <a:gd name="connsiteY8" fmla="*/ 56492 h 136210"/>
                <a:gd name="connsiteX9" fmla="*/ 40238 w 94458"/>
                <a:gd name="connsiteY9" fmla="*/ 62899 h 136210"/>
                <a:gd name="connsiteX10" fmla="*/ 73722 w 94458"/>
                <a:gd name="connsiteY10" fmla="*/ 32722 h 136210"/>
                <a:gd name="connsiteX11" fmla="*/ 65247 w 94458"/>
                <a:gd name="connsiteY11" fmla="*/ 12673 h 136210"/>
                <a:gd name="connsiteX12" fmla="*/ 83850 w 94458"/>
                <a:gd name="connsiteY12" fmla="*/ 4612 h 136210"/>
                <a:gd name="connsiteX13" fmla="*/ 85917 w 94458"/>
                <a:gd name="connsiteY13" fmla="*/ 4818 h 136210"/>
                <a:gd name="connsiteX14" fmla="*/ 82610 w 94458"/>
                <a:gd name="connsiteY14" fmla="*/ 10399 h 136210"/>
                <a:gd name="connsiteX15" fmla="*/ 88604 w 94458"/>
                <a:gd name="connsiteY15" fmla="*/ 16393 h 136210"/>
                <a:gd name="connsiteX16" fmla="*/ 94598 w 94458"/>
                <a:gd name="connsiteY16" fmla="*/ 10192 h 136210"/>
                <a:gd name="connsiteX17" fmla="*/ 84057 w 94458"/>
                <a:gd name="connsiteY17" fmla="*/ 64 h 136210"/>
                <a:gd name="connsiteX18" fmla="*/ 62147 w 94458"/>
                <a:gd name="connsiteY18" fmla="*/ 9779 h 136210"/>
                <a:gd name="connsiteX19" fmla="*/ 40238 w 94458"/>
                <a:gd name="connsiteY19" fmla="*/ 2338 h 136210"/>
                <a:gd name="connsiteX20" fmla="*/ 6753 w 94458"/>
                <a:gd name="connsiteY20" fmla="*/ 32515 h 136210"/>
                <a:gd name="connsiteX21" fmla="*/ 16468 w 94458"/>
                <a:gd name="connsiteY21" fmla="*/ 53804 h 136210"/>
                <a:gd name="connsiteX22" fmla="*/ 10060 w 94458"/>
                <a:gd name="connsiteY22" fmla="*/ 70960 h 136210"/>
                <a:gd name="connsiteX23" fmla="*/ 19155 w 94458"/>
                <a:gd name="connsiteY23" fmla="*/ 89356 h 136210"/>
                <a:gd name="connsiteX24" fmla="*/ 139 w 94458"/>
                <a:gd name="connsiteY24" fmla="*/ 110025 h 136210"/>
                <a:gd name="connsiteX25" fmla="*/ 45818 w 94458"/>
                <a:gd name="connsiteY25" fmla="*/ 136275 h 136210"/>
                <a:gd name="connsiteX26" fmla="*/ 91704 w 94458"/>
                <a:gd name="connsiteY26" fmla="*/ 109612 h 136210"/>
                <a:gd name="connsiteX27" fmla="*/ 78269 w 94458"/>
                <a:gd name="connsiteY27" fmla="*/ 86049 h 136210"/>
                <a:gd name="connsiteX28" fmla="*/ 42718 w 94458"/>
                <a:gd name="connsiteY28" fmla="*/ 80261 h 136210"/>
                <a:gd name="connsiteX29" fmla="*/ 27216 w 94458"/>
                <a:gd name="connsiteY29" fmla="*/ 80055 h 136210"/>
                <a:gd name="connsiteX30" fmla="*/ 16261 w 94458"/>
                <a:gd name="connsiteY30" fmla="*/ 66206 h 136210"/>
                <a:gd name="connsiteX31" fmla="*/ 46025 w 94458"/>
                <a:gd name="connsiteY31" fmla="*/ 131521 h 136210"/>
                <a:gd name="connsiteX32" fmla="*/ 10887 w 94458"/>
                <a:gd name="connsiteY32" fmla="*/ 110025 h 136210"/>
                <a:gd name="connsiteX33" fmla="*/ 27836 w 94458"/>
                <a:gd name="connsiteY33" fmla="*/ 92249 h 136210"/>
                <a:gd name="connsiteX34" fmla="*/ 40031 w 94458"/>
                <a:gd name="connsiteY34" fmla="*/ 92249 h 136210"/>
                <a:gd name="connsiteX35" fmla="*/ 80956 w 94458"/>
                <a:gd name="connsiteY35" fmla="*/ 110025 h 136210"/>
                <a:gd name="connsiteX36" fmla="*/ 46025 w 94458"/>
                <a:gd name="connsiteY36" fmla="*/ 131521 h 1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458" h="136210">
                  <a:moveTo>
                    <a:pt x="40238" y="58145"/>
                  </a:moveTo>
                  <a:cubicBezTo>
                    <a:pt x="22255" y="58145"/>
                    <a:pt x="22255" y="37476"/>
                    <a:pt x="22255" y="32722"/>
                  </a:cubicBezTo>
                  <a:cubicBezTo>
                    <a:pt x="22255" y="27141"/>
                    <a:pt x="22462" y="20527"/>
                    <a:pt x="25562" y="15360"/>
                  </a:cubicBezTo>
                  <a:cubicBezTo>
                    <a:pt x="27216" y="12879"/>
                    <a:pt x="31970" y="7092"/>
                    <a:pt x="40238" y="7092"/>
                  </a:cubicBezTo>
                  <a:cubicBezTo>
                    <a:pt x="58220" y="7092"/>
                    <a:pt x="58220" y="27761"/>
                    <a:pt x="58220" y="32515"/>
                  </a:cubicBezTo>
                  <a:cubicBezTo>
                    <a:pt x="58220" y="38096"/>
                    <a:pt x="58013" y="44710"/>
                    <a:pt x="54913" y="49877"/>
                  </a:cubicBezTo>
                  <a:cubicBezTo>
                    <a:pt x="53259" y="52358"/>
                    <a:pt x="48505" y="58145"/>
                    <a:pt x="40238" y="58145"/>
                  </a:cubicBezTo>
                  <a:close/>
                  <a:moveTo>
                    <a:pt x="16261" y="66206"/>
                  </a:moveTo>
                  <a:cubicBezTo>
                    <a:pt x="16261" y="65379"/>
                    <a:pt x="16261" y="60625"/>
                    <a:pt x="19775" y="56492"/>
                  </a:cubicBezTo>
                  <a:cubicBezTo>
                    <a:pt x="27836" y="62279"/>
                    <a:pt x="36310" y="62899"/>
                    <a:pt x="40238" y="62899"/>
                  </a:cubicBezTo>
                  <a:cubicBezTo>
                    <a:pt x="59460" y="62899"/>
                    <a:pt x="73722" y="48637"/>
                    <a:pt x="73722" y="32722"/>
                  </a:cubicBezTo>
                  <a:cubicBezTo>
                    <a:pt x="73722" y="25074"/>
                    <a:pt x="70415" y="17426"/>
                    <a:pt x="65247" y="12673"/>
                  </a:cubicBezTo>
                  <a:cubicBezTo>
                    <a:pt x="72688" y="5645"/>
                    <a:pt x="80129" y="4612"/>
                    <a:pt x="83850" y="4612"/>
                  </a:cubicBezTo>
                  <a:cubicBezTo>
                    <a:pt x="84263" y="4612"/>
                    <a:pt x="85297" y="4612"/>
                    <a:pt x="85917" y="4818"/>
                  </a:cubicBezTo>
                  <a:cubicBezTo>
                    <a:pt x="83643" y="5645"/>
                    <a:pt x="82610" y="7919"/>
                    <a:pt x="82610" y="10399"/>
                  </a:cubicBezTo>
                  <a:cubicBezTo>
                    <a:pt x="82610" y="13913"/>
                    <a:pt x="85297" y="16393"/>
                    <a:pt x="88604" y="16393"/>
                  </a:cubicBezTo>
                  <a:cubicBezTo>
                    <a:pt x="90671" y="16393"/>
                    <a:pt x="94598" y="14946"/>
                    <a:pt x="94598" y="10192"/>
                  </a:cubicBezTo>
                  <a:cubicBezTo>
                    <a:pt x="94598" y="6678"/>
                    <a:pt x="92118" y="64"/>
                    <a:pt x="84057" y="64"/>
                  </a:cubicBezTo>
                  <a:cubicBezTo>
                    <a:pt x="79923" y="64"/>
                    <a:pt x="70828" y="1304"/>
                    <a:pt x="62147" y="9779"/>
                  </a:cubicBezTo>
                  <a:cubicBezTo>
                    <a:pt x="53466" y="2958"/>
                    <a:pt x="44785" y="2338"/>
                    <a:pt x="40238" y="2338"/>
                  </a:cubicBezTo>
                  <a:cubicBezTo>
                    <a:pt x="21015" y="2338"/>
                    <a:pt x="6753" y="16600"/>
                    <a:pt x="6753" y="32515"/>
                  </a:cubicBezTo>
                  <a:cubicBezTo>
                    <a:pt x="6753" y="41610"/>
                    <a:pt x="11301" y="49464"/>
                    <a:pt x="16468" y="53804"/>
                  </a:cubicBezTo>
                  <a:cubicBezTo>
                    <a:pt x="13781" y="56905"/>
                    <a:pt x="10060" y="63726"/>
                    <a:pt x="10060" y="70960"/>
                  </a:cubicBezTo>
                  <a:cubicBezTo>
                    <a:pt x="10060" y="77368"/>
                    <a:pt x="12747" y="85222"/>
                    <a:pt x="19155" y="89356"/>
                  </a:cubicBezTo>
                  <a:cubicBezTo>
                    <a:pt x="6753" y="92870"/>
                    <a:pt x="139" y="101757"/>
                    <a:pt x="139" y="110025"/>
                  </a:cubicBezTo>
                  <a:cubicBezTo>
                    <a:pt x="139" y="124907"/>
                    <a:pt x="20602" y="136275"/>
                    <a:pt x="45818" y="136275"/>
                  </a:cubicBezTo>
                  <a:cubicBezTo>
                    <a:pt x="70208" y="136275"/>
                    <a:pt x="91704" y="125734"/>
                    <a:pt x="91704" y="109612"/>
                  </a:cubicBezTo>
                  <a:cubicBezTo>
                    <a:pt x="91704" y="102377"/>
                    <a:pt x="88811" y="91836"/>
                    <a:pt x="78269" y="86049"/>
                  </a:cubicBezTo>
                  <a:cubicBezTo>
                    <a:pt x="67314" y="80261"/>
                    <a:pt x="55326" y="80261"/>
                    <a:pt x="42718" y="80261"/>
                  </a:cubicBezTo>
                  <a:cubicBezTo>
                    <a:pt x="37551" y="80261"/>
                    <a:pt x="28663" y="80261"/>
                    <a:pt x="27216" y="80055"/>
                  </a:cubicBezTo>
                  <a:cubicBezTo>
                    <a:pt x="20602" y="79228"/>
                    <a:pt x="16261" y="72820"/>
                    <a:pt x="16261" y="66206"/>
                  </a:cubicBezTo>
                  <a:close/>
                  <a:moveTo>
                    <a:pt x="46025" y="131521"/>
                  </a:moveTo>
                  <a:cubicBezTo>
                    <a:pt x="25149" y="131521"/>
                    <a:pt x="10887" y="120980"/>
                    <a:pt x="10887" y="110025"/>
                  </a:cubicBezTo>
                  <a:cubicBezTo>
                    <a:pt x="10887" y="100517"/>
                    <a:pt x="18742" y="92870"/>
                    <a:pt x="27836" y="92249"/>
                  </a:cubicBezTo>
                  <a:lnTo>
                    <a:pt x="40031" y="92249"/>
                  </a:lnTo>
                  <a:cubicBezTo>
                    <a:pt x="57807" y="92249"/>
                    <a:pt x="80956" y="92249"/>
                    <a:pt x="80956" y="110025"/>
                  </a:cubicBezTo>
                  <a:cubicBezTo>
                    <a:pt x="80956" y="121186"/>
                    <a:pt x="66281" y="131521"/>
                    <a:pt x="46025" y="131521"/>
                  </a:cubicBez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9" name="Freeform: Shape 778">
              <a:extLst>
                <a:ext uri="{FF2B5EF4-FFF2-40B4-BE49-F238E27FC236}">
                  <a16:creationId xmlns:a16="http://schemas.microsoft.com/office/drawing/2014/main" id="{7F9CEB0E-F01B-6BF0-9E20-CCCE48D48D41}"/>
                </a:ext>
              </a:extLst>
            </p:cNvPr>
            <p:cNvSpPr/>
            <p:nvPr>
              <p:custDataLst>
                <p:tags r:id="rId68"/>
              </p:custDataLst>
            </p:nvPr>
          </p:nvSpPr>
          <p:spPr>
            <a:xfrm>
              <a:off x="8717819" y="6962668"/>
              <a:ext cx="93218" cy="94872"/>
            </a:xfrm>
            <a:custGeom>
              <a:avLst/>
              <a:gdLst>
                <a:gd name="connsiteX0" fmla="*/ 60292 w 93218"/>
                <a:gd name="connsiteY0" fmla="*/ 76954 h 94872"/>
                <a:gd name="connsiteX1" fmla="*/ 76414 w 93218"/>
                <a:gd name="connsiteY1" fmla="*/ 93903 h 94872"/>
                <a:gd name="connsiteX2" fmla="*/ 93363 w 93218"/>
                <a:gd name="connsiteY2" fmla="*/ 74267 h 94872"/>
                <a:gd name="connsiteX3" fmla="*/ 93363 w 93218"/>
                <a:gd name="connsiteY3" fmla="*/ 62692 h 94872"/>
                <a:gd name="connsiteX4" fmla="*/ 88195 w 93218"/>
                <a:gd name="connsiteY4" fmla="*/ 62692 h 94872"/>
                <a:gd name="connsiteX5" fmla="*/ 88195 w 93218"/>
                <a:gd name="connsiteY5" fmla="*/ 74267 h 94872"/>
                <a:gd name="connsiteX6" fmla="*/ 80754 w 93218"/>
                <a:gd name="connsiteY6" fmla="*/ 87496 h 94872"/>
                <a:gd name="connsiteX7" fmla="*/ 73107 w 93218"/>
                <a:gd name="connsiteY7" fmla="*/ 77161 h 94872"/>
                <a:gd name="connsiteX8" fmla="*/ 73107 w 93218"/>
                <a:gd name="connsiteY8" fmla="*/ 35822 h 94872"/>
                <a:gd name="connsiteX9" fmla="*/ 65666 w 93218"/>
                <a:gd name="connsiteY9" fmla="*/ 11432 h 94872"/>
                <a:gd name="connsiteX10" fmla="*/ 37349 w 93218"/>
                <a:gd name="connsiteY10" fmla="*/ 64 h 94872"/>
                <a:gd name="connsiteX11" fmla="*/ 6138 w 93218"/>
                <a:gd name="connsiteY11" fmla="*/ 23421 h 94872"/>
                <a:gd name="connsiteX12" fmla="*/ 15646 w 93218"/>
                <a:gd name="connsiteY12" fmla="*/ 33135 h 94872"/>
                <a:gd name="connsiteX13" fmla="*/ 25154 w 93218"/>
                <a:gd name="connsiteY13" fmla="*/ 23627 h 94872"/>
                <a:gd name="connsiteX14" fmla="*/ 14613 w 93218"/>
                <a:gd name="connsiteY14" fmla="*/ 14119 h 94872"/>
                <a:gd name="connsiteX15" fmla="*/ 36936 w 93218"/>
                <a:gd name="connsiteY15" fmla="*/ 4612 h 94872"/>
                <a:gd name="connsiteX16" fmla="*/ 58845 w 93218"/>
                <a:gd name="connsiteY16" fmla="*/ 31068 h 94872"/>
                <a:gd name="connsiteX17" fmla="*/ 58845 w 93218"/>
                <a:gd name="connsiteY17" fmla="*/ 38716 h 94872"/>
                <a:gd name="connsiteX18" fmla="*/ 20813 w 93218"/>
                <a:gd name="connsiteY18" fmla="*/ 46157 h 94872"/>
                <a:gd name="connsiteX19" fmla="*/ 144 w 93218"/>
                <a:gd name="connsiteY19" fmla="*/ 73027 h 94872"/>
                <a:gd name="connsiteX20" fmla="*/ 33215 w 93218"/>
                <a:gd name="connsiteY20" fmla="*/ 94936 h 94872"/>
                <a:gd name="connsiteX21" fmla="*/ 60292 w 93218"/>
                <a:gd name="connsiteY21" fmla="*/ 76954 h 94872"/>
                <a:gd name="connsiteX22" fmla="*/ 58845 w 93218"/>
                <a:gd name="connsiteY22" fmla="*/ 43056 h 94872"/>
                <a:gd name="connsiteX23" fmla="*/ 58845 w 93218"/>
                <a:gd name="connsiteY23" fmla="*/ 63726 h 94872"/>
                <a:gd name="connsiteX24" fmla="*/ 34662 w 93218"/>
                <a:gd name="connsiteY24" fmla="*/ 90389 h 94872"/>
                <a:gd name="connsiteX25" fmla="*/ 16059 w 93218"/>
                <a:gd name="connsiteY25" fmla="*/ 72820 h 94872"/>
                <a:gd name="connsiteX26" fmla="*/ 58845 w 93218"/>
                <a:gd name="connsiteY26" fmla="*/ 43056 h 9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3218" h="94872">
                  <a:moveTo>
                    <a:pt x="60292" y="76954"/>
                  </a:moveTo>
                  <a:cubicBezTo>
                    <a:pt x="61119" y="85222"/>
                    <a:pt x="66699" y="93903"/>
                    <a:pt x="76414" y="93903"/>
                  </a:cubicBezTo>
                  <a:cubicBezTo>
                    <a:pt x="80754" y="93903"/>
                    <a:pt x="93363" y="91009"/>
                    <a:pt x="93363" y="74267"/>
                  </a:cubicBezTo>
                  <a:lnTo>
                    <a:pt x="93363" y="62692"/>
                  </a:lnTo>
                  <a:lnTo>
                    <a:pt x="88195" y="62692"/>
                  </a:lnTo>
                  <a:lnTo>
                    <a:pt x="88195" y="74267"/>
                  </a:lnTo>
                  <a:cubicBezTo>
                    <a:pt x="88195" y="86255"/>
                    <a:pt x="83028" y="87496"/>
                    <a:pt x="80754" y="87496"/>
                  </a:cubicBezTo>
                  <a:cubicBezTo>
                    <a:pt x="73934" y="87496"/>
                    <a:pt x="73107" y="78194"/>
                    <a:pt x="73107" y="77161"/>
                  </a:cubicBezTo>
                  <a:lnTo>
                    <a:pt x="73107" y="35822"/>
                  </a:lnTo>
                  <a:cubicBezTo>
                    <a:pt x="73107" y="27141"/>
                    <a:pt x="73107" y="19080"/>
                    <a:pt x="65666" y="11432"/>
                  </a:cubicBezTo>
                  <a:cubicBezTo>
                    <a:pt x="57605" y="3371"/>
                    <a:pt x="47270" y="64"/>
                    <a:pt x="37349" y="64"/>
                  </a:cubicBezTo>
                  <a:cubicBezTo>
                    <a:pt x="20400" y="64"/>
                    <a:pt x="6138" y="9779"/>
                    <a:pt x="6138" y="23421"/>
                  </a:cubicBezTo>
                  <a:cubicBezTo>
                    <a:pt x="6138" y="29621"/>
                    <a:pt x="10272" y="33135"/>
                    <a:pt x="15646" y="33135"/>
                  </a:cubicBezTo>
                  <a:cubicBezTo>
                    <a:pt x="21434" y="33135"/>
                    <a:pt x="25154" y="29001"/>
                    <a:pt x="25154" y="23627"/>
                  </a:cubicBezTo>
                  <a:cubicBezTo>
                    <a:pt x="25154" y="21147"/>
                    <a:pt x="24121" y="14326"/>
                    <a:pt x="14613" y="14119"/>
                  </a:cubicBezTo>
                  <a:cubicBezTo>
                    <a:pt x="20193" y="6885"/>
                    <a:pt x="30321" y="4612"/>
                    <a:pt x="36936" y="4612"/>
                  </a:cubicBezTo>
                  <a:cubicBezTo>
                    <a:pt x="47063" y="4612"/>
                    <a:pt x="58845" y="12673"/>
                    <a:pt x="58845" y="31068"/>
                  </a:cubicBezTo>
                  <a:lnTo>
                    <a:pt x="58845" y="38716"/>
                  </a:lnTo>
                  <a:cubicBezTo>
                    <a:pt x="48304" y="39336"/>
                    <a:pt x="33835" y="39956"/>
                    <a:pt x="20813" y="46157"/>
                  </a:cubicBezTo>
                  <a:cubicBezTo>
                    <a:pt x="5311" y="53184"/>
                    <a:pt x="144" y="63932"/>
                    <a:pt x="144" y="73027"/>
                  </a:cubicBezTo>
                  <a:cubicBezTo>
                    <a:pt x="144" y="89769"/>
                    <a:pt x="20193" y="94936"/>
                    <a:pt x="33215" y="94936"/>
                  </a:cubicBezTo>
                  <a:cubicBezTo>
                    <a:pt x="46857" y="94936"/>
                    <a:pt x="56365" y="86669"/>
                    <a:pt x="60292" y="76954"/>
                  </a:cubicBezTo>
                  <a:close/>
                  <a:moveTo>
                    <a:pt x="58845" y="43056"/>
                  </a:moveTo>
                  <a:lnTo>
                    <a:pt x="58845" y="63726"/>
                  </a:lnTo>
                  <a:cubicBezTo>
                    <a:pt x="58845" y="83362"/>
                    <a:pt x="43963" y="90389"/>
                    <a:pt x="34662" y="90389"/>
                  </a:cubicBezTo>
                  <a:cubicBezTo>
                    <a:pt x="24534" y="90389"/>
                    <a:pt x="16059" y="83155"/>
                    <a:pt x="16059" y="72820"/>
                  </a:cubicBezTo>
                  <a:cubicBezTo>
                    <a:pt x="16059" y="61452"/>
                    <a:pt x="24741" y="44297"/>
                    <a:pt x="58845" y="43056"/>
                  </a:cubicBez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0" name="Freeform: Shape 779">
              <a:extLst>
                <a:ext uri="{FF2B5EF4-FFF2-40B4-BE49-F238E27FC236}">
                  <a16:creationId xmlns:a16="http://schemas.microsoft.com/office/drawing/2014/main" id="{B0442158-5FFA-D468-7D3B-BC6349A1D165}"/>
                </a:ext>
              </a:extLst>
            </p:cNvPr>
            <p:cNvSpPr/>
            <p:nvPr>
              <p:custDataLst>
                <p:tags r:id="rId69"/>
              </p:custDataLst>
            </p:nvPr>
          </p:nvSpPr>
          <p:spPr>
            <a:xfrm>
              <a:off x="8819099" y="6963908"/>
              <a:ext cx="161427" cy="91358"/>
            </a:xfrm>
            <a:custGeom>
              <a:avLst/>
              <a:gdLst>
                <a:gd name="connsiteX0" fmla="*/ 16271 w 161427"/>
                <a:gd name="connsiteY0" fmla="*/ 20320 h 91358"/>
                <a:gd name="connsiteX1" fmla="*/ 16271 w 161427"/>
                <a:gd name="connsiteY1" fmla="*/ 75714 h 91358"/>
                <a:gd name="connsiteX2" fmla="*/ 149 w 161427"/>
                <a:gd name="connsiteY2" fmla="*/ 85015 h 91358"/>
                <a:gd name="connsiteX3" fmla="*/ 149 w 161427"/>
                <a:gd name="connsiteY3" fmla="*/ 91423 h 91358"/>
                <a:gd name="connsiteX4" fmla="*/ 23505 w 161427"/>
                <a:gd name="connsiteY4" fmla="*/ 90803 h 91358"/>
                <a:gd name="connsiteX5" fmla="*/ 46655 w 161427"/>
                <a:gd name="connsiteY5" fmla="*/ 91423 h 91358"/>
                <a:gd name="connsiteX6" fmla="*/ 46655 w 161427"/>
                <a:gd name="connsiteY6" fmla="*/ 85015 h 91358"/>
                <a:gd name="connsiteX7" fmla="*/ 30533 w 161427"/>
                <a:gd name="connsiteY7" fmla="*/ 75714 h 91358"/>
                <a:gd name="connsiteX8" fmla="*/ 30533 w 161427"/>
                <a:gd name="connsiteY8" fmla="*/ 37682 h 91358"/>
                <a:gd name="connsiteX9" fmla="*/ 58437 w 161427"/>
                <a:gd name="connsiteY9" fmla="*/ 4612 h 91358"/>
                <a:gd name="connsiteX10" fmla="*/ 73732 w 161427"/>
                <a:gd name="connsiteY10" fmla="*/ 27554 h 91358"/>
                <a:gd name="connsiteX11" fmla="*/ 73732 w 161427"/>
                <a:gd name="connsiteY11" fmla="*/ 75714 h 91358"/>
                <a:gd name="connsiteX12" fmla="*/ 57610 w 161427"/>
                <a:gd name="connsiteY12" fmla="*/ 85015 h 91358"/>
                <a:gd name="connsiteX13" fmla="*/ 57610 w 161427"/>
                <a:gd name="connsiteY13" fmla="*/ 91423 h 91358"/>
                <a:gd name="connsiteX14" fmla="*/ 80966 w 161427"/>
                <a:gd name="connsiteY14" fmla="*/ 90803 h 91358"/>
                <a:gd name="connsiteX15" fmla="*/ 104116 w 161427"/>
                <a:gd name="connsiteY15" fmla="*/ 91423 h 91358"/>
                <a:gd name="connsiteX16" fmla="*/ 104116 w 161427"/>
                <a:gd name="connsiteY16" fmla="*/ 85015 h 91358"/>
                <a:gd name="connsiteX17" fmla="*/ 87994 w 161427"/>
                <a:gd name="connsiteY17" fmla="*/ 75714 h 91358"/>
                <a:gd name="connsiteX18" fmla="*/ 87994 w 161427"/>
                <a:gd name="connsiteY18" fmla="*/ 37682 h 91358"/>
                <a:gd name="connsiteX19" fmla="*/ 115897 w 161427"/>
                <a:gd name="connsiteY19" fmla="*/ 4612 h 91358"/>
                <a:gd name="connsiteX20" fmla="*/ 131193 w 161427"/>
                <a:gd name="connsiteY20" fmla="*/ 27554 h 91358"/>
                <a:gd name="connsiteX21" fmla="*/ 131193 w 161427"/>
                <a:gd name="connsiteY21" fmla="*/ 75714 h 91358"/>
                <a:gd name="connsiteX22" fmla="*/ 115070 w 161427"/>
                <a:gd name="connsiteY22" fmla="*/ 85015 h 91358"/>
                <a:gd name="connsiteX23" fmla="*/ 115070 w 161427"/>
                <a:gd name="connsiteY23" fmla="*/ 91423 h 91358"/>
                <a:gd name="connsiteX24" fmla="*/ 138427 w 161427"/>
                <a:gd name="connsiteY24" fmla="*/ 90803 h 91358"/>
                <a:gd name="connsiteX25" fmla="*/ 161576 w 161427"/>
                <a:gd name="connsiteY25" fmla="*/ 91423 h 91358"/>
                <a:gd name="connsiteX26" fmla="*/ 161576 w 161427"/>
                <a:gd name="connsiteY26" fmla="*/ 85015 h 91358"/>
                <a:gd name="connsiteX27" fmla="*/ 145454 w 161427"/>
                <a:gd name="connsiteY27" fmla="*/ 78814 h 91358"/>
                <a:gd name="connsiteX28" fmla="*/ 145454 w 161427"/>
                <a:gd name="connsiteY28" fmla="*/ 39336 h 91358"/>
                <a:gd name="connsiteX29" fmla="*/ 139047 w 161427"/>
                <a:gd name="connsiteY29" fmla="*/ 7712 h 91358"/>
                <a:gd name="connsiteX30" fmla="*/ 117344 w 161427"/>
                <a:gd name="connsiteY30" fmla="*/ 64 h 91358"/>
                <a:gd name="connsiteX31" fmla="*/ 87374 w 161427"/>
                <a:gd name="connsiteY31" fmla="*/ 20320 h 91358"/>
                <a:gd name="connsiteX32" fmla="*/ 59883 w 161427"/>
                <a:gd name="connsiteY32" fmla="*/ 64 h 91358"/>
                <a:gd name="connsiteX33" fmla="*/ 29293 w 161427"/>
                <a:gd name="connsiteY33" fmla="*/ 21767 h 91358"/>
                <a:gd name="connsiteX34" fmla="*/ 29293 w 161427"/>
                <a:gd name="connsiteY34" fmla="*/ 64 h 91358"/>
                <a:gd name="connsiteX35" fmla="*/ 149 w 161427"/>
                <a:gd name="connsiteY35" fmla="*/ 2338 h 91358"/>
                <a:gd name="connsiteX36" fmla="*/ 149 w 161427"/>
                <a:gd name="connsiteY36" fmla="*/ 8745 h 91358"/>
                <a:gd name="connsiteX37" fmla="*/ 16271 w 161427"/>
                <a:gd name="connsiteY37" fmla="*/ 20320 h 9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427" h="91358">
                  <a:moveTo>
                    <a:pt x="16271" y="20320"/>
                  </a:moveTo>
                  <a:lnTo>
                    <a:pt x="16271" y="75714"/>
                  </a:lnTo>
                  <a:cubicBezTo>
                    <a:pt x="16271" y="85015"/>
                    <a:pt x="13998" y="85015"/>
                    <a:pt x="149" y="85015"/>
                  </a:cubicBezTo>
                  <a:lnTo>
                    <a:pt x="149" y="91423"/>
                  </a:lnTo>
                  <a:cubicBezTo>
                    <a:pt x="7383" y="91216"/>
                    <a:pt x="17925" y="90803"/>
                    <a:pt x="23505" y="90803"/>
                  </a:cubicBezTo>
                  <a:cubicBezTo>
                    <a:pt x="28879" y="90803"/>
                    <a:pt x="39628" y="91216"/>
                    <a:pt x="46655" y="91423"/>
                  </a:cubicBezTo>
                  <a:lnTo>
                    <a:pt x="46655" y="85015"/>
                  </a:lnTo>
                  <a:cubicBezTo>
                    <a:pt x="32807" y="85015"/>
                    <a:pt x="30533" y="85015"/>
                    <a:pt x="30533" y="75714"/>
                  </a:cubicBezTo>
                  <a:lnTo>
                    <a:pt x="30533" y="37682"/>
                  </a:lnTo>
                  <a:cubicBezTo>
                    <a:pt x="30533" y="16186"/>
                    <a:pt x="45208" y="4612"/>
                    <a:pt x="58437" y="4612"/>
                  </a:cubicBezTo>
                  <a:cubicBezTo>
                    <a:pt x="71458" y="4612"/>
                    <a:pt x="73732" y="15773"/>
                    <a:pt x="73732" y="27554"/>
                  </a:cubicBezTo>
                  <a:lnTo>
                    <a:pt x="73732" y="75714"/>
                  </a:lnTo>
                  <a:cubicBezTo>
                    <a:pt x="73732" y="85015"/>
                    <a:pt x="71458" y="85015"/>
                    <a:pt x="57610" y="85015"/>
                  </a:cubicBezTo>
                  <a:lnTo>
                    <a:pt x="57610" y="91423"/>
                  </a:lnTo>
                  <a:cubicBezTo>
                    <a:pt x="64844" y="91216"/>
                    <a:pt x="75385" y="90803"/>
                    <a:pt x="80966" y="90803"/>
                  </a:cubicBezTo>
                  <a:cubicBezTo>
                    <a:pt x="86340" y="90803"/>
                    <a:pt x="97088" y="91216"/>
                    <a:pt x="104116" y="91423"/>
                  </a:cubicBezTo>
                  <a:lnTo>
                    <a:pt x="104116" y="85015"/>
                  </a:lnTo>
                  <a:cubicBezTo>
                    <a:pt x="90267" y="85015"/>
                    <a:pt x="87994" y="85015"/>
                    <a:pt x="87994" y="75714"/>
                  </a:cubicBezTo>
                  <a:lnTo>
                    <a:pt x="87994" y="37682"/>
                  </a:lnTo>
                  <a:cubicBezTo>
                    <a:pt x="87994" y="16186"/>
                    <a:pt x="102669" y="4612"/>
                    <a:pt x="115897" y="4612"/>
                  </a:cubicBezTo>
                  <a:cubicBezTo>
                    <a:pt x="128919" y="4612"/>
                    <a:pt x="131193" y="15773"/>
                    <a:pt x="131193" y="27554"/>
                  </a:cubicBezTo>
                  <a:lnTo>
                    <a:pt x="131193" y="75714"/>
                  </a:lnTo>
                  <a:cubicBezTo>
                    <a:pt x="131193" y="85015"/>
                    <a:pt x="128919" y="85015"/>
                    <a:pt x="115070" y="85015"/>
                  </a:cubicBezTo>
                  <a:lnTo>
                    <a:pt x="115070" y="91423"/>
                  </a:lnTo>
                  <a:cubicBezTo>
                    <a:pt x="122305" y="91216"/>
                    <a:pt x="132846" y="90803"/>
                    <a:pt x="138427" y="90803"/>
                  </a:cubicBezTo>
                  <a:cubicBezTo>
                    <a:pt x="143801" y="90803"/>
                    <a:pt x="154549" y="91216"/>
                    <a:pt x="161576" y="91423"/>
                  </a:cubicBezTo>
                  <a:lnTo>
                    <a:pt x="161576" y="85015"/>
                  </a:lnTo>
                  <a:cubicBezTo>
                    <a:pt x="150828" y="85015"/>
                    <a:pt x="145661" y="85015"/>
                    <a:pt x="145454" y="78814"/>
                  </a:cubicBezTo>
                  <a:lnTo>
                    <a:pt x="145454" y="39336"/>
                  </a:lnTo>
                  <a:cubicBezTo>
                    <a:pt x="145454" y="21560"/>
                    <a:pt x="145454" y="15153"/>
                    <a:pt x="139047" y="7712"/>
                  </a:cubicBezTo>
                  <a:cubicBezTo>
                    <a:pt x="136153" y="4198"/>
                    <a:pt x="129332" y="64"/>
                    <a:pt x="117344" y="64"/>
                  </a:cubicBezTo>
                  <a:cubicBezTo>
                    <a:pt x="99982" y="64"/>
                    <a:pt x="90887" y="12466"/>
                    <a:pt x="87374" y="20320"/>
                  </a:cubicBezTo>
                  <a:cubicBezTo>
                    <a:pt x="84480" y="2338"/>
                    <a:pt x="69185" y="64"/>
                    <a:pt x="59883" y="64"/>
                  </a:cubicBezTo>
                  <a:cubicBezTo>
                    <a:pt x="44795" y="64"/>
                    <a:pt x="35080" y="8952"/>
                    <a:pt x="29293" y="21767"/>
                  </a:cubicBezTo>
                  <a:lnTo>
                    <a:pt x="29293" y="64"/>
                  </a:lnTo>
                  <a:lnTo>
                    <a:pt x="149" y="2338"/>
                  </a:lnTo>
                  <a:lnTo>
                    <a:pt x="149" y="8745"/>
                  </a:lnTo>
                  <a:cubicBezTo>
                    <a:pt x="14618" y="8745"/>
                    <a:pt x="16271" y="10192"/>
                    <a:pt x="16271" y="20320"/>
                  </a:cubicBez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1" name="Freeform: Shape 780">
              <a:extLst>
                <a:ext uri="{FF2B5EF4-FFF2-40B4-BE49-F238E27FC236}">
                  <a16:creationId xmlns:a16="http://schemas.microsoft.com/office/drawing/2014/main" id="{BAE9E2FA-E163-C445-95D4-EFD04DFDE5DD}"/>
                </a:ext>
              </a:extLst>
            </p:cNvPr>
            <p:cNvSpPr/>
            <p:nvPr>
              <p:custDataLst>
                <p:tags r:id="rId70"/>
              </p:custDataLst>
            </p:nvPr>
          </p:nvSpPr>
          <p:spPr>
            <a:xfrm>
              <a:off x="8990517" y="6962668"/>
              <a:ext cx="79990" cy="94872"/>
            </a:xfrm>
            <a:custGeom>
              <a:avLst/>
              <a:gdLst>
                <a:gd name="connsiteX0" fmla="*/ 17520 w 79990"/>
                <a:gd name="connsiteY0" fmla="*/ 40576 h 94872"/>
                <a:gd name="connsiteX1" fmla="*/ 43150 w 79990"/>
                <a:gd name="connsiteY1" fmla="*/ 4612 h 94872"/>
                <a:gd name="connsiteX2" fmla="*/ 66506 w 79990"/>
                <a:gd name="connsiteY2" fmla="*/ 40576 h 94872"/>
                <a:gd name="connsiteX3" fmla="*/ 17520 w 79990"/>
                <a:gd name="connsiteY3" fmla="*/ 40576 h 94872"/>
                <a:gd name="connsiteX4" fmla="*/ 17313 w 79990"/>
                <a:gd name="connsiteY4" fmla="*/ 44917 h 94872"/>
                <a:gd name="connsiteX5" fmla="*/ 74980 w 79990"/>
                <a:gd name="connsiteY5" fmla="*/ 44917 h 94872"/>
                <a:gd name="connsiteX6" fmla="*/ 80148 w 79990"/>
                <a:gd name="connsiteY6" fmla="*/ 40576 h 94872"/>
                <a:gd name="connsiteX7" fmla="*/ 43150 w 79990"/>
                <a:gd name="connsiteY7" fmla="*/ 64 h 94872"/>
                <a:gd name="connsiteX8" fmla="*/ 157 w 79990"/>
                <a:gd name="connsiteY8" fmla="*/ 47190 h 94872"/>
                <a:gd name="connsiteX9" fmla="*/ 45630 w 79990"/>
                <a:gd name="connsiteY9" fmla="*/ 94936 h 94872"/>
                <a:gd name="connsiteX10" fmla="*/ 80148 w 79990"/>
                <a:gd name="connsiteY10" fmla="*/ 68066 h 94872"/>
                <a:gd name="connsiteX11" fmla="*/ 77461 w 79990"/>
                <a:gd name="connsiteY11" fmla="*/ 65586 h 94872"/>
                <a:gd name="connsiteX12" fmla="*/ 74774 w 79990"/>
                <a:gd name="connsiteY12" fmla="*/ 68480 h 94872"/>
                <a:gd name="connsiteX13" fmla="*/ 46870 w 79990"/>
                <a:gd name="connsiteY13" fmla="*/ 89769 h 94872"/>
                <a:gd name="connsiteX14" fmla="*/ 23514 w 79990"/>
                <a:gd name="connsiteY14" fmla="*/ 75921 h 94872"/>
                <a:gd name="connsiteX15" fmla="*/ 17313 w 79990"/>
                <a:gd name="connsiteY15" fmla="*/ 44917 h 9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990" h="94872">
                  <a:moveTo>
                    <a:pt x="17520" y="40576"/>
                  </a:moveTo>
                  <a:cubicBezTo>
                    <a:pt x="18760" y="9779"/>
                    <a:pt x="36122" y="4612"/>
                    <a:pt x="43150" y="4612"/>
                  </a:cubicBezTo>
                  <a:cubicBezTo>
                    <a:pt x="64439" y="4612"/>
                    <a:pt x="66506" y="32515"/>
                    <a:pt x="66506" y="40576"/>
                  </a:cubicBezTo>
                  <a:lnTo>
                    <a:pt x="17520" y="40576"/>
                  </a:lnTo>
                  <a:close/>
                  <a:moveTo>
                    <a:pt x="17313" y="44917"/>
                  </a:moveTo>
                  <a:lnTo>
                    <a:pt x="74980" y="44917"/>
                  </a:lnTo>
                  <a:cubicBezTo>
                    <a:pt x="79528" y="44917"/>
                    <a:pt x="80148" y="44917"/>
                    <a:pt x="80148" y="40576"/>
                  </a:cubicBezTo>
                  <a:cubicBezTo>
                    <a:pt x="80148" y="20114"/>
                    <a:pt x="68986" y="64"/>
                    <a:pt x="43150" y="64"/>
                  </a:cubicBezTo>
                  <a:cubicBezTo>
                    <a:pt x="19173" y="64"/>
                    <a:pt x="157" y="21354"/>
                    <a:pt x="157" y="47190"/>
                  </a:cubicBezTo>
                  <a:cubicBezTo>
                    <a:pt x="157" y="74887"/>
                    <a:pt x="21860" y="94936"/>
                    <a:pt x="45630" y="94936"/>
                  </a:cubicBezTo>
                  <a:cubicBezTo>
                    <a:pt x="70846" y="94936"/>
                    <a:pt x="80148" y="71994"/>
                    <a:pt x="80148" y="68066"/>
                  </a:cubicBezTo>
                  <a:cubicBezTo>
                    <a:pt x="80148" y="65999"/>
                    <a:pt x="78494" y="65586"/>
                    <a:pt x="77461" y="65586"/>
                  </a:cubicBezTo>
                  <a:cubicBezTo>
                    <a:pt x="75600" y="65586"/>
                    <a:pt x="75187" y="66826"/>
                    <a:pt x="74774" y="68480"/>
                  </a:cubicBezTo>
                  <a:cubicBezTo>
                    <a:pt x="67539" y="89769"/>
                    <a:pt x="48937" y="89769"/>
                    <a:pt x="46870" y="89769"/>
                  </a:cubicBezTo>
                  <a:cubicBezTo>
                    <a:pt x="36535" y="89769"/>
                    <a:pt x="28268" y="83568"/>
                    <a:pt x="23514" y="75921"/>
                  </a:cubicBezTo>
                  <a:cubicBezTo>
                    <a:pt x="17313" y="65999"/>
                    <a:pt x="17313" y="52358"/>
                    <a:pt x="17313" y="44917"/>
                  </a:cubicBez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2" name="Freeform: Shape 781">
              <a:extLst>
                <a:ext uri="{FF2B5EF4-FFF2-40B4-BE49-F238E27FC236}">
                  <a16:creationId xmlns:a16="http://schemas.microsoft.com/office/drawing/2014/main" id="{D2DB3181-8267-F804-AF8F-CEE97D251518}"/>
                </a:ext>
              </a:extLst>
            </p:cNvPr>
            <p:cNvSpPr/>
            <p:nvPr>
              <p:custDataLst>
                <p:tags r:id="rId71"/>
              </p:custDataLst>
            </p:nvPr>
          </p:nvSpPr>
          <p:spPr>
            <a:xfrm>
              <a:off x="9149211" y="6966182"/>
              <a:ext cx="141584" cy="91358"/>
            </a:xfrm>
            <a:custGeom>
              <a:avLst/>
              <a:gdLst>
                <a:gd name="connsiteX0" fmla="*/ 124388 w 141584"/>
                <a:gd name="connsiteY0" fmla="*/ 19700 h 91358"/>
                <a:gd name="connsiteX1" fmla="*/ 141750 w 141584"/>
                <a:gd name="connsiteY1" fmla="*/ 6472 h 91358"/>
                <a:gd name="connsiteX2" fmla="*/ 141750 w 141584"/>
                <a:gd name="connsiteY2" fmla="*/ 64 h 91358"/>
                <a:gd name="connsiteX3" fmla="*/ 126661 w 141584"/>
                <a:gd name="connsiteY3" fmla="*/ 684 h 91358"/>
                <a:gd name="connsiteX4" fmla="*/ 107439 w 141584"/>
                <a:gd name="connsiteY4" fmla="*/ 64 h 91358"/>
                <a:gd name="connsiteX5" fmla="*/ 107439 w 141584"/>
                <a:gd name="connsiteY5" fmla="*/ 6472 h 91358"/>
                <a:gd name="connsiteX6" fmla="*/ 119427 w 141584"/>
                <a:gd name="connsiteY6" fmla="*/ 16393 h 91358"/>
                <a:gd name="connsiteX7" fmla="*/ 118394 w 141584"/>
                <a:gd name="connsiteY7" fmla="*/ 20734 h 91358"/>
                <a:gd name="connsiteX8" fmla="*/ 99585 w 141584"/>
                <a:gd name="connsiteY8" fmla="*/ 73647 h 91358"/>
                <a:gd name="connsiteX9" fmla="*/ 79122 w 141584"/>
                <a:gd name="connsiteY9" fmla="*/ 15980 h 91358"/>
                <a:gd name="connsiteX10" fmla="*/ 78088 w 141584"/>
                <a:gd name="connsiteY10" fmla="*/ 12052 h 91358"/>
                <a:gd name="connsiteX11" fmla="*/ 90283 w 141584"/>
                <a:gd name="connsiteY11" fmla="*/ 6472 h 91358"/>
                <a:gd name="connsiteX12" fmla="*/ 90283 w 141584"/>
                <a:gd name="connsiteY12" fmla="*/ 64 h 91358"/>
                <a:gd name="connsiteX13" fmla="*/ 68787 w 141584"/>
                <a:gd name="connsiteY13" fmla="*/ 684 h 91358"/>
                <a:gd name="connsiteX14" fmla="*/ 50392 w 141584"/>
                <a:gd name="connsiteY14" fmla="*/ 64 h 91358"/>
                <a:gd name="connsiteX15" fmla="*/ 50392 w 141584"/>
                <a:gd name="connsiteY15" fmla="*/ 6472 h 91358"/>
                <a:gd name="connsiteX16" fmla="*/ 63413 w 141584"/>
                <a:gd name="connsiteY16" fmla="*/ 9572 h 91358"/>
                <a:gd name="connsiteX17" fmla="*/ 68167 w 141584"/>
                <a:gd name="connsiteY17" fmla="*/ 20940 h 91358"/>
                <a:gd name="connsiteX18" fmla="*/ 50392 w 141584"/>
                <a:gd name="connsiteY18" fmla="*/ 70960 h 91358"/>
                <a:gd name="connsiteX19" fmla="*/ 30756 w 141584"/>
                <a:gd name="connsiteY19" fmla="*/ 15773 h 91358"/>
                <a:gd name="connsiteX20" fmla="*/ 29722 w 141584"/>
                <a:gd name="connsiteY20" fmla="*/ 12052 h 91358"/>
                <a:gd name="connsiteX21" fmla="*/ 41917 w 141584"/>
                <a:gd name="connsiteY21" fmla="*/ 6472 h 91358"/>
                <a:gd name="connsiteX22" fmla="*/ 41917 w 141584"/>
                <a:gd name="connsiteY22" fmla="*/ 64 h 91358"/>
                <a:gd name="connsiteX23" fmla="*/ 19388 w 141584"/>
                <a:gd name="connsiteY23" fmla="*/ 684 h 91358"/>
                <a:gd name="connsiteX24" fmla="*/ 165 w 141584"/>
                <a:gd name="connsiteY24" fmla="*/ 64 h 91358"/>
                <a:gd name="connsiteX25" fmla="*/ 165 w 141584"/>
                <a:gd name="connsiteY25" fmla="*/ 6472 h 91358"/>
                <a:gd name="connsiteX26" fmla="*/ 15460 w 141584"/>
                <a:gd name="connsiteY26" fmla="*/ 13706 h 91358"/>
                <a:gd name="connsiteX27" fmla="*/ 41504 w 141584"/>
                <a:gd name="connsiteY27" fmla="*/ 86875 h 91358"/>
                <a:gd name="connsiteX28" fmla="*/ 45844 w 141584"/>
                <a:gd name="connsiteY28" fmla="*/ 91423 h 91358"/>
                <a:gd name="connsiteX29" fmla="*/ 49978 w 141584"/>
                <a:gd name="connsiteY29" fmla="*/ 87289 h 91358"/>
                <a:gd name="connsiteX30" fmla="*/ 70854 w 141584"/>
                <a:gd name="connsiteY30" fmla="*/ 28795 h 91358"/>
                <a:gd name="connsiteX31" fmla="*/ 91937 w 141584"/>
                <a:gd name="connsiteY31" fmla="*/ 87496 h 91358"/>
                <a:gd name="connsiteX32" fmla="*/ 96071 w 141584"/>
                <a:gd name="connsiteY32" fmla="*/ 91423 h 91358"/>
                <a:gd name="connsiteX33" fmla="*/ 100205 w 141584"/>
                <a:gd name="connsiteY33" fmla="*/ 87496 h 91358"/>
                <a:gd name="connsiteX34" fmla="*/ 124388 w 141584"/>
                <a:gd name="connsiteY34" fmla="*/ 19700 h 9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1584" h="91358">
                  <a:moveTo>
                    <a:pt x="124388" y="19700"/>
                  </a:moveTo>
                  <a:cubicBezTo>
                    <a:pt x="128108" y="9365"/>
                    <a:pt x="134516" y="6678"/>
                    <a:pt x="141750" y="6472"/>
                  </a:cubicBezTo>
                  <a:lnTo>
                    <a:pt x="141750" y="64"/>
                  </a:lnTo>
                  <a:cubicBezTo>
                    <a:pt x="137203" y="478"/>
                    <a:pt x="131209" y="684"/>
                    <a:pt x="126661" y="684"/>
                  </a:cubicBezTo>
                  <a:cubicBezTo>
                    <a:pt x="120667" y="684"/>
                    <a:pt x="111366" y="271"/>
                    <a:pt x="107439" y="64"/>
                  </a:cubicBezTo>
                  <a:lnTo>
                    <a:pt x="107439" y="6472"/>
                  </a:lnTo>
                  <a:cubicBezTo>
                    <a:pt x="114880" y="6678"/>
                    <a:pt x="119427" y="10399"/>
                    <a:pt x="119427" y="16393"/>
                  </a:cubicBezTo>
                  <a:cubicBezTo>
                    <a:pt x="119427" y="17633"/>
                    <a:pt x="119427" y="18047"/>
                    <a:pt x="118394" y="20734"/>
                  </a:cubicBezTo>
                  <a:lnTo>
                    <a:pt x="99585" y="73647"/>
                  </a:lnTo>
                  <a:lnTo>
                    <a:pt x="79122" y="15980"/>
                  </a:lnTo>
                  <a:cubicBezTo>
                    <a:pt x="78295" y="13499"/>
                    <a:pt x="78088" y="13086"/>
                    <a:pt x="78088" y="12052"/>
                  </a:cubicBezTo>
                  <a:cubicBezTo>
                    <a:pt x="78088" y="6472"/>
                    <a:pt x="86149" y="6472"/>
                    <a:pt x="90283" y="6472"/>
                  </a:cubicBezTo>
                  <a:lnTo>
                    <a:pt x="90283" y="64"/>
                  </a:lnTo>
                  <a:cubicBezTo>
                    <a:pt x="84289" y="271"/>
                    <a:pt x="73748" y="684"/>
                    <a:pt x="68787" y="684"/>
                  </a:cubicBezTo>
                  <a:cubicBezTo>
                    <a:pt x="62586" y="684"/>
                    <a:pt x="56592" y="478"/>
                    <a:pt x="50392" y="64"/>
                  </a:cubicBezTo>
                  <a:lnTo>
                    <a:pt x="50392" y="6472"/>
                  </a:lnTo>
                  <a:cubicBezTo>
                    <a:pt x="58039" y="6472"/>
                    <a:pt x="61346" y="6885"/>
                    <a:pt x="63413" y="9572"/>
                  </a:cubicBezTo>
                  <a:cubicBezTo>
                    <a:pt x="64447" y="10812"/>
                    <a:pt x="66720" y="17013"/>
                    <a:pt x="68167" y="20940"/>
                  </a:cubicBezTo>
                  <a:lnTo>
                    <a:pt x="50392" y="70960"/>
                  </a:lnTo>
                  <a:lnTo>
                    <a:pt x="30756" y="15773"/>
                  </a:lnTo>
                  <a:cubicBezTo>
                    <a:pt x="29722" y="13293"/>
                    <a:pt x="29722" y="12879"/>
                    <a:pt x="29722" y="12052"/>
                  </a:cubicBezTo>
                  <a:cubicBezTo>
                    <a:pt x="29722" y="6472"/>
                    <a:pt x="37783" y="6472"/>
                    <a:pt x="41917" y="6472"/>
                  </a:cubicBezTo>
                  <a:lnTo>
                    <a:pt x="41917" y="64"/>
                  </a:lnTo>
                  <a:cubicBezTo>
                    <a:pt x="35716" y="271"/>
                    <a:pt x="24142" y="684"/>
                    <a:pt x="19388" y="684"/>
                  </a:cubicBezTo>
                  <a:cubicBezTo>
                    <a:pt x="18561" y="684"/>
                    <a:pt x="7606" y="478"/>
                    <a:pt x="165" y="64"/>
                  </a:cubicBezTo>
                  <a:lnTo>
                    <a:pt x="165" y="6472"/>
                  </a:lnTo>
                  <a:cubicBezTo>
                    <a:pt x="10500" y="6472"/>
                    <a:pt x="12980" y="7092"/>
                    <a:pt x="15460" y="13706"/>
                  </a:cubicBezTo>
                  <a:lnTo>
                    <a:pt x="41504" y="86875"/>
                  </a:lnTo>
                  <a:cubicBezTo>
                    <a:pt x="42537" y="89769"/>
                    <a:pt x="43157" y="91423"/>
                    <a:pt x="45844" y="91423"/>
                  </a:cubicBezTo>
                  <a:cubicBezTo>
                    <a:pt x="48531" y="91423"/>
                    <a:pt x="48945" y="90183"/>
                    <a:pt x="49978" y="87289"/>
                  </a:cubicBezTo>
                  <a:lnTo>
                    <a:pt x="70854" y="28795"/>
                  </a:lnTo>
                  <a:lnTo>
                    <a:pt x="91937" y="87496"/>
                  </a:lnTo>
                  <a:cubicBezTo>
                    <a:pt x="92764" y="89769"/>
                    <a:pt x="93384" y="91423"/>
                    <a:pt x="96071" y="91423"/>
                  </a:cubicBezTo>
                  <a:cubicBezTo>
                    <a:pt x="98758" y="91423"/>
                    <a:pt x="99378" y="89562"/>
                    <a:pt x="100205" y="87496"/>
                  </a:cubicBezTo>
                  <a:lnTo>
                    <a:pt x="124388" y="19700"/>
                  </a:ln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3" name="Freeform: Shape 782">
              <a:extLst>
                <a:ext uri="{FF2B5EF4-FFF2-40B4-BE49-F238E27FC236}">
                  <a16:creationId xmlns:a16="http://schemas.microsoft.com/office/drawing/2014/main" id="{CDECA3E0-C245-499A-C91A-6F5AEDA1D126}"/>
                </a:ext>
              </a:extLst>
            </p:cNvPr>
            <p:cNvSpPr/>
            <p:nvPr>
              <p:custDataLst>
                <p:tags r:id="rId72"/>
              </p:custDataLst>
            </p:nvPr>
          </p:nvSpPr>
          <p:spPr>
            <a:xfrm>
              <a:off x="9312545" y="7033357"/>
              <a:ext cx="21909" cy="21909"/>
            </a:xfrm>
            <a:custGeom>
              <a:avLst/>
              <a:gdLst>
                <a:gd name="connsiteX0" fmla="*/ 22082 w 21909"/>
                <a:gd name="connsiteY0" fmla="*/ 11019 h 21909"/>
                <a:gd name="connsiteX1" fmla="*/ 11127 w 21909"/>
                <a:gd name="connsiteY1" fmla="*/ 64 h 21909"/>
                <a:gd name="connsiteX2" fmla="*/ 172 w 21909"/>
                <a:gd name="connsiteY2" fmla="*/ 11019 h 21909"/>
                <a:gd name="connsiteX3" fmla="*/ 11127 w 21909"/>
                <a:gd name="connsiteY3" fmla="*/ 21974 h 21909"/>
                <a:gd name="connsiteX4" fmla="*/ 22082 w 21909"/>
                <a:gd name="connsiteY4" fmla="*/ 11019 h 2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9" h="21909">
                  <a:moveTo>
                    <a:pt x="22082" y="11019"/>
                  </a:moveTo>
                  <a:cubicBezTo>
                    <a:pt x="22082" y="5025"/>
                    <a:pt x="17121" y="64"/>
                    <a:pt x="11127" y="64"/>
                  </a:cubicBezTo>
                  <a:cubicBezTo>
                    <a:pt x="5133" y="64"/>
                    <a:pt x="172" y="5025"/>
                    <a:pt x="172" y="11019"/>
                  </a:cubicBezTo>
                  <a:cubicBezTo>
                    <a:pt x="172" y="17013"/>
                    <a:pt x="5133" y="21974"/>
                    <a:pt x="11127" y="21974"/>
                  </a:cubicBezTo>
                  <a:cubicBezTo>
                    <a:pt x="17121" y="21974"/>
                    <a:pt x="22082" y="17013"/>
                    <a:pt x="22082" y="11019"/>
                  </a:cubicBez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4" name="Freeform: Shape 783">
              <a:extLst>
                <a:ext uri="{FF2B5EF4-FFF2-40B4-BE49-F238E27FC236}">
                  <a16:creationId xmlns:a16="http://schemas.microsoft.com/office/drawing/2014/main" id="{61A60188-AA62-8CB7-77CB-B65517104B20}"/>
                </a:ext>
              </a:extLst>
            </p:cNvPr>
            <p:cNvSpPr/>
            <p:nvPr>
              <p:custDataLst>
                <p:tags r:id="rId73"/>
              </p:custDataLst>
            </p:nvPr>
          </p:nvSpPr>
          <p:spPr>
            <a:xfrm>
              <a:off x="9357972" y="6963908"/>
              <a:ext cx="69448" cy="91358"/>
            </a:xfrm>
            <a:custGeom>
              <a:avLst/>
              <a:gdLst>
                <a:gd name="connsiteX0" fmla="*/ 28905 w 69448"/>
                <a:gd name="connsiteY0" fmla="*/ 22801 h 91358"/>
                <a:gd name="connsiteX1" fmla="*/ 28905 w 69448"/>
                <a:gd name="connsiteY1" fmla="*/ 64 h 91358"/>
                <a:gd name="connsiteX2" fmla="*/ 175 w 69448"/>
                <a:gd name="connsiteY2" fmla="*/ 2338 h 91358"/>
                <a:gd name="connsiteX3" fmla="*/ 175 w 69448"/>
                <a:gd name="connsiteY3" fmla="*/ 8745 h 91358"/>
                <a:gd name="connsiteX4" fmla="*/ 16297 w 69448"/>
                <a:gd name="connsiteY4" fmla="*/ 20320 h 91358"/>
                <a:gd name="connsiteX5" fmla="*/ 16297 w 69448"/>
                <a:gd name="connsiteY5" fmla="*/ 75714 h 91358"/>
                <a:gd name="connsiteX6" fmla="*/ 175 w 69448"/>
                <a:gd name="connsiteY6" fmla="*/ 85015 h 91358"/>
                <a:gd name="connsiteX7" fmla="*/ 175 w 69448"/>
                <a:gd name="connsiteY7" fmla="*/ 91423 h 91358"/>
                <a:gd name="connsiteX8" fmla="*/ 23738 w 69448"/>
                <a:gd name="connsiteY8" fmla="*/ 90803 h 91358"/>
                <a:gd name="connsiteX9" fmla="*/ 49988 w 69448"/>
                <a:gd name="connsiteY9" fmla="*/ 91423 h 91358"/>
                <a:gd name="connsiteX10" fmla="*/ 49988 w 69448"/>
                <a:gd name="connsiteY10" fmla="*/ 85015 h 91358"/>
                <a:gd name="connsiteX11" fmla="*/ 45648 w 69448"/>
                <a:gd name="connsiteY11" fmla="*/ 85015 h 91358"/>
                <a:gd name="connsiteX12" fmla="*/ 29939 w 69448"/>
                <a:gd name="connsiteY12" fmla="*/ 75301 h 91358"/>
                <a:gd name="connsiteX13" fmla="*/ 29939 w 69448"/>
                <a:gd name="connsiteY13" fmla="*/ 43470 h 91358"/>
                <a:gd name="connsiteX14" fmla="*/ 54329 w 69448"/>
                <a:gd name="connsiteY14" fmla="*/ 4612 h 91358"/>
                <a:gd name="connsiteX15" fmla="*/ 56602 w 69448"/>
                <a:gd name="connsiteY15" fmla="*/ 4818 h 91358"/>
                <a:gd name="connsiteX16" fmla="*/ 51848 w 69448"/>
                <a:gd name="connsiteY16" fmla="*/ 12879 h 91358"/>
                <a:gd name="connsiteX17" fmla="*/ 60736 w 69448"/>
                <a:gd name="connsiteY17" fmla="*/ 21767 h 91358"/>
                <a:gd name="connsiteX18" fmla="*/ 69624 w 69448"/>
                <a:gd name="connsiteY18" fmla="*/ 12673 h 91358"/>
                <a:gd name="connsiteX19" fmla="*/ 54329 w 69448"/>
                <a:gd name="connsiteY19" fmla="*/ 64 h 91358"/>
                <a:gd name="connsiteX20" fmla="*/ 28905 w 69448"/>
                <a:gd name="connsiteY20" fmla="*/ 22801 h 9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448" h="91358">
                  <a:moveTo>
                    <a:pt x="28905" y="22801"/>
                  </a:moveTo>
                  <a:lnTo>
                    <a:pt x="28905" y="64"/>
                  </a:lnTo>
                  <a:lnTo>
                    <a:pt x="175" y="2338"/>
                  </a:lnTo>
                  <a:lnTo>
                    <a:pt x="175" y="8745"/>
                  </a:lnTo>
                  <a:cubicBezTo>
                    <a:pt x="14644" y="8745"/>
                    <a:pt x="16297" y="10192"/>
                    <a:pt x="16297" y="20320"/>
                  </a:cubicBezTo>
                  <a:lnTo>
                    <a:pt x="16297" y="75714"/>
                  </a:lnTo>
                  <a:cubicBezTo>
                    <a:pt x="16297" y="85015"/>
                    <a:pt x="14024" y="85015"/>
                    <a:pt x="175" y="85015"/>
                  </a:cubicBezTo>
                  <a:lnTo>
                    <a:pt x="175" y="91423"/>
                  </a:lnTo>
                  <a:cubicBezTo>
                    <a:pt x="8236" y="91216"/>
                    <a:pt x="17951" y="90803"/>
                    <a:pt x="23738" y="90803"/>
                  </a:cubicBezTo>
                  <a:cubicBezTo>
                    <a:pt x="32006" y="90803"/>
                    <a:pt x="41720" y="90803"/>
                    <a:pt x="49988" y="91423"/>
                  </a:cubicBezTo>
                  <a:lnTo>
                    <a:pt x="49988" y="85015"/>
                  </a:lnTo>
                  <a:lnTo>
                    <a:pt x="45648" y="85015"/>
                  </a:lnTo>
                  <a:cubicBezTo>
                    <a:pt x="30352" y="85015"/>
                    <a:pt x="29939" y="82742"/>
                    <a:pt x="29939" y="75301"/>
                  </a:cubicBezTo>
                  <a:lnTo>
                    <a:pt x="29939" y="43470"/>
                  </a:lnTo>
                  <a:cubicBezTo>
                    <a:pt x="29939" y="23007"/>
                    <a:pt x="38620" y="4612"/>
                    <a:pt x="54329" y="4612"/>
                  </a:cubicBezTo>
                  <a:cubicBezTo>
                    <a:pt x="55776" y="4612"/>
                    <a:pt x="56189" y="4612"/>
                    <a:pt x="56602" y="4818"/>
                  </a:cubicBezTo>
                  <a:cubicBezTo>
                    <a:pt x="55982" y="5025"/>
                    <a:pt x="51848" y="7505"/>
                    <a:pt x="51848" y="12879"/>
                  </a:cubicBezTo>
                  <a:cubicBezTo>
                    <a:pt x="51848" y="18667"/>
                    <a:pt x="56189" y="21767"/>
                    <a:pt x="60736" y="21767"/>
                  </a:cubicBezTo>
                  <a:cubicBezTo>
                    <a:pt x="64457" y="21767"/>
                    <a:pt x="69624" y="19287"/>
                    <a:pt x="69624" y="12673"/>
                  </a:cubicBezTo>
                  <a:cubicBezTo>
                    <a:pt x="69624" y="6058"/>
                    <a:pt x="63217" y="64"/>
                    <a:pt x="54329" y="64"/>
                  </a:cubicBezTo>
                  <a:cubicBezTo>
                    <a:pt x="39240" y="64"/>
                    <a:pt x="31799" y="13913"/>
                    <a:pt x="28905" y="22801"/>
                  </a:cubicBez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5" name="Freeform: Shape 784">
              <a:extLst>
                <a:ext uri="{FF2B5EF4-FFF2-40B4-BE49-F238E27FC236}">
                  <a16:creationId xmlns:a16="http://schemas.microsoft.com/office/drawing/2014/main" id="{D20F6EED-AEC4-6DE9-CC85-A2482F3103B4}"/>
                </a:ext>
              </a:extLst>
            </p:cNvPr>
            <p:cNvSpPr/>
            <p:nvPr>
              <p:custDataLst>
                <p:tags r:id="rId74"/>
              </p:custDataLst>
            </p:nvPr>
          </p:nvSpPr>
          <p:spPr>
            <a:xfrm>
              <a:off x="9450915" y="7033357"/>
              <a:ext cx="21909" cy="21909"/>
            </a:xfrm>
            <a:custGeom>
              <a:avLst/>
              <a:gdLst>
                <a:gd name="connsiteX0" fmla="*/ 22088 w 21909"/>
                <a:gd name="connsiteY0" fmla="*/ 11019 h 21909"/>
                <a:gd name="connsiteX1" fmla="*/ 11134 w 21909"/>
                <a:gd name="connsiteY1" fmla="*/ 64 h 21909"/>
                <a:gd name="connsiteX2" fmla="*/ 179 w 21909"/>
                <a:gd name="connsiteY2" fmla="*/ 11019 h 21909"/>
                <a:gd name="connsiteX3" fmla="*/ 11134 w 21909"/>
                <a:gd name="connsiteY3" fmla="*/ 21974 h 21909"/>
                <a:gd name="connsiteX4" fmla="*/ 22088 w 21909"/>
                <a:gd name="connsiteY4" fmla="*/ 11019 h 2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9" h="21909">
                  <a:moveTo>
                    <a:pt x="22088" y="11019"/>
                  </a:moveTo>
                  <a:cubicBezTo>
                    <a:pt x="22088" y="5025"/>
                    <a:pt x="17128" y="64"/>
                    <a:pt x="11134" y="64"/>
                  </a:cubicBezTo>
                  <a:cubicBezTo>
                    <a:pt x="5140" y="64"/>
                    <a:pt x="179" y="5025"/>
                    <a:pt x="179" y="11019"/>
                  </a:cubicBezTo>
                  <a:cubicBezTo>
                    <a:pt x="179" y="17013"/>
                    <a:pt x="5140" y="21974"/>
                    <a:pt x="11134" y="21974"/>
                  </a:cubicBezTo>
                  <a:cubicBezTo>
                    <a:pt x="17128" y="21974"/>
                    <a:pt x="22088" y="17013"/>
                    <a:pt x="22088" y="11019"/>
                  </a:cubicBez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6" name="Freeform: Shape 785">
              <a:extLst>
                <a:ext uri="{FF2B5EF4-FFF2-40B4-BE49-F238E27FC236}">
                  <a16:creationId xmlns:a16="http://schemas.microsoft.com/office/drawing/2014/main" id="{5A686A0A-86C1-B4CD-1F9A-B1718F034A77}"/>
                </a:ext>
              </a:extLst>
            </p:cNvPr>
            <p:cNvSpPr/>
            <p:nvPr>
              <p:custDataLst>
                <p:tags r:id="rId75"/>
              </p:custDataLst>
            </p:nvPr>
          </p:nvSpPr>
          <p:spPr>
            <a:xfrm>
              <a:off x="9494482" y="6928150"/>
              <a:ext cx="64694" cy="129389"/>
            </a:xfrm>
            <a:custGeom>
              <a:avLst/>
              <a:gdLst>
                <a:gd name="connsiteX0" fmla="*/ 32013 w 64694"/>
                <a:gd name="connsiteY0" fmla="*/ 44503 h 129389"/>
                <a:gd name="connsiteX1" fmla="*/ 61570 w 64694"/>
                <a:gd name="connsiteY1" fmla="*/ 44503 h 129389"/>
                <a:gd name="connsiteX2" fmla="*/ 61570 w 64694"/>
                <a:gd name="connsiteY2" fmla="*/ 38096 h 129389"/>
                <a:gd name="connsiteX3" fmla="*/ 32013 w 64694"/>
                <a:gd name="connsiteY3" fmla="*/ 38096 h 129389"/>
                <a:gd name="connsiteX4" fmla="*/ 32013 w 64694"/>
                <a:gd name="connsiteY4" fmla="*/ 64 h 129389"/>
                <a:gd name="connsiteX5" fmla="*/ 26845 w 64694"/>
                <a:gd name="connsiteY5" fmla="*/ 64 h 129389"/>
                <a:gd name="connsiteX6" fmla="*/ 182 w 64694"/>
                <a:gd name="connsiteY6" fmla="*/ 39956 h 129389"/>
                <a:gd name="connsiteX7" fmla="*/ 182 w 64694"/>
                <a:gd name="connsiteY7" fmla="*/ 44503 h 129389"/>
                <a:gd name="connsiteX8" fmla="*/ 17751 w 64694"/>
                <a:gd name="connsiteY8" fmla="*/ 44503 h 129389"/>
                <a:gd name="connsiteX9" fmla="*/ 17751 w 64694"/>
                <a:gd name="connsiteY9" fmla="*/ 101551 h 129389"/>
                <a:gd name="connsiteX10" fmla="*/ 44414 w 64694"/>
                <a:gd name="connsiteY10" fmla="*/ 129454 h 129389"/>
                <a:gd name="connsiteX11" fmla="*/ 64877 w 64694"/>
                <a:gd name="connsiteY11" fmla="*/ 101551 h 129389"/>
                <a:gd name="connsiteX12" fmla="*/ 64877 w 64694"/>
                <a:gd name="connsiteY12" fmla="*/ 89769 h 129389"/>
                <a:gd name="connsiteX13" fmla="*/ 59709 w 64694"/>
                <a:gd name="connsiteY13" fmla="*/ 89769 h 129389"/>
                <a:gd name="connsiteX14" fmla="*/ 59709 w 64694"/>
                <a:gd name="connsiteY14" fmla="*/ 101137 h 129389"/>
                <a:gd name="connsiteX15" fmla="*/ 45861 w 64694"/>
                <a:gd name="connsiteY15" fmla="*/ 124287 h 129389"/>
                <a:gd name="connsiteX16" fmla="*/ 32013 w 64694"/>
                <a:gd name="connsiteY16" fmla="*/ 101964 h 129389"/>
                <a:gd name="connsiteX17" fmla="*/ 32013 w 64694"/>
                <a:gd name="connsiteY17" fmla="*/ 44503 h 12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694" h="129389">
                  <a:moveTo>
                    <a:pt x="32013" y="44503"/>
                  </a:moveTo>
                  <a:lnTo>
                    <a:pt x="61570" y="44503"/>
                  </a:lnTo>
                  <a:lnTo>
                    <a:pt x="61570" y="38096"/>
                  </a:lnTo>
                  <a:lnTo>
                    <a:pt x="32013" y="38096"/>
                  </a:lnTo>
                  <a:lnTo>
                    <a:pt x="32013" y="64"/>
                  </a:lnTo>
                  <a:lnTo>
                    <a:pt x="26845" y="64"/>
                  </a:lnTo>
                  <a:cubicBezTo>
                    <a:pt x="26639" y="17013"/>
                    <a:pt x="20438" y="39129"/>
                    <a:pt x="182" y="39956"/>
                  </a:cubicBezTo>
                  <a:lnTo>
                    <a:pt x="182" y="44503"/>
                  </a:lnTo>
                  <a:lnTo>
                    <a:pt x="17751" y="44503"/>
                  </a:lnTo>
                  <a:lnTo>
                    <a:pt x="17751" y="101551"/>
                  </a:lnTo>
                  <a:cubicBezTo>
                    <a:pt x="17751" y="126974"/>
                    <a:pt x="36973" y="129454"/>
                    <a:pt x="44414" y="129454"/>
                  </a:cubicBezTo>
                  <a:cubicBezTo>
                    <a:pt x="59089" y="129454"/>
                    <a:pt x="64877" y="114779"/>
                    <a:pt x="64877" y="101551"/>
                  </a:cubicBezTo>
                  <a:lnTo>
                    <a:pt x="64877" y="89769"/>
                  </a:lnTo>
                  <a:lnTo>
                    <a:pt x="59709" y="89769"/>
                  </a:lnTo>
                  <a:lnTo>
                    <a:pt x="59709" y="101137"/>
                  </a:lnTo>
                  <a:cubicBezTo>
                    <a:pt x="59709" y="116433"/>
                    <a:pt x="53509" y="124287"/>
                    <a:pt x="45861" y="124287"/>
                  </a:cubicBezTo>
                  <a:cubicBezTo>
                    <a:pt x="32013" y="124287"/>
                    <a:pt x="32013" y="105478"/>
                    <a:pt x="32013" y="101964"/>
                  </a:cubicBezTo>
                  <a:lnTo>
                    <a:pt x="32013" y="44503"/>
                  </a:ln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7" name="Freeform: Shape 786">
              <a:extLst>
                <a:ext uri="{FF2B5EF4-FFF2-40B4-BE49-F238E27FC236}">
                  <a16:creationId xmlns:a16="http://schemas.microsoft.com/office/drawing/2014/main" id="{86A987E2-8960-F625-33A3-2CE7B189D7F1}"/>
                </a:ext>
              </a:extLst>
            </p:cNvPr>
            <p:cNvSpPr/>
            <p:nvPr>
              <p:custDataLst>
                <p:tags r:id="rId76"/>
              </p:custDataLst>
            </p:nvPr>
          </p:nvSpPr>
          <p:spPr>
            <a:xfrm>
              <a:off x="9588711" y="7033357"/>
              <a:ext cx="21909" cy="21909"/>
            </a:xfrm>
            <a:custGeom>
              <a:avLst/>
              <a:gdLst>
                <a:gd name="connsiteX0" fmla="*/ 22095 w 21909"/>
                <a:gd name="connsiteY0" fmla="*/ 11019 h 21909"/>
                <a:gd name="connsiteX1" fmla="*/ 11140 w 21909"/>
                <a:gd name="connsiteY1" fmla="*/ 64 h 21909"/>
                <a:gd name="connsiteX2" fmla="*/ 186 w 21909"/>
                <a:gd name="connsiteY2" fmla="*/ 11019 h 21909"/>
                <a:gd name="connsiteX3" fmla="*/ 11140 w 21909"/>
                <a:gd name="connsiteY3" fmla="*/ 21974 h 21909"/>
                <a:gd name="connsiteX4" fmla="*/ 22095 w 21909"/>
                <a:gd name="connsiteY4" fmla="*/ 11019 h 2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9" h="21909">
                  <a:moveTo>
                    <a:pt x="22095" y="11019"/>
                  </a:moveTo>
                  <a:cubicBezTo>
                    <a:pt x="22095" y="5025"/>
                    <a:pt x="17135" y="64"/>
                    <a:pt x="11140" y="64"/>
                  </a:cubicBezTo>
                  <a:cubicBezTo>
                    <a:pt x="5146" y="64"/>
                    <a:pt x="186" y="5025"/>
                    <a:pt x="186" y="11019"/>
                  </a:cubicBezTo>
                  <a:cubicBezTo>
                    <a:pt x="186" y="17013"/>
                    <a:pt x="5146" y="21974"/>
                    <a:pt x="11140" y="21974"/>
                  </a:cubicBezTo>
                  <a:cubicBezTo>
                    <a:pt x="17135" y="21974"/>
                    <a:pt x="22095" y="17013"/>
                    <a:pt x="22095" y="11019"/>
                  </a:cubicBez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8" name="Freeform: Shape 787">
              <a:extLst>
                <a:ext uri="{FF2B5EF4-FFF2-40B4-BE49-F238E27FC236}">
                  <a16:creationId xmlns:a16="http://schemas.microsoft.com/office/drawing/2014/main" id="{2BF4563C-0137-178E-1F33-33A5E0C0F697}"/>
                </a:ext>
              </a:extLst>
            </p:cNvPr>
            <p:cNvSpPr/>
            <p:nvPr>
              <p:custDataLst>
                <p:tags r:id="rId77"/>
              </p:custDataLst>
            </p:nvPr>
          </p:nvSpPr>
          <p:spPr>
            <a:xfrm>
              <a:off x="9744585" y="6849239"/>
              <a:ext cx="116988" cy="37618"/>
            </a:xfrm>
            <a:custGeom>
              <a:avLst/>
              <a:gdLst>
                <a:gd name="connsiteX0" fmla="*/ 58482 w 116988"/>
                <a:gd name="connsiteY0" fmla="*/ 12257 h 37618"/>
                <a:gd name="connsiteX1" fmla="*/ 114702 w 116988"/>
                <a:gd name="connsiteY1" fmla="*/ 37680 h 37618"/>
                <a:gd name="connsiteX2" fmla="*/ 117182 w 116988"/>
                <a:gd name="connsiteY2" fmla="*/ 33133 h 37618"/>
                <a:gd name="connsiteX3" fmla="*/ 58688 w 116988"/>
                <a:gd name="connsiteY3" fmla="*/ 62 h 37618"/>
                <a:gd name="connsiteX4" fmla="*/ 194 w 116988"/>
                <a:gd name="connsiteY4" fmla="*/ 33133 h 37618"/>
                <a:gd name="connsiteX5" fmla="*/ 2468 w 116988"/>
                <a:gd name="connsiteY5" fmla="*/ 37680 h 37618"/>
                <a:gd name="connsiteX6" fmla="*/ 58482 w 116988"/>
                <a:gd name="connsiteY6" fmla="*/ 12257 h 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988" h="37618">
                  <a:moveTo>
                    <a:pt x="58482" y="12257"/>
                  </a:moveTo>
                  <a:lnTo>
                    <a:pt x="114702" y="37680"/>
                  </a:lnTo>
                  <a:lnTo>
                    <a:pt x="117182" y="33133"/>
                  </a:lnTo>
                  <a:lnTo>
                    <a:pt x="58688" y="62"/>
                  </a:lnTo>
                  <a:lnTo>
                    <a:pt x="194" y="33133"/>
                  </a:lnTo>
                  <a:lnTo>
                    <a:pt x="2468" y="37680"/>
                  </a:lnTo>
                  <a:lnTo>
                    <a:pt x="58482" y="12257"/>
                  </a:ln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9" name="Freeform: Shape 788">
              <a:extLst>
                <a:ext uri="{FF2B5EF4-FFF2-40B4-BE49-F238E27FC236}">
                  <a16:creationId xmlns:a16="http://schemas.microsoft.com/office/drawing/2014/main" id="{4F06330C-E054-0AF9-F12F-3D651F2615F2}"/>
                </a:ext>
              </a:extLst>
            </p:cNvPr>
            <p:cNvSpPr/>
            <p:nvPr>
              <p:custDataLst>
                <p:tags r:id="rId78"/>
              </p:custDataLst>
            </p:nvPr>
          </p:nvSpPr>
          <p:spPr>
            <a:xfrm>
              <a:off x="9705308" y="6914095"/>
              <a:ext cx="174035" cy="141171"/>
            </a:xfrm>
            <a:custGeom>
              <a:avLst/>
              <a:gdLst>
                <a:gd name="connsiteX0" fmla="*/ 149838 w 174035"/>
                <a:gd name="connsiteY0" fmla="*/ 15980 h 141171"/>
                <a:gd name="connsiteX1" fmla="*/ 167200 w 174035"/>
                <a:gd name="connsiteY1" fmla="*/ 6472 h 141171"/>
                <a:gd name="connsiteX2" fmla="*/ 174227 w 174035"/>
                <a:gd name="connsiteY2" fmla="*/ 2338 h 141171"/>
                <a:gd name="connsiteX3" fmla="*/ 171334 w 174035"/>
                <a:gd name="connsiteY3" fmla="*/ 64 h 141171"/>
                <a:gd name="connsiteX4" fmla="*/ 144877 w 174035"/>
                <a:gd name="connsiteY4" fmla="*/ 684 h 141171"/>
                <a:gd name="connsiteX5" fmla="*/ 118214 w 174035"/>
                <a:gd name="connsiteY5" fmla="*/ 64 h 141171"/>
                <a:gd name="connsiteX6" fmla="*/ 114286 w 174035"/>
                <a:gd name="connsiteY6" fmla="*/ 4198 h 141171"/>
                <a:gd name="connsiteX7" fmla="*/ 120074 w 174035"/>
                <a:gd name="connsiteY7" fmla="*/ 6472 h 141171"/>
                <a:gd name="connsiteX8" fmla="*/ 127928 w 174035"/>
                <a:gd name="connsiteY8" fmla="*/ 6885 h 141171"/>
                <a:gd name="connsiteX9" fmla="*/ 133509 w 174035"/>
                <a:gd name="connsiteY9" fmla="*/ 10192 h 141171"/>
                <a:gd name="connsiteX10" fmla="*/ 132682 w 174035"/>
                <a:gd name="connsiteY10" fmla="*/ 14119 h 141171"/>
                <a:gd name="connsiteX11" fmla="*/ 120280 w 174035"/>
                <a:gd name="connsiteY11" fmla="*/ 64553 h 141171"/>
                <a:gd name="connsiteX12" fmla="*/ 57239 w 174035"/>
                <a:gd name="connsiteY12" fmla="*/ 64553 h 141171"/>
                <a:gd name="connsiteX13" fmla="*/ 69434 w 174035"/>
                <a:gd name="connsiteY13" fmla="*/ 15980 h 141171"/>
                <a:gd name="connsiteX14" fmla="*/ 86796 w 174035"/>
                <a:gd name="connsiteY14" fmla="*/ 6472 h 141171"/>
                <a:gd name="connsiteX15" fmla="*/ 93824 w 174035"/>
                <a:gd name="connsiteY15" fmla="*/ 2338 h 141171"/>
                <a:gd name="connsiteX16" fmla="*/ 90930 w 174035"/>
                <a:gd name="connsiteY16" fmla="*/ 64 h 141171"/>
                <a:gd name="connsiteX17" fmla="*/ 64473 w 174035"/>
                <a:gd name="connsiteY17" fmla="*/ 684 h 141171"/>
                <a:gd name="connsiteX18" fmla="*/ 37810 w 174035"/>
                <a:gd name="connsiteY18" fmla="*/ 64 h 141171"/>
                <a:gd name="connsiteX19" fmla="*/ 33883 w 174035"/>
                <a:gd name="connsiteY19" fmla="*/ 4198 h 141171"/>
                <a:gd name="connsiteX20" fmla="*/ 39670 w 174035"/>
                <a:gd name="connsiteY20" fmla="*/ 6472 h 141171"/>
                <a:gd name="connsiteX21" fmla="*/ 47524 w 174035"/>
                <a:gd name="connsiteY21" fmla="*/ 6885 h 141171"/>
                <a:gd name="connsiteX22" fmla="*/ 53105 w 174035"/>
                <a:gd name="connsiteY22" fmla="*/ 10192 h 141171"/>
                <a:gd name="connsiteX23" fmla="*/ 52278 w 174035"/>
                <a:gd name="connsiteY23" fmla="*/ 14119 h 141171"/>
                <a:gd name="connsiteX24" fmla="*/ 24582 w 174035"/>
                <a:gd name="connsiteY24" fmla="*/ 125114 h 141171"/>
                <a:gd name="connsiteX25" fmla="*/ 5772 w 174035"/>
                <a:gd name="connsiteY25" fmla="*/ 134828 h 141171"/>
                <a:gd name="connsiteX26" fmla="*/ 192 w 174035"/>
                <a:gd name="connsiteY26" fmla="*/ 138962 h 141171"/>
                <a:gd name="connsiteX27" fmla="*/ 3085 w 174035"/>
                <a:gd name="connsiteY27" fmla="*/ 141236 h 141171"/>
                <a:gd name="connsiteX28" fmla="*/ 29335 w 174035"/>
                <a:gd name="connsiteY28" fmla="*/ 140616 h 141171"/>
                <a:gd name="connsiteX29" fmla="*/ 42564 w 174035"/>
                <a:gd name="connsiteY29" fmla="*/ 140822 h 141171"/>
                <a:gd name="connsiteX30" fmla="*/ 55999 w 174035"/>
                <a:gd name="connsiteY30" fmla="*/ 141236 h 141171"/>
                <a:gd name="connsiteX31" fmla="*/ 60133 w 174035"/>
                <a:gd name="connsiteY31" fmla="*/ 137102 h 141171"/>
                <a:gd name="connsiteX32" fmla="*/ 54345 w 174035"/>
                <a:gd name="connsiteY32" fmla="*/ 134828 h 141171"/>
                <a:gd name="connsiteX33" fmla="*/ 40910 w 174035"/>
                <a:gd name="connsiteY33" fmla="*/ 131108 h 141171"/>
                <a:gd name="connsiteX34" fmla="*/ 41530 w 174035"/>
                <a:gd name="connsiteY34" fmla="*/ 127594 h 141171"/>
                <a:gd name="connsiteX35" fmla="*/ 55586 w 174035"/>
                <a:gd name="connsiteY35" fmla="*/ 70960 h 141171"/>
                <a:gd name="connsiteX36" fmla="*/ 118627 w 174035"/>
                <a:gd name="connsiteY36" fmla="*/ 70960 h 141171"/>
                <a:gd name="connsiteX37" fmla="*/ 104365 w 174035"/>
                <a:gd name="connsiteY37" fmla="*/ 128007 h 141171"/>
                <a:gd name="connsiteX38" fmla="*/ 85556 w 174035"/>
                <a:gd name="connsiteY38" fmla="*/ 134828 h 141171"/>
                <a:gd name="connsiteX39" fmla="*/ 80595 w 174035"/>
                <a:gd name="connsiteY39" fmla="*/ 138962 h 141171"/>
                <a:gd name="connsiteX40" fmla="*/ 83489 w 174035"/>
                <a:gd name="connsiteY40" fmla="*/ 141236 h 141171"/>
                <a:gd name="connsiteX41" fmla="*/ 109739 w 174035"/>
                <a:gd name="connsiteY41" fmla="*/ 140616 h 141171"/>
                <a:gd name="connsiteX42" fmla="*/ 122967 w 174035"/>
                <a:gd name="connsiteY42" fmla="*/ 140822 h 141171"/>
                <a:gd name="connsiteX43" fmla="*/ 136403 w 174035"/>
                <a:gd name="connsiteY43" fmla="*/ 141236 h 141171"/>
                <a:gd name="connsiteX44" fmla="*/ 140536 w 174035"/>
                <a:gd name="connsiteY44" fmla="*/ 137102 h 141171"/>
                <a:gd name="connsiteX45" fmla="*/ 134749 w 174035"/>
                <a:gd name="connsiteY45" fmla="*/ 134828 h 141171"/>
                <a:gd name="connsiteX46" fmla="*/ 121314 w 174035"/>
                <a:gd name="connsiteY46" fmla="*/ 131108 h 141171"/>
                <a:gd name="connsiteX47" fmla="*/ 121934 w 174035"/>
                <a:gd name="connsiteY47" fmla="*/ 127594 h 141171"/>
                <a:gd name="connsiteX48" fmla="*/ 149838 w 174035"/>
                <a:gd name="connsiteY48" fmla="*/ 15980 h 14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4035" h="141171">
                  <a:moveTo>
                    <a:pt x="149838" y="15980"/>
                  </a:moveTo>
                  <a:cubicBezTo>
                    <a:pt x="151698" y="8539"/>
                    <a:pt x="152111" y="6472"/>
                    <a:pt x="167200" y="6472"/>
                  </a:cubicBezTo>
                  <a:cubicBezTo>
                    <a:pt x="172574" y="6472"/>
                    <a:pt x="174227" y="6472"/>
                    <a:pt x="174227" y="2338"/>
                  </a:cubicBezTo>
                  <a:cubicBezTo>
                    <a:pt x="174227" y="64"/>
                    <a:pt x="171954" y="64"/>
                    <a:pt x="171334" y="64"/>
                  </a:cubicBezTo>
                  <a:cubicBezTo>
                    <a:pt x="165546" y="64"/>
                    <a:pt x="150664" y="684"/>
                    <a:pt x="144877" y="684"/>
                  </a:cubicBezTo>
                  <a:cubicBezTo>
                    <a:pt x="138883" y="684"/>
                    <a:pt x="124208" y="64"/>
                    <a:pt x="118214" y="64"/>
                  </a:cubicBezTo>
                  <a:cubicBezTo>
                    <a:pt x="116560" y="64"/>
                    <a:pt x="114286" y="64"/>
                    <a:pt x="114286" y="4198"/>
                  </a:cubicBezTo>
                  <a:cubicBezTo>
                    <a:pt x="114286" y="6472"/>
                    <a:pt x="116147" y="6472"/>
                    <a:pt x="120074" y="6472"/>
                  </a:cubicBezTo>
                  <a:cubicBezTo>
                    <a:pt x="120487" y="6472"/>
                    <a:pt x="124414" y="6472"/>
                    <a:pt x="127928" y="6885"/>
                  </a:cubicBezTo>
                  <a:cubicBezTo>
                    <a:pt x="131649" y="7299"/>
                    <a:pt x="133509" y="7505"/>
                    <a:pt x="133509" y="10192"/>
                  </a:cubicBezTo>
                  <a:cubicBezTo>
                    <a:pt x="133509" y="11019"/>
                    <a:pt x="133302" y="11432"/>
                    <a:pt x="132682" y="14119"/>
                  </a:cubicBezTo>
                  <a:lnTo>
                    <a:pt x="120280" y="64553"/>
                  </a:lnTo>
                  <a:lnTo>
                    <a:pt x="57239" y="64553"/>
                  </a:lnTo>
                  <a:lnTo>
                    <a:pt x="69434" y="15980"/>
                  </a:lnTo>
                  <a:cubicBezTo>
                    <a:pt x="71294" y="8539"/>
                    <a:pt x="71914" y="6472"/>
                    <a:pt x="86796" y="6472"/>
                  </a:cubicBezTo>
                  <a:cubicBezTo>
                    <a:pt x="92170" y="6472"/>
                    <a:pt x="93824" y="6472"/>
                    <a:pt x="93824" y="2338"/>
                  </a:cubicBezTo>
                  <a:cubicBezTo>
                    <a:pt x="93824" y="64"/>
                    <a:pt x="91550" y="64"/>
                    <a:pt x="90930" y="64"/>
                  </a:cubicBezTo>
                  <a:cubicBezTo>
                    <a:pt x="85143" y="64"/>
                    <a:pt x="70261" y="684"/>
                    <a:pt x="64473" y="684"/>
                  </a:cubicBezTo>
                  <a:cubicBezTo>
                    <a:pt x="58479" y="684"/>
                    <a:pt x="43804" y="64"/>
                    <a:pt x="37810" y="64"/>
                  </a:cubicBezTo>
                  <a:cubicBezTo>
                    <a:pt x="36156" y="64"/>
                    <a:pt x="33883" y="64"/>
                    <a:pt x="33883" y="4198"/>
                  </a:cubicBezTo>
                  <a:cubicBezTo>
                    <a:pt x="33883" y="6472"/>
                    <a:pt x="35743" y="6472"/>
                    <a:pt x="39670" y="6472"/>
                  </a:cubicBezTo>
                  <a:cubicBezTo>
                    <a:pt x="40084" y="6472"/>
                    <a:pt x="44011" y="6472"/>
                    <a:pt x="47524" y="6885"/>
                  </a:cubicBezTo>
                  <a:cubicBezTo>
                    <a:pt x="51245" y="7299"/>
                    <a:pt x="53105" y="7505"/>
                    <a:pt x="53105" y="10192"/>
                  </a:cubicBezTo>
                  <a:cubicBezTo>
                    <a:pt x="53105" y="11019"/>
                    <a:pt x="52898" y="11639"/>
                    <a:pt x="52278" y="14119"/>
                  </a:cubicBezTo>
                  <a:lnTo>
                    <a:pt x="24582" y="125114"/>
                  </a:lnTo>
                  <a:cubicBezTo>
                    <a:pt x="22515" y="133175"/>
                    <a:pt x="22101" y="134828"/>
                    <a:pt x="5772" y="134828"/>
                  </a:cubicBezTo>
                  <a:cubicBezTo>
                    <a:pt x="2052" y="134828"/>
                    <a:pt x="192" y="134828"/>
                    <a:pt x="192" y="138962"/>
                  </a:cubicBezTo>
                  <a:cubicBezTo>
                    <a:pt x="192" y="141236"/>
                    <a:pt x="2672" y="141236"/>
                    <a:pt x="3085" y="141236"/>
                  </a:cubicBezTo>
                  <a:cubicBezTo>
                    <a:pt x="8873" y="141236"/>
                    <a:pt x="23548" y="140616"/>
                    <a:pt x="29335" y="140616"/>
                  </a:cubicBezTo>
                  <a:cubicBezTo>
                    <a:pt x="33676" y="140616"/>
                    <a:pt x="38223" y="140822"/>
                    <a:pt x="42564" y="140822"/>
                  </a:cubicBezTo>
                  <a:cubicBezTo>
                    <a:pt x="47111" y="140822"/>
                    <a:pt x="51658" y="141236"/>
                    <a:pt x="55999" y="141236"/>
                  </a:cubicBezTo>
                  <a:cubicBezTo>
                    <a:pt x="57652" y="141236"/>
                    <a:pt x="60133" y="141236"/>
                    <a:pt x="60133" y="137102"/>
                  </a:cubicBezTo>
                  <a:cubicBezTo>
                    <a:pt x="60133" y="134828"/>
                    <a:pt x="58273" y="134828"/>
                    <a:pt x="54345" y="134828"/>
                  </a:cubicBezTo>
                  <a:cubicBezTo>
                    <a:pt x="46698" y="134828"/>
                    <a:pt x="40910" y="134828"/>
                    <a:pt x="40910" y="131108"/>
                  </a:cubicBezTo>
                  <a:cubicBezTo>
                    <a:pt x="40910" y="129868"/>
                    <a:pt x="41324" y="128834"/>
                    <a:pt x="41530" y="127594"/>
                  </a:cubicBezTo>
                  <a:lnTo>
                    <a:pt x="55586" y="70960"/>
                  </a:lnTo>
                  <a:lnTo>
                    <a:pt x="118627" y="70960"/>
                  </a:lnTo>
                  <a:cubicBezTo>
                    <a:pt x="109946" y="105271"/>
                    <a:pt x="105192" y="124907"/>
                    <a:pt x="104365" y="128007"/>
                  </a:cubicBezTo>
                  <a:cubicBezTo>
                    <a:pt x="102298" y="134622"/>
                    <a:pt x="98371" y="134828"/>
                    <a:pt x="85556" y="134828"/>
                  </a:cubicBezTo>
                  <a:cubicBezTo>
                    <a:pt x="82456" y="134828"/>
                    <a:pt x="80595" y="134828"/>
                    <a:pt x="80595" y="138962"/>
                  </a:cubicBezTo>
                  <a:cubicBezTo>
                    <a:pt x="80595" y="141236"/>
                    <a:pt x="83076" y="141236"/>
                    <a:pt x="83489" y="141236"/>
                  </a:cubicBezTo>
                  <a:cubicBezTo>
                    <a:pt x="89276" y="141236"/>
                    <a:pt x="103952" y="140616"/>
                    <a:pt x="109739" y="140616"/>
                  </a:cubicBezTo>
                  <a:cubicBezTo>
                    <a:pt x="114080" y="140616"/>
                    <a:pt x="118627" y="140822"/>
                    <a:pt x="122967" y="140822"/>
                  </a:cubicBezTo>
                  <a:cubicBezTo>
                    <a:pt x="127515" y="140822"/>
                    <a:pt x="132062" y="141236"/>
                    <a:pt x="136403" y="141236"/>
                  </a:cubicBezTo>
                  <a:cubicBezTo>
                    <a:pt x="138056" y="141236"/>
                    <a:pt x="140536" y="141236"/>
                    <a:pt x="140536" y="137102"/>
                  </a:cubicBezTo>
                  <a:cubicBezTo>
                    <a:pt x="140536" y="134828"/>
                    <a:pt x="138676" y="134828"/>
                    <a:pt x="134749" y="134828"/>
                  </a:cubicBezTo>
                  <a:cubicBezTo>
                    <a:pt x="127101" y="134828"/>
                    <a:pt x="121314" y="134828"/>
                    <a:pt x="121314" y="131108"/>
                  </a:cubicBezTo>
                  <a:cubicBezTo>
                    <a:pt x="121314" y="129868"/>
                    <a:pt x="121727" y="128834"/>
                    <a:pt x="121934" y="127594"/>
                  </a:cubicBezTo>
                  <a:lnTo>
                    <a:pt x="149838" y="15980"/>
                  </a:ln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90" name="Freeform: Shape 789">
              <a:extLst>
                <a:ext uri="{FF2B5EF4-FFF2-40B4-BE49-F238E27FC236}">
                  <a16:creationId xmlns:a16="http://schemas.microsoft.com/office/drawing/2014/main" id="{6165460B-2E9B-A762-1848-FE5C6183F011}"/>
                </a:ext>
              </a:extLst>
            </p:cNvPr>
            <p:cNvSpPr/>
            <p:nvPr>
              <p:custDataLst>
                <p:tags r:id="rId79"/>
              </p:custDataLst>
            </p:nvPr>
          </p:nvSpPr>
          <p:spPr>
            <a:xfrm>
              <a:off x="9889574" y="6817567"/>
              <a:ext cx="46919" cy="371841"/>
            </a:xfrm>
            <a:custGeom>
              <a:avLst/>
              <a:gdLst>
                <a:gd name="connsiteX0" fmla="*/ 37406 w 46919"/>
                <a:gd name="connsiteY0" fmla="*/ 362180 h 371841"/>
                <a:gd name="connsiteX1" fmla="*/ 201 w 46919"/>
                <a:gd name="connsiteY1" fmla="*/ 362180 h 371841"/>
                <a:gd name="connsiteX2" fmla="*/ 201 w 46919"/>
                <a:gd name="connsiteY2" fmla="*/ 371894 h 371841"/>
                <a:gd name="connsiteX3" fmla="*/ 47120 w 46919"/>
                <a:gd name="connsiteY3" fmla="*/ 371894 h 371841"/>
                <a:gd name="connsiteX4" fmla="*/ 47120 w 46919"/>
                <a:gd name="connsiteY4" fmla="*/ 53 h 371841"/>
                <a:gd name="connsiteX5" fmla="*/ 201 w 46919"/>
                <a:gd name="connsiteY5" fmla="*/ 53 h 371841"/>
                <a:gd name="connsiteX6" fmla="*/ 201 w 46919"/>
                <a:gd name="connsiteY6" fmla="*/ 9768 h 371841"/>
                <a:gd name="connsiteX7" fmla="*/ 37406 w 46919"/>
                <a:gd name="connsiteY7" fmla="*/ 9768 h 371841"/>
                <a:gd name="connsiteX8" fmla="*/ 37406 w 46919"/>
                <a:gd name="connsiteY8" fmla="*/ 362180 h 37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19" h="371841">
                  <a:moveTo>
                    <a:pt x="37406" y="362180"/>
                  </a:moveTo>
                  <a:lnTo>
                    <a:pt x="201" y="362180"/>
                  </a:lnTo>
                  <a:lnTo>
                    <a:pt x="201" y="371894"/>
                  </a:lnTo>
                  <a:lnTo>
                    <a:pt x="47120" y="371894"/>
                  </a:lnTo>
                  <a:lnTo>
                    <a:pt x="47120" y="53"/>
                  </a:lnTo>
                  <a:lnTo>
                    <a:pt x="201" y="53"/>
                  </a:lnTo>
                  <a:lnTo>
                    <a:pt x="201" y="9768"/>
                  </a:lnTo>
                  <a:lnTo>
                    <a:pt x="37406" y="9768"/>
                  </a:lnTo>
                  <a:lnTo>
                    <a:pt x="37406" y="362180"/>
                  </a:ln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91" name="Group 790" descr="\documentclass{article}&#10;\usepackage{amsmath}&#10;\pagestyle{empty}&#10;&#10;\input{Macros.tex}&#10;&#10;\begin{document}&#10;&#10;$\ge \frac{1}{(2q+1)^{2k}} \cdot  \Pr[\text{E in real game w.r.t.}~H]$&#10;&#10;&#10;\end{document}" title="IguanaTex Shape Display">
            <a:extLst>
              <a:ext uri="{FF2B5EF4-FFF2-40B4-BE49-F238E27FC236}">
                <a16:creationId xmlns:a16="http://schemas.microsoft.com/office/drawing/2014/main" id="{BF6F9DBC-47F2-12BC-702B-E02D5D87C8E4}"/>
              </a:ext>
            </a:extLst>
          </p:cNvPr>
          <p:cNvGrpSpPr>
            <a:grpSpLocks noChangeAspect="1"/>
          </p:cNvGrpSpPr>
          <p:nvPr>
            <p:custDataLst>
              <p:tags r:id="rId23"/>
            </p:custDataLst>
          </p:nvPr>
        </p:nvGrpSpPr>
        <p:grpSpPr>
          <a:xfrm>
            <a:off x="7145930" y="2495435"/>
            <a:ext cx="4277313" cy="337854"/>
            <a:chOff x="4509496" y="3867791"/>
            <a:chExt cx="4294227" cy="339190"/>
          </a:xfrm>
          <a:solidFill>
            <a:schemeClr val="tx1"/>
          </a:solidFill>
        </p:grpSpPr>
        <p:sp>
          <p:nvSpPr>
            <p:cNvPr id="792" name="Freeform: Shape 791">
              <a:extLst>
                <a:ext uri="{FF2B5EF4-FFF2-40B4-BE49-F238E27FC236}">
                  <a16:creationId xmlns:a16="http://schemas.microsoft.com/office/drawing/2014/main" id="{27702593-1FDE-A16A-A847-08DE8830B3B9}"/>
                </a:ext>
              </a:extLst>
            </p:cNvPr>
            <p:cNvSpPr/>
            <p:nvPr>
              <p:custDataLst>
                <p:tags r:id="rId24"/>
              </p:custDataLst>
            </p:nvPr>
          </p:nvSpPr>
          <p:spPr>
            <a:xfrm>
              <a:off x="4509496" y="3922092"/>
              <a:ext cx="154614" cy="188622"/>
            </a:xfrm>
            <a:custGeom>
              <a:avLst/>
              <a:gdLst>
                <a:gd name="connsiteX0" fmla="*/ 149630 w 154614"/>
                <a:gd name="connsiteY0" fmla="*/ 76195 h 188622"/>
                <a:gd name="connsiteX1" fmla="*/ 154691 w 154614"/>
                <a:gd name="connsiteY1" fmla="*/ 70827 h 188622"/>
                <a:gd name="connsiteX2" fmla="*/ 149630 w 154614"/>
                <a:gd name="connsiteY2" fmla="*/ 65214 h 188622"/>
                <a:gd name="connsiteX3" fmla="*/ 10199 w 154614"/>
                <a:gd name="connsiteY3" fmla="*/ 1771 h 188622"/>
                <a:gd name="connsiteX4" fmla="*/ 5138 w 154614"/>
                <a:gd name="connsiteY4" fmla="*/ 63 h 188622"/>
                <a:gd name="connsiteX5" fmla="*/ 77 w 154614"/>
                <a:gd name="connsiteY5" fmla="*/ 4943 h 188622"/>
                <a:gd name="connsiteX6" fmla="*/ 4885 w 154614"/>
                <a:gd name="connsiteY6" fmla="*/ 10311 h 188622"/>
                <a:gd name="connsiteX7" fmla="*/ 137736 w 154614"/>
                <a:gd name="connsiteY7" fmla="*/ 70583 h 188622"/>
                <a:gd name="connsiteX8" fmla="*/ 5391 w 154614"/>
                <a:gd name="connsiteY8" fmla="*/ 130854 h 188622"/>
                <a:gd name="connsiteX9" fmla="*/ 77 w 154614"/>
                <a:gd name="connsiteY9" fmla="*/ 136466 h 188622"/>
                <a:gd name="connsiteX10" fmla="*/ 5138 w 154614"/>
                <a:gd name="connsiteY10" fmla="*/ 141347 h 188622"/>
                <a:gd name="connsiteX11" fmla="*/ 9693 w 154614"/>
                <a:gd name="connsiteY11" fmla="*/ 139638 h 188622"/>
                <a:gd name="connsiteX12" fmla="*/ 149630 w 154614"/>
                <a:gd name="connsiteY12" fmla="*/ 76195 h 188622"/>
                <a:gd name="connsiteX13" fmla="*/ 145834 w 154614"/>
                <a:gd name="connsiteY13" fmla="*/ 188685 h 188622"/>
                <a:gd name="connsiteX14" fmla="*/ 154691 w 154614"/>
                <a:gd name="connsiteY14" fmla="*/ 183805 h 188622"/>
                <a:gd name="connsiteX15" fmla="*/ 145581 w 154614"/>
                <a:gd name="connsiteY15" fmla="*/ 178925 h 188622"/>
                <a:gd name="connsiteX16" fmla="*/ 9187 w 154614"/>
                <a:gd name="connsiteY16" fmla="*/ 178925 h 188622"/>
                <a:gd name="connsiteX17" fmla="*/ 77 w 154614"/>
                <a:gd name="connsiteY17" fmla="*/ 183805 h 188622"/>
                <a:gd name="connsiteX18" fmla="*/ 8934 w 154614"/>
                <a:gd name="connsiteY18" fmla="*/ 188685 h 188622"/>
                <a:gd name="connsiteX19" fmla="*/ 145834 w 154614"/>
                <a:gd name="connsiteY19" fmla="*/ 188685 h 18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614" h="188622">
                  <a:moveTo>
                    <a:pt x="149630" y="76195"/>
                  </a:moveTo>
                  <a:cubicBezTo>
                    <a:pt x="153173" y="74731"/>
                    <a:pt x="154691" y="73023"/>
                    <a:pt x="154691" y="70827"/>
                  </a:cubicBezTo>
                  <a:cubicBezTo>
                    <a:pt x="154691" y="68387"/>
                    <a:pt x="153679" y="66922"/>
                    <a:pt x="149630" y="65214"/>
                  </a:cubicBezTo>
                  <a:lnTo>
                    <a:pt x="10199" y="1771"/>
                  </a:lnTo>
                  <a:cubicBezTo>
                    <a:pt x="6656" y="63"/>
                    <a:pt x="5644" y="63"/>
                    <a:pt x="5138" y="63"/>
                  </a:cubicBezTo>
                  <a:cubicBezTo>
                    <a:pt x="2101" y="63"/>
                    <a:pt x="77" y="2259"/>
                    <a:pt x="77" y="4943"/>
                  </a:cubicBezTo>
                  <a:cubicBezTo>
                    <a:pt x="77" y="7871"/>
                    <a:pt x="2101" y="9091"/>
                    <a:pt x="4885" y="10311"/>
                  </a:cubicBezTo>
                  <a:lnTo>
                    <a:pt x="137736" y="70583"/>
                  </a:lnTo>
                  <a:lnTo>
                    <a:pt x="5391" y="130854"/>
                  </a:lnTo>
                  <a:cubicBezTo>
                    <a:pt x="330" y="133050"/>
                    <a:pt x="77" y="135002"/>
                    <a:pt x="77" y="136466"/>
                  </a:cubicBezTo>
                  <a:cubicBezTo>
                    <a:pt x="77" y="139150"/>
                    <a:pt x="2354" y="141347"/>
                    <a:pt x="5138" y="141347"/>
                  </a:cubicBezTo>
                  <a:cubicBezTo>
                    <a:pt x="5897" y="141347"/>
                    <a:pt x="6403" y="141347"/>
                    <a:pt x="9693" y="139638"/>
                  </a:cubicBezTo>
                  <a:lnTo>
                    <a:pt x="149630" y="76195"/>
                  </a:lnTo>
                  <a:close/>
                  <a:moveTo>
                    <a:pt x="145834" y="188685"/>
                  </a:moveTo>
                  <a:cubicBezTo>
                    <a:pt x="150136" y="188685"/>
                    <a:pt x="154691" y="188685"/>
                    <a:pt x="154691" y="183805"/>
                  </a:cubicBezTo>
                  <a:cubicBezTo>
                    <a:pt x="154691" y="178925"/>
                    <a:pt x="149377" y="178925"/>
                    <a:pt x="145581" y="178925"/>
                  </a:cubicBezTo>
                  <a:lnTo>
                    <a:pt x="9187" y="178925"/>
                  </a:lnTo>
                  <a:cubicBezTo>
                    <a:pt x="5391" y="178925"/>
                    <a:pt x="77" y="178925"/>
                    <a:pt x="77" y="183805"/>
                  </a:cubicBezTo>
                  <a:cubicBezTo>
                    <a:pt x="77" y="188685"/>
                    <a:pt x="4632" y="188685"/>
                    <a:pt x="8934" y="188685"/>
                  </a:cubicBezTo>
                  <a:lnTo>
                    <a:pt x="145834" y="188685"/>
                  </a:lnTo>
                  <a:close/>
                </a:path>
              </a:pathLst>
            </a:custGeom>
            <a:grpFill/>
            <a:ln w="25400" cap="flat">
              <a:noFill/>
              <a:prstDash val="solid"/>
              <a:miter/>
            </a:ln>
          </p:spPr>
          <p:txBody>
            <a:bodyPr rtlCol="0" anchor="ctr"/>
            <a:lstStyle/>
            <a:p>
              <a:endParaRPr lang="en-US"/>
            </a:p>
          </p:txBody>
        </p:sp>
        <p:sp>
          <p:nvSpPr>
            <p:cNvPr id="793" name="Freeform: Shape 792">
              <a:extLst>
                <a:ext uri="{FF2B5EF4-FFF2-40B4-BE49-F238E27FC236}">
                  <a16:creationId xmlns:a16="http://schemas.microsoft.com/office/drawing/2014/main" id="{433D92B3-76C7-221F-A933-27C013BDE735}"/>
                </a:ext>
              </a:extLst>
            </p:cNvPr>
            <p:cNvSpPr/>
            <p:nvPr>
              <p:custDataLst>
                <p:tags r:id="rId25"/>
              </p:custDataLst>
            </p:nvPr>
          </p:nvSpPr>
          <p:spPr>
            <a:xfrm>
              <a:off x="5160379" y="3867791"/>
              <a:ext cx="64477" cy="113417"/>
            </a:xfrm>
            <a:custGeom>
              <a:avLst/>
              <a:gdLst>
                <a:gd name="connsiteX0" fmla="*/ 40135 w 64477"/>
                <a:gd name="connsiteY0" fmla="*/ 4842 h 113417"/>
                <a:gd name="connsiteX1" fmla="*/ 34821 w 64477"/>
                <a:gd name="connsiteY1" fmla="*/ 59 h 113417"/>
                <a:gd name="connsiteX2" fmla="*/ 102 w 64477"/>
                <a:gd name="connsiteY2" fmla="*/ 10991 h 113417"/>
                <a:gd name="connsiteX3" fmla="*/ 102 w 64477"/>
                <a:gd name="connsiteY3" fmla="*/ 17140 h 113417"/>
                <a:gd name="connsiteX4" fmla="*/ 25787 w 64477"/>
                <a:gd name="connsiteY4" fmla="*/ 12357 h 113417"/>
                <a:gd name="connsiteX5" fmla="*/ 25787 w 64477"/>
                <a:gd name="connsiteY5" fmla="*/ 99470 h 113417"/>
                <a:gd name="connsiteX6" fmla="*/ 8074 w 64477"/>
                <a:gd name="connsiteY6" fmla="*/ 107327 h 113417"/>
                <a:gd name="connsiteX7" fmla="*/ 1342 w 64477"/>
                <a:gd name="connsiteY7" fmla="*/ 107327 h 113417"/>
                <a:gd name="connsiteX8" fmla="*/ 1342 w 64477"/>
                <a:gd name="connsiteY8" fmla="*/ 113476 h 113417"/>
                <a:gd name="connsiteX9" fmla="*/ 32873 w 64477"/>
                <a:gd name="connsiteY9" fmla="*/ 112793 h 113417"/>
                <a:gd name="connsiteX10" fmla="*/ 64580 w 64477"/>
                <a:gd name="connsiteY10" fmla="*/ 113476 h 113417"/>
                <a:gd name="connsiteX11" fmla="*/ 64580 w 64477"/>
                <a:gd name="connsiteY11" fmla="*/ 107327 h 113417"/>
                <a:gd name="connsiteX12" fmla="*/ 57849 w 64477"/>
                <a:gd name="connsiteY12" fmla="*/ 107327 h 113417"/>
                <a:gd name="connsiteX13" fmla="*/ 40135 w 64477"/>
                <a:gd name="connsiteY13" fmla="*/ 99470 h 113417"/>
                <a:gd name="connsiteX14" fmla="*/ 40135 w 64477"/>
                <a:gd name="connsiteY14" fmla="*/ 4842 h 11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417">
                  <a:moveTo>
                    <a:pt x="40135" y="4842"/>
                  </a:moveTo>
                  <a:cubicBezTo>
                    <a:pt x="40135" y="230"/>
                    <a:pt x="39781" y="59"/>
                    <a:pt x="34821" y="59"/>
                  </a:cubicBezTo>
                  <a:cubicBezTo>
                    <a:pt x="23484" y="10820"/>
                    <a:pt x="7365" y="10991"/>
                    <a:pt x="102" y="10991"/>
                  </a:cubicBezTo>
                  <a:lnTo>
                    <a:pt x="102" y="17140"/>
                  </a:lnTo>
                  <a:cubicBezTo>
                    <a:pt x="4354" y="17140"/>
                    <a:pt x="16045" y="17140"/>
                    <a:pt x="25787" y="12357"/>
                  </a:cubicBezTo>
                  <a:lnTo>
                    <a:pt x="25787" y="99470"/>
                  </a:lnTo>
                  <a:cubicBezTo>
                    <a:pt x="25787" y="105107"/>
                    <a:pt x="25787" y="107327"/>
                    <a:pt x="8074" y="107327"/>
                  </a:cubicBezTo>
                  <a:lnTo>
                    <a:pt x="1342" y="107327"/>
                  </a:lnTo>
                  <a:lnTo>
                    <a:pt x="1342" y="113476"/>
                  </a:lnTo>
                  <a:cubicBezTo>
                    <a:pt x="4531" y="113306"/>
                    <a:pt x="26319" y="112793"/>
                    <a:pt x="32873" y="112793"/>
                  </a:cubicBezTo>
                  <a:cubicBezTo>
                    <a:pt x="38364" y="112793"/>
                    <a:pt x="60683" y="113306"/>
                    <a:pt x="64580" y="113476"/>
                  </a:cubicBezTo>
                  <a:lnTo>
                    <a:pt x="64580" y="107327"/>
                  </a:lnTo>
                  <a:lnTo>
                    <a:pt x="57849" y="107327"/>
                  </a:lnTo>
                  <a:cubicBezTo>
                    <a:pt x="40135" y="107327"/>
                    <a:pt x="40135" y="105107"/>
                    <a:pt x="40135" y="99470"/>
                  </a:cubicBezTo>
                  <a:lnTo>
                    <a:pt x="40135" y="4842"/>
                  </a:lnTo>
                  <a:close/>
                </a:path>
              </a:pathLst>
            </a:custGeom>
            <a:grpFill/>
            <a:ln w="25400" cap="flat">
              <a:noFill/>
              <a:prstDash val="solid"/>
              <a:miter/>
            </a:ln>
          </p:spPr>
          <p:txBody>
            <a:bodyPr rtlCol="0" anchor="ctr"/>
            <a:lstStyle/>
            <a:p>
              <a:endParaRPr lang="en-US"/>
            </a:p>
          </p:txBody>
        </p:sp>
        <p:sp>
          <p:nvSpPr>
            <p:cNvPr id="794" name="Freeform: Shape 793">
              <a:extLst>
                <a:ext uri="{FF2B5EF4-FFF2-40B4-BE49-F238E27FC236}">
                  <a16:creationId xmlns:a16="http://schemas.microsoft.com/office/drawing/2014/main" id="{B13D993A-D5C9-54C0-D64C-91DF8C7C539A}"/>
                </a:ext>
              </a:extLst>
            </p:cNvPr>
            <p:cNvSpPr/>
            <p:nvPr>
              <p:custDataLst>
                <p:tags r:id="rId26"/>
              </p:custDataLst>
            </p:nvPr>
          </p:nvSpPr>
          <p:spPr>
            <a:xfrm>
              <a:off x="4785967" y="4011401"/>
              <a:ext cx="811077" cy="9760"/>
            </a:xfrm>
            <a:custGeom>
              <a:avLst/>
              <a:gdLst>
                <a:gd name="connsiteX0" fmla="*/ 0 w 811077"/>
                <a:gd name="connsiteY0" fmla="*/ 0 h 9760"/>
                <a:gd name="connsiteX1" fmla="*/ 811078 w 811077"/>
                <a:gd name="connsiteY1" fmla="*/ 0 h 9760"/>
                <a:gd name="connsiteX2" fmla="*/ 811078 w 811077"/>
                <a:gd name="connsiteY2" fmla="*/ 9760 h 9760"/>
                <a:gd name="connsiteX3" fmla="*/ 0 w 811077"/>
                <a:gd name="connsiteY3" fmla="*/ 9760 h 9760"/>
              </a:gdLst>
              <a:ahLst/>
              <a:cxnLst>
                <a:cxn ang="0">
                  <a:pos x="connsiteX0" y="connsiteY0"/>
                </a:cxn>
                <a:cxn ang="0">
                  <a:pos x="connsiteX1" y="connsiteY1"/>
                </a:cxn>
                <a:cxn ang="0">
                  <a:pos x="connsiteX2" y="connsiteY2"/>
                </a:cxn>
                <a:cxn ang="0">
                  <a:pos x="connsiteX3" y="connsiteY3"/>
                </a:cxn>
              </a:cxnLst>
              <a:rect l="l" t="t" r="r" b="b"/>
              <a:pathLst>
                <a:path w="811077" h="9760">
                  <a:moveTo>
                    <a:pt x="0" y="0"/>
                  </a:moveTo>
                  <a:lnTo>
                    <a:pt x="811078" y="0"/>
                  </a:lnTo>
                  <a:lnTo>
                    <a:pt x="811078" y="9760"/>
                  </a:lnTo>
                  <a:lnTo>
                    <a:pt x="0" y="9760"/>
                  </a:lnTo>
                  <a:close/>
                </a:path>
              </a:pathLst>
            </a:custGeom>
            <a:grpFill/>
            <a:ln w="25400" cap="flat">
              <a:noFill/>
              <a:prstDash val="solid"/>
              <a:miter/>
            </a:ln>
          </p:spPr>
          <p:txBody>
            <a:bodyPr rtlCol="0" anchor="ctr"/>
            <a:lstStyle/>
            <a:p>
              <a:endParaRPr lang="en-US"/>
            </a:p>
          </p:txBody>
        </p:sp>
        <p:sp>
          <p:nvSpPr>
            <p:cNvPr id="795" name="Freeform: Shape 794">
              <a:extLst>
                <a:ext uri="{FF2B5EF4-FFF2-40B4-BE49-F238E27FC236}">
                  <a16:creationId xmlns:a16="http://schemas.microsoft.com/office/drawing/2014/main" id="{6FCF616F-6A43-6D0E-2865-34D1AF2746D3}"/>
                </a:ext>
              </a:extLst>
            </p:cNvPr>
            <p:cNvSpPr/>
            <p:nvPr>
              <p:custDataLst>
                <p:tags r:id="rId27"/>
              </p:custDataLst>
            </p:nvPr>
          </p:nvSpPr>
          <p:spPr>
            <a:xfrm>
              <a:off x="4806338" y="4036343"/>
              <a:ext cx="46055" cy="170638"/>
            </a:xfrm>
            <a:custGeom>
              <a:avLst/>
              <a:gdLst>
                <a:gd name="connsiteX0" fmla="*/ 42601 w 46055"/>
                <a:gd name="connsiteY0" fmla="*/ 66 h 170638"/>
                <a:gd name="connsiteX1" fmla="*/ 88 w 46055"/>
                <a:gd name="connsiteY1" fmla="*/ 85300 h 170638"/>
                <a:gd name="connsiteX2" fmla="*/ 42601 w 46055"/>
                <a:gd name="connsiteY2" fmla="*/ 170705 h 170638"/>
                <a:gd name="connsiteX3" fmla="*/ 46144 w 46055"/>
                <a:gd name="connsiteY3" fmla="*/ 168655 h 170638"/>
                <a:gd name="connsiteX4" fmla="*/ 44372 w 46055"/>
                <a:gd name="connsiteY4" fmla="*/ 166093 h 170638"/>
                <a:gd name="connsiteX5" fmla="*/ 12134 w 46055"/>
                <a:gd name="connsiteY5" fmla="*/ 85471 h 170638"/>
                <a:gd name="connsiteX6" fmla="*/ 44904 w 46055"/>
                <a:gd name="connsiteY6" fmla="*/ 4166 h 170638"/>
                <a:gd name="connsiteX7" fmla="*/ 46144 w 46055"/>
                <a:gd name="connsiteY7" fmla="*/ 2116 h 170638"/>
                <a:gd name="connsiteX8" fmla="*/ 42601 w 46055"/>
                <a:gd name="connsiteY8" fmla="*/ 66 h 17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55" h="170638">
                  <a:moveTo>
                    <a:pt x="42601" y="66"/>
                  </a:moveTo>
                  <a:cubicBezTo>
                    <a:pt x="8945" y="22955"/>
                    <a:pt x="88" y="59166"/>
                    <a:pt x="88" y="85300"/>
                  </a:cubicBezTo>
                  <a:cubicBezTo>
                    <a:pt x="88" y="109384"/>
                    <a:pt x="7528" y="146792"/>
                    <a:pt x="42601" y="170705"/>
                  </a:cubicBezTo>
                  <a:cubicBezTo>
                    <a:pt x="44018" y="170705"/>
                    <a:pt x="46144" y="170705"/>
                    <a:pt x="46144" y="168655"/>
                  </a:cubicBezTo>
                  <a:cubicBezTo>
                    <a:pt x="46144" y="167630"/>
                    <a:pt x="45612" y="167289"/>
                    <a:pt x="44372" y="166093"/>
                  </a:cubicBezTo>
                  <a:cubicBezTo>
                    <a:pt x="20813" y="145596"/>
                    <a:pt x="12134" y="116558"/>
                    <a:pt x="12134" y="85471"/>
                  </a:cubicBezTo>
                  <a:cubicBezTo>
                    <a:pt x="12134" y="39352"/>
                    <a:pt x="30379" y="16806"/>
                    <a:pt x="44904" y="4166"/>
                  </a:cubicBezTo>
                  <a:cubicBezTo>
                    <a:pt x="45612" y="3483"/>
                    <a:pt x="46144" y="2970"/>
                    <a:pt x="46144" y="2116"/>
                  </a:cubicBezTo>
                  <a:cubicBezTo>
                    <a:pt x="46144" y="66"/>
                    <a:pt x="44018" y="66"/>
                    <a:pt x="42601" y="66"/>
                  </a:cubicBezTo>
                  <a:close/>
                </a:path>
              </a:pathLst>
            </a:custGeom>
            <a:grpFill/>
            <a:ln w="25400" cap="flat">
              <a:noFill/>
              <a:prstDash val="solid"/>
              <a:miter/>
            </a:ln>
          </p:spPr>
          <p:txBody>
            <a:bodyPr rtlCol="0" anchor="ctr"/>
            <a:lstStyle/>
            <a:p>
              <a:endParaRPr lang="en-US"/>
            </a:p>
          </p:txBody>
        </p:sp>
        <p:sp>
          <p:nvSpPr>
            <p:cNvPr id="796" name="Freeform: Shape 795">
              <a:extLst>
                <a:ext uri="{FF2B5EF4-FFF2-40B4-BE49-F238E27FC236}">
                  <a16:creationId xmlns:a16="http://schemas.microsoft.com/office/drawing/2014/main" id="{D381001F-9236-20F0-E0F4-EA041A57F503}"/>
                </a:ext>
              </a:extLst>
            </p:cNvPr>
            <p:cNvSpPr/>
            <p:nvPr>
              <p:custDataLst>
                <p:tags r:id="rId28"/>
              </p:custDataLst>
            </p:nvPr>
          </p:nvSpPr>
          <p:spPr>
            <a:xfrm>
              <a:off x="4876206" y="4051033"/>
              <a:ext cx="78293" cy="113417"/>
            </a:xfrm>
            <a:custGeom>
              <a:avLst/>
              <a:gdLst>
                <a:gd name="connsiteX0" fmla="*/ 78386 w 78293"/>
                <a:gd name="connsiteY0" fmla="*/ 82396 h 113417"/>
                <a:gd name="connsiteX1" fmla="*/ 72363 w 78293"/>
                <a:gd name="connsiteY1" fmla="*/ 82396 h 113417"/>
                <a:gd name="connsiteX2" fmla="*/ 67757 w 78293"/>
                <a:gd name="connsiteY2" fmla="*/ 97940 h 113417"/>
                <a:gd name="connsiteX3" fmla="*/ 50221 w 78293"/>
                <a:gd name="connsiteY3" fmla="*/ 98965 h 113417"/>
                <a:gd name="connsiteX4" fmla="*/ 17628 w 78293"/>
                <a:gd name="connsiteY4" fmla="*/ 98965 h 113417"/>
                <a:gd name="connsiteX5" fmla="*/ 53055 w 78293"/>
                <a:gd name="connsiteY5" fmla="*/ 70269 h 113417"/>
                <a:gd name="connsiteX6" fmla="*/ 78386 w 78293"/>
                <a:gd name="connsiteY6" fmla="*/ 33374 h 113417"/>
                <a:gd name="connsiteX7" fmla="*/ 36936 w 78293"/>
                <a:gd name="connsiteY7" fmla="*/ 66 h 113417"/>
                <a:gd name="connsiteX8" fmla="*/ 92 w 78293"/>
                <a:gd name="connsiteY8" fmla="*/ 30641 h 113417"/>
                <a:gd name="connsiteX9" fmla="*/ 9480 w 78293"/>
                <a:gd name="connsiteY9" fmla="*/ 40207 h 113417"/>
                <a:gd name="connsiteX10" fmla="*/ 18868 w 78293"/>
                <a:gd name="connsiteY10" fmla="*/ 31154 h 113417"/>
                <a:gd name="connsiteX11" fmla="*/ 8417 w 78293"/>
                <a:gd name="connsiteY11" fmla="*/ 22101 h 113417"/>
                <a:gd name="connsiteX12" fmla="*/ 34279 w 78293"/>
                <a:gd name="connsiteY12" fmla="*/ 6215 h 113417"/>
                <a:gd name="connsiteX13" fmla="*/ 61203 w 78293"/>
                <a:gd name="connsiteY13" fmla="*/ 33374 h 113417"/>
                <a:gd name="connsiteX14" fmla="*/ 44553 w 78293"/>
                <a:gd name="connsiteY14" fmla="*/ 66170 h 113417"/>
                <a:gd name="connsiteX15" fmla="*/ 1863 w 78293"/>
                <a:gd name="connsiteY15" fmla="*/ 106822 h 113417"/>
                <a:gd name="connsiteX16" fmla="*/ 92 w 78293"/>
                <a:gd name="connsiteY16" fmla="*/ 113484 h 113417"/>
                <a:gd name="connsiteX17" fmla="*/ 73071 w 78293"/>
                <a:gd name="connsiteY17" fmla="*/ 113484 h 113417"/>
                <a:gd name="connsiteX18" fmla="*/ 78386 w 78293"/>
                <a:gd name="connsiteY18" fmla="*/ 82396 h 11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3417">
                  <a:moveTo>
                    <a:pt x="78386" y="82396"/>
                  </a:moveTo>
                  <a:lnTo>
                    <a:pt x="72363" y="82396"/>
                  </a:lnTo>
                  <a:cubicBezTo>
                    <a:pt x="71832" y="86154"/>
                    <a:pt x="70060" y="96232"/>
                    <a:pt x="67757" y="97940"/>
                  </a:cubicBezTo>
                  <a:cubicBezTo>
                    <a:pt x="66340" y="98965"/>
                    <a:pt x="52701" y="98965"/>
                    <a:pt x="50221" y="98965"/>
                  </a:cubicBezTo>
                  <a:lnTo>
                    <a:pt x="17628" y="98965"/>
                  </a:lnTo>
                  <a:cubicBezTo>
                    <a:pt x="36227" y="83080"/>
                    <a:pt x="42427" y="78297"/>
                    <a:pt x="53055" y="70269"/>
                  </a:cubicBezTo>
                  <a:cubicBezTo>
                    <a:pt x="66163" y="60191"/>
                    <a:pt x="78386" y="49601"/>
                    <a:pt x="78386" y="33374"/>
                  </a:cubicBezTo>
                  <a:cubicBezTo>
                    <a:pt x="78386" y="12706"/>
                    <a:pt x="59609" y="66"/>
                    <a:pt x="36936" y="66"/>
                  </a:cubicBezTo>
                  <a:cubicBezTo>
                    <a:pt x="14971" y="66"/>
                    <a:pt x="92" y="14927"/>
                    <a:pt x="92" y="30641"/>
                  </a:cubicBezTo>
                  <a:cubicBezTo>
                    <a:pt x="92" y="39352"/>
                    <a:pt x="7708" y="40207"/>
                    <a:pt x="9480" y="40207"/>
                  </a:cubicBezTo>
                  <a:cubicBezTo>
                    <a:pt x="13731" y="40207"/>
                    <a:pt x="18868" y="37303"/>
                    <a:pt x="18868" y="31154"/>
                  </a:cubicBezTo>
                  <a:cubicBezTo>
                    <a:pt x="18868" y="28079"/>
                    <a:pt x="17628" y="22101"/>
                    <a:pt x="8417" y="22101"/>
                  </a:cubicBezTo>
                  <a:cubicBezTo>
                    <a:pt x="13908" y="9973"/>
                    <a:pt x="25953" y="6215"/>
                    <a:pt x="34279" y="6215"/>
                  </a:cubicBezTo>
                  <a:cubicBezTo>
                    <a:pt x="51992" y="6215"/>
                    <a:pt x="61203" y="19539"/>
                    <a:pt x="61203" y="33374"/>
                  </a:cubicBezTo>
                  <a:cubicBezTo>
                    <a:pt x="61203" y="48235"/>
                    <a:pt x="50221" y="60020"/>
                    <a:pt x="44553" y="66170"/>
                  </a:cubicBezTo>
                  <a:lnTo>
                    <a:pt x="1863" y="106822"/>
                  </a:lnTo>
                  <a:cubicBezTo>
                    <a:pt x="92" y="108360"/>
                    <a:pt x="92" y="108701"/>
                    <a:pt x="92" y="113484"/>
                  </a:cubicBezTo>
                  <a:lnTo>
                    <a:pt x="73071" y="113484"/>
                  </a:lnTo>
                  <a:lnTo>
                    <a:pt x="78386" y="82396"/>
                  </a:lnTo>
                  <a:close/>
                </a:path>
              </a:pathLst>
            </a:custGeom>
            <a:grpFill/>
            <a:ln w="25400" cap="flat">
              <a:noFill/>
              <a:prstDash val="solid"/>
              <a:miter/>
            </a:ln>
          </p:spPr>
          <p:txBody>
            <a:bodyPr rtlCol="0" anchor="ctr"/>
            <a:lstStyle/>
            <a:p>
              <a:endParaRPr lang="en-US"/>
            </a:p>
          </p:txBody>
        </p:sp>
        <p:sp>
          <p:nvSpPr>
            <p:cNvPr id="797" name="Freeform: Shape 796">
              <a:extLst>
                <a:ext uri="{FF2B5EF4-FFF2-40B4-BE49-F238E27FC236}">
                  <a16:creationId xmlns:a16="http://schemas.microsoft.com/office/drawing/2014/main" id="{99B8A8A1-FE69-4951-A750-8E3610ACD2F4}"/>
                </a:ext>
              </a:extLst>
            </p:cNvPr>
            <p:cNvSpPr/>
            <p:nvPr>
              <p:custDataLst>
                <p:tags r:id="rId29"/>
              </p:custDataLst>
            </p:nvPr>
          </p:nvSpPr>
          <p:spPr>
            <a:xfrm>
              <a:off x="4976721" y="4089123"/>
              <a:ext cx="79711" cy="108464"/>
            </a:xfrm>
            <a:custGeom>
              <a:avLst/>
              <a:gdLst>
                <a:gd name="connsiteX0" fmla="*/ 79452 w 79711"/>
                <a:gd name="connsiteY0" fmla="*/ 5020 h 108464"/>
                <a:gd name="connsiteX1" fmla="*/ 79807 w 79711"/>
                <a:gd name="connsiteY1" fmla="*/ 2458 h 108464"/>
                <a:gd name="connsiteX2" fmla="*/ 77504 w 79711"/>
                <a:gd name="connsiteY2" fmla="*/ 66 h 108464"/>
                <a:gd name="connsiteX3" fmla="*/ 64750 w 79711"/>
                <a:gd name="connsiteY3" fmla="*/ 11340 h 108464"/>
                <a:gd name="connsiteX4" fmla="*/ 45797 w 79711"/>
                <a:gd name="connsiteY4" fmla="*/ 66 h 108464"/>
                <a:gd name="connsiteX5" fmla="*/ 96 w 79711"/>
                <a:gd name="connsiteY5" fmla="*/ 48747 h 108464"/>
                <a:gd name="connsiteX6" fmla="*/ 26843 w 79711"/>
                <a:gd name="connsiteY6" fmla="*/ 77101 h 108464"/>
                <a:gd name="connsiteX7" fmla="*/ 49162 w 79711"/>
                <a:gd name="connsiteY7" fmla="*/ 67707 h 108464"/>
                <a:gd name="connsiteX8" fmla="*/ 42785 w 79711"/>
                <a:gd name="connsiteY8" fmla="*/ 92645 h 108464"/>
                <a:gd name="connsiteX9" fmla="*/ 29146 w 79711"/>
                <a:gd name="connsiteY9" fmla="*/ 102381 h 108464"/>
                <a:gd name="connsiteX10" fmla="*/ 24540 w 79711"/>
                <a:gd name="connsiteY10" fmla="*/ 106139 h 108464"/>
                <a:gd name="connsiteX11" fmla="*/ 27197 w 79711"/>
                <a:gd name="connsiteY11" fmla="*/ 108530 h 108464"/>
                <a:gd name="connsiteX12" fmla="*/ 45619 w 79711"/>
                <a:gd name="connsiteY12" fmla="*/ 107847 h 108464"/>
                <a:gd name="connsiteX13" fmla="*/ 64573 w 79711"/>
                <a:gd name="connsiteY13" fmla="*/ 108530 h 108464"/>
                <a:gd name="connsiteX14" fmla="*/ 68116 w 79711"/>
                <a:gd name="connsiteY14" fmla="*/ 104773 h 108464"/>
                <a:gd name="connsiteX15" fmla="*/ 63510 w 79711"/>
                <a:gd name="connsiteY15" fmla="*/ 102381 h 108464"/>
                <a:gd name="connsiteX16" fmla="*/ 54830 w 79711"/>
                <a:gd name="connsiteY16" fmla="*/ 100331 h 108464"/>
                <a:gd name="connsiteX17" fmla="*/ 55716 w 79711"/>
                <a:gd name="connsiteY17" fmla="*/ 96574 h 108464"/>
                <a:gd name="connsiteX18" fmla="*/ 79452 w 79711"/>
                <a:gd name="connsiteY18" fmla="*/ 5020 h 108464"/>
                <a:gd name="connsiteX19" fmla="*/ 52705 w 79711"/>
                <a:gd name="connsiteY19" fmla="*/ 53871 h 108464"/>
                <a:gd name="connsiteX20" fmla="*/ 49516 w 79711"/>
                <a:gd name="connsiteY20" fmla="*/ 59850 h 108464"/>
                <a:gd name="connsiteX21" fmla="*/ 27374 w 79711"/>
                <a:gd name="connsiteY21" fmla="*/ 72319 h 108464"/>
                <a:gd name="connsiteX22" fmla="*/ 14443 w 79711"/>
                <a:gd name="connsiteY22" fmla="*/ 55750 h 108464"/>
                <a:gd name="connsiteX23" fmla="*/ 23655 w 79711"/>
                <a:gd name="connsiteY23" fmla="*/ 21076 h 108464"/>
                <a:gd name="connsiteX24" fmla="*/ 45797 w 79711"/>
                <a:gd name="connsiteY24" fmla="*/ 4849 h 108464"/>
                <a:gd name="connsiteX25" fmla="*/ 61562 w 79711"/>
                <a:gd name="connsiteY25" fmla="*/ 19709 h 108464"/>
                <a:gd name="connsiteX26" fmla="*/ 61030 w 79711"/>
                <a:gd name="connsiteY26" fmla="*/ 22272 h 108464"/>
                <a:gd name="connsiteX27" fmla="*/ 52705 w 79711"/>
                <a:gd name="connsiteY27" fmla="*/ 53871 h 10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9711" h="108464">
                  <a:moveTo>
                    <a:pt x="79452" y="5020"/>
                  </a:moveTo>
                  <a:cubicBezTo>
                    <a:pt x="79629" y="4337"/>
                    <a:pt x="79807" y="3312"/>
                    <a:pt x="79807" y="2458"/>
                  </a:cubicBezTo>
                  <a:cubicBezTo>
                    <a:pt x="79807" y="1433"/>
                    <a:pt x="79098" y="66"/>
                    <a:pt x="77504" y="66"/>
                  </a:cubicBezTo>
                  <a:cubicBezTo>
                    <a:pt x="75732" y="66"/>
                    <a:pt x="68293" y="5874"/>
                    <a:pt x="64750" y="11340"/>
                  </a:cubicBezTo>
                  <a:cubicBezTo>
                    <a:pt x="62979" y="7924"/>
                    <a:pt x="57133" y="66"/>
                    <a:pt x="45797" y="66"/>
                  </a:cubicBezTo>
                  <a:cubicBezTo>
                    <a:pt x="23123" y="66"/>
                    <a:pt x="96" y="24150"/>
                    <a:pt x="96" y="48747"/>
                  </a:cubicBezTo>
                  <a:cubicBezTo>
                    <a:pt x="96" y="65316"/>
                    <a:pt x="11609" y="77101"/>
                    <a:pt x="26843" y="77101"/>
                  </a:cubicBezTo>
                  <a:cubicBezTo>
                    <a:pt x="36940" y="77101"/>
                    <a:pt x="45265" y="70952"/>
                    <a:pt x="49162" y="67707"/>
                  </a:cubicBezTo>
                  <a:cubicBezTo>
                    <a:pt x="48985" y="68219"/>
                    <a:pt x="43494" y="89741"/>
                    <a:pt x="42785" y="92645"/>
                  </a:cubicBezTo>
                  <a:cubicBezTo>
                    <a:pt x="40305" y="102040"/>
                    <a:pt x="40128" y="102210"/>
                    <a:pt x="29146" y="102381"/>
                  </a:cubicBezTo>
                  <a:cubicBezTo>
                    <a:pt x="27020" y="102381"/>
                    <a:pt x="24540" y="102381"/>
                    <a:pt x="24540" y="106139"/>
                  </a:cubicBezTo>
                  <a:cubicBezTo>
                    <a:pt x="24540" y="107164"/>
                    <a:pt x="25426" y="108530"/>
                    <a:pt x="27197" y="108530"/>
                  </a:cubicBezTo>
                  <a:cubicBezTo>
                    <a:pt x="33043" y="108530"/>
                    <a:pt x="39597" y="107847"/>
                    <a:pt x="45619" y="107847"/>
                  </a:cubicBezTo>
                  <a:cubicBezTo>
                    <a:pt x="51642" y="107847"/>
                    <a:pt x="59082" y="108530"/>
                    <a:pt x="64573" y="108530"/>
                  </a:cubicBezTo>
                  <a:cubicBezTo>
                    <a:pt x="66167" y="108530"/>
                    <a:pt x="68116" y="108018"/>
                    <a:pt x="68116" y="104773"/>
                  </a:cubicBezTo>
                  <a:cubicBezTo>
                    <a:pt x="68116" y="102381"/>
                    <a:pt x="65636" y="102381"/>
                    <a:pt x="63510" y="102381"/>
                  </a:cubicBezTo>
                  <a:cubicBezTo>
                    <a:pt x="59613" y="102381"/>
                    <a:pt x="54830" y="102381"/>
                    <a:pt x="54830" y="100331"/>
                  </a:cubicBezTo>
                  <a:cubicBezTo>
                    <a:pt x="54830" y="99819"/>
                    <a:pt x="54830" y="99477"/>
                    <a:pt x="55716" y="96574"/>
                  </a:cubicBezTo>
                  <a:lnTo>
                    <a:pt x="79452" y="5020"/>
                  </a:lnTo>
                  <a:close/>
                  <a:moveTo>
                    <a:pt x="52705" y="53871"/>
                  </a:moveTo>
                  <a:cubicBezTo>
                    <a:pt x="51819" y="56775"/>
                    <a:pt x="51819" y="57117"/>
                    <a:pt x="49516" y="59850"/>
                  </a:cubicBezTo>
                  <a:cubicBezTo>
                    <a:pt x="42608" y="67707"/>
                    <a:pt x="34283" y="72319"/>
                    <a:pt x="27374" y="72319"/>
                  </a:cubicBezTo>
                  <a:cubicBezTo>
                    <a:pt x="20820" y="72319"/>
                    <a:pt x="14443" y="67878"/>
                    <a:pt x="14443" y="55750"/>
                  </a:cubicBezTo>
                  <a:cubicBezTo>
                    <a:pt x="14443" y="46697"/>
                    <a:pt x="19580" y="27908"/>
                    <a:pt x="23655" y="21076"/>
                  </a:cubicBezTo>
                  <a:cubicBezTo>
                    <a:pt x="31803" y="7411"/>
                    <a:pt x="40837" y="4849"/>
                    <a:pt x="45797" y="4849"/>
                  </a:cubicBezTo>
                  <a:cubicBezTo>
                    <a:pt x="58196" y="4849"/>
                    <a:pt x="61562" y="18001"/>
                    <a:pt x="61562" y="19709"/>
                  </a:cubicBezTo>
                  <a:cubicBezTo>
                    <a:pt x="61562" y="20563"/>
                    <a:pt x="61207" y="21588"/>
                    <a:pt x="61030" y="22272"/>
                  </a:cubicBezTo>
                  <a:lnTo>
                    <a:pt x="52705" y="53871"/>
                  </a:lnTo>
                  <a:close/>
                </a:path>
              </a:pathLst>
            </a:custGeom>
            <a:grpFill/>
            <a:ln w="25400" cap="flat">
              <a:noFill/>
              <a:prstDash val="solid"/>
              <a:miter/>
            </a:ln>
          </p:spPr>
          <p:txBody>
            <a:bodyPr rtlCol="0" anchor="ctr"/>
            <a:lstStyle/>
            <a:p>
              <a:endParaRPr lang="en-US"/>
            </a:p>
          </p:txBody>
        </p:sp>
        <p:sp>
          <p:nvSpPr>
            <p:cNvPr id="798" name="Freeform: Shape 797">
              <a:extLst>
                <a:ext uri="{FF2B5EF4-FFF2-40B4-BE49-F238E27FC236}">
                  <a16:creationId xmlns:a16="http://schemas.microsoft.com/office/drawing/2014/main" id="{017B95A8-2582-7FBE-0183-454E42B3771D}"/>
                </a:ext>
              </a:extLst>
            </p:cNvPr>
            <p:cNvSpPr/>
            <p:nvPr>
              <p:custDataLst>
                <p:tags r:id="rId30"/>
              </p:custDataLst>
            </p:nvPr>
          </p:nvSpPr>
          <p:spPr>
            <a:xfrm>
              <a:off x="5077419" y="4058719"/>
              <a:ext cx="130371" cy="125886"/>
            </a:xfrm>
            <a:custGeom>
              <a:avLst/>
              <a:gdLst>
                <a:gd name="connsiteX0" fmla="*/ 69714 w 130371"/>
                <a:gd name="connsiteY0" fmla="*/ 67194 h 125886"/>
                <a:gd name="connsiteX1" fmla="*/ 123917 w 130371"/>
                <a:gd name="connsiteY1" fmla="*/ 67194 h 125886"/>
                <a:gd name="connsiteX2" fmla="*/ 130471 w 130371"/>
                <a:gd name="connsiteY2" fmla="*/ 63095 h 125886"/>
                <a:gd name="connsiteX3" fmla="*/ 123917 w 130371"/>
                <a:gd name="connsiteY3" fmla="*/ 58825 h 125886"/>
                <a:gd name="connsiteX4" fmla="*/ 69714 w 130371"/>
                <a:gd name="connsiteY4" fmla="*/ 58825 h 125886"/>
                <a:gd name="connsiteX5" fmla="*/ 69714 w 130371"/>
                <a:gd name="connsiteY5" fmla="*/ 6386 h 125886"/>
                <a:gd name="connsiteX6" fmla="*/ 65462 w 130371"/>
                <a:gd name="connsiteY6" fmla="*/ 66 h 125886"/>
                <a:gd name="connsiteX7" fmla="*/ 61034 w 130371"/>
                <a:gd name="connsiteY7" fmla="*/ 6386 h 125886"/>
                <a:gd name="connsiteX8" fmla="*/ 61034 w 130371"/>
                <a:gd name="connsiteY8" fmla="*/ 58825 h 125886"/>
                <a:gd name="connsiteX9" fmla="*/ 6653 w 130371"/>
                <a:gd name="connsiteY9" fmla="*/ 58825 h 125886"/>
                <a:gd name="connsiteX10" fmla="*/ 99 w 130371"/>
                <a:gd name="connsiteY10" fmla="*/ 62924 h 125886"/>
                <a:gd name="connsiteX11" fmla="*/ 6653 w 130371"/>
                <a:gd name="connsiteY11" fmla="*/ 67194 h 125886"/>
                <a:gd name="connsiteX12" fmla="*/ 61034 w 130371"/>
                <a:gd name="connsiteY12" fmla="*/ 67194 h 125886"/>
                <a:gd name="connsiteX13" fmla="*/ 61034 w 130371"/>
                <a:gd name="connsiteY13" fmla="*/ 119633 h 125886"/>
                <a:gd name="connsiteX14" fmla="*/ 65285 w 130371"/>
                <a:gd name="connsiteY14" fmla="*/ 125953 h 125886"/>
                <a:gd name="connsiteX15" fmla="*/ 69714 w 130371"/>
                <a:gd name="connsiteY15" fmla="*/ 119633 h 125886"/>
                <a:gd name="connsiteX16" fmla="*/ 69714 w 130371"/>
                <a:gd name="connsiteY16" fmla="*/ 67194 h 12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0371" h="125886">
                  <a:moveTo>
                    <a:pt x="69714" y="67194"/>
                  </a:moveTo>
                  <a:lnTo>
                    <a:pt x="123917" y="67194"/>
                  </a:lnTo>
                  <a:cubicBezTo>
                    <a:pt x="126220" y="67194"/>
                    <a:pt x="130471" y="67194"/>
                    <a:pt x="130471" y="63095"/>
                  </a:cubicBezTo>
                  <a:cubicBezTo>
                    <a:pt x="130471" y="58825"/>
                    <a:pt x="126397" y="58825"/>
                    <a:pt x="123917" y="58825"/>
                  </a:cubicBezTo>
                  <a:lnTo>
                    <a:pt x="69714" y="58825"/>
                  </a:lnTo>
                  <a:lnTo>
                    <a:pt x="69714" y="6386"/>
                  </a:lnTo>
                  <a:cubicBezTo>
                    <a:pt x="69714" y="4166"/>
                    <a:pt x="69714" y="66"/>
                    <a:pt x="65462" y="66"/>
                  </a:cubicBezTo>
                  <a:cubicBezTo>
                    <a:pt x="61034" y="66"/>
                    <a:pt x="61034" y="3995"/>
                    <a:pt x="61034" y="6386"/>
                  </a:cubicBezTo>
                  <a:lnTo>
                    <a:pt x="61034" y="58825"/>
                  </a:lnTo>
                  <a:lnTo>
                    <a:pt x="6653" y="58825"/>
                  </a:lnTo>
                  <a:cubicBezTo>
                    <a:pt x="4351" y="58825"/>
                    <a:pt x="99" y="58825"/>
                    <a:pt x="99" y="62924"/>
                  </a:cubicBezTo>
                  <a:cubicBezTo>
                    <a:pt x="99" y="67194"/>
                    <a:pt x="4174" y="67194"/>
                    <a:pt x="6653" y="67194"/>
                  </a:cubicBezTo>
                  <a:lnTo>
                    <a:pt x="61034" y="67194"/>
                  </a:lnTo>
                  <a:lnTo>
                    <a:pt x="61034" y="119633"/>
                  </a:lnTo>
                  <a:cubicBezTo>
                    <a:pt x="61034" y="121853"/>
                    <a:pt x="61034" y="125953"/>
                    <a:pt x="65285" y="125953"/>
                  </a:cubicBezTo>
                  <a:cubicBezTo>
                    <a:pt x="69714" y="125953"/>
                    <a:pt x="69714" y="122024"/>
                    <a:pt x="69714" y="119633"/>
                  </a:cubicBezTo>
                  <a:lnTo>
                    <a:pt x="69714" y="67194"/>
                  </a:lnTo>
                  <a:close/>
                </a:path>
              </a:pathLst>
            </a:custGeom>
            <a:grpFill/>
            <a:ln w="25400" cap="flat">
              <a:noFill/>
              <a:prstDash val="solid"/>
              <a:miter/>
            </a:ln>
          </p:spPr>
          <p:txBody>
            <a:bodyPr rtlCol="0" anchor="ctr"/>
            <a:lstStyle/>
            <a:p>
              <a:endParaRPr lang="en-US"/>
            </a:p>
          </p:txBody>
        </p:sp>
        <p:sp>
          <p:nvSpPr>
            <p:cNvPr id="799" name="Freeform: Shape 798">
              <a:extLst>
                <a:ext uri="{FF2B5EF4-FFF2-40B4-BE49-F238E27FC236}">
                  <a16:creationId xmlns:a16="http://schemas.microsoft.com/office/drawing/2014/main" id="{CC084519-0C06-1FC1-5E01-1218BAD87B87}"/>
                </a:ext>
              </a:extLst>
            </p:cNvPr>
            <p:cNvSpPr/>
            <p:nvPr>
              <p:custDataLst>
                <p:tags r:id="rId31"/>
              </p:custDataLst>
            </p:nvPr>
          </p:nvSpPr>
          <p:spPr>
            <a:xfrm>
              <a:off x="5239673" y="4051033"/>
              <a:ext cx="64477" cy="113417"/>
            </a:xfrm>
            <a:custGeom>
              <a:avLst/>
              <a:gdLst>
                <a:gd name="connsiteX0" fmla="*/ 40138 w 64477"/>
                <a:gd name="connsiteY0" fmla="*/ 4849 h 113417"/>
                <a:gd name="connsiteX1" fmla="*/ 34824 w 64477"/>
                <a:gd name="connsiteY1" fmla="*/ 66 h 113417"/>
                <a:gd name="connsiteX2" fmla="*/ 106 w 64477"/>
                <a:gd name="connsiteY2" fmla="*/ 10998 h 113417"/>
                <a:gd name="connsiteX3" fmla="*/ 106 w 64477"/>
                <a:gd name="connsiteY3" fmla="*/ 17147 h 113417"/>
                <a:gd name="connsiteX4" fmla="*/ 25790 w 64477"/>
                <a:gd name="connsiteY4" fmla="*/ 12365 h 113417"/>
                <a:gd name="connsiteX5" fmla="*/ 25790 w 64477"/>
                <a:gd name="connsiteY5" fmla="*/ 99477 h 113417"/>
                <a:gd name="connsiteX6" fmla="*/ 8077 w 64477"/>
                <a:gd name="connsiteY6" fmla="*/ 107335 h 113417"/>
                <a:gd name="connsiteX7" fmla="*/ 1345 w 64477"/>
                <a:gd name="connsiteY7" fmla="*/ 107335 h 113417"/>
                <a:gd name="connsiteX8" fmla="*/ 1345 w 64477"/>
                <a:gd name="connsiteY8" fmla="*/ 113484 h 113417"/>
                <a:gd name="connsiteX9" fmla="*/ 32876 w 64477"/>
                <a:gd name="connsiteY9" fmla="*/ 112801 h 113417"/>
                <a:gd name="connsiteX10" fmla="*/ 64583 w 64477"/>
                <a:gd name="connsiteY10" fmla="*/ 113484 h 113417"/>
                <a:gd name="connsiteX11" fmla="*/ 64583 w 64477"/>
                <a:gd name="connsiteY11" fmla="*/ 107335 h 113417"/>
                <a:gd name="connsiteX12" fmla="*/ 57852 w 64477"/>
                <a:gd name="connsiteY12" fmla="*/ 107335 h 113417"/>
                <a:gd name="connsiteX13" fmla="*/ 40138 w 64477"/>
                <a:gd name="connsiteY13" fmla="*/ 99477 h 113417"/>
                <a:gd name="connsiteX14" fmla="*/ 40138 w 64477"/>
                <a:gd name="connsiteY14" fmla="*/ 4849 h 11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417">
                  <a:moveTo>
                    <a:pt x="40138" y="4849"/>
                  </a:moveTo>
                  <a:cubicBezTo>
                    <a:pt x="40138" y="237"/>
                    <a:pt x="39784" y="66"/>
                    <a:pt x="34824" y="66"/>
                  </a:cubicBezTo>
                  <a:cubicBezTo>
                    <a:pt x="23487" y="10827"/>
                    <a:pt x="7368" y="10998"/>
                    <a:pt x="106" y="10998"/>
                  </a:cubicBezTo>
                  <a:lnTo>
                    <a:pt x="106" y="17147"/>
                  </a:lnTo>
                  <a:cubicBezTo>
                    <a:pt x="4357" y="17147"/>
                    <a:pt x="16048" y="17147"/>
                    <a:pt x="25790" y="12365"/>
                  </a:cubicBezTo>
                  <a:lnTo>
                    <a:pt x="25790" y="99477"/>
                  </a:lnTo>
                  <a:cubicBezTo>
                    <a:pt x="25790" y="105114"/>
                    <a:pt x="25790" y="107335"/>
                    <a:pt x="8077" y="107335"/>
                  </a:cubicBezTo>
                  <a:lnTo>
                    <a:pt x="1345" y="107335"/>
                  </a:lnTo>
                  <a:lnTo>
                    <a:pt x="1345" y="113484"/>
                  </a:lnTo>
                  <a:cubicBezTo>
                    <a:pt x="4534" y="113313"/>
                    <a:pt x="26322" y="112801"/>
                    <a:pt x="32876" y="112801"/>
                  </a:cubicBezTo>
                  <a:cubicBezTo>
                    <a:pt x="38367" y="112801"/>
                    <a:pt x="60686" y="113313"/>
                    <a:pt x="64583" y="113484"/>
                  </a:cubicBezTo>
                  <a:lnTo>
                    <a:pt x="64583" y="107335"/>
                  </a:lnTo>
                  <a:lnTo>
                    <a:pt x="57852" y="107335"/>
                  </a:lnTo>
                  <a:cubicBezTo>
                    <a:pt x="40138" y="107335"/>
                    <a:pt x="40138" y="105114"/>
                    <a:pt x="40138" y="99477"/>
                  </a:cubicBezTo>
                  <a:lnTo>
                    <a:pt x="40138" y="4849"/>
                  </a:lnTo>
                  <a:close/>
                </a:path>
              </a:pathLst>
            </a:custGeom>
            <a:grpFill/>
            <a:ln w="25400" cap="flat">
              <a:noFill/>
              <a:prstDash val="solid"/>
              <a:miter/>
            </a:ln>
          </p:spPr>
          <p:txBody>
            <a:bodyPr rtlCol="0" anchor="ctr"/>
            <a:lstStyle/>
            <a:p>
              <a:endParaRPr lang="en-US"/>
            </a:p>
          </p:txBody>
        </p:sp>
        <p:sp>
          <p:nvSpPr>
            <p:cNvPr id="800" name="Freeform: Shape 799">
              <a:extLst>
                <a:ext uri="{FF2B5EF4-FFF2-40B4-BE49-F238E27FC236}">
                  <a16:creationId xmlns:a16="http://schemas.microsoft.com/office/drawing/2014/main" id="{0534CB2D-55EE-744A-52A5-5B4BC2A711E8}"/>
                </a:ext>
              </a:extLst>
            </p:cNvPr>
            <p:cNvSpPr/>
            <p:nvPr>
              <p:custDataLst>
                <p:tags r:id="rId32"/>
              </p:custDataLst>
            </p:nvPr>
          </p:nvSpPr>
          <p:spPr>
            <a:xfrm>
              <a:off x="5333811" y="4036343"/>
              <a:ext cx="45878" cy="170638"/>
            </a:xfrm>
            <a:custGeom>
              <a:avLst/>
              <a:gdLst>
                <a:gd name="connsiteX0" fmla="*/ 3475 w 45878"/>
                <a:gd name="connsiteY0" fmla="*/ 66 h 170638"/>
                <a:gd name="connsiteX1" fmla="*/ 109 w 45878"/>
                <a:gd name="connsiteY1" fmla="*/ 2116 h 170638"/>
                <a:gd name="connsiteX2" fmla="*/ 1704 w 45878"/>
                <a:gd name="connsiteY2" fmla="*/ 4678 h 170638"/>
                <a:gd name="connsiteX3" fmla="*/ 33942 w 45878"/>
                <a:gd name="connsiteY3" fmla="*/ 85300 h 170638"/>
                <a:gd name="connsiteX4" fmla="*/ 3298 w 45878"/>
                <a:gd name="connsiteY4" fmla="*/ 164727 h 170638"/>
                <a:gd name="connsiteX5" fmla="*/ 109 w 45878"/>
                <a:gd name="connsiteY5" fmla="*/ 168655 h 170638"/>
                <a:gd name="connsiteX6" fmla="*/ 2412 w 45878"/>
                <a:gd name="connsiteY6" fmla="*/ 170705 h 170638"/>
                <a:gd name="connsiteX7" fmla="*/ 33057 w 45878"/>
                <a:gd name="connsiteY7" fmla="*/ 138080 h 170638"/>
                <a:gd name="connsiteX8" fmla="*/ 45988 w 45878"/>
                <a:gd name="connsiteY8" fmla="*/ 85471 h 170638"/>
                <a:gd name="connsiteX9" fmla="*/ 3475 w 45878"/>
                <a:gd name="connsiteY9" fmla="*/ 66 h 17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78" h="170638">
                  <a:moveTo>
                    <a:pt x="3475" y="66"/>
                  </a:moveTo>
                  <a:cubicBezTo>
                    <a:pt x="2235" y="66"/>
                    <a:pt x="109" y="66"/>
                    <a:pt x="109" y="2116"/>
                  </a:cubicBezTo>
                  <a:cubicBezTo>
                    <a:pt x="109" y="2970"/>
                    <a:pt x="641" y="3483"/>
                    <a:pt x="1704" y="4678"/>
                  </a:cubicBezTo>
                  <a:cubicBezTo>
                    <a:pt x="16937" y="18172"/>
                    <a:pt x="33942" y="41231"/>
                    <a:pt x="33942" y="85300"/>
                  </a:cubicBezTo>
                  <a:cubicBezTo>
                    <a:pt x="33942" y="120999"/>
                    <a:pt x="22429" y="147987"/>
                    <a:pt x="3298" y="164727"/>
                  </a:cubicBezTo>
                  <a:cubicBezTo>
                    <a:pt x="287" y="167630"/>
                    <a:pt x="109" y="167801"/>
                    <a:pt x="109" y="168655"/>
                  </a:cubicBezTo>
                  <a:cubicBezTo>
                    <a:pt x="109" y="169509"/>
                    <a:pt x="641" y="170705"/>
                    <a:pt x="2412" y="170705"/>
                  </a:cubicBezTo>
                  <a:cubicBezTo>
                    <a:pt x="4538" y="170705"/>
                    <a:pt x="21366" y="159432"/>
                    <a:pt x="33057" y="138080"/>
                  </a:cubicBezTo>
                  <a:cubicBezTo>
                    <a:pt x="40851" y="123903"/>
                    <a:pt x="45988" y="105456"/>
                    <a:pt x="45988" y="85471"/>
                  </a:cubicBezTo>
                  <a:cubicBezTo>
                    <a:pt x="45988" y="61387"/>
                    <a:pt x="38548" y="23980"/>
                    <a:pt x="3475" y="66"/>
                  </a:cubicBezTo>
                  <a:close/>
                </a:path>
              </a:pathLst>
            </a:custGeom>
            <a:grpFill/>
            <a:ln w="25400" cap="flat">
              <a:noFill/>
              <a:prstDash val="solid"/>
              <a:miter/>
            </a:ln>
          </p:spPr>
          <p:txBody>
            <a:bodyPr rtlCol="0" anchor="ctr"/>
            <a:lstStyle/>
            <a:p>
              <a:endParaRPr lang="en-US"/>
            </a:p>
          </p:txBody>
        </p:sp>
        <p:sp>
          <p:nvSpPr>
            <p:cNvPr id="801" name="Freeform: Shape 800">
              <a:extLst>
                <a:ext uri="{FF2B5EF4-FFF2-40B4-BE49-F238E27FC236}">
                  <a16:creationId xmlns:a16="http://schemas.microsoft.com/office/drawing/2014/main" id="{B57281B3-8823-C2BA-6670-D6E19A38089A}"/>
                </a:ext>
              </a:extLst>
            </p:cNvPr>
            <p:cNvSpPr/>
            <p:nvPr>
              <p:custDataLst>
                <p:tags r:id="rId33"/>
              </p:custDataLst>
            </p:nvPr>
          </p:nvSpPr>
          <p:spPr>
            <a:xfrm>
              <a:off x="5411827" y="4034391"/>
              <a:ext cx="63009" cy="81256"/>
            </a:xfrm>
            <a:custGeom>
              <a:avLst/>
              <a:gdLst>
                <a:gd name="connsiteX0" fmla="*/ 63122 w 63009"/>
                <a:gd name="connsiteY0" fmla="*/ 57774 h 81256"/>
                <a:gd name="connsiteX1" fmla="*/ 57808 w 63009"/>
                <a:gd name="connsiteY1" fmla="*/ 57774 h 81256"/>
                <a:gd name="connsiteX2" fmla="*/ 54139 w 63009"/>
                <a:gd name="connsiteY2" fmla="*/ 68876 h 81256"/>
                <a:gd name="connsiteX3" fmla="*/ 40601 w 63009"/>
                <a:gd name="connsiteY3" fmla="*/ 69608 h 81256"/>
                <a:gd name="connsiteX4" fmla="*/ 15802 w 63009"/>
                <a:gd name="connsiteY4" fmla="*/ 69608 h 81256"/>
                <a:gd name="connsiteX5" fmla="*/ 41107 w 63009"/>
                <a:gd name="connsiteY5" fmla="*/ 51917 h 81256"/>
                <a:gd name="connsiteX6" fmla="*/ 63122 w 63009"/>
                <a:gd name="connsiteY6" fmla="*/ 24344 h 81256"/>
                <a:gd name="connsiteX7" fmla="*/ 29720 w 63009"/>
                <a:gd name="connsiteY7" fmla="*/ 64 h 81256"/>
                <a:gd name="connsiteX8" fmla="*/ 113 w 63009"/>
                <a:gd name="connsiteY8" fmla="*/ 21538 h 81256"/>
                <a:gd name="connsiteX9" fmla="*/ 7451 w 63009"/>
                <a:gd name="connsiteY9" fmla="*/ 28980 h 81256"/>
                <a:gd name="connsiteX10" fmla="*/ 14916 w 63009"/>
                <a:gd name="connsiteY10" fmla="*/ 21782 h 81256"/>
                <a:gd name="connsiteX11" fmla="*/ 7704 w 63009"/>
                <a:gd name="connsiteY11" fmla="*/ 14583 h 81256"/>
                <a:gd name="connsiteX12" fmla="*/ 27063 w 63009"/>
                <a:gd name="connsiteY12" fmla="*/ 5433 h 81256"/>
                <a:gd name="connsiteX13" fmla="*/ 49584 w 63009"/>
                <a:gd name="connsiteY13" fmla="*/ 24466 h 81256"/>
                <a:gd name="connsiteX14" fmla="*/ 32503 w 63009"/>
                <a:gd name="connsiteY14" fmla="*/ 50453 h 81256"/>
                <a:gd name="connsiteX15" fmla="*/ 1631 w 63009"/>
                <a:gd name="connsiteY15" fmla="*/ 75709 h 81256"/>
                <a:gd name="connsiteX16" fmla="*/ 113 w 63009"/>
                <a:gd name="connsiteY16" fmla="*/ 77661 h 81256"/>
                <a:gd name="connsiteX17" fmla="*/ 113 w 63009"/>
                <a:gd name="connsiteY17" fmla="*/ 81321 h 81256"/>
                <a:gd name="connsiteX18" fmla="*/ 58947 w 63009"/>
                <a:gd name="connsiteY18" fmla="*/ 81321 h 81256"/>
                <a:gd name="connsiteX19" fmla="*/ 63122 w 63009"/>
                <a:gd name="connsiteY19" fmla="*/ 57774 h 8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009" h="81256">
                  <a:moveTo>
                    <a:pt x="63122" y="57774"/>
                  </a:moveTo>
                  <a:lnTo>
                    <a:pt x="57808" y="57774"/>
                  </a:lnTo>
                  <a:cubicBezTo>
                    <a:pt x="57429" y="60092"/>
                    <a:pt x="56163" y="67656"/>
                    <a:pt x="54139" y="68876"/>
                  </a:cubicBezTo>
                  <a:cubicBezTo>
                    <a:pt x="53127" y="69608"/>
                    <a:pt x="42499" y="69608"/>
                    <a:pt x="40601" y="69608"/>
                  </a:cubicBezTo>
                  <a:lnTo>
                    <a:pt x="15802" y="69608"/>
                  </a:lnTo>
                  <a:cubicBezTo>
                    <a:pt x="24152" y="63630"/>
                    <a:pt x="33515" y="56797"/>
                    <a:pt x="41107" y="51917"/>
                  </a:cubicBezTo>
                  <a:cubicBezTo>
                    <a:pt x="52494" y="44353"/>
                    <a:pt x="63122" y="37276"/>
                    <a:pt x="63122" y="24344"/>
                  </a:cubicBezTo>
                  <a:cubicBezTo>
                    <a:pt x="63122" y="8727"/>
                    <a:pt x="47813" y="64"/>
                    <a:pt x="29720" y="64"/>
                  </a:cubicBezTo>
                  <a:cubicBezTo>
                    <a:pt x="12639" y="64"/>
                    <a:pt x="113" y="9581"/>
                    <a:pt x="113" y="21538"/>
                  </a:cubicBezTo>
                  <a:cubicBezTo>
                    <a:pt x="113" y="27882"/>
                    <a:pt x="5680" y="28980"/>
                    <a:pt x="7451" y="28980"/>
                  </a:cubicBezTo>
                  <a:cubicBezTo>
                    <a:pt x="10867" y="28980"/>
                    <a:pt x="14916" y="26784"/>
                    <a:pt x="14916" y="21782"/>
                  </a:cubicBezTo>
                  <a:cubicBezTo>
                    <a:pt x="14916" y="17389"/>
                    <a:pt x="11626" y="14949"/>
                    <a:pt x="7704" y="14583"/>
                  </a:cubicBezTo>
                  <a:cubicBezTo>
                    <a:pt x="11247" y="9093"/>
                    <a:pt x="18585" y="5433"/>
                    <a:pt x="27063" y="5433"/>
                  </a:cubicBezTo>
                  <a:cubicBezTo>
                    <a:pt x="39336" y="5433"/>
                    <a:pt x="49584" y="12509"/>
                    <a:pt x="49584" y="24466"/>
                  </a:cubicBezTo>
                  <a:cubicBezTo>
                    <a:pt x="49584" y="34714"/>
                    <a:pt x="42246" y="42523"/>
                    <a:pt x="32503" y="50453"/>
                  </a:cubicBezTo>
                  <a:lnTo>
                    <a:pt x="1631" y="75709"/>
                  </a:lnTo>
                  <a:cubicBezTo>
                    <a:pt x="366" y="76807"/>
                    <a:pt x="239" y="76807"/>
                    <a:pt x="113" y="77661"/>
                  </a:cubicBezTo>
                  <a:lnTo>
                    <a:pt x="113" y="81321"/>
                  </a:lnTo>
                  <a:lnTo>
                    <a:pt x="58947" y="81321"/>
                  </a:lnTo>
                  <a:lnTo>
                    <a:pt x="63122" y="57774"/>
                  </a:lnTo>
                  <a:close/>
                </a:path>
              </a:pathLst>
            </a:custGeom>
            <a:grpFill/>
            <a:ln w="25400" cap="flat">
              <a:noFill/>
              <a:prstDash val="solid"/>
              <a:miter/>
            </a:ln>
          </p:spPr>
          <p:txBody>
            <a:bodyPr rtlCol="0" anchor="ctr"/>
            <a:lstStyle/>
            <a:p>
              <a:endParaRPr lang="en-US"/>
            </a:p>
          </p:txBody>
        </p:sp>
        <p:sp>
          <p:nvSpPr>
            <p:cNvPr id="802" name="Freeform: Shape 801">
              <a:extLst>
                <a:ext uri="{FF2B5EF4-FFF2-40B4-BE49-F238E27FC236}">
                  <a16:creationId xmlns:a16="http://schemas.microsoft.com/office/drawing/2014/main" id="{15BEE477-5336-5262-0948-EDE6D049316B}"/>
                </a:ext>
              </a:extLst>
            </p:cNvPr>
            <p:cNvSpPr/>
            <p:nvPr>
              <p:custDataLst>
                <p:tags r:id="rId34"/>
              </p:custDataLst>
            </p:nvPr>
          </p:nvSpPr>
          <p:spPr>
            <a:xfrm>
              <a:off x="5502112" y="4031054"/>
              <a:ext cx="68829" cy="85935"/>
            </a:xfrm>
            <a:custGeom>
              <a:avLst/>
              <a:gdLst>
                <a:gd name="connsiteX0" fmla="*/ 30988 w 68829"/>
                <a:gd name="connsiteY0" fmla="*/ 4622 h 85935"/>
                <a:gd name="connsiteX1" fmla="*/ 31494 w 68829"/>
                <a:gd name="connsiteY1" fmla="*/ 2059 h 85935"/>
                <a:gd name="connsiteX2" fmla="*/ 27572 w 68829"/>
                <a:gd name="connsiteY2" fmla="*/ 107 h 85935"/>
                <a:gd name="connsiteX3" fmla="*/ 12009 w 68829"/>
                <a:gd name="connsiteY3" fmla="*/ 1205 h 85935"/>
                <a:gd name="connsiteX4" fmla="*/ 8973 w 68829"/>
                <a:gd name="connsiteY4" fmla="*/ 1937 h 85935"/>
                <a:gd name="connsiteX5" fmla="*/ 8087 w 68829"/>
                <a:gd name="connsiteY5" fmla="*/ 4744 h 85935"/>
                <a:gd name="connsiteX6" fmla="*/ 11883 w 68829"/>
                <a:gd name="connsiteY6" fmla="*/ 6818 h 85935"/>
                <a:gd name="connsiteX7" fmla="*/ 16185 w 68829"/>
                <a:gd name="connsiteY7" fmla="*/ 7062 h 85935"/>
                <a:gd name="connsiteX8" fmla="*/ 18715 w 68829"/>
                <a:gd name="connsiteY8" fmla="*/ 8648 h 85935"/>
                <a:gd name="connsiteX9" fmla="*/ 18083 w 68829"/>
                <a:gd name="connsiteY9" fmla="*/ 11454 h 85935"/>
                <a:gd name="connsiteX10" fmla="*/ 622 w 68829"/>
                <a:gd name="connsiteY10" fmla="*/ 78802 h 85935"/>
                <a:gd name="connsiteX11" fmla="*/ 116 w 68829"/>
                <a:gd name="connsiteY11" fmla="*/ 81608 h 85935"/>
                <a:gd name="connsiteX12" fmla="*/ 4924 w 68829"/>
                <a:gd name="connsiteY12" fmla="*/ 86000 h 85935"/>
                <a:gd name="connsiteX13" fmla="*/ 11503 w 68829"/>
                <a:gd name="connsiteY13" fmla="*/ 79778 h 85935"/>
                <a:gd name="connsiteX14" fmla="*/ 17197 w 68829"/>
                <a:gd name="connsiteY14" fmla="*/ 57328 h 85935"/>
                <a:gd name="connsiteX15" fmla="*/ 36302 w 68829"/>
                <a:gd name="connsiteY15" fmla="*/ 66967 h 85935"/>
                <a:gd name="connsiteX16" fmla="*/ 35923 w 68829"/>
                <a:gd name="connsiteY16" fmla="*/ 69773 h 85935"/>
                <a:gd name="connsiteX17" fmla="*/ 35543 w 68829"/>
                <a:gd name="connsiteY17" fmla="*/ 72945 h 85935"/>
                <a:gd name="connsiteX18" fmla="*/ 50979 w 68829"/>
                <a:gd name="connsiteY18" fmla="*/ 86000 h 85935"/>
                <a:gd name="connsiteX19" fmla="*/ 68946 w 68829"/>
                <a:gd name="connsiteY19" fmla="*/ 67089 h 85935"/>
                <a:gd name="connsiteX20" fmla="*/ 66289 w 68829"/>
                <a:gd name="connsiteY20" fmla="*/ 65381 h 85935"/>
                <a:gd name="connsiteX21" fmla="*/ 63252 w 68829"/>
                <a:gd name="connsiteY21" fmla="*/ 68187 h 85935"/>
                <a:gd name="connsiteX22" fmla="*/ 51485 w 68829"/>
                <a:gd name="connsiteY22" fmla="*/ 81852 h 85935"/>
                <a:gd name="connsiteX23" fmla="*/ 46171 w 68829"/>
                <a:gd name="connsiteY23" fmla="*/ 74653 h 85935"/>
                <a:gd name="connsiteX24" fmla="*/ 46677 w 68829"/>
                <a:gd name="connsiteY24" fmla="*/ 70749 h 85935"/>
                <a:gd name="connsiteX25" fmla="*/ 47310 w 68829"/>
                <a:gd name="connsiteY25" fmla="*/ 66601 h 85935"/>
                <a:gd name="connsiteX26" fmla="*/ 25042 w 68829"/>
                <a:gd name="connsiteY26" fmla="*/ 53424 h 85935"/>
                <a:gd name="connsiteX27" fmla="*/ 35923 w 68829"/>
                <a:gd name="connsiteY27" fmla="*/ 45616 h 85935"/>
                <a:gd name="connsiteX28" fmla="*/ 57306 w 68829"/>
                <a:gd name="connsiteY28" fmla="*/ 34879 h 85935"/>
                <a:gd name="connsiteX29" fmla="*/ 61734 w 68829"/>
                <a:gd name="connsiteY29" fmla="*/ 36343 h 85935"/>
                <a:gd name="connsiteX30" fmla="*/ 60722 w 68829"/>
                <a:gd name="connsiteY30" fmla="*/ 36709 h 85935"/>
                <a:gd name="connsiteX31" fmla="*/ 54902 w 68829"/>
                <a:gd name="connsiteY31" fmla="*/ 44030 h 85935"/>
                <a:gd name="connsiteX32" fmla="*/ 60595 w 68829"/>
                <a:gd name="connsiteY32" fmla="*/ 49032 h 85935"/>
                <a:gd name="connsiteX33" fmla="*/ 68440 w 68829"/>
                <a:gd name="connsiteY33" fmla="*/ 40370 h 85935"/>
                <a:gd name="connsiteX34" fmla="*/ 57559 w 68829"/>
                <a:gd name="connsiteY34" fmla="*/ 30731 h 85935"/>
                <a:gd name="connsiteX35" fmla="*/ 32380 w 68829"/>
                <a:gd name="connsiteY35" fmla="*/ 43542 h 85935"/>
                <a:gd name="connsiteX36" fmla="*/ 18715 w 68829"/>
                <a:gd name="connsiteY36" fmla="*/ 51960 h 85935"/>
                <a:gd name="connsiteX37" fmla="*/ 30988 w 68829"/>
                <a:gd name="connsiteY37" fmla="*/ 4622 h 8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5935">
                  <a:moveTo>
                    <a:pt x="30988" y="4622"/>
                  </a:moveTo>
                  <a:cubicBezTo>
                    <a:pt x="31494" y="2913"/>
                    <a:pt x="31494" y="2669"/>
                    <a:pt x="31494" y="2059"/>
                  </a:cubicBezTo>
                  <a:cubicBezTo>
                    <a:pt x="31494" y="-15"/>
                    <a:pt x="29596" y="-15"/>
                    <a:pt x="27572" y="107"/>
                  </a:cubicBezTo>
                  <a:lnTo>
                    <a:pt x="12009" y="1205"/>
                  </a:lnTo>
                  <a:cubicBezTo>
                    <a:pt x="9858" y="1327"/>
                    <a:pt x="9605" y="1449"/>
                    <a:pt x="8973" y="1937"/>
                  </a:cubicBezTo>
                  <a:cubicBezTo>
                    <a:pt x="8467" y="2547"/>
                    <a:pt x="8087" y="4012"/>
                    <a:pt x="8087" y="4744"/>
                  </a:cubicBezTo>
                  <a:cubicBezTo>
                    <a:pt x="8087" y="6818"/>
                    <a:pt x="10112" y="6818"/>
                    <a:pt x="11883" y="6818"/>
                  </a:cubicBezTo>
                  <a:cubicBezTo>
                    <a:pt x="12009" y="6818"/>
                    <a:pt x="14287" y="6818"/>
                    <a:pt x="16185" y="7062"/>
                  </a:cubicBezTo>
                  <a:cubicBezTo>
                    <a:pt x="18589" y="7306"/>
                    <a:pt x="18715" y="7672"/>
                    <a:pt x="18715" y="8648"/>
                  </a:cubicBezTo>
                  <a:cubicBezTo>
                    <a:pt x="18715" y="9014"/>
                    <a:pt x="18715" y="9258"/>
                    <a:pt x="18083" y="11454"/>
                  </a:cubicBezTo>
                  <a:lnTo>
                    <a:pt x="622" y="78802"/>
                  </a:lnTo>
                  <a:cubicBezTo>
                    <a:pt x="116" y="80632"/>
                    <a:pt x="116" y="80876"/>
                    <a:pt x="116" y="81608"/>
                  </a:cubicBezTo>
                  <a:cubicBezTo>
                    <a:pt x="116" y="84414"/>
                    <a:pt x="2393" y="86000"/>
                    <a:pt x="4924" y="86000"/>
                  </a:cubicBezTo>
                  <a:cubicBezTo>
                    <a:pt x="9858" y="86000"/>
                    <a:pt x="10997" y="81486"/>
                    <a:pt x="11503" y="79778"/>
                  </a:cubicBezTo>
                  <a:lnTo>
                    <a:pt x="17197" y="57328"/>
                  </a:lnTo>
                  <a:cubicBezTo>
                    <a:pt x="20487" y="57451"/>
                    <a:pt x="36302" y="58305"/>
                    <a:pt x="36302" y="66967"/>
                  </a:cubicBezTo>
                  <a:cubicBezTo>
                    <a:pt x="36302" y="67821"/>
                    <a:pt x="36302" y="68309"/>
                    <a:pt x="35923" y="69773"/>
                  </a:cubicBezTo>
                  <a:cubicBezTo>
                    <a:pt x="35543" y="71481"/>
                    <a:pt x="35543" y="72213"/>
                    <a:pt x="35543" y="72945"/>
                  </a:cubicBezTo>
                  <a:cubicBezTo>
                    <a:pt x="35543" y="81608"/>
                    <a:pt x="43641" y="86000"/>
                    <a:pt x="50979" y="86000"/>
                  </a:cubicBezTo>
                  <a:cubicBezTo>
                    <a:pt x="63885" y="86000"/>
                    <a:pt x="68946" y="68553"/>
                    <a:pt x="68946" y="67089"/>
                  </a:cubicBezTo>
                  <a:cubicBezTo>
                    <a:pt x="68946" y="65381"/>
                    <a:pt x="66795" y="65381"/>
                    <a:pt x="66289" y="65381"/>
                  </a:cubicBezTo>
                  <a:cubicBezTo>
                    <a:pt x="64138" y="65381"/>
                    <a:pt x="63885" y="65991"/>
                    <a:pt x="63252" y="68187"/>
                  </a:cubicBezTo>
                  <a:cubicBezTo>
                    <a:pt x="61987" y="72457"/>
                    <a:pt x="58318" y="81852"/>
                    <a:pt x="51485" y="81852"/>
                  </a:cubicBezTo>
                  <a:cubicBezTo>
                    <a:pt x="46804" y="81852"/>
                    <a:pt x="46171" y="77338"/>
                    <a:pt x="46171" y="74653"/>
                  </a:cubicBezTo>
                  <a:cubicBezTo>
                    <a:pt x="46171" y="74531"/>
                    <a:pt x="46171" y="72823"/>
                    <a:pt x="46677" y="70749"/>
                  </a:cubicBezTo>
                  <a:cubicBezTo>
                    <a:pt x="47183" y="68797"/>
                    <a:pt x="47310" y="67577"/>
                    <a:pt x="47310" y="66601"/>
                  </a:cubicBezTo>
                  <a:cubicBezTo>
                    <a:pt x="47310" y="55864"/>
                    <a:pt x="33392" y="54034"/>
                    <a:pt x="25042" y="53424"/>
                  </a:cubicBezTo>
                  <a:cubicBezTo>
                    <a:pt x="28584" y="51472"/>
                    <a:pt x="33898" y="47324"/>
                    <a:pt x="35923" y="45616"/>
                  </a:cubicBezTo>
                  <a:cubicBezTo>
                    <a:pt x="43135" y="40126"/>
                    <a:pt x="50094" y="34879"/>
                    <a:pt x="57306" y="34879"/>
                  </a:cubicBezTo>
                  <a:cubicBezTo>
                    <a:pt x="60216" y="34879"/>
                    <a:pt x="60975" y="35611"/>
                    <a:pt x="61734" y="36343"/>
                  </a:cubicBezTo>
                  <a:cubicBezTo>
                    <a:pt x="61607" y="36343"/>
                    <a:pt x="60975" y="36709"/>
                    <a:pt x="60722" y="36709"/>
                  </a:cubicBezTo>
                  <a:cubicBezTo>
                    <a:pt x="54902" y="38661"/>
                    <a:pt x="54902" y="43664"/>
                    <a:pt x="54902" y="44030"/>
                  </a:cubicBezTo>
                  <a:cubicBezTo>
                    <a:pt x="54902" y="46104"/>
                    <a:pt x="56420" y="49032"/>
                    <a:pt x="60595" y="49032"/>
                  </a:cubicBezTo>
                  <a:cubicBezTo>
                    <a:pt x="63126" y="49032"/>
                    <a:pt x="68440" y="47080"/>
                    <a:pt x="68440" y="40370"/>
                  </a:cubicBezTo>
                  <a:cubicBezTo>
                    <a:pt x="68440" y="34391"/>
                    <a:pt x="63632" y="30731"/>
                    <a:pt x="57559" y="30731"/>
                  </a:cubicBezTo>
                  <a:cubicBezTo>
                    <a:pt x="48955" y="30731"/>
                    <a:pt x="41616" y="36343"/>
                    <a:pt x="32380" y="43542"/>
                  </a:cubicBezTo>
                  <a:cubicBezTo>
                    <a:pt x="27952" y="46958"/>
                    <a:pt x="23776" y="50008"/>
                    <a:pt x="18715" y="51960"/>
                  </a:cubicBezTo>
                  <a:lnTo>
                    <a:pt x="30988" y="4622"/>
                  </a:lnTo>
                  <a:close/>
                </a:path>
              </a:pathLst>
            </a:custGeom>
            <a:grpFill/>
            <a:ln w="25400" cap="flat">
              <a:noFill/>
              <a:prstDash val="solid"/>
              <a:miter/>
            </a:ln>
          </p:spPr>
          <p:txBody>
            <a:bodyPr rtlCol="0" anchor="ctr"/>
            <a:lstStyle/>
            <a:p>
              <a:endParaRPr lang="en-US"/>
            </a:p>
          </p:txBody>
        </p:sp>
        <p:sp>
          <p:nvSpPr>
            <p:cNvPr id="803" name="Freeform: Shape 802">
              <a:extLst>
                <a:ext uri="{FF2B5EF4-FFF2-40B4-BE49-F238E27FC236}">
                  <a16:creationId xmlns:a16="http://schemas.microsoft.com/office/drawing/2014/main" id="{52EDF798-DF3E-2E42-A455-0C7ECAFFE053}"/>
                </a:ext>
              </a:extLst>
            </p:cNvPr>
            <p:cNvSpPr/>
            <p:nvPr>
              <p:custDataLst>
                <p:tags r:id="rId35"/>
              </p:custDataLst>
            </p:nvPr>
          </p:nvSpPr>
          <p:spPr>
            <a:xfrm>
              <a:off x="5705406" y="4003349"/>
              <a:ext cx="26823" cy="25865"/>
            </a:xfrm>
            <a:custGeom>
              <a:avLst/>
              <a:gdLst>
                <a:gd name="connsiteX0" fmla="*/ 26947 w 26823"/>
                <a:gd name="connsiteY0" fmla="*/ 12995 h 25865"/>
                <a:gd name="connsiteX1" fmla="*/ 13535 w 26823"/>
                <a:gd name="connsiteY1" fmla="*/ 63 h 25865"/>
                <a:gd name="connsiteX2" fmla="*/ 124 w 26823"/>
                <a:gd name="connsiteY2" fmla="*/ 12995 h 25865"/>
                <a:gd name="connsiteX3" fmla="*/ 13535 w 26823"/>
                <a:gd name="connsiteY3" fmla="*/ 25928 h 25865"/>
                <a:gd name="connsiteX4" fmla="*/ 26947 w 26823"/>
                <a:gd name="connsiteY4" fmla="*/ 12995 h 25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5865">
                  <a:moveTo>
                    <a:pt x="26947" y="12995"/>
                  </a:moveTo>
                  <a:cubicBezTo>
                    <a:pt x="26947" y="5919"/>
                    <a:pt x="20874" y="63"/>
                    <a:pt x="13535" y="63"/>
                  </a:cubicBezTo>
                  <a:cubicBezTo>
                    <a:pt x="6197" y="63"/>
                    <a:pt x="124" y="5919"/>
                    <a:pt x="124" y="12995"/>
                  </a:cubicBezTo>
                  <a:cubicBezTo>
                    <a:pt x="124" y="20072"/>
                    <a:pt x="6197" y="25928"/>
                    <a:pt x="13535" y="25928"/>
                  </a:cubicBezTo>
                  <a:cubicBezTo>
                    <a:pt x="20874" y="25928"/>
                    <a:pt x="26947" y="20072"/>
                    <a:pt x="26947" y="12995"/>
                  </a:cubicBezTo>
                  <a:close/>
                </a:path>
              </a:pathLst>
            </a:custGeom>
            <a:grpFill/>
            <a:ln w="25400" cap="flat">
              <a:noFill/>
              <a:prstDash val="solid"/>
              <a:miter/>
            </a:ln>
          </p:spPr>
          <p:txBody>
            <a:bodyPr rtlCol="0" anchor="ctr"/>
            <a:lstStyle/>
            <a:p>
              <a:endParaRPr lang="en-US"/>
            </a:p>
          </p:txBody>
        </p:sp>
        <p:sp>
          <p:nvSpPr>
            <p:cNvPr id="804" name="Freeform: Shape 803">
              <a:extLst>
                <a:ext uri="{FF2B5EF4-FFF2-40B4-BE49-F238E27FC236}">
                  <a16:creationId xmlns:a16="http://schemas.microsoft.com/office/drawing/2014/main" id="{FA5FFD9F-D3C7-9AA4-C35E-3DCC8E6EA29D}"/>
                </a:ext>
              </a:extLst>
            </p:cNvPr>
            <p:cNvSpPr/>
            <p:nvPr>
              <p:custDataLst>
                <p:tags r:id="rId36"/>
              </p:custDataLst>
            </p:nvPr>
          </p:nvSpPr>
          <p:spPr>
            <a:xfrm>
              <a:off x="5819024" y="3910623"/>
              <a:ext cx="149047" cy="166661"/>
            </a:xfrm>
            <a:custGeom>
              <a:avLst/>
              <a:gdLst>
                <a:gd name="connsiteX0" fmla="*/ 48715 w 149047"/>
                <a:gd name="connsiteY0" fmla="*/ 89616 h 166661"/>
                <a:gd name="connsiteX1" fmla="*/ 91480 w 149047"/>
                <a:gd name="connsiteY1" fmla="*/ 89616 h 166661"/>
                <a:gd name="connsiteX2" fmla="*/ 149176 w 149047"/>
                <a:gd name="connsiteY2" fmla="*/ 45449 h 166661"/>
                <a:gd name="connsiteX3" fmla="*/ 89456 w 149047"/>
                <a:gd name="connsiteY3" fmla="*/ 63 h 166661"/>
                <a:gd name="connsiteX4" fmla="*/ 129 w 149047"/>
                <a:gd name="connsiteY4" fmla="*/ 63 h 166661"/>
                <a:gd name="connsiteX5" fmla="*/ 129 w 149047"/>
                <a:gd name="connsiteY5" fmla="*/ 7627 h 166661"/>
                <a:gd name="connsiteX6" fmla="*/ 6202 w 149047"/>
                <a:gd name="connsiteY6" fmla="*/ 7627 h 166661"/>
                <a:gd name="connsiteX7" fmla="*/ 26193 w 149047"/>
                <a:gd name="connsiteY7" fmla="*/ 19096 h 166661"/>
                <a:gd name="connsiteX8" fmla="*/ 26193 w 149047"/>
                <a:gd name="connsiteY8" fmla="*/ 147691 h 166661"/>
                <a:gd name="connsiteX9" fmla="*/ 6202 w 149047"/>
                <a:gd name="connsiteY9" fmla="*/ 159160 h 166661"/>
                <a:gd name="connsiteX10" fmla="*/ 129 w 149047"/>
                <a:gd name="connsiteY10" fmla="*/ 159160 h 166661"/>
                <a:gd name="connsiteX11" fmla="*/ 129 w 149047"/>
                <a:gd name="connsiteY11" fmla="*/ 166724 h 166661"/>
                <a:gd name="connsiteX12" fmla="*/ 37327 w 149047"/>
                <a:gd name="connsiteY12" fmla="*/ 165992 h 166661"/>
                <a:gd name="connsiteX13" fmla="*/ 74779 w 149047"/>
                <a:gd name="connsiteY13" fmla="*/ 166724 h 166661"/>
                <a:gd name="connsiteX14" fmla="*/ 74779 w 149047"/>
                <a:gd name="connsiteY14" fmla="*/ 159160 h 166661"/>
                <a:gd name="connsiteX15" fmla="*/ 68706 w 149047"/>
                <a:gd name="connsiteY15" fmla="*/ 159160 h 166661"/>
                <a:gd name="connsiteX16" fmla="*/ 48715 w 149047"/>
                <a:gd name="connsiteY16" fmla="*/ 147691 h 166661"/>
                <a:gd name="connsiteX17" fmla="*/ 48715 w 149047"/>
                <a:gd name="connsiteY17" fmla="*/ 89616 h 166661"/>
                <a:gd name="connsiteX18" fmla="*/ 47955 w 149047"/>
                <a:gd name="connsiteY18" fmla="*/ 83271 h 166661"/>
                <a:gd name="connsiteX19" fmla="*/ 47955 w 149047"/>
                <a:gd name="connsiteY19" fmla="*/ 17388 h 166661"/>
                <a:gd name="connsiteX20" fmla="*/ 60355 w 149047"/>
                <a:gd name="connsiteY20" fmla="*/ 7627 h 166661"/>
                <a:gd name="connsiteX21" fmla="*/ 82876 w 149047"/>
                <a:gd name="connsiteY21" fmla="*/ 7627 h 166661"/>
                <a:gd name="connsiteX22" fmla="*/ 123112 w 149047"/>
                <a:gd name="connsiteY22" fmla="*/ 45449 h 166661"/>
                <a:gd name="connsiteX23" fmla="*/ 82876 w 149047"/>
                <a:gd name="connsiteY23" fmla="*/ 83271 h 166661"/>
                <a:gd name="connsiteX24" fmla="*/ 47955 w 149047"/>
                <a:gd name="connsiteY24" fmla="*/ 83271 h 16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9047" h="166661">
                  <a:moveTo>
                    <a:pt x="48715" y="89616"/>
                  </a:moveTo>
                  <a:lnTo>
                    <a:pt x="91480" y="89616"/>
                  </a:lnTo>
                  <a:cubicBezTo>
                    <a:pt x="121846" y="89616"/>
                    <a:pt x="149176" y="69851"/>
                    <a:pt x="149176" y="45449"/>
                  </a:cubicBezTo>
                  <a:cubicBezTo>
                    <a:pt x="149176" y="21536"/>
                    <a:pt x="124124" y="63"/>
                    <a:pt x="89456" y="63"/>
                  </a:cubicBezTo>
                  <a:lnTo>
                    <a:pt x="129" y="63"/>
                  </a:lnTo>
                  <a:lnTo>
                    <a:pt x="129" y="7627"/>
                  </a:lnTo>
                  <a:lnTo>
                    <a:pt x="6202" y="7627"/>
                  </a:lnTo>
                  <a:cubicBezTo>
                    <a:pt x="25687" y="7627"/>
                    <a:pt x="26193" y="10311"/>
                    <a:pt x="26193" y="19096"/>
                  </a:cubicBezTo>
                  <a:lnTo>
                    <a:pt x="26193" y="147691"/>
                  </a:lnTo>
                  <a:cubicBezTo>
                    <a:pt x="26193" y="156475"/>
                    <a:pt x="25687" y="159160"/>
                    <a:pt x="6202" y="159160"/>
                  </a:cubicBezTo>
                  <a:lnTo>
                    <a:pt x="129" y="159160"/>
                  </a:lnTo>
                  <a:lnTo>
                    <a:pt x="129" y="166724"/>
                  </a:lnTo>
                  <a:cubicBezTo>
                    <a:pt x="8986" y="165992"/>
                    <a:pt x="27711" y="165992"/>
                    <a:pt x="37327" y="165992"/>
                  </a:cubicBezTo>
                  <a:cubicBezTo>
                    <a:pt x="46943" y="165992"/>
                    <a:pt x="65922" y="165992"/>
                    <a:pt x="74779" y="166724"/>
                  </a:cubicBezTo>
                  <a:lnTo>
                    <a:pt x="74779" y="159160"/>
                  </a:lnTo>
                  <a:lnTo>
                    <a:pt x="68706" y="159160"/>
                  </a:lnTo>
                  <a:cubicBezTo>
                    <a:pt x="49221" y="159160"/>
                    <a:pt x="48715" y="156475"/>
                    <a:pt x="48715" y="147691"/>
                  </a:cubicBezTo>
                  <a:lnTo>
                    <a:pt x="48715" y="89616"/>
                  </a:lnTo>
                  <a:close/>
                  <a:moveTo>
                    <a:pt x="47955" y="83271"/>
                  </a:moveTo>
                  <a:lnTo>
                    <a:pt x="47955" y="17388"/>
                  </a:lnTo>
                  <a:cubicBezTo>
                    <a:pt x="47955" y="9335"/>
                    <a:pt x="48462" y="7627"/>
                    <a:pt x="60355" y="7627"/>
                  </a:cubicBezTo>
                  <a:lnTo>
                    <a:pt x="82876" y="7627"/>
                  </a:lnTo>
                  <a:cubicBezTo>
                    <a:pt x="123112" y="7627"/>
                    <a:pt x="123112" y="33493"/>
                    <a:pt x="123112" y="45449"/>
                  </a:cubicBezTo>
                  <a:cubicBezTo>
                    <a:pt x="123112" y="56918"/>
                    <a:pt x="123112" y="83271"/>
                    <a:pt x="82876" y="83271"/>
                  </a:cubicBezTo>
                  <a:lnTo>
                    <a:pt x="47955" y="83271"/>
                  </a:lnTo>
                  <a:close/>
                </a:path>
              </a:pathLst>
            </a:custGeom>
            <a:grpFill/>
            <a:ln w="25400" cap="flat">
              <a:noFill/>
              <a:prstDash val="solid"/>
              <a:miter/>
            </a:ln>
          </p:spPr>
          <p:txBody>
            <a:bodyPr rtlCol="0" anchor="ctr"/>
            <a:lstStyle/>
            <a:p>
              <a:endParaRPr lang="en-US"/>
            </a:p>
          </p:txBody>
        </p:sp>
        <p:sp>
          <p:nvSpPr>
            <p:cNvPr id="805" name="Freeform: Shape 804">
              <a:extLst>
                <a:ext uri="{FF2B5EF4-FFF2-40B4-BE49-F238E27FC236}">
                  <a16:creationId xmlns:a16="http://schemas.microsoft.com/office/drawing/2014/main" id="{115A41E1-78F5-2490-D618-145460E5D300}"/>
                </a:ext>
              </a:extLst>
            </p:cNvPr>
            <p:cNvSpPr/>
            <p:nvPr>
              <p:custDataLst>
                <p:tags r:id="rId37"/>
              </p:custDataLst>
            </p:nvPr>
          </p:nvSpPr>
          <p:spPr>
            <a:xfrm>
              <a:off x="5989469" y="3969431"/>
              <a:ext cx="85025" cy="107853"/>
            </a:xfrm>
            <a:custGeom>
              <a:avLst/>
              <a:gdLst>
                <a:gd name="connsiteX0" fmla="*/ 35310 w 85025"/>
                <a:gd name="connsiteY0" fmla="*/ 26904 h 107853"/>
                <a:gd name="connsiteX1" fmla="*/ 35310 w 85025"/>
                <a:gd name="connsiteY1" fmla="*/ 63 h 107853"/>
                <a:gd name="connsiteX2" fmla="*/ 136 w 85025"/>
                <a:gd name="connsiteY2" fmla="*/ 2747 h 107853"/>
                <a:gd name="connsiteX3" fmla="*/ 136 w 85025"/>
                <a:gd name="connsiteY3" fmla="*/ 10311 h 107853"/>
                <a:gd name="connsiteX4" fmla="*/ 19874 w 85025"/>
                <a:gd name="connsiteY4" fmla="*/ 23976 h 107853"/>
                <a:gd name="connsiteX5" fmla="*/ 19874 w 85025"/>
                <a:gd name="connsiteY5" fmla="*/ 89372 h 107853"/>
                <a:gd name="connsiteX6" fmla="*/ 136 w 85025"/>
                <a:gd name="connsiteY6" fmla="*/ 100352 h 107853"/>
                <a:gd name="connsiteX7" fmla="*/ 136 w 85025"/>
                <a:gd name="connsiteY7" fmla="*/ 107917 h 107853"/>
                <a:gd name="connsiteX8" fmla="*/ 28983 w 85025"/>
                <a:gd name="connsiteY8" fmla="*/ 107185 h 107853"/>
                <a:gd name="connsiteX9" fmla="*/ 61121 w 85025"/>
                <a:gd name="connsiteY9" fmla="*/ 107917 h 107853"/>
                <a:gd name="connsiteX10" fmla="*/ 61121 w 85025"/>
                <a:gd name="connsiteY10" fmla="*/ 100352 h 107853"/>
                <a:gd name="connsiteX11" fmla="*/ 55807 w 85025"/>
                <a:gd name="connsiteY11" fmla="*/ 100352 h 107853"/>
                <a:gd name="connsiteX12" fmla="*/ 36575 w 85025"/>
                <a:gd name="connsiteY12" fmla="*/ 88884 h 107853"/>
                <a:gd name="connsiteX13" fmla="*/ 36575 w 85025"/>
                <a:gd name="connsiteY13" fmla="*/ 51306 h 107853"/>
                <a:gd name="connsiteX14" fmla="*/ 66435 w 85025"/>
                <a:gd name="connsiteY14" fmla="*/ 5431 h 107853"/>
                <a:gd name="connsiteX15" fmla="*/ 69218 w 85025"/>
                <a:gd name="connsiteY15" fmla="*/ 5675 h 107853"/>
                <a:gd name="connsiteX16" fmla="*/ 63398 w 85025"/>
                <a:gd name="connsiteY16" fmla="*/ 15192 h 107853"/>
                <a:gd name="connsiteX17" fmla="*/ 74279 w 85025"/>
                <a:gd name="connsiteY17" fmla="*/ 25684 h 107853"/>
                <a:gd name="connsiteX18" fmla="*/ 85161 w 85025"/>
                <a:gd name="connsiteY18" fmla="*/ 14948 h 107853"/>
                <a:gd name="connsiteX19" fmla="*/ 66435 w 85025"/>
                <a:gd name="connsiteY19" fmla="*/ 63 h 107853"/>
                <a:gd name="connsiteX20" fmla="*/ 35310 w 85025"/>
                <a:gd name="connsiteY20" fmla="*/ 26904 h 10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107853">
                  <a:moveTo>
                    <a:pt x="35310" y="26904"/>
                  </a:moveTo>
                  <a:lnTo>
                    <a:pt x="35310" y="63"/>
                  </a:lnTo>
                  <a:lnTo>
                    <a:pt x="136" y="2747"/>
                  </a:lnTo>
                  <a:lnTo>
                    <a:pt x="136" y="10311"/>
                  </a:lnTo>
                  <a:cubicBezTo>
                    <a:pt x="17849" y="10311"/>
                    <a:pt x="19874" y="12019"/>
                    <a:pt x="19874" y="23976"/>
                  </a:cubicBezTo>
                  <a:lnTo>
                    <a:pt x="19874" y="89372"/>
                  </a:lnTo>
                  <a:cubicBezTo>
                    <a:pt x="19874" y="100352"/>
                    <a:pt x="17090" y="100352"/>
                    <a:pt x="136" y="100352"/>
                  </a:cubicBezTo>
                  <a:lnTo>
                    <a:pt x="136" y="107917"/>
                  </a:lnTo>
                  <a:cubicBezTo>
                    <a:pt x="10005" y="107673"/>
                    <a:pt x="21898" y="107185"/>
                    <a:pt x="28983" y="107185"/>
                  </a:cubicBezTo>
                  <a:cubicBezTo>
                    <a:pt x="39105" y="107185"/>
                    <a:pt x="50999" y="107185"/>
                    <a:pt x="61121" y="107917"/>
                  </a:cubicBezTo>
                  <a:lnTo>
                    <a:pt x="61121" y="100352"/>
                  </a:lnTo>
                  <a:lnTo>
                    <a:pt x="55807" y="100352"/>
                  </a:lnTo>
                  <a:cubicBezTo>
                    <a:pt x="37081" y="100352"/>
                    <a:pt x="36575" y="97668"/>
                    <a:pt x="36575" y="88884"/>
                  </a:cubicBezTo>
                  <a:lnTo>
                    <a:pt x="36575" y="51306"/>
                  </a:lnTo>
                  <a:cubicBezTo>
                    <a:pt x="36575" y="27148"/>
                    <a:pt x="47203" y="5431"/>
                    <a:pt x="66435" y="5431"/>
                  </a:cubicBezTo>
                  <a:cubicBezTo>
                    <a:pt x="68206" y="5431"/>
                    <a:pt x="68712" y="5431"/>
                    <a:pt x="69218" y="5675"/>
                  </a:cubicBezTo>
                  <a:cubicBezTo>
                    <a:pt x="68459" y="5919"/>
                    <a:pt x="63398" y="8847"/>
                    <a:pt x="63398" y="15192"/>
                  </a:cubicBezTo>
                  <a:cubicBezTo>
                    <a:pt x="63398" y="22024"/>
                    <a:pt x="68712" y="25684"/>
                    <a:pt x="74279" y="25684"/>
                  </a:cubicBezTo>
                  <a:cubicBezTo>
                    <a:pt x="78834" y="25684"/>
                    <a:pt x="85161" y="22756"/>
                    <a:pt x="85161" y="14948"/>
                  </a:cubicBezTo>
                  <a:cubicBezTo>
                    <a:pt x="85161" y="7139"/>
                    <a:pt x="77316" y="63"/>
                    <a:pt x="66435" y="63"/>
                  </a:cubicBezTo>
                  <a:cubicBezTo>
                    <a:pt x="47962" y="63"/>
                    <a:pt x="38852" y="16412"/>
                    <a:pt x="35310" y="26904"/>
                  </a:cubicBezTo>
                  <a:close/>
                </a:path>
              </a:pathLst>
            </a:custGeom>
            <a:grpFill/>
            <a:ln w="25400" cap="flat">
              <a:noFill/>
              <a:prstDash val="solid"/>
              <a:miter/>
            </a:ln>
          </p:spPr>
          <p:txBody>
            <a:bodyPr rtlCol="0" anchor="ctr"/>
            <a:lstStyle/>
            <a:p>
              <a:endParaRPr lang="en-US"/>
            </a:p>
          </p:txBody>
        </p:sp>
        <p:sp>
          <p:nvSpPr>
            <p:cNvPr id="806" name="Freeform: Shape 805">
              <a:extLst>
                <a:ext uri="{FF2B5EF4-FFF2-40B4-BE49-F238E27FC236}">
                  <a16:creationId xmlns:a16="http://schemas.microsoft.com/office/drawing/2014/main" id="{0B38F107-23F9-C338-BB23-3DFD23634247}"/>
                </a:ext>
              </a:extLst>
            </p:cNvPr>
            <p:cNvSpPr/>
            <p:nvPr>
              <p:custDataLst>
                <p:tags r:id="rId38"/>
              </p:custDataLst>
            </p:nvPr>
          </p:nvSpPr>
          <p:spPr>
            <a:xfrm>
              <a:off x="6111355" y="3894275"/>
              <a:ext cx="34667" cy="244013"/>
            </a:xfrm>
            <a:custGeom>
              <a:avLst/>
              <a:gdLst>
                <a:gd name="connsiteX0" fmla="*/ 34807 w 34667"/>
                <a:gd name="connsiteY0" fmla="*/ 244076 h 244013"/>
                <a:gd name="connsiteX1" fmla="*/ 34807 w 34667"/>
                <a:gd name="connsiteY1" fmla="*/ 234316 h 244013"/>
                <a:gd name="connsiteX2" fmla="*/ 10261 w 34667"/>
                <a:gd name="connsiteY2" fmla="*/ 234316 h 244013"/>
                <a:gd name="connsiteX3" fmla="*/ 10261 w 34667"/>
                <a:gd name="connsiteY3" fmla="*/ 9823 h 244013"/>
                <a:gd name="connsiteX4" fmla="*/ 34807 w 34667"/>
                <a:gd name="connsiteY4" fmla="*/ 9823 h 244013"/>
                <a:gd name="connsiteX5" fmla="*/ 34807 w 34667"/>
                <a:gd name="connsiteY5" fmla="*/ 63 h 244013"/>
                <a:gd name="connsiteX6" fmla="*/ 139 w 34667"/>
                <a:gd name="connsiteY6" fmla="*/ 63 h 244013"/>
                <a:gd name="connsiteX7" fmla="*/ 139 w 34667"/>
                <a:gd name="connsiteY7" fmla="*/ 244076 h 244013"/>
                <a:gd name="connsiteX8" fmla="*/ 34807 w 34667"/>
                <a:gd name="connsiteY8" fmla="*/ 244076 h 24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7" h="244013">
                  <a:moveTo>
                    <a:pt x="34807" y="244076"/>
                  </a:moveTo>
                  <a:lnTo>
                    <a:pt x="34807" y="234316"/>
                  </a:lnTo>
                  <a:lnTo>
                    <a:pt x="10261" y="234316"/>
                  </a:lnTo>
                  <a:lnTo>
                    <a:pt x="10261" y="9823"/>
                  </a:lnTo>
                  <a:lnTo>
                    <a:pt x="34807" y="9823"/>
                  </a:lnTo>
                  <a:lnTo>
                    <a:pt x="34807" y="63"/>
                  </a:lnTo>
                  <a:lnTo>
                    <a:pt x="139" y="63"/>
                  </a:lnTo>
                  <a:lnTo>
                    <a:pt x="139" y="244076"/>
                  </a:lnTo>
                  <a:lnTo>
                    <a:pt x="34807" y="244076"/>
                  </a:lnTo>
                  <a:close/>
                </a:path>
              </a:pathLst>
            </a:custGeom>
            <a:grpFill/>
            <a:ln w="25400" cap="flat">
              <a:noFill/>
              <a:prstDash val="solid"/>
              <a:miter/>
            </a:ln>
          </p:spPr>
          <p:txBody>
            <a:bodyPr rtlCol="0" anchor="ctr"/>
            <a:lstStyle/>
            <a:p>
              <a:endParaRPr lang="en-US"/>
            </a:p>
          </p:txBody>
        </p:sp>
        <p:sp>
          <p:nvSpPr>
            <p:cNvPr id="807" name="Freeform: Shape 806">
              <a:extLst>
                <a:ext uri="{FF2B5EF4-FFF2-40B4-BE49-F238E27FC236}">
                  <a16:creationId xmlns:a16="http://schemas.microsoft.com/office/drawing/2014/main" id="{1D3D5922-301D-A542-BA1A-3F5E3641C925}"/>
                </a:ext>
              </a:extLst>
            </p:cNvPr>
            <p:cNvSpPr/>
            <p:nvPr>
              <p:custDataLst>
                <p:tags r:id="rId39"/>
              </p:custDataLst>
            </p:nvPr>
          </p:nvSpPr>
          <p:spPr>
            <a:xfrm>
              <a:off x="6160138" y="3911356"/>
              <a:ext cx="156638" cy="165929"/>
            </a:xfrm>
            <a:custGeom>
              <a:avLst/>
              <a:gdLst>
                <a:gd name="connsiteX0" fmla="*/ 26206 w 156638"/>
                <a:gd name="connsiteY0" fmla="*/ 146959 h 165929"/>
                <a:gd name="connsiteX1" fmla="*/ 6215 w 156638"/>
                <a:gd name="connsiteY1" fmla="*/ 158428 h 165929"/>
                <a:gd name="connsiteX2" fmla="*/ 142 w 156638"/>
                <a:gd name="connsiteY2" fmla="*/ 158428 h 165929"/>
                <a:gd name="connsiteX3" fmla="*/ 142 w 156638"/>
                <a:gd name="connsiteY3" fmla="*/ 165992 h 165929"/>
                <a:gd name="connsiteX4" fmla="*/ 146153 w 156638"/>
                <a:gd name="connsiteY4" fmla="*/ 165992 h 165929"/>
                <a:gd name="connsiteX5" fmla="*/ 156781 w 156638"/>
                <a:gd name="connsiteY5" fmla="*/ 103036 h 165929"/>
                <a:gd name="connsiteX6" fmla="*/ 150455 w 156638"/>
                <a:gd name="connsiteY6" fmla="*/ 103036 h 165929"/>
                <a:gd name="connsiteX7" fmla="*/ 94783 w 156638"/>
                <a:gd name="connsiteY7" fmla="*/ 158428 h 165929"/>
                <a:gd name="connsiteX8" fmla="*/ 61127 w 156638"/>
                <a:gd name="connsiteY8" fmla="*/ 158428 h 165929"/>
                <a:gd name="connsiteX9" fmla="*/ 48728 w 156638"/>
                <a:gd name="connsiteY9" fmla="*/ 148667 h 165929"/>
                <a:gd name="connsiteX10" fmla="*/ 48728 w 156638"/>
                <a:gd name="connsiteY10" fmla="*/ 83515 h 165929"/>
                <a:gd name="connsiteX11" fmla="*/ 71503 w 156638"/>
                <a:gd name="connsiteY11" fmla="*/ 83515 h 165929"/>
                <a:gd name="connsiteX12" fmla="*/ 98832 w 156638"/>
                <a:gd name="connsiteY12" fmla="*/ 112065 h 165929"/>
                <a:gd name="connsiteX13" fmla="*/ 105158 w 156638"/>
                <a:gd name="connsiteY13" fmla="*/ 112065 h 165929"/>
                <a:gd name="connsiteX14" fmla="*/ 105158 w 156638"/>
                <a:gd name="connsiteY14" fmla="*/ 47401 h 165929"/>
                <a:gd name="connsiteX15" fmla="*/ 98832 w 156638"/>
                <a:gd name="connsiteY15" fmla="*/ 47401 h 165929"/>
                <a:gd name="connsiteX16" fmla="*/ 71503 w 156638"/>
                <a:gd name="connsiteY16" fmla="*/ 75951 h 165929"/>
                <a:gd name="connsiteX17" fmla="*/ 48728 w 156638"/>
                <a:gd name="connsiteY17" fmla="*/ 75951 h 165929"/>
                <a:gd name="connsiteX18" fmla="*/ 48728 w 156638"/>
                <a:gd name="connsiteY18" fmla="*/ 17388 h 165929"/>
                <a:gd name="connsiteX19" fmla="*/ 61127 w 156638"/>
                <a:gd name="connsiteY19" fmla="*/ 7627 h 165929"/>
                <a:gd name="connsiteX20" fmla="*/ 93771 w 156638"/>
                <a:gd name="connsiteY20" fmla="*/ 7627 h 165929"/>
                <a:gd name="connsiteX21" fmla="*/ 143369 w 156638"/>
                <a:gd name="connsiteY21" fmla="*/ 54966 h 165929"/>
                <a:gd name="connsiteX22" fmla="*/ 149695 w 156638"/>
                <a:gd name="connsiteY22" fmla="*/ 54966 h 165929"/>
                <a:gd name="connsiteX23" fmla="*/ 142610 w 156638"/>
                <a:gd name="connsiteY23" fmla="*/ 63 h 165929"/>
                <a:gd name="connsiteX24" fmla="*/ 142 w 156638"/>
                <a:gd name="connsiteY24" fmla="*/ 63 h 165929"/>
                <a:gd name="connsiteX25" fmla="*/ 142 w 156638"/>
                <a:gd name="connsiteY25" fmla="*/ 7627 h 165929"/>
                <a:gd name="connsiteX26" fmla="*/ 6215 w 156638"/>
                <a:gd name="connsiteY26" fmla="*/ 7627 h 165929"/>
                <a:gd name="connsiteX27" fmla="*/ 26206 w 156638"/>
                <a:gd name="connsiteY27" fmla="*/ 19096 h 165929"/>
                <a:gd name="connsiteX28" fmla="*/ 26206 w 156638"/>
                <a:gd name="connsiteY28" fmla="*/ 146959 h 16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6638" h="165929">
                  <a:moveTo>
                    <a:pt x="26206" y="146959"/>
                  </a:moveTo>
                  <a:cubicBezTo>
                    <a:pt x="26206" y="155743"/>
                    <a:pt x="25700" y="158428"/>
                    <a:pt x="6215" y="158428"/>
                  </a:cubicBezTo>
                  <a:lnTo>
                    <a:pt x="142" y="158428"/>
                  </a:lnTo>
                  <a:lnTo>
                    <a:pt x="142" y="165992"/>
                  </a:lnTo>
                  <a:lnTo>
                    <a:pt x="146153" y="165992"/>
                  </a:lnTo>
                  <a:lnTo>
                    <a:pt x="156781" y="103036"/>
                  </a:lnTo>
                  <a:lnTo>
                    <a:pt x="150455" y="103036"/>
                  </a:lnTo>
                  <a:cubicBezTo>
                    <a:pt x="144128" y="140615"/>
                    <a:pt x="138308" y="158428"/>
                    <a:pt x="94783" y="158428"/>
                  </a:cubicBezTo>
                  <a:lnTo>
                    <a:pt x="61127" y="158428"/>
                  </a:lnTo>
                  <a:cubicBezTo>
                    <a:pt x="49234" y="158428"/>
                    <a:pt x="48728" y="156719"/>
                    <a:pt x="48728" y="148667"/>
                  </a:cubicBezTo>
                  <a:lnTo>
                    <a:pt x="48728" y="83515"/>
                  </a:lnTo>
                  <a:lnTo>
                    <a:pt x="71503" y="83515"/>
                  </a:lnTo>
                  <a:cubicBezTo>
                    <a:pt x="96049" y="83515"/>
                    <a:pt x="98832" y="91324"/>
                    <a:pt x="98832" y="112065"/>
                  </a:cubicBezTo>
                  <a:lnTo>
                    <a:pt x="105158" y="112065"/>
                  </a:lnTo>
                  <a:lnTo>
                    <a:pt x="105158" y="47401"/>
                  </a:lnTo>
                  <a:lnTo>
                    <a:pt x="98832" y="47401"/>
                  </a:lnTo>
                  <a:cubicBezTo>
                    <a:pt x="98832" y="68387"/>
                    <a:pt x="96049" y="75951"/>
                    <a:pt x="71503" y="75951"/>
                  </a:cubicBezTo>
                  <a:lnTo>
                    <a:pt x="48728" y="75951"/>
                  </a:lnTo>
                  <a:lnTo>
                    <a:pt x="48728" y="17388"/>
                  </a:lnTo>
                  <a:cubicBezTo>
                    <a:pt x="48728" y="9335"/>
                    <a:pt x="49234" y="7627"/>
                    <a:pt x="61127" y="7627"/>
                  </a:cubicBezTo>
                  <a:lnTo>
                    <a:pt x="93771" y="7627"/>
                  </a:lnTo>
                  <a:cubicBezTo>
                    <a:pt x="132488" y="7627"/>
                    <a:pt x="139320" y="21048"/>
                    <a:pt x="143369" y="54966"/>
                  </a:cubicBezTo>
                  <a:lnTo>
                    <a:pt x="149695" y="54966"/>
                  </a:lnTo>
                  <a:lnTo>
                    <a:pt x="142610" y="63"/>
                  </a:lnTo>
                  <a:lnTo>
                    <a:pt x="142" y="63"/>
                  </a:lnTo>
                  <a:lnTo>
                    <a:pt x="142" y="7627"/>
                  </a:lnTo>
                  <a:lnTo>
                    <a:pt x="6215" y="7627"/>
                  </a:lnTo>
                  <a:cubicBezTo>
                    <a:pt x="25700" y="7627"/>
                    <a:pt x="26206" y="10311"/>
                    <a:pt x="26206" y="19096"/>
                  </a:cubicBezTo>
                  <a:lnTo>
                    <a:pt x="26206" y="146959"/>
                  </a:lnTo>
                  <a:close/>
                </a:path>
              </a:pathLst>
            </a:custGeom>
            <a:grpFill/>
            <a:ln w="25400" cap="flat">
              <a:noFill/>
              <a:prstDash val="solid"/>
              <a:miter/>
            </a:ln>
          </p:spPr>
          <p:txBody>
            <a:bodyPr rtlCol="0" anchor="ctr"/>
            <a:lstStyle/>
            <a:p>
              <a:endParaRPr lang="en-US"/>
            </a:p>
          </p:txBody>
        </p:sp>
        <p:sp>
          <p:nvSpPr>
            <p:cNvPr id="808" name="Freeform: Shape 807">
              <a:extLst>
                <a:ext uri="{FF2B5EF4-FFF2-40B4-BE49-F238E27FC236}">
                  <a16:creationId xmlns:a16="http://schemas.microsoft.com/office/drawing/2014/main" id="{58513833-21CF-9D9E-6B6C-1B45002B0EFB}"/>
                </a:ext>
              </a:extLst>
            </p:cNvPr>
            <p:cNvSpPr/>
            <p:nvPr>
              <p:custDataLst>
                <p:tags r:id="rId40"/>
              </p:custDataLst>
            </p:nvPr>
          </p:nvSpPr>
          <p:spPr>
            <a:xfrm>
              <a:off x="6416704" y="3914040"/>
              <a:ext cx="54152" cy="163245"/>
            </a:xfrm>
            <a:custGeom>
              <a:avLst/>
              <a:gdLst>
                <a:gd name="connsiteX0" fmla="*/ 36592 w 54152"/>
                <a:gd name="connsiteY0" fmla="*/ 55454 h 163245"/>
                <a:gd name="connsiteX1" fmla="*/ 1165 w 54152"/>
                <a:gd name="connsiteY1" fmla="*/ 58138 h 163245"/>
                <a:gd name="connsiteX2" fmla="*/ 1165 w 54152"/>
                <a:gd name="connsiteY2" fmla="*/ 65702 h 163245"/>
                <a:gd name="connsiteX3" fmla="*/ 19890 w 54152"/>
                <a:gd name="connsiteY3" fmla="*/ 79123 h 163245"/>
                <a:gd name="connsiteX4" fmla="*/ 19890 w 54152"/>
                <a:gd name="connsiteY4" fmla="*/ 144763 h 163245"/>
                <a:gd name="connsiteX5" fmla="*/ 152 w 54152"/>
                <a:gd name="connsiteY5" fmla="*/ 155743 h 163245"/>
                <a:gd name="connsiteX6" fmla="*/ 152 w 54152"/>
                <a:gd name="connsiteY6" fmla="*/ 163308 h 163245"/>
                <a:gd name="connsiteX7" fmla="*/ 27988 w 54152"/>
                <a:gd name="connsiteY7" fmla="*/ 162576 h 163245"/>
                <a:gd name="connsiteX8" fmla="*/ 54305 w 54152"/>
                <a:gd name="connsiteY8" fmla="*/ 163308 h 163245"/>
                <a:gd name="connsiteX9" fmla="*/ 54305 w 54152"/>
                <a:gd name="connsiteY9" fmla="*/ 155743 h 163245"/>
                <a:gd name="connsiteX10" fmla="*/ 36592 w 54152"/>
                <a:gd name="connsiteY10" fmla="*/ 145007 h 163245"/>
                <a:gd name="connsiteX11" fmla="*/ 36592 w 54152"/>
                <a:gd name="connsiteY11" fmla="*/ 55454 h 163245"/>
                <a:gd name="connsiteX12" fmla="*/ 37604 w 54152"/>
                <a:gd name="connsiteY12" fmla="*/ 12995 h 163245"/>
                <a:gd name="connsiteX13" fmla="*/ 24192 w 54152"/>
                <a:gd name="connsiteY13" fmla="*/ 63 h 163245"/>
                <a:gd name="connsiteX14" fmla="*/ 10780 w 54152"/>
                <a:gd name="connsiteY14" fmla="*/ 12995 h 163245"/>
                <a:gd name="connsiteX15" fmla="*/ 24192 w 54152"/>
                <a:gd name="connsiteY15" fmla="*/ 25928 h 163245"/>
                <a:gd name="connsiteX16" fmla="*/ 37604 w 54152"/>
                <a:gd name="connsiteY16" fmla="*/ 12995 h 16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52" h="163245">
                  <a:moveTo>
                    <a:pt x="36592" y="55454"/>
                  </a:moveTo>
                  <a:lnTo>
                    <a:pt x="1165" y="58138"/>
                  </a:lnTo>
                  <a:lnTo>
                    <a:pt x="1165" y="65702"/>
                  </a:lnTo>
                  <a:cubicBezTo>
                    <a:pt x="17613" y="65702"/>
                    <a:pt x="19890" y="67166"/>
                    <a:pt x="19890" y="79123"/>
                  </a:cubicBezTo>
                  <a:lnTo>
                    <a:pt x="19890" y="144763"/>
                  </a:lnTo>
                  <a:cubicBezTo>
                    <a:pt x="19890" y="155743"/>
                    <a:pt x="17107" y="155743"/>
                    <a:pt x="152" y="155743"/>
                  </a:cubicBezTo>
                  <a:lnTo>
                    <a:pt x="152" y="163308"/>
                  </a:lnTo>
                  <a:cubicBezTo>
                    <a:pt x="8250" y="163064"/>
                    <a:pt x="21915" y="162576"/>
                    <a:pt x="27988" y="162576"/>
                  </a:cubicBezTo>
                  <a:cubicBezTo>
                    <a:pt x="36845" y="162576"/>
                    <a:pt x="45701" y="163064"/>
                    <a:pt x="54305" y="163308"/>
                  </a:cubicBezTo>
                  <a:lnTo>
                    <a:pt x="54305" y="155743"/>
                  </a:lnTo>
                  <a:cubicBezTo>
                    <a:pt x="37604" y="155743"/>
                    <a:pt x="36592" y="154523"/>
                    <a:pt x="36592" y="145007"/>
                  </a:cubicBezTo>
                  <a:lnTo>
                    <a:pt x="36592" y="55454"/>
                  </a:lnTo>
                  <a:close/>
                  <a:moveTo>
                    <a:pt x="37604" y="12995"/>
                  </a:moveTo>
                  <a:cubicBezTo>
                    <a:pt x="37604" y="5187"/>
                    <a:pt x="31278" y="63"/>
                    <a:pt x="24192" y="63"/>
                  </a:cubicBezTo>
                  <a:cubicBezTo>
                    <a:pt x="16348" y="63"/>
                    <a:pt x="10780" y="6651"/>
                    <a:pt x="10780" y="12995"/>
                  </a:cubicBezTo>
                  <a:cubicBezTo>
                    <a:pt x="10780" y="19584"/>
                    <a:pt x="16348" y="25928"/>
                    <a:pt x="24192" y="25928"/>
                  </a:cubicBezTo>
                  <a:cubicBezTo>
                    <a:pt x="31278" y="25928"/>
                    <a:pt x="37604" y="20804"/>
                    <a:pt x="37604" y="12995"/>
                  </a:cubicBezTo>
                  <a:close/>
                </a:path>
              </a:pathLst>
            </a:custGeom>
            <a:grpFill/>
            <a:ln w="25400" cap="flat">
              <a:noFill/>
              <a:prstDash val="solid"/>
              <a:miter/>
            </a:ln>
          </p:spPr>
          <p:txBody>
            <a:bodyPr rtlCol="0" anchor="ctr"/>
            <a:lstStyle/>
            <a:p>
              <a:endParaRPr lang="en-US"/>
            </a:p>
          </p:txBody>
        </p:sp>
        <p:sp>
          <p:nvSpPr>
            <p:cNvPr id="809" name="Freeform: Shape 808">
              <a:extLst>
                <a:ext uri="{FF2B5EF4-FFF2-40B4-BE49-F238E27FC236}">
                  <a16:creationId xmlns:a16="http://schemas.microsoft.com/office/drawing/2014/main" id="{DF3E8404-0D9C-337A-FF57-36EE399AA70E}"/>
                </a:ext>
              </a:extLst>
            </p:cNvPr>
            <p:cNvSpPr/>
            <p:nvPr>
              <p:custDataLst>
                <p:tags r:id="rId41"/>
              </p:custDataLst>
            </p:nvPr>
          </p:nvSpPr>
          <p:spPr>
            <a:xfrm>
              <a:off x="6486743" y="3969431"/>
              <a:ext cx="127284" cy="107853"/>
            </a:xfrm>
            <a:custGeom>
              <a:avLst/>
              <a:gdLst>
                <a:gd name="connsiteX0" fmla="*/ 19893 w 127284"/>
                <a:gd name="connsiteY0" fmla="*/ 23976 h 107853"/>
                <a:gd name="connsiteX1" fmla="*/ 19893 w 127284"/>
                <a:gd name="connsiteY1" fmla="*/ 89372 h 107853"/>
                <a:gd name="connsiteX2" fmla="*/ 155 w 127284"/>
                <a:gd name="connsiteY2" fmla="*/ 100352 h 107853"/>
                <a:gd name="connsiteX3" fmla="*/ 155 w 127284"/>
                <a:gd name="connsiteY3" fmla="*/ 107917 h 107853"/>
                <a:gd name="connsiteX4" fmla="*/ 28750 w 127284"/>
                <a:gd name="connsiteY4" fmla="*/ 107185 h 107853"/>
                <a:gd name="connsiteX5" fmla="*/ 57092 w 127284"/>
                <a:gd name="connsiteY5" fmla="*/ 107917 h 107853"/>
                <a:gd name="connsiteX6" fmla="*/ 57092 w 127284"/>
                <a:gd name="connsiteY6" fmla="*/ 100352 h 107853"/>
                <a:gd name="connsiteX7" fmla="*/ 37354 w 127284"/>
                <a:gd name="connsiteY7" fmla="*/ 89372 h 107853"/>
                <a:gd name="connsiteX8" fmla="*/ 37354 w 127284"/>
                <a:gd name="connsiteY8" fmla="*/ 44473 h 107853"/>
                <a:gd name="connsiteX9" fmla="*/ 71515 w 127284"/>
                <a:gd name="connsiteY9" fmla="*/ 5431 h 107853"/>
                <a:gd name="connsiteX10" fmla="*/ 90241 w 127284"/>
                <a:gd name="connsiteY10" fmla="*/ 32517 h 107853"/>
                <a:gd name="connsiteX11" fmla="*/ 90241 w 127284"/>
                <a:gd name="connsiteY11" fmla="*/ 89372 h 107853"/>
                <a:gd name="connsiteX12" fmla="*/ 70503 w 127284"/>
                <a:gd name="connsiteY12" fmla="*/ 100352 h 107853"/>
                <a:gd name="connsiteX13" fmla="*/ 70503 w 127284"/>
                <a:gd name="connsiteY13" fmla="*/ 107917 h 107853"/>
                <a:gd name="connsiteX14" fmla="*/ 99098 w 127284"/>
                <a:gd name="connsiteY14" fmla="*/ 107185 h 107853"/>
                <a:gd name="connsiteX15" fmla="*/ 127440 w 127284"/>
                <a:gd name="connsiteY15" fmla="*/ 107917 h 107853"/>
                <a:gd name="connsiteX16" fmla="*/ 127440 w 127284"/>
                <a:gd name="connsiteY16" fmla="*/ 100352 h 107853"/>
                <a:gd name="connsiteX17" fmla="*/ 107702 w 127284"/>
                <a:gd name="connsiteY17" fmla="*/ 93032 h 107853"/>
                <a:gd name="connsiteX18" fmla="*/ 107702 w 127284"/>
                <a:gd name="connsiteY18" fmla="*/ 46425 h 107853"/>
                <a:gd name="connsiteX19" fmla="*/ 99857 w 127284"/>
                <a:gd name="connsiteY19" fmla="*/ 9091 h 107853"/>
                <a:gd name="connsiteX20" fmla="*/ 73287 w 127284"/>
                <a:gd name="connsiteY20" fmla="*/ 63 h 107853"/>
                <a:gd name="connsiteX21" fmla="*/ 35835 w 127284"/>
                <a:gd name="connsiteY21" fmla="*/ 25684 h 107853"/>
                <a:gd name="connsiteX22" fmla="*/ 35835 w 127284"/>
                <a:gd name="connsiteY22" fmla="*/ 63 h 107853"/>
                <a:gd name="connsiteX23" fmla="*/ 155 w 127284"/>
                <a:gd name="connsiteY23" fmla="*/ 2747 h 107853"/>
                <a:gd name="connsiteX24" fmla="*/ 155 w 127284"/>
                <a:gd name="connsiteY24" fmla="*/ 10311 h 107853"/>
                <a:gd name="connsiteX25" fmla="*/ 19893 w 127284"/>
                <a:gd name="connsiteY25" fmla="*/ 23976 h 10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284" h="107853">
                  <a:moveTo>
                    <a:pt x="19893" y="23976"/>
                  </a:moveTo>
                  <a:lnTo>
                    <a:pt x="19893" y="89372"/>
                  </a:lnTo>
                  <a:cubicBezTo>
                    <a:pt x="19893" y="100352"/>
                    <a:pt x="17109" y="100352"/>
                    <a:pt x="155" y="100352"/>
                  </a:cubicBezTo>
                  <a:lnTo>
                    <a:pt x="155" y="107917"/>
                  </a:lnTo>
                  <a:cubicBezTo>
                    <a:pt x="9012" y="107673"/>
                    <a:pt x="21917" y="107185"/>
                    <a:pt x="28750" y="107185"/>
                  </a:cubicBezTo>
                  <a:cubicBezTo>
                    <a:pt x="35329" y="107185"/>
                    <a:pt x="48488" y="107673"/>
                    <a:pt x="57092" y="107917"/>
                  </a:cubicBezTo>
                  <a:lnTo>
                    <a:pt x="57092" y="100352"/>
                  </a:lnTo>
                  <a:cubicBezTo>
                    <a:pt x="40137" y="100352"/>
                    <a:pt x="37354" y="100352"/>
                    <a:pt x="37354" y="89372"/>
                  </a:cubicBezTo>
                  <a:lnTo>
                    <a:pt x="37354" y="44473"/>
                  </a:lnTo>
                  <a:cubicBezTo>
                    <a:pt x="37354" y="19096"/>
                    <a:pt x="55320" y="5431"/>
                    <a:pt x="71515" y="5431"/>
                  </a:cubicBezTo>
                  <a:cubicBezTo>
                    <a:pt x="87458" y="5431"/>
                    <a:pt x="90241" y="18608"/>
                    <a:pt x="90241" y="32517"/>
                  </a:cubicBezTo>
                  <a:lnTo>
                    <a:pt x="90241" y="89372"/>
                  </a:lnTo>
                  <a:cubicBezTo>
                    <a:pt x="90241" y="100352"/>
                    <a:pt x="87458" y="100352"/>
                    <a:pt x="70503" y="100352"/>
                  </a:cubicBezTo>
                  <a:lnTo>
                    <a:pt x="70503" y="107917"/>
                  </a:lnTo>
                  <a:cubicBezTo>
                    <a:pt x="79360" y="107673"/>
                    <a:pt x="92266" y="107185"/>
                    <a:pt x="99098" y="107185"/>
                  </a:cubicBezTo>
                  <a:cubicBezTo>
                    <a:pt x="105677" y="107185"/>
                    <a:pt x="118836" y="107673"/>
                    <a:pt x="127440" y="107917"/>
                  </a:cubicBezTo>
                  <a:lnTo>
                    <a:pt x="127440" y="100352"/>
                  </a:lnTo>
                  <a:cubicBezTo>
                    <a:pt x="114281" y="100352"/>
                    <a:pt x="107955" y="100352"/>
                    <a:pt x="107702" y="93032"/>
                  </a:cubicBezTo>
                  <a:lnTo>
                    <a:pt x="107702" y="46425"/>
                  </a:lnTo>
                  <a:cubicBezTo>
                    <a:pt x="107702" y="25440"/>
                    <a:pt x="107702" y="17876"/>
                    <a:pt x="99857" y="9091"/>
                  </a:cubicBezTo>
                  <a:cubicBezTo>
                    <a:pt x="96314" y="4943"/>
                    <a:pt x="87964" y="63"/>
                    <a:pt x="73287" y="63"/>
                  </a:cubicBezTo>
                  <a:cubicBezTo>
                    <a:pt x="54814" y="63"/>
                    <a:pt x="42921" y="10555"/>
                    <a:pt x="35835" y="25684"/>
                  </a:cubicBezTo>
                  <a:lnTo>
                    <a:pt x="35835" y="63"/>
                  </a:lnTo>
                  <a:lnTo>
                    <a:pt x="155" y="2747"/>
                  </a:lnTo>
                  <a:lnTo>
                    <a:pt x="155" y="10311"/>
                  </a:lnTo>
                  <a:cubicBezTo>
                    <a:pt x="17869" y="10311"/>
                    <a:pt x="19893" y="12019"/>
                    <a:pt x="19893" y="23976"/>
                  </a:cubicBezTo>
                  <a:close/>
                </a:path>
              </a:pathLst>
            </a:custGeom>
            <a:grpFill/>
            <a:ln w="25400" cap="flat">
              <a:noFill/>
              <a:prstDash val="solid"/>
              <a:miter/>
            </a:ln>
          </p:spPr>
          <p:txBody>
            <a:bodyPr rtlCol="0" anchor="ctr"/>
            <a:lstStyle/>
            <a:p>
              <a:endParaRPr lang="en-US"/>
            </a:p>
          </p:txBody>
        </p:sp>
        <p:sp>
          <p:nvSpPr>
            <p:cNvPr id="810" name="Freeform: Shape 809">
              <a:extLst>
                <a:ext uri="{FF2B5EF4-FFF2-40B4-BE49-F238E27FC236}">
                  <a16:creationId xmlns:a16="http://schemas.microsoft.com/office/drawing/2014/main" id="{BFF21470-3983-E9AD-6C3A-EC8FE52A8062}"/>
                </a:ext>
              </a:extLst>
            </p:cNvPr>
            <p:cNvSpPr/>
            <p:nvPr>
              <p:custDataLst>
                <p:tags r:id="rId42"/>
              </p:custDataLst>
            </p:nvPr>
          </p:nvSpPr>
          <p:spPr>
            <a:xfrm>
              <a:off x="6710665" y="3969431"/>
              <a:ext cx="85025" cy="107853"/>
            </a:xfrm>
            <a:custGeom>
              <a:avLst/>
              <a:gdLst>
                <a:gd name="connsiteX0" fmla="*/ 35338 w 85025"/>
                <a:gd name="connsiteY0" fmla="*/ 26904 h 107853"/>
                <a:gd name="connsiteX1" fmla="*/ 35338 w 85025"/>
                <a:gd name="connsiteY1" fmla="*/ 63 h 107853"/>
                <a:gd name="connsiteX2" fmla="*/ 164 w 85025"/>
                <a:gd name="connsiteY2" fmla="*/ 2747 h 107853"/>
                <a:gd name="connsiteX3" fmla="*/ 164 w 85025"/>
                <a:gd name="connsiteY3" fmla="*/ 10311 h 107853"/>
                <a:gd name="connsiteX4" fmla="*/ 19902 w 85025"/>
                <a:gd name="connsiteY4" fmla="*/ 23976 h 107853"/>
                <a:gd name="connsiteX5" fmla="*/ 19902 w 85025"/>
                <a:gd name="connsiteY5" fmla="*/ 89372 h 107853"/>
                <a:gd name="connsiteX6" fmla="*/ 164 w 85025"/>
                <a:gd name="connsiteY6" fmla="*/ 100352 h 107853"/>
                <a:gd name="connsiteX7" fmla="*/ 164 w 85025"/>
                <a:gd name="connsiteY7" fmla="*/ 107917 h 107853"/>
                <a:gd name="connsiteX8" fmla="*/ 29012 w 85025"/>
                <a:gd name="connsiteY8" fmla="*/ 107185 h 107853"/>
                <a:gd name="connsiteX9" fmla="*/ 61149 w 85025"/>
                <a:gd name="connsiteY9" fmla="*/ 107917 h 107853"/>
                <a:gd name="connsiteX10" fmla="*/ 61149 w 85025"/>
                <a:gd name="connsiteY10" fmla="*/ 100352 h 107853"/>
                <a:gd name="connsiteX11" fmla="*/ 55835 w 85025"/>
                <a:gd name="connsiteY11" fmla="*/ 100352 h 107853"/>
                <a:gd name="connsiteX12" fmla="*/ 36603 w 85025"/>
                <a:gd name="connsiteY12" fmla="*/ 88884 h 107853"/>
                <a:gd name="connsiteX13" fmla="*/ 36603 w 85025"/>
                <a:gd name="connsiteY13" fmla="*/ 51306 h 107853"/>
                <a:gd name="connsiteX14" fmla="*/ 66463 w 85025"/>
                <a:gd name="connsiteY14" fmla="*/ 5431 h 107853"/>
                <a:gd name="connsiteX15" fmla="*/ 69247 w 85025"/>
                <a:gd name="connsiteY15" fmla="*/ 5675 h 107853"/>
                <a:gd name="connsiteX16" fmla="*/ 63427 w 85025"/>
                <a:gd name="connsiteY16" fmla="*/ 15192 h 107853"/>
                <a:gd name="connsiteX17" fmla="*/ 74308 w 85025"/>
                <a:gd name="connsiteY17" fmla="*/ 25684 h 107853"/>
                <a:gd name="connsiteX18" fmla="*/ 85189 w 85025"/>
                <a:gd name="connsiteY18" fmla="*/ 14948 h 107853"/>
                <a:gd name="connsiteX19" fmla="*/ 66463 w 85025"/>
                <a:gd name="connsiteY19" fmla="*/ 63 h 107853"/>
                <a:gd name="connsiteX20" fmla="*/ 35338 w 85025"/>
                <a:gd name="connsiteY20" fmla="*/ 26904 h 10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107853">
                  <a:moveTo>
                    <a:pt x="35338" y="26904"/>
                  </a:moveTo>
                  <a:lnTo>
                    <a:pt x="35338" y="63"/>
                  </a:lnTo>
                  <a:lnTo>
                    <a:pt x="164" y="2747"/>
                  </a:lnTo>
                  <a:lnTo>
                    <a:pt x="164" y="10311"/>
                  </a:lnTo>
                  <a:cubicBezTo>
                    <a:pt x="17878" y="10311"/>
                    <a:pt x="19902" y="12019"/>
                    <a:pt x="19902" y="23976"/>
                  </a:cubicBezTo>
                  <a:lnTo>
                    <a:pt x="19902" y="89372"/>
                  </a:lnTo>
                  <a:cubicBezTo>
                    <a:pt x="19902" y="100352"/>
                    <a:pt x="17118" y="100352"/>
                    <a:pt x="164" y="100352"/>
                  </a:cubicBezTo>
                  <a:lnTo>
                    <a:pt x="164" y="107917"/>
                  </a:lnTo>
                  <a:cubicBezTo>
                    <a:pt x="10033" y="107673"/>
                    <a:pt x="21926" y="107185"/>
                    <a:pt x="29012" y="107185"/>
                  </a:cubicBezTo>
                  <a:cubicBezTo>
                    <a:pt x="39134" y="107185"/>
                    <a:pt x="51027" y="107185"/>
                    <a:pt x="61149" y="107917"/>
                  </a:cubicBezTo>
                  <a:lnTo>
                    <a:pt x="61149" y="100352"/>
                  </a:lnTo>
                  <a:lnTo>
                    <a:pt x="55835" y="100352"/>
                  </a:lnTo>
                  <a:cubicBezTo>
                    <a:pt x="37109" y="100352"/>
                    <a:pt x="36603" y="97668"/>
                    <a:pt x="36603" y="88884"/>
                  </a:cubicBezTo>
                  <a:lnTo>
                    <a:pt x="36603" y="51306"/>
                  </a:lnTo>
                  <a:cubicBezTo>
                    <a:pt x="36603" y="27148"/>
                    <a:pt x="47231" y="5431"/>
                    <a:pt x="66463" y="5431"/>
                  </a:cubicBezTo>
                  <a:cubicBezTo>
                    <a:pt x="68235" y="5431"/>
                    <a:pt x="68741" y="5431"/>
                    <a:pt x="69247" y="5675"/>
                  </a:cubicBezTo>
                  <a:cubicBezTo>
                    <a:pt x="68488" y="5919"/>
                    <a:pt x="63427" y="8847"/>
                    <a:pt x="63427" y="15192"/>
                  </a:cubicBezTo>
                  <a:cubicBezTo>
                    <a:pt x="63427" y="22024"/>
                    <a:pt x="68741" y="25684"/>
                    <a:pt x="74308" y="25684"/>
                  </a:cubicBezTo>
                  <a:cubicBezTo>
                    <a:pt x="78863" y="25684"/>
                    <a:pt x="85189" y="22756"/>
                    <a:pt x="85189" y="14948"/>
                  </a:cubicBezTo>
                  <a:cubicBezTo>
                    <a:pt x="85189" y="7139"/>
                    <a:pt x="77344" y="63"/>
                    <a:pt x="66463" y="63"/>
                  </a:cubicBezTo>
                  <a:cubicBezTo>
                    <a:pt x="47991" y="63"/>
                    <a:pt x="38881" y="16412"/>
                    <a:pt x="35338" y="26904"/>
                  </a:cubicBezTo>
                  <a:close/>
                </a:path>
              </a:pathLst>
            </a:custGeom>
            <a:grpFill/>
            <a:ln w="25400" cap="flat">
              <a:noFill/>
              <a:prstDash val="solid"/>
              <a:miter/>
            </a:ln>
          </p:spPr>
          <p:txBody>
            <a:bodyPr rtlCol="0" anchor="ctr"/>
            <a:lstStyle/>
            <a:p>
              <a:endParaRPr lang="en-US"/>
            </a:p>
          </p:txBody>
        </p:sp>
        <p:sp>
          <p:nvSpPr>
            <p:cNvPr id="811" name="Freeform: Shape 810">
              <a:extLst>
                <a:ext uri="{FF2B5EF4-FFF2-40B4-BE49-F238E27FC236}">
                  <a16:creationId xmlns:a16="http://schemas.microsoft.com/office/drawing/2014/main" id="{E94DBE81-C543-81BA-9BA9-B8746D73580F}"/>
                </a:ext>
              </a:extLst>
            </p:cNvPr>
            <p:cNvSpPr/>
            <p:nvPr>
              <p:custDataLst>
                <p:tags r:id="rId43"/>
              </p:custDataLst>
            </p:nvPr>
          </p:nvSpPr>
          <p:spPr>
            <a:xfrm>
              <a:off x="6809777" y="3967967"/>
              <a:ext cx="97930" cy="112002"/>
            </a:xfrm>
            <a:custGeom>
              <a:avLst/>
              <a:gdLst>
                <a:gd name="connsiteX0" fmla="*/ 21424 w 97930"/>
                <a:gd name="connsiteY0" fmla="*/ 47889 h 112002"/>
                <a:gd name="connsiteX1" fmla="*/ 52802 w 97930"/>
                <a:gd name="connsiteY1" fmla="*/ 5431 h 112002"/>
                <a:gd name="connsiteX2" fmla="*/ 81397 w 97930"/>
                <a:gd name="connsiteY2" fmla="*/ 47889 h 112002"/>
                <a:gd name="connsiteX3" fmla="*/ 21424 w 97930"/>
                <a:gd name="connsiteY3" fmla="*/ 47889 h 112002"/>
                <a:gd name="connsiteX4" fmla="*/ 21171 w 97930"/>
                <a:gd name="connsiteY4" fmla="*/ 53014 h 112002"/>
                <a:gd name="connsiteX5" fmla="*/ 91772 w 97930"/>
                <a:gd name="connsiteY5" fmla="*/ 53014 h 112002"/>
                <a:gd name="connsiteX6" fmla="*/ 98099 w 97930"/>
                <a:gd name="connsiteY6" fmla="*/ 47889 h 112002"/>
                <a:gd name="connsiteX7" fmla="*/ 52802 w 97930"/>
                <a:gd name="connsiteY7" fmla="*/ 63 h 112002"/>
                <a:gd name="connsiteX8" fmla="*/ 168 w 97930"/>
                <a:gd name="connsiteY8" fmla="*/ 55698 h 112002"/>
                <a:gd name="connsiteX9" fmla="*/ 55839 w 97930"/>
                <a:gd name="connsiteY9" fmla="*/ 112065 h 112002"/>
                <a:gd name="connsiteX10" fmla="*/ 98099 w 97930"/>
                <a:gd name="connsiteY10" fmla="*/ 80343 h 112002"/>
                <a:gd name="connsiteX11" fmla="*/ 94809 w 97930"/>
                <a:gd name="connsiteY11" fmla="*/ 77415 h 112002"/>
                <a:gd name="connsiteX12" fmla="*/ 91519 w 97930"/>
                <a:gd name="connsiteY12" fmla="*/ 80831 h 112002"/>
                <a:gd name="connsiteX13" fmla="*/ 57357 w 97930"/>
                <a:gd name="connsiteY13" fmla="*/ 105965 h 112002"/>
                <a:gd name="connsiteX14" fmla="*/ 28763 w 97930"/>
                <a:gd name="connsiteY14" fmla="*/ 89616 h 112002"/>
                <a:gd name="connsiteX15" fmla="*/ 21171 w 97930"/>
                <a:gd name="connsiteY15" fmla="*/ 53014 h 11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30" h="112002">
                  <a:moveTo>
                    <a:pt x="21424" y="47889"/>
                  </a:moveTo>
                  <a:cubicBezTo>
                    <a:pt x="22942" y="11531"/>
                    <a:pt x="44199" y="5431"/>
                    <a:pt x="52802" y="5431"/>
                  </a:cubicBezTo>
                  <a:cubicBezTo>
                    <a:pt x="78867" y="5431"/>
                    <a:pt x="81397" y="38373"/>
                    <a:pt x="81397" y="47889"/>
                  </a:cubicBezTo>
                  <a:lnTo>
                    <a:pt x="21424" y="47889"/>
                  </a:lnTo>
                  <a:close/>
                  <a:moveTo>
                    <a:pt x="21171" y="53014"/>
                  </a:moveTo>
                  <a:lnTo>
                    <a:pt x="91772" y="53014"/>
                  </a:lnTo>
                  <a:cubicBezTo>
                    <a:pt x="97339" y="53014"/>
                    <a:pt x="98099" y="53014"/>
                    <a:pt x="98099" y="47889"/>
                  </a:cubicBezTo>
                  <a:cubicBezTo>
                    <a:pt x="98099" y="23732"/>
                    <a:pt x="84434" y="63"/>
                    <a:pt x="52802" y="63"/>
                  </a:cubicBezTo>
                  <a:cubicBezTo>
                    <a:pt x="23449" y="63"/>
                    <a:pt x="168" y="25196"/>
                    <a:pt x="168" y="55698"/>
                  </a:cubicBezTo>
                  <a:cubicBezTo>
                    <a:pt x="168" y="88396"/>
                    <a:pt x="26738" y="112065"/>
                    <a:pt x="55839" y="112065"/>
                  </a:cubicBezTo>
                  <a:cubicBezTo>
                    <a:pt x="86711" y="112065"/>
                    <a:pt x="98099" y="84979"/>
                    <a:pt x="98099" y="80343"/>
                  </a:cubicBezTo>
                  <a:cubicBezTo>
                    <a:pt x="98099" y="77903"/>
                    <a:pt x="96074" y="77415"/>
                    <a:pt x="94809" y="77415"/>
                  </a:cubicBezTo>
                  <a:cubicBezTo>
                    <a:pt x="92531" y="77415"/>
                    <a:pt x="92025" y="78879"/>
                    <a:pt x="91519" y="80831"/>
                  </a:cubicBezTo>
                  <a:cubicBezTo>
                    <a:pt x="82662" y="105965"/>
                    <a:pt x="59888" y="105965"/>
                    <a:pt x="57357" y="105965"/>
                  </a:cubicBezTo>
                  <a:cubicBezTo>
                    <a:pt x="44705" y="105965"/>
                    <a:pt x="34583" y="98644"/>
                    <a:pt x="28763" y="89616"/>
                  </a:cubicBezTo>
                  <a:cubicBezTo>
                    <a:pt x="21171" y="77903"/>
                    <a:pt x="21171" y="61798"/>
                    <a:pt x="21171" y="53014"/>
                  </a:cubicBezTo>
                  <a:close/>
                </a:path>
              </a:pathLst>
            </a:custGeom>
            <a:grpFill/>
            <a:ln w="25400" cap="flat">
              <a:noFill/>
              <a:prstDash val="solid"/>
              <a:miter/>
            </a:ln>
          </p:spPr>
          <p:txBody>
            <a:bodyPr rtlCol="0" anchor="ctr"/>
            <a:lstStyle/>
            <a:p>
              <a:endParaRPr lang="en-US"/>
            </a:p>
          </p:txBody>
        </p:sp>
        <p:sp>
          <p:nvSpPr>
            <p:cNvPr id="812" name="Freeform: Shape 811">
              <a:extLst>
                <a:ext uri="{FF2B5EF4-FFF2-40B4-BE49-F238E27FC236}">
                  <a16:creationId xmlns:a16="http://schemas.microsoft.com/office/drawing/2014/main" id="{62D019B3-9E7E-07E2-C139-021CE5631D0E}"/>
                </a:ext>
              </a:extLst>
            </p:cNvPr>
            <p:cNvSpPr/>
            <p:nvPr>
              <p:custDataLst>
                <p:tags r:id="rId44"/>
              </p:custDataLst>
            </p:nvPr>
          </p:nvSpPr>
          <p:spPr>
            <a:xfrm>
              <a:off x="6925788" y="3967967"/>
              <a:ext cx="114126" cy="112002"/>
            </a:xfrm>
            <a:custGeom>
              <a:avLst/>
              <a:gdLst>
                <a:gd name="connsiteX0" fmla="*/ 73810 w 114126"/>
                <a:gd name="connsiteY0" fmla="*/ 90836 h 112002"/>
                <a:gd name="connsiteX1" fmla="*/ 93548 w 114126"/>
                <a:gd name="connsiteY1" fmla="*/ 110845 h 112002"/>
                <a:gd name="connsiteX2" fmla="*/ 114298 w 114126"/>
                <a:gd name="connsiteY2" fmla="*/ 87664 h 112002"/>
                <a:gd name="connsiteX3" fmla="*/ 114298 w 114126"/>
                <a:gd name="connsiteY3" fmla="*/ 73999 h 112002"/>
                <a:gd name="connsiteX4" fmla="*/ 107972 w 114126"/>
                <a:gd name="connsiteY4" fmla="*/ 73999 h 112002"/>
                <a:gd name="connsiteX5" fmla="*/ 107972 w 114126"/>
                <a:gd name="connsiteY5" fmla="*/ 87664 h 112002"/>
                <a:gd name="connsiteX6" fmla="*/ 98862 w 114126"/>
                <a:gd name="connsiteY6" fmla="*/ 103280 h 112002"/>
                <a:gd name="connsiteX7" fmla="*/ 89499 w 114126"/>
                <a:gd name="connsiteY7" fmla="*/ 91080 h 112002"/>
                <a:gd name="connsiteX8" fmla="*/ 89499 w 114126"/>
                <a:gd name="connsiteY8" fmla="*/ 42277 h 112002"/>
                <a:gd name="connsiteX9" fmla="*/ 80389 w 114126"/>
                <a:gd name="connsiteY9" fmla="*/ 13484 h 112002"/>
                <a:gd name="connsiteX10" fmla="*/ 45721 w 114126"/>
                <a:gd name="connsiteY10" fmla="*/ 63 h 112002"/>
                <a:gd name="connsiteX11" fmla="*/ 7511 w 114126"/>
                <a:gd name="connsiteY11" fmla="*/ 27636 h 112002"/>
                <a:gd name="connsiteX12" fmla="*/ 19151 w 114126"/>
                <a:gd name="connsiteY12" fmla="*/ 39105 h 112002"/>
                <a:gd name="connsiteX13" fmla="*/ 30791 w 114126"/>
                <a:gd name="connsiteY13" fmla="*/ 27880 h 112002"/>
                <a:gd name="connsiteX14" fmla="*/ 17886 w 114126"/>
                <a:gd name="connsiteY14" fmla="*/ 16656 h 112002"/>
                <a:gd name="connsiteX15" fmla="*/ 45215 w 114126"/>
                <a:gd name="connsiteY15" fmla="*/ 5431 h 112002"/>
                <a:gd name="connsiteX16" fmla="*/ 72039 w 114126"/>
                <a:gd name="connsiteY16" fmla="*/ 36665 h 112002"/>
                <a:gd name="connsiteX17" fmla="*/ 72039 w 114126"/>
                <a:gd name="connsiteY17" fmla="*/ 45693 h 112002"/>
                <a:gd name="connsiteX18" fmla="*/ 25477 w 114126"/>
                <a:gd name="connsiteY18" fmla="*/ 54478 h 112002"/>
                <a:gd name="connsiteX19" fmla="*/ 172 w 114126"/>
                <a:gd name="connsiteY19" fmla="*/ 86200 h 112002"/>
                <a:gd name="connsiteX20" fmla="*/ 40660 w 114126"/>
                <a:gd name="connsiteY20" fmla="*/ 112065 h 112002"/>
                <a:gd name="connsiteX21" fmla="*/ 73810 w 114126"/>
                <a:gd name="connsiteY21" fmla="*/ 90836 h 112002"/>
                <a:gd name="connsiteX22" fmla="*/ 72039 w 114126"/>
                <a:gd name="connsiteY22" fmla="*/ 50818 h 112002"/>
                <a:gd name="connsiteX23" fmla="*/ 72039 w 114126"/>
                <a:gd name="connsiteY23" fmla="*/ 75219 h 112002"/>
                <a:gd name="connsiteX24" fmla="*/ 42432 w 114126"/>
                <a:gd name="connsiteY24" fmla="*/ 106697 h 112002"/>
                <a:gd name="connsiteX25" fmla="*/ 19657 w 114126"/>
                <a:gd name="connsiteY25" fmla="*/ 85956 h 112002"/>
                <a:gd name="connsiteX26" fmla="*/ 72039 w 114126"/>
                <a:gd name="connsiteY26" fmla="*/ 50818 h 11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2002">
                  <a:moveTo>
                    <a:pt x="73810" y="90836"/>
                  </a:moveTo>
                  <a:cubicBezTo>
                    <a:pt x="74822" y="100596"/>
                    <a:pt x="81655" y="110845"/>
                    <a:pt x="93548" y="110845"/>
                  </a:cubicBezTo>
                  <a:cubicBezTo>
                    <a:pt x="98862" y="110845"/>
                    <a:pt x="114298" y="107429"/>
                    <a:pt x="114298" y="87664"/>
                  </a:cubicBezTo>
                  <a:lnTo>
                    <a:pt x="114298" y="73999"/>
                  </a:lnTo>
                  <a:lnTo>
                    <a:pt x="107972" y="73999"/>
                  </a:lnTo>
                  <a:lnTo>
                    <a:pt x="107972" y="87664"/>
                  </a:lnTo>
                  <a:cubicBezTo>
                    <a:pt x="107972" y="101816"/>
                    <a:pt x="101646" y="103280"/>
                    <a:pt x="98862" y="103280"/>
                  </a:cubicBezTo>
                  <a:cubicBezTo>
                    <a:pt x="90511" y="103280"/>
                    <a:pt x="89499" y="92300"/>
                    <a:pt x="89499" y="91080"/>
                  </a:cubicBezTo>
                  <a:lnTo>
                    <a:pt x="89499" y="42277"/>
                  </a:lnTo>
                  <a:cubicBezTo>
                    <a:pt x="89499" y="32029"/>
                    <a:pt x="89499" y="22512"/>
                    <a:pt x="80389" y="13484"/>
                  </a:cubicBezTo>
                  <a:cubicBezTo>
                    <a:pt x="70520" y="3967"/>
                    <a:pt x="57868" y="63"/>
                    <a:pt x="45721" y="63"/>
                  </a:cubicBezTo>
                  <a:cubicBezTo>
                    <a:pt x="24971" y="63"/>
                    <a:pt x="7511" y="11531"/>
                    <a:pt x="7511" y="27636"/>
                  </a:cubicBezTo>
                  <a:cubicBezTo>
                    <a:pt x="7511" y="34957"/>
                    <a:pt x="12572" y="39105"/>
                    <a:pt x="19151" y="39105"/>
                  </a:cubicBezTo>
                  <a:cubicBezTo>
                    <a:pt x="26237" y="39105"/>
                    <a:pt x="30791" y="34225"/>
                    <a:pt x="30791" y="27880"/>
                  </a:cubicBezTo>
                  <a:cubicBezTo>
                    <a:pt x="30791" y="24952"/>
                    <a:pt x="29526" y="16900"/>
                    <a:pt x="17886" y="16656"/>
                  </a:cubicBezTo>
                  <a:cubicBezTo>
                    <a:pt x="24718" y="8115"/>
                    <a:pt x="37118" y="5431"/>
                    <a:pt x="45215" y="5431"/>
                  </a:cubicBezTo>
                  <a:cubicBezTo>
                    <a:pt x="57615" y="5431"/>
                    <a:pt x="72039" y="14948"/>
                    <a:pt x="72039" y="36665"/>
                  </a:cubicBezTo>
                  <a:lnTo>
                    <a:pt x="72039" y="45693"/>
                  </a:lnTo>
                  <a:cubicBezTo>
                    <a:pt x="59133" y="46425"/>
                    <a:pt x="41420" y="47157"/>
                    <a:pt x="25477" y="54478"/>
                  </a:cubicBezTo>
                  <a:cubicBezTo>
                    <a:pt x="6499" y="62774"/>
                    <a:pt x="172" y="75463"/>
                    <a:pt x="172" y="86200"/>
                  </a:cubicBezTo>
                  <a:cubicBezTo>
                    <a:pt x="172" y="105965"/>
                    <a:pt x="24718" y="112065"/>
                    <a:pt x="40660" y="112065"/>
                  </a:cubicBezTo>
                  <a:cubicBezTo>
                    <a:pt x="57362" y="112065"/>
                    <a:pt x="69002" y="102304"/>
                    <a:pt x="73810" y="90836"/>
                  </a:cubicBezTo>
                  <a:close/>
                  <a:moveTo>
                    <a:pt x="72039" y="50818"/>
                  </a:moveTo>
                  <a:lnTo>
                    <a:pt x="72039" y="75219"/>
                  </a:lnTo>
                  <a:cubicBezTo>
                    <a:pt x="72039" y="98400"/>
                    <a:pt x="53819" y="106697"/>
                    <a:pt x="42432" y="106697"/>
                  </a:cubicBezTo>
                  <a:cubicBezTo>
                    <a:pt x="30032" y="106697"/>
                    <a:pt x="19657" y="98156"/>
                    <a:pt x="19657" y="85956"/>
                  </a:cubicBezTo>
                  <a:cubicBezTo>
                    <a:pt x="19657" y="72535"/>
                    <a:pt x="30285" y="52282"/>
                    <a:pt x="72039" y="50818"/>
                  </a:cubicBezTo>
                  <a:close/>
                </a:path>
              </a:pathLst>
            </a:custGeom>
            <a:grpFill/>
            <a:ln w="25400" cap="flat">
              <a:noFill/>
              <a:prstDash val="solid"/>
              <a:miter/>
            </a:ln>
          </p:spPr>
          <p:txBody>
            <a:bodyPr rtlCol="0" anchor="ctr"/>
            <a:lstStyle/>
            <a:p>
              <a:endParaRPr lang="en-US"/>
            </a:p>
          </p:txBody>
        </p:sp>
        <p:sp>
          <p:nvSpPr>
            <p:cNvPr id="813" name="Freeform: Shape 812">
              <a:extLst>
                <a:ext uri="{FF2B5EF4-FFF2-40B4-BE49-F238E27FC236}">
                  <a16:creationId xmlns:a16="http://schemas.microsoft.com/office/drawing/2014/main" id="{6EBC6227-97B1-30D4-08BE-792190C965D5}"/>
                </a:ext>
              </a:extLst>
            </p:cNvPr>
            <p:cNvSpPr/>
            <p:nvPr>
              <p:custDataLst>
                <p:tags r:id="rId45"/>
              </p:custDataLst>
            </p:nvPr>
          </p:nvSpPr>
          <p:spPr>
            <a:xfrm>
              <a:off x="7050036" y="3907939"/>
              <a:ext cx="56177" cy="169345"/>
            </a:xfrm>
            <a:custGeom>
              <a:avLst/>
              <a:gdLst>
                <a:gd name="connsiteX0" fmla="*/ 36617 w 56177"/>
                <a:gd name="connsiteY0" fmla="*/ 63 h 169345"/>
                <a:gd name="connsiteX1" fmla="*/ 177 w 56177"/>
                <a:gd name="connsiteY1" fmla="*/ 2747 h 169345"/>
                <a:gd name="connsiteX2" fmla="*/ 177 w 56177"/>
                <a:gd name="connsiteY2" fmla="*/ 10311 h 169345"/>
                <a:gd name="connsiteX3" fmla="*/ 19915 w 56177"/>
                <a:gd name="connsiteY3" fmla="*/ 23976 h 169345"/>
                <a:gd name="connsiteX4" fmla="*/ 19915 w 56177"/>
                <a:gd name="connsiteY4" fmla="*/ 150863 h 169345"/>
                <a:gd name="connsiteX5" fmla="*/ 177 w 56177"/>
                <a:gd name="connsiteY5" fmla="*/ 161844 h 169345"/>
                <a:gd name="connsiteX6" fmla="*/ 177 w 56177"/>
                <a:gd name="connsiteY6" fmla="*/ 169408 h 169345"/>
                <a:gd name="connsiteX7" fmla="*/ 28266 w 56177"/>
                <a:gd name="connsiteY7" fmla="*/ 168676 h 169345"/>
                <a:gd name="connsiteX8" fmla="*/ 56355 w 56177"/>
                <a:gd name="connsiteY8" fmla="*/ 169408 h 169345"/>
                <a:gd name="connsiteX9" fmla="*/ 56355 w 56177"/>
                <a:gd name="connsiteY9" fmla="*/ 161844 h 169345"/>
                <a:gd name="connsiteX10" fmla="*/ 36617 w 56177"/>
                <a:gd name="connsiteY10" fmla="*/ 150863 h 169345"/>
                <a:gd name="connsiteX11" fmla="*/ 36617 w 56177"/>
                <a:gd name="connsiteY11" fmla="*/ 63 h 16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77" h="169345">
                  <a:moveTo>
                    <a:pt x="36617" y="63"/>
                  </a:moveTo>
                  <a:lnTo>
                    <a:pt x="177" y="2747"/>
                  </a:lnTo>
                  <a:lnTo>
                    <a:pt x="177" y="10311"/>
                  </a:lnTo>
                  <a:cubicBezTo>
                    <a:pt x="17891" y="10311"/>
                    <a:pt x="19915" y="12019"/>
                    <a:pt x="19915" y="23976"/>
                  </a:cubicBezTo>
                  <a:lnTo>
                    <a:pt x="19915" y="150863"/>
                  </a:lnTo>
                  <a:cubicBezTo>
                    <a:pt x="19915" y="161844"/>
                    <a:pt x="17132" y="161844"/>
                    <a:pt x="177" y="161844"/>
                  </a:cubicBezTo>
                  <a:lnTo>
                    <a:pt x="177" y="169408"/>
                  </a:lnTo>
                  <a:cubicBezTo>
                    <a:pt x="8528" y="169164"/>
                    <a:pt x="21940" y="168676"/>
                    <a:pt x="28266" y="168676"/>
                  </a:cubicBezTo>
                  <a:cubicBezTo>
                    <a:pt x="34592" y="168676"/>
                    <a:pt x="46992" y="169164"/>
                    <a:pt x="56355" y="169408"/>
                  </a:cubicBezTo>
                  <a:lnTo>
                    <a:pt x="56355" y="161844"/>
                  </a:lnTo>
                  <a:cubicBezTo>
                    <a:pt x="39400" y="161844"/>
                    <a:pt x="36617" y="161844"/>
                    <a:pt x="36617" y="150863"/>
                  </a:cubicBezTo>
                  <a:lnTo>
                    <a:pt x="36617" y="63"/>
                  </a:lnTo>
                  <a:close/>
                </a:path>
              </a:pathLst>
            </a:custGeom>
            <a:grpFill/>
            <a:ln w="25400" cap="flat">
              <a:noFill/>
              <a:prstDash val="solid"/>
              <a:miter/>
            </a:ln>
          </p:spPr>
          <p:txBody>
            <a:bodyPr rtlCol="0" anchor="ctr"/>
            <a:lstStyle/>
            <a:p>
              <a:endParaRPr lang="en-US"/>
            </a:p>
          </p:txBody>
        </p:sp>
        <p:sp>
          <p:nvSpPr>
            <p:cNvPr id="814" name="Freeform: Shape 813">
              <a:extLst>
                <a:ext uri="{FF2B5EF4-FFF2-40B4-BE49-F238E27FC236}">
                  <a16:creationId xmlns:a16="http://schemas.microsoft.com/office/drawing/2014/main" id="{3AF33544-283A-28D2-2AAF-FBDE35A2D16C}"/>
                </a:ext>
              </a:extLst>
            </p:cNvPr>
            <p:cNvSpPr/>
            <p:nvPr>
              <p:custDataLst>
                <p:tags r:id="rId46"/>
              </p:custDataLst>
            </p:nvPr>
          </p:nvSpPr>
          <p:spPr>
            <a:xfrm>
              <a:off x="7203413" y="3966747"/>
              <a:ext cx="115644" cy="160804"/>
            </a:xfrm>
            <a:custGeom>
              <a:avLst/>
              <a:gdLst>
                <a:gd name="connsiteX0" fmla="*/ 49275 w 115644"/>
                <a:gd name="connsiteY0" fmla="*/ 68631 h 160804"/>
                <a:gd name="connsiteX1" fmla="*/ 27260 w 115644"/>
                <a:gd name="connsiteY1" fmla="*/ 38617 h 160804"/>
                <a:gd name="connsiteX2" fmla="*/ 31309 w 115644"/>
                <a:gd name="connsiteY2" fmla="*/ 18120 h 160804"/>
                <a:gd name="connsiteX3" fmla="*/ 49275 w 115644"/>
                <a:gd name="connsiteY3" fmla="*/ 8359 h 160804"/>
                <a:gd name="connsiteX4" fmla="*/ 71291 w 115644"/>
                <a:gd name="connsiteY4" fmla="*/ 38373 h 160804"/>
                <a:gd name="connsiteX5" fmla="*/ 67242 w 115644"/>
                <a:gd name="connsiteY5" fmla="*/ 58870 h 160804"/>
                <a:gd name="connsiteX6" fmla="*/ 49275 w 115644"/>
                <a:gd name="connsiteY6" fmla="*/ 68631 h 160804"/>
                <a:gd name="connsiteX7" fmla="*/ 19921 w 115644"/>
                <a:gd name="connsiteY7" fmla="*/ 78147 h 160804"/>
                <a:gd name="connsiteX8" fmla="*/ 24223 w 115644"/>
                <a:gd name="connsiteY8" fmla="*/ 66678 h 160804"/>
                <a:gd name="connsiteX9" fmla="*/ 49275 w 115644"/>
                <a:gd name="connsiteY9" fmla="*/ 74243 h 160804"/>
                <a:gd name="connsiteX10" fmla="*/ 90270 w 115644"/>
                <a:gd name="connsiteY10" fmla="*/ 38617 h 160804"/>
                <a:gd name="connsiteX11" fmla="*/ 79894 w 115644"/>
                <a:gd name="connsiteY11" fmla="*/ 14948 h 160804"/>
                <a:gd name="connsiteX12" fmla="*/ 102669 w 115644"/>
                <a:gd name="connsiteY12" fmla="*/ 5431 h 160804"/>
                <a:gd name="connsiteX13" fmla="*/ 105200 w 115644"/>
                <a:gd name="connsiteY13" fmla="*/ 5675 h 160804"/>
                <a:gd name="connsiteX14" fmla="*/ 101151 w 115644"/>
                <a:gd name="connsiteY14" fmla="*/ 12263 h 160804"/>
                <a:gd name="connsiteX15" fmla="*/ 108489 w 115644"/>
                <a:gd name="connsiteY15" fmla="*/ 19340 h 160804"/>
                <a:gd name="connsiteX16" fmla="*/ 115828 w 115644"/>
                <a:gd name="connsiteY16" fmla="*/ 12019 h 160804"/>
                <a:gd name="connsiteX17" fmla="*/ 102922 w 115644"/>
                <a:gd name="connsiteY17" fmla="*/ 63 h 160804"/>
                <a:gd name="connsiteX18" fmla="*/ 76099 w 115644"/>
                <a:gd name="connsiteY18" fmla="*/ 11531 h 160804"/>
                <a:gd name="connsiteX19" fmla="*/ 49275 w 115644"/>
                <a:gd name="connsiteY19" fmla="*/ 2747 h 160804"/>
                <a:gd name="connsiteX20" fmla="*/ 8281 w 115644"/>
                <a:gd name="connsiteY20" fmla="*/ 38373 h 160804"/>
                <a:gd name="connsiteX21" fmla="*/ 20174 w 115644"/>
                <a:gd name="connsiteY21" fmla="*/ 63506 h 160804"/>
                <a:gd name="connsiteX22" fmla="*/ 12330 w 115644"/>
                <a:gd name="connsiteY22" fmla="*/ 83759 h 160804"/>
                <a:gd name="connsiteX23" fmla="*/ 23464 w 115644"/>
                <a:gd name="connsiteY23" fmla="*/ 105477 h 160804"/>
                <a:gd name="connsiteX24" fmla="*/ 183 w 115644"/>
                <a:gd name="connsiteY24" fmla="*/ 129878 h 160804"/>
                <a:gd name="connsiteX25" fmla="*/ 56108 w 115644"/>
                <a:gd name="connsiteY25" fmla="*/ 160868 h 160804"/>
                <a:gd name="connsiteX26" fmla="*/ 112285 w 115644"/>
                <a:gd name="connsiteY26" fmla="*/ 129390 h 160804"/>
                <a:gd name="connsiteX27" fmla="*/ 95837 w 115644"/>
                <a:gd name="connsiteY27" fmla="*/ 101572 h 160804"/>
                <a:gd name="connsiteX28" fmla="*/ 52312 w 115644"/>
                <a:gd name="connsiteY28" fmla="*/ 94740 h 160804"/>
                <a:gd name="connsiteX29" fmla="*/ 33333 w 115644"/>
                <a:gd name="connsiteY29" fmla="*/ 94496 h 160804"/>
                <a:gd name="connsiteX30" fmla="*/ 19921 w 115644"/>
                <a:gd name="connsiteY30" fmla="*/ 78147 h 160804"/>
                <a:gd name="connsiteX31" fmla="*/ 56361 w 115644"/>
                <a:gd name="connsiteY31" fmla="*/ 155255 h 160804"/>
                <a:gd name="connsiteX32" fmla="*/ 13342 w 115644"/>
                <a:gd name="connsiteY32" fmla="*/ 129878 h 160804"/>
                <a:gd name="connsiteX33" fmla="*/ 34092 w 115644"/>
                <a:gd name="connsiteY33" fmla="*/ 108893 h 160804"/>
                <a:gd name="connsiteX34" fmla="*/ 49022 w 115644"/>
                <a:gd name="connsiteY34" fmla="*/ 108893 h 160804"/>
                <a:gd name="connsiteX35" fmla="*/ 99126 w 115644"/>
                <a:gd name="connsiteY35" fmla="*/ 129878 h 160804"/>
                <a:gd name="connsiteX36" fmla="*/ 56361 w 115644"/>
                <a:gd name="connsiteY36" fmla="*/ 155255 h 160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5644" h="160804">
                  <a:moveTo>
                    <a:pt x="49275" y="68631"/>
                  </a:moveTo>
                  <a:cubicBezTo>
                    <a:pt x="27260" y="68631"/>
                    <a:pt x="27260" y="44229"/>
                    <a:pt x="27260" y="38617"/>
                  </a:cubicBezTo>
                  <a:cubicBezTo>
                    <a:pt x="27260" y="32029"/>
                    <a:pt x="27513" y="24220"/>
                    <a:pt x="31309" y="18120"/>
                  </a:cubicBezTo>
                  <a:cubicBezTo>
                    <a:pt x="33333" y="15192"/>
                    <a:pt x="39153" y="8359"/>
                    <a:pt x="49275" y="8359"/>
                  </a:cubicBezTo>
                  <a:cubicBezTo>
                    <a:pt x="71291" y="8359"/>
                    <a:pt x="71291" y="32761"/>
                    <a:pt x="71291" y="38373"/>
                  </a:cubicBezTo>
                  <a:cubicBezTo>
                    <a:pt x="71291" y="44961"/>
                    <a:pt x="71038" y="52770"/>
                    <a:pt x="67242" y="58870"/>
                  </a:cubicBezTo>
                  <a:cubicBezTo>
                    <a:pt x="65217" y="61798"/>
                    <a:pt x="59397" y="68631"/>
                    <a:pt x="49275" y="68631"/>
                  </a:cubicBezTo>
                  <a:close/>
                  <a:moveTo>
                    <a:pt x="19921" y="78147"/>
                  </a:moveTo>
                  <a:cubicBezTo>
                    <a:pt x="19921" y="77171"/>
                    <a:pt x="19921" y="71559"/>
                    <a:pt x="24223" y="66678"/>
                  </a:cubicBezTo>
                  <a:cubicBezTo>
                    <a:pt x="34092" y="73511"/>
                    <a:pt x="44467" y="74243"/>
                    <a:pt x="49275" y="74243"/>
                  </a:cubicBezTo>
                  <a:cubicBezTo>
                    <a:pt x="72809" y="74243"/>
                    <a:pt x="90270" y="57406"/>
                    <a:pt x="90270" y="38617"/>
                  </a:cubicBezTo>
                  <a:cubicBezTo>
                    <a:pt x="90270" y="29588"/>
                    <a:pt x="86221" y="20560"/>
                    <a:pt x="79894" y="14948"/>
                  </a:cubicBezTo>
                  <a:cubicBezTo>
                    <a:pt x="89004" y="6651"/>
                    <a:pt x="98114" y="5431"/>
                    <a:pt x="102669" y="5431"/>
                  </a:cubicBezTo>
                  <a:cubicBezTo>
                    <a:pt x="103175" y="5431"/>
                    <a:pt x="104440" y="5431"/>
                    <a:pt x="105200" y="5675"/>
                  </a:cubicBezTo>
                  <a:cubicBezTo>
                    <a:pt x="102416" y="6651"/>
                    <a:pt x="101151" y="9335"/>
                    <a:pt x="101151" y="12263"/>
                  </a:cubicBezTo>
                  <a:cubicBezTo>
                    <a:pt x="101151" y="16412"/>
                    <a:pt x="104440" y="19340"/>
                    <a:pt x="108489" y="19340"/>
                  </a:cubicBezTo>
                  <a:cubicBezTo>
                    <a:pt x="111020" y="19340"/>
                    <a:pt x="115828" y="17632"/>
                    <a:pt x="115828" y="12019"/>
                  </a:cubicBezTo>
                  <a:cubicBezTo>
                    <a:pt x="115828" y="7871"/>
                    <a:pt x="112791" y="63"/>
                    <a:pt x="102922" y="63"/>
                  </a:cubicBezTo>
                  <a:cubicBezTo>
                    <a:pt x="97861" y="63"/>
                    <a:pt x="86727" y="1527"/>
                    <a:pt x="76099" y="11531"/>
                  </a:cubicBezTo>
                  <a:cubicBezTo>
                    <a:pt x="65470" y="3479"/>
                    <a:pt x="54842" y="2747"/>
                    <a:pt x="49275" y="2747"/>
                  </a:cubicBezTo>
                  <a:cubicBezTo>
                    <a:pt x="25741" y="2747"/>
                    <a:pt x="8281" y="19584"/>
                    <a:pt x="8281" y="38373"/>
                  </a:cubicBezTo>
                  <a:cubicBezTo>
                    <a:pt x="8281" y="49109"/>
                    <a:pt x="13848" y="58382"/>
                    <a:pt x="20174" y="63506"/>
                  </a:cubicBezTo>
                  <a:cubicBezTo>
                    <a:pt x="16885" y="67166"/>
                    <a:pt x="12330" y="75219"/>
                    <a:pt x="12330" y="83759"/>
                  </a:cubicBezTo>
                  <a:cubicBezTo>
                    <a:pt x="12330" y="91324"/>
                    <a:pt x="15619" y="100596"/>
                    <a:pt x="23464" y="105477"/>
                  </a:cubicBezTo>
                  <a:cubicBezTo>
                    <a:pt x="8281" y="109625"/>
                    <a:pt x="183" y="120117"/>
                    <a:pt x="183" y="129878"/>
                  </a:cubicBezTo>
                  <a:cubicBezTo>
                    <a:pt x="183" y="147447"/>
                    <a:pt x="25235" y="160868"/>
                    <a:pt x="56108" y="160868"/>
                  </a:cubicBezTo>
                  <a:cubicBezTo>
                    <a:pt x="85968" y="160868"/>
                    <a:pt x="112285" y="148423"/>
                    <a:pt x="112285" y="129390"/>
                  </a:cubicBezTo>
                  <a:cubicBezTo>
                    <a:pt x="112285" y="120849"/>
                    <a:pt x="108742" y="108405"/>
                    <a:pt x="95837" y="101572"/>
                  </a:cubicBezTo>
                  <a:cubicBezTo>
                    <a:pt x="82425" y="94740"/>
                    <a:pt x="67748" y="94740"/>
                    <a:pt x="52312" y="94740"/>
                  </a:cubicBezTo>
                  <a:cubicBezTo>
                    <a:pt x="45986" y="94740"/>
                    <a:pt x="35104" y="94740"/>
                    <a:pt x="33333" y="94496"/>
                  </a:cubicBezTo>
                  <a:cubicBezTo>
                    <a:pt x="25235" y="93520"/>
                    <a:pt x="19921" y="85956"/>
                    <a:pt x="19921" y="78147"/>
                  </a:cubicBezTo>
                  <a:close/>
                  <a:moveTo>
                    <a:pt x="56361" y="155255"/>
                  </a:moveTo>
                  <a:cubicBezTo>
                    <a:pt x="30802" y="155255"/>
                    <a:pt x="13342" y="142811"/>
                    <a:pt x="13342" y="129878"/>
                  </a:cubicBezTo>
                  <a:cubicBezTo>
                    <a:pt x="13342" y="118653"/>
                    <a:pt x="22958" y="109625"/>
                    <a:pt x="34092" y="108893"/>
                  </a:cubicBezTo>
                  <a:lnTo>
                    <a:pt x="49022" y="108893"/>
                  </a:lnTo>
                  <a:cubicBezTo>
                    <a:pt x="70785" y="108893"/>
                    <a:pt x="99126" y="108893"/>
                    <a:pt x="99126" y="129878"/>
                  </a:cubicBezTo>
                  <a:cubicBezTo>
                    <a:pt x="99126" y="143055"/>
                    <a:pt x="81160" y="155255"/>
                    <a:pt x="56361" y="155255"/>
                  </a:cubicBezTo>
                  <a:close/>
                </a:path>
              </a:pathLst>
            </a:custGeom>
            <a:grpFill/>
            <a:ln w="25400" cap="flat">
              <a:noFill/>
              <a:prstDash val="solid"/>
              <a:miter/>
            </a:ln>
          </p:spPr>
          <p:txBody>
            <a:bodyPr rtlCol="0" anchor="ctr"/>
            <a:lstStyle/>
            <a:p>
              <a:endParaRPr lang="en-US"/>
            </a:p>
          </p:txBody>
        </p:sp>
        <p:sp>
          <p:nvSpPr>
            <p:cNvPr id="815" name="Freeform: Shape 814">
              <a:extLst>
                <a:ext uri="{FF2B5EF4-FFF2-40B4-BE49-F238E27FC236}">
                  <a16:creationId xmlns:a16="http://schemas.microsoft.com/office/drawing/2014/main" id="{D00C181A-A250-D70A-8BE4-518B9FB83740}"/>
                </a:ext>
              </a:extLst>
            </p:cNvPr>
            <p:cNvSpPr/>
            <p:nvPr>
              <p:custDataLst>
                <p:tags r:id="rId47"/>
              </p:custDataLst>
            </p:nvPr>
          </p:nvSpPr>
          <p:spPr>
            <a:xfrm>
              <a:off x="7333482" y="3967967"/>
              <a:ext cx="114126" cy="112002"/>
            </a:xfrm>
            <a:custGeom>
              <a:avLst/>
              <a:gdLst>
                <a:gd name="connsiteX0" fmla="*/ 73826 w 114126"/>
                <a:gd name="connsiteY0" fmla="*/ 90836 h 112002"/>
                <a:gd name="connsiteX1" fmla="*/ 93564 w 114126"/>
                <a:gd name="connsiteY1" fmla="*/ 110845 h 112002"/>
                <a:gd name="connsiteX2" fmla="*/ 114314 w 114126"/>
                <a:gd name="connsiteY2" fmla="*/ 87664 h 112002"/>
                <a:gd name="connsiteX3" fmla="*/ 114314 w 114126"/>
                <a:gd name="connsiteY3" fmla="*/ 73999 h 112002"/>
                <a:gd name="connsiteX4" fmla="*/ 107988 w 114126"/>
                <a:gd name="connsiteY4" fmla="*/ 73999 h 112002"/>
                <a:gd name="connsiteX5" fmla="*/ 107988 w 114126"/>
                <a:gd name="connsiteY5" fmla="*/ 87664 h 112002"/>
                <a:gd name="connsiteX6" fmla="*/ 98878 w 114126"/>
                <a:gd name="connsiteY6" fmla="*/ 103280 h 112002"/>
                <a:gd name="connsiteX7" fmla="*/ 89515 w 114126"/>
                <a:gd name="connsiteY7" fmla="*/ 91080 h 112002"/>
                <a:gd name="connsiteX8" fmla="*/ 89515 w 114126"/>
                <a:gd name="connsiteY8" fmla="*/ 42277 h 112002"/>
                <a:gd name="connsiteX9" fmla="*/ 80405 w 114126"/>
                <a:gd name="connsiteY9" fmla="*/ 13484 h 112002"/>
                <a:gd name="connsiteX10" fmla="*/ 45737 w 114126"/>
                <a:gd name="connsiteY10" fmla="*/ 63 h 112002"/>
                <a:gd name="connsiteX11" fmla="*/ 7527 w 114126"/>
                <a:gd name="connsiteY11" fmla="*/ 27636 h 112002"/>
                <a:gd name="connsiteX12" fmla="*/ 19167 w 114126"/>
                <a:gd name="connsiteY12" fmla="*/ 39105 h 112002"/>
                <a:gd name="connsiteX13" fmla="*/ 30807 w 114126"/>
                <a:gd name="connsiteY13" fmla="*/ 27880 h 112002"/>
                <a:gd name="connsiteX14" fmla="*/ 17902 w 114126"/>
                <a:gd name="connsiteY14" fmla="*/ 16656 h 112002"/>
                <a:gd name="connsiteX15" fmla="*/ 45231 w 114126"/>
                <a:gd name="connsiteY15" fmla="*/ 5431 h 112002"/>
                <a:gd name="connsiteX16" fmla="*/ 72055 w 114126"/>
                <a:gd name="connsiteY16" fmla="*/ 36665 h 112002"/>
                <a:gd name="connsiteX17" fmla="*/ 72055 w 114126"/>
                <a:gd name="connsiteY17" fmla="*/ 45693 h 112002"/>
                <a:gd name="connsiteX18" fmla="*/ 25493 w 114126"/>
                <a:gd name="connsiteY18" fmla="*/ 54478 h 112002"/>
                <a:gd name="connsiteX19" fmla="*/ 188 w 114126"/>
                <a:gd name="connsiteY19" fmla="*/ 86200 h 112002"/>
                <a:gd name="connsiteX20" fmla="*/ 40676 w 114126"/>
                <a:gd name="connsiteY20" fmla="*/ 112065 h 112002"/>
                <a:gd name="connsiteX21" fmla="*/ 73826 w 114126"/>
                <a:gd name="connsiteY21" fmla="*/ 90836 h 112002"/>
                <a:gd name="connsiteX22" fmla="*/ 72055 w 114126"/>
                <a:gd name="connsiteY22" fmla="*/ 50818 h 112002"/>
                <a:gd name="connsiteX23" fmla="*/ 72055 w 114126"/>
                <a:gd name="connsiteY23" fmla="*/ 75219 h 112002"/>
                <a:gd name="connsiteX24" fmla="*/ 42448 w 114126"/>
                <a:gd name="connsiteY24" fmla="*/ 106697 h 112002"/>
                <a:gd name="connsiteX25" fmla="*/ 19673 w 114126"/>
                <a:gd name="connsiteY25" fmla="*/ 85956 h 112002"/>
                <a:gd name="connsiteX26" fmla="*/ 72055 w 114126"/>
                <a:gd name="connsiteY26" fmla="*/ 50818 h 11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2002">
                  <a:moveTo>
                    <a:pt x="73826" y="90836"/>
                  </a:moveTo>
                  <a:cubicBezTo>
                    <a:pt x="74838" y="100596"/>
                    <a:pt x="81671" y="110845"/>
                    <a:pt x="93564" y="110845"/>
                  </a:cubicBezTo>
                  <a:cubicBezTo>
                    <a:pt x="98878" y="110845"/>
                    <a:pt x="114314" y="107429"/>
                    <a:pt x="114314" y="87664"/>
                  </a:cubicBezTo>
                  <a:lnTo>
                    <a:pt x="114314" y="73999"/>
                  </a:lnTo>
                  <a:lnTo>
                    <a:pt x="107988" y="73999"/>
                  </a:lnTo>
                  <a:lnTo>
                    <a:pt x="107988" y="87664"/>
                  </a:lnTo>
                  <a:cubicBezTo>
                    <a:pt x="107988" y="101816"/>
                    <a:pt x="101662" y="103280"/>
                    <a:pt x="98878" y="103280"/>
                  </a:cubicBezTo>
                  <a:cubicBezTo>
                    <a:pt x="90528" y="103280"/>
                    <a:pt x="89515" y="92300"/>
                    <a:pt x="89515" y="91080"/>
                  </a:cubicBezTo>
                  <a:lnTo>
                    <a:pt x="89515" y="42277"/>
                  </a:lnTo>
                  <a:cubicBezTo>
                    <a:pt x="89515" y="32029"/>
                    <a:pt x="89515" y="22512"/>
                    <a:pt x="80405" y="13484"/>
                  </a:cubicBezTo>
                  <a:cubicBezTo>
                    <a:pt x="70537" y="3967"/>
                    <a:pt x="57884" y="63"/>
                    <a:pt x="45737" y="63"/>
                  </a:cubicBezTo>
                  <a:cubicBezTo>
                    <a:pt x="24987" y="63"/>
                    <a:pt x="7527" y="11531"/>
                    <a:pt x="7527" y="27636"/>
                  </a:cubicBezTo>
                  <a:cubicBezTo>
                    <a:pt x="7527" y="34957"/>
                    <a:pt x="12588" y="39105"/>
                    <a:pt x="19167" y="39105"/>
                  </a:cubicBezTo>
                  <a:cubicBezTo>
                    <a:pt x="26253" y="39105"/>
                    <a:pt x="30807" y="34225"/>
                    <a:pt x="30807" y="27880"/>
                  </a:cubicBezTo>
                  <a:cubicBezTo>
                    <a:pt x="30807" y="24952"/>
                    <a:pt x="29542" y="16900"/>
                    <a:pt x="17902" y="16656"/>
                  </a:cubicBezTo>
                  <a:cubicBezTo>
                    <a:pt x="24734" y="8115"/>
                    <a:pt x="37134" y="5431"/>
                    <a:pt x="45231" y="5431"/>
                  </a:cubicBezTo>
                  <a:cubicBezTo>
                    <a:pt x="57631" y="5431"/>
                    <a:pt x="72055" y="14948"/>
                    <a:pt x="72055" y="36665"/>
                  </a:cubicBezTo>
                  <a:lnTo>
                    <a:pt x="72055" y="45693"/>
                  </a:lnTo>
                  <a:cubicBezTo>
                    <a:pt x="59149" y="46425"/>
                    <a:pt x="41436" y="47157"/>
                    <a:pt x="25493" y="54478"/>
                  </a:cubicBezTo>
                  <a:cubicBezTo>
                    <a:pt x="6515" y="62774"/>
                    <a:pt x="188" y="75463"/>
                    <a:pt x="188" y="86200"/>
                  </a:cubicBezTo>
                  <a:cubicBezTo>
                    <a:pt x="188" y="105965"/>
                    <a:pt x="24734" y="112065"/>
                    <a:pt x="40676" y="112065"/>
                  </a:cubicBezTo>
                  <a:cubicBezTo>
                    <a:pt x="57378" y="112065"/>
                    <a:pt x="69018" y="102304"/>
                    <a:pt x="73826" y="90836"/>
                  </a:cubicBezTo>
                  <a:close/>
                  <a:moveTo>
                    <a:pt x="72055" y="50818"/>
                  </a:moveTo>
                  <a:lnTo>
                    <a:pt x="72055" y="75219"/>
                  </a:lnTo>
                  <a:cubicBezTo>
                    <a:pt x="72055" y="98400"/>
                    <a:pt x="53835" y="106697"/>
                    <a:pt x="42448" y="106697"/>
                  </a:cubicBezTo>
                  <a:cubicBezTo>
                    <a:pt x="30048" y="106697"/>
                    <a:pt x="19673" y="98156"/>
                    <a:pt x="19673" y="85956"/>
                  </a:cubicBezTo>
                  <a:cubicBezTo>
                    <a:pt x="19673" y="72535"/>
                    <a:pt x="30301" y="52282"/>
                    <a:pt x="72055" y="50818"/>
                  </a:cubicBezTo>
                  <a:close/>
                </a:path>
              </a:pathLst>
            </a:custGeom>
            <a:grpFill/>
            <a:ln w="25400" cap="flat">
              <a:noFill/>
              <a:prstDash val="solid"/>
              <a:miter/>
            </a:ln>
          </p:spPr>
          <p:txBody>
            <a:bodyPr rtlCol="0" anchor="ctr"/>
            <a:lstStyle/>
            <a:p>
              <a:endParaRPr lang="en-US"/>
            </a:p>
          </p:txBody>
        </p:sp>
        <p:sp>
          <p:nvSpPr>
            <p:cNvPr id="816" name="Freeform: Shape 815">
              <a:extLst>
                <a:ext uri="{FF2B5EF4-FFF2-40B4-BE49-F238E27FC236}">
                  <a16:creationId xmlns:a16="http://schemas.microsoft.com/office/drawing/2014/main" id="{08D645E3-E05E-37E9-9B7F-7E3A7CEB4679}"/>
                </a:ext>
              </a:extLst>
            </p:cNvPr>
            <p:cNvSpPr/>
            <p:nvPr>
              <p:custDataLst>
                <p:tags r:id="rId48"/>
              </p:custDataLst>
            </p:nvPr>
          </p:nvSpPr>
          <p:spPr>
            <a:xfrm>
              <a:off x="7457477" y="3969431"/>
              <a:ext cx="197632" cy="107853"/>
            </a:xfrm>
            <a:custGeom>
              <a:avLst/>
              <a:gdLst>
                <a:gd name="connsiteX0" fmla="*/ 19931 w 197632"/>
                <a:gd name="connsiteY0" fmla="*/ 23976 h 107853"/>
                <a:gd name="connsiteX1" fmla="*/ 19931 w 197632"/>
                <a:gd name="connsiteY1" fmla="*/ 89372 h 107853"/>
                <a:gd name="connsiteX2" fmla="*/ 193 w 197632"/>
                <a:gd name="connsiteY2" fmla="*/ 100352 h 107853"/>
                <a:gd name="connsiteX3" fmla="*/ 193 w 197632"/>
                <a:gd name="connsiteY3" fmla="*/ 107917 h 107853"/>
                <a:gd name="connsiteX4" fmla="*/ 28788 w 197632"/>
                <a:gd name="connsiteY4" fmla="*/ 107185 h 107853"/>
                <a:gd name="connsiteX5" fmla="*/ 57130 w 197632"/>
                <a:gd name="connsiteY5" fmla="*/ 107917 h 107853"/>
                <a:gd name="connsiteX6" fmla="*/ 57130 w 197632"/>
                <a:gd name="connsiteY6" fmla="*/ 100352 h 107853"/>
                <a:gd name="connsiteX7" fmla="*/ 37392 w 197632"/>
                <a:gd name="connsiteY7" fmla="*/ 89372 h 107853"/>
                <a:gd name="connsiteX8" fmla="*/ 37392 w 197632"/>
                <a:gd name="connsiteY8" fmla="*/ 44473 h 107853"/>
                <a:gd name="connsiteX9" fmla="*/ 71554 w 197632"/>
                <a:gd name="connsiteY9" fmla="*/ 5431 h 107853"/>
                <a:gd name="connsiteX10" fmla="*/ 90279 w 197632"/>
                <a:gd name="connsiteY10" fmla="*/ 32517 h 107853"/>
                <a:gd name="connsiteX11" fmla="*/ 90279 w 197632"/>
                <a:gd name="connsiteY11" fmla="*/ 89372 h 107853"/>
                <a:gd name="connsiteX12" fmla="*/ 70541 w 197632"/>
                <a:gd name="connsiteY12" fmla="*/ 100352 h 107853"/>
                <a:gd name="connsiteX13" fmla="*/ 70541 w 197632"/>
                <a:gd name="connsiteY13" fmla="*/ 107917 h 107853"/>
                <a:gd name="connsiteX14" fmla="*/ 99136 w 197632"/>
                <a:gd name="connsiteY14" fmla="*/ 107185 h 107853"/>
                <a:gd name="connsiteX15" fmla="*/ 127478 w 197632"/>
                <a:gd name="connsiteY15" fmla="*/ 107917 h 107853"/>
                <a:gd name="connsiteX16" fmla="*/ 127478 w 197632"/>
                <a:gd name="connsiteY16" fmla="*/ 100352 h 107853"/>
                <a:gd name="connsiteX17" fmla="*/ 107740 w 197632"/>
                <a:gd name="connsiteY17" fmla="*/ 89372 h 107853"/>
                <a:gd name="connsiteX18" fmla="*/ 107740 w 197632"/>
                <a:gd name="connsiteY18" fmla="*/ 44473 h 107853"/>
                <a:gd name="connsiteX19" fmla="*/ 141902 w 197632"/>
                <a:gd name="connsiteY19" fmla="*/ 5431 h 107853"/>
                <a:gd name="connsiteX20" fmla="*/ 160628 w 197632"/>
                <a:gd name="connsiteY20" fmla="*/ 32517 h 107853"/>
                <a:gd name="connsiteX21" fmla="*/ 160628 w 197632"/>
                <a:gd name="connsiteY21" fmla="*/ 89372 h 107853"/>
                <a:gd name="connsiteX22" fmla="*/ 140890 w 197632"/>
                <a:gd name="connsiteY22" fmla="*/ 100352 h 107853"/>
                <a:gd name="connsiteX23" fmla="*/ 140890 w 197632"/>
                <a:gd name="connsiteY23" fmla="*/ 107917 h 107853"/>
                <a:gd name="connsiteX24" fmla="*/ 169484 w 197632"/>
                <a:gd name="connsiteY24" fmla="*/ 107185 h 107853"/>
                <a:gd name="connsiteX25" fmla="*/ 197826 w 197632"/>
                <a:gd name="connsiteY25" fmla="*/ 107917 h 107853"/>
                <a:gd name="connsiteX26" fmla="*/ 197826 w 197632"/>
                <a:gd name="connsiteY26" fmla="*/ 100352 h 107853"/>
                <a:gd name="connsiteX27" fmla="*/ 178088 w 197632"/>
                <a:gd name="connsiteY27" fmla="*/ 93032 h 107853"/>
                <a:gd name="connsiteX28" fmla="*/ 178088 w 197632"/>
                <a:gd name="connsiteY28" fmla="*/ 46425 h 107853"/>
                <a:gd name="connsiteX29" fmla="*/ 170244 w 197632"/>
                <a:gd name="connsiteY29" fmla="*/ 9091 h 107853"/>
                <a:gd name="connsiteX30" fmla="*/ 143673 w 197632"/>
                <a:gd name="connsiteY30" fmla="*/ 63 h 107853"/>
                <a:gd name="connsiteX31" fmla="*/ 106981 w 197632"/>
                <a:gd name="connsiteY31" fmla="*/ 23976 h 107853"/>
                <a:gd name="connsiteX32" fmla="*/ 73325 w 197632"/>
                <a:gd name="connsiteY32" fmla="*/ 63 h 107853"/>
                <a:gd name="connsiteX33" fmla="*/ 35874 w 197632"/>
                <a:gd name="connsiteY33" fmla="*/ 25684 h 107853"/>
                <a:gd name="connsiteX34" fmla="*/ 35874 w 197632"/>
                <a:gd name="connsiteY34" fmla="*/ 63 h 107853"/>
                <a:gd name="connsiteX35" fmla="*/ 193 w 197632"/>
                <a:gd name="connsiteY35" fmla="*/ 2747 h 107853"/>
                <a:gd name="connsiteX36" fmla="*/ 193 w 197632"/>
                <a:gd name="connsiteY36" fmla="*/ 10311 h 107853"/>
                <a:gd name="connsiteX37" fmla="*/ 19931 w 197632"/>
                <a:gd name="connsiteY37" fmla="*/ 23976 h 10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32" h="107853">
                  <a:moveTo>
                    <a:pt x="19931" y="23976"/>
                  </a:moveTo>
                  <a:lnTo>
                    <a:pt x="19931" y="89372"/>
                  </a:lnTo>
                  <a:cubicBezTo>
                    <a:pt x="19931" y="100352"/>
                    <a:pt x="17148" y="100352"/>
                    <a:pt x="193" y="100352"/>
                  </a:cubicBezTo>
                  <a:lnTo>
                    <a:pt x="193" y="107917"/>
                  </a:lnTo>
                  <a:cubicBezTo>
                    <a:pt x="9050" y="107673"/>
                    <a:pt x="21956" y="107185"/>
                    <a:pt x="28788" y="107185"/>
                  </a:cubicBezTo>
                  <a:cubicBezTo>
                    <a:pt x="35367" y="107185"/>
                    <a:pt x="48526" y="107673"/>
                    <a:pt x="57130" y="107917"/>
                  </a:cubicBezTo>
                  <a:lnTo>
                    <a:pt x="57130" y="100352"/>
                  </a:lnTo>
                  <a:cubicBezTo>
                    <a:pt x="40175" y="100352"/>
                    <a:pt x="37392" y="100352"/>
                    <a:pt x="37392" y="89372"/>
                  </a:cubicBezTo>
                  <a:lnTo>
                    <a:pt x="37392" y="44473"/>
                  </a:lnTo>
                  <a:cubicBezTo>
                    <a:pt x="37392" y="19096"/>
                    <a:pt x="55358" y="5431"/>
                    <a:pt x="71554" y="5431"/>
                  </a:cubicBezTo>
                  <a:cubicBezTo>
                    <a:pt x="87496" y="5431"/>
                    <a:pt x="90279" y="18608"/>
                    <a:pt x="90279" y="32517"/>
                  </a:cubicBezTo>
                  <a:lnTo>
                    <a:pt x="90279" y="89372"/>
                  </a:lnTo>
                  <a:cubicBezTo>
                    <a:pt x="90279" y="100352"/>
                    <a:pt x="87496" y="100352"/>
                    <a:pt x="70541" y="100352"/>
                  </a:cubicBezTo>
                  <a:lnTo>
                    <a:pt x="70541" y="107917"/>
                  </a:lnTo>
                  <a:cubicBezTo>
                    <a:pt x="79398" y="107673"/>
                    <a:pt x="92304" y="107185"/>
                    <a:pt x="99136" y="107185"/>
                  </a:cubicBezTo>
                  <a:cubicBezTo>
                    <a:pt x="105716" y="107185"/>
                    <a:pt x="118874" y="107673"/>
                    <a:pt x="127478" y="107917"/>
                  </a:cubicBezTo>
                  <a:lnTo>
                    <a:pt x="127478" y="100352"/>
                  </a:lnTo>
                  <a:cubicBezTo>
                    <a:pt x="110524" y="100352"/>
                    <a:pt x="107740" y="100352"/>
                    <a:pt x="107740" y="89372"/>
                  </a:cubicBezTo>
                  <a:lnTo>
                    <a:pt x="107740" y="44473"/>
                  </a:lnTo>
                  <a:cubicBezTo>
                    <a:pt x="107740" y="19096"/>
                    <a:pt x="125707" y="5431"/>
                    <a:pt x="141902" y="5431"/>
                  </a:cubicBezTo>
                  <a:cubicBezTo>
                    <a:pt x="157844" y="5431"/>
                    <a:pt x="160628" y="18608"/>
                    <a:pt x="160628" y="32517"/>
                  </a:cubicBezTo>
                  <a:lnTo>
                    <a:pt x="160628" y="89372"/>
                  </a:lnTo>
                  <a:cubicBezTo>
                    <a:pt x="160628" y="100352"/>
                    <a:pt x="157844" y="100352"/>
                    <a:pt x="140890" y="100352"/>
                  </a:cubicBezTo>
                  <a:lnTo>
                    <a:pt x="140890" y="107917"/>
                  </a:lnTo>
                  <a:cubicBezTo>
                    <a:pt x="149746" y="107673"/>
                    <a:pt x="162652" y="107185"/>
                    <a:pt x="169484" y="107185"/>
                  </a:cubicBezTo>
                  <a:cubicBezTo>
                    <a:pt x="176064" y="107185"/>
                    <a:pt x="189222" y="107673"/>
                    <a:pt x="197826" y="107917"/>
                  </a:cubicBezTo>
                  <a:lnTo>
                    <a:pt x="197826" y="100352"/>
                  </a:lnTo>
                  <a:cubicBezTo>
                    <a:pt x="184668" y="100352"/>
                    <a:pt x="178341" y="100352"/>
                    <a:pt x="178088" y="93032"/>
                  </a:cubicBezTo>
                  <a:lnTo>
                    <a:pt x="178088" y="46425"/>
                  </a:lnTo>
                  <a:cubicBezTo>
                    <a:pt x="178088" y="25440"/>
                    <a:pt x="178088" y="17876"/>
                    <a:pt x="170244" y="9091"/>
                  </a:cubicBezTo>
                  <a:cubicBezTo>
                    <a:pt x="166701" y="4943"/>
                    <a:pt x="158350" y="63"/>
                    <a:pt x="143673" y="63"/>
                  </a:cubicBezTo>
                  <a:cubicBezTo>
                    <a:pt x="122417" y="63"/>
                    <a:pt x="111283" y="14704"/>
                    <a:pt x="106981" y="23976"/>
                  </a:cubicBezTo>
                  <a:cubicBezTo>
                    <a:pt x="103438" y="2747"/>
                    <a:pt x="84712" y="63"/>
                    <a:pt x="73325" y="63"/>
                  </a:cubicBezTo>
                  <a:cubicBezTo>
                    <a:pt x="54852" y="63"/>
                    <a:pt x="42959" y="10555"/>
                    <a:pt x="35874" y="25684"/>
                  </a:cubicBezTo>
                  <a:lnTo>
                    <a:pt x="35874" y="63"/>
                  </a:lnTo>
                  <a:lnTo>
                    <a:pt x="193" y="2747"/>
                  </a:lnTo>
                  <a:lnTo>
                    <a:pt x="193" y="10311"/>
                  </a:lnTo>
                  <a:cubicBezTo>
                    <a:pt x="17907" y="10311"/>
                    <a:pt x="19931" y="12019"/>
                    <a:pt x="19931" y="23976"/>
                  </a:cubicBezTo>
                  <a:close/>
                </a:path>
              </a:pathLst>
            </a:custGeom>
            <a:grpFill/>
            <a:ln w="25400" cap="flat">
              <a:noFill/>
              <a:prstDash val="solid"/>
              <a:miter/>
            </a:ln>
          </p:spPr>
          <p:txBody>
            <a:bodyPr rtlCol="0" anchor="ctr"/>
            <a:lstStyle/>
            <a:p>
              <a:endParaRPr lang="en-US"/>
            </a:p>
          </p:txBody>
        </p:sp>
        <p:sp>
          <p:nvSpPr>
            <p:cNvPr id="817" name="Freeform: Shape 816">
              <a:extLst>
                <a:ext uri="{FF2B5EF4-FFF2-40B4-BE49-F238E27FC236}">
                  <a16:creationId xmlns:a16="http://schemas.microsoft.com/office/drawing/2014/main" id="{EC89B0B3-A462-5BE7-56A9-E7E94315E8D3}"/>
                </a:ext>
              </a:extLst>
            </p:cNvPr>
            <p:cNvSpPr/>
            <p:nvPr>
              <p:custDataLst>
                <p:tags r:id="rId49"/>
              </p:custDataLst>
            </p:nvPr>
          </p:nvSpPr>
          <p:spPr>
            <a:xfrm>
              <a:off x="7667342" y="3967967"/>
              <a:ext cx="97930" cy="112002"/>
            </a:xfrm>
            <a:custGeom>
              <a:avLst/>
              <a:gdLst>
                <a:gd name="connsiteX0" fmla="*/ 21458 w 97930"/>
                <a:gd name="connsiteY0" fmla="*/ 47889 h 112002"/>
                <a:gd name="connsiteX1" fmla="*/ 52836 w 97930"/>
                <a:gd name="connsiteY1" fmla="*/ 5431 h 112002"/>
                <a:gd name="connsiteX2" fmla="*/ 81431 w 97930"/>
                <a:gd name="connsiteY2" fmla="*/ 47889 h 112002"/>
                <a:gd name="connsiteX3" fmla="*/ 21458 w 97930"/>
                <a:gd name="connsiteY3" fmla="*/ 47889 h 112002"/>
                <a:gd name="connsiteX4" fmla="*/ 21205 w 97930"/>
                <a:gd name="connsiteY4" fmla="*/ 53014 h 112002"/>
                <a:gd name="connsiteX5" fmla="*/ 91806 w 97930"/>
                <a:gd name="connsiteY5" fmla="*/ 53014 h 112002"/>
                <a:gd name="connsiteX6" fmla="*/ 98132 w 97930"/>
                <a:gd name="connsiteY6" fmla="*/ 47889 h 112002"/>
                <a:gd name="connsiteX7" fmla="*/ 52836 w 97930"/>
                <a:gd name="connsiteY7" fmla="*/ 63 h 112002"/>
                <a:gd name="connsiteX8" fmla="*/ 202 w 97930"/>
                <a:gd name="connsiteY8" fmla="*/ 55698 h 112002"/>
                <a:gd name="connsiteX9" fmla="*/ 55873 w 97930"/>
                <a:gd name="connsiteY9" fmla="*/ 112065 h 112002"/>
                <a:gd name="connsiteX10" fmla="*/ 98132 w 97930"/>
                <a:gd name="connsiteY10" fmla="*/ 80343 h 112002"/>
                <a:gd name="connsiteX11" fmla="*/ 94843 w 97930"/>
                <a:gd name="connsiteY11" fmla="*/ 77415 h 112002"/>
                <a:gd name="connsiteX12" fmla="*/ 91553 w 97930"/>
                <a:gd name="connsiteY12" fmla="*/ 80831 h 112002"/>
                <a:gd name="connsiteX13" fmla="*/ 57391 w 97930"/>
                <a:gd name="connsiteY13" fmla="*/ 105965 h 112002"/>
                <a:gd name="connsiteX14" fmla="*/ 28796 w 97930"/>
                <a:gd name="connsiteY14" fmla="*/ 89616 h 112002"/>
                <a:gd name="connsiteX15" fmla="*/ 21205 w 97930"/>
                <a:gd name="connsiteY15" fmla="*/ 53014 h 11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30" h="112002">
                  <a:moveTo>
                    <a:pt x="21458" y="47889"/>
                  </a:moveTo>
                  <a:cubicBezTo>
                    <a:pt x="22976" y="11531"/>
                    <a:pt x="44232" y="5431"/>
                    <a:pt x="52836" y="5431"/>
                  </a:cubicBezTo>
                  <a:cubicBezTo>
                    <a:pt x="78900" y="5431"/>
                    <a:pt x="81431" y="38373"/>
                    <a:pt x="81431" y="47889"/>
                  </a:cubicBezTo>
                  <a:lnTo>
                    <a:pt x="21458" y="47889"/>
                  </a:lnTo>
                  <a:close/>
                  <a:moveTo>
                    <a:pt x="21205" y="53014"/>
                  </a:moveTo>
                  <a:lnTo>
                    <a:pt x="91806" y="53014"/>
                  </a:lnTo>
                  <a:cubicBezTo>
                    <a:pt x="97373" y="53014"/>
                    <a:pt x="98132" y="53014"/>
                    <a:pt x="98132" y="47889"/>
                  </a:cubicBezTo>
                  <a:cubicBezTo>
                    <a:pt x="98132" y="23732"/>
                    <a:pt x="84468" y="63"/>
                    <a:pt x="52836" y="63"/>
                  </a:cubicBezTo>
                  <a:cubicBezTo>
                    <a:pt x="23482" y="63"/>
                    <a:pt x="202" y="25196"/>
                    <a:pt x="202" y="55698"/>
                  </a:cubicBezTo>
                  <a:cubicBezTo>
                    <a:pt x="202" y="88396"/>
                    <a:pt x="26772" y="112065"/>
                    <a:pt x="55873" y="112065"/>
                  </a:cubicBezTo>
                  <a:cubicBezTo>
                    <a:pt x="86745" y="112065"/>
                    <a:pt x="98132" y="84979"/>
                    <a:pt x="98132" y="80343"/>
                  </a:cubicBezTo>
                  <a:cubicBezTo>
                    <a:pt x="98132" y="77903"/>
                    <a:pt x="96108" y="77415"/>
                    <a:pt x="94843" y="77415"/>
                  </a:cubicBezTo>
                  <a:cubicBezTo>
                    <a:pt x="92565" y="77415"/>
                    <a:pt x="92059" y="78879"/>
                    <a:pt x="91553" y="80831"/>
                  </a:cubicBezTo>
                  <a:cubicBezTo>
                    <a:pt x="82696" y="105965"/>
                    <a:pt x="59922" y="105965"/>
                    <a:pt x="57391" y="105965"/>
                  </a:cubicBezTo>
                  <a:cubicBezTo>
                    <a:pt x="44739" y="105965"/>
                    <a:pt x="34617" y="98644"/>
                    <a:pt x="28796" y="89616"/>
                  </a:cubicBezTo>
                  <a:cubicBezTo>
                    <a:pt x="21205" y="77903"/>
                    <a:pt x="21205" y="61798"/>
                    <a:pt x="21205" y="53014"/>
                  </a:cubicBezTo>
                  <a:close/>
                </a:path>
              </a:pathLst>
            </a:custGeom>
            <a:grpFill/>
            <a:ln w="25400" cap="flat">
              <a:noFill/>
              <a:prstDash val="solid"/>
              <a:miter/>
            </a:ln>
          </p:spPr>
          <p:txBody>
            <a:bodyPr rtlCol="0" anchor="ctr"/>
            <a:lstStyle/>
            <a:p>
              <a:endParaRPr lang="en-US"/>
            </a:p>
          </p:txBody>
        </p:sp>
        <p:sp>
          <p:nvSpPr>
            <p:cNvPr id="818" name="Freeform: Shape 817">
              <a:extLst>
                <a:ext uri="{FF2B5EF4-FFF2-40B4-BE49-F238E27FC236}">
                  <a16:creationId xmlns:a16="http://schemas.microsoft.com/office/drawing/2014/main" id="{F5F8CDCA-8455-A665-E41D-B7D209C09F4F}"/>
                </a:ext>
              </a:extLst>
            </p:cNvPr>
            <p:cNvSpPr/>
            <p:nvPr>
              <p:custDataLst>
                <p:tags r:id="rId50"/>
              </p:custDataLst>
            </p:nvPr>
          </p:nvSpPr>
          <p:spPr>
            <a:xfrm>
              <a:off x="7861629" y="3972115"/>
              <a:ext cx="173339" cy="107853"/>
            </a:xfrm>
            <a:custGeom>
              <a:avLst/>
              <a:gdLst>
                <a:gd name="connsiteX0" fmla="*/ 152293 w 173339"/>
                <a:gd name="connsiteY0" fmla="*/ 23244 h 107853"/>
                <a:gd name="connsiteX1" fmla="*/ 173549 w 173339"/>
                <a:gd name="connsiteY1" fmla="*/ 7627 h 107853"/>
                <a:gd name="connsiteX2" fmla="*/ 173549 w 173339"/>
                <a:gd name="connsiteY2" fmla="*/ 63 h 107853"/>
                <a:gd name="connsiteX3" fmla="*/ 155077 w 173339"/>
                <a:gd name="connsiteY3" fmla="*/ 795 h 107853"/>
                <a:gd name="connsiteX4" fmla="*/ 131543 w 173339"/>
                <a:gd name="connsiteY4" fmla="*/ 63 h 107853"/>
                <a:gd name="connsiteX5" fmla="*/ 131543 w 173339"/>
                <a:gd name="connsiteY5" fmla="*/ 7627 h 107853"/>
                <a:gd name="connsiteX6" fmla="*/ 146220 w 173339"/>
                <a:gd name="connsiteY6" fmla="*/ 19340 h 107853"/>
                <a:gd name="connsiteX7" fmla="*/ 144955 w 173339"/>
                <a:gd name="connsiteY7" fmla="*/ 24464 h 107853"/>
                <a:gd name="connsiteX8" fmla="*/ 121927 w 173339"/>
                <a:gd name="connsiteY8" fmla="*/ 86932 h 107853"/>
                <a:gd name="connsiteX9" fmla="*/ 96875 w 173339"/>
                <a:gd name="connsiteY9" fmla="*/ 18852 h 107853"/>
                <a:gd name="connsiteX10" fmla="*/ 95610 w 173339"/>
                <a:gd name="connsiteY10" fmla="*/ 14216 h 107853"/>
                <a:gd name="connsiteX11" fmla="*/ 110540 w 173339"/>
                <a:gd name="connsiteY11" fmla="*/ 7627 h 107853"/>
                <a:gd name="connsiteX12" fmla="*/ 110540 w 173339"/>
                <a:gd name="connsiteY12" fmla="*/ 63 h 107853"/>
                <a:gd name="connsiteX13" fmla="*/ 84222 w 173339"/>
                <a:gd name="connsiteY13" fmla="*/ 795 h 107853"/>
                <a:gd name="connsiteX14" fmla="*/ 61701 w 173339"/>
                <a:gd name="connsiteY14" fmla="*/ 63 h 107853"/>
                <a:gd name="connsiteX15" fmla="*/ 61701 w 173339"/>
                <a:gd name="connsiteY15" fmla="*/ 7627 h 107853"/>
                <a:gd name="connsiteX16" fmla="*/ 77643 w 173339"/>
                <a:gd name="connsiteY16" fmla="*/ 11287 h 107853"/>
                <a:gd name="connsiteX17" fmla="*/ 83463 w 173339"/>
                <a:gd name="connsiteY17" fmla="*/ 24708 h 107853"/>
                <a:gd name="connsiteX18" fmla="*/ 61701 w 173339"/>
                <a:gd name="connsiteY18" fmla="*/ 83759 h 107853"/>
                <a:gd name="connsiteX19" fmla="*/ 37661 w 173339"/>
                <a:gd name="connsiteY19" fmla="*/ 18608 h 107853"/>
                <a:gd name="connsiteX20" fmla="*/ 36396 w 173339"/>
                <a:gd name="connsiteY20" fmla="*/ 14216 h 107853"/>
                <a:gd name="connsiteX21" fmla="*/ 51326 w 173339"/>
                <a:gd name="connsiteY21" fmla="*/ 7627 h 107853"/>
                <a:gd name="connsiteX22" fmla="*/ 51326 w 173339"/>
                <a:gd name="connsiteY22" fmla="*/ 63 h 107853"/>
                <a:gd name="connsiteX23" fmla="*/ 23743 w 173339"/>
                <a:gd name="connsiteY23" fmla="*/ 795 h 107853"/>
                <a:gd name="connsiteX24" fmla="*/ 209 w 173339"/>
                <a:gd name="connsiteY24" fmla="*/ 63 h 107853"/>
                <a:gd name="connsiteX25" fmla="*/ 209 w 173339"/>
                <a:gd name="connsiteY25" fmla="*/ 7627 h 107853"/>
                <a:gd name="connsiteX26" fmla="*/ 18935 w 173339"/>
                <a:gd name="connsiteY26" fmla="*/ 16168 h 107853"/>
                <a:gd name="connsiteX27" fmla="*/ 50820 w 173339"/>
                <a:gd name="connsiteY27" fmla="*/ 102548 h 107853"/>
                <a:gd name="connsiteX28" fmla="*/ 56134 w 173339"/>
                <a:gd name="connsiteY28" fmla="*/ 107917 h 107853"/>
                <a:gd name="connsiteX29" fmla="*/ 61195 w 173339"/>
                <a:gd name="connsiteY29" fmla="*/ 103036 h 107853"/>
                <a:gd name="connsiteX30" fmla="*/ 86753 w 173339"/>
                <a:gd name="connsiteY30" fmla="*/ 33981 h 107853"/>
                <a:gd name="connsiteX31" fmla="*/ 112564 w 173339"/>
                <a:gd name="connsiteY31" fmla="*/ 103280 h 107853"/>
                <a:gd name="connsiteX32" fmla="*/ 117625 w 173339"/>
                <a:gd name="connsiteY32" fmla="*/ 107917 h 107853"/>
                <a:gd name="connsiteX33" fmla="*/ 122686 w 173339"/>
                <a:gd name="connsiteY33" fmla="*/ 103280 h 107853"/>
                <a:gd name="connsiteX34" fmla="*/ 152293 w 173339"/>
                <a:gd name="connsiteY34" fmla="*/ 23244 h 10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3339" h="107853">
                  <a:moveTo>
                    <a:pt x="152293" y="23244"/>
                  </a:moveTo>
                  <a:cubicBezTo>
                    <a:pt x="156848" y="11043"/>
                    <a:pt x="164693" y="7871"/>
                    <a:pt x="173549" y="7627"/>
                  </a:cubicBezTo>
                  <a:lnTo>
                    <a:pt x="173549" y="63"/>
                  </a:lnTo>
                  <a:cubicBezTo>
                    <a:pt x="167982" y="551"/>
                    <a:pt x="160644" y="795"/>
                    <a:pt x="155077" y="795"/>
                  </a:cubicBezTo>
                  <a:cubicBezTo>
                    <a:pt x="147738" y="795"/>
                    <a:pt x="136351" y="307"/>
                    <a:pt x="131543" y="63"/>
                  </a:cubicBezTo>
                  <a:lnTo>
                    <a:pt x="131543" y="7627"/>
                  </a:lnTo>
                  <a:cubicBezTo>
                    <a:pt x="140653" y="7871"/>
                    <a:pt x="146220" y="12263"/>
                    <a:pt x="146220" y="19340"/>
                  </a:cubicBezTo>
                  <a:cubicBezTo>
                    <a:pt x="146220" y="20804"/>
                    <a:pt x="146220" y="21292"/>
                    <a:pt x="144955" y="24464"/>
                  </a:cubicBezTo>
                  <a:lnTo>
                    <a:pt x="121927" y="86932"/>
                  </a:lnTo>
                  <a:lnTo>
                    <a:pt x="96875" y="18852"/>
                  </a:lnTo>
                  <a:cubicBezTo>
                    <a:pt x="95863" y="15924"/>
                    <a:pt x="95610" y="15436"/>
                    <a:pt x="95610" y="14216"/>
                  </a:cubicBezTo>
                  <a:cubicBezTo>
                    <a:pt x="95610" y="7627"/>
                    <a:pt x="105479" y="7627"/>
                    <a:pt x="110540" y="7627"/>
                  </a:cubicBezTo>
                  <a:lnTo>
                    <a:pt x="110540" y="63"/>
                  </a:lnTo>
                  <a:cubicBezTo>
                    <a:pt x="103201" y="307"/>
                    <a:pt x="90295" y="795"/>
                    <a:pt x="84222" y="795"/>
                  </a:cubicBezTo>
                  <a:cubicBezTo>
                    <a:pt x="76631" y="795"/>
                    <a:pt x="69292" y="551"/>
                    <a:pt x="61701" y="63"/>
                  </a:cubicBezTo>
                  <a:lnTo>
                    <a:pt x="61701" y="7627"/>
                  </a:lnTo>
                  <a:cubicBezTo>
                    <a:pt x="71064" y="7627"/>
                    <a:pt x="75112" y="8115"/>
                    <a:pt x="77643" y="11287"/>
                  </a:cubicBezTo>
                  <a:cubicBezTo>
                    <a:pt x="78908" y="12751"/>
                    <a:pt x="81692" y="20072"/>
                    <a:pt x="83463" y="24708"/>
                  </a:cubicBezTo>
                  <a:lnTo>
                    <a:pt x="61701" y="83759"/>
                  </a:lnTo>
                  <a:lnTo>
                    <a:pt x="37661" y="18608"/>
                  </a:lnTo>
                  <a:cubicBezTo>
                    <a:pt x="36396" y="15680"/>
                    <a:pt x="36396" y="15192"/>
                    <a:pt x="36396" y="14216"/>
                  </a:cubicBezTo>
                  <a:cubicBezTo>
                    <a:pt x="36396" y="7627"/>
                    <a:pt x="46265" y="7627"/>
                    <a:pt x="51326" y="7627"/>
                  </a:cubicBezTo>
                  <a:lnTo>
                    <a:pt x="51326" y="63"/>
                  </a:lnTo>
                  <a:cubicBezTo>
                    <a:pt x="43734" y="307"/>
                    <a:pt x="29563" y="795"/>
                    <a:pt x="23743" y="795"/>
                  </a:cubicBezTo>
                  <a:cubicBezTo>
                    <a:pt x="22731" y="795"/>
                    <a:pt x="9319" y="551"/>
                    <a:pt x="209" y="63"/>
                  </a:cubicBezTo>
                  <a:lnTo>
                    <a:pt x="209" y="7627"/>
                  </a:lnTo>
                  <a:cubicBezTo>
                    <a:pt x="12862" y="7627"/>
                    <a:pt x="15898" y="8359"/>
                    <a:pt x="18935" y="16168"/>
                  </a:cubicBezTo>
                  <a:lnTo>
                    <a:pt x="50820" y="102548"/>
                  </a:lnTo>
                  <a:cubicBezTo>
                    <a:pt x="52085" y="105965"/>
                    <a:pt x="52844" y="107917"/>
                    <a:pt x="56134" y="107917"/>
                  </a:cubicBezTo>
                  <a:cubicBezTo>
                    <a:pt x="59423" y="107917"/>
                    <a:pt x="59929" y="106453"/>
                    <a:pt x="61195" y="103036"/>
                  </a:cubicBezTo>
                  <a:lnTo>
                    <a:pt x="86753" y="33981"/>
                  </a:lnTo>
                  <a:lnTo>
                    <a:pt x="112564" y="103280"/>
                  </a:lnTo>
                  <a:cubicBezTo>
                    <a:pt x="113576" y="105965"/>
                    <a:pt x="114335" y="107917"/>
                    <a:pt x="117625" y="107917"/>
                  </a:cubicBezTo>
                  <a:cubicBezTo>
                    <a:pt x="120915" y="107917"/>
                    <a:pt x="121674" y="105721"/>
                    <a:pt x="122686" y="103280"/>
                  </a:cubicBezTo>
                  <a:lnTo>
                    <a:pt x="152293" y="23244"/>
                  </a:lnTo>
                  <a:close/>
                </a:path>
              </a:pathLst>
            </a:custGeom>
            <a:grpFill/>
            <a:ln w="25400" cap="flat">
              <a:noFill/>
              <a:prstDash val="solid"/>
              <a:miter/>
            </a:ln>
          </p:spPr>
          <p:txBody>
            <a:bodyPr rtlCol="0" anchor="ctr"/>
            <a:lstStyle/>
            <a:p>
              <a:endParaRPr lang="en-US"/>
            </a:p>
          </p:txBody>
        </p:sp>
        <p:sp>
          <p:nvSpPr>
            <p:cNvPr id="819" name="Freeform: Shape 818">
              <a:extLst>
                <a:ext uri="{FF2B5EF4-FFF2-40B4-BE49-F238E27FC236}">
                  <a16:creationId xmlns:a16="http://schemas.microsoft.com/office/drawing/2014/main" id="{BA5C2AEB-F450-B663-E89A-132987B08292}"/>
                </a:ext>
              </a:extLst>
            </p:cNvPr>
            <p:cNvSpPr/>
            <p:nvPr>
              <p:custDataLst>
                <p:tags r:id="rId51"/>
              </p:custDataLst>
            </p:nvPr>
          </p:nvSpPr>
          <p:spPr>
            <a:xfrm>
              <a:off x="8061596" y="4051419"/>
              <a:ext cx="26823" cy="25865"/>
            </a:xfrm>
            <a:custGeom>
              <a:avLst/>
              <a:gdLst>
                <a:gd name="connsiteX0" fmla="*/ 27040 w 26823"/>
                <a:gd name="connsiteY0" fmla="*/ 12995 h 25865"/>
                <a:gd name="connsiteX1" fmla="*/ 13628 w 26823"/>
                <a:gd name="connsiteY1" fmla="*/ 63 h 25865"/>
                <a:gd name="connsiteX2" fmla="*/ 217 w 26823"/>
                <a:gd name="connsiteY2" fmla="*/ 12995 h 25865"/>
                <a:gd name="connsiteX3" fmla="*/ 13628 w 26823"/>
                <a:gd name="connsiteY3" fmla="*/ 25928 h 25865"/>
                <a:gd name="connsiteX4" fmla="*/ 27040 w 26823"/>
                <a:gd name="connsiteY4" fmla="*/ 12995 h 25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5865">
                  <a:moveTo>
                    <a:pt x="27040" y="12995"/>
                  </a:moveTo>
                  <a:cubicBezTo>
                    <a:pt x="27040" y="5919"/>
                    <a:pt x="20967" y="63"/>
                    <a:pt x="13628" y="63"/>
                  </a:cubicBezTo>
                  <a:cubicBezTo>
                    <a:pt x="6290" y="63"/>
                    <a:pt x="217" y="5919"/>
                    <a:pt x="217" y="12995"/>
                  </a:cubicBezTo>
                  <a:cubicBezTo>
                    <a:pt x="217" y="20072"/>
                    <a:pt x="6290" y="25928"/>
                    <a:pt x="13628" y="25928"/>
                  </a:cubicBezTo>
                  <a:cubicBezTo>
                    <a:pt x="20967" y="25928"/>
                    <a:pt x="27040" y="20072"/>
                    <a:pt x="27040" y="12995"/>
                  </a:cubicBezTo>
                  <a:close/>
                </a:path>
              </a:pathLst>
            </a:custGeom>
            <a:grpFill/>
            <a:ln w="25400" cap="flat">
              <a:noFill/>
              <a:prstDash val="solid"/>
              <a:miter/>
            </a:ln>
          </p:spPr>
          <p:txBody>
            <a:bodyPr rtlCol="0" anchor="ctr"/>
            <a:lstStyle/>
            <a:p>
              <a:endParaRPr lang="en-US"/>
            </a:p>
          </p:txBody>
        </p:sp>
        <p:sp>
          <p:nvSpPr>
            <p:cNvPr id="820" name="Freeform: Shape 819">
              <a:extLst>
                <a:ext uri="{FF2B5EF4-FFF2-40B4-BE49-F238E27FC236}">
                  <a16:creationId xmlns:a16="http://schemas.microsoft.com/office/drawing/2014/main" id="{A81C0661-E053-B4D1-6446-8510EF3C693A}"/>
                </a:ext>
              </a:extLst>
            </p:cNvPr>
            <p:cNvSpPr/>
            <p:nvPr>
              <p:custDataLst>
                <p:tags r:id="rId52"/>
              </p:custDataLst>
            </p:nvPr>
          </p:nvSpPr>
          <p:spPr>
            <a:xfrm>
              <a:off x="8117211" y="3969431"/>
              <a:ext cx="85025" cy="107853"/>
            </a:xfrm>
            <a:custGeom>
              <a:avLst/>
              <a:gdLst>
                <a:gd name="connsiteX0" fmla="*/ 35393 w 85025"/>
                <a:gd name="connsiteY0" fmla="*/ 26904 h 107853"/>
                <a:gd name="connsiteX1" fmla="*/ 35393 w 85025"/>
                <a:gd name="connsiteY1" fmla="*/ 63 h 107853"/>
                <a:gd name="connsiteX2" fmla="*/ 219 w 85025"/>
                <a:gd name="connsiteY2" fmla="*/ 2747 h 107853"/>
                <a:gd name="connsiteX3" fmla="*/ 219 w 85025"/>
                <a:gd name="connsiteY3" fmla="*/ 10311 h 107853"/>
                <a:gd name="connsiteX4" fmla="*/ 19957 w 85025"/>
                <a:gd name="connsiteY4" fmla="*/ 23976 h 107853"/>
                <a:gd name="connsiteX5" fmla="*/ 19957 w 85025"/>
                <a:gd name="connsiteY5" fmla="*/ 89372 h 107853"/>
                <a:gd name="connsiteX6" fmla="*/ 219 w 85025"/>
                <a:gd name="connsiteY6" fmla="*/ 100352 h 107853"/>
                <a:gd name="connsiteX7" fmla="*/ 219 w 85025"/>
                <a:gd name="connsiteY7" fmla="*/ 107917 h 107853"/>
                <a:gd name="connsiteX8" fmla="*/ 29067 w 85025"/>
                <a:gd name="connsiteY8" fmla="*/ 107185 h 107853"/>
                <a:gd name="connsiteX9" fmla="*/ 61205 w 85025"/>
                <a:gd name="connsiteY9" fmla="*/ 107917 h 107853"/>
                <a:gd name="connsiteX10" fmla="*/ 61205 w 85025"/>
                <a:gd name="connsiteY10" fmla="*/ 100352 h 107853"/>
                <a:gd name="connsiteX11" fmla="*/ 55891 w 85025"/>
                <a:gd name="connsiteY11" fmla="*/ 100352 h 107853"/>
                <a:gd name="connsiteX12" fmla="*/ 36659 w 85025"/>
                <a:gd name="connsiteY12" fmla="*/ 88884 h 107853"/>
                <a:gd name="connsiteX13" fmla="*/ 36659 w 85025"/>
                <a:gd name="connsiteY13" fmla="*/ 51306 h 107853"/>
                <a:gd name="connsiteX14" fmla="*/ 66519 w 85025"/>
                <a:gd name="connsiteY14" fmla="*/ 5431 h 107853"/>
                <a:gd name="connsiteX15" fmla="*/ 69302 w 85025"/>
                <a:gd name="connsiteY15" fmla="*/ 5675 h 107853"/>
                <a:gd name="connsiteX16" fmla="*/ 63482 w 85025"/>
                <a:gd name="connsiteY16" fmla="*/ 15192 h 107853"/>
                <a:gd name="connsiteX17" fmla="*/ 74363 w 85025"/>
                <a:gd name="connsiteY17" fmla="*/ 25684 h 107853"/>
                <a:gd name="connsiteX18" fmla="*/ 85244 w 85025"/>
                <a:gd name="connsiteY18" fmla="*/ 14948 h 107853"/>
                <a:gd name="connsiteX19" fmla="*/ 66519 w 85025"/>
                <a:gd name="connsiteY19" fmla="*/ 63 h 107853"/>
                <a:gd name="connsiteX20" fmla="*/ 35393 w 85025"/>
                <a:gd name="connsiteY20" fmla="*/ 26904 h 10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107853">
                  <a:moveTo>
                    <a:pt x="35393" y="26904"/>
                  </a:moveTo>
                  <a:lnTo>
                    <a:pt x="35393" y="63"/>
                  </a:lnTo>
                  <a:lnTo>
                    <a:pt x="219" y="2747"/>
                  </a:lnTo>
                  <a:lnTo>
                    <a:pt x="219" y="10311"/>
                  </a:lnTo>
                  <a:cubicBezTo>
                    <a:pt x="17933" y="10311"/>
                    <a:pt x="19957" y="12019"/>
                    <a:pt x="19957" y="23976"/>
                  </a:cubicBezTo>
                  <a:lnTo>
                    <a:pt x="19957" y="89372"/>
                  </a:lnTo>
                  <a:cubicBezTo>
                    <a:pt x="19957" y="100352"/>
                    <a:pt x="17174" y="100352"/>
                    <a:pt x="219" y="100352"/>
                  </a:cubicBezTo>
                  <a:lnTo>
                    <a:pt x="219" y="107917"/>
                  </a:lnTo>
                  <a:cubicBezTo>
                    <a:pt x="10088" y="107673"/>
                    <a:pt x="21982" y="107185"/>
                    <a:pt x="29067" y="107185"/>
                  </a:cubicBezTo>
                  <a:cubicBezTo>
                    <a:pt x="39189" y="107185"/>
                    <a:pt x="51083" y="107185"/>
                    <a:pt x="61205" y="107917"/>
                  </a:cubicBezTo>
                  <a:lnTo>
                    <a:pt x="61205" y="100352"/>
                  </a:lnTo>
                  <a:lnTo>
                    <a:pt x="55891" y="100352"/>
                  </a:lnTo>
                  <a:cubicBezTo>
                    <a:pt x="37165" y="100352"/>
                    <a:pt x="36659" y="97668"/>
                    <a:pt x="36659" y="88884"/>
                  </a:cubicBezTo>
                  <a:lnTo>
                    <a:pt x="36659" y="51306"/>
                  </a:lnTo>
                  <a:cubicBezTo>
                    <a:pt x="36659" y="27148"/>
                    <a:pt x="47287" y="5431"/>
                    <a:pt x="66519" y="5431"/>
                  </a:cubicBezTo>
                  <a:cubicBezTo>
                    <a:pt x="68290" y="5431"/>
                    <a:pt x="68796" y="5431"/>
                    <a:pt x="69302" y="5675"/>
                  </a:cubicBezTo>
                  <a:cubicBezTo>
                    <a:pt x="68543" y="5919"/>
                    <a:pt x="63482" y="8847"/>
                    <a:pt x="63482" y="15192"/>
                  </a:cubicBezTo>
                  <a:cubicBezTo>
                    <a:pt x="63482" y="22024"/>
                    <a:pt x="68796" y="25684"/>
                    <a:pt x="74363" y="25684"/>
                  </a:cubicBezTo>
                  <a:cubicBezTo>
                    <a:pt x="78918" y="25684"/>
                    <a:pt x="85244" y="22756"/>
                    <a:pt x="85244" y="14948"/>
                  </a:cubicBezTo>
                  <a:cubicBezTo>
                    <a:pt x="85244" y="7139"/>
                    <a:pt x="77400" y="63"/>
                    <a:pt x="66519" y="63"/>
                  </a:cubicBezTo>
                  <a:cubicBezTo>
                    <a:pt x="48046" y="63"/>
                    <a:pt x="38936" y="16412"/>
                    <a:pt x="35393" y="26904"/>
                  </a:cubicBezTo>
                  <a:close/>
                </a:path>
              </a:pathLst>
            </a:custGeom>
            <a:grpFill/>
            <a:ln w="25400" cap="flat">
              <a:noFill/>
              <a:prstDash val="solid"/>
              <a:miter/>
            </a:ln>
          </p:spPr>
          <p:txBody>
            <a:bodyPr rtlCol="0" anchor="ctr"/>
            <a:lstStyle/>
            <a:p>
              <a:endParaRPr lang="en-US"/>
            </a:p>
          </p:txBody>
        </p:sp>
        <p:sp>
          <p:nvSpPr>
            <p:cNvPr id="821" name="Freeform: Shape 820">
              <a:extLst>
                <a:ext uri="{FF2B5EF4-FFF2-40B4-BE49-F238E27FC236}">
                  <a16:creationId xmlns:a16="http://schemas.microsoft.com/office/drawing/2014/main" id="{089A90A1-E9E8-784A-7AA4-6DC757F2CFB9}"/>
                </a:ext>
              </a:extLst>
            </p:cNvPr>
            <p:cNvSpPr/>
            <p:nvPr>
              <p:custDataLst>
                <p:tags r:id="rId53"/>
              </p:custDataLst>
            </p:nvPr>
          </p:nvSpPr>
          <p:spPr>
            <a:xfrm>
              <a:off x="8231000" y="4051419"/>
              <a:ext cx="26823" cy="25865"/>
            </a:xfrm>
            <a:custGeom>
              <a:avLst/>
              <a:gdLst>
                <a:gd name="connsiteX0" fmla="*/ 27047 w 26823"/>
                <a:gd name="connsiteY0" fmla="*/ 12995 h 25865"/>
                <a:gd name="connsiteX1" fmla="*/ 13635 w 26823"/>
                <a:gd name="connsiteY1" fmla="*/ 63 h 25865"/>
                <a:gd name="connsiteX2" fmla="*/ 223 w 26823"/>
                <a:gd name="connsiteY2" fmla="*/ 12995 h 25865"/>
                <a:gd name="connsiteX3" fmla="*/ 13635 w 26823"/>
                <a:gd name="connsiteY3" fmla="*/ 25928 h 25865"/>
                <a:gd name="connsiteX4" fmla="*/ 27047 w 26823"/>
                <a:gd name="connsiteY4" fmla="*/ 12995 h 25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5865">
                  <a:moveTo>
                    <a:pt x="27047" y="12995"/>
                  </a:moveTo>
                  <a:cubicBezTo>
                    <a:pt x="27047" y="5919"/>
                    <a:pt x="20973" y="63"/>
                    <a:pt x="13635" y="63"/>
                  </a:cubicBezTo>
                  <a:cubicBezTo>
                    <a:pt x="6296" y="63"/>
                    <a:pt x="223" y="5919"/>
                    <a:pt x="223" y="12995"/>
                  </a:cubicBezTo>
                  <a:cubicBezTo>
                    <a:pt x="223" y="20072"/>
                    <a:pt x="6296" y="25928"/>
                    <a:pt x="13635" y="25928"/>
                  </a:cubicBezTo>
                  <a:cubicBezTo>
                    <a:pt x="20973" y="25928"/>
                    <a:pt x="27047" y="20072"/>
                    <a:pt x="27047" y="12995"/>
                  </a:cubicBezTo>
                  <a:close/>
                </a:path>
              </a:pathLst>
            </a:custGeom>
            <a:grpFill/>
            <a:ln w="25400" cap="flat">
              <a:noFill/>
              <a:prstDash val="solid"/>
              <a:miter/>
            </a:ln>
          </p:spPr>
          <p:txBody>
            <a:bodyPr rtlCol="0" anchor="ctr"/>
            <a:lstStyle/>
            <a:p>
              <a:endParaRPr lang="en-US"/>
            </a:p>
          </p:txBody>
        </p:sp>
        <p:sp>
          <p:nvSpPr>
            <p:cNvPr id="822" name="Freeform: Shape 821">
              <a:extLst>
                <a:ext uri="{FF2B5EF4-FFF2-40B4-BE49-F238E27FC236}">
                  <a16:creationId xmlns:a16="http://schemas.microsoft.com/office/drawing/2014/main" id="{0FB3D64E-29BA-15CD-E1AF-6F2FC2FD5B90}"/>
                </a:ext>
              </a:extLst>
            </p:cNvPr>
            <p:cNvSpPr/>
            <p:nvPr>
              <p:custDataLst>
                <p:tags r:id="rId54"/>
              </p:custDataLst>
            </p:nvPr>
          </p:nvSpPr>
          <p:spPr>
            <a:xfrm>
              <a:off x="8284338" y="3927216"/>
              <a:ext cx="79204" cy="152752"/>
            </a:xfrm>
            <a:custGeom>
              <a:avLst/>
              <a:gdLst>
                <a:gd name="connsiteX0" fmla="*/ 39196 w 79204"/>
                <a:gd name="connsiteY0" fmla="*/ 52526 h 152752"/>
                <a:gd name="connsiteX1" fmla="*/ 75382 w 79204"/>
                <a:gd name="connsiteY1" fmla="*/ 52526 h 152752"/>
                <a:gd name="connsiteX2" fmla="*/ 75382 w 79204"/>
                <a:gd name="connsiteY2" fmla="*/ 44961 h 152752"/>
                <a:gd name="connsiteX3" fmla="*/ 39196 w 79204"/>
                <a:gd name="connsiteY3" fmla="*/ 44961 h 152752"/>
                <a:gd name="connsiteX4" fmla="*/ 39196 w 79204"/>
                <a:gd name="connsiteY4" fmla="*/ 63 h 152752"/>
                <a:gd name="connsiteX5" fmla="*/ 32870 w 79204"/>
                <a:gd name="connsiteY5" fmla="*/ 63 h 152752"/>
                <a:gd name="connsiteX6" fmla="*/ 226 w 79204"/>
                <a:gd name="connsiteY6" fmla="*/ 47157 h 152752"/>
                <a:gd name="connsiteX7" fmla="*/ 226 w 79204"/>
                <a:gd name="connsiteY7" fmla="*/ 52526 h 152752"/>
                <a:gd name="connsiteX8" fmla="*/ 21735 w 79204"/>
                <a:gd name="connsiteY8" fmla="*/ 52526 h 152752"/>
                <a:gd name="connsiteX9" fmla="*/ 21735 w 79204"/>
                <a:gd name="connsiteY9" fmla="*/ 119873 h 152752"/>
                <a:gd name="connsiteX10" fmla="*/ 54379 w 79204"/>
                <a:gd name="connsiteY10" fmla="*/ 152815 h 152752"/>
                <a:gd name="connsiteX11" fmla="*/ 79431 w 79204"/>
                <a:gd name="connsiteY11" fmla="*/ 119873 h 152752"/>
                <a:gd name="connsiteX12" fmla="*/ 79431 w 79204"/>
                <a:gd name="connsiteY12" fmla="*/ 105965 h 152752"/>
                <a:gd name="connsiteX13" fmla="*/ 73105 w 79204"/>
                <a:gd name="connsiteY13" fmla="*/ 105965 h 152752"/>
                <a:gd name="connsiteX14" fmla="*/ 73105 w 79204"/>
                <a:gd name="connsiteY14" fmla="*/ 119385 h 152752"/>
                <a:gd name="connsiteX15" fmla="*/ 56150 w 79204"/>
                <a:gd name="connsiteY15" fmla="*/ 146715 h 152752"/>
                <a:gd name="connsiteX16" fmla="*/ 39196 w 79204"/>
                <a:gd name="connsiteY16" fmla="*/ 120361 h 152752"/>
                <a:gd name="connsiteX17" fmla="*/ 39196 w 79204"/>
                <a:gd name="connsiteY17" fmla="*/ 52526 h 15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04" h="152752">
                  <a:moveTo>
                    <a:pt x="39196" y="52526"/>
                  </a:moveTo>
                  <a:lnTo>
                    <a:pt x="75382" y="52526"/>
                  </a:lnTo>
                  <a:lnTo>
                    <a:pt x="75382" y="44961"/>
                  </a:lnTo>
                  <a:lnTo>
                    <a:pt x="39196" y="44961"/>
                  </a:lnTo>
                  <a:lnTo>
                    <a:pt x="39196" y="63"/>
                  </a:lnTo>
                  <a:lnTo>
                    <a:pt x="32870" y="63"/>
                  </a:lnTo>
                  <a:cubicBezTo>
                    <a:pt x="32617" y="20072"/>
                    <a:pt x="25025" y="46181"/>
                    <a:pt x="226" y="47157"/>
                  </a:cubicBezTo>
                  <a:lnTo>
                    <a:pt x="226" y="52526"/>
                  </a:lnTo>
                  <a:lnTo>
                    <a:pt x="21735" y="52526"/>
                  </a:lnTo>
                  <a:lnTo>
                    <a:pt x="21735" y="119873"/>
                  </a:lnTo>
                  <a:cubicBezTo>
                    <a:pt x="21735" y="149887"/>
                    <a:pt x="45269" y="152815"/>
                    <a:pt x="54379" y="152815"/>
                  </a:cubicBezTo>
                  <a:cubicBezTo>
                    <a:pt x="72346" y="152815"/>
                    <a:pt x="79431" y="135490"/>
                    <a:pt x="79431" y="119873"/>
                  </a:cubicBezTo>
                  <a:lnTo>
                    <a:pt x="79431" y="105965"/>
                  </a:lnTo>
                  <a:lnTo>
                    <a:pt x="73105" y="105965"/>
                  </a:lnTo>
                  <a:lnTo>
                    <a:pt x="73105" y="119385"/>
                  </a:lnTo>
                  <a:cubicBezTo>
                    <a:pt x="73105" y="137442"/>
                    <a:pt x="65513" y="146715"/>
                    <a:pt x="56150" y="146715"/>
                  </a:cubicBezTo>
                  <a:cubicBezTo>
                    <a:pt x="39196" y="146715"/>
                    <a:pt x="39196" y="124510"/>
                    <a:pt x="39196" y="120361"/>
                  </a:cubicBezTo>
                  <a:lnTo>
                    <a:pt x="39196" y="52526"/>
                  </a:lnTo>
                  <a:close/>
                </a:path>
              </a:pathLst>
            </a:custGeom>
            <a:grpFill/>
            <a:ln w="25400" cap="flat">
              <a:noFill/>
              <a:prstDash val="solid"/>
              <a:miter/>
            </a:ln>
          </p:spPr>
          <p:txBody>
            <a:bodyPr rtlCol="0" anchor="ctr"/>
            <a:lstStyle/>
            <a:p>
              <a:endParaRPr lang="en-US"/>
            </a:p>
          </p:txBody>
        </p:sp>
        <p:sp>
          <p:nvSpPr>
            <p:cNvPr id="823" name="Freeform: Shape 822">
              <a:extLst>
                <a:ext uri="{FF2B5EF4-FFF2-40B4-BE49-F238E27FC236}">
                  <a16:creationId xmlns:a16="http://schemas.microsoft.com/office/drawing/2014/main" id="{8E09A4B5-B621-2CD3-ACA7-4A041B16E5AE}"/>
                </a:ext>
              </a:extLst>
            </p:cNvPr>
            <p:cNvSpPr/>
            <p:nvPr>
              <p:custDataLst>
                <p:tags r:id="rId55"/>
              </p:custDataLst>
            </p:nvPr>
          </p:nvSpPr>
          <p:spPr>
            <a:xfrm>
              <a:off x="8399702" y="4051419"/>
              <a:ext cx="26823" cy="25865"/>
            </a:xfrm>
            <a:custGeom>
              <a:avLst/>
              <a:gdLst>
                <a:gd name="connsiteX0" fmla="*/ 27053 w 26823"/>
                <a:gd name="connsiteY0" fmla="*/ 12995 h 25865"/>
                <a:gd name="connsiteX1" fmla="*/ 13642 w 26823"/>
                <a:gd name="connsiteY1" fmla="*/ 63 h 25865"/>
                <a:gd name="connsiteX2" fmla="*/ 230 w 26823"/>
                <a:gd name="connsiteY2" fmla="*/ 12995 h 25865"/>
                <a:gd name="connsiteX3" fmla="*/ 13642 w 26823"/>
                <a:gd name="connsiteY3" fmla="*/ 25928 h 25865"/>
                <a:gd name="connsiteX4" fmla="*/ 27053 w 26823"/>
                <a:gd name="connsiteY4" fmla="*/ 12995 h 25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5865">
                  <a:moveTo>
                    <a:pt x="27053" y="12995"/>
                  </a:moveTo>
                  <a:cubicBezTo>
                    <a:pt x="27053" y="5919"/>
                    <a:pt x="20980" y="63"/>
                    <a:pt x="13642" y="63"/>
                  </a:cubicBezTo>
                  <a:cubicBezTo>
                    <a:pt x="6303" y="63"/>
                    <a:pt x="230" y="5919"/>
                    <a:pt x="230" y="12995"/>
                  </a:cubicBezTo>
                  <a:cubicBezTo>
                    <a:pt x="230" y="20072"/>
                    <a:pt x="6303" y="25928"/>
                    <a:pt x="13642" y="25928"/>
                  </a:cubicBezTo>
                  <a:cubicBezTo>
                    <a:pt x="20980" y="25928"/>
                    <a:pt x="27053" y="20072"/>
                    <a:pt x="27053" y="12995"/>
                  </a:cubicBezTo>
                  <a:close/>
                </a:path>
              </a:pathLst>
            </a:custGeom>
            <a:grpFill/>
            <a:ln w="25400" cap="flat">
              <a:noFill/>
              <a:prstDash val="solid"/>
              <a:miter/>
            </a:ln>
          </p:spPr>
          <p:txBody>
            <a:bodyPr rtlCol="0" anchor="ctr"/>
            <a:lstStyle/>
            <a:p>
              <a:endParaRPr lang="en-US"/>
            </a:p>
          </p:txBody>
        </p:sp>
        <p:sp>
          <p:nvSpPr>
            <p:cNvPr id="824" name="Freeform: Shape 823">
              <a:extLst>
                <a:ext uri="{FF2B5EF4-FFF2-40B4-BE49-F238E27FC236}">
                  <a16:creationId xmlns:a16="http://schemas.microsoft.com/office/drawing/2014/main" id="{B910C57E-4503-2EFC-5AAB-8BD8B4BF984B}"/>
                </a:ext>
              </a:extLst>
            </p:cNvPr>
            <p:cNvSpPr/>
            <p:nvPr>
              <p:custDataLst>
                <p:tags r:id="rId56"/>
              </p:custDataLst>
            </p:nvPr>
          </p:nvSpPr>
          <p:spPr>
            <a:xfrm>
              <a:off x="8542449" y="3910623"/>
              <a:ext cx="213068" cy="166661"/>
            </a:xfrm>
            <a:custGeom>
              <a:avLst/>
              <a:gdLst>
                <a:gd name="connsiteX0" fmla="*/ 183445 w 213068"/>
                <a:gd name="connsiteY0" fmla="*/ 18852 h 166661"/>
                <a:gd name="connsiteX1" fmla="*/ 204701 w 213068"/>
                <a:gd name="connsiteY1" fmla="*/ 7627 h 166661"/>
                <a:gd name="connsiteX2" fmla="*/ 213305 w 213068"/>
                <a:gd name="connsiteY2" fmla="*/ 2747 h 166661"/>
                <a:gd name="connsiteX3" fmla="*/ 209762 w 213068"/>
                <a:gd name="connsiteY3" fmla="*/ 63 h 166661"/>
                <a:gd name="connsiteX4" fmla="*/ 177372 w 213068"/>
                <a:gd name="connsiteY4" fmla="*/ 795 h 166661"/>
                <a:gd name="connsiteX5" fmla="*/ 144728 w 213068"/>
                <a:gd name="connsiteY5" fmla="*/ 63 h 166661"/>
                <a:gd name="connsiteX6" fmla="*/ 139920 w 213068"/>
                <a:gd name="connsiteY6" fmla="*/ 4943 h 166661"/>
                <a:gd name="connsiteX7" fmla="*/ 147006 w 213068"/>
                <a:gd name="connsiteY7" fmla="*/ 7627 h 166661"/>
                <a:gd name="connsiteX8" fmla="*/ 156622 w 213068"/>
                <a:gd name="connsiteY8" fmla="*/ 8115 h 166661"/>
                <a:gd name="connsiteX9" fmla="*/ 163454 w 213068"/>
                <a:gd name="connsiteY9" fmla="*/ 12019 h 166661"/>
                <a:gd name="connsiteX10" fmla="*/ 162442 w 213068"/>
                <a:gd name="connsiteY10" fmla="*/ 16656 h 166661"/>
                <a:gd name="connsiteX11" fmla="*/ 147259 w 213068"/>
                <a:gd name="connsiteY11" fmla="*/ 76195 h 166661"/>
                <a:gd name="connsiteX12" fmla="*/ 70078 w 213068"/>
                <a:gd name="connsiteY12" fmla="*/ 76195 h 166661"/>
                <a:gd name="connsiteX13" fmla="*/ 85008 w 213068"/>
                <a:gd name="connsiteY13" fmla="*/ 18852 h 166661"/>
                <a:gd name="connsiteX14" fmla="*/ 106264 w 213068"/>
                <a:gd name="connsiteY14" fmla="*/ 7627 h 166661"/>
                <a:gd name="connsiteX15" fmla="*/ 114868 w 213068"/>
                <a:gd name="connsiteY15" fmla="*/ 2747 h 166661"/>
                <a:gd name="connsiteX16" fmla="*/ 111325 w 213068"/>
                <a:gd name="connsiteY16" fmla="*/ 63 h 166661"/>
                <a:gd name="connsiteX17" fmla="*/ 78935 w 213068"/>
                <a:gd name="connsiteY17" fmla="*/ 795 h 166661"/>
                <a:gd name="connsiteX18" fmla="*/ 46291 w 213068"/>
                <a:gd name="connsiteY18" fmla="*/ 63 h 166661"/>
                <a:gd name="connsiteX19" fmla="*/ 41483 w 213068"/>
                <a:gd name="connsiteY19" fmla="*/ 4943 h 166661"/>
                <a:gd name="connsiteX20" fmla="*/ 48569 w 213068"/>
                <a:gd name="connsiteY20" fmla="*/ 7627 h 166661"/>
                <a:gd name="connsiteX21" fmla="*/ 58185 w 213068"/>
                <a:gd name="connsiteY21" fmla="*/ 8115 h 166661"/>
                <a:gd name="connsiteX22" fmla="*/ 65017 w 213068"/>
                <a:gd name="connsiteY22" fmla="*/ 12019 h 166661"/>
                <a:gd name="connsiteX23" fmla="*/ 64005 w 213068"/>
                <a:gd name="connsiteY23" fmla="*/ 16656 h 166661"/>
                <a:gd name="connsiteX24" fmla="*/ 30096 w 213068"/>
                <a:gd name="connsiteY24" fmla="*/ 147691 h 166661"/>
                <a:gd name="connsiteX25" fmla="*/ 7068 w 213068"/>
                <a:gd name="connsiteY25" fmla="*/ 159160 h 166661"/>
                <a:gd name="connsiteX26" fmla="*/ 236 w 213068"/>
                <a:gd name="connsiteY26" fmla="*/ 164040 h 166661"/>
                <a:gd name="connsiteX27" fmla="*/ 3779 w 213068"/>
                <a:gd name="connsiteY27" fmla="*/ 166724 h 166661"/>
                <a:gd name="connsiteX28" fmla="*/ 35916 w 213068"/>
                <a:gd name="connsiteY28" fmla="*/ 165992 h 166661"/>
                <a:gd name="connsiteX29" fmla="*/ 52111 w 213068"/>
                <a:gd name="connsiteY29" fmla="*/ 166236 h 166661"/>
                <a:gd name="connsiteX30" fmla="*/ 68560 w 213068"/>
                <a:gd name="connsiteY30" fmla="*/ 166724 h 166661"/>
                <a:gd name="connsiteX31" fmla="*/ 73621 w 213068"/>
                <a:gd name="connsiteY31" fmla="*/ 161844 h 166661"/>
                <a:gd name="connsiteX32" fmla="*/ 66535 w 213068"/>
                <a:gd name="connsiteY32" fmla="*/ 159160 h 166661"/>
                <a:gd name="connsiteX33" fmla="*/ 50087 w 213068"/>
                <a:gd name="connsiteY33" fmla="*/ 154767 h 166661"/>
                <a:gd name="connsiteX34" fmla="*/ 50846 w 213068"/>
                <a:gd name="connsiteY34" fmla="*/ 150619 h 166661"/>
                <a:gd name="connsiteX35" fmla="*/ 68054 w 213068"/>
                <a:gd name="connsiteY35" fmla="*/ 83759 h 166661"/>
                <a:gd name="connsiteX36" fmla="*/ 145234 w 213068"/>
                <a:gd name="connsiteY36" fmla="*/ 83759 h 166661"/>
                <a:gd name="connsiteX37" fmla="*/ 127774 w 213068"/>
                <a:gd name="connsiteY37" fmla="*/ 151107 h 166661"/>
                <a:gd name="connsiteX38" fmla="*/ 104746 w 213068"/>
                <a:gd name="connsiteY38" fmla="*/ 159160 h 166661"/>
                <a:gd name="connsiteX39" fmla="*/ 98673 w 213068"/>
                <a:gd name="connsiteY39" fmla="*/ 164040 h 166661"/>
                <a:gd name="connsiteX40" fmla="*/ 102216 w 213068"/>
                <a:gd name="connsiteY40" fmla="*/ 166724 h 166661"/>
                <a:gd name="connsiteX41" fmla="*/ 134353 w 213068"/>
                <a:gd name="connsiteY41" fmla="*/ 165992 h 166661"/>
                <a:gd name="connsiteX42" fmla="*/ 150548 w 213068"/>
                <a:gd name="connsiteY42" fmla="*/ 166236 h 166661"/>
                <a:gd name="connsiteX43" fmla="*/ 166997 w 213068"/>
                <a:gd name="connsiteY43" fmla="*/ 166724 h 166661"/>
                <a:gd name="connsiteX44" fmla="*/ 172058 w 213068"/>
                <a:gd name="connsiteY44" fmla="*/ 161844 h 166661"/>
                <a:gd name="connsiteX45" fmla="*/ 164972 w 213068"/>
                <a:gd name="connsiteY45" fmla="*/ 159160 h 166661"/>
                <a:gd name="connsiteX46" fmla="*/ 148524 w 213068"/>
                <a:gd name="connsiteY46" fmla="*/ 154767 h 166661"/>
                <a:gd name="connsiteX47" fmla="*/ 149283 w 213068"/>
                <a:gd name="connsiteY47" fmla="*/ 150619 h 166661"/>
                <a:gd name="connsiteX48" fmla="*/ 183445 w 213068"/>
                <a:gd name="connsiteY48" fmla="*/ 18852 h 16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13068" h="166661">
                  <a:moveTo>
                    <a:pt x="183445" y="18852"/>
                  </a:moveTo>
                  <a:cubicBezTo>
                    <a:pt x="185722" y="10067"/>
                    <a:pt x="186228" y="7627"/>
                    <a:pt x="204701" y="7627"/>
                  </a:cubicBezTo>
                  <a:cubicBezTo>
                    <a:pt x="211281" y="7627"/>
                    <a:pt x="213305" y="7627"/>
                    <a:pt x="213305" y="2747"/>
                  </a:cubicBezTo>
                  <a:cubicBezTo>
                    <a:pt x="213305" y="63"/>
                    <a:pt x="210521" y="63"/>
                    <a:pt x="209762" y="63"/>
                  </a:cubicBezTo>
                  <a:cubicBezTo>
                    <a:pt x="202677" y="63"/>
                    <a:pt x="184457" y="795"/>
                    <a:pt x="177372" y="795"/>
                  </a:cubicBezTo>
                  <a:cubicBezTo>
                    <a:pt x="170033" y="795"/>
                    <a:pt x="152067" y="63"/>
                    <a:pt x="144728" y="63"/>
                  </a:cubicBezTo>
                  <a:cubicBezTo>
                    <a:pt x="142704" y="63"/>
                    <a:pt x="139920" y="63"/>
                    <a:pt x="139920" y="4943"/>
                  </a:cubicBezTo>
                  <a:cubicBezTo>
                    <a:pt x="139920" y="7627"/>
                    <a:pt x="142198" y="7627"/>
                    <a:pt x="147006" y="7627"/>
                  </a:cubicBezTo>
                  <a:cubicBezTo>
                    <a:pt x="147512" y="7627"/>
                    <a:pt x="152320" y="7627"/>
                    <a:pt x="156622" y="8115"/>
                  </a:cubicBezTo>
                  <a:cubicBezTo>
                    <a:pt x="161176" y="8603"/>
                    <a:pt x="163454" y="8847"/>
                    <a:pt x="163454" y="12019"/>
                  </a:cubicBezTo>
                  <a:cubicBezTo>
                    <a:pt x="163454" y="12995"/>
                    <a:pt x="163201" y="13484"/>
                    <a:pt x="162442" y="16656"/>
                  </a:cubicBezTo>
                  <a:lnTo>
                    <a:pt x="147259" y="76195"/>
                  </a:lnTo>
                  <a:lnTo>
                    <a:pt x="70078" y="76195"/>
                  </a:lnTo>
                  <a:lnTo>
                    <a:pt x="85008" y="18852"/>
                  </a:lnTo>
                  <a:cubicBezTo>
                    <a:pt x="87285" y="10067"/>
                    <a:pt x="88045" y="7627"/>
                    <a:pt x="106264" y="7627"/>
                  </a:cubicBezTo>
                  <a:cubicBezTo>
                    <a:pt x="112844" y="7627"/>
                    <a:pt x="114868" y="7627"/>
                    <a:pt x="114868" y="2747"/>
                  </a:cubicBezTo>
                  <a:cubicBezTo>
                    <a:pt x="114868" y="63"/>
                    <a:pt x="112084" y="63"/>
                    <a:pt x="111325" y="63"/>
                  </a:cubicBezTo>
                  <a:cubicBezTo>
                    <a:pt x="104240" y="63"/>
                    <a:pt x="86020" y="795"/>
                    <a:pt x="78935" y="795"/>
                  </a:cubicBezTo>
                  <a:cubicBezTo>
                    <a:pt x="71596" y="795"/>
                    <a:pt x="53630" y="63"/>
                    <a:pt x="46291" y="63"/>
                  </a:cubicBezTo>
                  <a:cubicBezTo>
                    <a:pt x="44267" y="63"/>
                    <a:pt x="41483" y="63"/>
                    <a:pt x="41483" y="4943"/>
                  </a:cubicBezTo>
                  <a:cubicBezTo>
                    <a:pt x="41483" y="7627"/>
                    <a:pt x="43761" y="7627"/>
                    <a:pt x="48569" y="7627"/>
                  </a:cubicBezTo>
                  <a:cubicBezTo>
                    <a:pt x="49075" y="7627"/>
                    <a:pt x="53883" y="7627"/>
                    <a:pt x="58185" y="8115"/>
                  </a:cubicBezTo>
                  <a:cubicBezTo>
                    <a:pt x="62740" y="8603"/>
                    <a:pt x="65017" y="8847"/>
                    <a:pt x="65017" y="12019"/>
                  </a:cubicBezTo>
                  <a:cubicBezTo>
                    <a:pt x="65017" y="12995"/>
                    <a:pt x="64764" y="13728"/>
                    <a:pt x="64005" y="16656"/>
                  </a:cubicBezTo>
                  <a:lnTo>
                    <a:pt x="30096" y="147691"/>
                  </a:lnTo>
                  <a:cubicBezTo>
                    <a:pt x="27565" y="157207"/>
                    <a:pt x="27059" y="159160"/>
                    <a:pt x="7068" y="159160"/>
                  </a:cubicBezTo>
                  <a:cubicBezTo>
                    <a:pt x="2513" y="159160"/>
                    <a:pt x="236" y="159160"/>
                    <a:pt x="236" y="164040"/>
                  </a:cubicBezTo>
                  <a:cubicBezTo>
                    <a:pt x="236" y="166724"/>
                    <a:pt x="3273" y="166724"/>
                    <a:pt x="3779" y="166724"/>
                  </a:cubicBezTo>
                  <a:cubicBezTo>
                    <a:pt x="10864" y="166724"/>
                    <a:pt x="28831" y="165992"/>
                    <a:pt x="35916" y="165992"/>
                  </a:cubicBezTo>
                  <a:cubicBezTo>
                    <a:pt x="41230" y="165992"/>
                    <a:pt x="46797" y="166236"/>
                    <a:pt x="52111" y="166236"/>
                  </a:cubicBezTo>
                  <a:cubicBezTo>
                    <a:pt x="57679" y="166236"/>
                    <a:pt x="63246" y="166724"/>
                    <a:pt x="68560" y="166724"/>
                  </a:cubicBezTo>
                  <a:cubicBezTo>
                    <a:pt x="70584" y="166724"/>
                    <a:pt x="73621" y="166724"/>
                    <a:pt x="73621" y="161844"/>
                  </a:cubicBezTo>
                  <a:cubicBezTo>
                    <a:pt x="73621" y="159160"/>
                    <a:pt x="71343" y="159160"/>
                    <a:pt x="66535" y="159160"/>
                  </a:cubicBezTo>
                  <a:cubicBezTo>
                    <a:pt x="57172" y="159160"/>
                    <a:pt x="50087" y="159160"/>
                    <a:pt x="50087" y="154767"/>
                  </a:cubicBezTo>
                  <a:cubicBezTo>
                    <a:pt x="50087" y="153303"/>
                    <a:pt x="50593" y="152083"/>
                    <a:pt x="50846" y="150619"/>
                  </a:cubicBezTo>
                  <a:lnTo>
                    <a:pt x="68054" y="83759"/>
                  </a:lnTo>
                  <a:lnTo>
                    <a:pt x="145234" y="83759"/>
                  </a:lnTo>
                  <a:cubicBezTo>
                    <a:pt x="134606" y="124266"/>
                    <a:pt x="128786" y="147447"/>
                    <a:pt x="127774" y="151107"/>
                  </a:cubicBezTo>
                  <a:cubicBezTo>
                    <a:pt x="125243" y="158916"/>
                    <a:pt x="120435" y="159160"/>
                    <a:pt x="104746" y="159160"/>
                  </a:cubicBezTo>
                  <a:cubicBezTo>
                    <a:pt x="100950" y="159160"/>
                    <a:pt x="98673" y="159160"/>
                    <a:pt x="98673" y="164040"/>
                  </a:cubicBezTo>
                  <a:cubicBezTo>
                    <a:pt x="98673" y="166724"/>
                    <a:pt x="101709" y="166724"/>
                    <a:pt x="102216" y="166724"/>
                  </a:cubicBezTo>
                  <a:cubicBezTo>
                    <a:pt x="109301" y="166724"/>
                    <a:pt x="127268" y="165992"/>
                    <a:pt x="134353" y="165992"/>
                  </a:cubicBezTo>
                  <a:cubicBezTo>
                    <a:pt x="139667" y="165992"/>
                    <a:pt x="145234" y="166236"/>
                    <a:pt x="150548" y="166236"/>
                  </a:cubicBezTo>
                  <a:cubicBezTo>
                    <a:pt x="156115" y="166236"/>
                    <a:pt x="161683" y="166724"/>
                    <a:pt x="166997" y="166724"/>
                  </a:cubicBezTo>
                  <a:cubicBezTo>
                    <a:pt x="169021" y="166724"/>
                    <a:pt x="172058" y="166724"/>
                    <a:pt x="172058" y="161844"/>
                  </a:cubicBezTo>
                  <a:cubicBezTo>
                    <a:pt x="172058" y="159160"/>
                    <a:pt x="169780" y="159160"/>
                    <a:pt x="164972" y="159160"/>
                  </a:cubicBezTo>
                  <a:cubicBezTo>
                    <a:pt x="155609" y="159160"/>
                    <a:pt x="148524" y="159160"/>
                    <a:pt x="148524" y="154767"/>
                  </a:cubicBezTo>
                  <a:cubicBezTo>
                    <a:pt x="148524" y="153303"/>
                    <a:pt x="149030" y="152083"/>
                    <a:pt x="149283" y="150619"/>
                  </a:cubicBezTo>
                  <a:lnTo>
                    <a:pt x="183445" y="18852"/>
                  </a:lnTo>
                  <a:close/>
                </a:path>
              </a:pathLst>
            </a:custGeom>
            <a:grpFill/>
            <a:ln w="25400" cap="flat">
              <a:noFill/>
              <a:prstDash val="solid"/>
              <a:miter/>
            </a:ln>
          </p:spPr>
          <p:txBody>
            <a:bodyPr rtlCol="0" anchor="ctr"/>
            <a:lstStyle/>
            <a:p>
              <a:endParaRPr lang="en-US"/>
            </a:p>
          </p:txBody>
        </p:sp>
        <p:sp>
          <p:nvSpPr>
            <p:cNvPr id="825" name="Freeform: Shape 824">
              <a:extLst>
                <a:ext uri="{FF2B5EF4-FFF2-40B4-BE49-F238E27FC236}">
                  <a16:creationId xmlns:a16="http://schemas.microsoft.com/office/drawing/2014/main" id="{4171EC56-779C-73D6-1E78-B46B9399C4B6}"/>
                </a:ext>
              </a:extLst>
            </p:cNvPr>
            <p:cNvSpPr/>
            <p:nvPr>
              <p:custDataLst>
                <p:tags r:id="rId57"/>
              </p:custDataLst>
            </p:nvPr>
          </p:nvSpPr>
          <p:spPr>
            <a:xfrm>
              <a:off x="8769055" y="3894275"/>
              <a:ext cx="34668" cy="244013"/>
            </a:xfrm>
            <a:custGeom>
              <a:avLst/>
              <a:gdLst>
                <a:gd name="connsiteX0" fmla="*/ 34913 w 34668"/>
                <a:gd name="connsiteY0" fmla="*/ 63 h 244013"/>
                <a:gd name="connsiteX1" fmla="*/ 245 w 34668"/>
                <a:gd name="connsiteY1" fmla="*/ 63 h 244013"/>
                <a:gd name="connsiteX2" fmla="*/ 245 w 34668"/>
                <a:gd name="connsiteY2" fmla="*/ 9823 h 244013"/>
                <a:gd name="connsiteX3" fmla="*/ 24791 w 34668"/>
                <a:gd name="connsiteY3" fmla="*/ 9823 h 244013"/>
                <a:gd name="connsiteX4" fmla="*/ 24791 w 34668"/>
                <a:gd name="connsiteY4" fmla="*/ 234316 h 244013"/>
                <a:gd name="connsiteX5" fmla="*/ 245 w 34668"/>
                <a:gd name="connsiteY5" fmla="*/ 234316 h 244013"/>
                <a:gd name="connsiteX6" fmla="*/ 245 w 34668"/>
                <a:gd name="connsiteY6" fmla="*/ 244076 h 244013"/>
                <a:gd name="connsiteX7" fmla="*/ 34913 w 34668"/>
                <a:gd name="connsiteY7" fmla="*/ 244076 h 244013"/>
                <a:gd name="connsiteX8" fmla="*/ 34913 w 34668"/>
                <a:gd name="connsiteY8" fmla="*/ 63 h 24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8" h="244013">
                  <a:moveTo>
                    <a:pt x="34913" y="63"/>
                  </a:moveTo>
                  <a:lnTo>
                    <a:pt x="245" y="63"/>
                  </a:lnTo>
                  <a:lnTo>
                    <a:pt x="245" y="9823"/>
                  </a:lnTo>
                  <a:lnTo>
                    <a:pt x="24791" y="9823"/>
                  </a:lnTo>
                  <a:lnTo>
                    <a:pt x="24791" y="234316"/>
                  </a:lnTo>
                  <a:lnTo>
                    <a:pt x="245" y="234316"/>
                  </a:lnTo>
                  <a:lnTo>
                    <a:pt x="245" y="244076"/>
                  </a:lnTo>
                  <a:lnTo>
                    <a:pt x="34913" y="244076"/>
                  </a:lnTo>
                  <a:lnTo>
                    <a:pt x="34913" y="63"/>
                  </a:lnTo>
                  <a:close/>
                </a:path>
              </a:pathLst>
            </a:custGeom>
            <a:grpFill/>
            <a:ln w="25400" cap="flat">
              <a:noFill/>
              <a:prstDash val="solid"/>
              <a:miter/>
            </a:ln>
          </p:spPr>
          <p:txBody>
            <a:bodyPr rtlCol="0" anchor="ctr"/>
            <a:lstStyle/>
            <a:p>
              <a:endParaRPr lang="en-US"/>
            </a:p>
          </p:txBody>
        </p:sp>
      </p:grpSp>
      <p:sp>
        <p:nvSpPr>
          <p:cNvPr id="826" name="Rectangle 825">
            <a:extLst>
              <a:ext uri="{FF2B5EF4-FFF2-40B4-BE49-F238E27FC236}">
                <a16:creationId xmlns:a16="http://schemas.microsoft.com/office/drawing/2014/main" id="{4F477DD5-790B-4747-04F0-BA0F19DA7E68}"/>
              </a:ext>
            </a:extLst>
          </p:cNvPr>
          <p:cNvSpPr/>
          <p:nvPr/>
        </p:nvSpPr>
        <p:spPr>
          <a:xfrm>
            <a:off x="5313333" y="900887"/>
            <a:ext cx="6551345" cy="2148613"/>
          </a:xfrm>
          <a:prstGeom prst="rect">
            <a:avLst/>
          </a:prstGeom>
          <a:noFill/>
          <a:ln w="9525" cap="flat" cmpd="sng" algn="ctr">
            <a:solidFill>
              <a:srgbClr val="00B050"/>
            </a:solidFill>
            <a:prstDash val="solid"/>
            <a:round/>
            <a:headEnd type="none" w="med" len="med"/>
            <a:tailEnd type="none" w="med" len="med"/>
          </a:ln>
          <a:effectLst>
            <a:glow rad="63500">
              <a:srgbClr val="00CC00">
                <a:alpha val="40000"/>
              </a:srgbClr>
            </a:glo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4655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6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7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8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6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6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7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9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1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3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3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2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48"/>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35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5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6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6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6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265" grpId="0"/>
      <p:bldP spid="364" grpId="0"/>
      <p:bldP spid="367" grpId="0"/>
      <p:bldP spid="3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6895D-2356-C2E1-0F4F-6C86839C488C}"/>
              </a:ext>
            </a:extLst>
          </p:cNvPr>
          <p:cNvSpPr>
            <a:spLocks noGrp="1"/>
          </p:cNvSpPr>
          <p:nvPr>
            <p:ph type="title"/>
          </p:nvPr>
        </p:nvSpPr>
        <p:spPr/>
        <p:txBody>
          <a:bodyPr/>
          <a:lstStyle/>
          <a:p>
            <a:r>
              <a:rPr lang="en-US" dirty="0"/>
              <a:t>The Fully-Quantum Setting?</a:t>
            </a:r>
          </a:p>
        </p:txBody>
      </p:sp>
      <p:sp>
        <p:nvSpPr>
          <p:cNvPr id="3" name="TextBox 2">
            <a:extLst>
              <a:ext uri="{FF2B5EF4-FFF2-40B4-BE49-F238E27FC236}">
                <a16:creationId xmlns:a16="http://schemas.microsoft.com/office/drawing/2014/main" id="{32C1EF73-BC64-1646-80F0-094219EE4A91}"/>
              </a:ext>
            </a:extLst>
          </p:cNvPr>
          <p:cNvSpPr txBox="1"/>
          <p:nvPr/>
        </p:nvSpPr>
        <p:spPr>
          <a:xfrm>
            <a:off x="1085569" y="1331074"/>
            <a:ext cx="10152993" cy="3785652"/>
          </a:xfrm>
          <a:prstGeom prst="rect">
            <a:avLst/>
          </a:prstGeom>
          <a:noFill/>
        </p:spPr>
        <p:txBody>
          <a:bodyPr wrap="square" rtlCol="0">
            <a:spAutoFit/>
          </a:bodyPr>
          <a:lstStyle/>
          <a:p>
            <a:pPr algn="l"/>
            <a:r>
              <a:rPr lang="en-US" sz="2000" b="1" dirty="0"/>
              <a:t>Obstacles:</a:t>
            </a:r>
          </a:p>
          <a:p>
            <a:pPr marL="342900" indent="-342900" algn="l">
              <a:buFont typeface="Arial" panose="020B0604020202020204" pitchFamily="34" charset="0"/>
              <a:buChar char="•"/>
            </a:pPr>
            <a:r>
              <a:rPr lang="en-US" sz="2000" dirty="0"/>
              <a:t>No starting point: </a:t>
            </a:r>
          </a:p>
          <a:p>
            <a:pPr marL="800100" lvl="1" indent="-342900">
              <a:buFont typeface="Arial" panose="020B0604020202020204" pitchFamily="34" charset="0"/>
              <a:buChar char="•"/>
            </a:pPr>
            <a:r>
              <a:rPr lang="en-US" sz="2000" dirty="0"/>
              <a:t>[</a:t>
            </a:r>
            <a:r>
              <a:rPr lang="en-US" sz="2000" dirty="0">
                <a:solidFill>
                  <a:schemeClr val="accent1"/>
                </a:solidFill>
              </a:rPr>
              <a:t>BarLin02</a:t>
            </a:r>
            <a:r>
              <a:rPr lang="en-US" sz="2000" dirty="0"/>
              <a:t>, </a:t>
            </a:r>
            <a:r>
              <a:rPr lang="en-US" sz="2000" dirty="0">
                <a:solidFill>
                  <a:schemeClr val="accent1"/>
                </a:solidFill>
              </a:rPr>
              <a:t>CCLY21</a:t>
            </a:r>
            <a:r>
              <a:rPr lang="en-US" sz="2000" dirty="0"/>
              <a:t>] don’t seems to extend at all (“random-aborting cannot be defined for quantum </a:t>
            </a:r>
            <a:r>
              <a:rPr lang="en-US" sz="2000" dirty="0" err="1"/>
              <a:t>comunnication</a:t>
            </a:r>
            <a:r>
              <a:rPr lang="en-US" sz="2000" dirty="0"/>
              <a:t>)</a:t>
            </a:r>
          </a:p>
          <a:p>
            <a:pPr marL="342900" indent="-342900" algn="l">
              <a:buFont typeface="Arial" panose="020B0604020202020204" pitchFamily="34" charset="0"/>
              <a:buChar char="•"/>
            </a:pPr>
            <a:r>
              <a:rPr lang="en-US" sz="2000" dirty="0"/>
              <a:t>Even if you can somehow recover the random-aborting behavior: </a:t>
            </a:r>
          </a:p>
          <a:p>
            <a:pPr marL="800100" lvl="1" indent="-342900">
              <a:buFont typeface="Arial" panose="020B0604020202020204" pitchFamily="34" charset="0"/>
              <a:buChar char="•"/>
            </a:pPr>
            <a:r>
              <a:rPr lang="en-US" sz="2000" dirty="0"/>
              <a:t>Quantum V* is inherently randomized!</a:t>
            </a:r>
          </a:p>
          <a:p>
            <a:pPr marL="342900" indent="-342900">
              <a:buFont typeface="Arial" panose="020B0604020202020204" pitchFamily="34" charset="0"/>
              <a:buChar char="•"/>
            </a:pPr>
            <a:r>
              <a:rPr lang="en-US" sz="2000" dirty="0"/>
              <a:t>Evidence for both feasibility?</a:t>
            </a:r>
          </a:p>
          <a:p>
            <a:pPr marL="800100" lvl="1" indent="-342900">
              <a:buFont typeface="Arial" panose="020B0604020202020204" pitchFamily="34" charset="0"/>
              <a:buChar char="•"/>
            </a:pPr>
            <a:r>
              <a:rPr lang="en-US" sz="2000" dirty="0"/>
              <a:t>Unconditional QKD</a:t>
            </a:r>
          </a:p>
          <a:p>
            <a:pPr marL="800100" lvl="1" indent="-342900">
              <a:buFont typeface="Arial" panose="020B0604020202020204" pitchFamily="34" charset="0"/>
              <a:buChar char="•"/>
            </a:pPr>
            <a:r>
              <a:rPr lang="en-US" sz="2000" dirty="0"/>
              <a:t>Oblivious Transfer from one-way functions </a:t>
            </a:r>
          </a:p>
          <a:p>
            <a:pPr marL="800100" lvl="1" indent="-342900">
              <a:buFont typeface="Arial" panose="020B0604020202020204" pitchFamily="34" charset="0"/>
              <a:buChar char="•"/>
            </a:pPr>
            <a:r>
              <a:rPr lang="en-US" sz="2000" dirty="0"/>
              <a:t>Round compression for interactive proofs </a:t>
            </a:r>
          </a:p>
          <a:p>
            <a:pPr marL="800100" lvl="1" indent="-342900">
              <a:buFont typeface="Arial" panose="020B0604020202020204" pitchFamily="34" charset="0"/>
              <a:buChar char="•"/>
            </a:pPr>
            <a:r>
              <a:rPr lang="en-US" sz="2000" dirty="0"/>
              <a:t>and more…</a:t>
            </a:r>
          </a:p>
          <a:p>
            <a:pPr marL="342900" indent="-342900" algn="l">
              <a:buFont typeface="Arial" panose="020B0604020202020204" pitchFamily="34" charset="0"/>
              <a:buChar char="•"/>
            </a:pPr>
            <a:endParaRPr lang="en-US" sz="2000" dirty="0"/>
          </a:p>
        </p:txBody>
      </p:sp>
    </p:spTree>
    <p:extLst>
      <p:ext uri="{BB962C8B-B14F-4D97-AF65-F5344CB8AC3E}">
        <p14:creationId xmlns:p14="http://schemas.microsoft.com/office/powerpoint/2010/main" val="3772007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07A4D-7B05-A9FF-0921-76449D628E8C}"/>
              </a:ext>
            </a:extLst>
          </p:cNvPr>
          <p:cNvSpPr>
            <a:spLocks noGrp="1"/>
          </p:cNvSpPr>
          <p:nvPr>
            <p:ph type="title"/>
          </p:nvPr>
        </p:nvSpPr>
        <p:spPr/>
        <p:txBody>
          <a:bodyPr/>
          <a:lstStyle/>
          <a:p>
            <a:r>
              <a:rPr lang="en-US" dirty="0"/>
              <a:t>Our Ideas: Handing Quantum V*</a:t>
            </a:r>
          </a:p>
        </p:txBody>
      </p:sp>
      <p:sp>
        <p:nvSpPr>
          <p:cNvPr id="4" name="TextBox 3">
            <a:extLst>
              <a:ext uri="{FF2B5EF4-FFF2-40B4-BE49-F238E27FC236}">
                <a16:creationId xmlns:a16="http://schemas.microsoft.com/office/drawing/2014/main" id="{75874D83-2350-8E12-F6F7-07973073845D}"/>
              </a:ext>
            </a:extLst>
          </p:cNvPr>
          <p:cNvSpPr txBox="1"/>
          <p:nvPr/>
        </p:nvSpPr>
        <p:spPr>
          <a:xfrm>
            <a:off x="1692541" y="1741077"/>
            <a:ext cx="8806918" cy="1631216"/>
          </a:xfrm>
          <a:prstGeom prst="rect">
            <a:avLst/>
          </a:prstGeom>
          <a:noFill/>
        </p:spPr>
        <p:txBody>
          <a:bodyPr wrap="square" rtlCol="0">
            <a:spAutoFit/>
          </a:bodyPr>
          <a:lstStyle/>
          <a:p>
            <a:pPr algn="l"/>
            <a:r>
              <a:rPr lang="en-US" sz="2000" dirty="0"/>
              <a:t>EPR pairs between P and V to “de-quantize” P’s messages:</a:t>
            </a:r>
          </a:p>
          <a:p>
            <a:pPr marL="342900" indent="-342900" algn="l">
              <a:buFontTx/>
              <a:buChar char="-"/>
            </a:pPr>
            <a:r>
              <a:rPr lang="en-US" sz="2000" dirty="0"/>
              <a:t>Weaker than standard QZK model (makes our lower bound stronger)</a:t>
            </a:r>
          </a:p>
          <a:p>
            <a:pPr marL="342900" indent="-342900" algn="l">
              <a:buFontTx/>
              <a:buChar char="-"/>
            </a:pPr>
            <a:r>
              <a:rPr lang="en-US" sz="2000" dirty="0"/>
              <a:t>Recover the [</a:t>
            </a:r>
            <a:r>
              <a:rPr lang="en-US" sz="2000" dirty="0">
                <a:solidFill>
                  <a:schemeClr val="accent1"/>
                </a:solidFill>
              </a:rPr>
              <a:t>BarLin02</a:t>
            </a:r>
            <a:r>
              <a:rPr lang="en-US" sz="2000" dirty="0"/>
              <a:t>, </a:t>
            </a:r>
            <a:r>
              <a:rPr lang="en-US" sz="2000" dirty="0">
                <a:solidFill>
                  <a:schemeClr val="accent1"/>
                </a:solidFill>
              </a:rPr>
              <a:t>CCLY21</a:t>
            </a:r>
            <a:r>
              <a:rPr lang="en-US" sz="2000" dirty="0"/>
              <a:t>] random-aborting behavior. Allow for </a:t>
            </a:r>
            <a:r>
              <a:rPr lang="en-US" sz="2000" dirty="0" err="1"/>
              <a:t>MnR</a:t>
            </a:r>
            <a:r>
              <a:rPr lang="en-US" sz="2000" dirty="0"/>
              <a:t>.</a:t>
            </a:r>
          </a:p>
          <a:p>
            <a:pPr marL="342900" indent="-342900" algn="l">
              <a:buFontTx/>
              <a:buChar char="-"/>
            </a:pPr>
            <a:r>
              <a:rPr lang="en-US" sz="2000" dirty="0"/>
              <a:t>Unclear how if this really help (or push the problem to somewhere else)</a:t>
            </a:r>
          </a:p>
          <a:p>
            <a:pPr marL="342900" indent="-342900" algn="l">
              <a:buFontTx/>
              <a:buChar char="-"/>
            </a:pPr>
            <a:r>
              <a:rPr lang="en-US" sz="2000" dirty="0"/>
              <a:t>Pin down the issue to the intrinsic randomness of a quantum V</a:t>
            </a:r>
          </a:p>
        </p:txBody>
      </p:sp>
      <p:sp>
        <p:nvSpPr>
          <p:cNvPr id="5" name="TextBox 4">
            <a:extLst>
              <a:ext uri="{FF2B5EF4-FFF2-40B4-BE49-F238E27FC236}">
                <a16:creationId xmlns:a16="http://schemas.microsoft.com/office/drawing/2014/main" id="{D45D40DF-4FB0-6D06-8E82-6B4559AB9746}"/>
              </a:ext>
            </a:extLst>
          </p:cNvPr>
          <p:cNvSpPr txBox="1"/>
          <p:nvPr/>
        </p:nvSpPr>
        <p:spPr>
          <a:xfrm>
            <a:off x="1692541" y="4687051"/>
            <a:ext cx="8806918" cy="1015663"/>
          </a:xfrm>
          <a:prstGeom prst="rect">
            <a:avLst/>
          </a:prstGeom>
          <a:noFill/>
        </p:spPr>
        <p:txBody>
          <a:bodyPr wrap="square" rtlCol="0">
            <a:spAutoFit/>
          </a:bodyPr>
          <a:lstStyle/>
          <a:p>
            <a:pPr algn="l"/>
            <a:r>
              <a:rPr lang="en-US" sz="2000" dirty="0"/>
              <a:t>Double-counter design for a malicious V* to</a:t>
            </a:r>
          </a:p>
          <a:p>
            <a:pPr marL="342900" indent="-342900" algn="l">
              <a:buFontTx/>
              <a:buChar char="-"/>
            </a:pPr>
            <a:r>
              <a:rPr lang="en-US" sz="2000" dirty="0"/>
              <a:t>Lock the “bad” execution branches in the superposition to its current value.</a:t>
            </a:r>
          </a:p>
          <a:p>
            <a:pPr marL="342900" indent="-342900" algn="l">
              <a:buFontTx/>
              <a:buChar char="-"/>
            </a:pPr>
            <a:r>
              <a:rPr lang="en-US" sz="2000" dirty="0"/>
              <a:t>Maintain the correct order of Sim’s query</a:t>
            </a:r>
          </a:p>
        </p:txBody>
      </p:sp>
      <p:sp>
        <p:nvSpPr>
          <p:cNvPr id="6" name="TextBox 5">
            <a:extLst>
              <a:ext uri="{FF2B5EF4-FFF2-40B4-BE49-F238E27FC236}">
                <a16:creationId xmlns:a16="http://schemas.microsoft.com/office/drawing/2014/main" id="{634DEEE8-01C1-051C-B52C-2447759EB3B5}"/>
              </a:ext>
            </a:extLst>
          </p:cNvPr>
          <p:cNvSpPr txBox="1"/>
          <p:nvPr/>
        </p:nvSpPr>
        <p:spPr>
          <a:xfrm>
            <a:off x="914401" y="870152"/>
            <a:ext cx="9274627" cy="707886"/>
          </a:xfrm>
          <a:prstGeom prst="rect">
            <a:avLst/>
          </a:prstGeom>
          <a:noFill/>
        </p:spPr>
        <p:txBody>
          <a:bodyPr wrap="square" rtlCol="0">
            <a:spAutoFit/>
          </a:bodyPr>
          <a:lstStyle/>
          <a:p>
            <a:pPr algn="l"/>
            <a:r>
              <a:rPr lang="en-US" sz="2000" b="1" dirty="0"/>
              <a:t>Key Problem: </a:t>
            </a:r>
          </a:p>
          <a:p>
            <a:pPr lvl="1"/>
            <a:r>
              <a:rPr lang="en-US" sz="2000" b="1" dirty="0"/>
              <a:t>How to simulate rewinding queries without access the external </a:t>
            </a:r>
            <a:r>
              <a:rPr lang="en-US" sz="2000" b="1" u="sng" dirty="0"/>
              <a:t>quantum</a:t>
            </a:r>
            <a:r>
              <a:rPr lang="en-US" sz="2000" b="1" dirty="0"/>
              <a:t> verifier? </a:t>
            </a:r>
          </a:p>
        </p:txBody>
      </p:sp>
      <p:sp>
        <p:nvSpPr>
          <p:cNvPr id="7" name="TextBox 6">
            <a:extLst>
              <a:ext uri="{FF2B5EF4-FFF2-40B4-BE49-F238E27FC236}">
                <a16:creationId xmlns:a16="http://schemas.microsoft.com/office/drawing/2014/main" id="{9F859141-7EB6-CB59-16C7-25FC608D7A32}"/>
              </a:ext>
            </a:extLst>
          </p:cNvPr>
          <p:cNvSpPr txBox="1"/>
          <p:nvPr/>
        </p:nvSpPr>
        <p:spPr>
          <a:xfrm>
            <a:off x="1692541" y="3500307"/>
            <a:ext cx="8806918" cy="1015663"/>
          </a:xfrm>
          <a:prstGeom prst="rect">
            <a:avLst/>
          </a:prstGeom>
          <a:noFill/>
        </p:spPr>
        <p:txBody>
          <a:bodyPr wrap="square" rtlCol="0">
            <a:spAutoFit/>
          </a:bodyPr>
          <a:lstStyle/>
          <a:p>
            <a:r>
              <a:rPr lang="en-US" sz="2000" dirty="0"/>
              <a:t>Properly design a malicious </a:t>
            </a:r>
            <a:r>
              <a:rPr lang="en-US" sz="2000" u="sng" dirty="0"/>
              <a:t>quantum</a:t>
            </a:r>
            <a:r>
              <a:rPr lang="en-US" sz="2000" dirty="0"/>
              <a:t> V* to</a:t>
            </a:r>
          </a:p>
          <a:p>
            <a:pPr marL="342900" indent="-342900" algn="l">
              <a:buFontTx/>
              <a:buChar char="-"/>
            </a:pPr>
            <a:r>
              <a:rPr lang="en-US" sz="2000" dirty="0"/>
              <a:t>Decompose the mixed execution between Sim and V* to (sub-normalized) pure execution</a:t>
            </a:r>
          </a:p>
        </p:txBody>
      </p:sp>
      <p:sp>
        <p:nvSpPr>
          <p:cNvPr id="8" name="TextBox 7">
            <a:extLst>
              <a:ext uri="{FF2B5EF4-FFF2-40B4-BE49-F238E27FC236}">
                <a16:creationId xmlns:a16="http://schemas.microsoft.com/office/drawing/2014/main" id="{C78B8785-BE96-87EC-B5D5-91F2A4B1ACB4}"/>
              </a:ext>
            </a:extLst>
          </p:cNvPr>
          <p:cNvSpPr txBox="1"/>
          <p:nvPr/>
        </p:nvSpPr>
        <p:spPr>
          <a:xfrm>
            <a:off x="1692541" y="5987848"/>
            <a:ext cx="8806918" cy="707886"/>
          </a:xfrm>
          <a:prstGeom prst="rect">
            <a:avLst/>
          </a:prstGeom>
          <a:noFill/>
        </p:spPr>
        <p:txBody>
          <a:bodyPr wrap="square" rtlCol="0">
            <a:spAutoFit/>
          </a:bodyPr>
          <a:lstStyle/>
          <a:p>
            <a:pPr algn="l"/>
            <a:r>
              <a:rPr lang="en-US" sz="2000" dirty="0"/>
              <a:t>Warn: from retrospective, these “tricks” do not seem complex. </a:t>
            </a:r>
          </a:p>
          <a:p>
            <a:pPr algn="l"/>
            <a:r>
              <a:rPr lang="en-US" sz="2000" dirty="0"/>
              <a:t>- Deceptive: all the complexity appears in the analysis  </a:t>
            </a:r>
          </a:p>
        </p:txBody>
      </p:sp>
    </p:spTree>
    <p:extLst>
      <p:ext uri="{BB962C8B-B14F-4D97-AF65-F5344CB8AC3E}">
        <p14:creationId xmlns:p14="http://schemas.microsoft.com/office/powerpoint/2010/main" val="325969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A4EF5-2075-99D4-C5CE-F038E34CEE90}"/>
              </a:ext>
            </a:extLst>
          </p:cNvPr>
          <p:cNvSpPr>
            <a:spLocks noGrp="1"/>
          </p:cNvSpPr>
          <p:nvPr>
            <p:ph type="title"/>
          </p:nvPr>
        </p:nvSpPr>
        <p:spPr/>
        <p:txBody>
          <a:bodyPr>
            <a:normAutofit/>
          </a:bodyPr>
          <a:lstStyle/>
          <a:p>
            <a:r>
              <a:rPr lang="en-US" dirty="0"/>
              <a:t>Our Model and Malicious Verifier</a:t>
            </a:r>
          </a:p>
        </p:txBody>
      </p:sp>
      <p:sp>
        <p:nvSpPr>
          <p:cNvPr id="3" name="TextBox 2">
            <a:extLst>
              <a:ext uri="{FF2B5EF4-FFF2-40B4-BE49-F238E27FC236}">
                <a16:creationId xmlns:a16="http://schemas.microsoft.com/office/drawing/2014/main" id="{8D6A400A-6CF8-56CE-705B-81364CC87465}"/>
              </a:ext>
            </a:extLst>
          </p:cNvPr>
          <p:cNvSpPr txBox="1"/>
          <p:nvPr/>
        </p:nvSpPr>
        <p:spPr>
          <a:xfrm>
            <a:off x="423417" y="1175657"/>
            <a:ext cx="3531476" cy="400110"/>
          </a:xfrm>
          <a:prstGeom prst="rect">
            <a:avLst/>
          </a:prstGeom>
          <a:noFill/>
        </p:spPr>
        <p:txBody>
          <a:bodyPr wrap="square" rtlCol="0">
            <a:spAutoFit/>
          </a:bodyPr>
          <a:lstStyle/>
          <a:p>
            <a:pPr algn="l"/>
            <a:r>
              <a:rPr lang="en-US" altLang="zh-CN" sz="2000" dirty="0"/>
              <a:t>General QZK (e.g. in 3 rounds):</a:t>
            </a:r>
            <a:endParaRPr lang="en-US" sz="2000" dirty="0"/>
          </a:p>
        </p:txBody>
      </p:sp>
      <p:grpSp>
        <p:nvGrpSpPr>
          <p:cNvPr id="23" name="Group 22" descr="\documentclass{article}&#10;\usepackage{amsmath}&#10;\pagestyle{empty}&#10;&#10;\input{Macros.tex}&#10;&#10;\begin{document}&#10;&#10;$V(x; \ket{\psi})$&#10;&#10;\end{document}" title="IguanaTex Shape Display">
            <a:extLst>
              <a:ext uri="{FF2B5EF4-FFF2-40B4-BE49-F238E27FC236}">
                <a16:creationId xmlns:a16="http://schemas.microsoft.com/office/drawing/2014/main" id="{28900197-73B0-D9EA-63BD-9B9662374D60}"/>
              </a:ext>
            </a:extLst>
          </p:cNvPr>
          <p:cNvGrpSpPr>
            <a:grpSpLocks noChangeAspect="1"/>
          </p:cNvGrpSpPr>
          <p:nvPr>
            <p:custDataLst>
              <p:tags r:id="rId1"/>
            </p:custDataLst>
          </p:nvPr>
        </p:nvGrpSpPr>
        <p:grpSpPr>
          <a:xfrm>
            <a:off x="4095369" y="2520431"/>
            <a:ext cx="1133864" cy="285635"/>
            <a:chOff x="6560602" y="4652754"/>
            <a:chExt cx="1188157" cy="299312"/>
          </a:xfrm>
        </p:grpSpPr>
        <p:sp>
          <p:nvSpPr>
            <p:cNvPr id="15" name="Freeform: Shape 14">
              <a:extLst>
                <a:ext uri="{FF2B5EF4-FFF2-40B4-BE49-F238E27FC236}">
                  <a16:creationId xmlns:a16="http://schemas.microsoft.com/office/drawing/2014/main" id="{C942FC3E-EE17-D974-51AB-D9D7A614B341}"/>
                </a:ext>
              </a:extLst>
            </p:cNvPr>
            <p:cNvSpPr/>
            <p:nvPr>
              <p:custDataLst>
                <p:tags r:id="rId260"/>
              </p:custDataLst>
            </p:nvPr>
          </p:nvSpPr>
          <p:spPr>
            <a:xfrm>
              <a:off x="6560602" y="4672808"/>
              <a:ext cx="223091" cy="211015"/>
            </a:xfrm>
            <a:custGeom>
              <a:avLst/>
              <a:gdLst>
                <a:gd name="connsiteX0" fmla="*/ 179050 w 223091"/>
                <a:gd name="connsiteY0" fmla="*/ 34184 h 211015"/>
                <a:gd name="connsiteX1" fmla="*/ 219100 w 223091"/>
                <a:gd name="connsiteY1" fmla="*/ 9341 h 211015"/>
                <a:gd name="connsiteX2" fmla="*/ 223168 w 223091"/>
                <a:gd name="connsiteY2" fmla="*/ 3654 h 211015"/>
                <a:gd name="connsiteX3" fmla="*/ 219100 w 223091"/>
                <a:gd name="connsiteY3" fmla="*/ 63 h 211015"/>
                <a:gd name="connsiteX4" fmla="*/ 193443 w 223091"/>
                <a:gd name="connsiteY4" fmla="*/ 961 h 211015"/>
                <a:gd name="connsiteX5" fmla="*/ 162467 w 223091"/>
                <a:gd name="connsiteY5" fmla="*/ 63 h 211015"/>
                <a:gd name="connsiteX6" fmla="*/ 156522 w 223091"/>
                <a:gd name="connsiteY6" fmla="*/ 5750 h 211015"/>
                <a:gd name="connsiteX7" fmla="*/ 161528 w 223091"/>
                <a:gd name="connsiteY7" fmla="*/ 9341 h 211015"/>
                <a:gd name="connsiteX8" fmla="*/ 175921 w 223091"/>
                <a:gd name="connsiteY8" fmla="*/ 19219 h 211015"/>
                <a:gd name="connsiteX9" fmla="*/ 171228 w 223091"/>
                <a:gd name="connsiteY9" fmla="*/ 30593 h 211015"/>
                <a:gd name="connsiteX10" fmla="*/ 75170 w 223091"/>
                <a:gd name="connsiteY10" fmla="*/ 176657 h 211015"/>
                <a:gd name="connsiteX11" fmla="*/ 53894 w 223091"/>
                <a:gd name="connsiteY11" fmla="*/ 18321 h 211015"/>
                <a:gd name="connsiteX12" fmla="*/ 75483 w 223091"/>
                <a:gd name="connsiteY12" fmla="*/ 9341 h 211015"/>
                <a:gd name="connsiteX13" fmla="*/ 83306 w 223091"/>
                <a:gd name="connsiteY13" fmla="*/ 3355 h 211015"/>
                <a:gd name="connsiteX14" fmla="*/ 78925 w 223091"/>
                <a:gd name="connsiteY14" fmla="*/ 63 h 211015"/>
                <a:gd name="connsiteX15" fmla="*/ 40127 w 223091"/>
                <a:gd name="connsiteY15" fmla="*/ 961 h 211015"/>
                <a:gd name="connsiteX16" fmla="*/ 22918 w 223091"/>
                <a:gd name="connsiteY16" fmla="*/ 661 h 211015"/>
                <a:gd name="connsiteX17" fmla="*/ 6022 w 223091"/>
                <a:gd name="connsiteY17" fmla="*/ 63 h 211015"/>
                <a:gd name="connsiteX18" fmla="*/ 77 w 223091"/>
                <a:gd name="connsiteY18" fmla="*/ 5750 h 211015"/>
                <a:gd name="connsiteX19" fmla="*/ 7899 w 223091"/>
                <a:gd name="connsiteY19" fmla="*/ 9341 h 211015"/>
                <a:gd name="connsiteX20" fmla="*/ 26672 w 223091"/>
                <a:gd name="connsiteY20" fmla="*/ 19518 h 211015"/>
                <a:gd name="connsiteX21" fmla="*/ 51391 w 223091"/>
                <a:gd name="connsiteY21" fmla="*/ 204194 h 211015"/>
                <a:gd name="connsiteX22" fmla="*/ 57649 w 223091"/>
                <a:gd name="connsiteY22" fmla="*/ 211078 h 211015"/>
                <a:gd name="connsiteX23" fmla="*/ 66410 w 223091"/>
                <a:gd name="connsiteY23" fmla="*/ 205691 h 211015"/>
                <a:gd name="connsiteX24" fmla="*/ 179050 w 223091"/>
                <a:gd name="connsiteY24" fmla="*/ 34184 h 21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3091" h="211015">
                  <a:moveTo>
                    <a:pt x="179050" y="34184"/>
                  </a:moveTo>
                  <a:cubicBezTo>
                    <a:pt x="194382" y="10838"/>
                    <a:pt x="207523" y="9940"/>
                    <a:pt x="219100" y="9341"/>
                  </a:cubicBezTo>
                  <a:cubicBezTo>
                    <a:pt x="222855" y="9042"/>
                    <a:pt x="223168" y="3954"/>
                    <a:pt x="223168" y="3654"/>
                  </a:cubicBezTo>
                  <a:cubicBezTo>
                    <a:pt x="223168" y="1260"/>
                    <a:pt x="221603" y="63"/>
                    <a:pt x="219100" y="63"/>
                  </a:cubicBezTo>
                  <a:cubicBezTo>
                    <a:pt x="210965" y="63"/>
                    <a:pt x="201891" y="961"/>
                    <a:pt x="193443" y="961"/>
                  </a:cubicBezTo>
                  <a:cubicBezTo>
                    <a:pt x="183118" y="961"/>
                    <a:pt x="172480" y="63"/>
                    <a:pt x="162467" y="63"/>
                  </a:cubicBezTo>
                  <a:cubicBezTo>
                    <a:pt x="160590" y="63"/>
                    <a:pt x="156522" y="63"/>
                    <a:pt x="156522" y="5750"/>
                  </a:cubicBezTo>
                  <a:cubicBezTo>
                    <a:pt x="156522" y="9042"/>
                    <a:pt x="159338" y="9341"/>
                    <a:pt x="161528" y="9341"/>
                  </a:cubicBezTo>
                  <a:cubicBezTo>
                    <a:pt x="169976" y="9940"/>
                    <a:pt x="175921" y="12933"/>
                    <a:pt x="175921" y="19219"/>
                  </a:cubicBezTo>
                  <a:cubicBezTo>
                    <a:pt x="175921" y="23708"/>
                    <a:pt x="171228" y="30293"/>
                    <a:pt x="171228" y="30593"/>
                  </a:cubicBezTo>
                  <a:lnTo>
                    <a:pt x="75170" y="176657"/>
                  </a:lnTo>
                  <a:lnTo>
                    <a:pt x="53894" y="18321"/>
                  </a:lnTo>
                  <a:cubicBezTo>
                    <a:pt x="53894" y="13233"/>
                    <a:pt x="61090" y="9341"/>
                    <a:pt x="75483" y="9341"/>
                  </a:cubicBezTo>
                  <a:cubicBezTo>
                    <a:pt x="79864" y="9341"/>
                    <a:pt x="83306" y="9341"/>
                    <a:pt x="83306" y="3355"/>
                  </a:cubicBezTo>
                  <a:cubicBezTo>
                    <a:pt x="83306" y="661"/>
                    <a:pt x="80803" y="63"/>
                    <a:pt x="78925" y="63"/>
                  </a:cubicBezTo>
                  <a:cubicBezTo>
                    <a:pt x="66410" y="63"/>
                    <a:pt x="52955" y="961"/>
                    <a:pt x="40127" y="961"/>
                  </a:cubicBezTo>
                  <a:cubicBezTo>
                    <a:pt x="34495" y="961"/>
                    <a:pt x="28550" y="661"/>
                    <a:pt x="22918" y="661"/>
                  </a:cubicBezTo>
                  <a:cubicBezTo>
                    <a:pt x="17286" y="661"/>
                    <a:pt x="11341" y="63"/>
                    <a:pt x="6022" y="63"/>
                  </a:cubicBezTo>
                  <a:cubicBezTo>
                    <a:pt x="3831" y="63"/>
                    <a:pt x="77" y="63"/>
                    <a:pt x="77" y="5750"/>
                  </a:cubicBezTo>
                  <a:cubicBezTo>
                    <a:pt x="77" y="9341"/>
                    <a:pt x="2893" y="9341"/>
                    <a:pt x="7899" y="9341"/>
                  </a:cubicBezTo>
                  <a:cubicBezTo>
                    <a:pt x="25421" y="9341"/>
                    <a:pt x="25734" y="12035"/>
                    <a:pt x="26672" y="19518"/>
                  </a:cubicBezTo>
                  <a:lnTo>
                    <a:pt x="51391" y="204194"/>
                  </a:lnTo>
                  <a:cubicBezTo>
                    <a:pt x="52329" y="210180"/>
                    <a:pt x="53581" y="211078"/>
                    <a:pt x="57649" y="211078"/>
                  </a:cubicBezTo>
                  <a:cubicBezTo>
                    <a:pt x="62655" y="211078"/>
                    <a:pt x="63906" y="209582"/>
                    <a:pt x="66410" y="205691"/>
                  </a:cubicBezTo>
                  <a:lnTo>
                    <a:pt x="179050" y="34184"/>
                  </a:ln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Freeform: Shape 15">
              <a:extLst>
                <a:ext uri="{FF2B5EF4-FFF2-40B4-BE49-F238E27FC236}">
                  <a16:creationId xmlns:a16="http://schemas.microsoft.com/office/drawing/2014/main" id="{DBF6154F-2D25-0B15-2775-14D8F1169E74}"/>
                </a:ext>
              </a:extLst>
            </p:cNvPr>
            <p:cNvSpPr/>
            <p:nvPr>
              <p:custDataLst>
                <p:tags r:id="rId261"/>
              </p:custDataLst>
            </p:nvPr>
          </p:nvSpPr>
          <p:spPr>
            <a:xfrm>
              <a:off x="6826108" y="4652754"/>
              <a:ext cx="72590" cy="299312"/>
            </a:xfrm>
            <a:custGeom>
              <a:avLst/>
              <a:gdLst>
                <a:gd name="connsiteX0" fmla="*/ 72675 w 72590"/>
                <a:gd name="connsiteY0" fmla="*/ 296382 h 299312"/>
                <a:gd name="connsiteX1" fmla="*/ 67356 w 72590"/>
                <a:gd name="connsiteY1" fmla="*/ 289797 h 299312"/>
                <a:gd name="connsiteX2" fmla="*/ 18232 w 72590"/>
                <a:gd name="connsiteY2" fmla="*/ 149719 h 299312"/>
                <a:gd name="connsiteX3" fmla="*/ 68608 w 72590"/>
                <a:gd name="connsiteY3" fmla="*/ 8144 h 299312"/>
                <a:gd name="connsiteX4" fmla="*/ 72675 w 72590"/>
                <a:gd name="connsiteY4" fmla="*/ 3056 h 299312"/>
                <a:gd name="connsiteX5" fmla="*/ 69546 w 72590"/>
                <a:gd name="connsiteY5" fmla="*/ 63 h 299312"/>
                <a:gd name="connsiteX6" fmla="*/ 19797 w 72590"/>
                <a:gd name="connsiteY6" fmla="*/ 58429 h 299312"/>
                <a:gd name="connsiteX7" fmla="*/ 85 w 72590"/>
                <a:gd name="connsiteY7" fmla="*/ 149719 h 299312"/>
                <a:gd name="connsiteX8" fmla="*/ 20736 w 72590"/>
                <a:gd name="connsiteY8" fmla="*/ 243105 h 299312"/>
                <a:gd name="connsiteX9" fmla="*/ 69546 w 72590"/>
                <a:gd name="connsiteY9" fmla="*/ 299375 h 299312"/>
                <a:gd name="connsiteX10" fmla="*/ 72675 w 72590"/>
                <a:gd name="connsiteY10" fmla="*/ 296382 h 29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0" h="299312">
                  <a:moveTo>
                    <a:pt x="72675" y="296382"/>
                  </a:moveTo>
                  <a:cubicBezTo>
                    <a:pt x="72675" y="295484"/>
                    <a:pt x="72675" y="294886"/>
                    <a:pt x="67356" y="289797"/>
                  </a:cubicBezTo>
                  <a:cubicBezTo>
                    <a:pt x="28245" y="252084"/>
                    <a:pt x="18232" y="195514"/>
                    <a:pt x="18232" y="149719"/>
                  </a:cubicBezTo>
                  <a:cubicBezTo>
                    <a:pt x="18232" y="97639"/>
                    <a:pt x="30122" y="45558"/>
                    <a:pt x="68608" y="8144"/>
                  </a:cubicBezTo>
                  <a:cubicBezTo>
                    <a:pt x="72675" y="4552"/>
                    <a:pt x="72675" y="3954"/>
                    <a:pt x="72675" y="3056"/>
                  </a:cubicBezTo>
                  <a:cubicBezTo>
                    <a:pt x="72675" y="961"/>
                    <a:pt x="71424" y="63"/>
                    <a:pt x="69546" y="63"/>
                  </a:cubicBezTo>
                  <a:cubicBezTo>
                    <a:pt x="66418" y="63"/>
                    <a:pt x="38257" y="20416"/>
                    <a:pt x="19797" y="58429"/>
                  </a:cubicBezTo>
                  <a:cubicBezTo>
                    <a:pt x="3839" y="91353"/>
                    <a:pt x="85" y="124577"/>
                    <a:pt x="85" y="149719"/>
                  </a:cubicBezTo>
                  <a:cubicBezTo>
                    <a:pt x="85" y="173065"/>
                    <a:pt x="3527" y="209282"/>
                    <a:pt x="20736" y="243105"/>
                  </a:cubicBezTo>
                  <a:cubicBezTo>
                    <a:pt x="39509" y="279920"/>
                    <a:pt x="66418" y="299375"/>
                    <a:pt x="69546" y="299375"/>
                  </a:cubicBezTo>
                  <a:cubicBezTo>
                    <a:pt x="71424" y="299375"/>
                    <a:pt x="72675" y="298477"/>
                    <a:pt x="72675" y="296382"/>
                  </a:cubicBez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Shape 16">
              <a:extLst>
                <a:ext uri="{FF2B5EF4-FFF2-40B4-BE49-F238E27FC236}">
                  <a16:creationId xmlns:a16="http://schemas.microsoft.com/office/drawing/2014/main" id="{59F6FEC1-7970-32E9-8BF4-328A1A9A2A64}"/>
                </a:ext>
              </a:extLst>
            </p:cNvPr>
            <p:cNvSpPr/>
            <p:nvPr>
              <p:custDataLst>
                <p:tags r:id="rId262"/>
              </p:custDataLst>
            </p:nvPr>
          </p:nvSpPr>
          <p:spPr>
            <a:xfrm>
              <a:off x="6925886" y="4744943"/>
              <a:ext cx="155819" cy="135588"/>
            </a:xfrm>
            <a:custGeom>
              <a:avLst/>
              <a:gdLst>
                <a:gd name="connsiteX0" fmla="*/ 95520 w 155819"/>
                <a:gd name="connsiteY0" fmla="*/ 41967 h 135588"/>
                <a:gd name="connsiteX1" fmla="*/ 126496 w 155819"/>
                <a:gd name="connsiteY1" fmla="*/ 6648 h 135588"/>
                <a:gd name="connsiteX2" fmla="*/ 142141 w 155819"/>
                <a:gd name="connsiteY2" fmla="*/ 10539 h 135588"/>
                <a:gd name="connsiteX3" fmla="*/ 127122 w 155819"/>
                <a:gd name="connsiteY3" fmla="*/ 26702 h 135588"/>
                <a:gd name="connsiteX4" fmla="*/ 139012 w 155819"/>
                <a:gd name="connsiteY4" fmla="*/ 37178 h 135588"/>
                <a:gd name="connsiteX5" fmla="*/ 155908 w 155819"/>
                <a:gd name="connsiteY5" fmla="*/ 19817 h 135588"/>
                <a:gd name="connsiteX6" fmla="*/ 126809 w 155819"/>
                <a:gd name="connsiteY6" fmla="*/ 63 h 135588"/>
                <a:gd name="connsiteX7" fmla="*/ 93956 w 155819"/>
                <a:gd name="connsiteY7" fmla="*/ 22811 h 135588"/>
                <a:gd name="connsiteX8" fmla="*/ 60164 w 155819"/>
                <a:gd name="connsiteY8" fmla="*/ 63 h 135588"/>
                <a:gd name="connsiteX9" fmla="*/ 9788 w 155819"/>
                <a:gd name="connsiteY9" fmla="*/ 46157 h 135588"/>
                <a:gd name="connsiteX10" fmla="*/ 13543 w 155819"/>
                <a:gd name="connsiteY10" fmla="*/ 49150 h 135588"/>
                <a:gd name="connsiteX11" fmla="*/ 17610 w 155819"/>
                <a:gd name="connsiteY11" fmla="*/ 45858 h 135588"/>
                <a:gd name="connsiteX12" fmla="*/ 59538 w 155819"/>
                <a:gd name="connsiteY12" fmla="*/ 6648 h 135588"/>
                <a:gd name="connsiteX13" fmla="*/ 76434 w 155819"/>
                <a:gd name="connsiteY13" fmla="*/ 26702 h 135588"/>
                <a:gd name="connsiteX14" fmla="*/ 59538 w 155819"/>
                <a:gd name="connsiteY14" fmla="*/ 97938 h 135588"/>
                <a:gd name="connsiteX15" fmla="*/ 29813 w 155819"/>
                <a:gd name="connsiteY15" fmla="*/ 129066 h 135588"/>
                <a:gd name="connsiteX16" fmla="*/ 14169 w 155819"/>
                <a:gd name="connsiteY16" fmla="*/ 125175 h 135588"/>
                <a:gd name="connsiteX17" fmla="*/ 28875 w 155819"/>
                <a:gd name="connsiteY17" fmla="*/ 109013 h 135588"/>
                <a:gd name="connsiteX18" fmla="*/ 17298 w 155819"/>
                <a:gd name="connsiteY18" fmla="*/ 98537 h 135588"/>
                <a:gd name="connsiteX19" fmla="*/ 89 w 155819"/>
                <a:gd name="connsiteY19" fmla="*/ 115897 h 135588"/>
                <a:gd name="connsiteX20" fmla="*/ 29500 w 155819"/>
                <a:gd name="connsiteY20" fmla="*/ 135651 h 135588"/>
                <a:gd name="connsiteX21" fmla="*/ 62354 w 155819"/>
                <a:gd name="connsiteY21" fmla="*/ 112904 h 135588"/>
                <a:gd name="connsiteX22" fmla="*/ 96146 w 155819"/>
                <a:gd name="connsiteY22" fmla="*/ 135651 h 135588"/>
                <a:gd name="connsiteX23" fmla="*/ 146209 w 155819"/>
                <a:gd name="connsiteY23" fmla="*/ 89557 h 135588"/>
                <a:gd name="connsiteX24" fmla="*/ 142454 w 155819"/>
                <a:gd name="connsiteY24" fmla="*/ 86564 h 135588"/>
                <a:gd name="connsiteX25" fmla="*/ 138386 w 155819"/>
                <a:gd name="connsiteY25" fmla="*/ 89857 h 135588"/>
                <a:gd name="connsiteX26" fmla="*/ 96772 w 155819"/>
                <a:gd name="connsiteY26" fmla="*/ 129066 h 135588"/>
                <a:gd name="connsiteX27" fmla="*/ 79563 w 155819"/>
                <a:gd name="connsiteY27" fmla="*/ 109312 h 135588"/>
                <a:gd name="connsiteX28" fmla="*/ 84882 w 155819"/>
                <a:gd name="connsiteY28" fmla="*/ 82972 h 135588"/>
                <a:gd name="connsiteX29" fmla="*/ 95520 w 155819"/>
                <a:gd name="connsiteY29" fmla="*/ 41967 h 1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5819" h="135588">
                  <a:moveTo>
                    <a:pt x="95520" y="41967"/>
                  </a:moveTo>
                  <a:cubicBezTo>
                    <a:pt x="97398" y="34184"/>
                    <a:pt x="104594" y="6648"/>
                    <a:pt x="126496" y="6648"/>
                  </a:cubicBezTo>
                  <a:cubicBezTo>
                    <a:pt x="128061" y="6648"/>
                    <a:pt x="135570" y="6648"/>
                    <a:pt x="142141" y="10539"/>
                  </a:cubicBezTo>
                  <a:cubicBezTo>
                    <a:pt x="133380" y="12035"/>
                    <a:pt x="127122" y="19518"/>
                    <a:pt x="127122" y="26702"/>
                  </a:cubicBezTo>
                  <a:cubicBezTo>
                    <a:pt x="127122" y="31491"/>
                    <a:pt x="130564" y="37178"/>
                    <a:pt x="139012" y="37178"/>
                  </a:cubicBezTo>
                  <a:cubicBezTo>
                    <a:pt x="145896" y="37178"/>
                    <a:pt x="155908" y="31790"/>
                    <a:pt x="155908" y="19817"/>
                  </a:cubicBezTo>
                  <a:cubicBezTo>
                    <a:pt x="155908" y="4253"/>
                    <a:pt x="137448" y="63"/>
                    <a:pt x="126809" y="63"/>
                  </a:cubicBezTo>
                  <a:cubicBezTo>
                    <a:pt x="108662" y="63"/>
                    <a:pt x="97711" y="15926"/>
                    <a:pt x="93956" y="22811"/>
                  </a:cubicBezTo>
                  <a:cubicBezTo>
                    <a:pt x="86134" y="3056"/>
                    <a:pt x="69237" y="63"/>
                    <a:pt x="60164" y="63"/>
                  </a:cubicBezTo>
                  <a:cubicBezTo>
                    <a:pt x="27623" y="63"/>
                    <a:pt x="9788" y="38674"/>
                    <a:pt x="9788" y="46157"/>
                  </a:cubicBezTo>
                  <a:cubicBezTo>
                    <a:pt x="9788" y="49150"/>
                    <a:pt x="12917" y="49150"/>
                    <a:pt x="13543" y="49150"/>
                  </a:cubicBezTo>
                  <a:cubicBezTo>
                    <a:pt x="16046" y="49150"/>
                    <a:pt x="16985" y="48551"/>
                    <a:pt x="17610" y="45858"/>
                  </a:cubicBezTo>
                  <a:cubicBezTo>
                    <a:pt x="28249" y="14130"/>
                    <a:pt x="48900" y="6648"/>
                    <a:pt x="59538" y="6648"/>
                  </a:cubicBezTo>
                  <a:cubicBezTo>
                    <a:pt x="65483" y="6648"/>
                    <a:pt x="76434" y="9341"/>
                    <a:pt x="76434" y="26702"/>
                  </a:cubicBezTo>
                  <a:cubicBezTo>
                    <a:pt x="76434" y="35980"/>
                    <a:pt x="71115" y="56034"/>
                    <a:pt x="59538" y="97938"/>
                  </a:cubicBezTo>
                  <a:cubicBezTo>
                    <a:pt x="54532" y="116495"/>
                    <a:pt x="43580" y="129066"/>
                    <a:pt x="29813" y="129066"/>
                  </a:cubicBezTo>
                  <a:cubicBezTo>
                    <a:pt x="27936" y="129066"/>
                    <a:pt x="20739" y="129066"/>
                    <a:pt x="14169" y="125175"/>
                  </a:cubicBezTo>
                  <a:cubicBezTo>
                    <a:pt x="21991" y="123679"/>
                    <a:pt x="28875" y="117393"/>
                    <a:pt x="28875" y="109013"/>
                  </a:cubicBezTo>
                  <a:cubicBezTo>
                    <a:pt x="28875" y="100931"/>
                    <a:pt x="21991" y="98537"/>
                    <a:pt x="17298" y="98537"/>
                  </a:cubicBezTo>
                  <a:cubicBezTo>
                    <a:pt x="7911" y="98537"/>
                    <a:pt x="89" y="106319"/>
                    <a:pt x="89" y="115897"/>
                  </a:cubicBezTo>
                  <a:cubicBezTo>
                    <a:pt x="89" y="129665"/>
                    <a:pt x="15733" y="135651"/>
                    <a:pt x="29500" y="135651"/>
                  </a:cubicBezTo>
                  <a:cubicBezTo>
                    <a:pt x="50151" y="135651"/>
                    <a:pt x="61415" y="114699"/>
                    <a:pt x="62354" y="112904"/>
                  </a:cubicBezTo>
                  <a:cubicBezTo>
                    <a:pt x="66109" y="123978"/>
                    <a:pt x="77373" y="135651"/>
                    <a:pt x="96146" y="135651"/>
                  </a:cubicBezTo>
                  <a:cubicBezTo>
                    <a:pt x="128374" y="135651"/>
                    <a:pt x="146209" y="97040"/>
                    <a:pt x="146209" y="89557"/>
                  </a:cubicBezTo>
                  <a:cubicBezTo>
                    <a:pt x="146209" y="86564"/>
                    <a:pt x="143393" y="86564"/>
                    <a:pt x="142454" y="86564"/>
                  </a:cubicBezTo>
                  <a:cubicBezTo>
                    <a:pt x="139638" y="86564"/>
                    <a:pt x="139012" y="87761"/>
                    <a:pt x="138386" y="89857"/>
                  </a:cubicBezTo>
                  <a:cubicBezTo>
                    <a:pt x="128061" y="121883"/>
                    <a:pt x="106784" y="129066"/>
                    <a:pt x="96772" y="129066"/>
                  </a:cubicBezTo>
                  <a:cubicBezTo>
                    <a:pt x="84569" y="129066"/>
                    <a:pt x="79563" y="119488"/>
                    <a:pt x="79563" y="109312"/>
                  </a:cubicBezTo>
                  <a:cubicBezTo>
                    <a:pt x="79563" y="102727"/>
                    <a:pt x="81440" y="96142"/>
                    <a:pt x="84882" y="82972"/>
                  </a:cubicBezTo>
                  <a:lnTo>
                    <a:pt x="95520" y="41967"/>
                  </a:ln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Freeform: Shape 17">
              <a:extLst>
                <a:ext uri="{FF2B5EF4-FFF2-40B4-BE49-F238E27FC236}">
                  <a16:creationId xmlns:a16="http://schemas.microsoft.com/office/drawing/2014/main" id="{110DB9DF-8D83-390F-E962-BA142615A200}"/>
                </a:ext>
              </a:extLst>
            </p:cNvPr>
            <p:cNvSpPr/>
            <p:nvPr>
              <p:custDataLst>
                <p:tags r:id="rId263"/>
              </p:custDataLst>
            </p:nvPr>
          </p:nvSpPr>
          <p:spPr>
            <a:xfrm>
              <a:off x="7122546" y="4748235"/>
              <a:ext cx="34105" cy="186771"/>
            </a:xfrm>
            <a:custGeom>
              <a:avLst/>
              <a:gdLst>
                <a:gd name="connsiteX0" fmla="*/ 33261 w 34105"/>
                <a:gd name="connsiteY0" fmla="*/ 15926 h 186771"/>
                <a:gd name="connsiteX1" fmla="*/ 16678 w 34105"/>
                <a:gd name="connsiteY1" fmla="*/ 63 h 186771"/>
                <a:gd name="connsiteX2" fmla="*/ 94 w 34105"/>
                <a:gd name="connsiteY2" fmla="*/ 15926 h 186771"/>
                <a:gd name="connsiteX3" fmla="*/ 16678 w 34105"/>
                <a:gd name="connsiteY3" fmla="*/ 31790 h 186771"/>
                <a:gd name="connsiteX4" fmla="*/ 33261 w 34105"/>
                <a:gd name="connsiteY4" fmla="*/ 15926 h 186771"/>
                <a:gd name="connsiteX5" fmla="*/ 27316 w 34105"/>
                <a:gd name="connsiteY5" fmla="*/ 125774 h 186771"/>
                <a:gd name="connsiteX6" fmla="*/ 7291 w 34105"/>
                <a:gd name="connsiteY6" fmla="*/ 179650 h 186771"/>
                <a:gd name="connsiteX7" fmla="*/ 5101 w 34105"/>
                <a:gd name="connsiteY7" fmla="*/ 183541 h 186771"/>
                <a:gd name="connsiteX8" fmla="*/ 8229 w 34105"/>
                <a:gd name="connsiteY8" fmla="*/ 186834 h 186771"/>
                <a:gd name="connsiteX9" fmla="*/ 34199 w 34105"/>
                <a:gd name="connsiteY9" fmla="*/ 128169 h 186771"/>
                <a:gd name="connsiteX10" fmla="*/ 16678 w 34105"/>
                <a:gd name="connsiteY10" fmla="*/ 97339 h 186771"/>
                <a:gd name="connsiteX11" fmla="*/ 94 w 34105"/>
                <a:gd name="connsiteY11" fmla="*/ 113203 h 186771"/>
                <a:gd name="connsiteX12" fmla="*/ 16678 w 34105"/>
                <a:gd name="connsiteY12" fmla="*/ 129066 h 186771"/>
                <a:gd name="connsiteX13" fmla="*/ 19181 w 34105"/>
                <a:gd name="connsiteY13" fmla="*/ 128767 h 186771"/>
                <a:gd name="connsiteX14" fmla="*/ 27316 w 34105"/>
                <a:gd name="connsiteY14" fmla="*/ 125774 h 18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105" h="186771">
                  <a:moveTo>
                    <a:pt x="33261" y="15926"/>
                  </a:moveTo>
                  <a:cubicBezTo>
                    <a:pt x="33261" y="7246"/>
                    <a:pt x="25751" y="63"/>
                    <a:pt x="16678" y="63"/>
                  </a:cubicBezTo>
                  <a:cubicBezTo>
                    <a:pt x="7604" y="63"/>
                    <a:pt x="94" y="7246"/>
                    <a:pt x="94" y="15926"/>
                  </a:cubicBezTo>
                  <a:cubicBezTo>
                    <a:pt x="94" y="24606"/>
                    <a:pt x="7604" y="31790"/>
                    <a:pt x="16678" y="31790"/>
                  </a:cubicBezTo>
                  <a:cubicBezTo>
                    <a:pt x="25751" y="31790"/>
                    <a:pt x="33261" y="24606"/>
                    <a:pt x="33261" y="15926"/>
                  </a:cubicBezTo>
                  <a:close/>
                  <a:moveTo>
                    <a:pt x="27316" y="125774"/>
                  </a:moveTo>
                  <a:cubicBezTo>
                    <a:pt x="27316" y="134155"/>
                    <a:pt x="27316" y="157501"/>
                    <a:pt x="7291" y="179650"/>
                  </a:cubicBezTo>
                  <a:cubicBezTo>
                    <a:pt x="5101" y="182045"/>
                    <a:pt x="5101" y="182643"/>
                    <a:pt x="5101" y="183541"/>
                  </a:cubicBezTo>
                  <a:cubicBezTo>
                    <a:pt x="5101" y="185637"/>
                    <a:pt x="6665" y="186834"/>
                    <a:pt x="8229" y="186834"/>
                  </a:cubicBezTo>
                  <a:cubicBezTo>
                    <a:pt x="11671" y="186834"/>
                    <a:pt x="34199" y="162889"/>
                    <a:pt x="34199" y="128169"/>
                  </a:cubicBezTo>
                  <a:cubicBezTo>
                    <a:pt x="34199" y="119489"/>
                    <a:pt x="33574" y="97339"/>
                    <a:pt x="16678" y="97339"/>
                  </a:cubicBezTo>
                  <a:cubicBezTo>
                    <a:pt x="5726" y="97339"/>
                    <a:pt x="94" y="105421"/>
                    <a:pt x="94" y="113203"/>
                  </a:cubicBezTo>
                  <a:cubicBezTo>
                    <a:pt x="94" y="120985"/>
                    <a:pt x="5413" y="129066"/>
                    <a:pt x="16678" y="129066"/>
                  </a:cubicBezTo>
                  <a:cubicBezTo>
                    <a:pt x="18242" y="129066"/>
                    <a:pt x="18868" y="129066"/>
                    <a:pt x="19181" y="128767"/>
                  </a:cubicBezTo>
                  <a:cubicBezTo>
                    <a:pt x="21371" y="128468"/>
                    <a:pt x="24813" y="127869"/>
                    <a:pt x="27316" y="125774"/>
                  </a:cubicBez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Freeform: Shape 18">
              <a:extLst>
                <a:ext uri="{FF2B5EF4-FFF2-40B4-BE49-F238E27FC236}">
                  <a16:creationId xmlns:a16="http://schemas.microsoft.com/office/drawing/2014/main" id="{D3FA6630-A1C1-F40A-7632-EBB8581F8C50}"/>
                </a:ext>
              </a:extLst>
            </p:cNvPr>
            <p:cNvSpPr/>
            <p:nvPr>
              <p:custDataLst>
                <p:tags r:id="rId264"/>
              </p:custDataLst>
            </p:nvPr>
          </p:nvSpPr>
          <p:spPr>
            <a:xfrm>
              <a:off x="7271933" y="4652754"/>
              <a:ext cx="12515" cy="299312"/>
            </a:xfrm>
            <a:custGeom>
              <a:avLst/>
              <a:gdLst>
                <a:gd name="connsiteX0" fmla="*/ 12614 w 12515"/>
                <a:gd name="connsiteY0" fmla="*/ 10838 h 299312"/>
                <a:gd name="connsiteX1" fmla="*/ 6357 w 12515"/>
                <a:gd name="connsiteY1" fmla="*/ 63 h 299312"/>
                <a:gd name="connsiteX2" fmla="*/ 99 w 12515"/>
                <a:gd name="connsiteY2" fmla="*/ 10838 h 299312"/>
                <a:gd name="connsiteX3" fmla="*/ 99 w 12515"/>
                <a:gd name="connsiteY3" fmla="*/ 288600 h 299312"/>
                <a:gd name="connsiteX4" fmla="*/ 6357 w 12515"/>
                <a:gd name="connsiteY4" fmla="*/ 299375 h 299312"/>
                <a:gd name="connsiteX5" fmla="*/ 12614 w 12515"/>
                <a:gd name="connsiteY5" fmla="*/ 288600 h 299312"/>
                <a:gd name="connsiteX6" fmla="*/ 12614 w 12515"/>
                <a:gd name="connsiteY6" fmla="*/ 10838 h 29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5" h="299312">
                  <a:moveTo>
                    <a:pt x="12614" y="10838"/>
                  </a:moveTo>
                  <a:cubicBezTo>
                    <a:pt x="12614" y="5450"/>
                    <a:pt x="12614" y="63"/>
                    <a:pt x="6357" y="63"/>
                  </a:cubicBezTo>
                  <a:cubicBezTo>
                    <a:pt x="99" y="63"/>
                    <a:pt x="99" y="5450"/>
                    <a:pt x="99" y="10838"/>
                  </a:cubicBezTo>
                  <a:lnTo>
                    <a:pt x="99" y="288600"/>
                  </a:lnTo>
                  <a:cubicBezTo>
                    <a:pt x="99" y="293988"/>
                    <a:pt x="99" y="299375"/>
                    <a:pt x="6357" y="299375"/>
                  </a:cubicBezTo>
                  <a:cubicBezTo>
                    <a:pt x="12614" y="299375"/>
                    <a:pt x="12614" y="293988"/>
                    <a:pt x="12614" y="288600"/>
                  </a:cubicBezTo>
                  <a:lnTo>
                    <a:pt x="12614" y="10838"/>
                  </a:ln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Freeform: Shape 19">
              <a:extLst>
                <a:ext uri="{FF2B5EF4-FFF2-40B4-BE49-F238E27FC236}">
                  <a16:creationId xmlns:a16="http://schemas.microsoft.com/office/drawing/2014/main" id="{495B55DA-8B02-F7B7-AC0E-39E8B5B3FAA7}"/>
                </a:ext>
              </a:extLst>
            </p:cNvPr>
            <p:cNvSpPr/>
            <p:nvPr>
              <p:custDataLst>
                <p:tags r:id="rId265"/>
              </p:custDataLst>
            </p:nvPr>
          </p:nvSpPr>
          <p:spPr>
            <a:xfrm>
              <a:off x="7330688" y="4669516"/>
              <a:ext cx="189611" cy="269081"/>
            </a:xfrm>
            <a:custGeom>
              <a:avLst/>
              <a:gdLst>
                <a:gd name="connsiteX0" fmla="*/ 141841 w 189611"/>
                <a:gd name="connsiteY0" fmla="*/ 7845 h 269081"/>
                <a:gd name="connsiteX1" fmla="*/ 142780 w 189611"/>
                <a:gd name="connsiteY1" fmla="*/ 3355 h 269081"/>
                <a:gd name="connsiteX2" fmla="*/ 139025 w 189611"/>
                <a:gd name="connsiteY2" fmla="*/ 63 h 269081"/>
                <a:gd name="connsiteX3" fmla="*/ 134332 w 189611"/>
                <a:gd name="connsiteY3" fmla="*/ 6049 h 269081"/>
                <a:gd name="connsiteX4" fmla="*/ 82392 w 189611"/>
                <a:gd name="connsiteY4" fmla="*/ 203895 h 269081"/>
                <a:gd name="connsiteX5" fmla="*/ 46722 w 189611"/>
                <a:gd name="connsiteY5" fmla="*/ 170372 h 269081"/>
                <a:gd name="connsiteX6" fmla="*/ 63618 w 189611"/>
                <a:gd name="connsiteY6" fmla="*/ 114699 h 269081"/>
                <a:gd name="connsiteX7" fmla="*/ 67060 w 189611"/>
                <a:gd name="connsiteY7" fmla="*/ 100033 h 269081"/>
                <a:gd name="connsiteX8" fmla="*/ 41403 w 189611"/>
                <a:gd name="connsiteY8" fmla="*/ 75490 h 269081"/>
                <a:gd name="connsiteX9" fmla="*/ 102 w 189611"/>
                <a:gd name="connsiteY9" fmla="*/ 121584 h 269081"/>
                <a:gd name="connsiteX10" fmla="*/ 3856 w 189611"/>
                <a:gd name="connsiteY10" fmla="*/ 124577 h 269081"/>
                <a:gd name="connsiteX11" fmla="*/ 8862 w 189611"/>
                <a:gd name="connsiteY11" fmla="*/ 119189 h 269081"/>
                <a:gd name="connsiteX12" fmla="*/ 40464 w 189611"/>
                <a:gd name="connsiteY12" fmla="*/ 82074 h 269081"/>
                <a:gd name="connsiteX13" fmla="*/ 48287 w 189611"/>
                <a:gd name="connsiteY13" fmla="*/ 91652 h 269081"/>
                <a:gd name="connsiteX14" fmla="*/ 41090 w 189611"/>
                <a:gd name="connsiteY14" fmla="*/ 117393 h 269081"/>
                <a:gd name="connsiteX15" fmla="*/ 26071 w 189611"/>
                <a:gd name="connsiteY15" fmla="*/ 167977 h 269081"/>
                <a:gd name="connsiteX16" fmla="*/ 80514 w 189611"/>
                <a:gd name="connsiteY16" fmla="*/ 210480 h 269081"/>
                <a:gd name="connsiteX17" fmla="*/ 73631 w 189611"/>
                <a:gd name="connsiteY17" fmla="*/ 237717 h 269081"/>
                <a:gd name="connsiteX18" fmla="*/ 66434 w 189611"/>
                <a:gd name="connsiteY18" fmla="*/ 266152 h 269081"/>
                <a:gd name="connsiteX19" fmla="*/ 70189 w 189611"/>
                <a:gd name="connsiteY19" fmla="*/ 269145 h 269081"/>
                <a:gd name="connsiteX20" fmla="*/ 73005 w 189611"/>
                <a:gd name="connsiteY20" fmla="*/ 267948 h 269081"/>
                <a:gd name="connsiteX21" fmla="*/ 76760 w 189611"/>
                <a:gd name="connsiteY21" fmla="*/ 255676 h 269081"/>
                <a:gd name="connsiteX22" fmla="*/ 88650 w 189611"/>
                <a:gd name="connsiteY22" fmla="*/ 211078 h 269081"/>
                <a:gd name="connsiteX23" fmla="*/ 157173 w 189611"/>
                <a:gd name="connsiteY23" fmla="*/ 179052 h 269081"/>
                <a:gd name="connsiteX24" fmla="*/ 180014 w 189611"/>
                <a:gd name="connsiteY24" fmla="*/ 143134 h 269081"/>
                <a:gd name="connsiteX25" fmla="*/ 189713 w 189611"/>
                <a:gd name="connsiteY25" fmla="*/ 96441 h 269081"/>
                <a:gd name="connsiteX26" fmla="*/ 175946 w 189611"/>
                <a:gd name="connsiteY26" fmla="*/ 75490 h 269081"/>
                <a:gd name="connsiteX27" fmla="*/ 160302 w 189611"/>
                <a:gd name="connsiteY27" fmla="*/ 89857 h 269081"/>
                <a:gd name="connsiteX28" fmla="*/ 164995 w 189611"/>
                <a:gd name="connsiteY28" fmla="*/ 97938 h 269081"/>
                <a:gd name="connsiteX29" fmla="*/ 176259 w 189611"/>
                <a:gd name="connsiteY29" fmla="*/ 123380 h 269081"/>
                <a:gd name="connsiteX30" fmla="*/ 149037 w 189611"/>
                <a:gd name="connsiteY30" fmla="*/ 177854 h 269081"/>
                <a:gd name="connsiteX31" fmla="*/ 90214 w 189611"/>
                <a:gd name="connsiteY31" fmla="*/ 204493 h 269081"/>
                <a:gd name="connsiteX32" fmla="*/ 141841 w 189611"/>
                <a:gd name="connsiteY32" fmla="*/ 7845 h 26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9611" h="269081">
                  <a:moveTo>
                    <a:pt x="141841" y="7845"/>
                  </a:moveTo>
                  <a:cubicBezTo>
                    <a:pt x="142154" y="6648"/>
                    <a:pt x="142780" y="4852"/>
                    <a:pt x="142780" y="3355"/>
                  </a:cubicBezTo>
                  <a:cubicBezTo>
                    <a:pt x="142780" y="362"/>
                    <a:pt x="140589" y="63"/>
                    <a:pt x="139025" y="63"/>
                  </a:cubicBezTo>
                  <a:cubicBezTo>
                    <a:pt x="135896" y="63"/>
                    <a:pt x="135583" y="661"/>
                    <a:pt x="134332" y="6049"/>
                  </a:cubicBezTo>
                  <a:lnTo>
                    <a:pt x="82392" y="203895"/>
                  </a:lnTo>
                  <a:cubicBezTo>
                    <a:pt x="58612" y="201201"/>
                    <a:pt x="46722" y="190126"/>
                    <a:pt x="46722" y="170372"/>
                  </a:cubicBezTo>
                  <a:cubicBezTo>
                    <a:pt x="46722" y="164385"/>
                    <a:pt x="46722" y="156603"/>
                    <a:pt x="63618" y="114699"/>
                  </a:cubicBezTo>
                  <a:cubicBezTo>
                    <a:pt x="64870" y="111108"/>
                    <a:pt x="67060" y="106019"/>
                    <a:pt x="67060" y="100033"/>
                  </a:cubicBezTo>
                  <a:cubicBezTo>
                    <a:pt x="67060" y="86564"/>
                    <a:pt x="57048" y="75490"/>
                    <a:pt x="41403" y="75490"/>
                  </a:cubicBezTo>
                  <a:cubicBezTo>
                    <a:pt x="11678" y="75490"/>
                    <a:pt x="102" y="118890"/>
                    <a:pt x="102" y="121584"/>
                  </a:cubicBezTo>
                  <a:cubicBezTo>
                    <a:pt x="102" y="124577"/>
                    <a:pt x="3230" y="124577"/>
                    <a:pt x="3856" y="124577"/>
                  </a:cubicBezTo>
                  <a:cubicBezTo>
                    <a:pt x="6985" y="124577"/>
                    <a:pt x="7298" y="123978"/>
                    <a:pt x="8862" y="119189"/>
                  </a:cubicBezTo>
                  <a:cubicBezTo>
                    <a:pt x="17310" y="90754"/>
                    <a:pt x="29826" y="82074"/>
                    <a:pt x="40464" y="82074"/>
                  </a:cubicBezTo>
                  <a:cubicBezTo>
                    <a:pt x="42968" y="82074"/>
                    <a:pt x="48287" y="82074"/>
                    <a:pt x="48287" y="91652"/>
                  </a:cubicBezTo>
                  <a:cubicBezTo>
                    <a:pt x="48287" y="99435"/>
                    <a:pt x="45158" y="106917"/>
                    <a:pt x="41090" y="117393"/>
                  </a:cubicBezTo>
                  <a:cubicBezTo>
                    <a:pt x="26071" y="155107"/>
                    <a:pt x="26071" y="162889"/>
                    <a:pt x="26071" y="167977"/>
                  </a:cubicBezTo>
                  <a:cubicBezTo>
                    <a:pt x="26071" y="196412"/>
                    <a:pt x="50477" y="208684"/>
                    <a:pt x="80514" y="210480"/>
                  </a:cubicBezTo>
                  <a:cubicBezTo>
                    <a:pt x="78011" y="221255"/>
                    <a:pt x="78011" y="221853"/>
                    <a:pt x="73631" y="237717"/>
                  </a:cubicBezTo>
                  <a:cubicBezTo>
                    <a:pt x="72692" y="241009"/>
                    <a:pt x="66434" y="265254"/>
                    <a:pt x="66434" y="266152"/>
                  </a:cubicBezTo>
                  <a:cubicBezTo>
                    <a:pt x="66434" y="266451"/>
                    <a:pt x="66434" y="269145"/>
                    <a:pt x="70189" y="269145"/>
                  </a:cubicBezTo>
                  <a:cubicBezTo>
                    <a:pt x="70815" y="269145"/>
                    <a:pt x="72379" y="269145"/>
                    <a:pt x="73005" y="267948"/>
                  </a:cubicBezTo>
                  <a:cubicBezTo>
                    <a:pt x="73944" y="267349"/>
                    <a:pt x="75821" y="259866"/>
                    <a:pt x="76760" y="255676"/>
                  </a:cubicBezTo>
                  <a:lnTo>
                    <a:pt x="88650" y="211078"/>
                  </a:lnTo>
                  <a:cubicBezTo>
                    <a:pt x="100227" y="211078"/>
                    <a:pt x="127761" y="211078"/>
                    <a:pt x="157173" y="179052"/>
                  </a:cubicBezTo>
                  <a:cubicBezTo>
                    <a:pt x="170001" y="165283"/>
                    <a:pt x="176572" y="152114"/>
                    <a:pt x="180014" y="143134"/>
                  </a:cubicBezTo>
                  <a:cubicBezTo>
                    <a:pt x="182830" y="135651"/>
                    <a:pt x="189713" y="109611"/>
                    <a:pt x="189713" y="96441"/>
                  </a:cubicBezTo>
                  <a:cubicBezTo>
                    <a:pt x="189713" y="79680"/>
                    <a:pt x="181265" y="75490"/>
                    <a:pt x="175946" y="75490"/>
                  </a:cubicBezTo>
                  <a:cubicBezTo>
                    <a:pt x="168124" y="75490"/>
                    <a:pt x="160302" y="83272"/>
                    <a:pt x="160302" y="89857"/>
                  </a:cubicBezTo>
                  <a:cubicBezTo>
                    <a:pt x="160302" y="93748"/>
                    <a:pt x="162179" y="95543"/>
                    <a:pt x="164995" y="97938"/>
                  </a:cubicBezTo>
                  <a:cubicBezTo>
                    <a:pt x="168437" y="101230"/>
                    <a:pt x="176259" y="109013"/>
                    <a:pt x="176259" y="123380"/>
                  </a:cubicBezTo>
                  <a:cubicBezTo>
                    <a:pt x="176259" y="142536"/>
                    <a:pt x="159989" y="167079"/>
                    <a:pt x="149037" y="177854"/>
                  </a:cubicBezTo>
                  <a:cubicBezTo>
                    <a:pt x="121503" y="204493"/>
                    <a:pt x="101478" y="204493"/>
                    <a:pt x="90214" y="204493"/>
                  </a:cubicBezTo>
                  <a:lnTo>
                    <a:pt x="141841" y="7845"/>
                  </a:ln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Freeform: Shape 20">
              <a:extLst>
                <a:ext uri="{FF2B5EF4-FFF2-40B4-BE49-F238E27FC236}">
                  <a16:creationId xmlns:a16="http://schemas.microsoft.com/office/drawing/2014/main" id="{006640C4-3F82-8E10-E9DD-6053108B9526}"/>
                </a:ext>
              </a:extLst>
            </p:cNvPr>
            <p:cNvSpPr/>
            <p:nvPr>
              <p:custDataLst>
                <p:tags r:id="rId266"/>
              </p:custDataLst>
            </p:nvPr>
          </p:nvSpPr>
          <p:spPr>
            <a:xfrm>
              <a:off x="7553863" y="4652754"/>
              <a:ext cx="69774" cy="299312"/>
            </a:xfrm>
            <a:custGeom>
              <a:avLst/>
              <a:gdLst>
                <a:gd name="connsiteX0" fmla="*/ 68319 w 69774"/>
                <a:gd name="connsiteY0" fmla="*/ 154807 h 299312"/>
                <a:gd name="connsiteX1" fmla="*/ 69883 w 69774"/>
                <a:gd name="connsiteY1" fmla="*/ 149719 h 299312"/>
                <a:gd name="connsiteX2" fmla="*/ 68319 w 69774"/>
                <a:gd name="connsiteY2" fmla="*/ 144631 h 299312"/>
                <a:gd name="connsiteX3" fmla="*/ 13563 w 69774"/>
                <a:gd name="connsiteY3" fmla="*/ 6947 h 299312"/>
                <a:gd name="connsiteX4" fmla="*/ 6366 w 69774"/>
                <a:gd name="connsiteY4" fmla="*/ 63 h 299312"/>
                <a:gd name="connsiteX5" fmla="*/ 108 w 69774"/>
                <a:gd name="connsiteY5" fmla="*/ 6049 h 299312"/>
                <a:gd name="connsiteX6" fmla="*/ 1673 w 69774"/>
                <a:gd name="connsiteY6" fmla="*/ 10838 h 299312"/>
                <a:gd name="connsiteX7" fmla="*/ 57054 w 69774"/>
                <a:gd name="connsiteY7" fmla="*/ 149719 h 299312"/>
                <a:gd name="connsiteX8" fmla="*/ 1673 w 69774"/>
                <a:gd name="connsiteY8" fmla="*/ 288001 h 299312"/>
                <a:gd name="connsiteX9" fmla="*/ 108 w 69774"/>
                <a:gd name="connsiteY9" fmla="*/ 293389 h 299312"/>
                <a:gd name="connsiteX10" fmla="*/ 6366 w 69774"/>
                <a:gd name="connsiteY10" fmla="*/ 299375 h 299312"/>
                <a:gd name="connsiteX11" fmla="*/ 12937 w 69774"/>
                <a:gd name="connsiteY11" fmla="*/ 293389 h 299312"/>
                <a:gd name="connsiteX12" fmla="*/ 68319 w 69774"/>
                <a:gd name="connsiteY12" fmla="*/ 154807 h 29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774" h="299312">
                  <a:moveTo>
                    <a:pt x="68319" y="154807"/>
                  </a:moveTo>
                  <a:cubicBezTo>
                    <a:pt x="69883" y="151216"/>
                    <a:pt x="69883" y="150617"/>
                    <a:pt x="69883" y="149719"/>
                  </a:cubicBezTo>
                  <a:cubicBezTo>
                    <a:pt x="69883" y="148821"/>
                    <a:pt x="69883" y="148223"/>
                    <a:pt x="68319" y="144631"/>
                  </a:cubicBezTo>
                  <a:lnTo>
                    <a:pt x="13563" y="6947"/>
                  </a:lnTo>
                  <a:cubicBezTo>
                    <a:pt x="11685" y="1859"/>
                    <a:pt x="9808" y="63"/>
                    <a:pt x="6366" y="63"/>
                  </a:cubicBezTo>
                  <a:cubicBezTo>
                    <a:pt x="2924" y="63"/>
                    <a:pt x="108" y="2757"/>
                    <a:pt x="108" y="6049"/>
                  </a:cubicBezTo>
                  <a:cubicBezTo>
                    <a:pt x="108" y="6947"/>
                    <a:pt x="108" y="7546"/>
                    <a:pt x="1673" y="10838"/>
                  </a:cubicBezTo>
                  <a:lnTo>
                    <a:pt x="57054" y="149719"/>
                  </a:lnTo>
                  <a:lnTo>
                    <a:pt x="1673" y="288001"/>
                  </a:lnTo>
                  <a:cubicBezTo>
                    <a:pt x="108" y="291294"/>
                    <a:pt x="108" y="291893"/>
                    <a:pt x="108" y="293389"/>
                  </a:cubicBezTo>
                  <a:cubicBezTo>
                    <a:pt x="108" y="296682"/>
                    <a:pt x="2924" y="299375"/>
                    <a:pt x="6366" y="299375"/>
                  </a:cubicBezTo>
                  <a:cubicBezTo>
                    <a:pt x="10434" y="299375"/>
                    <a:pt x="11685" y="296382"/>
                    <a:pt x="12937" y="293389"/>
                  </a:cubicBezTo>
                  <a:lnTo>
                    <a:pt x="68319" y="154807"/>
                  </a:ln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Freeform: Shape 21">
              <a:extLst>
                <a:ext uri="{FF2B5EF4-FFF2-40B4-BE49-F238E27FC236}">
                  <a16:creationId xmlns:a16="http://schemas.microsoft.com/office/drawing/2014/main" id="{6286AFD6-85C5-A974-AD80-17505307DF83}"/>
                </a:ext>
              </a:extLst>
            </p:cNvPr>
            <p:cNvSpPr/>
            <p:nvPr>
              <p:custDataLst>
                <p:tags r:id="rId267"/>
              </p:custDataLst>
            </p:nvPr>
          </p:nvSpPr>
          <p:spPr>
            <a:xfrm>
              <a:off x="7676169" y="4652754"/>
              <a:ext cx="72590" cy="299312"/>
            </a:xfrm>
            <a:custGeom>
              <a:avLst/>
              <a:gdLst>
                <a:gd name="connsiteX0" fmla="*/ 72703 w 72590"/>
                <a:gd name="connsiteY0" fmla="*/ 149719 h 299312"/>
                <a:gd name="connsiteX1" fmla="*/ 52052 w 72590"/>
                <a:gd name="connsiteY1" fmla="*/ 56334 h 299312"/>
                <a:gd name="connsiteX2" fmla="*/ 3241 w 72590"/>
                <a:gd name="connsiteY2" fmla="*/ 63 h 299312"/>
                <a:gd name="connsiteX3" fmla="*/ 112 w 72590"/>
                <a:gd name="connsiteY3" fmla="*/ 3056 h 299312"/>
                <a:gd name="connsiteX4" fmla="*/ 6057 w 72590"/>
                <a:gd name="connsiteY4" fmla="*/ 9940 h 299312"/>
                <a:gd name="connsiteX5" fmla="*/ 54555 w 72590"/>
                <a:gd name="connsiteY5" fmla="*/ 149719 h 299312"/>
                <a:gd name="connsiteX6" fmla="*/ 4180 w 72590"/>
                <a:gd name="connsiteY6" fmla="*/ 291294 h 299312"/>
                <a:gd name="connsiteX7" fmla="*/ 112 w 72590"/>
                <a:gd name="connsiteY7" fmla="*/ 296382 h 299312"/>
                <a:gd name="connsiteX8" fmla="*/ 3241 w 72590"/>
                <a:gd name="connsiteY8" fmla="*/ 299375 h 299312"/>
                <a:gd name="connsiteX9" fmla="*/ 52991 w 72590"/>
                <a:gd name="connsiteY9" fmla="*/ 241009 h 299312"/>
                <a:gd name="connsiteX10" fmla="*/ 72703 w 72590"/>
                <a:gd name="connsiteY10" fmla="*/ 149719 h 29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0" h="299312">
                  <a:moveTo>
                    <a:pt x="72703" y="149719"/>
                  </a:moveTo>
                  <a:cubicBezTo>
                    <a:pt x="72703" y="126373"/>
                    <a:pt x="69261" y="90156"/>
                    <a:pt x="52052" y="56334"/>
                  </a:cubicBezTo>
                  <a:cubicBezTo>
                    <a:pt x="33279" y="19518"/>
                    <a:pt x="6370" y="63"/>
                    <a:pt x="3241" y="63"/>
                  </a:cubicBezTo>
                  <a:cubicBezTo>
                    <a:pt x="1364" y="63"/>
                    <a:pt x="112" y="1260"/>
                    <a:pt x="112" y="3056"/>
                  </a:cubicBezTo>
                  <a:cubicBezTo>
                    <a:pt x="112" y="3954"/>
                    <a:pt x="112" y="4552"/>
                    <a:pt x="6057" y="9940"/>
                  </a:cubicBezTo>
                  <a:cubicBezTo>
                    <a:pt x="36720" y="39572"/>
                    <a:pt x="54555" y="87163"/>
                    <a:pt x="54555" y="149719"/>
                  </a:cubicBezTo>
                  <a:cubicBezTo>
                    <a:pt x="54555" y="200901"/>
                    <a:pt x="42978" y="253581"/>
                    <a:pt x="4180" y="291294"/>
                  </a:cubicBezTo>
                  <a:cubicBezTo>
                    <a:pt x="112" y="294886"/>
                    <a:pt x="112" y="295484"/>
                    <a:pt x="112" y="296382"/>
                  </a:cubicBezTo>
                  <a:cubicBezTo>
                    <a:pt x="112" y="298178"/>
                    <a:pt x="1364" y="299375"/>
                    <a:pt x="3241" y="299375"/>
                  </a:cubicBezTo>
                  <a:cubicBezTo>
                    <a:pt x="6370" y="299375"/>
                    <a:pt x="34530" y="279022"/>
                    <a:pt x="52991" y="241009"/>
                  </a:cubicBezTo>
                  <a:cubicBezTo>
                    <a:pt x="68948" y="208085"/>
                    <a:pt x="72703" y="174861"/>
                    <a:pt x="72703" y="149719"/>
                  </a:cubicBez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6" name="Group 75" descr="\documentclass{article}&#10;\usepackage{amsmath}&#10;\pagestyle{empty}&#10;&#10;\input{Macros.tex}&#10;&#10;\begin{document}&#10;&#10;$\ket{0}_{\reg{p_1}}\ket{0}_{\reg{p_2}}\ket{0}_{\reg{p_3}}\ket{\psi}_{\reg{v}}$&#10;&#10;&#10;\end{document}" title="IguanaTex Shape Display">
            <a:extLst>
              <a:ext uri="{FF2B5EF4-FFF2-40B4-BE49-F238E27FC236}">
                <a16:creationId xmlns:a16="http://schemas.microsoft.com/office/drawing/2014/main" id="{C15967F3-DC62-0E78-1101-D27E5E97EFD1}"/>
              </a:ext>
            </a:extLst>
          </p:cNvPr>
          <p:cNvGrpSpPr>
            <a:grpSpLocks noChangeAspect="1"/>
          </p:cNvGrpSpPr>
          <p:nvPr>
            <p:custDataLst>
              <p:tags r:id="rId2"/>
            </p:custDataLst>
          </p:nvPr>
        </p:nvGrpSpPr>
        <p:grpSpPr>
          <a:xfrm>
            <a:off x="4348743" y="2969018"/>
            <a:ext cx="1842699" cy="285636"/>
            <a:chOff x="5338242" y="5345312"/>
            <a:chExt cx="1967794" cy="305027"/>
          </a:xfrm>
        </p:grpSpPr>
        <p:sp>
          <p:nvSpPr>
            <p:cNvPr id="57" name="Freeform: Shape 56">
              <a:extLst>
                <a:ext uri="{FF2B5EF4-FFF2-40B4-BE49-F238E27FC236}">
                  <a16:creationId xmlns:a16="http://schemas.microsoft.com/office/drawing/2014/main" id="{722DE7EC-C777-5E83-9911-77D70DEEB335}"/>
                </a:ext>
              </a:extLst>
            </p:cNvPr>
            <p:cNvSpPr/>
            <p:nvPr>
              <p:custDataLst>
                <p:tags r:id="rId241"/>
              </p:custDataLst>
            </p:nvPr>
          </p:nvSpPr>
          <p:spPr>
            <a:xfrm>
              <a:off x="5338242" y="5345312"/>
              <a:ext cx="10090" cy="253051"/>
            </a:xfrm>
            <a:custGeom>
              <a:avLst/>
              <a:gdLst>
                <a:gd name="connsiteX0" fmla="*/ 10167 w 10090"/>
                <a:gd name="connsiteY0" fmla="*/ 9173 h 253051"/>
                <a:gd name="connsiteX1" fmla="*/ 5122 w 10090"/>
                <a:gd name="connsiteY1" fmla="*/ 63 h 253051"/>
                <a:gd name="connsiteX2" fmla="*/ 77 w 10090"/>
                <a:gd name="connsiteY2" fmla="*/ 9173 h 253051"/>
                <a:gd name="connsiteX3" fmla="*/ 77 w 10090"/>
                <a:gd name="connsiteY3" fmla="*/ 244004 h 253051"/>
                <a:gd name="connsiteX4" fmla="*/ 5122 w 10090"/>
                <a:gd name="connsiteY4" fmla="*/ 253114 h 253051"/>
                <a:gd name="connsiteX5" fmla="*/ 10167 w 10090"/>
                <a:gd name="connsiteY5" fmla="*/ 244004 h 253051"/>
                <a:gd name="connsiteX6" fmla="*/ 10167 w 10090"/>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0" h="253051">
                  <a:moveTo>
                    <a:pt x="10167" y="9173"/>
                  </a:moveTo>
                  <a:cubicBezTo>
                    <a:pt x="10167" y="4618"/>
                    <a:pt x="10167" y="63"/>
                    <a:pt x="5122" y="63"/>
                  </a:cubicBezTo>
                  <a:cubicBezTo>
                    <a:pt x="77" y="63"/>
                    <a:pt x="77" y="4618"/>
                    <a:pt x="77" y="9173"/>
                  </a:cubicBezTo>
                  <a:lnTo>
                    <a:pt x="77" y="244004"/>
                  </a:lnTo>
                  <a:cubicBezTo>
                    <a:pt x="77" y="248559"/>
                    <a:pt x="77" y="253114"/>
                    <a:pt x="5122" y="253114"/>
                  </a:cubicBezTo>
                  <a:cubicBezTo>
                    <a:pt x="10167" y="253114"/>
                    <a:pt x="10167" y="248559"/>
                    <a:pt x="10167" y="244004"/>
                  </a:cubicBezTo>
                  <a:lnTo>
                    <a:pt x="10167" y="91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8" name="Freeform: Shape 57">
              <a:extLst>
                <a:ext uri="{FF2B5EF4-FFF2-40B4-BE49-F238E27FC236}">
                  <a16:creationId xmlns:a16="http://schemas.microsoft.com/office/drawing/2014/main" id="{5AC5FAE1-7B40-D481-08BE-F4D8CC0B9CD8}"/>
                </a:ext>
              </a:extLst>
            </p:cNvPr>
            <p:cNvSpPr/>
            <p:nvPr>
              <p:custDataLst>
                <p:tags r:id="rId242"/>
              </p:custDataLst>
            </p:nvPr>
          </p:nvSpPr>
          <p:spPr>
            <a:xfrm>
              <a:off x="5388132" y="5366568"/>
              <a:ext cx="106197" cy="174099"/>
            </a:xfrm>
            <a:custGeom>
              <a:avLst/>
              <a:gdLst>
                <a:gd name="connsiteX0" fmla="*/ 106277 w 106197"/>
                <a:gd name="connsiteY0" fmla="*/ 87618 h 174099"/>
                <a:gd name="connsiteX1" fmla="*/ 96187 w 106197"/>
                <a:gd name="connsiteY1" fmla="*/ 28404 h 174099"/>
                <a:gd name="connsiteX2" fmla="*/ 53304 w 106197"/>
                <a:gd name="connsiteY2" fmla="*/ 63 h 174099"/>
                <a:gd name="connsiteX3" fmla="*/ 9413 w 106197"/>
                <a:gd name="connsiteY3" fmla="*/ 30176 h 174099"/>
                <a:gd name="connsiteX4" fmla="*/ 79 w 106197"/>
                <a:gd name="connsiteY4" fmla="*/ 87618 h 174099"/>
                <a:gd name="connsiteX5" fmla="*/ 11431 w 106197"/>
                <a:gd name="connsiteY5" fmla="*/ 148604 h 174099"/>
                <a:gd name="connsiteX6" fmla="*/ 53052 w 106197"/>
                <a:gd name="connsiteY6" fmla="*/ 174162 h 174099"/>
                <a:gd name="connsiteX7" fmla="*/ 96944 w 106197"/>
                <a:gd name="connsiteY7" fmla="*/ 144808 h 174099"/>
                <a:gd name="connsiteX8" fmla="*/ 106277 w 106197"/>
                <a:gd name="connsiteY8" fmla="*/ 87618 h 174099"/>
                <a:gd name="connsiteX9" fmla="*/ 53052 w 106197"/>
                <a:gd name="connsiteY9" fmla="*/ 168595 h 174099"/>
                <a:gd name="connsiteX10" fmla="*/ 23791 w 106197"/>
                <a:gd name="connsiteY10" fmla="*/ 137976 h 174099"/>
                <a:gd name="connsiteX11" fmla="*/ 21016 w 106197"/>
                <a:gd name="connsiteY11" fmla="*/ 84582 h 174099"/>
                <a:gd name="connsiteX12" fmla="*/ 23034 w 106197"/>
                <a:gd name="connsiteY12" fmla="*/ 38020 h 174099"/>
                <a:gd name="connsiteX13" fmla="*/ 53052 w 106197"/>
                <a:gd name="connsiteY13" fmla="*/ 5630 h 174099"/>
                <a:gd name="connsiteX14" fmla="*/ 82818 w 106197"/>
                <a:gd name="connsiteY14" fmla="*/ 35237 h 174099"/>
                <a:gd name="connsiteX15" fmla="*/ 85340 w 106197"/>
                <a:gd name="connsiteY15" fmla="*/ 84582 h 174099"/>
                <a:gd name="connsiteX16" fmla="*/ 82565 w 106197"/>
                <a:gd name="connsiteY16" fmla="*/ 136963 h 174099"/>
                <a:gd name="connsiteX17" fmla="*/ 53052 w 106197"/>
                <a:gd name="connsiteY17" fmla="*/ 168595 h 17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197" h="174099">
                  <a:moveTo>
                    <a:pt x="106277" y="87618"/>
                  </a:moveTo>
                  <a:cubicBezTo>
                    <a:pt x="106277" y="67374"/>
                    <a:pt x="105016" y="47130"/>
                    <a:pt x="96187" y="28404"/>
                  </a:cubicBezTo>
                  <a:cubicBezTo>
                    <a:pt x="84583" y="4112"/>
                    <a:pt x="63899" y="63"/>
                    <a:pt x="53304" y="63"/>
                  </a:cubicBezTo>
                  <a:cubicBezTo>
                    <a:pt x="38169" y="63"/>
                    <a:pt x="19755" y="6642"/>
                    <a:pt x="9413" y="30176"/>
                  </a:cubicBezTo>
                  <a:cubicBezTo>
                    <a:pt x="1341" y="47636"/>
                    <a:pt x="79" y="67374"/>
                    <a:pt x="79" y="87618"/>
                  </a:cubicBezTo>
                  <a:cubicBezTo>
                    <a:pt x="79" y="106597"/>
                    <a:pt x="1088" y="129372"/>
                    <a:pt x="11431" y="148604"/>
                  </a:cubicBezTo>
                  <a:cubicBezTo>
                    <a:pt x="22277" y="169101"/>
                    <a:pt x="40692" y="174162"/>
                    <a:pt x="53052" y="174162"/>
                  </a:cubicBezTo>
                  <a:cubicBezTo>
                    <a:pt x="66674" y="174162"/>
                    <a:pt x="85845" y="168848"/>
                    <a:pt x="96944" y="144808"/>
                  </a:cubicBezTo>
                  <a:cubicBezTo>
                    <a:pt x="105016" y="127347"/>
                    <a:pt x="106277" y="107609"/>
                    <a:pt x="106277" y="87618"/>
                  </a:cubicBezTo>
                  <a:close/>
                  <a:moveTo>
                    <a:pt x="53052" y="168595"/>
                  </a:moveTo>
                  <a:cubicBezTo>
                    <a:pt x="43214" y="168595"/>
                    <a:pt x="28332" y="162268"/>
                    <a:pt x="23791" y="137976"/>
                  </a:cubicBezTo>
                  <a:cubicBezTo>
                    <a:pt x="21016" y="122793"/>
                    <a:pt x="21016" y="99512"/>
                    <a:pt x="21016" y="84582"/>
                  </a:cubicBezTo>
                  <a:cubicBezTo>
                    <a:pt x="21016" y="68387"/>
                    <a:pt x="21016" y="51685"/>
                    <a:pt x="23034" y="38020"/>
                  </a:cubicBezTo>
                  <a:cubicBezTo>
                    <a:pt x="27827" y="7907"/>
                    <a:pt x="46746" y="5630"/>
                    <a:pt x="53052" y="5630"/>
                  </a:cubicBezTo>
                  <a:cubicBezTo>
                    <a:pt x="61376" y="5630"/>
                    <a:pt x="78025" y="10185"/>
                    <a:pt x="82818" y="35237"/>
                  </a:cubicBezTo>
                  <a:cubicBezTo>
                    <a:pt x="85340" y="49408"/>
                    <a:pt x="85340" y="68640"/>
                    <a:pt x="85340" y="84582"/>
                  </a:cubicBezTo>
                  <a:cubicBezTo>
                    <a:pt x="85340" y="103561"/>
                    <a:pt x="85340" y="120768"/>
                    <a:pt x="82565" y="136963"/>
                  </a:cubicBezTo>
                  <a:cubicBezTo>
                    <a:pt x="78782" y="161003"/>
                    <a:pt x="64403" y="168595"/>
                    <a:pt x="53052" y="168595"/>
                  </a:cubicBez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9" name="Freeform: Shape 58">
              <a:extLst>
                <a:ext uri="{FF2B5EF4-FFF2-40B4-BE49-F238E27FC236}">
                  <a16:creationId xmlns:a16="http://schemas.microsoft.com/office/drawing/2014/main" id="{CC5E513F-A7AC-F9E0-EE0B-26478AF12958}"/>
                </a:ext>
              </a:extLst>
            </p:cNvPr>
            <p:cNvSpPr/>
            <p:nvPr>
              <p:custDataLst>
                <p:tags r:id="rId243"/>
              </p:custDataLst>
            </p:nvPr>
          </p:nvSpPr>
          <p:spPr>
            <a:xfrm>
              <a:off x="5518294" y="5345312"/>
              <a:ext cx="56251" cy="253051"/>
            </a:xfrm>
            <a:custGeom>
              <a:avLst/>
              <a:gdLst>
                <a:gd name="connsiteX0" fmla="*/ 55075 w 56251"/>
                <a:gd name="connsiteY0" fmla="*/ 130890 h 253051"/>
                <a:gd name="connsiteX1" fmla="*/ 56336 w 56251"/>
                <a:gd name="connsiteY1" fmla="*/ 126588 h 253051"/>
                <a:gd name="connsiteX2" fmla="*/ 55075 w 56251"/>
                <a:gd name="connsiteY2" fmla="*/ 122286 h 253051"/>
                <a:gd name="connsiteX3" fmla="*/ 10931 w 56251"/>
                <a:gd name="connsiteY3" fmla="*/ 5883 h 253051"/>
                <a:gd name="connsiteX4" fmla="*/ 5129 w 56251"/>
                <a:gd name="connsiteY4" fmla="*/ 63 h 253051"/>
                <a:gd name="connsiteX5" fmla="*/ 84 w 56251"/>
                <a:gd name="connsiteY5" fmla="*/ 5124 h 253051"/>
                <a:gd name="connsiteX6" fmla="*/ 1346 w 56251"/>
                <a:gd name="connsiteY6" fmla="*/ 9173 h 253051"/>
                <a:gd name="connsiteX7" fmla="*/ 45994 w 56251"/>
                <a:gd name="connsiteY7" fmla="*/ 126588 h 253051"/>
                <a:gd name="connsiteX8" fmla="*/ 1346 w 56251"/>
                <a:gd name="connsiteY8" fmla="*/ 243498 h 253051"/>
                <a:gd name="connsiteX9" fmla="*/ 84 w 56251"/>
                <a:gd name="connsiteY9" fmla="*/ 248053 h 253051"/>
                <a:gd name="connsiteX10" fmla="*/ 5129 w 56251"/>
                <a:gd name="connsiteY10" fmla="*/ 253114 h 253051"/>
                <a:gd name="connsiteX11" fmla="*/ 10427 w 56251"/>
                <a:gd name="connsiteY11" fmla="*/ 248053 h 253051"/>
                <a:gd name="connsiteX12" fmla="*/ 55075 w 56251"/>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51" h="253051">
                  <a:moveTo>
                    <a:pt x="55075" y="130890"/>
                  </a:moveTo>
                  <a:cubicBezTo>
                    <a:pt x="56336" y="127854"/>
                    <a:pt x="56336" y="127347"/>
                    <a:pt x="56336" y="126588"/>
                  </a:cubicBezTo>
                  <a:cubicBezTo>
                    <a:pt x="56336" y="125829"/>
                    <a:pt x="56336" y="125323"/>
                    <a:pt x="55075" y="122286"/>
                  </a:cubicBezTo>
                  <a:lnTo>
                    <a:pt x="10931" y="5883"/>
                  </a:lnTo>
                  <a:cubicBezTo>
                    <a:pt x="9418" y="1581"/>
                    <a:pt x="7904" y="63"/>
                    <a:pt x="5129" y="63"/>
                  </a:cubicBezTo>
                  <a:cubicBezTo>
                    <a:pt x="2355" y="63"/>
                    <a:pt x="84" y="2340"/>
                    <a:pt x="84" y="5124"/>
                  </a:cubicBezTo>
                  <a:cubicBezTo>
                    <a:pt x="84" y="5883"/>
                    <a:pt x="84" y="6389"/>
                    <a:pt x="1346" y="9173"/>
                  </a:cubicBezTo>
                  <a:lnTo>
                    <a:pt x="45994" y="126588"/>
                  </a:lnTo>
                  <a:lnTo>
                    <a:pt x="1346" y="243498"/>
                  </a:lnTo>
                  <a:cubicBezTo>
                    <a:pt x="84" y="246281"/>
                    <a:pt x="84" y="246788"/>
                    <a:pt x="84" y="248053"/>
                  </a:cubicBezTo>
                  <a:cubicBezTo>
                    <a:pt x="84" y="250836"/>
                    <a:pt x="2355" y="253114"/>
                    <a:pt x="5129" y="253114"/>
                  </a:cubicBezTo>
                  <a:cubicBezTo>
                    <a:pt x="8409" y="253114"/>
                    <a:pt x="9418" y="250583"/>
                    <a:pt x="10427" y="248053"/>
                  </a:cubicBezTo>
                  <a:lnTo>
                    <a:pt x="55075" y="130890"/>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0" name="Freeform: Shape 59">
              <a:extLst>
                <a:ext uri="{FF2B5EF4-FFF2-40B4-BE49-F238E27FC236}">
                  <a16:creationId xmlns:a16="http://schemas.microsoft.com/office/drawing/2014/main" id="{3A838D3C-D56E-575B-D9D4-D1B31A7DCB95}"/>
                </a:ext>
              </a:extLst>
            </p:cNvPr>
            <p:cNvSpPr/>
            <p:nvPr>
              <p:custDataLst>
                <p:tags r:id="rId244"/>
              </p:custDataLst>
            </p:nvPr>
          </p:nvSpPr>
          <p:spPr>
            <a:xfrm>
              <a:off x="5604460" y="5533784"/>
              <a:ext cx="85638" cy="116555"/>
            </a:xfrm>
            <a:custGeom>
              <a:avLst/>
              <a:gdLst>
                <a:gd name="connsiteX0" fmla="*/ 35580 w 85638"/>
                <a:gd name="connsiteY0" fmla="*/ 116621 h 116555"/>
                <a:gd name="connsiteX1" fmla="*/ 43173 w 85638"/>
                <a:gd name="connsiteY1" fmla="*/ 110775 h 116555"/>
                <a:gd name="connsiteX2" fmla="*/ 35580 w 85638"/>
                <a:gd name="connsiteY2" fmla="*/ 104930 h 116555"/>
                <a:gd name="connsiteX3" fmla="*/ 28341 w 85638"/>
                <a:gd name="connsiteY3" fmla="*/ 104930 h 116555"/>
                <a:gd name="connsiteX4" fmla="*/ 28341 w 85638"/>
                <a:gd name="connsiteY4" fmla="*/ 69857 h 116555"/>
                <a:gd name="connsiteX5" fmla="*/ 48470 w 85638"/>
                <a:gd name="connsiteY5" fmla="*/ 78182 h 116555"/>
                <a:gd name="connsiteX6" fmla="*/ 85728 w 85638"/>
                <a:gd name="connsiteY6" fmla="*/ 39035 h 116555"/>
                <a:gd name="connsiteX7" fmla="*/ 50236 w 85638"/>
                <a:gd name="connsiteY7" fmla="*/ 66 h 116555"/>
                <a:gd name="connsiteX8" fmla="*/ 28341 w 85638"/>
                <a:gd name="connsiteY8" fmla="*/ 8037 h 116555"/>
                <a:gd name="connsiteX9" fmla="*/ 20748 w 85638"/>
                <a:gd name="connsiteY9" fmla="*/ 951 h 116555"/>
                <a:gd name="connsiteX10" fmla="*/ 7682 w 85638"/>
                <a:gd name="connsiteY10" fmla="*/ 951 h 116555"/>
                <a:gd name="connsiteX11" fmla="*/ 89 w 85638"/>
                <a:gd name="connsiteY11" fmla="*/ 6797 h 116555"/>
                <a:gd name="connsiteX12" fmla="*/ 7682 w 85638"/>
                <a:gd name="connsiteY12" fmla="*/ 12642 h 116555"/>
                <a:gd name="connsiteX13" fmla="*/ 14921 w 85638"/>
                <a:gd name="connsiteY13" fmla="*/ 12642 h 116555"/>
                <a:gd name="connsiteX14" fmla="*/ 14921 w 85638"/>
                <a:gd name="connsiteY14" fmla="*/ 104930 h 116555"/>
                <a:gd name="connsiteX15" fmla="*/ 7682 w 85638"/>
                <a:gd name="connsiteY15" fmla="*/ 104930 h 116555"/>
                <a:gd name="connsiteX16" fmla="*/ 89 w 85638"/>
                <a:gd name="connsiteY16" fmla="*/ 110775 h 116555"/>
                <a:gd name="connsiteX17" fmla="*/ 7682 w 85638"/>
                <a:gd name="connsiteY17" fmla="*/ 116621 h 116555"/>
                <a:gd name="connsiteX18" fmla="*/ 35580 w 85638"/>
                <a:gd name="connsiteY18" fmla="*/ 116621 h 116555"/>
                <a:gd name="connsiteX19" fmla="*/ 28341 w 85638"/>
                <a:gd name="connsiteY19" fmla="*/ 30710 h 116555"/>
                <a:gd name="connsiteX20" fmla="*/ 49530 w 85638"/>
                <a:gd name="connsiteY20" fmla="*/ 11757 h 116555"/>
                <a:gd name="connsiteX21" fmla="*/ 72308 w 85638"/>
                <a:gd name="connsiteY21" fmla="*/ 39035 h 116555"/>
                <a:gd name="connsiteX22" fmla="*/ 47941 w 85638"/>
                <a:gd name="connsiteY22" fmla="*/ 66491 h 116555"/>
                <a:gd name="connsiteX23" fmla="*/ 28341 w 85638"/>
                <a:gd name="connsiteY23" fmla="*/ 42932 h 116555"/>
                <a:gd name="connsiteX24" fmla="*/ 28341 w 85638"/>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638" h="116555">
                  <a:moveTo>
                    <a:pt x="35580" y="116621"/>
                  </a:moveTo>
                  <a:cubicBezTo>
                    <a:pt x="38406" y="116621"/>
                    <a:pt x="43173" y="116621"/>
                    <a:pt x="43173" y="110775"/>
                  </a:cubicBezTo>
                  <a:cubicBezTo>
                    <a:pt x="43173" y="104930"/>
                    <a:pt x="38406" y="104930"/>
                    <a:pt x="35580" y="104930"/>
                  </a:cubicBezTo>
                  <a:lnTo>
                    <a:pt x="28341" y="104930"/>
                  </a:lnTo>
                  <a:lnTo>
                    <a:pt x="28341" y="69857"/>
                  </a:lnTo>
                  <a:cubicBezTo>
                    <a:pt x="33815" y="75171"/>
                    <a:pt x="40701" y="78182"/>
                    <a:pt x="48470" y="78182"/>
                  </a:cubicBezTo>
                  <a:cubicBezTo>
                    <a:pt x="68070" y="78182"/>
                    <a:pt x="85728" y="61532"/>
                    <a:pt x="85728" y="39035"/>
                  </a:cubicBezTo>
                  <a:cubicBezTo>
                    <a:pt x="85728" y="17602"/>
                    <a:pt x="70013" y="66"/>
                    <a:pt x="50236" y="66"/>
                  </a:cubicBezTo>
                  <a:cubicBezTo>
                    <a:pt x="41937" y="66"/>
                    <a:pt x="34698" y="3077"/>
                    <a:pt x="28341" y="8037"/>
                  </a:cubicBezTo>
                  <a:cubicBezTo>
                    <a:pt x="28341" y="951"/>
                    <a:pt x="24456" y="951"/>
                    <a:pt x="20748" y="951"/>
                  </a:cubicBezTo>
                  <a:lnTo>
                    <a:pt x="7682" y="951"/>
                  </a:lnTo>
                  <a:cubicBezTo>
                    <a:pt x="4856" y="951"/>
                    <a:pt x="89" y="951"/>
                    <a:pt x="89" y="6797"/>
                  </a:cubicBezTo>
                  <a:cubicBezTo>
                    <a:pt x="89" y="12642"/>
                    <a:pt x="4856" y="12642"/>
                    <a:pt x="7682" y="12642"/>
                  </a:cubicBezTo>
                  <a:lnTo>
                    <a:pt x="14921" y="12642"/>
                  </a:lnTo>
                  <a:lnTo>
                    <a:pt x="14921" y="104930"/>
                  </a:lnTo>
                  <a:lnTo>
                    <a:pt x="7682" y="104930"/>
                  </a:lnTo>
                  <a:cubicBezTo>
                    <a:pt x="4856" y="104930"/>
                    <a:pt x="89" y="104930"/>
                    <a:pt x="89" y="110775"/>
                  </a:cubicBezTo>
                  <a:cubicBezTo>
                    <a:pt x="89" y="116621"/>
                    <a:pt x="4856" y="116621"/>
                    <a:pt x="7682" y="116621"/>
                  </a:cubicBezTo>
                  <a:lnTo>
                    <a:pt x="35580" y="116621"/>
                  </a:lnTo>
                  <a:close/>
                  <a:moveTo>
                    <a:pt x="28341" y="30710"/>
                  </a:moveTo>
                  <a:cubicBezTo>
                    <a:pt x="28341" y="20436"/>
                    <a:pt x="38759" y="11757"/>
                    <a:pt x="49530" y="11757"/>
                  </a:cubicBezTo>
                  <a:cubicBezTo>
                    <a:pt x="61890" y="11757"/>
                    <a:pt x="72308" y="23802"/>
                    <a:pt x="72308" y="39035"/>
                  </a:cubicBezTo>
                  <a:cubicBezTo>
                    <a:pt x="72308" y="55155"/>
                    <a:pt x="60301" y="66491"/>
                    <a:pt x="47941" y="66491"/>
                  </a:cubicBezTo>
                  <a:cubicBezTo>
                    <a:pt x="34874" y="66491"/>
                    <a:pt x="28341" y="51789"/>
                    <a:pt x="28341" y="42932"/>
                  </a:cubicBezTo>
                  <a:lnTo>
                    <a:pt x="28341" y="30710"/>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1" name="Freeform: Shape 60">
              <a:extLst>
                <a:ext uri="{FF2B5EF4-FFF2-40B4-BE49-F238E27FC236}">
                  <a16:creationId xmlns:a16="http://schemas.microsoft.com/office/drawing/2014/main" id="{0EB49EB2-B21D-459D-DC83-E17EB3951144}"/>
                </a:ext>
              </a:extLst>
            </p:cNvPr>
            <p:cNvSpPr/>
            <p:nvPr>
              <p:custDataLst>
                <p:tags r:id="rId245"/>
              </p:custDataLst>
            </p:nvPr>
          </p:nvSpPr>
          <p:spPr>
            <a:xfrm>
              <a:off x="5709315" y="5557748"/>
              <a:ext cx="43891" cy="78572"/>
            </a:xfrm>
            <a:custGeom>
              <a:avLst/>
              <a:gdLst>
                <a:gd name="connsiteX0" fmla="*/ 27209 w 43891"/>
                <a:gd name="connsiteY0" fmla="*/ 5507 h 78572"/>
                <a:gd name="connsiteX1" fmla="*/ 23047 w 43891"/>
                <a:gd name="connsiteY1" fmla="*/ 67 h 78572"/>
                <a:gd name="connsiteX2" fmla="*/ 19011 w 43891"/>
                <a:gd name="connsiteY2" fmla="*/ 2977 h 78572"/>
                <a:gd name="connsiteX3" fmla="*/ 3750 w 43891"/>
                <a:gd name="connsiteY3" fmla="*/ 15503 h 78572"/>
                <a:gd name="connsiteX4" fmla="*/ 92 w 43891"/>
                <a:gd name="connsiteY4" fmla="*/ 19678 h 78572"/>
                <a:gd name="connsiteX5" fmla="*/ 4633 w 43891"/>
                <a:gd name="connsiteY5" fmla="*/ 23854 h 78572"/>
                <a:gd name="connsiteX6" fmla="*/ 17623 w 43891"/>
                <a:gd name="connsiteY6" fmla="*/ 18793 h 78572"/>
                <a:gd name="connsiteX7" fmla="*/ 17623 w 43891"/>
                <a:gd name="connsiteY7" fmla="*/ 70288 h 78572"/>
                <a:gd name="connsiteX8" fmla="*/ 6398 w 43891"/>
                <a:gd name="connsiteY8" fmla="*/ 70288 h 78572"/>
                <a:gd name="connsiteX9" fmla="*/ 849 w 43891"/>
                <a:gd name="connsiteY9" fmla="*/ 74464 h 78572"/>
                <a:gd name="connsiteX10" fmla="*/ 6398 w 43891"/>
                <a:gd name="connsiteY10" fmla="*/ 78639 h 78572"/>
                <a:gd name="connsiteX11" fmla="*/ 38434 w 43891"/>
                <a:gd name="connsiteY11" fmla="*/ 78639 h 78572"/>
                <a:gd name="connsiteX12" fmla="*/ 43984 w 43891"/>
                <a:gd name="connsiteY12" fmla="*/ 74464 h 78572"/>
                <a:gd name="connsiteX13" fmla="*/ 38434 w 43891"/>
                <a:gd name="connsiteY13" fmla="*/ 70288 h 78572"/>
                <a:gd name="connsiteX14" fmla="*/ 27209 w 43891"/>
                <a:gd name="connsiteY14" fmla="*/ 70288 h 78572"/>
                <a:gd name="connsiteX15" fmla="*/ 27209 w 43891"/>
                <a:gd name="connsiteY15" fmla="*/ 5507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891" h="78572">
                  <a:moveTo>
                    <a:pt x="27209" y="5507"/>
                  </a:moveTo>
                  <a:cubicBezTo>
                    <a:pt x="27209" y="3609"/>
                    <a:pt x="27209" y="67"/>
                    <a:pt x="23047" y="67"/>
                  </a:cubicBezTo>
                  <a:cubicBezTo>
                    <a:pt x="20398" y="67"/>
                    <a:pt x="19641" y="1712"/>
                    <a:pt x="19011" y="2977"/>
                  </a:cubicBezTo>
                  <a:cubicBezTo>
                    <a:pt x="13461" y="14744"/>
                    <a:pt x="7660" y="15250"/>
                    <a:pt x="3750" y="15503"/>
                  </a:cubicBezTo>
                  <a:cubicBezTo>
                    <a:pt x="1984" y="15629"/>
                    <a:pt x="92" y="17148"/>
                    <a:pt x="92" y="19678"/>
                  </a:cubicBezTo>
                  <a:cubicBezTo>
                    <a:pt x="92" y="21197"/>
                    <a:pt x="849" y="23854"/>
                    <a:pt x="4633" y="23854"/>
                  </a:cubicBezTo>
                  <a:cubicBezTo>
                    <a:pt x="10687" y="23854"/>
                    <a:pt x="15984" y="20184"/>
                    <a:pt x="17623" y="18793"/>
                  </a:cubicBezTo>
                  <a:lnTo>
                    <a:pt x="17623" y="70288"/>
                  </a:lnTo>
                  <a:lnTo>
                    <a:pt x="6398" y="70288"/>
                  </a:lnTo>
                  <a:cubicBezTo>
                    <a:pt x="4506" y="70288"/>
                    <a:pt x="849" y="70288"/>
                    <a:pt x="849" y="74464"/>
                  </a:cubicBezTo>
                  <a:cubicBezTo>
                    <a:pt x="849" y="78639"/>
                    <a:pt x="4633" y="78639"/>
                    <a:pt x="6398" y="78639"/>
                  </a:cubicBezTo>
                  <a:lnTo>
                    <a:pt x="38434" y="78639"/>
                  </a:lnTo>
                  <a:cubicBezTo>
                    <a:pt x="40326" y="78639"/>
                    <a:pt x="43984" y="78639"/>
                    <a:pt x="43984" y="74464"/>
                  </a:cubicBezTo>
                  <a:cubicBezTo>
                    <a:pt x="43984" y="70288"/>
                    <a:pt x="40200" y="70288"/>
                    <a:pt x="38434" y="70288"/>
                  </a:cubicBezTo>
                  <a:lnTo>
                    <a:pt x="27209" y="70288"/>
                  </a:lnTo>
                  <a:lnTo>
                    <a:pt x="27209" y="5507"/>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2" name="Freeform: Shape 61">
              <a:extLst>
                <a:ext uri="{FF2B5EF4-FFF2-40B4-BE49-F238E27FC236}">
                  <a16:creationId xmlns:a16="http://schemas.microsoft.com/office/drawing/2014/main" id="{CDA1489D-B55C-2110-A489-C3D5A5FFFCA8}"/>
                </a:ext>
              </a:extLst>
            </p:cNvPr>
            <p:cNvSpPr/>
            <p:nvPr>
              <p:custDataLst>
                <p:tags r:id="rId246"/>
              </p:custDataLst>
            </p:nvPr>
          </p:nvSpPr>
          <p:spPr>
            <a:xfrm>
              <a:off x="5860612" y="5345312"/>
              <a:ext cx="10090" cy="253051"/>
            </a:xfrm>
            <a:custGeom>
              <a:avLst/>
              <a:gdLst>
                <a:gd name="connsiteX0" fmla="*/ 10187 w 10090"/>
                <a:gd name="connsiteY0" fmla="*/ 9173 h 253051"/>
                <a:gd name="connsiteX1" fmla="*/ 5142 w 10090"/>
                <a:gd name="connsiteY1" fmla="*/ 63 h 253051"/>
                <a:gd name="connsiteX2" fmla="*/ 97 w 10090"/>
                <a:gd name="connsiteY2" fmla="*/ 9173 h 253051"/>
                <a:gd name="connsiteX3" fmla="*/ 97 w 10090"/>
                <a:gd name="connsiteY3" fmla="*/ 244004 h 253051"/>
                <a:gd name="connsiteX4" fmla="*/ 5142 w 10090"/>
                <a:gd name="connsiteY4" fmla="*/ 253114 h 253051"/>
                <a:gd name="connsiteX5" fmla="*/ 10187 w 10090"/>
                <a:gd name="connsiteY5" fmla="*/ 244004 h 253051"/>
                <a:gd name="connsiteX6" fmla="*/ 10187 w 10090"/>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0" h="253051">
                  <a:moveTo>
                    <a:pt x="10187" y="9173"/>
                  </a:moveTo>
                  <a:cubicBezTo>
                    <a:pt x="10187" y="4618"/>
                    <a:pt x="10187" y="63"/>
                    <a:pt x="5142" y="63"/>
                  </a:cubicBezTo>
                  <a:cubicBezTo>
                    <a:pt x="97" y="63"/>
                    <a:pt x="97" y="4618"/>
                    <a:pt x="97" y="9173"/>
                  </a:cubicBezTo>
                  <a:lnTo>
                    <a:pt x="97" y="244004"/>
                  </a:lnTo>
                  <a:cubicBezTo>
                    <a:pt x="97" y="248559"/>
                    <a:pt x="97" y="253114"/>
                    <a:pt x="5142" y="253114"/>
                  </a:cubicBezTo>
                  <a:cubicBezTo>
                    <a:pt x="10187" y="253114"/>
                    <a:pt x="10187" y="248559"/>
                    <a:pt x="10187" y="244004"/>
                  </a:cubicBezTo>
                  <a:lnTo>
                    <a:pt x="10187" y="91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3" name="Freeform: Shape 62">
              <a:extLst>
                <a:ext uri="{FF2B5EF4-FFF2-40B4-BE49-F238E27FC236}">
                  <a16:creationId xmlns:a16="http://schemas.microsoft.com/office/drawing/2014/main" id="{F4494622-94DE-447F-BA72-EDF040209F11}"/>
                </a:ext>
              </a:extLst>
            </p:cNvPr>
            <p:cNvSpPr/>
            <p:nvPr>
              <p:custDataLst>
                <p:tags r:id="rId247"/>
              </p:custDataLst>
            </p:nvPr>
          </p:nvSpPr>
          <p:spPr>
            <a:xfrm>
              <a:off x="5910502" y="5366568"/>
              <a:ext cx="106197" cy="174099"/>
            </a:xfrm>
            <a:custGeom>
              <a:avLst/>
              <a:gdLst>
                <a:gd name="connsiteX0" fmla="*/ 106297 w 106197"/>
                <a:gd name="connsiteY0" fmla="*/ 87618 h 174099"/>
                <a:gd name="connsiteX1" fmla="*/ 96207 w 106197"/>
                <a:gd name="connsiteY1" fmla="*/ 28404 h 174099"/>
                <a:gd name="connsiteX2" fmla="*/ 53325 w 106197"/>
                <a:gd name="connsiteY2" fmla="*/ 63 h 174099"/>
                <a:gd name="connsiteX3" fmla="*/ 9433 w 106197"/>
                <a:gd name="connsiteY3" fmla="*/ 30176 h 174099"/>
                <a:gd name="connsiteX4" fmla="*/ 100 w 106197"/>
                <a:gd name="connsiteY4" fmla="*/ 87618 h 174099"/>
                <a:gd name="connsiteX5" fmla="*/ 11451 w 106197"/>
                <a:gd name="connsiteY5" fmla="*/ 148604 h 174099"/>
                <a:gd name="connsiteX6" fmla="*/ 53073 w 106197"/>
                <a:gd name="connsiteY6" fmla="*/ 174162 h 174099"/>
                <a:gd name="connsiteX7" fmla="*/ 96964 w 106197"/>
                <a:gd name="connsiteY7" fmla="*/ 144808 h 174099"/>
                <a:gd name="connsiteX8" fmla="*/ 106297 w 106197"/>
                <a:gd name="connsiteY8" fmla="*/ 87618 h 174099"/>
                <a:gd name="connsiteX9" fmla="*/ 53073 w 106197"/>
                <a:gd name="connsiteY9" fmla="*/ 168595 h 174099"/>
                <a:gd name="connsiteX10" fmla="*/ 23812 w 106197"/>
                <a:gd name="connsiteY10" fmla="*/ 137976 h 174099"/>
                <a:gd name="connsiteX11" fmla="*/ 21037 w 106197"/>
                <a:gd name="connsiteY11" fmla="*/ 84582 h 174099"/>
                <a:gd name="connsiteX12" fmla="*/ 23055 w 106197"/>
                <a:gd name="connsiteY12" fmla="*/ 38020 h 174099"/>
                <a:gd name="connsiteX13" fmla="*/ 53073 w 106197"/>
                <a:gd name="connsiteY13" fmla="*/ 5630 h 174099"/>
                <a:gd name="connsiteX14" fmla="*/ 82838 w 106197"/>
                <a:gd name="connsiteY14" fmla="*/ 35237 h 174099"/>
                <a:gd name="connsiteX15" fmla="*/ 85361 w 106197"/>
                <a:gd name="connsiteY15" fmla="*/ 84582 h 174099"/>
                <a:gd name="connsiteX16" fmla="*/ 82586 w 106197"/>
                <a:gd name="connsiteY16" fmla="*/ 136963 h 174099"/>
                <a:gd name="connsiteX17" fmla="*/ 53073 w 106197"/>
                <a:gd name="connsiteY17" fmla="*/ 168595 h 17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197" h="174099">
                  <a:moveTo>
                    <a:pt x="106297" y="87618"/>
                  </a:moveTo>
                  <a:cubicBezTo>
                    <a:pt x="106297" y="67374"/>
                    <a:pt x="105036" y="47130"/>
                    <a:pt x="96207" y="28404"/>
                  </a:cubicBezTo>
                  <a:cubicBezTo>
                    <a:pt x="84604" y="4112"/>
                    <a:pt x="63919" y="63"/>
                    <a:pt x="53325" y="63"/>
                  </a:cubicBezTo>
                  <a:cubicBezTo>
                    <a:pt x="38190" y="63"/>
                    <a:pt x="19776" y="6642"/>
                    <a:pt x="9433" y="30176"/>
                  </a:cubicBezTo>
                  <a:cubicBezTo>
                    <a:pt x="1361" y="47636"/>
                    <a:pt x="100" y="67374"/>
                    <a:pt x="100" y="87618"/>
                  </a:cubicBezTo>
                  <a:cubicBezTo>
                    <a:pt x="100" y="106597"/>
                    <a:pt x="1109" y="129372"/>
                    <a:pt x="11451" y="148604"/>
                  </a:cubicBezTo>
                  <a:cubicBezTo>
                    <a:pt x="22298" y="169101"/>
                    <a:pt x="40712" y="174162"/>
                    <a:pt x="53073" y="174162"/>
                  </a:cubicBezTo>
                  <a:cubicBezTo>
                    <a:pt x="66694" y="174162"/>
                    <a:pt x="85865" y="168848"/>
                    <a:pt x="96964" y="144808"/>
                  </a:cubicBezTo>
                  <a:cubicBezTo>
                    <a:pt x="105036" y="127347"/>
                    <a:pt x="106297" y="107609"/>
                    <a:pt x="106297" y="87618"/>
                  </a:cubicBezTo>
                  <a:close/>
                  <a:moveTo>
                    <a:pt x="53073" y="168595"/>
                  </a:moveTo>
                  <a:cubicBezTo>
                    <a:pt x="43235" y="168595"/>
                    <a:pt x="28352" y="162268"/>
                    <a:pt x="23812" y="137976"/>
                  </a:cubicBezTo>
                  <a:cubicBezTo>
                    <a:pt x="21037" y="122793"/>
                    <a:pt x="21037" y="99512"/>
                    <a:pt x="21037" y="84582"/>
                  </a:cubicBezTo>
                  <a:cubicBezTo>
                    <a:pt x="21037" y="68387"/>
                    <a:pt x="21037" y="51685"/>
                    <a:pt x="23055" y="38020"/>
                  </a:cubicBezTo>
                  <a:cubicBezTo>
                    <a:pt x="27848" y="7907"/>
                    <a:pt x="46766" y="5630"/>
                    <a:pt x="53073" y="5630"/>
                  </a:cubicBezTo>
                  <a:cubicBezTo>
                    <a:pt x="61397" y="5630"/>
                    <a:pt x="78045" y="10185"/>
                    <a:pt x="82838" y="35237"/>
                  </a:cubicBezTo>
                  <a:cubicBezTo>
                    <a:pt x="85361" y="49408"/>
                    <a:pt x="85361" y="68640"/>
                    <a:pt x="85361" y="84582"/>
                  </a:cubicBezTo>
                  <a:cubicBezTo>
                    <a:pt x="85361" y="103561"/>
                    <a:pt x="85361" y="120768"/>
                    <a:pt x="82586" y="136963"/>
                  </a:cubicBezTo>
                  <a:cubicBezTo>
                    <a:pt x="78802" y="161003"/>
                    <a:pt x="64424" y="168595"/>
                    <a:pt x="53073" y="168595"/>
                  </a:cubicBez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 name="Freeform: Shape 63">
              <a:extLst>
                <a:ext uri="{FF2B5EF4-FFF2-40B4-BE49-F238E27FC236}">
                  <a16:creationId xmlns:a16="http://schemas.microsoft.com/office/drawing/2014/main" id="{99CD2ABB-7087-CC8E-D8E2-F857088A9A04}"/>
                </a:ext>
              </a:extLst>
            </p:cNvPr>
            <p:cNvSpPr/>
            <p:nvPr>
              <p:custDataLst>
                <p:tags r:id="rId248"/>
              </p:custDataLst>
            </p:nvPr>
          </p:nvSpPr>
          <p:spPr>
            <a:xfrm>
              <a:off x="6040664" y="5345312"/>
              <a:ext cx="56251" cy="253051"/>
            </a:xfrm>
            <a:custGeom>
              <a:avLst/>
              <a:gdLst>
                <a:gd name="connsiteX0" fmla="*/ 55096 w 56251"/>
                <a:gd name="connsiteY0" fmla="*/ 130890 h 253051"/>
                <a:gd name="connsiteX1" fmla="*/ 56357 w 56251"/>
                <a:gd name="connsiteY1" fmla="*/ 126588 h 253051"/>
                <a:gd name="connsiteX2" fmla="*/ 55096 w 56251"/>
                <a:gd name="connsiteY2" fmla="*/ 122286 h 253051"/>
                <a:gd name="connsiteX3" fmla="*/ 10952 w 56251"/>
                <a:gd name="connsiteY3" fmla="*/ 5883 h 253051"/>
                <a:gd name="connsiteX4" fmla="*/ 5150 w 56251"/>
                <a:gd name="connsiteY4" fmla="*/ 63 h 253051"/>
                <a:gd name="connsiteX5" fmla="*/ 105 w 56251"/>
                <a:gd name="connsiteY5" fmla="*/ 5124 h 253051"/>
                <a:gd name="connsiteX6" fmla="*/ 1366 w 56251"/>
                <a:gd name="connsiteY6" fmla="*/ 9173 h 253051"/>
                <a:gd name="connsiteX7" fmla="*/ 46015 w 56251"/>
                <a:gd name="connsiteY7" fmla="*/ 126588 h 253051"/>
                <a:gd name="connsiteX8" fmla="*/ 1366 w 56251"/>
                <a:gd name="connsiteY8" fmla="*/ 243498 h 253051"/>
                <a:gd name="connsiteX9" fmla="*/ 105 w 56251"/>
                <a:gd name="connsiteY9" fmla="*/ 248053 h 253051"/>
                <a:gd name="connsiteX10" fmla="*/ 5150 w 56251"/>
                <a:gd name="connsiteY10" fmla="*/ 253114 h 253051"/>
                <a:gd name="connsiteX11" fmla="*/ 10447 w 56251"/>
                <a:gd name="connsiteY11" fmla="*/ 248053 h 253051"/>
                <a:gd name="connsiteX12" fmla="*/ 55096 w 56251"/>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51" h="253051">
                  <a:moveTo>
                    <a:pt x="55096" y="130890"/>
                  </a:moveTo>
                  <a:cubicBezTo>
                    <a:pt x="56357" y="127854"/>
                    <a:pt x="56357" y="127347"/>
                    <a:pt x="56357" y="126588"/>
                  </a:cubicBezTo>
                  <a:cubicBezTo>
                    <a:pt x="56357" y="125829"/>
                    <a:pt x="56357" y="125323"/>
                    <a:pt x="55096" y="122286"/>
                  </a:cubicBezTo>
                  <a:lnTo>
                    <a:pt x="10952" y="5883"/>
                  </a:lnTo>
                  <a:cubicBezTo>
                    <a:pt x="9438" y="1581"/>
                    <a:pt x="7925" y="63"/>
                    <a:pt x="5150" y="63"/>
                  </a:cubicBezTo>
                  <a:cubicBezTo>
                    <a:pt x="2375" y="63"/>
                    <a:pt x="105" y="2340"/>
                    <a:pt x="105" y="5124"/>
                  </a:cubicBezTo>
                  <a:cubicBezTo>
                    <a:pt x="105" y="5883"/>
                    <a:pt x="105" y="6389"/>
                    <a:pt x="1366" y="9173"/>
                  </a:cubicBezTo>
                  <a:lnTo>
                    <a:pt x="46015" y="126588"/>
                  </a:lnTo>
                  <a:lnTo>
                    <a:pt x="1366" y="243498"/>
                  </a:lnTo>
                  <a:cubicBezTo>
                    <a:pt x="105" y="246281"/>
                    <a:pt x="105" y="246788"/>
                    <a:pt x="105" y="248053"/>
                  </a:cubicBezTo>
                  <a:cubicBezTo>
                    <a:pt x="105" y="250836"/>
                    <a:pt x="2375" y="253114"/>
                    <a:pt x="5150" y="253114"/>
                  </a:cubicBezTo>
                  <a:cubicBezTo>
                    <a:pt x="8429" y="253114"/>
                    <a:pt x="9438" y="250583"/>
                    <a:pt x="10447" y="248053"/>
                  </a:cubicBezTo>
                  <a:lnTo>
                    <a:pt x="55096" y="130890"/>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 name="Freeform: Shape 64">
              <a:extLst>
                <a:ext uri="{FF2B5EF4-FFF2-40B4-BE49-F238E27FC236}">
                  <a16:creationId xmlns:a16="http://schemas.microsoft.com/office/drawing/2014/main" id="{A59A36D5-7222-F26F-2287-BE253E3D3FBB}"/>
                </a:ext>
              </a:extLst>
            </p:cNvPr>
            <p:cNvSpPr/>
            <p:nvPr>
              <p:custDataLst>
                <p:tags r:id="rId249"/>
              </p:custDataLst>
            </p:nvPr>
          </p:nvSpPr>
          <p:spPr>
            <a:xfrm>
              <a:off x="6126830" y="5533784"/>
              <a:ext cx="85638" cy="116555"/>
            </a:xfrm>
            <a:custGeom>
              <a:avLst/>
              <a:gdLst>
                <a:gd name="connsiteX0" fmla="*/ 35601 w 85638"/>
                <a:gd name="connsiteY0" fmla="*/ 116621 h 116555"/>
                <a:gd name="connsiteX1" fmla="*/ 43194 w 85638"/>
                <a:gd name="connsiteY1" fmla="*/ 110775 h 116555"/>
                <a:gd name="connsiteX2" fmla="*/ 35601 w 85638"/>
                <a:gd name="connsiteY2" fmla="*/ 104930 h 116555"/>
                <a:gd name="connsiteX3" fmla="*/ 28361 w 85638"/>
                <a:gd name="connsiteY3" fmla="*/ 104930 h 116555"/>
                <a:gd name="connsiteX4" fmla="*/ 28361 w 85638"/>
                <a:gd name="connsiteY4" fmla="*/ 69857 h 116555"/>
                <a:gd name="connsiteX5" fmla="*/ 48491 w 85638"/>
                <a:gd name="connsiteY5" fmla="*/ 78182 h 116555"/>
                <a:gd name="connsiteX6" fmla="*/ 85748 w 85638"/>
                <a:gd name="connsiteY6" fmla="*/ 39035 h 116555"/>
                <a:gd name="connsiteX7" fmla="*/ 50257 w 85638"/>
                <a:gd name="connsiteY7" fmla="*/ 66 h 116555"/>
                <a:gd name="connsiteX8" fmla="*/ 28361 w 85638"/>
                <a:gd name="connsiteY8" fmla="*/ 8037 h 116555"/>
                <a:gd name="connsiteX9" fmla="*/ 20769 w 85638"/>
                <a:gd name="connsiteY9" fmla="*/ 951 h 116555"/>
                <a:gd name="connsiteX10" fmla="*/ 7702 w 85638"/>
                <a:gd name="connsiteY10" fmla="*/ 951 h 116555"/>
                <a:gd name="connsiteX11" fmla="*/ 109 w 85638"/>
                <a:gd name="connsiteY11" fmla="*/ 6797 h 116555"/>
                <a:gd name="connsiteX12" fmla="*/ 7702 w 85638"/>
                <a:gd name="connsiteY12" fmla="*/ 12642 h 116555"/>
                <a:gd name="connsiteX13" fmla="*/ 14942 w 85638"/>
                <a:gd name="connsiteY13" fmla="*/ 12642 h 116555"/>
                <a:gd name="connsiteX14" fmla="*/ 14942 w 85638"/>
                <a:gd name="connsiteY14" fmla="*/ 104930 h 116555"/>
                <a:gd name="connsiteX15" fmla="*/ 7702 w 85638"/>
                <a:gd name="connsiteY15" fmla="*/ 104930 h 116555"/>
                <a:gd name="connsiteX16" fmla="*/ 109 w 85638"/>
                <a:gd name="connsiteY16" fmla="*/ 110775 h 116555"/>
                <a:gd name="connsiteX17" fmla="*/ 7702 w 85638"/>
                <a:gd name="connsiteY17" fmla="*/ 116621 h 116555"/>
                <a:gd name="connsiteX18" fmla="*/ 35601 w 85638"/>
                <a:gd name="connsiteY18" fmla="*/ 116621 h 116555"/>
                <a:gd name="connsiteX19" fmla="*/ 28361 w 85638"/>
                <a:gd name="connsiteY19" fmla="*/ 30710 h 116555"/>
                <a:gd name="connsiteX20" fmla="*/ 49551 w 85638"/>
                <a:gd name="connsiteY20" fmla="*/ 11757 h 116555"/>
                <a:gd name="connsiteX21" fmla="*/ 72329 w 85638"/>
                <a:gd name="connsiteY21" fmla="*/ 39035 h 116555"/>
                <a:gd name="connsiteX22" fmla="*/ 47961 w 85638"/>
                <a:gd name="connsiteY22" fmla="*/ 66491 h 116555"/>
                <a:gd name="connsiteX23" fmla="*/ 28361 w 85638"/>
                <a:gd name="connsiteY23" fmla="*/ 42932 h 116555"/>
                <a:gd name="connsiteX24" fmla="*/ 28361 w 85638"/>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638" h="116555">
                  <a:moveTo>
                    <a:pt x="35601" y="116621"/>
                  </a:moveTo>
                  <a:cubicBezTo>
                    <a:pt x="38426" y="116621"/>
                    <a:pt x="43194" y="116621"/>
                    <a:pt x="43194" y="110775"/>
                  </a:cubicBezTo>
                  <a:cubicBezTo>
                    <a:pt x="43194" y="104930"/>
                    <a:pt x="38426" y="104930"/>
                    <a:pt x="35601" y="104930"/>
                  </a:cubicBezTo>
                  <a:lnTo>
                    <a:pt x="28361" y="104930"/>
                  </a:lnTo>
                  <a:lnTo>
                    <a:pt x="28361" y="69857"/>
                  </a:lnTo>
                  <a:cubicBezTo>
                    <a:pt x="33835" y="75171"/>
                    <a:pt x="40722" y="78182"/>
                    <a:pt x="48491" y="78182"/>
                  </a:cubicBezTo>
                  <a:cubicBezTo>
                    <a:pt x="68091" y="78182"/>
                    <a:pt x="85748" y="61532"/>
                    <a:pt x="85748" y="39035"/>
                  </a:cubicBezTo>
                  <a:cubicBezTo>
                    <a:pt x="85748" y="17602"/>
                    <a:pt x="70033" y="66"/>
                    <a:pt x="50257" y="66"/>
                  </a:cubicBezTo>
                  <a:cubicBezTo>
                    <a:pt x="41958" y="66"/>
                    <a:pt x="34718" y="3077"/>
                    <a:pt x="28361" y="8037"/>
                  </a:cubicBezTo>
                  <a:cubicBezTo>
                    <a:pt x="28361" y="951"/>
                    <a:pt x="24477" y="951"/>
                    <a:pt x="20769" y="951"/>
                  </a:cubicBezTo>
                  <a:lnTo>
                    <a:pt x="7702" y="951"/>
                  </a:lnTo>
                  <a:cubicBezTo>
                    <a:pt x="4877" y="951"/>
                    <a:pt x="109" y="951"/>
                    <a:pt x="109" y="6797"/>
                  </a:cubicBezTo>
                  <a:cubicBezTo>
                    <a:pt x="109" y="12642"/>
                    <a:pt x="4877" y="12642"/>
                    <a:pt x="7702" y="12642"/>
                  </a:cubicBezTo>
                  <a:lnTo>
                    <a:pt x="14942" y="12642"/>
                  </a:lnTo>
                  <a:lnTo>
                    <a:pt x="14942" y="104930"/>
                  </a:lnTo>
                  <a:lnTo>
                    <a:pt x="7702" y="104930"/>
                  </a:lnTo>
                  <a:cubicBezTo>
                    <a:pt x="4877" y="104930"/>
                    <a:pt x="109" y="104930"/>
                    <a:pt x="109" y="110775"/>
                  </a:cubicBezTo>
                  <a:cubicBezTo>
                    <a:pt x="109" y="116621"/>
                    <a:pt x="4877" y="116621"/>
                    <a:pt x="7702" y="116621"/>
                  </a:cubicBezTo>
                  <a:lnTo>
                    <a:pt x="35601" y="116621"/>
                  </a:lnTo>
                  <a:close/>
                  <a:moveTo>
                    <a:pt x="28361" y="30710"/>
                  </a:moveTo>
                  <a:cubicBezTo>
                    <a:pt x="28361" y="20436"/>
                    <a:pt x="38779" y="11757"/>
                    <a:pt x="49551" y="11757"/>
                  </a:cubicBezTo>
                  <a:cubicBezTo>
                    <a:pt x="61911" y="11757"/>
                    <a:pt x="72329" y="23802"/>
                    <a:pt x="72329" y="39035"/>
                  </a:cubicBezTo>
                  <a:cubicBezTo>
                    <a:pt x="72329" y="55155"/>
                    <a:pt x="60322" y="66491"/>
                    <a:pt x="47961" y="66491"/>
                  </a:cubicBezTo>
                  <a:cubicBezTo>
                    <a:pt x="34895" y="66491"/>
                    <a:pt x="28361" y="51789"/>
                    <a:pt x="28361" y="42932"/>
                  </a:cubicBezTo>
                  <a:lnTo>
                    <a:pt x="28361" y="30710"/>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Freeform: Shape 65">
              <a:extLst>
                <a:ext uri="{FF2B5EF4-FFF2-40B4-BE49-F238E27FC236}">
                  <a16:creationId xmlns:a16="http://schemas.microsoft.com/office/drawing/2014/main" id="{77598488-06E7-F97B-E2C0-18BC85DEFD12}"/>
                </a:ext>
              </a:extLst>
            </p:cNvPr>
            <p:cNvSpPr/>
            <p:nvPr>
              <p:custDataLst>
                <p:tags r:id="rId250"/>
              </p:custDataLst>
            </p:nvPr>
          </p:nvSpPr>
          <p:spPr>
            <a:xfrm>
              <a:off x="6225379" y="5557748"/>
              <a:ext cx="53477" cy="78572"/>
            </a:xfrm>
            <a:custGeom>
              <a:avLst/>
              <a:gdLst>
                <a:gd name="connsiteX0" fmla="*/ 2509 w 53477"/>
                <a:gd name="connsiteY0" fmla="*/ 70415 h 78572"/>
                <a:gd name="connsiteX1" fmla="*/ 113 w 53477"/>
                <a:gd name="connsiteY1" fmla="*/ 74464 h 78572"/>
                <a:gd name="connsiteX2" fmla="*/ 5662 w 53477"/>
                <a:gd name="connsiteY2" fmla="*/ 78639 h 78572"/>
                <a:gd name="connsiteX3" fmla="*/ 48166 w 53477"/>
                <a:gd name="connsiteY3" fmla="*/ 78639 h 78572"/>
                <a:gd name="connsiteX4" fmla="*/ 53590 w 53477"/>
                <a:gd name="connsiteY4" fmla="*/ 73199 h 78572"/>
                <a:gd name="connsiteX5" fmla="*/ 53590 w 53477"/>
                <a:gd name="connsiteY5" fmla="*/ 69782 h 78572"/>
                <a:gd name="connsiteX6" fmla="*/ 48797 w 53477"/>
                <a:gd name="connsiteY6" fmla="*/ 64342 h 78572"/>
                <a:gd name="connsiteX7" fmla="*/ 44004 w 53477"/>
                <a:gd name="connsiteY7" fmla="*/ 70288 h 78572"/>
                <a:gd name="connsiteX8" fmla="*/ 15878 w 53477"/>
                <a:gd name="connsiteY8" fmla="*/ 70288 h 78572"/>
                <a:gd name="connsiteX9" fmla="*/ 39338 w 53477"/>
                <a:gd name="connsiteY9" fmla="*/ 50930 h 78572"/>
                <a:gd name="connsiteX10" fmla="*/ 53590 w 53477"/>
                <a:gd name="connsiteY10" fmla="*/ 24866 h 78572"/>
                <a:gd name="connsiteX11" fmla="*/ 25212 w 53477"/>
                <a:gd name="connsiteY11" fmla="*/ 67 h 78572"/>
                <a:gd name="connsiteX12" fmla="*/ 113 w 53477"/>
                <a:gd name="connsiteY12" fmla="*/ 20564 h 78572"/>
                <a:gd name="connsiteX13" fmla="*/ 6293 w 53477"/>
                <a:gd name="connsiteY13" fmla="*/ 27143 h 78572"/>
                <a:gd name="connsiteX14" fmla="*/ 12347 w 53477"/>
                <a:gd name="connsiteY14" fmla="*/ 20943 h 78572"/>
                <a:gd name="connsiteX15" fmla="*/ 10581 w 53477"/>
                <a:gd name="connsiteY15" fmla="*/ 16642 h 78572"/>
                <a:gd name="connsiteX16" fmla="*/ 24707 w 53477"/>
                <a:gd name="connsiteY16" fmla="*/ 8417 h 78572"/>
                <a:gd name="connsiteX17" fmla="*/ 44004 w 53477"/>
                <a:gd name="connsiteY17" fmla="*/ 24866 h 78572"/>
                <a:gd name="connsiteX18" fmla="*/ 29121 w 53477"/>
                <a:gd name="connsiteY18" fmla="*/ 48146 h 78572"/>
                <a:gd name="connsiteX19" fmla="*/ 2509 w 53477"/>
                <a:gd name="connsiteY19" fmla="*/ 70415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477" h="78572">
                  <a:moveTo>
                    <a:pt x="2509" y="70415"/>
                  </a:moveTo>
                  <a:cubicBezTo>
                    <a:pt x="869" y="71807"/>
                    <a:pt x="113" y="72439"/>
                    <a:pt x="113" y="74464"/>
                  </a:cubicBezTo>
                  <a:cubicBezTo>
                    <a:pt x="113" y="78639"/>
                    <a:pt x="3770" y="78639"/>
                    <a:pt x="5662" y="78639"/>
                  </a:cubicBezTo>
                  <a:lnTo>
                    <a:pt x="48166" y="78639"/>
                  </a:lnTo>
                  <a:cubicBezTo>
                    <a:pt x="52328" y="78639"/>
                    <a:pt x="53590" y="77627"/>
                    <a:pt x="53590" y="73199"/>
                  </a:cubicBezTo>
                  <a:lnTo>
                    <a:pt x="53590" y="69782"/>
                  </a:lnTo>
                  <a:cubicBezTo>
                    <a:pt x="53590" y="67378"/>
                    <a:pt x="53590" y="64342"/>
                    <a:pt x="48797" y="64342"/>
                  </a:cubicBezTo>
                  <a:cubicBezTo>
                    <a:pt x="44004" y="64342"/>
                    <a:pt x="44004" y="67252"/>
                    <a:pt x="44004" y="70288"/>
                  </a:cubicBezTo>
                  <a:lnTo>
                    <a:pt x="15878" y="70288"/>
                  </a:lnTo>
                  <a:cubicBezTo>
                    <a:pt x="25085" y="62444"/>
                    <a:pt x="35175" y="54599"/>
                    <a:pt x="39338" y="50930"/>
                  </a:cubicBezTo>
                  <a:cubicBezTo>
                    <a:pt x="46527" y="44351"/>
                    <a:pt x="53590" y="36127"/>
                    <a:pt x="53590" y="24866"/>
                  </a:cubicBezTo>
                  <a:cubicBezTo>
                    <a:pt x="53590" y="9936"/>
                    <a:pt x="40977" y="67"/>
                    <a:pt x="25212" y="67"/>
                  </a:cubicBezTo>
                  <a:cubicBezTo>
                    <a:pt x="10329" y="67"/>
                    <a:pt x="113" y="9809"/>
                    <a:pt x="113" y="20564"/>
                  </a:cubicBezTo>
                  <a:cubicBezTo>
                    <a:pt x="113" y="26004"/>
                    <a:pt x="4401" y="27143"/>
                    <a:pt x="6293" y="27143"/>
                  </a:cubicBezTo>
                  <a:cubicBezTo>
                    <a:pt x="8941" y="27143"/>
                    <a:pt x="12347" y="25119"/>
                    <a:pt x="12347" y="20943"/>
                  </a:cubicBezTo>
                  <a:cubicBezTo>
                    <a:pt x="12347" y="19425"/>
                    <a:pt x="11716" y="17654"/>
                    <a:pt x="10581" y="16642"/>
                  </a:cubicBezTo>
                  <a:cubicBezTo>
                    <a:pt x="12725" y="11960"/>
                    <a:pt x="17896" y="8417"/>
                    <a:pt x="24707" y="8417"/>
                  </a:cubicBezTo>
                  <a:cubicBezTo>
                    <a:pt x="34797" y="8417"/>
                    <a:pt x="44004" y="14238"/>
                    <a:pt x="44004" y="24866"/>
                  </a:cubicBezTo>
                  <a:cubicBezTo>
                    <a:pt x="44004" y="34229"/>
                    <a:pt x="36815" y="41694"/>
                    <a:pt x="29121" y="48146"/>
                  </a:cubicBezTo>
                  <a:lnTo>
                    <a:pt x="2509" y="70415"/>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 name="Freeform: Shape 66">
              <a:extLst>
                <a:ext uri="{FF2B5EF4-FFF2-40B4-BE49-F238E27FC236}">
                  <a16:creationId xmlns:a16="http://schemas.microsoft.com/office/drawing/2014/main" id="{FE409ED4-AD90-ED9C-40DB-5825EEA10810}"/>
                </a:ext>
              </a:extLst>
            </p:cNvPr>
            <p:cNvSpPr/>
            <p:nvPr>
              <p:custDataLst>
                <p:tags r:id="rId251"/>
              </p:custDataLst>
            </p:nvPr>
          </p:nvSpPr>
          <p:spPr>
            <a:xfrm>
              <a:off x="6382982" y="5345312"/>
              <a:ext cx="10090" cy="253051"/>
            </a:xfrm>
            <a:custGeom>
              <a:avLst/>
              <a:gdLst>
                <a:gd name="connsiteX0" fmla="*/ 10208 w 10090"/>
                <a:gd name="connsiteY0" fmla="*/ 9173 h 253051"/>
                <a:gd name="connsiteX1" fmla="*/ 5163 w 10090"/>
                <a:gd name="connsiteY1" fmla="*/ 63 h 253051"/>
                <a:gd name="connsiteX2" fmla="*/ 118 w 10090"/>
                <a:gd name="connsiteY2" fmla="*/ 9173 h 253051"/>
                <a:gd name="connsiteX3" fmla="*/ 118 w 10090"/>
                <a:gd name="connsiteY3" fmla="*/ 244004 h 253051"/>
                <a:gd name="connsiteX4" fmla="*/ 5163 w 10090"/>
                <a:gd name="connsiteY4" fmla="*/ 253114 h 253051"/>
                <a:gd name="connsiteX5" fmla="*/ 10208 w 10090"/>
                <a:gd name="connsiteY5" fmla="*/ 244004 h 253051"/>
                <a:gd name="connsiteX6" fmla="*/ 10208 w 10090"/>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0" h="253051">
                  <a:moveTo>
                    <a:pt x="10208" y="9173"/>
                  </a:moveTo>
                  <a:cubicBezTo>
                    <a:pt x="10208" y="4618"/>
                    <a:pt x="10208" y="63"/>
                    <a:pt x="5163" y="63"/>
                  </a:cubicBezTo>
                  <a:cubicBezTo>
                    <a:pt x="118" y="63"/>
                    <a:pt x="118" y="4618"/>
                    <a:pt x="118" y="9173"/>
                  </a:cubicBezTo>
                  <a:lnTo>
                    <a:pt x="118" y="244004"/>
                  </a:lnTo>
                  <a:cubicBezTo>
                    <a:pt x="118" y="248559"/>
                    <a:pt x="118" y="253114"/>
                    <a:pt x="5163" y="253114"/>
                  </a:cubicBezTo>
                  <a:cubicBezTo>
                    <a:pt x="10208" y="253114"/>
                    <a:pt x="10208" y="248559"/>
                    <a:pt x="10208" y="244004"/>
                  </a:cubicBezTo>
                  <a:lnTo>
                    <a:pt x="10208" y="91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 name="Freeform: Shape 67">
              <a:extLst>
                <a:ext uri="{FF2B5EF4-FFF2-40B4-BE49-F238E27FC236}">
                  <a16:creationId xmlns:a16="http://schemas.microsoft.com/office/drawing/2014/main" id="{D8663AA2-B9CB-B245-F680-ECEF68EE3F9E}"/>
                </a:ext>
              </a:extLst>
            </p:cNvPr>
            <p:cNvSpPr/>
            <p:nvPr>
              <p:custDataLst>
                <p:tags r:id="rId252"/>
              </p:custDataLst>
            </p:nvPr>
          </p:nvSpPr>
          <p:spPr>
            <a:xfrm>
              <a:off x="6432872" y="5366568"/>
              <a:ext cx="106197" cy="174099"/>
            </a:xfrm>
            <a:custGeom>
              <a:avLst/>
              <a:gdLst>
                <a:gd name="connsiteX0" fmla="*/ 106318 w 106197"/>
                <a:gd name="connsiteY0" fmla="*/ 87618 h 174099"/>
                <a:gd name="connsiteX1" fmla="*/ 96228 w 106197"/>
                <a:gd name="connsiteY1" fmla="*/ 28404 h 174099"/>
                <a:gd name="connsiteX2" fmla="*/ 53346 w 106197"/>
                <a:gd name="connsiteY2" fmla="*/ 63 h 174099"/>
                <a:gd name="connsiteX3" fmla="*/ 9454 w 106197"/>
                <a:gd name="connsiteY3" fmla="*/ 30176 h 174099"/>
                <a:gd name="connsiteX4" fmla="*/ 121 w 106197"/>
                <a:gd name="connsiteY4" fmla="*/ 87618 h 174099"/>
                <a:gd name="connsiteX5" fmla="*/ 11472 w 106197"/>
                <a:gd name="connsiteY5" fmla="*/ 148604 h 174099"/>
                <a:gd name="connsiteX6" fmla="*/ 53093 w 106197"/>
                <a:gd name="connsiteY6" fmla="*/ 174162 h 174099"/>
                <a:gd name="connsiteX7" fmla="*/ 96985 w 106197"/>
                <a:gd name="connsiteY7" fmla="*/ 144808 h 174099"/>
                <a:gd name="connsiteX8" fmla="*/ 106318 w 106197"/>
                <a:gd name="connsiteY8" fmla="*/ 87618 h 174099"/>
                <a:gd name="connsiteX9" fmla="*/ 53093 w 106197"/>
                <a:gd name="connsiteY9" fmla="*/ 168595 h 174099"/>
                <a:gd name="connsiteX10" fmla="*/ 23832 w 106197"/>
                <a:gd name="connsiteY10" fmla="*/ 137976 h 174099"/>
                <a:gd name="connsiteX11" fmla="*/ 21058 w 106197"/>
                <a:gd name="connsiteY11" fmla="*/ 84582 h 174099"/>
                <a:gd name="connsiteX12" fmla="*/ 23076 w 106197"/>
                <a:gd name="connsiteY12" fmla="*/ 38020 h 174099"/>
                <a:gd name="connsiteX13" fmla="*/ 53093 w 106197"/>
                <a:gd name="connsiteY13" fmla="*/ 5630 h 174099"/>
                <a:gd name="connsiteX14" fmla="*/ 82859 w 106197"/>
                <a:gd name="connsiteY14" fmla="*/ 35237 h 174099"/>
                <a:gd name="connsiteX15" fmla="*/ 85381 w 106197"/>
                <a:gd name="connsiteY15" fmla="*/ 84582 h 174099"/>
                <a:gd name="connsiteX16" fmla="*/ 82607 w 106197"/>
                <a:gd name="connsiteY16" fmla="*/ 136963 h 174099"/>
                <a:gd name="connsiteX17" fmla="*/ 53093 w 106197"/>
                <a:gd name="connsiteY17" fmla="*/ 168595 h 17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197" h="174099">
                  <a:moveTo>
                    <a:pt x="106318" y="87618"/>
                  </a:moveTo>
                  <a:cubicBezTo>
                    <a:pt x="106318" y="67374"/>
                    <a:pt x="105057" y="47130"/>
                    <a:pt x="96228" y="28404"/>
                  </a:cubicBezTo>
                  <a:cubicBezTo>
                    <a:pt x="84625" y="4112"/>
                    <a:pt x="63940" y="63"/>
                    <a:pt x="53346" y="63"/>
                  </a:cubicBezTo>
                  <a:cubicBezTo>
                    <a:pt x="38211" y="63"/>
                    <a:pt x="19796" y="6642"/>
                    <a:pt x="9454" y="30176"/>
                  </a:cubicBezTo>
                  <a:cubicBezTo>
                    <a:pt x="1382" y="47636"/>
                    <a:pt x="121" y="67374"/>
                    <a:pt x="121" y="87618"/>
                  </a:cubicBezTo>
                  <a:cubicBezTo>
                    <a:pt x="121" y="106597"/>
                    <a:pt x="1130" y="129372"/>
                    <a:pt x="11472" y="148604"/>
                  </a:cubicBezTo>
                  <a:cubicBezTo>
                    <a:pt x="22319" y="169101"/>
                    <a:pt x="40733" y="174162"/>
                    <a:pt x="53093" y="174162"/>
                  </a:cubicBezTo>
                  <a:cubicBezTo>
                    <a:pt x="66715" y="174162"/>
                    <a:pt x="85886" y="168848"/>
                    <a:pt x="96985" y="144808"/>
                  </a:cubicBezTo>
                  <a:cubicBezTo>
                    <a:pt x="105057" y="127347"/>
                    <a:pt x="106318" y="107609"/>
                    <a:pt x="106318" y="87618"/>
                  </a:cubicBezTo>
                  <a:close/>
                  <a:moveTo>
                    <a:pt x="53093" y="168595"/>
                  </a:moveTo>
                  <a:cubicBezTo>
                    <a:pt x="43256" y="168595"/>
                    <a:pt x="28373" y="162268"/>
                    <a:pt x="23832" y="137976"/>
                  </a:cubicBezTo>
                  <a:cubicBezTo>
                    <a:pt x="21058" y="122793"/>
                    <a:pt x="21058" y="99512"/>
                    <a:pt x="21058" y="84582"/>
                  </a:cubicBezTo>
                  <a:cubicBezTo>
                    <a:pt x="21058" y="68387"/>
                    <a:pt x="21058" y="51685"/>
                    <a:pt x="23076" y="38020"/>
                  </a:cubicBezTo>
                  <a:cubicBezTo>
                    <a:pt x="27868" y="7907"/>
                    <a:pt x="46787" y="5630"/>
                    <a:pt x="53093" y="5630"/>
                  </a:cubicBezTo>
                  <a:cubicBezTo>
                    <a:pt x="61418" y="5630"/>
                    <a:pt x="78066" y="10185"/>
                    <a:pt x="82859" y="35237"/>
                  </a:cubicBezTo>
                  <a:cubicBezTo>
                    <a:pt x="85381" y="49408"/>
                    <a:pt x="85381" y="68640"/>
                    <a:pt x="85381" y="84582"/>
                  </a:cubicBezTo>
                  <a:cubicBezTo>
                    <a:pt x="85381" y="103561"/>
                    <a:pt x="85381" y="120768"/>
                    <a:pt x="82607" y="136963"/>
                  </a:cubicBezTo>
                  <a:cubicBezTo>
                    <a:pt x="78823" y="161003"/>
                    <a:pt x="64445" y="168595"/>
                    <a:pt x="53093" y="168595"/>
                  </a:cubicBez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Freeform: Shape 68">
              <a:extLst>
                <a:ext uri="{FF2B5EF4-FFF2-40B4-BE49-F238E27FC236}">
                  <a16:creationId xmlns:a16="http://schemas.microsoft.com/office/drawing/2014/main" id="{928C8992-0109-5442-6707-9A5CDAA1AEF5}"/>
                </a:ext>
              </a:extLst>
            </p:cNvPr>
            <p:cNvSpPr/>
            <p:nvPr>
              <p:custDataLst>
                <p:tags r:id="rId253"/>
              </p:custDataLst>
            </p:nvPr>
          </p:nvSpPr>
          <p:spPr>
            <a:xfrm>
              <a:off x="6563034" y="5345312"/>
              <a:ext cx="56251" cy="253051"/>
            </a:xfrm>
            <a:custGeom>
              <a:avLst/>
              <a:gdLst>
                <a:gd name="connsiteX0" fmla="*/ 55116 w 56251"/>
                <a:gd name="connsiteY0" fmla="*/ 130890 h 253051"/>
                <a:gd name="connsiteX1" fmla="*/ 56378 w 56251"/>
                <a:gd name="connsiteY1" fmla="*/ 126588 h 253051"/>
                <a:gd name="connsiteX2" fmla="*/ 55116 w 56251"/>
                <a:gd name="connsiteY2" fmla="*/ 122286 h 253051"/>
                <a:gd name="connsiteX3" fmla="*/ 10972 w 56251"/>
                <a:gd name="connsiteY3" fmla="*/ 5883 h 253051"/>
                <a:gd name="connsiteX4" fmla="*/ 5171 w 56251"/>
                <a:gd name="connsiteY4" fmla="*/ 63 h 253051"/>
                <a:gd name="connsiteX5" fmla="*/ 126 w 56251"/>
                <a:gd name="connsiteY5" fmla="*/ 5124 h 253051"/>
                <a:gd name="connsiteX6" fmla="*/ 1387 w 56251"/>
                <a:gd name="connsiteY6" fmla="*/ 9173 h 253051"/>
                <a:gd name="connsiteX7" fmla="*/ 46035 w 56251"/>
                <a:gd name="connsiteY7" fmla="*/ 126588 h 253051"/>
                <a:gd name="connsiteX8" fmla="*/ 1387 w 56251"/>
                <a:gd name="connsiteY8" fmla="*/ 243498 h 253051"/>
                <a:gd name="connsiteX9" fmla="*/ 126 w 56251"/>
                <a:gd name="connsiteY9" fmla="*/ 248053 h 253051"/>
                <a:gd name="connsiteX10" fmla="*/ 5171 w 56251"/>
                <a:gd name="connsiteY10" fmla="*/ 253114 h 253051"/>
                <a:gd name="connsiteX11" fmla="*/ 10468 w 56251"/>
                <a:gd name="connsiteY11" fmla="*/ 248053 h 253051"/>
                <a:gd name="connsiteX12" fmla="*/ 55116 w 56251"/>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51" h="253051">
                  <a:moveTo>
                    <a:pt x="55116" y="130890"/>
                  </a:moveTo>
                  <a:cubicBezTo>
                    <a:pt x="56378" y="127854"/>
                    <a:pt x="56378" y="127347"/>
                    <a:pt x="56378" y="126588"/>
                  </a:cubicBezTo>
                  <a:cubicBezTo>
                    <a:pt x="56378" y="125829"/>
                    <a:pt x="56378" y="125323"/>
                    <a:pt x="55116" y="122286"/>
                  </a:cubicBezTo>
                  <a:lnTo>
                    <a:pt x="10972" y="5883"/>
                  </a:lnTo>
                  <a:cubicBezTo>
                    <a:pt x="9459" y="1581"/>
                    <a:pt x="7945" y="63"/>
                    <a:pt x="5171" y="63"/>
                  </a:cubicBezTo>
                  <a:cubicBezTo>
                    <a:pt x="2396" y="63"/>
                    <a:pt x="126" y="2340"/>
                    <a:pt x="126" y="5124"/>
                  </a:cubicBezTo>
                  <a:cubicBezTo>
                    <a:pt x="126" y="5883"/>
                    <a:pt x="126" y="6389"/>
                    <a:pt x="1387" y="9173"/>
                  </a:cubicBezTo>
                  <a:lnTo>
                    <a:pt x="46035" y="126588"/>
                  </a:lnTo>
                  <a:lnTo>
                    <a:pt x="1387" y="243498"/>
                  </a:lnTo>
                  <a:cubicBezTo>
                    <a:pt x="126" y="246281"/>
                    <a:pt x="126" y="246788"/>
                    <a:pt x="126" y="248053"/>
                  </a:cubicBezTo>
                  <a:cubicBezTo>
                    <a:pt x="126" y="250836"/>
                    <a:pt x="2396" y="253114"/>
                    <a:pt x="5171" y="253114"/>
                  </a:cubicBezTo>
                  <a:cubicBezTo>
                    <a:pt x="8450" y="253114"/>
                    <a:pt x="9459" y="250583"/>
                    <a:pt x="10468" y="248053"/>
                  </a:cubicBezTo>
                  <a:lnTo>
                    <a:pt x="55116" y="130890"/>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Freeform: Shape 69">
              <a:extLst>
                <a:ext uri="{FF2B5EF4-FFF2-40B4-BE49-F238E27FC236}">
                  <a16:creationId xmlns:a16="http://schemas.microsoft.com/office/drawing/2014/main" id="{B397C728-B6E0-7800-DAC6-9A81D55B94FE}"/>
                </a:ext>
              </a:extLst>
            </p:cNvPr>
            <p:cNvSpPr/>
            <p:nvPr>
              <p:custDataLst>
                <p:tags r:id="rId254"/>
              </p:custDataLst>
            </p:nvPr>
          </p:nvSpPr>
          <p:spPr>
            <a:xfrm>
              <a:off x="6649200" y="5533784"/>
              <a:ext cx="85638" cy="116555"/>
            </a:xfrm>
            <a:custGeom>
              <a:avLst/>
              <a:gdLst>
                <a:gd name="connsiteX0" fmla="*/ 35622 w 85638"/>
                <a:gd name="connsiteY0" fmla="*/ 116621 h 116555"/>
                <a:gd name="connsiteX1" fmla="*/ 43214 w 85638"/>
                <a:gd name="connsiteY1" fmla="*/ 110775 h 116555"/>
                <a:gd name="connsiteX2" fmla="*/ 35622 w 85638"/>
                <a:gd name="connsiteY2" fmla="*/ 104930 h 116555"/>
                <a:gd name="connsiteX3" fmla="*/ 28382 w 85638"/>
                <a:gd name="connsiteY3" fmla="*/ 104930 h 116555"/>
                <a:gd name="connsiteX4" fmla="*/ 28382 w 85638"/>
                <a:gd name="connsiteY4" fmla="*/ 69857 h 116555"/>
                <a:gd name="connsiteX5" fmla="*/ 48512 w 85638"/>
                <a:gd name="connsiteY5" fmla="*/ 78182 h 116555"/>
                <a:gd name="connsiteX6" fmla="*/ 85769 w 85638"/>
                <a:gd name="connsiteY6" fmla="*/ 39035 h 116555"/>
                <a:gd name="connsiteX7" fmla="*/ 50277 w 85638"/>
                <a:gd name="connsiteY7" fmla="*/ 66 h 116555"/>
                <a:gd name="connsiteX8" fmla="*/ 28382 w 85638"/>
                <a:gd name="connsiteY8" fmla="*/ 8037 h 116555"/>
                <a:gd name="connsiteX9" fmla="*/ 20789 w 85638"/>
                <a:gd name="connsiteY9" fmla="*/ 951 h 116555"/>
                <a:gd name="connsiteX10" fmla="*/ 7723 w 85638"/>
                <a:gd name="connsiteY10" fmla="*/ 951 h 116555"/>
                <a:gd name="connsiteX11" fmla="*/ 130 w 85638"/>
                <a:gd name="connsiteY11" fmla="*/ 6797 h 116555"/>
                <a:gd name="connsiteX12" fmla="*/ 7723 w 85638"/>
                <a:gd name="connsiteY12" fmla="*/ 12642 h 116555"/>
                <a:gd name="connsiteX13" fmla="*/ 14962 w 85638"/>
                <a:gd name="connsiteY13" fmla="*/ 12642 h 116555"/>
                <a:gd name="connsiteX14" fmla="*/ 14962 w 85638"/>
                <a:gd name="connsiteY14" fmla="*/ 104930 h 116555"/>
                <a:gd name="connsiteX15" fmla="*/ 7723 w 85638"/>
                <a:gd name="connsiteY15" fmla="*/ 104930 h 116555"/>
                <a:gd name="connsiteX16" fmla="*/ 130 w 85638"/>
                <a:gd name="connsiteY16" fmla="*/ 110775 h 116555"/>
                <a:gd name="connsiteX17" fmla="*/ 7723 w 85638"/>
                <a:gd name="connsiteY17" fmla="*/ 116621 h 116555"/>
                <a:gd name="connsiteX18" fmla="*/ 35622 w 85638"/>
                <a:gd name="connsiteY18" fmla="*/ 116621 h 116555"/>
                <a:gd name="connsiteX19" fmla="*/ 28382 w 85638"/>
                <a:gd name="connsiteY19" fmla="*/ 30710 h 116555"/>
                <a:gd name="connsiteX20" fmla="*/ 49571 w 85638"/>
                <a:gd name="connsiteY20" fmla="*/ 11757 h 116555"/>
                <a:gd name="connsiteX21" fmla="*/ 72349 w 85638"/>
                <a:gd name="connsiteY21" fmla="*/ 39035 h 116555"/>
                <a:gd name="connsiteX22" fmla="*/ 47982 w 85638"/>
                <a:gd name="connsiteY22" fmla="*/ 66491 h 116555"/>
                <a:gd name="connsiteX23" fmla="*/ 28382 w 85638"/>
                <a:gd name="connsiteY23" fmla="*/ 42932 h 116555"/>
                <a:gd name="connsiteX24" fmla="*/ 28382 w 85638"/>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638" h="116555">
                  <a:moveTo>
                    <a:pt x="35622" y="116621"/>
                  </a:moveTo>
                  <a:cubicBezTo>
                    <a:pt x="38447" y="116621"/>
                    <a:pt x="43214" y="116621"/>
                    <a:pt x="43214" y="110775"/>
                  </a:cubicBezTo>
                  <a:cubicBezTo>
                    <a:pt x="43214" y="104930"/>
                    <a:pt x="38447" y="104930"/>
                    <a:pt x="35622" y="104930"/>
                  </a:cubicBezTo>
                  <a:lnTo>
                    <a:pt x="28382" y="104930"/>
                  </a:lnTo>
                  <a:lnTo>
                    <a:pt x="28382" y="69857"/>
                  </a:lnTo>
                  <a:cubicBezTo>
                    <a:pt x="33856" y="75171"/>
                    <a:pt x="40742" y="78182"/>
                    <a:pt x="48512" y="78182"/>
                  </a:cubicBezTo>
                  <a:cubicBezTo>
                    <a:pt x="68112" y="78182"/>
                    <a:pt x="85769" y="61532"/>
                    <a:pt x="85769" y="39035"/>
                  </a:cubicBezTo>
                  <a:cubicBezTo>
                    <a:pt x="85769" y="17602"/>
                    <a:pt x="70054" y="66"/>
                    <a:pt x="50277" y="66"/>
                  </a:cubicBezTo>
                  <a:cubicBezTo>
                    <a:pt x="41978" y="66"/>
                    <a:pt x="34739" y="3077"/>
                    <a:pt x="28382" y="8037"/>
                  </a:cubicBezTo>
                  <a:cubicBezTo>
                    <a:pt x="28382" y="951"/>
                    <a:pt x="24497" y="951"/>
                    <a:pt x="20789" y="951"/>
                  </a:cubicBezTo>
                  <a:lnTo>
                    <a:pt x="7723" y="951"/>
                  </a:lnTo>
                  <a:cubicBezTo>
                    <a:pt x="4898" y="951"/>
                    <a:pt x="130" y="951"/>
                    <a:pt x="130" y="6797"/>
                  </a:cubicBezTo>
                  <a:cubicBezTo>
                    <a:pt x="130" y="12642"/>
                    <a:pt x="4898" y="12642"/>
                    <a:pt x="7723" y="12642"/>
                  </a:cubicBezTo>
                  <a:lnTo>
                    <a:pt x="14962" y="12642"/>
                  </a:lnTo>
                  <a:lnTo>
                    <a:pt x="14962" y="104930"/>
                  </a:lnTo>
                  <a:lnTo>
                    <a:pt x="7723" y="104930"/>
                  </a:lnTo>
                  <a:cubicBezTo>
                    <a:pt x="4898" y="104930"/>
                    <a:pt x="130" y="104930"/>
                    <a:pt x="130" y="110775"/>
                  </a:cubicBezTo>
                  <a:cubicBezTo>
                    <a:pt x="130" y="116621"/>
                    <a:pt x="4898" y="116621"/>
                    <a:pt x="7723" y="116621"/>
                  </a:cubicBezTo>
                  <a:lnTo>
                    <a:pt x="35622" y="116621"/>
                  </a:lnTo>
                  <a:close/>
                  <a:moveTo>
                    <a:pt x="28382" y="30710"/>
                  </a:moveTo>
                  <a:cubicBezTo>
                    <a:pt x="28382" y="20436"/>
                    <a:pt x="38800" y="11757"/>
                    <a:pt x="49571" y="11757"/>
                  </a:cubicBezTo>
                  <a:cubicBezTo>
                    <a:pt x="61931" y="11757"/>
                    <a:pt x="72349" y="23802"/>
                    <a:pt x="72349" y="39035"/>
                  </a:cubicBezTo>
                  <a:cubicBezTo>
                    <a:pt x="72349" y="55155"/>
                    <a:pt x="60342" y="66491"/>
                    <a:pt x="47982" y="66491"/>
                  </a:cubicBezTo>
                  <a:cubicBezTo>
                    <a:pt x="34915" y="66491"/>
                    <a:pt x="28382" y="51789"/>
                    <a:pt x="28382" y="42932"/>
                  </a:cubicBezTo>
                  <a:lnTo>
                    <a:pt x="28382" y="30710"/>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1" name="Freeform: Shape 70">
              <a:extLst>
                <a:ext uri="{FF2B5EF4-FFF2-40B4-BE49-F238E27FC236}">
                  <a16:creationId xmlns:a16="http://schemas.microsoft.com/office/drawing/2014/main" id="{63E04106-36C5-BD92-98DE-04CF5E9F9FAF}"/>
                </a:ext>
              </a:extLst>
            </p:cNvPr>
            <p:cNvSpPr/>
            <p:nvPr>
              <p:custDataLst>
                <p:tags r:id="rId255"/>
              </p:custDataLst>
            </p:nvPr>
          </p:nvSpPr>
          <p:spPr>
            <a:xfrm>
              <a:off x="6746614" y="5557748"/>
              <a:ext cx="55747" cy="79837"/>
            </a:xfrm>
            <a:custGeom>
              <a:avLst/>
              <a:gdLst>
                <a:gd name="connsiteX0" fmla="*/ 27629 w 55747"/>
                <a:gd name="connsiteY0" fmla="*/ 41061 h 79837"/>
                <a:gd name="connsiteX1" fmla="*/ 46295 w 55747"/>
                <a:gd name="connsiteY1" fmla="*/ 56244 h 79837"/>
                <a:gd name="connsiteX2" fmla="*/ 28007 w 55747"/>
                <a:gd name="connsiteY2" fmla="*/ 71554 h 79837"/>
                <a:gd name="connsiteX3" fmla="*/ 10980 w 55747"/>
                <a:gd name="connsiteY3" fmla="*/ 65607 h 79837"/>
                <a:gd name="connsiteX4" fmla="*/ 11232 w 55747"/>
                <a:gd name="connsiteY4" fmla="*/ 65227 h 79837"/>
                <a:gd name="connsiteX5" fmla="*/ 12241 w 55747"/>
                <a:gd name="connsiteY5" fmla="*/ 62444 h 79837"/>
                <a:gd name="connsiteX6" fmla="*/ 12367 w 55747"/>
                <a:gd name="connsiteY6" fmla="*/ 61558 h 79837"/>
                <a:gd name="connsiteX7" fmla="*/ 6313 w 55747"/>
                <a:gd name="connsiteY7" fmla="*/ 55485 h 79837"/>
                <a:gd name="connsiteX8" fmla="*/ 133 w 55747"/>
                <a:gd name="connsiteY8" fmla="*/ 61938 h 79837"/>
                <a:gd name="connsiteX9" fmla="*/ 28007 w 55747"/>
                <a:gd name="connsiteY9" fmla="*/ 79904 h 79837"/>
                <a:gd name="connsiteX10" fmla="*/ 55881 w 55747"/>
                <a:gd name="connsiteY10" fmla="*/ 56371 h 79837"/>
                <a:gd name="connsiteX11" fmla="*/ 42133 w 55747"/>
                <a:gd name="connsiteY11" fmla="*/ 36253 h 79837"/>
                <a:gd name="connsiteX12" fmla="*/ 52097 w 55747"/>
                <a:gd name="connsiteY12" fmla="*/ 18160 h 79837"/>
                <a:gd name="connsiteX13" fmla="*/ 28007 w 55747"/>
                <a:gd name="connsiteY13" fmla="*/ 67 h 79837"/>
                <a:gd name="connsiteX14" fmla="*/ 3917 w 55747"/>
                <a:gd name="connsiteY14" fmla="*/ 14997 h 79837"/>
                <a:gd name="connsiteX15" fmla="*/ 10097 w 55747"/>
                <a:gd name="connsiteY15" fmla="*/ 21323 h 79837"/>
                <a:gd name="connsiteX16" fmla="*/ 16151 w 55747"/>
                <a:gd name="connsiteY16" fmla="*/ 15250 h 79837"/>
                <a:gd name="connsiteX17" fmla="*/ 15142 w 55747"/>
                <a:gd name="connsiteY17" fmla="*/ 11707 h 79837"/>
                <a:gd name="connsiteX18" fmla="*/ 28133 w 55747"/>
                <a:gd name="connsiteY18" fmla="*/ 8417 h 79837"/>
                <a:gd name="connsiteX19" fmla="*/ 42511 w 55747"/>
                <a:gd name="connsiteY19" fmla="*/ 18160 h 79837"/>
                <a:gd name="connsiteX20" fmla="*/ 37592 w 55747"/>
                <a:gd name="connsiteY20" fmla="*/ 28662 h 79837"/>
                <a:gd name="connsiteX21" fmla="*/ 26367 w 55747"/>
                <a:gd name="connsiteY21" fmla="*/ 32331 h 79837"/>
                <a:gd name="connsiteX22" fmla="*/ 16908 w 55747"/>
                <a:gd name="connsiteY22" fmla="*/ 36886 h 79837"/>
                <a:gd name="connsiteX23" fmla="*/ 22331 w 55747"/>
                <a:gd name="connsiteY23" fmla="*/ 41061 h 79837"/>
                <a:gd name="connsiteX24" fmla="*/ 27629 w 55747"/>
                <a:gd name="connsiteY24" fmla="*/ 41061 h 7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747" h="79837">
                  <a:moveTo>
                    <a:pt x="27629" y="41061"/>
                  </a:moveTo>
                  <a:cubicBezTo>
                    <a:pt x="40746" y="41061"/>
                    <a:pt x="46295" y="50044"/>
                    <a:pt x="46295" y="56244"/>
                  </a:cubicBezTo>
                  <a:cubicBezTo>
                    <a:pt x="46295" y="63709"/>
                    <a:pt x="39484" y="71554"/>
                    <a:pt x="28007" y="71554"/>
                  </a:cubicBezTo>
                  <a:cubicBezTo>
                    <a:pt x="26367" y="71554"/>
                    <a:pt x="15773" y="71554"/>
                    <a:pt x="10980" y="65607"/>
                  </a:cubicBezTo>
                  <a:cubicBezTo>
                    <a:pt x="11106" y="65480"/>
                    <a:pt x="11106" y="65354"/>
                    <a:pt x="11232" y="65227"/>
                  </a:cubicBezTo>
                  <a:cubicBezTo>
                    <a:pt x="11989" y="63962"/>
                    <a:pt x="11989" y="63709"/>
                    <a:pt x="12241" y="62444"/>
                  </a:cubicBezTo>
                  <a:cubicBezTo>
                    <a:pt x="12367" y="62317"/>
                    <a:pt x="12367" y="62064"/>
                    <a:pt x="12367" y="61558"/>
                  </a:cubicBezTo>
                  <a:cubicBezTo>
                    <a:pt x="12367" y="58395"/>
                    <a:pt x="9971" y="55485"/>
                    <a:pt x="6313" y="55485"/>
                  </a:cubicBezTo>
                  <a:cubicBezTo>
                    <a:pt x="3034" y="55485"/>
                    <a:pt x="133" y="57636"/>
                    <a:pt x="133" y="61938"/>
                  </a:cubicBezTo>
                  <a:cubicBezTo>
                    <a:pt x="133" y="73199"/>
                    <a:pt x="12241" y="79904"/>
                    <a:pt x="28007" y="79904"/>
                  </a:cubicBezTo>
                  <a:cubicBezTo>
                    <a:pt x="45160" y="79904"/>
                    <a:pt x="55881" y="68137"/>
                    <a:pt x="55881" y="56371"/>
                  </a:cubicBezTo>
                  <a:cubicBezTo>
                    <a:pt x="55881" y="49412"/>
                    <a:pt x="52097" y="41188"/>
                    <a:pt x="42133" y="36253"/>
                  </a:cubicBezTo>
                  <a:cubicBezTo>
                    <a:pt x="47682" y="32457"/>
                    <a:pt x="52097" y="25751"/>
                    <a:pt x="52097" y="18160"/>
                  </a:cubicBezTo>
                  <a:cubicBezTo>
                    <a:pt x="52097" y="8291"/>
                    <a:pt x="42385" y="67"/>
                    <a:pt x="28007" y="67"/>
                  </a:cubicBezTo>
                  <a:cubicBezTo>
                    <a:pt x="12998" y="67"/>
                    <a:pt x="3917" y="5760"/>
                    <a:pt x="3917" y="14997"/>
                  </a:cubicBezTo>
                  <a:cubicBezTo>
                    <a:pt x="3917" y="19046"/>
                    <a:pt x="6818" y="21323"/>
                    <a:pt x="10097" y="21323"/>
                  </a:cubicBezTo>
                  <a:cubicBezTo>
                    <a:pt x="13503" y="21323"/>
                    <a:pt x="16151" y="18666"/>
                    <a:pt x="16151" y="15250"/>
                  </a:cubicBezTo>
                  <a:cubicBezTo>
                    <a:pt x="16151" y="13099"/>
                    <a:pt x="15647" y="12466"/>
                    <a:pt x="15142" y="11707"/>
                  </a:cubicBezTo>
                  <a:cubicBezTo>
                    <a:pt x="19178" y="8417"/>
                    <a:pt x="27124" y="8417"/>
                    <a:pt x="28133" y="8417"/>
                  </a:cubicBezTo>
                  <a:cubicBezTo>
                    <a:pt x="36836" y="8417"/>
                    <a:pt x="42511" y="13225"/>
                    <a:pt x="42511" y="18160"/>
                  </a:cubicBezTo>
                  <a:cubicBezTo>
                    <a:pt x="42511" y="20058"/>
                    <a:pt x="42007" y="24739"/>
                    <a:pt x="37592" y="28662"/>
                  </a:cubicBezTo>
                  <a:cubicBezTo>
                    <a:pt x="33935" y="31825"/>
                    <a:pt x="30403" y="32078"/>
                    <a:pt x="26367" y="32331"/>
                  </a:cubicBezTo>
                  <a:cubicBezTo>
                    <a:pt x="19052" y="32837"/>
                    <a:pt x="16908" y="32963"/>
                    <a:pt x="16908" y="36886"/>
                  </a:cubicBezTo>
                  <a:cubicBezTo>
                    <a:pt x="16908" y="41061"/>
                    <a:pt x="20439" y="41061"/>
                    <a:pt x="22331" y="41061"/>
                  </a:cubicBezTo>
                  <a:lnTo>
                    <a:pt x="27629" y="41061"/>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Freeform: Shape 71">
              <a:extLst>
                <a:ext uri="{FF2B5EF4-FFF2-40B4-BE49-F238E27FC236}">
                  <a16:creationId xmlns:a16="http://schemas.microsoft.com/office/drawing/2014/main" id="{2C9DDF80-B274-F459-CFF8-FA79362CE253}"/>
                </a:ext>
              </a:extLst>
            </p:cNvPr>
            <p:cNvSpPr/>
            <p:nvPr>
              <p:custDataLst>
                <p:tags r:id="rId256"/>
              </p:custDataLst>
            </p:nvPr>
          </p:nvSpPr>
          <p:spPr>
            <a:xfrm>
              <a:off x="6905352" y="5345312"/>
              <a:ext cx="10090" cy="253051"/>
            </a:xfrm>
            <a:custGeom>
              <a:avLst/>
              <a:gdLst>
                <a:gd name="connsiteX0" fmla="*/ 10229 w 10090"/>
                <a:gd name="connsiteY0" fmla="*/ 9173 h 253051"/>
                <a:gd name="connsiteX1" fmla="*/ 5184 w 10090"/>
                <a:gd name="connsiteY1" fmla="*/ 63 h 253051"/>
                <a:gd name="connsiteX2" fmla="*/ 139 w 10090"/>
                <a:gd name="connsiteY2" fmla="*/ 9173 h 253051"/>
                <a:gd name="connsiteX3" fmla="*/ 139 w 10090"/>
                <a:gd name="connsiteY3" fmla="*/ 244004 h 253051"/>
                <a:gd name="connsiteX4" fmla="*/ 5184 w 10090"/>
                <a:gd name="connsiteY4" fmla="*/ 253114 h 253051"/>
                <a:gd name="connsiteX5" fmla="*/ 10229 w 10090"/>
                <a:gd name="connsiteY5" fmla="*/ 244004 h 253051"/>
                <a:gd name="connsiteX6" fmla="*/ 10229 w 10090"/>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0" h="253051">
                  <a:moveTo>
                    <a:pt x="10229" y="9173"/>
                  </a:moveTo>
                  <a:cubicBezTo>
                    <a:pt x="10229" y="4618"/>
                    <a:pt x="10229" y="63"/>
                    <a:pt x="5184" y="63"/>
                  </a:cubicBezTo>
                  <a:cubicBezTo>
                    <a:pt x="139" y="63"/>
                    <a:pt x="139" y="4618"/>
                    <a:pt x="139" y="9173"/>
                  </a:cubicBezTo>
                  <a:lnTo>
                    <a:pt x="139" y="244004"/>
                  </a:lnTo>
                  <a:cubicBezTo>
                    <a:pt x="139" y="248559"/>
                    <a:pt x="139" y="253114"/>
                    <a:pt x="5184" y="253114"/>
                  </a:cubicBezTo>
                  <a:cubicBezTo>
                    <a:pt x="10229" y="253114"/>
                    <a:pt x="10229" y="248559"/>
                    <a:pt x="10229" y="244004"/>
                  </a:cubicBezTo>
                  <a:lnTo>
                    <a:pt x="10229" y="91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3" name="Freeform: Shape 72">
              <a:extLst>
                <a:ext uri="{FF2B5EF4-FFF2-40B4-BE49-F238E27FC236}">
                  <a16:creationId xmlns:a16="http://schemas.microsoft.com/office/drawing/2014/main" id="{9882F71A-DCE5-95A3-B650-9F976C9964E0}"/>
                </a:ext>
              </a:extLst>
            </p:cNvPr>
            <p:cNvSpPr/>
            <p:nvPr>
              <p:custDataLst>
                <p:tags r:id="rId257"/>
              </p:custDataLst>
            </p:nvPr>
          </p:nvSpPr>
          <p:spPr>
            <a:xfrm>
              <a:off x="6952720" y="5359483"/>
              <a:ext cx="152863" cy="227492"/>
            </a:xfrm>
            <a:custGeom>
              <a:avLst/>
              <a:gdLst>
                <a:gd name="connsiteX0" fmla="*/ 114411 w 152863"/>
                <a:gd name="connsiteY0" fmla="*/ 6642 h 227492"/>
                <a:gd name="connsiteX1" fmla="*/ 115167 w 152863"/>
                <a:gd name="connsiteY1" fmla="*/ 2846 h 227492"/>
                <a:gd name="connsiteX2" fmla="*/ 112140 w 152863"/>
                <a:gd name="connsiteY2" fmla="*/ 63 h 227492"/>
                <a:gd name="connsiteX3" fmla="*/ 108357 w 152863"/>
                <a:gd name="connsiteY3" fmla="*/ 5124 h 227492"/>
                <a:gd name="connsiteX4" fmla="*/ 66483 w 152863"/>
                <a:gd name="connsiteY4" fmla="*/ 172391 h 227492"/>
                <a:gd name="connsiteX5" fmla="*/ 37727 w 152863"/>
                <a:gd name="connsiteY5" fmla="*/ 144049 h 227492"/>
                <a:gd name="connsiteX6" fmla="*/ 51348 w 152863"/>
                <a:gd name="connsiteY6" fmla="*/ 96981 h 227492"/>
                <a:gd name="connsiteX7" fmla="*/ 54123 w 152863"/>
                <a:gd name="connsiteY7" fmla="*/ 84582 h 227492"/>
                <a:gd name="connsiteX8" fmla="*/ 33438 w 152863"/>
                <a:gd name="connsiteY8" fmla="*/ 63832 h 227492"/>
                <a:gd name="connsiteX9" fmla="*/ 141 w 152863"/>
                <a:gd name="connsiteY9" fmla="*/ 102802 h 227492"/>
                <a:gd name="connsiteX10" fmla="*/ 3168 w 152863"/>
                <a:gd name="connsiteY10" fmla="*/ 105332 h 227492"/>
                <a:gd name="connsiteX11" fmla="*/ 7204 w 152863"/>
                <a:gd name="connsiteY11" fmla="*/ 100777 h 227492"/>
                <a:gd name="connsiteX12" fmla="*/ 32682 w 152863"/>
                <a:gd name="connsiteY12" fmla="*/ 69399 h 227492"/>
                <a:gd name="connsiteX13" fmla="*/ 38988 w 152863"/>
                <a:gd name="connsiteY13" fmla="*/ 77496 h 227492"/>
                <a:gd name="connsiteX14" fmla="*/ 33186 w 152863"/>
                <a:gd name="connsiteY14" fmla="*/ 99259 h 227492"/>
                <a:gd name="connsiteX15" fmla="*/ 21078 w 152863"/>
                <a:gd name="connsiteY15" fmla="*/ 142024 h 227492"/>
                <a:gd name="connsiteX16" fmla="*/ 64970 w 152863"/>
                <a:gd name="connsiteY16" fmla="*/ 177958 h 227492"/>
                <a:gd name="connsiteX17" fmla="*/ 59420 w 152863"/>
                <a:gd name="connsiteY17" fmla="*/ 200985 h 227492"/>
                <a:gd name="connsiteX18" fmla="*/ 53618 w 152863"/>
                <a:gd name="connsiteY18" fmla="*/ 225025 h 227492"/>
                <a:gd name="connsiteX19" fmla="*/ 56645 w 152863"/>
                <a:gd name="connsiteY19" fmla="*/ 227556 h 227492"/>
                <a:gd name="connsiteX20" fmla="*/ 58916 w 152863"/>
                <a:gd name="connsiteY20" fmla="*/ 226543 h 227492"/>
                <a:gd name="connsiteX21" fmla="*/ 61943 w 152863"/>
                <a:gd name="connsiteY21" fmla="*/ 216168 h 227492"/>
                <a:gd name="connsiteX22" fmla="*/ 71528 w 152863"/>
                <a:gd name="connsiteY22" fmla="*/ 178464 h 227492"/>
                <a:gd name="connsiteX23" fmla="*/ 126771 w 152863"/>
                <a:gd name="connsiteY23" fmla="*/ 151387 h 227492"/>
                <a:gd name="connsiteX24" fmla="*/ 145185 w 152863"/>
                <a:gd name="connsiteY24" fmla="*/ 121021 h 227492"/>
                <a:gd name="connsiteX25" fmla="*/ 153005 w 152863"/>
                <a:gd name="connsiteY25" fmla="*/ 81545 h 227492"/>
                <a:gd name="connsiteX26" fmla="*/ 141906 w 152863"/>
                <a:gd name="connsiteY26" fmla="*/ 63832 h 227492"/>
                <a:gd name="connsiteX27" fmla="*/ 129293 w 152863"/>
                <a:gd name="connsiteY27" fmla="*/ 75978 h 227492"/>
                <a:gd name="connsiteX28" fmla="*/ 133077 w 152863"/>
                <a:gd name="connsiteY28" fmla="*/ 82810 h 227492"/>
                <a:gd name="connsiteX29" fmla="*/ 142158 w 152863"/>
                <a:gd name="connsiteY29" fmla="*/ 104320 h 227492"/>
                <a:gd name="connsiteX30" fmla="*/ 120212 w 152863"/>
                <a:gd name="connsiteY30" fmla="*/ 150375 h 227492"/>
                <a:gd name="connsiteX31" fmla="*/ 72789 w 152863"/>
                <a:gd name="connsiteY31" fmla="*/ 172897 h 227492"/>
                <a:gd name="connsiteX32" fmla="*/ 114411 w 152863"/>
                <a:gd name="connsiteY32" fmla="*/ 6642 h 22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2863" h="227492">
                  <a:moveTo>
                    <a:pt x="114411" y="6642"/>
                  </a:moveTo>
                  <a:cubicBezTo>
                    <a:pt x="114663" y="5630"/>
                    <a:pt x="115167" y="4112"/>
                    <a:pt x="115167" y="2846"/>
                  </a:cubicBezTo>
                  <a:cubicBezTo>
                    <a:pt x="115167" y="316"/>
                    <a:pt x="113402" y="63"/>
                    <a:pt x="112140" y="63"/>
                  </a:cubicBezTo>
                  <a:cubicBezTo>
                    <a:pt x="109618" y="63"/>
                    <a:pt x="109366" y="569"/>
                    <a:pt x="108357" y="5124"/>
                  </a:cubicBezTo>
                  <a:lnTo>
                    <a:pt x="66483" y="172391"/>
                  </a:lnTo>
                  <a:cubicBezTo>
                    <a:pt x="47312" y="170113"/>
                    <a:pt x="37727" y="160750"/>
                    <a:pt x="37727" y="144049"/>
                  </a:cubicBezTo>
                  <a:cubicBezTo>
                    <a:pt x="37727" y="138988"/>
                    <a:pt x="37727" y="132408"/>
                    <a:pt x="51348" y="96981"/>
                  </a:cubicBezTo>
                  <a:cubicBezTo>
                    <a:pt x="52357" y="93945"/>
                    <a:pt x="54123" y="89643"/>
                    <a:pt x="54123" y="84582"/>
                  </a:cubicBezTo>
                  <a:cubicBezTo>
                    <a:pt x="54123" y="73195"/>
                    <a:pt x="46051" y="63832"/>
                    <a:pt x="33438" y="63832"/>
                  </a:cubicBezTo>
                  <a:cubicBezTo>
                    <a:pt x="9475" y="63832"/>
                    <a:pt x="141" y="100524"/>
                    <a:pt x="141" y="102802"/>
                  </a:cubicBezTo>
                  <a:cubicBezTo>
                    <a:pt x="141" y="105332"/>
                    <a:pt x="2664" y="105332"/>
                    <a:pt x="3168" y="105332"/>
                  </a:cubicBezTo>
                  <a:cubicBezTo>
                    <a:pt x="5691" y="105332"/>
                    <a:pt x="5943" y="104826"/>
                    <a:pt x="7204" y="100777"/>
                  </a:cubicBezTo>
                  <a:cubicBezTo>
                    <a:pt x="14015" y="76737"/>
                    <a:pt x="24105" y="69399"/>
                    <a:pt x="32682" y="69399"/>
                  </a:cubicBezTo>
                  <a:cubicBezTo>
                    <a:pt x="34700" y="69399"/>
                    <a:pt x="38988" y="69399"/>
                    <a:pt x="38988" y="77496"/>
                  </a:cubicBezTo>
                  <a:cubicBezTo>
                    <a:pt x="38988" y="84076"/>
                    <a:pt x="36465" y="90402"/>
                    <a:pt x="33186" y="99259"/>
                  </a:cubicBezTo>
                  <a:cubicBezTo>
                    <a:pt x="21078" y="131143"/>
                    <a:pt x="21078" y="137723"/>
                    <a:pt x="21078" y="142024"/>
                  </a:cubicBezTo>
                  <a:cubicBezTo>
                    <a:pt x="21078" y="166064"/>
                    <a:pt x="40754" y="176439"/>
                    <a:pt x="64970" y="177958"/>
                  </a:cubicBezTo>
                  <a:cubicBezTo>
                    <a:pt x="62952" y="187068"/>
                    <a:pt x="62952" y="187574"/>
                    <a:pt x="59420" y="200985"/>
                  </a:cubicBezTo>
                  <a:cubicBezTo>
                    <a:pt x="58663" y="203769"/>
                    <a:pt x="53618" y="224266"/>
                    <a:pt x="53618" y="225025"/>
                  </a:cubicBezTo>
                  <a:cubicBezTo>
                    <a:pt x="53618" y="225278"/>
                    <a:pt x="53618" y="227556"/>
                    <a:pt x="56645" y="227556"/>
                  </a:cubicBezTo>
                  <a:cubicBezTo>
                    <a:pt x="57150" y="227556"/>
                    <a:pt x="58411" y="227556"/>
                    <a:pt x="58916" y="226543"/>
                  </a:cubicBezTo>
                  <a:cubicBezTo>
                    <a:pt x="59672" y="226037"/>
                    <a:pt x="61186" y="219711"/>
                    <a:pt x="61943" y="216168"/>
                  </a:cubicBezTo>
                  <a:lnTo>
                    <a:pt x="71528" y="178464"/>
                  </a:lnTo>
                  <a:cubicBezTo>
                    <a:pt x="80861" y="178464"/>
                    <a:pt x="103059" y="178464"/>
                    <a:pt x="126771" y="151387"/>
                  </a:cubicBezTo>
                  <a:cubicBezTo>
                    <a:pt x="137113" y="139747"/>
                    <a:pt x="142411" y="128613"/>
                    <a:pt x="145185" y="121021"/>
                  </a:cubicBezTo>
                  <a:cubicBezTo>
                    <a:pt x="147456" y="114695"/>
                    <a:pt x="153005" y="92679"/>
                    <a:pt x="153005" y="81545"/>
                  </a:cubicBezTo>
                  <a:cubicBezTo>
                    <a:pt x="153005" y="67374"/>
                    <a:pt x="146194" y="63832"/>
                    <a:pt x="141906" y="63832"/>
                  </a:cubicBezTo>
                  <a:cubicBezTo>
                    <a:pt x="135600" y="63832"/>
                    <a:pt x="129293" y="70411"/>
                    <a:pt x="129293" y="75978"/>
                  </a:cubicBezTo>
                  <a:cubicBezTo>
                    <a:pt x="129293" y="79268"/>
                    <a:pt x="130807" y="80786"/>
                    <a:pt x="133077" y="82810"/>
                  </a:cubicBezTo>
                  <a:cubicBezTo>
                    <a:pt x="135852" y="85594"/>
                    <a:pt x="142158" y="92173"/>
                    <a:pt x="142158" y="104320"/>
                  </a:cubicBezTo>
                  <a:cubicBezTo>
                    <a:pt x="142158" y="120515"/>
                    <a:pt x="129041" y="141265"/>
                    <a:pt x="120212" y="150375"/>
                  </a:cubicBezTo>
                  <a:cubicBezTo>
                    <a:pt x="98014" y="172897"/>
                    <a:pt x="81870" y="172897"/>
                    <a:pt x="72789" y="172897"/>
                  </a:cubicBezTo>
                  <a:lnTo>
                    <a:pt x="114411" y="6642"/>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Freeform: Shape 73">
              <a:extLst>
                <a:ext uri="{FF2B5EF4-FFF2-40B4-BE49-F238E27FC236}">
                  <a16:creationId xmlns:a16="http://schemas.microsoft.com/office/drawing/2014/main" id="{253CB37B-8F3F-DED4-1977-214D3888EF9C}"/>
                </a:ext>
              </a:extLst>
            </p:cNvPr>
            <p:cNvSpPr/>
            <p:nvPr>
              <p:custDataLst>
                <p:tags r:id="rId258"/>
              </p:custDataLst>
            </p:nvPr>
          </p:nvSpPr>
          <p:spPr>
            <a:xfrm>
              <a:off x="7132642" y="5345312"/>
              <a:ext cx="56251" cy="253051"/>
            </a:xfrm>
            <a:custGeom>
              <a:avLst/>
              <a:gdLst>
                <a:gd name="connsiteX0" fmla="*/ 55139 w 56251"/>
                <a:gd name="connsiteY0" fmla="*/ 130890 h 253051"/>
                <a:gd name="connsiteX1" fmla="*/ 56400 w 56251"/>
                <a:gd name="connsiteY1" fmla="*/ 126588 h 253051"/>
                <a:gd name="connsiteX2" fmla="*/ 55139 w 56251"/>
                <a:gd name="connsiteY2" fmla="*/ 122286 h 253051"/>
                <a:gd name="connsiteX3" fmla="*/ 10995 w 56251"/>
                <a:gd name="connsiteY3" fmla="*/ 5883 h 253051"/>
                <a:gd name="connsiteX4" fmla="*/ 5193 w 56251"/>
                <a:gd name="connsiteY4" fmla="*/ 63 h 253051"/>
                <a:gd name="connsiteX5" fmla="*/ 148 w 56251"/>
                <a:gd name="connsiteY5" fmla="*/ 5124 h 253051"/>
                <a:gd name="connsiteX6" fmla="*/ 1409 w 56251"/>
                <a:gd name="connsiteY6" fmla="*/ 9173 h 253051"/>
                <a:gd name="connsiteX7" fmla="*/ 46058 w 56251"/>
                <a:gd name="connsiteY7" fmla="*/ 126588 h 253051"/>
                <a:gd name="connsiteX8" fmla="*/ 1409 w 56251"/>
                <a:gd name="connsiteY8" fmla="*/ 243498 h 253051"/>
                <a:gd name="connsiteX9" fmla="*/ 148 w 56251"/>
                <a:gd name="connsiteY9" fmla="*/ 248053 h 253051"/>
                <a:gd name="connsiteX10" fmla="*/ 5193 w 56251"/>
                <a:gd name="connsiteY10" fmla="*/ 253114 h 253051"/>
                <a:gd name="connsiteX11" fmla="*/ 10490 w 56251"/>
                <a:gd name="connsiteY11" fmla="*/ 248053 h 253051"/>
                <a:gd name="connsiteX12" fmla="*/ 55139 w 56251"/>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51" h="253051">
                  <a:moveTo>
                    <a:pt x="55139" y="130890"/>
                  </a:moveTo>
                  <a:cubicBezTo>
                    <a:pt x="56400" y="127854"/>
                    <a:pt x="56400" y="127347"/>
                    <a:pt x="56400" y="126588"/>
                  </a:cubicBezTo>
                  <a:cubicBezTo>
                    <a:pt x="56400" y="125829"/>
                    <a:pt x="56400" y="125323"/>
                    <a:pt x="55139" y="122286"/>
                  </a:cubicBezTo>
                  <a:lnTo>
                    <a:pt x="10995" y="5883"/>
                  </a:lnTo>
                  <a:cubicBezTo>
                    <a:pt x="9481" y="1581"/>
                    <a:pt x="7968" y="63"/>
                    <a:pt x="5193" y="63"/>
                  </a:cubicBezTo>
                  <a:cubicBezTo>
                    <a:pt x="2418" y="63"/>
                    <a:pt x="148" y="2340"/>
                    <a:pt x="148" y="5124"/>
                  </a:cubicBezTo>
                  <a:cubicBezTo>
                    <a:pt x="148" y="5883"/>
                    <a:pt x="148" y="6389"/>
                    <a:pt x="1409" y="9173"/>
                  </a:cubicBezTo>
                  <a:lnTo>
                    <a:pt x="46058" y="126588"/>
                  </a:lnTo>
                  <a:lnTo>
                    <a:pt x="1409" y="243498"/>
                  </a:lnTo>
                  <a:cubicBezTo>
                    <a:pt x="148" y="246281"/>
                    <a:pt x="148" y="246788"/>
                    <a:pt x="148" y="248053"/>
                  </a:cubicBezTo>
                  <a:cubicBezTo>
                    <a:pt x="148" y="250836"/>
                    <a:pt x="2418" y="253114"/>
                    <a:pt x="5193" y="253114"/>
                  </a:cubicBezTo>
                  <a:cubicBezTo>
                    <a:pt x="8472" y="253114"/>
                    <a:pt x="9481" y="250583"/>
                    <a:pt x="10490" y="248053"/>
                  </a:cubicBezTo>
                  <a:lnTo>
                    <a:pt x="55139" y="130890"/>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5" name="Freeform: Shape 74">
              <a:extLst>
                <a:ext uri="{FF2B5EF4-FFF2-40B4-BE49-F238E27FC236}">
                  <a16:creationId xmlns:a16="http://schemas.microsoft.com/office/drawing/2014/main" id="{C15638E1-35E7-A89E-6B8D-1C70050CF82F}"/>
                </a:ext>
              </a:extLst>
            </p:cNvPr>
            <p:cNvSpPr/>
            <p:nvPr>
              <p:custDataLst>
                <p:tags r:id="rId259"/>
              </p:custDataLst>
            </p:nvPr>
          </p:nvSpPr>
          <p:spPr>
            <a:xfrm>
              <a:off x="7221280" y="5534670"/>
              <a:ext cx="84756" cy="77231"/>
            </a:xfrm>
            <a:custGeom>
              <a:avLst/>
              <a:gdLst>
                <a:gd name="connsiteX0" fmla="*/ 72548 w 84756"/>
                <a:gd name="connsiteY0" fmla="*/ 11756 h 77231"/>
                <a:gd name="connsiteX1" fmla="*/ 77316 w 84756"/>
                <a:gd name="connsiteY1" fmla="*/ 11756 h 77231"/>
                <a:gd name="connsiteX2" fmla="*/ 84909 w 84756"/>
                <a:gd name="connsiteY2" fmla="*/ 5911 h 77231"/>
                <a:gd name="connsiteX3" fmla="*/ 77316 w 84756"/>
                <a:gd name="connsiteY3" fmla="*/ 65 h 77231"/>
                <a:gd name="connsiteX4" fmla="*/ 56833 w 84756"/>
                <a:gd name="connsiteY4" fmla="*/ 65 h 77231"/>
                <a:gd name="connsiteX5" fmla="*/ 49241 w 84756"/>
                <a:gd name="connsiteY5" fmla="*/ 5911 h 77231"/>
                <a:gd name="connsiteX6" fmla="*/ 56833 w 84756"/>
                <a:gd name="connsiteY6" fmla="*/ 11756 h 77231"/>
                <a:gd name="connsiteX7" fmla="*/ 60894 w 84756"/>
                <a:gd name="connsiteY7" fmla="*/ 11756 h 77231"/>
                <a:gd name="connsiteX8" fmla="*/ 42531 w 84756"/>
                <a:gd name="connsiteY8" fmla="*/ 66314 h 77231"/>
                <a:gd name="connsiteX9" fmla="*/ 24167 w 84756"/>
                <a:gd name="connsiteY9" fmla="*/ 11756 h 77231"/>
                <a:gd name="connsiteX10" fmla="*/ 28228 w 84756"/>
                <a:gd name="connsiteY10" fmla="*/ 11756 h 77231"/>
                <a:gd name="connsiteX11" fmla="*/ 35821 w 84756"/>
                <a:gd name="connsiteY11" fmla="*/ 5911 h 77231"/>
                <a:gd name="connsiteX12" fmla="*/ 28228 w 84756"/>
                <a:gd name="connsiteY12" fmla="*/ 65 h 77231"/>
                <a:gd name="connsiteX13" fmla="*/ 7745 w 84756"/>
                <a:gd name="connsiteY13" fmla="*/ 65 h 77231"/>
                <a:gd name="connsiteX14" fmla="*/ 153 w 84756"/>
                <a:gd name="connsiteY14" fmla="*/ 5911 h 77231"/>
                <a:gd name="connsiteX15" fmla="*/ 7745 w 84756"/>
                <a:gd name="connsiteY15" fmla="*/ 11756 h 77231"/>
                <a:gd name="connsiteX16" fmla="*/ 12513 w 84756"/>
                <a:gd name="connsiteY16" fmla="*/ 11756 h 77231"/>
                <a:gd name="connsiteX17" fmla="*/ 32289 w 84756"/>
                <a:gd name="connsiteY17" fmla="*/ 70565 h 77231"/>
                <a:gd name="connsiteX18" fmla="*/ 42531 w 84756"/>
                <a:gd name="connsiteY18" fmla="*/ 77297 h 77231"/>
                <a:gd name="connsiteX19" fmla="*/ 52772 w 84756"/>
                <a:gd name="connsiteY19" fmla="*/ 70565 h 77231"/>
                <a:gd name="connsiteX20" fmla="*/ 72548 w 84756"/>
                <a:gd name="connsiteY20" fmla="*/ 11756 h 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756" h="77231">
                  <a:moveTo>
                    <a:pt x="72548" y="11756"/>
                  </a:moveTo>
                  <a:lnTo>
                    <a:pt x="77316" y="11756"/>
                  </a:lnTo>
                  <a:cubicBezTo>
                    <a:pt x="79965" y="11756"/>
                    <a:pt x="84909" y="11756"/>
                    <a:pt x="84909" y="5911"/>
                  </a:cubicBezTo>
                  <a:cubicBezTo>
                    <a:pt x="84909" y="65"/>
                    <a:pt x="79965" y="65"/>
                    <a:pt x="77316" y="65"/>
                  </a:cubicBezTo>
                  <a:lnTo>
                    <a:pt x="56833" y="65"/>
                  </a:lnTo>
                  <a:cubicBezTo>
                    <a:pt x="54008" y="65"/>
                    <a:pt x="49241" y="65"/>
                    <a:pt x="49241" y="5911"/>
                  </a:cubicBezTo>
                  <a:cubicBezTo>
                    <a:pt x="49241" y="11756"/>
                    <a:pt x="54008" y="11756"/>
                    <a:pt x="56833" y="11756"/>
                  </a:cubicBezTo>
                  <a:lnTo>
                    <a:pt x="60894" y="11756"/>
                  </a:lnTo>
                  <a:lnTo>
                    <a:pt x="42531" y="66314"/>
                  </a:lnTo>
                  <a:lnTo>
                    <a:pt x="24167" y="11756"/>
                  </a:lnTo>
                  <a:lnTo>
                    <a:pt x="28228" y="11756"/>
                  </a:lnTo>
                  <a:cubicBezTo>
                    <a:pt x="31053" y="11756"/>
                    <a:pt x="35821" y="11756"/>
                    <a:pt x="35821" y="5911"/>
                  </a:cubicBezTo>
                  <a:cubicBezTo>
                    <a:pt x="35821" y="65"/>
                    <a:pt x="31053" y="65"/>
                    <a:pt x="28228" y="65"/>
                  </a:cubicBezTo>
                  <a:lnTo>
                    <a:pt x="7745" y="65"/>
                  </a:lnTo>
                  <a:cubicBezTo>
                    <a:pt x="5097" y="65"/>
                    <a:pt x="153" y="65"/>
                    <a:pt x="153" y="5911"/>
                  </a:cubicBezTo>
                  <a:cubicBezTo>
                    <a:pt x="153" y="11756"/>
                    <a:pt x="5097" y="11756"/>
                    <a:pt x="7745" y="11756"/>
                  </a:cubicBezTo>
                  <a:lnTo>
                    <a:pt x="12513" y="11756"/>
                  </a:lnTo>
                  <a:lnTo>
                    <a:pt x="32289" y="70565"/>
                  </a:lnTo>
                  <a:cubicBezTo>
                    <a:pt x="34585" y="77297"/>
                    <a:pt x="38823" y="77297"/>
                    <a:pt x="42531" y="77297"/>
                  </a:cubicBezTo>
                  <a:cubicBezTo>
                    <a:pt x="46239" y="77297"/>
                    <a:pt x="50477" y="77297"/>
                    <a:pt x="52772" y="70565"/>
                  </a:cubicBezTo>
                  <a:lnTo>
                    <a:pt x="72548" y="11756"/>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08" name="Group 107" descr="\documentclass{article}&#10;\usepackage{amsmath}&#10;\pagestyle{empty}&#10;&#10;\input{Macros.tex}&#10;&#10;\begin{document}&#10;&#10;$P(x; \ket{\rho})$&#10;&#10;&#10;\end{document}" title="IguanaTex Shape Display">
            <a:extLst>
              <a:ext uri="{FF2B5EF4-FFF2-40B4-BE49-F238E27FC236}">
                <a16:creationId xmlns:a16="http://schemas.microsoft.com/office/drawing/2014/main" id="{1A7A3373-D811-1403-1374-58A7AC5AA606}"/>
              </a:ext>
            </a:extLst>
          </p:cNvPr>
          <p:cNvGrpSpPr>
            <a:grpSpLocks noChangeAspect="1"/>
          </p:cNvGrpSpPr>
          <p:nvPr>
            <p:custDataLst>
              <p:tags r:id="rId3"/>
            </p:custDataLst>
          </p:nvPr>
        </p:nvGrpSpPr>
        <p:grpSpPr>
          <a:xfrm>
            <a:off x="178333" y="2557849"/>
            <a:ext cx="1074386" cy="285635"/>
            <a:chOff x="4525082" y="3909321"/>
            <a:chExt cx="928026" cy="246724"/>
          </a:xfrm>
        </p:grpSpPr>
        <p:sp>
          <p:nvSpPr>
            <p:cNvPr id="100" name="Freeform: Shape 99">
              <a:extLst>
                <a:ext uri="{FF2B5EF4-FFF2-40B4-BE49-F238E27FC236}">
                  <a16:creationId xmlns:a16="http://schemas.microsoft.com/office/drawing/2014/main" id="{37EE013D-6803-396E-07E4-8BD5E3561198}"/>
                </a:ext>
              </a:extLst>
            </p:cNvPr>
            <p:cNvSpPr/>
            <p:nvPr>
              <p:custDataLst>
                <p:tags r:id="rId233"/>
              </p:custDataLst>
            </p:nvPr>
          </p:nvSpPr>
          <p:spPr>
            <a:xfrm>
              <a:off x="4525082" y="3925852"/>
              <a:ext cx="183120" cy="168513"/>
            </a:xfrm>
            <a:custGeom>
              <a:avLst/>
              <a:gdLst>
                <a:gd name="connsiteX0" fmla="*/ 67528 w 183120"/>
                <a:gd name="connsiteY0" fmla="*/ 90611 h 168513"/>
                <a:gd name="connsiteX1" fmla="*/ 111129 w 183120"/>
                <a:gd name="connsiteY1" fmla="*/ 90611 h 168513"/>
                <a:gd name="connsiteX2" fmla="*/ 183197 w 183120"/>
                <a:gd name="connsiteY2" fmla="*/ 37318 h 168513"/>
                <a:gd name="connsiteX3" fmla="*/ 132672 w 183120"/>
                <a:gd name="connsiteY3" fmla="*/ 63 h 168513"/>
                <a:gd name="connsiteX4" fmla="*/ 49576 w 183120"/>
                <a:gd name="connsiteY4" fmla="*/ 63 h 168513"/>
                <a:gd name="connsiteX5" fmla="*/ 41881 w 183120"/>
                <a:gd name="connsiteY5" fmla="*/ 4751 h 168513"/>
                <a:gd name="connsiteX6" fmla="*/ 49319 w 183120"/>
                <a:gd name="connsiteY6" fmla="*/ 7711 h 168513"/>
                <a:gd name="connsiteX7" fmla="*/ 60347 w 183120"/>
                <a:gd name="connsiteY7" fmla="*/ 8205 h 168513"/>
                <a:gd name="connsiteX8" fmla="*/ 65990 w 183120"/>
                <a:gd name="connsiteY8" fmla="*/ 12152 h 168513"/>
                <a:gd name="connsiteX9" fmla="*/ 64964 w 183120"/>
                <a:gd name="connsiteY9" fmla="*/ 16840 h 168513"/>
                <a:gd name="connsiteX10" fmla="*/ 30597 w 183120"/>
                <a:gd name="connsiteY10" fmla="*/ 149331 h 168513"/>
                <a:gd name="connsiteX11" fmla="*/ 7258 w 183120"/>
                <a:gd name="connsiteY11" fmla="*/ 160927 h 168513"/>
                <a:gd name="connsiteX12" fmla="*/ 77 w 183120"/>
                <a:gd name="connsiteY12" fmla="*/ 165615 h 168513"/>
                <a:gd name="connsiteX13" fmla="*/ 3924 w 183120"/>
                <a:gd name="connsiteY13" fmla="*/ 168576 h 168513"/>
                <a:gd name="connsiteX14" fmla="*/ 36496 w 183120"/>
                <a:gd name="connsiteY14" fmla="*/ 167836 h 168513"/>
                <a:gd name="connsiteX15" fmla="*/ 52910 w 183120"/>
                <a:gd name="connsiteY15" fmla="*/ 168082 h 168513"/>
                <a:gd name="connsiteX16" fmla="*/ 69580 w 183120"/>
                <a:gd name="connsiteY16" fmla="*/ 168576 h 168513"/>
                <a:gd name="connsiteX17" fmla="*/ 74710 w 183120"/>
                <a:gd name="connsiteY17" fmla="*/ 163641 h 168513"/>
                <a:gd name="connsiteX18" fmla="*/ 67528 w 183120"/>
                <a:gd name="connsiteY18" fmla="*/ 160927 h 168513"/>
                <a:gd name="connsiteX19" fmla="*/ 50858 w 183120"/>
                <a:gd name="connsiteY19" fmla="*/ 156486 h 168513"/>
                <a:gd name="connsiteX20" fmla="*/ 51627 w 183120"/>
                <a:gd name="connsiteY20" fmla="*/ 152292 h 168513"/>
                <a:gd name="connsiteX21" fmla="*/ 67528 w 183120"/>
                <a:gd name="connsiteY21" fmla="*/ 90611 h 168513"/>
                <a:gd name="connsiteX22" fmla="*/ 85994 w 183120"/>
                <a:gd name="connsiteY22" fmla="*/ 17087 h 168513"/>
                <a:gd name="connsiteX23" fmla="*/ 99844 w 183120"/>
                <a:gd name="connsiteY23" fmla="*/ 7711 h 168513"/>
                <a:gd name="connsiteX24" fmla="*/ 124465 w 183120"/>
                <a:gd name="connsiteY24" fmla="*/ 7711 h 168513"/>
                <a:gd name="connsiteX25" fmla="*/ 159345 w 183120"/>
                <a:gd name="connsiteY25" fmla="*/ 31397 h 168513"/>
                <a:gd name="connsiteX26" fmla="*/ 144213 w 183120"/>
                <a:gd name="connsiteY26" fmla="*/ 71119 h 168513"/>
                <a:gd name="connsiteX27" fmla="*/ 104717 w 183120"/>
                <a:gd name="connsiteY27" fmla="*/ 84196 h 168513"/>
                <a:gd name="connsiteX28" fmla="*/ 68554 w 183120"/>
                <a:gd name="connsiteY28" fmla="*/ 84196 h 168513"/>
                <a:gd name="connsiteX29" fmla="*/ 85994 w 183120"/>
                <a:gd name="connsiteY29" fmla="*/ 17087 h 1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3120" h="168513">
                  <a:moveTo>
                    <a:pt x="67528" y="90611"/>
                  </a:moveTo>
                  <a:lnTo>
                    <a:pt x="111129" y="90611"/>
                  </a:lnTo>
                  <a:cubicBezTo>
                    <a:pt x="147547" y="90611"/>
                    <a:pt x="183197" y="64951"/>
                    <a:pt x="183197" y="37318"/>
                  </a:cubicBezTo>
                  <a:cubicBezTo>
                    <a:pt x="183197" y="18320"/>
                    <a:pt x="166270" y="63"/>
                    <a:pt x="132672" y="63"/>
                  </a:cubicBezTo>
                  <a:lnTo>
                    <a:pt x="49576" y="63"/>
                  </a:lnTo>
                  <a:cubicBezTo>
                    <a:pt x="44703" y="63"/>
                    <a:pt x="41881" y="63"/>
                    <a:pt x="41881" y="4751"/>
                  </a:cubicBezTo>
                  <a:cubicBezTo>
                    <a:pt x="41881" y="7711"/>
                    <a:pt x="44190" y="7711"/>
                    <a:pt x="49319" y="7711"/>
                  </a:cubicBezTo>
                  <a:cubicBezTo>
                    <a:pt x="52653" y="7711"/>
                    <a:pt x="57270" y="7958"/>
                    <a:pt x="60347" y="8205"/>
                  </a:cubicBezTo>
                  <a:cubicBezTo>
                    <a:pt x="64451" y="8698"/>
                    <a:pt x="65990" y="9438"/>
                    <a:pt x="65990" y="12152"/>
                  </a:cubicBezTo>
                  <a:cubicBezTo>
                    <a:pt x="65990" y="13139"/>
                    <a:pt x="65733" y="13879"/>
                    <a:pt x="64964" y="16840"/>
                  </a:cubicBezTo>
                  <a:lnTo>
                    <a:pt x="30597" y="149331"/>
                  </a:lnTo>
                  <a:cubicBezTo>
                    <a:pt x="28032" y="158954"/>
                    <a:pt x="27519" y="160927"/>
                    <a:pt x="7258" y="160927"/>
                  </a:cubicBezTo>
                  <a:cubicBezTo>
                    <a:pt x="2898" y="160927"/>
                    <a:pt x="77" y="160927"/>
                    <a:pt x="77" y="165615"/>
                  </a:cubicBezTo>
                  <a:cubicBezTo>
                    <a:pt x="77" y="168576"/>
                    <a:pt x="3154" y="168576"/>
                    <a:pt x="3924" y="168576"/>
                  </a:cubicBezTo>
                  <a:cubicBezTo>
                    <a:pt x="11105" y="168576"/>
                    <a:pt x="29314" y="167836"/>
                    <a:pt x="36496" y="167836"/>
                  </a:cubicBezTo>
                  <a:cubicBezTo>
                    <a:pt x="41881" y="167836"/>
                    <a:pt x="47524" y="168082"/>
                    <a:pt x="52910" y="168082"/>
                  </a:cubicBezTo>
                  <a:cubicBezTo>
                    <a:pt x="58552" y="168082"/>
                    <a:pt x="64194" y="168576"/>
                    <a:pt x="69580" y="168576"/>
                  </a:cubicBezTo>
                  <a:cubicBezTo>
                    <a:pt x="71376" y="168576"/>
                    <a:pt x="74710" y="168576"/>
                    <a:pt x="74710" y="163641"/>
                  </a:cubicBezTo>
                  <a:cubicBezTo>
                    <a:pt x="74710" y="160927"/>
                    <a:pt x="72401" y="160927"/>
                    <a:pt x="67528" y="160927"/>
                  </a:cubicBezTo>
                  <a:cubicBezTo>
                    <a:pt x="58039" y="160927"/>
                    <a:pt x="50858" y="160927"/>
                    <a:pt x="50858" y="156486"/>
                  </a:cubicBezTo>
                  <a:cubicBezTo>
                    <a:pt x="50858" y="155006"/>
                    <a:pt x="51371" y="153772"/>
                    <a:pt x="51627" y="152292"/>
                  </a:cubicBezTo>
                  <a:lnTo>
                    <a:pt x="67528" y="90611"/>
                  </a:lnTo>
                  <a:close/>
                  <a:moveTo>
                    <a:pt x="85994" y="17087"/>
                  </a:moveTo>
                  <a:cubicBezTo>
                    <a:pt x="88303" y="8451"/>
                    <a:pt x="88816" y="7711"/>
                    <a:pt x="99844" y="7711"/>
                  </a:cubicBezTo>
                  <a:lnTo>
                    <a:pt x="124465" y="7711"/>
                  </a:lnTo>
                  <a:cubicBezTo>
                    <a:pt x="145752" y="7711"/>
                    <a:pt x="159345" y="14373"/>
                    <a:pt x="159345" y="31397"/>
                  </a:cubicBezTo>
                  <a:cubicBezTo>
                    <a:pt x="159345" y="41019"/>
                    <a:pt x="154216" y="62237"/>
                    <a:pt x="144213" y="71119"/>
                  </a:cubicBezTo>
                  <a:cubicBezTo>
                    <a:pt x="131390" y="82222"/>
                    <a:pt x="116001" y="84196"/>
                    <a:pt x="104717" y="84196"/>
                  </a:cubicBezTo>
                  <a:lnTo>
                    <a:pt x="68554" y="84196"/>
                  </a:lnTo>
                  <a:lnTo>
                    <a:pt x="85994" y="17087"/>
                  </a:lnTo>
                  <a:close/>
                </a:path>
              </a:pathLst>
            </a:custGeom>
            <a:solidFill>
              <a:srgbClr val="000000"/>
            </a:solidFill>
            <a:ln w="25743"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229C529C-44B5-9FEC-2515-809E19A43802}"/>
                </a:ext>
              </a:extLst>
            </p:cNvPr>
            <p:cNvSpPr/>
            <p:nvPr>
              <p:custDataLst>
                <p:tags r:id="rId234"/>
              </p:custDataLst>
            </p:nvPr>
          </p:nvSpPr>
          <p:spPr>
            <a:xfrm>
              <a:off x="4740493" y="3909321"/>
              <a:ext cx="59501" cy="246724"/>
            </a:xfrm>
            <a:custGeom>
              <a:avLst/>
              <a:gdLst>
                <a:gd name="connsiteX0" fmla="*/ 59586 w 59501"/>
                <a:gd name="connsiteY0" fmla="*/ 244320 h 246724"/>
                <a:gd name="connsiteX1" fmla="*/ 55226 w 59501"/>
                <a:gd name="connsiteY1" fmla="*/ 238892 h 246724"/>
                <a:gd name="connsiteX2" fmla="*/ 14960 w 59501"/>
                <a:gd name="connsiteY2" fmla="*/ 123425 h 246724"/>
                <a:gd name="connsiteX3" fmla="*/ 56252 w 59501"/>
                <a:gd name="connsiteY3" fmla="*/ 6724 h 246724"/>
                <a:gd name="connsiteX4" fmla="*/ 59586 w 59501"/>
                <a:gd name="connsiteY4" fmla="*/ 2530 h 246724"/>
                <a:gd name="connsiteX5" fmla="*/ 57021 w 59501"/>
                <a:gd name="connsiteY5" fmla="*/ 63 h 246724"/>
                <a:gd name="connsiteX6" fmla="*/ 16242 w 59501"/>
                <a:gd name="connsiteY6" fmla="*/ 48174 h 246724"/>
                <a:gd name="connsiteX7" fmla="*/ 84 w 59501"/>
                <a:gd name="connsiteY7" fmla="*/ 123425 h 246724"/>
                <a:gd name="connsiteX8" fmla="*/ 17012 w 59501"/>
                <a:gd name="connsiteY8" fmla="*/ 200403 h 246724"/>
                <a:gd name="connsiteX9" fmla="*/ 57021 w 59501"/>
                <a:gd name="connsiteY9" fmla="*/ 246788 h 246724"/>
                <a:gd name="connsiteX10" fmla="*/ 59586 w 59501"/>
                <a:gd name="connsiteY10" fmla="*/ 244320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501" h="246724">
                  <a:moveTo>
                    <a:pt x="59586" y="244320"/>
                  </a:moveTo>
                  <a:cubicBezTo>
                    <a:pt x="59586" y="243580"/>
                    <a:pt x="59586" y="243087"/>
                    <a:pt x="55226" y="238892"/>
                  </a:cubicBezTo>
                  <a:cubicBezTo>
                    <a:pt x="23167" y="207805"/>
                    <a:pt x="14960" y="161174"/>
                    <a:pt x="14960" y="123425"/>
                  </a:cubicBezTo>
                  <a:cubicBezTo>
                    <a:pt x="14960" y="80495"/>
                    <a:pt x="24706" y="37565"/>
                    <a:pt x="56252" y="6724"/>
                  </a:cubicBezTo>
                  <a:cubicBezTo>
                    <a:pt x="59586" y="3764"/>
                    <a:pt x="59586" y="3270"/>
                    <a:pt x="59586" y="2530"/>
                  </a:cubicBezTo>
                  <a:cubicBezTo>
                    <a:pt x="59586" y="803"/>
                    <a:pt x="58560" y="63"/>
                    <a:pt x="57021" y="63"/>
                  </a:cubicBezTo>
                  <a:cubicBezTo>
                    <a:pt x="54456" y="63"/>
                    <a:pt x="31374" y="16840"/>
                    <a:pt x="16242" y="48174"/>
                  </a:cubicBezTo>
                  <a:cubicBezTo>
                    <a:pt x="3162" y="75314"/>
                    <a:pt x="84" y="102700"/>
                    <a:pt x="84" y="123425"/>
                  </a:cubicBezTo>
                  <a:cubicBezTo>
                    <a:pt x="84" y="142670"/>
                    <a:pt x="2906" y="172523"/>
                    <a:pt x="17012" y="200403"/>
                  </a:cubicBezTo>
                  <a:cubicBezTo>
                    <a:pt x="32400" y="230750"/>
                    <a:pt x="54456" y="246788"/>
                    <a:pt x="57021" y="246788"/>
                  </a:cubicBezTo>
                  <a:cubicBezTo>
                    <a:pt x="58560" y="246788"/>
                    <a:pt x="59586" y="246047"/>
                    <a:pt x="59586" y="244320"/>
                  </a:cubicBezTo>
                  <a:close/>
                </a:path>
              </a:pathLst>
            </a:custGeom>
            <a:solidFill>
              <a:srgbClr val="000000"/>
            </a:solidFill>
            <a:ln w="25743"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28AFDBE-8989-AA5F-4263-9829A4FD9A9D}"/>
                </a:ext>
              </a:extLst>
            </p:cNvPr>
            <p:cNvSpPr/>
            <p:nvPr>
              <p:custDataLst>
                <p:tags r:id="rId235"/>
              </p:custDataLst>
            </p:nvPr>
          </p:nvSpPr>
          <p:spPr>
            <a:xfrm>
              <a:off x="4822279" y="3985312"/>
              <a:ext cx="127722" cy="111766"/>
            </a:xfrm>
            <a:custGeom>
              <a:avLst/>
              <a:gdLst>
                <a:gd name="connsiteX0" fmla="*/ 78312 w 127722"/>
                <a:gd name="connsiteY0" fmla="*/ 34604 h 111766"/>
                <a:gd name="connsiteX1" fmla="*/ 103703 w 127722"/>
                <a:gd name="connsiteY1" fmla="*/ 5491 h 111766"/>
                <a:gd name="connsiteX2" fmla="*/ 116526 w 127722"/>
                <a:gd name="connsiteY2" fmla="*/ 8698 h 111766"/>
                <a:gd name="connsiteX3" fmla="*/ 104215 w 127722"/>
                <a:gd name="connsiteY3" fmla="*/ 22021 h 111766"/>
                <a:gd name="connsiteX4" fmla="*/ 113961 w 127722"/>
                <a:gd name="connsiteY4" fmla="*/ 30657 h 111766"/>
                <a:gd name="connsiteX5" fmla="*/ 127811 w 127722"/>
                <a:gd name="connsiteY5" fmla="*/ 16347 h 111766"/>
                <a:gd name="connsiteX6" fmla="*/ 103959 w 127722"/>
                <a:gd name="connsiteY6" fmla="*/ 63 h 111766"/>
                <a:gd name="connsiteX7" fmla="*/ 77030 w 127722"/>
                <a:gd name="connsiteY7" fmla="*/ 18814 h 111766"/>
                <a:gd name="connsiteX8" fmla="*/ 49331 w 127722"/>
                <a:gd name="connsiteY8" fmla="*/ 63 h 111766"/>
                <a:gd name="connsiteX9" fmla="*/ 8039 w 127722"/>
                <a:gd name="connsiteY9" fmla="*/ 38058 h 111766"/>
                <a:gd name="connsiteX10" fmla="*/ 11117 w 127722"/>
                <a:gd name="connsiteY10" fmla="*/ 40526 h 111766"/>
                <a:gd name="connsiteX11" fmla="*/ 14451 w 127722"/>
                <a:gd name="connsiteY11" fmla="*/ 37812 h 111766"/>
                <a:gd name="connsiteX12" fmla="*/ 48818 w 127722"/>
                <a:gd name="connsiteY12" fmla="*/ 5491 h 111766"/>
                <a:gd name="connsiteX13" fmla="*/ 62667 w 127722"/>
                <a:gd name="connsiteY13" fmla="*/ 22021 h 111766"/>
                <a:gd name="connsiteX14" fmla="*/ 48818 w 127722"/>
                <a:gd name="connsiteY14" fmla="*/ 80742 h 111766"/>
                <a:gd name="connsiteX15" fmla="*/ 24453 w 127722"/>
                <a:gd name="connsiteY15" fmla="*/ 106401 h 111766"/>
                <a:gd name="connsiteX16" fmla="*/ 11630 w 127722"/>
                <a:gd name="connsiteY16" fmla="*/ 103194 h 111766"/>
                <a:gd name="connsiteX17" fmla="*/ 23684 w 127722"/>
                <a:gd name="connsiteY17" fmla="*/ 89871 h 111766"/>
                <a:gd name="connsiteX18" fmla="*/ 14194 w 127722"/>
                <a:gd name="connsiteY18" fmla="*/ 81235 h 111766"/>
                <a:gd name="connsiteX19" fmla="*/ 88 w 127722"/>
                <a:gd name="connsiteY19" fmla="*/ 95545 h 111766"/>
                <a:gd name="connsiteX20" fmla="*/ 24197 w 127722"/>
                <a:gd name="connsiteY20" fmla="*/ 111829 h 111766"/>
                <a:gd name="connsiteX21" fmla="*/ 51126 w 127722"/>
                <a:gd name="connsiteY21" fmla="*/ 93078 h 111766"/>
                <a:gd name="connsiteX22" fmla="*/ 78825 w 127722"/>
                <a:gd name="connsiteY22" fmla="*/ 111829 h 111766"/>
                <a:gd name="connsiteX23" fmla="*/ 119860 w 127722"/>
                <a:gd name="connsiteY23" fmla="*/ 73833 h 111766"/>
                <a:gd name="connsiteX24" fmla="*/ 116783 w 127722"/>
                <a:gd name="connsiteY24" fmla="*/ 71366 h 111766"/>
                <a:gd name="connsiteX25" fmla="*/ 113448 w 127722"/>
                <a:gd name="connsiteY25" fmla="*/ 74080 h 111766"/>
                <a:gd name="connsiteX26" fmla="*/ 79338 w 127722"/>
                <a:gd name="connsiteY26" fmla="*/ 106401 h 111766"/>
                <a:gd name="connsiteX27" fmla="*/ 65232 w 127722"/>
                <a:gd name="connsiteY27" fmla="*/ 90117 h 111766"/>
                <a:gd name="connsiteX28" fmla="*/ 69592 w 127722"/>
                <a:gd name="connsiteY28" fmla="*/ 68406 h 111766"/>
                <a:gd name="connsiteX29" fmla="*/ 78312 w 127722"/>
                <a:gd name="connsiteY29" fmla="*/ 34604 h 1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7722" h="111766">
                  <a:moveTo>
                    <a:pt x="78312" y="34604"/>
                  </a:moveTo>
                  <a:cubicBezTo>
                    <a:pt x="79851" y="28189"/>
                    <a:pt x="85750" y="5491"/>
                    <a:pt x="103703" y="5491"/>
                  </a:cubicBezTo>
                  <a:cubicBezTo>
                    <a:pt x="104985" y="5491"/>
                    <a:pt x="111140" y="5491"/>
                    <a:pt x="116526" y="8698"/>
                  </a:cubicBezTo>
                  <a:cubicBezTo>
                    <a:pt x="109345" y="9932"/>
                    <a:pt x="104215" y="16100"/>
                    <a:pt x="104215" y="22021"/>
                  </a:cubicBezTo>
                  <a:cubicBezTo>
                    <a:pt x="104215" y="25969"/>
                    <a:pt x="107037" y="30657"/>
                    <a:pt x="113961" y="30657"/>
                  </a:cubicBezTo>
                  <a:cubicBezTo>
                    <a:pt x="119604" y="30657"/>
                    <a:pt x="127811" y="26216"/>
                    <a:pt x="127811" y="16347"/>
                  </a:cubicBezTo>
                  <a:cubicBezTo>
                    <a:pt x="127811" y="3517"/>
                    <a:pt x="112679" y="63"/>
                    <a:pt x="103959" y="63"/>
                  </a:cubicBezTo>
                  <a:cubicBezTo>
                    <a:pt x="89084" y="63"/>
                    <a:pt x="80107" y="13139"/>
                    <a:pt x="77030" y="18814"/>
                  </a:cubicBezTo>
                  <a:cubicBezTo>
                    <a:pt x="70618" y="2530"/>
                    <a:pt x="56768" y="63"/>
                    <a:pt x="49331" y="63"/>
                  </a:cubicBezTo>
                  <a:cubicBezTo>
                    <a:pt x="22658" y="63"/>
                    <a:pt x="8039" y="31890"/>
                    <a:pt x="8039" y="38058"/>
                  </a:cubicBezTo>
                  <a:cubicBezTo>
                    <a:pt x="8039" y="40526"/>
                    <a:pt x="10604" y="40526"/>
                    <a:pt x="11117" y="40526"/>
                  </a:cubicBezTo>
                  <a:cubicBezTo>
                    <a:pt x="13168" y="40526"/>
                    <a:pt x="13938" y="40032"/>
                    <a:pt x="14451" y="37812"/>
                  </a:cubicBezTo>
                  <a:cubicBezTo>
                    <a:pt x="23171" y="11659"/>
                    <a:pt x="40098" y="5491"/>
                    <a:pt x="48818" y="5491"/>
                  </a:cubicBezTo>
                  <a:cubicBezTo>
                    <a:pt x="53691" y="5491"/>
                    <a:pt x="62667" y="7711"/>
                    <a:pt x="62667" y="22021"/>
                  </a:cubicBezTo>
                  <a:cubicBezTo>
                    <a:pt x="62667" y="29670"/>
                    <a:pt x="58307" y="46200"/>
                    <a:pt x="48818" y="80742"/>
                  </a:cubicBezTo>
                  <a:cubicBezTo>
                    <a:pt x="44714" y="96039"/>
                    <a:pt x="35738" y="106401"/>
                    <a:pt x="24453" y="106401"/>
                  </a:cubicBezTo>
                  <a:cubicBezTo>
                    <a:pt x="22914" y="106401"/>
                    <a:pt x="17015" y="106401"/>
                    <a:pt x="11630" y="103194"/>
                  </a:cubicBezTo>
                  <a:cubicBezTo>
                    <a:pt x="18041" y="101960"/>
                    <a:pt x="23684" y="96779"/>
                    <a:pt x="23684" y="89871"/>
                  </a:cubicBezTo>
                  <a:cubicBezTo>
                    <a:pt x="23684" y="83209"/>
                    <a:pt x="18041" y="81235"/>
                    <a:pt x="14194" y="81235"/>
                  </a:cubicBezTo>
                  <a:cubicBezTo>
                    <a:pt x="6500" y="81235"/>
                    <a:pt x="88" y="87650"/>
                    <a:pt x="88" y="95545"/>
                  </a:cubicBezTo>
                  <a:cubicBezTo>
                    <a:pt x="88" y="106895"/>
                    <a:pt x="12912" y="111829"/>
                    <a:pt x="24197" y="111829"/>
                  </a:cubicBezTo>
                  <a:cubicBezTo>
                    <a:pt x="41124" y="111829"/>
                    <a:pt x="50357" y="94558"/>
                    <a:pt x="51126" y="93078"/>
                  </a:cubicBezTo>
                  <a:cubicBezTo>
                    <a:pt x="54204" y="102207"/>
                    <a:pt x="63437" y="111829"/>
                    <a:pt x="78825" y="111829"/>
                  </a:cubicBezTo>
                  <a:cubicBezTo>
                    <a:pt x="105241" y="111829"/>
                    <a:pt x="119860" y="80002"/>
                    <a:pt x="119860" y="73833"/>
                  </a:cubicBezTo>
                  <a:cubicBezTo>
                    <a:pt x="119860" y="71366"/>
                    <a:pt x="117552" y="71366"/>
                    <a:pt x="116783" y="71366"/>
                  </a:cubicBezTo>
                  <a:cubicBezTo>
                    <a:pt x="114474" y="71366"/>
                    <a:pt x="113961" y="72353"/>
                    <a:pt x="113448" y="74080"/>
                  </a:cubicBezTo>
                  <a:cubicBezTo>
                    <a:pt x="104985" y="100480"/>
                    <a:pt x="87545" y="106401"/>
                    <a:pt x="79338" y="106401"/>
                  </a:cubicBezTo>
                  <a:cubicBezTo>
                    <a:pt x="69335" y="106401"/>
                    <a:pt x="65232" y="98506"/>
                    <a:pt x="65232" y="90117"/>
                  </a:cubicBezTo>
                  <a:cubicBezTo>
                    <a:pt x="65232" y="84689"/>
                    <a:pt x="66771" y="79261"/>
                    <a:pt x="69592" y="68406"/>
                  </a:cubicBezTo>
                  <a:lnTo>
                    <a:pt x="78312" y="34604"/>
                  </a:lnTo>
                  <a:close/>
                </a:path>
              </a:pathLst>
            </a:custGeom>
            <a:solidFill>
              <a:srgbClr val="000000"/>
            </a:solidFill>
            <a:ln w="25743"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6BF1ABC6-1F5A-9436-63E3-2EFAC745E045}"/>
                </a:ext>
              </a:extLst>
            </p:cNvPr>
            <p:cNvSpPr/>
            <p:nvPr>
              <p:custDataLst>
                <p:tags r:id="rId236"/>
              </p:custDataLst>
            </p:nvPr>
          </p:nvSpPr>
          <p:spPr>
            <a:xfrm>
              <a:off x="4983478" y="3988026"/>
              <a:ext cx="27955" cy="153956"/>
            </a:xfrm>
            <a:custGeom>
              <a:avLst/>
              <a:gdLst>
                <a:gd name="connsiteX0" fmla="*/ 27280 w 27955"/>
                <a:gd name="connsiteY0" fmla="*/ 13139 h 153956"/>
                <a:gd name="connsiteX1" fmla="*/ 13687 w 27955"/>
                <a:gd name="connsiteY1" fmla="*/ 63 h 153956"/>
                <a:gd name="connsiteX2" fmla="*/ 94 w 27955"/>
                <a:gd name="connsiteY2" fmla="*/ 13139 h 153956"/>
                <a:gd name="connsiteX3" fmla="*/ 13687 w 27955"/>
                <a:gd name="connsiteY3" fmla="*/ 26216 h 153956"/>
                <a:gd name="connsiteX4" fmla="*/ 27280 w 27955"/>
                <a:gd name="connsiteY4" fmla="*/ 13139 h 153956"/>
                <a:gd name="connsiteX5" fmla="*/ 22407 w 27955"/>
                <a:gd name="connsiteY5" fmla="*/ 103687 h 153956"/>
                <a:gd name="connsiteX6" fmla="*/ 5993 w 27955"/>
                <a:gd name="connsiteY6" fmla="*/ 148098 h 153956"/>
                <a:gd name="connsiteX7" fmla="*/ 4198 w 27955"/>
                <a:gd name="connsiteY7" fmla="*/ 151305 h 153956"/>
                <a:gd name="connsiteX8" fmla="*/ 6762 w 27955"/>
                <a:gd name="connsiteY8" fmla="*/ 154019 h 153956"/>
                <a:gd name="connsiteX9" fmla="*/ 28049 w 27955"/>
                <a:gd name="connsiteY9" fmla="*/ 105661 h 153956"/>
                <a:gd name="connsiteX10" fmla="*/ 13687 w 27955"/>
                <a:gd name="connsiteY10" fmla="*/ 80248 h 153956"/>
                <a:gd name="connsiteX11" fmla="*/ 94 w 27955"/>
                <a:gd name="connsiteY11" fmla="*/ 93325 h 153956"/>
                <a:gd name="connsiteX12" fmla="*/ 13687 w 27955"/>
                <a:gd name="connsiteY12" fmla="*/ 106401 h 153956"/>
                <a:gd name="connsiteX13" fmla="*/ 15739 w 27955"/>
                <a:gd name="connsiteY13" fmla="*/ 106154 h 153956"/>
                <a:gd name="connsiteX14" fmla="*/ 22407 w 27955"/>
                <a:gd name="connsiteY14" fmla="*/ 103687 h 15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955" h="153956">
                  <a:moveTo>
                    <a:pt x="27280" y="13139"/>
                  </a:moveTo>
                  <a:cubicBezTo>
                    <a:pt x="27280" y="5984"/>
                    <a:pt x="21125" y="63"/>
                    <a:pt x="13687" y="63"/>
                  </a:cubicBezTo>
                  <a:cubicBezTo>
                    <a:pt x="6249" y="63"/>
                    <a:pt x="94" y="5984"/>
                    <a:pt x="94" y="13139"/>
                  </a:cubicBezTo>
                  <a:cubicBezTo>
                    <a:pt x="94" y="20294"/>
                    <a:pt x="6249" y="26216"/>
                    <a:pt x="13687" y="26216"/>
                  </a:cubicBezTo>
                  <a:cubicBezTo>
                    <a:pt x="21125" y="26216"/>
                    <a:pt x="27280" y="20294"/>
                    <a:pt x="27280" y="13139"/>
                  </a:cubicBezTo>
                  <a:close/>
                  <a:moveTo>
                    <a:pt x="22407" y="103687"/>
                  </a:moveTo>
                  <a:cubicBezTo>
                    <a:pt x="22407" y="110595"/>
                    <a:pt x="22407" y="129840"/>
                    <a:pt x="5993" y="148098"/>
                  </a:cubicBezTo>
                  <a:cubicBezTo>
                    <a:pt x="4198" y="150071"/>
                    <a:pt x="4198" y="150565"/>
                    <a:pt x="4198" y="151305"/>
                  </a:cubicBezTo>
                  <a:cubicBezTo>
                    <a:pt x="4198" y="153032"/>
                    <a:pt x="5480" y="154019"/>
                    <a:pt x="6762" y="154019"/>
                  </a:cubicBezTo>
                  <a:cubicBezTo>
                    <a:pt x="9583" y="154019"/>
                    <a:pt x="28049" y="134281"/>
                    <a:pt x="28049" y="105661"/>
                  </a:cubicBezTo>
                  <a:cubicBezTo>
                    <a:pt x="28049" y="98506"/>
                    <a:pt x="27536" y="80248"/>
                    <a:pt x="13687" y="80248"/>
                  </a:cubicBezTo>
                  <a:cubicBezTo>
                    <a:pt x="4711" y="80248"/>
                    <a:pt x="94" y="86910"/>
                    <a:pt x="94" y="93325"/>
                  </a:cubicBezTo>
                  <a:cubicBezTo>
                    <a:pt x="94" y="99740"/>
                    <a:pt x="4454" y="106401"/>
                    <a:pt x="13687" y="106401"/>
                  </a:cubicBezTo>
                  <a:cubicBezTo>
                    <a:pt x="14969" y="106401"/>
                    <a:pt x="15482" y="106401"/>
                    <a:pt x="15739" y="106154"/>
                  </a:cubicBezTo>
                  <a:cubicBezTo>
                    <a:pt x="17534" y="105908"/>
                    <a:pt x="20355" y="105414"/>
                    <a:pt x="22407" y="103687"/>
                  </a:cubicBezTo>
                  <a:close/>
                </a:path>
              </a:pathLst>
            </a:custGeom>
            <a:solidFill>
              <a:srgbClr val="000000"/>
            </a:solidFill>
            <a:ln w="25743"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6890A43E-2C02-6E53-58D6-9DCF54EE997F}"/>
                </a:ext>
              </a:extLst>
            </p:cNvPr>
            <p:cNvSpPr/>
            <p:nvPr>
              <p:custDataLst>
                <p:tags r:id="rId237"/>
              </p:custDataLst>
            </p:nvPr>
          </p:nvSpPr>
          <p:spPr>
            <a:xfrm>
              <a:off x="5105928" y="3909321"/>
              <a:ext cx="10258" cy="246724"/>
            </a:xfrm>
            <a:custGeom>
              <a:avLst/>
              <a:gdLst>
                <a:gd name="connsiteX0" fmla="*/ 10357 w 10258"/>
                <a:gd name="connsiteY0" fmla="*/ 8945 h 246724"/>
                <a:gd name="connsiteX1" fmla="*/ 5228 w 10258"/>
                <a:gd name="connsiteY1" fmla="*/ 63 h 246724"/>
                <a:gd name="connsiteX2" fmla="*/ 98 w 10258"/>
                <a:gd name="connsiteY2" fmla="*/ 8945 h 246724"/>
                <a:gd name="connsiteX3" fmla="*/ 98 w 10258"/>
                <a:gd name="connsiteY3" fmla="*/ 237905 h 246724"/>
                <a:gd name="connsiteX4" fmla="*/ 5228 w 10258"/>
                <a:gd name="connsiteY4" fmla="*/ 246788 h 246724"/>
                <a:gd name="connsiteX5" fmla="*/ 10357 w 10258"/>
                <a:gd name="connsiteY5" fmla="*/ 237905 h 246724"/>
                <a:gd name="connsiteX6" fmla="*/ 10357 w 10258"/>
                <a:gd name="connsiteY6" fmla="*/ 8945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58" h="246724">
                  <a:moveTo>
                    <a:pt x="10357" y="8945"/>
                  </a:moveTo>
                  <a:cubicBezTo>
                    <a:pt x="10357" y="4504"/>
                    <a:pt x="10357" y="63"/>
                    <a:pt x="5228" y="63"/>
                  </a:cubicBezTo>
                  <a:cubicBezTo>
                    <a:pt x="98" y="63"/>
                    <a:pt x="98" y="4504"/>
                    <a:pt x="98" y="8945"/>
                  </a:cubicBezTo>
                  <a:lnTo>
                    <a:pt x="98" y="237905"/>
                  </a:lnTo>
                  <a:cubicBezTo>
                    <a:pt x="98" y="242347"/>
                    <a:pt x="98" y="246788"/>
                    <a:pt x="5228" y="246788"/>
                  </a:cubicBezTo>
                  <a:cubicBezTo>
                    <a:pt x="10357" y="246788"/>
                    <a:pt x="10357" y="242347"/>
                    <a:pt x="10357" y="237905"/>
                  </a:cubicBezTo>
                  <a:lnTo>
                    <a:pt x="10357" y="8945"/>
                  </a:lnTo>
                  <a:close/>
                </a:path>
              </a:pathLst>
            </a:custGeom>
            <a:solidFill>
              <a:srgbClr val="000000"/>
            </a:solidFill>
            <a:ln w="25743"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F9767B74-8790-B924-7737-D9DAE7A3ABDF}"/>
                </a:ext>
              </a:extLst>
            </p:cNvPr>
            <p:cNvSpPr/>
            <p:nvPr>
              <p:custDataLst>
                <p:tags r:id="rId238"/>
              </p:custDataLst>
            </p:nvPr>
          </p:nvSpPr>
          <p:spPr>
            <a:xfrm>
              <a:off x="5154344" y="3985312"/>
              <a:ext cx="121054" cy="162344"/>
            </a:xfrm>
            <a:custGeom>
              <a:avLst/>
              <a:gdLst>
                <a:gd name="connsiteX0" fmla="*/ 871 w 121054"/>
                <a:gd name="connsiteY0" fmla="*/ 151799 h 162344"/>
                <a:gd name="connsiteX1" fmla="*/ 101 w 121054"/>
                <a:gd name="connsiteY1" fmla="*/ 155746 h 162344"/>
                <a:gd name="connsiteX2" fmla="*/ 7282 w 121054"/>
                <a:gd name="connsiteY2" fmla="*/ 162408 h 162344"/>
                <a:gd name="connsiteX3" fmla="*/ 16259 w 121054"/>
                <a:gd name="connsiteY3" fmla="*/ 157226 h 162344"/>
                <a:gd name="connsiteX4" fmla="*/ 32673 w 121054"/>
                <a:gd name="connsiteY4" fmla="*/ 95299 h 162344"/>
                <a:gd name="connsiteX5" fmla="*/ 58064 w 121054"/>
                <a:gd name="connsiteY5" fmla="*/ 111829 h 162344"/>
                <a:gd name="connsiteX6" fmla="*/ 121155 w 121054"/>
                <a:gd name="connsiteY6" fmla="*/ 40279 h 162344"/>
                <a:gd name="connsiteX7" fmla="*/ 85506 w 121054"/>
                <a:gd name="connsiteY7" fmla="*/ 63 h 162344"/>
                <a:gd name="connsiteX8" fmla="*/ 26005 w 121054"/>
                <a:gd name="connsiteY8" fmla="*/ 54836 h 162344"/>
                <a:gd name="connsiteX9" fmla="*/ 871 w 121054"/>
                <a:gd name="connsiteY9" fmla="*/ 151799 h 162344"/>
                <a:gd name="connsiteX10" fmla="*/ 57807 w 121054"/>
                <a:gd name="connsiteY10" fmla="*/ 106401 h 162344"/>
                <a:gd name="connsiteX11" fmla="*/ 35751 w 121054"/>
                <a:gd name="connsiteY11" fmla="*/ 84443 h 162344"/>
                <a:gd name="connsiteX12" fmla="*/ 37802 w 121054"/>
                <a:gd name="connsiteY12" fmla="*/ 75314 h 162344"/>
                <a:gd name="connsiteX13" fmla="*/ 53191 w 121054"/>
                <a:gd name="connsiteY13" fmla="*/ 28930 h 162344"/>
                <a:gd name="connsiteX14" fmla="*/ 84993 w 121054"/>
                <a:gd name="connsiteY14" fmla="*/ 5491 h 162344"/>
                <a:gd name="connsiteX15" fmla="*/ 102690 w 121054"/>
                <a:gd name="connsiteY15" fmla="*/ 29670 h 162344"/>
                <a:gd name="connsiteX16" fmla="*/ 88327 w 121054"/>
                <a:gd name="connsiteY16" fmla="*/ 82962 h 162344"/>
                <a:gd name="connsiteX17" fmla="*/ 57807 w 121054"/>
                <a:gd name="connsiteY17" fmla="*/ 106401 h 1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054" h="162344">
                  <a:moveTo>
                    <a:pt x="871" y="151799"/>
                  </a:moveTo>
                  <a:cubicBezTo>
                    <a:pt x="101" y="154759"/>
                    <a:pt x="101" y="155253"/>
                    <a:pt x="101" y="155746"/>
                  </a:cubicBezTo>
                  <a:cubicBezTo>
                    <a:pt x="101" y="159447"/>
                    <a:pt x="2922" y="162408"/>
                    <a:pt x="7282" y="162408"/>
                  </a:cubicBezTo>
                  <a:cubicBezTo>
                    <a:pt x="12668" y="162408"/>
                    <a:pt x="15746" y="157967"/>
                    <a:pt x="16259" y="157226"/>
                  </a:cubicBezTo>
                  <a:cubicBezTo>
                    <a:pt x="17541" y="155006"/>
                    <a:pt x="25748" y="121945"/>
                    <a:pt x="32673" y="95299"/>
                  </a:cubicBezTo>
                  <a:cubicBezTo>
                    <a:pt x="37802" y="105168"/>
                    <a:pt x="46010" y="111829"/>
                    <a:pt x="58064" y="111829"/>
                  </a:cubicBezTo>
                  <a:cubicBezTo>
                    <a:pt x="88071" y="111829"/>
                    <a:pt x="121155" y="77041"/>
                    <a:pt x="121155" y="40279"/>
                  </a:cubicBezTo>
                  <a:cubicBezTo>
                    <a:pt x="121155" y="14126"/>
                    <a:pt x="104228" y="63"/>
                    <a:pt x="85506" y="63"/>
                  </a:cubicBezTo>
                  <a:cubicBezTo>
                    <a:pt x="60628" y="63"/>
                    <a:pt x="33699" y="24735"/>
                    <a:pt x="26005" y="54836"/>
                  </a:cubicBezTo>
                  <a:lnTo>
                    <a:pt x="871" y="151799"/>
                  </a:lnTo>
                  <a:close/>
                  <a:moveTo>
                    <a:pt x="57807" y="106401"/>
                  </a:moveTo>
                  <a:cubicBezTo>
                    <a:pt x="39854" y="106401"/>
                    <a:pt x="35751" y="86663"/>
                    <a:pt x="35751" y="84443"/>
                  </a:cubicBezTo>
                  <a:cubicBezTo>
                    <a:pt x="35751" y="83456"/>
                    <a:pt x="37033" y="78521"/>
                    <a:pt x="37802" y="75314"/>
                  </a:cubicBezTo>
                  <a:cubicBezTo>
                    <a:pt x="44984" y="47681"/>
                    <a:pt x="47548" y="38799"/>
                    <a:pt x="53191" y="28930"/>
                  </a:cubicBezTo>
                  <a:cubicBezTo>
                    <a:pt x="64219" y="10919"/>
                    <a:pt x="77042" y="5491"/>
                    <a:pt x="84993" y="5491"/>
                  </a:cubicBezTo>
                  <a:cubicBezTo>
                    <a:pt x="94482" y="5491"/>
                    <a:pt x="102690" y="12646"/>
                    <a:pt x="102690" y="29670"/>
                  </a:cubicBezTo>
                  <a:cubicBezTo>
                    <a:pt x="102690" y="43240"/>
                    <a:pt x="95252" y="70873"/>
                    <a:pt x="88327" y="82962"/>
                  </a:cubicBezTo>
                  <a:cubicBezTo>
                    <a:pt x="79864" y="98506"/>
                    <a:pt x="67553" y="106401"/>
                    <a:pt x="57807" y="106401"/>
                  </a:cubicBezTo>
                  <a:close/>
                </a:path>
              </a:pathLst>
            </a:custGeom>
            <a:solidFill>
              <a:srgbClr val="000000"/>
            </a:solidFill>
            <a:ln w="25743"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1FED275B-378E-7299-E710-2FFCA3E52FFE}"/>
                </a:ext>
              </a:extLst>
            </p:cNvPr>
            <p:cNvSpPr/>
            <p:nvPr>
              <p:custDataLst>
                <p:tags r:id="rId239"/>
              </p:custDataLst>
            </p:nvPr>
          </p:nvSpPr>
          <p:spPr>
            <a:xfrm>
              <a:off x="5293355" y="3909321"/>
              <a:ext cx="57192" cy="246724"/>
            </a:xfrm>
            <a:custGeom>
              <a:avLst/>
              <a:gdLst>
                <a:gd name="connsiteX0" fmla="*/ 56017 w 57192"/>
                <a:gd name="connsiteY0" fmla="*/ 127619 h 246724"/>
                <a:gd name="connsiteX1" fmla="*/ 57299 w 57192"/>
                <a:gd name="connsiteY1" fmla="*/ 123425 h 246724"/>
                <a:gd name="connsiteX2" fmla="*/ 56017 w 57192"/>
                <a:gd name="connsiteY2" fmla="*/ 119231 h 246724"/>
                <a:gd name="connsiteX3" fmla="*/ 11135 w 57192"/>
                <a:gd name="connsiteY3" fmla="*/ 5737 h 246724"/>
                <a:gd name="connsiteX4" fmla="*/ 5236 w 57192"/>
                <a:gd name="connsiteY4" fmla="*/ 63 h 246724"/>
                <a:gd name="connsiteX5" fmla="*/ 106 w 57192"/>
                <a:gd name="connsiteY5" fmla="*/ 4997 h 246724"/>
                <a:gd name="connsiteX6" fmla="*/ 1389 w 57192"/>
                <a:gd name="connsiteY6" fmla="*/ 8945 h 246724"/>
                <a:gd name="connsiteX7" fmla="*/ 46784 w 57192"/>
                <a:gd name="connsiteY7" fmla="*/ 123425 h 246724"/>
                <a:gd name="connsiteX8" fmla="*/ 1389 w 57192"/>
                <a:gd name="connsiteY8" fmla="*/ 237412 h 246724"/>
                <a:gd name="connsiteX9" fmla="*/ 106 w 57192"/>
                <a:gd name="connsiteY9" fmla="*/ 241853 h 246724"/>
                <a:gd name="connsiteX10" fmla="*/ 5236 w 57192"/>
                <a:gd name="connsiteY10" fmla="*/ 246788 h 246724"/>
                <a:gd name="connsiteX11" fmla="*/ 10622 w 57192"/>
                <a:gd name="connsiteY11" fmla="*/ 241853 h 246724"/>
                <a:gd name="connsiteX12" fmla="*/ 56017 w 57192"/>
                <a:gd name="connsiteY12" fmla="*/ 127619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92" h="246724">
                  <a:moveTo>
                    <a:pt x="56017" y="127619"/>
                  </a:moveTo>
                  <a:cubicBezTo>
                    <a:pt x="57299" y="124659"/>
                    <a:pt x="57299" y="124165"/>
                    <a:pt x="57299" y="123425"/>
                  </a:cubicBezTo>
                  <a:cubicBezTo>
                    <a:pt x="57299" y="122685"/>
                    <a:pt x="57299" y="122192"/>
                    <a:pt x="56017" y="119231"/>
                  </a:cubicBezTo>
                  <a:lnTo>
                    <a:pt x="11135" y="5737"/>
                  </a:lnTo>
                  <a:cubicBezTo>
                    <a:pt x="9596" y="1543"/>
                    <a:pt x="8057" y="63"/>
                    <a:pt x="5236" y="63"/>
                  </a:cubicBezTo>
                  <a:cubicBezTo>
                    <a:pt x="2415" y="63"/>
                    <a:pt x="106" y="2283"/>
                    <a:pt x="106" y="4997"/>
                  </a:cubicBezTo>
                  <a:cubicBezTo>
                    <a:pt x="106" y="5737"/>
                    <a:pt x="106" y="6231"/>
                    <a:pt x="1389" y="8945"/>
                  </a:cubicBezTo>
                  <a:lnTo>
                    <a:pt x="46784" y="123425"/>
                  </a:lnTo>
                  <a:lnTo>
                    <a:pt x="1389" y="237412"/>
                  </a:lnTo>
                  <a:cubicBezTo>
                    <a:pt x="106" y="240126"/>
                    <a:pt x="106" y="240619"/>
                    <a:pt x="106" y="241853"/>
                  </a:cubicBezTo>
                  <a:cubicBezTo>
                    <a:pt x="106" y="244567"/>
                    <a:pt x="2415" y="246788"/>
                    <a:pt x="5236" y="246788"/>
                  </a:cubicBezTo>
                  <a:cubicBezTo>
                    <a:pt x="8570" y="246788"/>
                    <a:pt x="9596" y="244320"/>
                    <a:pt x="10622" y="241853"/>
                  </a:cubicBezTo>
                  <a:lnTo>
                    <a:pt x="56017" y="127619"/>
                  </a:lnTo>
                  <a:close/>
                </a:path>
              </a:pathLst>
            </a:custGeom>
            <a:solidFill>
              <a:srgbClr val="000000"/>
            </a:solidFill>
            <a:ln w="25743"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8484F20C-E68E-A6E9-9B70-CF895B2E97A6}"/>
                </a:ext>
              </a:extLst>
            </p:cNvPr>
            <p:cNvSpPr/>
            <p:nvPr>
              <p:custDataLst>
                <p:tags r:id="rId240"/>
              </p:custDataLst>
            </p:nvPr>
          </p:nvSpPr>
          <p:spPr>
            <a:xfrm>
              <a:off x="5393607" y="3909321"/>
              <a:ext cx="59501" cy="246724"/>
            </a:xfrm>
            <a:custGeom>
              <a:avLst/>
              <a:gdLst>
                <a:gd name="connsiteX0" fmla="*/ 59611 w 59501"/>
                <a:gd name="connsiteY0" fmla="*/ 123425 h 246724"/>
                <a:gd name="connsiteX1" fmla="*/ 42684 w 59501"/>
                <a:gd name="connsiteY1" fmla="*/ 46447 h 246724"/>
                <a:gd name="connsiteX2" fmla="*/ 2675 w 59501"/>
                <a:gd name="connsiteY2" fmla="*/ 63 h 246724"/>
                <a:gd name="connsiteX3" fmla="*/ 110 w 59501"/>
                <a:gd name="connsiteY3" fmla="*/ 2530 h 246724"/>
                <a:gd name="connsiteX4" fmla="*/ 4983 w 59501"/>
                <a:gd name="connsiteY4" fmla="*/ 8205 h 246724"/>
                <a:gd name="connsiteX5" fmla="*/ 44736 w 59501"/>
                <a:gd name="connsiteY5" fmla="*/ 123425 h 246724"/>
                <a:gd name="connsiteX6" fmla="*/ 3444 w 59501"/>
                <a:gd name="connsiteY6" fmla="*/ 240126 h 246724"/>
                <a:gd name="connsiteX7" fmla="*/ 110 w 59501"/>
                <a:gd name="connsiteY7" fmla="*/ 244320 h 246724"/>
                <a:gd name="connsiteX8" fmla="*/ 2675 w 59501"/>
                <a:gd name="connsiteY8" fmla="*/ 246788 h 246724"/>
                <a:gd name="connsiteX9" fmla="*/ 43454 w 59501"/>
                <a:gd name="connsiteY9" fmla="*/ 198676 h 246724"/>
                <a:gd name="connsiteX10" fmla="*/ 59611 w 59501"/>
                <a:gd name="connsiteY10" fmla="*/ 123425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501" h="246724">
                  <a:moveTo>
                    <a:pt x="59611" y="123425"/>
                  </a:moveTo>
                  <a:cubicBezTo>
                    <a:pt x="59611" y="104181"/>
                    <a:pt x="56790" y="74327"/>
                    <a:pt x="42684" y="46447"/>
                  </a:cubicBezTo>
                  <a:cubicBezTo>
                    <a:pt x="27296" y="16100"/>
                    <a:pt x="5240" y="63"/>
                    <a:pt x="2675" y="63"/>
                  </a:cubicBezTo>
                  <a:cubicBezTo>
                    <a:pt x="1136" y="63"/>
                    <a:pt x="110" y="1050"/>
                    <a:pt x="110" y="2530"/>
                  </a:cubicBezTo>
                  <a:cubicBezTo>
                    <a:pt x="110" y="3270"/>
                    <a:pt x="110" y="3764"/>
                    <a:pt x="4983" y="8205"/>
                  </a:cubicBezTo>
                  <a:cubicBezTo>
                    <a:pt x="30117" y="32630"/>
                    <a:pt x="44736" y="71860"/>
                    <a:pt x="44736" y="123425"/>
                  </a:cubicBezTo>
                  <a:cubicBezTo>
                    <a:pt x="44736" y="165615"/>
                    <a:pt x="35247" y="209039"/>
                    <a:pt x="3444" y="240126"/>
                  </a:cubicBezTo>
                  <a:cubicBezTo>
                    <a:pt x="110" y="243087"/>
                    <a:pt x="110" y="243580"/>
                    <a:pt x="110" y="244320"/>
                  </a:cubicBezTo>
                  <a:cubicBezTo>
                    <a:pt x="110" y="245801"/>
                    <a:pt x="1136" y="246788"/>
                    <a:pt x="2675" y="246788"/>
                  </a:cubicBezTo>
                  <a:cubicBezTo>
                    <a:pt x="5240" y="246788"/>
                    <a:pt x="28322" y="230010"/>
                    <a:pt x="43454" y="198676"/>
                  </a:cubicBezTo>
                  <a:cubicBezTo>
                    <a:pt x="56534" y="171537"/>
                    <a:pt x="59611" y="144150"/>
                    <a:pt x="59611" y="123425"/>
                  </a:cubicBezTo>
                  <a:close/>
                </a:path>
              </a:pathLst>
            </a:custGeom>
            <a:solidFill>
              <a:srgbClr val="000000"/>
            </a:solidFill>
            <a:ln w="25743" cap="flat">
              <a:noFill/>
              <a:prstDash val="solid"/>
              <a:miter/>
            </a:ln>
          </p:spPr>
          <p:txBody>
            <a:bodyPr rtlCol="0" anchor="ctr"/>
            <a:lstStyle/>
            <a:p>
              <a:endParaRPr lang="en-US"/>
            </a:p>
          </p:txBody>
        </p:sp>
      </p:grpSp>
      <p:sp>
        <p:nvSpPr>
          <p:cNvPr id="110" name="Left Bracket 109">
            <a:extLst>
              <a:ext uri="{FF2B5EF4-FFF2-40B4-BE49-F238E27FC236}">
                <a16:creationId xmlns:a16="http://schemas.microsoft.com/office/drawing/2014/main" id="{F5623624-BF4C-D95B-1A89-CB3B04278804}"/>
              </a:ext>
            </a:extLst>
          </p:cNvPr>
          <p:cNvSpPr/>
          <p:nvPr/>
        </p:nvSpPr>
        <p:spPr>
          <a:xfrm rot="5400000">
            <a:off x="967754" y="2251667"/>
            <a:ext cx="72074" cy="379477"/>
          </a:xfrm>
          <a:prstGeom prst="lef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1" name="Left Bracket 110">
            <a:extLst>
              <a:ext uri="{FF2B5EF4-FFF2-40B4-BE49-F238E27FC236}">
                <a16:creationId xmlns:a16="http://schemas.microsoft.com/office/drawing/2014/main" id="{B3474EB3-36FA-2A37-35F0-6C4A41CE9D96}"/>
              </a:ext>
            </a:extLst>
          </p:cNvPr>
          <p:cNvSpPr/>
          <p:nvPr/>
        </p:nvSpPr>
        <p:spPr>
          <a:xfrm rot="5400000">
            <a:off x="4884054" y="2245116"/>
            <a:ext cx="72074" cy="379477"/>
          </a:xfrm>
          <a:prstGeom prst="lef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5" name="Left Bracket 114">
            <a:extLst>
              <a:ext uri="{FF2B5EF4-FFF2-40B4-BE49-F238E27FC236}">
                <a16:creationId xmlns:a16="http://schemas.microsoft.com/office/drawing/2014/main" id="{1EA90E63-52B6-CD68-405A-EE5FFD7B0FC8}"/>
              </a:ext>
            </a:extLst>
          </p:cNvPr>
          <p:cNvSpPr/>
          <p:nvPr/>
        </p:nvSpPr>
        <p:spPr>
          <a:xfrm rot="5400000">
            <a:off x="2797645" y="269028"/>
            <a:ext cx="328032" cy="3914361"/>
          </a:xfrm>
          <a:prstGeom prst="leftBracket">
            <a:avLst>
              <a:gd name="adj" fmla="val 0"/>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6" name="TextBox 115">
            <a:extLst>
              <a:ext uri="{FF2B5EF4-FFF2-40B4-BE49-F238E27FC236}">
                <a16:creationId xmlns:a16="http://schemas.microsoft.com/office/drawing/2014/main" id="{5F4470F6-F775-8B6B-B71F-F3DF112D560C}"/>
              </a:ext>
            </a:extLst>
          </p:cNvPr>
          <p:cNvSpPr txBox="1"/>
          <p:nvPr/>
        </p:nvSpPr>
        <p:spPr>
          <a:xfrm>
            <a:off x="1328456" y="1646939"/>
            <a:ext cx="2348970" cy="400110"/>
          </a:xfrm>
          <a:prstGeom prst="rect">
            <a:avLst/>
          </a:prstGeom>
          <a:noFill/>
        </p:spPr>
        <p:txBody>
          <a:bodyPr wrap="square" rtlCol="0">
            <a:spAutoFit/>
          </a:bodyPr>
          <a:lstStyle/>
          <a:p>
            <a:pPr algn="l"/>
            <a:r>
              <a:rPr lang="en-US" sz="2000" dirty="0"/>
              <a:t>EPR pairs, implicit</a:t>
            </a:r>
          </a:p>
        </p:txBody>
      </p:sp>
      <p:cxnSp>
        <p:nvCxnSpPr>
          <p:cNvPr id="117" name="Straight Arrow Connector 116">
            <a:extLst>
              <a:ext uri="{FF2B5EF4-FFF2-40B4-BE49-F238E27FC236}">
                <a16:creationId xmlns:a16="http://schemas.microsoft.com/office/drawing/2014/main" id="{AD8D04DA-DB85-DA12-34DE-D784FD60641D}"/>
              </a:ext>
            </a:extLst>
          </p:cNvPr>
          <p:cNvCxnSpPr>
            <a:cxnSpLocks/>
          </p:cNvCxnSpPr>
          <p:nvPr/>
        </p:nvCxnSpPr>
        <p:spPr>
          <a:xfrm>
            <a:off x="1457552" y="3036831"/>
            <a:ext cx="1258621" cy="9293"/>
          </a:xfrm>
          <a:prstGeom prst="straightConnector1">
            <a:avLst/>
          </a:prstGeom>
          <a:ln w="19050">
            <a:headEnd type="none" w="med" len="med"/>
            <a:tailEnd type="arrow" w="lg" len="lg"/>
          </a:ln>
        </p:spPr>
        <p:style>
          <a:lnRef idx="1">
            <a:schemeClr val="dk1"/>
          </a:lnRef>
          <a:fillRef idx="0">
            <a:schemeClr val="dk1"/>
          </a:fillRef>
          <a:effectRef idx="0">
            <a:schemeClr val="dk1"/>
          </a:effectRef>
          <a:fontRef idx="minor">
            <a:schemeClr val="tx1"/>
          </a:fontRef>
        </p:style>
      </p:cxnSp>
      <p:grpSp>
        <p:nvGrpSpPr>
          <p:cNvPr id="133" name="Group 132" descr="\documentclass{article}&#10;\usepackage{amsmath}&#10;\pagestyle{empty}&#10;&#10;\input{Macros.tex}&#10;&#10;\begin{document}&#10;&#10;&#10;$\ket{p_1}_{\reg{m}}$&#10;&#10;\end{document}" title="IguanaTex Shape Display">
            <a:extLst>
              <a:ext uri="{FF2B5EF4-FFF2-40B4-BE49-F238E27FC236}">
                <a16:creationId xmlns:a16="http://schemas.microsoft.com/office/drawing/2014/main" id="{0923E846-1528-F810-CF25-25573C4A7019}"/>
              </a:ext>
            </a:extLst>
          </p:cNvPr>
          <p:cNvGrpSpPr>
            <a:grpSpLocks noChangeAspect="1"/>
          </p:cNvGrpSpPr>
          <p:nvPr>
            <p:custDataLst>
              <p:tags r:id="rId4"/>
            </p:custDataLst>
          </p:nvPr>
        </p:nvGrpSpPr>
        <p:grpSpPr>
          <a:xfrm>
            <a:off x="2041118" y="2772076"/>
            <a:ext cx="347679" cy="210901"/>
            <a:chOff x="3943501" y="4701015"/>
            <a:chExt cx="459921" cy="278987"/>
          </a:xfrm>
        </p:grpSpPr>
        <p:sp>
          <p:nvSpPr>
            <p:cNvPr id="128" name="Freeform: Shape 127">
              <a:extLst>
                <a:ext uri="{FF2B5EF4-FFF2-40B4-BE49-F238E27FC236}">
                  <a16:creationId xmlns:a16="http://schemas.microsoft.com/office/drawing/2014/main" id="{F64A6803-BE04-6F81-5040-2CFEF43FF304}"/>
                </a:ext>
              </a:extLst>
            </p:cNvPr>
            <p:cNvSpPr/>
            <p:nvPr>
              <p:custDataLst>
                <p:tags r:id="rId228"/>
              </p:custDataLst>
            </p:nvPr>
          </p:nvSpPr>
          <p:spPr>
            <a:xfrm>
              <a:off x="3943501" y="4701015"/>
              <a:ext cx="9868" cy="265703"/>
            </a:xfrm>
            <a:custGeom>
              <a:avLst/>
              <a:gdLst>
                <a:gd name="connsiteX0" fmla="*/ 9946 w 9868"/>
                <a:gd name="connsiteY0" fmla="*/ 9628 h 265703"/>
                <a:gd name="connsiteX1" fmla="*/ 5011 w 9868"/>
                <a:gd name="connsiteY1" fmla="*/ 63 h 265703"/>
                <a:gd name="connsiteX2" fmla="*/ 77 w 9868"/>
                <a:gd name="connsiteY2" fmla="*/ 9628 h 265703"/>
                <a:gd name="connsiteX3" fmla="*/ 77 w 9868"/>
                <a:gd name="connsiteY3" fmla="*/ 256201 h 265703"/>
                <a:gd name="connsiteX4" fmla="*/ 5011 w 9868"/>
                <a:gd name="connsiteY4" fmla="*/ 265766 h 265703"/>
                <a:gd name="connsiteX5" fmla="*/ 9946 w 9868"/>
                <a:gd name="connsiteY5" fmla="*/ 256201 h 265703"/>
                <a:gd name="connsiteX6" fmla="*/ 9946 w 9868"/>
                <a:gd name="connsiteY6" fmla="*/ 9628 h 26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8" h="265703">
                  <a:moveTo>
                    <a:pt x="9946" y="9628"/>
                  </a:moveTo>
                  <a:cubicBezTo>
                    <a:pt x="9946" y="4845"/>
                    <a:pt x="9946" y="63"/>
                    <a:pt x="5011" y="63"/>
                  </a:cubicBezTo>
                  <a:cubicBezTo>
                    <a:pt x="77" y="63"/>
                    <a:pt x="77" y="4845"/>
                    <a:pt x="77" y="9628"/>
                  </a:cubicBezTo>
                  <a:lnTo>
                    <a:pt x="77" y="256201"/>
                  </a:lnTo>
                  <a:cubicBezTo>
                    <a:pt x="77" y="260984"/>
                    <a:pt x="77" y="265766"/>
                    <a:pt x="5011" y="265766"/>
                  </a:cubicBezTo>
                  <a:cubicBezTo>
                    <a:pt x="9946" y="265766"/>
                    <a:pt x="9946" y="260984"/>
                    <a:pt x="9946" y="256201"/>
                  </a:cubicBezTo>
                  <a:lnTo>
                    <a:pt x="9946" y="962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9" name="Freeform: Shape 128">
              <a:extLst>
                <a:ext uri="{FF2B5EF4-FFF2-40B4-BE49-F238E27FC236}">
                  <a16:creationId xmlns:a16="http://schemas.microsoft.com/office/drawing/2014/main" id="{E5AA49F3-7621-1DCD-4986-3119744F024F}"/>
                </a:ext>
              </a:extLst>
            </p:cNvPr>
            <p:cNvSpPr/>
            <p:nvPr>
              <p:custDataLst>
                <p:tags r:id="rId229"/>
              </p:custDataLst>
            </p:nvPr>
          </p:nvSpPr>
          <p:spPr>
            <a:xfrm>
              <a:off x="3974780" y="4782851"/>
              <a:ext cx="128790" cy="168987"/>
            </a:xfrm>
            <a:custGeom>
              <a:avLst/>
              <a:gdLst>
                <a:gd name="connsiteX0" fmla="*/ 19077 w 128790"/>
                <a:gd name="connsiteY0" fmla="*/ 149920 h 168987"/>
                <a:gd name="connsiteX1" fmla="*/ 5754 w 128790"/>
                <a:gd name="connsiteY1" fmla="*/ 160813 h 168987"/>
                <a:gd name="connsiteX2" fmla="*/ 79 w 128790"/>
                <a:gd name="connsiteY2" fmla="*/ 165862 h 168987"/>
                <a:gd name="connsiteX3" fmla="*/ 3287 w 128790"/>
                <a:gd name="connsiteY3" fmla="*/ 169050 h 168987"/>
                <a:gd name="connsiteX4" fmla="*/ 24012 w 128790"/>
                <a:gd name="connsiteY4" fmla="*/ 168253 h 168987"/>
                <a:gd name="connsiteX5" fmla="*/ 48438 w 128790"/>
                <a:gd name="connsiteY5" fmla="*/ 169050 h 168987"/>
                <a:gd name="connsiteX6" fmla="*/ 52879 w 128790"/>
                <a:gd name="connsiteY6" fmla="*/ 163736 h 168987"/>
                <a:gd name="connsiteX7" fmla="*/ 46957 w 128790"/>
                <a:gd name="connsiteY7" fmla="*/ 160813 h 168987"/>
                <a:gd name="connsiteX8" fmla="*/ 34621 w 128790"/>
                <a:gd name="connsiteY8" fmla="*/ 156562 h 168987"/>
                <a:gd name="connsiteX9" fmla="*/ 46710 w 128790"/>
                <a:gd name="connsiteY9" fmla="*/ 103421 h 168987"/>
                <a:gd name="connsiteX10" fmla="*/ 69409 w 128790"/>
                <a:gd name="connsiteY10" fmla="*/ 120427 h 168987"/>
                <a:gd name="connsiteX11" fmla="*/ 128870 w 128790"/>
                <a:gd name="connsiteY11" fmla="*/ 42575 h 168987"/>
                <a:gd name="connsiteX12" fmla="*/ 96055 w 128790"/>
                <a:gd name="connsiteY12" fmla="*/ 63 h 168987"/>
                <a:gd name="connsiteX13" fmla="*/ 63734 w 128790"/>
                <a:gd name="connsiteY13" fmla="*/ 19991 h 168987"/>
                <a:gd name="connsiteX14" fmla="*/ 41529 w 128790"/>
                <a:gd name="connsiteY14" fmla="*/ 63 h 168987"/>
                <a:gd name="connsiteX15" fmla="*/ 23272 w 128790"/>
                <a:gd name="connsiteY15" fmla="*/ 15208 h 168987"/>
                <a:gd name="connsiteX16" fmla="*/ 15623 w 128790"/>
                <a:gd name="connsiteY16" fmla="*/ 40981 h 168987"/>
                <a:gd name="connsiteX17" fmla="*/ 18584 w 128790"/>
                <a:gd name="connsiteY17" fmla="*/ 43638 h 168987"/>
                <a:gd name="connsiteX18" fmla="*/ 22778 w 128790"/>
                <a:gd name="connsiteY18" fmla="*/ 37527 h 168987"/>
                <a:gd name="connsiteX19" fmla="*/ 40789 w 128790"/>
                <a:gd name="connsiteY19" fmla="*/ 5908 h 168987"/>
                <a:gd name="connsiteX20" fmla="*/ 48438 w 128790"/>
                <a:gd name="connsiteY20" fmla="*/ 18131 h 168987"/>
                <a:gd name="connsiteX21" fmla="*/ 46710 w 128790"/>
                <a:gd name="connsiteY21" fmla="*/ 31681 h 168987"/>
                <a:gd name="connsiteX22" fmla="*/ 19077 w 128790"/>
                <a:gd name="connsiteY22" fmla="*/ 149920 h 168987"/>
                <a:gd name="connsiteX23" fmla="*/ 62501 w 128790"/>
                <a:gd name="connsiteY23" fmla="*/ 34604 h 168987"/>
                <a:gd name="connsiteX24" fmla="*/ 75331 w 128790"/>
                <a:gd name="connsiteY24" fmla="*/ 16005 h 168987"/>
                <a:gd name="connsiteX25" fmla="*/ 95315 w 128790"/>
                <a:gd name="connsiteY25" fmla="*/ 5908 h 168987"/>
                <a:gd name="connsiteX26" fmla="*/ 111106 w 128790"/>
                <a:gd name="connsiteY26" fmla="*/ 30884 h 168987"/>
                <a:gd name="connsiteX27" fmla="*/ 98523 w 128790"/>
                <a:gd name="connsiteY27" fmla="*/ 87214 h 168987"/>
                <a:gd name="connsiteX28" fmla="*/ 69162 w 128790"/>
                <a:gd name="connsiteY28" fmla="*/ 114581 h 168987"/>
                <a:gd name="connsiteX29" fmla="*/ 49671 w 128790"/>
                <a:gd name="connsiteY29" fmla="*/ 90933 h 168987"/>
                <a:gd name="connsiteX30" fmla="*/ 50411 w 128790"/>
                <a:gd name="connsiteY30" fmla="*/ 86682 h 168987"/>
                <a:gd name="connsiteX31" fmla="*/ 62501 w 128790"/>
                <a:gd name="connsiteY31" fmla="*/ 34604 h 16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8790" h="168987">
                  <a:moveTo>
                    <a:pt x="19077" y="149920"/>
                  </a:moveTo>
                  <a:cubicBezTo>
                    <a:pt x="17103" y="158954"/>
                    <a:pt x="16610" y="160813"/>
                    <a:pt x="5754" y="160813"/>
                  </a:cubicBezTo>
                  <a:cubicBezTo>
                    <a:pt x="2793" y="160813"/>
                    <a:pt x="79" y="160813"/>
                    <a:pt x="79" y="165862"/>
                  </a:cubicBezTo>
                  <a:cubicBezTo>
                    <a:pt x="79" y="167987"/>
                    <a:pt x="1313" y="169050"/>
                    <a:pt x="3287" y="169050"/>
                  </a:cubicBezTo>
                  <a:cubicBezTo>
                    <a:pt x="9948" y="169050"/>
                    <a:pt x="17103" y="168253"/>
                    <a:pt x="24012" y="168253"/>
                  </a:cubicBezTo>
                  <a:cubicBezTo>
                    <a:pt x="32154" y="168253"/>
                    <a:pt x="40542" y="169050"/>
                    <a:pt x="48438" y="169050"/>
                  </a:cubicBezTo>
                  <a:cubicBezTo>
                    <a:pt x="49671" y="169050"/>
                    <a:pt x="52879" y="169050"/>
                    <a:pt x="52879" y="163736"/>
                  </a:cubicBezTo>
                  <a:cubicBezTo>
                    <a:pt x="52879" y="160813"/>
                    <a:pt x="50411" y="160813"/>
                    <a:pt x="46957" y="160813"/>
                  </a:cubicBezTo>
                  <a:cubicBezTo>
                    <a:pt x="34621" y="160813"/>
                    <a:pt x="34621" y="158954"/>
                    <a:pt x="34621" y="156562"/>
                  </a:cubicBezTo>
                  <a:cubicBezTo>
                    <a:pt x="34621" y="153374"/>
                    <a:pt x="44983" y="110064"/>
                    <a:pt x="46710" y="103421"/>
                  </a:cubicBezTo>
                  <a:cubicBezTo>
                    <a:pt x="49918" y="111127"/>
                    <a:pt x="56826" y="120427"/>
                    <a:pt x="69409" y="120427"/>
                  </a:cubicBezTo>
                  <a:cubicBezTo>
                    <a:pt x="98029" y="120427"/>
                    <a:pt x="128870" y="81634"/>
                    <a:pt x="128870" y="42575"/>
                  </a:cubicBezTo>
                  <a:cubicBezTo>
                    <a:pt x="128870" y="17599"/>
                    <a:pt x="114806" y="63"/>
                    <a:pt x="96055" y="63"/>
                  </a:cubicBezTo>
                  <a:cubicBezTo>
                    <a:pt x="83719" y="63"/>
                    <a:pt x="71876" y="9628"/>
                    <a:pt x="63734" y="19991"/>
                  </a:cubicBezTo>
                  <a:cubicBezTo>
                    <a:pt x="61267" y="5643"/>
                    <a:pt x="50658" y="63"/>
                    <a:pt x="41529" y="63"/>
                  </a:cubicBezTo>
                  <a:cubicBezTo>
                    <a:pt x="30180" y="63"/>
                    <a:pt x="25492" y="10425"/>
                    <a:pt x="23272" y="15208"/>
                  </a:cubicBezTo>
                  <a:cubicBezTo>
                    <a:pt x="18831" y="24242"/>
                    <a:pt x="15623" y="40184"/>
                    <a:pt x="15623" y="40981"/>
                  </a:cubicBezTo>
                  <a:cubicBezTo>
                    <a:pt x="15623" y="43638"/>
                    <a:pt x="18090" y="43638"/>
                    <a:pt x="18584" y="43638"/>
                  </a:cubicBezTo>
                  <a:cubicBezTo>
                    <a:pt x="21051" y="43638"/>
                    <a:pt x="21298" y="43372"/>
                    <a:pt x="22778" y="37527"/>
                  </a:cubicBezTo>
                  <a:cubicBezTo>
                    <a:pt x="26972" y="18662"/>
                    <a:pt x="31907" y="5908"/>
                    <a:pt x="40789" y="5908"/>
                  </a:cubicBezTo>
                  <a:cubicBezTo>
                    <a:pt x="44983" y="5908"/>
                    <a:pt x="48438" y="8034"/>
                    <a:pt x="48438" y="18131"/>
                  </a:cubicBezTo>
                  <a:cubicBezTo>
                    <a:pt x="48438" y="24242"/>
                    <a:pt x="47697" y="27165"/>
                    <a:pt x="46710" y="31681"/>
                  </a:cubicBezTo>
                  <a:lnTo>
                    <a:pt x="19077" y="149920"/>
                  </a:lnTo>
                  <a:close/>
                  <a:moveTo>
                    <a:pt x="62501" y="34604"/>
                  </a:moveTo>
                  <a:cubicBezTo>
                    <a:pt x="64228" y="27430"/>
                    <a:pt x="70889" y="19991"/>
                    <a:pt x="75331" y="16005"/>
                  </a:cubicBezTo>
                  <a:cubicBezTo>
                    <a:pt x="83966" y="7768"/>
                    <a:pt x="91121" y="5908"/>
                    <a:pt x="95315" y="5908"/>
                  </a:cubicBezTo>
                  <a:cubicBezTo>
                    <a:pt x="105184" y="5908"/>
                    <a:pt x="111106" y="15208"/>
                    <a:pt x="111106" y="30884"/>
                  </a:cubicBezTo>
                  <a:cubicBezTo>
                    <a:pt x="111106" y="46561"/>
                    <a:pt x="102964" y="77117"/>
                    <a:pt x="98523" y="87214"/>
                  </a:cubicBezTo>
                  <a:cubicBezTo>
                    <a:pt x="90134" y="105813"/>
                    <a:pt x="78291" y="114581"/>
                    <a:pt x="69162" y="114581"/>
                  </a:cubicBezTo>
                  <a:cubicBezTo>
                    <a:pt x="52879" y="114581"/>
                    <a:pt x="49671" y="92528"/>
                    <a:pt x="49671" y="90933"/>
                  </a:cubicBezTo>
                  <a:cubicBezTo>
                    <a:pt x="49671" y="90402"/>
                    <a:pt x="49671" y="89871"/>
                    <a:pt x="50411" y="86682"/>
                  </a:cubicBezTo>
                  <a:lnTo>
                    <a:pt x="62501" y="3460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0" name="Freeform: Shape 129">
              <a:extLst>
                <a:ext uri="{FF2B5EF4-FFF2-40B4-BE49-F238E27FC236}">
                  <a16:creationId xmlns:a16="http://schemas.microsoft.com/office/drawing/2014/main" id="{AF518C94-E9F3-139C-680B-D62FEAA13DE8}"/>
                </a:ext>
              </a:extLst>
            </p:cNvPr>
            <p:cNvSpPr/>
            <p:nvPr>
              <p:custDataLst>
                <p:tags r:id="rId230"/>
              </p:custDataLst>
            </p:nvPr>
          </p:nvSpPr>
          <p:spPr>
            <a:xfrm>
              <a:off x="4125634" y="4816648"/>
              <a:ext cx="62865" cy="123499"/>
            </a:xfrm>
            <a:custGeom>
              <a:avLst/>
              <a:gdLst>
                <a:gd name="connsiteX0" fmla="*/ 39116 w 62865"/>
                <a:gd name="connsiteY0" fmla="*/ 5272 h 123499"/>
                <a:gd name="connsiteX1" fmla="*/ 33935 w 62865"/>
                <a:gd name="connsiteY1" fmla="*/ 64 h 123499"/>
                <a:gd name="connsiteX2" fmla="*/ 84 w 62865"/>
                <a:gd name="connsiteY2" fmla="*/ 11968 h 123499"/>
                <a:gd name="connsiteX3" fmla="*/ 84 w 62865"/>
                <a:gd name="connsiteY3" fmla="*/ 18664 h 123499"/>
                <a:gd name="connsiteX4" fmla="*/ 25127 w 62865"/>
                <a:gd name="connsiteY4" fmla="*/ 13456 h 123499"/>
                <a:gd name="connsiteX5" fmla="*/ 25127 w 62865"/>
                <a:gd name="connsiteY5" fmla="*/ 108312 h 123499"/>
                <a:gd name="connsiteX6" fmla="*/ 7856 w 62865"/>
                <a:gd name="connsiteY6" fmla="*/ 116868 h 123499"/>
                <a:gd name="connsiteX7" fmla="*/ 1293 w 62865"/>
                <a:gd name="connsiteY7" fmla="*/ 116868 h 123499"/>
                <a:gd name="connsiteX8" fmla="*/ 1293 w 62865"/>
                <a:gd name="connsiteY8" fmla="*/ 123563 h 123499"/>
                <a:gd name="connsiteX9" fmla="*/ 32035 w 62865"/>
                <a:gd name="connsiteY9" fmla="*/ 122819 h 123499"/>
                <a:gd name="connsiteX10" fmla="*/ 62950 w 62865"/>
                <a:gd name="connsiteY10" fmla="*/ 123563 h 123499"/>
                <a:gd name="connsiteX11" fmla="*/ 62950 w 62865"/>
                <a:gd name="connsiteY11" fmla="*/ 116868 h 123499"/>
                <a:gd name="connsiteX12" fmla="*/ 56387 w 62865"/>
                <a:gd name="connsiteY12" fmla="*/ 116868 h 123499"/>
                <a:gd name="connsiteX13" fmla="*/ 39116 w 62865"/>
                <a:gd name="connsiteY13" fmla="*/ 108312 h 123499"/>
                <a:gd name="connsiteX14" fmla="*/ 39116 w 62865"/>
                <a:gd name="connsiteY14" fmla="*/ 5272 h 12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865" h="123499">
                  <a:moveTo>
                    <a:pt x="39116" y="5272"/>
                  </a:moveTo>
                  <a:cubicBezTo>
                    <a:pt x="39116" y="250"/>
                    <a:pt x="38771" y="64"/>
                    <a:pt x="33935" y="64"/>
                  </a:cubicBezTo>
                  <a:cubicBezTo>
                    <a:pt x="22882" y="11782"/>
                    <a:pt x="7165" y="11968"/>
                    <a:pt x="84" y="11968"/>
                  </a:cubicBezTo>
                  <a:lnTo>
                    <a:pt x="84" y="18664"/>
                  </a:lnTo>
                  <a:cubicBezTo>
                    <a:pt x="4229" y="18664"/>
                    <a:pt x="15628" y="18664"/>
                    <a:pt x="25127" y="13456"/>
                  </a:cubicBezTo>
                  <a:lnTo>
                    <a:pt x="25127" y="108312"/>
                  </a:lnTo>
                  <a:cubicBezTo>
                    <a:pt x="25127" y="114450"/>
                    <a:pt x="25127" y="116868"/>
                    <a:pt x="7856" y="116868"/>
                  </a:cubicBezTo>
                  <a:lnTo>
                    <a:pt x="1293" y="116868"/>
                  </a:lnTo>
                  <a:lnTo>
                    <a:pt x="1293" y="123563"/>
                  </a:lnTo>
                  <a:cubicBezTo>
                    <a:pt x="4402" y="123377"/>
                    <a:pt x="25645" y="122819"/>
                    <a:pt x="32035" y="122819"/>
                  </a:cubicBezTo>
                  <a:cubicBezTo>
                    <a:pt x="37389" y="122819"/>
                    <a:pt x="59150" y="123377"/>
                    <a:pt x="62950" y="123563"/>
                  </a:cubicBezTo>
                  <a:lnTo>
                    <a:pt x="62950" y="116868"/>
                  </a:lnTo>
                  <a:lnTo>
                    <a:pt x="56387" y="116868"/>
                  </a:lnTo>
                  <a:cubicBezTo>
                    <a:pt x="39116" y="116868"/>
                    <a:pt x="39116" y="114450"/>
                    <a:pt x="39116" y="108312"/>
                  </a:cubicBezTo>
                  <a:lnTo>
                    <a:pt x="39116" y="527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1" name="Freeform: Shape 130">
              <a:extLst>
                <a:ext uri="{FF2B5EF4-FFF2-40B4-BE49-F238E27FC236}">
                  <a16:creationId xmlns:a16="http://schemas.microsoft.com/office/drawing/2014/main" id="{0A4564C1-B5B7-3CE2-76DF-93629389876A}"/>
                </a:ext>
              </a:extLst>
            </p:cNvPr>
            <p:cNvSpPr/>
            <p:nvPr>
              <p:custDataLst>
                <p:tags r:id="rId231"/>
              </p:custDataLst>
            </p:nvPr>
          </p:nvSpPr>
          <p:spPr>
            <a:xfrm>
              <a:off x="4231062" y="4701015"/>
              <a:ext cx="55019" cy="265703"/>
            </a:xfrm>
            <a:custGeom>
              <a:avLst/>
              <a:gdLst>
                <a:gd name="connsiteX0" fmla="*/ 53875 w 55019"/>
                <a:gd name="connsiteY0" fmla="*/ 137432 h 265703"/>
                <a:gd name="connsiteX1" fmla="*/ 55109 w 55019"/>
                <a:gd name="connsiteY1" fmla="*/ 132915 h 265703"/>
                <a:gd name="connsiteX2" fmla="*/ 53875 w 55019"/>
                <a:gd name="connsiteY2" fmla="*/ 128398 h 265703"/>
                <a:gd name="connsiteX3" fmla="*/ 10698 w 55019"/>
                <a:gd name="connsiteY3" fmla="*/ 6174 h 265703"/>
                <a:gd name="connsiteX4" fmla="*/ 5023 w 55019"/>
                <a:gd name="connsiteY4" fmla="*/ 63 h 265703"/>
                <a:gd name="connsiteX5" fmla="*/ 89 w 55019"/>
                <a:gd name="connsiteY5" fmla="*/ 5377 h 265703"/>
                <a:gd name="connsiteX6" fmla="*/ 1323 w 55019"/>
                <a:gd name="connsiteY6" fmla="*/ 9628 h 265703"/>
                <a:gd name="connsiteX7" fmla="*/ 44993 w 55019"/>
                <a:gd name="connsiteY7" fmla="*/ 132915 h 265703"/>
                <a:gd name="connsiteX8" fmla="*/ 1323 w 55019"/>
                <a:gd name="connsiteY8" fmla="*/ 255670 h 265703"/>
                <a:gd name="connsiteX9" fmla="*/ 89 w 55019"/>
                <a:gd name="connsiteY9" fmla="*/ 260452 h 265703"/>
                <a:gd name="connsiteX10" fmla="*/ 5023 w 55019"/>
                <a:gd name="connsiteY10" fmla="*/ 265766 h 265703"/>
                <a:gd name="connsiteX11" fmla="*/ 10205 w 55019"/>
                <a:gd name="connsiteY11" fmla="*/ 260452 h 265703"/>
                <a:gd name="connsiteX12" fmla="*/ 53875 w 55019"/>
                <a:gd name="connsiteY12" fmla="*/ 137432 h 26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019" h="265703">
                  <a:moveTo>
                    <a:pt x="53875" y="137432"/>
                  </a:moveTo>
                  <a:cubicBezTo>
                    <a:pt x="55109" y="134243"/>
                    <a:pt x="55109" y="133712"/>
                    <a:pt x="55109" y="132915"/>
                  </a:cubicBezTo>
                  <a:cubicBezTo>
                    <a:pt x="55109" y="132117"/>
                    <a:pt x="55109" y="131586"/>
                    <a:pt x="53875" y="128398"/>
                  </a:cubicBezTo>
                  <a:lnTo>
                    <a:pt x="10698" y="6174"/>
                  </a:lnTo>
                  <a:cubicBezTo>
                    <a:pt x="9218" y="1657"/>
                    <a:pt x="7737" y="63"/>
                    <a:pt x="5023" y="63"/>
                  </a:cubicBezTo>
                  <a:cubicBezTo>
                    <a:pt x="2309" y="63"/>
                    <a:pt x="89" y="2454"/>
                    <a:pt x="89" y="5377"/>
                  </a:cubicBezTo>
                  <a:cubicBezTo>
                    <a:pt x="89" y="6174"/>
                    <a:pt x="89" y="6705"/>
                    <a:pt x="1323" y="9628"/>
                  </a:cubicBezTo>
                  <a:lnTo>
                    <a:pt x="44993" y="132915"/>
                  </a:lnTo>
                  <a:lnTo>
                    <a:pt x="1323" y="255670"/>
                  </a:lnTo>
                  <a:cubicBezTo>
                    <a:pt x="89" y="258592"/>
                    <a:pt x="89" y="259124"/>
                    <a:pt x="89" y="260452"/>
                  </a:cubicBezTo>
                  <a:cubicBezTo>
                    <a:pt x="89" y="263375"/>
                    <a:pt x="2309" y="265766"/>
                    <a:pt x="5023" y="265766"/>
                  </a:cubicBezTo>
                  <a:cubicBezTo>
                    <a:pt x="8231" y="265766"/>
                    <a:pt x="9218" y="263109"/>
                    <a:pt x="10205" y="260452"/>
                  </a:cubicBezTo>
                  <a:lnTo>
                    <a:pt x="53875" y="1374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2" name="Freeform: Shape 131">
              <a:extLst>
                <a:ext uri="{FF2B5EF4-FFF2-40B4-BE49-F238E27FC236}">
                  <a16:creationId xmlns:a16="http://schemas.microsoft.com/office/drawing/2014/main" id="{793BB0D5-27F4-245F-0171-DCDA71670B7F}"/>
                </a:ext>
              </a:extLst>
            </p:cNvPr>
            <p:cNvSpPr/>
            <p:nvPr>
              <p:custDataLst>
                <p:tags r:id="rId232"/>
              </p:custDataLst>
            </p:nvPr>
          </p:nvSpPr>
          <p:spPr>
            <a:xfrm>
              <a:off x="4312578" y="4898910"/>
              <a:ext cx="90844" cy="81092"/>
            </a:xfrm>
            <a:custGeom>
              <a:avLst/>
              <a:gdLst>
                <a:gd name="connsiteX0" fmla="*/ 81265 w 90844"/>
                <a:gd name="connsiteY0" fmla="*/ 25175 h 81092"/>
                <a:gd name="connsiteX1" fmla="*/ 65722 w 90844"/>
                <a:gd name="connsiteY1" fmla="*/ 66 h 81092"/>
                <a:gd name="connsiteX2" fmla="*/ 48451 w 90844"/>
                <a:gd name="connsiteY2" fmla="*/ 9179 h 81092"/>
                <a:gd name="connsiteX3" fmla="*/ 35325 w 90844"/>
                <a:gd name="connsiteY3" fmla="*/ 66 h 81092"/>
                <a:gd name="connsiteX4" fmla="*/ 20645 w 90844"/>
                <a:gd name="connsiteY4" fmla="*/ 6204 h 81092"/>
                <a:gd name="connsiteX5" fmla="*/ 13046 w 90844"/>
                <a:gd name="connsiteY5" fmla="*/ 996 h 81092"/>
                <a:gd name="connsiteX6" fmla="*/ 7519 w 90844"/>
                <a:gd name="connsiteY6" fmla="*/ 996 h 81092"/>
                <a:gd name="connsiteX7" fmla="*/ 93 w 90844"/>
                <a:gd name="connsiteY7" fmla="*/ 7133 h 81092"/>
                <a:gd name="connsiteX8" fmla="*/ 9764 w 90844"/>
                <a:gd name="connsiteY8" fmla="*/ 13271 h 81092"/>
                <a:gd name="connsiteX9" fmla="*/ 9764 w 90844"/>
                <a:gd name="connsiteY9" fmla="*/ 68883 h 81092"/>
                <a:gd name="connsiteX10" fmla="*/ 93 w 90844"/>
                <a:gd name="connsiteY10" fmla="*/ 75021 h 81092"/>
                <a:gd name="connsiteX11" fmla="*/ 7519 w 90844"/>
                <a:gd name="connsiteY11" fmla="*/ 81159 h 81092"/>
                <a:gd name="connsiteX12" fmla="*/ 22717 w 90844"/>
                <a:gd name="connsiteY12" fmla="*/ 81159 h 81092"/>
                <a:gd name="connsiteX13" fmla="*/ 30144 w 90844"/>
                <a:gd name="connsiteY13" fmla="*/ 75021 h 81092"/>
                <a:gd name="connsiteX14" fmla="*/ 20472 w 90844"/>
                <a:gd name="connsiteY14" fmla="*/ 68883 h 81092"/>
                <a:gd name="connsiteX15" fmla="*/ 20472 w 90844"/>
                <a:gd name="connsiteY15" fmla="*/ 36334 h 81092"/>
                <a:gd name="connsiteX16" fmla="*/ 34807 w 90844"/>
                <a:gd name="connsiteY16" fmla="*/ 12341 h 81092"/>
                <a:gd name="connsiteX17" fmla="*/ 40161 w 90844"/>
                <a:gd name="connsiteY17" fmla="*/ 26105 h 81092"/>
                <a:gd name="connsiteX18" fmla="*/ 40161 w 90844"/>
                <a:gd name="connsiteY18" fmla="*/ 68883 h 81092"/>
                <a:gd name="connsiteX19" fmla="*/ 33425 w 90844"/>
                <a:gd name="connsiteY19" fmla="*/ 75021 h 81092"/>
                <a:gd name="connsiteX20" fmla="*/ 40852 w 90844"/>
                <a:gd name="connsiteY20" fmla="*/ 81159 h 81092"/>
                <a:gd name="connsiteX21" fmla="*/ 53114 w 90844"/>
                <a:gd name="connsiteY21" fmla="*/ 81159 h 81092"/>
                <a:gd name="connsiteX22" fmla="*/ 60540 w 90844"/>
                <a:gd name="connsiteY22" fmla="*/ 75021 h 81092"/>
                <a:gd name="connsiteX23" fmla="*/ 50869 w 90844"/>
                <a:gd name="connsiteY23" fmla="*/ 68883 h 81092"/>
                <a:gd name="connsiteX24" fmla="*/ 50869 w 90844"/>
                <a:gd name="connsiteY24" fmla="*/ 36334 h 81092"/>
                <a:gd name="connsiteX25" fmla="*/ 65203 w 90844"/>
                <a:gd name="connsiteY25" fmla="*/ 12341 h 81092"/>
                <a:gd name="connsiteX26" fmla="*/ 70557 w 90844"/>
                <a:gd name="connsiteY26" fmla="*/ 26105 h 81092"/>
                <a:gd name="connsiteX27" fmla="*/ 70557 w 90844"/>
                <a:gd name="connsiteY27" fmla="*/ 68883 h 81092"/>
                <a:gd name="connsiteX28" fmla="*/ 63822 w 90844"/>
                <a:gd name="connsiteY28" fmla="*/ 75021 h 81092"/>
                <a:gd name="connsiteX29" fmla="*/ 71248 w 90844"/>
                <a:gd name="connsiteY29" fmla="*/ 81159 h 81092"/>
                <a:gd name="connsiteX30" fmla="*/ 83510 w 90844"/>
                <a:gd name="connsiteY30" fmla="*/ 81159 h 81092"/>
                <a:gd name="connsiteX31" fmla="*/ 90937 w 90844"/>
                <a:gd name="connsiteY31" fmla="*/ 75021 h 81092"/>
                <a:gd name="connsiteX32" fmla="*/ 81265 w 90844"/>
                <a:gd name="connsiteY32" fmla="*/ 68883 h 81092"/>
                <a:gd name="connsiteX33" fmla="*/ 81265 w 90844"/>
                <a:gd name="connsiteY33" fmla="*/ 25175 h 8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0844" h="81092">
                  <a:moveTo>
                    <a:pt x="81265" y="25175"/>
                  </a:moveTo>
                  <a:cubicBezTo>
                    <a:pt x="81265" y="20897"/>
                    <a:pt x="81265" y="66"/>
                    <a:pt x="65722" y="66"/>
                  </a:cubicBezTo>
                  <a:cubicBezTo>
                    <a:pt x="60022" y="66"/>
                    <a:pt x="52941" y="2856"/>
                    <a:pt x="48451" y="9179"/>
                  </a:cubicBezTo>
                  <a:cubicBezTo>
                    <a:pt x="45169" y="2484"/>
                    <a:pt x="40334" y="66"/>
                    <a:pt x="35325" y="66"/>
                  </a:cubicBezTo>
                  <a:cubicBezTo>
                    <a:pt x="31698" y="66"/>
                    <a:pt x="25999" y="1182"/>
                    <a:pt x="20645" y="6204"/>
                  </a:cubicBezTo>
                  <a:cubicBezTo>
                    <a:pt x="19609" y="996"/>
                    <a:pt x="15636" y="996"/>
                    <a:pt x="13046" y="996"/>
                  </a:cubicBezTo>
                  <a:lnTo>
                    <a:pt x="7519" y="996"/>
                  </a:lnTo>
                  <a:cubicBezTo>
                    <a:pt x="4929" y="996"/>
                    <a:pt x="93" y="996"/>
                    <a:pt x="93" y="7133"/>
                  </a:cubicBezTo>
                  <a:cubicBezTo>
                    <a:pt x="93" y="13271"/>
                    <a:pt x="4238" y="13271"/>
                    <a:pt x="9764" y="13271"/>
                  </a:cubicBezTo>
                  <a:lnTo>
                    <a:pt x="9764" y="68883"/>
                  </a:lnTo>
                  <a:cubicBezTo>
                    <a:pt x="4238" y="68883"/>
                    <a:pt x="93" y="68883"/>
                    <a:pt x="93" y="75021"/>
                  </a:cubicBezTo>
                  <a:cubicBezTo>
                    <a:pt x="93" y="81159"/>
                    <a:pt x="4929" y="81159"/>
                    <a:pt x="7519" y="81159"/>
                  </a:cubicBezTo>
                  <a:lnTo>
                    <a:pt x="22717" y="81159"/>
                  </a:lnTo>
                  <a:cubicBezTo>
                    <a:pt x="25308" y="81159"/>
                    <a:pt x="30144" y="81159"/>
                    <a:pt x="30144" y="75021"/>
                  </a:cubicBezTo>
                  <a:cubicBezTo>
                    <a:pt x="30144" y="68883"/>
                    <a:pt x="25999" y="68883"/>
                    <a:pt x="20472" y="68883"/>
                  </a:cubicBezTo>
                  <a:lnTo>
                    <a:pt x="20472" y="36334"/>
                  </a:lnTo>
                  <a:cubicBezTo>
                    <a:pt x="20472" y="20897"/>
                    <a:pt x="27899" y="12341"/>
                    <a:pt x="34807" y="12341"/>
                  </a:cubicBezTo>
                  <a:cubicBezTo>
                    <a:pt x="38434" y="12341"/>
                    <a:pt x="40161" y="16619"/>
                    <a:pt x="40161" y="26105"/>
                  </a:cubicBezTo>
                  <a:lnTo>
                    <a:pt x="40161" y="68883"/>
                  </a:lnTo>
                  <a:cubicBezTo>
                    <a:pt x="38434" y="68883"/>
                    <a:pt x="33425" y="68883"/>
                    <a:pt x="33425" y="75021"/>
                  </a:cubicBezTo>
                  <a:cubicBezTo>
                    <a:pt x="33425" y="81159"/>
                    <a:pt x="38261" y="81159"/>
                    <a:pt x="40852" y="81159"/>
                  </a:cubicBezTo>
                  <a:lnTo>
                    <a:pt x="53114" y="81159"/>
                  </a:lnTo>
                  <a:cubicBezTo>
                    <a:pt x="55705" y="81159"/>
                    <a:pt x="60540" y="81159"/>
                    <a:pt x="60540" y="75021"/>
                  </a:cubicBezTo>
                  <a:cubicBezTo>
                    <a:pt x="60540" y="68883"/>
                    <a:pt x="56395" y="68883"/>
                    <a:pt x="50869" y="68883"/>
                  </a:cubicBezTo>
                  <a:lnTo>
                    <a:pt x="50869" y="36334"/>
                  </a:lnTo>
                  <a:cubicBezTo>
                    <a:pt x="50869" y="20897"/>
                    <a:pt x="58295" y="12341"/>
                    <a:pt x="65203" y="12341"/>
                  </a:cubicBezTo>
                  <a:cubicBezTo>
                    <a:pt x="68830" y="12341"/>
                    <a:pt x="70557" y="16619"/>
                    <a:pt x="70557" y="26105"/>
                  </a:cubicBezTo>
                  <a:lnTo>
                    <a:pt x="70557" y="68883"/>
                  </a:lnTo>
                  <a:cubicBezTo>
                    <a:pt x="68830" y="68883"/>
                    <a:pt x="63822" y="68883"/>
                    <a:pt x="63822" y="75021"/>
                  </a:cubicBezTo>
                  <a:cubicBezTo>
                    <a:pt x="63822" y="81159"/>
                    <a:pt x="68658" y="81159"/>
                    <a:pt x="71248" y="81159"/>
                  </a:cubicBezTo>
                  <a:lnTo>
                    <a:pt x="83510" y="81159"/>
                  </a:lnTo>
                  <a:cubicBezTo>
                    <a:pt x="86101" y="81159"/>
                    <a:pt x="90937" y="81159"/>
                    <a:pt x="90937" y="75021"/>
                  </a:cubicBezTo>
                  <a:cubicBezTo>
                    <a:pt x="90937" y="68883"/>
                    <a:pt x="86792" y="68883"/>
                    <a:pt x="81265" y="68883"/>
                  </a:cubicBezTo>
                  <a:lnTo>
                    <a:pt x="81265" y="2517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84" name="Group 183" descr="\documentclass{article}&#10;\usepackage{amsmath}&#10;\pagestyle{empty}&#10;&#10;\input{Macros.tex}&#10;&#10;\begin{document}&#10;&#10;$\ket{0}_{\reg{p_1}}\ket{0}_{\reg{p_2}}\ket{0}_{\reg{p_3}}\ket{p_1}_{\reg{m}}\ket{\psi}_{\reg{v}}$&#10;&#10;&#10;\end{document}" title="IguanaTex Shape Display">
            <a:extLst>
              <a:ext uri="{FF2B5EF4-FFF2-40B4-BE49-F238E27FC236}">
                <a16:creationId xmlns:a16="http://schemas.microsoft.com/office/drawing/2014/main" id="{7B630356-9073-D59A-10D4-87E190E2655E}"/>
              </a:ext>
            </a:extLst>
          </p:cNvPr>
          <p:cNvGrpSpPr>
            <a:grpSpLocks noChangeAspect="1"/>
          </p:cNvGrpSpPr>
          <p:nvPr>
            <p:custDataLst>
              <p:tags r:id="rId5"/>
            </p:custDataLst>
          </p:nvPr>
        </p:nvGrpSpPr>
        <p:grpSpPr>
          <a:xfrm>
            <a:off x="4335073" y="4109410"/>
            <a:ext cx="2377386" cy="285635"/>
            <a:chOff x="4992052" y="5302018"/>
            <a:chExt cx="2377386" cy="285635"/>
          </a:xfrm>
        </p:grpSpPr>
        <p:sp>
          <p:nvSpPr>
            <p:cNvPr id="160" name="Freeform: Shape 159">
              <a:extLst>
                <a:ext uri="{FF2B5EF4-FFF2-40B4-BE49-F238E27FC236}">
                  <a16:creationId xmlns:a16="http://schemas.microsoft.com/office/drawing/2014/main" id="{084CD44C-9317-6561-5EFC-E8C7D80BBCA9}"/>
                </a:ext>
              </a:extLst>
            </p:cNvPr>
            <p:cNvSpPr/>
            <p:nvPr>
              <p:custDataLst>
                <p:tags r:id="rId204"/>
              </p:custDataLst>
            </p:nvPr>
          </p:nvSpPr>
          <p:spPr>
            <a:xfrm>
              <a:off x="4992052" y="5302018"/>
              <a:ext cx="9502" cy="236963"/>
            </a:xfrm>
            <a:custGeom>
              <a:avLst/>
              <a:gdLst>
                <a:gd name="connsiteX0" fmla="*/ 9579 w 9502"/>
                <a:gd name="connsiteY0" fmla="*/ 8593 h 236963"/>
                <a:gd name="connsiteX1" fmla="*/ 4828 w 9502"/>
                <a:gd name="connsiteY1" fmla="*/ 63 h 236963"/>
                <a:gd name="connsiteX2" fmla="*/ 77 w 9502"/>
                <a:gd name="connsiteY2" fmla="*/ 8593 h 236963"/>
                <a:gd name="connsiteX3" fmla="*/ 77 w 9502"/>
                <a:gd name="connsiteY3" fmla="*/ 228496 h 236963"/>
                <a:gd name="connsiteX4" fmla="*/ 4828 w 9502"/>
                <a:gd name="connsiteY4" fmla="*/ 237027 h 236963"/>
                <a:gd name="connsiteX5" fmla="*/ 9579 w 9502"/>
                <a:gd name="connsiteY5" fmla="*/ 228496 h 236963"/>
                <a:gd name="connsiteX6" fmla="*/ 9579 w 9502"/>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2" h="236963">
                  <a:moveTo>
                    <a:pt x="9579" y="8593"/>
                  </a:moveTo>
                  <a:cubicBezTo>
                    <a:pt x="9579" y="4328"/>
                    <a:pt x="9579" y="63"/>
                    <a:pt x="4828" y="63"/>
                  </a:cubicBezTo>
                  <a:cubicBezTo>
                    <a:pt x="77" y="63"/>
                    <a:pt x="77" y="4328"/>
                    <a:pt x="77" y="8593"/>
                  </a:cubicBezTo>
                  <a:lnTo>
                    <a:pt x="77" y="228496"/>
                  </a:lnTo>
                  <a:cubicBezTo>
                    <a:pt x="77" y="232761"/>
                    <a:pt x="77" y="237027"/>
                    <a:pt x="4828" y="237027"/>
                  </a:cubicBezTo>
                  <a:cubicBezTo>
                    <a:pt x="9579" y="237027"/>
                    <a:pt x="9579" y="232761"/>
                    <a:pt x="9579" y="228496"/>
                  </a:cubicBezTo>
                  <a:lnTo>
                    <a:pt x="9579"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1" name="Freeform: Shape 160">
              <a:extLst>
                <a:ext uri="{FF2B5EF4-FFF2-40B4-BE49-F238E27FC236}">
                  <a16:creationId xmlns:a16="http://schemas.microsoft.com/office/drawing/2014/main" id="{04667FB1-CBED-82BA-E0D8-F9C1A8176724}"/>
                </a:ext>
              </a:extLst>
            </p:cNvPr>
            <p:cNvSpPr/>
            <p:nvPr>
              <p:custDataLst>
                <p:tags r:id="rId205"/>
              </p:custDataLst>
            </p:nvPr>
          </p:nvSpPr>
          <p:spPr>
            <a:xfrm>
              <a:off x="5039034" y="5321923"/>
              <a:ext cx="100008" cy="163031"/>
            </a:xfrm>
            <a:custGeom>
              <a:avLst/>
              <a:gdLst>
                <a:gd name="connsiteX0" fmla="*/ 100088 w 100008"/>
                <a:gd name="connsiteY0" fmla="*/ 82052 h 163031"/>
                <a:gd name="connsiteX1" fmla="*/ 90586 w 100008"/>
                <a:gd name="connsiteY1" fmla="*/ 26603 h 163031"/>
                <a:gd name="connsiteX2" fmla="*/ 50203 w 100008"/>
                <a:gd name="connsiteY2" fmla="*/ 63 h 163031"/>
                <a:gd name="connsiteX3" fmla="*/ 8869 w 100008"/>
                <a:gd name="connsiteY3" fmla="*/ 28261 h 163031"/>
                <a:gd name="connsiteX4" fmla="*/ 79 w 100008"/>
                <a:gd name="connsiteY4" fmla="*/ 82052 h 163031"/>
                <a:gd name="connsiteX5" fmla="*/ 10769 w 100008"/>
                <a:gd name="connsiteY5" fmla="*/ 139161 h 163031"/>
                <a:gd name="connsiteX6" fmla="*/ 49965 w 100008"/>
                <a:gd name="connsiteY6" fmla="*/ 163094 h 163031"/>
                <a:gd name="connsiteX7" fmla="*/ 91299 w 100008"/>
                <a:gd name="connsiteY7" fmla="*/ 135606 h 163031"/>
                <a:gd name="connsiteX8" fmla="*/ 100088 w 100008"/>
                <a:gd name="connsiteY8" fmla="*/ 82052 h 163031"/>
                <a:gd name="connsiteX9" fmla="*/ 49965 w 100008"/>
                <a:gd name="connsiteY9" fmla="*/ 157881 h 163031"/>
                <a:gd name="connsiteX10" fmla="*/ 22409 w 100008"/>
                <a:gd name="connsiteY10" fmla="*/ 129208 h 163031"/>
                <a:gd name="connsiteX11" fmla="*/ 19796 w 100008"/>
                <a:gd name="connsiteY11" fmla="*/ 79209 h 163031"/>
                <a:gd name="connsiteX12" fmla="*/ 21697 w 100008"/>
                <a:gd name="connsiteY12" fmla="*/ 35607 h 163031"/>
                <a:gd name="connsiteX13" fmla="*/ 49965 w 100008"/>
                <a:gd name="connsiteY13" fmla="*/ 5276 h 163031"/>
                <a:gd name="connsiteX14" fmla="*/ 77996 w 100008"/>
                <a:gd name="connsiteY14" fmla="*/ 33001 h 163031"/>
                <a:gd name="connsiteX15" fmla="*/ 80372 w 100008"/>
                <a:gd name="connsiteY15" fmla="*/ 79209 h 163031"/>
                <a:gd name="connsiteX16" fmla="*/ 77759 w 100008"/>
                <a:gd name="connsiteY16" fmla="*/ 128260 h 163031"/>
                <a:gd name="connsiteX17" fmla="*/ 49965 w 100008"/>
                <a:gd name="connsiteY17" fmla="*/ 157881 h 16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8" h="163031">
                  <a:moveTo>
                    <a:pt x="100088" y="82052"/>
                  </a:moveTo>
                  <a:cubicBezTo>
                    <a:pt x="100088" y="63095"/>
                    <a:pt x="98901" y="44138"/>
                    <a:pt x="90586" y="26603"/>
                  </a:cubicBezTo>
                  <a:cubicBezTo>
                    <a:pt x="79659" y="3854"/>
                    <a:pt x="60180" y="63"/>
                    <a:pt x="50203" y="63"/>
                  </a:cubicBezTo>
                  <a:cubicBezTo>
                    <a:pt x="35950" y="63"/>
                    <a:pt x="18608" y="6224"/>
                    <a:pt x="8869" y="28261"/>
                  </a:cubicBezTo>
                  <a:cubicBezTo>
                    <a:pt x="1267" y="44612"/>
                    <a:pt x="79" y="63095"/>
                    <a:pt x="79" y="82052"/>
                  </a:cubicBezTo>
                  <a:cubicBezTo>
                    <a:pt x="79" y="99825"/>
                    <a:pt x="1030" y="121151"/>
                    <a:pt x="10769" y="139161"/>
                  </a:cubicBezTo>
                  <a:cubicBezTo>
                    <a:pt x="20984" y="158355"/>
                    <a:pt x="38325" y="163094"/>
                    <a:pt x="49965" y="163094"/>
                  </a:cubicBezTo>
                  <a:cubicBezTo>
                    <a:pt x="62793" y="163094"/>
                    <a:pt x="80847" y="158118"/>
                    <a:pt x="91299" y="135606"/>
                  </a:cubicBezTo>
                  <a:cubicBezTo>
                    <a:pt x="98901" y="119256"/>
                    <a:pt x="100088" y="100772"/>
                    <a:pt x="100088" y="82052"/>
                  </a:cubicBezTo>
                  <a:close/>
                  <a:moveTo>
                    <a:pt x="49965" y="157881"/>
                  </a:moveTo>
                  <a:cubicBezTo>
                    <a:pt x="40701" y="157881"/>
                    <a:pt x="26685" y="151957"/>
                    <a:pt x="22409" y="129208"/>
                  </a:cubicBezTo>
                  <a:cubicBezTo>
                    <a:pt x="19796" y="114990"/>
                    <a:pt x="19796" y="93190"/>
                    <a:pt x="19796" y="79209"/>
                  </a:cubicBezTo>
                  <a:cubicBezTo>
                    <a:pt x="19796" y="64043"/>
                    <a:pt x="19796" y="48403"/>
                    <a:pt x="21697" y="35607"/>
                  </a:cubicBezTo>
                  <a:cubicBezTo>
                    <a:pt x="26210" y="7409"/>
                    <a:pt x="44026" y="5276"/>
                    <a:pt x="49965" y="5276"/>
                  </a:cubicBezTo>
                  <a:cubicBezTo>
                    <a:pt x="57804" y="5276"/>
                    <a:pt x="73483" y="9541"/>
                    <a:pt x="77996" y="33001"/>
                  </a:cubicBezTo>
                  <a:cubicBezTo>
                    <a:pt x="80372" y="46271"/>
                    <a:pt x="80372" y="64280"/>
                    <a:pt x="80372" y="79209"/>
                  </a:cubicBezTo>
                  <a:cubicBezTo>
                    <a:pt x="80372" y="96981"/>
                    <a:pt x="80372" y="113095"/>
                    <a:pt x="77759" y="128260"/>
                  </a:cubicBezTo>
                  <a:cubicBezTo>
                    <a:pt x="74195" y="150772"/>
                    <a:pt x="60655" y="157881"/>
                    <a:pt x="49965" y="157881"/>
                  </a:cubicBez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2" name="Freeform: Shape 161">
              <a:extLst>
                <a:ext uri="{FF2B5EF4-FFF2-40B4-BE49-F238E27FC236}">
                  <a16:creationId xmlns:a16="http://schemas.microsoft.com/office/drawing/2014/main" id="{1EA52FB4-25D7-C38C-000B-7AC11500F93A}"/>
                </a:ext>
              </a:extLst>
            </p:cNvPr>
            <p:cNvSpPr/>
            <p:nvPr>
              <p:custDataLst>
                <p:tags r:id="rId206"/>
              </p:custDataLst>
            </p:nvPr>
          </p:nvSpPr>
          <p:spPr>
            <a:xfrm>
              <a:off x="5161611" y="5302018"/>
              <a:ext cx="52973" cy="236963"/>
            </a:xfrm>
            <a:custGeom>
              <a:avLst/>
              <a:gdLst>
                <a:gd name="connsiteX0" fmla="*/ 51871 w 52973"/>
                <a:gd name="connsiteY0" fmla="*/ 122573 h 236963"/>
                <a:gd name="connsiteX1" fmla="*/ 53058 w 52973"/>
                <a:gd name="connsiteY1" fmla="*/ 118545 h 236963"/>
                <a:gd name="connsiteX2" fmla="*/ 51871 w 52973"/>
                <a:gd name="connsiteY2" fmla="*/ 114516 h 236963"/>
                <a:gd name="connsiteX3" fmla="*/ 10299 w 52973"/>
                <a:gd name="connsiteY3" fmla="*/ 5513 h 236963"/>
                <a:gd name="connsiteX4" fmla="*/ 4835 w 52973"/>
                <a:gd name="connsiteY4" fmla="*/ 63 h 236963"/>
                <a:gd name="connsiteX5" fmla="*/ 84 w 52973"/>
                <a:gd name="connsiteY5" fmla="*/ 4802 h 236963"/>
                <a:gd name="connsiteX6" fmla="*/ 1272 w 52973"/>
                <a:gd name="connsiteY6" fmla="*/ 8593 h 236963"/>
                <a:gd name="connsiteX7" fmla="*/ 43319 w 52973"/>
                <a:gd name="connsiteY7" fmla="*/ 118545 h 236963"/>
                <a:gd name="connsiteX8" fmla="*/ 1272 w 52973"/>
                <a:gd name="connsiteY8" fmla="*/ 228022 h 236963"/>
                <a:gd name="connsiteX9" fmla="*/ 84 w 52973"/>
                <a:gd name="connsiteY9" fmla="*/ 232287 h 236963"/>
                <a:gd name="connsiteX10" fmla="*/ 4835 w 52973"/>
                <a:gd name="connsiteY10" fmla="*/ 237027 h 236963"/>
                <a:gd name="connsiteX11" fmla="*/ 9824 w 52973"/>
                <a:gd name="connsiteY11" fmla="*/ 232287 h 236963"/>
                <a:gd name="connsiteX12" fmla="*/ 51871 w 52973"/>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73" h="236963">
                  <a:moveTo>
                    <a:pt x="51871" y="122573"/>
                  </a:moveTo>
                  <a:cubicBezTo>
                    <a:pt x="53058" y="119730"/>
                    <a:pt x="53058" y="119256"/>
                    <a:pt x="53058" y="118545"/>
                  </a:cubicBezTo>
                  <a:cubicBezTo>
                    <a:pt x="53058" y="117834"/>
                    <a:pt x="53058" y="117360"/>
                    <a:pt x="51871" y="114516"/>
                  </a:cubicBezTo>
                  <a:lnTo>
                    <a:pt x="10299" y="5513"/>
                  </a:lnTo>
                  <a:cubicBezTo>
                    <a:pt x="8874" y="1485"/>
                    <a:pt x="7449" y="63"/>
                    <a:pt x="4835" y="63"/>
                  </a:cubicBezTo>
                  <a:cubicBezTo>
                    <a:pt x="2222" y="63"/>
                    <a:pt x="84" y="2195"/>
                    <a:pt x="84" y="4802"/>
                  </a:cubicBezTo>
                  <a:cubicBezTo>
                    <a:pt x="84" y="5513"/>
                    <a:pt x="84" y="5987"/>
                    <a:pt x="1272" y="8593"/>
                  </a:cubicBezTo>
                  <a:lnTo>
                    <a:pt x="43319" y="118545"/>
                  </a:lnTo>
                  <a:lnTo>
                    <a:pt x="1272" y="228022"/>
                  </a:lnTo>
                  <a:cubicBezTo>
                    <a:pt x="84" y="230629"/>
                    <a:pt x="84" y="231103"/>
                    <a:pt x="84" y="232287"/>
                  </a:cubicBezTo>
                  <a:cubicBezTo>
                    <a:pt x="84" y="234894"/>
                    <a:pt x="2222" y="237027"/>
                    <a:pt x="4835" y="237027"/>
                  </a:cubicBezTo>
                  <a:cubicBezTo>
                    <a:pt x="7924" y="237027"/>
                    <a:pt x="8874" y="234657"/>
                    <a:pt x="9824" y="232287"/>
                  </a:cubicBezTo>
                  <a:lnTo>
                    <a:pt x="51871"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3" name="Freeform: Shape 162">
              <a:extLst>
                <a:ext uri="{FF2B5EF4-FFF2-40B4-BE49-F238E27FC236}">
                  <a16:creationId xmlns:a16="http://schemas.microsoft.com/office/drawing/2014/main" id="{A1DCBF91-22E8-D50B-FF32-6A23E1F1EED3}"/>
                </a:ext>
              </a:extLst>
            </p:cNvPr>
            <p:cNvSpPr/>
            <p:nvPr>
              <p:custDataLst>
                <p:tags r:id="rId207"/>
              </p:custDataLst>
            </p:nvPr>
          </p:nvSpPr>
          <p:spPr>
            <a:xfrm>
              <a:off x="5242756" y="5478508"/>
              <a:ext cx="80648" cy="109145"/>
            </a:xfrm>
            <a:custGeom>
              <a:avLst/>
              <a:gdLst>
                <a:gd name="connsiteX0" fmla="*/ 33512 w 80648"/>
                <a:gd name="connsiteY0" fmla="*/ 109211 h 109145"/>
                <a:gd name="connsiteX1" fmla="*/ 40663 w 80648"/>
                <a:gd name="connsiteY1" fmla="*/ 103737 h 109145"/>
                <a:gd name="connsiteX2" fmla="*/ 33512 w 80648"/>
                <a:gd name="connsiteY2" fmla="*/ 98263 h 109145"/>
                <a:gd name="connsiteX3" fmla="*/ 26695 w 80648"/>
                <a:gd name="connsiteY3" fmla="*/ 98263 h 109145"/>
                <a:gd name="connsiteX4" fmla="*/ 26695 w 80648"/>
                <a:gd name="connsiteY4" fmla="*/ 65420 h 109145"/>
                <a:gd name="connsiteX5" fmla="*/ 45651 w 80648"/>
                <a:gd name="connsiteY5" fmla="*/ 73216 h 109145"/>
                <a:gd name="connsiteX6" fmla="*/ 80737 w 80648"/>
                <a:gd name="connsiteY6" fmla="*/ 36558 h 109145"/>
                <a:gd name="connsiteX7" fmla="*/ 47314 w 80648"/>
                <a:gd name="connsiteY7" fmla="*/ 66 h 109145"/>
                <a:gd name="connsiteX8" fmla="*/ 26695 w 80648"/>
                <a:gd name="connsiteY8" fmla="*/ 7530 h 109145"/>
                <a:gd name="connsiteX9" fmla="*/ 19544 w 80648"/>
                <a:gd name="connsiteY9" fmla="*/ 895 h 109145"/>
                <a:gd name="connsiteX10" fmla="*/ 7239 w 80648"/>
                <a:gd name="connsiteY10" fmla="*/ 895 h 109145"/>
                <a:gd name="connsiteX11" fmla="*/ 89 w 80648"/>
                <a:gd name="connsiteY11" fmla="*/ 6369 h 109145"/>
                <a:gd name="connsiteX12" fmla="*/ 7239 w 80648"/>
                <a:gd name="connsiteY12" fmla="*/ 11843 h 109145"/>
                <a:gd name="connsiteX13" fmla="*/ 14057 w 80648"/>
                <a:gd name="connsiteY13" fmla="*/ 11843 h 109145"/>
                <a:gd name="connsiteX14" fmla="*/ 14057 w 80648"/>
                <a:gd name="connsiteY14" fmla="*/ 98263 h 109145"/>
                <a:gd name="connsiteX15" fmla="*/ 7239 w 80648"/>
                <a:gd name="connsiteY15" fmla="*/ 98263 h 109145"/>
                <a:gd name="connsiteX16" fmla="*/ 89 w 80648"/>
                <a:gd name="connsiteY16" fmla="*/ 103737 h 109145"/>
                <a:gd name="connsiteX17" fmla="*/ 7239 w 80648"/>
                <a:gd name="connsiteY17" fmla="*/ 109211 h 109145"/>
                <a:gd name="connsiteX18" fmla="*/ 33512 w 80648"/>
                <a:gd name="connsiteY18" fmla="*/ 109211 h 109145"/>
                <a:gd name="connsiteX19" fmla="*/ 26695 w 80648"/>
                <a:gd name="connsiteY19" fmla="*/ 28762 h 109145"/>
                <a:gd name="connsiteX20" fmla="*/ 46649 w 80648"/>
                <a:gd name="connsiteY20" fmla="*/ 11013 h 109145"/>
                <a:gd name="connsiteX21" fmla="*/ 68100 w 80648"/>
                <a:gd name="connsiteY21" fmla="*/ 36558 h 109145"/>
                <a:gd name="connsiteX22" fmla="*/ 45152 w 80648"/>
                <a:gd name="connsiteY22" fmla="*/ 62269 h 109145"/>
                <a:gd name="connsiteX23" fmla="*/ 26695 w 80648"/>
                <a:gd name="connsiteY23" fmla="*/ 40207 h 109145"/>
                <a:gd name="connsiteX24" fmla="*/ 26695 w 80648"/>
                <a:gd name="connsiteY24" fmla="*/ 28762 h 10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648" h="109145">
                  <a:moveTo>
                    <a:pt x="33512" y="109211"/>
                  </a:moveTo>
                  <a:cubicBezTo>
                    <a:pt x="36173" y="109211"/>
                    <a:pt x="40663" y="109211"/>
                    <a:pt x="40663" y="103737"/>
                  </a:cubicBezTo>
                  <a:cubicBezTo>
                    <a:pt x="40663" y="98263"/>
                    <a:pt x="36173" y="98263"/>
                    <a:pt x="33512" y="98263"/>
                  </a:cubicBezTo>
                  <a:lnTo>
                    <a:pt x="26695" y="98263"/>
                  </a:lnTo>
                  <a:lnTo>
                    <a:pt x="26695" y="65420"/>
                  </a:lnTo>
                  <a:cubicBezTo>
                    <a:pt x="31849" y="70396"/>
                    <a:pt x="38334" y="73216"/>
                    <a:pt x="45651" y="73216"/>
                  </a:cubicBezTo>
                  <a:cubicBezTo>
                    <a:pt x="64109" y="73216"/>
                    <a:pt x="80737" y="57624"/>
                    <a:pt x="80737" y="36558"/>
                  </a:cubicBezTo>
                  <a:cubicBezTo>
                    <a:pt x="80737" y="16487"/>
                    <a:pt x="65938" y="66"/>
                    <a:pt x="47314" y="66"/>
                  </a:cubicBezTo>
                  <a:cubicBezTo>
                    <a:pt x="39498" y="66"/>
                    <a:pt x="32681" y="2885"/>
                    <a:pt x="26695" y="7530"/>
                  </a:cubicBezTo>
                  <a:cubicBezTo>
                    <a:pt x="26695" y="895"/>
                    <a:pt x="23036" y="895"/>
                    <a:pt x="19544" y="895"/>
                  </a:cubicBezTo>
                  <a:lnTo>
                    <a:pt x="7239" y="895"/>
                  </a:lnTo>
                  <a:cubicBezTo>
                    <a:pt x="4579" y="895"/>
                    <a:pt x="89" y="895"/>
                    <a:pt x="89" y="6369"/>
                  </a:cubicBezTo>
                  <a:cubicBezTo>
                    <a:pt x="89" y="11843"/>
                    <a:pt x="4579" y="11843"/>
                    <a:pt x="7239" y="11843"/>
                  </a:cubicBezTo>
                  <a:lnTo>
                    <a:pt x="14057" y="11843"/>
                  </a:lnTo>
                  <a:lnTo>
                    <a:pt x="14057" y="98263"/>
                  </a:lnTo>
                  <a:lnTo>
                    <a:pt x="7239" y="98263"/>
                  </a:lnTo>
                  <a:cubicBezTo>
                    <a:pt x="4579" y="98263"/>
                    <a:pt x="89" y="98263"/>
                    <a:pt x="89" y="103737"/>
                  </a:cubicBezTo>
                  <a:cubicBezTo>
                    <a:pt x="89" y="109211"/>
                    <a:pt x="4579" y="109211"/>
                    <a:pt x="7239" y="109211"/>
                  </a:cubicBezTo>
                  <a:lnTo>
                    <a:pt x="33512" y="109211"/>
                  </a:lnTo>
                  <a:close/>
                  <a:moveTo>
                    <a:pt x="26695" y="28762"/>
                  </a:moveTo>
                  <a:cubicBezTo>
                    <a:pt x="26695" y="19141"/>
                    <a:pt x="36505" y="11013"/>
                    <a:pt x="46649" y="11013"/>
                  </a:cubicBezTo>
                  <a:cubicBezTo>
                    <a:pt x="58289" y="11013"/>
                    <a:pt x="68100" y="22293"/>
                    <a:pt x="68100" y="36558"/>
                  </a:cubicBezTo>
                  <a:cubicBezTo>
                    <a:pt x="68100" y="51653"/>
                    <a:pt x="56792" y="62269"/>
                    <a:pt x="45152" y="62269"/>
                  </a:cubicBezTo>
                  <a:cubicBezTo>
                    <a:pt x="32847" y="62269"/>
                    <a:pt x="26695" y="48501"/>
                    <a:pt x="26695" y="40207"/>
                  </a:cubicBezTo>
                  <a:lnTo>
                    <a:pt x="26695" y="28762"/>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4" name="Freeform: Shape 163">
              <a:extLst>
                <a:ext uri="{FF2B5EF4-FFF2-40B4-BE49-F238E27FC236}">
                  <a16:creationId xmlns:a16="http://schemas.microsoft.com/office/drawing/2014/main" id="{CDAE65B0-56D1-49BD-E568-6E20834109F6}"/>
                </a:ext>
              </a:extLst>
            </p:cNvPr>
            <p:cNvSpPr/>
            <p:nvPr>
              <p:custDataLst>
                <p:tags r:id="rId208"/>
              </p:custDataLst>
            </p:nvPr>
          </p:nvSpPr>
          <p:spPr>
            <a:xfrm>
              <a:off x="5341501" y="5500949"/>
              <a:ext cx="41333" cy="73577"/>
            </a:xfrm>
            <a:custGeom>
              <a:avLst/>
              <a:gdLst>
                <a:gd name="connsiteX0" fmla="*/ 25629 w 41333"/>
                <a:gd name="connsiteY0" fmla="*/ 5161 h 73577"/>
                <a:gd name="connsiteX1" fmla="*/ 21709 w 41333"/>
                <a:gd name="connsiteY1" fmla="*/ 67 h 73577"/>
                <a:gd name="connsiteX2" fmla="*/ 17908 w 41333"/>
                <a:gd name="connsiteY2" fmla="*/ 2792 h 73577"/>
                <a:gd name="connsiteX3" fmla="*/ 3537 w 41333"/>
                <a:gd name="connsiteY3" fmla="*/ 14522 h 73577"/>
                <a:gd name="connsiteX4" fmla="*/ 92 w 41333"/>
                <a:gd name="connsiteY4" fmla="*/ 18431 h 73577"/>
                <a:gd name="connsiteX5" fmla="*/ 4368 w 41333"/>
                <a:gd name="connsiteY5" fmla="*/ 22341 h 73577"/>
                <a:gd name="connsiteX6" fmla="*/ 16602 w 41333"/>
                <a:gd name="connsiteY6" fmla="*/ 17602 h 73577"/>
                <a:gd name="connsiteX7" fmla="*/ 16602 w 41333"/>
                <a:gd name="connsiteY7" fmla="*/ 65824 h 73577"/>
                <a:gd name="connsiteX8" fmla="*/ 6031 w 41333"/>
                <a:gd name="connsiteY8" fmla="*/ 65824 h 73577"/>
                <a:gd name="connsiteX9" fmla="*/ 805 w 41333"/>
                <a:gd name="connsiteY9" fmla="*/ 69734 h 73577"/>
                <a:gd name="connsiteX10" fmla="*/ 6031 w 41333"/>
                <a:gd name="connsiteY10" fmla="*/ 73644 h 73577"/>
                <a:gd name="connsiteX11" fmla="*/ 36200 w 41333"/>
                <a:gd name="connsiteY11" fmla="*/ 73644 h 73577"/>
                <a:gd name="connsiteX12" fmla="*/ 41426 w 41333"/>
                <a:gd name="connsiteY12" fmla="*/ 69734 h 73577"/>
                <a:gd name="connsiteX13" fmla="*/ 36200 w 41333"/>
                <a:gd name="connsiteY13" fmla="*/ 65824 h 73577"/>
                <a:gd name="connsiteX14" fmla="*/ 25629 w 41333"/>
                <a:gd name="connsiteY14" fmla="*/ 65824 h 73577"/>
                <a:gd name="connsiteX15" fmla="*/ 25629 w 41333"/>
                <a:gd name="connsiteY15" fmla="*/ 5161 h 7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333" h="73577">
                  <a:moveTo>
                    <a:pt x="25629" y="5161"/>
                  </a:moveTo>
                  <a:cubicBezTo>
                    <a:pt x="25629" y="3384"/>
                    <a:pt x="25629" y="67"/>
                    <a:pt x="21709" y="67"/>
                  </a:cubicBezTo>
                  <a:cubicBezTo>
                    <a:pt x="19215" y="67"/>
                    <a:pt x="18502" y="1607"/>
                    <a:pt x="17908" y="2792"/>
                  </a:cubicBezTo>
                  <a:cubicBezTo>
                    <a:pt x="12682" y="13811"/>
                    <a:pt x="7219" y="14285"/>
                    <a:pt x="3537" y="14522"/>
                  </a:cubicBezTo>
                  <a:cubicBezTo>
                    <a:pt x="1874" y="14640"/>
                    <a:pt x="92" y="16062"/>
                    <a:pt x="92" y="18431"/>
                  </a:cubicBezTo>
                  <a:cubicBezTo>
                    <a:pt x="92" y="19853"/>
                    <a:pt x="805" y="22341"/>
                    <a:pt x="4368" y="22341"/>
                  </a:cubicBezTo>
                  <a:cubicBezTo>
                    <a:pt x="10069" y="22341"/>
                    <a:pt x="15058" y="18905"/>
                    <a:pt x="16602" y="17602"/>
                  </a:cubicBezTo>
                  <a:lnTo>
                    <a:pt x="16602" y="65824"/>
                  </a:lnTo>
                  <a:lnTo>
                    <a:pt x="6031" y="65824"/>
                  </a:lnTo>
                  <a:cubicBezTo>
                    <a:pt x="4249" y="65824"/>
                    <a:pt x="805" y="65824"/>
                    <a:pt x="805" y="69734"/>
                  </a:cubicBezTo>
                  <a:cubicBezTo>
                    <a:pt x="805" y="73644"/>
                    <a:pt x="4368" y="73644"/>
                    <a:pt x="6031" y="73644"/>
                  </a:cubicBezTo>
                  <a:lnTo>
                    <a:pt x="36200" y="73644"/>
                  </a:lnTo>
                  <a:cubicBezTo>
                    <a:pt x="37981" y="73644"/>
                    <a:pt x="41426" y="73644"/>
                    <a:pt x="41426" y="69734"/>
                  </a:cubicBezTo>
                  <a:cubicBezTo>
                    <a:pt x="41426" y="65824"/>
                    <a:pt x="37863" y="65824"/>
                    <a:pt x="36200" y="65824"/>
                  </a:cubicBezTo>
                  <a:lnTo>
                    <a:pt x="25629" y="65824"/>
                  </a:lnTo>
                  <a:lnTo>
                    <a:pt x="25629" y="5161"/>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5" name="Freeform: Shape 164">
              <a:extLst>
                <a:ext uri="{FF2B5EF4-FFF2-40B4-BE49-F238E27FC236}">
                  <a16:creationId xmlns:a16="http://schemas.microsoft.com/office/drawing/2014/main" id="{2900A7EC-98E5-B196-8AA9-ED387FA4770F}"/>
                </a:ext>
              </a:extLst>
            </p:cNvPr>
            <p:cNvSpPr/>
            <p:nvPr>
              <p:custDataLst>
                <p:tags r:id="rId209"/>
              </p:custDataLst>
            </p:nvPr>
          </p:nvSpPr>
          <p:spPr>
            <a:xfrm>
              <a:off x="5483982" y="5302018"/>
              <a:ext cx="9502" cy="236963"/>
            </a:xfrm>
            <a:custGeom>
              <a:avLst/>
              <a:gdLst>
                <a:gd name="connsiteX0" fmla="*/ 9599 w 9502"/>
                <a:gd name="connsiteY0" fmla="*/ 8593 h 236963"/>
                <a:gd name="connsiteX1" fmla="*/ 4848 w 9502"/>
                <a:gd name="connsiteY1" fmla="*/ 63 h 236963"/>
                <a:gd name="connsiteX2" fmla="*/ 97 w 9502"/>
                <a:gd name="connsiteY2" fmla="*/ 8593 h 236963"/>
                <a:gd name="connsiteX3" fmla="*/ 97 w 9502"/>
                <a:gd name="connsiteY3" fmla="*/ 228496 h 236963"/>
                <a:gd name="connsiteX4" fmla="*/ 4848 w 9502"/>
                <a:gd name="connsiteY4" fmla="*/ 237027 h 236963"/>
                <a:gd name="connsiteX5" fmla="*/ 9599 w 9502"/>
                <a:gd name="connsiteY5" fmla="*/ 228496 h 236963"/>
                <a:gd name="connsiteX6" fmla="*/ 9599 w 9502"/>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2" h="236963">
                  <a:moveTo>
                    <a:pt x="9599" y="8593"/>
                  </a:moveTo>
                  <a:cubicBezTo>
                    <a:pt x="9599" y="4328"/>
                    <a:pt x="9599" y="63"/>
                    <a:pt x="4848" y="63"/>
                  </a:cubicBezTo>
                  <a:cubicBezTo>
                    <a:pt x="97" y="63"/>
                    <a:pt x="97" y="4328"/>
                    <a:pt x="97" y="8593"/>
                  </a:cubicBezTo>
                  <a:lnTo>
                    <a:pt x="97" y="228496"/>
                  </a:lnTo>
                  <a:cubicBezTo>
                    <a:pt x="97" y="232761"/>
                    <a:pt x="97" y="237027"/>
                    <a:pt x="4848" y="237027"/>
                  </a:cubicBezTo>
                  <a:cubicBezTo>
                    <a:pt x="9599" y="237027"/>
                    <a:pt x="9599" y="232761"/>
                    <a:pt x="9599" y="228496"/>
                  </a:cubicBezTo>
                  <a:lnTo>
                    <a:pt x="9599"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6" name="Freeform: Shape 165">
              <a:extLst>
                <a:ext uri="{FF2B5EF4-FFF2-40B4-BE49-F238E27FC236}">
                  <a16:creationId xmlns:a16="http://schemas.microsoft.com/office/drawing/2014/main" id="{C61F8C63-DC17-6304-219C-CFD063054E2D}"/>
                </a:ext>
              </a:extLst>
            </p:cNvPr>
            <p:cNvSpPr/>
            <p:nvPr>
              <p:custDataLst>
                <p:tags r:id="rId210"/>
              </p:custDataLst>
            </p:nvPr>
          </p:nvSpPr>
          <p:spPr>
            <a:xfrm>
              <a:off x="5530964" y="5321923"/>
              <a:ext cx="100008" cy="163031"/>
            </a:xfrm>
            <a:custGeom>
              <a:avLst/>
              <a:gdLst>
                <a:gd name="connsiteX0" fmla="*/ 100109 w 100008"/>
                <a:gd name="connsiteY0" fmla="*/ 82052 h 163031"/>
                <a:gd name="connsiteX1" fmla="*/ 90607 w 100008"/>
                <a:gd name="connsiteY1" fmla="*/ 26603 h 163031"/>
                <a:gd name="connsiteX2" fmla="*/ 50223 w 100008"/>
                <a:gd name="connsiteY2" fmla="*/ 63 h 163031"/>
                <a:gd name="connsiteX3" fmla="*/ 8889 w 100008"/>
                <a:gd name="connsiteY3" fmla="*/ 28261 h 163031"/>
                <a:gd name="connsiteX4" fmla="*/ 100 w 100008"/>
                <a:gd name="connsiteY4" fmla="*/ 82052 h 163031"/>
                <a:gd name="connsiteX5" fmla="*/ 10790 w 100008"/>
                <a:gd name="connsiteY5" fmla="*/ 139161 h 163031"/>
                <a:gd name="connsiteX6" fmla="*/ 49986 w 100008"/>
                <a:gd name="connsiteY6" fmla="*/ 163094 h 163031"/>
                <a:gd name="connsiteX7" fmla="*/ 91320 w 100008"/>
                <a:gd name="connsiteY7" fmla="*/ 135606 h 163031"/>
                <a:gd name="connsiteX8" fmla="*/ 100109 w 100008"/>
                <a:gd name="connsiteY8" fmla="*/ 82052 h 163031"/>
                <a:gd name="connsiteX9" fmla="*/ 49986 w 100008"/>
                <a:gd name="connsiteY9" fmla="*/ 157881 h 163031"/>
                <a:gd name="connsiteX10" fmla="*/ 22430 w 100008"/>
                <a:gd name="connsiteY10" fmla="*/ 129208 h 163031"/>
                <a:gd name="connsiteX11" fmla="*/ 19817 w 100008"/>
                <a:gd name="connsiteY11" fmla="*/ 79209 h 163031"/>
                <a:gd name="connsiteX12" fmla="*/ 21717 w 100008"/>
                <a:gd name="connsiteY12" fmla="*/ 35607 h 163031"/>
                <a:gd name="connsiteX13" fmla="*/ 49986 w 100008"/>
                <a:gd name="connsiteY13" fmla="*/ 5276 h 163031"/>
                <a:gd name="connsiteX14" fmla="*/ 78017 w 100008"/>
                <a:gd name="connsiteY14" fmla="*/ 33001 h 163031"/>
                <a:gd name="connsiteX15" fmla="*/ 80392 w 100008"/>
                <a:gd name="connsiteY15" fmla="*/ 79209 h 163031"/>
                <a:gd name="connsiteX16" fmla="*/ 77779 w 100008"/>
                <a:gd name="connsiteY16" fmla="*/ 128260 h 163031"/>
                <a:gd name="connsiteX17" fmla="*/ 49986 w 100008"/>
                <a:gd name="connsiteY17" fmla="*/ 157881 h 16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8" h="163031">
                  <a:moveTo>
                    <a:pt x="100109" y="82052"/>
                  </a:moveTo>
                  <a:cubicBezTo>
                    <a:pt x="100109" y="63095"/>
                    <a:pt x="98921" y="44138"/>
                    <a:pt x="90607" y="26603"/>
                  </a:cubicBezTo>
                  <a:cubicBezTo>
                    <a:pt x="79680" y="3854"/>
                    <a:pt x="60200" y="63"/>
                    <a:pt x="50223" y="63"/>
                  </a:cubicBezTo>
                  <a:cubicBezTo>
                    <a:pt x="35970" y="63"/>
                    <a:pt x="18629" y="6224"/>
                    <a:pt x="8889" y="28261"/>
                  </a:cubicBezTo>
                  <a:cubicBezTo>
                    <a:pt x="1288" y="44612"/>
                    <a:pt x="100" y="63095"/>
                    <a:pt x="100" y="82052"/>
                  </a:cubicBezTo>
                  <a:cubicBezTo>
                    <a:pt x="100" y="99825"/>
                    <a:pt x="1050" y="121151"/>
                    <a:pt x="10790" y="139161"/>
                  </a:cubicBezTo>
                  <a:cubicBezTo>
                    <a:pt x="21005" y="158355"/>
                    <a:pt x="38346" y="163094"/>
                    <a:pt x="49986" y="163094"/>
                  </a:cubicBezTo>
                  <a:cubicBezTo>
                    <a:pt x="62814" y="163094"/>
                    <a:pt x="80867" y="158118"/>
                    <a:pt x="91320" y="135606"/>
                  </a:cubicBezTo>
                  <a:cubicBezTo>
                    <a:pt x="98921" y="119256"/>
                    <a:pt x="100109" y="100772"/>
                    <a:pt x="100109" y="82052"/>
                  </a:cubicBezTo>
                  <a:close/>
                  <a:moveTo>
                    <a:pt x="49986" y="157881"/>
                  </a:moveTo>
                  <a:cubicBezTo>
                    <a:pt x="40721" y="157881"/>
                    <a:pt x="26706" y="151957"/>
                    <a:pt x="22430" y="129208"/>
                  </a:cubicBezTo>
                  <a:cubicBezTo>
                    <a:pt x="19817" y="114990"/>
                    <a:pt x="19817" y="93190"/>
                    <a:pt x="19817" y="79209"/>
                  </a:cubicBezTo>
                  <a:cubicBezTo>
                    <a:pt x="19817" y="64043"/>
                    <a:pt x="19817" y="48403"/>
                    <a:pt x="21717" y="35607"/>
                  </a:cubicBezTo>
                  <a:cubicBezTo>
                    <a:pt x="26231" y="7409"/>
                    <a:pt x="44047" y="5276"/>
                    <a:pt x="49986" y="5276"/>
                  </a:cubicBezTo>
                  <a:cubicBezTo>
                    <a:pt x="57825" y="5276"/>
                    <a:pt x="73503" y="9541"/>
                    <a:pt x="78017" y="33001"/>
                  </a:cubicBezTo>
                  <a:cubicBezTo>
                    <a:pt x="80392" y="46271"/>
                    <a:pt x="80392" y="64280"/>
                    <a:pt x="80392" y="79209"/>
                  </a:cubicBezTo>
                  <a:cubicBezTo>
                    <a:pt x="80392" y="96981"/>
                    <a:pt x="80392" y="113095"/>
                    <a:pt x="77779" y="128260"/>
                  </a:cubicBezTo>
                  <a:cubicBezTo>
                    <a:pt x="74216" y="150772"/>
                    <a:pt x="60676" y="157881"/>
                    <a:pt x="49986" y="157881"/>
                  </a:cubicBez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7" name="Freeform: Shape 166">
              <a:extLst>
                <a:ext uri="{FF2B5EF4-FFF2-40B4-BE49-F238E27FC236}">
                  <a16:creationId xmlns:a16="http://schemas.microsoft.com/office/drawing/2014/main" id="{6E038A66-74A3-2D16-7F0D-4BA4C555CB71}"/>
                </a:ext>
              </a:extLst>
            </p:cNvPr>
            <p:cNvSpPr/>
            <p:nvPr>
              <p:custDataLst>
                <p:tags r:id="rId211"/>
              </p:custDataLst>
            </p:nvPr>
          </p:nvSpPr>
          <p:spPr>
            <a:xfrm>
              <a:off x="5653541" y="5302018"/>
              <a:ext cx="52973" cy="236963"/>
            </a:xfrm>
            <a:custGeom>
              <a:avLst/>
              <a:gdLst>
                <a:gd name="connsiteX0" fmla="*/ 51891 w 52973"/>
                <a:gd name="connsiteY0" fmla="*/ 122573 h 236963"/>
                <a:gd name="connsiteX1" fmla="*/ 53079 w 52973"/>
                <a:gd name="connsiteY1" fmla="*/ 118545 h 236963"/>
                <a:gd name="connsiteX2" fmla="*/ 51891 w 52973"/>
                <a:gd name="connsiteY2" fmla="*/ 114516 h 236963"/>
                <a:gd name="connsiteX3" fmla="*/ 10320 w 52973"/>
                <a:gd name="connsiteY3" fmla="*/ 5513 h 236963"/>
                <a:gd name="connsiteX4" fmla="*/ 4856 w 52973"/>
                <a:gd name="connsiteY4" fmla="*/ 63 h 236963"/>
                <a:gd name="connsiteX5" fmla="*/ 105 w 52973"/>
                <a:gd name="connsiteY5" fmla="*/ 4802 h 236963"/>
                <a:gd name="connsiteX6" fmla="*/ 1293 w 52973"/>
                <a:gd name="connsiteY6" fmla="*/ 8593 h 236963"/>
                <a:gd name="connsiteX7" fmla="*/ 43339 w 52973"/>
                <a:gd name="connsiteY7" fmla="*/ 118545 h 236963"/>
                <a:gd name="connsiteX8" fmla="*/ 1293 w 52973"/>
                <a:gd name="connsiteY8" fmla="*/ 228022 h 236963"/>
                <a:gd name="connsiteX9" fmla="*/ 105 w 52973"/>
                <a:gd name="connsiteY9" fmla="*/ 232287 h 236963"/>
                <a:gd name="connsiteX10" fmla="*/ 4856 w 52973"/>
                <a:gd name="connsiteY10" fmla="*/ 237027 h 236963"/>
                <a:gd name="connsiteX11" fmla="*/ 9845 w 52973"/>
                <a:gd name="connsiteY11" fmla="*/ 232287 h 236963"/>
                <a:gd name="connsiteX12" fmla="*/ 51891 w 52973"/>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73" h="236963">
                  <a:moveTo>
                    <a:pt x="51891" y="122573"/>
                  </a:moveTo>
                  <a:cubicBezTo>
                    <a:pt x="53079" y="119730"/>
                    <a:pt x="53079" y="119256"/>
                    <a:pt x="53079" y="118545"/>
                  </a:cubicBezTo>
                  <a:cubicBezTo>
                    <a:pt x="53079" y="117834"/>
                    <a:pt x="53079" y="117360"/>
                    <a:pt x="51891" y="114516"/>
                  </a:cubicBezTo>
                  <a:lnTo>
                    <a:pt x="10320" y="5513"/>
                  </a:lnTo>
                  <a:cubicBezTo>
                    <a:pt x="8894" y="1485"/>
                    <a:pt x="7469" y="63"/>
                    <a:pt x="4856" y="63"/>
                  </a:cubicBezTo>
                  <a:cubicBezTo>
                    <a:pt x="2243" y="63"/>
                    <a:pt x="105" y="2195"/>
                    <a:pt x="105" y="4802"/>
                  </a:cubicBezTo>
                  <a:cubicBezTo>
                    <a:pt x="105" y="5513"/>
                    <a:pt x="105" y="5987"/>
                    <a:pt x="1293" y="8593"/>
                  </a:cubicBezTo>
                  <a:lnTo>
                    <a:pt x="43339" y="118545"/>
                  </a:lnTo>
                  <a:lnTo>
                    <a:pt x="1293" y="228022"/>
                  </a:lnTo>
                  <a:cubicBezTo>
                    <a:pt x="105" y="230629"/>
                    <a:pt x="105" y="231103"/>
                    <a:pt x="105" y="232287"/>
                  </a:cubicBezTo>
                  <a:cubicBezTo>
                    <a:pt x="105" y="234894"/>
                    <a:pt x="2243" y="237027"/>
                    <a:pt x="4856" y="237027"/>
                  </a:cubicBezTo>
                  <a:cubicBezTo>
                    <a:pt x="7944" y="237027"/>
                    <a:pt x="8894" y="234657"/>
                    <a:pt x="9845" y="232287"/>
                  </a:cubicBezTo>
                  <a:lnTo>
                    <a:pt x="51891"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8" name="Freeform: Shape 167">
              <a:extLst>
                <a:ext uri="{FF2B5EF4-FFF2-40B4-BE49-F238E27FC236}">
                  <a16:creationId xmlns:a16="http://schemas.microsoft.com/office/drawing/2014/main" id="{766DC9EE-01B6-63F8-C400-A0CD42F21C3D}"/>
                </a:ext>
              </a:extLst>
            </p:cNvPr>
            <p:cNvSpPr/>
            <p:nvPr>
              <p:custDataLst>
                <p:tags r:id="rId212"/>
              </p:custDataLst>
            </p:nvPr>
          </p:nvSpPr>
          <p:spPr>
            <a:xfrm>
              <a:off x="5734686" y="5478508"/>
              <a:ext cx="80648" cy="109145"/>
            </a:xfrm>
            <a:custGeom>
              <a:avLst/>
              <a:gdLst>
                <a:gd name="connsiteX0" fmla="*/ 33533 w 80648"/>
                <a:gd name="connsiteY0" fmla="*/ 109211 h 109145"/>
                <a:gd name="connsiteX1" fmla="*/ 40683 w 80648"/>
                <a:gd name="connsiteY1" fmla="*/ 103737 h 109145"/>
                <a:gd name="connsiteX2" fmla="*/ 33533 w 80648"/>
                <a:gd name="connsiteY2" fmla="*/ 98263 h 109145"/>
                <a:gd name="connsiteX3" fmla="*/ 26715 w 80648"/>
                <a:gd name="connsiteY3" fmla="*/ 98263 h 109145"/>
                <a:gd name="connsiteX4" fmla="*/ 26715 w 80648"/>
                <a:gd name="connsiteY4" fmla="*/ 65420 h 109145"/>
                <a:gd name="connsiteX5" fmla="*/ 45672 w 80648"/>
                <a:gd name="connsiteY5" fmla="*/ 73216 h 109145"/>
                <a:gd name="connsiteX6" fmla="*/ 80758 w 80648"/>
                <a:gd name="connsiteY6" fmla="*/ 36558 h 109145"/>
                <a:gd name="connsiteX7" fmla="*/ 47335 w 80648"/>
                <a:gd name="connsiteY7" fmla="*/ 66 h 109145"/>
                <a:gd name="connsiteX8" fmla="*/ 26715 w 80648"/>
                <a:gd name="connsiteY8" fmla="*/ 7530 h 109145"/>
                <a:gd name="connsiteX9" fmla="*/ 19565 w 80648"/>
                <a:gd name="connsiteY9" fmla="*/ 895 h 109145"/>
                <a:gd name="connsiteX10" fmla="*/ 7260 w 80648"/>
                <a:gd name="connsiteY10" fmla="*/ 895 h 109145"/>
                <a:gd name="connsiteX11" fmla="*/ 109 w 80648"/>
                <a:gd name="connsiteY11" fmla="*/ 6369 h 109145"/>
                <a:gd name="connsiteX12" fmla="*/ 7260 w 80648"/>
                <a:gd name="connsiteY12" fmla="*/ 11843 h 109145"/>
                <a:gd name="connsiteX13" fmla="*/ 14077 w 80648"/>
                <a:gd name="connsiteY13" fmla="*/ 11843 h 109145"/>
                <a:gd name="connsiteX14" fmla="*/ 14077 w 80648"/>
                <a:gd name="connsiteY14" fmla="*/ 98263 h 109145"/>
                <a:gd name="connsiteX15" fmla="*/ 7260 w 80648"/>
                <a:gd name="connsiteY15" fmla="*/ 98263 h 109145"/>
                <a:gd name="connsiteX16" fmla="*/ 109 w 80648"/>
                <a:gd name="connsiteY16" fmla="*/ 103737 h 109145"/>
                <a:gd name="connsiteX17" fmla="*/ 7260 w 80648"/>
                <a:gd name="connsiteY17" fmla="*/ 109211 h 109145"/>
                <a:gd name="connsiteX18" fmla="*/ 33533 w 80648"/>
                <a:gd name="connsiteY18" fmla="*/ 109211 h 109145"/>
                <a:gd name="connsiteX19" fmla="*/ 26715 w 80648"/>
                <a:gd name="connsiteY19" fmla="*/ 28762 h 109145"/>
                <a:gd name="connsiteX20" fmla="*/ 46669 w 80648"/>
                <a:gd name="connsiteY20" fmla="*/ 11013 h 109145"/>
                <a:gd name="connsiteX21" fmla="*/ 68120 w 80648"/>
                <a:gd name="connsiteY21" fmla="*/ 36558 h 109145"/>
                <a:gd name="connsiteX22" fmla="*/ 45173 w 80648"/>
                <a:gd name="connsiteY22" fmla="*/ 62269 h 109145"/>
                <a:gd name="connsiteX23" fmla="*/ 26715 w 80648"/>
                <a:gd name="connsiteY23" fmla="*/ 40207 h 109145"/>
                <a:gd name="connsiteX24" fmla="*/ 26715 w 80648"/>
                <a:gd name="connsiteY24" fmla="*/ 28762 h 10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648" h="109145">
                  <a:moveTo>
                    <a:pt x="33533" y="109211"/>
                  </a:moveTo>
                  <a:cubicBezTo>
                    <a:pt x="36193" y="109211"/>
                    <a:pt x="40683" y="109211"/>
                    <a:pt x="40683" y="103737"/>
                  </a:cubicBezTo>
                  <a:cubicBezTo>
                    <a:pt x="40683" y="98263"/>
                    <a:pt x="36193" y="98263"/>
                    <a:pt x="33533" y="98263"/>
                  </a:cubicBezTo>
                  <a:lnTo>
                    <a:pt x="26715" y="98263"/>
                  </a:lnTo>
                  <a:lnTo>
                    <a:pt x="26715" y="65420"/>
                  </a:lnTo>
                  <a:cubicBezTo>
                    <a:pt x="31870" y="70396"/>
                    <a:pt x="38355" y="73216"/>
                    <a:pt x="45672" y="73216"/>
                  </a:cubicBezTo>
                  <a:cubicBezTo>
                    <a:pt x="64129" y="73216"/>
                    <a:pt x="80758" y="57624"/>
                    <a:pt x="80758" y="36558"/>
                  </a:cubicBezTo>
                  <a:cubicBezTo>
                    <a:pt x="80758" y="16487"/>
                    <a:pt x="65959" y="66"/>
                    <a:pt x="47335" y="66"/>
                  </a:cubicBezTo>
                  <a:cubicBezTo>
                    <a:pt x="39519" y="66"/>
                    <a:pt x="32701" y="2885"/>
                    <a:pt x="26715" y="7530"/>
                  </a:cubicBezTo>
                  <a:cubicBezTo>
                    <a:pt x="26715" y="895"/>
                    <a:pt x="23057" y="895"/>
                    <a:pt x="19565" y="895"/>
                  </a:cubicBezTo>
                  <a:lnTo>
                    <a:pt x="7260" y="895"/>
                  </a:lnTo>
                  <a:cubicBezTo>
                    <a:pt x="4599" y="895"/>
                    <a:pt x="109" y="895"/>
                    <a:pt x="109" y="6369"/>
                  </a:cubicBezTo>
                  <a:cubicBezTo>
                    <a:pt x="109" y="11843"/>
                    <a:pt x="4599" y="11843"/>
                    <a:pt x="7260" y="11843"/>
                  </a:cubicBezTo>
                  <a:lnTo>
                    <a:pt x="14077" y="11843"/>
                  </a:lnTo>
                  <a:lnTo>
                    <a:pt x="14077" y="98263"/>
                  </a:lnTo>
                  <a:lnTo>
                    <a:pt x="7260" y="98263"/>
                  </a:lnTo>
                  <a:cubicBezTo>
                    <a:pt x="4599" y="98263"/>
                    <a:pt x="109" y="98263"/>
                    <a:pt x="109" y="103737"/>
                  </a:cubicBezTo>
                  <a:cubicBezTo>
                    <a:pt x="109" y="109211"/>
                    <a:pt x="4599" y="109211"/>
                    <a:pt x="7260" y="109211"/>
                  </a:cubicBezTo>
                  <a:lnTo>
                    <a:pt x="33533" y="109211"/>
                  </a:lnTo>
                  <a:close/>
                  <a:moveTo>
                    <a:pt x="26715" y="28762"/>
                  </a:moveTo>
                  <a:cubicBezTo>
                    <a:pt x="26715" y="19141"/>
                    <a:pt x="36526" y="11013"/>
                    <a:pt x="46669" y="11013"/>
                  </a:cubicBezTo>
                  <a:cubicBezTo>
                    <a:pt x="58309" y="11013"/>
                    <a:pt x="68120" y="22293"/>
                    <a:pt x="68120" y="36558"/>
                  </a:cubicBezTo>
                  <a:cubicBezTo>
                    <a:pt x="68120" y="51653"/>
                    <a:pt x="56813" y="62269"/>
                    <a:pt x="45173" y="62269"/>
                  </a:cubicBezTo>
                  <a:cubicBezTo>
                    <a:pt x="32868" y="62269"/>
                    <a:pt x="26715" y="48501"/>
                    <a:pt x="26715" y="40207"/>
                  </a:cubicBezTo>
                  <a:lnTo>
                    <a:pt x="26715" y="28762"/>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9" name="Freeform: Shape 168">
              <a:extLst>
                <a:ext uri="{FF2B5EF4-FFF2-40B4-BE49-F238E27FC236}">
                  <a16:creationId xmlns:a16="http://schemas.microsoft.com/office/drawing/2014/main" id="{050EF560-AD63-4BA1-24BF-1014B160EABE}"/>
                </a:ext>
              </a:extLst>
            </p:cNvPr>
            <p:cNvSpPr/>
            <p:nvPr>
              <p:custDataLst>
                <p:tags r:id="rId213"/>
              </p:custDataLst>
            </p:nvPr>
          </p:nvSpPr>
          <p:spPr>
            <a:xfrm>
              <a:off x="5827492" y="5500949"/>
              <a:ext cx="50360" cy="73577"/>
            </a:xfrm>
            <a:custGeom>
              <a:avLst/>
              <a:gdLst>
                <a:gd name="connsiteX0" fmla="*/ 2369 w 50360"/>
                <a:gd name="connsiteY0" fmla="*/ 65943 h 73577"/>
                <a:gd name="connsiteX1" fmla="*/ 113 w 50360"/>
                <a:gd name="connsiteY1" fmla="*/ 69734 h 73577"/>
                <a:gd name="connsiteX2" fmla="*/ 5339 w 50360"/>
                <a:gd name="connsiteY2" fmla="*/ 73644 h 73577"/>
                <a:gd name="connsiteX3" fmla="*/ 45366 w 50360"/>
                <a:gd name="connsiteY3" fmla="*/ 73644 h 73577"/>
                <a:gd name="connsiteX4" fmla="*/ 50473 w 50360"/>
                <a:gd name="connsiteY4" fmla="*/ 68549 h 73577"/>
                <a:gd name="connsiteX5" fmla="*/ 50473 w 50360"/>
                <a:gd name="connsiteY5" fmla="*/ 65350 h 73577"/>
                <a:gd name="connsiteX6" fmla="*/ 45960 w 50360"/>
                <a:gd name="connsiteY6" fmla="*/ 60256 h 73577"/>
                <a:gd name="connsiteX7" fmla="*/ 41446 w 50360"/>
                <a:gd name="connsiteY7" fmla="*/ 65824 h 73577"/>
                <a:gd name="connsiteX8" fmla="*/ 14960 w 50360"/>
                <a:gd name="connsiteY8" fmla="*/ 65824 h 73577"/>
                <a:gd name="connsiteX9" fmla="*/ 37052 w 50360"/>
                <a:gd name="connsiteY9" fmla="*/ 47697 h 73577"/>
                <a:gd name="connsiteX10" fmla="*/ 50473 w 50360"/>
                <a:gd name="connsiteY10" fmla="*/ 23289 h 73577"/>
                <a:gd name="connsiteX11" fmla="*/ 23749 w 50360"/>
                <a:gd name="connsiteY11" fmla="*/ 67 h 73577"/>
                <a:gd name="connsiteX12" fmla="*/ 113 w 50360"/>
                <a:gd name="connsiteY12" fmla="*/ 19261 h 73577"/>
                <a:gd name="connsiteX13" fmla="*/ 5933 w 50360"/>
                <a:gd name="connsiteY13" fmla="*/ 25422 h 73577"/>
                <a:gd name="connsiteX14" fmla="*/ 11634 w 50360"/>
                <a:gd name="connsiteY14" fmla="*/ 19616 h 73577"/>
                <a:gd name="connsiteX15" fmla="*/ 9971 w 50360"/>
                <a:gd name="connsiteY15" fmla="*/ 15588 h 73577"/>
                <a:gd name="connsiteX16" fmla="*/ 23274 w 50360"/>
                <a:gd name="connsiteY16" fmla="*/ 7887 h 73577"/>
                <a:gd name="connsiteX17" fmla="*/ 41446 w 50360"/>
                <a:gd name="connsiteY17" fmla="*/ 23289 h 73577"/>
                <a:gd name="connsiteX18" fmla="*/ 27431 w 50360"/>
                <a:gd name="connsiteY18" fmla="*/ 45090 h 73577"/>
                <a:gd name="connsiteX19" fmla="*/ 2369 w 50360"/>
                <a:gd name="connsiteY19" fmla="*/ 65943 h 7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360" h="73577">
                  <a:moveTo>
                    <a:pt x="2369" y="65943"/>
                  </a:moveTo>
                  <a:cubicBezTo>
                    <a:pt x="825" y="67246"/>
                    <a:pt x="113" y="67838"/>
                    <a:pt x="113" y="69734"/>
                  </a:cubicBezTo>
                  <a:cubicBezTo>
                    <a:pt x="113" y="73644"/>
                    <a:pt x="3557" y="73644"/>
                    <a:pt x="5339" y="73644"/>
                  </a:cubicBezTo>
                  <a:lnTo>
                    <a:pt x="45366" y="73644"/>
                  </a:lnTo>
                  <a:cubicBezTo>
                    <a:pt x="49286" y="73644"/>
                    <a:pt x="50473" y="72696"/>
                    <a:pt x="50473" y="68549"/>
                  </a:cubicBezTo>
                  <a:lnTo>
                    <a:pt x="50473" y="65350"/>
                  </a:lnTo>
                  <a:cubicBezTo>
                    <a:pt x="50473" y="63099"/>
                    <a:pt x="50473" y="60256"/>
                    <a:pt x="45960" y="60256"/>
                  </a:cubicBezTo>
                  <a:cubicBezTo>
                    <a:pt x="41447" y="60256"/>
                    <a:pt x="41446" y="62981"/>
                    <a:pt x="41446" y="65824"/>
                  </a:cubicBezTo>
                  <a:lnTo>
                    <a:pt x="14960" y="65824"/>
                  </a:lnTo>
                  <a:cubicBezTo>
                    <a:pt x="23630" y="58478"/>
                    <a:pt x="33132" y="51132"/>
                    <a:pt x="37052" y="47697"/>
                  </a:cubicBezTo>
                  <a:cubicBezTo>
                    <a:pt x="43822" y="41535"/>
                    <a:pt x="50473" y="33834"/>
                    <a:pt x="50473" y="23289"/>
                  </a:cubicBezTo>
                  <a:cubicBezTo>
                    <a:pt x="50473" y="9308"/>
                    <a:pt x="38596" y="67"/>
                    <a:pt x="23749" y="67"/>
                  </a:cubicBezTo>
                  <a:cubicBezTo>
                    <a:pt x="9733" y="67"/>
                    <a:pt x="113" y="9190"/>
                    <a:pt x="113" y="19261"/>
                  </a:cubicBezTo>
                  <a:cubicBezTo>
                    <a:pt x="113" y="24356"/>
                    <a:pt x="4151" y="25422"/>
                    <a:pt x="5933" y="25422"/>
                  </a:cubicBezTo>
                  <a:cubicBezTo>
                    <a:pt x="8427" y="25422"/>
                    <a:pt x="11634" y="23526"/>
                    <a:pt x="11634" y="19616"/>
                  </a:cubicBezTo>
                  <a:cubicBezTo>
                    <a:pt x="11634" y="18194"/>
                    <a:pt x="11040" y="16536"/>
                    <a:pt x="9971" y="15588"/>
                  </a:cubicBezTo>
                  <a:cubicBezTo>
                    <a:pt x="11990" y="11204"/>
                    <a:pt x="16860" y="7887"/>
                    <a:pt x="23274" y="7887"/>
                  </a:cubicBezTo>
                  <a:cubicBezTo>
                    <a:pt x="32776" y="7887"/>
                    <a:pt x="41446" y="13337"/>
                    <a:pt x="41446" y="23289"/>
                  </a:cubicBezTo>
                  <a:cubicBezTo>
                    <a:pt x="41446" y="32057"/>
                    <a:pt x="34676" y="39047"/>
                    <a:pt x="27431" y="45090"/>
                  </a:cubicBezTo>
                  <a:lnTo>
                    <a:pt x="2369" y="6594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0" name="Freeform: Shape 169">
              <a:extLst>
                <a:ext uri="{FF2B5EF4-FFF2-40B4-BE49-F238E27FC236}">
                  <a16:creationId xmlns:a16="http://schemas.microsoft.com/office/drawing/2014/main" id="{12A55959-BA63-AC5C-75F5-5BAAD7F84EF9}"/>
                </a:ext>
              </a:extLst>
            </p:cNvPr>
            <p:cNvSpPr/>
            <p:nvPr>
              <p:custDataLst>
                <p:tags r:id="rId214"/>
              </p:custDataLst>
            </p:nvPr>
          </p:nvSpPr>
          <p:spPr>
            <a:xfrm>
              <a:off x="5975911" y="5302018"/>
              <a:ext cx="9502" cy="236963"/>
            </a:xfrm>
            <a:custGeom>
              <a:avLst/>
              <a:gdLst>
                <a:gd name="connsiteX0" fmla="*/ 9620 w 9502"/>
                <a:gd name="connsiteY0" fmla="*/ 8593 h 236963"/>
                <a:gd name="connsiteX1" fmla="*/ 4869 w 9502"/>
                <a:gd name="connsiteY1" fmla="*/ 63 h 236963"/>
                <a:gd name="connsiteX2" fmla="*/ 118 w 9502"/>
                <a:gd name="connsiteY2" fmla="*/ 8593 h 236963"/>
                <a:gd name="connsiteX3" fmla="*/ 118 w 9502"/>
                <a:gd name="connsiteY3" fmla="*/ 228496 h 236963"/>
                <a:gd name="connsiteX4" fmla="*/ 4869 w 9502"/>
                <a:gd name="connsiteY4" fmla="*/ 237027 h 236963"/>
                <a:gd name="connsiteX5" fmla="*/ 9620 w 9502"/>
                <a:gd name="connsiteY5" fmla="*/ 228496 h 236963"/>
                <a:gd name="connsiteX6" fmla="*/ 9620 w 9502"/>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2" h="236963">
                  <a:moveTo>
                    <a:pt x="9620" y="8593"/>
                  </a:moveTo>
                  <a:cubicBezTo>
                    <a:pt x="9620" y="4328"/>
                    <a:pt x="9620" y="63"/>
                    <a:pt x="4869" y="63"/>
                  </a:cubicBezTo>
                  <a:cubicBezTo>
                    <a:pt x="118" y="63"/>
                    <a:pt x="118" y="4328"/>
                    <a:pt x="118" y="8593"/>
                  </a:cubicBezTo>
                  <a:lnTo>
                    <a:pt x="118" y="228496"/>
                  </a:lnTo>
                  <a:cubicBezTo>
                    <a:pt x="118" y="232761"/>
                    <a:pt x="118" y="237027"/>
                    <a:pt x="4869" y="237027"/>
                  </a:cubicBezTo>
                  <a:cubicBezTo>
                    <a:pt x="9620" y="237027"/>
                    <a:pt x="9620" y="232761"/>
                    <a:pt x="9620" y="228496"/>
                  </a:cubicBezTo>
                  <a:lnTo>
                    <a:pt x="9620"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1" name="Freeform: Shape 170">
              <a:extLst>
                <a:ext uri="{FF2B5EF4-FFF2-40B4-BE49-F238E27FC236}">
                  <a16:creationId xmlns:a16="http://schemas.microsoft.com/office/drawing/2014/main" id="{4EAD456C-E041-5C85-25C5-E7A486C78F7E}"/>
                </a:ext>
              </a:extLst>
            </p:cNvPr>
            <p:cNvSpPr/>
            <p:nvPr>
              <p:custDataLst>
                <p:tags r:id="rId215"/>
              </p:custDataLst>
            </p:nvPr>
          </p:nvSpPr>
          <p:spPr>
            <a:xfrm>
              <a:off x="6022894" y="5321923"/>
              <a:ext cx="100008" cy="163031"/>
            </a:xfrm>
            <a:custGeom>
              <a:avLst/>
              <a:gdLst>
                <a:gd name="connsiteX0" fmla="*/ 100130 w 100008"/>
                <a:gd name="connsiteY0" fmla="*/ 82052 h 163031"/>
                <a:gd name="connsiteX1" fmla="*/ 90628 w 100008"/>
                <a:gd name="connsiteY1" fmla="*/ 26603 h 163031"/>
                <a:gd name="connsiteX2" fmla="*/ 50244 w 100008"/>
                <a:gd name="connsiteY2" fmla="*/ 63 h 163031"/>
                <a:gd name="connsiteX3" fmla="*/ 8910 w 100008"/>
                <a:gd name="connsiteY3" fmla="*/ 28261 h 163031"/>
                <a:gd name="connsiteX4" fmla="*/ 121 w 100008"/>
                <a:gd name="connsiteY4" fmla="*/ 82052 h 163031"/>
                <a:gd name="connsiteX5" fmla="*/ 10811 w 100008"/>
                <a:gd name="connsiteY5" fmla="*/ 139161 h 163031"/>
                <a:gd name="connsiteX6" fmla="*/ 50006 w 100008"/>
                <a:gd name="connsiteY6" fmla="*/ 163094 h 163031"/>
                <a:gd name="connsiteX7" fmla="*/ 91340 w 100008"/>
                <a:gd name="connsiteY7" fmla="*/ 135606 h 163031"/>
                <a:gd name="connsiteX8" fmla="*/ 100130 w 100008"/>
                <a:gd name="connsiteY8" fmla="*/ 82052 h 163031"/>
                <a:gd name="connsiteX9" fmla="*/ 50006 w 100008"/>
                <a:gd name="connsiteY9" fmla="*/ 157881 h 163031"/>
                <a:gd name="connsiteX10" fmla="*/ 22451 w 100008"/>
                <a:gd name="connsiteY10" fmla="*/ 129208 h 163031"/>
                <a:gd name="connsiteX11" fmla="*/ 19837 w 100008"/>
                <a:gd name="connsiteY11" fmla="*/ 79209 h 163031"/>
                <a:gd name="connsiteX12" fmla="*/ 21738 w 100008"/>
                <a:gd name="connsiteY12" fmla="*/ 35607 h 163031"/>
                <a:gd name="connsiteX13" fmla="*/ 50006 w 100008"/>
                <a:gd name="connsiteY13" fmla="*/ 5276 h 163031"/>
                <a:gd name="connsiteX14" fmla="*/ 78037 w 100008"/>
                <a:gd name="connsiteY14" fmla="*/ 33001 h 163031"/>
                <a:gd name="connsiteX15" fmla="*/ 80413 w 100008"/>
                <a:gd name="connsiteY15" fmla="*/ 79209 h 163031"/>
                <a:gd name="connsiteX16" fmla="*/ 77800 w 100008"/>
                <a:gd name="connsiteY16" fmla="*/ 128260 h 163031"/>
                <a:gd name="connsiteX17" fmla="*/ 50006 w 100008"/>
                <a:gd name="connsiteY17" fmla="*/ 157881 h 16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8" h="163031">
                  <a:moveTo>
                    <a:pt x="100130" y="82052"/>
                  </a:moveTo>
                  <a:cubicBezTo>
                    <a:pt x="100130" y="63095"/>
                    <a:pt x="98942" y="44138"/>
                    <a:pt x="90628" y="26603"/>
                  </a:cubicBezTo>
                  <a:cubicBezTo>
                    <a:pt x="79700" y="3854"/>
                    <a:pt x="60221" y="63"/>
                    <a:pt x="50244" y="63"/>
                  </a:cubicBezTo>
                  <a:cubicBezTo>
                    <a:pt x="35991" y="63"/>
                    <a:pt x="18650" y="6224"/>
                    <a:pt x="8910" y="28261"/>
                  </a:cubicBezTo>
                  <a:cubicBezTo>
                    <a:pt x="1308" y="44612"/>
                    <a:pt x="121" y="63095"/>
                    <a:pt x="121" y="82052"/>
                  </a:cubicBezTo>
                  <a:cubicBezTo>
                    <a:pt x="121" y="99825"/>
                    <a:pt x="1071" y="121151"/>
                    <a:pt x="10811" y="139161"/>
                  </a:cubicBezTo>
                  <a:cubicBezTo>
                    <a:pt x="21025" y="158355"/>
                    <a:pt x="38366" y="163094"/>
                    <a:pt x="50006" y="163094"/>
                  </a:cubicBezTo>
                  <a:cubicBezTo>
                    <a:pt x="62834" y="163094"/>
                    <a:pt x="80888" y="158118"/>
                    <a:pt x="91340" y="135606"/>
                  </a:cubicBezTo>
                  <a:cubicBezTo>
                    <a:pt x="98942" y="119256"/>
                    <a:pt x="100130" y="100772"/>
                    <a:pt x="100130" y="82052"/>
                  </a:cubicBezTo>
                  <a:close/>
                  <a:moveTo>
                    <a:pt x="50006" y="157881"/>
                  </a:moveTo>
                  <a:cubicBezTo>
                    <a:pt x="40742" y="157881"/>
                    <a:pt x="26726" y="151957"/>
                    <a:pt x="22451" y="129208"/>
                  </a:cubicBezTo>
                  <a:cubicBezTo>
                    <a:pt x="19837" y="114990"/>
                    <a:pt x="19837" y="93190"/>
                    <a:pt x="19837" y="79209"/>
                  </a:cubicBezTo>
                  <a:cubicBezTo>
                    <a:pt x="19837" y="64043"/>
                    <a:pt x="19837" y="48403"/>
                    <a:pt x="21738" y="35607"/>
                  </a:cubicBezTo>
                  <a:cubicBezTo>
                    <a:pt x="26251" y="7409"/>
                    <a:pt x="44068" y="5276"/>
                    <a:pt x="50006" y="5276"/>
                  </a:cubicBezTo>
                  <a:cubicBezTo>
                    <a:pt x="57846" y="5276"/>
                    <a:pt x="73524" y="9541"/>
                    <a:pt x="78037" y="33001"/>
                  </a:cubicBezTo>
                  <a:cubicBezTo>
                    <a:pt x="80413" y="46271"/>
                    <a:pt x="80413" y="64280"/>
                    <a:pt x="80413" y="79209"/>
                  </a:cubicBezTo>
                  <a:cubicBezTo>
                    <a:pt x="80413" y="96981"/>
                    <a:pt x="80413" y="113095"/>
                    <a:pt x="77800" y="128260"/>
                  </a:cubicBezTo>
                  <a:cubicBezTo>
                    <a:pt x="74237" y="150772"/>
                    <a:pt x="60696" y="157881"/>
                    <a:pt x="50006" y="157881"/>
                  </a:cubicBez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2" name="Freeform: Shape 171">
              <a:extLst>
                <a:ext uri="{FF2B5EF4-FFF2-40B4-BE49-F238E27FC236}">
                  <a16:creationId xmlns:a16="http://schemas.microsoft.com/office/drawing/2014/main" id="{3F09A82B-CFB8-779C-D684-15CE3A4C8BB6}"/>
                </a:ext>
              </a:extLst>
            </p:cNvPr>
            <p:cNvSpPr/>
            <p:nvPr>
              <p:custDataLst>
                <p:tags r:id="rId216"/>
              </p:custDataLst>
            </p:nvPr>
          </p:nvSpPr>
          <p:spPr>
            <a:xfrm>
              <a:off x="6145471" y="5302018"/>
              <a:ext cx="52973" cy="236963"/>
            </a:xfrm>
            <a:custGeom>
              <a:avLst/>
              <a:gdLst>
                <a:gd name="connsiteX0" fmla="*/ 51912 w 52973"/>
                <a:gd name="connsiteY0" fmla="*/ 122573 h 236963"/>
                <a:gd name="connsiteX1" fmla="*/ 53100 w 52973"/>
                <a:gd name="connsiteY1" fmla="*/ 118545 h 236963"/>
                <a:gd name="connsiteX2" fmla="*/ 51912 w 52973"/>
                <a:gd name="connsiteY2" fmla="*/ 114516 h 236963"/>
                <a:gd name="connsiteX3" fmla="*/ 10340 w 52973"/>
                <a:gd name="connsiteY3" fmla="*/ 5513 h 236963"/>
                <a:gd name="connsiteX4" fmla="*/ 4877 w 52973"/>
                <a:gd name="connsiteY4" fmla="*/ 63 h 236963"/>
                <a:gd name="connsiteX5" fmla="*/ 126 w 52973"/>
                <a:gd name="connsiteY5" fmla="*/ 4802 h 236963"/>
                <a:gd name="connsiteX6" fmla="*/ 1313 w 52973"/>
                <a:gd name="connsiteY6" fmla="*/ 8593 h 236963"/>
                <a:gd name="connsiteX7" fmla="*/ 43360 w 52973"/>
                <a:gd name="connsiteY7" fmla="*/ 118545 h 236963"/>
                <a:gd name="connsiteX8" fmla="*/ 1313 w 52973"/>
                <a:gd name="connsiteY8" fmla="*/ 228022 h 236963"/>
                <a:gd name="connsiteX9" fmla="*/ 126 w 52973"/>
                <a:gd name="connsiteY9" fmla="*/ 232287 h 236963"/>
                <a:gd name="connsiteX10" fmla="*/ 4877 w 52973"/>
                <a:gd name="connsiteY10" fmla="*/ 237027 h 236963"/>
                <a:gd name="connsiteX11" fmla="*/ 9865 w 52973"/>
                <a:gd name="connsiteY11" fmla="*/ 232287 h 236963"/>
                <a:gd name="connsiteX12" fmla="*/ 51912 w 52973"/>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73" h="236963">
                  <a:moveTo>
                    <a:pt x="51912" y="122573"/>
                  </a:moveTo>
                  <a:cubicBezTo>
                    <a:pt x="53100" y="119730"/>
                    <a:pt x="53100" y="119256"/>
                    <a:pt x="53100" y="118545"/>
                  </a:cubicBezTo>
                  <a:cubicBezTo>
                    <a:pt x="53100" y="117834"/>
                    <a:pt x="53100" y="117360"/>
                    <a:pt x="51912" y="114516"/>
                  </a:cubicBezTo>
                  <a:lnTo>
                    <a:pt x="10340" y="5513"/>
                  </a:lnTo>
                  <a:cubicBezTo>
                    <a:pt x="8915" y="1485"/>
                    <a:pt x="7490" y="63"/>
                    <a:pt x="4877" y="63"/>
                  </a:cubicBezTo>
                  <a:cubicBezTo>
                    <a:pt x="2264" y="63"/>
                    <a:pt x="126" y="2195"/>
                    <a:pt x="126" y="4802"/>
                  </a:cubicBezTo>
                  <a:cubicBezTo>
                    <a:pt x="126" y="5513"/>
                    <a:pt x="126" y="5987"/>
                    <a:pt x="1313" y="8593"/>
                  </a:cubicBezTo>
                  <a:lnTo>
                    <a:pt x="43360" y="118545"/>
                  </a:lnTo>
                  <a:lnTo>
                    <a:pt x="1313" y="228022"/>
                  </a:lnTo>
                  <a:cubicBezTo>
                    <a:pt x="126" y="230629"/>
                    <a:pt x="126" y="231103"/>
                    <a:pt x="126" y="232287"/>
                  </a:cubicBezTo>
                  <a:cubicBezTo>
                    <a:pt x="126" y="234894"/>
                    <a:pt x="2264" y="237027"/>
                    <a:pt x="4877" y="237027"/>
                  </a:cubicBezTo>
                  <a:cubicBezTo>
                    <a:pt x="7965" y="237027"/>
                    <a:pt x="8915" y="234657"/>
                    <a:pt x="9865" y="232287"/>
                  </a:cubicBezTo>
                  <a:lnTo>
                    <a:pt x="51912"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3" name="Freeform: Shape 172">
              <a:extLst>
                <a:ext uri="{FF2B5EF4-FFF2-40B4-BE49-F238E27FC236}">
                  <a16:creationId xmlns:a16="http://schemas.microsoft.com/office/drawing/2014/main" id="{E00428F6-F9A0-7B97-0FD9-4B13B18807E3}"/>
                </a:ext>
              </a:extLst>
            </p:cNvPr>
            <p:cNvSpPr/>
            <p:nvPr>
              <p:custDataLst>
                <p:tags r:id="rId217"/>
              </p:custDataLst>
            </p:nvPr>
          </p:nvSpPr>
          <p:spPr>
            <a:xfrm>
              <a:off x="6226615" y="5478508"/>
              <a:ext cx="80648" cy="109145"/>
            </a:xfrm>
            <a:custGeom>
              <a:avLst/>
              <a:gdLst>
                <a:gd name="connsiteX0" fmla="*/ 33553 w 80648"/>
                <a:gd name="connsiteY0" fmla="*/ 109211 h 109145"/>
                <a:gd name="connsiteX1" fmla="*/ 40704 w 80648"/>
                <a:gd name="connsiteY1" fmla="*/ 103737 h 109145"/>
                <a:gd name="connsiteX2" fmla="*/ 33553 w 80648"/>
                <a:gd name="connsiteY2" fmla="*/ 98263 h 109145"/>
                <a:gd name="connsiteX3" fmla="*/ 26736 w 80648"/>
                <a:gd name="connsiteY3" fmla="*/ 98263 h 109145"/>
                <a:gd name="connsiteX4" fmla="*/ 26736 w 80648"/>
                <a:gd name="connsiteY4" fmla="*/ 65420 h 109145"/>
                <a:gd name="connsiteX5" fmla="*/ 45692 w 80648"/>
                <a:gd name="connsiteY5" fmla="*/ 73216 h 109145"/>
                <a:gd name="connsiteX6" fmla="*/ 80779 w 80648"/>
                <a:gd name="connsiteY6" fmla="*/ 36558 h 109145"/>
                <a:gd name="connsiteX7" fmla="*/ 47355 w 80648"/>
                <a:gd name="connsiteY7" fmla="*/ 66 h 109145"/>
                <a:gd name="connsiteX8" fmla="*/ 26736 w 80648"/>
                <a:gd name="connsiteY8" fmla="*/ 7530 h 109145"/>
                <a:gd name="connsiteX9" fmla="*/ 19585 w 80648"/>
                <a:gd name="connsiteY9" fmla="*/ 895 h 109145"/>
                <a:gd name="connsiteX10" fmla="*/ 7280 w 80648"/>
                <a:gd name="connsiteY10" fmla="*/ 895 h 109145"/>
                <a:gd name="connsiteX11" fmla="*/ 130 w 80648"/>
                <a:gd name="connsiteY11" fmla="*/ 6369 h 109145"/>
                <a:gd name="connsiteX12" fmla="*/ 7280 w 80648"/>
                <a:gd name="connsiteY12" fmla="*/ 11843 h 109145"/>
                <a:gd name="connsiteX13" fmla="*/ 14098 w 80648"/>
                <a:gd name="connsiteY13" fmla="*/ 11843 h 109145"/>
                <a:gd name="connsiteX14" fmla="*/ 14098 w 80648"/>
                <a:gd name="connsiteY14" fmla="*/ 98263 h 109145"/>
                <a:gd name="connsiteX15" fmla="*/ 7280 w 80648"/>
                <a:gd name="connsiteY15" fmla="*/ 98263 h 109145"/>
                <a:gd name="connsiteX16" fmla="*/ 130 w 80648"/>
                <a:gd name="connsiteY16" fmla="*/ 103737 h 109145"/>
                <a:gd name="connsiteX17" fmla="*/ 7280 w 80648"/>
                <a:gd name="connsiteY17" fmla="*/ 109211 h 109145"/>
                <a:gd name="connsiteX18" fmla="*/ 33553 w 80648"/>
                <a:gd name="connsiteY18" fmla="*/ 109211 h 109145"/>
                <a:gd name="connsiteX19" fmla="*/ 26736 w 80648"/>
                <a:gd name="connsiteY19" fmla="*/ 28762 h 109145"/>
                <a:gd name="connsiteX20" fmla="*/ 46690 w 80648"/>
                <a:gd name="connsiteY20" fmla="*/ 11013 h 109145"/>
                <a:gd name="connsiteX21" fmla="*/ 68141 w 80648"/>
                <a:gd name="connsiteY21" fmla="*/ 36558 h 109145"/>
                <a:gd name="connsiteX22" fmla="*/ 45193 w 80648"/>
                <a:gd name="connsiteY22" fmla="*/ 62269 h 109145"/>
                <a:gd name="connsiteX23" fmla="*/ 26736 w 80648"/>
                <a:gd name="connsiteY23" fmla="*/ 40207 h 109145"/>
                <a:gd name="connsiteX24" fmla="*/ 26736 w 80648"/>
                <a:gd name="connsiteY24" fmla="*/ 28762 h 10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648" h="109145">
                  <a:moveTo>
                    <a:pt x="33553" y="109211"/>
                  </a:moveTo>
                  <a:cubicBezTo>
                    <a:pt x="36214" y="109211"/>
                    <a:pt x="40704" y="109211"/>
                    <a:pt x="40704" y="103737"/>
                  </a:cubicBezTo>
                  <a:cubicBezTo>
                    <a:pt x="40704" y="98263"/>
                    <a:pt x="36214" y="98263"/>
                    <a:pt x="33553" y="98263"/>
                  </a:cubicBezTo>
                  <a:lnTo>
                    <a:pt x="26736" y="98263"/>
                  </a:lnTo>
                  <a:lnTo>
                    <a:pt x="26736" y="65420"/>
                  </a:lnTo>
                  <a:cubicBezTo>
                    <a:pt x="31891" y="70396"/>
                    <a:pt x="38376" y="73216"/>
                    <a:pt x="45692" y="73216"/>
                  </a:cubicBezTo>
                  <a:cubicBezTo>
                    <a:pt x="64150" y="73216"/>
                    <a:pt x="80779" y="57624"/>
                    <a:pt x="80779" y="36558"/>
                  </a:cubicBezTo>
                  <a:cubicBezTo>
                    <a:pt x="80779" y="16487"/>
                    <a:pt x="65979" y="66"/>
                    <a:pt x="47355" y="66"/>
                  </a:cubicBezTo>
                  <a:cubicBezTo>
                    <a:pt x="39540" y="66"/>
                    <a:pt x="32722" y="2885"/>
                    <a:pt x="26736" y="7530"/>
                  </a:cubicBezTo>
                  <a:cubicBezTo>
                    <a:pt x="26736" y="895"/>
                    <a:pt x="23078" y="895"/>
                    <a:pt x="19585" y="895"/>
                  </a:cubicBezTo>
                  <a:lnTo>
                    <a:pt x="7280" y="895"/>
                  </a:lnTo>
                  <a:cubicBezTo>
                    <a:pt x="4620" y="895"/>
                    <a:pt x="130" y="895"/>
                    <a:pt x="130" y="6369"/>
                  </a:cubicBezTo>
                  <a:cubicBezTo>
                    <a:pt x="130" y="11843"/>
                    <a:pt x="4620" y="11843"/>
                    <a:pt x="7280" y="11843"/>
                  </a:cubicBezTo>
                  <a:lnTo>
                    <a:pt x="14098" y="11843"/>
                  </a:lnTo>
                  <a:lnTo>
                    <a:pt x="14098" y="98263"/>
                  </a:lnTo>
                  <a:lnTo>
                    <a:pt x="7280" y="98263"/>
                  </a:lnTo>
                  <a:cubicBezTo>
                    <a:pt x="4620" y="98263"/>
                    <a:pt x="130" y="98263"/>
                    <a:pt x="130" y="103737"/>
                  </a:cubicBezTo>
                  <a:cubicBezTo>
                    <a:pt x="130" y="109211"/>
                    <a:pt x="4620" y="109211"/>
                    <a:pt x="7280" y="109211"/>
                  </a:cubicBezTo>
                  <a:lnTo>
                    <a:pt x="33553" y="109211"/>
                  </a:lnTo>
                  <a:close/>
                  <a:moveTo>
                    <a:pt x="26736" y="28762"/>
                  </a:moveTo>
                  <a:cubicBezTo>
                    <a:pt x="26736" y="19141"/>
                    <a:pt x="36547" y="11013"/>
                    <a:pt x="46690" y="11013"/>
                  </a:cubicBezTo>
                  <a:cubicBezTo>
                    <a:pt x="58330" y="11013"/>
                    <a:pt x="68141" y="22293"/>
                    <a:pt x="68141" y="36558"/>
                  </a:cubicBezTo>
                  <a:cubicBezTo>
                    <a:pt x="68141" y="51653"/>
                    <a:pt x="56833" y="62269"/>
                    <a:pt x="45193" y="62269"/>
                  </a:cubicBezTo>
                  <a:cubicBezTo>
                    <a:pt x="32888" y="62269"/>
                    <a:pt x="26736" y="48501"/>
                    <a:pt x="26736" y="40207"/>
                  </a:cubicBezTo>
                  <a:lnTo>
                    <a:pt x="26736" y="28762"/>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4" name="Freeform: Shape 173">
              <a:extLst>
                <a:ext uri="{FF2B5EF4-FFF2-40B4-BE49-F238E27FC236}">
                  <a16:creationId xmlns:a16="http://schemas.microsoft.com/office/drawing/2014/main" id="{06862E5D-4030-45EE-9F65-E1B8678F9308}"/>
                </a:ext>
              </a:extLst>
            </p:cNvPr>
            <p:cNvSpPr/>
            <p:nvPr>
              <p:custDataLst>
                <p:tags r:id="rId218"/>
              </p:custDataLst>
            </p:nvPr>
          </p:nvSpPr>
          <p:spPr>
            <a:xfrm>
              <a:off x="6318353" y="5500949"/>
              <a:ext cx="52498" cy="74762"/>
            </a:xfrm>
            <a:custGeom>
              <a:avLst/>
              <a:gdLst>
                <a:gd name="connsiteX0" fmla="*/ 26026 w 52498"/>
                <a:gd name="connsiteY0" fmla="*/ 38455 h 74762"/>
                <a:gd name="connsiteX1" fmla="*/ 43605 w 52498"/>
                <a:gd name="connsiteY1" fmla="*/ 52673 h 74762"/>
                <a:gd name="connsiteX2" fmla="*/ 26383 w 52498"/>
                <a:gd name="connsiteY2" fmla="*/ 67009 h 74762"/>
                <a:gd name="connsiteX3" fmla="*/ 10348 w 52498"/>
                <a:gd name="connsiteY3" fmla="*/ 61440 h 74762"/>
                <a:gd name="connsiteX4" fmla="*/ 10586 w 52498"/>
                <a:gd name="connsiteY4" fmla="*/ 61085 h 74762"/>
                <a:gd name="connsiteX5" fmla="*/ 11536 w 52498"/>
                <a:gd name="connsiteY5" fmla="*/ 58478 h 74762"/>
                <a:gd name="connsiteX6" fmla="*/ 11655 w 52498"/>
                <a:gd name="connsiteY6" fmla="*/ 57649 h 74762"/>
                <a:gd name="connsiteX7" fmla="*/ 5953 w 52498"/>
                <a:gd name="connsiteY7" fmla="*/ 51962 h 74762"/>
                <a:gd name="connsiteX8" fmla="*/ 133 w 52498"/>
                <a:gd name="connsiteY8" fmla="*/ 58004 h 74762"/>
                <a:gd name="connsiteX9" fmla="*/ 26383 w 52498"/>
                <a:gd name="connsiteY9" fmla="*/ 74829 h 74762"/>
                <a:gd name="connsiteX10" fmla="*/ 52632 w 52498"/>
                <a:gd name="connsiteY10" fmla="*/ 52791 h 74762"/>
                <a:gd name="connsiteX11" fmla="*/ 39686 w 52498"/>
                <a:gd name="connsiteY11" fmla="*/ 33953 h 74762"/>
                <a:gd name="connsiteX12" fmla="*/ 49069 w 52498"/>
                <a:gd name="connsiteY12" fmla="*/ 17010 h 74762"/>
                <a:gd name="connsiteX13" fmla="*/ 26383 w 52498"/>
                <a:gd name="connsiteY13" fmla="*/ 67 h 74762"/>
                <a:gd name="connsiteX14" fmla="*/ 3697 w 52498"/>
                <a:gd name="connsiteY14" fmla="*/ 14048 h 74762"/>
                <a:gd name="connsiteX15" fmla="*/ 9517 w 52498"/>
                <a:gd name="connsiteY15" fmla="*/ 19972 h 74762"/>
                <a:gd name="connsiteX16" fmla="*/ 15218 w 52498"/>
                <a:gd name="connsiteY16" fmla="*/ 14285 h 74762"/>
                <a:gd name="connsiteX17" fmla="*/ 14268 w 52498"/>
                <a:gd name="connsiteY17" fmla="*/ 10967 h 74762"/>
                <a:gd name="connsiteX18" fmla="*/ 26501 w 52498"/>
                <a:gd name="connsiteY18" fmla="*/ 7887 h 74762"/>
                <a:gd name="connsiteX19" fmla="*/ 40042 w 52498"/>
                <a:gd name="connsiteY19" fmla="*/ 17010 h 74762"/>
                <a:gd name="connsiteX20" fmla="*/ 35410 w 52498"/>
                <a:gd name="connsiteY20" fmla="*/ 26844 h 74762"/>
                <a:gd name="connsiteX21" fmla="*/ 24839 w 52498"/>
                <a:gd name="connsiteY21" fmla="*/ 30280 h 74762"/>
                <a:gd name="connsiteX22" fmla="*/ 15930 w 52498"/>
                <a:gd name="connsiteY22" fmla="*/ 34545 h 74762"/>
                <a:gd name="connsiteX23" fmla="*/ 21038 w 52498"/>
                <a:gd name="connsiteY23" fmla="*/ 38455 h 74762"/>
                <a:gd name="connsiteX24" fmla="*/ 26026 w 52498"/>
                <a:gd name="connsiteY24" fmla="*/ 38455 h 7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498" h="74762">
                  <a:moveTo>
                    <a:pt x="26026" y="38455"/>
                  </a:moveTo>
                  <a:cubicBezTo>
                    <a:pt x="38379" y="38455"/>
                    <a:pt x="43605" y="46867"/>
                    <a:pt x="43605" y="52673"/>
                  </a:cubicBezTo>
                  <a:cubicBezTo>
                    <a:pt x="43605" y="59663"/>
                    <a:pt x="37191" y="67009"/>
                    <a:pt x="26383" y="67009"/>
                  </a:cubicBezTo>
                  <a:cubicBezTo>
                    <a:pt x="24839" y="67009"/>
                    <a:pt x="14861" y="67009"/>
                    <a:pt x="10348" y="61440"/>
                  </a:cubicBezTo>
                  <a:cubicBezTo>
                    <a:pt x="10467" y="61322"/>
                    <a:pt x="10467" y="61203"/>
                    <a:pt x="10586" y="61085"/>
                  </a:cubicBezTo>
                  <a:cubicBezTo>
                    <a:pt x="11298" y="59900"/>
                    <a:pt x="11298" y="59663"/>
                    <a:pt x="11536" y="58478"/>
                  </a:cubicBezTo>
                  <a:cubicBezTo>
                    <a:pt x="11655" y="58360"/>
                    <a:pt x="11655" y="58123"/>
                    <a:pt x="11655" y="57649"/>
                  </a:cubicBezTo>
                  <a:cubicBezTo>
                    <a:pt x="11655" y="54687"/>
                    <a:pt x="9398" y="51962"/>
                    <a:pt x="5953" y="51962"/>
                  </a:cubicBezTo>
                  <a:cubicBezTo>
                    <a:pt x="2865" y="51962"/>
                    <a:pt x="133" y="53976"/>
                    <a:pt x="133" y="58004"/>
                  </a:cubicBezTo>
                  <a:cubicBezTo>
                    <a:pt x="133" y="68549"/>
                    <a:pt x="11536" y="74829"/>
                    <a:pt x="26383" y="74829"/>
                  </a:cubicBezTo>
                  <a:cubicBezTo>
                    <a:pt x="42536" y="74829"/>
                    <a:pt x="52632" y="63810"/>
                    <a:pt x="52632" y="52791"/>
                  </a:cubicBezTo>
                  <a:cubicBezTo>
                    <a:pt x="52632" y="46275"/>
                    <a:pt x="49069" y="38573"/>
                    <a:pt x="39686" y="33953"/>
                  </a:cubicBezTo>
                  <a:cubicBezTo>
                    <a:pt x="44912" y="30398"/>
                    <a:pt x="49069" y="24119"/>
                    <a:pt x="49069" y="17010"/>
                  </a:cubicBezTo>
                  <a:cubicBezTo>
                    <a:pt x="49069" y="7768"/>
                    <a:pt x="39923" y="67"/>
                    <a:pt x="26383" y="67"/>
                  </a:cubicBezTo>
                  <a:cubicBezTo>
                    <a:pt x="12248" y="67"/>
                    <a:pt x="3697" y="5398"/>
                    <a:pt x="3697" y="14048"/>
                  </a:cubicBezTo>
                  <a:cubicBezTo>
                    <a:pt x="3697" y="17839"/>
                    <a:pt x="6428" y="19972"/>
                    <a:pt x="9517" y="19972"/>
                  </a:cubicBezTo>
                  <a:cubicBezTo>
                    <a:pt x="12723" y="19972"/>
                    <a:pt x="15218" y="17484"/>
                    <a:pt x="15218" y="14285"/>
                  </a:cubicBezTo>
                  <a:cubicBezTo>
                    <a:pt x="15218" y="12270"/>
                    <a:pt x="14743" y="11678"/>
                    <a:pt x="14268" y="10967"/>
                  </a:cubicBezTo>
                  <a:cubicBezTo>
                    <a:pt x="18068" y="7887"/>
                    <a:pt x="25551" y="7887"/>
                    <a:pt x="26501" y="7887"/>
                  </a:cubicBezTo>
                  <a:cubicBezTo>
                    <a:pt x="34697" y="7887"/>
                    <a:pt x="40042" y="12389"/>
                    <a:pt x="40042" y="17010"/>
                  </a:cubicBezTo>
                  <a:cubicBezTo>
                    <a:pt x="40042" y="18787"/>
                    <a:pt x="39567" y="23171"/>
                    <a:pt x="35410" y="26844"/>
                  </a:cubicBezTo>
                  <a:cubicBezTo>
                    <a:pt x="31965" y="29806"/>
                    <a:pt x="28639" y="30043"/>
                    <a:pt x="24839" y="30280"/>
                  </a:cubicBezTo>
                  <a:cubicBezTo>
                    <a:pt x="17950" y="30754"/>
                    <a:pt x="15930" y="30872"/>
                    <a:pt x="15930" y="34545"/>
                  </a:cubicBezTo>
                  <a:cubicBezTo>
                    <a:pt x="15930" y="38455"/>
                    <a:pt x="19256" y="38455"/>
                    <a:pt x="21038" y="38455"/>
                  </a:cubicBezTo>
                  <a:lnTo>
                    <a:pt x="26026" y="38455"/>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5" name="Freeform: Shape 174">
              <a:extLst>
                <a:ext uri="{FF2B5EF4-FFF2-40B4-BE49-F238E27FC236}">
                  <a16:creationId xmlns:a16="http://schemas.microsoft.com/office/drawing/2014/main" id="{F080B477-FAD7-4699-6C5F-8EA7C614FCC6}"/>
                </a:ext>
              </a:extLst>
            </p:cNvPr>
            <p:cNvSpPr/>
            <p:nvPr>
              <p:custDataLst>
                <p:tags r:id="rId219"/>
              </p:custDataLst>
            </p:nvPr>
          </p:nvSpPr>
          <p:spPr>
            <a:xfrm>
              <a:off x="6467841" y="5302018"/>
              <a:ext cx="9502" cy="236963"/>
            </a:xfrm>
            <a:custGeom>
              <a:avLst/>
              <a:gdLst>
                <a:gd name="connsiteX0" fmla="*/ 9641 w 9502"/>
                <a:gd name="connsiteY0" fmla="*/ 8593 h 236963"/>
                <a:gd name="connsiteX1" fmla="*/ 4890 w 9502"/>
                <a:gd name="connsiteY1" fmla="*/ 63 h 236963"/>
                <a:gd name="connsiteX2" fmla="*/ 139 w 9502"/>
                <a:gd name="connsiteY2" fmla="*/ 8593 h 236963"/>
                <a:gd name="connsiteX3" fmla="*/ 139 w 9502"/>
                <a:gd name="connsiteY3" fmla="*/ 228496 h 236963"/>
                <a:gd name="connsiteX4" fmla="*/ 4890 w 9502"/>
                <a:gd name="connsiteY4" fmla="*/ 237027 h 236963"/>
                <a:gd name="connsiteX5" fmla="*/ 9641 w 9502"/>
                <a:gd name="connsiteY5" fmla="*/ 228496 h 236963"/>
                <a:gd name="connsiteX6" fmla="*/ 9641 w 9502"/>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2" h="236963">
                  <a:moveTo>
                    <a:pt x="9641" y="8593"/>
                  </a:moveTo>
                  <a:cubicBezTo>
                    <a:pt x="9641" y="4328"/>
                    <a:pt x="9641" y="63"/>
                    <a:pt x="4890" y="63"/>
                  </a:cubicBezTo>
                  <a:cubicBezTo>
                    <a:pt x="139" y="63"/>
                    <a:pt x="139" y="4328"/>
                    <a:pt x="139" y="8593"/>
                  </a:cubicBezTo>
                  <a:lnTo>
                    <a:pt x="139" y="228496"/>
                  </a:lnTo>
                  <a:cubicBezTo>
                    <a:pt x="139" y="232761"/>
                    <a:pt x="139" y="237027"/>
                    <a:pt x="4890" y="237027"/>
                  </a:cubicBezTo>
                  <a:cubicBezTo>
                    <a:pt x="9641" y="237027"/>
                    <a:pt x="9641" y="232761"/>
                    <a:pt x="9641" y="228496"/>
                  </a:cubicBezTo>
                  <a:lnTo>
                    <a:pt x="9641"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6" name="Freeform: Shape 175">
              <a:extLst>
                <a:ext uri="{FF2B5EF4-FFF2-40B4-BE49-F238E27FC236}">
                  <a16:creationId xmlns:a16="http://schemas.microsoft.com/office/drawing/2014/main" id="{D7331D5A-8421-EEB9-FFCD-76760C62BFE0}"/>
                </a:ext>
              </a:extLst>
            </p:cNvPr>
            <p:cNvSpPr/>
            <p:nvPr>
              <p:custDataLst>
                <p:tags r:id="rId220"/>
              </p:custDataLst>
            </p:nvPr>
          </p:nvSpPr>
          <p:spPr>
            <a:xfrm>
              <a:off x="6497958" y="5375003"/>
              <a:ext cx="124001" cy="150709"/>
            </a:xfrm>
            <a:custGeom>
              <a:avLst/>
              <a:gdLst>
                <a:gd name="connsiteX0" fmla="*/ 18433 w 124001"/>
                <a:gd name="connsiteY0" fmla="*/ 133710 h 150709"/>
                <a:gd name="connsiteX1" fmla="*/ 5605 w 124001"/>
                <a:gd name="connsiteY1" fmla="*/ 143426 h 150709"/>
                <a:gd name="connsiteX2" fmla="*/ 141 w 124001"/>
                <a:gd name="connsiteY2" fmla="*/ 147928 h 150709"/>
                <a:gd name="connsiteX3" fmla="*/ 3230 w 124001"/>
                <a:gd name="connsiteY3" fmla="*/ 150772 h 150709"/>
                <a:gd name="connsiteX4" fmla="*/ 23184 w 124001"/>
                <a:gd name="connsiteY4" fmla="*/ 150061 h 150709"/>
                <a:gd name="connsiteX5" fmla="*/ 46701 w 124001"/>
                <a:gd name="connsiteY5" fmla="*/ 150772 h 150709"/>
                <a:gd name="connsiteX6" fmla="*/ 50977 w 124001"/>
                <a:gd name="connsiteY6" fmla="*/ 146033 h 150709"/>
                <a:gd name="connsiteX7" fmla="*/ 45276 w 124001"/>
                <a:gd name="connsiteY7" fmla="*/ 143426 h 150709"/>
                <a:gd name="connsiteX8" fmla="*/ 33398 w 124001"/>
                <a:gd name="connsiteY8" fmla="*/ 139635 h 150709"/>
                <a:gd name="connsiteX9" fmla="*/ 45038 w 124001"/>
                <a:gd name="connsiteY9" fmla="*/ 92242 h 150709"/>
                <a:gd name="connsiteX10" fmla="*/ 66893 w 124001"/>
                <a:gd name="connsiteY10" fmla="*/ 107407 h 150709"/>
                <a:gd name="connsiteX11" fmla="*/ 124143 w 124001"/>
                <a:gd name="connsiteY11" fmla="*/ 37977 h 150709"/>
                <a:gd name="connsiteX12" fmla="*/ 92549 w 124001"/>
                <a:gd name="connsiteY12" fmla="*/ 63 h 150709"/>
                <a:gd name="connsiteX13" fmla="*/ 61429 w 124001"/>
                <a:gd name="connsiteY13" fmla="*/ 17835 h 150709"/>
                <a:gd name="connsiteX14" fmla="*/ 40050 w 124001"/>
                <a:gd name="connsiteY14" fmla="*/ 63 h 150709"/>
                <a:gd name="connsiteX15" fmla="*/ 22471 w 124001"/>
                <a:gd name="connsiteY15" fmla="*/ 13570 h 150709"/>
                <a:gd name="connsiteX16" fmla="*/ 15107 w 124001"/>
                <a:gd name="connsiteY16" fmla="*/ 36555 h 150709"/>
                <a:gd name="connsiteX17" fmla="*/ 17958 w 124001"/>
                <a:gd name="connsiteY17" fmla="*/ 38925 h 150709"/>
                <a:gd name="connsiteX18" fmla="*/ 21996 w 124001"/>
                <a:gd name="connsiteY18" fmla="*/ 33475 h 150709"/>
                <a:gd name="connsiteX19" fmla="*/ 39337 w 124001"/>
                <a:gd name="connsiteY19" fmla="*/ 5276 h 150709"/>
                <a:gd name="connsiteX20" fmla="*/ 46701 w 124001"/>
                <a:gd name="connsiteY20" fmla="*/ 16176 h 150709"/>
                <a:gd name="connsiteX21" fmla="*/ 45038 w 124001"/>
                <a:gd name="connsiteY21" fmla="*/ 28261 h 150709"/>
                <a:gd name="connsiteX22" fmla="*/ 18433 w 124001"/>
                <a:gd name="connsiteY22" fmla="*/ 133710 h 150709"/>
                <a:gd name="connsiteX23" fmla="*/ 60242 w 124001"/>
                <a:gd name="connsiteY23" fmla="*/ 30868 h 150709"/>
                <a:gd name="connsiteX24" fmla="*/ 72594 w 124001"/>
                <a:gd name="connsiteY24" fmla="*/ 14281 h 150709"/>
                <a:gd name="connsiteX25" fmla="*/ 91836 w 124001"/>
                <a:gd name="connsiteY25" fmla="*/ 5276 h 150709"/>
                <a:gd name="connsiteX26" fmla="*/ 107039 w 124001"/>
                <a:gd name="connsiteY26" fmla="*/ 27551 h 150709"/>
                <a:gd name="connsiteX27" fmla="*/ 94924 w 124001"/>
                <a:gd name="connsiteY27" fmla="*/ 77787 h 150709"/>
                <a:gd name="connsiteX28" fmla="*/ 66656 w 124001"/>
                <a:gd name="connsiteY28" fmla="*/ 102194 h 150709"/>
                <a:gd name="connsiteX29" fmla="*/ 47889 w 124001"/>
                <a:gd name="connsiteY29" fmla="*/ 81104 h 150709"/>
                <a:gd name="connsiteX30" fmla="*/ 48602 w 124001"/>
                <a:gd name="connsiteY30" fmla="*/ 77313 h 150709"/>
                <a:gd name="connsiteX31" fmla="*/ 60242 w 124001"/>
                <a:gd name="connsiteY31" fmla="*/ 30868 h 15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4001" h="150709">
                  <a:moveTo>
                    <a:pt x="18433" y="133710"/>
                  </a:moveTo>
                  <a:cubicBezTo>
                    <a:pt x="16532" y="141767"/>
                    <a:pt x="16057" y="143426"/>
                    <a:pt x="5605" y="143426"/>
                  </a:cubicBezTo>
                  <a:cubicBezTo>
                    <a:pt x="2754" y="143426"/>
                    <a:pt x="141" y="143426"/>
                    <a:pt x="141" y="147928"/>
                  </a:cubicBezTo>
                  <a:cubicBezTo>
                    <a:pt x="141" y="149824"/>
                    <a:pt x="1329" y="150772"/>
                    <a:pt x="3230" y="150772"/>
                  </a:cubicBezTo>
                  <a:cubicBezTo>
                    <a:pt x="9643" y="150772"/>
                    <a:pt x="16532" y="150061"/>
                    <a:pt x="23184" y="150061"/>
                  </a:cubicBezTo>
                  <a:cubicBezTo>
                    <a:pt x="31023" y="150061"/>
                    <a:pt x="39100" y="150772"/>
                    <a:pt x="46701" y="150772"/>
                  </a:cubicBezTo>
                  <a:cubicBezTo>
                    <a:pt x="47889" y="150772"/>
                    <a:pt x="50977" y="150772"/>
                    <a:pt x="50977" y="146033"/>
                  </a:cubicBezTo>
                  <a:cubicBezTo>
                    <a:pt x="50977" y="143426"/>
                    <a:pt x="48602" y="143426"/>
                    <a:pt x="45276" y="143426"/>
                  </a:cubicBezTo>
                  <a:cubicBezTo>
                    <a:pt x="33398" y="143426"/>
                    <a:pt x="33398" y="141767"/>
                    <a:pt x="33398" y="139635"/>
                  </a:cubicBezTo>
                  <a:cubicBezTo>
                    <a:pt x="33398" y="136791"/>
                    <a:pt x="43376" y="98166"/>
                    <a:pt x="45038" y="92242"/>
                  </a:cubicBezTo>
                  <a:cubicBezTo>
                    <a:pt x="48127" y="99114"/>
                    <a:pt x="54778" y="107407"/>
                    <a:pt x="66893" y="107407"/>
                  </a:cubicBezTo>
                  <a:cubicBezTo>
                    <a:pt x="94449" y="107407"/>
                    <a:pt x="124143" y="72811"/>
                    <a:pt x="124143" y="37977"/>
                  </a:cubicBezTo>
                  <a:cubicBezTo>
                    <a:pt x="124143" y="15702"/>
                    <a:pt x="110602" y="63"/>
                    <a:pt x="92549" y="63"/>
                  </a:cubicBezTo>
                  <a:cubicBezTo>
                    <a:pt x="80671" y="63"/>
                    <a:pt x="69269" y="8593"/>
                    <a:pt x="61429" y="17835"/>
                  </a:cubicBezTo>
                  <a:cubicBezTo>
                    <a:pt x="59054" y="5039"/>
                    <a:pt x="48839" y="63"/>
                    <a:pt x="40050" y="63"/>
                  </a:cubicBezTo>
                  <a:cubicBezTo>
                    <a:pt x="29123" y="63"/>
                    <a:pt x="24609" y="9304"/>
                    <a:pt x="22471" y="13570"/>
                  </a:cubicBezTo>
                  <a:cubicBezTo>
                    <a:pt x="18195" y="21626"/>
                    <a:pt x="15107" y="35844"/>
                    <a:pt x="15107" y="36555"/>
                  </a:cubicBezTo>
                  <a:cubicBezTo>
                    <a:pt x="15107" y="38925"/>
                    <a:pt x="17483" y="38925"/>
                    <a:pt x="17958" y="38925"/>
                  </a:cubicBezTo>
                  <a:cubicBezTo>
                    <a:pt x="20333" y="38925"/>
                    <a:pt x="20571" y="38688"/>
                    <a:pt x="21996" y="33475"/>
                  </a:cubicBezTo>
                  <a:cubicBezTo>
                    <a:pt x="26034" y="16650"/>
                    <a:pt x="30785" y="5276"/>
                    <a:pt x="39337" y="5276"/>
                  </a:cubicBezTo>
                  <a:cubicBezTo>
                    <a:pt x="43376" y="5276"/>
                    <a:pt x="46701" y="7172"/>
                    <a:pt x="46701" y="16176"/>
                  </a:cubicBezTo>
                  <a:cubicBezTo>
                    <a:pt x="46701" y="21626"/>
                    <a:pt x="45989" y="24233"/>
                    <a:pt x="45038" y="28261"/>
                  </a:cubicBezTo>
                  <a:lnTo>
                    <a:pt x="18433" y="133710"/>
                  </a:lnTo>
                  <a:close/>
                  <a:moveTo>
                    <a:pt x="60242" y="30868"/>
                  </a:moveTo>
                  <a:cubicBezTo>
                    <a:pt x="61905" y="24470"/>
                    <a:pt x="68318" y="17835"/>
                    <a:pt x="72594" y="14281"/>
                  </a:cubicBezTo>
                  <a:cubicBezTo>
                    <a:pt x="80909" y="6935"/>
                    <a:pt x="87798" y="5276"/>
                    <a:pt x="91836" y="5276"/>
                  </a:cubicBezTo>
                  <a:cubicBezTo>
                    <a:pt x="101338" y="5276"/>
                    <a:pt x="107039" y="13570"/>
                    <a:pt x="107039" y="27551"/>
                  </a:cubicBezTo>
                  <a:cubicBezTo>
                    <a:pt x="107039" y="41531"/>
                    <a:pt x="99200" y="68782"/>
                    <a:pt x="94924" y="77787"/>
                  </a:cubicBezTo>
                  <a:cubicBezTo>
                    <a:pt x="86847" y="94374"/>
                    <a:pt x="75445" y="102194"/>
                    <a:pt x="66656" y="102194"/>
                  </a:cubicBezTo>
                  <a:cubicBezTo>
                    <a:pt x="50977" y="102194"/>
                    <a:pt x="47889" y="82526"/>
                    <a:pt x="47889" y="81104"/>
                  </a:cubicBezTo>
                  <a:cubicBezTo>
                    <a:pt x="47889" y="80631"/>
                    <a:pt x="47889" y="80157"/>
                    <a:pt x="48602" y="77313"/>
                  </a:cubicBezTo>
                  <a:lnTo>
                    <a:pt x="60242" y="30868"/>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7" name="Freeform: Shape 176">
              <a:extLst>
                <a:ext uri="{FF2B5EF4-FFF2-40B4-BE49-F238E27FC236}">
                  <a16:creationId xmlns:a16="http://schemas.microsoft.com/office/drawing/2014/main" id="{5A9D9D82-A0CA-1DA9-D990-DCFDD2A683D4}"/>
                </a:ext>
              </a:extLst>
            </p:cNvPr>
            <p:cNvSpPr/>
            <p:nvPr>
              <p:custDataLst>
                <p:tags r:id="rId221"/>
              </p:custDataLst>
            </p:nvPr>
          </p:nvSpPr>
          <p:spPr>
            <a:xfrm>
              <a:off x="6643202" y="5405144"/>
              <a:ext cx="60527" cy="110140"/>
            </a:xfrm>
            <a:custGeom>
              <a:avLst/>
              <a:gdLst>
                <a:gd name="connsiteX0" fmla="*/ 37727 w 60527"/>
                <a:gd name="connsiteY0" fmla="*/ 4709 h 110140"/>
                <a:gd name="connsiteX1" fmla="*/ 32738 w 60527"/>
                <a:gd name="connsiteY1" fmla="*/ 64 h 110140"/>
                <a:gd name="connsiteX2" fmla="*/ 146 w 60527"/>
                <a:gd name="connsiteY2" fmla="*/ 10680 h 110140"/>
                <a:gd name="connsiteX3" fmla="*/ 146 w 60527"/>
                <a:gd name="connsiteY3" fmla="*/ 16652 h 110140"/>
                <a:gd name="connsiteX4" fmla="*/ 24258 w 60527"/>
                <a:gd name="connsiteY4" fmla="*/ 12007 h 110140"/>
                <a:gd name="connsiteX5" fmla="*/ 24258 w 60527"/>
                <a:gd name="connsiteY5" fmla="*/ 96603 h 110140"/>
                <a:gd name="connsiteX6" fmla="*/ 7629 w 60527"/>
                <a:gd name="connsiteY6" fmla="*/ 104234 h 110140"/>
                <a:gd name="connsiteX7" fmla="*/ 1310 w 60527"/>
                <a:gd name="connsiteY7" fmla="*/ 104234 h 110140"/>
                <a:gd name="connsiteX8" fmla="*/ 1310 w 60527"/>
                <a:gd name="connsiteY8" fmla="*/ 110205 h 110140"/>
                <a:gd name="connsiteX9" fmla="*/ 30909 w 60527"/>
                <a:gd name="connsiteY9" fmla="*/ 109542 h 110140"/>
                <a:gd name="connsiteX10" fmla="*/ 60674 w 60527"/>
                <a:gd name="connsiteY10" fmla="*/ 110205 h 110140"/>
                <a:gd name="connsiteX11" fmla="*/ 60674 w 60527"/>
                <a:gd name="connsiteY11" fmla="*/ 104234 h 110140"/>
                <a:gd name="connsiteX12" fmla="*/ 54355 w 60527"/>
                <a:gd name="connsiteY12" fmla="*/ 104234 h 110140"/>
                <a:gd name="connsiteX13" fmla="*/ 37727 w 60527"/>
                <a:gd name="connsiteY13" fmla="*/ 96603 h 110140"/>
                <a:gd name="connsiteX14" fmla="*/ 37727 w 60527"/>
                <a:gd name="connsiteY14" fmla="*/ 4709 h 1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527" h="110140">
                  <a:moveTo>
                    <a:pt x="37727" y="4709"/>
                  </a:moveTo>
                  <a:cubicBezTo>
                    <a:pt x="37727" y="230"/>
                    <a:pt x="37394" y="64"/>
                    <a:pt x="32738" y="64"/>
                  </a:cubicBezTo>
                  <a:cubicBezTo>
                    <a:pt x="22096" y="10514"/>
                    <a:pt x="6964" y="10680"/>
                    <a:pt x="146" y="10680"/>
                  </a:cubicBezTo>
                  <a:lnTo>
                    <a:pt x="146" y="16652"/>
                  </a:lnTo>
                  <a:cubicBezTo>
                    <a:pt x="4137" y="16652"/>
                    <a:pt x="15112" y="16652"/>
                    <a:pt x="24258" y="12007"/>
                  </a:cubicBezTo>
                  <a:lnTo>
                    <a:pt x="24258" y="96603"/>
                  </a:lnTo>
                  <a:cubicBezTo>
                    <a:pt x="24258" y="102077"/>
                    <a:pt x="24258" y="104234"/>
                    <a:pt x="7629" y="104234"/>
                  </a:cubicBezTo>
                  <a:lnTo>
                    <a:pt x="1310" y="104234"/>
                  </a:lnTo>
                  <a:lnTo>
                    <a:pt x="1310" y="110205"/>
                  </a:lnTo>
                  <a:cubicBezTo>
                    <a:pt x="4304" y="110039"/>
                    <a:pt x="24757" y="109542"/>
                    <a:pt x="30909" y="109542"/>
                  </a:cubicBezTo>
                  <a:cubicBezTo>
                    <a:pt x="36064" y="109542"/>
                    <a:pt x="57016" y="110039"/>
                    <a:pt x="60674" y="110205"/>
                  </a:cubicBezTo>
                  <a:lnTo>
                    <a:pt x="60674" y="104234"/>
                  </a:lnTo>
                  <a:lnTo>
                    <a:pt x="54355" y="104234"/>
                  </a:lnTo>
                  <a:cubicBezTo>
                    <a:pt x="37727" y="104234"/>
                    <a:pt x="37727" y="102077"/>
                    <a:pt x="37727" y="96603"/>
                  </a:cubicBezTo>
                  <a:lnTo>
                    <a:pt x="37727" y="4709"/>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8" name="Freeform: Shape 177">
              <a:extLst>
                <a:ext uri="{FF2B5EF4-FFF2-40B4-BE49-F238E27FC236}">
                  <a16:creationId xmlns:a16="http://schemas.microsoft.com/office/drawing/2014/main" id="{F970ED04-C938-4552-DAF0-A03500277CCE}"/>
                </a:ext>
              </a:extLst>
            </p:cNvPr>
            <p:cNvSpPr/>
            <p:nvPr>
              <p:custDataLst>
                <p:tags r:id="rId222"/>
              </p:custDataLst>
            </p:nvPr>
          </p:nvSpPr>
          <p:spPr>
            <a:xfrm>
              <a:off x="6744711" y="5302018"/>
              <a:ext cx="52973" cy="236963"/>
            </a:xfrm>
            <a:custGeom>
              <a:avLst/>
              <a:gdLst>
                <a:gd name="connsiteX0" fmla="*/ 51937 w 52973"/>
                <a:gd name="connsiteY0" fmla="*/ 122573 h 236963"/>
                <a:gd name="connsiteX1" fmla="*/ 53125 w 52973"/>
                <a:gd name="connsiteY1" fmla="*/ 118545 h 236963"/>
                <a:gd name="connsiteX2" fmla="*/ 51937 w 52973"/>
                <a:gd name="connsiteY2" fmla="*/ 114516 h 236963"/>
                <a:gd name="connsiteX3" fmla="*/ 10366 w 52973"/>
                <a:gd name="connsiteY3" fmla="*/ 5513 h 236963"/>
                <a:gd name="connsiteX4" fmla="*/ 4902 w 52973"/>
                <a:gd name="connsiteY4" fmla="*/ 63 h 236963"/>
                <a:gd name="connsiteX5" fmla="*/ 151 w 52973"/>
                <a:gd name="connsiteY5" fmla="*/ 4802 h 236963"/>
                <a:gd name="connsiteX6" fmla="*/ 1339 w 52973"/>
                <a:gd name="connsiteY6" fmla="*/ 8593 h 236963"/>
                <a:gd name="connsiteX7" fmla="*/ 43385 w 52973"/>
                <a:gd name="connsiteY7" fmla="*/ 118545 h 236963"/>
                <a:gd name="connsiteX8" fmla="*/ 1339 w 52973"/>
                <a:gd name="connsiteY8" fmla="*/ 228022 h 236963"/>
                <a:gd name="connsiteX9" fmla="*/ 151 w 52973"/>
                <a:gd name="connsiteY9" fmla="*/ 232287 h 236963"/>
                <a:gd name="connsiteX10" fmla="*/ 4902 w 52973"/>
                <a:gd name="connsiteY10" fmla="*/ 237027 h 236963"/>
                <a:gd name="connsiteX11" fmla="*/ 9890 w 52973"/>
                <a:gd name="connsiteY11" fmla="*/ 232287 h 236963"/>
                <a:gd name="connsiteX12" fmla="*/ 51937 w 52973"/>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73" h="236963">
                  <a:moveTo>
                    <a:pt x="51937" y="122573"/>
                  </a:moveTo>
                  <a:cubicBezTo>
                    <a:pt x="53125" y="119730"/>
                    <a:pt x="53125" y="119256"/>
                    <a:pt x="53125" y="118545"/>
                  </a:cubicBezTo>
                  <a:cubicBezTo>
                    <a:pt x="53125" y="117834"/>
                    <a:pt x="53125" y="117360"/>
                    <a:pt x="51937" y="114516"/>
                  </a:cubicBezTo>
                  <a:lnTo>
                    <a:pt x="10366" y="5513"/>
                  </a:lnTo>
                  <a:cubicBezTo>
                    <a:pt x="8940" y="1485"/>
                    <a:pt x="7515" y="63"/>
                    <a:pt x="4902" y="63"/>
                  </a:cubicBezTo>
                  <a:cubicBezTo>
                    <a:pt x="2289" y="63"/>
                    <a:pt x="151" y="2195"/>
                    <a:pt x="151" y="4802"/>
                  </a:cubicBezTo>
                  <a:cubicBezTo>
                    <a:pt x="151" y="5513"/>
                    <a:pt x="151" y="5987"/>
                    <a:pt x="1339" y="8593"/>
                  </a:cubicBezTo>
                  <a:lnTo>
                    <a:pt x="43385" y="118545"/>
                  </a:lnTo>
                  <a:lnTo>
                    <a:pt x="1339" y="228022"/>
                  </a:lnTo>
                  <a:cubicBezTo>
                    <a:pt x="151" y="230629"/>
                    <a:pt x="151" y="231103"/>
                    <a:pt x="151" y="232287"/>
                  </a:cubicBezTo>
                  <a:cubicBezTo>
                    <a:pt x="151" y="234894"/>
                    <a:pt x="2289" y="237027"/>
                    <a:pt x="4902" y="237027"/>
                  </a:cubicBezTo>
                  <a:cubicBezTo>
                    <a:pt x="7990" y="237027"/>
                    <a:pt x="8940" y="234657"/>
                    <a:pt x="9890" y="232287"/>
                  </a:cubicBezTo>
                  <a:lnTo>
                    <a:pt x="51937"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9" name="Freeform: Shape 178">
              <a:extLst>
                <a:ext uri="{FF2B5EF4-FFF2-40B4-BE49-F238E27FC236}">
                  <a16:creationId xmlns:a16="http://schemas.microsoft.com/office/drawing/2014/main" id="{69A5B741-4F7E-D1B0-A0BF-A9F1E1BDEDFC}"/>
                </a:ext>
              </a:extLst>
            </p:cNvPr>
            <p:cNvSpPr/>
            <p:nvPr>
              <p:custDataLst>
                <p:tags r:id="rId223"/>
              </p:custDataLst>
            </p:nvPr>
          </p:nvSpPr>
          <p:spPr>
            <a:xfrm>
              <a:off x="6823195" y="5478508"/>
              <a:ext cx="87466" cy="72321"/>
            </a:xfrm>
            <a:custGeom>
              <a:avLst/>
              <a:gdLst>
                <a:gd name="connsiteX0" fmla="*/ 78309 w 87466"/>
                <a:gd name="connsiteY0" fmla="*/ 22458 h 72321"/>
                <a:gd name="connsiteX1" fmla="*/ 63344 w 87466"/>
                <a:gd name="connsiteY1" fmla="*/ 65 h 72321"/>
                <a:gd name="connsiteX2" fmla="*/ 46715 w 87466"/>
                <a:gd name="connsiteY2" fmla="*/ 8193 h 72321"/>
                <a:gd name="connsiteX3" fmla="*/ 34078 w 87466"/>
                <a:gd name="connsiteY3" fmla="*/ 65 h 72321"/>
                <a:gd name="connsiteX4" fmla="*/ 19943 w 87466"/>
                <a:gd name="connsiteY4" fmla="*/ 5539 h 72321"/>
                <a:gd name="connsiteX5" fmla="*/ 12627 w 87466"/>
                <a:gd name="connsiteY5" fmla="*/ 895 h 72321"/>
                <a:gd name="connsiteX6" fmla="*/ 7306 w 87466"/>
                <a:gd name="connsiteY6" fmla="*/ 895 h 72321"/>
                <a:gd name="connsiteX7" fmla="*/ 155 w 87466"/>
                <a:gd name="connsiteY7" fmla="*/ 6369 h 72321"/>
                <a:gd name="connsiteX8" fmla="*/ 9467 w 87466"/>
                <a:gd name="connsiteY8" fmla="*/ 11842 h 72321"/>
                <a:gd name="connsiteX9" fmla="*/ 9467 w 87466"/>
                <a:gd name="connsiteY9" fmla="*/ 61439 h 72321"/>
                <a:gd name="connsiteX10" fmla="*/ 155 w 87466"/>
                <a:gd name="connsiteY10" fmla="*/ 66913 h 72321"/>
                <a:gd name="connsiteX11" fmla="*/ 7306 w 87466"/>
                <a:gd name="connsiteY11" fmla="*/ 72387 h 72321"/>
                <a:gd name="connsiteX12" fmla="*/ 21939 w 87466"/>
                <a:gd name="connsiteY12" fmla="*/ 72387 h 72321"/>
                <a:gd name="connsiteX13" fmla="*/ 29089 w 87466"/>
                <a:gd name="connsiteY13" fmla="*/ 66913 h 72321"/>
                <a:gd name="connsiteX14" fmla="*/ 19777 w 87466"/>
                <a:gd name="connsiteY14" fmla="*/ 61439 h 72321"/>
                <a:gd name="connsiteX15" fmla="*/ 19777 w 87466"/>
                <a:gd name="connsiteY15" fmla="*/ 32411 h 72321"/>
                <a:gd name="connsiteX16" fmla="*/ 33579 w 87466"/>
                <a:gd name="connsiteY16" fmla="*/ 11013 h 72321"/>
                <a:gd name="connsiteX17" fmla="*/ 38734 w 87466"/>
                <a:gd name="connsiteY17" fmla="*/ 23288 h 72321"/>
                <a:gd name="connsiteX18" fmla="*/ 38734 w 87466"/>
                <a:gd name="connsiteY18" fmla="*/ 61439 h 72321"/>
                <a:gd name="connsiteX19" fmla="*/ 32248 w 87466"/>
                <a:gd name="connsiteY19" fmla="*/ 66913 h 72321"/>
                <a:gd name="connsiteX20" fmla="*/ 39399 w 87466"/>
                <a:gd name="connsiteY20" fmla="*/ 72387 h 72321"/>
                <a:gd name="connsiteX21" fmla="*/ 51205 w 87466"/>
                <a:gd name="connsiteY21" fmla="*/ 72387 h 72321"/>
                <a:gd name="connsiteX22" fmla="*/ 58355 w 87466"/>
                <a:gd name="connsiteY22" fmla="*/ 66913 h 72321"/>
                <a:gd name="connsiteX23" fmla="*/ 49043 w 87466"/>
                <a:gd name="connsiteY23" fmla="*/ 61439 h 72321"/>
                <a:gd name="connsiteX24" fmla="*/ 49043 w 87466"/>
                <a:gd name="connsiteY24" fmla="*/ 32411 h 72321"/>
                <a:gd name="connsiteX25" fmla="*/ 62845 w 87466"/>
                <a:gd name="connsiteY25" fmla="*/ 11013 h 72321"/>
                <a:gd name="connsiteX26" fmla="*/ 68000 w 87466"/>
                <a:gd name="connsiteY26" fmla="*/ 23288 h 72321"/>
                <a:gd name="connsiteX27" fmla="*/ 68000 w 87466"/>
                <a:gd name="connsiteY27" fmla="*/ 61439 h 72321"/>
                <a:gd name="connsiteX28" fmla="*/ 61515 w 87466"/>
                <a:gd name="connsiteY28" fmla="*/ 66913 h 72321"/>
                <a:gd name="connsiteX29" fmla="*/ 68665 w 87466"/>
                <a:gd name="connsiteY29" fmla="*/ 72387 h 72321"/>
                <a:gd name="connsiteX30" fmla="*/ 80471 w 87466"/>
                <a:gd name="connsiteY30" fmla="*/ 72387 h 72321"/>
                <a:gd name="connsiteX31" fmla="*/ 87621 w 87466"/>
                <a:gd name="connsiteY31" fmla="*/ 66913 h 72321"/>
                <a:gd name="connsiteX32" fmla="*/ 78309 w 87466"/>
                <a:gd name="connsiteY32" fmla="*/ 61439 h 72321"/>
                <a:gd name="connsiteX33" fmla="*/ 78309 w 87466"/>
                <a:gd name="connsiteY33" fmla="*/ 22458 h 7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7466" h="72321">
                  <a:moveTo>
                    <a:pt x="78309" y="22458"/>
                  </a:moveTo>
                  <a:cubicBezTo>
                    <a:pt x="78309" y="18643"/>
                    <a:pt x="78309" y="65"/>
                    <a:pt x="63344" y="65"/>
                  </a:cubicBezTo>
                  <a:cubicBezTo>
                    <a:pt x="57856" y="65"/>
                    <a:pt x="51039" y="2553"/>
                    <a:pt x="46715" y="8193"/>
                  </a:cubicBezTo>
                  <a:cubicBezTo>
                    <a:pt x="43556" y="2222"/>
                    <a:pt x="38900" y="65"/>
                    <a:pt x="34078" y="65"/>
                  </a:cubicBezTo>
                  <a:cubicBezTo>
                    <a:pt x="30586" y="65"/>
                    <a:pt x="25098" y="1061"/>
                    <a:pt x="19943" y="5539"/>
                  </a:cubicBezTo>
                  <a:cubicBezTo>
                    <a:pt x="18946" y="895"/>
                    <a:pt x="15121" y="895"/>
                    <a:pt x="12627" y="895"/>
                  </a:cubicBezTo>
                  <a:lnTo>
                    <a:pt x="7306" y="895"/>
                  </a:lnTo>
                  <a:cubicBezTo>
                    <a:pt x="4811" y="895"/>
                    <a:pt x="155" y="895"/>
                    <a:pt x="155" y="6369"/>
                  </a:cubicBezTo>
                  <a:cubicBezTo>
                    <a:pt x="155" y="11842"/>
                    <a:pt x="4146" y="11842"/>
                    <a:pt x="9467" y="11842"/>
                  </a:cubicBezTo>
                  <a:lnTo>
                    <a:pt x="9467" y="61439"/>
                  </a:lnTo>
                  <a:cubicBezTo>
                    <a:pt x="4146" y="61439"/>
                    <a:pt x="155" y="61439"/>
                    <a:pt x="155" y="66913"/>
                  </a:cubicBezTo>
                  <a:cubicBezTo>
                    <a:pt x="155" y="72387"/>
                    <a:pt x="4811" y="72387"/>
                    <a:pt x="7306" y="72387"/>
                  </a:cubicBezTo>
                  <a:lnTo>
                    <a:pt x="21939" y="72387"/>
                  </a:lnTo>
                  <a:cubicBezTo>
                    <a:pt x="24433" y="72387"/>
                    <a:pt x="29089" y="72387"/>
                    <a:pt x="29089" y="66913"/>
                  </a:cubicBezTo>
                  <a:cubicBezTo>
                    <a:pt x="29089" y="61439"/>
                    <a:pt x="25098" y="61439"/>
                    <a:pt x="19777" y="61439"/>
                  </a:cubicBezTo>
                  <a:lnTo>
                    <a:pt x="19777" y="32411"/>
                  </a:lnTo>
                  <a:cubicBezTo>
                    <a:pt x="19777" y="18643"/>
                    <a:pt x="26927" y="11013"/>
                    <a:pt x="33579" y="11013"/>
                  </a:cubicBezTo>
                  <a:cubicBezTo>
                    <a:pt x="37071" y="11013"/>
                    <a:pt x="38734" y="14828"/>
                    <a:pt x="38734" y="23288"/>
                  </a:cubicBezTo>
                  <a:lnTo>
                    <a:pt x="38734" y="61439"/>
                  </a:lnTo>
                  <a:cubicBezTo>
                    <a:pt x="37071" y="61439"/>
                    <a:pt x="32248" y="61439"/>
                    <a:pt x="32248" y="66913"/>
                  </a:cubicBezTo>
                  <a:cubicBezTo>
                    <a:pt x="32248" y="72387"/>
                    <a:pt x="36904" y="72387"/>
                    <a:pt x="39399" y="72387"/>
                  </a:cubicBezTo>
                  <a:lnTo>
                    <a:pt x="51205" y="72387"/>
                  </a:lnTo>
                  <a:cubicBezTo>
                    <a:pt x="53699" y="72387"/>
                    <a:pt x="58355" y="72387"/>
                    <a:pt x="58355" y="66913"/>
                  </a:cubicBezTo>
                  <a:cubicBezTo>
                    <a:pt x="58355" y="61439"/>
                    <a:pt x="54364" y="61439"/>
                    <a:pt x="49043" y="61439"/>
                  </a:cubicBezTo>
                  <a:lnTo>
                    <a:pt x="49043" y="32411"/>
                  </a:lnTo>
                  <a:cubicBezTo>
                    <a:pt x="49043" y="18643"/>
                    <a:pt x="56193" y="11013"/>
                    <a:pt x="62845" y="11013"/>
                  </a:cubicBezTo>
                  <a:cubicBezTo>
                    <a:pt x="66337" y="11013"/>
                    <a:pt x="68000" y="14828"/>
                    <a:pt x="68000" y="23288"/>
                  </a:cubicBezTo>
                  <a:lnTo>
                    <a:pt x="68000" y="61439"/>
                  </a:lnTo>
                  <a:cubicBezTo>
                    <a:pt x="66337" y="61439"/>
                    <a:pt x="61515" y="61439"/>
                    <a:pt x="61515" y="66913"/>
                  </a:cubicBezTo>
                  <a:cubicBezTo>
                    <a:pt x="61515" y="72387"/>
                    <a:pt x="66171" y="72387"/>
                    <a:pt x="68665" y="72387"/>
                  </a:cubicBezTo>
                  <a:lnTo>
                    <a:pt x="80471" y="72387"/>
                  </a:lnTo>
                  <a:cubicBezTo>
                    <a:pt x="82965" y="72387"/>
                    <a:pt x="87621" y="72387"/>
                    <a:pt x="87621" y="66913"/>
                  </a:cubicBezTo>
                  <a:cubicBezTo>
                    <a:pt x="87621" y="61439"/>
                    <a:pt x="83631" y="61439"/>
                    <a:pt x="78309" y="61439"/>
                  </a:cubicBezTo>
                  <a:lnTo>
                    <a:pt x="78309" y="22458"/>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80" name="Freeform: Shape 179">
              <a:extLst>
                <a:ext uri="{FF2B5EF4-FFF2-40B4-BE49-F238E27FC236}">
                  <a16:creationId xmlns:a16="http://schemas.microsoft.com/office/drawing/2014/main" id="{31D7C0A8-F963-E93B-4343-4B7129CB12DB}"/>
                </a:ext>
              </a:extLst>
            </p:cNvPr>
            <p:cNvSpPr/>
            <p:nvPr>
              <p:custDataLst>
                <p:tags r:id="rId224"/>
              </p:custDataLst>
            </p:nvPr>
          </p:nvSpPr>
          <p:spPr>
            <a:xfrm>
              <a:off x="6992104" y="5302018"/>
              <a:ext cx="9502" cy="236963"/>
            </a:xfrm>
            <a:custGeom>
              <a:avLst/>
              <a:gdLst>
                <a:gd name="connsiteX0" fmla="*/ 9663 w 9502"/>
                <a:gd name="connsiteY0" fmla="*/ 8593 h 236963"/>
                <a:gd name="connsiteX1" fmla="*/ 4912 w 9502"/>
                <a:gd name="connsiteY1" fmla="*/ 63 h 236963"/>
                <a:gd name="connsiteX2" fmla="*/ 161 w 9502"/>
                <a:gd name="connsiteY2" fmla="*/ 8593 h 236963"/>
                <a:gd name="connsiteX3" fmla="*/ 161 w 9502"/>
                <a:gd name="connsiteY3" fmla="*/ 228496 h 236963"/>
                <a:gd name="connsiteX4" fmla="*/ 4912 w 9502"/>
                <a:gd name="connsiteY4" fmla="*/ 237027 h 236963"/>
                <a:gd name="connsiteX5" fmla="*/ 9663 w 9502"/>
                <a:gd name="connsiteY5" fmla="*/ 228496 h 236963"/>
                <a:gd name="connsiteX6" fmla="*/ 9663 w 9502"/>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2" h="236963">
                  <a:moveTo>
                    <a:pt x="9663" y="8593"/>
                  </a:moveTo>
                  <a:cubicBezTo>
                    <a:pt x="9663" y="4328"/>
                    <a:pt x="9663" y="63"/>
                    <a:pt x="4912" y="63"/>
                  </a:cubicBezTo>
                  <a:cubicBezTo>
                    <a:pt x="161" y="63"/>
                    <a:pt x="161" y="4328"/>
                    <a:pt x="161" y="8593"/>
                  </a:cubicBezTo>
                  <a:lnTo>
                    <a:pt x="161" y="228496"/>
                  </a:lnTo>
                  <a:cubicBezTo>
                    <a:pt x="161" y="232761"/>
                    <a:pt x="161" y="237027"/>
                    <a:pt x="4912" y="237027"/>
                  </a:cubicBezTo>
                  <a:cubicBezTo>
                    <a:pt x="9663" y="237027"/>
                    <a:pt x="9663" y="232761"/>
                    <a:pt x="9663" y="228496"/>
                  </a:cubicBezTo>
                  <a:lnTo>
                    <a:pt x="9663"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81" name="Freeform: Shape 180">
              <a:extLst>
                <a:ext uri="{FF2B5EF4-FFF2-40B4-BE49-F238E27FC236}">
                  <a16:creationId xmlns:a16="http://schemas.microsoft.com/office/drawing/2014/main" id="{CE700C9D-946F-D47A-83AF-77F3F7F4FD14}"/>
                </a:ext>
              </a:extLst>
            </p:cNvPr>
            <p:cNvSpPr/>
            <p:nvPr>
              <p:custDataLst>
                <p:tags r:id="rId225"/>
              </p:custDataLst>
            </p:nvPr>
          </p:nvSpPr>
          <p:spPr>
            <a:xfrm>
              <a:off x="7036711" y="5315288"/>
              <a:ext cx="143955" cy="213030"/>
            </a:xfrm>
            <a:custGeom>
              <a:avLst/>
              <a:gdLst>
                <a:gd name="connsiteX0" fmla="*/ 107774 w 143955"/>
                <a:gd name="connsiteY0" fmla="*/ 6224 h 213030"/>
                <a:gd name="connsiteX1" fmla="*/ 108486 w 143955"/>
                <a:gd name="connsiteY1" fmla="*/ 2669 h 213030"/>
                <a:gd name="connsiteX2" fmla="*/ 105636 w 143955"/>
                <a:gd name="connsiteY2" fmla="*/ 63 h 213030"/>
                <a:gd name="connsiteX3" fmla="*/ 102073 w 143955"/>
                <a:gd name="connsiteY3" fmla="*/ 4802 h 213030"/>
                <a:gd name="connsiteX4" fmla="*/ 62639 w 143955"/>
                <a:gd name="connsiteY4" fmla="*/ 161435 h 213030"/>
                <a:gd name="connsiteX5" fmla="*/ 35558 w 143955"/>
                <a:gd name="connsiteY5" fmla="*/ 134895 h 213030"/>
                <a:gd name="connsiteX6" fmla="*/ 48386 w 143955"/>
                <a:gd name="connsiteY6" fmla="*/ 90820 h 213030"/>
                <a:gd name="connsiteX7" fmla="*/ 50999 w 143955"/>
                <a:gd name="connsiteY7" fmla="*/ 79209 h 213030"/>
                <a:gd name="connsiteX8" fmla="*/ 31520 w 143955"/>
                <a:gd name="connsiteY8" fmla="*/ 59778 h 213030"/>
                <a:gd name="connsiteX9" fmla="*/ 163 w 143955"/>
                <a:gd name="connsiteY9" fmla="*/ 96270 h 213030"/>
                <a:gd name="connsiteX10" fmla="*/ 3014 w 143955"/>
                <a:gd name="connsiteY10" fmla="*/ 98640 h 213030"/>
                <a:gd name="connsiteX11" fmla="*/ 6815 w 143955"/>
                <a:gd name="connsiteY11" fmla="*/ 94374 h 213030"/>
                <a:gd name="connsiteX12" fmla="*/ 30807 w 143955"/>
                <a:gd name="connsiteY12" fmla="*/ 64991 h 213030"/>
                <a:gd name="connsiteX13" fmla="*/ 36746 w 143955"/>
                <a:gd name="connsiteY13" fmla="*/ 72574 h 213030"/>
                <a:gd name="connsiteX14" fmla="*/ 31282 w 143955"/>
                <a:gd name="connsiteY14" fmla="*/ 92953 h 213030"/>
                <a:gd name="connsiteX15" fmla="*/ 19880 w 143955"/>
                <a:gd name="connsiteY15" fmla="*/ 133000 h 213030"/>
                <a:gd name="connsiteX16" fmla="*/ 61214 w 143955"/>
                <a:gd name="connsiteY16" fmla="*/ 166648 h 213030"/>
                <a:gd name="connsiteX17" fmla="*/ 55988 w 143955"/>
                <a:gd name="connsiteY17" fmla="*/ 188212 h 213030"/>
                <a:gd name="connsiteX18" fmla="*/ 50524 w 143955"/>
                <a:gd name="connsiteY18" fmla="*/ 210724 h 213030"/>
                <a:gd name="connsiteX19" fmla="*/ 53375 w 143955"/>
                <a:gd name="connsiteY19" fmla="*/ 213093 h 213030"/>
                <a:gd name="connsiteX20" fmla="*/ 55513 w 143955"/>
                <a:gd name="connsiteY20" fmla="*/ 212145 h 213030"/>
                <a:gd name="connsiteX21" fmla="*/ 58363 w 143955"/>
                <a:gd name="connsiteY21" fmla="*/ 202430 h 213030"/>
                <a:gd name="connsiteX22" fmla="*/ 67390 w 143955"/>
                <a:gd name="connsiteY22" fmla="*/ 167122 h 213030"/>
                <a:gd name="connsiteX23" fmla="*/ 119414 w 143955"/>
                <a:gd name="connsiteY23" fmla="*/ 141767 h 213030"/>
                <a:gd name="connsiteX24" fmla="*/ 136755 w 143955"/>
                <a:gd name="connsiteY24" fmla="*/ 113332 h 213030"/>
                <a:gd name="connsiteX25" fmla="*/ 144119 w 143955"/>
                <a:gd name="connsiteY25" fmla="*/ 76365 h 213030"/>
                <a:gd name="connsiteX26" fmla="*/ 133667 w 143955"/>
                <a:gd name="connsiteY26" fmla="*/ 59778 h 213030"/>
                <a:gd name="connsiteX27" fmla="*/ 121789 w 143955"/>
                <a:gd name="connsiteY27" fmla="*/ 71152 h 213030"/>
                <a:gd name="connsiteX28" fmla="*/ 125353 w 143955"/>
                <a:gd name="connsiteY28" fmla="*/ 77550 h 213030"/>
                <a:gd name="connsiteX29" fmla="*/ 133904 w 143955"/>
                <a:gd name="connsiteY29" fmla="*/ 97692 h 213030"/>
                <a:gd name="connsiteX30" fmla="*/ 113238 w 143955"/>
                <a:gd name="connsiteY30" fmla="*/ 140819 h 213030"/>
                <a:gd name="connsiteX31" fmla="*/ 68578 w 143955"/>
                <a:gd name="connsiteY31" fmla="*/ 161909 h 213030"/>
                <a:gd name="connsiteX32" fmla="*/ 107774 w 143955"/>
                <a:gd name="connsiteY32" fmla="*/ 6224 h 21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3955" h="213030">
                  <a:moveTo>
                    <a:pt x="107774" y="6224"/>
                  </a:moveTo>
                  <a:cubicBezTo>
                    <a:pt x="108011" y="5276"/>
                    <a:pt x="108486" y="3854"/>
                    <a:pt x="108486" y="2669"/>
                  </a:cubicBezTo>
                  <a:cubicBezTo>
                    <a:pt x="108486" y="300"/>
                    <a:pt x="106824" y="63"/>
                    <a:pt x="105636" y="63"/>
                  </a:cubicBezTo>
                  <a:cubicBezTo>
                    <a:pt x="103260" y="63"/>
                    <a:pt x="103023" y="537"/>
                    <a:pt x="102073" y="4802"/>
                  </a:cubicBezTo>
                  <a:lnTo>
                    <a:pt x="62639" y="161435"/>
                  </a:lnTo>
                  <a:cubicBezTo>
                    <a:pt x="44585" y="159303"/>
                    <a:pt x="35558" y="150535"/>
                    <a:pt x="35558" y="134895"/>
                  </a:cubicBezTo>
                  <a:cubicBezTo>
                    <a:pt x="35558" y="130156"/>
                    <a:pt x="35558" y="123995"/>
                    <a:pt x="48386" y="90820"/>
                  </a:cubicBezTo>
                  <a:cubicBezTo>
                    <a:pt x="49336" y="87976"/>
                    <a:pt x="50999" y="83948"/>
                    <a:pt x="50999" y="79209"/>
                  </a:cubicBezTo>
                  <a:cubicBezTo>
                    <a:pt x="50999" y="68545"/>
                    <a:pt x="43398" y="59778"/>
                    <a:pt x="31520" y="59778"/>
                  </a:cubicBezTo>
                  <a:cubicBezTo>
                    <a:pt x="8953" y="59778"/>
                    <a:pt x="163" y="94137"/>
                    <a:pt x="163" y="96270"/>
                  </a:cubicBezTo>
                  <a:cubicBezTo>
                    <a:pt x="163" y="98640"/>
                    <a:pt x="2539" y="98640"/>
                    <a:pt x="3014" y="98640"/>
                  </a:cubicBezTo>
                  <a:cubicBezTo>
                    <a:pt x="5389" y="98640"/>
                    <a:pt x="5627" y="98166"/>
                    <a:pt x="6815" y="94374"/>
                  </a:cubicBezTo>
                  <a:cubicBezTo>
                    <a:pt x="13229" y="71863"/>
                    <a:pt x="22731" y="64991"/>
                    <a:pt x="30807" y="64991"/>
                  </a:cubicBezTo>
                  <a:cubicBezTo>
                    <a:pt x="32708" y="64991"/>
                    <a:pt x="36746" y="64991"/>
                    <a:pt x="36746" y="72574"/>
                  </a:cubicBezTo>
                  <a:cubicBezTo>
                    <a:pt x="36746" y="78735"/>
                    <a:pt x="34371" y="84659"/>
                    <a:pt x="31282" y="92953"/>
                  </a:cubicBezTo>
                  <a:cubicBezTo>
                    <a:pt x="19880" y="122810"/>
                    <a:pt x="19880" y="128971"/>
                    <a:pt x="19880" y="133000"/>
                  </a:cubicBezTo>
                  <a:cubicBezTo>
                    <a:pt x="19880" y="155511"/>
                    <a:pt x="38409" y="165227"/>
                    <a:pt x="61214" y="166648"/>
                  </a:cubicBezTo>
                  <a:cubicBezTo>
                    <a:pt x="59313" y="175179"/>
                    <a:pt x="59313" y="175653"/>
                    <a:pt x="55988" y="188212"/>
                  </a:cubicBezTo>
                  <a:cubicBezTo>
                    <a:pt x="55275" y="190819"/>
                    <a:pt x="50524" y="210013"/>
                    <a:pt x="50524" y="210724"/>
                  </a:cubicBezTo>
                  <a:cubicBezTo>
                    <a:pt x="50524" y="210961"/>
                    <a:pt x="50524" y="213093"/>
                    <a:pt x="53375" y="213093"/>
                  </a:cubicBezTo>
                  <a:cubicBezTo>
                    <a:pt x="53850" y="213093"/>
                    <a:pt x="55038" y="213093"/>
                    <a:pt x="55513" y="212145"/>
                  </a:cubicBezTo>
                  <a:cubicBezTo>
                    <a:pt x="56225" y="211672"/>
                    <a:pt x="57651" y="205747"/>
                    <a:pt x="58363" y="202430"/>
                  </a:cubicBezTo>
                  <a:lnTo>
                    <a:pt x="67390" y="167122"/>
                  </a:lnTo>
                  <a:cubicBezTo>
                    <a:pt x="76180" y="167122"/>
                    <a:pt x="97084" y="167122"/>
                    <a:pt x="119414" y="141767"/>
                  </a:cubicBezTo>
                  <a:cubicBezTo>
                    <a:pt x="129153" y="130867"/>
                    <a:pt x="134142" y="120440"/>
                    <a:pt x="136755" y="113332"/>
                  </a:cubicBezTo>
                  <a:cubicBezTo>
                    <a:pt x="138893" y="107407"/>
                    <a:pt x="144119" y="86792"/>
                    <a:pt x="144119" y="76365"/>
                  </a:cubicBezTo>
                  <a:cubicBezTo>
                    <a:pt x="144119" y="63095"/>
                    <a:pt x="137705" y="59778"/>
                    <a:pt x="133667" y="59778"/>
                  </a:cubicBezTo>
                  <a:cubicBezTo>
                    <a:pt x="127728" y="59778"/>
                    <a:pt x="121789" y="65939"/>
                    <a:pt x="121789" y="71152"/>
                  </a:cubicBezTo>
                  <a:cubicBezTo>
                    <a:pt x="121789" y="74232"/>
                    <a:pt x="123215" y="75654"/>
                    <a:pt x="125353" y="77550"/>
                  </a:cubicBezTo>
                  <a:cubicBezTo>
                    <a:pt x="127966" y="80157"/>
                    <a:pt x="133904" y="86318"/>
                    <a:pt x="133904" y="97692"/>
                  </a:cubicBezTo>
                  <a:cubicBezTo>
                    <a:pt x="133904" y="112858"/>
                    <a:pt x="121552" y="132289"/>
                    <a:pt x="113238" y="140819"/>
                  </a:cubicBezTo>
                  <a:cubicBezTo>
                    <a:pt x="92333" y="161909"/>
                    <a:pt x="77130" y="161909"/>
                    <a:pt x="68578" y="161909"/>
                  </a:cubicBezTo>
                  <a:lnTo>
                    <a:pt x="107774" y="6224"/>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82" name="Freeform: Shape 181">
              <a:extLst>
                <a:ext uri="{FF2B5EF4-FFF2-40B4-BE49-F238E27FC236}">
                  <a16:creationId xmlns:a16="http://schemas.microsoft.com/office/drawing/2014/main" id="{E23A4312-CBAB-A4B5-7815-CBAD919124C0}"/>
                </a:ext>
              </a:extLst>
            </p:cNvPr>
            <p:cNvSpPr/>
            <p:nvPr>
              <p:custDataLst>
                <p:tags r:id="rId226"/>
              </p:custDataLst>
            </p:nvPr>
          </p:nvSpPr>
          <p:spPr>
            <a:xfrm>
              <a:off x="7206148" y="5302018"/>
              <a:ext cx="52973" cy="236963"/>
            </a:xfrm>
            <a:custGeom>
              <a:avLst/>
              <a:gdLst>
                <a:gd name="connsiteX0" fmla="*/ 51956 w 52973"/>
                <a:gd name="connsiteY0" fmla="*/ 122573 h 236963"/>
                <a:gd name="connsiteX1" fmla="*/ 53144 w 52973"/>
                <a:gd name="connsiteY1" fmla="*/ 118545 h 236963"/>
                <a:gd name="connsiteX2" fmla="*/ 51956 w 52973"/>
                <a:gd name="connsiteY2" fmla="*/ 114516 h 236963"/>
                <a:gd name="connsiteX3" fmla="*/ 10385 w 52973"/>
                <a:gd name="connsiteY3" fmla="*/ 5513 h 236963"/>
                <a:gd name="connsiteX4" fmla="*/ 4921 w 52973"/>
                <a:gd name="connsiteY4" fmla="*/ 63 h 236963"/>
                <a:gd name="connsiteX5" fmla="*/ 170 w 52973"/>
                <a:gd name="connsiteY5" fmla="*/ 4802 h 236963"/>
                <a:gd name="connsiteX6" fmla="*/ 1358 w 52973"/>
                <a:gd name="connsiteY6" fmla="*/ 8593 h 236963"/>
                <a:gd name="connsiteX7" fmla="*/ 43404 w 52973"/>
                <a:gd name="connsiteY7" fmla="*/ 118545 h 236963"/>
                <a:gd name="connsiteX8" fmla="*/ 1358 w 52973"/>
                <a:gd name="connsiteY8" fmla="*/ 228022 h 236963"/>
                <a:gd name="connsiteX9" fmla="*/ 170 w 52973"/>
                <a:gd name="connsiteY9" fmla="*/ 232287 h 236963"/>
                <a:gd name="connsiteX10" fmla="*/ 4921 w 52973"/>
                <a:gd name="connsiteY10" fmla="*/ 237027 h 236963"/>
                <a:gd name="connsiteX11" fmla="*/ 9910 w 52973"/>
                <a:gd name="connsiteY11" fmla="*/ 232287 h 236963"/>
                <a:gd name="connsiteX12" fmla="*/ 51956 w 52973"/>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73" h="236963">
                  <a:moveTo>
                    <a:pt x="51956" y="122573"/>
                  </a:moveTo>
                  <a:cubicBezTo>
                    <a:pt x="53144" y="119730"/>
                    <a:pt x="53144" y="119256"/>
                    <a:pt x="53144" y="118545"/>
                  </a:cubicBezTo>
                  <a:cubicBezTo>
                    <a:pt x="53144" y="117834"/>
                    <a:pt x="53144" y="117360"/>
                    <a:pt x="51956" y="114516"/>
                  </a:cubicBezTo>
                  <a:lnTo>
                    <a:pt x="10385" y="5513"/>
                  </a:lnTo>
                  <a:cubicBezTo>
                    <a:pt x="8960" y="1485"/>
                    <a:pt x="7534" y="63"/>
                    <a:pt x="4921" y="63"/>
                  </a:cubicBezTo>
                  <a:cubicBezTo>
                    <a:pt x="2308" y="63"/>
                    <a:pt x="170" y="2195"/>
                    <a:pt x="170" y="4802"/>
                  </a:cubicBezTo>
                  <a:cubicBezTo>
                    <a:pt x="170" y="5513"/>
                    <a:pt x="170" y="5987"/>
                    <a:pt x="1358" y="8593"/>
                  </a:cubicBezTo>
                  <a:lnTo>
                    <a:pt x="43404" y="118545"/>
                  </a:lnTo>
                  <a:lnTo>
                    <a:pt x="1358" y="228022"/>
                  </a:lnTo>
                  <a:cubicBezTo>
                    <a:pt x="170" y="230629"/>
                    <a:pt x="170" y="231103"/>
                    <a:pt x="170" y="232287"/>
                  </a:cubicBezTo>
                  <a:cubicBezTo>
                    <a:pt x="170" y="234894"/>
                    <a:pt x="2308" y="237027"/>
                    <a:pt x="4921" y="237027"/>
                  </a:cubicBezTo>
                  <a:cubicBezTo>
                    <a:pt x="8009" y="237027"/>
                    <a:pt x="8960" y="234657"/>
                    <a:pt x="9910" y="232287"/>
                  </a:cubicBezTo>
                  <a:lnTo>
                    <a:pt x="51956"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83" name="Freeform: Shape 182">
              <a:extLst>
                <a:ext uri="{FF2B5EF4-FFF2-40B4-BE49-F238E27FC236}">
                  <a16:creationId xmlns:a16="http://schemas.microsoft.com/office/drawing/2014/main" id="{D17D5E28-7CDC-D01D-5457-417E458FF701}"/>
                </a:ext>
              </a:extLst>
            </p:cNvPr>
            <p:cNvSpPr/>
            <p:nvPr>
              <p:custDataLst>
                <p:tags r:id="rId227"/>
              </p:custDataLst>
            </p:nvPr>
          </p:nvSpPr>
          <p:spPr>
            <a:xfrm>
              <a:off x="7289621" y="5479338"/>
              <a:ext cx="79817" cy="72321"/>
            </a:xfrm>
            <a:custGeom>
              <a:avLst/>
              <a:gdLst>
                <a:gd name="connsiteX0" fmla="*/ 68352 w 79817"/>
                <a:gd name="connsiteY0" fmla="*/ 11013 h 72321"/>
                <a:gd name="connsiteX1" fmla="*/ 72841 w 79817"/>
                <a:gd name="connsiteY1" fmla="*/ 11013 h 72321"/>
                <a:gd name="connsiteX2" fmla="*/ 79992 w 79817"/>
                <a:gd name="connsiteY2" fmla="*/ 5539 h 72321"/>
                <a:gd name="connsiteX3" fmla="*/ 72841 w 79817"/>
                <a:gd name="connsiteY3" fmla="*/ 65 h 72321"/>
                <a:gd name="connsiteX4" fmla="*/ 53552 w 79817"/>
                <a:gd name="connsiteY4" fmla="*/ 65 h 72321"/>
                <a:gd name="connsiteX5" fmla="*/ 46402 w 79817"/>
                <a:gd name="connsiteY5" fmla="*/ 5539 h 72321"/>
                <a:gd name="connsiteX6" fmla="*/ 53552 w 79817"/>
                <a:gd name="connsiteY6" fmla="*/ 11013 h 72321"/>
                <a:gd name="connsiteX7" fmla="*/ 57377 w 79817"/>
                <a:gd name="connsiteY7" fmla="*/ 11013 h 72321"/>
                <a:gd name="connsiteX8" fmla="*/ 40083 w 79817"/>
                <a:gd name="connsiteY8" fmla="*/ 62102 h 72321"/>
                <a:gd name="connsiteX9" fmla="*/ 22789 w 79817"/>
                <a:gd name="connsiteY9" fmla="*/ 11013 h 72321"/>
                <a:gd name="connsiteX10" fmla="*/ 26614 w 79817"/>
                <a:gd name="connsiteY10" fmla="*/ 11013 h 72321"/>
                <a:gd name="connsiteX11" fmla="*/ 33764 w 79817"/>
                <a:gd name="connsiteY11" fmla="*/ 5539 h 72321"/>
                <a:gd name="connsiteX12" fmla="*/ 26614 w 79817"/>
                <a:gd name="connsiteY12" fmla="*/ 65 h 72321"/>
                <a:gd name="connsiteX13" fmla="*/ 7325 w 79817"/>
                <a:gd name="connsiteY13" fmla="*/ 65 h 72321"/>
                <a:gd name="connsiteX14" fmla="*/ 175 w 79817"/>
                <a:gd name="connsiteY14" fmla="*/ 5539 h 72321"/>
                <a:gd name="connsiteX15" fmla="*/ 7325 w 79817"/>
                <a:gd name="connsiteY15" fmla="*/ 11013 h 72321"/>
                <a:gd name="connsiteX16" fmla="*/ 11815 w 79817"/>
                <a:gd name="connsiteY16" fmla="*/ 11013 h 72321"/>
                <a:gd name="connsiteX17" fmla="*/ 30439 w 79817"/>
                <a:gd name="connsiteY17" fmla="*/ 66083 h 72321"/>
                <a:gd name="connsiteX18" fmla="*/ 40083 w 79817"/>
                <a:gd name="connsiteY18" fmla="*/ 72387 h 72321"/>
                <a:gd name="connsiteX19" fmla="*/ 49728 w 79817"/>
                <a:gd name="connsiteY19" fmla="*/ 66083 h 72321"/>
                <a:gd name="connsiteX20" fmla="*/ 68352 w 79817"/>
                <a:gd name="connsiteY20" fmla="*/ 11013 h 7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817" h="72321">
                  <a:moveTo>
                    <a:pt x="68352" y="11013"/>
                  </a:moveTo>
                  <a:lnTo>
                    <a:pt x="72841" y="11013"/>
                  </a:lnTo>
                  <a:cubicBezTo>
                    <a:pt x="75336" y="11013"/>
                    <a:pt x="79992" y="11013"/>
                    <a:pt x="79992" y="5539"/>
                  </a:cubicBezTo>
                  <a:cubicBezTo>
                    <a:pt x="79992" y="65"/>
                    <a:pt x="75336" y="65"/>
                    <a:pt x="72841" y="65"/>
                  </a:cubicBezTo>
                  <a:lnTo>
                    <a:pt x="53552" y="65"/>
                  </a:lnTo>
                  <a:cubicBezTo>
                    <a:pt x="50892" y="65"/>
                    <a:pt x="46402" y="65"/>
                    <a:pt x="46402" y="5539"/>
                  </a:cubicBezTo>
                  <a:cubicBezTo>
                    <a:pt x="46402" y="11013"/>
                    <a:pt x="50892" y="11013"/>
                    <a:pt x="53552" y="11013"/>
                  </a:cubicBezTo>
                  <a:lnTo>
                    <a:pt x="57377" y="11013"/>
                  </a:lnTo>
                  <a:lnTo>
                    <a:pt x="40083" y="62102"/>
                  </a:lnTo>
                  <a:lnTo>
                    <a:pt x="22789" y="11013"/>
                  </a:lnTo>
                  <a:lnTo>
                    <a:pt x="26614" y="11013"/>
                  </a:lnTo>
                  <a:cubicBezTo>
                    <a:pt x="29275" y="11013"/>
                    <a:pt x="33764" y="11013"/>
                    <a:pt x="33764" y="5539"/>
                  </a:cubicBezTo>
                  <a:cubicBezTo>
                    <a:pt x="33764" y="65"/>
                    <a:pt x="29275" y="65"/>
                    <a:pt x="26614" y="65"/>
                  </a:cubicBezTo>
                  <a:lnTo>
                    <a:pt x="7325" y="65"/>
                  </a:lnTo>
                  <a:cubicBezTo>
                    <a:pt x="4831" y="65"/>
                    <a:pt x="175" y="65"/>
                    <a:pt x="175" y="5539"/>
                  </a:cubicBezTo>
                  <a:cubicBezTo>
                    <a:pt x="175" y="11013"/>
                    <a:pt x="4831" y="11013"/>
                    <a:pt x="7325" y="11013"/>
                  </a:cubicBezTo>
                  <a:lnTo>
                    <a:pt x="11815" y="11013"/>
                  </a:lnTo>
                  <a:lnTo>
                    <a:pt x="30439" y="66083"/>
                  </a:lnTo>
                  <a:cubicBezTo>
                    <a:pt x="32600" y="72387"/>
                    <a:pt x="36591" y="72387"/>
                    <a:pt x="40083" y="72387"/>
                  </a:cubicBezTo>
                  <a:cubicBezTo>
                    <a:pt x="43575" y="72387"/>
                    <a:pt x="47566" y="72387"/>
                    <a:pt x="49728" y="66083"/>
                  </a:cubicBezTo>
                  <a:lnTo>
                    <a:pt x="68352" y="1101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57" name="Group 256" descr="\documentclass{article}&#10;\usepackage{amsmath}&#10;\pagestyle{empty}&#10;&#10;\input{Macros.tex}&#10;&#10;\begin{document}&#10;&#10;$\ket{p_1}_{\reg{p_1}}\ket{0}_{\reg{p_2}}\ket{0}_{\reg{p_3}}\ket{0}_{\reg{m}}\ket{\psi}_{\reg{v}}$&#10;&#10;&#10;\end{document}" title="IguanaTex Shape Display">
            <a:extLst>
              <a:ext uri="{FF2B5EF4-FFF2-40B4-BE49-F238E27FC236}">
                <a16:creationId xmlns:a16="http://schemas.microsoft.com/office/drawing/2014/main" id="{BD72FED3-5497-3D85-C6B4-09497A09A7B9}"/>
              </a:ext>
            </a:extLst>
          </p:cNvPr>
          <p:cNvGrpSpPr>
            <a:grpSpLocks noChangeAspect="1"/>
          </p:cNvGrpSpPr>
          <p:nvPr>
            <p:custDataLst>
              <p:tags r:id="rId6"/>
            </p:custDataLst>
          </p:nvPr>
        </p:nvGrpSpPr>
        <p:grpSpPr>
          <a:xfrm>
            <a:off x="4335073" y="4645694"/>
            <a:ext cx="2377386" cy="285635"/>
            <a:chOff x="4994308" y="5856856"/>
            <a:chExt cx="2377386" cy="285635"/>
          </a:xfrm>
        </p:grpSpPr>
        <p:sp>
          <p:nvSpPr>
            <p:cNvPr id="233" name="Freeform: Shape 232">
              <a:extLst>
                <a:ext uri="{FF2B5EF4-FFF2-40B4-BE49-F238E27FC236}">
                  <a16:creationId xmlns:a16="http://schemas.microsoft.com/office/drawing/2014/main" id="{E05EA927-766B-FC37-3068-F229883C04F2}"/>
                </a:ext>
              </a:extLst>
            </p:cNvPr>
            <p:cNvSpPr/>
            <p:nvPr>
              <p:custDataLst>
                <p:tags r:id="rId180"/>
              </p:custDataLst>
            </p:nvPr>
          </p:nvSpPr>
          <p:spPr>
            <a:xfrm>
              <a:off x="4994308" y="5856856"/>
              <a:ext cx="9502" cy="236963"/>
            </a:xfrm>
            <a:custGeom>
              <a:avLst/>
              <a:gdLst>
                <a:gd name="connsiteX0" fmla="*/ 9579 w 9502"/>
                <a:gd name="connsiteY0" fmla="*/ 8593 h 236963"/>
                <a:gd name="connsiteX1" fmla="*/ 4828 w 9502"/>
                <a:gd name="connsiteY1" fmla="*/ 63 h 236963"/>
                <a:gd name="connsiteX2" fmla="*/ 77 w 9502"/>
                <a:gd name="connsiteY2" fmla="*/ 8593 h 236963"/>
                <a:gd name="connsiteX3" fmla="*/ 77 w 9502"/>
                <a:gd name="connsiteY3" fmla="*/ 228496 h 236963"/>
                <a:gd name="connsiteX4" fmla="*/ 4828 w 9502"/>
                <a:gd name="connsiteY4" fmla="*/ 237027 h 236963"/>
                <a:gd name="connsiteX5" fmla="*/ 9579 w 9502"/>
                <a:gd name="connsiteY5" fmla="*/ 228496 h 236963"/>
                <a:gd name="connsiteX6" fmla="*/ 9579 w 9502"/>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2" h="236963">
                  <a:moveTo>
                    <a:pt x="9579" y="8593"/>
                  </a:moveTo>
                  <a:cubicBezTo>
                    <a:pt x="9579" y="4328"/>
                    <a:pt x="9579" y="63"/>
                    <a:pt x="4828" y="63"/>
                  </a:cubicBezTo>
                  <a:cubicBezTo>
                    <a:pt x="77" y="63"/>
                    <a:pt x="77" y="4328"/>
                    <a:pt x="77" y="8593"/>
                  </a:cubicBezTo>
                  <a:lnTo>
                    <a:pt x="77" y="228496"/>
                  </a:lnTo>
                  <a:cubicBezTo>
                    <a:pt x="77" y="232761"/>
                    <a:pt x="77" y="237027"/>
                    <a:pt x="4828" y="237027"/>
                  </a:cubicBezTo>
                  <a:cubicBezTo>
                    <a:pt x="9579" y="237027"/>
                    <a:pt x="9579" y="232761"/>
                    <a:pt x="9579" y="228496"/>
                  </a:cubicBezTo>
                  <a:lnTo>
                    <a:pt x="9579"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34" name="Freeform: Shape 233">
              <a:extLst>
                <a:ext uri="{FF2B5EF4-FFF2-40B4-BE49-F238E27FC236}">
                  <a16:creationId xmlns:a16="http://schemas.microsoft.com/office/drawing/2014/main" id="{6233FB0B-8950-E0C6-B0D8-63AB7FC40197}"/>
                </a:ext>
              </a:extLst>
            </p:cNvPr>
            <p:cNvSpPr/>
            <p:nvPr>
              <p:custDataLst>
                <p:tags r:id="rId181"/>
              </p:custDataLst>
            </p:nvPr>
          </p:nvSpPr>
          <p:spPr>
            <a:xfrm>
              <a:off x="5024424" y="5929841"/>
              <a:ext cx="124001" cy="150709"/>
            </a:xfrm>
            <a:custGeom>
              <a:avLst/>
              <a:gdLst>
                <a:gd name="connsiteX0" fmla="*/ 18371 w 124001"/>
                <a:gd name="connsiteY0" fmla="*/ 133710 h 150709"/>
                <a:gd name="connsiteX1" fmla="*/ 5543 w 124001"/>
                <a:gd name="connsiteY1" fmla="*/ 143426 h 150709"/>
                <a:gd name="connsiteX2" fmla="*/ 79 w 124001"/>
                <a:gd name="connsiteY2" fmla="*/ 147928 h 150709"/>
                <a:gd name="connsiteX3" fmla="*/ 3168 w 124001"/>
                <a:gd name="connsiteY3" fmla="*/ 150772 h 150709"/>
                <a:gd name="connsiteX4" fmla="*/ 23122 w 124001"/>
                <a:gd name="connsiteY4" fmla="*/ 150061 h 150709"/>
                <a:gd name="connsiteX5" fmla="*/ 46639 w 124001"/>
                <a:gd name="connsiteY5" fmla="*/ 150772 h 150709"/>
                <a:gd name="connsiteX6" fmla="*/ 50915 w 124001"/>
                <a:gd name="connsiteY6" fmla="*/ 146033 h 150709"/>
                <a:gd name="connsiteX7" fmla="*/ 45214 w 124001"/>
                <a:gd name="connsiteY7" fmla="*/ 143426 h 150709"/>
                <a:gd name="connsiteX8" fmla="*/ 33337 w 124001"/>
                <a:gd name="connsiteY8" fmla="*/ 139635 h 150709"/>
                <a:gd name="connsiteX9" fmla="*/ 44977 w 124001"/>
                <a:gd name="connsiteY9" fmla="*/ 92242 h 150709"/>
                <a:gd name="connsiteX10" fmla="*/ 66831 w 124001"/>
                <a:gd name="connsiteY10" fmla="*/ 107407 h 150709"/>
                <a:gd name="connsiteX11" fmla="*/ 124081 w 124001"/>
                <a:gd name="connsiteY11" fmla="*/ 37977 h 150709"/>
                <a:gd name="connsiteX12" fmla="*/ 92487 w 124001"/>
                <a:gd name="connsiteY12" fmla="*/ 63 h 150709"/>
                <a:gd name="connsiteX13" fmla="*/ 61368 w 124001"/>
                <a:gd name="connsiteY13" fmla="*/ 17835 h 150709"/>
                <a:gd name="connsiteX14" fmla="*/ 39988 w 124001"/>
                <a:gd name="connsiteY14" fmla="*/ 63 h 150709"/>
                <a:gd name="connsiteX15" fmla="*/ 22409 w 124001"/>
                <a:gd name="connsiteY15" fmla="*/ 13570 h 150709"/>
                <a:gd name="connsiteX16" fmla="*/ 15045 w 124001"/>
                <a:gd name="connsiteY16" fmla="*/ 36555 h 150709"/>
                <a:gd name="connsiteX17" fmla="*/ 17896 w 124001"/>
                <a:gd name="connsiteY17" fmla="*/ 38925 h 150709"/>
                <a:gd name="connsiteX18" fmla="*/ 21934 w 124001"/>
                <a:gd name="connsiteY18" fmla="*/ 33475 h 150709"/>
                <a:gd name="connsiteX19" fmla="*/ 39275 w 124001"/>
                <a:gd name="connsiteY19" fmla="*/ 5276 h 150709"/>
                <a:gd name="connsiteX20" fmla="*/ 46639 w 124001"/>
                <a:gd name="connsiteY20" fmla="*/ 16176 h 150709"/>
                <a:gd name="connsiteX21" fmla="*/ 44977 w 124001"/>
                <a:gd name="connsiteY21" fmla="*/ 28261 h 150709"/>
                <a:gd name="connsiteX22" fmla="*/ 18371 w 124001"/>
                <a:gd name="connsiteY22" fmla="*/ 133710 h 150709"/>
                <a:gd name="connsiteX23" fmla="*/ 60180 w 124001"/>
                <a:gd name="connsiteY23" fmla="*/ 30868 h 150709"/>
                <a:gd name="connsiteX24" fmla="*/ 72532 w 124001"/>
                <a:gd name="connsiteY24" fmla="*/ 14281 h 150709"/>
                <a:gd name="connsiteX25" fmla="*/ 91774 w 124001"/>
                <a:gd name="connsiteY25" fmla="*/ 5276 h 150709"/>
                <a:gd name="connsiteX26" fmla="*/ 106977 w 124001"/>
                <a:gd name="connsiteY26" fmla="*/ 27551 h 150709"/>
                <a:gd name="connsiteX27" fmla="*/ 94862 w 124001"/>
                <a:gd name="connsiteY27" fmla="*/ 77787 h 150709"/>
                <a:gd name="connsiteX28" fmla="*/ 66594 w 124001"/>
                <a:gd name="connsiteY28" fmla="*/ 102194 h 150709"/>
                <a:gd name="connsiteX29" fmla="*/ 47827 w 124001"/>
                <a:gd name="connsiteY29" fmla="*/ 81104 h 150709"/>
                <a:gd name="connsiteX30" fmla="*/ 48540 w 124001"/>
                <a:gd name="connsiteY30" fmla="*/ 77313 h 150709"/>
                <a:gd name="connsiteX31" fmla="*/ 60180 w 124001"/>
                <a:gd name="connsiteY31" fmla="*/ 30868 h 15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4001" h="150709">
                  <a:moveTo>
                    <a:pt x="18371" y="133710"/>
                  </a:moveTo>
                  <a:cubicBezTo>
                    <a:pt x="16470" y="141767"/>
                    <a:pt x="15995" y="143426"/>
                    <a:pt x="5543" y="143426"/>
                  </a:cubicBezTo>
                  <a:cubicBezTo>
                    <a:pt x="2693" y="143426"/>
                    <a:pt x="79" y="143426"/>
                    <a:pt x="79" y="147928"/>
                  </a:cubicBezTo>
                  <a:cubicBezTo>
                    <a:pt x="79" y="149824"/>
                    <a:pt x="1267" y="150772"/>
                    <a:pt x="3168" y="150772"/>
                  </a:cubicBezTo>
                  <a:cubicBezTo>
                    <a:pt x="9581" y="150772"/>
                    <a:pt x="16470" y="150061"/>
                    <a:pt x="23122" y="150061"/>
                  </a:cubicBezTo>
                  <a:cubicBezTo>
                    <a:pt x="30961" y="150061"/>
                    <a:pt x="39038" y="150772"/>
                    <a:pt x="46639" y="150772"/>
                  </a:cubicBezTo>
                  <a:cubicBezTo>
                    <a:pt x="47827" y="150772"/>
                    <a:pt x="50915" y="150772"/>
                    <a:pt x="50915" y="146033"/>
                  </a:cubicBezTo>
                  <a:cubicBezTo>
                    <a:pt x="50915" y="143426"/>
                    <a:pt x="48540" y="143426"/>
                    <a:pt x="45214" y="143426"/>
                  </a:cubicBezTo>
                  <a:cubicBezTo>
                    <a:pt x="33337" y="143426"/>
                    <a:pt x="33337" y="141767"/>
                    <a:pt x="33337" y="139635"/>
                  </a:cubicBezTo>
                  <a:cubicBezTo>
                    <a:pt x="33337" y="136791"/>
                    <a:pt x="43314" y="98166"/>
                    <a:pt x="44977" y="92242"/>
                  </a:cubicBezTo>
                  <a:cubicBezTo>
                    <a:pt x="48065" y="99114"/>
                    <a:pt x="54716" y="107407"/>
                    <a:pt x="66831" y="107407"/>
                  </a:cubicBezTo>
                  <a:cubicBezTo>
                    <a:pt x="94387" y="107407"/>
                    <a:pt x="124081" y="72811"/>
                    <a:pt x="124081" y="37977"/>
                  </a:cubicBezTo>
                  <a:cubicBezTo>
                    <a:pt x="124081" y="15702"/>
                    <a:pt x="110541" y="63"/>
                    <a:pt x="92487" y="63"/>
                  </a:cubicBezTo>
                  <a:cubicBezTo>
                    <a:pt x="80609" y="63"/>
                    <a:pt x="69207" y="8593"/>
                    <a:pt x="61368" y="17835"/>
                  </a:cubicBezTo>
                  <a:cubicBezTo>
                    <a:pt x="58992" y="5039"/>
                    <a:pt x="48777" y="63"/>
                    <a:pt x="39988" y="63"/>
                  </a:cubicBezTo>
                  <a:cubicBezTo>
                    <a:pt x="29061" y="63"/>
                    <a:pt x="24547" y="9304"/>
                    <a:pt x="22409" y="13570"/>
                  </a:cubicBezTo>
                  <a:cubicBezTo>
                    <a:pt x="18133" y="21626"/>
                    <a:pt x="15045" y="35844"/>
                    <a:pt x="15045" y="36555"/>
                  </a:cubicBezTo>
                  <a:cubicBezTo>
                    <a:pt x="15045" y="38925"/>
                    <a:pt x="17421" y="38925"/>
                    <a:pt x="17896" y="38925"/>
                  </a:cubicBezTo>
                  <a:cubicBezTo>
                    <a:pt x="20271" y="38925"/>
                    <a:pt x="20509" y="38688"/>
                    <a:pt x="21934" y="33475"/>
                  </a:cubicBezTo>
                  <a:cubicBezTo>
                    <a:pt x="25972" y="16650"/>
                    <a:pt x="30724" y="5276"/>
                    <a:pt x="39275" y="5276"/>
                  </a:cubicBezTo>
                  <a:cubicBezTo>
                    <a:pt x="43314" y="5276"/>
                    <a:pt x="46639" y="7172"/>
                    <a:pt x="46639" y="16176"/>
                  </a:cubicBezTo>
                  <a:cubicBezTo>
                    <a:pt x="46639" y="21626"/>
                    <a:pt x="45927" y="24233"/>
                    <a:pt x="44977" y="28261"/>
                  </a:cubicBezTo>
                  <a:lnTo>
                    <a:pt x="18371" y="133710"/>
                  </a:lnTo>
                  <a:close/>
                  <a:moveTo>
                    <a:pt x="60180" y="30868"/>
                  </a:moveTo>
                  <a:cubicBezTo>
                    <a:pt x="61843" y="24470"/>
                    <a:pt x="68257" y="17835"/>
                    <a:pt x="72532" y="14281"/>
                  </a:cubicBezTo>
                  <a:cubicBezTo>
                    <a:pt x="80847" y="6935"/>
                    <a:pt x="87736" y="5276"/>
                    <a:pt x="91774" y="5276"/>
                  </a:cubicBezTo>
                  <a:cubicBezTo>
                    <a:pt x="101276" y="5276"/>
                    <a:pt x="106977" y="13570"/>
                    <a:pt x="106977" y="27551"/>
                  </a:cubicBezTo>
                  <a:cubicBezTo>
                    <a:pt x="106977" y="41531"/>
                    <a:pt x="99138" y="68782"/>
                    <a:pt x="94862" y="77787"/>
                  </a:cubicBezTo>
                  <a:cubicBezTo>
                    <a:pt x="86785" y="94374"/>
                    <a:pt x="75383" y="102194"/>
                    <a:pt x="66594" y="102194"/>
                  </a:cubicBezTo>
                  <a:cubicBezTo>
                    <a:pt x="50915" y="102194"/>
                    <a:pt x="47827" y="82526"/>
                    <a:pt x="47827" y="81104"/>
                  </a:cubicBezTo>
                  <a:cubicBezTo>
                    <a:pt x="47827" y="80631"/>
                    <a:pt x="47827" y="80157"/>
                    <a:pt x="48540" y="77313"/>
                  </a:cubicBezTo>
                  <a:lnTo>
                    <a:pt x="60180" y="30868"/>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35" name="Freeform: Shape 234">
              <a:extLst>
                <a:ext uri="{FF2B5EF4-FFF2-40B4-BE49-F238E27FC236}">
                  <a16:creationId xmlns:a16="http://schemas.microsoft.com/office/drawing/2014/main" id="{EFA1765E-EB00-0CDA-1F6D-FADB9CC24C13}"/>
                </a:ext>
              </a:extLst>
            </p:cNvPr>
            <p:cNvSpPr/>
            <p:nvPr>
              <p:custDataLst>
                <p:tags r:id="rId182"/>
              </p:custDataLst>
            </p:nvPr>
          </p:nvSpPr>
          <p:spPr>
            <a:xfrm>
              <a:off x="5169669" y="5959982"/>
              <a:ext cx="60527" cy="110140"/>
            </a:xfrm>
            <a:custGeom>
              <a:avLst/>
              <a:gdLst>
                <a:gd name="connsiteX0" fmla="*/ 37665 w 60527"/>
                <a:gd name="connsiteY0" fmla="*/ 4709 h 110140"/>
                <a:gd name="connsiteX1" fmla="*/ 32676 w 60527"/>
                <a:gd name="connsiteY1" fmla="*/ 64 h 110140"/>
                <a:gd name="connsiteX2" fmla="*/ 84 w 60527"/>
                <a:gd name="connsiteY2" fmla="*/ 10680 h 110140"/>
                <a:gd name="connsiteX3" fmla="*/ 84 w 60527"/>
                <a:gd name="connsiteY3" fmla="*/ 16652 h 110140"/>
                <a:gd name="connsiteX4" fmla="*/ 24196 w 60527"/>
                <a:gd name="connsiteY4" fmla="*/ 12007 h 110140"/>
                <a:gd name="connsiteX5" fmla="*/ 24196 w 60527"/>
                <a:gd name="connsiteY5" fmla="*/ 96603 h 110140"/>
                <a:gd name="connsiteX6" fmla="*/ 7567 w 60527"/>
                <a:gd name="connsiteY6" fmla="*/ 104234 h 110140"/>
                <a:gd name="connsiteX7" fmla="*/ 1248 w 60527"/>
                <a:gd name="connsiteY7" fmla="*/ 104234 h 110140"/>
                <a:gd name="connsiteX8" fmla="*/ 1248 w 60527"/>
                <a:gd name="connsiteY8" fmla="*/ 110205 h 110140"/>
                <a:gd name="connsiteX9" fmla="*/ 30847 w 60527"/>
                <a:gd name="connsiteY9" fmla="*/ 109542 h 110140"/>
                <a:gd name="connsiteX10" fmla="*/ 60612 w 60527"/>
                <a:gd name="connsiteY10" fmla="*/ 110205 h 110140"/>
                <a:gd name="connsiteX11" fmla="*/ 60612 w 60527"/>
                <a:gd name="connsiteY11" fmla="*/ 104234 h 110140"/>
                <a:gd name="connsiteX12" fmla="*/ 54294 w 60527"/>
                <a:gd name="connsiteY12" fmla="*/ 104234 h 110140"/>
                <a:gd name="connsiteX13" fmla="*/ 37665 w 60527"/>
                <a:gd name="connsiteY13" fmla="*/ 96603 h 110140"/>
                <a:gd name="connsiteX14" fmla="*/ 37665 w 60527"/>
                <a:gd name="connsiteY14" fmla="*/ 4709 h 1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527" h="110140">
                  <a:moveTo>
                    <a:pt x="37665" y="4709"/>
                  </a:moveTo>
                  <a:cubicBezTo>
                    <a:pt x="37665" y="230"/>
                    <a:pt x="37332" y="64"/>
                    <a:pt x="32676" y="64"/>
                  </a:cubicBezTo>
                  <a:cubicBezTo>
                    <a:pt x="22034" y="10514"/>
                    <a:pt x="6902" y="10680"/>
                    <a:pt x="84" y="10680"/>
                  </a:cubicBezTo>
                  <a:lnTo>
                    <a:pt x="84" y="16652"/>
                  </a:lnTo>
                  <a:cubicBezTo>
                    <a:pt x="4075" y="16652"/>
                    <a:pt x="15050" y="16652"/>
                    <a:pt x="24196" y="12007"/>
                  </a:cubicBezTo>
                  <a:lnTo>
                    <a:pt x="24196" y="96603"/>
                  </a:lnTo>
                  <a:cubicBezTo>
                    <a:pt x="24196" y="102077"/>
                    <a:pt x="24196" y="104234"/>
                    <a:pt x="7567" y="104234"/>
                  </a:cubicBezTo>
                  <a:lnTo>
                    <a:pt x="1248" y="104234"/>
                  </a:lnTo>
                  <a:lnTo>
                    <a:pt x="1248" y="110205"/>
                  </a:lnTo>
                  <a:cubicBezTo>
                    <a:pt x="4242" y="110039"/>
                    <a:pt x="24695" y="109542"/>
                    <a:pt x="30847" y="109542"/>
                  </a:cubicBezTo>
                  <a:cubicBezTo>
                    <a:pt x="36002" y="109542"/>
                    <a:pt x="56954" y="110039"/>
                    <a:pt x="60612" y="110205"/>
                  </a:cubicBezTo>
                  <a:lnTo>
                    <a:pt x="60612" y="104234"/>
                  </a:lnTo>
                  <a:lnTo>
                    <a:pt x="54294" y="104234"/>
                  </a:lnTo>
                  <a:cubicBezTo>
                    <a:pt x="37665" y="104234"/>
                    <a:pt x="37665" y="102077"/>
                    <a:pt x="37665" y="96603"/>
                  </a:cubicBezTo>
                  <a:lnTo>
                    <a:pt x="37665" y="4709"/>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36" name="Freeform: Shape 235">
              <a:extLst>
                <a:ext uri="{FF2B5EF4-FFF2-40B4-BE49-F238E27FC236}">
                  <a16:creationId xmlns:a16="http://schemas.microsoft.com/office/drawing/2014/main" id="{18D5552A-735C-3FEA-90BF-5B885E23D533}"/>
                </a:ext>
              </a:extLst>
            </p:cNvPr>
            <p:cNvSpPr/>
            <p:nvPr>
              <p:custDataLst>
                <p:tags r:id="rId183"/>
              </p:custDataLst>
            </p:nvPr>
          </p:nvSpPr>
          <p:spPr>
            <a:xfrm>
              <a:off x="5271177" y="5856856"/>
              <a:ext cx="52973" cy="236963"/>
            </a:xfrm>
            <a:custGeom>
              <a:avLst/>
              <a:gdLst>
                <a:gd name="connsiteX0" fmla="*/ 51875 w 52973"/>
                <a:gd name="connsiteY0" fmla="*/ 122573 h 236963"/>
                <a:gd name="connsiteX1" fmla="*/ 53063 w 52973"/>
                <a:gd name="connsiteY1" fmla="*/ 118545 h 236963"/>
                <a:gd name="connsiteX2" fmla="*/ 51875 w 52973"/>
                <a:gd name="connsiteY2" fmla="*/ 114516 h 236963"/>
                <a:gd name="connsiteX3" fmla="*/ 10304 w 52973"/>
                <a:gd name="connsiteY3" fmla="*/ 5513 h 236963"/>
                <a:gd name="connsiteX4" fmla="*/ 4840 w 52973"/>
                <a:gd name="connsiteY4" fmla="*/ 63 h 236963"/>
                <a:gd name="connsiteX5" fmla="*/ 89 w 52973"/>
                <a:gd name="connsiteY5" fmla="*/ 4802 h 236963"/>
                <a:gd name="connsiteX6" fmla="*/ 1277 w 52973"/>
                <a:gd name="connsiteY6" fmla="*/ 8593 h 236963"/>
                <a:gd name="connsiteX7" fmla="*/ 43323 w 52973"/>
                <a:gd name="connsiteY7" fmla="*/ 118545 h 236963"/>
                <a:gd name="connsiteX8" fmla="*/ 1277 w 52973"/>
                <a:gd name="connsiteY8" fmla="*/ 228022 h 236963"/>
                <a:gd name="connsiteX9" fmla="*/ 89 w 52973"/>
                <a:gd name="connsiteY9" fmla="*/ 232287 h 236963"/>
                <a:gd name="connsiteX10" fmla="*/ 4840 w 52973"/>
                <a:gd name="connsiteY10" fmla="*/ 237027 h 236963"/>
                <a:gd name="connsiteX11" fmla="*/ 9829 w 52973"/>
                <a:gd name="connsiteY11" fmla="*/ 232287 h 236963"/>
                <a:gd name="connsiteX12" fmla="*/ 51875 w 52973"/>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73" h="236963">
                  <a:moveTo>
                    <a:pt x="51875" y="122573"/>
                  </a:moveTo>
                  <a:cubicBezTo>
                    <a:pt x="53063" y="119730"/>
                    <a:pt x="53063" y="119256"/>
                    <a:pt x="53063" y="118545"/>
                  </a:cubicBezTo>
                  <a:cubicBezTo>
                    <a:pt x="53063" y="117834"/>
                    <a:pt x="53063" y="117360"/>
                    <a:pt x="51875" y="114516"/>
                  </a:cubicBezTo>
                  <a:lnTo>
                    <a:pt x="10304" y="5513"/>
                  </a:lnTo>
                  <a:cubicBezTo>
                    <a:pt x="8878" y="1485"/>
                    <a:pt x="7453" y="63"/>
                    <a:pt x="4840" y="63"/>
                  </a:cubicBezTo>
                  <a:cubicBezTo>
                    <a:pt x="2227" y="63"/>
                    <a:pt x="89" y="2195"/>
                    <a:pt x="89" y="4802"/>
                  </a:cubicBezTo>
                  <a:cubicBezTo>
                    <a:pt x="89" y="5513"/>
                    <a:pt x="89" y="5987"/>
                    <a:pt x="1277" y="8593"/>
                  </a:cubicBezTo>
                  <a:lnTo>
                    <a:pt x="43323" y="118545"/>
                  </a:lnTo>
                  <a:lnTo>
                    <a:pt x="1277" y="228022"/>
                  </a:lnTo>
                  <a:cubicBezTo>
                    <a:pt x="89" y="230629"/>
                    <a:pt x="89" y="231103"/>
                    <a:pt x="89" y="232287"/>
                  </a:cubicBezTo>
                  <a:cubicBezTo>
                    <a:pt x="89" y="234894"/>
                    <a:pt x="2227" y="237027"/>
                    <a:pt x="4840" y="237027"/>
                  </a:cubicBezTo>
                  <a:cubicBezTo>
                    <a:pt x="7928" y="237027"/>
                    <a:pt x="8878" y="234657"/>
                    <a:pt x="9829" y="232287"/>
                  </a:cubicBezTo>
                  <a:lnTo>
                    <a:pt x="51875"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37" name="Freeform: Shape 236">
              <a:extLst>
                <a:ext uri="{FF2B5EF4-FFF2-40B4-BE49-F238E27FC236}">
                  <a16:creationId xmlns:a16="http://schemas.microsoft.com/office/drawing/2014/main" id="{42833350-4FAA-58A1-9F97-E15267C602E8}"/>
                </a:ext>
              </a:extLst>
            </p:cNvPr>
            <p:cNvSpPr/>
            <p:nvPr>
              <p:custDataLst>
                <p:tags r:id="rId184"/>
              </p:custDataLst>
            </p:nvPr>
          </p:nvSpPr>
          <p:spPr>
            <a:xfrm>
              <a:off x="5352322" y="6033346"/>
              <a:ext cx="80648" cy="109145"/>
            </a:xfrm>
            <a:custGeom>
              <a:avLst/>
              <a:gdLst>
                <a:gd name="connsiteX0" fmla="*/ 33517 w 80648"/>
                <a:gd name="connsiteY0" fmla="*/ 109211 h 109145"/>
                <a:gd name="connsiteX1" fmla="*/ 40667 w 80648"/>
                <a:gd name="connsiteY1" fmla="*/ 103737 h 109145"/>
                <a:gd name="connsiteX2" fmla="*/ 33517 w 80648"/>
                <a:gd name="connsiteY2" fmla="*/ 98263 h 109145"/>
                <a:gd name="connsiteX3" fmla="*/ 26699 w 80648"/>
                <a:gd name="connsiteY3" fmla="*/ 98263 h 109145"/>
                <a:gd name="connsiteX4" fmla="*/ 26699 w 80648"/>
                <a:gd name="connsiteY4" fmla="*/ 65420 h 109145"/>
                <a:gd name="connsiteX5" fmla="*/ 45656 w 80648"/>
                <a:gd name="connsiteY5" fmla="*/ 73216 h 109145"/>
                <a:gd name="connsiteX6" fmla="*/ 80742 w 80648"/>
                <a:gd name="connsiteY6" fmla="*/ 36558 h 109145"/>
                <a:gd name="connsiteX7" fmla="*/ 47318 w 80648"/>
                <a:gd name="connsiteY7" fmla="*/ 66 h 109145"/>
                <a:gd name="connsiteX8" fmla="*/ 26699 w 80648"/>
                <a:gd name="connsiteY8" fmla="*/ 7530 h 109145"/>
                <a:gd name="connsiteX9" fmla="*/ 19549 w 80648"/>
                <a:gd name="connsiteY9" fmla="*/ 895 h 109145"/>
                <a:gd name="connsiteX10" fmla="*/ 7244 w 80648"/>
                <a:gd name="connsiteY10" fmla="*/ 895 h 109145"/>
                <a:gd name="connsiteX11" fmla="*/ 93 w 80648"/>
                <a:gd name="connsiteY11" fmla="*/ 6369 h 109145"/>
                <a:gd name="connsiteX12" fmla="*/ 7244 w 80648"/>
                <a:gd name="connsiteY12" fmla="*/ 11843 h 109145"/>
                <a:gd name="connsiteX13" fmla="*/ 14061 w 80648"/>
                <a:gd name="connsiteY13" fmla="*/ 11843 h 109145"/>
                <a:gd name="connsiteX14" fmla="*/ 14061 w 80648"/>
                <a:gd name="connsiteY14" fmla="*/ 98263 h 109145"/>
                <a:gd name="connsiteX15" fmla="*/ 7244 w 80648"/>
                <a:gd name="connsiteY15" fmla="*/ 98263 h 109145"/>
                <a:gd name="connsiteX16" fmla="*/ 93 w 80648"/>
                <a:gd name="connsiteY16" fmla="*/ 103737 h 109145"/>
                <a:gd name="connsiteX17" fmla="*/ 7244 w 80648"/>
                <a:gd name="connsiteY17" fmla="*/ 109211 h 109145"/>
                <a:gd name="connsiteX18" fmla="*/ 33517 w 80648"/>
                <a:gd name="connsiteY18" fmla="*/ 109211 h 109145"/>
                <a:gd name="connsiteX19" fmla="*/ 26699 w 80648"/>
                <a:gd name="connsiteY19" fmla="*/ 28762 h 109145"/>
                <a:gd name="connsiteX20" fmla="*/ 46653 w 80648"/>
                <a:gd name="connsiteY20" fmla="*/ 11013 h 109145"/>
                <a:gd name="connsiteX21" fmla="*/ 68104 w 80648"/>
                <a:gd name="connsiteY21" fmla="*/ 36558 h 109145"/>
                <a:gd name="connsiteX22" fmla="*/ 45157 w 80648"/>
                <a:gd name="connsiteY22" fmla="*/ 62269 h 109145"/>
                <a:gd name="connsiteX23" fmla="*/ 26699 w 80648"/>
                <a:gd name="connsiteY23" fmla="*/ 40207 h 109145"/>
                <a:gd name="connsiteX24" fmla="*/ 26699 w 80648"/>
                <a:gd name="connsiteY24" fmla="*/ 28762 h 10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648" h="109145">
                  <a:moveTo>
                    <a:pt x="33517" y="109211"/>
                  </a:moveTo>
                  <a:cubicBezTo>
                    <a:pt x="36177" y="109211"/>
                    <a:pt x="40667" y="109211"/>
                    <a:pt x="40667" y="103737"/>
                  </a:cubicBezTo>
                  <a:cubicBezTo>
                    <a:pt x="40667" y="98263"/>
                    <a:pt x="36177" y="98263"/>
                    <a:pt x="33517" y="98263"/>
                  </a:cubicBezTo>
                  <a:lnTo>
                    <a:pt x="26699" y="98263"/>
                  </a:lnTo>
                  <a:lnTo>
                    <a:pt x="26699" y="65420"/>
                  </a:lnTo>
                  <a:cubicBezTo>
                    <a:pt x="31854" y="70396"/>
                    <a:pt x="38339" y="73216"/>
                    <a:pt x="45656" y="73216"/>
                  </a:cubicBezTo>
                  <a:cubicBezTo>
                    <a:pt x="64113" y="73216"/>
                    <a:pt x="80742" y="57624"/>
                    <a:pt x="80742" y="36558"/>
                  </a:cubicBezTo>
                  <a:cubicBezTo>
                    <a:pt x="80742" y="16487"/>
                    <a:pt x="65942" y="66"/>
                    <a:pt x="47318" y="66"/>
                  </a:cubicBezTo>
                  <a:cubicBezTo>
                    <a:pt x="39503" y="66"/>
                    <a:pt x="32685" y="2885"/>
                    <a:pt x="26699" y="7530"/>
                  </a:cubicBezTo>
                  <a:cubicBezTo>
                    <a:pt x="26699" y="895"/>
                    <a:pt x="23041" y="895"/>
                    <a:pt x="19549" y="895"/>
                  </a:cubicBezTo>
                  <a:lnTo>
                    <a:pt x="7244" y="895"/>
                  </a:lnTo>
                  <a:cubicBezTo>
                    <a:pt x="4583" y="895"/>
                    <a:pt x="93" y="895"/>
                    <a:pt x="93" y="6369"/>
                  </a:cubicBezTo>
                  <a:cubicBezTo>
                    <a:pt x="93" y="11843"/>
                    <a:pt x="4583" y="11843"/>
                    <a:pt x="7244" y="11843"/>
                  </a:cubicBezTo>
                  <a:lnTo>
                    <a:pt x="14061" y="11843"/>
                  </a:lnTo>
                  <a:lnTo>
                    <a:pt x="14061" y="98263"/>
                  </a:lnTo>
                  <a:lnTo>
                    <a:pt x="7244" y="98263"/>
                  </a:lnTo>
                  <a:cubicBezTo>
                    <a:pt x="4583" y="98263"/>
                    <a:pt x="93" y="98263"/>
                    <a:pt x="93" y="103737"/>
                  </a:cubicBezTo>
                  <a:cubicBezTo>
                    <a:pt x="93" y="109211"/>
                    <a:pt x="4583" y="109211"/>
                    <a:pt x="7244" y="109211"/>
                  </a:cubicBezTo>
                  <a:lnTo>
                    <a:pt x="33517" y="109211"/>
                  </a:lnTo>
                  <a:close/>
                  <a:moveTo>
                    <a:pt x="26699" y="28762"/>
                  </a:moveTo>
                  <a:cubicBezTo>
                    <a:pt x="26699" y="19141"/>
                    <a:pt x="36510" y="11013"/>
                    <a:pt x="46653" y="11013"/>
                  </a:cubicBezTo>
                  <a:cubicBezTo>
                    <a:pt x="58293" y="11013"/>
                    <a:pt x="68104" y="22293"/>
                    <a:pt x="68104" y="36558"/>
                  </a:cubicBezTo>
                  <a:cubicBezTo>
                    <a:pt x="68104" y="51653"/>
                    <a:pt x="56797" y="62269"/>
                    <a:pt x="45157" y="62269"/>
                  </a:cubicBezTo>
                  <a:cubicBezTo>
                    <a:pt x="32852" y="62269"/>
                    <a:pt x="26699" y="48501"/>
                    <a:pt x="26699" y="40207"/>
                  </a:cubicBezTo>
                  <a:lnTo>
                    <a:pt x="26699" y="28762"/>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38" name="Freeform: Shape 237">
              <a:extLst>
                <a:ext uri="{FF2B5EF4-FFF2-40B4-BE49-F238E27FC236}">
                  <a16:creationId xmlns:a16="http://schemas.microsoft.com/office/drawing/2014/main" id="{A6FEB2C8-E447-F478-83B3-69501E23FAE7}"/>
                </a:ext>
              </a:extLst>
            </p:cNvPr>
            <p:cNvSpPr/>
            <p:nvPr>
              <p:custDataLst>
                <p:tags r:id="rId185"/>
              </p:custDataLst>
            </p:nvPr>
          </p:nvSpPr>
          <p:spPr>
            <a:xfrm>
              <a:off x="5451067" y="6055787"/>
              <a:ext cx="41333" cy="73577"/>
            </a:xfrm>
            <a:custGeom>
              <a:avLst/>
              <a:gdLst>
                <a:gd name="connsiteX0" fmla="*/ 25633 w 41333"/>
                <a:gd name="connsiteY0" fmla="*/ 5161 h 73577"/>
                <a:gd name="connsiteX1" fmla="*/ 21714 w 41333"/>
                <a:gd name="connsiteY1" fmla="*/ 67 h 73577"/>
                <a:gd name="connsiteX2" fmla="*/ 17913 w 41333"/>
                <a:gd name="connsiteY2" fmla="*/ 2792 h 73577"/>
                <a:gd name="connsiteX3" fmla="*/ 3541 w 41333"/>
                <a:gd name="connsiteY3" fmla="*/ 14522 h 73577"/>
                <a:gd name="connsiteX4" fmla="*/ 97 w 41333"/>
                <a:gd name="connsiteY4" fmla="*/ 18431 h 73577"/>
                <a:gd name="connsiteX5" fmla="*/ 4372 w 41333"/>
                <a:gd name="connsiteY5" fmla="*/ 22341 h 73577"/>
                <a:gd name="connsiteX6" fmla="*/ 16606 w 41333"/>
                <a:gd name="connsiteY6" fmla="*/ 17602 h 73577"/>
                <a:gd name="connsiteX7" fmla="*/ 16606 w 41333"/>
                <a:gd name="connsiteY7" fmla="*/ 65824 h 73577"/>
                <a:gd name="connsiteX8" fmla="*/ 6035 w 41333"/>
                <a:gd name="connsiteY8" fmla="*/ 65824 h 73577"/>
                <a:gd name="connsiteX9" fmla="*/ 809 w 41333"/>
                <a:gd name="connsiteY9" fmla="*/ 69734 h 73577"/>
                <a:gd name="connsiteX10" fmla="*/ 6035 w 41333"/>
                <a:gd name="connsiteY10" fmla="*/ 73644 h 73577"/>
                <a:gd name="connsiteX11" fmla="*/ 36204 w 41333"/>
                <a:gd name="connsiteY11" fmla="*/ 73644 h 73577"/>
                <a:gd name="connsiteX12" fmla="*/ 41430 w 41333"/>
                <a:gd name="connsiteY12" fmla="*/ 69734 h 73577"/>
                <a:gd name="connsiteX13" fmla="*/ 36204 w 41333"/>
                <a:gd name="connsiteY13" fmla="*/ 65824 h 73577"/>
                <a:gd name="connsiteX14" fmla="*/ 25633 w 41333"/>
                <a:gd name="connsiteY14" fmla="*/ 65824 h 73577"/>
                <a:gd name="connsiteX15" fmla="*/ 25633 w 41333"/>
                <a:gd name="connsiteY15" fmla="*/ 5161 h 7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333" h="73577">
                  <a:moveTo>
                    <a:pt x="25633" y="5161"/>
                  </a:moveTo>
                  <a:cubicBezTo>
                    <a:pt x="25633" y="3384"/>
                    <a:pt x="25633" y="67"/>
                    <a:pt x="21714" y="67"/>
                  </a:cubicBezTo>
                  <a:cubicBezTo>
                    <a:pt x="19219" y="67"/>
                    <a:pt x="18507" y="1607"/>
                    <a:pt x="17913" y="2792"/>
                  </a:cubicBezTo>
                  <a:cubicBezTo>
                    <a:pt x="12687" y="13811"/>
                    <a:pt x="7223" y="14285"/>
                    <a:pt x="3541" y="14522"/>
                  </a:cubicBezTo>
                  <a:cubicBezTo>
                    <a:pt x="1878" y="14640"/>
                    <a:pt x="97" y="16062"/>
                    <a:pt x="97" y="18431"/>
                  </a:cubicBezTo>
                  <a:cubicBezTo>
                    <a:pt x="97" y="19853"/>
                    <a:pt x="809" y="22341"/>
                    <a:pt x="4372" y="22341"/>
                  </a:cubicBezTo>
                  <a:cubicBezTo>
                    <a:pt x="10074" y="22341"/>
                    <a:pt x="15062" y="18905"/>
                    <a:pt x="16606" y="17602"/>
                  </a:cubicBezTo>
                  <a:lnTo>
                    <a:pt x="16606" y="65824"/>
                  </a:lnTo>
                  <a:lnTo>
                    <a:pt x="6035" y="65824"/>
                  </a:lnTo>
                  <a:cubicBezTo>
                    <a:pt x="4254" y="65824"/>
                    <a:pt x="809" y="65824"/>
                    <a:pt x="809" y="69734"/>
                  </a:cubicBezTo>
                  <a:cubicBezTo>
                    <a:pt x="809" y="73644"/>
                    <a:pt x="4372" y="73644"/>
                    <a:pt x="6035" y="73644"/>
                  </a:cubicBezTo>
                  <a:lnTo>
                    <a:pt x="36204" y="73644"/>
                  </a:lnTo>
                  <a:cubicBezTo>
                    <a:pt x="37986" y="73644"/>
                    <a:pt x="41430" y="73644"/>
                    <a:pt x="41430" y="69734"/>
                  </a:cubicBezTo>
                  <a:cubicBezTo>
                    <a:pt x="41430" y="65824"/>
                    <a:pt x="37867" y="65824"/>
                    <a:pt x="36204" y="65824"/>
                  </a:cubicBezTo>
                  <a:lnTo>
                    <a:pt x="25633" y="65824"/>
                  </a:lnTo>
                  <a:lnTo>
                    <a:pt x="25633" y="5161"/>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39" name="Freeform: Shape 238">
              <a:extLst>
                <a:ext uri="{FF2B5EF4-FFF2-40B4-BE49-F238E27FC236}">
                  <a16:creationId xmlns:a16="http://schemas.microsoft.com/office/drawing/2014/main" id="{97D3B5E9-4E93-A7A4-C3C5-E1D5E30081BC}"/>
                </a:ext>
              </a:extLst>
            </p:cNvPr>
            <p:cNvSpPr/>
            <p:nvPr>
              <p:custDataLst>
                <p:tags r:id="rId186"/>
              </p:custDataLst>
            </p:nvPr>
          </p:nvSpPr>
          <p:spPr>
            <a:xfrm>
              <a:off x="5593548" y="5856856"/>
              <a:ext cx="9502" cy="236963"/>
            </a:xfrm>
            <a:custGeom>
              <a:avLst/>
              <a:gdLst>
                <a:gd name="connsiteX0" fmla="*/ 9604 w 9502"/>
                <a:gd name="connsiteY0" fmla="*/ 8593 h 236963"/>
                <a:gd name="connsiteX1" fmla="*/ 4853 w 9502"/>
                <a:gd name="connsiteY1" fmla="*/ 63 h 236963"/>
                <a:gd name="connsiteX2" fmla="*/ 102 w 9502"/>
                <a:gd name="connsiteY2" fmla="*/ 8593 h 236963"/>
                <a:gd name="connsiteX3" fmla="*/ 102 w 9502"/>
                <a:gd name="connsiteY3" fmla="*/ 228496 h 236963"/>
                <a:gd name="connsiteX4" fmla="*/ 4853 w 9502"/>
                <a:gd name="connsiteY4" fmla="*/ 237027 h 236963"/>
                <a:gd name="connsiteX5" fmla="*/ 9604 w 9502"/>
                <a:gd name="connsiteY5" fmla="*/ 228496 h 236963"/>
                <a:gd name="connsiteX6" fmla="*/ 9604 w 9502"/>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2" h="236963">
                  <a:moveTo>
                    <a:pt x="9604" y="8593"/>
                  </a:moveTo>
                  <a:cubicBezTo>
                    <a:pt x="9604" y="4328"/>
                    <a:pt x="9604" y="63"/>
                    <a:pt x="4853" y="63"/>
                  </a:cubicBezTo>
                  <a:cubicBezTo>
                    <a:pt x="102" y="63"/>
                    <a:pt x="102" y="4328"/>
                    <a:pt x="102" y="8593"/>
                  </a:cubicBezTo>
                  <a:lnTo>
                    <a:pt x="102" y="228496"/>
                  </a:lnTo>
                  <a:cubicBezTo>
                    <a:pt x="102" y="232761"/>
                    <a:pt x="102" y="237027"/>
                    <a:pt x="4853" y="237027"/>
                  </a:cubicBezTo>
                  <a:cubicBezTo>
                    <a:pt x="9604" y="237027"/>
                    <a:pt x="9604" y="232761"/>
                    <a:pt x="9604" y="228496"/>
                  </a:cubicBezTo>
                  <a:lnTo>
                    <a:pt x="9604"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0" name="Freeform: Shape 239">
              <a:extLst>
                <a:ext uri="{FF2B5EF4-FFF2-40B4-BE49-F238E27FC236}">
                  <a16:creationId xmlns:a16="http://schemas.microsoft.com/office/drawing/2014/main" id="{E2D7D336-51DC-FBAA-B8F3-2F99846E6437}"/>
                </a:ext>
              </a:extLst>
            </p:cNvPr>
            <p:cNvSpPr/>
            <p:nvPr>
              <p:custDataLst>
                <p:tags r:id="rId187"/>
              </p:custDataLst>
            </p:nvPr>
          </p:nvSpPr>
          <p:spPr>
            <a:xfrm>
              <a:off x="5640531" y="5876761"/>
              <a:ext cx="100008" cy="163031"/>
            </a:xfrm>
            <a:custGeom>
              <a:avLst/>
              <a:gdLst>
                <a:gd name="connsiteX0" fmla="*/ 100113 w 100008"/>
                <a:gd name="connsiteY0" fmla="*/ 82052 h 163031"/>
                <a:gd name="connsiteX1" fmla="*/ 90611 w 100008"/>
                <a:gd name="connsiteY1" fmla="*/ 26603 h 163031"/>
                <a:gd name="connsiteX2" fmla="*/ 50228 w 100008"/>
                <a:gd name="connsiteY2" fmla="*/ 63 h 163031"/>
                <a:gd name="connsiteX3" fmla="*/ 8894 w 100008"/>
                <a:gd name="connsiteY3" fmla="*/ 28261 h 163031"/>
                <a:gd name="connsiteX4" fmla="*/ 105 w 100008"/>
                <a:gd name="connsiteY4" fmla="*/ 82052 h 163031"/>
                <a:gd name="connsiteX5" fmla="*/ 10794 w 100008"/>
                <a:gd name="connsiteY5" fmla="*/ 139161 h 163031"/>
                <a:gd name="connsiteX6" fmla="*/ 49990 w 100008"/>
                <a:gd name="connsiteY6" fmla="*/ 163094 h 163031"/>
                <a:gd name="connsiteX7" fmla="*/ 91324 w 100008"/>
                <a:gd name="connsiteY7" fmla="*/ 135606 h 163031"/>
                <a:gd name="connsiteX8" fmla="*/ 100113 w 100008"/>
                <a:gd name="connsiteY8" fmla="*/ 82052 h 163031"/>
                <a:gd name="connsiteX9" fmla="*/ 49990 w 100008"/>
                <a:gd name="connsiteY9" fmla="*/ 157881 h 163031"/>
                <a:gd name="connsiteX10" fmla="*/ 22434 w 100008"/>
                <a:gd name="connsiteY10" fmla="*/ 129208 h 163031"/>
                <a:gd name="connsiteX11" fmla="*/ 19821 w 100008"/>
                <a:gd name="connsiteY11" fmla="*/ 79209 h 163031"/>
                <a:gd name="connsiteX12" fmla="*/ 21722 w 100008"/>
                <a:gd name="connsiteY12" fmla="*/ 35607 h 163031"/>
                <a:gd name="connsiteX13" fmla="*/ 49990 w 100008"/>
                <a:gd name="connsiteY13" fmla="*/ 5276 h 163031"/>
                <a:gd name="connsiteX14" fmla="*/ 78021 w 100008"/>
                <a:gd name="connsiteY14" fmla="*/ 33001 h 163031"/>
                <a:gd name="connsiteX15" fmla="*/ 80397 w 100008"/>
                <a:gd name="connsiteY15" fmla="*/ 79209 h 163031"/>
                <a:gd name="connsiteX16" fmla="*/ 77784 w 100008"/>
                <a:gd name="connsiteY16" fmla="*/ 128260 h 163031"/>
                <a:gd name="connsiteX17" fmla="*/ 49990 w 100008"/>
                <a:gd name="connsiteY17" fmla="*/ 157881 h 16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8" h="163031">
                  <a:moveTo>
                    <a:pt x="100113" y="82052"/>
                  </a:moveTo>
                  <a:cubicBezTo>
                    <a:pt x="100113" y="63095"/>
                    <a:pt x="98926" y="44138"/>
                    <a:pt x="90611" y="26603"/>
                  </a:cubicBezTo>
                  <a:cubicBezTo>
                    <a:pt x="79684" y="3854"/>
                    <a:pt x="60205" y="63"/>
                    <a:pt x="50228" y="63"/>
                  </a:cubicBezTo>
                  <a:cubicBezTo>
                    <a:pt x="35975" y="63"/>
                    <a:pt x="18634" y="6224"/>
                    <a:pt x="8894" y="28261"/>
                  </a:cubicBezTo>
                  <a:cubicBezTo>
                    <a:pt x="1292" y="44612"/>
                    <a:pt x="105" y="63095"/>
                    <a:pt x="105" y="82052"/>
                  </a:cubicBezTo>
                  <a:cubicBezTo>
                    <a:pt x="105" y="99825"/>
                    <a:pt x="1055" y="121151"/>
                    <a:pt x="10794" y="139161"/>
                  </a:cubicBezTo>
                  <a:cubicBezTo>
                    <a:pt x="21009" y="158355"/>
                    <a:pt x="38350" y="163094"/>
                    <a:pt x="49990" y="163094"/>
                  </a:cubicBezTo>
                  <a:cubicBezTo>
                    <a:pt x="62818" y="163094"/>
                    <a:pt x="80872" y="158118"/>
                    <a:pt x="91324" y="135606"/>
                  </a:cubicBezTo>
                  <a:cubicBezTo>
                    <a:pt x="98926" y="119256"/>
                    <a:pt x="100113" y="100772"/>
                    <a:pt x="100113" y="82052"/>
                  </a:cubicBezTo>
                  <a:close/>
                  <a:moveTo>
                    <a:pt x="49990" y="157881"/>
                  </a:moveTo>
                  <a:cubicBezTo>
                    <a:pt x="40726" y="157881"/>
                    <a:pt x="26710" y="151957"/>
                    <a:pt x="22434" y="129208"/>
                  </a:cubicBezTo>
                  <a:cubicBezTo>
                    <a:pt x="19821" y="114990"/>
                    <a:pt x="19821" y="93190"/>
                    <a:pt x="19821" y="79209"/>
                  </a:cubicBezTo>
                  <a:cubicBezTo>
                    <a:pt x="19821" y="64043"/>
                    <a:pt x="19821" y="48403"/>
                    <a:pt x="21722" y="35607"/>
                  </a:cubicBezTo>
                  <a:cubicBezTo>
                    <a:pt x="26235" y="7409"/>
                    <a:pt x="44051" y="5276"/>
                    <a:pt x="49990" y="5276"/>
                  </a:cubicBezTo>
                  <a:cubicBezTo>
                    <a:pt x="57829" y="5276"/>
                    <a:pt x="73508" y="9541"/>
                    <a:pt x="78021" y="33001"/>
                  </a:cubicBezTo>
                  <a:cubicBezTo>
                    <a:pt x="80397" y="46271"/>
                    <a:pt x="80397" y="64280"/>
                    <a:pt x="80397" y="79209"/>
                  </a:cubicBezTo>
                  <a:cubicBezTo>
                    <a:pt x="80397" y="96981"/>
                    <a:pt x="80397" y="113095"/>
                    <a:pt x="77784" y="128260"/>
                  </a:cubicBezTo>
                  <a:cubicBezTo>
                    <a:pt x="74220" y="150772"/>
                    <a:pt x="60680" y="157881"/>
                    <a:pt x="49990" y="157881"/>
                  </a:cubicBez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1" name="Freeform: Shape 240">
              <a:extLst>
                <a:ext uri="{FF2B5EF4-FFF2-40B4-BE49-F238E27FC236}">
                  <a16:creationId xmlns:a16="http://schemas.microsoft.com/office/drawing/2014/main" id="{0C1DAE3B-969D-0645-8C21-2E7C4DE87608}"/>
                </a:ext>
              </a:extLst>
            </p:cNvPr>
            <p:cNvSpPr/>
            <p:nvPr>
              <p:custDataLst>
                <p:tags r:id="rId188"/>
              </p:custDataLst>
            </p:nvPr>
          </p:nvSpPr>
          <p:spPr>
            <a:xfrm>
              <a:off x="5763107" y="5856856"/>
              <a:ext cx="52973" cy="236963"/>
            </a:xfrm>
            <a:custGeom>
              <a:avLst/>
              <a:gdLst>
                <a:gd name="connsiteX0" fmla="*/ 51896 w 52973"/>
                <a:gd name="connsiteY0" fmla="*/ 122573 h 236963"/>
                <a:gd name="connsiteX1" fmla="*/ 53083 w 52973"/>
                <a:gd name="connsiteY1" fmla="*/ 118545 h 236963"/>
                <a:gd name="connsiteX2" fmla="*/ 51896 w 52973"/>
                <a:gd name="connsiteY2" fmla="*/ 114516 h 236963"/>
                <a:gd name="connsiteX3" fmla="*/ 10324 w 52973"/>
                <a:gd name="connsiteY3" fmla="*/ 5513 h 236963"/>
                <a:gd name="connsiteX4" fmla="*/ 4861 w 52973"/>
                <a:gd name="connsiteY4" fmla="*/ 63 h 236963"/>
                <a:gd name="connsiteX5" fmla="*/ 110 w 52973"/>
                <a:gd name="connsiteY5" fmla="*/ 4802 h 236963"/>
                <a:gd name="connsiteX6" fmla="*/ 1297 w 52973"/>
                <a:gd name="connsiteY6" fmla="*/ 8593 h 236963"/>
                <a:gd name="connsiteX7" fmla="*/ 43344 w 52973"/>
                <a:gd name="connsiteY7" fmla="*/ 118545 h 236963"/>
                <a:gd name="connsiteX8" fmla="*/ 1297 w 52973"/>
                <a:gd name="connsiteY8" fmla="*/ 228022 h 236963"/>
                <a:gd name="connsiteX9" fmla="*/ 110 w 52973"/>
                <a:gd name="connsiteY9" fmla="*/ 232287 h 236963"/>
                <a:gd name="connsiteX10" fmla="*/ 4861 w 52973"/>
                <a:gd name="connsiteY10" fmla="*/ 237027 h 236963"/>
                <a:gd name="connsiteX11" fmla="*/ 9849 w 52973"/>
                <a:gd name="connsiteY11" fmla="*/ 232287 h 236963"/>
                <a:gd name="connsiteX12" fmla="*/ 51896 w 52973"/>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73" h="236963">
                  <a:moveTo>
                    <a:pt x="51896" y="122573"/>
                  </a:moveTo>
                  <a:cubicBezTo>
                    <a:pt x="53083" y="119730"/>
                    <a:pt x="53083" y="119256"/>
                    <a:pt x="53083" y="118545"/>
                  </a:cubicBezTo>
                  <a:cubicBezTo>
                    <a:pt x="53083" y="117834"/>
                    <a:pt x="53083" y="117360"/>
                    <a:pt x="51896" y="114516"/>
                  </a:cubicBezTo>
                  <a:lnTo>
                    <a:pt x="10324" y="5513"/>
                  </a:lnTo>
                  <a:cubicBezTo>
                    <a:pt x="8899" y="1485"/>
                    <a:pt x="7474" y="63"/>
                    <a:pt x="4861" y="63"/>
                  </a:cubicBezTo>
                  <a:cubicBezTo>
                    <a:pt x="2248" y="63"/>
                    <a:pt x="110" y="2195"/>
                    <a:pt x="110" y="4802"/>
                  </a:cubicBezTo>
                  <a:cubicBezTo>
                    <a:pt x="110" y="5513"/>
                    <a:pt x="110" y="5987"/>
                    <a:pt x="1297" y="8593"/>
                  </a:cubicBezTo>
                  <a:lnTo>
                    <a:pt x="43344" y="118545"/>
                  </a:lnTo>
                  <a:lnTo>
                    <a:pt x="1297" y="228022"/>
                  </a:lnTo>
                  <a:cubicBezTo>
                    <a:pt x="110" y="230629"/>
                    <a:pt x="110" y="231103"/>
                    <a:pt x="110" y="232287"/>
                  </a:cubicBezTo>
                  <a:cubicBezTo>
                    <a:pt x="110" y="234894"/>
                    <a:pt x="2248" y="237027"/>
                    <a:pt x="4861" y="237027"/>
                  </a:cubicBezTo>
                  <a:cubicBezTo>
                    <a:pt x="7949" y="237027"/>
                    <a:pt x="8899" y="234657"/>
                    <a:pt x="9849" y="232287"/>
                  </a:cubicBezTo>
                  <a:lnTo>
                    <a:pt x="51896"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2" name="Freeform: Shape 241">
              <a:extLst>
                <a:ext uri="{FF2B5EF4-FFF2-40B4-BE49-F238E27FC236}">
                  <a16:creationId xmlns:a16="http://schemas.microsoft.com/office/drawing/2014/main" id="{5CBBC791-BFA6-FBD8-98BE-A98A24AF3727}"/>
                </a:ext>
              </a:extLst>
            </p:cNvPr>
            <p:cNvSpPr/>
            <p:nvPr>
              <p:custDataLst>
                <p:tags r:id="rId189"/>
              </p:custDataLst>
            </p:nvPr>
          </p:nvSpPr>
          <p:spPr>
            <a:xfrm>
              <a:off x="5844252" y="6033346"/>
              <a:ext cx="80648" cy="109145"/>
            </a:xfrm>
            <a:custGeom>
              <a:avLst/>
              <a:gdLst>
                <a:gd name="connsiteX0" fmla="*/ 33537 w 80648"/>
                <a:gd name="connsiteY0" fmla="*/ 109211 h 109145"/>
                <a:gd name="connsiteX1" fmla="*/ 40688 w 80648"/>
                <a:gd name="connsiteY1" fmla="*/ 103737 h 109145"/>
                <a:gd name="connsiteX2" fmla="*/ 33537 w 80648"/>
                <a:gd name="connsiteY2" fmla="*/ 98263 h 109145"/>
                <a:gd name="connsiteX3" fmla="*/ 26720 w 80648"/>
                <a:gd name="connsiteY3" fmla="*/ 98263 h 109145"/>
                <a:gd name="connsiteX4" fmla="*/ 26720 w 80648"/>
                <a:gd name="connsiteY4" fmla="*/ 65420 h 109145"/>
                <a:gd name="connsiteX5" fmla="*/ 45676 w 80648"/>
                <a:gd name="connsiteY5" fmla="*/ 73216 h 109145"/>
                <a:gd name="connsiteX6" fmla="*/ 80762 w 80648"/>
                <a:gd name="connsiteY6" fmla="*/ 36558 h 109145"/>
                <a:gd name="connsiteX7" fmla="*/ 47339 w 80648"/>
                <a:gd name="connsiteY7" fmla="*/ 66 h 109145"/>
                <a:gd name="connsiteX8" fmla="*/ 26720 w 80648"/>
                <a:gd name="connsiteY8" fmla="*/ 7530 h 109145"/>
                <a:gd name="connsiteX9" fmla="*/ 19569 w 80648"/>
                <a:gd name="connsiteY9" fmla="*/ 895 h 109145"/>
                <a:gd name="connsiteX10" fmla="*/ 7264 w 80648"/>
                <a:gd name="connsiteY10" fmla="*/ 895 h 109145"/>
                <a:gd name="connsiteX11" fmla="*/ 114 w 80648"/>
                <a:gd name="connsiteY11" fmla="*/ 6369 h 109145"/>
                <a:gd name="connsiteX12" fmla="*/ 7264 w 80648"/>
                <a:gd name="connsiteY12" fmla="*/ 11843 h 109145"/>
                <a:gd name="connsiteX13" fmla="*/ 14082 w 80648"/>
                <a:gd name="connsiteY13" fmla="*/ 11843 h 109145"/>
                <a:gd name="connsiteX14" fmla="*/ 14082 w 80648"/>
                <a:gd name="connsiteY14" fmla="*/ 98263 h 109145"/>
                <a:gd name="connsiteX15" fmla="*/ 7264 w 80648"/>
                <a:gd name="connsiteY15" fmla="*/ 98263 h 109145"/>
                <a:gd name="connsiteX16" fmla="*/ 114 w 80648"/>
                <a:gd name="connsiteY16" fmla="*/ 103737 h 109145"/>
                <a:gd name="connsiteX17" fmla="*/ 7264 w 80648"/>
                <a:gd name="connsiteY17" fmla="*/ 109211 h 109145"/>
                <a:gd name="connsiteX18" fmla="*/ 33537 w 80648"/>
                <a:gd name="connsiteY18" fmla="*/ 109211 h 109145"/>
                <a:gd name="connsiteX19" fmla="*/ 26720 w 80648"/>
                <a:gd name="connsiteY19" fmla="*/ 28762 h 109145"/>
                <a:gd name="connsiteX20" fmla="*/ 46674 w 80648"/>
                <a:gd name="connsiteY20" fmla="*/ 11013 h 109145"/>
                <a:gd name="connsiteX21" fmla="*/ 68125 w 80648"/>
                <a:gd name="connsiteY21" fmla="*/ 36558 h 109145"/>
                <a:gd name="connsiteX22" fmla="*/ 45177 w 80648"/>
                <a:gd name="connsiteY22" fmla="*/ 62269 h 109145"/>
                <a:gd name="connsiteX23" fmla="*/ 26720 w 80648"/>
                <a:gd name="connsiteY23" fmla="*/ 40207 h 109145"/>
                <a:gd name="connsiteX24" fmla="*/ 26720 w 80648"/>
                <a:gd name="connsiteY24" fmla="*/ 28762 h 10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648" h="109145">
                  <a:moveTo>
                    <a:pt x="33537" y="109211"/>
                  </a:moveTo>
                  <a:cubicBezTo>
                    <a:pt x="36198" y="109211"/>
                    <a:pt x="40688" y="109211"/>
                    <a:pt x="40688" y="103737"/>
                  </a:cubicBezTo>
                  <a:cubicBezTo>
                    <a:pt x="40688" y="98263"/>
                    <a:pt x="36198" y="98263"/>
                    <a:pt x="33537" y="98263"/>
                  </a:cubicBezTo>
                  <a:lnTo>
                    <a:pt x="26720" y="98263"/>
                  </a:lnTo>
                  <a:lnTo>
                    <a:pt x="26720" y="65420"/>
                  </a:lnTo>
                  <a:cubicBezTo>
                    <a:pt x="31875" y="70396"/>
                    <a:pt x="38360" y="73216"/>
                    <a:pt x="45676" y="73216"/>
                  </a:cubicBezTo>
                  <a:cubicBezTo>
                    <a:pt x="64134" y="73216"/>
                    <a:pt x="80762" y="57624"/>
                    <a:pt x="80762" y="36558"/>
                  </a:cubicBezTo>
                  <a:cubicBezTo>
                    <a:pt x="80762" y="16487"/>
                    <a:pt x="65963" y="66"/>
                    <a:pt x="47339" y="66"/>
                  </a:cubicBezTo>
                  <a:cubicBezTo>
                    <a:pt x="39524" y="66"/>
                    <a:pt x="32706" y="2885"/>
                    <a:pt x="26720" y="7530"/>
                  </a:cubicBezTo>
                  <a:cubicBezTo>
                    <a:pt x="26720" y="895"/>
                    <a:pt x="23061" y="895"/>
                    <a:pt x="19569" y="895"/>
                  </a:cubicBezTo>
                  <a:lnTo>
                    <a:pt x="7264" y="895"/>
                  </a:lnTo>
                  <a:cubicBezTo>
                    <a:pt x="4604" y="895"/>
                    <a:pt x="114" y="895"/>
                    <a:pt x="114" y="6369"/>
                  </a:cubicBezTo>
                  <a:cubicBezTo>
                    <a:pt x="114" y="11843"/>
                    <a:pt x="4604" y="11843"/>
                    <a:pt x="7264" y="11843"/>
                  </a:cubicBezTo>
                  <a:lnTo>
                    <a:pt x="14082" y="11843"/>
                  </a:lnTo>
                  <a:lnTo>
                    <a:pt x="14082" y="98263"/>
                  </a:lnTo>
                  <a:lnTo>
                    <a:pt x="7264" y="98263"/>
                  </a:lnTo>
                  <a:cubicBezTo>
                    <a:pt x="4604" y="98263"/>
                    <a:pt x="114" y="98263"/>
                    <a:pt x="114" y="103737"/>
                  </a:cubicBezTo>
                  <a:cubicBezTo>
                    <a:pt x="114" y="109211"/>
                    <a:pt x="4604" y="109211"/>
                    <a:pt x="7264" y="109211"/>
                  </a:cubicBezTo>
                  <a:lnTo>
                    <a:pt x="33537" y="109211"/>
                  </a:lnTo>
                  <a:close/>
                  <a:moveTo>
                    <a:pt x="26720" y="28762"/>
                  </a:moveTo>
                  <a:cubicBezTo>
                    <a:pt x="26720" y="19141"/>
                    <a:pt x="36531" y="11013"/>
                    <a:pt x="46674" y="11013"/>
                  </a:cubicBezTo>
                  <a:cubicBezTo>
                    <a:pt x="58314" y="11013"/>
                    <a:pt x="68125" y="22293"/>
                    <a:pt x="68125" y="36558"/>
                  </a:cubicBezTo>
                  <a:cubicBezTo>
                    <a:pt x="68125" y="51653"/>
                    <a:pt x="56817" y="62269"/>
                    <a:pt x="45177" y="62269"/>
                  </a:cubicBezTo>
                  <a:cubicBezTo>
                    <a:pt x="32872" y="62269"/>
                    <a:pt x="26720" y="48501"/>
                    <a:pt x="26720" y="40207"/>
                  </a:cubicBezTo>
                  <a:lnTo>
                    <a:pt x="26720" y="28762"/>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3" name="Freeform: Shape 242">
              <a:extLst>
                <a:ext uri="{FF2B5EF4-FFF2-40B4-BE49-F238E27FC236}">
                  <a16:creationId xmlns:a16="http://schemas.microsoft.com/office/drawing/2014/main" id="{C2A40912-CB01-C4F5-D5A0-6E947B1AC0C1}"/>
                </a:ext>
              </a:extLst>
            </p:cNvPr>
            <p:cNvSpPr/>
            <p:nvPr>
              <p:custDataLst>
                <p:tags r:id="rId190"/>
              </p:custDataLst>
            </p:nvPr>
          </p:nvSpPr>
          <p:spPr>
            <a:xfrm>
              <a:off x="5937058" y="6055787"/>
              <a:ext cx="50360" cy="73577"/>
            </a:xfrm>
            <a:custGeom>
              <a:avLst/>
              <a:gdLst>
                <a:gd name="connsiteX0" fmla="*/ 2374 w 50360"/>
                <a:gd name="connsiteY0" fmla="*/ 65943 h 73577"/>
                <a:gd name="connsiteX1" fmla="*/ 117 w 50360"/>
                <a:gd name="connsiteY1" fmla="*/ 69734 h 73577"/>
                <a:gd name="connsiteX2" fmla="*/ 5343 w 50360"/>
                <a:gd name="connsiteY2" fmla="*/ 73644 h 73577"/>
                <a:gd name="connsiteX3" fmla="*/ 45371 w 50360"/>
                <a:gd name="connsiteY3" fmla="*/ 73644 h 73577"/>
                <a:gd name="connsiteX4" fmla="*/ 50478 w 50360"/>
                <a:gd name="connsiteY4" fmla="*/ 68549 h 73577"/>
                <a:gd name="connsiteX5" fmla="*/ 50478 w 50360"/>
                <a:gd name="connsiteY5" fmla="*/ 65350 h 73577"/>
                <a:gd name="connsiteX6" fmla="*/ 45964 w 50360"/>
                <a:gd name="connsiteY6" fmla="*/ 60256 h 73577"/>
                <a:gd name="connsiteX7" fmla="*/ 41451 w 50360"/>
                <a:gd name="connsiteY7" fmla="*/ 65824 h 73577"/>
                <a:gd name="connsiteX8" fmla="*/ 14964 w 50360"/>
                <a:gd name="connsiteY8" fmla="*/ 65824 h 73577"/>
                <a:gd name="connsiteX9" fmla="*/ 37056 w 50360"/>
                <a:gd name="connsiteY9" fmla="*/ 47697 h 73577"/>
                <a:gd name="connsiteX10" fmla="*/ 50478 w 50360"/>
                <a:gd name="connsiteY10" fmla="*/ 23289 h 73577"/>
                <a:gd name="connsiteX11" fmla="*/ 23753 w 50360"/>
                <a:gd name="connsiteY11" fmla="*/ 67 h 73577"/>
                <a:gd name="connsiteX12" fmla="*/ 117 w 50360"/>
                <a:gd name="connsiteY12" fmla="*/ 19261 h 73577"/>
                <a:gd name="connsiteX13" fmla="*/ 5937 w 50360"/>
                <a:gd name="connsiteY13" fmla="*/ 25422 h 73577"/>
                <a:gd name="connsiteX14" fmla="*/ 11638 w 50360"/>
                <a:gd name="connsiteY14" fmla="*/ 19616 h 73577"/>
                <a:gd name="connsiteX15" fmla="*/ 9976 w 50360"/>
                <a:gd name="connsiteY15" fmla="*/ 15588 h 73577"/>
                <a:gd name="connsiteX16" fmla="*/ 23278 w 50360"/>
                <a:gd name="connsiteY16" fmla="*/ 7887 h 73577"/>
                <a:gd name="connsiteX17" fmla="*/ 41451 w 50360"/>
                <a:gd name="connsiteY17" fmla="*/ 23289 h 73577"/>
                <a:gd name="connsiteX18" fmla="*/ 27436 w 50360"/>
                <a:gd name="connsiteY18" fmla="*/ 45090 h 73577"/>
                <a:gd name="connsiteX19" fmla="*/ 2374 w 50360"/>
                <a:gd name="connsiteY19" fmla="*/ 65943 h 7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360" h="73577">
                  <a:moveTo>
                    <a:pt x="2374" y="65943"/>
                  </a:moveTo>
                  <a:cubicBezTo>
                    <a:pt x="830" y="67246"/>
                    <a:pt x="117" y="67838"/>
                    <a:pt x="117" y="69734"/>
                  </a:cubicBezTo>
                  <a:cubicBezTo>
                    <a:pt x="117" y="73644"/>
                    <a:pt x="3562" y="73644"/>
                    <a:pt x="5343" y="73644"/>
                  </a:cubicBezTo>
                  <a:lnTo>
                    <a:pt x="45371" y="73644"/>
                  </a:lnTo>
                  <a:cubicBezTo>
                    <a:pt x="49290" y="73644"/>
                    <a:pt x="50478" y="72696"/>
                    <a:pt x="50478" y="68549"/>
                  </a:cubicBezTo>
                  <a:lnTo>
                    <a:pt x="50478" y="65350"/>
                  </a:lnTo>
                  <a:cubicBezTo>
                    <a:pt x="50478" y="63099"/>
                    <a:pt x="50478" y="60256"/>
                    <a:pt x="45964" y="60256"/>
                  </a:cubicBezTo>
                  <a:cubicBezTo>
                    <a:pt x="41451" y="60256"/>
                    <a:pt x="41451" y="62981"/>
                    <a:pt x="41451" y="65824"/>
                  </a:cubicBezTo>
                  <a:lnTo>
                    <a:pt x="14964" y="65824"/>
                  </a:lnTo>
                  <a:cubicBezTo>
                    <a:pt x="23635" y="58478"/>
                    <a:pt x="33137" y="51132"/>
                    <a:pt x="37056" y="47697"/>
                  </a:cubicBezTo>
                  <a:cubicBezTo>
                    <a:pt x="43827" y="41535"/>
                    <a:pt x="50478" y="33834"/>
                    <a:pt x="50478" y="23289"/>
                  </a:cubicBezTo>
                  <a:cubicBezTo>
                    <a:pt x="50478" y="9308"/>
                    <a:pt x="38600" y="67"/>
                    <a:pt x="23753" y="67"/>
                  </a:cubicBezTo>
                  <a:cubicBezTo>
                    <a:pt x="9738" y="67"/>
                    <a:pt x="117" y="9190"/>
                    <a:pt x="117" y="19261"/>
                  </a:cubicBezTo>
                  <a:cubicBezTo>
                    <a:pt x="117" y="24356"/>
                    <a:pt x="4156" y="25422"/>
                    <a:pt x="5937" y="25422"/>
                  </a:cubicBezTo>
                  <a:cubicBezTo>
                    <a:pt x="8431" y="25422"/>
                    <a:pt x="11638" y="23526"/>
                    <a:pt x="11638" y="19616"/>
                  </a:cubicBezTo>
                  <a:cubicBezTo>
                    <a:pt x="11638" y="18194"/>
                    <a:pt x="11044" y="16536"/>
                    <a:pt x="9976" y="15588"/>
                  </a:cubicBezTo>
                  <a:cubicBezTo>
                    <a:pt x="11995" y="11204"/>
                    <a:pt x="16864" y="7887"/>
                    <a:pt x="23278" y="7887"/>
                  </a:cubicBezTo>
                  <a:cubicBezTo>
                    <a:pt x="32780" y="7887"/>
                    <a:pt x="41451" y="13337"/>
                    <a:pt x="41451" y="23289"/>
                  </a:cubicBezTo>
                  <a:cubicBezTo>
                    <a:pt x="41451" y="32057"/>
                    <a:pt x="34681" y="39047"/>
                    <a:pt x="27436" y="45090"/>
                  </a:cubicBezTo>
                  <a:lnTo>
                    <a:pt x="2374" y="6594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4" name="Freeform: Shape 243">
              <a:extLst>
                <a:ext uri="{FF2B5EF4-FFF2-40B4-BE49-F238E27FC236}">
                  <a16:creationId xmlns:a16="http://schemas.microsoft.com/office/drawing/2014/main" id="{C9B8FAF4-CA07-70DE-36AA-919FB04FD939}"/>
                </a:ext>
              </a:extLst>
            </p:cNvPr>
            <p:cNvSpPr/>
            <p:nvPr>
              <p:custDataLst>
                <p:tags r:id="rId191"/>
              </p:custDataLst>
            </p:nvPr>
          </p:nvSpPr>
          <p:spPr>
            <a:xfrm>
              <a:off x="6085478" y="5856856"/>
              <a:ext cx="9502" cy="236963"/>
            </a:xfrm>
            <a:custGeom>
              <a:avLst/>
              <a:gdLst>
                <a:gd name="connsiteX0" fmla="*/ 9625 w 9502"/>
                <a:gd name="connsiteY0" fmla="*/ 8593 h 236963"/>
                <a:gd name="connsiteX1" fmla="*/ 4873 w 9502"/>
                <a:gd name="connsiteY1" fmla="*/ 63 h 236963"/>
                <a:gd name="connsiteX2" fmla="*/ 122 w 9502"/>
                <a:gd name="connsiteY2" fmla="*/ 8593 h 236963"/>
                <a:gd name="connsiteX3" fmla="*/ 122 w 9502"/>
                <a:gd name="connsiteY3" fmla="*/ 228496 h 236963"/>
                <a:gd name="connsiteX4" fmla="*/ 4873 w 9502"/>
                <a:gd name="connsiteY4" fmla="*/ 237027 h 236963"/>
                <a:gd name="connsiteX5" fmla="*/ 9625 w 9502"/>
                <a:gd name="connsiteY5" fmla="*/ 228496 h 236963"/>
                <a:gd name="connsiteX6" fmla="*/ 9625 w 9502"/>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2" h="236963">
                  <a:moveTo>
                    <a:pt x="9625" y="8593"/>
                  </a:moveTo>
                  <a:cubicBezTo>
                    <a:pt x="9625" y="4328"/>
                    <a:pt x="9625" y="63"/>
                    <a:pt x="4873" y="63"/>
                  </a:cubicBezTo>
                  <a:cubicBezTo>
                    <a:pt x="122" y="63"/>
                    <a:pt x="122" y="4328"/>
                    <a:pt x="122" y="8593"/>
                  </a:cubicBezTo>
                  <a:lnTo>
                    <a:pt x="122" y="228496"/>
                  </a:lnTo>
                  <a:cubicBezTo>
                    <a:pt x="122" y="232761"/>
                    <a:pt x="122" y="237027"/>
                    <a:pt x="4873" y="237027"/>
                  </a:cubicBezTo>
                  <a:cubicBezTo>
                    <a:pt x="9625" y="237027"/>
                    <a:pt x="9625" y="232761"/>
                    <a:pt x="9625" y="228496"/>
                  </a:cubicBezTo>
                  <a:lnTo>
                    <a:pt x="9625"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5" name="Freeform: Shape 244">
              <a:extLst>
                <a:ext uri="{FF2B5EF4-FFF2-40B4-BE49-F238E27FC236}">
                  <a16:creationId xmlns:a16="http://schemas.microsoft.com/office/drawing/2014/main" id="{DB6DAA26-4D7C-E22C-5EA0-CA2D62C7241D}"/>
                </a:ext>
              </a:extLst>
            </p:cNvPr>
            <p:cNvSpPr/>
            <p:nvPr>
              <p:custDataLst>
                <p:tags r:id="rId192"/>
              </p:custDataLst>
            </p:nvPr>
          </p:nvSpPr>
          <p:spPr>
            <a:xfrm>
              <a:off x="6132460" y="5876761"/>
              <a:ext cx="100008" cy="163031"/>
            </a:xfrm>
            <a:custGeom>
              <a:avLst/>
              <a:gdLst>
                <a:gd name="connsiteX0" fmla="*/ 100134 w 100008"/>
                <a:gd name="connsiteY0" fmla="*/ 82052 h 163031"/>
                <a:gd name="connsiteX1" fmla="*/ 90632 w 100008"/>
                <a:gd name="connsiteY1" fmla="*/ 26603 h 163031"/>
                <a:gd name="connsiteX2" fmla="*/ 50248 w 100008"/>
                <a:gd name="connsiteY2" fmla="*/ 63 h 163031"/>
                <a:gd name="connsiteX3" fmla="*/ 8915 w 100008"/>
                <a:gd name="connsiteY3" fmla="*/ 28261 h 163031"/>
                <a:gd name="connsiteX4" fmla="*/ 125 w 100008"/>
                <a:gd name="connsiteY4" fmla="*/ 82052 h 163031"/>
                <a:gd name="connsiteX5" fmla="*/ 10815 w 100008"/>
                <a:gd name="connsiteY5" fmla="*/ 139161 h 163031"/>
                <a:gd name="connsiteX6" fmla="*/ 50011 w 100008"/>
                <a:gd name="connsiteY6" fmla="*/ 163094 h 163031"/>
                <a:gd name="connsiteX7" fmla="*/ 91345 w 100008"/>
                <a:gd name="connsiteY7" fmla="*/ 135606 h 163031"/>
                <a:gd name="connsiteX8" fmla="*/ 100134 w 100008"/>
                <a:gd name="connsiteY8" fmla="*/ 82052 h 163031"/>
                <a:gd name="connsiteX9" fmla="*/ 50011 w 100008"/>
                <a:gd name="connsiteY9" fmla="*/ 157881 h 163031"/>
                <a:gd name="connsiteX10" fmla="*/ 22455 w 100008"/>
                <a:gd name="connsiteY10" fmla="*/ 129208 h 163031"/>
                <a:gd name="connsiteX11" fmla="*/ 19842 w 100008"/>
                <a:gd name="connsiteY11" fmla="*/ 79209 h 163031"/>
                <a:gd name="connsiteX12" fmla="*/ 21742 w 100008"/>
                <a:gd name="connsiteY12" fmla="*/ 35607 h 163031"/>
                <a:gd name="connsiteX13" fmla="*/ 50011 w 100008"/>
                <a:gd name="connsiteY13" fmla="*/ 5276 h 163031"/>
                <a:gd name="connsiteX14" fmla="*/ 78042 w 100008"/>
                <a:gd name="connsiteY14" fmla="*/ 33001 h 163031"/>
                <a:gd name="connsiteX15" fmla="*/ 80417 w 100008"/>
                <a:gd name="connsiteY15" fmla="*/ 79209 h 163031"/>
                <a:gd name="connsiteX16" fmla="*/ 77804 w 100008"/>
                <a:gd name="connsiteY16" fmla="*/ 128260 h 163031"/>
                <a:gd name="connsiteX17" fmla="*/ 50011 w 100008"/>
                <a:gd name="connsiteY17" fmla="*/ 157881 h 16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8" h="163031">
                  <a:moveTo>
                    <a:pt x="100134" y="82052"/>
                  </a:moveTo>
                  <a:cubicBezTo>
                    <a:pt x="100134" y="63095"/>
                    <a:pt x="98946" y="44138"/>
                    <a:pt x="90632" y="26603"/>
                  </a:cubicBezTo>
                  <a:cubicBezTo>
                    <a:pt x="79705" y="3854"/>
                    <a:pt x="60226" y="63"/>
                    <a:pt x="50248" y="63"/>
                  </a:cubicBezTo>
                  <a:cubicBezTo>
                    <a:pt x="35995" y="63"/>
                    <a:pt x="18654" y="6224"/>
                    <a:pt x="8915" y="28261"/>
                  </a:cubicBezTo>
                  <a:cubicBezTo>
                    <a:pt x="1313" y="44612"/>
                    <a:pt x="125" y="63095"/>
                    <a:pt x="125" y="82052"/>
                  </a:cubicBezTo>
                  <a:cubicBezTo>
                    <a:pt x="125" y="99825"/>
                    <a:pt x="1075" y="121151"/>
                    <a:pt x="10815" y="139161"/>
                  </a:cubicBezTo>
                  <a:cubicBezTo>
                    <a:pt x="21030" y="158355"/>
                    <a:pt x="38371" y="163094"/>
                    <a:pt x="50011" y="163094"/>
                  </a:cubicBezTo>
                  <a:cubicBezTo>
                    <a:pt x="62839" y="163094"/>
                    <a:pt x="80893" y="158118"/>
                    <a:pt x="91345" y="135606"/>
                  </a:cubicBezTo>
                  <a:cubicBezTo>
                    <a:pt x="98946" y="119256"/>
                    <a:pt x="100134" y="100772"/>
                    <a:pt x="100134" y="82052"/>
                  </a:cubicBezTo>
                  <a:close/>
                  <a:moveTo>
                    <a:pt x="50011" y="157881"/>
                  </a:moveTo>
                  <a:cubicBezTo>
                    <a:pt x="40746" y="157881"/>
                    <a:pt x="26731" y="151957"/>
                    <a:pt x="22455" y="129208"/>
                  </a:cubicBezTo>
                  <a:cubicBezTo>
                    <a:pt x="19842" y="114990"/>
                    <a:pt x="19842" y="93190"/>
                    <a:pt x="19842" y="79209"/>
                  </a:cubicBezTo>
                  <a:cubicBezTo>
                    <a:pt x="19842" y="64043"/>
                    <a:pt x="19842" y="48403"/>
                    <a:pt x="21742" y="35607"/>
                  </a:cubicBezTo>
                  <a:cubicBezTo>
                    <a:pt x="26256" y="7409"/>
                    <a:pt x="44072" y="5276"/>
                    <a:pt x="50011" y="5276"/>
                  </a:cubicBezTo>
                  <a:cubicBezTo>
                    <a:pt x="57850" y="5276"/>
                    <a:pt x="73528" y="9541"/>
                    <a:pt x="78042" y="33001"/>
                  </a:cubicBezTo>
                  <a:cubicBezTo>
                    <a:pt x="80417" y="46271"/>
                    <a:pt x="80417" y="64280"/>
                    <a:pt x="80417" y="79209"/>
                  </a:cubicBezTo>
                  <a:cubicBezTo>
                    <a:pt x="80417" y="96981"/>
                    <a:pt x="80417" y="113095"/>
                    <a:pt x="77804" y="128260"/>
                  </a:cubicBezTo>
                  <a:cubicBezTo>
                    <a:pt x="74241" y="150772"/>
                    <a:pt x="60701" y="157881"/>
                    <a:pt x="50011" y="157881"/>
                  </a:cubicBez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6" name="Freeform: Shape 245">
              <a:extLst>
                <a:ext uri="{FF2B5EF4-FFF2-40B4-BE49-F238E27FC236}">
                  <a16:creationId xmlns:a16="http://schemas.microsoft.com/office/drawing/2014/main" id="{773C5685-77A2-8D9A-1E25-D6A28530D284}"/>
                </a:ext>
              </a:extLst>
            </p:cNvPr>
            <p:cNvSpPr/>
            <p:nvPr>
              <p:custDataLst>
                <p:tags r:id="rId193"/>
              </p:custDataLst>
            </p:nvPr>
          </p:nvSpPr>
          <p:spPr>
            <a:xfrm>
              <a:off x="6255037" y="5856856"/>
              <a:ext cx="52973" cy="236963"/>
            </a:xfrm>
            <a:custGeom>
              <a:avLst/>
              <a:gdLst>
                <a:gd name="connsiteX0" fmla="*/ 51916 w 52973"/>
                <a:gd name="connsiteY0" fmla="*/ 122573 h 236963"/>
                <a:gd name="connsiteX1" fmla="*/ 53104 w 52973"/>
                <a:gd name="connsiteY1" fmla="*/ 118545 h 236963"/>
                <a:gd name="connsiteX2" fmla="*/ 51916 w 52973"/>
                <a:gd name="connsiteY2" fmla="*/ 114516 h 236963"/>
                <a:gd name="connsiteX3" fmla="*/ 10345 w 52973"/>
                <a:gd name="connsiteY3" fmla="*/ 5513 h 236963"/>
                <a:gd name="connsiteX4" fmla="*/ 4881 w 52973"/>
                <a:gd name="connsiteY4" fmla="*/ 63 h 236963"/>
                <a:gd name="connsiteX5" fmla="*/ 130 w 52973"/>
                <a:gd name="connsiteY5" fmla="*/ 4802 h 236963"/>
                <a:gd name="connsiteX6" fmla="*/ 1318 w 52973"/>
                <a:gd name="connsiteY6" fmla="*/ 8593 h 236963"/>
                <a:gd name="connsiteX7" fmla="*/ 43364 w 52973"/>
                <a:gd name="connsiteY7" fmla="*/ 118545 h 236963"/>
                <a:gd name="connsiteX8" fmla="*/ 1318 w 52973"/>
                <a:gd name="connsiteY8" fmla="*/ 228022 h 236963"/>
                <a:gd name="connsiteX9" fmla="*/ 130 w 52973"/>
                <a:gd name="connsiteY9" fmla="*/ 232287 h 236963"/>
                <a:gd name="connsiteX10" fmla="*/ 4881 w 52973"/>
                <a:gd name="connsiteY10" fmla="*/ 237027 h 236963"/>
                <a:gd name="connsiteX11" fmla="*/ 9870 w 52973"/>
                <a:gd name="connsiteY11" fmla="*/ 232287 h 236963"/>
                <a:gd name="connsiteX12" fmla="*/ 51916 w 52973"/>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73" h="236963">
                  <a:moveTo>
                    <a:pt x="51916" y="122573"/>
                  </a:moveTo>
                  <a:cubicBezTo>
                    <a:pt x="53104" y="119730"/>
                    <a:pt x="53104" y="119256"/>
                    <a:pt x="53104" y="118545"/>
                  </a:cubicBezTo>
                  <a:cubicBezTo>
                    <a:pt x="53104" y="117834"/>
                    <a:pt x="53104" y="117360"/>
                    <a:pt x="51916" y="114516"/>
                  </a:cubicBezTo>
                  <a:lnTo>
                    <a:pt x="10345" y="5513"/>
                  </a:lnTo>
                  <a:cubicBezTo>
                    <a:pt x="8920" y="1485"/>
                    <a:pt x="7494" y="63"/>
                    <a:pt x="4881" y="63"/>
                  </a:cubicBezTo>
                  <a:cubicBezTo>
                    <a:pt x="2268" y="63"/>
                    <a:pt x="130" y="2195"/>
                    <a:pt x="130" y="4802"/>
                  </a:cubicBezTo>
                  <a:cubicBezTo>
                    <a:pt x="130" y="5513"/>
                    <a:pt x="130" y="5987"/>
                    <a:pt x="1318" y="8593"/>
                  </a:cubicBezTo>
                  <a:lnTo>
                    <a:pt x="43364" y="118545"/>
                  </a:lnTo>
                  <a:lnTo>
                    <a:pt x="1318" y="228022"/>
                  </a:lnTo>
                  <a:cubicBezTo>
                    <a:pt x="130" y="230629"/>
                    <a:pt x="130" y="231103"/>
                    <a:pt x="130" y="232287"/>
                  </a:cubicBezTo>
                  <a:cubicBezTo>
                    <a:pt x="130" y="234894"/>
                    <a:pt x="2268" y="237027"/>
                    <a:pt x="4881" y="237027"/>
                  </a:cubicBezTo>
                  <a:cubicBezTo>
                    <a:pt x="7969" y="237027"/>
                    <a:pt x="8920" y="234657"/>
                    <a:pt x="9870" y="232287"/>
                  </a:cubicBezTo>
                  <a:lnTo>
                    <a:pt x="51916"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7" name="Freeform: Shape 246">
              <a:extLst>
                <a:ext uri="{FF2B5EF4-FFF2-40B4-BE49-F238E27FC236}">
                  <a16:creationId xmlns:a16="http://schemas.microsoft.com/office/drawing/2014/main" id="{87846D0F-8894-433D-3864-C742EBFBDEFC}"/>
                </a:ext>
              </a:extLst>
            </p:cNvPr>
            <p:cNvSpPr/>
            <p:nvPr>
              <p:custDataLst>
                <p:tags r:id="rId194"/>
              </p:custDataLst>
            </p:nvPr>
          </p:nvSpPr>
          <p:spPr>
            <a:xfrm>
              <a:off x="6336182" y="6033346"/>
              <a:ext cx="80648" cy="109145"/>
            </a:xfrm>
            <a:custGeom>
              <a:avLst/>
              <a:gdLst>
                <a:gd name="connsiteX0" fmla="*/ 33558 w 80648"/>
                <a:gd name="connsiteY0" fmla="*/ 109211 h 109145"/>
                <a:gd name="connsiteX1" fmla="*/ 40708 w 80648"/>
                <a:gd name="connsiteY1" fmla="*/ 103737 h 109145"/>
                <a:gd name="connsiteX2" fmla="*/ 33558 w 80648"/>
                <a:gd name="connsiteY2" fmla="*/ 98263 h 109145"/>
                <a:gd name="connsiteX3" fmla="*/ 26740 w 80648"/>
                <a:gd name="connsiteY3" fmla="*/ 98263 h 109145"/>
                <a:gd name="connsiteX4" fmla="*/ 26740 w 80648"/>
                <a:gd name="connsiteY4" fmla="*/ 65420 h 109145"/>
                <a:gd name="connsiteX5" fmla="*/ 45697 w 80648"/>
                <a:gd name="connsiteY5" fmla="*/ 73216 h 109145"/>
                <a:gd name="connsiteX6" fmla="*/ 80783 w 80648"/>
                <a:gd name="connsiteY6" fmla="*/ 36558 h 109145"/>
                <a:gd name="connsiteX7" fmla="*/ 47360 w 80648"/>
                <a:gd name="connsiteY7" fmla="*/ 66 h 109145"/>
                <a:gd name="connsiteX8" fmla="*/ 26740 w 80648"/>
                <a:gd name="connsiteY8" fmla="*/ 7530 h 109145"/>
                <a:gd name="connsiteX9" fmla="*/ 19590 w 80648"/>
                <a:gd name="connsiteY9" fmla="*/ 895 h 109145"/>
                <a:gd name="connsiteX10" fmla="*/ 7285 w 80648"/>
                <a:gd name="connsiteY10" fmla="*/ 895 h 109145"/>
                <a:gd name="connsiteX11" fmla="*/ 135 w 80648"/>
                <a:gd name="connsiteY11" fmla="*/ 6369 h 109145"/>
                <a:gd name="connsiteX12" fmla="*/ 7285 w 80648"/>
                <a:gd name="connsiteY12" fmla="*/ 11843 h 109145"/>
                <a:gd name="connsiteX13" fmla="*/ 14103 w 80648"/>
                <a:gd name="connsiteY13" fmla="*/ 11843 h 109145"/>
                <a:gd name="connsiteX14" fmla="*/ 14103 w 80648"/>
                <a:gd name="connsiteY14" fmla="*/ 98263 h 109145"/>
                <a:gd name="connsiteX15" fmla="*/ 7285 w 80648"/>
                <a:gd name="connsiteY15" fmla="*/ 98263 h 109145"/>
                <a:gd name="connsiteX16" fmla="*/ 135 w 80648"/>
                <a:gd name="connsiteY16" fmla="*/ 103737 h 109145"/>
                <a:gd name="connsiteX17" fmla="*/ 7285 w 80648"/>
                <a:gd name="connsiteY17" fmla="*/ 109211 h 109145"/>
                <a:gd name="connsiteX18" fmla="*/ 33558 w 80648"/>
                <a:gd name="connsiteY18" fmla="*/ 109211 h 109145"/>
                <a:gd name="connsiteX19" fmla="*/ 26740 w 80648"/>
                <a:gd name="connsiteY19" fmla="*/ 28762 h 109145"/>
                <a:gd name="connsiteX20" fmla="*/ 46695 w 80648"/>
                <a:gd name="connsiteY20" fmla="*/ 11013 h 109145"/>
                <a:gd name="connsiteX21" fmla="*/ 68145 w 80648"/>
                <a:gd name="connsiteY21" fmla="*/ 36558 h 109145"/>
                <a:gd name="connsiteX22" fmla="*/ 45198 w 80648"/>
                <a:gd name="connsiteY22" fmla="*/ 62269 h 109145"/>
                <a:gd name="connsiteX23" fmla="*/ 26740 w 80648"/>
                <a:gd name="connsiteY23" fmla="*/ 40207 h 109145"/>
                <a:gd name="connsiteX24" fmla="*/ 26740 w 80648"/>
                <a:gd name="connsiteY24" fmla="*/ 28762 h 10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648" h="109145">
                  <a:moveTo>
                    <a:pt x="33558" y="109211"/>
                  </a:moveTo>
                  <a:cubicBezTo>
                    <a:pt x="36219" y="109211"/>
                    <a:pt x="40708" y="109211"/>
                    <a:pt x="40708" y="103737"/>
                  </a:cubicBezTo>
                  <a:cubicBezTo>
                    <a:pt x="40708" y="98263"/>
                    <a:pt x="36219" y="98263"/>
                    <a:pt x="33558" y="98263"/>
                  </a:cubicBezTo>
                  <a:lnTo>
                    <a:pt x="26740" y="98263"/>
                  </a:lnTo>
                  <a:lnTo>
                    <a:pt x="26740" y="65420"/>
                  </a:lnTo>
                  <a:cubicBezTo>
                    <a:pt x="31895" y="70396"/>
                    <a:pt x="38380" y="73216"/>
                    <a:pt x="45697" y="73216"/>
                  </a:cubicBezTo>
                  <a:cubicBezTo>
                    <a:pt x="64155" y="73216"/>
                    <a:pt x="80783" y="57624"/>
                    <a:pt x="80783" y="36558"/>
                  </a:cubicBezTo>
                  <a:cubicBezTo>
                    <a:pt x="80783" y="16487"/>
                    <a:pt x="65984" y="66"/>
                    <a:pt x="47360" y="66"/>
                  </a:cubicBezTo>
                  <a:cubicBezTo>
                    <a:pt x="39544" y="66"/>
                    <a:pt x="32727" y="2885"/>
                    <a:pt x="26740" y="7530"/>
                  </a:cubicBezTo>
                  <a:cubicBezTo>
                    <a:pt x="26740" y="895"/>
                    <a:pt x="23082" y="895"/>
                    <a:pt x="19590" y="895"/>
                  </a:cubicBezTo>
                  <a:lnTo>
                    <a:pt x="7285" y="895"/>
                  </a:lnTo>
                  <a:cubicBezTo>
                    <a:pt x="4624" y="895"/>
                    <a:pt x="135" y="895"/>
                    <a:pt x="135" y="6369"/>
                  </a:cubicBezTo>
                  <a:cubicBezTo>
                    <a:pt x="135" y="11843"/>
                    <a:pt x="4624" y="11843"/>
                    <a:pt x="7285" y="11843"/>
                  </a:cubicBezTo>
                  <a:lnTo>
                    <a:pt x="14103" y="11843"/>
                  </a:lnTo>
                  <a:lnTo>
                    <a:pt x="14103" y="98263"/>
                  </a:lnTo>
                  <a:lnTo>
                    <a:pt x="7285" y="98263"/>
                  </a:lnTo>
                  <a:cubicBezTo>
                    <a:pt x="4624" y="98263"/>
                    <a:pt x="135" y="98263"/>
                    <a:pt x="135" y="103737"/>
                  </a:cubicBezTo>
                  <a:cubicBezTo>
                    <a:pt x="135" y="109211"/>
                    <a:pt x="4624" y="109211"/>
                    <a:pt x="7285" y="109211"/>
                  </a:cubicBezTo>
                  <a:lnTo>
                    <a:pt x="33558" y="109211"/>
                  </a:lnTo>
                  <a:close/>
                  <a:moveTo>
                    <a:pt x="26740" y="28762"/>
                  </a:moveTo>
                  <a:cubicBezTo>
                    <a:pt x="26740" y="19141"/>
                    <a:pt x="36551" y="11013"/>
                    <a:pt x="46695" y="11013"/>
                  </a:cubicBezTo>
                  <a:cubicBezTo>
                    <a:pt x="58335" y="11013"/>
                    <a:pt x="68145" y="22293"/>
                    <a:pt x="68145" y="36558"/>
                  </a:cubicBezTo>
                  <a:cubicBezTo>
                    <a:pt x="68145" y="51653"/>
                    <a:pt x="56838" y="62269"/>
                    <a:pt x="45198" y="62269"/>
                  </a:cubicBezTo>
                  <a:cubicBezTo>
                    <a:pt x="32893" y="62269"/>
                    <a:pt x="26740" y="48501"/>
                    <a:pt x="26740" y="40207"/>
                  </a:cubicBezTo>
                  <a:lnTo>
                    <a:pt x="26740" y="28762"/>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8" name="Freeform: Shape 247">
              <a:extLst>
                <a:ext uri="{FF2B5EF4-FFF2-40B4-BE49-F238E27FC236}">
                  <a16:creationId xmlns:a16="http://schemas.microsoft.com/office/drawing/2014/main" id="{90D33B04-635F-4A9F-D60F-3CA73AE6F749}"/>
                </a:ext>
              </a:extLst>
            </p:cNvPr>
            <p:cNvSpPr/>
            <p:nvPr>
              <p:custDataLst>
                <p:tags r:id="rId195"/>
              </p:custDataLst>
            </p:nvPr>
          </p:nvSpPr>
          <p:spPr>
            <a:xfrm>
              <a:off x="6427919" y="6055787"/>
              <a:ext cx="52498" cy="74762"/>
            </a:xfrm>
            <a:custGeom>
              <a:avLst/>
              <a:gdLst>
                <a:gd name="connsiteX0" fmla="*/ 26031 w 52498"/>
                <a:gd name="connsiteY0" fmla="*/ 38455 h 74762"/>
                <a:gd name="connsiteX1" fmla="*/ 43610 w 52498"/>
                <a:gd name="connsiteY1" fmla="*/ 52673 h 74762"/>
                <a:gd name="connsiteX2" fmla="*/ 26387 w 52498"/>
                <a:gd name="connsiteY2" fmla="*/ 67009 h 74762"/>
                <a:gd name="connsiteX3" fmla="*/ 10352 w 52498"/>
                <a:gd name="connsiteY3" fmla="*/ 61440 h 74762"/>
                <a:gd name="connsiteX4" fmla="*/ 10590 w 52498"/>
                <a:gd name="connsiteY4" fmla="*/ 61085 h 74762"/>
                <a:gd name="connsiteX5" fmla="*/ 11540 w 52498"/>
                <a:gd name="connsiteY5" fmla="*/ 58478 h 74762"/>
                <a:gd name="connsiteX6" fmla="*/ 11659 w 52498"/>
                <a:gd name="connsiteY6" fmla="*/ 57649 h 74762"/>
                <a:gd name="connsiteX7" fmla="*/ 5958 w 52498"/>
                <a:gd name="connsiteY7" fmla="*/ 51962 h 74762"/>
                <a:gd name="connsiteX8" fmla="*/ 138 w 52498"/>
                <a:gd name="connsiteY8" fmla="*/ 58004 h 74762"/>
                <a:gd name="connsiteX9" fmla="*/ 26387 w 52498"/>
                <a:gd name="connsiteY9" fmla="*/ 74829 h 74762"/>
                <a:gd name="connsiteX10" fmla="*/ 52637 w 52498"/>
                <a:gd name="connsiteY10" fmla="*/ 52791 h 74762"/>
                <a:gd name="connsiteX11" fmla="*/ 39690 w 52498"/>
                <a:gd name="connsiteY11" fmla="*/ 33953 h 74762"/>
                <a:gd name="connsiteX12" fmla="*/ 49073 w 52498"/>
                <a:gd name="connsiteY12" fmla="*/ 17010 h 74762"/>
                <a:gd name="connsiteX13" fmla="*/ 26387 w 52498"/>
                <a:gd name="connsiteY13" fmla="*/ 67 h 74762"/>
                <a:gd name="connsiteX14" fmla="*/ 3701 w 52498"/>
                <a:gd name="connsiteY14" fmla="*/ 14048 h 74762"/>
                <a:gd name="connsiteX15" fmla="*/ 9521 w 52498"/>
                <a:gd name="connsiteY15" fmla="*/ 19972 h 74762"/>
                <a:gd name="connsiteX16" fmla="*/ 15222 w 52498"/>
                <a:gd name="connsiteY16" fmla="*/ 14285 h 74762"/>
                <a:gd name="connsiteX17" fmla="*/ 14272 w 52498"/>
                <a:gd name="connsiteY17" fmla="*/ 10967 h 74762"/>
                <a:gd name="connsiteX18" fmla="*/ 26506 w 52498"/>
                <a:gd name="connsiteY18" fmla="*/ 7887 h 74762"/>
                <a:gd name="connsiteX19" fmla="*/ 40046 w 52498"/>
                <a:gd name="connsiteY19" fmla="*/ 17010 h 74762"/>
                <a:gd name="connsiteX20" fmla="*/ 35414 w 52498"/>
                <a:gd name="connsiteY20" fmla="*/ 26844 h 74762"/>
                <a:gd name="connsiteX21" fmla="*/ 24843 w 52498"/>
                <a:gd name="connsiteY21" fmla="*/ 30280 h 74762"/>
                <a:gd name="connsiteX22" fmla="*/ 15935 w 52498"/>
                <a:gd name="connsiteY22" fmla="*/ 34545 h 74762"/>
                <a:gd name="connsiteX23" fmla="*/ 21042 w 52498"/>
                <a:gd name="connsiteY23" fmla="*/ 38455 h 74762"/>
                <a:gd name="connsiteX24" fmla="*/ 26031 w 52498"/>
                <a:gd name="connsiteY24" fmla="*/ 38455 h 7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498" h="74762">
                  <a:moveTo>
                    <a:pt x="26031" y="38455"/>
                  </a:moveTo>
                  <a:cubicBezTo>
                    <a:pt x="38383" y="38455"/>
                    <a:pt x="43610" y="46867"/>
                    <a:pt x="43610" y="52673"/>
                  </a:cubicBezTo>
                  <a:cubicBezTo>
                    <a:pt x="43610" y="59663"/>
                    <a:pt x="37196" y="67009"/>
                    <a:pt x="26387" y="67009"/>
                  </a:cubicBezTo>
                  <a:cubicBezTo>
                    <a:pt x="24843" y="67009"/>
                    <a:pt x="14866" y="67009"/>
                    <a:pt x="10352" y="61440"/>
                  </a:cubicBezTo>
                  <a:cubicBezTo>
                    <a:pt x="10471" y="61322"/>
                    <a:pt x="10471" y="61203"/>
                    <a:pt x="10590" y="61085"/>
                  </a:cubicBezTo>
                  <a:cubicBezTo>
                    <a:pt x="11303" y="59900"/>
                    <a:pt x="11303" y="59663"/>
                    <a:pt x="11540" y="58478"/>
                  </a:cubicBezTo>
                  <a:cubicBezTo>
                    <a:pt x="11659" y="58360"/>
                    <a:pt x="11659" y="58123"/>
                    <a:pt x="11659" y="57649"/>
                  </a:cubicBezTo>
                  <a:cubicBezTo>
                    <a:pt x="11659" y="54687"/>
                    <a:pt x="9402" y="51962"/>
                    <a:pt x="5958" y="51962"/>
                  </a:cubicBezTo>
                  <a:cubicBezTo>
                    <a:pt x="2870" y="51962"/>
                    <a:pt x="138" y="53976"/>
                    <a:pt x="138" y="58004"/>
                  </a:cubicBezTo>
                  <a:cubicBezTo>
                    <a:pt x="138" y="68549"/>
                    <a:pt x="11540" y="74829"/>
                    <a:pt x="26387" y="74829"/>
                  </a:cubicBezTo>
                  <a:cubicBezTo>
                    <a:pt x="42541" y="74829"/>
                    <a:pt x="52637" y="63810"/>
                    <a:pt x="52637" y="52791"/>
                  </a:cubicBezTo>
                  <a:cubicBezTo>
                    <a:pt x="52637" y="46275"/>
                    <a:pt x="49073" y="38573"/>
                    <a:pt x="39690" y="33953"/>
                  </a:cubicBezTo>
                  <a:cubicBezTo>
                    <a:pt x="44916" y="30398"/>
                    <a:pt x="49073" y="24119"/>
                    <a:pt x="49073" y="17010"/>
                  </a:cubicBezTo>
                  <a:cubicBezTo>
                    <a:pt x="49073" y="7768"/>
                    <a:pt x="39928" y="67"/>
                    <a:pt x="26387" y="67"/>
                  </a:cubicBezTo>
                  <a:cubicBezTo>
                    <a:pt x="12253" y="67"/>
                    <a:pt x="3701" y="5398"/>
                    <a:pt x="3701" y="14048"/>
                  </a:cubicBezTo>
                  <a:cubicBezTo>
                    <a:pt x="3701" y="17839"/>
                    <a:pt x="6433" y="19972"/>
                    <a:pt x="9521" y="19972"/>
                  </a:cubicBezTo>
                  <a:cubicBezTo>
                    <a:pt x="12728" y="19972"/>
                    <a:pt x="15222" y="17484"/>
                    <a:pt x="15222" y="14285"/>
                  </a:cubicBezTo>
                  <a:cubicBezTo>
                    <a:pt x="15222" y="12270"/>
                    <a:pt x="14747" y="11678"/>
                    <a:pt x="14272" y="10967"/>
                  </a:cubicBezTo>
                  <a:cubicBezTo>
                    <a:pt x="18073" y="7887"/>
                    <a:pt x="25556" y="7887"/>
                    <a:pt x="26506" y="7887"/>
                  </a:cubicBezTo>
                  <a:cubicBezTo>
                    <a:pt x="34701" y="7887"/>
                    <a:pt x="40046" y="12389"/>
                    <a:pt x="40046" y="17010"/>
                  </a:cubicBezTo>
                  <a:cubicBezTo>
                    <a:pt x="40046" y="18787"/>
                    <a:pt x="39571" y="23171"/>
                    <a:pt x="35414" y="26844"/>
                  </a:cubicBezTo>
                  <a:cubicBezTo>
                    <a:pt x="31970" y="29806"/>
                    <a:pt x="28644" y="30043"/>
                    <a:pt x="24843" y="30280"/>
                  </a:cubicBezTo>
                  <a:cubicBezTo>
                    <a:pt x="17954" y="30754"/>
                    <a:pt x="15935" y="30872"/>
                    <a:pt x="15935" y="34545"/>
                  </a:cubicBezTo>
                  <a:cubicBezTo>
                    <a:pt x="15935" y="38455"/>
                    <a:pt x="19261" y="38455"/>
                    <a:pt x="21042" y="38455"/>
                  </a:cubicBezTo>
                  <a:lnTo>
                    <a:pt x="26031" y="38455"/>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9" name="Freeform: Shape 248">
              <a:extLst>
                <a:ext uri="{FF2B5EF4-FFF2-40B4-BE49-F238E27FC236}">
                  <a16:creationId xmlns:a16="http://schemas.microsoft.com/office/drawing/2014/main" id="{FC982FD0-F5D8-789D-3C08-2A1165F6672C}"/>
                </a:ext>
              </a:extLst>
            </p:cNvPr>
            <p:cNvSpPr/>
            <p:nvPr>
              <p:custDataLst>
                <p:tags r:id="rId196"/>
              </p:custDataLst>
            </p:nvPr>
          </p:nvSpPr>
          <p:spPr>
            <a:xfrm>
              <a:off x="6577408" y="5856856"/>
              <a:ext cx="9502" cy="236963"/>
            </a:xfrm>
            <a:custGeom>
              <a:avLst/>
              <a:gdLst>
                <a:gd name="connsiteX0" fmla="*/ 9645 w 9502"/>
                <a:gd name="connsiteY0" fmla="*/ 8593 h 236963"/>
                <a:gd name="connsiteX1" fmla="*/ 4894 w 9502"/>
                <a:gd name="connsiteY1" fmla="*/ 63 h 236963"/>
                <a:gd name="connsiteX2" fmla="*/ 143 w 9502"/>
                <a:gd name="connsiteY2" fmla="*/ 8593 h 236963"/>
                <a:gd name="connsiteX3" fmla="*/ 143 w 9502"/>
                <a:gd name="connsiteY3" fmla="*/ 228496 h 236963"/>
                <a:gd name="connsiteX4" fmla="*/ 4894 w 9502"/>
                <a:gd name="connsiteY4" fmla="*/ 237027 h 236963"/>
                <a:gd name="connsiteX5" fmla="*/ 9645 w 9502"/>
                <a:gd name="connsiteY5" fmla="*/ 228496 h 236963"/>
                <a:gd name="connsiteX6" fmla="*/ 9645 w 9502"/>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2" h="236963">
                  <a:moveTo>
                    <a:pt x="9645" y="8593"/>
                  </a:moveTo>
                  <a:cubicBezTo>
                    <a:pt x="9645" y="4328"/>
                    <a:pt x="9645" y="63"/>
                    <a:pt x="4894" y="63"/>
                  </a:cubicBezTo>
                  <a:cubicBezTo>
                    <a:pt x="143" y="63"/>
                    <a:pt x="143" y="4328"/>
                    <a:pt x="143" y="8593"/>
                  </a:cubicBezTo>
                  <a:lnTo>
                    <a:pt x="143" y="228496"/>
                  </a:lnTo>
                  <a:cubicBezTo>
                    <a:pt x="143" y="232761"/>
                    <a:pt x="143" y="237027"/>
                    <a:pt x="4894" y="237027"/>
                  </a:cubicBezTo>
                  <a:cubicBezTo>
                    <a:pt x="9645" y="237027"/>
                    <a:pt x="9645" y="232761"/>
                    <a:pt x="9645" y="228496"/>
                  </a:cubicBezTo>
                  <a:lnTo>
                    <a:pt x="9645"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0" name="Freeform: Shape 249">
              <a:extLst>
                <a:ext uri="{FF2B5EF4-FFF2-40B4-BE49-F238E27FC236}">
                  <a16:creationId xmlns:a16="http://schemas.microsoft.com/office/drawing/2014/main" id="{C5B02764-C0F5-DD1B-2F0B-9082B9B2DAB6}"/>
                </a:ext>
              </a:extLst>
            </p:cNvPr>
            <p:cNvSpPr/>
            <p:nvPr>
              <p:custDataLst>
                <p:tags r:id="rId197"/>
              </p:custDataLst>
            </p:nvPr>
          </p:nvSpPr>
          <p:spPr>
            <a:xfrm>
              <a:off x="6624390" y="5876761"/>
              <a:ext cx="100008" cy="163031"/>
            </a:xfrm>
            <a:custGeom>
              <a:avLst/>
              <a:gdLst>
                <a:gd name="connsiteX0" fmla="*/ 100155 w 100008"/>
                <a:gd name="connsiteY0" fmla="*/ 82052 h 163031"/>
                <a:gd name="connsiteX1" fmla="*/ 90653 w 100008"/>
                <a:gd name="connsiteY1" fmla="*/ 26603 h 163031"/>
                <a:gd name="connsiteX2" fmla="*/ 50269 w 100008"/>
                <a:gd name="connsiteY2" fmla="*/ 63 h 163031"/>
                <a:gd name="connsiteX3" fmla="*/ 8935 w 100008"/>
                <a:gd name="connsiteY3" fmla="*/ 28261 h 163031"/>
                <a:gd name="connsiteX4" fmla="*/ 146 w 100008"/>
                <a:gd name="connsiteY4" fmla="*/ 82052 h 163031"/>
                <a:gd name="connsiteX5" fmla="*/ 10836 w 100008"/>
                <a:gd name="connsiteY5" fmla="*/ 139161 h 163031"/>
                <a:gd name="connsiteX6" fmla="*/ 50032 w 100008"/>
                <a:gd name="connsiteY6" fmla="*/ 163094 h 163031"/>
                <a:gd name="connsiteX7" fmla="*/ 91365 w 100008"/>
                <a:gd name="connsiteY7" fmla="*/ 135606 h 163031"/>
                <a:gd name="connsiteX8" fmla="*/ 100155 w 100008"/>
                <a:gd name="connsiteY8" fmla="*/ 82052 h 163031"/>
                <a:gd name="connsiteX9" fmla="*/ 50032 w 100008"/>
                <a:gd name="connsiteY9" fmla="*/ 157881 h 163031"/>
                <a:gd name="connsiteX10" fmla="*/ 22476 w 100008"/>
                <a:gd name="connsiteY10" fmla="*/ 129208 h 163031"/>
                <a:gd name="connsiteX11" fmla="*/ 19863 w 100008"/>
                <a:gd name="connsiteY11" fmla="*/ 79209 h 163031"/>
                <a:gd name="connsiteX12" fmla="*/ 21763 w 100008"/>
                <a:gd name="connsiteY12" fmla="*/ 35607 h 163031"/>
                <a:gd name="connsiteX13" fmla="*/ 50032 w 100008"/>
                <a:gd name="connsiteY13" fmla="*/ 5276 h 163031"/>
                <a:gd name="connsiteX14" fmla="*/ 78063 w 100008"/>
                <a:gd name="connsiteY14" fmla="*/ 33001 h 163031"/>
                <a:gd name="connsiteX15" fmla="*/ 80438 w 100008"/>
                <a:gd name="connsiteY15" fmla="*/ 79209 h 163031"/>
                <a:gd name="connsiteX16" fmla="*/ 77825 w 100008"/>
                <a:gd name="connsiteY16" fmla="*/ 128260 h 163031"/>
                <a:gd name="connsiteX17" fmla="*/ 50032 w 100008"/>
                <a:gd name="connsiteY17" fmla="*/ 157881 h 16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8" h="163031">
                  <a:moveTo>
                    <a:pt x="100155" y="82052"/>
                  </a:moveTo>
                  <a:cubicBezTo>
                    <a:pt x="100155" y="63095"/>
                    <a:pt x="98967" y="44138"/>
                    <a:pt x="90653" y="26603"/>
                  </a:cubicBezTo>
                  <a:cubicBezTo>
                    <a:pt x="79725" y="3854"/>
                    <a:pt x="60246" y="63"/>
                    <a:pt x="50269" y="63"/>
                  </a:cubicBezTo>
                  <a:cubicBezTo>
                    <a:pt x="36016" y="63"/>
                    <a:pt x="18675" y="6224"/>
                    <a:pt x="8935" y="28261"/>
                  </a:cubicBezTo>
                  <a:cubicBezTo>
                    <a:pt x="1334" y="44612"/>
                    <a:pt x="146" y="63095"/>
                    <a:pt x="146" y="82052"/>
                  </a:cubicBezTo>
                  <a:cubicBezTo>
                    <a:pt x="146" y="99825"/>
                    <a:pt x="1096" y="121151"/>
                    <a:pt x="10836" y="139161"/>
                  </a:cubicBezTo>
                  <a:cubicBezTo>
                    <a:pt x="21050" y="158355"/>
                    <a:pt x="38392" y="163094"/>
                    <a:pt x="50032" y="163094"/>
                  </a:cubicBezTo>
                  <a:cubicBezTo>
                    <a:pt x="62859" y="163094"/>
                    <a:pt x="80913" y="158118"/>
                    <a:pt x="91365" y="135606"/>
                  </a:cubicBezTo>
                  <a:cubicBezTo>
                    <a:pt x="98967" y="119256"/>
                    <a:pt x="100155" y="100772"/>
                    <a:pt x="100155" y="82052"/>
                  </a:cubicBezTo>
                  <a:close/>
                  <a:moveTo>
                    <a:pt x="50032" y="157881"/>
                  </a:moveTo>
                  <a:cubicBezTo>
                    <a:pt x="40767" y="157881"/>
                    <a:pt x="26752" y="151957"/>
                    <a:pt x="22476" y="129208"/>
                  </a:cubicBezTo>
                  <a:cubicBezTo>
                    <a:pt x="19863" y="114990"/>
                    <a:pt x="19863" y="93190"/>
                    <a:pt x="19863" y="79209"/>
                  </a:cubicBezTo>
                  <a:cubicBezTo>
                    <a:pt x="19863" y="64043"/>
                    <a:pt x="19863" y="48403"/>
                    <a:pt x="21763" y="35607"/>
                  </a:cubicBezTo>
                  <a:cubicBezTo>
                    <a:pt x="26276" y="7409"/>
                    <a:pt x="44093" y="5276"/>
                    <a:pt x="50032" y="5276"/>
                  </a:cubicBezTo>
                  <a:cubicBezTo>
                    <a:pt x="57871" y="5276"/>
                    <a:pt x="73549" y="9541"/>
                    <a:pt x="78063" y="33001"/>
                  </a:cubicBezTo>
                  <a:cubicBezTo>
                    <a:pt x="80438" y="46271"/>
                    <a:pt x="80438" y="64280"/>
                    <a:pt x="80438" y="79209"/>
                  </a:cubicBezTo>
                  <a:cubicBezTo>
                    <a:pt x="80438" y="96981"/>
                    <a:pt x="80438" y="113095"/>
                    <a:pt x="77825" y="128260"/>
                  </a:cubicBezTo>
                  <a:cubicBezTo>
                    <a:pt x="74262" y="150772"/>
                    <a:pt x="60721" y="157881"/>
                    <a:pt x="50032" y="157881"/>
                  </a:cubicBez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1" name="Freeform: Shape 250">
              <a:extLst>
                <a:ext uri="{FF2B5EF4-FFF2-40B4-BE49-F238E27FC236}">
                  <a16:creationId xmlns:a16="http://schemas.microsoft.com/office/drawing/2014/main" id="{66C5EE90-9CBF-708A-102E-4E2220655E6D}"/>
                </a:ext>
              </a:extLst>
            </p:cNvPr>
            <p:cNvSpPr/>
            <p:nvPr>
              <p:custDataLst>
                <p:tags r:id="rId198"/>
              </p:custDataLst>
            </p:nvPr>
          </p:nvSpPr>
          <p:spPr>
            <a:xfrm>
              <a:off x="6746967" y="5856856"/>
              <a:ext cx="52973" cy="236963"/>
            </a:xfrm>
            <a:custGeom>
              <a:avLst/>
              <a:gdLst>
                <a:gd name="connsiteX0" fmla="*/ 51937 w 52973"/>
                <a:gd name="connsiteY0" fmla="*/ 122573 h 236963"/>
                <a:gd name="connsiteX1" fmla="*/ 53125 w 52973"/>
                <a:gd name="connsiteY1" fmla="*/ 118545 h 236963"/>
                <a:gd name="connsiteX2" fmla="*/ 51937 w 52973"/>
                <a:gd name="connsiteY2" fmla="*/ 114516 h 236963"/>
                <a:gd name="connsiteX3" fmla="*/ 10366 w 52973"/>
                <a:gd name="connsiteY3" fmla="*/ 5513 h 236963"/>
                <a:gd name="connsiteX4" fmla="*/ 4902 w 52973"/>
                <a:gd name="connsiteY4" fmla="*/ 63 h 236963"/>
                <a:gd name="connsiteX5" fmla="*/ 151 w 52973"/>
                <a:gd name="connsiteY5" fmla="*/ 4802 h 236963"/>
                <a:gd name="connsiteX6" fmla="*/ 1339 w 52973"/>
                <a:gd name="connsiteY6" fmla="*/ 8593 h 236963"/>
                <a:gd name="connsiteX7" fmla="*/ 43385 w 52973"/>
                <a:gd name="connsiteY7" fmla="*/ 118545 h 236963"/>
                <a:gd name="connsiteX8" fmla="*/ 1339 w 52973"/>
                <a:gd name="connsiteY8" fmla="*/ 228022 h 236963"/>
                <a:gd name="connsiteX9" fmla="*/ 151 w 52973"/>
                <a:gd name="connsiteY9" fmla="*/ 232287 h 236963"/>
                <a:gd name="connsiteX10" fmla="*/ 4902 w 52973"/>
                <a:gd name="connsiteY10" fmla="*/ 237027 h 236963"/>
                <a:gd name="connsiteX11" fmla="*/ 9890 w 52973"/>
                <a:gd name="connsiteY11" fmla="*/ 232287 h 236963"/>
                <a:gd name="connsiteX12" fmla="*/ 51937 w 52973"/>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73" h="236963">
                  <a:moveTo>
                    <a:pt x="51937" y="122573"/>
                  </a:moveTo>
                  <a:cubicBezTo>
                    <a:pt x="53125" y="119730"/>
                    <a:pt x="53125" y="119256"/>
                    <a:pt x="53125" y="118545"/>
                  </a:cubicBezTo>
                  <a:cubicBezTo>
                    <a:pt x="53125" y="117834"/>
                    <a:pt x="53125" y="117360"/>
                    <a:pt x="51937" y="114516"/>
                  </a:cubicBezTo>
                  <a:lnTo>
                    <a:pt x="10366" y="5513"/>
                  </a:lnTo>
                  <a:cubicBezTo>
                    <a:pt x="8940" y="1485"/>
                    <a:pt x="7515" y="63"/>
                    <a:pt x="4902" y="63"/>
                  </a:cubicBezTo>
                  <a:cubicBezTo>
                    <a:pt x="2289" y="63"/>
                    <a:pt x="151" y="2195"/>
                    <a:pt x="151" y="4802"/>
                  </a:cubicBezTo>
                  <a:cubicBezTo>
                    <a:pt x="151" y="5513"/>
                    <a:pt x="151" y="5987"/>
                    <a:pt x="1339" y="8593"/>
                  </a:cubicBezTo>
                  <a:lnTo>
                    <a:pt x="43385" y="118545"/>
                  </a:lnTo>
                  <a:lnTo>
                    <a:pt x="1339" y="228022"/>
                  </a:lnTo>
                  <a:cubicBezTo>
                    <a:pt x="151" y="230629"/>
                    <a:pt x="151" y="231103"/>
                    <a:pt x="151" y="232287"/>
                  </a:cubicBezTo>
                  <a:cubicBezTo>
                    <a:pt x="151" y="234894"/>
                    <a:pt x="2289" y="237027"/>
                    <a:pt x="4902" y="237027"/>
                  </a:cubicBezTo>
                  <a:cubicBezTo>
                    <a:pt x="7990" y="237027"/>
                    <a:pt x="8940" y="234657"/>
                    <a:pt x="9890" y="232287"/>
                  </a:cubicBezTo>
                  <a:lnTo>
                    <a:pt x="51937"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2" name="Freeform: Shape 251">
              <a:extLst>
                <a:ext uri="{FF2B5EF4-FFF2-40B4-BE49-F238E27FC236}">
                  <a16:creationId xmlns:a16="http://schemas.microsoft.com/office/drawing/2014/main" id="{2D9EAE7E-FA36-579D-AF9D-1CE01929B1D7}"/>
                </a:ext>
              </a:extLst>
            </p:cNvPr>
            <p:cNvSpPr/>
            <p:nvPr>
              <p:custDataLst>
                <p:tags r:id="rId199"/>
              </p:custDataLst>
            </p:nvPr>
          </p:nvSpPr>
          <p:spPr>
            <a:xfrm>
              <a:off x="6825451" y="6033346"/>
              <a:ext cx="87466" cy="72321"/>
            </a:xfrm>
            <a:custGeom>
              <a:avLst/>
              <a:gdLst>
                <a:gd name="connsiteX0" fmla="*/ 78309 w 87466"/>
                <a:gd name="connsiteY0" fmla="*/ 22458 h 72321"/>
                <a:gd name="connsiteX1" fmla="*/ 63344 w 87466"/>
                <a:gd name="connsiteY1" fmla="*/ 65 h 72321"/>
                <a:gd name="connsiteX2" fmla="*/ 46715 w 87466"/>
                <a:gd name="connsiteY2" fmla="*/ 8193 h 72321"/>
                <a:gd name="connsiteX3" fmla="*/ 34078 w 87466"/>
                <a:gd name="connsiteY3" fmla="*/ 65 h 72321"/>
                <a:gd name="connsiteX4" fmla="*/ 19943 w 87466"/>
                <a:gd name="connsiteY4" fmla="*/ 5539 h 72321"/>
                <a:gd name="connsiteX5" fmla="*/ 12627 w 87466"/>
                <a:gd name="connsiteY5" fmla="*/ 895 h 72321"/>
                <a:gd name="connsiteX6" fmla="*/ 7306 w 87466"/>
                <a:gd name="connsiteY6" fmla="*/ 895 h 72321"/>
                <a:gd name="connsiteX7" fmla="*/ 155 w 87466"/>
                <a:gd name="connsiteY7" fmla="*/ 6369 h 72321"/>
                <a:gd name="connsiteX8" fmla="*/ 9467 w 87466"/>
                <a:gd name="connsiteY8" fmla="*/ 11842 h 72321"/>
                <a:gd name="connsiteX9" fmla="*/ 9467 w 87466"/>
                <a:gd name="connsiteY9" fmla="*/ 61439 h 72321"/>
                <a:gd name="connsiteX10" fmla="*/ 155 w 87466"/>
                <a:gd name="connsiteY10" fmla="*/ 66913 h 72321"/>
                <a:gd name="connsiteX11" fmla="*/ 7306 w 87466"/>
                <a:gd name="connsiteY11" fmla="*/ 72387 h 72321"/>
                <a:gd name="connsiteX12" fmla="*/ 21939 w 87466"/>
                <a:gd name="connsiteY12" fmla="*/ 72387 h 72321"/>
                <a:gd name="connsiteX13" fmla="*/ 29089 w 87466"/>
                <a:gd name="connsiteY13" fmla="*/ 66913 h 72321"/>
                <a:gd name="connsiteX14" fmla="*/ 19777 w 87466"/>
                <a:gd name="connsiteY14" fmla="*/ 61439 h 72321"/>
                <a:gd name="connsiteX15" fmla="*/ 19777 w 87466"/>
                <a:gd name="connsiteY15" fmla="*/ 32411 h 72321"/>
                <a:gd name="connsiteX16" fmla="*/ 33579 w 87466"/>
                <a:gd name="connsiteY16" fmla="*/ 11013 h 72321"/>
                <a:gd name="connsiteX17" fmla="*/ 38734 w 87466"/>
                <a:gd name="connsiteY17" fmla="*/ 23288 h 72321"/>
                <a:gd name="connsiteX18" fmla="*/ 38734 w 87466"/>
                <a:gd name="connsiteY18" fmla="*/ 61439 h 72321"/>
                <a:gd name="connsiteX19" fmla="*/ 32248 w 87466"/>
                <a:gd name="connsiteY19" fmla="*/ 66913 h 72321"/>
                <a:gd name="connsiteX20" fmla="*/ 39399 w 87466"/>
                <a:gd name="connsiteY20" fmla="*/ 72387 h 72321"/>
                <a:gd name="connsiteX21" fmla="*/ 51205 w 87466"/>
                <a:gd name="connsiteY21" fmla="*/ 72387 h 72321"/>
                <a:gd name="connsiteX22" fmla="*/ 58355 w 87466"/>
                <a:gd name="connsiteY22" fmla="*/ 66913 h 72321"/>
                <a:gd name="connsiteX23" fmla="*/ 49043 w 87466"/>
                <a:gd name="connsiteY23" fmla="*/ 61439 h 72321"/>
                <a:gd name="connsiteX24" fmla="*/ 49043 w 87466"/>
                <a:gd name="connsiteY24" fmla="*/ 32411 h 72321"/>
                <a:gd name="connsiteX25" fmla="*/ 62845 w 87466"/>
                <a:gd name="connsiteY25" fmla="*/ 11013 h 72321"/>
                <a:gd name="connsiteX26" fmla="*/ 68000 w 87466"/>
                <a:gd name="connsiteY26" fmla="*/ 23288 h 72321"/>
                <a:gd name="connsiteX27" fmla="*/ 68000 w 87466"/>
                <a:gd name="connsiteY27" fmla="*/ 61439 h 72321"/>
                <a:gd name="connsiteX28" fmla="*/ 61515 w 87466"/>
                <a:gd name="connsiteY28" fmla="*/ 66913 h 72321"/>
                <a:gd name="connsiteX29" fmla="*/ 68665 w 87466"/>
                <a:gd name="connsiteY29" fmla="*/ 72387 h 72321"/>
                <a:gd name="connsiteX30" fmla="*/ 80471 w 87466"/>
                <a:gd name="connsiteY30" fmla="*/ 72387 h 72321"/>
                <a:gd name="connsiteX31" fmla="*/ 87621 w 87466"/>
                <a:gd name="connsiteY31" fmla="*/ 66913 h 72321"/>
                <a:gd name="connsiteX32" fmla="*/ 78309 w 87466"/>
                <a:gd name="connsiteY32" fmla="*/ 61439 h 72321"/>
                <a:gd name="connsiteX33" fmla="*/ 78309 w 87466"/>
                <a:gd name="connsiteY33" fmla="*/ 22458 h 7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7466" h="72321">
                  <a:moveTo>
                    <a:pt x="78309" y="22458"/>
                  </a:moveTo>
                  <a:cubicBezTo>
                    <a:pt x="78309" y="18643"/>
                    <a:pt x="78309" y="65"/>
                    <a:pt x="63344" y="65"/>
                  </a:cubicBezTo>
                  <a:cubicBezTo>
                    <a:pt x="57856" y="65"/>
                    <a:pt x="51039" y="2553"/>
                    <a:pt x="46715" y="8193"/>
                  </a:cubicBezTo>
                  <a:cubicBezTo>
                    <a:pt x="43556" y="2222"/>
                    <a:pt x="38900" y="65"/>
                    <a:pt x="34078" y="65"/>
                  </a:cubicBezTo>
                  <a:cubicBezTo>
                    <a:pt x="30586" y="65"/>
                    <a:pt x="25098" y="1061"/>
                    <a:pt x="19943" y="5539"/>
                  </a:cubicBezTo>
                  <a:cubicBezTo>
                    <a:pt x="18946" y="895"/>
                    <a:pt x="15121" y="895"/>
                    <a:pt x="12627" y="895"/>
                  </a:cubicBezTo>
                  <a:lnTo>
                    <a:pt x="7306" y="895"/>
                  </a:lnTo>
                  <a:cubicBezTo>
                    <a:pt x="4811" y="895"/>
                    <a:pt x="155" y="895"/>
                    <a:pt x="155" y="6369"/>
                  </a:cubicBezTo>
                  <a:cubicBezTo>
                    <a:pt x="155" y="11842"/>
                    <a:pt x="4146" y="11842"/>
                    <a:pt x="9467" y="11842"/>
                  </a:cubicBezTo>
                  <a:lnTo>
                    <a:pt x="9467" y="61439"/>
                  </a:lnTo>
                  <a:cubicBezTo>
                    <a:pt x="4146" y="61439"/>
                    <a:pt x="155" y="61439"/>
                    <a:pt x="155" y="66913"/>
                  </a:cubicBezTo>
                  <a:cubicBezTo>
                    <a:pt x="155" y="72387"/>
                    <a:pt x="4811" y="72387"/>
                    <a:pt x="7306" y="72387"/>
                  </a:cubicBezTo>
                  <a:lnTo>
                    <a:pt x="21939" y="72387"/>
                  </a:lnTo>
                  <a:cubicBezTo>
                    <a:pt x="24433" y="72387"/>
                    <a:pt x="29089" y="72387"/>
                    <a:pt x="29089" y="66913"/>
                  </a:cubicBezTo>
                  <a:cubicBezTo>
                    <a:pt x="29089" y="61439"/>
                    <a:pt x="25098" y="61439"/>
                    <a:pt x="19777" y="61439"/>
                  </a:cubicBezTo>
                  <a:lnTo>
                    <a:pt x="19777" y="32411"/>
                  </a:lnTo>
                  <a:cubicBezTo>
                    <a:pt x="19777" y="18643"/>
                    <a:pt x="26927" y="11013"/>
                    <a:pt x="33579" y="11013"/>
                  </a:cubicBezTo>
                  <a:cubicBezTo>
                    <a:pt x="37071" y="11013"/>
                    <a:pt x="38734" y="14828"/>
                    <a:pt x="38734" y="23288"/>
                  </a:cubicBezTo>
                  <a:lnTo>
                    <a:pt x="38734" y="61439"/>
                  </a:lnTo>
                  <a:cubicBezTo>
                    <a:pt x="37071" y="61439"/>
                    <a:pt x="32248" y="61439"/>
                    <a:pt x="32248" y="66913"/>
                  </a:cubicBezTo>
                  <a:cubicBezTo>
                    <a:pt x="32248" y="72387"/>
                    <a:pt x="36904" y="72387"/>
                    <a:pt x="39399" y="72387"/>
                  </a:cubicBezTo>
                  <a:lnTo>
                    <a:pt x="51205" y="72387"/>
                  </a:lnTo>
                  <a:cubicBezTo>
                    <a:pt x="53699" y="72387"/>
                    <a:pt x="58355" y="72387"/>
                    <a:pt x="58355" y="66913"/>
                  </a:cubicBezTo>
                  <a:cubicBezTo>
                    <a:pt x="58355" y="61439"/>
                    <a:pt x="54364" y="61439"/>
                    <a:pt x="49043" y="61439"/>
                  </a:cubicBezTo>
                  <a:lnTo>
                    <a:pt x="49043" y="32411"/>
                  </a:lnTo>
                  <a:cubicBezTo>
                    <a:pt x="49043" y="18643"/>
                    <a:pt x="56193" y="11013"/>
                    <a:pt x="62845" y="11013"/>
                  </a:cubicBezTo>
                  <a:cubicBezTo>
                    <a:pt x="66337" y="11013"/>
                    <a:pt x="68000" y="14828"/>
                    <a:pt x="68000" y="23288"/>
                  </a:cubicBezTo>
                  <a:lnTo>
                    <a:pt x="68000" y="61439"/>
                  </a:lnTo>
                  <a:cubicBezTo>
                    <a:pt x="66337" y="61439"/>
                    <a:pt x="61515" y="61439"/>
                    <a:pt x="61515" y="66913"/>
                  </a:cubicBezTo>
                  <a:cubicBezTo>
                    <a:pt x="61515" y="72387"/>
                    <a:pt x="66171" y="72387"/>
                    <a:pt x="68665" y="72387"/>
                  </a:cubicBezTo>
                  <a:lnTo>
                    <a:pt x="80471" y="72387"/>
                  </a:lnTo>
                  <a:cubicBezTo>
                    <a:pt x="82965" y="72387"/>
                    <a:pt x="87621" y="72387"/>
                    <a:pt x="87621" y="66913"/>
                  </a:cubicBezTo>
                  <a:cubicBezTo>
                    <a:pt x="87621" y="61439"/>
                    <a:pt x="83631" y="61439"/>
                    <a:pt x="78309" y="61439"/>
                  </a:cubicBezTo>
                  <a:lnTo>
                    <a:pt x="78309" y="22458"/>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3" name="Freeform: Shape 252">
              <a:extLst>
                <a:ext uri="{FF2B5EF4-FFF2-40B4-BE49-F238E27FC236}">
                  <a16:creationId xmlns:a16="http://schemas.microsoft.com/office/drawing/2014/main" id="{B56DAEFA-8759-6A97-8A4A-97CE30F38784}"/>
                </a:ext>
              </a:extLst>
            </p:cNvPr>
            <p:cNvSpPr/>
            <p:nvPr>
              <p:custDataLst>
                <p:tags r:id="rId200"/>
              </p:custDataLst>
            </p:nvPr>
          </p:nvSpPr>
          <p:spPr>
            <a:xfrm>
              <a:off x="6994360" y="5856856"/>
              <a:ext cx="9502" cy="236963"/>
            </a:xfrm>
            <a:custGeom>
              <a:avLst/>
              <a:gdLst>
                <a:gd name="connsiteX0" fmla="*/ 9663 w 9502"/>
                <a:gd name="connsiteY0" fmla="*/ 8593 h 236963"/>
                <a:gd name="connsiteX1" fmla="*/ 4912 w 9502"/>
                <a:gd name="connsiteY1" fmla="*/ 63 h 236963"/>
                <a:gd name="connsiteX2" fmla="*/ 161 w 9502"/>
                <a:gd name="connsiteY2" fmla="*/ 8593 h 236963"/>
                <a:gd name="connsiteX3" fmla="*/ 161 w 9502"/>
                <a:gd name="connsiteY3" fmla="*/ 228496 h 236963"/>
                <a:gd name="connsiteX4" fmla="*/ 4912 w 9502"/>
                <a:gd name="connsiteY4" fmla="*/ 237027 h 236963"/>
                <a:gd name="connsiteX5" fmla="*/ 9663 w 9502"/>
                <a:gd name="connsiteY5" fmla="*/ 228496 h 236963"/>
                <a:gd name="connsiteX6" fmla="*/ 9663 w 9502"/>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2" h="236963">
                  <a:moveTo>
                    <a:pt x="9663" y="8593"/>
                  </a:moveTo>
                  <a:cubicBezTo>
                    <a:pt x="9663" y="4328"/>
                    <a:pt x="9663" y="63"/>
                    <a:pt x="4912" y="63"/>
                  </a:cubicBezTo>
                  <a:cubicBezTo>
                    <a:pt x="161" y="63"/>
                    <a:pt x="161" y="4328"/>
                    <a:pt x="161" y="8593"/>
                  </a:cubicBezTo>
                  <a:lnTo>
                    <a:pt x="161" y="228496"/>
                  </a:lnTo>
                  <a:cubicBezTo>
                    <a:pt x="161" y="232761"/>
                    <a:pt x="161" y="237027"/>
                    <a:pt x="4912" y="237027"/>
                  </a:cubicBezTo>
                  <a:cubicBezTo>
                    <a:pt x="9663" y="237027"/>
                    <a:pt x="9663" y="232761"/>
                    <a:pt x="9663" y="228496"/>
                  </a:cubicBezTo>
                  <a:lnTo>
                    <a:pt x="9663"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4" name="Freeform: Shape 253">
              <a:extLst>
                <a:ext uri="{FF2B5EF4-FFF2-40B4-BE49-F238E27FC236}">
                  <a16:creationId xmlns:a16="http://schemas.microsoft.com/office/drawing/2014/main" id="{9CBE00A6-1CF4-F4FA-BFD4-594BF9FE76B2}"/>
                </a:ext>
              </a:extLst>
            </p:cNvPr>
            <p:cNvSpPr/>
            <p:nvPr>
              <p:custDataLst>
                <p:tags r:id="rId201"/>
              </p:custDataLst>
            </p:nvPr>
          </p:nvSpPr>
          <p:spPr>
            <a:xfrm>
              <a:off x="7038967" y="5870126"/>
              <a:ext cx="143955" cy="213030"/>
            </a:xfrm>
            <a:custGeom>
              <a:avLst/>
              <a:gdLst>
                <a:gd name="connsiteX0" fmla="*/ 107774 w 143955"/>
                <a:gd name="connsiteY0" fmla="*/ 6224 h 213030"/>
                <a:gd name="connsiteX1" fmla="*/ 108486 w 143955"/>
                <a:gd name="connsiteY1" fmla="*/ 2669 h 213030"/>
                <a:gd name="connsiteX2" fmla="*/ 105636 w 143955"/>
                <a:gd name="connsiteY2" fmla="*/ 63 h 213030"/>
                <a:gd name="connsiteX3" fmla="*/ 102073 w 143955"/>
                <a:gd name="connsiteY3" fmla="*/ 4802 h 213030"/>
                <a:gd name="connsiteX4" fmla="*/ 62639 w 143955"/>
                <a:gd name="connsiteY4" fmla="*/ 161435 h 213030"/>
                <a:gd name="connsiteX5" fmla="*/ 35558 w 143955"/>
                <a:gd name="connsiteY5" fmla="*/ 134895 h 213030"/>
                <a:gd name="connsiteX6" fmla="*/ 48386 w 143955"/>
                <a:gd name="connsiteY6" fmla="*/ 90820 h 213030"/>
                <a:gd name="connsiteX7" fmla="*/ 50999 w 143955"/>
                <a:gd name="connsiteY7" fmla="*/ 79209 h 213030"/>
                <a:gd name="connsiteX8" fmla="*/ 31520 w 143955"/>
                <a:gd name="connsiteY8" fmla="*/ 59778 h 213030"/>
                <a:gd name="connsiteX9" fmla="*/ 163 w 143955"/>
                <a:gd name="connsiteY9" fmla="*/ 96270 h 213030"/>
                <a:gd name="connsiteX10" fmla="*/ 3014 w 143955"/>
                <a:gd name="connsiteY10" fmla="*/ 98640 h 213030"/>
                <a:gd name="connsiteX11" fmla="*/ 6815 w 143955"/>
                <a:gd name="connsiteY11" fmla="*/ 94374 h 213030"/>
                <a:gd name="connsiteX12" fmla="*/ 30807 w 143955"/>
                <a:gd name="connsiteY12" fmla="*/ 64991 h 213030"/>
                <a:gd name="connsiteX13" fmla="*/ 36746 w 143955"/>
                <a:gd name="connsiteY13" fmla="*/ 72574 h 213030"/>
                <a:gd name="connsiteX14" fmla="*/ 31282 w 143955"/>
                <a:gd name="connsiteY14" fmla="*/ 92953 h 213030"/>
                <a:gd name="connsiteX15" fmla="*/ 19880 w 143955"/>
                <a:gd name="connsiteY15" fmla="*/ 133000 h 213030"/>
                <a:gd name="connsiteX16" fmla="*/ 61214 w 143955"/>
                <a:gd name="connsiteY16" fmla="*/ 166648 h 213030"/>
                <a:gd name="connsiteX17" fmla="*/ 55988 w 143955"/>
                <a:gd name="connsiteY17" fmla="*/ 188212 h 213030"/>
                <a:gd name="connsiteX18" fmla="*/ 50524 w 143955"/>
                <a:gd name="connsiteY18" fmla="*/ 210724 h 213030"/>
                <a:gd name="connsiteX19" fmla="*/ 53375 w 143955"/>
                <a:gd name="connsiteY19" fmla="*/ 213093 h 213030"/>
                <a:gd name="connsiteX20" fmla="*/ 55513 w 143955"/>
                <a:gd name="connsiteY20" fmla="*/ 212145 h 213030"/>
                <a:gd name="connsiteX21" fmla="*/ 58363 w 143955"/>
                <a:gd name="connsiteY21" fmla="*/ 202430 h 213030"/>
                <a:gd name="connsiteX22" fmla="*/ 67390 w 143955"/>
                <a:gd name="connsiteY22" fmla="*/ 167122 h 213030"/>
                <a:gd name="connsiteX23" fmla="*/ 119414 w 143955"/>
                <a:gd name="connsiteY23" fmla="*/ 141767 h 213030"/>
                <a:gd name="connsiteX24" fmla="*/ 136755 w 143955"/>
                <a:gd name="connsiteY24" fmla="*/ 113332 h 213030"/>
                <a:gd name="connsiteX25" fmla="*/ 144119 w 143955"/>
                <a:gd name="connsiteY25" fmla="*/ 76365 h 213030"/>
                <a:gd name="connsiteX26" fmla="*/ 133667 w 143955"/>
                <a:gd name="connsiteY26" fmla="*/ 59778 h 213030"/>
                <a:gd name="connsiteX27" fmla="*/ 121789 w 143955"/>
                <a:gd name="connsiteY27" fmla="*/ 71152 h 213030"/>
                <a:gd name="connsiteX28" fmla="*/ 125353 w 143955"/>
                <a:gd name="connsiteY28" fmla="*/ 77550 h 213030"/>
                <a:gd name="connsiteX29" fmla="*/ 133904 w 143955"/>
                <a:gd name="connsiteY29" fmla="*/ 97692 h 213030"/>
                <a:gd name="connsiteX30" fmla="*/ 113238 w 143955"/>
                <a:gd name="connsiteY30" fmla="*/ 140819 h 213030"/>
                <a:gd name="connsiteX31" fmla="*/ 68578 w 143955"/>
                <a:gd name="connsiteY31" fmla="*/ 161909 h 213030"/>
                <a:gd name="connsiteX32" fmla="*/ 107774 w 143955"/>
                <a:gd name="connsiteY32" fmla="*/ 6224 h 21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3955" h="213030">
                  <a:moveTo>
                    <a:pt x="107774" y="6224"/>
                  </a:moveTo>
                  <a:cubicBezTo>
                    <a:pt x="108011" y="5276"/>
                    <a:pt x="108486" y="3854"/>
                    <a:pt x="108486" y="2669"/>
                  </a:cubicBezTo>
                  <a:cubicBezTo>
                    <a:pt x="108486" y="300"/>
                    <a:pt x="106824" y="63"/>
                    <a:pt x="105636" y="63"/>
                  </a:cubicBezTo>
                  <a:cubicBezTo>
                    <a:pt x="103260" y="63"/>
                    <a:pt x="103023" y="537"/>
                    <a:pt x="102073" y="4802"/>
                  </a:cubicBezTo>
                  <a:lnTo>
                    <a:pt x="62639" y="161435"/>
                  </a:lnTo>
                  <a:cubicBezTo>
                    <a:pt x="44585" y="159303"/>
                    <a:pt x="35558" y="150535"/>
                    <a:pt x="35558" y="134895"/>
                  </a:cubicBezTo>
                  <a:cubicBezTo>
                    <a:pt x="35558" y="130156"/>
                    <a:pt x="35558" y="123995"/>
                    <a:pt x="48386" y="90820"/>
                  </a:cubicBezTo>
                  <a:cubicBezTo>
                    <a:pt x="49336" y="87976"/>
                    <a:pt x="50999" y="83948"/>
                    <a:pt x="50999" y="79209"/>
                  </a:cubicBezTo>
                  <a:cubicBezTo>
                    <a:pt x="50999" y="68545"/>
                    <a:pt x="43398" y="59778"/>
                    <a:pt x="31520" y="59778"/>
                  </a:cubicBezTo>
                  <a:cubicBezTo>
                    <a:pt x="8953" y="59778"/>
                    <a:pt x="163" y="94137"/>
                    <a:pt x="163" y="96270"/>
                  </a:cubicBezTo>
                  <a:cubicBezTo>
                    <a:pt x="163" y="98640"/>
                    <a:pt x="2539" y="98640"/>
                    <a:pt x="3014" y="98640"/>
                  </a:cubicBezTo>
                  <a:cubicBezTo>
                    <a:pt x="5389" y="98640"/>
                    <a:pt x="5627" y="98166"/>
                    <a:pt x="6815" y="94374"/>
                  </a:cubicBezTo>
                  <a:cubicBezTo>
                    <a:pt x="13229" y="71863"/>
                    <a:pt x="22731" y="64991"/>
                    <a:pt x="30807" y="64991"/>
                  </a:cubicBezTo>
                  <a:cubicBezTo>
                    <a:pt x="32708" y="64991"/>
                    <a:pt x="36746" y="64991"/>
                    <a:pt x="36746" y="72574"/>
                  </a:cubicBezTo>
                  <a:cubicBezTo>
                    <a:pt x="36746" y="78735"/>
                    <a:pt x="34371" y="84659"/>
                    <a:pt x="31282" y="92953"/>
                  </a:cubicBezTo>
                  <a:cubicBezTo>
                    <a:pt x="19880" y="122810"/>
                    <a:pt x="19880" y="128971"/>
                    <a:pt x="19880" y="133000"/>
                  </a:cubicBezTo>
                  <a:cubicBezTo>
                    <a:pt x="19880" y="155511"/>
                    <a:pt x="38409" y="165227"/>
                    <a:pt x="61214" y="166648"/>
                  </a:cubicBezTo>
                  <a:cubicBezTo>
                    <a:pt x="59313" y="175179"/>
                    <a:pt x="59313" y="175653"/>
                    <a:pt x="55988" y="188212"/>
                  </a:cubicBezTo>
                  <a:cubicBezTo>
                    <a:pt x="55275" y="190819"/>
                    <a:pt x="50524" y="210013"/>
                    <a:pt x="50524" y="210724"/>
                  </a:cubicBezTo>
                  <a:cubicBezTo>
                    <a:pt x="50524" y="210961"/>
                    <a:pt x="50524" y="213093"/>
                    <a:pt x="53375" y="213093"/>
                  </a:cubicBezTo>
                  <a:cubicBezTo>
                    <a:pt x="53850" y="213093"/>
                    <a:pt x="55038" y="213093"/>
                    <a:pt x="55513" y="212145"/>
                  </a:cubicBezTo>
                  <a:cubicBezTo>
                    <a:pt x="56225" y="211672"/>
                    <a:pt x="57651" y="205747"/>
                    <a:pt x="58363" y="202430"/>
                  </a:cubicBezTo>
                  <a:lnTo>
                    <a:pt x="67390" y="167122"/>
                  </a:lnTo>
                  <a:cubicBezTo>
                    <a:pt x="76180" y="167122"/>
                    <a:pt x="97084" y="167122"/>
                    <a:pt x="119414" y="141767"/>
                  </a:cubicBezTo>
                  <a:cubicBezTo>
                    <a:pt x="129153" y="130867"/>
                    <a:pt x="134142" y="120440"/>
                    <a:pt x="136755" y="113332"/>
                  </a:cubicBezTo>
                  <a:cubicBezTo>
                    <a:pt x="138893" y="107407"/>
                    <a:pt x="144119" y="86792"/>
                    <a:pt x="144119" y="76365"/>
                  </a:cubicBezTo>
                  <a:cubicBezTo>
                    <a:pt x="144119" y="63095"/>
                    <a:pt x="137705" y="59778"/>
                    <a:pt x="133667" y="59778"/>
                  </a:cubicBezTo>
                  <a:cubicBezTo>
                    <a:pt x="127728" y="59778"/>
                    <a:pt x="121789" y="65939"/>
                    <a:pt x="121789" y="71152"/>
                  </a:cubicBezTo>
                  <a:cubicBezTo>
                    <a:pt x="121789" y="74232"/>
                    <a:pt x="123215" y="75654"/>
                    <a:pt x="125353" y="77550"/>
                  </a:cubicBezTo>
                  <a:cubicBezTo>
                    <a:pt x="127966" y="80157"/>
                    <a:pt x="133904" y="86318"/>
                    <a:pt x="133904" y="97692"/>
                  </a:cubicBezTo>
                  <a:cubicBezTo>
                    <a:pt x="133904" y="112858"/>
                    <a:pt x="121552" y="132289"/>
                    <a:pt x="113238" y="140819"/>
                  </a:cubicBezTo>
                  <a:cubicBezTo>
                    <a:pt x="92333" y="161909"/>
                    <a:pt x="77130" y="161909"/>
                    <a:pt x="68578" y="161909"/>
                  </a:cubicBezTo>
                  <a:lnTo>
                    <a:pt x="107774" y="6224"/>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5" name="Freeform: Shape 254">
              <a:extLst>
                <a:ext uri="{FF2B5EF4-FFF2-40B4-BE49-F238E27FC236}">
                  <a16:creationId xmlns:a16="http://schemas.microsoft.com/office/drawing/2014/main" id="{12F0398C-8307-F9A1-A2AF-3A2DED5DF4A9}"/>
                </a:ext>
              </a:extLst>
            </p:cNvPr>
            <p:cNvSpPr/>
            <p:nvPr>
              <p:custDataLst>
                <p:tags r:id="rId202"/>
              </p:custDataLst>
            </p:nvPr>
          </p:nvSpPr>
          <p:spPr>
            <a:xfrm>
              <a:off x="7208404" y="5856856"/>
              <a:ext cx="52973" cy="236963"/>
            </a:xfrm>
            <a:custGeom>
              <a:avLst/>
              <a:gdLst>
                <a:gd name="connsiteX0" fmla="*/ 51956 w 52973"/>
                <a:gd name="connsiteY0" fmla="*/ 122573 h 236963"/>
                <a:gd name="connsiteX1" fmla="*/ 53144 w 52973"/>
                <a:gd name="connsiteY1" fmla="*/ 118545 h 236963"/>
                <a:gd name="connsiteX2" fmla="*/ 51956 w 52973"/>
                <a:gd name="connsiteY2" fmla="*/ 114516 h 236963"/>
                <a:gd name="connsiteX3" fmla="*/ 10385 w 52973"/>
                <a:gd name="connsiteY3" fmla="*/ 5513 h 236963"/>
                <a:gd name="connsiteX4" fmla="*/ 4921 w 52973"/>
                <a:gd name="connsiteY4" fmla="*/ 63 h 236963"/>
                <a:gd name="connsiteX5" fmla="*/ 170 w 52973"/>
                <a:gd name="connsiteY5" fmla="*/ 4802 h 236963"/>
                <a:gd name="connsiteX6" fmla="*/ 1358 w 52973"/>
                <a:gd name="connsiteY6" fmla="*/ 8593 h 236963"/>
                <a:gd name="connsiteX7" fmla="*/ 43404 w 52973"/>
                <a:gd name="connsiteY7" fmla="*/ 118545 h 236963"/>
                <a:gd name="connsiteX8" fmla="*/ 1358 w 52973"/>
                <a:gd name="connsiteY8" fmla="*/ 228022 h 236963"/>
                <a:gd name="connsiteX9" fmla="*/ 170 w 52973"/>
                <a:gd name="connsiteY9" fmla="*/ 232287 h 236963"/>
                <a:gd name="connsiteX10" fmla="*/ 4921 w 52973"/>
                <a:gd name="connsiteY10" fmla="*/ 237027 h 236963"/>
                <a:gd name="connsiteX11" fmla="*/ 9910 w 52973"/>
                <a:gd name="connsiteY11" fmla="*/ 232287 h 236963"/>
                <a:gd name="connsiteX12" fmla="*/ 51956 w 52973"/>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73" h="236963">
                  <a:moveTo>
                    <a:pt x="51956" y="122573"/>
                  </a:moveTo>
                  <a:cubicBezTo>
                    <a:pt x="53144" y="119730"/>
                    <a:pt x="53144" y="119256"/>
                    <a:pt x="53144" y="118545"/>
                  </a:cubicBezTo>
                  <a:cubicBezTo>
                    <a:pt x="53144" y="117834"/>
                    <a:pt x="53144" y="117360"/>
                    <a:pt x="51956" y="114516"/>
                  </a:cubicBezTo>
                  <a:lnTo>
                    <a:pt x="10385" y="5513"/>
                  </a:lnTo>
                  <a:cubicBezTo>
                    <a:pt x="8960" y="1485"/>
                    <a:pt x="7534" y="63"/>
                    <a:pt x="4921" y="63"/>
                  </a:cubicBezTo>
                  <a:cubicBezTo>
                    <a:pt x="2308" y="63"/>
                    <a:pt x="170" y="2195"/>
                    <a:pt x="170" y="4802"/>
                  </a:cubicBezTo>
                  <a:cubicBezTo>
                    <a:pt x="170" y="5513"/>
                    <a:pt x="170" y="5987"/>
                    <a:pt x="1358" y="8593"/>
                  </a:cubicBezTo>
                  <a:lnTo>
                    <a:pt x="43404" y="118545"/>
                  </a:lnTo>
                  <a:lnTo>
                    <a:pt x="1358" y="228022"/>
                  </a:lnTo>
                  <a:cubicBezTo>
                    <a:pt x="170" y="230629"/>
                    <a:pt x="170" y="231103"/>
                    <a:pt x="170" y="232287"/>
                  </a:cubicBezTo>
                  <a:cubicBezTo>
                    <a:pt x="170" y="234894"/>
                    <a:pt x="2308" y="237027"/>
                    <a:pt x="4921" y="237027"/>
                  </a:cubicBezTo>
                  <a:cubicBezTo>
                    <a:pt x="8009" y="237027"/>
                    <a:pt x="8960" y="234657"/>
                    <a:pt x="9910" y="232287"/>
                  </a:cubicBezTo>
                  <a:lnTo>
                    <a:pt x="51956"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6" name="Freeform: Shape 255">
              <a:extLst>
                <a:ext uri="{FF2B5EF4-FFF2-40B4-BE49-F238E27FC236}">
                  <a16:creationId xmlns:a16="http://schemas.microsoft.com/office/drawing/2014/main" id="{BCD54DCC-19E7-B109-F69A-CB55284233FB}"/>
                </a:ext>
              </a:extLst>
            </p:cNvPr>
            <p:cNvSpPr/>
            <p:nvPr>
              <p:custDataLst>
                <p:tags r:id="rId203"/>
              </p:custDataLst>
            </p:nvPr>
          </p:nvSpPr>
          <p:spPr>
            <a:xfrm>
              <a:off x="7291877" y="6034176"/>
              <a:ext cx="79817" cy="72321"/>
            </a:xfrm>
            <a:custGeom>
              <a:avLst/>
              <a:gdLst>
                <a:gd name="connsiteX0" fmla="*/ 68352 w 79817"/>
                <a:gd name="connsiteY0" fmla="*/ 11013 h 72321"/>
                <a:gd name="connsiteX1" fmla="*/ 72841 w 79817"/>
                <a:gd name="connsiteY1" fmla="*/ 11013 h 72321"/>
                <a:gd name="connsiteX2" fmla="*/ 79992 w 79817"/>
                <a:gd name="connsiteY2" fmla="*/ 5539 h 72321"/>
                <a:gd name="connsiteX3" fmla="*/ 72841 w 79817"/>
                <a:gd name="connsiteY3" fmla="*/ 65 h 72321"/>
                <a:gd name="connsiteX4" fmla="*/ 53552 w 79817"/>
                <a:gd name="connsiteY4" fmla="*/ 65 h 72321"/>
                <a:gd name="connsiteX5" fmla="*/ 46402 w 79817"/>
                <a:gd name="connsiteY5" fmla="*/ 5539 h 72321"/>
                <a:gd name="connsiteX6" fmla="*/ 53552 w 79817"/>
                <a:gd name="connsiteY6" fmla="*/ 11013 h 72321"/>
                <a:gd name="connsiteX7" fmla="*/ 57377 w 79817"/>
                <a:gd name="connsiteY7" fmla="*/ 11013 h 72321"/>
                <a:gd name="connsiteX8" fmla="*/ 40083 w 79817"/>
                <a:gd name="connsiteY8" fmla="*/ 62102 h 72321"/>
                <a:gd name="connsiteX9" fmla="*/ 22789 w 79817"/>
                <a:gd name="connsiteY9" fmla="*/ 11013 h 72321"/>
                <a:gd name="connsiteX10" fmla="*/ 26614 w 79817"/>
                <a:gd name="connsiteY10" fmla="*/ 11013 h 72321"/>
                <a:gd name="connsiteX11" fmla="*/ 33764 w 79817"/>
                <a:gd name="connsiteY11" fmla="*/ 5539 h 72321"/>
                <a:gd name="connsiteX12" fmla="*/ 26614 w 79817"/>
                <a:gd name="connsiteY12" fmla="*/ 65 h 72321"/>
                <a:gd name="connsiteX13" fmla="*/ 7325 w 79817"/>
                <a:gd name="connsiteY13" fmla="*/ 65 h 72321"/>
                <a:gd name="connsiteX14" fmla="*/ 175 w 79817"/>
                <a:gd name="connsiteY14" fmla="*/ 5539 h 72321"/>
                <a:gd name="connsiteX15" fmla="*/ 7325 w 79817"/>
                <a:gd name="connsiteY15" fmla="*/ 11013 h 72321"/>
                <a:gd name="connsiteX16" fmla="*/ 11815 w 79817"/>
                <a:gd name="connsiteY16" fmla="*/ 11013 h 72321"/>
                <a:gd name="connsiteX17" fmla="*/ 30439 w 79817"/>
                <a:gd name="connsiteY17" fmla="*/ 66083 h 72321"/>
                <a:gd name="connsiteX18" fmla="*/ 40083 w 79817"/>
                <a:gd name="connsiteY18" fmla="*/ 72387 h 72321"/>
                <a:gd name="connsiteX19" fmla="*/ 49728 w 79817"/>
                <a:gd name="connsiteY19" fmla="*/ 66083 h 72321"/>
                <a:gd name="connsiteX20" fmla="*/ 68352 w 79817"/>
                <a:gd name="connsiteY20" fmla="*/ 11013 h 7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817" h="72321">
                  <a:moveTo>
                    <a:pt x="68352" y="11013"/>
                  </a:moveTo>
                  <a:lnTo>
                    <a:pt x="72841" y="11013"/>
                  </a:lnTo>
                  <a:cubicBezTo>
                    <a:pt x="75336" y="11013"/>
                    <a:pt x="79992" y="11013"/>
                    <a:pt x="79992" y="5539"/>
                  </a:cubicBezTo>
                  <a:cubicBezTo>
                    <a:pt x="79992" y="65"/>
                    <a:pt x="75336" y="65"/>
                    <a:pt x="72841" y="65"/>
                  </a:cubicBezTo>
                  <a:lnTo>
                    <a:pt x="53552" y="65"/>
                  </a:lnTo>
                  <a:cubicBezTo>
                    <a:pt x="50892" y="65"/>
                    <a:pt x="46402" y="65"/>
                    <a:pt x="46402" y="5539"/>
                  </a:cubicBezTo>
                  <a:cubicBezTo>
                    <a:pt x="46402" y="11013"/>
                    <a:pt x="50892" y="11013"/>
                    <a:pt x="53552" y="11013"/>
                  </a:cubicBezTo>
                  <a:lnTo>
                    <a:pt x="57377" y="11013"/>
                  </a:lnTo>
                  <a:lnTo>
                    <a:pt x="40083" y="62102"/>
                  </a:lnTo>
                  <a:lnTo>
                    <a:pt x="22789" y="11013"/>
                  </a:lnTo>
                  <a:lnTo>
                    <a:pt x="26614" y="11013"/>
                  </a:lnTo>
                  <a:cubicBezTo>
                    <a:pt x="29275" y="11013"/>
                    <a:pt x="33764" y="11013"/>
                    <a:pt x="33764" y="5539"/>
                  </a:cubicBezTo>
                  <a:cubicBezTo>
                    <a:pt x="33764" y="65"/>
                    <a:pt x="29275" y="65"/>
                    <a:pt x="26614" y="65"/>
                  </a:cubicBezTo>
                  <a:lnTo>
                    <a:pt x="7325" y="65"/>
                  </a:lnTo>
                  <a:cubicBezTo>
                    <a:pt x="4831" y="65"/>
                    <a:pt x="175" y="65"/>
                    <a:pt x="175" y="5539"/>
                  </a:cubicBezTo>
                  <a:cubicBezTo>
                    <a:pt x="175" y="11013"/>
                    <a:pt x="4831" y="11013"/>
                    <a:pt x="7325" y="11013"/>
                  </a:cubicBezTo>
                  <a:lnTo>
                    <a:pt x="11815" y="11013"/>
                  </a:lnTo>
                  <a:lnTo>
                    <a:pt x="30439" y="66083"/>
                  </a:lnTo>
                  <a:cubicBezTo>
                    <a:pt x="32600" y="72387"/>
                    <a:pt x="36591" y="72387"/>
                    <a:pt x="40083" y="72387"/>
                  </a:cubicBezTo>
                  <a:cubicBezTo>
                    <a:pt x="43575" y="72387"/>
                    <a:pt x="47566" y="72387"/>
                    <a:pt x="49728" y="66083"/>
                  </a:cubicBezTo>
                  <a:lnTo>
                    <a:pt x="68352" y="1101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83" name="Arc 282">
            <a:extLst>
              <a:ext uri="{FF2B5EF4-FFF2-40B4-BE49-F238E27FC236}">
                <a16:creationId xmlns:a16="http://schemas.microsoft.com/office/drawing/2014/main" id="{9942A84C-D9C9-2C87-69A8-B7868C2FD56B}"/>
              </a:ext>
            </a:extLst>
          </p:cNvPr>
          <p:cNvSpPr/>
          <p:nvPr/>
        </p:nvSpPr>
        <p:spPr>
          <a:xfrm rot="2899613">
            <a:off x="6513905" y="4266317"/>
            <a:ext cx="498993" cy="570807"/>
          </a:xfrm>
          <a:prstGeom prst="arc">
            <a:avLst>
              <a:gd name="adj1" fmla="val 14214629"/>
              <a:gd name="adj2" fmla="val 1914609"/>
            </a:avLst>
          </a:prstGeom>
          <a:ln w="1905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84" name="TextBox 283">
            <a:extLst>
              <a:ext uri="{FF2B5EF4-FFF2-40B4-BE49-F238E27FC236}">
                <a16:creationId xmlns:a16="http://schemas.microsoft.com/office/drawing/2014/main" id="{34EBBCFF-E67A-A46D-B339-58FE9F0C1F3F}"/>
              </a:ext>
            </a:extLst>
          </p:cNvPr>
          <p:cNvSpPr txBox="1"/>
          <p:nvPr/>
        </p:nvSpPr>
        <p:spPr>
          <a:xfrm>
            <a:off x="7085388" y="4306622"/>
            <a:ext cx="842329" cy="400110"/>
          </a:xfrm>
          <a:prstGeom prst="rect">
            <a:avLst/>
          </a:prstGeom>
          <a:noFill/>
        </p:spPr>
        <p:txBody>
          <a:bodyPr wrap="square" rtlCol="0">
            <a:spAutoFit/>
          </a:bodyPr>
          <a:lstStyle/>
          <a:p>
            <a:pPr algn="l"/>
            <a:r>
              <a:rPr lang="en-US" sz="2000" dirty="0"/>
              <a:t>SWAP</a:t>
            </a:r>
          </a:p>
        </p:txBody>
      </p:sp>
      <p:grpSp>
        <p:nvGrpSpPr>
          <p:cNvPr id="339" name="Group 338" descr="\documentclass{article}&#10;\usepackage{amsmath}&#10;\pagestyle{empty}&#10;&#10;\input{Macros.tex}&#10;&#10;\begin{document}&#10;&#10;$\ket{p_1}_{\reg{p_1}}\ket{0}_{\reg{p_2}}\ket{0}_{\reg{p_3}}\ket{\rho_1}_{\reg{m}}\ket{\psi_1}_{\reg{v}}$&#10;&#10;&#10;\end{document}" title="IguanaTex Shape Display">
            <a:extLst>
              <a:ext uri="{FF2B5EF4-FFF2-40B4-BE49-F238E27FC236}">
                <a16:creationId xmlns:a16="http://schemas.microsoft.com/office/drawing/2014/main" id="{873A83BF-7B66-1954-9BCA-907B4A70A421}"/>
              </a:ext>
            </a:extLst>
          </p:cNvPr>
          <p:cNvGrpSpPr>
            <a:grpSpLocks noChangeAspect="1"/>
          </p:cNvGrpSpPr>
          <p:nvPr>
            <p:custDataLst>
              <p:tags r:id="rId7"/>
            </p:custDataLst>
          </p:nvPr>
        </p:nvGrpSpPr>
        <p:grpSpPr>
          <a:xfrm>
            <a:off x="4322373" y="5217194"/>
            <a:ext cx="2567931" cy="285635"/>
            <a:chOff x="4971541" y="6428557"/>
            <a:chExt cx="2567931" cy="285635"/>
          </a:xfrm>
        </p:grpSpPr>
        <p:sp>
          <p:nvSpPr>
            <p:cNvPr id="313" name="Freeform: Shape 312">
              <a:extLst>
                <a:ext uri="{FF2B5EF4-FFF2-40B4-BE49-F238E27FC236}">
                  <a16:creationId xmlns:a16="http://schemas.microsoft.com/office/drawing/2014/main" id="{6CF4CA95-E562-A39D-9563-5A00E2F7EE7E}"/>
                </a:ext>
              </a:extLst>
            </p:cNvPr>
            <p:cNvSpPr/>
            <p:nvPr>
              <p:custDataLst>
                <p:tags r:id="rId154"/>
              </p:custDataLst>
            </p:nvPr>
          </p:nvSpPr>
          <p:spPr>
            <a:xfrm>
              <a:off x="4971541" y="6428557"/>
              <a:ext cx="9435" cy="236963"/>
            </a:xfrm>
            <a:custGeom>
              <a:avLst/>
              <a:gdLst>
                <a:gd name="connsiteX0" fmla="*/ 9512 w 9435"/>
                <a:gd name="connsiteY0" fmla="*/ 8593 h 236963"/>
                <a:gd name="connsiteX1" fmla="*/ 4794 w 9435"/>
                <a:gd name="connsiteY1" fmla="*/ 63 h 236963"/>
                <a:gd name="connsiteX2" fmla="*/ 77 w 9435"/>
                <a:gd name="connsiteY2" fmla="*/ 8593 h 236963"/>
                <a:gd name="connsiteX3" fmla="*/ 77 w 9435"/>
                <a:gd name="connsiteY3" fmla="*/ 228496 h 236963"/>
                <a:gd name="connsiteX4" fmla="*/ 4794 w 9435"/>
                <a:gd name="connsiteY4" fmla="*/ 237027 h 236963"/>
                <a:gd name="connsiteX5" fmla="*/ 9512 w 9435"/>
                <a:gd name="connsiteY5" fmla="*/ 228496 h 236963"/>
                <a:gd name="connsiteX6" fmla="*/ 9512 w 9435"/>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5" h="236963">
                  <a:moveTo>
                    <a:pt x="9512" y="8593"/>
                  </a:moveTo>
                  <a:cubicBezTo>
                    <a:pt x="9512" y="4328"/>
                    <a:pt x="9512" y="63"/>
                    <a:pt x="4794" y="63"/>
                  </a:cubicBezTo>
                  <a:cubicBezTo>
                    <a:pt x="77" y="63"/>
                    <a:pt x="77" y="4328"/>
                    <a:pt x="77" y="8593"/>
                  </a:cubicBezTo>
                  <a:lnTo>
                    <a:pt x="77" y="228496"/>
                  </a:lnTo>
                  <a:cubicBezTo>
                    <a:pt x="77" y="232761"/>
                    <a:pt x="77" y="237027"/>
                    <a:pt x="4794" y="237027"/>
                  </a:cubicBezTo>
                  <a:cubicBezTo>
                    <a:pt x="9512" y="237027"/>
                    <a:pt x="9512" y="232761"/>
                    <a:pt x="9512" y="228496"/>
                  </a:cubicBezTo>
                  <a:lnTo>
                    <a:pt x="9512"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14" name="Freeform: Shape 313">
              <a:extLst>
                <a:ext uri="{FF2B5EF4-FFF2-40B4-BE49-F238E27FC236}">
                  <a16:creationId xmlns:a16="http://schemas.microsoft.com/office/drawing/2014/main" id="{E56424E5-A7D5-F995-9CF2-ED83474B3AD4}"/>
                </a:ext>
              </a:extLst>
            </p:cNvPr>
            <p:cNvSpPr/>
            <p:nvPr>
              <p:custDataLst>
                <p:tags r:id="rId155"/>
              </p:custDataLst>
            </p:nvPr>
          </p:nvSpPr>
          <p:spPr>
            <a:xfrm>
              <a:off x="5001447" y="6501542"/>
              <a:ext cx="123133" cy="150709"/>
            </a:xfrm>
            <a:custGeom>
              <a:avLst/>
              <a:gdLst>
                <a:gd name="connsiteX0" fmla="*/ 18243 w 123133"/>
                <a:gd name="connsiteY0" fmla="*/ 133710 h 150709"/>
                <a:gd name="connsiteX1" fmla="*/ 5505 w 123133"/>
                <a:gd name="connsiteY1" fmla="*/ 143426 h 150709"/>
                <a:gd name="connsiteX2" fmla="*/ 79 w 123133"/>
                <a:gd name="connsiteY2" fmla="*/ 147928 h 150709"/>
                <a:gd name="connsiteX3" fmla="*/ 3146 w 123133"/>
                <a:gd name="connsiteY3" fmla="*/ 150772 h 150709"/>
                <a:gd name="connsiteX4" fmla="*/ 22961 w 123133"/>
                <a:gd name="connsiteY4" fmla="*/ 150061 h 150709"/>
                <a:gd name="connsiteX5" fmla="*/ 46313 w 123133"/>
                <a:gd name="connsiteY5" fmla="*/ 150772 h 150709"/>
                <a:gd name="connsiteX6" fmla="*/ 50559 w 123133"/>
                <a:gd name="connsiteY6" fmla="*/ 146033 h 150709"/>
                <a:gd name="connsiteX7" fmla="*/ 44898 w 123133"/>
                <a:gd name="connsiteY7" fmla="*/ 143426 h 150709"/>
                <a:gd name="connsiteX8" fmla="*/ 33104 w 123133"/>
                <a:gd name="connsiteY8" fmla="*/ 139635 h 150709"/>
                <a:gd name="connsiteX9" fmla="*/ 44662 w 123133"/>
                <a:gd name="connsiteY9" fmla="*/ 92242 h 150709"/>
                <a:gd name="connsiteX10" fmla="*/ 66364 w 123133"/>
                <a:gd name="connsiteY10" fmla="*/ 107407 h 150709"/>
                <a:gd name="connsiteX11" fmla="*/ 123213 w 123133"/>
                <a:gd name="connsiteY11" fmla="*/ 37977 h 150709"/>
                <a:gd name="connsiteX12" fmla="*/ 91840 w 123133"/>
                <a:gd name="connsiteY12" fmla="*/ 63 h 150709"/>
                <a:gd name="connsiteX13" fmla="*/ 60938 w 123133"/>
                <a:gd name="connsiteY13" fmla="*/ 17835 h 150709"/>
                <a:gd name="connsiteX14" fmla="*/ 39709 w 123133"/>
                <a:gd name="connsiteY14" fmla="*/ 63 h 150709"/>
                <a:gd name="connsiteX15" fmla="*/ 22253 w 123133"/>
                <a:gd name="connsiteY15" fmla="*/ 13570 h 150709"/>
                <a:gd name="connsiteX16" fmla="*/ 14940 w 123133"/>
                <a:gd name="connsiteY16" fmla="*/ 36555 h 150709"/>
                <a:gd name="connsiteX17" fmla="*/ 17771 w 123133"/>
                <a:gd name="connsiteY17" fmla="*/ 38925 h 150709"/>
                <a:gd name="connsiteX18" fmla="*/ 21781 w 123133"/>
                <a:gd name="connsiteY18" fmla="*/ 33475 h 150709"/>
                <a:gd name="connsiteX19" fmla="*/ 39001 w 123133"/>
                <a:gd name="connsiteY19" fmla="*/ 5276 h 150709"/>
                <a:gd name="connsiteX20" fmla="*/ 46313 w 123133"/>
                <a:gd name="connsiteY20" fmla="*/ 16176 h 150709"/>
                <a:gd name="connsiteX21" fmla="*/ 44662 w 123133"/>
                <a:gd name="connsiteY21" fmla="*/ 28261 h 150709"/>
                <a:gd name="connsiteX22" fmla="*/ 18243 w 123133"/>
                <a:gd name="connsiteY22" fmla="*/ 133710 h 150709"/>
                <a:gd name="connsiteX23" fmla="*/ 59759 w 123133"/>
                <a:gd name="connsiteY23" fmla="*/ 30868 h 150709"/>
                <a:gd name="connsiteX24" fmla="*/ 72025 w 123133"/>
                <a:gd name="connsiteY24" fmla="*/ 14281 h 150709"/>
                <a:gd name="connsiteX25" fmla="*/ 91132 w 123133"/>
                <a:gd name="connsiteY25" fmla="*/ 5276 h 150709"/>
                <a:gd name="connsiteX26" fmla="*/ 106229 w 123133"/>
                <a:gd name="connsiteY26" fmla="*/ 27551 h 150709"/>
                <a:gd name="connsiteX27" fmla="*/ 94198 w 123133"/>
                <a:gd name="connsiteY27" fmla="*/ 77787 h 150709"/>
                <a:gd name="connsiteX28" fmla="*/ 66128 w 123133"/>
                <a:gd name="connsiteY28" fmla="*/ 102194 h 150709"/>
                <a:gd name="connsiteX29" fmla="*/ 47493 w 123133"/>
                <a:gd name="connsiteY29" fmla="*/ 81104 h 150709"/>
                <a:gd name="connsiteX30" fmla="*/ 48200 w 123133"/>
                <a:gd name="connsiteY30" fmla="*/ 77313 h 150709"/>
                <a:gd name="connsiteX31" fmla="*/ 59759 w 123133"/>
                <a:gd name="connsiteY31" fmla="*/ 30868 h 15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3133" h="150709">
                  <a:moveTo>
                    <a:pt x="18243" y="133710"/>
                  </a:moveTo>
                  <a:cubicBezTo>
                    <a:pt x="16356" y="141767"/>
                    <a:pt x="15884" y="143426"/>
                    <a:pt x="5505" y="143426"/>
                  </a:cubicBezTo>
                  <a:cubicBezTo>
                    <a:pt x="2674" y="143426"/>
                    <a:pt x="79" y="143426"/>
                    <a:pt x="79" y="147928"/>
                  </a:cubicBezTo>
                  <a:cubicBezTo>
                    <a:pt x="79" y="149824"/>
                    <a:pt x="1259" y="150772"/>
                    <a:pt x="3146" y="150772"/>
                  </a:cubicBezTo>
                  <a:cubicBezTo>
                    <a:pt x="9515" y="150772"/>
                    <a:pt x="16356" y="150061"/>
                    <a:pt x="22961" y="150061"/>
                  </a:cubicBezTo>
                  <a:cubicBezTo>
                    <a:pt x="30745" y="150061"/>
                    <a:pt x="38765" y="150772"/>
                    <a:pt x="46313" y="150772"/>
                  </a:cubicBezTo>
                  <a:cubicBezTo>
                    <a:pt x="47493" y="150772"/>
                    <a:pt x="50559" y="150772"/>
                    <a:pt x="50559" y="146033"/>
                  </a:cubicBezTo>
                  <a:cubicBezTo>
                    <a:pt x="50559" y="143426"/>
                    <a:pt x="48200" y="143426"/>
                    <a:pt x="44898" y="143426"/>
                  </a:cubicBezTo>
                  <a:cubicBezTo>
                    <a:pt x="33104" y="143426"/>
                    <a:pt x="33104" y="141767"/>
                    <a:pt x="33104" y="139635"/>
                  </a:cubicBezTo>
                  <a:cubicBezTo>
                    <a:pt x="33104" y="136791"/>
                    <a:pt x="43011" y="98166"/>
                    <a:pt x="44662" y="92242"/>
                  </a:cubicBezTo>
                  <a:cubicBezTo>
                    <a:pt x="47729" y="99114"/>
                    <a:pt x="54334" y="107407"/>
                    <a:pt x="66364" y="107407"/>
                  </a:cubicBezTo>
                  <a:cubicBezTo>
                    <a:pt x="93727" y="107407"/>
                    <a:pt x="123213" y="72811"/>
                    <a:pt x="123213" y="37977"/>
                  </a:cubicBezTo>
                  <a:cubicBezTo>
                    <a:pt x="123213" y="15702"/>
                    <a:pt x="109767" y="63"/>
                    <a:pt x="91840" y="63"/>
                  </a:cubicBezTo>
                  <a:cubicBezTo>
                    <a:pt x="80045" y="63"/>
                    <a:pt x="68723" y="8593"/>
                    <a:pt x="60938" y="17835"/>
                  </a:cubicBezTo>
                  <a:cubicBezTo>
                    <a:pt x="58579" y="5039"/>
                    <a:pt x="48436" y="63"/>
                    <a:pt x="39709" y="63"/>
                  </a:cubicBezTo>
                  <a:cubicBezTo>
                    <a:pt x="28858" y="63"/>
                    <a:pt x="24376" y="9304"/>
                    <a:pt x="22253" y="13570"/>
                  </a:cubicBezTo>
                  <a:cubicBezTo>
                    <a:pt x="18007" y="21626"/>
                    <a:pt x="14940" y="35844"/>
                    <a:pt x="14940" y="36555"/>
                  </a:cubicBezTo>
                  <a:cubicBezTo>
                    <a:pt x="14940" y="38925"/>
                    <a:pt x="17299" y="38925"/>
                    <a:pt x="17771" y="38925"/>
                  </a:cubicBezTo>
                  <a:cubicBezTo>
                    <a:pt x="20130" y="38925"/>
                    <a:pt x="20366" y="38688"/>
                    <a:pt x="21781" y="33475"/>
                  </a:cubicBezTo>
                  <a:cubicBezTo>
                    <a:pt x="25791" y="16650"/>
                    <a:pt x="30509" y="5276"/>
                    <a:pt x="39001" y="5276"/>
                  </a:cubicBezTo>
                  <a:cubicBezTo>
                    <a:pt x="43011" y="5276"/>
                    <a:pt x="46313" y="7172"/>
                    <a:pt x="46313" y="16176"/>
                  </a:cubicBezTo>
                  <a:cubicBezTo>
                    <a:pt x="46313" y="21626"/>
                    <a:pt x="45606" y="24233"/>
                    <a:pt x="44662" y="28261"/>
                  </a:cubicBezTo>
                  <a:lnTo>
                    <a:pt x="18243" y="133710"/>
                  </a:lnTo>
                  <a:close/>
                  <a:moveTo>
                    <a:pt x="59759" y="30868"/>
                  </a:moveTo>
                  <a:cubicBezTo>
                    <a:pt x="61410" y="24470"/>
                    <a:pt x="67779" y="17835"/>
                    <a:pt x="72025" y="14281"/>
                  </a:cubicBezTo>
                  <a:cubicBezTo>
                    <a:pt x="80281" y="6935"/>
                    <a:pt x="87122" y="5276"/>
                    <a:pt x="91132" y="5276"/>
                  </a:cubicBezTo>
                  <a:cubicBezTo>
                    <a:pt x="100567" y="5276"/>
                    <a:pt x="106229" y="13570"/>
                    <a:pt x="106229" y="27551"/>
                  </a:cubicBezTo>
                  <a:cubicBezTo>
                    <a:pt x="106229" y="41531"/>
                    <a:pt x="98444" y="68782"/>
                    <a:pt x="94198" y="77787"/>
                  </a:cubicBezTo>
                  <a:cubicBezTo>
                    <a:pt x="86178" y="94374"/>
                    <a:pt x="74856" y="102194"/>
                    <a:pt x="66128" y="102194"/>
                  </a:cubicBezTo>
                  <a:cubicBezTo>
                    <a:pt x="50559" y="102194"/>
                    <a:pt x="47493" y="82526"/>
                    <a:pt x="47493" y="81104"/>
                  </a:cubicBezTo>
                  <a:cubicBezTo>
                    <a:pt x="47493" y="80631"/>
                    <a:pt x="47493" y="80157"/>
                    <a:pt x="48200" y="77313"/>
                  </a:cubicBezTo>
                  <a:lnTo>
                    <a:pt x="59759" y="30868"/>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15" name="Freeform: Shape 314">
              <a:extLst>
                <a:ext uri="{FF2B5EF4-FFF2-40B4-BE49-F238E27FC236}">
                  <a16:creationId xmlns:a16="http://schemas.microsoft.com/office/drawing/2014/main" id="{0729959E-DCFA-9FA0-6822-9623713FEEC9}"/>
                </a:ext>
              </a:extLst>
            </p:cNvPr>
            <p:cNvSpPr/>
            <p:nvPr>
              <p:custDataLst>
                <p:tags r:id="rId156"/>
              </p:custDataLst>
            </p:nvPr>
          </p:nvSpPr>
          <p:spPr>
            <a:xfrm>
              <a:off x="5145674" y="6531683"/>
              <a:ext cx="60104" cy="110140"/>
            </a:xfrm>
            <a:custGeom>
              <a:avLst/>
              <a:gdLst>
                <a:gd name="connsiteX0" fmla="*/ 37402 w 60104"/>
                <a:gd name="connsiteY0" fmla="*/ 4709 h 110140"/>
                <a:gd name="connsiteX1" fmla="*/ 32448 w 60104"/>
                <a:gd name="connsiteY1" fmla="*/ 64 h 110140"/>
                <a:gd name="connsiteX2" fmla="*/ 84 w 60104"/>
                <a:gd name="connsiteY2" fmla="*/ 10680 h 110140"/>
                <a:gd name="connsiteX3" fmla="*/ 84 w 60104"/>
                <a:gd name="connsiteY3" fmla="*/ 16652 h 110140"/>
                <a:gd name="connsiteX4" fmla="*/ 24027 w 60104"/>
                <a:gd name="connsiteY4" fmla="*/ 12007 h 110140"/>
                <a:gd name="connsiteX5" fmla="*/ 24027 w 60104"/>
                <a:gd name="connsiteY5" fmla="*/ 96603 h 110140"/>
                <a:gd name="connsiteX6" fmla="*/ 7515 w 60104"/>
                <a:gd name="connsiteY6" fmla="*/ 104234 h 110140"/>
                <a:gd name="connsiteX7" fmla="*/ 1240 w 60104"/>
                <a:gd name="connsiteY7" fmla="*/ 104234 h 110140"/>
                <a:gd name="connsiteX8" fmla="*/ 1240 w 60104"/>
                <a:gd name="connsiteY8" fmla="*/ 110205 h 110140"/>
                <a:gd name="connsiteX9" fmla="*/ 30632 w 60104"/>
                <a:gd name="connsiteY9" fmla="*/ 109542 h 110140"/>
                <a:gd name="connsiteX10" fmla="*/ 60189 w 60104"/>
                <a:gd name="connsiteY10" fmla="*/ 110205 h 110140"/>
                <a:gd name="connsiteX11" fmla="*/ 60189 w 60104"/>
                <a:gd name="connsiteY11" fmla="*/ 104234 h 110140"/>
                <a:gd name="connsiteX12" fmla="*/ 53914 w 60104"/>
                <a:gd name="connsiteY12" fmla="*/ 104234 h 110140"/>
                <a:gd name="connsiteX13" fmla="*/ 37402 w 60104"/>
                <a:gd name="connsiteY13" fmla="*/ 96603 h 110140"/>
                <a:gd name="connsiteX14" fmla="*/ 37402 w 60104"/>
                <a:gd name="connsiteY14" fmla="*/ 4709 h 1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104" h="110140">
                  <a:moveTo>
                    <a:pt x="37402" y="4709"/>
                  </a:moveTo>
                  <a:cubicBezTo>
                    <a:pt x="37402" y="230"/>
                    <a:pt x="37072" y="64"/>
                    <a:pt x="32448" y="64"/>
                  </a:cubicBezTo>
                  <a:cubicBezTo>
                    <a:pt x="21880" y="10514"/>
                    <a:pt x="6854" y="10680"/>
                    <a:pt x="84" y="10680"/>
                  </a:cubicBezTo>
                  <a:lnTo>
                    <a:pt x="84" y="16652"/>
                  </a:lnTo>
                  <a:cubicBezTo>
                    <a:pt x="4047" y="16652"/>
                    <a:pt x="14945" y="16652"/>
                    <a:pt x="24027" y="12007"/>
                  </a:cubicBezTo>
                  <a:lnTo>
                    <a:pt x="24027" y="96603"/>
                  </a:lnTo>
                  <a:cubicBezTo>
                    <a:pt x="24027" y="102077"/>
                    <a:pt x="24027" y="104234"/>
                    <a:pt x="7515" y="104234"/>
                  </a:cubicBezTo>
                  <a:lnTo>
                    <a:pt x="1240" y="104234"/>
                  </a:lnTo>
                  <a:lnTo>
                    <a:pt x="1240" y="110205"/>
                  </a:lnTo>
                  <a:cubicBezTo>
                    <a:pt x="4213" y="110039"/>
                    <a:pt x="24522" y="109542"/>
                    <a:pt x="30632" y="109542"/>
                  </a:cubicBezTo>
                  <a:cubicBezTo>
                    <a:pt x="35751" y="109542"/>
                    <a:pt x="56556" y="110039"/>
                    <a:pt x="60189" y="110205"/>
                  </a:cubicBezTo>
                  <a:lnTo>
                    <a:pt x="60189" y="104234"/>
                  </a:lnTo>
                  <a:lnTo>
                    <a:pt x="53914" y="104234"/>
                  </a:lnTo>
                  <a:cubicBezTo>
                    <a:pt x="37402" y="104234"/>
                    <a:pt x="37402" y="102077"/>
                    <a:pt x="37402" y="96603"/>
                  </a:cubicBezTo>
                  <a:lnTo>
                    <a:pt x="37402" y="4709"/>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16" name="Freeform: Shape 315">
              <a:extLst>
                <a:ext uri="{FF2B5EF4-FFF2-40B4-BE49-F238E27FC236}">
                  <a16:creationId xmlns:a16="http://schemas.microsoft.com/office/drawing/2014/main" id="{5F727FD6-31B7-F219-A21C-476A89976946}"/>
                </a:ext>
              </a:extLst>
            </p:cNvPr>
            <p:cNvSpPr/>
            <p:nvPr>
              <p:custDataLst>
                <p:tags r:id="rId157"/>
              </p:custDataLst>
            </p:nvPr>
          </p:nvSpPr>
          <p:spPr>
            <a:xfrm>
              <a:off x="5246472" y="6428557"/>
              <a:ext cx="52602" cy="236963"/>
            </a:xfrm>
            <a:custGeom>
              <a:avLst/>
              <a:gdLst>
                <a:gd name="connsiteX0" fmla="*/ 51512 w 52602"/>
                <a:gd name="connsiteY0" fmla="*/ 122573 h 236963"/>
                <a:gd name="connsiteX1" fmla="*/ 52692 w 52602"/>
                <a:gd name="connsiteY1" fmla="*/ 118545 h 236963"/>
                <a:gd name="connsiteX2" fmla="*/ 51512 w 52602"/>
                <a:gd name="connsiteY2" fmla="*/ 114516 h 236963"/>
                <a:gd name="connsiteX3" fmla="*/ 10232 w 52602"/>
                <a:gd name="connsiteY3" fmla="*/ 5513 h 236963"/>
                <a:gd name="connsiteX4" fmla="*/ 4807 w 52602"/>
                <a:gd name="connsiteY4" fmla="*/ 63 h 236963"/>
                <a:gd name="connsiteX5" fmla="*/ 89 w 52602"/>
                <a:gd name="connsiteY5" fmla="*/ 4802 h 236963"/>
                <a:gd name="connsiteX6" fmla="*/ 1268 w 52602"/>
                <a:gd name="connsiteY6" fmla="*/ 8593 h 236963"/>
                <a:gd name="connsiteX7" fmla="*/ 43020 w 52602"/>
                <a:gd name="connsiteY7" fmla="*/ 118545 h 236963"/>
                <a:gd name="connsiteX8" fmla="*/ 1268 w 52602"/>
                <a:gd name="connsiteY8" fmla="*/ 228022 h 236963"/>
                <a:gd name="connsiteX9" fmla="*/ 89 w 52602"/>
                <a:gd name="connsiteY9" fmla="*/ 232287 h 236963"/>
                <a:gd name="connsiteX10" fmla="*/ 4807 w 52602"/>
                <a:gd name="connsiteY10" fmla="*/ 237027 h 236963"/>
                <a:gd name="connsiteX11" fmla="*/ 9760 w 52602"/>
                <a:gd name="connsiteY11" fmla="*/ 232287 h 236963"/>
                <a:gd name="connsiteX12" fmla="*/ 51512 w 52602"/>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02" h="236963">
                  <a:moveTo>
                    <a:pt x="51512" y="122573"/>
                  </a:moveTo>
                  <a:cubicBezTo>
                    <a:pt x="52692" y="119730"/>
                    <a:pt x="52692" y="119256"/>
                    <a:pt x="52692" y="118545"/>
                  </a:cubicBezTo>
                  <a:cubicBezTo>
                    <a:pt x="52692" y="117834"/>
                    <a:pt x="52692" y="117360"/>
                    <a:pt x="51512" y="114516"/>
                  </a:cubicBezTo>
                  <a:lnTo>
                    <a:pt x="10232" y="5513"/>
                  </a:lnTo>
                  <a:cubicBezTo>
                    <a:pt x="8817" y="1485"/>
                    <a:pt x="7401" y="63"/>
                    <a:pt x="4807" y="63"/>
                  </a:cubicBezTo>
                  <a:cubicBezTo>
                    <a:pt x="2212" y="63"/>
                    <a:pt x="89" y="2195"/>
                    <a:pt x="89" y="4802"/>
                  </a:cubicBezTo>
                  <a:cubicBezTo>
                    <a:pt x="89" y="5513"/>
                    <a:pt x="89" y="5987"/>
                    <a:pt x="1268" y="8593"/>
                  </a:cubicBezTo>
                  <a:lnTo>
                    <a:pt x="43020" y="118545"/>
                  </a:lnTo>
                  <a:lnTo>
                    <a:pt x="1268" y="228022"/>
                  </a:lnTo>
                  <a:cubicBezTo>
                    <a:pt x="89" y="230629"/>
                    <a:pt x="89" y="231103"/>
                    <a:pt x="89" y="232287"/>
                  </a:cubicBezTo>
                  <a:cubicBezTo>
                    <a:pt x="89" y="234894"/>
                    <a:pt x="2212" y="237027"/>
                    <a:pt x="4807" y="237027"/>
                  </a:cubicBezTo>
                  <a:cubicBezTo>
                    <a:pt x="7873" y="237027"/>
                    <a:pt x="8817" y="234657"/>
                    <a:pt x="9760" y="232287"/>
                  </a:cubicBezTo>
                  <a:lnTo>
                    <a:pt x="51512"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17" name="Freeform: Shape 316">
              <a:extLst>
                <a:ext uri="{FF2B5EF4-FFF2-40B4-BE49-F238E27FC236}">
                  <a16:creationId xmlns:a16="http://schemas.microsoft.com/office/drawing/2014/main" id="{89736BB0-85E7-316D-88D2-AB53ACC01E90}"/>
                </a:ext>
              </a:extLst>
            </p:cNvPr>
            <p:cNvSpPr/>
            <p:nvPr>
              <p:custDataLst>
                <p:tags r:id="rId158"/>
              </p:custDataLst>
            </p:nvPr>
          </p:nvSpPr>
          <p:spPr>
            <a:xfrm>
              <a:off x="5327048" y="6605047"/>
              <a:ext cx="80083" cy="109145"/>
            </a:xfrm>
            <a:custGeom>
              <a:avLst/>
              <a:gdLst>
                <a:gd name="connsiteX0" fmla="*/ 33283 w 80083"/>
                <a:gd name="connsiteY0" fmla="*/ 109211 h 109145"/>
                <a:gd name="connsiteX1" fmla="*/ 40383 w 80083"/>
                <a:gd name="connsiteY1" fmla="*/ 103737 h 109145"/>
                <a:gd name="connsiteX2" fmla="*/ 33283 w 80083"/>
                <a:gd name="connsiteY2" fmla="*/ 98263 h 109145"/>
                <a:gd name="connsiteX3" fmla="*/ 26513 w 80083"/>
                <a:gd name="connsiteY3" fmla="*/ 98263 h 109145"/>
                <a:gd name="connsiteX4" fmla="*/ 26513 w 80083"/>
                <a:gd name="connsiteY4" fmla="*/ 65420 h 109145"/>
                <a:gd name="connsiteX5" fmla="*/ 45336 w 80083"/>
                <a:gd name="connsiteY5" fmla="*/ 73216 h 109145"/>
                <a:gd name="connsiteX6" fmla="*/ 80177 w 80083"/>
                <a:gd name="connsiteY6" fmla="*/ 36558 h 109145"/>
                <a:gd name="connsiteX7" fmla="*/ 46988 w 80083"/>
                <a:gd name="connsiteY7" fmla="*/ 66 h 109145"/>
                <a:gd name="connsiteX8" fmla="*/ 26513 w 80083"/>
                <a:gd name="connsiteY8" fmla="*/ 7530 h 109145"/>
                <a:gd name="connsiteX9" fmla="*/ 19412 w 80083"/>
                <a:gd name="connsiteY9" fmla="*/ 895 h 109145"/>
                <a:gd name="connsiteX10" fmla="*/ 7194 w 80083"/>
                <a:gd name="connsiteY10" fmla="*/ 895 h 109145"/>
                <a:gd name="connsiteX11" fmla="*/ 93 w 80083"/>
                <a:gd name="connsiteY11" fmla="*/ 6369 h 109145"/>
                <a:gd name="connsiteX12" fmla="*/ 7194 w 80083"/>
                <a:gd name="connsiteY12" fmla="*/ 11843 h 109145"/>
                <a:gd name="connsiteX13" fmla="*/ 13963 w 80083"/>
                <a:gd name="connsiteY13" fmla="*/ 11843 h 109145"/>
                <a:gd name="connsiteX14" fmla="*/ 13963 w 80083"/>
                <a:gd name="connsiteY14" fmla="*/ 98263 h 109145"/>
                <a:gd name="connsiteX15" fmla="*/ 7194 w 80083"/>
                <a:gd name="connsiteY15" fmla="*/ 98263 h 109145"/>
                <a:gd name="connsiteX16" fmla="*/ 93 w 80083"/>
                <a:gd name="connsiteY16" fmla="*/ 103737 h 109145"/>
                <a:gd name="connsiteX17" fmla="*/ 7194 w 80083"/>
                <a:gd name="connsiteY17" fmla="*/ 109211 h 109145"/>
                <a:gd name="connsiteX18" fmla="*/ 33283 w 80083"/>
                <a:gd name="connsiteY18" fmla="*/ 109211 h 109145"/>
                <a:gd name="connsiteX19" fmla="*/ 26513 w 80083"/>
                <a:gd name="connsiteY19" fmla="*/ 28762 h 109145"/>
                <a:gd name="connsiteX20" fmla="*/ 46327 w 80083"/>
                <a:gd name="connsiteY20" fmla="*/ 11013 h 109145"/>
                <a:gd name="connsiteX21" fmla="*/ 67628 w 80083"/>
                <a:gd name="connsiteY21" fmla="*/ 36558 h 109145"/>
                <a:gd name="connsiteX22" fmla="*/ 44841 w 80083"/>
                <a:gd name="connsiteY22" fmla="*/ 62269 h 109145"/>
                <a:gd name="connsiteX23" fmla="*/ 26513 w 80083"/>
                <a:gd name="connsiteY23" fmla="*/ 40207 h 109145"/>
                <a:gd name="connsiteX24" fmla="*/ 26513 w 80083"/>
                <a:gd name="connsiteY24" fmla="*/ 28762 h 10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083" h="109145">
                  <a:moveTo>
                    <a:pt x="33283" y="109211"/>
                  </a:moveTo>
                  <a:cubicBezTo>
                    <a:pt x="35925" y="109211"/>
                    <a:pt x="40383" y="109211"/>
                    <a:pt x="40383" y="103737"/>
                  </a:cubicBezTo>
                  <a:cubicBezTo>
                    <a:pt x="40383" y="98263"/>
                    <a:pt x="35925" y="98263"/>
                    <a:pt x="33283" y="98263"/>
                  </a:cubicBezTo>
                  <a:lnTo>
                    <a:pt x="26513" y="98263"/>
                  </a:lnTo>
                  <a:lnTo>
                    <a:pt x="26513" y="65420"/>
                  </a:lnTo>
                  <a:cubicBezTo>
                    <a:pt x="31631" y="70396"/>
                    <a:pt x="38071" y="73216"/>
                    <a:pt x="45336" y="73216"/>
                  </a:cubicBezTo>
                  <a:cubicBezTo>
                    <a:pt x="63665" y="73216"/>
                    <a:pt x="80177" y="57624"/>
                    <a:pt x="80177" y="36558"/>
                  </a:cubicBezTo>
                  <a:cubicBezTo>
                    <a:pt x="80177" y="16487"/>
                    <a:pt x="65481" y="66"/>
                    <a:pt x="46988" y="66"/>
                  </a:cubicBezTo>
                  <a:cubicBezTo>
                    <a:pt x="39227" y="66"/>
                    <a:pt x="32457" y="2885"/>
                    <a:pt x="26513" y="7530"/>
                  </a:cubicBezTo>
                  <a:cubicBezTo>
                    <a:pt x="26513" y="895"/>
                    <a:pt x="22880" y="895"/>
                    <a:pt x="19412" y="895"/>
                  </a:cubicBezTo>
                  <a:lnTo>
                    <a:pt x="7194" y="895"/>
                  </a:lnTo>
                  <a:cubicBezTo>
                    <a:pt x="4552" y="895"/>
                    <a:pt x="93" y="895"/>
                    <a:pt x="93" y="6369"/>
                  </a:cubicBezTo>
                  <a:cubicBezTo>
                    <a:pt x="93" y="11843"/>
                    <a:pt x="4552" y="11843"/>
                    <a:pt x="7194" y="11843"/>
                  </a:cubicBezTo>
                  <a:lnTo>
                    <a:pt x="13963" y="11843"/>
                  </a:lnTo>
                  <a:lnTo>
                    <a:pt x="13963" y="98263"/>
                  </a:lnTo>
                  <a:lnTo>
                    <a:pt x="7194" y="98263"/>
                  </a:lnTo>
                  <a:cubicBezTo>
                    <a:pt x="4552" y="98263"/>
                    <a:pt x="93" y="98263"/>
                    <a:pt x="93" y="103737"/>
                  </a:cubicBezTo>
                  <a:cubicBezTo>
                    <a:pt x="93" y="109211"/>
                    <a:pt x="4552" y="109211"/>
                    <a:pt x="7194" y="109211"/>
                  </a:cubicBezTo>
                  <a:lnTo>
                    <a:pt x="33283" y="109211"/>
                  </a:lnTo>
                  <a:close/>
                  <a:moveTo>
                    <a:pt x="26513" y="28762"/>
                  </a:moveTo>
                  <a:cubicBezTo>
                    <a:pt x="26513" y="19141"/>
                    <a:pt x="36255" y="11013"/>
                    <a:pt x="46327" y="11013"/>
                  </a:cubicBezTo>
                  <a:cubicBezTo>
                    <a:pt x="57886" y="11013"/>
                    <a:pt x="67628" y="22293"/>
                    <a:pt x="67628" y="36558"/>
                  </a:cubicBezTo>
                  <a:cubicBezTo>
                    <a:pt x="67628" y="51653"/>
                    <a:pt x="56400" y="62269"/>
                    <a:pt x="44841" y="62269"/>
                  </a:cubicBezTo>
                  <a:cubicBezTo>
                    <a:pt x="32622" y="62269"/>
                    <a:pt x="26513" y="48501"/>
                    <a:pt x="26513" y="40207"/>
                  </a:cubicBezTo>
                  <a:lnTo>
                    <a:pt x="26513" y="28762"/>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18" name="Freeform: Shape 317">
              <a:extLst>
                <a:ext uri="{FF2B5EF4-FFF2-40B4-BE49-F238E27FC236}">
                  <a16:creationId xmlns:a16="http://schemas.microsoft.com/office/drawing/2014/main" id="{84827FA6-1B1E-70D5-8FBD-D68B42C58FA8}"/>
                </a:ext>
              </a:extLst>
            </p:cNvPr>
            <p:cNvSpPr/>
            <p:nvPr>
              <p:custDataLst>
                <p:tags r:id="rId159"/>
              </p:custDataLst>
            </p:nvPr>
          </p:nvSpPr>
          <p:spPr>
            <a:xfrm>
              <a:off x="5425102" y="6627488"/>
              <a:ext cx="41044" cy="73577"/>
            </a:xfrm>
            <a:custGeom>
              <a:avLst/>
              <a:gdLst>
                <a:gd name="connsiteX0" fmla="*/ 25454 w 41044"/>
                <a:gd name="connsiteY0" fmla="*/ 5161 h 73577"/>
                <a:gd name="connsiteX1" fmla="*/ 21562 w 41044"/>
                <a:gd name="connsiteY1" fmla="*/ 67 h 73577"/>
                <a:gd name="connsiteX2" fmla="*/ 17788 w 41044"/>
                <a:gd name="connsiteY2" fmla="*/ 2792 h 73577"/>
                <a:gd name="connsiteX3" fmla="*/ 3517 w 41044"/>
                <a:gd name="connsiteY3" fmla="*/ 14522 h 73577"/>
                <a:gd name="connsiteX4" fmla="*/ 97 w 41044"/>
                <a:gd name="connsiteY4" fmla="*/ 18431 h 73577"/>
                <a:gd name="connsiteX5" fmla="*/ 4342 w 41044"/>
                <a:gd name="connsiteY5" fmla="*/ 22341 h 73577"/>
                <a:gd name="connsiteX6" fmla="*/ 16491 w 41044"/>
                <a:gd name="connsiteY6" fmla="*/ 17602 h 73577"/>
                <a:gd name="connsiteX7" fmla="*/ 16491 w 41044"/>
                <a:gd name="connsiteY7" fmla="*/ 65824 h 73577"/>
                <a:gd name="connsiteX8" fmla="*/ 5994 w 41044"/>
                <a:gd name="connsiteY8" fmla="*/ 65824 h 73577"/>
                <a:gd name="connsiteX9" fmla="*/ 804 w 41044"/>
                <a:gd name="connsiteY9" fmla="*/ 69734 h 73577"/>
                <a:gd name="connsiteX10" fmla="*/ 5994 w 41044"/>
                <a:gd name="connsiteY10" fmla="*/ 73644 h 73577"/>
                <a:gd name="connsiteX11" fmla="*/ 35951 w 41044"/>
                <a:gd name="connsiteY11" fmla="*/ 73644 h 73577"/>
                <a:gd name="connsiteX12" fmla="*/ 41141 w 41044"/>
                <a:gd name="connsiteY12" fmla="*/ 69734 h 73577"/>
                <a:gd name="connsiteX13" fmla="*/ 35951 w 41044"/>
                <a:gd name="connsiteY13" fmla="*/ 65824 h 73577"/>
                <a:gd name="connsiteX14" fmla="*/ 25454 w 41044"/>
                <a:gd name="connsiteY14" fmla="*/ 65824 h 73577"/>
                <a:gd name="connsiteX15" fmla="*/ 25454 w 41044"/>
                <a:gd name="connsiteY15" fmla="*/ 5161 h 7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044" h="73577">
                  <a:moveTo>
                    <a:pt x="25454" y="5161"/>
                  </a:moveTo>
                  <a:cubicBezTo>
                    <a:pt x="25454" y="3384"/>
                    <a:pt x="25454" y="67"/>
                    <a:pt x="21562" y="67"/>
                  </a:cubicBezTo>
                  <a:cubicBezTo>
                    <a:pt x="19085" y="67"/>
                    <a:pt x="18378" y="1607"/>
                    <a:pt x="17788" y="2792"/>
                  </a:cubicBezTo>
                  <a:cubicBezTo>
                    <a:pt x="12599" y="13811"/>
                    <a:pt x="7173" y="14285"/>
                    <a:pt x="3517" y="14522"/>
                  </a:cubicBezTo>
                  <a:cubicBezTo>
                    <a:pt x="1866" y="14640"/>
                    <a:pt x="97" y="16062"/>
                    <a:pt x="97" y="18431"/>
                  </a:cubicBezTo>
                  <a:cubicBezTo>
                    <a:pt x="97" y="19853"/>
                    <a:pt x="804" y="22341"/>
                    <a:pt x="4342" y="22341"/>
                  </a:cubicBezTo>
                  <a:cubicBezTo>
                    <a:pt x="10004" y="22341"/>
                    <a:pt x="14957" y="18905"/>
                    <a:pt x="16491" y="17602"/>
                  </a:cubicBezTo>
                  <a:lnTo>
                    <a:pt x="16491" y="65824"/>
                  </a:lnTo>
                  <a:lnTo>
                    <a:pt x="5994" y="65824"/>
                  </a:lnTo>
                  <a:cubicBezTo>
                    <a:pt x="4225" y="65824"/>
                    <a:pt x="804" y="65824"/>
                    <a:pt x="804" y="69734"/>
                  </a:cubicBezTo>
                  <a:cubicBezTo>
                    <a:pt x="804" y="73644"/>
                    <a:pt x="4342" y="73644"/>
                    <a:pt x="5994" y="73644"/>
                  </a:cubicBezTo>
                  <a:lnTo>
                    <a:pt x="35951" y="73644"/>
                  </a:lnTo>
                  <a:cubicBezTo>
                    <a:pt x="37721" y="73644"/>
                    <a:pt x="41141" y="73644"/>
                    <a:pt x="41141" y="69734"/>
                  </a:cubicBezTo>
                  <a:cubicBezTo>
                    <a:pt x="41141" y="65824"/>
                    <a:pt x="37603" y="65824"/>
                    <a:pt x="35951" y="65824"/>
                  </a:cubicBezTo>
                  <a:lnTo>
                    <a:pt x="25454" y="65824"/>
                  </a:lnTo>
                  <a:lnTo>
                    <a:pt x="25454" y="5161"/>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19" name="Freeform: Shape 318">
              <a:extLst>
                <a:ext uri="{FF2B5EF4-FFF2-40B4-BE49-F238E27FC236}">
                  <a16:creationId xmlns:a16="http://schemas.microsoft.com/office/drawing/2014/main" id="{5B09FD0C-076E-556E-23B9-B2CE04968CEA}"/>
                </a:ext>
              </a:extLst>
            </p:cNvPr>
            <p:cNvSpPr/>
            <p:nvPr>
              <p:custDataLst>
                <p:tags r:id="rId160"/>
              </p:custDataLst>
            </p:nvPr>
          </p:nvSpPr>
          <p:spPr>
            <a:xfrm>
              <a:off x="5566585" y="6428557"/>
              <a:ext cx="9435" cy="236963"/>
            </a:xfrm>
            <a:custGeom>
              <a:avLst/>
              <a:gdLst>
                <a:gd name="connsiteX0" fmla="*/ 9537 w 9435"/>
                <a:gd name="connsiteY0" fmla="*/ 8593 h 236963"/>
                <a:gd name="connsiteX1" fmla="*/ 4820 w 9435"/>
                <a:gd name="connsiteY1" fmla="*/ 63 h 236963"/>
                <a:gd name="connsiteX2" fmla="*/ 102 w 9435"/>
                <a:gd name="connsiteY2" fmla="*/ 8593 h 236963"/>
                <a:gd name="connsiteX3" fmla="*/ 102 w 9435"/>
                <a:gd name="connsiteY3" fmla="*/ 228496 h 236963"/>
                <a:gd name="connsiteX4" fmla="*/ 4820 w 9435"/>
                <a:gd name="connsiteY4" fmla="*/ 237027 h 236963"/>
                <a:gd name="connsiteX5" fmla="*/ 9537 w 9435"/>
                <a:gd name="connsiteY5" fmla="*/ 228496 h 236963"/>
                <a:gd name="connsiteX6" fmla="*/ 9537 w 9435"/>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5" h="236963">
                  <a:moveTo>
                    <a:pt x="9537" y="8593"/>
                  </a:moveTo>
                  <a:cubicBezTo>
                    <a:pt x="9537" y="4328"/>
                    <a:pt x="9537" y="63"/>
                    <a:pt x="4820" y="63"/>
                  </a:cubicBezTo>
                  <a:cubicBezTo>
                    <a:pt x="102" y="63"/>
                    <a:pt x="102" y="4328"/>
                    <a:pt x="102" y="8593"/>
                  </a:cubicBezTo>
                  <a:lnTo>
                    <a:pt x="102" y="228496"/>
                  </a:lnTo>
                  <a:cubicBezTo>
                    <a:pt x="102" y="232761"/>
                    <a:pt x="102" y="237027"/>
                    <a:pt x="4820" y="237027"/>
                  </a:cubicBezTo>
                  <a:cubicBezTo>
                    <a:pt x="9537" y="237027"/>
                    <a:pt x="9537" y="232761"/>
                    <a:pt x="9537" y="228496"/>
                  </a:cubicBezTo>
                  <a:lnTo>
                    <a:pt x="9537"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0" name="Freeform: Shape 319">
              <a:extLst>
                <a:ext uri="{FF2B5EF4-FFF2-40B4-BE49-F238E27FC236}">
                  <a16:creationId xmlns:a16="http://schemas.microsoft.com/office/drawing/2014/main" id="{7B3E050D-8295-2722-4F0C-1E861198325B}"/>
                </a:ext>
              </a:extLst>
            </p:cNvPr>
            <p:cNvSpPr/>
            <p:nvPr>
              <p:custDataLst>
                <p:tags r:id="rId161"/>
              </p:custDataLst>
            </p:nvPr>
          </p:nvSpPr>
          <p:spPr>
            <a:xfrm>
              <a:off x="5613238" y="6448462"/>
              <a:ext cx="99308" cy="163031"/>
            </a:xfrm>
            <a:custGeom>
              <a:avLst/>
              <a:gdLst>
                <a:gd name="connsiteX0" fmla="*/ 99413 w 99308"/>
                <a:gd name="connsiteY0" fmla="*/ 82052 h 163031"/>
                <a:gd name="connsiteX1" fmla="*/ 89978 w 99308"/>
                <a:gd name="connsiteY1" fmla="*/ 26603 h 163031"/>
                <a:gd name="connsiteX2" fmla="*/ 49877 w 99308"/>
                <a:gd name="connsiteY2" fmla="*/ 63 h 163031"/>
                <a:gd name="connsiteX3" fmla="*/ 8832 w 99308"/>
                <a:gd name="connsiteY3" fmla="*/ 28261 h 163031"/>
                <a:gd name="connsiteX4" fmla="*/ 105 w 99308"/>
                <a:gd name="connsiteY4" fmla="*/ 82052 h 163031"/>
                <a:gd name="connsiteX5" fmla="*/ 10720 w 99308"/>
                <a:gd name="connsiteY5" fmla="*/ 139161 h 163031"/>
                <a:gd name="connsiteX6" fmla="*/ 49641 w 99308"/>
                <a:gd name="connsiteY6" fmla="*/ 163094 h 163031"/>
                <a:gd name="connsiteX7" fmla="*/ 90685 w 99308"/>
                <a:gd name="connsiteY7" fmla="*/ 135606 h 163031"/>
                <a:gd name="connsiteX8" fmla="*/ 99413 w 99308"/>
                <a:gd name="connsiteY8" fmla="*/ 82052 h 163031"/>
                <a:gd name="connsiteX9" fmla="*/ 49641 w 99308"/>
                <a:gd name="connsiteY9" fmla="*/ 157881 h 163031"/>
                <a:gd name="connsiteX10" fmla="*/ 22278 w 99308"/>
                <a:gd name="connsiteY10" fmla="*/ 129208 h 163031"/>
                <a:gd name="connsiteX11" fmla="*/ 19683 w 99308"/>
                <a:gd name="connsiteY11" fmla="*/ 79209 h 163031"/>
                <a:gd name="connsiteX12" fmla="*/ 21570 w 99308"/>
                <a:gd name="connsiteY12" fmla="*/ 35607 h 163031"/>
                <a:gd name="connsiteX13" fmla="*/ 49641 w 99308"/>
                <a:gd name="connsiteY13" fmla="*/ 5276 h 163031"/>
                <a:gd name="connsiteX14" fmla="*/ 77476 w 99308"/>
                <a:gd name="connsiteY14" fmla="*/ 33001 h 163031"/>
                <a:gd name="connsiteX15" fmla="*/ 79834 w 99308"/>
                <a:gd name="connsiteY15" fmla="*/ 79209 h 163031"/>
                <a:gd name="connsiteX16" fmla="*/ 77240 w 99308"/>
                <a:gd name="connsiteY16" fmla="*/ 128260 h 163031"/>
                <a:gd name="connsiteX17" fmla="*/ 49641 w 99308"/>
                <a:gd name="connsiteY17" fmla="*/ 157881 h 16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308" h="163031">
                  <a:moveTo>
                    <a:pt x="99413" y="82052"/>
                  </a:moveTo>
                  <a:cubicBezTo>
                    <a:pt x="99413" y="63095"/>
                    <a:pt x="98234" y="44138"/>
                    <a:pt x="89978" y="26603"/>
                  </a:cubicBezTo>
                  <a:cubicBezTo>
                    <a:pt x="79127" y="3854"/>
                    <a:pt x="59784" y="63"/>
                    <a:pt x="49877" y="63"/>
                  </a:cubicBezTo>
                  <a:cubicBezTo>
                    <a:pt x="35724" y="63"/>
                    <a:pt x="18504" y="6224"/>
                    <a:pt x="8832" y="28261"/>
                  </a:cubicBezTo>
                  <a:cubicBezTo>
                    <a:pt x="1284" y="44612"/>
                    <a:pt x="105" y="63095"/>
                    <a:pt x="105" y="82052"/>
                  </a:cubicBezTo>
                  <a:cubicBezTo>
                    <a:pt x="105" y="99825"/>
                    <a:pt x="1048" y="121151"/>
                    <a:pt x="10720" y="139161"/>
                  </a:cubicBezTo>
                  <a:cubicBezTo>
                    <a:pt x="20863" y="158355"/>
                    <a:pt x="38082" y="163094"/>
                    <a:pt x="49641" y="163094"/>
                  </a:cubicBezTo>
                  <a:cubicBezTo>
                    <a:pt x="62379" y="163094"/>
                    <a:pt x="80306" y="158118"/>
                    <a:pt x="90685" y="135606"/>
                  </a:cubicBezTo>
                  <a:cubicBezTo>
                    <a:pt x="98234" y="119256"/>
                    <a:pt x="99413" y="100772"/>
                    <a:pt x="99413" y="82052"/>
                  </a:cubicBezTo>
                  <a:close/>
                  <a:moveTo>
                    <a:pt x="49641" y="157881"/>
                  </a:moveTo>
                  <a:cubicBezTo>
                    <a:pt x="40441" y="157881"/>
                    <a:pt x="26524" y="151957"/>
                    <a:pt x="22278" y="129208"/>
                  </a:cubicBezTo>
                  <a:cubicBezTo>
                    <a:pt x="19683" y="114990"/>
                    <a:pt x="19683" y="93190"/>
                    <a:pt x="19683" y="79209"/>
                  </a:cubicBezTo>
                  <a:cubicBezTo>
                    <a:pt x="19683" y="64043"/>
                    <a:pt x="19683" y="48403"/>
                    <a:pt x="21570" y="35607"/>
                  </a:cubicBezTo>
                  <a:cubicBezTo>
                    <a:pt x="26052" y="7409"/>
                    <a:pt x="43744" y="5276"/>
                    <a:pt x="49641" y="5276"/>
                  </a:cubicBezTo>
                  <a:cubicBezTo>
                    <a:pt x="57425" y="5276"/>
                    <a:pt x="72994" y="9541"/>
                    <a:pt x="77476" y="33001"/>
                  </a:cubicBezTo>
                  <a:cubicBezTo>
                    <a:pt x="79834" y="46271"/>
                    <a:pt x="79834" y="64280"/>
                    <a:pt x="79834" y="79209"/>
                  </a:cubicBezTo>
                  <a:cubicBezTo>
                    <a:pt x="79834" y="96981"/>
                    <a:pt x="79834" y="113095"/>
                    <a:pt x="77240" y="128260"/>
                  </a:cubicBezTo>
                  <a:cubicBezTo>
                    <a:pt x="73701" y="150772"/>
                    <a:pt x="60256" y="157881"/>
                    <a:pt x="49641" y="157881"/>
                  </a:cubicBez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1" name="Freeform: Shape 320">
              <a:extLst>
                <a:ext uri="{FF2B5EF4-FFF2-40B4-BE49-F238E27FC236}">
                  <a16:creationId xmlns:a16="http://schemas.microsoft.com/office/drawing/2014/main" id="{382C8EC9-17D2-9715-ED3D-51CB36FDE243}"/>
                </a:ext>
              </a:extLst>
            </p:cNvPr>
            <p:cNvSpPr/>
            <p:nvPr>
              <p:custDataLst>
                <p:tags r:id="rId162"/>
              </p:custDataLst>
            </p:nvPr>
          </p:nvSpPr>
          <p:spPr>
            <a:xfrm>
              <a:off x="5734956" y="6428557"/>
              <a:ext cx="52602" cy="236963"/>
            </a:xfrm>
            <a:custGeom>
              <a:avLst/>
              <a:gdLst>
                <a:gd name="connsiteX0" fmla="*/ 51533 w 52602"/>
                <a:gd name="connsiteY0" fmla="*/ 122573 h 236963"/>
                <a:gd name="connsiteX1" fmla="*/ 52712 w 52602"/>
                <a:gd name="connsiteY1" fmla="*/ 118545 h 236963"/>
                <a:gd name="connsiteX2" fmla="*/ 51533 w 52602"/>
                <a:gd name="connsiteY2" fmla="*/ 114516 h 236963"/>
                <a:gd name="connsiteX3" fmla="*/ 10253 w 52602"/>
                <a:gd name="connsiteY3" fmla="*/ 5513 h 236963"/>
                <a:gd name="connsiteX4" fmla="*/ 4827 w 52602"/>
                <a:gd name="connsiteY4" fmla="*/ 63 h 236963"/>
                <a:gd name="connsiteX5" fmla="*/ 110 w 52602"/>
                <a:gd name="connsiteY5" fmla="*/ 4802 h 236963"/>
                <a:gd name="connsiteX6" fmla="*/ 1289 w 52602"/>
                <a:gd name="connsiteY6" fmla="*/ 8593 h 236963"/>
                <a:gd name="connsiteX7" fmla="*/ 43041 w 52602"/>
                <a:gd name="connsiteY7" fmla="*/ 118545 h 236963"/>
                <a:gd name="connsiteX8" fmla="*/ 1289 w 52602"/>
                <a:gd name="connsiteY8" fmla="*/ 228022 h 236963"/>
                <a:gd name="connsiteX9" fmla="*/ 110 w 52602"/>
                <a:gd name="connsiteY9" fmla="*/ 232287 h 236963"/>
                <a:gd name="connsiteX10" fmla="*/ 4827 w 52602"/>
                <a:gd name="connsiteY10" fmla="*/ 237027 h 236963"/>
                <a:gd name="connsiteX11" fmla="*/ 9781 w 52602"/>
                <a:gd name="connsiteY11" fmla="*/ 232287 h 236963"/>
                <a:gd name="connsiteX12" fmla="*/ 51533 w 52602"/>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02" h="236963">
                  <a:moveTo>
                    <a:pt x="51533" y="122573"/>
                  </a:moveTo>
                  <a:cubicBezTo>
                    <a:pt x="52712" y="119730"/>
                    <a:pt x="52712" y="119256"/>
                    <a:pt x="52712" y="118545"/>
                  </a:cubicBezTo>
                  <a:cubicBezTo>
                    <a:pt x="52712" y="117834"/>
                    <a:pt x="52712" y="117360"/>
                    <a:pt x="51533" y="114516"/>
                  </a:cubicBezTo>
                  <a:lnTo>
                    <a:pt x="10253" y="5513"/>
                  </a:lnTo>
                  <a:cubicBezTo>
                    <a:pt x="8837" y="1485"/>
                    <a:pt x="7422" y="63"/>
                    <a:pt x="4827" y="63"/>
                  </a:cubicBezTo>
                  <a:cubicBezTo>
                    <a:pt x="2233" y="63"/>
                    <a:pt x="110" y="2195"/>
                    <a:pt x="110" y="4802"/>
                  </a:cubicBezTo>
                  <a:cubicBezTo>
                    <a:pt x="110" y="5513"/>
                    <a:pt x="110" y="5987"/>
                    <a:pt x="1289" y="8593"/>
                  </a:cubicBezTo>
                  <a:lnTo>
                    <a:pt x="43041" y="118545"/>
                  </a:lnTo>
                  <a:lnTo>
                    <a:pt x="1289" y="228022"/>
                  </a:lnTo>
                  <a:cubicBezTo>
                    <a:pt x="110" y="230629"/>
                    <a:pt x="110" y="231103"/>
                    <a:pt x="110" y="232287"/>
                  </a:cubicBezTo>
                  <a:cubicBezTo>
                    <a:pt x="110" y="234894"/>
                    <a:pt x="2233" y="237027"/>
                    <a:pt x="4827" y="237027"/>
                  </a:cubicBezTo>
                  <a:cubicBezTo>
                    <a:pt x="7894" y="237027"/>
                    <a:pt x="8837" y="234657"/>
                    <a:pt x="9781" y="232287"/>
                  </a:cubicBezTo>
                  <a:lnTo>
                    <a:pt x="51533"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2" name="Freeform: Shape 321">
              <a:extLst>
                <a:ext uri="{FF2B5EF4-FFF2-40B4-BE49-F238E27FC236}">
                  <a16:creationId xmlns:a16="http://schemas.microsoft.com/office/drawing/2014/main" id="{6B3A81BE-8CBD-63B1-6854-DC1794632A80}"/>
                </a:ext>
              </a:extLst>
            </p:cNvPr>
            <p:cNvSpPr/>
            <p:nvPr>
              <p:custDataLst>
                <p:tags r:id="rId163"/>
              </p:custDataLst>
            </p:nvPr>
          </p:nvSpPr>
          <p:spPr>
            <a:xfrm>
              <a:off x="5815533" y="6605047"/>
              <a:ext cx="80083" cy="109145"/>
            </a:xfrm>
            <a:custGeom>
              <a:avLst/>
              <a:gdLst>
                <a:gd name="connsiteX0" fmla="*/ 33303 w 80083"/>
                <a:gd name="connsiteY0" fmla="*/ 109211 h 109145"/>
                <a:gd name="connsiteX1" fmla="*/ 40403 w 80083"/>
                <a:gd name="connsiteY1" fmla="*/ 103737 h 109145"/>
                <a:gd name="connsiteX2" fmla="*/ 33303 w 80083"/>
                <a:gd name="connsiteY2" fmla="*/ 98263 h 109145"/>
                <a:gd name="connsiteX3" fmla="*/ 26533 w 80083"/>
                <a:gd name="connsiteY3" fmla="*/ 98263 h 109145"/>
                <a:gd name="connsiteX4" fmla="*/ 26533 w 80083"/>
                <a:gd name="connsiteY4" fmla="*/ 65420 h 109145"/>
                <a:gd name="connsiteX5" fmla="*/ 45357 w 80083"/>
                <a:gd name="connsiteY5" fmla="*/ 73216 h 109145"/>
                <a:gd name="connsiteX6" fmla="*/ 80198 w 80083"/>
                <a:gd name="connsiteY6" fmla="*/ 36558 h 109145"/>
                <a:gd name="connsiteX7" fmla="*/ 47008 w 80083"/>
                <a:gd name="connsiteY7" fmla="*/ 66 h 109145"/>
                <a:gd name="connsiteX8" fmla="*/ 26533 w 80083"/>
                <a:gd name="connsiteY8" fmla="*/ 7530 h 109145"/>
                <a:gd name="connsiteX9" fmla="*/ 19433 w 80083"/>
                <a:gd name="connsiteY9" fmla="*/ 895 h 109145"/>
                <a:gd name="connsiteX10" fmla="*/ 7214 w 80083"/>
                <a:gd name="connsiteY10" fmla="*/ 895 h 109145"/>
                <a:gd name="connsiteX11" fmla="*/ 114 w 80083"/>
                <a:gd name="connsiteY11" fmla="*/ 6369 h 109145"/>
                <a:gd name="connsiteX12" fmla="*/ 7214 w 80083"/>
                <a:gd name="connsiteY12" fmla="*/ 11843 h 109145"/>
                <a:gd name="connsiteX13" fmla="*/ 13984 w 80083"/>
                <a:gd name="connsiteY13" fmla="*/ 11843 h 109145"/>
                <a:gd name="connsiteX14" fmla="*/ 13984 w 80083"/>
                <a:gd name="connsiteY14" fmla="*/ 98263 h 109145"/>
                <a:gd name="connsiteX15" fmla="*/ 7214 w 80083"/>
                <a:gd name="connsiteY15" fmla="*/ 98263 h 109145"/>
                <a:gd name="connsiteX16" fmla="*/ 114 w 80083"/>
                <a:gd name="connsiteY16" fmla="*/ 103737 h 109145"/>
                <a:gd name="connsiteX17" fmla="*/ 7214 w 80083"/>
                <a:gd name="connsiteY17" fmla="*/ 109211 h 109145"/>
                <a:gd name="connsiteX18" fmla="*/ 33303 w 80083"/>
                <a:gd name="connsiteY18" fmla="*/ 109211 h 109145"/>
                <a:gd name="connsiteX19" fmla="*/ 26533 w 80083"/>
                <a:gd name="connsiteY19" fmla="*/ 28762 h 109145"/>
                <a:gd name="connsiteX20" fmla="*/ 46348 w 80083"/>
                <a:gd name="connsiteY20" fmla="*/ 11013 h 109145"/>
                <a:gd name="connsiteX21" fmla="*/ 67648 w 80083"/>
                <a:gd name="connsiteY21" fmla="*/ 36558 h 109145"/>
                <a:gd name="connsiteX22" fmla="*/ 44862 w 80083"/>
                <a:gd name="connsiteY22" fmla="*/ 62269 h 109145"/>
                <a:gd name="connsiteX23" fmla="*/ 26533 w 80083"/>
                <a:gd name="connsiteY23" fmla="*/ 40207 h 109145"/>
                <a:gd name="connsiteX24" fmla="*/ 26533 w 80083"/>
                <a:gd name="connsiteY24" fmla="*/ 28762 h 10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083" h="109145">
                  <a:moveTo>
                    <a:pt x="33303" y="109211"/>
                  </a:moveTo>
                  <a:cubicBezTo>
                    <a:pt x="35945" y="109211"/>
                    <a:pt x="40403" y="109211"/>
                    <a:pt x="40403" y="103737"/>
                  </a:cubicBezTo>
                  <a:cubicBezTo>
                    <a:pt x="40403" y="98263"/>
                    <a:pt x="35945" y="98263"/>
                    <a:pt x="33303" y="98263"/>
                  </a:cubicBezTo>
                  <a:lnTo>
                    <a:pt x="26533" y="98263"/>
                  </a:lnTo>
                  <a:lnTo>
                    <a:pt x="26533" y="65420"/>
                  </a:lnTo>
                  <a:cubicBezTo>
                    <a:pt x="31652" y="70396"/>
                    <a:pt x="38092" y="73216"/>
                    <a:pt x="45357" y="73216"/>
                  </a:cubicBezTo>
                  <a:cubicBezTo>
                    <a:pt x="63686" y="73216"/>
                    <a:pt x="80198" y="57624"/>
                    <a:pt x="80198" y="36558"/>
                  </a:cubicBezTo>
                  <a:cubicBezTo>
                    <a:pt x="80198" y="16487"/>
                    <a:pt x="65502" y="66"/>
                    <a:pt x="47008" y="66"/>
                  </a:cubicBezTo>
                  <a:cubicBezTo>
                    <a:pt x="39248" y="66"/>
                    <a:pt x="32478" y="2885"/>
                    <a:pt x="26533" y="7530"/>
                  </a:cubicBezTo>
                  <a:cubicBezTo>
                    <a:pt x="26533" y="895"/>
                    <a:pt x="22901" y="895"/>
                    <a:pt x="19433" y="895"/>
                  </a:cubicBezTo>
                  <a:lnTo>
                    <a:pt x="7214" y="895"/>
                  </a:lnTo>
                  <a:cubicBezTo>
                    <a:pt x="4572" y="895"/>
                    <a:pt x="114" y="895"/>
                    <a:pt x="114" y="6369"/>
                  </a:cubicBezTo>
                  <a:cubicBezTo>
                    <a:pt x="114" y="11843"/>
                    <a:pt x="4572" y="11843"/>
                    <a:pt x="7214" y="11843"/>
                  </a:cubicBezTo>
                  <a:lnTo>
                    <a:pt x="13984" y="11843"/>
                  </a:lnTo>
                  <a:lnTo>
                    <a:pt x="13984" y="98263"/>
                  </a:lnTo>
                  <a:lnTo>
                    <a:pt x="7214" y="98263"/>
                  </a:lnTo>
                  <a:cubicBezTo>
                    <a:pt x="4572" y="98263"/>
                    <a:pt x="114" y="98263"/>
                    <a:pt x="114" y="103737"/>
                  </a:cubicBezTo>
                  <a:cubicBezTo>
                    <a:pt x="114" y="109211"/>
                    <a:pt x="4572" y="109211"/>
                    <a:pt x="7214" y="109211"/>
                  </a:cubicBezTo>
                  <a:lnTo>
                    <a:pt x="33303" y="109211"/>
                  </a:lnTo>
                  <a:close/>
                  <a:moveTo>
                    <a:pt x="26533" y="28762"/>
                  </a:moveTo>
                  <a:cubicBezTo>
                    <a:pt x="26533" y="19141"/>
                    <a:pt x="36275" y="11013"/>
                    <a:pt x="46348" y="11013"/>
                  </a:cubicBezTo>
                  <a:cubicBezTo>
                    <a:pt x="57906" y="11013"/>
                    <a:pt x="67648" y="22293"/>
                    <a:pt x="67648" y="36558"/>
                  </a:cubicBezTo>
                  <a:cubicBezTo>
                    <a:pt x="67648" y="51653"/>
                    <a:pt x="56420" y="62269"/>
                    <a:pt x="44862" y="62269"/>
                  </a:cubicBezTo>
                  <a:cubicBezTo>
                    <a:pt x="32643" y="62269"/>
                    <a:pt x="26533" y="48501"/>
                    <a:pt x="26533" y="40207"/>
                  </a:cubicBezTo>
                  <a:lnTo>
                    <a:pt x="26533" y="28762"/>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3" name="Freeform: Shape 322">
              <a:extLst>
                <a:ext uri="{FF2B5EF4-FFF2-40B4-BE49-F238E27FC236}">
                  <a16:creationId xmlns:a16="http://schemas.microsoft.com/office/drawing/2014/main" id="{6FE7739D-BF65-C7F4-AC50-5BD2BF4D3608}"/>
                </a:ext>
              </a:extLst>
            </p:cNvPr>
            <p:cNvSpPr/>
            <p:nvPr>
              <p:custDataLst>
                <p:tags r:id="rId164"/>
              </p:custDataLst>
            </p:nvPr>
          </p:nvSpPr>
          <p:spPr>
            <a:xfrm>
              <a:off x="5907689" y="6627488"/>
              <a:ext cx="50008" cy="73577"/>
            </a:xfrm>
            <a:custGeom>
              <a:avLst/>
              <a:gdLst>
                <a:gd name="connsiteX0" fmla="*/ 2358 w 50008"/>
                <a:gd name="connsiteY0" fmla="*/ 65943 h 73577"/>
                <a:gd name="connsiteX1" fmla="*/ 117 w 50008"/>
                <a:gd name="connsiteY1" fmla="*/ 69734 h 73577"/>
                <a:gd name="connsiteX2" fmla="*/ 5307 w 50008"/>
                <a:gd name="connsiteY2" fmla="*/ 73644 h 73577"/>
                <a:gd name="connsiteX3" fmla="*/ 45054 w 50008"/>
                <a:gd name="connsiteY3" fmla="*/ 73644 h 73577"/>
                <a:gd name="connsiteX4" fmla="*/ 50125 w 50008"/>
                <a:gd name="connsiteY4" fmla="*/ 68549 h 73577"/>
                <a:gd name="connsiteX5" fmla="*/ 50125 w 50008"/>
                <a:gd name="connsiteY5" fmla="*/ 65350 h 73577"/>
                <a:gd name="connsiteX6" fmla="*/ 45643 w 50008"/>
                <a:gd name="connsiteY6" fmla="*/ 60256 h 73577"/>
                <a:gd name="connsiteX7" fmla="*/ 41162 w 50008"/>
                <a:gd name="connsiteY7" fmla="*/ 65824 h 73577"/>
                <a:gd name="connsiteX8" fmla="*/ 14860 w 50008"/>
                <a:gd name="connsiteY8" fmla="*/ 65824 h 73577"/>
                <a:gd name="connsiteX9" fmla="*/ 36798 w 50008"/>
                <a:gd name="connsiteY9" fmla="*/ 47697 h 73577"/>
                <a:gd name="connsiteX10" fmla="*/ 50125 w 50008"/>
                <a:gd name="connsiteY10" fmla="*/ 23289 h 73577"/>
                <a:gd name="connsiteX11" fmla="*/ 23588 w 50008"/>
                <a:gd name="connsiteY11" fmla="*/ 67 h 73577"/>
                <a:gd name="connsiteX12" fmla="*/ 117 w 50008"/>
                <a:gd name="connsiteY12" fmla="*/ 19261 h 73577"/>
                <a:gd name="connsiteX13" fmla="*/ 5896 w 50008"/>
                <a:gd name="connsiteY13" fmla="*/ 25422 h 73577"/>
                <a:gd name="connsiteX14" fmla="*/ 11558 w 50008"/>
                <a:gd name="connsiteY14" fmla="*/ 19616 h 73577"/>
                <a:gd name="connsiteX15" fmla="*/ 9906 w 50008"/>
                <a:gd name="connsiteY15" fmla="*/ 15588 h 73577"/>
                <a:gd name="connsiteX16" fmla="*/ 23116 w 50008"/>
                <a:gd name="connsiteY16" fmla="*/ 7887 h 73577"/>
                <a:gd name="connsiteX17" fmla="*/ 41162 w 50008"/>
                <a:gd name="connsiteY17" fmla="*/ 23289 h 73577"/>
                <a:gd name="connsiteX18" fmla="*/ 27244 w 50008"/>
                <a:gd name="connsiteY18" fmla="*/ 45090 h 73577"/>
                <a:gd name="connsiteX19" fmla="*/ 2358 w 50008"/>
                <a:gd name="connsiteY19" fmla="*/ 65943 h 7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008" h="73577">
                  <a:moveTo>
                    <a:pt x="2358" y="65943"/>
                  </a:moveTo>
                  <a:cubicBezTo>
                    <a:pt x="825" y="67246"/>
                    <a:pt x="117" y="67838"/>
                    <a:pt x="117" y="69734"/>
                  </a:cubicBezTo>
                  <a:cubicBezTo>
                    <a:pt x="117" y="73644"/>
                    <a:pt x="3538" y="73644"/>
                    <a:pt x="5307" y="73644"/>
                  </a:cubicBezTo>
                  <a:lnTo>
                    <a:pt x="45054" y="73644"/>
                  </a:lnTo>
                  <a:cubicBezTo>
                    <a:pt x="48946" y="73644"/>
                    <a:pt x="50125" y="72696"/>
                    <a:pt x="50125" y="68549"/>
                  </a:cubicBezTo>
                  <a:lnTo>
                    <a:pt x="50125" y="65350"/>
                  </a:lnTo>
                  <a:cubicBezTo>
                    <a:pt x="50125" y="63099"/>
                    <a:pt x="50125" y="60256"/>
                    <a:pt x="45643" y="60256"/>
                  </a:cubicBezTo>
                  <a:cubicBezTo>
                    <a:pt x="41162" y="60256"/>
                    <a:pt x="41162" y="62981"/>
                    <a:pt x="41162" y="65824"/>
                  </a:cubicBezTo>
                  <a:lnTo>
                    <a:pt x="14860" y="65824"/>
                  </a:lnTo>
                  <a:cubicBezTo>
                    <a:pt x="23470" y="58478"/>
                    <a:pt x="32905" y="51132"/>
                    <a:pt x="36798" y="47697"/>
                  </a:cubicBezTo>
                  <a:cubicBezTo>
                    <a:pt x="43520" y="41535"/>
                    <a:pt x="50125" y="33834"/>
                    <a:pt x="50125" y="23289"/>
                  </a:cubicBezTo>
                  <a:cubicBezTo>
                    <a:pt x="50125" y="9308"/>
                    <a:pt x="38331" y="67"/>
                    <a:pt x="23588" y="67"/>
                  </a:cubicBezTo>
                  <a:cubicBezTo>
                    <a:pt x="9671" y="67"/>
                    <a:pt x="117" y="9190"/>
                    <a:pt x="117" y="19261"/>
                  </a:cubicBezTo>
                  <a:cubicBezTo>
                    <a:pt x="117" y="24356"/>
                    <a:pt x="4127" y="25422"/>
                    <a:pt x="5896" y="25422"/>
                  </a:cubicBezTo>
                  <a:cubicBezTo>
                    <a:pt x="8373" y="25422"/>
                    <a:pt x="11558" y="23526"/>
                    <a:pt x="11558" y="19616"/>
                  </a:cubicBezTo>
                  <a:cubicBezTo>
                    <a:pt x="11558" y="18194"/>
                    <a:pt x="10968" y="16536"/>
                    <a:pt x="9906" y="15588"/>
                  </a:cubicBezTo>
                  <a:cubicBezTo>
                    <a:pt x="11912" y="11204"/>
                    <a:pt x="16747" y="7887"/>
                    <a:pt x="23116" y="7887"/>
                  </a:cubicBezTo>
                  <a:cubicBezTo>
                    <a:pt x="32552" y="7887"/>
                    <a:pt x="41162" y="13337"/>
                    <a:pt x="41162" y="23289"/>
                  </a:cubicBezTo>
                  <a:cubicBezTo>
                    <a:pt x="41162" y="32057"/>
                    <a:pt x="34439" y="39047"/>
                    <a:pt x="27244" y="45090"/>
                  </a:cubicBezTo>
                  <a:lnTo>
                    <a:pt x="2358" y="6594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4" name="Freeform: Shape 323">
              <a:extLst>
                <a:ext uri="{FF2B5EF4-FFF2-40B4-BE49-F238E27FC236}">
                  <a16:creationId xmlns:a16="http://schemas.microsoft.com/office/drawing/2014/main" id="{E9A90C06-911E-DF79-9C8C-B3F9BB7D288F}"/>
                </a:ext>
              </a:extLst>
            </p:cNvPr>
            <p:cNvSpPr/>
            <p:nvPr>
              <p:custDataLst>
                <p:tags r:id="rId165"/>
              </p:custDataLst>
            </p:nvPr>
          </p:nvSpPr>
          <p:spPr>
            <a:xfrm>
              <a:off x="6055069" y="6428557"/>
              <a:ext cx="9435" cy="236963"/>
            </a:xfrm>
            <a:custGeom>
              <a:avLst/>
              <a:gdLst>
                <a:gd name="connsiteX0" fmla="*/ 9558 w 9435"/>
                <a:gd name="connsiteY0" fmla="*/ 8593 h 236963"/>
                <a:gd name="connsiteX1" fmla="*/ 4840 w 9435"/>
                <a:gd name="connsiteY1" fmla="*/ 63 h 236963"/>
                <a:gd name="connsiteX2" fmla="*/ 122 w 9435"/>
                <a:gd name="connsiteY2" fmla="*/ 8593 h 236963"/>
                <a:gd name="connsiteX3" fmla="*/ 122 w 9435"/>
                <a:gd name="connsiteY3" fmla="*/ 228496 h 236963"/>
                <a:gd name="connsiteX4" fmla="*/ 4840 w 9435"/>
                <a:gd name="connsiteY4" fmla="*/ 237027 h 236963"/>
                <a:gd name="connsiteX5" fmla="*/ 9558 w 9435"/>
                <a:gd name="connsiteY5" fmla="*/ 228496 h 236963"/>
                <a:gd name="connsiteX6" fmla="*/ 9558 w 9435"/>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5" h="236963">
                  <a:moveTo>
                    <a:pt x="9558" y="8593"/>
                  </a:moveTo>
                  <a:cubicBezTo>
                    <a:pt x="9558" y="4328"/>
                    <a:pt x="9558" y="63"/>
                    <a:pt x="4840" y="63"/>
                  </a:cubicBezTo>
                  <a:cubicBezTo>
                    <a:pt x="122" y="63"/>
                    <a:pt x="122" y="4328"/>
                    <a:pt x="122" y="8593"/>
                  </a:cubicBezTo>
                  <a:lnTo>
                    <a:pt x="122" y="228496"/>
                  </a:lnTo>
                  <a:cubicBezTo>
                    <a:pt x="122" y="232761"/>
                    <a:pt x="122" y="237027"/>
                    <a:pt x="4840" y="237027"/>
                  </a:cubicBezTo>
                  <a:cubicBezTo>
                    <a:pt x="9558" y="237027"/>
                    <a:pt x="9558" y="232761"/>
                    <a:pt x="9558" y="228496"/>
                  </a:cubicBezTo>
                  <a:lnTo>
                    <a:pt x="9558"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5" name="Freeform: Shape 324">
              <a:extLst>
                <a:ext uri="{FF2B5EF4-FFF2-40B4-BE49-F238E27FC236}">
                  <a16:creationId xmlns:a16="http://schemas.microsoft.com/office/drawing/2014/main" id="{86D3D22B-5012-47DA-4426-71C32F85BD9B}"/>
                </a:ext>
              </a:extLst>
            </p:cNvPr>
            <p:cNvSpPr/>
            <p:nvPr>
              <p:custDataLst>
                <p:tags r:id="rId166"/>
              </p:custDataLst>
            </p:nvPr>
          </p:nvSpPr>
          <p:spPr>
            <a:xfrm>
              <a:off x="6101723" y="6448462"/>
              <a:ext cx="99308" cy="163031"/>
            </a:xfrm>
            <a:custGeom>
              <a:avLst/>
              <a:gdLst>
                <a:gd name="connsiteX0" fmla="*/ 99434 w 99308"/>
                <a:gd name="connsiteY0" fmla="*/ 82052 h 163031"/>
                <a:gd name="connsiteX1" fmla="*/ 89998 w 99308"/>
                <a:gd name="connsiteY1" fmla="*/ 26603 h 163031"/>
                <a:gd name="connsiteX2" fmla="*/ 49897 w 99308"/>
                <a:gd name="connsiteY2" fmla="*/ 63 h 163031"/>
                <a:gd name="connsiteX3" fmla="*/ 8853 w 99308"/>
                <a:gd name="connsiteY3" fmla="*/ 28261 h 163031"/>
                <a:gd name="connsiteX4" fmla="*/ 125 w 99308"/>
                <a:gd name="connsiteY4" fmla="*/ 82052 h 163031"/>
                <a:gd name="connsiteX5" fmla="*/ 10740 w 99308"/>
                <a:gd name="connsiteY5" fmla="*/ 139161 h 163031"/>
                <a:gd name="connsiteX6" fmla="*/ 49662 w 99308"/>
                <a:gd name="connsiteY6" fmla="*/ 163094 h 163031"/>
                <a:gd name="connsiteX7" fmla="*/ 90706 w 99308"/>
                <a:gd name="connsiteY7" fmla="*/ 135606 h 163031"/>
                <a:gd name="connsiteX8" fmla="*/ 99434 w 99308"/>
                <a:gd name="connsiteY8" fmla="*/ 82052 h 163031"/>
                <a:gd name="connsiteX9" fmla="*/ 49662 w 99308"/>
                <a:gd name="connsiteY9" fmla="*/ 157881 h 163031"/>
                <a:gd name="connsiteX10" fmla="*/ 22299 w 99308"/>
                <a:gd name="connsiteY10" fmla="*/ 129208 h 163031"/>
                <a:gd name="connsiteX11" fmla="*/ 19704 w 99308"/>
                <a:gd name="connsiteY11" fmla="*/ 79209 h 163031"/>
                <a:gd name="connsiteX12" fmla="*/ 21591 w 99308"/>
                <a:gd name="connsiteY12" fmla="*/ 35607 h 163031"/>
                <a:gd name="connsiteX13" fmla="*/ 49662 w 99308"/>
                <a:gd name="connsiteY13" fmla="*/ 5276 h 163031"/>
                <a:gd name="connsiteX14" fmla="*/ 77496 w 99308"/>
                <a:gd name="connsiteY14" fmla="*/ 33001 h 163031"/>
                <a:gd name="connsiteX15" fmla="*/ 79855 w 99308"/>
                <a:gd name="connsiteY15" fmla="*/ 79209 h 163031"/>
                <a:gd name="connsiteX16" fmla="*/ 77260 w 99308"/>
                <a:gd name="connsiteY16" fmla="*/ 128260 h 163031"/>
                <a:gd name="connsiteX17" fmla="*/ 49662 w 99308"/>
                <a:gd name="connsiteY17" fmla="*/ 157881 h 16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308" h="163031">
                  <a:moveTo>
                    <a:pt x="99434" y="82052"/>
                  </a:moveTo>
                  <a:cubicBezTo>
                    <a:pt x="99434" y="63095"/>
                    <a:pt x="98254" y="44138"/>
                    <a:pt x="89998" y="26603"/>
                  </a:cubicBezTo>
                  <a:cubicBezTo>
                    <a:pt x="79147" y="3854"/>
                    <a:pt x="59805" y="63"/>
                    <a:pt x="49897" y="63"/>
                  </a:cubicBezTo>
                  <a:cubicBezTo>
                    <a:pt x="35744" y="63"/>
                    <a:pt x="18524" y="6224"/>
                    <a:pt x="8853" y="28261"/>
                  </a:cubicBezTo>
                  <a:cubicBezTo>
                    <a:pt x="1305" y="44612"/>
                    <a:pt x="125" y="63095"/>
                    <a:pt x="125" y="82052"/>
                  </a:cubicBezTo>
                  <a:cubicBezTo>
                    <a:pt x="125" y="99825"/>
                    <a:pt x="1069" y="121151"/>
                    <a:pt x="10740" y="139161"/>
                  </a:cubicBezTo>
                  <a:cubicBezTo>
                    <a:pt x="20883" y="158355"/>
                    <a:pt x="38103" y="163094"/>
                    <a:pt x="49662" y="163094"/>
                  </a:cubicBezTo>
                  <a:cubicBezTo>
                    <a:pt x="62399" y="163094"/>
                    <a:pt x="80327" y="158118"/>
                    <a:pt x="90706" y="135606"/>
                  </a:cubicBezTo>
                  <a:cubicBezTo>
                    <a:pt x="98254" y="119256"/>
                    <a:pt x="99434" y="100772"/>
                    <a:pt x="99434" y="82052"/>
                  </a:cubicBezTo>
                  <a:close/>
                  <a:moveTo>
                    <a:pt x="49662" y="157881"/>
                  </a:moveTo>
                  <a:cubicBezTo>
                    <a:pt x="40462" y="157881"/>
                    <a:pt x="26545" y="151957"/>
                    <a:pt x="22299" y="129208"/>
                  </a:cubicBezTo>
                  <a:cubicBezTo>
                    <a:pt x="19704" y="114990"/>
                    <a:pt x="19704" y="93190"/>
                    <a:pt x="19704" y="79209"/>
                  </a:cubicBezTo>
                  <a:cubicBezTo>
                    <a:pt x="19704" y="64043"/>
                    <a:pt x="19704" y="48403"/>
                    <a:pt x="21591" y="35607"/>
                  </a:cubicBezTo>
                  <a:cubicBezTo>
                    <a:pt x="26073" y="7409"/>
                    <a:pt x="43764" y="5276"/>
                    <a:pt x="49662" y="5276"/>
                  </a:cubicBezTo>
                  <a:cubicBezTo>
                    <a:pt x="57446" y="5276"/>
                    <a:pt x="73014" y="9541"/>
                    <a:pt x="77496" y="33001"/>
                  </a:cubicBezTo>
                  <a:cubicBezTo>
                    <a:pt x="79855" y="46271"/>
                    <a:pt x="79855" y="64280"/>
                    <a:pt x="79855" y="79209"/>
                  </a:cubicBezTo>
                  <a:cubicBezTo>
                    <a:pt x="79855" y="96981"/>
                    <a:pt x="79855" y="113095"/>
                    <a:pt x="77260" y="128260"/>
                  </a:cubicBezTo>
                  <a:cubicBezTo>
                    <a:pt x="73722" y="150772"/>
                    <a:pt x="60276" y="157881"/>
                    <a:pt x="49662" y="157881"/>
                  </a:cubicBez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6" name="Freeform: Shape 325">
              <a:extLst>
                <a:ext uri="{FF2B5EF4-FFF2-40B4-BE49-F238E27FC236}">
                  <a16:creationId xmlns:a16="http://schemas.microsoft.com/office/drawing/2014/main" id="{21A57E9B-5EE4-F4B6-91D4-A1B140727DDE}"/>
                </a:ext>
              </a:extLst>
            </p:cNvPr>
            <p:cNvSpPr/>
            <p:nvPr>
              <p:custDataLst>
                <p:tags r:id="rId167"/>
              </p:custDataLst>
            </p:nvPr>
          </p:nvSpPr>
          <p:spPr>
            <a:xfrm>
              <a:off x="6223441" y="6428557"/>
              <a:ext cx="52602" cy="236963"/>
            </a:xfrm>
            <a:custGeom>
              <a:avLst/>
              <a:gdLst>
                <a:gd name="connsiteX0" fmla="*/ 51554 w 52602"/>
                <a:gd name="connsiteY0" fmla="*/ 122573 h 236963"/>
                <a:gd name="connsiteX1" fmla="*/ 52733 w 52602"/>
                <a:gd name="connsiteY1" fmla="*/ 118545 h 236963"/>
                <a:gd name="connsiteX2" fmla="*/ 51554 w 52602"/>
                <a:gd name="connsiteY2" fmla="*/ 114516 h 236963"/>
                <a:gd name="connsiteX3" fmla="*/ 10273 w 52602"/>
                <a:gd name="connsiteY3" fmla="*/ 5513 h 236963"/>
                <a:gd name="connsiteX4" fmla="*/ 4848 w 52602"/>
                <a:gd name="connsiteY4" fmla="*/ 63 h 236963"/>
                <a:gd name="connsiteX5" fmla="*/ 130 w 52602"/>
                <a:gd name="connsiteY5" fmla="*/ 4802 h 236963"/>
                <a:gd name="connsiteX6" fmla="*/ 1310 w 52602"/>
                <a:gd name="connsiteY6" fmla="*/ 8593 h 236963"/>
                <a:gd name="connsiteX7" fmla="*/ 43062 w 52602"/>
                <a:gd name="connsiteY7" fmla="*/ 118545 h 236963"/>
                <a:gd name="connsiteX8" fmla="*/ 1310 w 52602"/>
                <a:gd name="connsiteY8" fmla="*/ 228022 h 236963"/>
                <a:gd name="connsiteX9" fmla="*/ 130 w 52602"/>
                <a:gd name="connsiteY9" fmla="*/ 232287 h 236963"/>
                <a:gd name="connsiteX10" fmla="*/ 4848 w 52602"/>
                <a:gd name="connsiteY10" fmla="*/ 237027 h 236963"/>
                <a:gd name="connsiteX11" fmla="*/ 9802 w 52602"/>
                <a:gd name="connsiteY11" fmla="*/ 232287 h 236963"/>
                <a:gd name="connsiteX12" fmla="*/ 51554 w 52602"/>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02" h="236963">
                  <a:moveTo>
                    <a:pt x="51554" y="122573"/>
                  </a:moveTo>
                  <a:cubicBezTo>
                    <a:pt x="52733" y="119730"/>
                    <a:pt x="52733" y="119256"/>
                    <a:pt x="52733" y="118545"/>
                  </a:cubicBezTo>
                  <a:cubicBezTo>
                    <a:pt x="52733" y="117834"/>
                    <a:pt x="52733" y="117360"/>
                    <a:pt x="51554" y="114516"/>
                  </a:cubicBezTo>
                  <a:lnTo>
                    <a:pt x="10273" y="5513"/>
                  </a:lnTo>
                  <a:cubicBezTo>
                    <a:pt x="8858" y="1485"/>
                    <a:pt x="7443" y="63"/>
                    <a:pt x="4848" y="63"/>
                  </a:cubicBezTo>
                  <a:cubicBezTo>
                    <a:pt x="2253" y="63"/>
                    <a:pt x="130" y="2195"/>
                    <a:pt x="130" y="4802"/>
                  </a:cubicBezTo>
                  <a:cubicBezTo>
                    <a:pt x="130" y="5513"/>
                    <a:pt x="130" y="5987"/>
                    <a:pt x="1310" y="8593"/>
                  </a:cubicBezTo>
                  <a:lnTo>
                    <a:pt x="43062" y="118545"/>
                  </a:lnTo>
                  <a:lnTo>
                    <a:pt x="1310" y="228022"/>
                  </a:lnTo>
                  <a:cubicBezTo>
                    <a:pt x="130" y="230629"/>
                    <a:pt x="130" y="231103"/>
                    <a:pt x="130" y="232287"/>
                  </a:cubicBezTo>
                  <a:cubicBezTo>
                    <a:pt x="130" y="234894"/>
                    <a:pt x="2253" y="237027"/>
                    <a:pt x="4848" y="237027"/>
                  </a:cubicBezTo>
                  <a:cubicBezTo>
                    <a:pt x="7914" y="237027"/>
                    <a:pt x="8858" y="234657"/>
                    <a:pt x="9802" y="232287"/>
                  </a:cubicBezTo>
                  <a:lnTo>
                    <a:pt x="51554"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7" name="Freeform: Shape 326">
              <a:extLst>
                <a:ext uri="{FF2B5EF4-FFF2-40B4-BE49-F238E27FC236}">
                  <a16:creationId xmlns:a16="http://schemas.microsoft.com/office/drawing/2014/main" id="{2542B92D-F721-902C-331A-9A9997E363F4}"/>
                </a:ext>
              </a:extLst>
            </p:cNvPr>
            <p:cNvSpPr/>
            <p:nvPr>
              <p:custDataLst>
                <p:tags r:id="rId168"/>
              </p:custDataLst>
            </p:nvPr>
          </p:nvSpPr>
          <p:spPr>
            <a:xfrm>
              <a:off x="6304018" y="6605047"/>
              <a:ext cx="80083" cy="109145"/>
            </a:xfrm>
            <a:custGeom>
              <a:avLst/>
              <a:gdLst>
                <a:gd name="connsiteX0" fmla="*/ 33324 w 80083"/>
                <a:gd name="connsiteY0" fmla="*/ 109211 h 109145"/>
                <a:gd name="connsiteX1" fmla="*/ 40424 w 80083"/>
                <a:gd name="connsiteY1" fmla="*/ 103737 h 109145"/>
                <a:gd name="connsiteX2" fmla="*/ 33324 w 80083"/>
                <a:gd name="connsiteY2" fmla="*/ 98263 h 109145"/>
                <a:gd name="connsiteX3" fmla="*/ 26554 w 80083"/>
                <a:gd name="connsiteY3" fmla="*/ 98263 h 109145"/>
                <a:gd name="connsiteX4" fmla="*/ 26554 w 80083"/>
                <a:gd name="connsiteY4" fmla="*/ 65420 h 109145"/>
                <a:gd name="connsiteX5" fmla="*/ 45378 w 80083"/>
                <a:gd name="connsiteY5" fmla="*/ 73216 h 109145"/>
                <a:gd name="connsiteX6" fmla="*/ 80218 w 80083"/>
                <a:gd name="connsiteY6" fmla="*/ 36558 h 109145"/>
                <a:gd name="connsiteX7" fmla="*/ 47029 w 80083"/>
                <a:gd name="connsiteY7" fmla="*/ 66 h 109145"/>
                <a:gd name="connsiteX8" fmla="*/ 26554 w 80083"/>
                <a:gd name="connsiteY8" fmla="*/ 7530 h 109145"/>
                <a:gd name="connsiteX9" fmla="*/ 19454 w 80083"/>
                <a:gd name="connsiteY9" fmla="*/ 895 h 109145"/>
                <a:gd name="connsiteX10" fmla="*/ 7235 w 80083"/>
                <a:gd name="connsiteY10" fmla="*/ 895 h 109145"/>
                <a:gd name="connsiteX11" fmla="*/ 135 w 80083"/>
                <a:gd name="connsiteY11" fmla="*/ 6369 h 109145"/>
                <a:gd name="connsiteX12" fmla="*/ 7235 w 80083"/>
                <a:gd name="connsiteY12" fmla="*/ 11843 h 109145"/>
                <a:gd name="connsiteX13" fmla="*/ 14005 w 80083"/>
                <a:gd name="connsiteY13" fmla="*/ 11843 h 109145"/>
                <a:gd name="connsiteX14" fmla="*/ 14005 w 80083"/>
                <a:gd name="connsiteY14" fmla="*/ 98263 h 109145"/>
                <a:gd name="connsiteX15" fmla="*/ 7235 w 80083"/>
                <a:gd name="connsiteY15" fmla="*/ 98263 h 109145"/>
                <a:gd name="connsiteX16" fmla="*/ 135 w 80083"/>
                <a:gd name="connsiteY16" fmla="*/ 103737 h 109145"/>
                <a:gd name="connsiteX17" fmla="*/ 7235 w 80083"/>
                <a:gd name="connsiteY17" fmla="*/ 109211 h 109145"/>
                <a:gd name="connsiteX18" fmla="*/ 33324 w 80083"/>
                <a:gd name="connsiteY18" fmla="*/ 109211 h 109145"/>
                <a:gd name="connsiteX19" fmla="*/ 26554 w 80083"/>
                <a:gd name="connsiteY19" fmla="*/ 28762 h 109145"/>
                <a:gd name="connsiteX20" fmla="*/ 46368 w 80083"/>
                <a:gd name="connsiteY20" fmla="*/ 11013 h 109145"/>
                <a:gd name="connsiteX21" fmla="*/ 67669 w 80083"/>
                <a:gd name="connsiteY21" fmla="*/ 36558 h 109145"/>
                <a:gd name="connsiteX22" fmla="*/ 44882 w 80083"/>
                <a:gd name="connsiteY22" fmla="*/ 62269 h 109145"/>
                <a:gd name="connsiteX23" fmla="*/ 26554 w 80083"/>
                <a:gd name="connsiteY23" fmla="*/ 40207 h 109145"/>
                <a:gd name="connsiteX24" fmla="*/ 26554 w 80083"/>
                <a:gd name="connsiteY24" fmla="*/ 28762 h 10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083" h="109145">
                  <a:moveTo>
                    <a:pt x="33324" y="109211"/>
                  </a:moveTo>
                  <a:cubicBezTo>
                    <a:pt x="35966" y="109211"/>
                    <a:pt x="40424" y="109211"/>
                    <a:pt x="40424" y="103737"/>
                  </a:cubicBezTo>
                  <a:cubicBezTo>
                    <a:pt x="40424" y="98263"/>
                    <a:pt x="35966" y="98263"/>
                    <a:pt x="33324" y="98263"/>
                  </a:cubicBezTo>
                  <a:lnTo>
                    <a:pt x="26554" y="98263"/>
                  </a:lnTo>
                  <a:lnTo>
                    <a:pt x="26554" y="65420"/>
                  </a:lnTo>
                  <a:cubicBezTo>
                    <a:pt x="31673" y="70396"/>
                    <a:pt x="38112" y="73216"/>
                    <a:pt x="45378" y="73216"/>
                  </a:cubicBezTo>
                  <a:cubicBezTo>
                    <a:pt x="63706" y="73216"/>
                    <a:pt x="80218" y="57624"/>
                    <a:pt x="80218" y="36558"/>
                  </a:cubicBezTo>
                  <a:cubicBezTo>
                    <a:pt x="80218" y="16487"/>
                    <a:pt x="65522" y="66"/>
                    <a:pt x="47029" y="66"/>
                  </a:cubicBezTo>
                  <a:cubicBezTo>
                    <a:pt x="39268" y="66"/>
                    <a:pt x="32498" y="2885"/>
                    <a:pt x="26554" y="7530"/>
                  </a:cubicBezTo>
                  <a:cubicBezTo>
                    <a:pt x="26554" y="895"/>
                    <a:pt x="22921" y="895"/>
                    <a:pt x="19454" y="895"/>
                  </a:cubicBezTo>
                  <a:lnTo>
                    <a:pt x="7235" y="895"/>
                  </a:lnTo>
                  <a:cubicBezTo>
                    <a:pt x="4593" y="895"/>
                    <a:pt x="135" y="895"/>
                    <a:pt x="135" y="6369"/>
                  </a:cubicBezTo>
                  <a:cubicBezTo>
                    <a:pt x="135" y="11843"/>
                    <a:pt x="4593" y="11843"/>
                    <a:pt x="7235" y="11843"/>
                  </a:cubicBezTo>
                  <a:lnTo>
                    <a:pt x="14005" y="11843"/>
                  </a:lnTo>
                  <a:lnTo>
                    <a:pt x="14005" y="98263"/>
                  </a:lnTo>
                  <a:lnTo>
                    <a:pt x="7235" y="98263"/>
                  </a:lnTo>
                  <a:cubicBezTo>
                    <a:pt x="4593" y="98263"/>
                    <a:pt x="135" y="98263"/>
                    <a:pt x="135" y="103737"/>
                  </a:cubicBezTo>
                  <a:cubicBezTo>
                    <a:pt x="135" y="109211"/>
                    <a:pt x="4593" y="109211"/>
                    <a:pt x="7235" y="109211"/>
                  </a:cubicBezTo>
                  <a:lnTo>
                    <a:pt x="33324" y="109211"/>
                  </a:lnTo>
                  <a:close/>
                  <a:moveTo>
                    <a:pt x="26554" y="28762"/>
                  </a:moveTo>
                  <a:cubicBezTo>
                    <a:pt x="26554" y="19141"/>
                    <a:pt x="36296" y="11013"/>
                    <a:pt x="46368" y="11013"/>
                  </a:cubicBezTo>
                  <a:cubicBezTo>
                    <a:pt x="57927" y="11013"/>
                    <a:pt x="67669" y="22293"/>
                    <a:pt x="67669" y="36558"/>
                  </a:cubicBezTo>
                  <a:cubicBezTo>
                    <a:pt x="67669" y="51653"/>
                    <a:pt x="56441" y="62269"/>
                    <a:pt x="44882" y="62269"/>
                  </a:cubicBezTo>
                  <a:cubicBezTo>
                    <a:pt x="32663" y="62269"/>
                    <a:pt x="26554" y="48501"/>
                    <a:pt x="26554" y="40207"/>
                  </a:cubicBezTo>
                  <a:lnTo>
                    <a:pt x="26554" y="28762"/>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8" name="Freeform: Shape 327">
              <a:extLst>
                <a:ext uri="{FF2B5EF4-FFF2-40B4-BE49-F238E27FC236}">
                  <a16:creationId xmlns:a16="http://schemas.microsoft.com/office/drawing/2014/main" id="{99CDE3D4-2425-B6F3-4E4F-B307115E5FD2}"/>
                </a:ext>
              </a:extLst>
            </p:cNvPr>
            <p:cNvSpPr/>
            <p:nvPr>
              <p:custDataLst>
                <p:tags r:id="rId169"/>
              </p:custDataLst>
            </p:nvPr>
          </p:nvSpPr>
          <p:spPr>
            <a:xfrm>
              <a:off x="6395113" y="6627488"/>
              <a:ext cx="52131" cy="74762"/>
            </a:xfrm>
            <a:custGeom>
              <a:avLst/>
              <a:gdLst>
                <a:gd name="connsiteX0" fmla="*/ 25850 w 52131"/>
                <a:gd name="connsiteY0" fmla="*/ 38455 h 74762"/>
                <a:gd name="connsiteX1" fmla="*/ 43305 w 52131"/>
                <a:gd name="connsiteY1" fmla="*/ 52673 h 74762"/>
                <a:gd name="connsiteX2" fmla="*/ 26203 w 52131"/>
                <a:gd name="connsiteY2" fmla="*/ 67009 h 74762"/>
                <a:gd name="connsiteX3" fmla="*/ 10281 w 52131"/>
                <a:gd name="connsiteY3" fmla="*/ 61440 h 74762"/>
                <a:gd name="connsiteX4" fmla="*/ 10517 w 52131"/>
                <a:gd name="connsiteY4" fmla="*/ 61085 h 74762"/>
                <a:gd name="connsiteX5" fmla="*/ 11460 w 52131"/>
                <a:gd name="connsiteY5" fmla="*/ 58478 h 74762"/>
                <a:gd name="connsiteX6" fmla="*/ 11578 w 52131"/>
                <a:gd name="connsiteY6" fmla="*/ 57649 h 74762"/>
                <a:gd name="connsiteX7" fmla="*/ 5917 w 52131"/>
                <a:gd name="connsiteY7" fmla="*/ 51962 h 74762"/>
                <a:gd name="connsiteX8" fmla="*/ 138 w 52131"/>
                <a:gd name="connsiteY8" fmla="*/ 58004 h 74762"/>
                <a:gd name="connsiteX9" fmla="*/ 26203 w 52131"/>
                <a:gd name="connsiteY9" fmla="*/ 74829 h 74762"/>
                <a:gd name="connsiteX10" fmla="*/ 52269 w 52131"/>
                <a:gd name="connsiteY10" fmla="*/ 52791 h 74762"/>
                <a:gd name="connsiteX11" fmla="*/ 39413 w 52131"/>
                <a:gd name="connsiteY11" fmla="*/ 33953 h 74762"/>
                <a:gd name="connsiteX12" fmla="*/ 48731 w 52131"/>
                <a:gd name="connsiteY12" fmla="*/ 17010 h 74762"/>
                <a:gd name="connsiteX13" fmla="*/ 26203 w 52131"/>
                <a:gd name="connsiteY13" fmla="*/ 67 h 74762"/>
                <a:gd name="connsiteX14" fmla="*/ 3676 w 52131"/>
                <a:gd name="connsiteY14" fmla="*/ 14048 h 74762"/>
                <a:gd name="connsiteX15" fmla="*/ 9455 w 52131"/>
                <a:gd name="connsiteY15" fmla="*/ 19972 h 74762"/>
                <a:gd name="connsiteX16" fmla="*/ 15117 w 52131"/>
                <a:gd name="connsiteY16" fmla="*/ 14285 h 74762"/>
                <a:gd name="connsiteX17" fmla="*/ 14173 w 52131"/>
                <a:gd name="connsiteY17" fmla="*/ 10967 h 74762"/>
                <a:gd name="connsiteX18" fmla="*/ 26321 w 52131"/>
                <a:gd name="connsiteY18" fmla="*/ 7887 h 74762"/>
                <a:gd name="connsiteX19" fmla="*/ 39767 w 52131"/>
                <a:gd name="connsiteY19" fmla="*/ 17010 h 74762"/>
                <a:gd name="connsiteX20" fmla="*/ 35167 w 52131"/>
                <a:gd name="connsiteY20" fmla="*/ 26844 h 74762"/>
                <a:gd name="connsiteX21" fmla="*/ 24670 w 52131"/>
                <a:gd name="connsiteY21" fmla="*/ 30280 h 74762"/>
                <a:gd name="connsiteX22" fmla="*/ 15824 w 52131"/>
                <a:gd name="connsiteY22" fmla="*/ 34545 h 74762"/>
                <a:gd name="connsiteX23" fmla="*/ 20896 w 52131"/>
                <a:gd name="connsiteY23" fmla="*/ 38455 h 74762"/>
                <a:gd name="connsiteX24" fmla="*/ 25850 w 52131"/>
                <a:gd name="connsiteY24" fmla="*/ 38455 h 7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131" h="74762">
                  <a:moveTo>
                    <a:pt x="25850" y="38455"/>
                  </a:moveTo>
                  <a:cubicBezTo>
                    <a:pt x="38116" y="38455"/>
                    <a:pt x="43305" y="46867"/>
                    <a:pt x="43305" y="52673"/>
                  </a:cubicBezTo>
                  <a:cubicBezTo>
                    <a:pt x="43305" y="59663"/>
                    <a:pt x="36936" y="67009"/>
                    <a:pt x="26203" y="67009"/>
                  </a:cubicBezTo>
                  <a:cubicBezTo>
                    <a:pt x="24670" y="67009"/>
                    <a:pt x="14763" y="67009"/>
                    <a:pt x="10281" y="61440"/>
                  </a:cubicBezTo>
                  <a:cubicBezTo>
                    <a:pt x="10399" y="61322"/>
                    <a:pt x="10399" y="61203"/>
                    <a:pt x="10517" y="61085"/>
                  </a:cubicBezTo>
                  <a:cubicBezTo>
                    <a:pt x="11224" y="59900"/>
                    <a:pt x="11224" y="59663"/>
                    <a:pt x="11460" y="58478"/>
                  </a:cubicBezTo>
                  <a:cubicBezTo>
                    <a:pt x="11578" y="58360"/>
                    <a:pt x="11578" y="58123"/>
                    <a:pt x="11578" y="57649"/>
                  </a:cubicBezTo>
                  <a:cubicBezTo>
                    <a:pt x="11578" y="54687"/>
                    <a:pt x="9337" y="51962"/>
                    <a:pt x="5917" y="51962"/>
                  </a:cubicBezTo>
                  <a:cubicBezTo>
                    <a:pt x="2850" y="51962"/>
                    <a:pt x="138" y="53976"/>
                    <a:pt x="138" y="58004"/>
                  </a:cubicBezTo>
                  <a:cubicBezTo>
                    <a:pt x="138" y="68549"/>
                    <a:pt x="11460" y="74829"/>
                    <a:pt x="26203" y="74829"/>
                  </a:cubicBezTo>
                  <a:cubicBezTo>
                    <a:pt x="42244" y="74829"/>
                    <a:pt x="52269" y="63810"/>
                    <a:pt x="52269" y="52791"/>
                  </a:cubicBezTo>
                  <a:cubicBezTo>
                    <a:pt x="52269" y="46275"/>
                    <a:pt x="48731" y="38573"/>
                    <a:pt x="39413" y="33953"/>
                  </a:cubicBezTo>
                  <a:cubicBezTo>
                    <a:pt x="44603" y="30398"/>
                    <a:pt x="48731" y="24119"/>
                    <a:pt x="48731" y="17010"/>
                  </a:cubicBezTo>
                  <a:cubicBezTo>
                    <a:pt x="48731" y="7768"/>
                    <a:pt x="39649" y="67"/>
                    <a:pt x="26203" y="67"/>
                  </a:cubicBezTo>
                  <a:cubicBezTo>
                    <a:pt x="12168" y="67"/>
                    <a:pt x="3676" y="5398"/>
                    <a:pt x="3676" y="14048"/>
                  </a:cubicBezTo>
                  <a:cubicBezTo>
                    <a:pt x="3676" y="17839"/>
                    <a:pt x="6389" y="19972"/>
                    <a:pt x="9455" y="19972"/>
                  </a:cubicBezTo>
                  <a:cubicBezTo>
                    <a:pt x="12640" y="19972"/>
                    <a:pt x="15117" y="17484"/>
                    <a:pt x="15117" y="14285"/>
                  </a:cubicBezTo>
                  <a:cubicBezTo>
                    <a:pt x="15117" y="12270"/>
                    <a:pt x="14645" y="11678"/>
                    <a:pt x="14173" y="10967"/>
                  </a:cubicBezTo>
                  <a:cubicBezTo>
                    <a:pt x="17947" y="7887"/>
                    <a:pt x="25378" y="7887"/>
                    <a:pt x="26321" y="7887"/>
                  </a:cubicBezTo>
                  <a:cubicBezTo>
                    <a:pt x="34459" y="7887"/>
                    <a:pt x="39767" y="12389"/>
                    <a:pt x="39767" y="17010"/>
                  </a:cubicBezTo>
                  <a:cubicBezTo>
                    <a:pt x="39767" y="18787"/>
                    <a:pt x="39295" y="23171"/>
                    <a:pt x="35167" y="26844"/>
                  </a:cubicBezTo>
                  <a:cubicBezTo>
                    <a:pt x="31747" y="29806"/>
                    <a:pt x="28444" y="30043"/>
                    <a:pt x="24670" y="30280"/>
                  </a:cubicBezTo>
                  <a:cubicBezTo>
                    <a:pt x="17829" y="30754"/>
                    <a:pt x="15824" y="30872"/>
                    <a:pt x="15824" y="34545"/>
                  </a:cubicBezTo>
                  <a:cubicBezTo>
                    <a:pt x="15824" y="38455"/>
                    <a:pt x="19127" y="38455"/>
                    <a:pt x="20896" y="38455"/>
                  </a:cubicBezTo>
                  <a:lnTo>
                    <a:pt x="25850" y="38455"/>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9" name="Freeform: Shape 328">
              <a:extLst>
                <a:ext uri="{FF2B5EF4-FFF2-40B4-BE49-F238E27FC236}">
                  <a16:creationId xmlns:a16="http://schemas.microsoft.com/office/drawing/2014/main" id="{4F1189F7-DE7E-D18E-B0F7-F7FB025138F8}"/>
                </a:ext>
              </a:extLst>
            </p:cNvPr>
            <p:cNvSpPr/>
            <p:nvPr>
              <p:custDataLst>
                <p:tags r:id="rId170"/>
              </p:custDataLst>
            </p:nvPr>
          </p:nvSpPr>
          <p:spPr>
            <a:xfrm>
              <a:off x="6543554" y="6428557"/>
              <a:ext cx="9435" cy="236963"/>
            </a:xfrm>
            <a:custGeom>
              <a:avLst/>
              <a:gdLst>
                <a:gd name="connsiteX0" fmla="*/ 9579 w 9435"/>
                <a:gd name="connsiteY0" fmla="*/ 8593 h 236963"/>
                <a:gd name="connsiteX1" fmla="*/ 4861 w 9435"/>
                <a:gd name="connsiteY1" fmla="*/ 63 h 236963"/>
                <a:gd name="connsiteX2" fmla="*/ 143 w 9435"/>
                <a:gd name="connsiteY2" fmla="*/ 8593 h 236963"/>
                <a:gd name="connsiteX3" fmla="*/ 143 w 9435"/>
                <a:gd name="connsiteY3" fmla="*/ 228496 h 236963"/>
                <a:gd name="connsiteX4" fmla="*/ 4861 w 9435"/>
                <a:gd name="connsiteY4" fmla="*/ 237027 h 236963"/>
                <a:gd name="connsiteX5" fmla="*/ 9579 w 9435"/>
                <a:gd name="connsiteY5" fmla="*/ 228496 h 236963"/>
                <a:gd name="connsiteX6" fmla="*/ 9579 w 9435"/>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5" h="236963">
                  <a:moveTo>
                    <a:pt x="9579" y="8593"/>
                  </a:moveTo>
                  <a:cubicBezTo>
                    <a:pt x="9579" y="4328"/>
                    <a:pt x="9579" y="63"/>
                    <a:pt x="4861" y="63"/>
                  </a:cubicBezTo>
                  <a:cubicBezTo>
                    <a:pt x="143" y="63"/>
                    <a:pt x="143" y="4328"/>
                    <a:pt x="143" y="8593"/>
                  </a:cubicBezTo>
                  <a:lnTo>
                    <a:pt x="143" y="228496"/>
                  </a:lnTo>
                  <a:cubicBezTo>
                    <a:pt x="143" y="232761"/>
                    <a:pt x="143" y="237027"/>
                    <a:pt x="4861" y="237027"/>
                  </a:cubicBezTo>
                  <a:cubicBezTo>
                    <a:pt x="9579" y="237027"/>
                    <a:pt x="9579" y="232761"/>
                    <a:pt x="9579" y="228496"/>
                  </a:cubicBezTo>
                  <a:lnTo>
                    <a:pt x="9579"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0" name="Freeform: Shape 329">
              <a:extLst>
                <a:ext uri="{FF2B5EF4-FFF2-40B4-BE49-F238E27FC236}">
                  <a16:creationId xmlns:a16="http://schemas.microsoft.com/office/drawing/2014/main" id="{B47E1333-4A26-EABB-FC41-68E288F6B9D8}"/>
                </a:ext>
              </a:extLst>
            </p:cNvPr>
            <p:cNvSpPr/>
            <p:nvPr>
              <p:custDataLst>
                <p:tags r:id="rId171"/>
              </p:custDataLst>
            </p:nvPr>
          </p:nvSpPr>
          <p:spPr>
            <a:xfrm>
              <a:off x="6588084" y="6501542"/>
              <a:ext cx="111338" cy="155922"/>
            </a:xfrm>
            <a:custGeom>
              <a:avLst/>
              <a:gdLst>
                <a:gd name="connsiteX0" fmla="*/ 854 w 111338"/>
                <a:gd name="connsiteY0" fmla="*/ 145796 h 155922"/>
                <a:gd name="connsiteX1" fmla="*/ 146 w 111338"/>
                <a:gd name="connsiteY1" fmla="*/ 149587 h 155922"/>
                <a:gd name="connsiteX2" fmla="*/ 6751 w 111338"/>
                <a:gd name="connsiteY2" fmla="*/ 155985 h 155922"/>
                <a:gd name="connsiteX3" fmla="*/ 15007 w 111338"/>
                <a:gd name="connsiteY3" fmla="*/ 151009 h 155922"/>
                <a:gd name="connsiteX4" fmla="*/ 30104 w 111338"/>
                <a:gd name="connsiteY4" fmla="*/ 91531 h 155922"/>
                <a:gd name="connsiteX5" fmla="*/ 53456 w 111338"/>
                <a:gd name="connsiteY5" fmla="*/ 107407 h 155922"/>
                <a:gd name="connsiteX6" fmla="*/ 111485 w 111338"/>
                <a:gd name="connsiteY6" fmla="*/ 38688 h 155922"/>
                <a:gd name="connsiteX7" fmla="*/ 78696 w 111338"/>
                <a:gd name="connsiteY7" fmla="*/ 63 h 155922"/>
                <a:gd name="connsiteX8" fmla="*/ 23970 w 111338"/>
                <a:gd name="connsiteY8" fmla="*/ 52669 h 155922"/>
                <a:gd name="connsiteX9" fmla="*/ 854 w 111338"/>
                <a:gd name="connsiteY9" fmla="*/ 145796 h 155922"/>
                <a:gd name="connsiteX10" fmla="*/ 53220 w 111338"/>
                <a:gd name="connsiteY10" fmla="*/ 102194 h 155922"/>
                <a:gd name="connsiteX11" fmla="*/ 32934 w 111338"/>
                <a:gd name="connsiteY11" fmla="*/ 81104 h 155922"/>
                <a:gd name="connsiteX12" fmla="*/ 34821 w 111338"/>
                <a:gd name="connsiteY12" fmla="*/ 72337 h 155922"/>
                <a:gd name="connsiteX13" fmla="*/ 48975 w 111338"/>
                <a:gd name="connsiteY13" fmla="*/ 27788 h 155922"/>
                <a:gd name="connsiteX14" fmla="*/ 78225 w 111338"/>
                <a:gd name="connsiteY14" fmla="*/ 5276 h 155922"/>
                <a:gd name="connsiteX15" fmla="*/ 94501 w 111338"/>
                <a:gd name="connsiteY15" fmla="*/ 28498 h 155922"/>
                <a:gd name="connsiteX16" fmla="*/ 81291 w 111338"/>
                <a:gd name="connsiteY16" fmla="*/ 79683 h 155922"/>
                <a:gd name="connsiteX17" fmla="*/ 53220 w 111338"/>
                <a:gd name="connsiteY17" fmla="*/ 102194 h 15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38" h="155922">
                  <a:moveTo>
                    <a:pt x="854" y="145796"/>
                  </a:moveTo>
                  <a:cubicBezTo>
                    <a:pt x="146" y="148639"/>
                    <a:pt x="146" y="149113"/>
                    <a:pt x="146" y="149587"/>
                  </a:cubicBezTo>
                  <a:cubicBezTo>
                    <a:pt x="146" y="153141"/>
                    <a:pt x="2741" y="155985"/>
                    <a:pt x="6751" y="155985"/>
                  </a:cubicBezTo>
                  <a:cubicBezTo>
                    <a:pt x="11704" y="155985"/>
                    <a:pt x="14535" y="151720"/>
                    <a:pt x="15007" y="151009"/>
                  </a:cubicBezTo>
                  <a:cubicBezTo>
                    <a:pt x="16186" y="148876"/>
                    <a:pt x="23735" y="117123"/>
                    <a:pt x="30104" y="91531"/>
                  </a:cubicBezTo>
                  <a:cubicBezTo>
                    <a:pt x="34821" y="101009"/>
                    <a:pt x="42370" y="107407"/>
                    <a:pt x="53456" y="107407"/>
                  </a:cubicBezTo>
                  <a:cubicBezTo>
                    <a:pt x="81055" y="107407"/>
                    <a:pt x="111485" y="73996"/>
                    <a:pt x="111485" y="38688"/>
                  </a:cubicBezTo>
                  <a:cubicBezTo>
                    <a:pt x="111485" y="13570"/>
                    <a:pt x="95916" y="63"/>
                    <a:pt x="78696" y="63"/>
                  </a:cubicBezTo>
                  <a:cubicBezTo>
                    <a:pt x="55815" y="63"/>
                    <a:pt x="31047" y="23759"/>
                    <a:pt x="23970" y="52669"/>
                  </a:cubicBezTo>
                  <a:lnTo>
                    <a:pt x="854" y="145796"/>
                  </a:lnTo>
                  <a:close/>
                  <a:moveTo>
                    <a:pt x="53220" y="102194"/>
                  </a:moveTo>
                  <a:cubicBezTo>
                    <a:pt x="36708" y="102194"/>
                    <a:pt x="32934" y="83237"/>
                    <a:pt x="32934" y="81104"/>
                  </a:cubicBezTo>
                  <a:cubicBezTo>
                    <a:pt x="32934" y="80157"/>
                    <a:pt x="34114" y="75417"/>
                    <a:pt x="34821" y="72337"/>
                  </a:cubicBezTo>
                  <a:cubicBezTo>
                    <a:pt x="41426" y="45797"/>
                    <a:pt x="43785" y="37266"/>
                    <a:pt x="48975" y="27788"/>
                  </a:cubicBezTo>
                  <a:cubicBezTo>
                    <a:pt x="59118" y="10489"/>
                    <a:pt x="70912" y="5276"/>
                    <a:pt x="78225" y="5276"/>
                  </a:cubicBezTo>
                  <a:cubicBezTo>
                    <a:pt x="86952" y="5276"/>
                    <a:pt x="94501" y="12148"/>
                    <a:pt x="94501" y="28498"/>
                  </a:cubicBezTo>
                  <a:cubicBezTo>
                    <a:pt x="94501" y="41531"/>
                    <a:pt x="87660" y="68071"/>
                    <a:pt x="81291" y="79683"/>
                  </a:cubicBezTo>
                  <a:cubicBezTo>
                    <a:pt x="73507" y="94611"/>
                    <a:pt x="62184" y="102194"/>
                    <a:pt x="53220" y="102194"/>
                  </a:cubicBez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1" name="Freeform: Shape 330">
              <a:extLst>
                <a:ext uri="{FF2B5EF4-FFF2-40B4-BE49-F238E27FC236}">
                  <a16:creationId xmlns:a16="http://schemas.microsoft.com/office/drawing/2014/main" id="{83AE556F-8A7B-3D2C-5BEB-F70D5C5750EA}"/>
                </a:ext>
              </a:extLst>
            </p:cNvPr>
            <p:cNvSpPr/>
            <p:nvPr>
              <p:custDataLst>
                <p:tags r:id="rId172"/>
              </p:custDataLst>
            </p:nvPr>
          </p:nvSpPr>
          <p:spPr>
            <a:xfrm>
              <a:off x="6720963" y="6531683"/>
              <a:ext cx="60104" cy="110140"/>
            </a:xfrm>
            <a:custGeom>
              <a:avLst/>
              <a:gdLst>
                <a:gd name="connsiteX0" fmla="*/ 37468 w 60104"/>
                <a:gd name="connsiteY0" fmla="*/ 4709 h 110140"/>
                <a:gd name="connsiteX1" fmla="*/ 32515 w 60104"/>
                <a:gd name="connsiteY1" fmla="*/ 64 h 110140"/>
                <a:gd name="connsiteX2" fmla="*/ 151 w 60104"/>
                <a:gd name="connsiteY2" fmla="*/ 10680 h 110140"/>
                <a:gd name="connsiteX3" fmla="*/ 151 w 60104"/>
                <a:gd name="connsiteY3" fmla="*/ 16652 h 110140"/>
                <a:gd name="connsiteX4" fmla="*/ 24094 w 60104"/>
                <a:gd name="connsiteY4" fmla="*/ 12007 h 110140"/>
                <a:gd name="connsiteX5" fmla="*/ 24094 w 60104"/>
                <a:gd name="connsiteY5" fmla="*/ 96603 h 110140"/>
                <a:gd name="connsiteX6" fmla="*/ 7581 w 60104"/>
                <a:gd name="connsiteY6" fmla="*/ 104234 h 110140"/>
                <a:gd name="connsiteX7" fmla="*/ 1307 w 60104"/>
                <a:gd name="connsiteY7" fmla="*/ 104234 h 110140"/>
                <a:gd name="connsiteX8" fmla="*/ 1307 w 60104"/>
                <a:gd name="connsiteY8" fmla="*/ 110205 h 110140"/>
                <a:gd name="connsiteX9" fmla="*/ 30698 w 60104"/>
                <a:gd name="connsiteY9" fmla="*/ 109542 h 110140"/>
                <a:gd name="connsiteX10" fmla="*/ 60255 w 60104"/>
                <a:gd name="connsiteY10" fmla="*/ 110205 h 110140"/>
                <a:gd name="connsiteX11" fmla="*/ 60255 w 60104"/>
                <a:gd name="connsiteY11" fmla="*/ 104234 h 110140"/>
                <a:gd name="connsiteX12" fmla="*/ 53980 w 60104"/>
                <a:gd name="connsiteY12" fmla="*/ 104234 h 110140"/>
                <a:gd name="connsiteX13" fmla="*/ 37468 w 60104"/>
                <a:gd name="connsiteY13" fmla="*/ 96603 h 110140"/>
                <a:gd name="connsiteX14" fmla="*/ 37468 w 60104"/>
                <a:gd name="connsiteY14" fmla="*/ 4709 h 1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104" h="110140">
                  <a:moveTo>
                    <a:pt x="37468" y="4709"/>
                  </a:moveTo>
                  <a:cubicBezTo>
                    <a:pt x="37468" y="230"/>
                    <a:pt x="37138" y="64"/>
                    <a:pt x="32515" y="64"/>
                  </a:cubicBezTo>
                  <a:cubicBezTo>
                    <a:pt x="21947" y="10514"/>
                    <a:pt x="6921" y="10680"/>
                    <a:pt x="151" y="10680"/>
                  </a:cubicBezTo>
                  <a:lnTo>
                    <a:pt x="151" y="16652"/>
                  </a:lnTo>
                  <a:cubicBezTo>
                    <a:pt x="4114" y="16652"/>
                    <a:pt x="15012" y="16652"/>
                    <a:pt x="24094" y="12007"/>
                  </a:cubicBezTo>
                  <a:lnTo>
                    <a:pt x="24094" y="96603"/>
                  </a:lnTo>
                  <a:cubicBezTo>
                    <a:pt x="24094" y="102077"/>
                    <a:pt x="24094" y="104234"/>
                    <a:pt x="7581" y="104234"/>
                  </a:cubicBezTo>
                  <a:lnTo>
                    <a:pt x="1307" y="104234"/>
                  </a:lnTo>
                  <a:lnTo>
                    <a:pt x="1307" y="110205"/>
                  </a:lnTo>
                  <a:cubicBezTo>
                    <a:pt x="4279" y="110039"/>
                    <a:pt x="24589" y="109542"/>
                    <a:pt x="30698" y="109542"/>
                  </a:cubicBezTo>
                  <a:cubicBezTo>
                    <a:pt x="35817" y="109542"/>
                    <a:pt x="56622" y="110039"/>
                    <a:pt x="60255" y="110205"/>
                  </a:cubicBezTo>
                  <a:lnTo>
                    <a:pt x="60255" y="104234"/>
                  </a:lnTo>
                  <a:lnTo>
                    <a:pt x="53980" y="104234"/>
                  </a:lnTo>
                  <a:cubicBezTo>
                    <a:pt x="37468" y="104234"/>
                    <a:pt x="37468" y="102077"/>
                    <a:pt x="37468" y="96603"/>
                  </a:cubicBezTo>
                  <a:lnTo>
                    <a:pt x="37468" y="4709"/>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2" name="Freeform: Shape 331">
              <a:extLst>
                <a:ext uri="{FF2B5EF4-FFF2-40B4-BE49-F238E27FC236}">
                  <a16:creationId xmlns:a16="http://schemas.microsoft.com/office/drawing/2014/main" id="{65ED863A-47D1-FC6B-37BD-809A448FEC80}"/>
                </a:ext>
              </a:extLst>
            </p:cNvPr>
            <p:cNvSpPr/>
            <p:nvPr>
              <p:custDataLst>
                <p:tags r:id="rId173"/>
              </p:custDataLst>
            </p:nvPr>
          </p:nvSpPr>
          <p:spPr>
            <a:xfrm>
              <a:off x="6821761" y="6428557"/>
              <a:ext cx="52602" cy="236963"/>
            </a:xfrm>
            <a:custGeom>
              <a:avLst/>
              <a:gdLst>
                <a:gd name="connsiteX0" fmla="*/ 51579 w 52602"/>
                <a:gd name="connsiteY0" fmla="*/ 122573 h 236963"/>
                <a:gd name="connsiteX1" fmla="*/ 52758 w 52602"/>
                <a:gd name="connsiteY1" fmla="*/ 118545 h 236963"/>
                <a:gd name="connsiteX2" fmla="*/ 51579 w 52602"/>
                <a:gd name="connsiteY2" fmla="*/ 114516 h 236963"/>
                <a:gd name="connsiteX3" fmla="*/ 10299 w 52602"/>
                <a:gd name="connsiteY3" fmla="*/ 5513 h 236963"/>
                <a:gd name="connsiteX4" fmla="*/ 4873 w 52602"/>
                <a:gd name="connsiteY4" fmla="*/ 63 h 236963"/>
                <a:gd name="connsiteX5" fmla="*/ 155 w 52602"/>
                <a:gd name="connsiteY5" fmla="*/ 4802 h 236963"/>
                <a:gd name="connsiteX6" fmla="*/ 1335 w 52602"/>
                <a:gd name="connsiteY6" fmla="*/ 8593 h 236963"/>
                <a:gd name="connsiteX7" fmla="*/ 43087 w 52602"/>
                <a:gd name="connsiteY7" fmla="*/ 118545 h 236963"/>
                <a:gd name="connsiteX8" fmla="*/ 1335 w 52602"/>
                <a:gd name="connsiteY8" fmla="*/ 228022 h 236963"/>
                <a:gd name="connsiteX9" fmla="*/ 155 w 52602"/>
                <a:gd name="connsiteY9" fmla="*/ 232287 h 236963"/>
                <a:gd name="connsiteX10" fmla="*/ 4873 w 52602"/>
                <a:gd name="connsiteY10" fmla="*/ 237027 h 236963"/>
                <a:gd name="connsiteX11" fmla="*/ 9827 w 52602"/>
                <a:gd name="connsiteY11" fmla="*/ 232287 h 236963"/>
                <a:gd name="connsiteX12" fmla="*/ 51579 w 52602"/>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02" h="236963">
                  <a:moveTo>
                    <a:pt x="51579" y="122573"/>
                  </a:moveTo>
                  <a:cubicBezTo>
                    <a:pt x="52758" y="119730"/>
                    <a:pt x="52758" y="119256"/>
                    <a:pt x="52758" y="118545"/>
                  </a:cubicBezTo>
                  <a:cubicBezTo>
                    <a:pt x="52758" y="117834"/>
                    <a:pt x="52758" y="117360"/>
                    <a:pt x="51579" y="114516"/>
                  </a:cubicBezTo>
                  <a:lnTo>
                    <a:pt x="10299" y="5513"/>
                  </a:lnTo>
                  <a:cubicBezTo>
                    <a:pt x="8883" y="1485"/>
                    <a:pt x="7468" y="63"/>
                    <a:pt x="4873" y="63"/>
                  </a:cubicBezTo>
                  <a:cubicBezTo>
                    <a:pt x="2278" y="63"/>
                    <a:pt x="155" y="2195"/>
                    <a:pt x="155" y="4802"/>
                  </a:cubicBezTo>
                  <a:cubicBezTo>
                    <a:pt x="155" y="5513"/>
                    <a:pt x="155" y="5987"/>
                    <a:pt x="1335" y="8593"/>
                  </a:cubicBezTo>
                  <a:lnTo>
                    <a:pt x="43087" y="118545"/>
                  </a:lnTo>
                  <a:lnTo>
                    <a:pt x="1335" y="228022"/>
                  </a:lnTo>
                  <a:cubicBezTo>
                    <a:pt x="155" y="230629"/>
                    <a:pt x="155" y="231103"/>
                    <a:pt x="155" y="232287"/>
                  </a:cubicBezTo>
                  <a:cubicBezTo>
                    <a:pt x="155" y="234894"/>
                    <a:pt x="2278" y="237027"/>
                    <a:pt x="4873" y="237027"/>
                  </a:cubicBezTo>
                  <a:cubicBezTo>
                    <a:pt x="7940" y="237027"/>
                    <a:pt x="8883" y="234657"/>
                    <a:pt x="9827" y="232287"/>
                  </a:cubicBezTo>
                  <a:lnTo>
                    <a:pt x="51579"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3" name="Freeform: Shape 332">
              <a:extLst>
                <a:ext uri="{FF2B5EF4-FFF2-40B4-BE49-F238E27FC236}">
                  <a16:creationId xmlns:a16="http://schemas.microsoft.com/office/drawing/2014/main" id="{6045985A-FBAB-4A45-324D-B4C33661522F}"/>
                </a:ext>
              </a:extLst>
            </p:cNvPr>
            <p:cNvSpPr/>
            <p:nvPr>
              <p:custDataLst>
                <p:tags r:id="rId174"/>
              </p:custDataLst>
            </p:nvPr>
          </p:nvSpPr>
          <p:spPr>
            <a:xfrm>
              <a:off x="6899696" y="6605047"/>
              <a:ext cx="86853" cy="72321"/>
            </a:xfrm>
            <a:custGeom>
              <a:avLst/>
              <a:gdLst>
                <a:gd name="connsiteX0" fmla="*/ 77767 w 86853"/>
                <a:gd name="connsiteY0" fmla="*/ 22458 h 72321"/>
                <a:gd name="connsiteX1" fmla="*/ 62906 w 86853"/>
                <a:gd name="connsiteY1" fmla="*/ 65 h 72321"/>
                <a:gd name="connsiteX2" fmla="*/ 46394 w 86853"/>
                <a:gd name="connsiteY2" fmla="*/ 8193 h 72321"/>
                <a:gd name="connsiteX3" fmla="*/ 33845 w 86853"/>
                <a:gd name="connsiteY3" fmla="*/ 65 h 72321"/>
                <a:gd name="connsiteX4" fmla="*/ 19809 w 86853"/>
                <a:gd name="connsiteY4" fmla="*/ 5539 h 72321"/>
                <a:gd name="connsiteX5" fmla="*/ 12544 w 86853"/>
                <a:gd name="connsiteY5" fmla="*/ 895 h 72321"/>
                <a:gd name="connsiteX6" fmla="*/ 7260 w 86853"/>
                <a:gd name="connsiteY6" fmla="*/ 895 h 72321"/>
                <a:gd name="connsiteX7" fmla="*/ 160 w 86853"/>
                <a:gd name="connsiteY7" fmla="*/ 6369 h 72321"/>
                <a:gd name="connsiteX8" fmla="*/ 9407 w 86853"/>
                <a:gd name="connsiteY8" fmla="*/ 11842 h 72321"/>
                <a:gd name="connsiteX9" fmla="*/ 9407 w 86853"/>
                <a:gd name="connsiteY9" fmla="*/ 61439 h 72321"/>
                <a:gd name="connsiteX10" fmla="*/ 160 w 86853"/>
                <a:gd name="connsiteY10" fmla="*/ 66913 h 72321"/>
                <a:gd name="connsiteX11" fmla="*/ 7260 w 86853"/>
                <a:gd name="connsiteY11" fmla="*/ 72387 h 72321"/>
                <a:gd name="connsiteX12" fmla="*/ 21791 w 86853"/>
                <a:gd name="connsiteY12" fmla="*/ 72387 h 72321"/>
                <a:gd name="connsiteX13" fmla="*/ 28891 w 86853"/>
                <a:gd name="connsiteY13" fmla="*/ 66913 h 72321"/>
                <a:gd name="connsiteX14" fmla="*/ 19644 w 86853"/>
                <a:gd name="connsiteY14" fmla="*/ 61439 h 72321"/>
                <a:gd name="connsiteX15" fmla="*/ 19644 w 86853"/>
                <a:gd name="connsiteY15" fmla="*/ 32411 h 72321"/>
                <a:gd name="connsiteX16" fmla="*/ 33349 w 86853"/>
                <a:gd name="connsiteY16" fmla="*/ 11013 h 72321"/>
                <a:gd name="connsiteX17" fmla="*/ 38468 w 86853"/>
                <a:gd name="connsiteY17" fmla="*/ 23288 h 72321"/>
                <a:gd name="connsiteX18" fmla="*/ 38468 w 86853"/>
                <a:gd name="connsiteY18" fmla="*/ 61439 h 72321"/>
                <a:gd name="connsiteX19" fmla="*/ 32028 w 86853"/>
                <a:gd name="connsiteY19" fmla="*/ 66913 h 72321"/>
                <a:gd name="connsiteX20" fmla="*/ 39128 w 86853"/>
                <a:gd name="connsiteY20" fmla="*/ 72387 h 72321"/>
                <a:gd name="connsiteX21" fmla="*/ 50852 w 86853"/>
                <a:gd name="connsiteY21" fmla="*/ 72387 h 72321"/>
                <a:gd name="connsiteX22" fmla="*/ 57952 w 86853"/>
                <a:gd name="connsiteY22" fmla="*/ 66913 h 72321"/>
                <a:gd name="connsiteX23" fmla="*/ 48705 w 86853"/>
                <a:gd name="connsiteY23" fmla="*/ 61439 h 72321"/>
                <a:gd name="connsiteX24" fmla="*/ 48705 w 86853"/>
                <a:gd name="connsiteY24" fmla="*/ 32411 h 72321"/>
                <a:gd name="connsiteX25" fmla="*/ 62411 w 86853"/>
                <a:gd name="connsiteY25" fmla="*/ 11013 h 72321"/>
                <a:gd name="connsiteX26" fmla="*/ 67529 w 86853"/>
                <a:gd name="connsiteY26" fmla="*/ 23288 h 72321"/>
                <a:gd name="connsiteX27" fmla="*/ 67529 w 86853"/>
                <a:gd name="connsiteY27" fmla="*/ 61439 h 72321"/>
                <a:gd name="connsiteX28" fmla="*/ 61090 w 86853"/>
                <a:gd name="connsiteY28" fmla="*/ 66913 h 72321"/>
                <a:gd name="connsiteX29" fmla="*/ 68190 w 86853"/>
                <a:gd name="connsiteY29" fmla="*/ 72387 h 72321"/>
                <a:gd name="connsiteX30" fmla="*/ 79913 w 86853"/>
                <a:gd name="connsiteY30" fmla="*/ 72387 h 72321"/>
                <a:gd name="connsiteX31" fmla="*/ 87014 w 86853"/>
                <a:gd name="connsiteY31" fmla="*/ 66913 h 72321"/>
                <a:gd name="connsiteX32" fmla="*/ 77767 w 86853"/>
                <a:gd name="connsiteY32" fmla="*/ 61439 h 72321"/>
                <a:gd name="connsiteX33" fmla="*/ 77767 w 86853"/>
                <a:gd name="connsiteY33" fmla="*/ 22458 h 7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853" h="72321">
                  <a:moveTo>
                    <a:pt x="77767" y="22458"/>
                  </a:moveTo>
                  <a:cubicBezTo>
                    <a:pt x="77767" y="18643"/>
                    <a:pt x="77767" y="65"/>
                    <a:pt x="62906" y="65"/>
                  </a:cubicBezTo>
                  <a:cubicBezTo>
                    <a:pt x="57457" y="65"/>
                    <a:pt x="50687" y="2553"/>
                    <a:pt x="46394" y="8193"/>
                  </a:cubicBezTo>
                  <a:cubicBezTo>
                    <a:pt x="43256" y="2222"/>
                    <a:pt x="38633" y="65"/>
                    <a:pt x="33845" y="65"/>
                  </a:cubicBezTo>
                  <a:cubicBezTo>
                    <a:pt x="30377" y="65"/>
                    <a:pt x="24928" y="1061"/>
                    <a:pt x="19809" y="5539"/>
                  </a:cubicBezTo>
                  <a:cubicBezTo>
                    <a:pt x="18819" y="895"/>
                    <a:pt x="15021" y="895"/>
                    <a:pt x="12544" y="895"/>
                  </a:cubicBezTo>
                  <a:lnTo>
                    <a:pt x="7260" y="895"/>
                  </a:lnTo>
                  <a:cubicBezTo>
                    <a:pt x="4783" y="895"/>
                    <a:pt x="160" y="895"/>
                    <a:pt x="160" y="6369"/>
                  </a:cubicBezTo>
                  <a:cubicBezTo>
                    <a:pt x="160" y="11842"/>
                    <a:pt x="4123" y="11842"/>
                    <a:pt x="9407" y="11842"/>
                  </a:cubicBezTo>
                  <a:lnTo>
                    <a:pt x="9407" y="61439"/>
                  </a:lnTo>
                  <a:cubicBezTo>
                    <a:pt x="4123" y="61439"/>
                    <a:pt x="160" y="61439"/>
                    <a:pt x="160" y="66913"/>
                  </a:cubicBezTo>
                  <a:cubicBezTo>
                    <a:pt x="160" y="72387"/>
                    <a:pt x="4783" y="72387"/>
                    <a:pt x="7260" y="72387"/>
                  </a:cubicBezTo>
                  <a:lnTo>
                    <a:pt x="21791" y="72387"/>
                  </a:lnTo>
                  <a:cubicBezTo>
                    <a:pt x="24268" y="72387"/>
                    <a:pt x="28891" y="72387"/>
                    <a:pt x="28891" y="66913"/>
                  </a:cubicBezTo>
                  <a:cubicBezTo>
                    <a:pt x="28891" y="61439"/>
                    <a:pt x="24928" y="61439"/>
                    <a:pt x="19644" y="61439"/>
                  </a:cubicBezTo>
                  <a:lnTo>
                    <a:pt x="19644" y="32411"/>
                  </a:lnTo>
                  <a:cubicBezTo>
                    <a:pt x="19644" y="18643"/>
                    <a:pt x="26744" y="11013"/>
                    <a:pt x="33349" y="11013"/>
                  </a:cubicBezTo>
                  <a:cubicBezTo>
                    <a:pt x="36817" y="11013"/>
                    <a:pt x="38468" y="14828"/>
                    <a:pt x="38468" y="23288"/>
                  </a:cubicBezTo>
                  <a:lnTo>
                    <a:pt x="38468" y="61439"/>
                  </a:lnTo>
                  <a:cubicBezTo>
                    <a:pt x="36817" y="61439"/>
                    <a:pt x="32028" y="61439"/>
                    <a:pt x="32028" y="66913"/>
                  </a:cubicBezTo>
                  <a:cubicBezTo>
                    <a:pt x="32028" y="72387"/>
                    <a:pt x="36652" y="72387"/>
                    <a:pt x="39128" y="72387"/>
                  </a:cubicBezTo>
                  <a:lnTo>
                    <a:pt x="50852" y="72387"/>
                  </a:lnTo>
                  <a:cubicBezTo>
                    <a:pt x="53329" y="72387"/>
                    <a:pt x="57952" y="72387"/>
                    <a:pt x="57952" y="66913"/>
                  </a:cubicBezTo>
                  <a:cubicBezTo>
                    <a:pt x="57952" y="61439"/>
                    <a:pt x="53989" y="61439"/>
                    <a:pt x="48705" y="61439"/>
                  </a:cubicBezTo>
                  <a:lnTo>
                    <a:pt x="48705" y="32411"/>
                  </a:lnTo>
                  <a:cubicBezTo>
                    <a:pt x="48705" y="18643"/>
                    <a:pt x="55806" y="11013"/>
                    <a:pt x="62411" y="11013"/>
                  </a:cubicBezTo>
                  <a:cubicBezTo>
                    <a:pt x="65878" y="11013"/>
                    <a:pt x="67529" y="14828"/>
                    <a:pt x="67529" y="23288"/>
                  </a:cubicBezTo>
                  <a:lnTo>
                    <a:pt x="67529" y="61439"/>
                  </a:lnTo>
                  <a:cubicBezTo>
                    <a:pt x="65878" y="61439"/>
                    <a:pt x="61090" y="61439"/>
                    <a:pt x="61090" y="66913"/>
                  </a:cubicBezTo>
                  <a:cubicBezTo>
                    <a:pt x="61090" y="72387"/>
                    <a:pt x="65713" y="72387"/>
                    <a:pt x="68190" y="72387"/>
                  </a:cubicBezTo>
                  <a:lnTo>
                    <a:pt x="79913" y="72387"/>
                  </a:lnTo>
                  <a:cubicBezTo>
                    <a:pt x="82390" y="72387"/>
                    <a:pt x="87014" y="72387"/>
                    <a:pt x="87014" y="66913"/>
                  </a:cubicBezTo>
                  <a:cubicBezTo>
                    <a:pt x="87014" y="61439"/>
                    <a:pt x="83051" y="61439"/>
                    <a:pt x="77767" y="61439"/>
                  </a:cubicBezTo>
                  <a:lnTo>
                    <a:pt x="77767" y="22458"/>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4" name="Freeform: Shape 333">
              <a:extLst>
                <a:ext uri="{FF2B5EF4-FFF2-40B4-BE49-F238E27FC236}">
                  <a16:creationId xmlns:a16="http://schemas.microsoft.com/office/drawing/2014/main" id="{3A5C210A-D068-80F1-D7C1-5934A2E17C85}"/>
                </a:ext>
              </a:extLst>
            </p:cNvPr>
            <p:cNvSpPr/>
            <p:nvPr>
              <p:custDataLst>
                <p:tags r:id="rId175"/>
              </p:custDataLst>
            </p:nvPr>
          </p:nvSpPr>
          <p:spPr>
            <a:xfrm>
              <a:off x="7067421" y="6428557"/>
              <a:ext cx="9435" cy="236963"/>
            </a:xfrm>
            <a:custGeom>
              <a:avLst/>
              <a:gdLst>
                <a:gd name="connsiteX0" fmla="*/ 9601 w 9435"/>
                <a:gd name="connsiteY0" fmla="*/ 8593 h 236963"/>
                <a:gd name="connsiteX1" fmla="*/ 4883 w 9435"/>
                <a:gd name="connsiteY1" fmla="*/ 63 h 236963"/>
                <a:gd name="connsiteX2" fmla="*/ 165 w 9435"/>
                <a:gd name="connsiteY2" fmla="*/ 8593 h 236963"/>
                <a:gd name="connsiteX3" fmla="*/ 165 w 9435"/>
                <a:gd name="connsiteY3" fmla="*/ 228496 h 236963"/>
                <a:gd name="connsiteX4" fmla="*/ 4883 w 9435"/>
                <a:gd name="connsiteY4" fmla="*/ 237027 h 236963"/>
                <a:gd name="connsiteX5" fmla="*/ 9601 w 9435"/>
                <a:gd name="connsiteY5" fmla="*/ 228496 h 236963"/>
                <a:gd name="connsiteX6" fmla="*/ 9601 w 9435"/>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5" h="236963">
                  <a:moveTo>
                    <a:pt x="9601" y="8593"/>
                  </a:moveTo>
                  <a:cubicBezTo>
                    <a:pt x="9601" y="4328"/>
                    <a:pt x="9601" y="63"/>
                    <a:pt x="4883" y="63"/>
                  </a:cubicBezTo>
                  <a:cubicBezTo>
                    <a:pt x="165" y="63"/>
                    <a:pt x="165" y="4328"/>
                    <a:pt x="165" y="8593"/>
                  </a:cubicBezTo>
                  <a:lnTo>
                    <a:pt x="165" y="228496"/>
                  </a:lnTo>
                  <a:cubicBezTo>
                    <a:pt x="165" y="232761"/>
                    <a:pt x="165" y="237027"/>
                    <a:pt x="4883" y="237027"/>
                  </a:cubicBezTo>
                  <a:cubicBezTo>
                    <a:pt x="9601" y="237027"/>
                    <a:pt x="9601" y="232761"/>
                    <a:pt x="9601" y="228496"/>
                  </a:cubicBezTo>
                  <a:lnTo>
                    <a:pt x="9601"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5" name="Freeform: Shape 334">
              <a:extLst>
                <a:ext uri="{FF2B5EF4-FFF2-40B4-BE49-F238E27FC236}">
                  <a16:creationId xmlns:a16="http://schemas.microsoft.com/office/drawing/2014/main" id="{3CC40A78-AF7F-B609-A34E-C8086686D22E}"/>
                </a:ext>
              </a:extLst>
            </p:cNvPr>
            <p:cNvSpPr/>
            <p:nvPr>
              <p:custDataLst>
                <p:tags r:id="rId176"/>
              </p:custDataLst>
            </p:nvPr>
          </p:nvSpPr>
          <p:spPr>
            <a:xfrm>
              <a:off x="7111716" y="6441827"/>
              <a:ext cx="142947" cy="213030"/>
            </a:xfrm>
            <a:custGeom>
              <a:avLst/>
              <a:gdLst>
                <a:gd name="connsiteX0" fmla="*/ 107025 w 142947"/>
                <a:gd name="connsiteY0" fmla="*/ 6224 h 213030"/>
                <a:gd name="connsiteX1" fmla="*/ 107733 w 142947"/>
                <a:gd name="connsiteY1" fmla="*/ 2669 h 213030"/>
                <a:gd name="connsiteX2" fmla="*/ 104902 w 142947"/>
                <a:gd name="connsiteY2" fmla="*/ 63 h 213030"/>
                <a:gd name="connsiteX3" fmla="*/ 101364 w 142947"/>
                <a:gd name="connsiteY3" fmla="*/ 4802 h 213030"/>
                <a:gd name="connsiteX4" fmla="*/ 62206 w 142947"/>
                <a:gd name="connsiteY4" fmla="*/ 161435 h 213030"/>
                <a:gd name="connsiteX5" fmla="*/ 35315 w 142947"/>
                <a:gd name="connsiteY5" fmla="*/ 134895 h 213030"/>
                <a:gd name="connsiteX6" fmla="*/ 48053 w 142947"/>
                <a:gd name="connsiteY6" fmla="*/ 90820 h 213030"/>
                <a:gd name="connsiteX7" fmla="*/ 50648 w 142947"/>
                <a:gd name="connsiteY7" fmla="*/ 79209 h 213030"/>
                <a:gd name="connsiteX8" fmla="*/ 31305 w 142947"/>
                <a:gd name="connsiteY8" fmla="*/ 59778 h 213030"/>
                <a:gd name="connsiteX9" fmla="*/ 168 w 142947"/>
                <a:gd name="connsiteY9" fmla="*/ 96270 h 213030"/>
                <a:gd name="connsiteX10" fmla="*/ 2999 w 142947"/>
                <a:gd name="connsiteY10" fmla="*/ 98640 h 213030"/>
                <a:gd name="connsiteX11" fmla="*/ 6773 w 142947"/>
                <a:gd name="connsiteY11" fmla="*/ 94374 h 213030"/>
                <a:gd name="connsiteX12" fmla="*/ 30597 w 142947"/>
                <a:gd name="connsiteY12" fmla="*/ 64991 h 213030"/>
                <a:gd name="connsiteX13" fmla="*/ 36495 w 142947"/>
                <a:gd name="connsiteY13" fmla="*/ 72574 h 213030"/>
                <a:gd name="connsiteX14" fmla="*/ 31069 w 142947"/>
                <a:gd name="connsiteY14" fmla="*/ 92953 h 213030"/>
                <a:gd name="connsiteX15" fmla="*/ 19747 w 142947"/>
                <a:gd name="connsiteY15" fmla="*/ 133000 h 213030"/>
                <a:gd name="connsiteX16" fmla="*/ 60791 w 142947"/>
                <a:gd name="connsiteY16" fmla="*/ 166648 h 213030"/>
                <a:gd name="connsiteX17" fmla="*/ 55601 w 142947"/>
                <a:gd name="connsiteY17" fmla="*/ 188212 h 213030"/>
                <a:gd name="connsiteX18" fmla="*/ 50176 w 142947"/>
                <a:gd name="connsiteY18" fmla="*/ 210724 h 213030"/>
                <a:gd name="connsiteX19" fmla="*/ 53007 w 142947"/>
                <a:gd name="connsiteY19" fmla="*/ 213093 h 213030"/>
                <a:gd name="connsiteX20" fmla="*/ 55130 w 142947"/>
                <a:gd name="connsiteY20" fmla="*/ 212145 h 213030"/>
                <a:gd name="connsiteX21" fmla="*/ 57960 w 142947"/>
                <a:gd name="connsiteY21" fmla="*/ 202430 h 213030"/>
                <a:gd name="connsiteX22" fmla="*/ 66924 w 142947"/>
                <a:gd name="connsiteY22" fmla="*/ 167122 h 213030"/>
                <a:gd name="connsiteX23" fmla="*/ 118583 w 142947"/>
                <a:gd name="connsiteY23" fmla="*/ 141767 h 213030"/>
                <a:gd name="connsiteX24" fmla="*/ 135803 w 142947"/>
                <a:gd name="connsiteY24" fmla="*/ 113332 h 213030"/>
                <a:gd name="connsiteX25" fmla="*/ 143116 w 142947"/>
                <a:gd name="connsiteY25" fmla="*/ 76365 h 213030"/>
                <a:gd name="connsiteX26" fmla="*/ 132737 w 142947"/>
                <a:gd name="connsiteY26" fmla="*/ 59778 h 213030"/>
                <a:gd name="connsiteX27" fmla="*/ 120942 w 142947"/>
                <a:gd name="connsiteY27" fmla="*/ 71152 h 213030"/>
                <a:gd name="connsiteX28" fmla="*/ 124481 w 142947"/>
                <a:gd name="connsiteY28" fmla="*/ 77550 h 213030"/>
                <a:gd name="connsiteX29" fmla="*/ 132972 w 142947"/>
                <a:gd name="connsiteY29" fmla="*/ 97692 h 213030"/>
                <a:gd name="connsiteX30" fmla="*/ 112450 w 142947"/>
                <a:gd name="connsiteY30" fmla="*/ 140819 h 213030"/>
                <a:gd name="connsiteX31" fmla="*/ 68103 w 142947"/>
                <a:gd name="connsiteY31" fmla="*/ 161909 h 213030"/>
                <a:gd name="connsiteX32" fmla="*/ 107025 w 142947"/>
                <a:gd name="connsiteY32" fmla="*/ 6224 h 21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947" h="213030">
                  <a:moveTo>
                    <a:pt x="107025" y="6224"/>
                  </a:moveTo>
                  <a:cubicBezTo>
                    <a:pt x="107261" y="5276"/>
                    <a:pt x="107733" y="3854"/>
                    <a:pt x="107733" y="2669"/>
                  </a:cubicBezTo>
                  <a:cubicBezTo>
                    <a:pt x="107733" y="300"/>
                    <a:pt x="106081" y="63"/>
                    <a:pt x="104902" y="63"/>
                  </a:cubicBezTo>
                  <a:cubicBezTo>
                    <a:pt x="102543" y="63"/>
                    <a:pt x="102307" y="537"/>
                    <a:pt x="101364" y="4802"/>
                  </a:cubicBezTo>
                  <a:lnTo>
                    <a:pt x="62206" y="161435"/>
                  </a:lnTo>
                  <a:cubicBezTo>
                    <a:pt x="44279" y="159303"/>
                    <a:pt x="35315" y="150535"/>
                    <a:pt x="35315" y="134895"/>
                  </a:cubicBezTo>
                  <a:cubicBezTo>
                    <a:pt x="35315" y="130156"/>
                    <a:pt x="35315" y="123995"/>
                    <a:pt x="48053" y="90820"/>
                  </a:cubicBezTo>
                  <a:cubicBezTo>
                    <a:pt x="48997" y="87976"/>
                    <a:pt x="50648" y="83948"/>
                    <a:pt x="50648" y="79209"/>
                  </a:cubicBezTo>
                  <a:cubicBezTo>
                    <a:pt x="50648" y="68545"/>
                    <a:pt x="43099" y="59778"/>
                    <a:pt x="31305" y="59778"/>
                  </a:cubicBezTo>
                  <a:cubicBezTo>
                    <a:pt x="8896" y="59778"/>
                    <a:pt x="168" y="94137"/>
                    <a:pt x="168" y="96270"/>
                  </a:cubicBezTo>
                  <a:cubicBezTo>
                    <a:pt x="168" y="98640"/>
                    <a:pt x="2527" y="98640"/>
                    <a:pt x="2999" y="98640"/>
                  </a:cubicBezTo>
                  <a:cubicBezTo>
                    <a:pt x="5358" y="98640"/>
                    <a:pt x="5593" y="98166"/>
                    <a:pt x="6773" y="94374"/>
                  </a:cubicBezTo>
                  <a:cubicBezTo>
                    <a:pt x="13142" y="71863"/>
                    <a:pt x="22577" y="64991"/>
                    <a:pt x="30597" y="64991"/>
                  </a:cubicBezTo>
                  <a:cubicBezTo>
                    <a:pt x="32485" y="64991"/>
                    <a:pt x="36495" y="64991"/>
                    <a:pt x="36495" y="72574"/>
                  </a:cubicBezTo>
                  <a:cubicBezTo>
                    <a:pt x="36495" y="78735"/>
                    <a:pt x="34136" y="84659"/>
                    <a:pt x="31069" y="92953"/>
                  </a:cubicBezTo>
                  <a:cubicBezTo>
                    <a:pt x="19747" y="122810"/>
                    <a:pt x="19747" y="128971"/>
                    <a:pt x="19747" y="133000"/>
                  </a:cubicBezTo>
                  <a:cubicBezTo>
                    <a:pt x="19747" y="155511"/>
                    <a:pt x="38146" y="165227"/>
                    <a:pt x="60791" y="166648"/>
                  </a:cubicBezTo>
                  <a:cubicBezTo>
                    <a:pt x="58904" y="175179"/>
                    <a:pt x="58904" y="175653"/>
                    <a:pt x="55601" y="188212"/>
                  </a:cubicBezTo>
                  <a:cubicBezTo>
                    <a:pt x="54894" y="190819"/>
                    <a:pt x="50176" y="210013"/>
                    <a:pt x="50176" y="210724"/>
                  </a:cubicBezTo>
                  <a:cubicBezTo>
                    <a:pt x="50176" y="210961"/>
                    <a:pt x="50176" y="213093"/>
                    <a:pt x="53007" y="213093"/>
                  </a:cubicBezTo>
                  <a:cubicBezTo>
                    <a:pt x="53478" y="213093"/>
                    <a:pt x="54658" y="213093"/>
                    <a:pt x="55130" y="212145"/>
                  </a:cubicBezTo>
                  <a:cubicBezTo>
                    <a:pt x="55837" y="211672"/>
                    <a:pt x="57253" y="205747"/>
                    <a:pt x="57960" y="202430"/>
                  </a:cubicBezTo>
                  <a:lnTo>
                    <a:pt x="66924" y="167122"/>
                  </a:lnTo>
                  <a:cubicBezTo>
                    <a:pt x="75652" y="167122"/>
                    <a:pt x="96410" y="167122"/>
                    <a:pt x="118583" y="141767"/>
                  </a:cubicBezTo>
                  <a:cubicBezTo>
                    <a:pt x="128255" y="130867"/>
                    <a:pt x="133208" y="120440"/>
                    <a:pt x="135803" y="113332"/>
                  </a:cubicBezTo>
                  <a:cubicBezTo>
                    <a:pt x="137926" y="107407"/>
                    <a:pt x="143116" y="86792"/>
                    <a:pt x="143116" y="76365"/>
                  </a:cubicBezTo>
                  <a:cubicBezTo>
                    <a:pt x="143116" y="63095"/>
                    <a:pt x="136747" y="59778"/>
                    <a:pt x="132737" y="59778"/>
                  </a:cubicBezTo>
                  <a:cubicBezTo>
                    <a:pt x="126839" y="59778"/>
                    <a:pt x="120942" y="65939"/>
                    <a:pt x="120942" y="71152"/>
                  </a:cubicBezTo>
                  <a:cubicBezTo>
                    <a:pt x="120942" y="74232"/>
                    <a:pt x="122358" y="75654"/>
                    <a:pt x="124481" y="77550"/>
                  </a:cubicBezTo>
                  <a:cubicBezTo>
                    <a:pt x="127075" y="80157"/>
                    <a:pt x="132972" y="86318"/>
                    <a:pt x="132972" y="97692"/>
                  </a:cubicBezTo>
                  <a:cubicBezTo>
                    <a:pt x="132972" y="112858"/>
                    <a:pt x="120706" y="132289"/>
                    <a:pt x="112450" y="140819"/>
                  </a:cubicBezTo>
                  <a:cubicBezTo>
                    <a:pt x="91692" y="161909"/>
                    <a:pt x="76595" y="161909"/>
                    <a:pt x="68103" y="161909"/>
                  </a:cubicBezTo>
                  <a:lnTo>
                    <a:pt x="107025" y="6224"/>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6" name="Freeform: Shape 335">
              <a:extLst>
                <a:ext uri="{FF2B5EF4-FFF2-40B4-BE49-F238E27FC236}">
                  <a16:creationId xmlns:a16="http://schemas.microsoft.com/office/drawing/2014/main" id="{987C9F9D-68BB-3D93-FBEA-0D159CC80FEB}"/>
                </a:ext>
              </a:extLst>
            </p:cNvPr>
            <p:cNvSpPr/>
            <p:nvPr>
              <p:custDataLst>
                <p:tags r:id="rId177"/>
              </p:custDataLst>
            </p:nvPr>
          </p:nvSpPr>
          <p:spPr>
            <a:xfrm>
              <a:off x="7276528" y="6531683"/>
              <a:ext cx="60104" cy="110140"/>
            </a:xfrm>
            <a:custGeom>
              <a:avLst/>
              <a:gdLst>
                <a:gd name="connsiteX0" fmla="*/ 37492 w 60104"/>
                <a:gd name="connsiteY0" fmla="*/ 4709 h 110140"/>
                <a:gd name="connsiteX1" fmla="*/ 32538 w 60104"/>
                <a:gd name="connsiteY1" fmla="*/ 64 h 110140"/>
                <a:gd name="connsiteX2" fmla="*/ 174 w 60104"/>
                <a:gd name="connsiteY2" fmla="*/ 10680 h 110140"/>
                <a:gd name="connsiteX3" fmla="*/ 174 w 60104"/>
                <a:gd name="connsiteY3" fmla="*/ 16652 h 110140"/>
                <a:gd name="connsiteX4" fmla="*/ 24117 w 60104"/>
                <a:gd name="connsiteY4" fmla="*/ 12007 h 110140"/>
                <a:gd name="connsiteX5" fmla="*/ 24117 w 60104"/>
                <a:gd name="connsiteY5" fmla="*/ 96603 h 110140"/>
                <a:gd name="connsiteX6" fmla="*/ 7605 w 60104"/>
                <a:gd name="connsiteY6" fmla="*/ 104234 h 110140"/>
                <a:gd name="connsiteX7" fmla="*/ 1330 w 60104"/>
                <a:gd name="connsiteY7" fmla="*/ 104234 h 110140"/>
                <a:gd name="connsiteX8" fmla="*/ 1330 w 60104"/>
                <a:gd name="connsiteY8" fmla="*/ 110205 h 110140"/>
                <a:gd name="connsiteX9" fmla="*/ 30722 w 60104"/>
                <a:gd name="connsiteY9" fmla="*/ 109542 h 110140"/>
                <a:gd name="connsiteX10" fmla="*/ 60279 w 60104"/>
                <a:gd name="connsiteY10" fmla="*/ 110205 h 110140"/>
                <a:gd name="connsiteX11" fmla="*/ 60279 w 60104"/>
                <a:gd name="connsiteY11" fmla="*/ 104234 h 110140"/>
                <a:gd name="connsiteX12" fmla="*/ 54004 w 60104"/>
                <a:gd name="connsiteY12" fmla="*/ 104234 h 110140"/>
                <a:gd name="connsiteX13" fmla="*/ 37492 w 60104"/>
                <a:gd name="connsiteY13" fmla="*/ 96603 h 110140"/>
                <a:gd name="connsiteX14" fmla="*/ 37492 w 60104"/>
                <a:gd name="connsiteY14" fmla="*/ 4709 h 1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104" h="110140">
                  <a:moveTo>
                    <a:pt x="37492" y="4709"/>
                  </a:moveTo>
                  <a:cubicBezTo>
                    <a:pt x="37492" y="230"/>
                    <a:pt x="37162" y="64"/>
                    <a:pt x="32538" y="64"/>
                  </a:cubicBezTo>
                  <a:cubicBezTo>
                    <a:pt x="21970" y="10514"/>
                    <a:pt x="6944" y="10680"/>
                    <a:pt x="174" y="10680"/>
                  </a:cubicBezTo>
                  <a:lnTo>
                    <a:pt x="174" y="16652"/>
                  </a:lnTo>
                  <a:cubicBezTo>
                    <a:pt x="4137" y="16652"/>
                    <a:pt x="15035" y="16652"/>
                    <a:pt x="24117" y="12007"/>
                  </a:cubicBezTo>
                  <a:lnTo>
                    <a:pt x="24117" y="96603"/>
                  </a:lnTo>
                  <a:cubicBezTo>
                    <a:pt x="24117" y="102077"/>
                    <a:pt x="24117" y="104234"/>
                    <a:pt x="7605" y="104234"/>
                  </a:cubicBezTo>
                  <a:lnTo>
                    <a:pt x="1330" y="104234"/>
                  </a:lnTo>
                  <a:lnTo>
                    <a:pt x="1330" y="110205"/>
                  </a:lnTo>
                  <a:cubicBezTo>
                    <a:pt x="4303" y="110039"/>
                    <a:pt x="24612" y="109542"/>
                    <a:pt x="30722" y="109542"/>
                  </a:cubicBezTo>
                  <a:cubicBezTo>
                    <a:pt x="35841" y="109542"/>
                    <a:pt x="56646" y="110039"/>
                    <a:pt x="60279" y="110205"/>
                  </a:cubicBezTo>
                  <a:lnTo>
                    <a:pt x="60279" y="104234"/>
                  </a:lnTo>
                  <a:lnTo>
                    <a:pt x="54004" y="104234"/>
                  </a:lnTo>
                  <a:cubicBezTo>
                    <a:pt x="37492" y="104234"/>
                    <a:pt x="37492" y="102077"/>
                    <a:pt x="37492" y="96603"/>
                  </a:cubicBezTo>
                  <a:lnTo>
                    <a:pt x="37492" y="4709"/>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7" name="Freeform: Shape 336">
              <a:extLst>
                <a:ext uri="{FF2B5EF4-FFF2-40B4-BE49-F238E27FC236}">
                  <a16:creationId xmlns:a16="http://schemas.microsoft.com/office/drawing/2014/main" id="{7629A6A0-E739-8DD1-B204-A05CA8F5BEC7}"/>
                </a:ext>
              </a:extLst>
            </p:cNvPr>
            <p:cNvSpPr/>
            <p:nvPr>
              <p:custDataLst>
                <p:tags r:id="rId178"/>
              </p:custDataLst>
            </p:nvPr>
          </p:nvSpPr>
          <p:spPr>
            <a:xfrm>
              <a:off x="7377326" y="6428557"/>
              <a:ext cx="52602" cy="236963"/>
            </a:xfrm>
            <a:custGeom>
              <a:avLst/>
              <a:gdLst>
                <a:gd name="connsiteX0" fmla="*/ 51602 w 52602"/>
                <a:gd name="connsiteY0" fmla="*/ 122573 h 236963"/>
                <a:gd name="connsiteX1" fmla="*/ 52782 w 52602"/>
                <a:gd name="connsiteY1" fmla="*/ 118545 h 236963"/>
                <a:gd name="connsiteX2" fmla="*/ 51602 w 52602"/>
                <a:gd name="connsiteY2" fmla="*/ 114516 h 236963"/>
                <a:gd name="connsiteX3" fmla="*/ 10322 w 52602"/>
                <a:gd name="connsiteY3" fmla="*/ 5513 h 236963"/>
                <a:gd name="connsiteX4" fmla="*/ 4897 w 52602"/>
                <a:gd name="connsiteY4" fmla="*/ 63 h 236963"/>
                <a:gd name="connsiteX5" fmla="*/ 179 w 52602"/>
                <a:gd name="connsiteY5" fmla="*/ 4802 h 236963"/>
                <a:gd name="connsiteX6" fmla="*/ 1358 w 52602"/>
                <a:gd name="connsiteY6" fmla="*/ 8593 h 236963"/>
                <a:gd name="connsiteX7" fmla="*/ 43110 w 52602"/>
                <a:gd name="connsiteY7" fmla="*/ 118545 h 236963"/>
                <a:gd name="connsiteX8" fmla="*/ 1358 w 52602"/>
                <a:gd name="connsiteY8" fmla="*/ 228022 h 236963"/>
                <a:gd name="connsiteX9" fmla="*/ 179 w 52602"/>
                <a:gd name="connsiteY9" fmla="*/ 232287 h 236963"/>
                <a:gd name="connsiteX10" fmla="*/ 4897 w 52602"/>
                <a:gd name="connsiteY10" fmla="*/ 237027 h 236963"/>
                <a:gd name="connsiteX11" fmla="*/ 9850 w 52602"/>
                <a:gd name="connsiteY11" fmla="*/ 232287 h 236963"/>
                <a:gd name="connsiteX12" fmla="*/ 51602 w 52602"/>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02" h="236963">
                  <a:moveTo>
                    <a:pt x="51602" y="122573"/>
                  </a:moveTo>
                  <a:cubicBezTo>
                    <a:pt x="52782" y="119730"/>
                    <a:pt x="52782" y="119256"/>
                    <a:pt x="52782" y="118545"/>
                  </a:cubicBezTo>
                  <a:cubicBezTo>
                    <a:pt x="52782" y="117834"/>
                    <a:pt x="52782" y="117360"/>
                    <a:pt x="51602" y="114516"/>
                  </a:cubicBezTo>
                  <a:lnTo>
                    <a:pt x="10322" y="5513"/>
                  </a:lnTo>
                  <a:cubicBezTo>
                    <a:pt x="8907" y="1485"/>
                    <a:pt x="7491" y="63"/>
                    <a:pt x="4897" y="63"/>
                  </a:cubicBezTo>
                  <a:cubicBezTo>
                    <a:pt x="2302" y="63"/>
                    <a:pt x="179" y="2195"/>
                    <a:pt x="179" y="4802"/>
                  </a:cubicBezTo>
                  <a:cubicBezTo>
                    <a:pt x="179" y="5513"/>
                    <a:pt x="179" y="5987"/>
                    <a:pt x="1358" y="8593"/>
                  </a:cubicBezTo>
                  <a:lnTo>
                    <a:pt x="43110" y="118545"/>
                  </a:lnTo>
                  <a:lnTo>
                    <a:pt x="1358" y="228022"/>
                  </a:lnTo>
                  <a:cubicBezTo>
                    <a:pt x="179" y="230629"/>
                    <a:pt x="179" y="231103"/>
                    <a:pt x="179" y="232287"/>
                  </a:cubicBezTo>
                  <a:cubicBezTo>
                    <a:pt x="179" y="234894"/>
                    <a:pt x="2302" y="237027"/>
                    <a:pt x="4897" y="237027"/>
                  </a:cubicBezTo>
                  <a:cubicBezTo>
                    <a:pt x="7963" y="237027"/>
                    <a:pt x="8907" y="234657"/>
                    <a:pt x="9850" y="232287"/>
                  </a:cubicBezTo>
                  <a:lnTo>
                    <a:pt x="51602"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8" name="Freeform: Shape 337">
              <a:extLst>
                <a:ext uri="{FF2B5EF4-FFF2-40B4-BE49-F238E27FC236}">
                  <a16:creationId xmlns:a16="http://schemas.microsoft.com/office/drawing/2014/main" id="{60FD6685-0423-3BA2-D553-F6343A2B4A65}"/>
                </a:ext>
              </a:extLst>
            </p:cNvPr>
            <p:cNvSpPr/>
            <p:nvPr>
              <p:custDataLst>
                <p:tags r:id="rId179"/>
              </p:custDataLst>
            </p:nvPr>
          </p:nvSpPr>
          <p:spPr>
            <a:xfrm>
              <a:off x="7460214" y="6605877"/>
              <a:ext cx="79258" cy="72321"/>
            </a:xfrm>
            <a:custGeom>
              <a:avLst/>
              <a:gdLst>
                <a:gd name="connsiteX0" fmla="*/ 67883 w 79258"/>
                <a:gd name="connsiteY0" fmla="*/ 11013 h 72321"/>
                <a:gd name="connsiteX1" fmla="*/ 72341 w 79258"/>
                <a:gd name="connsiteY1" fmla="*/ 11013 h 72321"/>
                <a:gd name="connsiteX2" fmla="*/ 79441 w 79258"/>
                <a:gd name="connsiteY2" fmla="*/ 5539 h 72321"/>
                <a:gd name="connsiteX3" fmla="*/ 72341 w 79258"/>
                <a:gd name="connsiteY3" fmla="*/ 65 h 72321"/>
                <a:gd name="connsiteX4" fmla="*/ 53187 w 79258"/>
                <a:gd name="connsiteY4" fmla="*/ 65 h 72321"/>
                <a:gd name="connsiteX5" fmla="*/ 46087 w 79258"/>
                <a:gd name="connsiteY5" fmla="*/ 5539 h 72321"/>
                <a:gd name="connsiteX6" fmla="*/ 53187 w 79258"/>
                <a:gd name="connsiteY6" fmla="*/ 11013 h 72321"/>
                <a:gd name="connsiteX7" fmla="*/ 56985 w 79258"/>
                <a:gd name="connsiteY7" fmla="*/ 11013 h 72321"/>
                <a:gd name="connsiteX8" fmla="*/ 39812 w 79258"/>
                <a:gd name="connsiteY8" fmla="*/ 62102 h 72321"/>
                <a:gd name="connsiteX9" fmla="*/ 22640 w 79258"/>
                <a:gd name="connsiteY9" fmla="*/ 11013 h 72321"/>
                <a:gd name="connsiteX10" fmla="*/ 26438 w 79258"/>
                <a:gd name="connsiteY10" fmla="*/ 11013 h 72321"/>
                <a:gd name="connsiteX11" fmla="*/ 33538 w 79258"/>
                <a:gd name="connsiteY11" fmla="*/ 5539 h 72321"/>
                <a:gd name="connsiteX12" fmla="*/ 26438 w 79258"/>
                <a:gd name="connsiteY12" fmla="*/ 65 h 72321"/>
                <a:gd name="connsiteX13" fmla="*/ 7284 w 79258"/>
                <a:gd name="connsiteY13" fmla="*/ 65 h 72321"/>
                <a:gd name="connsiteX14" fmla="*/ 183 w 79258"/>
                <a:gd name="connsiteY14" fmla="*/ 5539 h 72321"/>
                <a:gd name="connsiteX15" fmla="*/ 7284 w 79258"/>
                <a:gd name="connsiteY15" fmla="*/ 11013 h 72321"/>
                <a:gd name="connsiteX16" fmla="*/ 11742 w 79258"/>
                <a:gd name="connsiteY16" fmla="*/ 11013 h 72321"/>
                <a:gd name="connsiteX17" fmla="*/ 30235 w 79258"/>
                <a:gd name="connsiteY17" fmla="*/ 66083 h 72321"/>
                <a:gd name="connsiteX18" fmla="*/ 39812 w 79258"/>
                <a:gd name="connsiteY18" fmla="*/ 72387 h 72321"/>
                <a:gd name="connsiteX19" fmla="*/ 49389 w 79258"/>
                <a:gd name="connsiteY19" fmla="*/ 66083 h 72321"/>
                <a:gd name="connsiteX20" fmla="*/ 67883 w 79258"/>
                <a:gd name="connsiteY20" fmla="*/ 11013 h 7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258" h="72321">
                  <a:moveTo>
                    <a:pt x="67883" y="11013"/>
                  </a:moveTo>
                  <a:lnTo>
                    <a:pt x="72341" y="11013"/>
                  </a:lnTo>
                  <a:cubicBezTo>
                    <a:pt x="74818" y="11013"/>
                    <a:pt x="79441" y="11013"/>
                    <a:pt x="79441" y="5539"/>
                  </a:cubicBezTo>
                  <a:cubicBezTo>
                    <a:pt x="79441" y="65"/>
                    <a:pt x="74818" y="65"/>
                    <a:pt x="72341" y="65"/>
                  </a:cubicBezTo>
                  <a:lnTo>
                    <a:pt x="53187" y="65"/>
                  </a:lnTo>
                  <a:cubicBezTo>
                    <a:pt x="50545" y="65"/>
                    <a:pt x="46087" y="65"/>
                    <a:pt x="46087" y="5539"/>
                  </a:cubicBezTo>
                  <a:cubicBezTo>
                    <a:pt x="46087" y="11013"/>
                    <a:pt x="50545" y="11013"/>
                    <a:pt x="53187" y="11013"/>
                  </a:cubicBezTo>
                  <a:lnTo>
                    <a:pt x="56985" y="11013"/>
                  </a:lnTo>
                  <a:lnTo>
                    <a:pt x="39812" y="62102"/>
                  </a:lnTo>
                  <a:lnTo>
                    <a:pt x="22640" y="11013"/>
                  </a:lnTo>
                  <a:lnTo>
                    <a:pt x="26438" y="11013"/>
                  </a:lnTo>
                  <a:cubicBezTo>
                    <a:pt x="29080" y="11013"/>
                    <a:pt x="33538" y="11013"/>
                    <a:pt x="33538" y="5539"/>
                  </a:cubicBezTo>
                  <a:cubicBezTo>
                    <a:pt x="33538" y="65"/>
                    <a:pt x="29080" y="65"/>
                    <a:pt x="26438" y="65"/>
                  </a:cubicBezTo>
                  <a:lnTo>
                    <a:pt x="7284" y="65"/>
                  </a:lnTo>
                  <a:cubicBezTo>
                    <a:pt x="4807" y="65"/>
                    <a:pt x="183" y="65"/>
                    <a:pt x="183" y="5539"/>
                  </a:cubicBezTo>
                  <a:cubicBezTo>
                    <a:pt x="183" y="11013"/>
                    <a:pt x="4807" y="11013"/>
                    <a:pt x="7284" y="11013"/>
                  </a:cubicBezTo>
                  <a:lnTo>
                    <a:pt x="11742" y="11013"/>
                  </a:lnTo>
                  <a:lnTo>
                    <a:pt x="30235" y="66083"/>
                  </a:lnTo>
                  <a:cubicBezTo>
                    <a:pt x="32382" y="72387"/>
                    <a:pt x="36345" y="72387"/>
                    <a:pt x="39812" y="72387"/>
                  </a:cubicBezTo>
                  <a:cubicBezTo>
                    <a:pt x="43280" y="72387"/>
                    <a:pt x="47243" y="72387"/>
                    <a:pt x="49389" y="66083"/>
                  </a:cubicBezTo>
                  <a:lnTo>
                    <a:pt x="67883" y="1101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65" name="Arc 364">
            <a:extLst>
              <a:ext uri="{FF2B5EF4-FFF2-40B4-BE49-F238E27FC236}">
                <a16:creationId xmlns:a16="http://schemas.microsoft.com/office/drawing/2014/main" id="{E26A0B59-12B4-F1F2-4013-59C856285E42}"/>
              </a:ext>
            </a:extLst>
          </p:cNvPr>
          <p:cNvSpPr/>
          <p:nvPr/>
        </p:nvSpPr>
        <p:spPr>
          <a:xfrm rot="2899613">
            <a:off x="6628131" y="4878141"/>
            <a:ext cx="498993" cy="570807"/>
          </a:xfrm>
          <a:prstGeom prst="arc">
            <a:avLst>
              <a:gd name="adj1" fmla="val 14214629"/>
              <a:gd name="adj2" fmla="val 1914609"/>
            </a:avLst>
          </a:prstGeom>
          <a:ln w="1905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66" name="Straight Arrow Connector 365">
            <a:extLst>
              <a:ext uri="{FF2B5EF4-FFF2-40B4-BE49-F238E27FC236}">
                <a16:creationId xmlns:a16="http://schemas.microsoft.com/office/drawing/2014/main" id="{497B445D-4EF9-0585-20F5-A50285330D63}"/>
              </a:ext>
            </a:extLst>
          </p:cNvPr>
          <p:cNvCxnSpPr>
            <a:cxnSpLocks/>
          </p:cNvCxnSpPr>
          <p:nvPr/>
        </p:nvCxnSpPr>
        <p:spPr>
          <a:xfrm>
            <a:off x="1457551" y="5441447"/>
            <a:ext cx="1258621" cy="9293"/>
          </a:xfrm>
          <a:prstGeom prst="straightConnector1">
            <a:avLst/>
          </a:prstGeom>
          <a:ln w="19050">
            <a:headEnd type="arrow" w="med" len="med"/>
            <a:tailEnd type="none" w="med" len="med"/>
          </a:ln>
        </p:spPr>
        <p:style>
          <a:lnRef idx="1">
            <a:schemeClr val="dk1"/>
          </a:lnRef>
          <a:fillRef idx="0">
            <a:schemeClr val="dk1"/>
          </a:fillRef>
          <a:effectRef idx="0">
            <a:schemeClr val="dk1"/>
          </a:effectRef>
          <a:fontRef idx="minor">
            <a:schemeClr val="tx1"/>
          </a:fontRef>
        </p:style>
      </p:cxnSp>
      <p:grpSp>
        <p:nvGrpSpPr>
          <p:cNvPr id="418" name="Group 417" descr="\documentclass{article}&#10;\usepackage{amsmath}&#10;\pagestyle{empty}&#10;&#10;\input{Macros.tex}&#10;&#10;\begin{document}&#10;&#10;$\ket{p_1}_{\reg{p_1}}\ket{0}_{\reg{p_2}}\ket{0}_{\reg{p_3}}\ket{\psi_1}_{\reg{v}}$&#10;&#10;&#10;\end{document}" title="IguanaTex Shape Display">
            <a:extLst>
              <a:ext uri="{FF2B5EF4-FFF2-40B4-BE49-F238E27FC236}">
                <a16:creationId xmlns:a16="http://schemas.microsoft.com/office/drawing/2014/main" id="{1FC0A50B-0EDC-0D3E-6BB4-EFC5C1A5C74C}"/>
              </a:ext>
            </a:extLst>
          </p:cNvPr>
          <p:cNvGrpSpPr>
            <a:grpSpLocks noChangeAspect="1"/>
          </p:cNvGrpSpPr>
          <p:nvPr>
            <p:custDataLst>
              <p:tags r:id="rId8"/>
            </p:custDataLst>
          </p:nvPr>
        </p:nvGrpSpPr>
        <p:grpSpPr>
          <a:xfrm>
            <a:off x="4328501" y="5763294"/>
            <a:ext cx="2047564" cy="285635"/>
            <a:chOff x="4948486" y="6981433"/>
            <a:chExt cx="2047564" cy="285635"/>
          </a:xfrm>
        </p:grpSpPr>
        <p:sp>
          <p:nvSpPr>
            <p:cNvPr id="397" name="Freeform: Shape 396">
              <a:extLst>
                <a:ext uri="{FF2B5EF4-FFF2-40B4-BE49-F238E27FC236}">
                  <a16:creationId xmlns:a16="http://schemas.microsoft.com/office/drawing/2014/main" id="{98D23FCB-71C5-F8A4-381B-7FB296B079BA}"/>
                </a:ext>
              </a:extLst>
            </p:cNvPr>
            <p:cNvSpPr/>
            <p:nvPr>
              <p:custDataLst>
                <p:tags r:id="rId133"/>
              </p:custDataLst>
            </p:nvPr>
          </p:nvSpPr>
          <p:spPr>
            <a:xfrm>
              <a:off x="4948486" y="6981433"/>
              <a:ext cx="9451" cy="236963"/>
            </a:xfrm>
            <a:custGeom>
              <a:avLst/>
              <a:gdLst>
                <a:gd name="connsiteX0" fmla="*/ 9528 w 9451"/>
                <a:gd name="connsiteY0" fmla="*/ 8593 h 236963"/>
                <a:gd name="connsiteX1" fmla="*/ 4803 w 9451"/>
                <a:gd name="connsiteY1" fmla="*/ 63 h 236963"/>
                <a:gd name="connsiteX2" fmla="*/ 77 w 9451"/>
                <a:gd name="connsiteY2" fmla="*/ 8593 h 236963"/>
                <a:gd name="connsiteX3" fmla="*/ 77 w 9451"/>
                <a:gd name="connsiteY3" fmla="*/ 228496 h 236963"/>
                <a:gd name="connsiteX4" fmla="*/ 4803 w 9451"/>
                <a:gd name="connsiteY4" fmla="*/ 237027 h 236963"/>
                <a:gd name="connsiteX5" fmla="*/ 9528 w 9451"/>
                <a:gd name="connsiteY5" fmla="*/ 228496 h 236963"/>
                <a:gd name="connsiteX6" fmla="*/ 9528 w 9451"/>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51" h="236963">
                  <a:moveTo>
                    <a:pt x="9528" y="8593"/>
                  </a:moveTo>
                  <a:cubicBezTo>
                    <a:pt x="9528" y="4328"/>
                    <a:pt x="9528" y="63"/>
                    <a:pt x="4803" y="63"/>
                  </a:cubicBezTo>
                  <a:cubicBezTo>
                    <a:pt x="77" y="63"/>
                    <a:pt x="77" y="4328"/>
                    <a:pt x="77" y="8593"/>
                  </a:cubicBezTo>
                  <a:lnTo>
                    <a:pt x="77" y="228496"/>
                  </a:lnTo>
                  <a:cubicBezTo>
                    <a:pt x="77" y="232761"/>
                    <a:pt x="77" y="237027"/>
                    <a:pt x="4803" y="237027"/>
                  </a:cubicBezTo>
                  <a:cubicBezTo>
                    <a:pt x="9528" y="237027"/>
                    <a:pt x="9528" y="232761"/>
                    <a:pt x="9528" y="228496"/>
                  </a:cubicBezTo>
                  <a:lnTo>
                    <a:pt x="9528"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98" name="Freeform: Shape 397">
              <a:extLst>
                <a:ext uri="{FF2B5EF4-FFF2-40B4-BE49-F238E27FC236}">
                  <a16:creationId xmlns:a16="http://schemas.microsoft.com/office/drawing/2014/main" id="{C25AF7A4-E5AD-89C9-3A24-18F9A4D40336}"/>
                </a:ext>
              </a:extLst>
            </p:cNvPr>
            <p:cNvSpPr/>
            <p:nvPr>
              <p:custDataLst>
                <p:tags r:id="rId134"/>
              </p:custDataLst>
            </p:nvPr>
          </p:nvSpPr>
          <p:spPr>
            <a:xfrm>
              <a:off x="4978443" y="7054418"/>
              <a:ext cx="123343" cy="150709"/>
            </a:xfrm>
            <a:custGeom>
              <a:avLst/>
              <a:gdLst>
                <a:gd name="connsiteX0" fmla="*/ 18274 w 123343"/>
                <a:gd name="connsiteY0" fmla="*/ 133710 h 150709"/>
                <a:gd name="connsiteX1" fmla="*/ 5514 w 123343"/>
                <a:gd name="connsiteY1" fmla="*/ 143426 h 150709"/>
                <a:gd name="connsiteX2" fmla="*/ 79 w 123343"/>
                <a:gd name="connsiteY2" fmla="*/ 147928 h 150709"/>
                <a:gd name="connsiteX3" fmla="*/ 3151 w 123343"/>
                <a:gd name="connsiteY3" fmla="*/ 150772 h 150709"/>
                <a:gd name="connsiteX4" fmla="*/ 23000 w 123343"/>
                <a:gd name="connsiteY4" fmla="*/ 150061 h 150709"/>
                <a:gd name="connsiteX5" fmla="*/ 46393 w 123343"/>
                <a:gd name="connsiteY5" fmla="*/ 150772 h 150709"/>
                <a:gd name="connsiteX6" fmla="*/ 50646 w 123343"/>
                <a:gd name="connsiteY6" fmla="*/ 146033 h 150709"/>
                <a:gd name="connsiteX7" fmla="*/ 44975 w 123343"/>
                <a:gd name="connsiteY7" fmla="*/ 143426 h 150709"/>
                <a:gd name="connsiteX8" fmla="*/ 33160 w 123343"/>
                <a:gd name="connsiteY8" fmla="*/ 139635 h 150709"/>
                <a:gd name="connsiteX9" fmla="*/ 44738 w 123343"/>
                <a:gd name="connsiteY9" fmla="*/ 92242 h 150709"/>
                <a:gd name="connsiteX10" fmla="*/ 66477 w 123343"/>
                <a:gd name="connsiteY10" fmla="*/ 107407 h 150709"/>
                <a:gd name="connsiteX11" fmla="*/ 123423 w 123343"/>
                <a:gd name="connsiteY11" fmla="*/ 37977 h 150709"/>
                <a:gd name="connsiteX12" fmla="*/ 91997 w 123343"/>
                <a:gd name="connsiteY12" fmla="*/ 63 h 150709"/>
                <a:gd name="connsiteX13" fmla="*/ 61043 w 123343"/>
                <a:gd name="connsiteY13" fmla="*/ 17835 h 150709"/>
                <a:gd name="connsiteX14" fmla="*/ 39776 w 123343"/>
                <a:gd name="connsiteY14" fmla="*/ 63 h 150709"/>
                <a:gd name="connsiteX15" fmla="*/ 22291 w 123343"/>
                <a:gd name="connsiteY15" fmla="*/ 13570 h 150709"/>
                <a:gd name="connsiteX16" fmla="*/ 14966 w 123343"/>
                <a:gd name="connsiteY16" fmla="*/ 36555 h 150709"/>
                <a:gd name="connsiteX17" fmla="*/ 17801 w 123343"/>
                <a:gd name="connsiteY17" fmla="*/ 38925 h 150709"/>
                <a:gd name="connsiteX18" fmla="*/ 21818 w 123343"/>
                <a:gd name="connsiteY18" fmla="*/ 33475 h 150709"/>
                <a:gd name="connsiteX19" fmla="*/ 39067 w 123343"/>
                <a:gd name="connsiteY19" fmla="*/ 5276 h 150709"/>
                <a:gd name="connsiteX20" fmla="*/ 46393 w 123343"/>
                <a:gd name="connsiteY20" fmla="*/ 16176 h 150709"/>
                <a:gd name="connsiteX21" fmla="*/ 44738 w 123343"/>
                <a:gd name="connsiteY21" fmla="*/ 28261 h 150709"/>
                <a:gd name="connsiteX22" fmla="*/ 18274 w 123343"/>
                <a:gd name="connsiteY22" fmla="*/ 133710 h 150709"/>
                <a:gd name="connsiteX23" fmla="*/ 59861 w 123343"/>
                <a:gd name="connsiteY23" fmla="*/ 30868 h 150709"/>
                <a:gd name="connsiteX24" fmla="*/ 72148 w 123343"/>
                <a:gd name="connsiteY24" fmla="*/ 14281 h 150709"/>
                <a:gd name="connsiteX25" fmla="*/ 91288 w 123343"/>
                <a:gd name="connsiteY25" fmla="*/ 5276 h 150709"/>
                <a:gd name="connsiteX26" fmla="*/ 106410 w 123343"/>
                <a:gd name="connsiteY26" fmla="*/ 27551 h 150709"/>
                <a:gd name="connsiteX27" fmla="*/ 94360 w 123343"/>
                <a:gd name="connsiteY27" fmla="*/ 77787 h 150709"/>
                <a:gd name="connsiteX28" fmla="*/ 66241 w 123343"/>
                <a:gd name="connsiteY28" fmla="*/ 102194 h 150709"/>
                <a:gd name="connsiteX29" fmla="*/ 47574 w 123343"/>
                <a:gd name="connsiteY29" fmla="*/ 81104 h 150709"/>
                <a:gd name="connsiteX30" fmla="*/ 48283 w 123343"/>
                <a:gd name="connsiteY30" fmla="*/ 77313 h 150709"/>
                <a:gd name="connsiteX31" fmla="*/ 59861 w 123343"/>
                <a:gd name="connsiteY31" fmla="*/ 30868 h 15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3343" h="150709">
                  <a:moveTo>
                    <a:pt x="18274" y="133710"/>
                  </a:moveTo>
                  <a:cubicBezTo>
                    <a:pt x="16384" y="141767"/>
                    <a:pt x="15911" y="143426"/>
                    <a:pt x="5514" y="143426"/>
                  </a:cubicBezTo>
                  <a:cubicBezTo>
                    <a:pt x="2679" y="143426"/>
                    <a:pt x="79" y="143426"/>
                    <a:pt x="79" y="147928"/>
                  </a:cubicBezTo>
                  <a:cubicBezTo>
                    <a:pt x="79" y="149824"/>
                    <a:pt x="1261" y="150772"/>
                    <a:pt x="3151" y="150772"/>
                  </a:cubicBezTo>
                  <a:cubicBezTo>
                    <a:pt x="9531" y="150772"/>
                    <a:pt x="16384" y="150061"/>
                    <a:pt x="23000" y="150061"/>
                  </a:cubicBezTo>
                  <a:cubicBezTo>
                    <a:pt x="30797" y="150061"/>
                    <a:pt x="38831" y="150772"/>
                    <a:pt x="46393" y="150772"/>
                  </a:cubicBezTo>
                  <a:cubicBezTo>
                    <a:pt x="47574" y="150772"/>
                    <a:pt x="50646" y="150772"/>
                    <a:pt x="50646" y="146033"/>
                  </a:cubicBezTo>
                  <a:cubicBezTo>
                    <a:pt x="50646" y="143426"/>
                    <a:pt x="48283" y="143426"/>
                    <a:pt x="44975" y="143426"/>
                  </a:cubicBezTo>
                  <a:cubicBezTo>
                    <a:pt x="33160" y="143426"/>
                    <a:pt x="33160" y="141767"/>
                    <a:pt x="33160" y="139635"/>
                  </a:cubicBezTo>
                  <a:cubicBezTo>
                    <a:pt x="33160" y="136791"/>
                    <a:pt x="43084" y="98166"/>
                    <a:pt x="44738" y="92242"/>
                  </a:cubicBezTo>
                  <a:cubicBezTo>
                    <a:pt x="47810" y="99114"/>
                    <a:pt x="54426" y="107407"/>
                    <a:pt x="66477" y="107407"/>
                  </a:cubicBezTo>
                  <a:cubicBezTo>
                    <a:pt x="93887" y="107407"/>
                    <a:pt x="123423" y="72811"/>
                    <a:pt x="123423" y="37977"/>
                  </a:cubicBezTo>
                  <a:cubicBezTo>
                    <a:pt x="123423" y="15702"/>
                    <a:pt x="109955" y="63"/>
                    <a:pt x="91997" y="63"/>
                  </a:cubicBezTo>
                  <a:cubicBezTo>
                    <a:pt x="80182" y="63"/>
                    <a:pt x="68840" y="8593"/>
                    <a:pt x="61043" y="17835"/>
                  </a:cubicBezTo>
                  <a:cubicBezTo>
                    <a:pt x="58680" y="5039"/>
                    <a:pt x="48519" y="63"/>
                    <a:pt x="39776" y="63"/>
                  </a:cubicBezTo>
                  <a:cubicBezTo>
                    <a:pt x="28907" y="63"/>
                    <a:pt x="24417" y="9304"/>
                    <a:pt x="22291" y="13570"/>
                  </a:cubicBezTo>
                  <a:cubicBezTo>
                    <a:pt x="18038" y="21626"/>
                    <a:pt x="14966" y="35844"/>
                    <a:pt x="14966" y="36555"/>
                  </a:cubicBezTo>
                  <a:cubicBezTo>
                    <a:pt x="14966" y="38925"/>
                    <a:pt x="17329" y="38925"/>
                    <a:pt x="17801" y="38925"/>
                  </a:cubicBezTo>
                  <a:cubicBezTo>
                    <a:pt x="20164" y="38925"/>
                    <a:pt x="20401" y="38688"/>
                    <a:pt x="21818" y="33475"/>
                  </a:cubicBezTo>
                  <a:cubicBezTo>
                    <a:pt x="25835" y="16650"/>
                    <a:pt x="30561" y="5276"/>
                    <a:pt x="39067" y="5276"/>
                  </a:cubicBezTo>
                  <a:cubicBezTo>
                    <a:pt x="43084" y="5276"/>
                    <a:pt x="46393" y="7172"/>
                    <a:pt x="46393" y="16176"/>
                  </a:cubicBezTo>
                  <a:cubicBezTo>
                    <a:pt x="46393" y="21626"/>
                    <a:pt x="45684" y="24233"/>
                    <a:pt x="44738" y="28261"/>
                  </a:cubicBezTo>
                  <a:lnTo>
                    <a:pt x="18274" y="133710"/>
                  </a:lnTo>
                  <a:close/>
                  <a:moveTo>
                    <a:pt x="59861" y="30868"/>
                  </a:moveTo>
                  <a:cubicBezTo>
                    <a:pt x="61515" y="24470"/>
                    <a:pt x="67895" y="17835"/>
                    <a:pt x="72148" y="14281"/>
                  </a:cubicBezTo>
                  <a:cubicBezTo>
                    <a:pt x="80418" y="6935"/>
                    <a:pt x="87271" y="5276"/>
                    <a:pt x="91288" y="5276"/>
                  </a:cubicBezTo>
                  <a:cubicBezTo>
                    <a:pt x="100739" y="5276"/>
                    <a:pt x="106410" y="13570"/>
                    <a:pt x="106410" y="27551"/>
                  </a:cubicBezTo>
                  <a:cubicBezTo>
                    <a:pt x="106410" y="41531"/>
                    <a:pt x="98613" y="68782"/>
                    <a:pt x="94360" y="77787"/>
                  </a:cubicBezTo>
                  <a:cubicBezTo>
                    <a:pt x="86326" y="94374"/>
                    <a:pt x="74984" y="102194"/>
                    <a:pt x="66241" y="102194"/>
                  </a:cubicBezTo>
                  <a:cubicBezTo>
                    <a:pt x="50646" y="102194"/>
                    <a:pt x="47574" y="82526"/>
                    <a:pt x="47574" y="81104"/>
                  </a:cubicBezTo>
                  <a:cubicBezTo>
                    <a:pt x="47574" y="80631"/>
                    <a:pt x="47574" y="80157"/>
                    <a:pt x="48283" y="77313"/>
                  </a:cubicBezTo>
                  <a:lnTo>
                    <a:pt x="59861" y="30868"/>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99" name="Freeform: Shape 398">
              <a:extLst>
                <a:ext uri="{FF2B5EF4-FFF2-40B4-BE49-F238E27FC236}">
                  <a16:creationId xmlns:a16="http://schemas.microsoft.com/office/drawing/2014/main" id="{1EEFF60A-8673-5E71-DF5B-F1AF8FF51511}"/>
                </a:ext>
              </a:extLst>
            </p:cNvPr>
            <p:cNvSpPr/>
            <p:nvPr>
              <p:custDataLst>
                <p:tags r:id="rId135"/>
              </p:custDataLst>
            </p:nvPr>
          </p:nvSpPr>
          <p:spPr>
            <a:xfrm>
              <a:off x="5122918" y="7084559"/>
              <a:ext cx="60206" cy="110140"/>
            </a:xfrm>
            <a:custGeom>
              <a:avLst/>
              <a:gdLst>
                <a:gd name="connsiteX0" fmla="*/ 37466 w 60206"/>
                <a:gd name="connsiteY0" fmla="*/ 4709 h 110140"/>
                <a:gd name="connsiteX1" fmla="*/ 32504 w 60206"/>
                <a:gd name="connsiteY1" fmla="*/ 64 h 110140"/>
                <a:gd name="connsiteX2" fmla="*/ 84 w 60206"/>
                <a:gd name="connsiteY2" fmla="*/ 10680 h 110140"/>
                <a:gd name="connsiteX3" fmla="*/ 84 w 60206"/>
                <a:gd name="connsiteY3" fmla="*/ 16652 h 110140"/>
                <a:gd name="connsiteX4" fmla="*/ 24068 w 60206"/>
                <a:gd name="connsiteY4" fmla="*/ 12007 h 110140"/>
                <a:gd name="connsiteX5" fmla="*/ 24068 w 60206"/>
                <a:gd name="connsiteY5" fmla="*/ 96603 h 110140"/>
                <a:gd name="connsiteX6" fmla="*/ 7528 w 60206"/>
                <a:gd name="connsiteY6" fmla="*/ 104234 h 110140"/>
                <a:gd name="connsiteX7" fmla="*/ 1242 w 60206"/>
                <a:gd name="connsiteY7" fmla="*/ 104234 h 110140"/>
                <a:gd name="connsiteX8" fmla="*/ 1242 w 60206"/>
                <a:gd name="connsiteY8" fmla="*/ 110205 h 110140"/>
                <a:gd name="connsiteX9" fmla="*/ 30684 w 60206"/>
                <a:gd name="connsiteY9" fmla="*/ 109542 h 110140"/>
                <a:gd name="connsiteX10" fmla="*/ 60291 w 60206"/>
                <a:gd name="connsiteY10" fmla="*/ 110205 h 110140"/>
                <a:gd name="connsiteX11" fmla="*/ 60291 w 60206"/>
                <a:gd name="connsiteY11" fmla="*/ 104234 h 110140"/>
                <a:gd name="connsiteX12" fmla="*/ 54006 w 60206"/>
                <a:gd name="connsiteY12" fmla="*/ 104234 h 110140"/>
                <a:gd name="connsiteX13" fmla="*/ 37466 w 60206"/>
                <a:gd name="connsiteY13" fmla="*/ 96603 h 110140"/>
                <a:gd name="connsiteX14" fmla="*/ 37466 w 60206"/>
                <a:gd name="connsiteY14" fmla="*/ 4709 h 1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206" h="110140">
                  <a:moveTo>
                    <a:pt x="37466" y="4709"/>
                  </a:moveTo>
                  <a:cubicBezTo>
                    <a:pt x="37466" y="230"/>
                    <a:pt x="37135" y="64"/>
                    <a:pt x="32504" y="64"/>
                  </a:cubicBezTo>
                  <a:cubicBezTo>
                    <a:pt x="21918" y="10514"/>
                    <a:pt x="6866" y="10680"/>
                    <a:pt x="84" y="10680"/>
                  </a:cubicBezTo>
                  <a:lnTo>
                    <a:pt x="84" y="16652"/>
                  </a:lnTo>
                  <a:cubicBezTo>
                    <a:pt x="4054" y="16652"/>
                    <a:pt x="14971" y="16652"/>
                    <a:pt x="24068" y="12007"/>
                  </a:cubicBezTo>
                  <a:lnTo>
                    <a:pt x="24068" y="96603"/>
                  </a:lnTo>
                  <a:cubicBezTo>
                    <a:pt x="24068" y="102077"/>
                    <a:pt x="24068" y="104234"/>
                    <a:pt x="7528" y="104234"/>
                  </a:cubicBezTo>
                  <a:lnTo>
                    <a:pt x="1242" y="104234"/>
                  </a:lnTo>
                  <a:lnTo>
                    <a:pt x="1242" y="110205"/>
                  </a:lnTo>
                  <a:cubicBezTo>
                    <a:pt x="4220" y="110039"/>
                    <a:pt x="24564" y="109542"/>
                    <a:pt x="30684" y="109542"/>
                  </a:cubicBezTo>
                  <a:cubicBezTo>
                    <a:pt x="35812" y="109542"/>
                    <a:pt x="56653" y="110039"/>
                    <a:pt x="60291" y="110205"/>
                  </a:cubicBezTo>
                  <a:lnTo>
                    <a:pt x="60291" y="104234"/>
                  </a:lnTo>
                  <a:lnTo>
                    <a:pt x="54006" y="104234"/>
                  </a:lnTo>
                  <a:cubicBezTo>
                    <a:pt x="37466" y="104234"/>
                    <a:pt x="37466" y="102077"/>
                    <a:pt x="37466" y="96603"/>
                  </a:cubicBezTo>
                  <a:lnTo>
                    <a:pt x="37466" y="4709"/>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00" name="Freeform: Shape 399">
              <a:extLst>
                <a:ext uri="{FF2B5EF4-FFF2-40B4-BE49-F238E27FC236}">
                  <a16:creationId xmlns:a16="http://schemas.microsoft.com/office/drawing/2014/main" id="{F6E89004-4197-01A2-1506-8CB7311366B5}"/>
                </a:ext>
              </a:extLst>
            </p:cNvPr>
            <p:cNvSpPr/>
            <p:nvPr>
              <p:custDataLst>
                <p:tags r:id="rId136"/>
              </p:custDataLst>
            </p:nvPr>
          </p:nvSpPr>
          <p:spPr>
            <a:xfrm>
              <a:off x="5223888" y="6981433"/>
              <a:ext cx="52692" cy="236963"/>
            </a:xfrm>
            <a:custGeom>
              <a:avLst/>
              <a:gdLst>
                <a:gd name="connsiteX0" fmla="*/ 51600 w 52692"/>
                <a:gd name="connsiteY0" fmla="*/ 122573 h 236963"/>
                <a:gd name="connsiteX1" fmla="*/ 52782 w 52692"/>
                <a:gd name="connsiteY1" fmla="*/ 118545 h 236963"/>
                <a:gd name="connsiteX2" fmla="*/ 51600 w 52692"/>
                <a:gd name="connsiteY2" fmla="*/ 114516 h 236963"/>
                <a:gd name="connsiteX3" fmla="*/ 10249 w 52692"/>
                <a:gd name="connsiteY3" fmla="*/ 5513 h 236963"/>
                <a:gd name="connsiteX4" fmla="*/ 4815 w 52692"/>
                <a:gd name="connsiteY4" fmla="*/ 63 h 236963"/>
                <a:gd name="connsiteX5" fmla="*/ 89 w 52692"/>
                <a:gd name="connsiteY5" fmla="*/ 4802 h 236963"/>
                <a:gd name="connsiteX6" fmla="*/ 1270 w 52692"/>
                <a:gd name="connsiteY6" fmla="*/ 8593 h 236963"/>
                <a:gd name="connsiteX7" fmla="*/ 43094 w 52692"/>
                <a:gd name="connsiteY7" fmla="*/ 118545 h 236963"/>
                <a:gd name="connsiteX8" fmla="*/ 1270 w 52692"/>
                <a:gd name="connsiteY8" fmla="*/ 228022 h 236963"/>
                <a:gd name="connsiteX9" fmla="*/ 89 w 52692"/>
                <a:gd name="connsiteY9" fmla="*/ 232287 h 236963"/>
                <a:gd name="connsiteX10" fmla="*/ 4815 w 52692"/>
                <a:gd name="connsiteY10" fmla="*/ 237027 h 236963"/>
                <a:gd name="connsiteX11" fmla="*/ 9777 w 52692"/>
                <a:gd name="connsiteY11" fmla="*/ 232287 h 236963"/>
                <a:gd name="connsiteX12" fmla="*/ 51600 w 52692"/>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92" h="236963">
                  <a:moveTo>
                    <a:pt x="51600" y="122573"/>
                  </a:moveTo>
                  <a:cubicBezTo>
                    <a:pt x="52782" y="119730"/>
                    <a:pt x="52782" y="119256"/>
                    <a:pt x="52782" y="118545"/>
                  </a:cubicBezTo>
                  <a:cubicBezTo>
                    <a:pt x="52782" y="117834"/>
                    <a:pt x="52782" y="117360"/>
                    <a:pt x="51600" y="114516"/>
                  </a:cubicBezTo>
                  <a:lnTo>
                    <a:pt x="10249" y="5513"/>
                  </a:lnTo>
                  <a:cubicBezTo>
                    <a:pt x="8832" y="1485"/>
                    <a:pt x="7414" y="63"/>
                    <a:pt x="4815" y="63"/>
                  </a:cubicBezTo>
                  <a:cubicBezTo>
                    <a:pt x="2216" y="63"/>
                    <a:pt x="89" y="2195"/>
                    <a:pt x="89" y="4802"/>
                  </a:cubicBezTo>
                  <a:cubicBezTo>
                    <a:pt x="89" y="5513"/>
                    <a:pt x="89" y="5987"/>
                    <a:pt x="1270" y="8593"/>
                  </a:cubicBezTo>
                  <a:lnTo>
                    <a:pt x="43094" y="118545"/>
                  </a:lnTo>
                  <a:lnTo>
                    <a:pt x="1270" y="228022"/>
                  </a:lnTo>
                  <a:cubicBezTo>
                    <a:pt x="89" y="230629"/>
                    <a:pt x="89" y="231103"/>
                    <a:pt x="89" y="232287"/>
                  </a:cubicBezTo>
                  <a:cubicBezTo>
                    <a:pt x="89" y="234894"/>
                    <a:pt x="2216" y="237027"/>
                    <a:pt x="4815" y="237027"/>
                  </a:cubicBezTo>
                  <a:cubicBezTo>
                    <a:pt x="7887" y="237027"/>
                    <a:pt x="8832" y="234657"/>
                    <a:pt x="9777" y="232287"/>
                  </a:cubicBezTo>
                  <a:lnTo>
                    <a:pt x="51600"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01" name="Freeform: Shape 400">
              <a:extLst>
                <a:ext uri="{FF2B5EF4-FFF2-40B4-BE49-F238E27FC236}">
                  <a16:creationId xmlns:a16="http://schemas.microsoft.com/office/drawing/2014/main" id="{02614586-C7AB-BA19-BE48-9503C5472DE5}"/>
                </a:ext>
              </a:extLst>
            </p:cNvPr>
            <p:cNvSpPr/>
            <p:nvPr>
              <p:custDataLst>
                <p:tags r:id="rId137"/>
              </p:custDataLst>
            </p:nvPr>
          </p:nvSpPr>
          <p:spPr>
            <a:xfrm>
              <a:off x="5304602" y="7157923"/>
              <a:ext cx="80220" cy="109145"/>
            </a:xfrm>
            <a:custGeom>
              <a:avLst/>
              <a:gdLst>
                <a:gd name="connsiteX0" fmla="*/ 33339 w 80220"/>
                <a:gd name="connsiteY0" fmla="*/ 109211 h 109145"/>
                <a:gd name="connsiteX1" fmla="*/ 40452 w 80220"/>
                <a:gd name="connsiteY1" fmla="*/ 103737 h 109145"/>
                <a:gd name="connsiteX2" fmla="*/ 33339 w 80220"/>
                <a:gd name="connsiteY2" fmla="*/ 98263 h 109145"/>
                <a:gd name="connsiteX3" fmla="*/ 26558 w 80220"/>
                <a:gd name="connsiteY3" fmla="*/ 98263 h 109145"/>
                <a:gd name="connsiteX4" fmla="*/ 26558 w 80220"/>
                <a:gd name="connsiteY4" fmla="*/ 65420 h 109145"/>
                <a:gd name="connsiteX5" fmla="*/ 45414 w 80220"/>
                <a:gd name="connsiteY5" fmla="*/ 73216 h 109145"/>
                <a:gd name="connsiteX6" fmla="*/ 80314 w 80220"/>
                <a:gd name="connsiteY6" fmla="*/ 36558 h 109145"/>
                <a:gd name="connsiteX7" fmla="*/ 47068 w 80220"/>
                <a:gd name="connsiteY7" fmla="*/ 66 h 109145"/>
                <a:gd name="connsiteX8" fmla="*/ 26558 w 80220"/>
                <a:gd name="connsiteY8" fmla="*/ 7530 h 109145"/>
                <a:gd name="connsiteX9" fmla="*/ 19446 w 80220"/>
                <a:gd name="connsiteY9" fmla="*/ 895 h 109145"/>
                <a:gd name="connsiteX10" fmla="*/ 7206 w 80220"/>
                <a:gd name="connsiteY10" fmla="*/ 895 h 109145"/>
                <a:gd name="connsiteX11" fmla="*/ 93 w 80220"/>
                <a:gd name="connsiteY11" fmla="*/ 6369 h 109145"/>
                <a:gd name="connsiteX12" fmla="*/ 7206 w 80220"/>
                <a:gd name="connsiteY12" fmla="*/ 11843 h 109145"/>
                <a:gd name="connsiteX13" fmla="*/ 13987 w 80220"/>
                <a:gd name="connsiteY13" fmla="*/ 11843 h 109145"/>
                <a:gd name="connsiteX14" fmla="*/ 13987 w 80220"/>
                <a:gd name="connsiteY14" fmla="*/ 98263 h 109145"/>
                <a:gd name="connsiteX15" fmla="*/ 7206 w 80220"/>
                <a:gd name="connsiteY15" fmla="*/ 98263 h 109145"/>
                <a:gd name="connsiteX16" fmla="*/ 93 w 80220"/>
                <a:gd name="connsiteY16" fmla="*/ 103737 h 109145"/>
                <a:gd name="connsiteX17" fmla="*/ 7206 w 80220"/>
                <a:gd name="connsiteY17" fmla="*/ 109211 h 109145"/>
                <a:gd name="connsiteX18" fmla="*/ 33339 w 80220"/>
                <a:gd name="connsiteY18" fmla="*/ 109211 h 109145"/>
                <a:gd name="connsiteX19" fmla="*/ 26558 w 80220"/>
                <a:gd name="connsiteY19" fmla="*/ 28762 h 109145"/>
                <a:gd name="connsiteX20" fmla="*/ 46406 w 80220"/>
                <a:gd name="connsiteY20" fmla="*/ 11013 h 109145"/>
                <a:gd name="connsiteX21" fmla="*/ 67743 w 80220"/>
                <a:gd name="connsiteY21" fmla="*/ 36558 h 109145"/>
                <a:gd name="connsiteX22" fmla="*/ 44918 w 80220"/>
                <a:gd name="connsiteY22" fmla="*/ 62269 h 109145"/>
                <a:gd name="connsiteX23" fmla="*/ 26558 w 80220"/>
                <a:gd name="connsiteY23" fmla="*/ 40207 h 109145"/>
                <a:gd name="connsiteX24" fmla="*/ 26558 w 80220"/>
                <a:gd name="connsiteY24" fmla="*/ 28762 h 10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220" h="109145">
                  <a:moveTo>
                    <a:pt x="33339" y="109211"/>
                  </a:moveTo>
                  <a:cubicBezTo>
                    <a:pt x="35986" y="109211"/>
                    <a:pt x="40452" y="109211"/>
                    <a:pt x="40452" y="103737"/>
                  </a:cubicBezTo>
                  <a:cubicBezTo>
                    <a:pt x="40452" y="98263"/>
                    <a:pt x="35986" y="98263"/>
                    <a:pt x="33339" y="98263"/>
                  </a:cubicBezTo>
                  <a:lnTo>
                    <a:pt x="26558" y="98263"/>
                  </a:lnTo>
                  <a:lnTo>
                    <a:pt x="26558" y="65420"/>
                  </a:lnTo>
                  <a:cubicBezTo>
                    <a:pt x="31685" y="70396"/>
                    <a:pt x="38136" y="73216"/>
                    <a:pt x="45414" y="73216"/>
                  </a:cubicBezTo>
                  <a:cubicBezTo>
                    <a:pt x="63774" y="73216"/>
                    <a:pt x="80314" y="57624"/>
                    <a:pt x="80314" y="36558"/>
                  </a:cubicBezTo>
                  <a:cubicBezTo>
                    <a:pt x="80314" y="16487"/>
                    <a:pt x="65593" y="66"/>
                    <a:pt x="47068" y="66"/>
                  </a:cubicBezTo>
                  <a:cubicBezTo>
                    <a:pt x="39294" y="66"/>
                    <a:pt x="32512" y="2885"/>
                    <a:pt x="26558" y="7530"/>
                  </a:cubicBezTo>
                  <a:cubicBezTo>
                    <a:pt x="26558" y="895"/>
                    <a:pt x="22919" y="895"/>
                    <a:pt x="19446" y="895"/>
                  </a:cubicBezTo>
                  <a:lnTo>
                    <a:pt x="7206" y="895"/>
                  </a:lnTo>
                  <a:cubicBezTo>
                    <a:pt x="4559" y="895"/>
                    <a:pt x="93" y="895"/>
                    <a:pt x="93" y="6369"/>
                  </a:cubicBezTo>
                  <a:cubicBezTo>
                    <a:pt x="93" y="11843"/>
                    <a:pt x="4559" y="11843"/>
                    <a:pt x="7206" y="11843"/>
                  </a:cubicBezTo>
                  <a:lnTo>
                    <a:pt x="13987" y="11843"/>
                  </a:lnTo>
                  <a:lnTo>
                    <a:pt x="13987" y="98263"/>
                  </a:lnTo>
                  <a:lnTo>
                    <a:pt x="7206" y="98263"/>
                  </a:lnTo>
                  <a:cubicBezTo>
                    <a:pt x="4559" y="98263"/>
                    <a:pt x="93" y="98263"/>
                    <a:pt x="93" y="103737"/>
                  </a:cubicBezTo>
                  <a:cubicBezTo>
                    <a:pt x="93" y="109211"/>
                    <a:pt x="4559" y="109211"/>
                    <a:pt x="7206" y="109211"/>
                  </a:cubicBezTo>
                  <a:lnTo>
                    <a:pt x="33339" y="109211"/>
                  </a:lnTo>
                  <a:close/>
                  <a:moveTo>
                    <a:pt x="26558" y="28762"/>
                  </a:moveTo>
                  <a:cubicBezTo>
                    <a:pt x="26558" y="19141"/>
                    <a:pt x="36317" y="11013"/>
                    <a:pt x="46406" y="11013"/>
                  </a:cubicBezTo>
                  <a:cubicBezTo>
                    <a:pt x="57985" y="11013"/>
                    <a:pt x="67743" y="22293"/>
                    <a:pt x="67743" y="36558"/>
                  </a:cubicBezTo>
                  <a:cubicBezTo>
                    <a:pt x="67743" y="51653"/>
                    <a:pt x="56496" y="62269"/>
                    <a:pt x="44918" y="62269"/>
                  </a:cubicBezTo>
                  <a:cubicBezTo>
                    <a:pt x="32678" y="62269"/>
                    <a:pt x="26558" y="48501"/>
                    <a:pt x="26558" y="40207"/>
                  </a:cubicBezTo>
                  <a:lnTo>
                    <a:pt x="26558" y="28762"/>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02" name="Freeform: Shape 401">
              <a:extLst>
                <a:ext uri="{FF2B5EF4-FFF2-40B4-BE49-F238E27FC236}">
                  <a16:creationId xmlns:a16="http://schemas.microsoft.com/office/drawing/2014/main" id="{400E8964-2458-B1B9-D49B-7F5B32F192F9}"/>
                </a:ext>
              </a:extLst>
            </p:cNvPr>
            <p:cNvSpPr/>
            <p:nvPr>
              <p:custDataLst>
                <p:tags r:id="rId138"/>
              </p:custDataLst>
            </p:nvPr>
          </p:nvSpPr>
          <p:spPr>
            <a:xfrm>
              <a:off x="5402824" y="7180364"/>
              <a:ext cx="41114" cy="73577"/>
            </a:xfrm>
            <a:custGeom>
              <a:avLst/>
              <a:gdLst>
                <a:gd name="connsiteX0" fmla="*/ 25498 w 41114"/>
                <a:gd name="connsiteY0" fmla="*/ 5161 h 73577"/>
                <a:gd name="connsiteX1" fmla="*/ 21599 w 41114"/>
                <a:gd name="connsiteY1" fmla="*/ 67 h 73577"/>
                <a:gd name="connsiteX2" fmla="*/ 17818 w 41114"/>
                <a:gd name="connsiteY2" fmla="*/ 2792 h 73577"/>
                <a:gd name="connsiteX3" fmla="*/ 3523 w 41114"/>
                <a:gd name="connsiteY3" fmla="*/ 14522 h 73577"/>
                <a:gd name="connsiteX4" fmla="*/ 97 w 41114"/>
                <a:gd name="connsiteY4" fmla="*/ 18431 h 73577"/>
                <a:gd name="connsiteX5" fmla="*/ 4350 w 41114"/>
                <a:gd name="connsiteY5" fmla="*/ 22341 h 73577"/>
                <a:gd name="connsiteX6" fmla="*/ 16519 w 41114"/>
                <a:gd name="connsiteY6" fmla="*/ 17602 h 73577"/>
                <a:gd name="connsiteX7" fmla="*/ 16519 w 41114"/>
                <a:gd name="connsiteY7" fmla="*/ 65824 h 73577"/>
                <a:gd name="connsiteX8" fmla="*/ 6004 w 41114"/>
                <a:gd name="connsiteY8" fmla="*/ 65824 h 73577"/>
                <a:gd name="connsiteX9" fmla="*/ 805 w 41114"/>
                <a:gd name="connsiteY9" fmla="*/ 69734 h 73577"/>
                <a:gd name="connsiteX10" fmla="*/ 6004 w 41114"/>
                <a:gd name="connsiteY10" fmla="*/ 73644 h 73577"/>
                <a:gd name="connsiteX11" fmla="*/ 36013 w 41114"/>
                <a:gd name="connsiteY11" fmla="*/ 73644 h 73577"/>
                <a:gd name="connsiteX12" fmla="*/ 41211 w 41114"/>
                <a:gd name="connsiteY12" fmla="*/ 69734 h 73577"/>
                <a:gd name="connsiteX13" fmla="*/ 36013 w 41114"/>
                <a:gd name="connsiteY13" fmla="*/ 65824 h 73577"/>
                <a:gd name="connsiteX14" fmla="*/ 25498 w 41114"/>
                <a:gd name="connsiteY14" fmla="*/ 65824 h 73577"/>
                <a:gd name="connsiteX15" fmla="*/ 25498 w 41114"/>
                <a:gd name="connsiteY15" fmla="*/ 5161 h 7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114" h="73577">
                  <a:moveTo>
                    <a:pt x="25498" y="5161"/>
                  </a:moveTo>
                  <a:cubicBezTo>
                    <a:pt x="25498" y="3384"/>
                    <a:pt x="25498" y="67"/>
                    <a:pt x="21599" y="67"/>
                  </a:cubicBezTo>
                  <a:cubicBezTo>
                    <a:pt x="19118" y="67"/>
                    <a:pt x="18409" y="1607"/>
                    <a:pt x="17818" y="2792"/>
                  </a:cubicBezTo>
                  <a:cubicBezTo>
                    <a:pt x="12620" y="13811"/>
                    <a:pt x="7185" y="14285"/>
                    <a:pt x="3523" y="14522"/>
                  </a:cubicBezTo>
                  <a:cubicBezTo>
                    <a:pt x="1869" y="14640"/>
                    <a:pt x="97" y="16062"/>
                    <a:pt x="97" y="18431"/>
                  </a:cubicBezTo>
                  <a:cubicBezTo>
                    <a:pt x="97" y="19853"/>
                    <a:pt x="805" y="22341"/>
                    <a:pt x="4350" y="22341"/>
                  </a:cubicBezTo>
                  <a:cubicBezTo>
                    <a:pt x="10021" y="22341"/>
                    <a:pt x="14983" y="18905"/>
                    <a:pt x="16519" y="17602"/>
                  </a:cubicBezTo>
                  <a:lnTo>
                    <a:pt x="16519" y="65824"/>
                  </a:lnTo>
                  <a:lnTo>
                    <a:pt x="6004" y="65824"/>
                  </a:lnTo>
                  <a:cubicBezTo>
                    <a:pt x="4232" y="65824"/>
                    <a:pt x="805" y="65824"/>
                    <a:pt x="805" y="69734"/>
                  </a:cubicBezTo>
                  <a:cubicBezTo>
                    <a:pt x="805" y="73644"/>
                    <a:pt x="4350" y="73644"/>
                    <a:pt x="6004" y="73644"/>
                  </a:cubicBezTo>
                  <a:lnTo>
                    <a:pt x="36013" y="73644"/>
                  </a:lnTo>
                  <a:cubicBezTo>
                    <a:pt x="37785" y="73644"/>
                    <a:pt x="41211" y="73644"/>
                    <a:pt x="41211" y="69734"/>
                  </a:cubicBezTo>
                  <a:cubicBezTo>
                    <a:pt x="41211" y="65824"/>
                    <a:pt x="37667" y="65824"/>
                    <a:pt x="36013" y="65824"/>
                  </a:cubicBezTo>
                  <a:lnTo>
                    <a:pt x="25498" y="65824"/>
                  </a:lnTo>
                  <a:lnTo>
                    <a:pt x="25498" y="5161"/>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03" name="Freeform: Shape 402">
              <a:extLst>
                <a:ext uri="{FF2B5EF4-FFF2-40B4-BE49-F238E27FC236}">
                  <a16:creationId xmlns:a16="http://schemas.microsoft.com/office/drawing/2014/main" id="{4B4A1E3F-C859-0E59-182D-A93D830B4E36}"/>
                </a:ext>
              </a:extLst>
            </p:cNvPr>
            <p:cNvSpPr/>
            <p:nvPr>
              <p:custDataLst>
                <p:tags r:id="rId139"/>
              </p:custDataLst>
            </p:nvPr>
          </p:nvSpPr>
          <p:spPr>
            <a:xfrm>
              <a:off x="5544549" y="6981433"/>
              <a:ext cx="9451" cy="236963"/>
            </a:xfrm>
            <a:custGeom>
              <a:avLst/>
              <a:gdLst>
                <a:gd name="connsiteX0" fmla="*/ 9553 w 9451"/>
                <a:gd name="connsiteY0" fmla="*/ 8593 h 236963"/>
                <a:gd name="connsiteX1" fmla="*/ 4828 w 9451"/>
                <a:gd name="connsiteY1" fmla="*/ 63 h 236963"/>
                <a:gd name="connsiteX2" fmla="*/ 102 w 9451"/>
                <a:gd name="connsiteY2" fmla="*/ 8593 h 236963"/>
                <a:gd name="connsiteX3" fmla="*/ 102 w 9451"/>
                <a:gd name="connsiteY3" fmla="*/ 228496 h 236963"/>
                <a:gd name="connsiteX4" fmla="*/ 4828 w 9451"/>
                <a:gd name="connsiteY4" fmla="*/ 237027 h 236963"/>
                <a:gd name="connsiteX5" fmla="*/ 9553 w 9451"/>
                <a:gd name="connsiteY5" fmla="*/ 228496 h 236963"/>
                <a:gd name="connsiteX6" fmla="*/ 9553 w 9451"/>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51" h="236963">
                  <a:moveTo>
                    <a:pt x="9553" y="8593"/>
                  </a:moveTo>
                  <a:cubicBezTo>
                    <a:pt x="9553" y="4328"/>
                    <a:pt x="9553" y="63"/>
                    <a:pt x="4828" y="63"/>
                  </a:cubicBezTo>
                  <a:cubicBezTo>
                    <a:pt x="102" y="63"/>
                    <a:pt x="102" y="4328"/>
                    <a:pt x="102" y="8593"/>
                  </a:cubicBezTo>
                  <a:lnTo>
                    <a:pt x="102" y="228496"/>
                  </a:lnTo>
                  <a:cubicBezTo>
                    <a:pt x="102" y="232761"/>
                    <a:pt x="102" y="237027"/>
                    <a:pt x="4828" y="237027"/>
                  </a:cubicBezTo>
                  <a:cubicBezTo>
                    <a:pt x="9553" y="237027"/>
                    <a:pt x="9553" y="232761"/>
                    <a:pt x="9553" y="228496"/>
                  </a:cubicBezTo>
                  <a:lnTo>
                    <a:pt x="9553"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04" name="Freeform: Shape 403">
              <a:extLst>
                <a:ext uri="{FF2B5EF4-FFF2-40B4-BE49-F238E27FC236}">
                  <a16:creationId xmlns:a16="http://schemas.microsoft.com/office/drawing/2014/main" id="{6FFB5A34-23E0-9843-EB81-A97D99B0F10A}"/>
                </a:ext>
              </a:extLst>
            </p:cNvPr>
            <p:cNvSpPr/>
            <p:nvPr>
              <p:custDataLst>
                <p:tags r:id="rId140"/>
              </p:custDataLst>
            </p:nvPr>
          </p:nvSpPr>
          <p:spPr>
            <a:xfrm>
              <a:off x="5591282" y="7001338"/>
              <a:ext cx="99478" cy="163031"/>
            </a:xfrm>
            <a:custGeom>
              <a:avLst/>
              <a:gdLst>
                <a:gd name="connsiteX0" fmla="*/ 99583 w 99478"/>
                <a:gd name="connsiteY0" fmla="*/ 82052 h 163031"/>
                <a:gd name="connsiteX1" fmla="*/ 90132 w 99478"/>
                <a:gd name="connsiteY1" fmla="*/ 26603 h 163031"/>
                <a:gd name="connsiteX2" fmla="*/ 49962 w 99478"/>
                <a:gd name="connsiteY2" fmla="*/ 63 h 163031"/>
                <a:gd name="connsiteX3" fmla="*/ 8847 w 99478"/>
                <a:gd name="connsiteY3" fmla="*/ 28261 h 163031"/>
                <a:gd name="connsiteX4" fmla="*/ 105 w 99478"/>
                <a:gd name="connsiteY4" fmla="*/ 82052 h 163031"/>
                <a:gd name="connsiteX5" fmla="*/ 10738 w 99478"/>
                <a:gd name="connsiteY5" fmla="*/ 139161 h 163031"/>
                <a:gd name="connsiteX6" fmla="*/ 49726 w 99478"/>
                <a:gd name="connsiteY6" fmla="*/ 163094 h 163031"/>
                <a:gd name="connsiteX7" fmla="*/ 90840 w 99478"/>
                <a:gd name="connsiteY7" fmla="*/ 135606 h 163031"/>
                <a:gd name="connsiteX8" fmla="*/ 99583 w 99478"/>
                <a:gd name="connsiteY8" fmla="*/ 82052 h 163031"/>
                <a:gd name="connsiteX9" fmla="*/ 49726 w 99478"/>
                <a:gd name="connsiteY9" fmla="*/ 157881 h 163031"/>
                <a:gd name="connsiteX10" fmla="*/ 22316 w 99478"/>
                <a:gd name="connsiteY10" fmla="*/ 129208 h 163031"/>
                <a:gd name="connsiteX11" fmla="*/ 19717 w 99478"/>
                <a:gd name="connsiteY11" fmla="*/ 79209 h 163031"/>
                <a:gd name="connsiteX12" fmla="*/ 21607 w 99478"/>
                <a:gd name="connsiteY12" fmla="*/ 35607 h 163031"/>
                <a:gd name="connsiteX13" fmla="*/ 49726 w 99478"/>
                <a:gd name="connsiteY13" fmla="*/ 5276 h 163031"/>
                <a:gd name="connsiteX14" fmla="*/ 77608 w 99478"/>
                <a:gd name="connsiteY14" fmla="*/ 33001 h 163031"/>
                <a:gd name="connsiteX15" fmla="*/ 79971 w 99478"/>
                <a:gd name="connsiteY15" fmla="*/ 79209 h 163031"/>
                <a:gd name="connsiteX16" fmla="*/ 77372 w 99478"/>
                <a:gd name="connsiteY16" fmla="*/ 128260 h 163031"/>
                <a:gd name="connsiteX17" fmla="*/ 49726 w 99478"/>
                <a:gd name="connsiteY17" fmla="*/ 157881 h 16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478" h="163031">
                  <a:moveTo>
                    <a:pt x="99583" y="82052"/>
                  </a:moveTo>
                  <a:cubicBezTo>
                    <a:pt x="99583" y="63095"/>
                    <a:pt x="98402" y="44138"/>
                    <a:pt x="90132" y="26603"/>
                  </a:cubicBezTo>
                  <a:cubicBezTo>
                    <a:pt x="79262" y="3854"/>
                    <a:pt x="59886" y="63"/>
                    <a:pt x="49962" y="63"/>
                  </a:cubicBezTo>
                  <a:cubicBezTo>
                    <a:pt x="35785" y="63"/>
                    <a:pt x="18535" y="6224"/>
                    <a:pt x="8847" y="28261"/>
                  </a:cubicBezTo>
                  <a:cubicBezTo>
                    <a:pt x="1286" y="44612"/>
                    <a:pt x="105" y="63095"/>
                    <a:pt x="105" y="82052"/>
                  </a:cubicBezTo>
                  <a:cubicBezTo>
                    <a:pt x="105" y="99825"/>
                    <a:pt x="1050" y="121151"/>
                    <a:pt x="10738" y="139161"/>
                  </a:cubicBezTo>
                  <a:cubicBezTo>
                    <a:pt x="20898" y="158355"/>
                    <a:pt x="38147" y="163094"/>
                    <a:pt x="49726" y="163094"/>
                  </a:cubicBezTo>
                  <a:cubicBezTo>
                    <a:pt x="62485" y="163094"/>
                    <a:pt x="80444" y="158118"/>
                    <a:pt x="90840" y="135606"/>
                  </a:cubicBezTo>
                  <a:cubicBezTo>
                    <a:pt x="98402" y="119256"/>
                    <a:pt x="99583" y="100772"/>
                    <a:pt x="99583" y="82052"/>
                  </a:cubicBezTo>
                  <a:close/>
                  <a:moveTo>
                    <a:pt x="49726" y="157881"/>
                  </a:moveTo>
                  <a:cubicBezTo>
                    <a:pt x="40510" y="157881"/>
                    <a:pt x="26569" y="151957"/>
                    <a:pt x="22316" y="129208"/>
                  </a:cubicBezTo>
                  <a:cubicBezTo>
                    <a:pt x="19717" y="114990"/>
                    <a:pt x="19717" y="93190"/>
                    <a:pt x="19717" y="79209"/>
                  </a:cubicBezTo>
                  <a:cubicBezTo>
                    <a:pt x="19717" y="64043"/>
                    <a:pt x="19717" y="48403"/>
                    <a:pt x="21607" y="35607"/>
                  </a:cubicBezTo>
                  <a:cubicBezTo>
                    <a:pt x="26097" y="7409"/>
                    <a:pt x="43818" y="5276"/>
                    <a:pt x="49726" y="5276"/>
                  </a:cubicBezTo>
                  <a:cubicBezTo>
                    <a:pt x="57523" y="5276"/>
                    <a:pt x="73119" y="9541"/>
                    <a:pt x="77608" y="33001"/>
                  </a:cubicBezTo>
                  <a:cubicBezTo>
                    <a:pt x="79971" y="46271"/>
                    <a:pt x="79971" y="64280"/>
                    <a:pt x="79971" y="79209"/>
                  </a:cubicBezTo>
                  <a:cubicBezTo>
                    <a:pt x="79971" y="96981"/>
                    <a:pt x="79971" y="113095"/>
                    <a:pt x="77372" y="128260"/>
                  </a:cubicBezTo>
                  <a:cubicBezTo>
                    <a:pt x="73827" y="150772"/>
                    <a:pt x="60359" y="157881"/>
                    <a:pt x="49726" y="157881"/>
                  </a:cubicBez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05" name="Freeform: Shape 404">
              <a:extLst>
                <a:ext uri="{FF2B5EF4-FFF2-40B4-BE49-F238E27FC236}">
                  <a16:creationId xmlns:a16="http://schemas.microsoft.com/office/drawing/2014/main" id="{E444B3CE-03BF-2143-F7E5-B06AB37AB3F0}"/>
                </a:ext>
              </a:extLst>
            </p:cNvPr>
            <p:cNvSpPr/>
            <p:nvPr>
              <p:custDataLst>
                <p:tags r:id="rId141"/>
              </p:custDataLst>
            </p:nvPr>
          </p:nvSpPr>
          <p:spPr>
            <a:xfrm>
              <a:off x="5713209" y="6981433"/>
              <a:ext cx="52692" cy="236963"/>
            </a:xfrm>
            <a:custGeom>
              <a:avLst/>
              <a:gdLst>
                <a:gd name="connsiteX0" fmla="*/ 51621 w 52692"/>
                <a:gd name="connsiteY0" fmla="*/ 122573 h 236963"/>
                <a:gd name="connsiteX1" fmla="*/ 52803 w 52692"/>
                <a:gd name="connsiteY1" fmla="*/ 118545 h 236963"/>
                <a:gd name="connsiteX2" fmla="*/ 51621 w 52692"/>
                <a:gd name="connsiteY2" fmla="*/ 114516 h 236963"/>
                <a:gd name="connsiteX3" fmla="*/ 10270 w 52692"/>
                <a:gd name="connsiteY3" fmla="*/ 5513 h 236963"/>
                <a:gd name="connsiteX4" fmla="*/ 4835 w 52692"/>
                <a:gd name="connsiteY4" fmla="*/ 63 h 236963"/>
                <a:gd name="connsiteX5" fmla="*/ 110 w 52692"/>
                <a:gd name="connsiteY5" fmla="*/ 4802 h 236963"/>
                <a:gd name="connsiteX6" fmla="*/ 1291 w 52692"/>
                <a:gd name="connsiteY6" fmla="*/ 8593 h 236963"/>
                <a:gd name="connsiteX7" fmla="*/ 43115 w 52692"/>
                <a:gd name="connsiteY7" fmla="*/ 118545 h 236963"/>
                <a:gd name="connsiteX8" fmla="*/ 1291 w 52692"/>
                <a:gd name="connsiteY8" fmla="*/ 228022 h 236963"/>
                <a:gd name="connsiteX9" fmla="*/ 110 w 52692"/>
                <a:gd name="connsiteY9" fmla="*/ 232287 h 236963"/>
                <a:gd name="connsiteX10" fmla="*/ 4835 w 52692"/>
                <a:gd name="connsiteY10" fmla="*/ 237027 h 236963"/>
                <a:gd name="connsiteX11" fmla="*/ 9798 w 52692"/>
                <a:gd name="connsiteY11" fmla="*/ 232287 h 236963"/>
                <a:gd name="connsiteX12" fmla="*/ 51621 w 52692"/>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92" h="236963">
                  <a:moveTo>
                    <a:pt x="51621" y="122573"/>
                  </a:moveTo>
                  <a:cubicBezTo>
                    <a:pt x="52803" y="119730"/>
                    <a:pt x="52803" y="119256"/>
                    <a:pt x="52803" y="118545"/>
                  </a:cubicBezTo>
                  <a:cubicBezTo>
                    <a:pt x="52803" y="117834"/>
                    <a:pt x="52803" y="117360"/>
                    <a:pt x="51621" y="114516"/>
                  </a:cubicBezTo>
                  <a:lnTo>
                    <a:pt x="10270" y="5513"/>
                  </a:lnTo>
                  <a:cubicBezTo>
                    <a:pt x="8852" y="1485"/>
                    <a:pt x="7435" y="63"/>
                    <a:pt x="4835" y="63"/>
                  </a:cubicBezTo>
                  <a:cubicBezTo>
                    <a:pt x="2236" y="63"/>
                    <a:pt x="110" y="2195"/>
                    <a:pt x="110" y="4802"/>
                  </a:cubicBezTo>
                  <a:cubicBezTo>
                    <a:pt x="110" y="5513"/>
                    <a:pt x="110" y="5987"/>
                    <a:pt x="1291" y="8593"/>
                  </a:cubicBezTo>
                  <a:lnTo>
                    <a:pt x="43115" y="118545"/>
                  </a:lnTo>
                  <a:lnTo>
                    <a:pt x="1291" y="228022"/>
                  </a:lnTo>
                  <a:cubicBezTo>
                    <a:pt x="110" y="230629"/>
                    <a:pt x="110" y="231103"/>
                    <a:pt x="110" y="232287"/>
                  </a:cubicBezTo>
                  <a:cubicBezTo>
                    <a:pt x="110" y="234894"/>
                    <a:pt x="2236" y="237027"/>
                    <a:pt x="4835" y="237027"/>
                  </a:cubicBezTo>
                  <a:cubicBezTo>
                    <a:pt x="7907" y="237027"/>
                    <a:pt x="8852" y="234657"/>
                    <a:pt x="9798" y="232287"/>
                  </a:cubicBezTo>
                  <a:lnTo>
                    <a:pt x="51621"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06" name="Freeform: Shape 405">
              <a:extLst>
                <a:ext uri="{FF2B5EF4-FFF2-40B4-BE49-F238E27FC236}">
                  <a16:creationId xmlns:a16="http://schemas.microsoft.com/office/drawing/2014/main" id="{6972B6E2-75E0-E5AA-F027-725D6C8F068A}"/>
                </a:ext>
              </a:extLst>
            </p:cNvPr>
            <p:cNvSpPr/>
            <p:nvPr>
              <p:custDataLst>
                <p:tags r:id="rId142"/>
              </p:custDataLst>
            </p:nvPr>
          </p:nvSpPr>
          <p:spPr>
            <a:xfrm>
              <a:off x="5793923" y="7157923"/>
              <a:ext cx="80220" cy="109145"/>
            </a:xfrm>
            <a:custGeom>
              <a:avLst/>
              <a:gdLst>
                <a:gd name="connsiteX0" fmla="*/ 33360 w 80220"/>
                <a:gd name="connsiteY0" fmla="*/ 109211 h 109145"/>
                <a:gd name="connsiteX1" fmla="*/ 40472 w 80220"/>
                <a:gd name="connsiteY1" fmla="*/ 103737 h 109145"/>
                <a:gd name="connsiteX2" fmla="*/ 33360 w 80220"/>
                <a:gd name="connsiteY2" fmla="*/ 98263 h 109145"/>
                <a:gd name="connsiteX3" fmla="*/ 26579 w 80220"/>
                <a:gd name="connsiteY3" fmla="*/ 98263 h 109145"/>
                <a:gd name="connsiteX4" fmla="*/ 26579 w 80220"/>
                <a:gd name="connsiteY4" fmla="*/ 65420 h 109145"/>
                <a:gd name="connsiteX5" fmla="*/ 45435 w 80220"/>
                <a:gd name="connsiteY5" fmla="*/ 73216 h 109145"/>
                <a:gd name="connsiteX6" fmla="*/ 80335 w 80220"/>
                <a:gd name="connsiteY6" fmla="*/ 36558 h 109145"/>
                <a:gd name="connsiteX7" fmla="*/ 47089 w 80220"/>
                <a:gd name="connsiteY7" fmla="*/ 66 h 109145"/>
                <a:gd name="connsiteX8" fmla="*/ 26579 w 80220"/>
                <a:gd name="connsiteY8" fmla="*/ 7530 h 109145"/>
                <a:gd name="connsiteX9" fmla="*/ 19466 w 80220"/>
                <a:gd name="connsiteY9" fmla="*/ 895 h 109145"/>
                <a:gd name="connsiteX10" fmla="*/ 7226 w 80220"/>
                <a:gd name="connsiteY10" fmla="*/ 895 h 109145"/>
                <a:gd name="connsiteX11" fmla="*/ 114 w 80220"/>
                <a:gd name="connsiteY11" fmla="*/ 6369 h 109145"/>
                <a:gd name="connsiteX12" fmla="*/ 7226 w 80220"/>
                <a:gd name="connsiteY12" fmla="*/ 11843 h 109145"/>
                <a:gd name="connsiteX13" fmla="*/ 14008 w 80220"/>
                <a:gd name="connsiteY13" fmla="*/ 11843 h 109145"/>
                <a:gd name="connsiteX14" fmla="*/ 14008 w 80220"/>
                <a:gd name="connsiteY14" fmla="*/ 98263 h 109145"/>
                <a:gd name="connsiteX15" fmla="*/ 7226 w 80220"/>
                <a:gd name="connsiteY15" fmla="*/ 98263 h 109145"/>
                <a:gd name="connsiteX16" fmla="*/ 114 w 80220"/>
                <a:gd name="connsiteY16" fmla="*/ 103737 h 109145"/>
                <a:gd name="connsiteX17" fmla="*/ 7226 w 80220"/>
                <a:gd name="connsiteY17" fmla="*/ 109211 h 109145"/>
                <a:gd name="connsiteX18" fmla="*/ 33360 w 80220"/>
                <a:gd name="connsiteY18" fmla="*/ 109211 h 109145"/>
                <a:gd name="connsiteX19" fmla="*/ 26579 w 80220"/>
                <a:gd name="connsiteY19" fmla="*/ 28762 h 109145"/>
                <a:gd name="connsiteX20" fmla="*/ 46427 w 80220"/>
                <a:gd name="connsiteY20" fmla="*/ 11013 h 109145"/>
                <a:gd name="connsiteX21" fmla="*/ 67764 w 80220"/>
                <a:gd name="connsiteY21" fmla="*/ 36558 h 109145"/>
                <a:gd name="connsiteX22" fmla="*/ 44938 w 80220"/>
                <a:gd name="connsiteY22" fmla="*/ 62269 h 109145"/>
                <a:gd name="connsiteX23" fmla="*/ 26579 w 80220"/>
                <a:gd name="connsiteY23" fmla="*/ 40207 h 109145"/>
                <a:gd name="connsiteX24" fmla="*/ 26579 w 80220"/>
                <a:gd name="connsiteY24" fmla="*/ 28762 h 10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220" h="109145">
                  <a:moveTo>
                    <a:pt x="33360" y="109211"/>
                  </a:moveTo>
                  <a:cubicBezTo>
                    <a:pt x="36007" y="109211"/>
                    <a:pt x="40472" y="109211"/>
                    <a:pt x="40472" y="103737"/>
                  </a:cubicBezTo>
                  <a:cubicBezTo>
                    <a:pt x="40472" y="98263"/>
                    <a:pt x="36007" y="98263"/>
                    <a:pt x="33360" y="98263"/>
                  </a:cubicBezTo>
                  <a:lnTo>
                    <a:pt x="26579" y="98263"/>
                  </a:lnTo>
                  <a:lnTo>
                    <a:pt x="26579" y="65420"/>
                  </a:lnTo>
                  <a:cubicBezTo>
                    <a:pt x="31706" y="70396"/>
                    <a:pt x="38157" y="73216"/>
                    <a:pt x="45435" y="73216"/>
                  </a:cubicBezTo>
                  <a:cubicBezTo>
                    <a:pt x="63794" y="73216"/>
                    <a:pt x="80335" y="57624"/>
                    <a:pt x="80335" y="36558"/>
                  </a:cubicBezTo>
                  <a:cubicBezTo>
                    <a:pt x="80335" y="16487"/>
                    <a:pt x="65614" y="66"/>
                    <a:pt x="47089" y="66"/>
                  </a:cubicBezTo>
                  <a:cubicBezTo>
                    <a:pt x="39315" y="66"/>
                    <a:pt x="32533" y="2885"/>
                    <a:pt x="26579" y="7530"/>
                  </a:cubicBezTo>
                  <a:cubicBezTo>
                    <a:pt x="26579" y="895"/>
                    <a:pt x="22940" y="895"/>
                    <a:pt x="19466" y="895"/>
                  </a:cubicBezTo>
                  <a:lnTo>
                    <a:pt x="7226" y="895"/>
                  </a:lnTo>
                  <a:cubicBezTo>
                    <a:pt x="4580" y="895"/>
                    <a:pt x="114" y="895"/>
                    <a:pt x="114" y="6369"/>
                  </a:cubicBezTo>
                  <a:cubicBezTo>
                    <a:pt x="114" y="11843"/>
                    <a:pt x="4580" y="11843"/>
                    <a:pt x="7226" y="11843"/>
                  </a:cubicBezTo>
                  <a:lnTo>
                    <a:pt x="14008" y="11843"/>
                  </a:lnTo>
                  <a:lnTo>
                    <a:pt x="14008" y="98263"/>
                  </a:lnTo>
                  <a:lnTo>
                    <a:pt x="7226" y="98263"/>
                  </a:lnTo>
                  <a:cubicBezTo>
                    <a:pt x="4580" y="98263"/>
                    <a:pt x="114" y="98263"/>
                    <a:pt x="114" y="103737"/>
                  </a:cubicBezTo>
                  <a:cubicBezTo>
                    <a:pt x="114" y="109211"/>
                    <a:pt x="4580" y="109211"/>
                    <a:pt x="7226" y="109211"/>
                  </a:cubicBezTo>
                  <a:lnTo>
                    <a:pt x="33360" y="109211"/>
                  </a:lnTo>
                  <a:close/>
                  <a:moveTo>
                    <a:pt x="26579" y="28762"/>
                  </a:moveTo>
                  <a:cubicBezTo>
                    <a:pt x="26579" y="19141"/>
                    <a:pt x="36337" y="11013"/>
                    <a:pt x="46427" y="11013"/>
                  </a:cubicBezTo>
                  <a:cubicBezTo>
                    <a:pt x="58005" y="11013"/>
                    <a:pt x="67764" y="22293"/>
                    <a:pt x="67764" y="36558"/>
                  </a:cubicBezTo>
                  <a:cubicBezTo>
                    <a:pt x="67764" y="51653"/>
                    <a:pt x="56517" y="62269"/>
                    <a:pt x="44938" y="62269"/>
                  </a:cubicBezTo>
                  <a:cubicBezTo>
                    <a:pt x="32699" y="62269"/>
                    <a:pt x="26579" y="48501"/>
                    <a:pt x="26579" y="40207"/>
                  </a:cubicBezTo>
                  <a:lnTo>
                    <a:pt x="26579" y="28762"/>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07" name="Freeform: Shape 406">
              <a:extLst>
                <a:ext uri="{FF2B5EF4-FFF2-40B4-BE49-F238E27FC236}">
                  <a16:creationId xmlns:a16="http://schemas.microsoft.com/office/drawing/2014/main" id="{BB28F25B-55D6-7E2D-D7EB-D26AB52254AC}"/>
                </a:ext>
              </a:extLst>
            </p:cNvPr>
            <p:cNvSpPr/>
            <p:nvPr>
              <p:custDataLst>
                <p:tags r:id="rId143"/>
              </p:custDataLst>
            </p:nvPr>
          </p:nvSpPr>
          <p:spPr>
            <a:xfrm>
              <a:off x="5886238" y="7180364"/>
              <a:ext cx="50093" cy="73577"/>
            </a:xfrm>
            <a:custGeom>
              <a:avLst/>
              <a:gdLst>
                <a:gd name="connsiteX0" fmla="*/ 2362 w 50093"/>
                <a:gd name="connsiteY0" fmla="*/ 65943 h 73577"/>
                <a:gd name="connsiteX1" fmla="*/ 117 w 50093"/>
                <a:gd name="connsiteY1" fmla="*/ 69734 h 73577"/>
                <a:gd name="connsiteX2" fmla="*/ 5316 w 50093"/>
                <a:gd name="connsiteY2" fmla="*/ 73644 h 73577"/>
                <a:gd name="connsiteX3" fmla="*/ 45131 w 50093"/>
                <a:gd name="connsiteY3" fmla="*/ 73644 h 73577"/>
                <a:gd name="connsiteX4" fmla="*/ 50211 w 50093"/>
                <a:gd name="connsiteY4" fmla="*/ 68549 h 73577"/>
                <a:gd name="connsiteX5" fmla="*/ 50211 w 50093"/>
                <a:gd name="connsiteY5" fmla="*/ 65350 h 73577"/>
                <a:gd name="connsiteX6" fmla="*/ 45721 w 50093"/>
                <a:gd name="connsiteY6" fmla="*/ 60256 h 73577"/>
                <a:gd name="connsiteX7" fmla="*/ 41232 w 50093"/>
                <a:gd name="connsiteY7" fmla="*/ 65824 h 73577"/>
                <a:gd name="connsiteX8" fmla="*/ 14885 w 50093"/>
                <a:gd name="connsiteY8" fmla="*/ 65824 h 73577"/>
                <a:gd name="connsiteX9" fmla="*/ 36860 w 50093"/>
                <a:gd name="connsiteY9" fmla="*/ 47697 h 73577"/>
                <a:gd name="connsiteX10" fmla="*/ 50211 w 50093"/>
                <a:gd name="connsiteY10" fmla="*/ 23289 h 73577"/>
                <a:gd name="connsiteX11" fmla="*/ 23628 w 50093"/>
                <a:gd name="connsiteY11" fmla="*/ 67 h 73577"/>
                <a:gd name="connsiteX12" fmla="*/ 117 w 50093"/>
                <a:gd name="connsiteY12" fmla="*/ 19261 h 73577"/>
                <a:gd name="connsiteX13" fmla="*/ 5906 w 50093"/>
                <a:gd name="connsiteY13" fmla="*/ 25422 h 73577"/>
                <a:gd name="connsiteX14" fmla="*/ 11577 w 50093"/>
                <a:gd name="connsiteY14" fmla="*/ 19616 h 73577"/>
                <a:gd name="connsiteX15" fmla="*/ 9923 w 50093"/>
                <a:gd name="connsiteY15" fmla="*/ 15588 h 73577"/>
                <a:gd name="connsiteX16" fmla="*/ 23156 w 50093"/>
                <a:gd name="connsiteY16" fmla="*/ 7887 h 73577"/>
                <a:gd name="connsiteX17" fmla="*/ 41232 w 50093"/>
                <a:gd name="connsiteY17" fmla="*/ 23289 h 73577"/>
                <a:gd name="connsiteX18" fmla="*/ 27291 w 50093"/>
                <a:gd name="connsiteY18" fmla="*/ 45090 h 73577"/>
                <a:gd name="connsiteX19" fmla="*/ 2362 w 50093"/>
                <a:gd name="connsiteY19" fmla="*/ 65943 h 7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093" h="73577">
                  <a:moveTo>
                    <a:pt x="2362" y="65943"/>
                  </a:moveTo>
                  <a:cubicBezTo>
                    <a:pt x="826" y="67246"/>
                    <a:pt x="117" y="67838"/>
                    <a:pt x="117" y="69734"/>
                  </a:cubicBezTo>
                  <a:cubicBezTo>
                    <a:pt x="117" y="73644"/>
                    <a:pt x="3543" y="73644"/>
                    <a:pt x="5316" y="73644"/>
                  </a:cubicBezTo>
                  <a:lnTo>
                    <a:pt x="45131" y="73644"/>
                  </a:lnTo>
                  <a:cubicBezTo>
                    <a:pt x="49029" y="73644"/>
                    <a:pt x="50211" y="72696"/>
                    <a:pt x="50211" y="68549"/>
                  </a:cubicBezTo>
                  <a:lnTo>
                    <a:pt x="50211" y="65350"/>
                  </a:lnTo>
                  <a:cubicBezTo>
                    <a:pt x="50211" y="63099"/>
                    <a:pt x="50211" y="60256"/>
                    <a:pt x="45721" y="60256"/>
                  </a:cubicBezTo>
                  <a:cubicBezTo>
                    <a:pt x="41232" y="60256"/>
                    <a:pt x="41232" y="62981"/>
                    <a:pt x="41232" y="65824"/>
                  </a:cubicBezTo>
                  <a:lnTo>
                    <a:pt x="14885" y="65824"/>
                  </a:lnTo>
                  <a:cubicBezTo>
                    <a:pt x="23510" y="58478"/>
                    <a:pt x="32962" y="51132"/>
                    <a:pt x="36860" y="47697"/>
                  </a:cubicBezTo>
                  <a:cubicBezTo>
                    <a:pt x="43595" y="41535"/>
                    <a:pt x="50211" y="33834"/>
                    <a:pt x="50211" y="23289"/>
                  </a:cubicBezTo>
                  <a:cubicBezTo>
                    <a:pt x="50211" y="9308"/>
                    <a:pt x="38396" y="67"/>
                    <a:pt x="23628" y="67"/>
                  </a:cubicBezTo>
                  <a:cubicBezTo>
                    <a:pt x="9687" y="67"/>
                    <a:pt x="117" y="9190"/>
                    <a:pt x="117" y="19261"/>
                  </a:cubicBezTo>
                  <a:cubicBezTo>
                    <a:pt x="117" y="24356"/>
                    <a:pt x="4134" y="25422"/>
                    <a:pt x="5906" y="25422"/>
                  </a:cubicBezTo>
                  <a:cubicBezTo>
                    <a:pt x="8387" y="25422"/>
                    <a:pt x="11577" y="23526"/>
                    <a:pt x="11577" y="19616"/>
                  </a:cubicBezTo>
                  <a:cubicBezTo>
                    <a:pt x="11577" y="18194"/>
                    <a:pt x="10987" y="16536"/>
                    <a:pt x="9923" y="15588"/>
                  </a:cubicBezTo>
                  <a:cubicBezTo>
                    <a:pt x="11932" y="11204"/>
                    <a:pt x="16776" y="7887"/>
                    <a:pt x="23156" y="7887"/>
                  </a:cubicBezTo>
                  <a:cubicBezTo>
                    <a:pt x="32607" y="7887"/>
                    <a:pt x="41232" y="13337"/>
                    <a:pt x="41232" y="23289"/>
                  </a:cubicBezTo>
                  <a:cubicBezTo>
                    <a:pt x="41232" y="32057"/>
                    <a:pt x="34498" y="39047"/>
                    <a:pt x="27291" y="45090"/>
                  </a:cubicBezTo>
                  <a:lnTo>
                    <a:pt x="2362" y="6594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08" name="Freeform: Shape 407">
              <a:extLst>
                <a:ext uri="{FF2B5EF4-FFF2-40B4-BE49-F238E27FC236}">
                  <a16:creationId xmlns:a16="http://schemas.microsoft.com/office/drawing/2014/main" id="{50193D26-8AF2-C4B4-2EB5-19D6941884FD}"/>
                </a:ext>
              </a:extLst>
            </p:cNvPr>
            <p:cNvSpPr/>
            <p:nvPr>
              <p:custDataLst>
                <p:tags r:id="rId144"/>
              </p:custDataLst>
            </p:nvPr>
          </p:nvSpPr>
          <p:spPr>
            <a:xfrm>
              <a:off x="6033870" y="6981433"/>
              <a:ext cx="9451" cy="236963"/>
            </a:xfrm>
            <a:custGeom>
              <a:avLst/>
              <a:gdLst>
                <a:gd name="connsiteX0" fmla="*/ 9574 w 9451"/>
                <a:gd name="connsiteY0" fmla="*/ 8593 h 236963"/>
                <a:gd name="connsiteX1" fmla="*/ 4848 w 9451"/>
                <a:gd name="connsiteY1" fmla="*/ 63 h 236963"/>
                <a:gd name="connsiteX2" fmla="*/ 122 w 9451"/>
                <a:gd name="connsiteY2" fmla="*/ 8593 h 236963"/>
                <a:gd name="connsiteX3" fmla="*/ 122 w 9451"/>
                <a:gd name="connsiteY3" fmla="*/ 228496 h 236963"/>
                <a:gd name="connsiteX4" fmla="*/ 4848 w 9451"/>
                <a:gd name="connsiteY4" fmla="*/ 237027 h 236963"/>
                <a:gd name="connsiteX5" fmla="*/ 9574 w 9451"/>
                <a:gd name="connsiteY5" fmla="*/ 228496 h 236963"/>
                <a:gd name="connsiteX6" fmla="*/ 9574 w 9451"/>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51" h="236963">
                  <a:moveTo>
                    <a:pt x="9574" y="8593"/>
                  </a:moveTo>
                  <a:cubicBezTo>
                    <a:pt x="9574" y="4328"/>
                    <a:pt x="9574" y="63"/>
                    <a:pt x="4848" y="63"/>
                  </a:cubicBezTo>
                  <a:cubicBezTo>
                    <a:pt x="122" y="63"/>
                    <a:pt x="122" y="4328"/>
                    <a:pt x="122" y="8593"/>
                  </a:cubicBezTo>
                  <a:lnTo>
                    <a:pt x="122" y="228496"/>
                  </a:lnTo>
                  <a:cubicBezTo>
                    <a:pt x="122" y="232761"/>
                    <a:pt x="122" y="237027"/>
                    <a:pt x="4848" y="237027"/>
                  </a:cubicBezTo>
                  <a:cubicBezTo>
                    <a:pt x="9574" y="237027"/>
                    <a:pt x="9574" y="232761"/>
                    <a:pt x="9574" y="228496"/>
                  </a:cubicBezTo>
                  <a:lnTo>
                    <a:pt x="9574"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09" name="Freeform: Shape 408">
              <a:extLst>
                <a:ext uri="{FF2B5EF4-FFF2-40B4-BE49-F238E27FC236}">
                  <a16:creationId xmlns:a16="http://schemas.microsoft.com/office/drawing/2014/main" id="{9F41F8CF-B6ED-A014-26F1-61028D6F8DC4}"/>
                </a:ext>
              </a:extLst>
            </p:cNvPr>
            <p:cNvSpPr/>
            <p:nvPr>
              <p:custDataLst>
                <p:tags r:id="rId145"/>
              </p:custDataLst>
            </p:nvPr>
          </p:nvSpPr>
          <p:spPr>
            <a:xfrm>
              <a:off x="6080603" y="7001338"/>
              <a:ext cx="99478" cy="163031"/>
            </a:xfrm>
            <a:custGeom>
              <a:avLst/>
              <a:gdLst>
                <a:gd name="connsiteX0" fmla="*/ 99604 w 99478"/>
                <a:gd name="connsiteY0" fmla="*/ 82052 h 163031"/>
                <a:gd name="connsiteX1" fmla="*/ 90152 w 99478"/>
                <a:gd name="connsiteY1" fmla="*/ 26603 h 163031"/>
                <a:gd name="connsiteX2" fmla="*/ 49983 w 99478"/>
                <a:gd name="connsiteY2" fmla="*/ 63 h 163031"/>
                <a:gd name="connsiteX3" fmla="*/ 8868 w 99478"/>
                <a:gd name="connsiteY3" fmla="*/ 28261 h 163031"/>
                <a:gd name="connsiteX4" fmla="*/ 125 w 99478"/>
                <a:gd name="connsiteY4" fmla="*/ 82052 h 163031"/>
                <a:gd name="connsiteX5" fmla="*/ 10758 w 99478"/>
                <a:gd name="connsiteY5" fmla="*/ 139161 h 163031"/>
                <a:gd name="connsiteX6" fmla="*/ 49746 w 99478"/>
                <a:gd name="connsiteY6" fmla="*/ 163094 h 163031"/>
                <a:gd name="connsiteX7" fmla="*/ 90861 w 99478"/>
                <a:gd name="connsiteY7" fmla="*/ 135606 h 163031"/>
                <a:gd name="connsiteX8" fmla="*/ 99604 w 99478"/>
                <a:gd name="connsiteY8" fmla="*/ 82052 h 163031"/>
                <a:gd name="connsiteX9" fmla="*/ 49746 w 99478"/>
                <a:gd name="connsiteY9" fmla="*/ 157881 h 163031"/>
                <a:gd name="connsiteX10" fmla="*/ 22337 w 99478"/>
                <a:gd name="connsiteY10" fmla="*/ 129208 h 163031"/>
                <a:gd name="connsiteX11" fmla="*/ 19737 w 99478"/>
                <a:gd name="connsiteY11" fmla="*/ 79209 h 163031"/>
                <a:gd name="connsiteX12" fmla="*/ 21628 w 99478"/>
                <a:gd name="connsiteY12" fmla="*/ 35607 h 163031"/>
                <a:gd name="connsiteX13" fmla="*/ 49746 w 99478"/>
                <a:gd name="connsiteY13" fmla="*/ 5276 h 163031"/>
                <a:gd name="connsiteX14" fmla="*/ 77629 w 99478"/>
                <a:gd name="connsiteY14" fmla="*/ 33001 h 163031"/>
                <a:gd name="connsiteX15" fmla="*/ 79992 w 99478"/>
                <a:gd name="connsiteY15" fmla="*/ 79209 h 163031"/>
                <a:gd name="connsiteX16" fmla="*/ 77392 w 99478"/>
                <a:gd name="connsiteY16" fmla="*/ 128260 h 163031"/>
                <a:gd name="connsiteX17" fmla="*/ 49746 w 99478"/>
                <a:gd name="connsiteY17" fmla="*/ 157881 h 16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478" h="163031">
                  <a:moveTo>
                    <a:pt x="99604" y="82052"/>
                  </a:moveTo>
                  <a:cubicBezTo>
                    <a:pt x="99604" y="63095"/>
                    <a:pt x="98422" y="44138"/>
                    <a:pt x="90152" y="26603"/>
                  </a:cubicBezTo>
                  <a:cubicBezTo>
                    <a:pt x="79283" y="3854"/>
                    <a:pt x="59907" y="63"/>
                    <a:pt x="49983" y="63"/>
                  </a:cubicBezTo>
                  <a:cubicBezTo>
                    <a:pt x="35805" y="63"/>
                    <a:pt x="18556" y="6224"/>
                    <a:pt x="8868" y="28261"/>
                  </a:cubicBezTo>
                  <a:cubicBezTo>
                    <a:pt x="1307" y="44612"/>
                    <a:pt x="125" y="63095"/>
                    <a:pt x="125" y="82052"/>
                  </a:cubicBezTo>
                  <a:cubicBezTo>
                    <a:pt x="125" y="99825"/>
                    <a:pt x="1070" y="121151"/>
                    <a:pt x="10758" y="139161"/>
                  </a:cubicBezTo>
                  <a:cubicBezTo>
                    <a:pt x="20919" y="158355"/>
                    <a:pt x="38168" y="163094"/>
                    <a:pt x="49746" y="163094"/>
                  </a:cubicBezTo>
                  <a:cubicBezTo>
                    <a:pt x="62506" y="163094"/>
                    <a:pt x="80464" y="158118"/>
                    <a:pt x="90861" y="135606"/>
                  </a:cubicBezTo>
                  <a:cubicBezTo>
                    <a:pt x="98422" y="119256"/>
                    <a:pt x="99604" y="100772"/>
                    <a:pt x="99604" y="82052"/>
                  </a:cubicBezTo>
                  <a:close/>
                  <a:moveTo>
                    <a:pt x="49746" y="157881"/>
                  </a:moveTo>
                  <a:cubicBezTo>
                    <a:pt x="40531" y="157881"/>
                    <a:pt x="26590" y="151957"/>
                    <a:pt x="22337" y="129208"/>
                  </a:cubicBezTo>
                  <a:cubicBezTo>
                    <a:pt x="19737" y="114990"/>
                    <a:pt x="19737" y="93190"/>
                    <a:pt x="19737" y="79209"/>
                  </a:cubicBezTo>
                  <a:cubicBezTo>
                    <a:pt x="19737" y="64043"/>
                    <a:pt x="19737" y="48403"/>
                    <a:pt x="21628" y="35607"/>
                  </a:cubicBezTo>
                  <a:cubicBezTo>
                    <a:pt x="26117" y="7409"/>
                    <a:pt x="43839" y="5276"/>
                    <a:pt x="49746" y="5276"/>
                  </a:cubicBezTo>
                  <a:cubicBezTo>
                    <a:pt x="57544" y="5276"/>
                    <a:pt x="73139" y="9541"/>
                    <a:pt x="77629" y="33001"/>
                  </a:cubicBezTo>
                  <a:cubicBezTo>
                    <a:pt x="79992" y="46271"/>
                    <a:pt x="79992" y="64280"/>
                    <a:pt x="79992" y="79209"/>
                  </a:cubicBezTo>
                  <a:cubicBezTo>
                    <a:pt x="79992" y="96981"/>
                    <a:pt x="79992" y="113095"/>
                    <a:pt x="77392" y="128260"/>
                  </a:cubicBezTo>
                  <a:cubicBezTo>
                    <a:pt x="73848" y="150772"/>
                    <a:pt x="60379" y="157881"/>
                    <a:pt x="49746" y="157881"/>
                  </a:cubicBez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10" name="Freeform: Shape 409">
              <a:extLst>
                <a:ext uri="{FF2B5EF4-FFF2-40B4-BE49-F238E27FC236}">
                  <a16:creationId xmlns:a16="http://schemas.microsoft.com/office/drawing/2014/main" id="{55BBB85E-4688-D016-A413-516143E37455}"/>
                </a:ext>
              </a:extLst>
            </p:cNvPr>
            <p:cNvSpPr/>
            <p:nvPr>
              <p:custDataLst>
                <p:tags r:id="rId146"/>
              </p:custDataLst>
            </p:nvPr>
          </p:nvSpPr>
          <p:spPr>
            <a:xfrm>
              <a:off x="6202530" y="6981433"/>
              <a:ext cx="52692" cy="236963"/>
            </a:xfrm>
            <a:custGeom>
              <a:avLst/>
              <a:gdLst>
                <a:gd name="connsiteX0" fmla="*/ 51642 w 52692"/>
                <a:gd name="connsiteY0" fmla="*/ 122573 h 236963"/>
                <a:gd name="connsiteX1" fmla="*/ 52823 w 52692"/>
                <a:gd name="connsiteY1" fmla="*/ 118545 h 236963"/>
                <a:gd name="connsiteX2" fmla="*/ 51642 w 52692"/>
                <a:gd name="connsiteY2" fmla="*/ 114516 h 236963"/>
                <a:gd name="connsiteX3" fmla="*/ 10291 w 52692"/>
                <a:gd name="connsiteY3" fmla="*/ 5513 h 236963"/>
                <a:gd name="connsiteX4" fmla="*/ 4856 w 52692"/>
                <a:gd name="connsiteY4" fmla="*/ 63 h 236963"/>
                <a:gd name="connsiteX5" fmla="*/ 130 w 52692"/>
                <a:gd name="connsiteY5" fmla="*/ 4802 h 236963"/>
                <a:gd name="connsiteX6" fmla="*/ 1312 w 52692"/>
                <a:gd name="connsiteY6" fmla="*/ 8593 h 236963"/>
                <a:gd name="connsiteX7" fmla="*/ 43135 w 52692"/>
                <a:gd name="connsiteY7" fmla="*/ 118545 h 236963"/>
                <a:gd name="connsiteX8" fmla="*/ 1312 w 52692"/>
                <a:gd name="connsiteY8" fmla="*/ 228022 h 236963"/>
                <a:gd name="connsiteX9" fmla="*/ 130 w 52692"/>
                <a:gd name="connsiteY9" fmla="*/ 232287 h 236963"/>
                <a:gd name="connsiteX10" fmla="*/ 4856 w 52692"/>
                <a:gd name="connsiteY10" fmla="*/ 237027 h 236963"/>
                <a:gd name="connsiteX11" fmla="*/ 9818 w 52692"/>
                <a:gd name="connsiteY11" fmla="*/ 232287 h 236963"/>
                <a:gd name="connsiteX12" fmla="*/ 51642 w 52692"/>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92" h="236963">
                  <a:moveTo>
                    <a:pt x="51642" y="122573"/>
                  </a:moveTo>
                  <a:cubicBezTo>
                    <a:pt x="52823" y="119730"/>
                    <a:pt x="52823" y="119256"/>
                    <a:pt x="52823" y="118545"/>
                  </a:cubicBezTo>
                  <a:cubicBezTo>
                    <a:pt x="52823" y="117834"/>
                    <a:pt x="52823" y="117360"/>
                    <a:pt x="51642" y="114516"/>
                  </a:cubicBezTo>
                  <a:lnTo>
                    <a:pt x="10291" y="5513"/>
                  </a:lnTo>
                  <a:cubicBezTo>
                    <a:pt x="8873" y="1485"/>
                    <a:pt x="7455" y="63"/>
                    <a:pt x="4856" y="63"/>
                  </a:cubicBezTo>
                  <a:cubicBezTo>
                    <a:pt x="2257" y="63"/>
                    <a:pt x="130" y="2195"/>
                    <a:pt x="130" y="4802"/>
                  </a:cubicBezTo>
                  <a:cubicBezTo>
                    <a:pt x="130" y="5513"/>
                    <a:pt x="130" y="5987"/>
                    <a:pt x="1312" y="8593"/>
                  </a:cubicBezTo>
                  <a:lnTo>
                    <a:pt x="43135" y="118545"/>
                  </a:lnTo>
                  <a:lnTo>
                    <a:pt x="1312" y="228022"/>
                  </a:lnTo>
                  <a:cubicBezTo>
                    <a:pt x="130" y="230629"/>
                    <a:pt x="130" y="231103"/>
                    <a:pt x="130" y="232287"/>
                  </a:cubicBezTo>
                  <a:cubicBezTo>
                    <a:pt x="130" y="234894"/>
                    <a:pt x="2257" y="237027"/>
                    <a:pt x="4856" y="237027"/>
                  </a:cubicBezTo>
                  <a:cubicBezTo>
                    <a:pt x="7928" y="237027"/>
                    <a:pt x="8873" y="234657"/>
                    <a:pt x="9818" y="232287"/>
                  </a:cubicBezTo>
                  <a:lnTo>
                    <a:pt x="51642"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11" name="Freeform: Shape 410">
              <a:extLst>
                <a:ext uri="{FF2B5EF4-FFF2-40B4-BE49-F238E27FC236}">
                  <a16:creationId xmlns:a16="http://schemas.microsoft.com/office/drawing/2014/main" id="{8ED733BA-A5EA-398A-8D1F-D8388D80BF35}"/>
                </a:ext>
              </a:extLst>
            </p:cNvPr>
            <p:cNvSpPr/>
            <p:nvPr>
              <p:custDataLst>
                <p:tags r:id="rId147"/>
              </p:custDataLst>
            </p:nvPr>
          </p:nvSpPr>
          <p:spPr>
            <a:xfrm>
              <a:off x="6283244" y="7157923"/>
              <a:ext cx="80220" cy="109145"/>
            </a:xfrm>
            <a:custGeom>
              <a:avLst/>
              <a:gdLst>
                <a:gd name="connsiteX0" fmla="*/ 33381 w 80220"/>
                <a:gd name="connsiteY0" fmla="*/ 109211 h 109145"/>
                <a:gd name="connsiteX1" fmla="*/ 40493 w 80220"/>
                <a:gd name="connsiteY1" fmla="*/ 103737 h 109145"/>
                <a:gd name="connsiteX2" fmla="*/ 33381 w 80220"/>
                <a:gd name="connsiteY2" fmla="*/ 98263 h 109145"/>
                <a:gd name="connsiteX3" fmla="*/ 26599 w 80220"/>
                <a:gd name="connsiteY3" fmla="*/ 98263 h 109145"/>
                <a:gd name="connsiteX4" fmla="*/ 26599 w 80220"/>
                <a:gd name="connsiteY4" fmla="*/ 65420 h 109145"/>
                <a:gd name="connsiteX5" fmla="*/ 45455 w 80220"/>
                <a:gd name="connsiteY5" fmla="*/ 73216 h 109145"/>
                <a:gd name="connsiteX6" fmla="*/ 80355 w 80220"/>
                <a:gd name="connsiteY6" fmla="*/ 36558 h 109145"/>
                <a:gd name="connsiteX7" fmla="*/ 47109 w 80220"/>
                <a:gd name="connsiteY7" fmla="*/ 66 h 109145"/>
                <a:gd name="connsiteX8" fmla="*/ 26599 w 80220"/>
                <a:gd name="connsiteY8" fmla="*/ 7530 h 109145"/>
                <a:gd name="connsiteX9" fmla="*/ 19487 w 80220"/>
                <a:gd name="connsiteY9" fmla="*/ 895 h 109145"/>
                <a:gd name="connsiteX10" fmla="*/ 7247 w 80220"/>
                <a:gd name="connsiteY10" fmla="*/ 895 h 109145"/>
                <a:gd name="connsiteX11" fmla="*/ 135 w 80220"/>
                <a:gd name="connsiteY11" fmla="*/ 6369 h 109145"/>
                <a:gd name="connsiteX12" fmla="*/ 7247 w 80220"/>
                <a:gd name="connsiteY12" fmla="*/ 11843 h 109145"/>
                <a:gd name="connsiteX13" fmla="*/ 14028 w 80220"/>
                <a:gd name="connsiteY13" fmla="*/ 11843 h 109145"/>
                <a:gd name="connsiteX14" fmla="*/ 14028 w 80220"/>
                <a:gd name="connsiteY14" fmla="*/ 98263 h 109145"/>
                <a:gd name="connsiteX15" fmla="*/ 7247 w 80220"/>
                <a:gd name="connsiteY15" fmla="*/ 98263 h 109145"/>
                <a:gd name="connsiteX16" fmla="*/ 135 w 80220"/>
                <a:gd name="connsiteY16" fmla="*/ 103737 h 109145"/>
                <a:gd name="connsiteX17" fmla="*/ 7247 w 80220"/>
                <a:gd name="connsiteY17" fmla="*/ 109211 h 109145"/>
                <a:gd name="connsiteX18" fmla="*/ 33381 w 80220"/>
                <a:gd name="connsiteY18" fmla="*/ 109211 h 109145"/>
                <a:gd name="connsiteX19" fmla="*/ 26599 w 80220"/>
                <a:gd name="connsiteY19" fmla="*/ 28762 h 109145"/>
                <a:gd name="connsiteX20" fmla="*/ 46448 w 80220"/>
                <a:gd name="connsiteY20" fmla="*/ 11013 h 109145"/>
                <a:gd name="connsiteX21" fmla="*/ 67785 w 80220"/>
                <a:gd name="connsiteY21" fmla="*/ 36558 h 109145"/>
                <a:gd name="connsiteX22" fmla="*/ 44959 w 80220"/>
                <a:gd name="connsiteY22" fmla="*/ 62269 h 109145"/>
                <a:gd name="connsiteX23" fmla="*/ 26599 w 80220"/>
                <a:gd name="connsiteY23" fmla="*/ 40207 h 109145"/>
                <a:gd name="connsiteX24" fmla="*/ 26599 w 80220"/>
                <a:gd name="connsiteY24" fmla="*/ 28762 h 10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220" h="109145">
                  <a:moveTo>
                    <a:pt x="33381" y="109211"/>
                  </a:moveTo>
                  <a:cubicBezTo>
                    <a:pt x="36027" y="109211"/>
                    <a:pt x="40493" y="109211"/>
                    <a:pt x="40493" y="103737"/>
                  </a:cubicBezTo>
                  <a:cubicBezTo>
                    <a:pt x="40493" y="98263"/>
                    <a:pt x="36027" y="98263"/>
                    <a:pt x="33381" y="98263"/>
                  </a:cubicBezTo>
                  <a:lnTo>
                    <a:pt x="26599" y="98263"/>
                  </a:lnTo>
                  <a:lnTo>
                    <a:pt x="26599" y="65420"/>
                  </a:lnTo>
                  <a:cubicBezTo>
                    <a:pt x="31727" y="70396"/>
                    <a:pt x="38177" y="73216"/>
                    <a:pt x="45455" y="73216"/>
                  </a:cubicBezTo>
                  <a:cubicBezTo>
                    <a:pt x="63815" y="73216"/>
                    <a:pt x="80355" y="57624"/>
                    <a:pt x="80355" y="36558"/>
                  </a:cubicBezTo>
                  <a:cubicBezTo>
                    <a:pt x="80355" y="16487"/>
                    <a:pt x="65634" y="66"/>
                    <a:pt x="47109" y="66"/>
                  </a:cubicBezTo>
                  <a:cubicBezTo>
                    <a:pt x="39335" y="66"/>
                    <a:pt x="32554" y="2885"/>
                    <a:pt x="26599" y="7530"/>
                  </a:cubicBezTo>
                  <a:cubicBezTo>
                    <a:pt x="26599" y="895"/>
                    <a:pt x="22960" y="895"/>
                    <a:pt x="19487" y="895"/>
                  </a:cubicBezTo>
                  <a:lnTo>
                    <a:pt x="7247" y="895"/>
                  </a:lnTo>
                  <a:cubicBezTo>
                    <a:pt x="4600" y="895"/>
                    <a:pt x="135" y="895"/>
                    <a:pt x="135" y="6369"/>
                  </a:cubicBezTo>
                  <a:cubicBezTo>
                    <a:pt x="135" y="11843"/>
                    <a:pt x="4600" y="11843"/>
                    <a:pt x="7247" y="11843"/>
                  </a:cubicBezTo>
                  <a:lnTo>
                    <a:pt x="14028" y="11843"/>
                  </a:lnTo>
                  <a:lnTo>
                    <a:pt x="14028" y="98263"/>
                  </a:lnTo>
                  <a:lnTo>
                    <a:pt x="7247" y="98263"/>
                  </a:lnTo>
                  <a:cubicBezTo>
                    <a:pt x="4600" y="98263"/>
                    <a:pt x="135" y="98263"/>
                    <a:pt x="135" y="103737"/>
                  </a:cubicBezTo>
                  <a:cubicBezTo>
                    <a:pt x="135" y="109211"/>
                    <a:pt x="4600" y="109211"/>
                    <a:pt x="7247" y="109211"/>
                  </a:cubicBezTo>
                  <a:lnTo>
                    <a:pt x="33381" y="109211"/>
                  </a:lnTo>
                  <a:close/>
                  <a:moveTo>
                    <a:pt x="26599" y="28762"/>
                  </a:moveTo>
                  <a:cubicBezTo>
                    <a:pt x="26599" y="19141"/>
                    <a:pt x="36358" y="11013"/>
                    <a:pt x="46448" y="11013"/>
                  </a:cubicBezTo>
                  <a:cubicBezTo>
                    <a:pt x="58026" y="11013"/>
                    <a:pt x="67785" y="22293"/>
                    <a:pt x="67785" y="36558"/>
                  </a:cubicBezTo>
                  <a:cubicBezTo>
                    <a:pt x="67785" y="51653"/>
                    <a:pt x="56537" y="62269"/>
                    <a:pt x="44959" y="62269"/>
                  </a:cubicBezTo>
                  <a:cubicBezTo>
                    <a:pt x="32719" y="62269"/>
                    <a:pt x="26599" y="48501"/>
                    <a:pt x="26599" y="40207"/>
                  </a:cubicBezTo>
                  <a:lnTo>
                    <a:pt x="26599" y="28762"/>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12" name="Freeform: Shape 411">
              <a:extLst>
                <a:ext uri="{FF2B5EF4-FFF2-40B4-BE49-F238E27FC236}">
                  <a16:creationId xmlns:a16="http://schemas.microsoft.com/office/drawing/2014/main" id="{20600D05-290E-24AF-E96C-72F206AD38D6}"/>
                </a:ext>
              </a:extLst>
            </p:cNvPr>
            <p:cNvSpPr/>
            <p:nvPr>
              <p:custDataLst>
                <p:tags r:id="rId148"/>
              </p:custDataLst>
            </p:nvPr>
          </p:nvSpPr>
          <p:spPr>
            <a:xfrm>
              <a:off x="6374495" y="7180364"/>
              <a:ext cx="52220" cy="74762"/>
            </a:xfrm>
            <a:custGeom>
              <a:avLst/>
              <a:gdLst>
                <a:gd name="connsiteX0" fmla="*/ 25894 w 52220"/>
                <a:gd name="connsiteY0" fmla="*/ 38455 h 74762"/>
                <a:gd name="connsiteX1" fmla="*/ 43379 w 52220"/>
                <a:gd name="connsiteY1" fmla="*/ 52673 h 74762"/>
                <a:gd name="connsiteX2" fmla="*/ 26248 w 52220"/>
                <a:gd name="connsiteY2" fmla="*/ 67009 h 74762"/>
                <a:gd name="connsiteX3" fmla="*/ 10298 w 52220"/>
                <a:gd name="connsiteY3" fmla="*/ 61440 h 74762"/>
                <a:gd name="connsiteX4" fmla="*/ 10535 w 52220"/>
                <a:gd name="connsiteY4" fmla="*/ 61085 h 74762"/>
                <a:gd name="connsiteX5" fmla="*/ 11480 w 52220"/>
                <a:gd name="connsiteY5" fmla="*/ 58478 h 74762"/>
                <a:gd name="connsiteX6" fmla="*/ 11598 w 52220"/>
                <a:gd name="connsiteY6" fmla="*/ 57649 h 74762"/>
                <a:gd name="connsiteX7" fmla="*/ 5927 w 52220"/>
                <a:gd name="connsiteY7" fmla="*/ 51962 h 74762"/>
                <a:gd name="connsiteX8" fmla="*/ 138 w 52220"/>
                <a:gd name="connsiteY8" fmla="*/ 58004 h 74762"/>
                <a:gd name="connsiteX9" fmla="*/ 26248 w 52220"/>
                <a:gd name="connsiteY9" fmla="*/ 74829 h 74762"/>
                <a:gd name="connsiteX10" fmla="*/ 52358 w 52220"/>
                <a:gd name="connsiteY10" fmla="*/ 52791 h 74762"/>
                <a:gd name="connsiteX11" fmla="*/ 39480 w 52220"/>
                <a:gd name="connsiteY11" fmla="*/ 33953 h 74762"/>
                <a:gd name="connsiteX12" fmla="*/ 48814 w 52220"/>
                <a:gd name="connsiteY12" fmla="*/ 17010 h 74762"/>
                <a:gd name="connsiteX13" fmla="*/ 26248 w 52220"/>
                <a:gd name="connsiteY13" fmla="*/ 67 h 74762"/>
                <a:gd name="connsiteX14" fmla="*/ 3682 w 52220"/>
                <a:gd name="connsiteY14" fmla="*/ 14048 h 74762"/>
                <a:gd name="connsiteX15" fmla="*/ 9471 w 52220"/>
                <a:gd name="connsiteY15" fmla="*/ 19972 h 74762"/>
                <a:gd name="connsiteX16" fmla="*/ 15142 w 52220"/>
                <a:gd name="connsiteY16" fmla="*/ 14285 h 74762"/>
                <a:gd name="connsiteX17" fmla="*/ 14197 w 52220"/>
                <a:gd name="connsiteY17" fmla="*/ 10967 h 74762"/>
                <a:gd name="connsiteX18" fmla="*/ 26366 w 52220"/>
                <a:gd name="connsiteY18" fmla="*/ 7887 h 74762"/>
                <a:gd name="connsiteX19" fmla="*/ 39835 w 52220"/>
                <a:gd name="connsiteY19" fmla="*/ 17010 h 74762"/>
                <a:gd name="connsiteX20" fmla="*/ 35227 w 52220"/>
                <a:gd name="connsiteY20" fmla="*/ 26844 h 74762"/>
                <a:gd name="connsiteX21" fmla="*/ 24712 w 52220"/>
                <a:gd name="connsiteY21" fmla="*/ 30280 h 74762"/>
                <a:gd name="connsiteX22" fmla="*/ 15851 w 52220"/>
                <a:gd name="connsiteY22" fmla="*/ 34545 h 74762"/>
                <a:gd name="connsiteX23" fmla="*/ 20931 w 52220"/>
                <a:gd name="connsiteY23" fmla="*/ 38455 h 74762"/>
                <a:gd name="connsiteX24" fmla="*/ 25894 w 52220"/>
                <a:gd name="connsiteY24" fmla="*/ 38455 h 7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220" h="74762">
                  <a:moveTo>
                    <a:pt x="25894" y="38455"/>
                  </a:moveTo>
                  <a:cubicBezTo>
                    <a:pt x="38181" y="38455"/>
                    <a:pt x="43379" y="46867"/>
                    <a:pt x="43379" y="52673"/>
                  </a:cubicBezTo>
                  <a:cubicBezTo>
                    <a:pt x="43379" y="59663"/>
                    <a:pt x="36999" y="67009"/>
                    <a:pt x="26248" y="67009"/>
                  </a:cubicBezTo>
                  <a:cubicBezTo>
                    <a:pt x="24712" y="67009"/>
                    <a:pt x="14788" y="67009"/>
                    <a:pt x="10298" y="61440"/>
                  </a:cubicBezTo>
                  <a:cubicBezTo>
                    <a:pt x="10416" y="61322"/>
                    <a:pt x="10416" y="61203"/>
                    <a:pt x="10535" y="61085"/>
                  </a:cubicBezTo>
                  <a:cubicBezTo>
                    <a:pt x="11243" y="59900"/>
                    <a:pt x="11243" y="59663"/>
                    <a:pt x="11480" y="58478"/>
                  </a:cubicBezTo>
                  <a:cubicBezTo>
                    <a:pt x="11598" y="58360"/>
                    <a:pt x="11598" y="58123"/>
                    <a:pt x="11598" y="57649"/>
                  </a:cubicBezTo>
                  <a:cubicBezTo>
                    <a:pt x="11598" y="54687"/>
                    <a:pt x="9353" y="51962"/>
                    <a:pt x="5927" y="51962"/>
                  </a:cubicBezTo>
                  <a:cubicBezTo>
                    <a:pt x="2855" y="51962"/>
                    <a:pt x="138" y="53976"/>
                    <a:pt x="138" y="58004"/>
                  </a:cubicBezTo>
                  <a:cubicBezTo>
                    <a:pt x="138" y="68549"/>
                    <a:pt x="11480" y="74829"/>
                    <a:pt x="26248" y="74829"/>
                  </a:cubicBezTo>
                  <a:cubicBezTo>
                    <a:pt x="42316" y="74829"/>
                    <a:pt x="52358" y="63810"/>
                    <a:pt x="52358" y="52791"/>
                  </a:cubicBezTo>
                  <a:cubicBezTo>
                    <a:pt x="52358" y="46275"/>
                    <a:pt x="48814" y="38573"/>
                    <a:pt x="39480" y="33953"/>
                  </a:cubicBezTo>
                  <a:cubicBezTo>
                    <a:pt x="44679" y="30398"/>
                    <a:pt x="48814" y="24119"/>
                    <a:pt x="48814" y="17010"/>
                  </a:cubicBezTo>
                  <a:cubicBezTo>
                    <a:pt x="48814" y="7768"/>
                    <a:pt x="39717" y="67"/>
                    <a:pt x="26248" y="67"/>
                  </a:cubicBezTo>
                  <a:cubicBezTo>
                    <a:pt x="12189" y="67"/>
                    <a:pt x="3682" y="5398"/>
                    <a:pt x="3682" y="14048"/>
                  </a:cubicBezTo>
                  <a:cubicBezTo>
                    <a:pt x="3682" y="17839"/>
                    <a:pt x="6400" y="19972"/>
                    <a:pt x="9471" y="19972"/>
                  </a:cubicBezTo>
                  <a:cubicBezTo>
                    <a:pt x="12661" y="19972"/>
                    <a:pt x="15142" y="17484"/>
                    <a:pt x="15142" y="14285"/>
                  </a:cubicBezTo>
                  <a:cubicBezTo>
                    <a:pt x="15142" y="12270"/>
                    <a:pt x="14670" y="11678"/>
                    <a:pt x="14197" y="10967"/>
                  </a:cubicBezTo>
                  <a:cubicBezTo>
                    <a:pt x="17978" y="7887"/>
                    <a:pt x="25421" y="7887"/>
                    <a:pt x="26366" y="7887"/>
                  </a:cubicBezTo>
                  <a:cubicBezTo>
                    <a:pt x="34518" y="7887"/>
                    <a:pt x="39835" y="12389"/>
                    <a:pt x="39835" y="17010"/>
                  </a:cubicBezTo>
                  <a:cubicBezTo>
                    <a:pt x="39835" y="18787"/>
                    <a:pt x="39362" y="23171"/>
                    <a:pt x="35227" y="26844"/>
                  </a:cubicBezTo>
                  <a:cubicBezTo>
                    <a:pt x="31801" y="29806"/>
                    <a:pt x="28493" y="30043"/>
                    <a:pt x="24712" y="30280"/>
                  </a:cubicBezTo>
                  <a:cubicBezTo>
                    <a:pt x="17860" y="30754"/>
                    <a:pt x="15851" y="30872"/>
                    <a:pt x="15851" y="34545"/>
                  </a:cubicBezTo>
                  <a:cubicBezTo>
                    <a:pt x="15851" y="38455"/>
                    <a:pt x="19159" y="38455"/>
                    <a:pt x="20931" y="38455"/>
                  </a:cubicBezTo>
                  <a:lnTo>
                    <a:pt x="25894" y="38455"/>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13" name="Freeform: Shape 412">
              <a:extLst>
                <a:ext uri="{FF2B5EF4-FFF2-40B4-BE49-F238E27FC236}">
                  <a16:creationId xmlns:a16="http://schemas.microsoft.com/office/drawing/2014/main" id="{3291DF8F-59D7-C237-08E9-E1E4E0305CDC}"/>
                </a:ext>
              </a:extLst>
            </p:cNvPr>
            <p:cNvSpPr/>
            <p:nvPr>
              <p:custDataLst>
                <p:tags r:id="rId149"/>
              </p:custDataLst>
            </p:nvPr>
          </p:nvSpPr>
          <p:spPr>
            <a:xfrm>
              <a:off x="6523191" y="6981433"/>
              <a:ext cx="9451" cy="236963"/>
            </a:xfrm>
            <a:custGeom>
              <a:avLst/>
              <a:gdLst>
                <a:gd name="connsiteX0" fmla="*/ 9595 w 9451"/>
                <a:gd name="connsiteY0" fmla="*/ 8593 h 236963"/>
                <a:gd name="connsiteX1" fmla="*/ 4869 w 9451"/>
                <a:gd name="connsiteY1" fmla="*/ 63 h 236963"/>
                <a:gd name="connsiteX2" fmla="*/ 143 w 9451"/>
                <a:gd name="connsiteY2" fmla="*/ 8593 h 236963"/>
                <a:gd name="connsiteX3" fmla="*/ 143 w 9451"/>
                <a:gd name="connsiteY3" fmla="*/ 228496 h 236963"/>
                <a:gd name="connsiteX4" fmla="*/ 4869 w 9451"/>
                <a:gd name="connsiteY4" fmla="*/ 237027 h 236963"/>
                <a:gd name="connsiteX5" fmla="*/ 9595 w 9451"/>
                <a:gd name="connsiteY5" fmla="*/ 228496 h 236963"/>
                <a:gd name="connsiteX6" fmla="*/ 9595 w 9451"/>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51" h="236963">
                  <a:moveTo>
                    <a:pt x="9595" y="8593"/>
                  </a:moveTo>
                  <a:cubicBezTo>
                    <a:pt x="9595" y="4328"/>
                    <a:pt x="9595" y="63"/>
                    <a:pt x="4869" y="63"/>
                  </a:cubicBezTo>
                  <a:cubicBezTo>
                    <a:pt x="143" y="63"/>
                    <a:pt x="143" y="4328"/>
                    <a:pt x="143" y="8593"/>
                  </a:cubicBezTo>
                  <a:lnTo>
                    <a:pt x="143" y="228496"/>
                  </a:lnTo>
                  <a:cubicBezTo>
                    <a:pt x="143" y="232761"/>
                    <a:pt x="143" y="237027"/>
                    <a:pt x="4869" y="237027"/>
                  </a:cubicBezTo>
                  <a:cubicBezTo>
                    <a:pt x="9595" y="237027"/>
                    <a:pt x="9595" y="232761"/>
                    <a:pt x="9595" y="228496"/>
                  </a:cubicBezTo>
                  <a:lnTo>
                    <a:pt x="9595"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14" name="Freeform: Shape 413">
              <a:extLst>
                <a:ext uri="{FF2B5EF4-FFF2-40B4-BE49-F238E27FC236}">
                  <a16:creationId xmlns:a16="http://schemas.microsoft.com/office/drawing/2014/main" id="{4B8763F3-778D-E723-3B0B-5DBC7ECB8119}"/>
                </a:ext>
              </a:extLst>
            </p:cNvPr>
            <p:cNvSpPr/>
            <p:nvPr>
              <p:custDataLst>
                <p:tags r:id="rId150"/>
              </p:custDataLst>
            </p:nvPr>
          </p:nvSpPr>
          <p:spPr>
            <a:xfrm>
              <a:off x="6567561" y="6994703"/>
              <a:ext cx="143192" cy="213030"/>
            </a:xfrm>
            <a:custGeom>
              <a:avLst/>
              <a:gdLst>
                <a:gd name="connsiteX0" fmla="*/ 107186 w 143192"/>
                <a:gd name="connsiteY0" fmla="*/ 6224 h 213030"/>
                <a:gd name="connsiteX1" fmla="*/ 107895 w 143192"/>
                <a:gd name="connsiteY1" fmla="*/ 2669 h 213030"/>
                <a:gd name="connsiteX2" fmla="*/ 105059 w 143192"/>
                <a:gd name="connsiteY2" fmla="*/ 63 h 213030"/>
                <a:gd name="connsiteX3" fmla="*/ 101515 w 143192"/>
                <a:gd name="connsiteY3" fmla="*/ 4802 h 213030"/>
                <a:gd name="connsiteX4" fmla="*/ 62290 w 143192"/>
                <a:gd name="connsiteY4" fmla="*/ 161435 h 213030"/>
                <a:gd name="connsiteX5" fmla="*/ 35353 w 143192"/>
                <a:gd name="connsiteY5" fmla="*/ 134895 h 213030"/>
                <a:gd name="connsiteX6" fmla="*/ 48113 w 143192"/>
                <a:gd name="connsiteY6" fmla="*/ 90820 h 213030"/>
                <a:gd name="connsiteX7" fmla="*/ 50712 w 143192"/>
                <a:gd name="connsiteY7" fmla="*/ 79209 h 213030"/>
                <a:gd name="connsiteX8" fmla="*/ 31336 w 143192"/>
                <a:gd name="connsiteY8" fmla="*/ 59778 h 213030"/>
                <a:gd name="connsiteX9" fmla="*/ 146 w 143192"/>
                <a:gd name="connsiteY9" fmla="*/ 96270 h 213030"/>
                <a:gd name="connsiteX10" fmla="*/ 2981 w 143192"/>
                <a:gd name="connsiteY10" fmla="*/ 98640 h 213030"/>
                <a:gd name="connsiteX11" fmla="*/ 6762 w 143192"/>
                <a:gd name="connsiteY11" fmla="*/ 94374 h 213030"/>
                <a:gd name="connsiteX12" fmla="*/ 30627 w 143192"/>
                <a:gd name="connsiteY12" fmla="*/ 64991 h 213030"/>
                <a:gd name="connsiteX13" fmla="*/ 36535 w 143192"/>
                <a:gd name="connsiteY13" fmla="*/ 72574 h 213030"/>
                <a:gd name="connsiteX14" fmla="*/ 31100 w 143192"/>
                <a:gd name="connsiteY14" fmla="*/ 92953 h 213030"/>
                <a:gd name="connsiteX15" fmla="*/ 19758 w 143192"/>
                <a:gd name="connsiteY15" fmla="*/ 133000 h 213030"/>
                <a:gd name="connsiteX16" fmla="*/ 60873 w 143192"/>
                <a:gd name="connsiteY16" fmla="*/ 166648 h 213030"/>
                <a:gd name="connsiteX17" fmla="*/ 55674 w 143192"/>
                <a:gd name="connsiteY17" fmla="*/ 188212 h 213030"/>
                <a:gd name="connsiteX18" fmla="*/ 50240 w 143192"/>
                <a:gd name="connsiteY18" fmla="*/ 210724 h 213030"/>
                <a:gd name="connsiteX19" fmla="*/ 53075 w 143192"/>
                <a:gd name="connsiteY19" fmla="*/ 213093 h 213030"/>
                <a:gd name="connsiteX20" fmla="*/ 55202 w 143192"/>
                <a:gd name="connsiteY20" fmla="*/ 212145 h 213030"/>
                <a:gd name="connsiteX21" fmla="*/ 58037 w 143192"/>
                <a:gd name="connsiteY21" fmla="*/ 202430 h 213030"/>
                <a:gd name="connsiteX22" fmla="*/ 67016 w 143192"/>
                <a:gd name="connsiteY22" fmla="*/ 167122 h 213030"/>
                <a:gd name="connsiteX23" fmla="*/ 118764 w 143192"/>
                <a:gd name="connsiteY23" fmla="*/ 141767 h 213030"/>
                <a:gd name="connsiteX24" fmla="*/ 136013 w 143192"/>
                <a:gd name="connsiteY24" fmla="*/ 113332 h 213030"/>
                <a:gd name="connsiteX25" fmla="*/ 143338 w 143192"/>
                <a:gd name="connsiteY25" fmla="*/ 76365 h 213030"/>
                <a:gd name="connsiteX26" fmla="*/ 132941 w 143192"/>
                <a:gd name="connsiteY26" fmla="*/ 59778 h 213030"/>
                <a:gd name="connsiteX27" fmla="*/ 121127 w 143192"/>
                <a:gd name="connsiteY27" fmla="*/ 71152 h 213030"/>
                <a:gd name="connsiteX28" fmla="*/ 124671 w 143192"/>
                <a:gd name="connsiteY28" fmla="*/ 77550 h 213030"/>
                <a:gd name="connsiteX29" fmla="*/ 133178 w 143192"/>
                <a:gd name="connsiteY29" fmla="*/ 97692 h 213030"/>
                <a:gd name="connsiteX30" fmla="*/ 112620 w 143192"/>
                <a:gd name="connsiteY30" fmla="*/ 140819 h 213030"/>
                <a:gd name="connsiteX31" fmla="*/ 68198 w 143192"/>
                <a:gd name="connsiteY31" fmla="*/ 161909 h 213030"/>
                <a:gd name="connsiteX32" fmla="*/ 107186 w 143192"/>
                <a:gd name="connsiteY32" fmla="*/ 6224 h 21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3192" h="213030">
                  <a:moveTo>
                    <a:pt x="107186" y="6224"/>
                  </a:moveTo>
                  <a:cubicBezTo>
                    <a:pt x="107422" y="5276"/>
                    <a:pt x="107895" y="3854"/>
                    <a:pt x="107895" y="2669"/>
                  </a:cubicBezTo>
                  <a:cubicBezTo>
                    <a:pt x="107895" y="300"/>
                    <a:pt x="106241" y="63"/>
                    <a:pt x="105059" y="63"/>
                  </a:cubicBezTo>
                  <a:cubicBezTo>
                    <a:pt x="102696" y="63"/>
                    <a:pt x="102460" y="537"/>
                    <a:pt x="101515" y="4802"/>
                  </a:cubicBezTo>
                  <a:lnTo>
                    <a:pt x="62290" y="161435"/>
                  </a:lnTo>
                  <a:cubicBezTo>
                    <a:pt x="44332" y="159303"/>
                    <a:pt x="35353" y="150535"/>
                    <a:pt x="35353" y="134895"/>
                  </a:cubicBezTo>
                  <a:cubicBezTo>
                    <a:pt x="35353" y="130156"/>
                    <a:pt x="35353" y="123995"/>
                    <a:pt x="48113" y="90820"/>
                  </a:cubicBezTo>
                  <a:cubicBezTo>
                    <a:pt x="49058" y="87976"/>
                    <a:pt x="50712" y="83948"/>
                    <a:pt x="50712" y="79209"/>
                  </a:cubicBezTo>
                  <a:cubicBezTo>
                    <a:pt x="50712" y="68545"/>
                    <a:pt x="43151" y="59778"/>
                    <a:pt x="31336" y="59778"/>
                  </a:cubicBezTo>
                  <a:cubicBezTo>
                    <a:pt x="8889" y="59778"/>
                    <a:pt x="146" y="94137"/>
                    <a:pt x="146" y="96270"/>
                  </a:cubicBezTo>
                  <a:cubicBezTo>
                    <a:pt x="146" y="98640"/>
                    <a:pt x="2509" y="98640"/>
                    <a:pt x="2981" y="98640"/>
                  </a:cubicBezTo>
                  <a:cubicBezTo>
                    <a:pt x="5344" y="98640"/>
                    <a:pt x="5581" y="98166"/>
                    <a:pt x="6762" y="94374"/>
                  </a:cubicBezTo>
                  <a:cubicBezTo>
                    <a:pt x="13142" y="71863"/>
                    <a:pt x="22594" y="64991"/>
                    <a:pt x="30627" y="64991"/>
                  </a:cubicBezTo>
                  <a:cubicBezTo>
                    <a:pt x="32518" y="64991"/>
                    <a:pt x="36535" y="64991"/>
                    <a:pt x="36535" y="72574"/>
                  </a:cubicBezTo>
                  <a:cubicBezTo>
                    <a:pt x="36535" y="78735"/>
                    <a:pt x="34172" y="84659"/>
                    <a:pt x="31100" y="92953"/>
                  </a:cubicBezTo>
                  <a:cubicBezTo>
                    <a:pt x="19758" y="122810"/>
                    <a:pt x="19758" y="128971"/>
                    <a:pt x="19758" y="133000"/>
                  </a:cubicBezTo>
                  <a:cubicBezTo>
                    <a:pt x="19758" y="155511"/>
                    <a:pt x="38189" y="165227"/>
                    <a:pt x="60873" y="166648"/>
                  </a:cubicBezTo>
                  <a:cubicBezTo>
                    <a:pt x="58982" y="175179"/>
                    <a:pt x="58982" y="175653"/>
                    <a:pt x="55674" y="188212"/>
                  </a:cubicBezTo>
                  <a:cubicBezTo>
                    <a:pt x="54965" y="190819"/>
                    <a:pt x="50240" y="210013"/>
                    <a:pt x="50240" y="210724"/>
                  </a:cubicBezTo>
                  <a:cubicBezTo>
                    <a:pt x="50240" y="210961"/>
                    <a:pt x="50240" y="213093"/>
                    <a:pt x="53075" y="213093"/>
                  </a:cubicBezTo>
                  <a:cubicBezTo>
                    <a:pt x="53548" y="213093"/>
                    <a:pt x="54729" y="213093"/>
                    <a:pt x="55202" y="212145"/>
                  </a:cubicBezTo>
                  <a:cubicBezTo>
                    <a:pt x="55911" y="211672"/>
                    <a:pt x="57328" y="205747"/>
                    <a:pt x="58037" y="202430"/>
                  </a:cubicBezTo>
                  <a:lnTo>
                    <a:pt x="67016" y="167122"/>
                  </a:lnTo>
                  <a:cubicBezTo>
                    <a:pt x="75759" y="167122"/>
                    <a:pt x="96553" y="167122"/>
                    <a:pt x="118764" y="141767"/>
                  </a:cubicBezTo>
                  <a:cubicBezTo>
                    <a:pt x="128452" y="130867"/>
                    <a:pt x="133414" y="120440"/>
                    <a:pt x="136013" y="113332"/>
                  </a:cubicBezTo>
                  <a:cubicBezTo>
                    <a:pt x="138140" y="107407"/>
                    <a:pt x="143338" y="86792"/>
                    <a:pt x="143338" y="76365"/>
                  </a:cubicBezTo>
                  <a:cubicBezTo>
                    <a:pt x="143338" y="63095"/>
                    <a:pt x="136958" y="59778"/>
                    <a:pt x="132941" y="59778"/>
                  </a:cubicBezTo>
                  <a:cubicBezTo>
                    <a:pt x="127034" y="59778"/>
                    <a:pt x="121127" y="65939"/>
                    <a:pt x="121127" y="71152"/>
                  </a:cubicBezTo>
                  <a:cubicBezTo>
                    <a:pt x="121127" y="74232"/>
                    <a:pt x="122545" y="75654"/>
                    <a:pt x="124671" y="77550"/>
                  </a:cubicBezTo>
                  <a:cubicBezTo>
                    <a:pt x="127270" y="80157"/>
                    <a:pt x="133178" y="86318"/>
                    <a:pt x="133178" y="97692"/>
                  </a:cubicBezTo>
                  <a:cubicBezTo>
                    <a:pt x="133178" y="112858"/>
                    <a:pt x="120891" y="132289"/>
                    <a:pt x="112620" y="140819"/>
                  </a:cubicBezTo>
                  <a:cubicBezTo>
                    <a:pt x="91827" y="161909"/>
                    <a:pt x="76704" y="161909"/>
                    <a:pt x="68198" y="161909"/>
                  </a:cubicBezTo>
                  <a:lnTo>
                    <a:pt x="107186" y="6224"/>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15" name="Freeform: Shape 414">
              <a:extLst>
                <a:ext uri="{FF2B5EF4-FFF2-40B4-BE49-F238E27FC236}">
                  <a16:creationId xmlns:a16="http://schemas.microsoft.com/office/drawing/2014/main" id="{049CD782-60F6-54D6-D623-8EAA72C5ADF9}"/>
                </a:ext>
              </a:extLst>
            </p:cNvPr>
            <p:cNvSpPr/>
            <p:nvPr>
              <p:custDataLst>
                <p:tags r:id="rId151"/>
              </p:custDataLst>
            </p:nvPr>
          </p:nvSpPr>
          <p:spPr>
            <a:xfrm>
              <a:off x="6732656" y="7084559"/>
              <a:ext cx="60206" cy="110140"/>
            </a:xfrm>
            <a:custGeom>
              <a:avLst/>
              <a:gdLst>
                <a:gd name="connsiteX0" fmla="*/ 37534 w 60206"/>
                <a:gd name="connsiteY0" fmla="*/ 4709 h 110140"/>
                <a:gd name="connsiteX1" fmla="*/ 32572 w 60206"/>
                <a:gd name="connsiteY1" fmla="*/ 64 h 110140"/>
                <a:gd name="connsiteX2" fmla="*/ 152 w 60206"/>
                <a:gd name="connsiteY2" fmla="*/ 10680 h 110140"/>
                <a:gd name="connsiteX3" fmla="*/ 152 w 60206"/>
                <a:gd name="connsiteY3" fmla="*/ 16652 h 110140"/>
                <a:gd name="connsiteX4" fmla="*/ 24136 w 60206"/>
                <a:gd name="connsiteY4" fmla="*/ 12007 h 110140"/>
                <a:gd name="connsiteX5" fmla="*/ 24136 w 60206"/>
                <a:gd name="connsiteY5" fmla="*/ 96603 h 110140"/>
                <a:gd name="connsiteX6" fmla="*/ 7596 w 60206"/>
                <a:gd name="connsiteY6" fmla="*/ 104234 h 110140"/>
                <a:gd name="connsiteX7" fmla="*/ 1310 w 60206"/>
                <a:gd name="connsiteY7" fmla="*/ 104234 h 110140"/>
                <a:gd name="connsiteX8" fmla="*/ 1310 w 60206"/>
                <a:gd name="connsiteY8" fmla="*/ 110205 h 110140"/>
                <a:gd name="connsiteX9" fmla="*/ 30752 w 60206"/>
                <a:gd name="connsiteY9" fmla="*/ 109542 h 110140"/>
                <a:gd name="connsiteX10" fmla="*/ 60359 w 60206"/>
                <a:gd name="connsiteY10" fmla="*/ 110205 h 110140"/>
                <a:gd name="connsiteX11" fmla="*/ 60359 w 60206"/>
                <a:gd name="connsiteY11" fmla="*/ 104234 h 110140"/>
                <a:gd name="connsiteX12" fmla="*/ 54074 w 60206"/>
                <a:gd name="connsiteY12" fmla="*/ 104234 h 110140"/>
                <a:gd name="connsiteX13" fmla="*/ 37534 w 60206"/>
                <a:gd name="connsiteY13" fmla="*/ 96603 h 110140"/>
                <a:gd name="connsiteX14" fmla="*/ 37534 w 60206"/>
                <a:gd name="connsiteY14" fmla="*/ 4709 h 1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206" h="110140">
                  <a:moveTo>
                    <a:pt x="37534" y="4709"/>
                  </a:moveTo>
                  <a:cubicBezTo>
                    <a:pt x="37534" y="230"/>
                    <a:pt x="37203" y="64"/>
                    <a:pt x="32572" y="64"/>
                  </a:cubicBezTo>
                  <a:cubicBezTo>
                    <a:pt x="21986" y="10514"/>
                    <a:pt x="6934" y="10680"/>
                    <a:pt x="152" y="10680"/>
                  </a:cubicBezTo>
                  <a:lnTo>
                    <a:pt x="152" y="16652"/>
                  </a:lnTo>
                  <a:cubicBezTo>
                    <a:pt x="4122" y="16652"/>
                    <a:pt x="15039" y="16652"/>
                    <a:pt x="24136" y="12007"/>
                  </a:cubicBezTo>
                  <a:lnTo>
                    <a:pt x="24136" y="96603"/>
                  </a:lnTo>
                  <a:cubicBezTo>
                    <a:pt x="24136" y="102077"/>
                    <a:pt x="24136" y="104234"/>
                    <a:pt x="7596" y="104234"/>
                  </a:cubicBezTo>
                  <a:lnTo>
                    <a:pt x="1310" y="104234"/>
                  </a:lnTo>
                  <a:lnTo>
                    <a:pt x="1310" y="110205"/>
                  </a:lnTo>
                  <a:cubicBezTo>
                    <a:pt x="4287" y="110039"/>
                    <a:pt x="24632" y="109542"/>
                    <a:pt x="30752" y="109542"/>
                  </a:cubicBezTo>
                  <a:cubicBezTo>
                    <a:pt x="35880" y="109542"/>
                    <a:pt x="56720" y="110039"/>
                    <a:pt x="60359" y="110205"/>
                  </a:cubicBezTo>
                  <a:lnTo>
                    <a:pt x="60359" y="104234"/>
                  </a:lnTo>
                  <a:lnTo>
                    <a:pt x="54074" y="104234"/>
                  </a:lnTo>
                  <a:cubicBezTo>
                    <a:pt x="37534" y="104234"/>
                    <a:pt x="37534" y="102077"/>
                    <a:pt x="37534" y="96603"/>
                  </a:cubicBezTo>
                  <a:lnTo>
                    <a:pt x="37534" y="4709"/>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16" name="Freeform: Shape 415">
              <a:extLst>
                <a:ext uri="{FF2B5EF4-FFF2-40B4-BE49-F238E27FC236}">
                  <a16:creationId xmlns:a16="http://schemas.microsoft.com/office/drawing/2014/main" id="{F9E73EEB-E7B1-5B0F-1597-5396FEB07AD7}"/>
                </a:ext>
              </a:extLst>
            </p:cNvPr>
            <p:cNvSpPr/>
            <p:nvPr>
              <p:custDataLst>
                <p:tags r:id="rId152"/>
              </p:custDataLst>
            </p:nvPr>
          </p:nvSpPr>
          <p:spPr>
            <a:xfrm>
              <a:off x="6833626" y="6981433"/>
              <a:ext cx="52692" cy="236963"/>
            </a:xfrm>
            <a:custGeom>
              <a:avLst/>
              <a:gdLst>
                <a:gd name="connsiteX0" fmla="*/ 51668 w 52692"/>
                <a:gd name="connsiteY0" fmla="*/ 122573 h 236963"/>
                <a:gd name="connsiteX1" fmla="*/ 52850 w 52692"/>
                <a:gd name="connsiteY1" fmla="*/ 118545 h 236963"/>
                <a:gd name="connsiteX2" fmla="*/ 51668 w 52692"/>
                <a:gd name="connsiteY2" fmla="*/ 114516 h 236963"/>
                <a:gd name="connsiteX3" fmla="*/ 10317 w 52692"/>
                <a:gd name="connsiteY3" fmla="*/ 5513 h 236963"/>
                <a:gd name="connsiteX4" fmla="*/ 4883 w 52692"/>
                <a:gd name="connsiteY4" fmla="*/ 63 h 236963"/>
                <a:gd name="connsiteX5" fmla="*/ 157 w 52692"/>
                <a:gd name="connsiteY5" fmla="*/ 4802 h 236963"/>
                <a:gd name="connsiteX6" fmla="*/ 1338 w 52692"/>
                <a:gd name="connsiteY6" fmla="*/ 8593 h 236963"/>
                <a:gd name="connsiteX7" fmla="*/ 43162 w 52692"/>
                <a:gd name="connsiteY7" fmla="*/ 118545 h 236963"/>
                <a:gd name="connsiteX8" fmla="*/ 1338 w 52692"/>
                <a:gd name="connsiteY8" fmla="*/ 228022 h 236963"/>
                <a:gd name="connsiteX9" fmla="*/ 157 w 52692"/>
                <a:gd name="connsiteY9" fmla="*/ 232287 h 236963"/>
                <a:gd name="connsiteX10" fmla="*/ 4883 w 52692"/>
                <a:gd name="connsiteY10" fmla="*/ 237027 h 236963"/>
                <a:gd name="connsiteX11" fmla="*/ 9845 w 52692"/>
                <a:gd name="connsiteY11" fmla="*/ 232287 h 236963"/>
                <a:gd name="connsiteX12" fmla="*/ 51668 w 52692"/>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92" h="236963">
                  <a:moveTo>
                    <a:pt x="51668" y="122573"/>
                  </a:moveTo>
                  <a:cubicBezTo>
                    <a:pt x="52850" y="119730"/>
                    <a:pt x="52850" y="119256"/>
                    <a:pt x="52850" y="118545"/>
                  </a:cubicBezTo>
                  <a:cubicBezTo>
                    <a:pt x="52850" y="117834"/>
                    <a:pt x="52850" y="117360"/>
                    <a:pt x="51668" y="114516"/>
                  </a:cubicBezTo>
                  <a:lnTo>
                    <a:pt x="10317" y="5513"/>
                  </a:lnTo>
                  <a:cubicBezTo>
                    <a:pt x="8900" y="1485"/>
                    <a:pt x="7482" y="63"/>
                    <a:pt x="4883" y="63"/>
                  </a:cubicBezTo>
                  <a:cubicBezTo>
                    <a:pt x="2283" y="63"/>
                    <a:pt x="157" y="2195"/>
                    <a:pt x="157" y="4802"/>
                  </a:cubicBezTo>
                  <a:cubicBezTo>
                    <a:pt x="157" y="5513"/>
                    <a:pt x="157" y="5987"/>
                    <a:pt x="1338" y="8593"/>
                  </a:cubicBezTo>
                  <a:lnTo>
                    <a:pt x="43162" y="118545"/>
                  </a:lnTo>
                  <a:lnTo>
                    <a:pt x="1338" y="228022"/>
                  </a:lnTo>
                  <a:cubicBezTo>
                    <a:pt x="157" y="230629"/>
                    <a:pt x="157" y="231103"/>
                    <a:pt x="157" y="232287"/>
                  </a:cubicBezTo>
                  <a:cubicBezTo>
                    <a:pt x="157" y="234894"/>
                    <a:pt x="2283" y="237027"/>
                    <a:pt x="4883" y="237027"/>
                  </a:cubicBezTo>
                  <a:cubicBezTo>
                    <a:pt x="7954" y="237027"/>
                    <a:pt x="8900" y="234657"/>
                    <a:pt x="9845" y="232287"/>
                  </a:cubicBezTo>
                  <a:lnTo>
                    <a:pt x="51668"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17" name="Freeform: Shape 416">
              <a:extLst>
                <a:ext uri="{FF2B5EF4-FFF2-40B4-BE49-F238E27FC236}">
                  <a16:creationId xmlns:a16="http://schemas.microsoft.com/office/drawing/2014/main" id="{13F82945-F95F-F9EC-3972-9E432FBBD23B}"/>
                </a:ext>
              </a:extLst>
            </p:cNvPr>
            <p:cNvSpPr/>
            <p:nvPr>
              <p:custDataLst>
                <p:tags r:id="rId153"/>
              </p:custDataLst>
            </p:nvPr>
          </p:nvSpPr>
          <p:spPr>
            <a:xfrm>
              <a:off x="6916657" y="7158753"/>
              <a:ext cx="79393" cy="72321"/>
            </a:xfrm>
            <a:custGeom>
              <a:avLst/>
              <a:gdLst>
                <a:gd name="connsiteX0" fmla="*/ 67977 w 79393"/>
                <a:gd name="connsiteY0" fmla="*/ 11013 h 72321"/>
                <a:gd name="connsiteX1" fmla="*/ 72443 w 79393"/>
                <a:gd name="connsiteY1" fmla="*/ 11013 h 72321"/>
                <a:gd name="connsiteX2" fmla="*/ 79555 w 79393"/>
                <a:gd name="connsiteY2" fmla="*/ 5539 h 72321"/>
                <a:gd name="connsiteX3" fmla="*/ 72443 w 79393"/>
                <a:gd name="connsiteY3" fmla="*/ 65 h 72321"/>
                <a:gd name="connsiteX4" fmla="*/ 53256 w 79393"/>
                <a:gd name="connsiteY4" fmla="*/ 65 h 72321"/>
                <a:gd name="connsiteX5" fmla="*/ 46143 w 79393"/>
                <a:gd name="connsiteY5" fmla="*/ 5539 h 72321"/>
                <a:gd name="connsiteX6" fmla="*/ 53256 w 79393"/>
                <a:gd name="connsiteY6" fmla="*/ 11013 h 72321"/>
                <a:gd name="connsiteX7" fmla="*/ 57060 w 79393"/>
                <a:gd name="connsiteY7" fmla="*/ 11013 h 72321"/>
                <a:gd name="connsiteX8" fmla="*/ 39858 w 79393"/>
                <a:gd name="connsiteY8" fmla="*/ 62102 h 72321"/>
                <a:gd name="connsiteX9" fmla="*/ 22656 w 79393"/>
                <a:gd name="connsiteY9" fmla="*/ 11013 h 72321"/>
                <a:gd name="connsiteX10" fmla="*/ 26460 w 79393"/>
                <a:gd name="connsiteY10" fmla="*/ 11013 h 72321"/>
                <a:gd name="connsiteX11" fmla="*/ 33573 w 79393"/>
                <a:gd name="connsiteY11" fmla="*/ 5539 h 72321"/>
                <a:gd name="connsiteX12" fmla="*/ 26460 w 79393"/>
                <a:gd name="connsiteY12" fmla="*/ 65 h 72321"/>
                <a:gd name="connsiteX13" fmla="*/ 7274 w 79393"/>
                <a:gd name="connsiteY13" fmla="*/ 65 h 72321"/>
                <a:gd name="connsiteX14" fmla="*/ 161 w 79393"/>
                <a:gd name="connsiteY14" fmla="*/ 5539 h 72321"/>
                <a:gd name="connsiteX15" fmla="*/ 7274 w 79393"/>
                <a:gd name="connsiteY15" fmla="*/ 11013 h 72321"/>
                <a:gd name="connsiteX16" fmla="*/ 11739 w 79393"/>
                <a:gd name="connsiteY16" fmla="*/ 11013 h 72321"/>
                <a:gd name="connsiteX17" fmla="*/ 30265 w 79393"/>
                <a:gd name="connsiteY17" fmla="*/ 66083 h 72321"/>
                <a:gd name="connsiteX18" fmla="*/ 39858 w 79393"/>
                <a:gd name="connsiteY18" fmla="*/ 72387 h 72321"/>
                <a:gd name="connsiteX19" fmla="*/ 49452 w 79393"/>
                <a:gd name="connsiteY19" fmla="*/ 66083 h 72321"/>
                <a:gd name="connsiteX20" fmla="*/ 67977 w 79393"/>
                <a:gd name="connsiteY20" fmla="*/ 11013 h 7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393" h="72321">
                  <a:moveTo>
                    <a:pt x="67977" y="11013"/>
                  </a:moveTo>
                  <a:lnTo>
                    <a:pt x="72443" y="11013"/>
                  </a:lnTo>
                  <a:cubicBezTo>
                    <a:pt x="74924" y="11013"/>
                    <a:pt x="79555" y="11013"/>
                    <a:pt x="79555" y="5539"/>
                  </a:cubicBezTo>
                  <a:cubicBezTo>
                    <a:pt x="79555" y="65"/>
                    <a:pt x="74924" y="65"/>
                    <a:pt x="72443" y="65"/>
                  </a:cubicBezTo>
                  <a:lnTo>
                    <a:pt x="53256" y="65"/>
                  </a:lnTo>
                  <a:cubicBezTo>
                    <a:pt x="50609" y="65"/>
                    <a:pt x="46143" y="65"/>
                    <a:pt x="46143" y="5539"/>
                  </a:cubicBezTo>
                  <a:cubicBezTo>
                    <a:pt x="46143" y="11013"/>
                    <a:pt x="50609" y="11013"/>
                    <a:pt x="53256" y="11013"/>
                  </a:cubicBezTo>
                  <a:lnTo>
                    <a:pt x="57060" y="11013"/>
                  </a:lnTo>
                  <a:lnTo>
                    <a:pt x="39858" y="62102"/>
                  </a:lnTo>
                  <a:lnTo>
                    <a:pt x="22656" y="11013"/>
                  </a:lnTo>
                  <a:lnTo>
                    <a:pt x="26460" y="11013"/>
                  </a:lnTo>
                  <a:cubicBezTo>
                    <a:pt x="29107" y="11013"/>
                    <a:pt x="33573" y="11013"/>
                    <a:pt x="33573" y="5539"/>
                  </a:cubicBezTo>
                  <a:cubicBezTo>
                    <a:pt x="33573" y="65"/>
                    <a:pt x="29107" y="65"/>
                    <a:pt x="26460" y="65"/>
                  </a:cubicBezTo>
                  <a:lnTo>
                    <a:pt x="7274" y="65"/>
                  </a:lnTo>
                  <a:cubicBezTo>
                    <a:pt x="4793" y="65"/>
                    <a:pt x="161" y="65"/>
                    <a:pt x="161" y="5539"/>
                  </a:cubicBezTo>
                  <a:cubicBezTo>
                    <a:pt x="161" y="11013"/>
                    <a:pt x="4793" y="11013"/>
                    <a:pt x="7274" y="11013"/>
                  </a:cubicBezTo>
                  <a:lnTo>
                    <a:pt x="11739" y="11013"/>
                  </a:lnTo>
                  <a:lnTo>
                    <a:pt x="30265" y="66083"/>
                  </a:lnTo>
                  <a:cubicBezTo>
                    <a:pt x="32415" y="72387"/>
                    <a:pt x="36385" y="72387"/>
                    <a:pt x="39858" y="72387"/>
                  </a:cubicBezTo>
                  <a:cubicBezTo>
                    <a:pt x="43332" y="72387"/>
                    <a:pt x="47301" y="72387"/>
                    <a:pt x="49452" y="66083"/>
                  </a:cubicBezTo>
                  <a:lnTo>
                    <a:pt x="67977" y="1101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454" name="Group 453" descr="\documentclass{article}&#10;\usepackage{amsmath}&#10;\pagestyle{empty}&#10;&#10;\input{Macros.tex}&#10;&#10;\begin{document}&#10;&#10;$\ket{\rho_1}_{\reg{m}}$&#10;&#10;&#10;\end{document}" title="IguanaTex Shape Display">
            <a:extLst>
              <a:ext uri="{FF2B5EF4-FFF2-40B4-BE49-F238E27FC236}">
                <a16:creationId xmlns:a16="http://schemas.microsoft.com/office/drawing/2014/main" id="{44C18093-7264-922A-B48F-89AC5259DA28}"/>
              </a:ext>
            </a:extLst>
          </p:cNvPr>
          <p:cNvGrpSpPr>
            <a:grpSpLocks noChangeAspect="1"/>
          </p:cNvGrpSpPr>
          <p:nvPr>
            <p:custDataLst>
              <p:tags r:id="rId9"/>
            </p:custDataLst>
          </p:nvPr>
        </p:nvGrpSpPr>
        <p:grpSpPr>
          <a:xfrm>
            <a:off x="1948570" y="5108368"/>
            <a:ext cx="481170" cy="278987"/>
            <a:chOff x="5102137" y="7138855"/>
            <a:chExt cx="481170" cy="278987"/>
          </a:xfrm>
        </p:grpSpPr>
        <p:sp>
          <p:nvSpPr>
            <p:cNvPr id="449" name="Freeform: Shape 448">
              <a:extLst>
                <a:ext uri="{FF2B5EF4-FFF2-40B4-BE49-F238E27FC236}">
                  <a16:creationId xmlns:a16="http://schemas.microsoft.com/office/drawing/2014/main" id="{0E94EC25-C0A0-AF6A-091C-8480CFFC1800}"/>
                </a:ext>
              </a:extLst>
            </p:cNvPr>
            <p:cNvSpPr/>
            <p:nvPr>
              <p:custDataLst>
                <p:tags r:id="rId128"/>
              </p:custDataLst>
            </p:nvPr>
          </p:nvSpPr>
          <p:spPr>
            <a:xfrm>
              <a:off x="5102137" y="7138855"/>
              <a:ext cx="10248" cy="265703"/>
            </a:xfrm>
            <a:custGeom>
              <a:avLst/>
              <a:gdLst>
                <a:gd name="connsiteX0" fmla="*/ 10325 w 10248"/>
                <a:gd name="connsiteY0" fmla="*/ 9628 h 265703"/>
                <a:gd name="connsiteX1" fmla="*/ 5201 w 10248"/>
                <a:gd name="connsiteY1" fmla="*/ 63 h 265703"/>
                <a:gd name="connsiteX2" fmla="*/ 77 w 10248"/>
                <a:gd name="connsiteY2" fmla="*/ 9628 h 265703"/>
                <a:gd name="connsiteX3" fmla="*/ 77 w 10248"/>
                <a:gd name="connsiteY3" fmla="*/ 256201 h 265703"/>
                <a:gd name="connsiteX4" fmla="*/ 5201 w 10248"/>
                <a:gd name="connsiteY4" fmla="*/ 265766 h 265703"/>
                <a:gd name="connsiteX5" fmla="*/ 10325 w 10248"/>
                <a:gd name="connsiteY5" fmla="*/ 256201 h 265703"/>
                <a:gd name="connsiteX6" fmla="*/ 10325 w 10248"/>
                <a:gd name="connsiteY6" fmla="*/ 9628 h 26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48" h="265703">
                  <a:moveTo>
                    <a:pt x="10325" y="9628"/>
                  </a:moveTo>
                  <a:cubicBezTo>
                    <a:pt x="10325" y="4845"/>
                    <a:pt x="10325" y="63"/>
                    <a:pt x="5201" y="63"/>
                  </a:cubicBezTo>
                  <a:cubicBezTo>
                    <a:pt x="77" y="63"/>
                    <a:pt x="77" y="4845"/>
                    <a:pt x="77" y="9628"/>
                  </a:cubicBezTo>
                  <a:lnTo>
                    <a:pt x="77" y="256201"/>
                  </a:lnTo>
                  <a:cubicBezTo>
                    <a:pt x="77" y="260984"/>
                    <a:pt x="77" y="265766"/>
                    <a:pt x="5201" y="265766"/>
                  </a:cubicBezTo>
                  <a:cubicBezTo>
                    <a:pt x="10325" y="265766"/>
                    <a:pt x="10325" y="260984"/>
                    <a:pt x="10325" y="256201"/>
                  </a:cubicBezTo>
                  <a:lnTo>
                    <a:pt x="10325" y="9628"/>
                  </a:lnTo>
                  <a:close/>
                </a:path>
              </a:pathLst>
            </a:custGeom>
            <a:solidFill>
              <a:srgbClr val="000000"/>
            </a:solidFill>
            <a:ln w="25718"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69B01867-2DF3-E49C-10C1-079DD4C2033D}"/>
                </a:ext>
              </a:extLst>
            </p:cNvPr>
            <p:cNvSpPr/>
            <p:nvPr>
              <p:custDataLst>
                <p:tags r:id="rId129"/>
              </p:custDataLst>
            </p:nvPr>
          </p:nvSpPr>
          <p:spPr>
            <a:xfrm>
              <a:off x="5150505" y="7220691"/>
              <a:ext cx="120933" cy="174832"/>
            </a:xfrm>
            <a:custGeom>
              <a:avLst/>
              <a:gdLst>
                <a:gd name="connsiteX0" fmla="*/ 848 w 120933"/>
                <a:gd name="connsiteY0" fmla="*/ 163471 h 174832"/>
                <a:gd name="connsiteX1" fmla="*/ 79 w 120933"/>
                <a:gd name="connsiteY1" fmla="*/ 167722 h 174832"/>
                <a:gd name="connsiteX2" fmla="*/ 7253 w 120933"/>
                <a:gd name="connsiteY2" fmla="*/ 174896 h 174832"/>
                <a:gd name="connsiteX3" fmla="*/ 16221 w 120933"/>
                <a:gd name="connsiteY3" fmla="*/ 169316 h 174832"/>
                <a:gd name="connsiteX4" fmla="*/ 32619 w 120933"/>
                <a:gd name="connsiteY4" fmla="*/ 102624 h 174832"/>
                <a:gd name="connsiteX5" fmla="*/ 57984 w 120933"/>
                <a:gd name="connsiteY5" fmla="*/ 120427 h 174832"/>
                <a:gd name="connsiteX6" fmla="*/ 121013 w 120933"/>
                <a:gd name="connsiteY6" fmla="*/ 43372 h 174832"/>
                <a:gd name="connsiteX7" fmla="*/ 85399 w 120933"/>
                <a:gd name="connsiteY7" fmla="*/ 63 h 174832"/>
                <a:gd name="connsiteX8" fmla="*/ 25957 w 120933"/>
                <a:gd name="connsiteY8" fmla="*/ 59049 h 174832"/>
                <a:gd name="connsiteX9" fmla="*/ 848 w 120933"/>
                <a:gd name="connsiteY9" fmla="*/ 163471 h 174832"/>
                <a:gd name="connsiteX10" fmla="*/ 57728 w 120933"/>
                <a:gd name="connsiteY10" fmla="*/ 114581 h 174832"/>
                <a:gd name="connsiteX11" fmla="*/ 35693 w 120933"/>
                <a:gd name="connsiteY11" fmla="*/ 90933 h 174832"/>
                <a:gd name="connsiteX12" fmla="*/ 37743 w 120933"/>
                <a:gd name="connsiteY12" fmla="*/ 81102 h 174832"/>
                <a:gd name="connsiteX13" fmla="*/ 53116 w 120933"/>
                <a:gd name="connsiteY13" fmla="*/ 31150 h 174832"/>
                <a:gd name="connsiteX14" fmla="*/ 84886 w 120933"/>
                <a:gd name="connsiteY14" fmla="*/ 5908 h 174832"/>
                <a:gd name="connsiteX15" fmla="*/ 102565 w 120933"/>
                <a:gd name="connsiteY15" fmla="*/ 31947 h 174832"/>
                <a:gd name="connsiteX16" fmla="*/ 88217 w 120933"/>
                <a:gd name="connsiteY16" fmla="*/ 89339 h 174832"/>
                <a:gd name="connsiteX17" fmla="*/ 57728 w 120933"/>
                <a:gd name="connsiteY17" fmla="*/ 114581 h 17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0933" h="174832">
                  <a:moveTo>
                    <a:pt x="848" y="163471"/>
                  </a:moveTo>
                  <a:cubicBezTo>
                    <a:pt x="79" y="166659"/>
                    <a:pt x="79" y="167190"/>
                    <a:pt x="79" y="167722"/>
                  </a:cubicBezTo>
                  <a:cubicBezTo>
                    <a:pt x="79" y="171707"/>
                    <a:pt x="2898" y="174896"/>
                    <a:pt x="7253" y="174896"/>
                  </a:cubicBezTo>
                  <a:cubicBezTo>
                    <a:pt x="12634" y="174896"/>
                    <a:pt x="15709" y="170113"/>
                    <a:pt x="16221" y="169316"/>
                  </a:cubicBezTo>
                  <a:cubicBezTo>
                    <a:pt x="17502" y="166925"/>
                    <a:pt x="25701" y="131320"/>
                    <a:pt x="32619" y="102624"/>
                  </a:cubicBezTo>
                  <a:cubicBezTo>
                    <a:pt x="37743" y="113253"/>
                    <a:pt x="45942" y="120427"/>
                    <a:pt x="57984" y="120427"/>
                  </a:cubicBezTo>
                  <a:cubicBezTo>
                    <a:pt x="87961" y="120427"/>
                    <a:pt x="121013" y="82962"/>
                    <a:pt x="121013" y="43372"/>
                  </a:cubicBezTo>
                  <a:cubicBezTo>
                    <a:pt x="121013" y="15208"/>
                    <a:pt x="104102" y="63"/>
                    <a:pt x="85399" y="63"/>
                  </a:cubicBezTo>
                  <a:cubicBezTo>
                    <a:pt x="60546" y="63"/>
                    <a:pt x="33644" y="26633"/>
                    <a:pt x="25957" y="59049"/>
                  </a:cubicBezTo>
                  <a:lnTo>
                    <a:pt x="848" y="163471"/>
                  </a:lnTo>
                  <a:close/>
                  <a:moveTo>
                    <a:pt x="57728" y="114581"/>
                  </a:moveTo>
                  <a:cubicBezTo>
                    <a:pt x="39793" y="114581"/>
                    <a:pt x="35693" y="93325"/>
                    <a:pt x="35693" y="90933"/>
                  </a:cubicBezTo>
                  <a:cubicBezTo>
                    <a:pt x="35693" y="89871"/>
                    <a:pt x="36974" y="84557"/>
                    <a:pt x="37743" y="81102"/>
                  </a:cubicBezTo>
                  <a:cubicBezTo>
                    <a:pt x="44917" y="51344"/>
                    <a:pt x="47479" y="41778"/>
                    <a:pt x="53116" y="31150"/>
                  </a:cubicBezTo>
                  <a:cubicBezTo>
                    <a:pt x="64133" y="11754"/>
                    <a:pt x="76944" y="5908"/>
                    <a:pt x="84886" y="5908"/>
                  </a:cubicBezTo>
                  <a:cubicBezTo>
                    <a:pt x="94366" y="5908"/>
                    <a:pt x="102565" y="13614"/>
                    <a:pt x="102565" y="31947"/>
                  </a:cubicBezTo>
                  <a:cubicBezTo>
                    <a:pt x="102565" y="46561"/>
                    <a:pt x="95135" y="76320"/>
                    <a:pt x="88217" y="89339"/>
                  </a:cubicBezTo>
                  <a:cubicBezTo>
                    <a:pt x="79762" y="106079"/>
                    <a:pt x="67464" y="114581"/>
                    <a:pt x="57728" y="114581"/>
                  </a:cubicBezTo>
                  <a:close/>
                </a:path>
              </a:pathLst>
            </a:custGeom>
            <a:solidFill>
              <a:srgbClr val="000000"/>
            </a:solidFill>
            <a:ln w="25718"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75136ADB-A811-79EE-9427-5A879320A6E6}"/>
                </a:ext>
              </a:extLst>
            </p:cNvPr>
            <p:cNvSpPr/>
            <p:nvPr>
              <p:custDataLst>
                <p:tags r:id="rId130"/>
              </p:custDataLst>
            </p:nvPr>
          </p:nvSpPr>
          <p:spPr>
            <a:xfrm>
              <a:off x="5294834" y="7254488"/>
              <a:ext cx="65283" cy="123499"/>
            </a:xfrm>
            <a:custGeom>
              <a:avLst/>
              <a:gdLst>
                <a:gd name="connsiteX0" fmla="*/ 40618 w 65283"/>
                <a:gd name="connsiteY0" fmla="*/ 5272 h 123499"/>
                <a:gd name="connsiteX1" fmla="*/ 35237 w 65283"/>
                <a:gd name="connsiteY1" fmla="*/ 64 h 123499"/>
                <a:gd name="connsiteX2" fmla="*/ 85 w 65283"/>
                <a:gd name="connsiteY2" fmla="*/ 11968 h 123499"/>
                <a:gd name="connsiteX3" fmla="*/ 85 w 65283"/>
                <a:gd name="connsiteY3" fmla="*/ 18664 h 123499"/>
                <a:gd name="connsiteX4" fmla="*/ 26090 w 65283"/>
                <a:gd name="connsiteY4" fmla="*/ 13456 h 123499"/>
                <a:gd name="connsiteX5" fmla="*/ 26090 w 65283"/>
                <a:gd name="connsiteY5" fmla="*/ 108312 h 123499"/>
                <a:gd name="connsiteX6" fmla="*/ 8155 w 65283"/>
                <a:gd name="connsiteY6" fmla="*/ 116868 h 123499"/>
                <a:gd name="connsiteX7" fmla="*/ 1340 w 65283"/>
                <a:gd name="connsiteY7" fmla="*/ 116868 h 123499"/>
                <a:gd name="connsiteX8" fmla="*/ 1340 w 65283"/>
                <a:gd name="connsiteY8" fmla="*/ 123563 h 123499"/>
                <a:gd name="connsiteX9" fmla="*/ 33264 w 65283"/>
                <a:gd name="connsiteY9" fmla="*/ 122819 h 123499"/>
                <a:gd name="connsiteX10" fmla="*/ 65368 w 65283"/>
                <a:gd name="connsiteY10" fmla="*/ 123563 h 123499"/>
                <a:gd name="connsiteX11" fmla="*/ 65368 w 65283"/>
                <a:gd name="connsiteY11" fmla="*/ 116868 h 123499"/>
                <a:gd name="connsiteX12" fmla="*/ 58553 w 65283"/>
                <a:gd name="connsiteY12" fmla="*/ 116868 h 123499"/>
                <a:gd name="connsiteX13" fmla="*/ 40618 w 65283"/>
                <a:gd name="connsiteY13" fmla="*/ 108312 h 123499"/>
                <a:gd name="connsiteX14" fmla="*/ 40618 w 65283"/>
                <a:gd name="connsiteY14" fmla="*/ 5272 h 12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283" h="123499">
                  <a:moveTo>
                    <a:pt x="40618" y="5272"/>
                  </a:moveTo>
                  <a:cubicBezTo>
                    <a:pt x="40618" y="250"/>
                    <a:pt x="40259" y="64"/>
                    <a:pt x="35237" y="64"/>
                  </a:cubicBezTo>
                  <a:cubicBezTo>
                    <a:pt x="23759" y="11782"/>
                    <a:pt x="7438" y="11968"/>
                    <a:pt x="85" y="11968"/>
                  </a:cubicBezTo>
                  <a:lnTo>
                    <a:pt x="85" y="18664"/>
                  </a:lnTo>
                  <a:cubicBezTo>
                    <a:pt x="4389" y="18664"/>
                    <a:pt x="16226" y="18664"/>
                    <a:pt x="26090" y="13456"/>
                  </a:cubicBezTo>
                  <a:lnTo>
                    <a:pt x="26090" y="108312"/>
                  </a:lnTo>
                  <a:cubicBezTo>
                    <a:pt x="26090" y="114450"/>
                    <a:pt x="26090" y="116868"/>
                    <a:pt x="8155" y="116868"/>
                  </a:cubicBezTo>
                  <a:lnTo>
                    <a:pt x="1340" y="116868"/>
                  </a:lnTo>
                  <a:lnTo>
                    <a:pt x="1340" y="123563"/>
                  </a:lnTo>
                  <a:cubicBezTo>
                    <a:pt x="4568" y="123377"/>
                    <a:pt x="26628" y="122819"/>
                    <a:pt x="33264" y="122819"/>
                  </a:cubicBezTo>
                  <a:cubicBezTo>
                    <a:pt x="38824" y="122819"/>
                    <a:pt x="61422" y="123377"/>
                    <a:pt x="65368" y="123563"/>
                  </a:cubicBezTo>
                  <a:lnTo>
                    <a:pt x="65368" y="116868"/>
                  </a:lnTo>
                  <a:lnTo>
                    <a:pt x="58553" y="116868"/>
                  </a:lnTo>
                  <a:cubicBezTo>
                    <a:pt x="40618" y="116868"/>
                    <a:pt x="40618" y="114450"/>
                    <a:pt x="40618" y="108312"/>
                  </a:cubicBezTo>
                  <a:lnTo>
                    <a:pt x="40618" y="5272"/>
                  </a:lnTo>
                  <a:close/>
                </a:path>
              </a:pathLst>
            </a:custGeom>
            <a:solidFill>
              <a:srgbClr val="000000"/>
            </a:solidFill>
            <a:ln w="25718"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id="{2BFB77AC-21D8-D139-06D6-1E542EB83924}"/>
                </a:ext>
              </a:extLst>
            </p:cNvPr>
            <p:cNvSpPr/>
            <p:nvPr>
              <p:custDataLst>
                <p:tags r:id="rId131"/>
              </p:custDataLst>
            </p:nvPr>
          </p:nvSpPr>
          <p:spPr>
            <a:xfrm>
              <a:off x="5404318" y="7138855"/>
              <a:ext cx="57135" cy="265703"/>
            </a:xfrm>
            <a:custGeom>
              <a:avLst/>
              <a:gdLst>
                <a:gd name="connsiteX0" fmla="*/ 55944 w 57135"/>
                <a:gd name="connsiteY0" fmla="*/ 137432 h 265703"/>
                <a:gd name="connsiteX1" fmla="*/ 57225 w 57135"/>
                <a:gd name="connsiteY1" fmla="*/ 132915 h 265703"/>
                <a:gd name="connsiteX2" fmla="*/ 55944 w 57135"/>
                <a:gd name="connsiteY2" fmla="*/ 128398 h 265703"/>
                <a:gd name="connsiteX3" fmla="*/ 11106 w 57135"/>
                <a:gd name="connsiteY3" fmla="*/ 6174 h 265703"/>
                <a:gd name="connsiteX4" fmla="*/ 5213 w 57135"/>
                <a:gd name="connsiteY4" fmla="*/ 63 h 265703"/>
                <a:gd name="connsiteX5" fmla="*/ 89 w 57135"/>
                <a:gd name="connsiteY5" fmla="*/ 5377 h 265703"/>
                <a:gd name="connsiteX6" fmla="*/ 1370 w 57135"/>
                <a:gd name="connsiteY6" fmla="*/ 9628 h 265703"/>
                <a:gd name="connsiteX7" fmla="*/ 46720 w 57135"/>
                <a:gd name="connsiteY7" fmla="*/ 132915 h 265703"/>
                <a:gd name="connsiteX8" fmla="*/ 1370 w 57135"/>
                <a:gd name="connsiteY8" fmla="*/ 255670 h 265703"/>
                <a:gd name="connsiteX9" fmla="*/ 89 w 57135"/>
                <a:gd name="connsiteY9" fmla="*/ 260452 h 265703"/>
                <a:gd name="connsiteX10" fmla="*/ 5213 w 57135"/>
                <a:gd name="connsiteY10" fmla="*/ 265766 h 265703"/>
                <a:gd name="connsiteX11" fmla="*/ 10594 w 57135"/>
                <a:gd name="connsiteY11" fmla="*/ 260452 h 265703"/>
                <a:gd name="connsiteX12" fmla="*/ 55944 w 57135"/>
                <a:gd name="connsiteY12" fmla="*/ 137432 h 26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35" h="265703">
                  <a:moveTo>
                    <a:pt x="55944" y="137432"/>
                  </a:moveTo>
                  <a:cubicBezTo>
                    <a:pt x="57225" y="134243"/>
                    <a:pt x="57225" y="133712"/>
                    <a:pt x="57225" y="132915"/>
                  </a:cubicBezTo>
                  <a:cubicBezTo>
                    <a:pt x="57225" y="132117"/>
                    <a:pt x="57225" y="131586"/>
                    <a:pt x="55944" y="128398"/>
                  </a:cubicBezTo>
                  <a:lnTo>
                    <a:pt x="11106" y="6174"/>
                  </a:lnTo>
                  <a:cubicBezTo>
                    <a:pt x="9569" y="1657"/>
                    <a:pt x="8032" y="63"/>
                    <a:pt x="5213" y="63"/>
                  </a:cubicBezTo>
                  <a:cubicBezTo>
                    <a:pt x="2395" y="63"/>
                    <a:pt x="89" y="2454"/>
                    <a:pt x="89" y="5377"/>
                  </a:cubicBezTo>
                  <a:cubicBezTo>
                    <a:pt x="89" y="6174"/>
                    <a:pt x="89" y="6705"/>
                    <a:pt x="1370" y="9628"/>
                  </a:cubicBezTo>
                  <a:lnTo>
                    <a:pt x="46720" y="132915"/>
                  </a:lnTo>
                  <a:lnTo>
                    <a:pt x="1370" y="255670"/>
                  </a:lnTo>
                  <a:cubicBezTo>
                    <a:pt x="89" y="258592"/>
                    <a:pt x="89" y="259124"/>
                    <a:pt x="89" y="260452"/>
                  </a:cubicBezTo>
                  <a:cubicBezTo>
                    <a:pt x="89" y="263375"/>
                    <a:pt x="2395" y="265766"/>
                    <a:pt x="5213" y="265766"/>
                  </a:cubicBezTo>
                  <a:cubicBezTo>
                    <a:pt x="8544" y="265766"/>
                    <a:pt x="9569" y="263109"/>
                    <a:pt x="10594" y="260452"/>
                  </a:cubicBezTo>
                  <a:lnTo>
                    <a:pt x="55944" y="137432"/>
                  </a:lnTo>
                  <a:close/>
                </a:path>
              </a:pathLst>
            </a:custGeom>
            <a:solidFill>
              <a:srgbClr val="000000"/>
            </a:solidFill>
            <a:ln w="25718"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id="{AE3212B7-09A1-2333-8A6C-76E5A8D2970C}"/>
                </a:ext>
              </a:extLst>
            </p:cNvPr>
            <p:cNvSpPr/>
            <p:nvPr>
              <p:custDataLst>
                <p:tags r:id="rId132"/>
              </p:custDataLst>
            </p:nvPr>
          </p:nvSpPr>
          <p:spPr>
            <a:xfrm>
              <a:off x="5488969" y="7336750"/>
              <a:ext cx="94338" cy="81092"/>
            </a:xfrm>
            <a:custGeom>
              <a:avLst/>
              <a:gdLst>
                <a:gd name="connsiteX0" fmla="*/ 84387 w 94338"/>
                <a:gd name="connsiteY0" fmla="*/ 25175 h 81092"/>
                <a:gd name="connsiteX1" fmla="*/ 68246 w 94338"/>
                <a:gd name="connsiteY1" fmla="*/ 66 h 81092"/>
                <a:gd name="connsiteX2" fmla="*/ 50311 w 94338"/>
                <a:gd name="connsiteY2" fmla="*/ 9179 h 81092"/>
                <a:gd name="connsiteX3" fmla="*/ 36680 w 94338"/>
                <a:gd name="connsiteY3" fmla="*/ 66 h 81092"/>
                <a:gd name="connsiteX4" fmla="*/ 21436 w 94338"/>
                <a:gd name="connsiteY4" fmla="*/ 6204 h 81092"/>
                <a:gd name="connsiteX5" fmla="*/ 13544 w 94338"/>
                <a:gd name="connsiteY5" fmla="*/ 996 h 81092"/>
                <a:gd name="connsiteX6" fmla="*/ 7805 w 94338"/>
                <a:gd name="connsiteY6" fmla="*/ 996 h 81092"/>
                <a:gd name="connsiteX7" fmla="*/ 93 w 94338"/>
                <a:gd name="connsiteY7" fmla="*/ 7133 h 81092"/>
                <a:gd name="connsiteX8" fmla="*/ 10137 w 94338"/>
                <a:gd name="connsiteY8" fmla="*/ 13271 h 81092"/>
                <a:gd name="connsiteX9" fmla="*/ 10137 w 94338"/>
                <a:gd name="connsiteY9" fmla="*/ 68883 h 81092"/>
                <a:gd name="connsiteX10" fmla="*/ 93 w 94338"/>
                <a:gd name="connsiteY10" fmla="*/ 75021 h 81092"/>
                <a:gd name="connsiteX11" fmla="*/ 7805 w 94338"/>
                <a:gd name="connsiteY11" fmla="*/ 81159 h 81092"/>
                <a:gd name="connsiteX12" fmla="*/ 23588 w 94338"/>
                <a:gd name="connsiteY12" fmla="*/ 81159 h 81092"/>
                <a:gd name="connsiteX13" fmla="*/ 31300 w 94338"/>
                <a:gd name="connsiteY13" fmla="*/ 75021 h 81092"/>
                <a:gd name="connsiteX14" fmla="*/ 21256 w 94338"/>
                <a:gd name="connsiteY14" fmla="*/ 68883 h 81092"/>
                <a:gd name="connsiteX15" fmla="*/ 21256 w 94338"/>
                <a:gd name="connsiteY15" fmla="*/ 36334 h 81092"/>
                <a:gd name="connsiteX16" fmla="*/ 36142 w 94338"/>
                <a:gd name="connsiteY16" fmla="*/ 12341 h 81092"/>
                <a:gd name="connsiteX17" fmla="*/ 41702 w 94338"/>
                <a:gd name="connsiteY17" fmla="*/ 26105 h 81092"/>
                <a:gd name="connsiteX18" fmla="*/ 41702 w 94338"/>
                <a:gd name="connsiteY18" fmla="*/ 68883 h 81092"/>
                <a:gd name="connsiteX19" fmla="*/ 34707 w 94338"/>
                <a:gd name="connsiteY19" fmla="*/ 75021 h 81092"/>
                <a:gd name="connsiteX20" fmla="*/ 42420 w 94338"/>
                <a:gd name="connsiteY20" fmla="*/ 81159 h 81092"/>
                <a:gd name="connsiteX21" fmla="*/ 55153 w 94338"/>
                <a:gd name="connsiteY21" fmla="*/ 81159 h 81092"/>
                <a:gd name="connsiteX22" fmla="*/ 62865 w 94338"/>
                <a:gd name="connsiteY22" fmla="*/ 75021 h 81092"/>
                <a:gd name="connsiteX23" fmla="*/ 52822 w 94338"/>
                <a:gd name="connsiteY23" fmla="*/ 68883 h 81092"/>
                <a:gd name="connsiteX24" fmla="*/ 52822 w 94338"/>
                <a:gd name="connsiteY24" fmla="*/ 36334 h 81092"/>
                <a:gd name="connsiteX25" fmla="*/ 67708 w 94338"/>
                <a:gd name="connsiteY25" fmla="*/ 12341 h 81092"/>
                <a:gd name="connsiteX26" fmla="*/ 73268 w 94338"/>
                <a:gd name="connsiteY26" fmla="*/ 26105 h 81092"/>
                <a:gd name="connsiteX27" fmla="*/ 73268 w 94338"/>
                <a:gd name="connsiteY27" fmla="*/ 68883 h 81092"/>
                <a:gd name="connsiteX28" fmla="*/ 66273 w 94338"/>
                <a:gd name="connsiteY28" fmla="*/ 75021 h 81092"/>
                <a:gd name="connsiteX29" fmla="*/ 73985 w 94338"/>
                <a:gd name="connsiteY29" fmla="*/ 81159 h 81092"/>
                <a:gd name="connsiteX30" fmla="*/ 86719 w 94338"/>
                <a:gd name="connsiteY30" fmla="*/ 81159 h 81092"/>
                <a:gd name="connsiteX31" fmla="*/ 94431 w 94338"/>
                <a:gd name="connsiteY31" fmla="*/ 75021 h 81092"/>
                <a:gd name="connsiteX32" fmla="*/ 84387 w 94338"/>
                <a:gd name="connsiteY32" fmla="*/ 68883 h 81092"/>
                <a:gd name="connsiteX33" fmla="*/ 84387 w 94338"/>
                <a:gd name="connsiteY33" fmla="*/ 25175 h 8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4338" h="81092">
                  <a:moveTo>
                    <a:pt x="84387" y="25175"/>
                  </a:moveTo>
                  <a:cubicBezTo>
                    <a:pt x="84387" y="20897"/>
                    <a:pt x="84387" y="66"/>
                    <a:pt x="68246" y="66"/>
                  </a:cubicBezTo>
                  <a:cubicBezTo>
                    <a:pt x="62327" y="66"/>
                    <a:pt x="54974" y="2856"/>
                    <a:pt x="50311" y="9179"/>
                  </a:cubicBezTo>
                  <a:cubicBezTo>
                    <a:pt x="46903" y="2484"/>
                    <a:pt x="41881" y="66"/>
                    <a:pt x="36680" y="66"/>
                  </a:cubicBezTo>
                  <a:cubicBezTo>
                    <a:pt x="32914" y="66"/>
                    <a:pt x="26995" y="1182"/>
                    <a:pt x="21436" y="6204"/>
                  </a:cubicBezTo>
                  <a:cubicBezTo>
                    <a:pt x="20360" y="996"/>
                    <a:pt x="16234" y="996"/>
                    <a:pt x="13544" y="996"/>
                  </a:cubicBezTo>
                  <a:lnTo>
                    <a:pt x="7805" y="996"/>
                  </a:lnTo>
                  <a:cubicBezTo>
                    <a:pt x="5115" y="996"/>
                    <a:pt x="93" y="996"/>
                    <a:pt x="93" y="7133"/>
                  </a:cubicBezTo>
                  <a:cubicBezTo>
                    <a:pt x="93" y="13271"/>
                    <a:pt x="4397" y="13271"/>
                    <a:pt x="10137" y="13271"/>
                  </a:cubicBezTo>
                  <a:lnTo>
                    <a:pt x="10137" y="68883"/>
                  </a:lnTo>
                  <a:cubicBezTo>
                    <a:pt x="4397" y="68883"/>
                    <a:pt x="93" y="68883"/>
                    <a:pt x="93" y="75021"/>
                  </a:cubicBezTo>
                  <a:cubicBezTo>
                    <a:pt x="93" y="81159"/>
                    <a:pt x="5115" y="81159"/>
                    <a:pt x="7805" y="81159"/>
                  </a:cubicBezTo>
                  <a:lnTo>
                    <a:pt x="23588" y="81159"/>
                  </a:lnTo>
                  <a:cubicBezTo>
                    <a:pt x="26278" y="81159"/>
                    <a:pt x="31300" y="81159"/>
                    <a:pt x="31300" y="75021"/>
                  </a:cubicBezTo>
                  <a:cubicBezTo>
                    <a:pt x="31300" y="68883"/>
                    <a:pt x="26995" y="68883"/>
                    <a:pt x="21256" y="68883"/>
                  </a:cubicBezTo>
                  <a:lnTo>
                    <a:pt x="21256" y="36334"/>
                  </a:lnTo>
                  <a:cubicBezTo>
                    <a:pt x="21256" y="20897"/>
                    <a:pt x="28968" y="12341"/>
                    <a:pt x="36142" y="12341"/>
                  </a:cubicBezTo>
                  <a:cubicBezTo>
                    <a:pt x="39909" y="12341"/>
                    <a:pt x="41702" y="16619"/>
                    <a:pt x="41702" y="26105"/>
                  </a:cubicBezTo>
                  <a:lnTo>
                    <a:pt x="41702" y="68883"/>
                  </a:lnTo>
                  <a:cubicBezTo>
                    <a:pt x="39909" y="68883"/>
                    <a:pt x="34707" y="68883"/>
                    <a:pt x="34707" y="75021"/>
                  </a:cubicBezTo>
                  <a:cubicBezTo>
                    <a:pt x="34707" y="81159"/>
                    <a:pt x="39729" y="81159"/>
                    <a:pt x="42420" y="81159"/>
                  </a:cubicBezTo>
                  <a:lnTo>
                    <a:pt x="55153" y="81159"/>
                  </a:lnTo>
                  <a:cubicBezTo>
                    <a:pt x="57844" y="81159"/>
                    <a:pt x="62865" y="81159"/>
                    <a:pt x="62865" y="75021"/>
                  </a:cubicBezTo>
                  <a:cubicBezTo>
                    <a:pt x="62865" y="68883"/>
                    <a:pt x="58561" y="68883"/>
                    <a:pt x="52822" y="68883"/>
                  </a:cubicBezTo>
                  <a:lnTo>
                    <a:pt x="52822" y="36334"/>
                  </a:lnTo>
                  <a:cubicBezTo>
                    <a:pt x="52822" y="20897"/>
                    <a:pt x="60534" y="12341"/>
                    <a:pt x="67708" y="12341"/>
                  </a:cubicBezTo>
                  <a:cubicBezTo>
                    <a:pt x="71474" y="12341"/>
                    <a:pt x="73268" y="16619"/>
                    <a:pt x="73268" y="26105"/>
                  </a:cubicBezTo>
                  <a:lnTo>
                    <a:pt x="73268" y="68883"/>
                  </a:lnTo>
                  <a:cubicBezTo>
                    <a:pt x="71474" y="68883"/>
                    <a:pt x="66273" y="68883"/>
                    <a:pt x="66273" y="75021"/>
                  </a:cubicBezTo>
                  <a:cubicBezTo>
                    <a:pt x="66273" y="81159"/>
                    <a:pt x="71295" y="81159"/>
                    <a:pt x="73985" y="81159"/>
                  </a:cubicBezTo>
                  <a:lnTo>
                    <a:pt x="86719" y="81159"/>
                  </a:lnTo>
                  <a:cubicBezTo>
                    <a:pt x="89409" y="81159"/>
                    <a:pt x="94431" y="81159"/>
                    <a:pt x="94431" y="75021"/>
                  </a:cubicBezTo>
                  <a:cubicBezTo>
                    <a:pt x="94431" y="68883"/>
                    <a:pt x="90127" y="68883"/>
                    <a:pt x="84387" y="68883"/>
                  </a:cubicBezTo>
                  <a:lnTo>
                    <a:pt x="84387" y="25175"/>
                  </a:lnTo>
                  <a:close/>
                </a:path>
              </a:pathLst>
            </a:custGeom>
            <a:solidFill>
              <a:srgbClr val="000000"/>
            </a:solidFill>
            <a:ln w="25718" cap="flat">
              <a:noFill/>
              <a:prstDash val="solid"/>
              <a:miter/>
            </a:ln>
          </p:spPr>
          <p:txBody>
            <a:bodyPr rtlCol="0" anchor="ctr"/>
            <a:lstStyle/>
            <a:p>
              <a:endParaRPr lang="en-US"/>
            </a:p>
          </p:txBody>
        </p:sp>
      </p:grpSp>
      <p:grpSp>
        <p:nvGrpSpPr>
          <p:cNvPr id="478" name="Group 477" descr="\documentclass{article}&#10;\usepackage{amsmath}&#10;\pagestyle{empty}&#10;&#10;\input{Macros.tex}&#10;&#10;\begin{document}&#10;&#10;$V_1 = \sum_{p_1} \ketbra{p_1}_{\reg{p_1}}\tensor U_{p_1}$&#10;&#10;&#10;\end{document}" title="IguanaTex Shape Display">
            <a:extLst>
              <a:ext uri="{FF2B5EF4-FFF2-40B4-BE49-F238E27FC236}">
                <a16:creationId xmlns:a16="http://schemas.microsoft.com/office/drawing/2014/main" id="{45ECDD52-70EC-4030-7280-22AE87B30EA1}"/>
              </a:ext>
            </a:extLst>
          </p:cNvPr>
          <p:cNvGrpSpPr>
            <a:grpSpLocks noChangeAspect="1"/>
          </p:cNvGrpSpPr>
          <p:nvPr>
            <p:custDataLst>
              <p:tags r:id="rId10"/>
            </p:custDataLst>
          </p:nvPr>
        </p:nvGrpSpPr>
        <p:grpSpPr>
          <a:xfrm>
            <a:off x="7210286" y="5145711"/>
            <a:ext cx="2723121" cy="305029"/>
            <a:chOff x="4498161" y="3944431"/>
            <a:chExt cx="2723121" cy="305029"/>
          </a:xfrm>
        </p:grpSpPr>
        <p:sp>
          <p:nvSpPr>
            <p:cNvPr id="458" name="Freeform: Shape 457">
              <a:extLst>
                <a:ext uri="{FF2B5EF4-FFF2-40B4-BE49-F238E27FC236}">
                  <a16:creationId xmlns:a16="http://schemas.microsoft.com/office/drawing/2014/main" id="{3804E1C7-FC76-CE00-EFA4-2433D38DD0C6}"/>
                </a:ext>
              </a:extLst>
            </p:cNvPr>
            <p:cNvSpPr/>
            <p:nvPr>
              <p:custDataLst>
                <p:tags r:id="rId108"/>
              </p:custDataLst>
            </p:nvPr>
          </p:nvSpPr>
          <p:spPr>
            <a:xfrm>
              <a:off x="4498161" y="3961387"/>
              <a:ext cx="180011" cy="178400"/>
            </a:xfrm>
            <a:custGeom>
              <a:avLst/>
              <a:gdLst>
                <a:gd name="connsiteX0" fmla="*/ 144490 w 180011"/>
                <a:gd name="connsiteY0" fmla="*/ 28911 h 178400"/>
                <a:gd name="connsiteX1" fmla="*/ 176806 w 180011"/>
                <a:gd name="connsiteY1" fmla="*/ 7907 h 178400"/>
                <a:gd name="connsiteX2" fmla="*/ 180088 w 180011"/>
                <a:gd name="connsiteY2" fmla="*/ 3099 h 178400"/>
                <a:gd name="connsiteX3" fmla="*/ 176806 w 180011"/>
                <a:gd name="connsiteY3" fmla="*/ 63 h 178400"/>
                <a:gd name="connsiteX4" fmla="*/ 156104 w 180011"/>
                <a:gd name="connsiteY4" fmla="*/ 822 h 178400"/>
                <a:gd name="connsiteX5" fmla="*/ 131109 w 180011"/>
                <a:gd name="connsiteY5" fmla="*/ 63 h 178400"/>
                <a:gd name="connsiteX6" fmla="*/ 126312 w 180011"/>
                <a:gd name="connsiteY6" fmla="*/ 4871 h 178400"/>
                <a:gd name="connsiteX7" fmla="*/ 130352 w 180011"/>
                <a:gd name="connsiteY7" fmla="*/ 7907 h 178400"/>
                <a:gd name="connsiteX8" fmla="*/ 141965 w 180011"/>
                <a:gd name="connsiteY8" fmla="*/ 16258 h 178400"/>
                <a:gd name="connsiteX9" fmla="*/ 138178 w 180011"/>
                <a:gd name="connsiteY9" fmla="*/ 25874 h 178400"/>
                <a:gd name="connsiteX10" fmla="*/ 60670 w 180011"/>
                <a:gd name="connsiteY10" fmla="*/ 149363 h 178400"/>
                <a:gd name="connsiteX11" fmla="*/ 43502 w 180011"/>
                <a:gd name="connsiteY11" fmla="*/ 15499 h 178400"/>
                <a:gd name="connsiteX12" fmla="*/ 60922 w 180011"/>
                <a:gd name="connsiteY12" fmla="*/ 7907 h 178400"/>
                <a:gd name="connsiteX13" fmla="*/ 67234 w 180011"/>
                <a:gd name="connsiteY13" fmla="*/ 2846 h 178400"/>
                <a:gd name="connsiteX14" fmla="*/ 63699 w 180011"/>
                <a:gd name="connsiteY14" fmla="*/ 63 h 178400"/>
                <a:gd name="connsiteX15" fmla="*/ 32393 w 180011"/>
                <a:gd name="connsiteY15" fmla="*/ 822 h 178400"/>
                <a:gd name="connsiteX16" fmla="*/ 18507 w 180011"/>
                <a:gd name="connsiteY16" fmla="*/ 569 h 178400"/>
                <a:gd name="connsiteX17" fmla="*/ 4874 w 180011"/>
                <a:gd name="connsiteY17" fmla="*/ 63 h 178400"/>
                <a:gd name="connsiteX18" fmla="*/ 77 w 180011"/>
                <a:gd name="connsiteY18" fmla="*/ 4871 h 178400"/>
                <a:gd name="connsiteX19" fmla="*/ 6388 w 180011"/>
                <a:gd name="connsiteY19" fmla="*/ 7907 h 178400"/>
                <a:gd name="connsiteX20" fmla="*/ 21537 w 180011"/>
                <a:gd name="connsiteY20" fmla="*/ 16511 h 178400"/>
                <a:gd name="connsiteX21" fmla="*/ 41482 w 180011"/>
                <a:gd name="connsiteY21" fmla="*/ 172644 h 178400"/>
                <a:gd name="connsiteX22" fmla="*/ 46531 w 180011"/>
                <a:gd name="connsiteY22" fmla="*/ 178464 h 178400"/>
                <a:gd name="connsiteX23" fmla="*/ 53601 w 180011"/>
                <a:gd name="connsiteY23" fmla="*/ 173909 h 178400"/>
                <a:gd name="connsiteX24" fmla="*/ 144490 w 180011"/>
                <a:gd name="connsiteY24" fmla="*/ 28911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011" h="178400">
                  <a:moveTo>
                    <a:pt x="144490" y="28911"/>
                  </a:moveTo>
                  <a:cubicBezTo>
                    <a:pt x="156861" y="9173"/>
                    <a:pt x="167465" y="8413"/>
                    <a:pt x="176806" y="7907"/>
                  </a:cubicBezTo>
                  <a:cubicBezTo>
                    <a:pt x="179836" y="7654"/>
                    <a:pt x="180088" y="3352"/>
                    <a:pt x="180088" y="3099"/>
                  </a:cubicBezTo>
                  <a:cubicBezTo>
                    <a:pt x="180088" y="1075"/>
                    <a:pt x="178826" y="63"/>
                    <a:pt x="176806" y="63"/>
                  </a:cubicBezTo>
                  <a:cubicBezTo>
                    <a:pt x="170242" y="63"/>
                    <a:pt x="162920" y="822"/>
                    <a:pt x="156104" y="822"/>
                  </a:cubicBezTo>
                  <a:cubicBezTo>
                    <a:pt x="147772" y="822"/>
                    <a:pt x="139188" y="63"/>
                    <a:pt x="131109" y="63"/>
                  </a:cubicBezTo>
                  <a:cubicBezTo>
                    <a:pt x="129594" y="63"/>
                    <a:pt x="126312" y="63"/>
                    <a:pt x="126312" y="4871"/>
                  </a:cubicBezTo>
                  <a:cubicBezTo>
                    <a:pt x="126312" y="7654"/>
                    <a:pt x="128584" y="7907"/>
                    <a:pt x="130352" y="7907"/>
                  </a:cubicBezTo>
                  <a:cubicBezTo>
                    <a:pt x="137168" y="8413"/>
                    <a:pt x="141965" y="10944"/>
                    <a:pt x="141965" y="16258"/>
                  </a:cubicBezTo>
                  <a:cubicBezTo>
                    <a:pt x="141965" y="20054"/>
                    <a:pt x="138178" y="25621"/>
                    <a:pt x="138178" y="25874"/>
                  </a:cubicBezTo>
                  <a:lnTo>
                    <a:pt x="60670" y="149363"/>
                  </a:lnTo>
                  <a:lnTo>
                    <a:pt x="43502" y="15499"/>
                  </a:lnTo>
                  <a:cubicBezTo>
                    <a:pt x="43502" y="11197"/>
                    <a:pt x="49308" y="7907"/>
                    <a:pt x="60922" y="7907"/>
                  </a:cubicBezTo>
                  <a:cubicBezTo>
                    <a:pt x="64457" y="7907"/>
                    <a:pt x="67234" y="7907"/>
                    <a:pt x="67234" y="2846"/>
                  </a:cubicBezTo>
                  <a:cubicBezTo>
                    <a:pt x="67234" y="569"/>
                    <a:pt x="65214" y="63"/>
                    <a:pt x="63699" y="63"/>
                  </a:cubicBezTo>
                  <a:cubicBezTo>
                    <a:pt x="53601" y="63"/>
                    <a:pt x="42744" y="822"/>
                    <a:pt x="32393" y="822"/>
                  </a:cubicBezTo>
                  <a:cubicBezTo>
                    <a:pt x="27848" y="822"/>
                    <a:pt x="23052" y="569"/>
                    <a:pt x="18507" y="569"/>
                  </a:cubicBezTo>
                  <a:cubicBezTo>
                    <a:pt x="13963" y="569"/>
                    <a:pt x="9166" y="63"/>
                    <a:pt x="4874" y="63"/>
                  </a:cubicBezTo>
                  <a:cubicBezTo>
                    <a:pt x="3106" y="63"/>
                    <a:pt x="77" y="63"/>
                    <a:pt x="77" y="4871"/>
                  </a:cubicBezTo>
                  <a:cubicBezTo>
                    <a:pt x="77" y="7907"/>
                    <a:pt x="2349" y="7907"/>
                    <a:pt x="6388" y="7907"/>
                  </a:cubicBezTo>
                  <a:cubicBezTo>
                    <a:pt x="20527" y="7907"/>
                    <a:pt x="20779" y="10185"/>
                    <a:pt x="21537" y="16511"/>
                  </a:cubicBezTo>
                  <a:lnTo>
                    <a:pt x="41482" y="172644"/>
                  </a:lnTo>
                  <a:cubicBezTo>
                    <a:pt x="42239" y="177705"/>
                    <a:pt x="43249" y="178464"/>
                    <a:pt x="46531" y="178464"/>
                  </a:cubicBezTo>
                  <a:cubicBezTo>
                    <a:pt x="50571" y="178464"/>
                    <a:pt x="51581" y="177199"/>
                    <a:pt x="53601" y="173909"/>
                  </a:cubicBezTo>
                  <a:lnTo>
                    <a:pt x="144490" y="28911"/>
                  </a:lnTo>
                  <a:close/>
                </a:path>
              </a:pathLst>
            </a:custGeom>
            <a:solidFill>
              <a:srgbClr val="000000"/>
            </a:solidFill>
            <a:ln w="25342"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id="{28D068E7-E0C9-E469-922E-CB2AD244EAA5}"/>
                </a:ext>
              </a:extLst>
            </p:cNvPr>
            <p:cNvSpPr/>
            <p:nvPr>
              <p:custDataLst>
                <p:tags r:id="rId109"/>
              </p:custDataLst>
            </p:nvPr>
          </p:nvSpPr>
          <p:spPr>
            <a:xfrm>
              <a:off x="4650561" y="4054560"/>
              <a:ext cx="64329" cy="117618"/>
            </a:xfrm>
            <a:custGeom>
              <a:avLst/>
              <a:gdLst>
                <a:gd name="connsiteX0" fmla="*/ 40023 w 64329"/>
                <a:gd name="connsiteY0" fmla="*/ 5024 h 117618"/>
                <a:gd name="connsiteX1" fmla="*/ 34722 w 64329"/>
                <a:gd name="connsiteY1" fmla="*/ 64 h 117618"/>
                <a:gd name="connsiteX2" fmla="*/ 83 w 64329"/>
                <a:gd name="connsiteY2" fmla="*/ 11401 h 117618"/>
                <a:gd name="connsiteX3" fmla="*/ 83 w 64329"/>
                <a:gd name="connsiteY3" fmla="*/ 17778 h 117618"/>
                <a:gd name="connsiteX4" fmla="*/ 25708 w 64329"/>
                <a:gd name="connsiteY4" fmla="*/ 12818 h 117618"/>
                <a:gd name="connsiteX5" fmla="*/ 25708 w 64329"/>
                <a:gd name="connsiteY5" fmla="*/ 103157 h 117618"/>
                <a:gd name="connsiteX6" fmla="*/ 8035 w 64329"/>
                <a:gd name="connsiteY6" fmla="*/ 111305 h 117618"/>
                <a:gd name="connsiteX7" fmla="*/ 1320 w 64329"/>
                <a:gd name="connsiteY7" fmla="*/ 111305 h 117618"/>
                <a:gd name="connsiteX8" fmla="*/ 1320 w 64329"/>
                <a:gd name="connsiteY8" fmla="*/ 117682 h 117618"/>
                <a:gd name="connsiteX9" fmla="*/ 32777 w 64329"/>
                <a:gd name="connsiteY9" fmla="*/ 116974 h 117618"/>
                <a:gd name="connsiteX10" fmla="*/ 64412 w 64329"/>
                <a:gd name="connsiteY10" fmla="*/ 117682 h 117618"/>
                <a:gd name="connsiteX11" fmla="*/ 64412 w 64329"/>
                <a:gd name="connsiteY11" fmla="*/ 111305 h 117618"/>
                <a:gd name="connsiteX12" fmla="*/ 57696 w 64329"/>
                <a:gd name="connsiteY12" fmla="*/ 111305 h 117618"/>
                <a:gd name="connsiteX13" fmla="*/ 40023 w 64329"/>
                <a:gd name="connsiteY13" fmla="*/ 103157 h 117618"/>
                <a:gd name="connsiteX14" fmla="*/ 40023 w 64329"/>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329" h="117618">
                  <a:moveTo>
                    <a:pt x="40023" y="5024"/>
                  </a:moveTo>
                  <a:cubicBezTo>
                    <a:pt x="40023" y="241"/>
                    <a:pt x="39670" y="64"/>
                    <a:pt x="34722" y="64"/>
                  </a:cubicBezTo>
                  <a:cubicBezTo>
                    <a:pt x="23411" y="11224"/>
                    <a:pt x="7328" y="11401"/>
                    <a:pt x="83" y="11401"/>
                  </a:cubicBezTo>
                  <a:lnTo>
                    <a:pt x="83" y="17778"/>
                  </a:lnTo>
                  <a:cubicBezTo>
                    <a:pt x="4324" y="17778"/>
                    <a:pt x="15988" y="17778"/>
                    <a:pt x="25708" y="12818"/>
                  </a:cubicBezTo>
                  <a:lnTo>
                    <a:pt x="25708" y="103157"/>
                  </a:lnTo>
                  <a:cubicBezTo>
                    <a:pt x="25708" y="109003"/>
                    <a:pt x="25708" y="111305"/>
                    <a:pt x="8035" y="111305"/>
                  </a:cubicBezTo>
                  <a:lnTo>
                    <a:pt x="1320" y="111305"/>
                  </a:lnTo>
                  <a:lnTo>
                    <a:pt x="1320" y="117682"/>
                  </a:lnTo>
                  <a:cubicBezTo>
                    <a:pt x="4501" y="117505"/>
                    <a:pt x="26238" y="116974"/>
                    <a:pt x="32777" y="116974"/>
                  </a:cubicBezTo>
                  <a:cubicBezTo>
                    <a:pt x="38256" y="116974"/>
                    <a:pt x="60524" y="117505"/>
                    <a:pt x="64412" y="117682"/>
                  </a:cubicBezTo>
                  <a:lnTo>
                    <a:pt x="64412" y="111305"/>
                  </a:lnTo>
                  <a:lnTo>
                    <a:pt x="57696" y="111305"/>
                  </a:lnTo>
                  <a:cubicBezTo>
                    <a:pt x="40023" y="111305"/>
                    <a:pt x="40023" y="109003"/>
                    <a:pt x="40023" y="103157"/>
                  </a:cubicBezTo>
                  <a:lnTo>
                    <a:pt x="40023" y="5024"/>
                  </a:lnTo>
                  <a:close/>
                </a:path>
              </a:pathLst>
            </a:custGeom>
            <a:solidFill>
              <a:srgbClr val="000000"/>
            </a:solidFill>
            <a:ln w="25342" cap="flat">
              <a:noFill/>
              <a:prstDash val="solid"/>
              <a:miter/>
            </a:ln>
          </p:spPr>
          <p:txBody>
            <a:bodyPr rtlCol="0" anchor="ctr"/>
            <a:lstStyle/>
            <a:p>
              <a:endParaRPr lang="en-US"/>
            </a:p>
          </p:txBody>
        </p:sp>
        <p:sp>
          <p:nvSpPr>
            <p:cNvPr id="460" name="Freeform: Shape 459">
              <a:extLst>
                <a:ext uri="{FF2B5EF4-FFF2-40B4-BE49-F238E27FC236}">
                  <a16:creationId xmlns:a16="http://schemas.microsoft.com/office/drawing/2014/main" id="{45B1A6AA-E396-5A58-5CA3-4B422F72716A}"/>
                </a:ext>
              </a:extLst>
            </p:cNvPr>
            <p:cNvSpPr/>
            <p:nvPr>
              <p:custDataLst>
                <p:tags r:id="rId110"/>
              </p:custDataLst>
            </p:nvPr>
          </p:nvSpPr>
          <p:spPr>
            <a:xfrm>
              <a:off x="4828826" y="4041351"/>
              <a:ext cx="167893" cy="59213"/>
            </a:xfrm>
            <a:custGeom>
              <a:avLst/>
              <a:gdLst>
                <a:gd name="connsiteX0" fmla="*/ 159399 w 167893"/>
                <a:gd name="connsiteY0" fmla="*/ 10185 h 59213"/>
                <a:gd name="connsiteX1" fmla="*/ 167983 w 167893"/>
                <a:gd name="connsiteY1" fmla="*/ 5124 h 59213"/>
                <a:gd name="connsiteX2" fmla="*/ 159651 w 167893"/>
                <a:gd name="connsiteY2" fmla="*/ 63 h 59213"/>
                <a:gd name="connsiteX3" fmla="*/ 8421 w 167893"/>
                <a:gd name="connsiteY3" fmla="*/ 63 h 59213"/>
                <a:gd name="connsiteX4" fmla="*/ 90 w 167893"/>
                <a:gd name="connsiteY4" fmla="*/ 5124 h 59213"/>
                <a:gd name="connsiteX5" fmla="*/ 8674 w 167893"/>
                <a:gd name="connsiteY5" fmla="*/ 10185 h 59213"/>
                <a:gd name="connsiteX6" fmla="*/ 159399 w 167893"/>
                <a:gd name="connsiteY6" fmla="*/ 10185 h 59213"/>
                <a:gd name="connsiteX7" fmla="*/ 159651 w 167893"/>
                <a:gd name="connsiteY7" fmla="*/ 59277 h 59213"/>
                <a:gd name="connsiteX8" fmla="*/ 167983 w 167893"/>
                <a:gd name="connsiteY8" fmla="*/ 54216 h 59213"/>
                <a:gd name="connsiteX9" fmla="*/ 159399 w 167893"/>
                <a:gd name="connsiteY9" fmla="*/ 49155 h 59213"/>
                <a:gd name="connsiteX10" fmla="*/ 8674 w 167893"/>
                <a:gd name="connsiteY10" fmla="*/ 49155 h 59213"/>
                <a:gd name="connsiteX11" fmla="*/ 90 w 167893"/>
                <a:gd name="connsiteY11" fmla="*/ 54216 h 59213"/>
                <a:gd name="connsiteX12" fmla="*/ 8421 w 167893"/>
                <a:gd name="connsiteY12" fmla="*/ 59277 h 59213"/>
                <a:gd name="connsiteX13" fmla="*/ 159651 w 167893"/>
                <a:gd name="connsiteY13" fmla="*/ 5927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893" h="59213">
                  <a:moveTo>
                    <a:pt x="159399" y="10185"/>
                  </a:moveTo>
                  <a:cubicBezTo>
                    <a:pt x="163186" y="10185"/>
                    <a:pt x="167983" y="10185"/>
                    <a:pt x="167983" y="5124"/>
                  </a:cubicBezTo>
                  <a:cubicBezTo>
                    <a:pt x="167983" y="63"/>
                    <a:pt x="163186" y="63"/>
                    <a:pt x="159651" y="63"/>
                  </a:cubicBezTo>
                  <a:lnTo>
                    <a:pt x="8421" y="63"/>
                  </a:lnTo>
                  <a:cubicBezTo>
                    <a:pt x="4887" y="63"/>
                    <a:pt x="90" y="63"/>
                    <a:pt x="90" y="5124"/>
                  </a:cubicBezTo>
                  <a:cubicBezTo>
                    <a:pt x="90" y="10185"/>
                    <a:pt x="4887" y="10185"/>
                    <a:pt x="8674" y="10185"/>
                  </a:cubicBezTo>
                  <a:lnTo>
                    <a:pt x="159399" y="10185"/>
                  </a:lnTo>
                  <a:close/>
                  <a:moveTo>
                    <a:pt x="159651" y="59277"/>
                  </a:moveTo>
                  <a:cubicBezTo>
                    <a:pt x="163186" y="59277"/>
                    <a:pt x="167983" y="59277"/>
                    <a:pt x="167983" y="54216"/>
                  </a:cubicBezTo>
                  <a:cubicBezTo>
                    <a:pt x="167983" y="49155"/>
                    <a:pt x="163186" y="49155"/>
                    <a:pt x="159399" y="49155"/>
                  </a:cubicBezTo>
                  <a:lnTo>
                    <a:pt x="8674" y="49155"/>
                  </a:lnTo>
                  <a:cubicBezTo>
                    <a:pt x="4887" y="49155"/>
                    <a:pt x="90" y="49155"/>
                    <a:pt x="90" y="54216"/>
                  </a:cubicBezTo>
                  <a:cubicBezTo>
                    <a:pt x="90" y="59277"/>
                    <a:pt x="4887" y="59277"/>
                    <a:pt x="8421" y="59277"/>
                  </a:cubicBezTo>
                  <a:lnTo>
                    <a:pt x="159651" y="59277"/>
                  </a:lnTo>
                  <a:close/>
                </a:path>
              </a:pathLst>
            </a:custGeom>
            <a:solidFill>
              <a:srgbClr val="000000"/>
            </a:solidFill>
            <a:ln w="25342"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id="{D1F39DA2-E0E3-1CCF-CF0E-F68626AE11AA}"/>
                </a:ext>
              </a:extLst>
            </p:cNvPr>
            <p:cNvSpPr/>
            <p:nvPr>
              <p:custDataLst>
                <p:tags r:id="rId111"/>
              </p:custDataLst>
            </p:nvPr>
          </p:nvSpPr>
          <p:spPr>
            <a:xfrm>
              <a:off x="5095322" y="3944431"/>
              <a:ext cx="238079" cy="253051"/>
            </a:xfrm>
            <a:custGeom>
              <a:avLst/>
              <a:gdLst>
                <a:gd name="connsiteX0" fmla="*/ 92252 w 238079"/>
                <a:gd name="connsiteY0" fmla="*/ 135185 h 253051"/>
                <a:gd name="connsiteX1" fmla="*/ 2625 w 238079"/>
                <a:gd name="connsiteY1" fmla="*/ 246274 h 253051"/>
                <a:gd name="connsiteX2" fmla="*/ 353 w 238079"/>
                <a:gd name="connsiteY2" fmla="*/ 250323 h 253051"/>
                <a:gd name="connsiteX3" fmla="*/ 7169 w 238079"/>
                <a:gd name="connsiteY3" fmla="*/ 253106 h 253051"/>
                <a:gd name="connsiteX4" fmla="*/ 216468 w 238079"/>
                <a:gd name="connsiteY4" fmla="*/ 253106 h 253051"/>
                <a:gd name="connsiteX5" fmla="*/ 238180 w 238079"/>
                <a:gd name="connsiteY5" fmla="*/ 190097 h 253051"/>
                <a:gd name="connsiteX6" fmla="*/ 231868 w 238079"/>
                <a:gd name="connsiteY6" fmla="*/ 190097 h 253051"/>
                <a:gd name="connsiteX7" fmla="*/ 187181 w 238079"/>
                <a:gd name="connsiteY7" fmla="*/ 231850 h 253051"/>
                <a:gd name="connsiteX8" fmla="*/ 128608 w 238079"/>
                <a:gd name="connsiteY8" fmla="*/ 239189 h 253051"/>
                <a:gd name="connsiteX9" fmla="*/ 21308 w 238079"/>
                <a:gd name="connsiteY9" fmla="*/ 239189 h 253051"/>
                <a:gd name="connsiteX10" fmla="*/ 108915 w 238079"/>
                <a:gd name="connsiteY10" fmla="*/ 130630 h 253051"/>
                <a:gd name="connsiteX11" fmla="*/ 111187 w 238079"/>
                <a:gd name="connsiteY11" fmla="*/ 126581 h 253051"/>
                <a:gd name="connsiteX12" fmla="*/ 109420 w 238079"/>
                <a:gd name="connsiteY12" fmla="*/ 123038 h 253051"/>
                <a:gd name="connsiteX13" fmla="*/ 27367 w 238079"/>
                <a:gd name="connsiteY13" fmla="*/ 10177 h 253051"/>
                <a:gd name="connsiteX14" fmla="*/ 127345 w 238079"/>
                <a:gd name="connsiteY14" fmla="*/ 10177 h 253051"/>
                <a:gd name="connsiteX15" fmla="*/ 231868 w 238079"/>
                <a:gd name="connsiteY15" fmla="*/ 59269 h 253051"/>
                <a:gd name="connsiteX16" fmla="*/ 238180 w 238079"/>
                <a:gd name="connsiteY16" fmla="*/ 59269 h 253051"/>
                <a:gd name="connsiteX17" fmla="*/ 216468 w 238079"/>
                <a:gd name="connsiteY17" fmla="*/ 55 h 253051"/>
                <a:gd name="connsiteX18" fmla="*/ 7169 w 238079"/>
                <a:gd name="connsiteY18" fmla="*/ 55 h 253051"/>
                <a:gd name="connsiteX19" fmla="*/ 100 w 238079"/>
                <a:gd name="connsiteY19" fmla="*/ 8153 h 253051"/>
                <a:gd name="connsiteX20" fmla="*/ 92252 w 238079"/>
                <a:gd name="connsiteY20" fmla="*/ 13518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079" h="253051">
                  <a:moveTo>
                    <a:pt x="92252" y="135185"/>
                  </a:moveTo>
                  <a:lnTo>
                    <a:pt x="2625" y="246274"/>
                  </a:lnTo>
                  <a:cubicBezTo>
                    <a:pt x="605" y="248804"/>
                    <a:pt x="353" y="249311"/>
                    <a:pt x="353" y="250323"/>
                  </a:cubicBezTo>
                  <a:cubicBezTo>
                    <a:pt x="353" y="253106"/>
                    <a:pt x="2625" y="253106"/>
                    <a:pt x="7169" y="253106"/>
                  </a:cubicBezTo>
                  <a:lnTo>
                    <a:pt x="216468" y="253106"/>
                  </a:lnTo>
                  <a:lnTo>
                    <a:pt x="238180" y="190097"/>
                  </a:lnTo>
                  <a:lnTo>
                    <a:pt x="231868" y="190097"/>
                  </a:lnTo>
                  <a:cubicBezTo>
                    <a:pt x="225557" y="209075"/>
                    <a:pt x="208641" y="224512"/>
                    <a:pt x="187181" y="231850"/>
                  </a:cubicBezTo>
                  <a:cubicBezTo>
                    <a:pt x="183142" y="233115"/>
                    <a:pt x="165721" y="239189"/>
                    <a:pt x="128608" y="239189"/>
                  </a:cubicBezTo>
                  <a:lnTo>
                    <a:pt x="21308" y="239189"/>
                  </a:lnTo>
                  <a:lnTo>
                    <a:pt x="108915" y="130630"/>
                  </a:lnTo>
                  <a:cubicBezTo>
                    <a:pt x="110682" y="128352"/>
                    <a:pt x="111187" y="127593"/>
                    <a:pt x="111187" y="126581"/>
                  </a:cubicBezTo>
                  <a:cubicBezTo>
                    <a:pt x="111187" y="125569"/>
                    <a:pt x="110935" y="125316"/>
                    <a:pt x="109420" y="123038"/>
                  </a:cubicBezTo>
                  <a:lnTo>
                    <a:pt x="27367" y="10177"/>
                  </a:lnTo>
                  <a:lnTo>
                    <a:pt x="127345" y="10177"/>
                  </a:lnTo>
                  <a:cubicBezTo>
                    <a:pt x="156127" y="10177"/>
                    <a:pt x="214195" y="11949"/>
                    <a:pt x="231868" y="59269"/>
                  </a:cubicBezTo>
                  <a:lnTo>
                    <a:pt x="238180" y="59269"/>
                  </a:lnTo>
                  <a:lnTo>
                    <a:pt x="216468" y="55"/>
                  </a:lnTo>
                  <a:lnTo>
                    <a:pt x="7169" y="55"/>
                  </a:lnTo>
                  <a:cubicBezTo>
                    <a:pt x="353" y="55"/>
                    <a:pt x="100" y="308"/>
                    <a:pt x="100" y="8153"/>
                  </a:cubicBezTo>
                  <a:lnTo>
                    <a:pt x="92252" y="135185"/>
                  </a:lnTo>
                  <a:close/>
                </a:path>
              </a:pathLst>
            </a:custGeom>
            <a:solidFill>
              <a:srgbClr val="000000"/>
            </a:solidFill>
            <a:ln w="25342"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30EFDE2E-4714-791A-6B3F-1001D881A1BF}"/>
                </a:ext>
              </a:extLst>
            </p:cNvPr>
            <p:cNvSpPr/>
            <p:nvPr>
              <p:custDataLst>
                <p:tags r:id="rId112"/>
              </p:custDataLst>
            </p:nvPr>
          </p:nvSpPr>
          <p:spPr>
            <a:xfrm>
              <a:off x="5347505" y="4132021"/>
              <a:ext cx="98615" cy="112481"/>
            </a:xfrm>
            <a:custGeom>
              <a:avLst/>
              <a:gdLst>
                <a:gd name="connsiteX0" fmla="*/ 13542 w 98615"/>
                <a:gd name="connsiteY0" fmla="*/ 99793 h 112481"/>
                <a:gd name="connsiteX1" fmla="*/ 4882 w 98615"/>
                <a:gd name="connsiteY1" fmla="*/ 106170 h 112481"/>
                <a:gd name="connsiteX2" fmla="*/ 111 w 98615"/>
                <a:gd name="connsiteY2" fmla="*/ 109890 h 112481"/>
                <a:gd name="connsiteX3" fmla="*/ 2585 w 98615"/>
                <a:gd name="connsiteY3" fmla="*/ 112547 h 112481"/>
                <a:gd name="connsiteX4" fmla="*/ 17784 w 98615"/>
                <a:gd name="connsiteY4" fmla="*/ 111838 h 112481"/>
                <a:gd name="connsiteX5" fmla="*/ 36340 w 98615"/>
                <a:gd name="connsiteY5" fmla="*/ 112547 h 112481"/>
                <a:gd name="connsiteX6" fmla="*/ 39875 w 98615"/>
                <a:gd name="connsiteY6" fmla="*/ 108650 h 112481"/>
                <a:gd name="connsiteX7" fmla="*/ 35280 w 98615"/>
                <a:gd name="connsiteY7" fmla="*/ 106170 h 112481"/>
                <a:gd name="connsiteX8" fmla="*/ 26620 w 98615"/>
                <a:gd name="connsiteY8" fmla="*/ 104044 h 112481"/>
                <a:gd name="connsiteX9" fmla="*/ 28564 w 98615"/>
                <a:gd name="connsiteY9" fmla="*/ 95896 h 112481"/>
                <a:gd name="connsiteX10" fmla="*/ 35103 w 98615"/>
                <a:gd name="connsiteY10" fmla="*/ 69503 h 112481"/>
                <a:gd name="connsiteX11" fmla="*/ 53306 w 98615"/>
                <a:gd name="connsiteY11" fmla="*/ 79954 h 112481"/>
                <a:gd name="connsiteX12" fmla="*/ 98726 w 98615"/>
                <a:gd name="connsiteY12" fmla="*/ 29647 h 112481"/>
                <a:gd name="connsiteX13" fmla="*/ 72216 w 98615"/>
                <a:gd name="connsiteY13" fmla="*/ 66 h 112481"/>
                <a:gd name="connsiteX14" fmla="*/ 47121 w 98615"/>
                <a:gd name="connsiteY14" fmla="*/ 12465 h 112481"/>
                <a:gd name="connsiteX15" fmla="*/ 28918 w 98615"/>
                <a:gd name="connsiteY15" fmla="*/ 66 h 112481"/>
                <a:gd name="connsiteX16" fmla="*/ 14956 w 98615"/>
                <a:gd name="connsiteY16" fmla="*/ 9454 h 112481"/>
                <a:gd name="connsiteX17" fmla="*/ 8594 w 98615"/>
                <a:gd name="connsiteY17" fmla="*/ 27168 h 112481"/>
                <a:gd name="connsiteX18" fmla="*/ 11598 w 98615"/>
                <a:gd name="connsiteY18" fmla="*/ 29470 h 112481"/>
                <a:gd name="connsiteX19" fmla="*/ 15486 w 98615"/>
                <a:gd name="connsiteY19" fmla="*/ 24156 h 112481"/>
                <a:gd name="connsiteX20" fmla="*/ 28388 w 98615"/>
                <a:gd name="connsiteY20" fmla="*/ 5026 h 112481"/>
                <a:gd name="connsiteX21" fmla="*/ 34220 w 98615"/>
                <a:gd name="connsiteY21" fmla="*/ 13705 h 112481"/>
                <a:gd name="connsiteX22" fmla="*/ 33689 w 98615"/>
                <a:gd name="connsiteY22" fmla="*/ 19019 h 112481"/>
                <a:gd name="connsiteX23" fmla="*/ 13542 w 98615"/>
                <a:gd name="connsiteY23" fmla="*/ 99793 h 112481"/>
                <a:gd name="connsiteX24" fmla="*/ 46944 w 98615"/>
                <a:gd name="connsiteY24" fmla="*/ 21322 h 112481"/>
                <a:gd name="connsiteX25" fmla="*/ 71686 w 98615"/>
                <a:gd name="connsiteY25" fmla="*/ 5026 h 112481"/>
                <a:gd name="connsiteX26" fmla="*/ 84587 w 98615"/>
                <a:gd name="connsiteY26" fmla="*/ 22208 h 112481"/>
                <a:gd name="connsiteX27" fmla="*/ 75398 w 98615"/>
                <a:gd name="connsiteY27" fmla="*/ 57812 h 112481"/>
                <a:gd name="connsiteX28" fmla="*/ 53306 w 98615"/>
                <a:gd name="connsiteY28" fmla="*/ 74994 h 112481"/>
                <a:gd name="connsiteX29" fmla="*/ 37577 w 98615"/>
                <a:gd name="connsiteY29" fmla="*/ 59583 h 112481"/>
                <a:gd name="connsiteX30" fmla="*/ 38108 w 98615"/>
                <a:gd name="connsiteY30" fmla="*/ 56926 h 112481"/>
                <a:gd name="connsiteX31" fmla="*/ 46944 w 98615"/>
                <a:gd name="connsiteY31" fmla="*/ 21322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615" h="112481">
                  <a:moveTo>
                    <a:pt x="13542" y="99793"/>
                  </a:moveTo>
                  <a:cubicBezTo>
                    <a:pt x="12305" y="104753"/>
                    <a:pt x="11952" y="106170"/>
                    <a:pt x="4882" y="106170"/>
                  </a:cubicBezTo>
                  <a:cubicBezTo>
                    <a:pt x="2585" y="106170"/>
                    <a:pt x="111" y="106170"/>
                    <a:pt x="111" y="109890"/>
                  </a:cubicBezTo>
                  <a:cubicBezTo>
                    <a:pt x="111" y="111838"/>
                    <a:pt x="1701" y="112547"/>
                    <a:pt x="2585" y="112547"/>
                  </a:cubicBezTo>
                  <a:cubicBezTo>
                    <a:pt x="7180" y="112547"/>
                    <a:pt x="13012" y="111838"/>
                    <a:pt x="17784" y="111838"/>
                  </a:cubicBezTo>
                  <a:cubicBezTo>
                    <a:pt x="23793" y="111838"/>
                    <a:pt x="30508" y="112547"/>
                    <a:pt x="36340" y="112547"/>
                  </a:cubicBezTo>
                  <a:cubicBezTo>
                    <a:pt x="37931" y="112547"/>
                    <a:pt x="39875" y="112016"/>
                    <a:pt x="39875" y="108650"/>
                  </a:cubicBezTo>
                  <a:cubicBezTo>
                    <a:pt x="39875" y="106170"/>
                    <a:pt x="37401" y="106170"/>
                    <a:pt x="35280" y="106170"/>
                  </a:cubicBezTo>
                  <a:cubicBezTo>
                    <a:pt x="31392" y="106170"/>
                    <a:pt x="26620" y="106170"/>
                    <a:pt x="26620" y="104044"/>
                  </a:cubicBezTo>
                  <a:cubicBezTo>
                    <a:pt x="26620" y="103159"/>
                    <a:pt x="27857" y="98553"/>
                    <a:pt x="28564" y="95896"/>
                  </a:cubicBezTo>
                  <a:cubicBezTo>
                    <a:pt x="30685" y="86508"/>
                    <a:pt x="33159" y="76943"/>
                    <a:pt x="35103" y="69503"/>
                  </a:cubicBezTo>
                  <a:cubicBezTo>
                    <a:pt x="37224" y="73046"/>
                    <a:pt x="42703" y="79954"/>
                    <a:pt x="53306" y="79954"/>
                  </a:cubicBezTo>
                  <a:cubicBezTo>
                    <a:pt x="74867" y="79954"/>
                    <a:pt x="98726" y="56041"/>
                    <a:pt x="98726" y="29647"/>
                  </a:cubicBezTo>
                  <a:cubicBezTo>
                    <a:pt x="98726" y="8923"/>
                    <a:pt x="84411" y="66"/>
                    <a:pt x="72216" y="66"/>
                  </a:cubicBezTo>
                  <a:cubicBezTo>
                    <a:pt x="61259" y="66"/>
                    <a:pt x="51893" y="7505"/>
                    <a:pt x="47121" y="12465"/>
                  </a:cubicBezTo>
                  <a:cubicBezTo>
                    <a:pt x="44116" y="2369"/>
                    <a:pt x="34220" y="66"/>
                    <a:pt x="28918" y="66"/>
                  </a:cubicBezTo>
                  <a:cubicBezTo>
                    <a:pt x="22025" y="66"/>
                    <a:pt x="17784" y="4671"/>
                    <a:pt x="14956" y="9454"/>
                  </a:cubicBezTo>
                  <a:cubicBezTo>
                    <a:pt x="11421" y="15477"/>
                    <a:pt x="8594" y="26105"/>
                    <a:pt x="8594" y="27168"/>
                  </a:cubicBezTo>
                  <a:cubicBezTo>
                    <a:pt x="8594" y="29470"/>
                    <a:pt x="11068" y="29470"/>
                    <a:pt x="11598" y="29470"/>
                  </a:cubicBezTo>
                  <a:cubicBezTo>
                    <a:pt x="14072" y="29470"/>
                    <a:pt x="14249" y="28939"/>
                    <a:pt x="15486" y="24156"/>
                  </a:cubicBezTo>
                  <a:cubicBezTo>
                    <a:pt x="18137" y="13882"/>
                    <a:pt x="21495" y="5026"/>
                    <a:pt x="28388" y="5026"/>
                  </a:cubicBezTo>
                  <a:cubicBezTo>
                    <a:pt x="32982" y="5026"/>
                    <a:pt x="34220" y="8923"/>
                    <a:pt x="34220" y="13705"/>
                  </a:cubicBezTo>
                  <a:cubicBezTo>
                    <a:pt x="34220" y="15654"/>
                    <a:pt x="33866" y="17956"/>
                    <a:pt x="33689" y="19019"/>
                  </a:cubicBezTo>
                  <a:lnTo>
                    <a:pt x="13542" y="99793"/>
                  </a:lnTo>
                  <a:close/>
                  <a:moveTo>
                    <a:pt x="46944" y="21322"/>
                  </a:moveTo>
                  <a:cubicBezTo>
                    <a:pt x="57194" y="7683"/>
                    <a:pt x="66031" y="5026"/>
                    <a:pt x="71686" y="5026"/>
                  </a:cubicBezTo>
                  <a:cubicBezTo>
                    <a:pt x="78579" y="5026"/>
                    <a:pt x="84587" y="10162"/>
                    <a:pt x="84587" y="22208"/>
                  </a:cubicBezTo>
                  <a:cubicBezTo>
                    <a:pt x="84587" y="29470"/>
                    <a:pt x="80699" y="47538"/>
                    <a:pt x="75398" y="57812"/>
                  </a:cubicBezTo>
                  <a:cubicBezTo>
                    <a:pt x="70979" y="66492"/>
                    <a:pt x="62320" y="74994"/>
                    <a:pt x="53306" y="74994"/>
                  </a:cubicBezTo>
                  <a:cubicBezTo>
                    <a:pt x="40759" y="74994"/>
                    <a:pt x="37577" y="61355"/>
                    <a:pt x="37577" y="59583"/>
                  </a:cubicBezTo>
                  <a:cubicBezTo>
                    <a:pt x="37577" y="58875"/>
                    <a:pt x="37931" y="57635"/>
                    <a:pt x="38108" y="56926"/>
                  </a:cubicBezTo>
                  <a:lnTo>
                    <a:pt x="46944" y="21322"/>
                  </a:lnTo>
                  <a:close/>
                </a:path>
              </a:pathLst>
            </a:custGeom>
            <a:solidFill>
              <a:srgbClr val="000000"/>
            </a:solidFill>
            <a:ln w="25342"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0EA5D32-237A-2054-0D63-C42394012389}"/>
                </a:ext>
              </a:extLst>
            </p:cNvPr>
            <p:cNvSpPr/>
            <p:nvPr>
              <p:custDataLst>
                <p:tags r:id="rId113"/>
              </p:custDataLst>
            </p:nvPr>
          </p:nvSpPr>
          <p:spPr>
            <a:xfrm>
              <a:off x="5469811" y="4151177"/>
              <a:ext cx="51882" cy="84265"/>
            </a:xfrm>
            <a:custGeom>
              <a:avLst/>
              <a:gdLst>
                <a:gd name="connsiteX0" fmla="*/ 32305 w 51882"/>
                <a:gd name="connsiteY0" fmla="*/ 3863 h 84265"/>
                <a:gd name="connsiteX1" fmla="*/ 27760 w 51882"/>
                <a:gd name="connsiteY1" fmla="*/ 67 h 84265"/>
                <a:gd name="connsiteX2" fmla="*/ 2261 w 51882"/>
                <a:gd name="connsiteY2" fmla="*/ 8164 h 84265"/>
                <a:gd name="connsiteX3" fmla="*/ 115 w 51882"/>
                <a:gd name="connsiteY3" fmla="*/ 8164 h 84265"/>
                <a:gd name="connsiteX4" fmla="*/ 115 w 51882"/>
                <a:gd name="connsiteY4" fmla="*/ 13731 h 84265"/>
                <a:gd name="connsiteX5" fmla="*/ 2261 w 51882"/>
                <a:gd name="connsiteY5" fmla="*/ 13731 h 84265"/>
                <a:gd name="connsiteX6" fmla="*/ 20691 w 51882"/>
                <a:gd name="connsiteY6" fmla="*/ 10189 h 84265"/>
                <a:gd name="connsiteX7" fmla="*/ 20691 w 51882"/>
                <a:gd name="connsiteY7" fmla="*/ 73452 h 84265"/>
                <a:gd name="connsiteX8" fmla="*/ 7310 w 51882"/>
                <a:gd name="connsiteY8" fmla="*/ 78766 h 84265"/>
                <a:gd name="connsiteX9" fmla="*/ 999 w 51882"/>
                <a:gd name="connsiteY9" fmla="*/ 78766 h 84265"/>
                <a:gd name="connsiteX10" fmla="*/ 999 w 51882"/>
                <a:gd name="connsiteY10" fmla="*/ 84333 h 84265"/>
                <a:gd name="connsiteX11" fmla="*/ 26498 w 51882"/>
                <a:gd name="connsiteY11" fmla="*/ 83827 h 84265"/>
                <a:gd name="connsiteX12" fmla="*/ 51998 w 51882"/>
                <a:gd name="connsiteY12" fmla="*/ 84333 h 84265"/>
                <a:gd name="connsiteX13" fmla="*/ 51998 w 51882"/>
                <a:gd name="connsiteY13" fmla="*/ 78766 h 84265"/>
                <a:gd name="connsiteX14" fmla="*/ 45686 w 51882"/>
                <a:gd name="connsiteY14" fmla="*/ 78766 h 84265"/>
                <a:gd name="connsiteX15" fmla="*/ 32305 w 51882"/>
                <a:gd name="connsiteY15" fmla="*/ 73452 h 84265"/>
                <a:gd name="connsiteX16" fmla="*/ 32305 w 51882"/>
                <a:gd name="connsiteY16" fmla="*/ 3863 h 8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882" h="84265">
                  <a:moveTo>
                    <a:pt x="32305" y="3863"/>
                  </a:moveTo>
                  <a:cubicBezTo>
                    <a:pt x="32305" y="67"/>
                    <a:pt x="31926" y="67"/>
                    <a:pt x="27760" y="67"/>
                  </a:cubicBezTo>
                  <a:cubicBezTo>
                    <a:pt x="18798" y="8164"/>
                    <a:pt x="4786" y="8164"/>
                    <a:pt x="2261" y="8164"/>
                  </a:cubicBezTo>
                  <a:lnTo>
                    <a:pt x="115" y="8164"/>
                  </a:lnTo>
                  <a:lnTo>
                    <a:pt x="115" y="13731"/>
                  </a:lnTo>
                  <a:lnTo>
                    <a:pt x="2261" y="13731"/>
                  </a:lnTo>
                  <a:cubicBezTo>
                    <a:pt x="5164" y="13731"/>
                    <a:pt x="13370" y="13352"/>
                    <a:pt x="20691" y="10189"/>
                  </a:cubicBezTo>
                  <a:lnTo>
                    <a:pt x="20691" y="73452"/>
                  </a:lnTo>
                  <a:cubicBezTo>
                    <a:pt x="20691" y="77374"/>
                    <a:pt x="20691" y="78766"/>
                    <a:pt x="7310" y="78766"/>
                  </a:cubicBezTo>
                  <a:lnTo>
                    <a:pt x="999" y="78766"/>
                  </a:lnTo>
                  <a:lnTo>
                    <a:pt x="999" y="84333"/>
                  </a:lnTo>
                  <a:cubicBezTo>
                    <a:pt x="7941" y="83827"/>
                    <a:pt x="19176" y="83827"/>
                    <a:pt x="26498" y="83827"/>
                  </a:cubicBezTo>
                  <a:cubicBezTo>
                    <a:pt x="33820" y="83827"/>
                    <a:pt x="45055" y="83827"/>
                    <a:pt x="51998" y="84333"/>
                  </a:cubicBezTo>
                  <a:lnTo>
                    <a:pt x="51998" y="78766"/>
                  </a:lnTo>
                  <a:lnTo>
                    <a:pt x="45686" y="78766"/>
                  </a:lnTo>
                  <a:cubicBezTo>
                    <a:pt x="32305" y="78766"/>
                    <a:pt x="32305" y="77374"/>
                    <a:pt x="32305" y="73452"/>
                  </a:cubicBezTo>
                  <a:lnTo>
                    <a:pt x="32305" y="3863"/>
                  </a:lnTo>
                  <a:close/>
                </a:path>
              </a:pathLst>
            </a:custGeom>
            <a:solidFill>
              <a:srgbClr val="000000"/>
            </a:solidFill>
            <a:ln w="25342" cap="flat">
              <a:noFill/>
              <a:prstDash val="solid"/>
              <a:miter/>
            </a:ln>
          </p:spPr>
          <p:txBody>
            <a:bodyPr rtlCol="0" anchor="ctr"/>
            <a:lstStyle/>
            <a:p>
              <a:endParaRPr lang="en-US"/>
            </a:p>
          </p:txBody>
        </p:sp>
        <p:sp>
          <p:nvSpPr>
            <p:cNvPr id="464" name="Freeform: Shape 463">
              <a:extLst>
                <a:ext uri="{FF2B5EF4-FFF2-40B4-BE49-F238E27FC236}">
                  <a16:creationId xmlns:a16="http://schemas.microsoft.com/office/drawing/2014/main" id="{283F5EC6-C163-D8D9-AA59-B3C97828F0FD}"/>
                </a:ext>
              </a:extLst>
            </p:cNvPr>
            <p:cNvSpPr/>
            <p:nvPr>
              <p:custDataLst>
                <p:tags r:id="rId114"/>
              </p:custDataLst>
            </p:nvPr>
          </p:nvSpPr>
          <p:spPr>
            <a:xfrm>
              <a:off x="5635039" y="3944433"/>
              <a:ext cx="10098" cy="253051"/>
            </a:xfrm>
            <a:custGeom>
              <a:avLst/>
              <a:gdLst>
                <a:gd name="connsiteX0" fmla="*/ 10220 w 10098"/>
                <a:gd name="connsiteY0" fmla="*/ 9173 h 253051"/>
                <a:gd name="connsiteX1" fmla="*/ 5170 w 10098"/>
                <a:gd name="connsiteY1" fmla="*/ 63 h 253051"/>
                <a:gd name="connsiteX2" fmla="*/ 121 w 10098"/>
                <a:gd name="connsiteY2" fmla="*/ 9173 h 253051"/>
                <a:gd name="connsiteX3" fmla="*/ 121 w 10098"/>
                <a:gd name="connsiteY3" fmla="*/ 244004 h 253051"/>
                <a:gd name="connsiteX4" fmla="*/ 5170 w 10098"/>
                <a:gd name="connsiteY4" fmla="*/ 253114 h 253051"/>
                <a:gd name="connsiteX5" fmla="*/ 10220 w 10098"/>
                <a:gd name="connsiteY5" fmla="*/ 244004 h 253051"/>
                <a:gd name="connsiteX6" fmla="*/ 10220 w 10098"/>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8" h="253051">
                  <a:moveTo>
                    <a:pt x="10220" y="9173"/>
                  </a:moveTo>
                  <a:cubicBezTo>
                    <a:pt x="10220" y="4618"/>
                    <a:pt x="10220" y="63"/>
                    <a:pt x="5170" y="63"/>
                  </a:cubicBezTo>
                  <a:cubicBezTo>
                    <a:pt x="121" y="63"/>
                    <a:pt x="121" y="4618"/>
                    <a:pt x="121" y="9173"/>
                  </a:cubicBezTo>
                  <a:lnTo>
                    <a:pt x="121" y="244004"/>
                  </a:lnTo>
                  <a:cubicBezTo>
                    <a:pt x="121" y="248559"/>
                    <a:pt x="121" y="253114"/>
                    <a:pt x="5170" y="253114"/>
                  </a:cubicBezTo>
                  <a:cubicBezTo>
                    <a:pt x="10220" y="253114"/>
                    <a:pt x="10220" y="248559"/>
                    <a:pt x="10220" y="244004"/>
                  </a:cubicBezTo>
                  <a:lnTo>
                    <a:pt x="10220" y="9173"/>
                  </a:lnTo>
                  <a:close/>
                </a:path>
              </a:pathLst>
            </a:custGeom>
            <a:solidFill>
              <a:srgbClr val="000000"/>
            </a:solidFill>
            <a:ln w="25342" cap="flat">
              <a:noFill/>
              <a:prstDash val="solid"/>
              <a:miter/>
            </a:ln>
          </p:spPr>
          <p:txBody>
            <a:bodyPr rtlCol="0" anchor="ctr"/>
            <a:lstStyle/>
            <a:p>
              <a:endParaRPr lang="en-US"/>
            </a:p>
          </p:txBody>
        </p:sp>
        <p:sp>
          <p:nvSpPr>
            <p:cNvPr id="465" name="Freeform: Shape 464">
              <a:extLst>
                <a:ext uri="{FF2B5EF4-FFF2-40B4-BE49-F238E27FC236}">
                  <a16:creationId xmlns:a16="http://schemas.microsoft.com/office/drawing/2014/main" id="{F199DCDB-6D5D-7873-146E-5FD9E16837F0}"/>
                </a:ext>
              </a:extLst>
            </p:cNvPr>
            <p:cNvSpPr/>
            <p:nvPr>
              <p:custDataLst>
                <p:tags r:id="rId115"/>
              </p:custDataLst>
            </p:nvPr>
          </p:nvSpPr>
          <p:spPr>
            <a:xfrm>
              <a:off x="5667046" y="4022373"/>
              <a:ext cx="131789" cy="160940"/>
            </a:xfrm>
            <a:custGeom>
              <a:avLst/>
              <a:gdLst>
                <a:gd name="connsiteX0" fmla="*/ 19564 w 131789"/>
                <a:gd name="connsiteY0" fmla="*/ 142784 h 160940"/>
                <a:gd name="connsiteX1" fmla="*/ 5931 w 131789"/>
                <a:gd name="connsiteY1" fmla="*/ 153159 h 160940"/>
                <a:gd name="connsiteX2" fmla="*/ 124 w 131789"/>
                <a:gd name="connsiteY2" fmla="*/ 157967 h 160940"/>
                <a:gd name="connsiteX3" fmla="*/ 3406 w 131789"/>
                <a:gd name="connsiteY3" fmla="*/ 161003 h 160940"/>
                <a:gd name="connsiteX4" fmla="*/ 24613 w 131789"/>
                <a:gd name="connsiteY4" fmla="*/ 160244 h 160940"/>
                <a:gd name="connsiteX5" fmla="*/ 49608 w 131789"/>
                <a:gd name="connsiteY5" fmla="*/ 161003 h 160940"/>
                <a:gd name="connsiteX6" fmla="*/ 54152 w 131789"/>
                <a:gd name="connsiteY6" fmla="*/ 155942 h 160940"/>
                <a:gd name="connsiteX7" fmla="*/ 48093 w 131789"/>
                <a:gd name="connsiteY7" fmla="*/ 153159 h 160940"/>
                <a:gd name="connsiteX8" fmla="*/ 35470 w 131789"/>
                <a:gd name="connsiteY8" fmla="*/ 149110 h 160940"/>
                <a:gd name="connsiteX9" fmla="*/ 47841 w 131789"/>
                <a:gd name="connsiteY9" fmla="*/ 98500 h 160940"/>
                <a:gd name="connsiteX10" fmla="*/ 71068 w 131789"/>
                <a:gd name="connsiteY10" fmla="*/ 114695 h 160940"/>
                <a:gd name="connsiteX11" fmla="*/ 131913 w 131789"/>
                <a:gd name="connsiteY11" fmla="*/ 40551 h 160940"/>
                <a:gd name="connsiteX12" fmla="*/ 98335 w 131789"/>
                <a:gd name="connsiteY12" fmla="*/ 63 h 160940"/>
                <a:gd name="connsiteX13" fmla="*/ 65261 w 131789"/>
                <a:gd name="connsiteY13" fmla="*/ 19042 h 160940"/>
                <a:gd name="connsiteX14" fmla="*/ 42539 w 131789"/>
                <a:gd name="connsiteY14" fmla="*/ 63 h 160940"/>
                <a:gd name="connsiteX15" fmla="*/ 23856 w 131789"/>
                <a:gd name="connsiteY15" fmla="*/ 14487 h 160940"/>
                <a:gd name="connsiteX16" fmla="*/ 16029 w 131789"/>
                <a:gd name="connsiteY16" fmla="*/ 39033 h 160940"/>
                <a:gd name="connsiteX17" fmla="*/ 19059 w 131789"/>
                <a:gd name="connsiteY17" fmla="*/ 41563 h 160940"/>
                <a:gd name="connsiteX18" fmla="*/ 23351 w 131789"/>
                <a:gd name="connsiteY18" fmla="*/ 35743 h 160940"/>
                <a:gd name="connsiteX19" fmla="*/ 41781 w 131789"/>
                <a:gd name="connsiteY19" fmla="*/ 5630 h 160940"/>
                <a:gd name="connsiteX20" fmla="*/ 49608 w 131789"/>
                <a:gd name="connsiteY20" fmla="*/ 17270 h 160940"/>
                <a:gd name="connsiteX21" fmla="*/ 47841 w 131789"/>
                <a:gd name="connsiteY21" fmla="*/ 30176 h 160940"/>
                <a:gd name="connsiteX22" fmla="*/ 19564 w 131789"/>
                <a:gd name="connsiteY22" fmla="*/ 142784 h 160940"/>
                <a:gd name="connsiteX23" fmla="*/ 63999 w 131789"/>
                <a:gd name="connsiteY23" fmla="*/ 32959 h 160940"/>
                <a:gd name="connsiteX24" fmla="*/ 77127 w 131789"/>
                <a:gd name="connsiteY24" fmla="*/ 15246 h 160940"/>
                <a:gd name="connsiteX25" fmla="*/ 97577 w 131789"/>
                <a:gd name="connsiteY25" fmla="*/ 5630 h 160940"/>
                <a:gd name="connsiteX26" fmla="*/ 113736 w 131789"/>
                <a:gd name="connsiteY26" fmla="*/ 29417 h 160940"/>
                <a:gd name="connsiteX27" fmla="*/ 100860 w 131789"/>
                <a:gd name="connsiteY27" fmla="*/ 83064 h 160940"/>
                <a:gd name="connsiteX28" fmla="*/ 70816 w 131789"/>
                <a:gd name="connsiteY28" fmla="*/ 109128 h 160940"/>
                <a:gd name="connsiteX29" fmla="*/ 50870 w 131789"/>
                <a:gd name="connsiteY29" fmla="*/ 86606 h 160940"/>
                <a:gd name="connsiteX30" fmla="*/ 51628 w 131789"/>
                <a:gd name="connsiteY30" fmla="*/ 82557 h 160940"/>
                <a:gd name="connsiteX31" fmla="*/ 63999 w 131789"/>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789" h="160940">
                  <a:moveTo>
                    <a:pt x="19564" y="142784"/>
                  </a:moveTo>
                  <a:cubicBezTo>
                    <a:pt x="17544" y="151387"/>
                    <a:pt x="17039" y="153159"/>
                    <a:pt x="5931" y="153159"/>
                  </a:cubicBezTo>
                  <a:cubicBezTo>
                    <a:pt x="2901" y="153159"/>
                    <a:pt x="124" y="153159"/>
                    <a:pt x="124" y="157967"/>
                  </a:cubicBezTo>
                  <a:cubicBezTo>
                    <a:pt x="124" y="159991"/>
                    <a:pt x="1386" y="161003"/>
                    <a:pt x="3406" y="161003"/>
                  </a:cubicBezTo>
                  <a:cubicBezTo>
                    <a:pt x="10223" y="161003"/>
                    <a:pt x="17544" y="160244"/>
                    <a:pt x="24613" y="160244"/>
                  </a:cubicBezTo>
                  <a:cubicBezTo>
                    <a:pt x="32945" y="160244"/>
                    <a:pt x="41529" y="161003"/>
                    <a:pt x="49608" y="161003"/>
                  </a:cubicBezTo>
                  <a:cubicBezTo>
                    <a:pt x="50870" y="161003"/>
                    <a:pt x="54152" y="161003"/>
                    <a:pt x="54152" y="155942"/>
                  </a:cubicBezTo>
                  <a:cubicBezTo>
                    <a:pt x="54152" y="153159"/>
                    <a:pt x="51628" y="153159"/>
                    <a:pt x="48093" y="153159"/>
                  </a:cubicBezTo>
                  <a:cubicBezTo>
                    <a:pt x="35470" y="153159"/>
                    <a:pt x="35470" y="151387"/>
                    <a:pt x="35470" y="149110"/>
                  </a:cubicBezTo>
                  <a:cubicBezTo>
                    <a:pt x="35470" y="146073"/>
                    <a:pt x="46073" y="104826"/>
                    <a:pt x="47841" y="98500"/>
                  </a:cubicBezTo>
                  <a:cubicBezTo>
                    <a:pt x="51123" y="105838"/>
                    <a:pt x="58192" y="114695"/>
                    <a:pt x="71068" y="114695"/>
                  </a:cubicBezTo>
                  <a:cubicBezTo>
                    <a:pt x="100355" y="114695"/>
                    <a:pt x="131913" y="77749"/>
                    <a:pt x="131913" y="40551"/>
                  </a:cubicBezTo>
                  <a:cubicBezTo>
                    <a:pt x="131913" y="16764"/>
                    <a:pt x="117523" y="63"/>
                    <a:pt x="98335" y="63"/>
                  </a:cubicBezTo>
                  <a:cubicBezTo>
                    <a:pt x="85711" y="63"/>
                    <a:pt x="73593" y="9173"/>
                    <a:pt x="65261" y="19042"/>
                  </a:cubicBezTo>
                  <a:cubicBezTo>
                    <a:pt x="62736" y="5377"/>
                    <a:pt x="51880" y="63"/>
                    <a:pt x="42539" y="63"/>
                  </a:cubicBezTo>
                  <a:cubicBezTo>
                    <a:pt x="30925" y="63"/>
                    <a:pt x="26128" y="9932"/>
                    <a:pt x="23856" y="14487"/>
                  </a:cubicBezTo>
                  <a:cubicBezTo>
                    <a:pt x="19311" y="23090"/>
                    <a:pt x="16029" y="38273"/>
                    <a:pt x="16029" y="39033"/>
                  </a:cubicBezTo>
                  <a:cubicBezTo>
                    <a:pt x="16029" y="41563"/>
                    <a:pt x="18554" y="41563"/>
                    <a:pt x="19059" y="41563"/>
                  </a:cubicBezTo>
                  <a:cubicBezTo>
                    <a:pt x="21584" y="41563"/>
                    <a:pt x="21836" y="41310"/>
                    <a:pt x="23351" y="35743"/>
                  </a:cubicBezTo>
                  <a:cubicBezTo>
                    <a:pt x="27643" y="17776"/>
                    <a:pt x="32692" y="5630"/>
                    <a:pt x="41781" y="5630"/>
                  </a:cubicBezTo>
                  <a:cubicBezTo>
                    <a:pt x="46073" y="5630"/>
                    <a:pt x="49608" y="7654"/>
                    <a:pt x="49608" y="17270"/>
                  </a:cubicBezTo>
                  <a:cubicBezTo>
                    <a:pt x="49608" y="23090"/>
                    <a:pt x="48851" y="25874"/>
                    <a:pt x="47841" y="30176"/>
                  </a:cubicBezTo>
                  <a:lnTo>
                    <a:pt x="19564" y="142784"/>
                  </a:lnTo>
                  <a:close/>
                  <a:moveTo>
                    <a:pt x="63999" y="32959"/>
                  </a:moveTo>
                  <a:cubicBezTo>
                    <a:pt x="65766" y="26127"/>
                    <a:pt x="72583" y="19042"/>
                    <a:pt x="77127" y="15246"/>
                  </a:cubicBezTo>
                  <a:cubicBezTo>
                    <a:pt x="85964" y="7401"/>
                    <a:pt x="93285" y="5630"/>
                    <a:pt x="97577" y="5630"/>
                  </a:cubicBezTo>
                  <a:cubicBezTo>
                    <a:pt x="107676" y="5630"/>
                    <a:pt x="113736" y="14487"/>
                    <a:pt x="113736" y="29417"/>
                  </a:cubicBezTo>
                  <a:cubicBezTo>
                    <a:pt x="113736" y="44347"/>
                    <a:pt x="105404" y="73448"/>
                    <a:pt x="100860" y="83064"/>
                  </a:cubicBezTo>
                  <a:cubicBezTo>
                    <a:pt x="92275" y="100777"/>
                    <a:pt x="80157" y="109128"/>
                    <a:pt x="70816" y="109128"/>
                  </a:cubicBezTo>
                  <a:cubicBezTo>
                    <a:pt x="54152" y="109128"/>
                    <a:pt x="50870" y="88125"/>
                    <a:pt x="50870" y="86606"/>
                  </a:cubicBezTo>
                  <a:cubicBezTo>
                    <a:pt x="50870" y="86100"/>
                    <a:pt x="50870" y="85594"/>
                    <a:pt x="51628" y="82557"/>
                  </a:cubicBezTo>
                  <a:lnTo>
                    <a:pt x="63999" y="32959"/>
                  </a:lnTo>
                  <a:close/>
                </a:path>
              </a:pathLst>
            </a:custGeom>
            <a:solidFill>
              <a:srgbClr val="000000"/>
            </a:solidFill>
            <a:ln w="25342" cap="flat">
              <a:no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id="{3085396B-6516-2E8C-CA18-AF6EBDDC36BC}"/>
                </a:ext>
              </a:extLst>
            </p:cNvPr>
            <p:cNvSpPr/>
            <p:nvPr>
              <p:custDataLst>
                <p:tags r:id="rId116"/>
              </p:custDataLst>
            </p:nvPr>
          </p:nvSpPr>
          <p:spPr>
            <a:xfrm>
              <a:off x="5821414" y="4054560"/>
              <a:ext cx="64329" cy="117618"/>
            </a:xfrm>
            <a:custGeom>
              <a:avLst/>
              <a:gdLst>
                <a:gd name="connsiteX0" fmla="*/ 40070 w 64329"/>
                <a:gd name="connsiteY0" fmla="*/ 5024 h 117618"/>
                <a:gd name="connsiteX1" fmla="*/ 34768 w 64329"/>
                <a:gd name="connsiteY1" fmla="*/ 64 h 117618"/>
                <a:gd name="connsiteX2" fmla="*/ 129 w 64329"/>
                <a:gd name="connsiteY2" fmla="*/ 11401 h 117618"/>
                <a:gd name="connsiteX3" fmla="*/ 129 w 64329"/>
                <a:gd name="connsiteY3" fmla="*/ 17778 h 117618"/>
                <a:gd name="connsiteX4" fmla="*/ 25755 w 64329"/>
                <a:gd name="connsiteY4" fmla="*/ 12818 h 117618"/>
                <a:gd name="connsiteX5" fmla="*/ 25755 w 64329"/>
                <a:gd name="connsiteY5" fmla="*/ 103157 h 117618"/>
                <a:gd name="connsiteX6" fmla="*/ 8082 w 64329"/>
                <a:gd name="connsiteY6" fmla="*/ 111305 h 117618"/>
                <a:gd name="connsiteX7" fmla="*/ 1366 w 64329"/>
                <a:gd name="connsiteY7" fmla="*/ 111305 h 117618"/>
                <a:gd name="connsiteX8" fmla="*/ 1366 w 64329"/>
                <a:gd name="connsiteY8" fmla="*/ 117682 h 117618"/>
                <a:gd name="connsiteX9" fmla="*/ 32824 w 64329"/>
                <a:gd name="connsiteY9" fmla="*/ 116974 h 117618"/>
                <a:gd name="connsiteX10" fmla="*/ 64458 w 64329"/>
                <a:gd name="connsiteY10" fmla="*/ 117682 h 117618"/>
                <a:gd name="connsiteX11" fmla="*/ 64458 w 64329"/>
                <a:gd name="connsiteY11" fmla="*/ 111305 h 117618"/>
                <a:gd name="connsiteX12" fmla="*/ 57743 w 64329"/>
                <a:gd name="connsiteY12" fmla="*/ 111305 h 117618"/>
                <a:gd name="connsiteX13" fmla="*/ 40070 w 64329"/>
                <a:gd name="connsiteY13" fmla="*/ 103157 h 117618"/>
                <a:gd name="connsiteX14" fmla="*/ 40070 w 64329"/>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329" h="117618">
                  <a:moveTo>
                    <a:pt x="40070" y="5024"/>
                  </a:moveTo>
                  <a:cubicBezTo>
                    <a:pt x="40070" y="241"/>
                    <a:pt x="39716" y="64"/>
                    <a:pt x="34768" y="64"/>
                  </a:cubicBezTo>
                  <a:cubicBezTo>
                    <a:pt x="23457" y="11224"/>
                    <a:pt x="7375" y="11401"/>
                    <a:pt x="129" y="11401"/>
                  </a:cubicBezTo>
                  <a:lnTo>
                    <a:pt x="129" y="17778"/>
                  </a:lnTo>
                  <a:cubicBezTo>
                    <a:pt x="4370" y="17778"/>
                    <a:pt x="16034" y="17778"/>
                    <a:pt x="25755" y="12818"/>
                  </a:cubicBezTo>
                  <a:lnTo>
                    <a:pt x="25755" y="103157"/>
                  </a:lnTo>
                  <a:cubicBezTo>
                    <a:pt x="25755" y="109003"/>
                    <a:pt x="25755" y="111305"/>
                    <a:pt x="8082" y="111305"/>
                  </a:cubicBezTo>
                  <a:lnTo>
                    <a:pt x="1366" y="111305"/>
                  </a:lnTo>
                  <a:lnTo>
                    <a:pt x="1366" y="117682"/>
                  </a:lnTo>
                  <a:cubicBezTo>
                    <a:pt x="4547" y="117505"/>
                    <a:pt x="26285" y="116974"/>
                    <a:pt x="32824" y="116974"/>
                  </a:cubicBezTo>
                  <a:cubicBezTo>
                    <a:pt x="38302" y="116974"/>
                    <a:pt x="60570" y="117505"/>
                    <a:pt x="64458" y="117682"/>
                  </a:cubicBezTo>
                  <a:lnTo>
                    <a:pt x="64458" y="111305"/>
                  </a:lnTo>
                  <a:lnTo>
                    <a:pt x="57743" y="111305"/>
                  </a:lnTo>
                  <a:cubicBezTo>
                    <a:pt x="40070" y="111305"/>
                    <a:pt x="40070" y="109003"/>
                    <a:pt x="40070" y="103157"/>
                  </a:cubicBezTo>
                  <a:lnTo>
                    <a:pt x="40070" y="5024"/>
                  </a:lnTo>
                  <a:close/>
                </a:path>
              </a:pathLst>
            </a:custGeom>
            <a:solidFill>
              <a:srgbClr val="000000"/>
            </a:solidFill>
            <a:ln w="25342"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id="{1A79A27E-F02D-05E5-3A47-EF3274808C44}"/>
                </a:ext>
              </a:extLst>
            </p:cNvPr>
            <p:cNvSpPr/>
            <p:nvPr>
              <p:custDataLst>
                <p:tags r:id="rId117"/>
              </p:custDataLst>
            </p:nvPr>
          </p:nvSpPr>
          <p:spPr>
            <a:xfrm>
              <a:off x="5929297" y="3944433"/>
              <a:ext cx="56300" cy="253051"/>
            </a:xfrm>
            <a:custGeom>
              <a:avLst/>
              <a:gdLst>
                <a:gd name="connsiteX0" fmla="*/ 55172 w 56300"/>
                <a:gd name="connsiteY0" fmla="*/ 130890 h 253051"/>
                <a:gd name="connsiteX1" fmla="*/ 56434 w 56300"/>
                <a:gd name="connsiteY1" fmla="*/ 126588 h 253051"/>
                <a:gd name="connsiteX2" fmla="*/ 55172 w 56300"/>
                <a:gd name="connsiteY2" fmla="*/ 122286 h 253051"/>
                <a:gd name="connsiteX3" fmla="*/ 10989 w 56300"/>
                <a:gd name="connsiteY3" fmla="*/ 5883 h 253051"/>
                <a:gd name="connsiteX4" fmla="*/ 5183 w 56300"/>
                <a:gd name="connsiteY4" fmla="*/ 63 h 253051"/>
                <a:gd name="connsiteX5" fmla="*/ 133 w 56300"/>
                <a:gd name="connsiteY5" fmla="*/ 5124 h 253051"/>
                <a:gd name="connsiteX6" fmla="*/ 1396 w 56300"/>
                <a:gd name="connsiteY6" fmla="*/ 9173 h 253051"/>
                <a:gd name="connsiteX7" fmla="*/ 46083 w 56300"/>
                <a:gd name="connsiteY7" fmla="*/ 126588 h 253051"/>
                <a:gd name="connsiteX8" fmla="*/ 1396 w 56300"/>
                <a:gd name="connsiteY8" fmla="*/ 243498 h 253051"/>
                <a:gd name="connsiteX9" fmla="*/ 133 w 56300"/>
                <a:gd name="connsiteY9" fmla="*/ 248053 h 253051"/>
                <a:gd name="connsiteX10" fmla="*/ 5183 w 56300"/>
                <a:gd name="connsiteY10" fmla="*/ 253114 h 253051"/>
                <a:gd name="connsiteX11" fmla="*/ 10484 w 56300"/>
                <a:gd name="connsiteY11" fmla="*/ 248053 h 253051"/>
                <a:gd name="connsiteX12" fmla="*/ 55172 w 56300"/>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00" h="253051">
                  <a:moveTo>
                    <a:pt x="55172" y="130890"/>
                  </a:moveTo>
                  <a:cubicBezTo>
                    <a:pt x="56434" y="127854"/>
                    <a:pt x="56434" y="127347"/>
                    <a:pt x="56434" y="126588"/>
                  </a:cubicBezTo>
                  <a:cubicBezTo>
                    <a:pt x="56434" y="125829"/>
                    <a:pt x="56434" y="125323"/>
                    <a:pt x="55172" y="122286"/>
                  </a:cubicBezTo>
                  <a:lnTo>
                    <a:pt x="10989" y="5883"/>
                  </a:lnTo>
                  <a:cubicBezTo>
                    <a:pt x="9475" y="1581"/>
                    <a:pt x="7960" y="63"/>
                    <a:pt x="5183" y="63"/>
                  </a:cubicBezTo>
                  <a:cubicBezTo>
                    <a:pt x="2405" y="63"/>
                    <a:pt x="133" y="2340"/>
                    <a:pt x="133" y="5124"/>
                  </a:cubicBezTo>
                  <a:cubicBezTo>
                    <a:pt x="133" y="5883"/>
                    <a:pt x="133" y="6389"/>
                    <a:pt x="1396" y="9173"/>
                  </a:cubicBezTo>
                  <a:lnTo>
                    <a:pt x="46083" y="126588"/>
                  </a:lnTo>
                  <a:lnTo>
                    <a:pt x="1396" y="243498"/>
                  </a:lnTo>
                  <a:cubicBezTo>
                    <a:pt x="133" y="246281"/>
                    <a:pt x="133" y="246788"/>
                    <a:pt x="133" y="248053"/>
                  </a:cubicBezTo>
                  <a:cubicBezTo>
                    <a:pt x="133" y="250836"/>
                    <a:pt x="2405" y="253114"/>
                    <a:pt x="5183" y="253114"/>
                  </a:cubicBezTo>
                  <a:cubicBezTo>
                    <a:pt x="8465" y="253114"/>
                    <a:pt x="9475" y="250583"/>
                    <a:pt x="10484" y="248053"/>
                  </a:cubicBezTo>
                  <a:lnTo>
                    <a:pt x="55172" y="130890"/>
                  </a:lnTo>
                  <a:close/>
                </a:path>
              </a:pathLst>
            </a:custGeom>
            <a:solidFill>
              <a:srgbClr val="000000"/>
            </a:solidFill>
            <a:ln w="25342" cap="flat">
              <a:no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id="{7D15C170-B452-E201-6612-A82269FC049A}"/>
                </a:ext>
              </a:extLst>
            </p:cNvPr>
            <p:cNvSpPr/>
            <p:nvPr>
              <p:custDataLst>
                <p:tags r:id="rId118"/>
              </p:custDataLst>
            </p:nvPr>
          </p:nvSpPr>
          <p:spPr>
            <a:xfrm>
              <a:off x="5999289" y="3944433"/>
              <a:ext cx="56300" cy="253051"/>
            </a:xfrm>
            <a:custGeom>
              <a:avLst/>
              <a:gdLst>
                <a:gd name="connsiteX0" fmla="*/ 55174 w 56300"/>
                <a:gd name="connsiteY0" fmla="*/ 9679 h 253051"/>
                <a:gd name="connsiteX1" fmla="*/ 56436 w 56300"/>
                <a:gd name="connsiteY1" fmla="*/ 5124 h 253051"/>
                <a:gd name="connsiteX2" fmla="*/ 51387 w 56300"/>
                <a:gd name="connsiteY2" fmla="*/ 63 h 253051"/>
                <a:gd name="connsiteX3" fmla="*/ 45580 w 56300"/>
                <a:gd name="connsiteY3" fmla="*/ 5883 h 253051"/>
                <a:gd name="connsiteX4" fmla="*/ 1398 w 56300"/>
                <a:gd name="connsiteY4" fmla="*/ 122033 h 253051"/>
                <a:gd name="connsiteX5" fmla="*/ 135 w 56300"/>
                <a:gd name="connsiteY5" fmla="*/ 126588 h 253051"/>
                <a:gd name="connsiteX6" fmla="*/ 1398 w 56300"/>
                <a:gd name="connsiteY6" fmla="*/ 130890 h 253051"/>
                <a:gd name="connsiteX7" fmla="*/ 45580 w 56300"/>
                <a:gd name="connsiteY7" fmla="*/ 247041 h 253051"/>
                <a:gd name="connsiteX8" fmla="*/ 51387 w 56300"/>
                <a:gd name="connsiteY8" fmla="*/ 253114 h 253051"/>
                <a:gd name="connsiteX9" fmla="*/ 56436 w 56300"/>
                <a:gd name="connsiteY9" fmla="*/ 248053 h 253051"/>
                <a:gd name="connsiteX10" fmla="*/ 55174 w 56300"/>
                <a:gd name="connsiteY10" fmla="*/ 244004 h 253051"/>
                <a:gd name="connsiteX11" fmla="*/ 10487 w 56300"/>
                <a:gd name="connsiteY11" fmla="*/ 126588 h 253051"/>
                <a:gd name="connsiteX12" fmla="*/ 55174 w 56300"/>
                <a:gd name="connsiteY12" fmla="*/ 967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00" h="253051">
                  <a:moveTo>
                    <a:pt x="55174" y="9679"/>
                  </a:moveTo>
                  <a:cubicBezTo>
                    <a:pt x="56436" y="6895"/>
                    <a:pt x="56436" y="6389"/>
                    <a:pt x="56436" y="5124"/>
                  </a:cubicBezTo>
                  <a:cubicBezTo>
                    <a:pt x="56436" y="2340"/>
                    <a:pt x="54164" y="63"/>
                    <a:pt x="51387" y="63"/>
                  </a:cubicBezTo>
                  <a:cubicBezTo>
                    <a:pt x="49115" y="63"/>
                    <a:pt x="47347" y="1328"/>
                    <a:pt x="45580" y="5883"/>
                  </a:cubicBezTo>
                  <a:lnTo>
                    <a:pt x="1398" y="122033"/>
                  </a:lnTo>
                  <a:cubicBezTo>
                    <a:pt x="893" y="123552"/>
                    <a:pt x="135" y="125070"/>
                    <a:pt x="135" y="126588"/>
                  </a:cubicBezTo>
                  <a:cubicBezTo>
                    <a:pt x="135" y="127347"/>
                    <a:pt x="135" y="127854"/>
                    <a:pt x="1398" y="130890"/>
                  </a:cubicBezTo>
                  <a:lnTo>
                    <a:pt x="45580" y="247041"/>
                  </a:lnTo>
                  <a:cubicBezTo>
                    <a:pt x="46590" y="249824"/>
                    <a:pt x="47852" y="253114"/>
                    <a:pt x="51387" y="253114"/>
                  </a:cubicBezTo>
                  <a:cubicBezTo>
                    <a:pt x="54164" y="253114"/>
                    <a:pt x="56436" y="250836"/>
                    <a:pt x="56436" y="248053"/>
                  </a:cubicBezTo>
                  <a:cubicBezTo>
                    <a:pt x="56436" y="247294"/>
                    <a:pt x="56436" y="246788"/>
                    <a:pt x="55174" y="244004"/>
                  </a:cubicBezTo>
                  <a:lnTo>
                    <a:pt x="10487" y="126588"/>
                  </a:lnTo>
                  <a:lnTo>
                    <a:pt x="55174" y="9679"/>
                  </a:lnTo>
                  <a:close/>
                </a:path>
              </a:pathLst>
            </a:custGeom>
            <a:solidFill>
              <a:srgbClr val="000000"/>
            </a:solidFill>
            <a:ln w="25342" cap="flat">
              <a:no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id="{0B84777F-CD1C-4048-1509-1645D4C007D7}"/>
                </a:ext>
              </a:extLst>
            </p:cNvPr>
            <p:cNvSpPr/>
            <p:nvPr>
              <p:custDataLst>
                <p:tags r:id="rId119"/>
              </p:custDataLst>
            </p:nvPr>
          </p:nvSpPr>
          <p:spPr>
            <a:xfrm>
              <a:off x="6061622" y="4022373"/>
              <a:ext cx="131789" cy="160940"/>
            </a:xfrm>
            <a:custGeom>
              <a:avLst/>
              <a:gdLst>
                <a:gd name="connsiteX0" fmla="*/ 19580 w 131789"/>
                <a:gd name="connsiteY0" fmla="*/ 142784 h 160940"/>
                <a:gd name="connsiteX1" fmla="*/ 5946 w 131789"/>
                <a:gd name="connsiteY1" fmla="*/ 153159 h 160940"/>
                <a:gd name="connsiteX2" fmla="*/ 139 w 131789"/>
                <a:gd name="connsiteY2" fmla="*/ 157967 h 160940"/>
                <a:gd name="connsiteX3" fmla="*/ 3421 w 131789"/>
                <a:gd name="connsiteY3" fmla="*/ 161003 h 160940"/>
                <a:gd name="connsiteX4" fmla="*/ 24629 w 131789"/>
                <a:gd name="connsiteY4" fmla="*/ 160244 h 160940"/>
                <a:gd name="connsiteX5" fmla="*/ 49624 w 131789"/>
                <a:gd name="connsiteY5" fmla="*/ 161003 h 160940"/>
                <a:gd name="connsiteX6" fmla="*/ 54168 w 131789"/>
                <a:gd name="connsiteY6" fmla="*/ 155942 h 160940"/>
                <a:gd name="connsiteX7" fmla="*/ 48109 w 131789"/>
                <a:gd name="connsiteY7" fmla="*/ 153159 h 160940"/>
                <a:gd name="connsiteX8" fmla="*/ 35485 w 131789"/>
                <a:gd name="connsiteY8" fmla="*/ 149110 h 160940"/>
                <a:gd name="connsiteX9" fmla="*/ 47856 w 131789"/>
                <a:gd name="connsiteY9" fmla="*/ 98500 h 160940"/>
                <a:gd name="connsiteX10" fmla="*/ 71084 w 131789"/>
                <a:gd name="connsiteY10" fmla="*/ 114695 h 160940"/>
                <a:gd name="connsiteX11" fmla="*/ 131929 w 131789"/>
                <a:gd name="connsiteY11" fmla="*/ 40551 h 160940"/>
                <a:gd name="connsiteX12" fmla="*/ 98350 w 131789"/>
                <a:gd name="connsiteY12" fmla="*/ 63 h 160940"/>
                <a:gd name="connsiteX13" fmla="*/ 65277 w 131789"/>
                <a:gd name="connsiteY13" fmla="*/ 19042 h 160940"/>
                <a:gd name="connsiteX14" fmla="*/ 42554 w 131789"/>
                <a:gd name="connsiteY14" fmla="*/ 63 h 160940"/>
                <a:gd name="connsiteX15" fmla="*/ 23872 w 131789"/>
                <a:gd name="connsiteY15" fmla="*/ 14487 h 160940"/>
                <a:gd name="connsiteX16" fmla="*/ 16045 w 131789"/>
                <a:gd name="connsiteY16" fmla="*/ 39033 h 160940"/>
                <a:gd name="connsiteX17" fmla="*/ 19075 w 131789"/>
                <a:gd name="connsiteY17" fmla="*/ 41563 h 160940"/>
                <a:gd name="connsiteX18" fmla="*/ 23367 w 131789"/>
                <a:gd name="connsiteY18" fmla="*/ 35743 h 160940"/>
                <a:gd name="connsiteX19" fmla="*/ 41797 w 131789"/>
                <a:gd name="connsiteY19" fmla="*/ 5630 h 160940"/>
                <a:gd name="connsiteX20" fmla="*/ 49624 w 131789"/>
                <a:gd name="connsiteY20" fmla="*/ 17270 h 160940"/>
                <a:gd name="connsiteX21" fmla="*/ 47856 w 131789"/>
                <a:gd name="connsiteY21" fmla="*/ 30176 h 160940"/>
                <a:gd name="connsiteX22" fmla="*/ 19580 w 131789"/>
                <a:gd name="connsiteY22" fmla="*/ 142784 h 160940"/>
                <a:gd name="connsiteX23" fmla="*/ 64014 w 131789"/>
                <a:gd name="connsiteY23" fmla="*/ 32959 h 160940"/>
                <a:gd name="connsiteX24" fmla="*/ 77143 w 131789"/>
                <a:gd name="connsiteY24" fmla="*/ 15246 h 160940"/>
                <a:gd name="connsiteX25" fmla="*/ 97593 w 131789"/>
                <a:gd name="connsiteY25" fmla="*/ 5630 h 160940"/>
                <a:gd name="connsiteX26" fmla="*/ 113751 w 131789"/>
                <a:gd name="connsiteY26" fmla="*/ 29417 h 160940"/>
                <a:gd name="connsiteX27" fmla="*/ 100875 w 131789"/>
                <a:gd name="connsiteY27" fmla="*/ 83064 h 160940"/>
                <a:gd name="connsiteX28" fmla="*/ 70831 w 131789"/>
                <a:gd name="connsiteY28" fmla="*/ 109128 h 160940"/>
                <a:gd name="connsiteX29" fmla="*/ 50886 w 131789"/>
                <a:gd name="connsiteY29" fmla="*/ 86606 h 160940"/>
                <a:gd name="connsiteX30" fmla="*/ 51643 w 131789"/>
                <a:gd name="connsiteY30" fmla="*/ 82557 h 160940"/>
                <a:gd name="connsiteX31" fmla="*/ 64014 w 131789"/>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789" h="160940">
                  <a:moveTo>
                    <a:pt x="19580" y="142784"/>
                  </a:moveTo>
                  <a:cubicBezTo>
                    <a:pt x="17560" y="151387"/>
                    <a:pt x="17055" y="153159"/>
                    <a:pt x="5946" y="153159"/>
                  </a:cubicBezTo>
                  <a:cubicBezTo>
                    <a:pt x="2916" y="153159"/>
                    <a:pt x="139" y="153159"/>
                    <a:pt x="139" y="157967"/>
                  </a:cubicBezTo>
                  <a:cubicBezTo>
                    <a:pt x="139" y="159991"/>
                    <a:pt x="1402" y="161003"/>
                    <a:pt x="3421" y="161003"/>
                  </a:cubicBezTo>
                  <a:cubicBezTo>
                    <a:pt x="10238" y="161003"/>
                    <a:pt x="17560" y="160244"/>
                    <a:pt x="24629" y="160244"/>
                  </a:cubicBezTo>
                  <a:cubicBezTo>
                    <a:pt x="32960" y="160244"/>
                    <a:pt x="41544" y="161003"/>
                    <a:pt x="49624" y="161003"/>
                  </a:cubicBezTo>
                  <a:cubicBezTo>
                    <a:pt x="50886" y="161003"/>
                    <a:pt x="54168" y="161003"/>
                    <a:pt x="54168" y="155942"/>
                  </a:cubicBezTo>
                  <a:cubicBezTo>
                    <a:pt x="54168" y="153159"/>
                    <a:pt x="51643" y="153159"/>
                    <a:pt x="48109" y="153159"/>
                  </a:cubicBezTo>
                  <a:cubicBezTo>
                    <a:pt x="35485" y="153159"/>
                    <a:pt x="35485" y="151387"/>
                    <a:pt x="35485" y="149110"/>
                  </a:cubicBezTo>
                  <a:cubicBezTo>
                    <a:pt x="35485" y="146073"/>
                    <a:pt x="46089" y="104826"/>
                    <a:pt x="47856" y="98500"/>
                  </a:cubicBezTo>
                  <a:cubicBezTo>
                    <a:pt x="51138" y="105838"/>
                    <a:pt x="58208" y="114695"/>
                    <a:pt x="71084" y="114695"/>
                  </a:cubicBezTo>
                  <a:cubicBezTo>
                    <a:pt x="100370" y="114695"/>
                    <a:pt x="131929" y="77749"/>
                    <a:pt x="131929" y="40551"/>
                  </a:cubicBezTo>
                  <a:cubicBezTo>
                    <a:pt x="131929" y="16764"/>
                    <a:pt x="117538" y="63"/>
                    <a:pt x="98350" y="63"/>
                  </a:cubicBezTo>
                  <a:cubicBezTo>
                    <a:pt x="85727" y="63"/>
                    <a:pt x="73608" y="9173"/>
                    <a:pt x="65277" y="19042"/>
                  </a:cubicBezTo>
                  <a:cubicBezTo>
                    <a:pt x="62752" y="5377"/>
                    <a:pt x="51896" y="63"/>
                    <a:pt x="42554" y="63"/>
                  </a:cubicBezTo>
                  <a:cubicBezTo>
                    <a:pt x="30941" y="63"/>
                    <a:pt x="26144" y="9932"/>
                    <a:pt x="23872" y="14487"/>
                  </a:cubicBezTo>
                  <a:cubicBezTo>
                    <a:pt x="19327" y="23090"/>
                    <a:pt x="16045" y="38273"/>
                    <a:pt x="16045" y="39033"/>
                  </a:cubicBezTo>
                  <a:cubicBezTo>
                    <a:pt x="16045" y="41563"/>
                    <a:pt x="18570" y="41563"/>
                    <a:pt x="19075" y="41563"/>
                  </a:cubicBezTo>
                  <a:cubicBezTo>
                    <a:pt x="21599" y="41563"/>
                    <a:pt x="21852" y="41310"/>
                    <a:pt x="23367" y="35743"/>
                  </a:cubicBezTo>
                  <a:cubicBezTo>
                    <a:pt x="27659" y="17776"/>
                    <a:pt x="32708" y="5630"/>
                    <a:pt x="41797" y="5630"/>
                  </a:cubicBezTo>
                  <a:cubicBezTo>
                    <a:pt x="46089" y="5630"/>
                    <a:pt x="49624" y="7654"/>
                    <a:pt x="49624" y="17270"/>
                  </a:cubicBezTo>
                  <a:cubicBezTo>
                    <a:pt x="49624" y="23090"/>
                    <a:pt x="48866" y="25874"/>
                    <a:pt x="47856" y="30176"/>
                  </a:cubicBezTo>
                  <a:lnTo>
                    <a:pt x="19580" y="142784"/>
                  </a:lnTo>
                  <a:close/>
                  <a:moveTo>
                    <a:pt x="64014" y="32959"/>
                  </a:moveTo>
                  <a:cubicBezTo>
                    <a:pt x="65782" y="26127"/>
                    <a:pt x="72598" y="19042"/>
                    <a:pt x="77143" y="15246"/>
                  </a:cubicBezTo>
                  <a:cubicBezTo>
                    <a:pt x="85979" y="7401"/>
                    <a:pt x="93301" y="5630"/>
                    <a:pt x="97593" y="5630"/>
                  </a:cubicBezTo>
                  <a:cubicBezTo>
                    <a:pt x="107692" y="5630"/>
                    <a:pt x="113751" y="14487"/>
                    <a:pt x="113751" y="29417"/>
                  </a:cubicBezTo>
                  <a:cubicBezTo>
                    <a:pt x="113751" y="44347"/>
                    <a:pt x="105420" y="73448"/>
                    <a:pt x="100875" y="83064"/>
                  </a:cubicBezTo>
                  <a:cubicBezTo>
                    <a:pt x="92291" y="100777"/>
                    <a:pt x="80172" y="109128"/>
                    <a:pt x="70831" y="109128"/>
                  </a:cubicBezTo>
                  <a:cubicBezTo>
                    <a:pt x="54168" y="109128"/>
                    <a:pt x="50886" y="88125"/>
                    <a:pt x="50886" y="86606"/>
                  </a:cubicBezTo>
                  <a:cubicBezTo>
                    <a:pt x="50886" y="86100"/>
                    <a:pt x="50886" y="85594"/>
                    <a:pt x="51643" y="82557"/>
                  </a:cubicBezTo>
                  <a:lnTo>
                    <a:pt x="64014" y="32959"/>
                  </a:lnTo>
                  <a:close/>
                </a:path>
              </a:pathLst>
            </a:custGeom>
            <a:solidFill>
              <a:srgbClr val="000000"/>
            </a:solidFill>
            <a:ln w="25342" cap="flat">
              <a:no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id="{9B93336F-61F5-0192-6438-6EDF21AD1C3F}"/>
                </a:ext>
              </a:extLst>
            </p:cNvPr>
            <p:cNvSpPr/>
            <p:nvPr>
              <p:custDataLst>
                <p:tags r:id="rId120"/>
              </p:custDataLst>
            </p:nvPr>
          </p:nvSpPr>
          <p:spPr>
            <a:xfrm>
              <a:off x="6215989" y="4054560"/>
              <a:ext cx="64329" cy="117618"/>
            </a:xfrm>
            <a:custGeom>
              <a:avLst/>
              <a:gdLst>
                <a:gd name="connsiteX0" fmla="*/ 40085 w 64329"/>
                <a:gd name="connsiteY0" fmla="*/ 5024 h 117618"/>
                <a:gd name="connsiteX1" fmla="*/ 34783 w 64329"/>
                <a:gd name="connsiteY1" fmla="*/ 64 h 117618"/>
                <a:gd name="connsiteX2" fmla="*/ 144 w 64329"/>
                <a:gd name="connsiteY2" fmla="*/ 11401 h 117618"/>
                <a:gd name="connsiteX3" fmla="*/ 144 w 64329"/>
                <a:gd name="connsiteY3" fmla="*/ 17778 h 117618"/>
                <a:gd name="connsiteX4" fmla="*/ 25770 w 64329"/>
                <a:gd name="connsiteY4" fmla="*/ 12818 h 117618"/>
                <a:gd name="connsiteX5" fmla="*/ 25770 w 64329"/>
                <a:gd name="connsiteY5" fmla="*/ 103157 h 117618"/>
                <a:gd name="connsiteX6" fmla="*/ 8097 w 64329"/>
                <a:gd name="connsiteY6" fmla="*/ 111305 h 117618"/>
                <a:gd name="connsiteX7" fmla="*/ 1381 w 64329"/>
                <a:gd name="connsiteY7" fmla="*/ 111305 h 117618"/>
                <a:gd name="connsiteX8" fmla="*/ 1381 w 64329"/>
                <a:gd name="connsiteY8" fmla="*/ 117682 h 117618"/>
                <a:gd name="connsiteX9" fmla="*/ 32839 w 64329"/>
                <a:gd name="connsiteY9" fmla="*/ 116974 h 117618"/>
                <a:gd name="connsiteX10" fmla="*/ 64474 w 64329"/>
                <a:gd name="connsiteY10" fmla="*/ 117682 h 117618"/>
                <a:gd name="connsiteX11" fmla="*/ 64474 w 64329"/>
                <a:gd name="connsiteY11" fmla="*/ 111305 h 117618"/>
                <a:gd name="connsiteX12" fmla="*/ 57758 w 64329"/>
                <a:gd name="connsiteY12" fmla="*/ 111305 h 117618"/>
                <a:gd name="connsiteX13" fmla="*/ 40085 w 64329"/>
                <a:gd name="connsiteY13" fmla="*/ 103157 h 117618"/>
                <a:gd name="connsiteX14" fmla="*/ 40085 w 64329"/>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329" h="117618">
                  <a:moveTo>
                    <a:pt x="40085" y="5024"/>
                  </a:moveTo>
                  <a:cubicBezTo>
                    <a:pt x="40085" y="241"/>
                    <a:pt x="39732" y="64"/>
                    <a:pt x="34783" y="64"/>
                  </a:cubicBezTo>
                  <a:cubicBezTo>
                    <a:pt x="23473" y="11224"/>
                    <a:pt x="7390" y="11401"/>
                    <a:pt x="144" y="11401"/>
                  </a:cubicBezTo>
                  <a:lnTo>
                    <a:pt x="144" y="17778"/>
                  </a:lnTo>
                  <a:cubicBezTo>
                    <a:pt x="4386" y="17778"/>
                    <a:pt x="16050" y="17778"/>
                    <a:pt x="25770" y="12818"/>
                  </a:cubicBezTo>
                  <a:lnTo>
                    <a:pt x="25770" y="103157"/>
                  </a:lnTo>
                  <a:cubicBezTo>
                    <a:pt x="25770" y="109003"/>
                    <a:pt x="25770" y="111305"/>
                    <a:pt x="8097" y="111305"/>
                  </a:cubicBezTo>
                  <a:lnTo>
                    <a:pt x="1381" y="111305"/>
                  </a:lnTo>
                  <a:lnTo>
                    <a:pt x="1381" y="117682"/>
                  </a:lnTo>
                  <a:cubicBezTo>
                    <a:pt x="4563" y="117505"/>
                    <a:pt x="26300" y="116974"/>
                    <a:pt x="32839" y="116974"/>
                  </a:cubicBezTo>
                  <a:cubicBezTo>
                    <a:pt x="38318" y="116974"/>
                    <a:pt x="60586" y="117505"/>
                    <a:pt x="64474" y="117682"/>
                  </a:cubicBezTo>
                  <a:lnTo>
                    <a:pt x="64474" y="111305"/>
                  </a:lnTo>
                  <a:lnTo>
                    <a:pt x="57758" y="111305"/>
                  </a:lnTo>
                  <a:cubicBezTo>
                    <a:pt x="40085" y="111305"/>
                    <a:pt x="40085" y="109003"/>
                    <a:pt x="40085" y="103157"/>
                  </a:cubicBezTo>
                  <a:lnTo>
                    <a:pt x="40085" y="5024"/>
                  </a:lnTo>
                  <a:close/>
                </a:path>
              </a:pathLst>
            </a:custGeom>
            <a:solidFill>
              <a:srgbClr val="000000"/>
            </a:solidFill>
            <a:ln w="25342"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id="{9A9A6CD5-9294-94A1-030C-C437BDCC4175}"/>
                </a:ext>
              </a:extLst>
            </p:cNvPr>
            <p:cNvSpPr/>
            <p:nvPr>
              <p:custDataLst>
                <p:tags r:id="rId121"/>
              </p:custDataLst>
            </p:nvPr>
          </p:nvSpPr>
          <p:spPr>
            <a:xfrm>
              <a:off x="6340031" y="3944433"/>
              <a:ext cx="10098" cy="253051"/>
            </a:xfrm>
            <a:custGeom>
              <a:avLst/>
              <a:gdLst>
                <a:gd name="connsiteX0" fmla="*/ 10248 w 10098"/>
                <a:gd name="connsiteY0" fmla="*/ 9173 h 253051"/>
                <a:gd name="connsiteX1" fmla="*/ 5198 w 10098"/>
                <a:gd name="connsiteY1" fmla="*/ 63 h 253051"/>
                <a:gd name="connsiteX2" fmla="*/ 149 w 10098"/>
                <a:gd name="connsiteY2" fmla="*/ 9173 h 253051"/>
                <a:gd name="connsiteX3" fmla="*/ 149 w 10098"/>
                <a:gd name="connsiteY3" fmla="*/ 244004 h 253051"/>
                <a:gd name="connsiteX4" fmla="*/ 5198 w 10098"/>
                <a:gd name="connsiteY4" fmla="*/ 253114 h 253051"/>
                <a:gd name="connsiteX5" fmla="*/ 10248 w 10098"/>
                <a:gd name="connsiteY5" fmla="*/ 244004 h 253051"/>
                <a:gd name="connsiteX6" fmla="*/ 10248 w 10098"/>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8" h="253051">
                  <a:moveTo>
                    <a:pt x="10248" y="9173"/>
                  </a:moveTo>
                  <a:cubicBezTo>
                    <a:pt x="10248" y="4618"/>
                    <a:pt x="10248" y="63"/>
                    <a:pt x="5198" y="63"/>
                  </a:cubicBezTo>
                  <a:cubicBezTo>
                    <a:pt x="149" y="63"/>
                    <a:pt x="149" y="4618"/>
                    <a:pt x="149" y="9173"/>
                  </a:cubicBezTo>
                  <a:lnTo>
                    <a:pt x="149" y="244004"/>
                  </a:lnTo>
                  <a:cubicBezTo>
                    <a:pt x="149" y="248559"/>
                    <a:pt x="149" y="253114"/>
                    <a:pt x="5198" y="253114"/>
                  </a:cubicBezTo>
                  <a:cubicBezTo>
                    <a:pt x="10248" y="253114"/>
                    <a:pt x="10248" y="248559"/>
                    <a:pt x="10248" y="244004"/>
                  </a:cubicBezTo>
                  <a:lnTo>
                    <a:pt x="10248" y="9173"/>
                  </a:lnTo>
                  <a:close/>
                </a:path>
              </a:pathLst>
            </a:custGeom>
            <a:solidFill>
              <a:srgbClr val="000000"/>
            </a:solidFill>
            <a:ln w="25342" cap="flat">
              <a:no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id="{513C2377-A39E-88A9-6735-C9251AEF3325}"/>
                </a:ext>
              </a:extLst>
            </p:cNvPr>
            <p:cNvSpPr/>
            <p:nvPr>
              <p:custDataLst>
                <p:tags r:id="rId122"/>
              </p:custDataLst>
            </p:nvPr>
          </p:nvSpPr>
          <p:spPr>
            <a:xfrm>
              <a:off x="6382062" y="4132905"/>
              <a:ext cx="85713" cy="116555"/>
            </a:xfrm>
            <a:custGeom>
              <a:avLst/>
              <a:gdLst>
                <a:gd name="connsiteX0" fmla="*/ 35675 w 85713"/>
                <a:gd name="connsiteY0" fmla="*/ 116621 h 116555"/>
                <a:gd name="connsiteX1" fmla="*/ 43274 w 85713"/>
                <a:gd name="connsiteY1" fmla="*/ 110775 h 116555"/>
                <a:gd name="connsiteX2" fmla="*/ 35675 w 85713"/>
                <a:gd name="connsiteY2" fmla="*/ 104930 h 116555"/>
                <a:gd name="connsiteX3" fmla="*/ 28429 w 85713"/>
                <a:gd name="connsiteY3" fmla="*/ 104930 h 116555"/>
                <a:gd name="connsiteX4" fmla="*/ 28429 w 85713"/>
                <a:gd name="connsiteY4" fmla="*/ 69857 h 116555"/>
                <a:gd name="connsiteX5" fmla="*/ 48576 w 85713"/>
                <a:gd name="connsiteY5" fmla="*/ 78182 h 116555"/>
                <a:gd name="connsiteX6" fmla="*/ 85866 w 85713"/>
                <a:gd name="connsiteY6" fmla="*/ 39035 h 116555"/>
                <a:gd name="connsiteX7" fmla="*/ 50343 w 85713"/>
                <a:gd name="connsiteY7" fmla="*/ 66 h 116555"/>
                <a:gd name="connsiteX8" fmla="*/ 28429 w 85713"/>
                <a:gd name="connsiteY8" fmla="*/ 8037 h 116555"/>
                <a:gd name="connsiteX9" fmla="*/ 20829 w 85713"/>
                <a:gd name="connsiteY9" fmla="*/ 951 h 116555"/>
                <a:gd name="connsiteX10" fmla="*/ 7751 w 85713"/>
                <a:gd name="connsiteY10" fmla="*/ 951 h 116555"/>
                <a:gd name="connsiteX11" fmla="*/ 152 w 85713"/>
                <a:gd name="connsiteY11" fmla="*/ 6797 h 116555"/>
                <a:gd name="connsiteX12" fmla="*/ 7751 w 85713"/>
                <a:gd name="connsiteY12" fmla="*/ 12642 h 116555"/>
                <a:gd name="connsiteX13" fmla="*/ 14997 w 85713"/>
                <a:gd name="connsiteY13" fmla="*/ 12642 h 116555"/>
                <a:gd name="connsiteX14" fmla="*/ 14997 w 85713"/>
                <a:gd name="connsiteY14" fmla="*/ 104930 h 116555"/>
                <a:gd name="connsiteX15" fmla="*/ 7751 w 85713"/>
                <a:gd name="connsiteY15" fmla="*/ 104930 h 116555"/>
                <a:gd name="connsiteX16" fmla="*/ 152 w 85713"/>
                <a:gd name="connsiteY16" fmla="*/ 110775 h 116555"/>
                <a:gd name="connsiteX17" fmla="*/ 7751 w 85713"/>
                <a:gd name="connsiteY17" fmla="*/ 116621 h 116555"/>
                <a:gd name="connsiteX18" fmla="*/ 35675 w 85713"/>
                <a:gd name="connsiteY18" fmla="*/ 116621 h 116555"/>
                <a:gd name="connsiteX19" fmla="*/ 28429 w 85713"/>
                <a:gd name="connsiteY19" fmla="*/ 30710 h 116555"/>
                <a:gd name="connsiteX20" fmla="*/ 49636 w 85713"/>
                <a:gd name="connsiteY20" fmla="*/ 11757 h 116555"/>
                <a:gd name="connsiteX21" fmla="*/ 72434 w 85713"/>
                <a:gd name="connsiteY21" fmla="*/ 39035 h 116555"/>
                <a:gd name="connsiteX22" fmla="*/ 48046 w 85713"/>
                <a:gd name="connsiteY22" fmla="*/ 66491 h 116555"/>
                <a:gd name="connsiteX23" fmla="*/ 28429 w 85713"/>
                <a:gd name="connsiteY23" fmla="*/ 42932 h 116555"/>
                <a:gd name="connsiteX24" fmla="*/ 28429 w 85713"/>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713" h="116555">
                  <a:moveTo>
                    <a:pt x="35675" y="116621"/>
                  </a:moveTo>
                  <a:cubicBezTo>
                    <a:pt x="38502" y="116621"/>
                    <a:pt x="43274" y="116621"/>
                    <a:pt x="43274" y="110775"/>
                  </a:cubicBezTo>
                  <a:cubicBezTo>
                    <a:pt x="43274" y="104930"/>
                    <a:pt x="38502" y="104930"/>
                    <a:pt x="35675" y="104930"/>
                  </a:cubicBezTo>
                  <a:lnTo>
                    <a:pt x="28429" y="104930"/>
                  </a:lnTo>
                  <a:lnTo>
                    <a:pt x="28429" y="69857"/>
                  </a:lnTo>
                  <a:cubicBezTo>
                    <a:pt x="33907" y="75171"/>
                    <a:pt x="40800" y="78182"/>
                    <a:pt x="48576" y="78182"/>
                  </a:cubicBezTo>
                  <a:cubicBezTo>
                    <a:pt x="68193" y="78182"/>
                    <a:pt x="85866" y="61532"/>
                    <a:pt x="85866" y="39035"/>
                  </a:cubicBezTo>
                  <a:cubicBezTo>
                    <a:pt x="85866" y="17602"/>
                    <a:pt x="70137" y="66"/>
                    <a:pt x="50343" y="66"/>
                  </a:cubicBezTo>
                  <a:cubicBezTo>
                    <a:pt x="42037" y="66"/>
                    <a:pt x="34791" y="3077"/>
                    <a:pt x="28429" y="8037"/>
                  </a:cubicBezTo>
                  <a:cubicBezTo>
                    <a:pt x="28429" y="951"/>
                    <a:pt x="24541" y="951"/>
                    <a:pt x="20829" y="951"/>
                  </a:cubicBezTo>
                  <a:lnTo>
                    <a:pt x="7751" y="951"/>
                  </a:lnTo>
                  <a:cubicBezTo>
                    <a:pt x="4924" y="951"/>
                    <a:pt x="152" y="951"/>
                    <a:pt x="152" y="6797"/>
                  </a:cubicBezTo>
                  <a:cubicBezTo>
                    <a:pt x="152" y="12642"/>
                    <a:pt x="4924" y="12642"/>
                    <a:pt x="7751" y="12642"/>
                  </a:cubicBezTo>
                  <a:lnTo>
                    <a:pt x="14997" y="12642"/>
                  </a:lnTo>
                  <a:lnTo>
                    <a:pt x="14997" y="104930"/>
                  </a:lnTo>
                  <a:lnTo>
                    <a:pt x="7751" y="104930"/>
                  </a:lnTo>
                  <a:cubicBezTo>
                    <a:pt x="4924" y="104930"/>
                    <a:pt x="152" y="104930"/>
                    <a:pt x="152" y="110775"/>
                  </a:cubicBezTo>
                  <a:cubicBezTo>
                    <a:pt x="152" y="116621"/>
                    <a:pt x="4924" y="116621"/>
                    <a:pt x="7751" y="116621"/>
                  </a:cubicBezTo>
                  <a:lnTo>
                    <a:pt x="35675" y="116621"/>
                  </a:lnTo>
                  <a:close/>
                  <a:moveTo>
                    <a:pt x="28429" y="30710"/>
                  </a:moveTo>
                  <a:cubicBezTo>
                    <a:pt x="28429" y="20436"/>
                    <a:pt x="38856" y="11757"/>
                    <a:pt x="49636" y="11757"/>
                  </a:cubicBezTo>
                  <a:cubicBezTo>
                    <a:pt x="62007" y="11757"/>
                    <a:pt x="72434" y="23802"/>
                    <a:pt x="72434" y="39035"/>
                  </a:cubicBezTo>
                  <a:cubicBezTo>
                    <a:pt x="72434" y="55155"/>
                    <a:pt x="60417" y="66491"/>
                    <a:pt x="48046" y="66491"/>
                  </a:cubicBezTo>
                  <a:cubicBezTo>
                    <a:pt x="34968" y="66491"/>
                    <a:pt x="28429" y="51789"/>
                    <a:pt x="28429" y="42932"/>
                  </a:cubicBezTo>
                  <a:lnTo>
                    <a:pt x="28429" y="30710"/>
                  </a:lnTo>
                  <a:close/>
                </a:path>
              </a:pathLst>
            </a:custGeom>
            <a:solidFill>
              <a:srgbClr val="000000"/>
            </a:solidFill>
            <a:ln w="35479"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CD8C379E-D908-4B8E-D045-0339FAF319CE}"/>
                </a:ext>
              </a:extLst>
            </p:cNvPr>
            <p:cNvSpPr/>
            <p:nvPr>
              <p:custDataLst>
                <p:tags r:id="rId123"/>
              </p:custDataLst>
            </p:nvPr>
          </p:nvSpPr>
          <p:spPr>
            <a:xfrm>
              <a:off x="6487009" y="4156869"/>
              <a:ext cx="43929" cy="78572"/>
            </a:xfrm>
            <a:custGeom>
              <a:avLst/>
              <a:gdLst>
                <a:gd name="connsiteX0" fmla="*/ 27296 w 43929"/>
                <a:gd name="connsiteY0" fmla="*/ 5507 h 78572"/>
                <a:gd name="connsiteX1" fmla="*/ 23130 w 43929"/>
                <a:gd name="connsiteY1" fmla="*/ 67 h 78572"/>
                <a:gd name="connsiteX2" fmla="*/ 19091 w 43929"/>
                <a:gd name="connsiteY2" fmla="*/ 2977 h 78572"/>
                <a:gd name="connsiteX3" fmla="*/ 3816 w 43929"/>
                <a:gd name="connsiteY3" fmla="*/ 15503 h 78572"/>
                <a:gd name="connsiteX4" fmla="*/ 155 w 43929"/>
                <a:gd name="connsiteY4" fmla="*/ 19678 h 78572"/>
                <a:gd name="connsiteX5" fmla="*/ 4700 w 43929"/>
                <a:gd name="connsiteY5" fmla="*/ 23854 h 78572"/>
                <a:gd name="connsiteX6" fmla="*/ 17702 w 43929"/>
                <a:gd name="connsiteY6" fmla="*/ 18793 h 78572"/>
                <a:gd name="connsiteX7" fmla="*/ 17702 w 43929"/>
                <a:gd name="connsiteY7" fmla="*/ 70288 h 78572"/>
                <a:gd name="connsiteX8" fmla="*/ 6467 w 43929"/>
                <a:gd name="connsiteY8" fmla="*/ 70288 h 78572"/>
                <a:gd name="connsiteX9" fmla="*/ 913 w 43929"/>
                <a:gd name="connsiteY9" fmla="*/ 74464 h 78572"/>
                <a:gd name="connsiteX10" fmla="*/ 6467 w 43929"/>
                <a:gd name="connsiteY10" fmla="*/ 78639 h 78572"/>
                <a:gd name="connsiteX11" fmla="*/ 38531 w 43929"/>
                <a:gd name="connsiteY11" fmla="*/ 78639 h 78572"/>
                <a:gd name="connsiteX12" fmla="*/ 44085 w 43929"/>
                <a:gd name="connsiteY12" fmla="*/ 74464 h 78572"/>
                <a:gd name="connsiteX13" fmla="*/ 38531 w 43929"/>
                <a:gd name="connsiteY13" fmla="*/ 70288 h 78572"/>
                <a:gd name="connsiteX14" fmla="*/ 27296 w 43929"/>
                <a:gd name="connsiteY14" fmla="*/ 70288 h 78572"/>
                <a:gd name="connsiteX15" fmla="*/ 27296 w 43929"/>
                <a:gd name="connsiteY15" fmla="*/ 5507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929" h="78572">
                  <a:moveTo>
                    <a:pt x="27296" y="5507"/>
                  </a:moveTo>
                  <a:cubicBezTo>
                    <a:pt x="27296" y="3609"/>
                    <a:pt x="27296" y="67"/>
                    <a:pt x="23130" y="67"/>
                  </a:cubicBezTo>
                  <a:cubicBezTo>
                    <a:pt x="20479" y="67"/>
                    <a:pt x="19722" y="1712"/>
                    <a:pt x="19091" y="2977"/>
                  </a:cubicBezTo>
                  <a:cubicBezTo>
                    <a:pt x="13536" y="14744"/>
                    <a:pt x="7729" y="15250"/>
                    <a:pt x="3816" y="15503"/>
                  </a:cubicBezTo>
                  <a:cubicBezTo>
                    <a:pt x="2049" y="15629"/>
                    <a:pt x="155" y="17148"/>
                    <a:pt x="155" y="19678"/>
                  </a:cubicBezTo>
                  <a:cubicBezTo>
                    <a:pt x="155" y="21197"/>
                    <a:pt x="913" y="23854"/>
                    <a:pt x="4700" y="23854"/>
                  </a:cubicBezTo>
                  <a:cubicBezTo>
                    <a:pt x="10759" y="23854"/>
                    <a:pt x="16061" y="20184"/>
                    <a:pt x="17702" y="18793"/>
                  </a:cubicBezTo>
                  <a:lnTo>
                    <a:pt x="17702" y="70288"/>
                  </a:lnTo>
                  <a:lnTo>
                    <a:pt x="6467" y="70288"/>
                  </a:lnTo>
                  <a:cubicBezTo>
                    <a:pt x="4573" y="70288"/>
                    <a:pt x="913" y="70288"/>
                    <a:pt x="913" y="74464"/>
                  </a:cubicBezTo>
                  <a:cubicBezTo>
                    <a:pt x="913" y="78639"/>
                    <a:pt x="4700" y="78639"/>
                    <a:pt x="6467" y="78639"/>
                  </a:cubicBezTo>
                  <a:lnTo>
                    <a:pt x="38531" y="78639"/>
                  </a:lnTo>
                  <a:cubicBezTo>
                    <a:pt x="40424" y="78639"/>
                    <a:pt x="44085" y="78639"/>
                    <a:pt x="44085" y="74464"/>
                  </a:cubicBezTo>
                  <a:cubicBezTo>
                    <a:pt x="44085" y="70288"/>
                    <a:pt x="40298" y="70288"/>
                    <a:pt x="38531" y="70288"/>
                  </a:cubicBezTo>
                  <a:lnTo>
                    <a:pt x="27296" y="70288"/>
                  </a:lnTo>
                  <a:lnTo>
                    <a:pt x="27296" y="5507"/>
                  </a:lnTo>
                  <a:close/>
                </a:path>
              </a:pathLst>
            </a:custGeom>
            <a:solidFill>
              <a:srgbClr val="000000"/>
            </a:solidFill>
            <a:ln w="25342"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8CFD3C30-C1A8-16EA-FEBF-76DCF3CE98E2}"/>
                </a:ext>
              </a:extLst>
            </p:cNvPr>
            <p:cNvSpPr/>
            <p:nvPr>
              <p:custDataLst>
                <p:tags r:id="rId124"/>
              </p:custDataLst>
            </p:nvPr>
          </p:nvSpPr>
          <p:spPr>
            <a:xfrm>
              <a:off x="6636306" y="3986692"/>
              <a:ext cx="168397" cy="168531"/>
            </a:xfrm>
            <a:custGeom>
              <a:avLst/>
              <a:gdLst>
                <a:gd name="connsiteX0" fmla="*/ 168559 w 168397"/>
                <a:gd name="connsiteY0" fmla="*/ 84329 h 168531"/>
                <a:gd name="connsiteX1" fmla="*/ 84486 w 168397"/>
                <a:gd name="connsiteY1" fmla="*/ 63 h 168531"/>
                <a:gd name="connsiteX2" fmla="*/ 161 w 168397"/>
                <a:gd name="connsiteY2" fmla="*/ 84329 h 168531"/>
                <a:gd name="connsiteX3" fmla="*/ 84234 w 168397"/>
                <a:gd name="connsiteY3" fmla="*/ 168595 h 168531"/>
                <a:gd name="connsiteX4" fmla="*/ 168559 w 168397"/>
                <a:gd name="connsiteY4" fmla="*/ 84329 h 168531"/>
                <a:gd name="connsiteX5" fmla="*/ 34245 w 168397"/>
                <a:gd name="connsiteY5" fmla="*/ 29923 h 168531"/>
                <a:gd name="connsiteX6" fmla="*/ 31972 w 168397"/>
                <a:gd name="connsiteY6" fmla="*/ 27139 h 168531"/>
                <a:gd name="connsiteX7" fmla="*/ 84234 w 168397"/>
                <a:gd name="connsiteY7" fmla="*/ 6389 h 168531"/>
                <a:gd name="connsiteX8" fmla="*/ 137000 w 168397"/>
                <a:gd name="connsiteY8" fmla="*/ 27139 h 168531"/>
                <a:gd name="connsiteX9" fmla="*/ 84486 w 168397"/>
                <a:gd name="connsiteY9" fmla="*/ 80027 h 168531"/>
                <a:gd name="connsiteX10" fmla="*/ 34245 w 168397"/>
                <a:gd name="connsiteY10" fmla="*/ 29923 h 168531"/>
                <a:gd name="connsiteX11" fmla="*/ 26923 w 168397"/>
                <a:gd name="connsiteY11" fmla="*/ 137216 h 168531"/>
                <a:gd name="connsiteX12" fmla="*/ 6473 w 168397"/>
                <a:gd name="connsiteY12" fmla="*/ 84329 h 168531"/>
                <a:gd name="connsiteX13" fmla="*/ 26923 w 168397"/>
                <a:gd name="connsiteY13" fmla="*/ 31441 h 168531"/>
                <a:gd name="connsiteX14" fmla="*/ 79689 w 168397"/>
                <a:gd name="connsiteY14" fmla="*/ 84329 h 168531"/>
                <a:gd name="connsiteX15" fmla="*/ 26923 w 168397"/>
                <a:gd name="connsiteY15" fmla="*/ 137216 h 168531"/>
                <a:gd name="connsiteX16" fmla="*/ 141545 w 168397"/>
                <a:gd name="connsiteY16" fmla="*/ 31441 h 168531"/>
                <a:gd name="connsiteX17" fmla="*/ 162247 w 168397"/>
                <a:gd name="connsiteY17" fmla="*/ 84329 h 168531"/>
                <a:gd name="connsiteX18" fmla="*/ 141797 w 168397"/>
                <a:gd name="connsiteY18" fmla="*/ 137216 h 168531"/>
                <a:gd name="connsiteX19" fmla="*/ 89031 w 168397"/>
                <a:gd name="connsiteY19" fmla="*/ 84329 h 168531"/>
                <a:gd name="connsiteX20" fmla="*/ 141545 w 168397"/>
                <a:gd name="connsiteY20" fmla="*/ 31441 h 168531"/>
                <a:gd name="connsiteX21" fmla="*/ 134476 w 168397"/>
                <a:gd name="connsiteY21" fmla="*/ 138735 h 168531"/>
                <a:gd name="connsiteX22" fmla="*/ 136748 w 168397"/>
                <a:gd name="connsiteY22" fmla="*/ 141518 h 168531"/>
                <a:gd name="connsiteX23" fmla="*/ 84486 w 168397"/>
                <a:gd name="connsiteY23" fmla="*/ 162268 h 168531"/>
                <a:gd name="connsiteX24" fmla="*/ 31720 w 168397"/>
                <a:gd name="connsiteY24" fmla="*/ 141518 h 168531"/>
                <a:gd name="connsiteX25" fmla="*/ 84234 w 168397"/>
                <a:gd name="connsiteY25" fmla="*/ 88631 h 168531"/>
                <a:gd name="connsiteX26" fmla="*/ 134476 w 168397"/>
                <a:gd name="connsiteY26" fmla="*/ 138735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397" h="168531">
                  <a:moveTo>
                    <a:pt x="168559" y="84329"/>
                  </a:moveTo>
                  <a:cubicBezTo>
                    <a:pt x="168559" y="37767"/>
                    <a:pt x="130688" y="63"/>
                    <a:pt x="84486" y="63"/>
                  </a:cubicBezTo>
                  <a:cubicBezTo>
                    <a:pt x="37527" y="63"/>
                    <a:pt x="161" y="38273"/>
                    <a:pt x="161" y="84329"/>
                  </a:cubicBezTo>
                  <a:cubicBezTo>
                    <a:pt x="161" y="130890"/>
                    <a:pt x="38032" y="168595"/>
                    <a:pt x="84234" y="168595"/>
                  </a:cubicBezTo>
                  <a:cubicBezTo>
                    <a:pt x="131193" y="168595"/>
                    <a:pt x="168559" y="130384"/>
                    <a:pt x="168559" y="84329"/>
                  </a:cubicBezTo>
                  <a:close/>
                  <a:moveTo>
                    <a:pt x="34245" y="29923"/>
                  </a:moveTo>
                  <a:cubicBezTo>
                    <a:pt x="33740" y="29417"/>
                    <a:pt x="31972" y="27645"/>
                    <a:pt x="31972" y="27139"/>
                  </a:cubicBezTo>
                  <a:cubicBezTo>
                    <a:pt x="31972" y="26127"/>
                    <a:pt x="52423" y="6389"/>
                    <a:pt x="84234" y="6389"/>
                  </a:cubicBezTo>
                  <a:cubicBezTo>
                    <a:pt x="93070" y="6389"/>
                    <a:pt x="116298" y="7654"/>
                    <a:pt x="137000" y="27139"/>
                  </a:cubicBezTo>
                  <a:lnTo>
                    <a:pt x="84486" y="80027"/>
                  </a:lnTo>
                  <a:lnTo>
                    <a:pt x="34245" y="29923"/>
                  </a:lnTo>
                  <a:close/>
                  <a:moveTo>
                    <a:pt x="26923" y="137216"/>
                  </a:moveTo>
                  <a:cubicBezTo>
                    <a:pt x="11522" y="120009"/>
                    <a:pt x="6473" y="100524"/>
                    <a:pt x="6473" y="84329"/>
                  </a:cubicBezTo>
                  <a:cubicBezTo>
                    <a:pt x="6473" y="64844"/>
                    <a:pt x="13795" y="46371"/>
                    <a:pt x="26923" y="31441"/>
                  </a:cubicBezTo>
                  <a:lnTo>
                    <a:pt x="79689" y="84329"/>
                  </a:lnTo>
                  <a:lnTo>
                    <a:pt x="26923" y="137216"/>
                  </a:lnTo>
                  <a:close/>
                  <a:moveTo>
                    <a:pt x="141545" y="31441"/>
                  </a:moveTo>
                  <a:cubicBezTo>
                    <a:pt x="153663" y="44347"/>
                    <a:pt x="162247" y="63579"/>
                    <a:pt x="162247" y="84329"/>
                  </a:cubicBezTo>
                  <a:cubicBezTo>
                    <a:pt x="162247" y="103814"/>
                    <a:pt x="154926" y="122286"/>
                    <a:pt x="141797" y="137216"/>
                  </a:cubicBezTo>
                  <a:lnTo>
                    <a:pt x="89031" y="84329"/>
                  </a:lnTo>
                  <a:lnTo>
                    <a:pt x="141545" y="31441"/>
                  </a:lnTo>
                  <a:close/>
                  <a:moveTo>
                    <a:pt x="134476" y="138735"/>
                  </a:moveTo>
                  <a:cubicBezTo>
                    <a:pt x="134980" y="139241"/>
                    <a:pt x="136748" y="141012"/>
                    <a:pt x="136748" y="141518"/>
                  </a:cubicBezTo>
                  <a:cubicBezTo>
                    <a:pt x="136748" y="142531"/>
                    <a:pt x="116298" y="162268"/>
                    <a:pt x="84486" y="162268"/>
                  </a:cubicBezTo>
                  <a:cubicBezTo>
                    <a:pt x="75650" y="162268"/>
                    <a:pt x="52423" y="161003"/>
                    <a:pt x="31720" y="141518"/>
                  </a:cubicBezTo>
                  <a:lnTo>
                    <a:pt x="84234" y="88631"/>
                  </a:lnTo>
                  <a:lnTo>
                    <a:pt x="134476" y="138735"/>
                  </a:lnTo>
                  <a:close/>
                </a:path>
              </a:pathLst>
            </a:custGeom>
            <a:solidFill>
              <a:srgbClr val="000000"/>
            </a:solidFill>
            <a:ln w="25342"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id="{7A48F080-9DE2-EF49-817E-563782A7E305}"/>
                </a:ext>
              </a:extLst>
            </p:cNvPr>
            <p:cNvSpPr/>
            <p:nvPr>
              <p:custDataLst>
                <p:tags r:id="rId125"/>
              </p:custDataLst>
            </p:nvPr>
          </p:nvSpPr>
          <p:spPr>
            <a:xfrm>
              <a:off x="6891805" y="3961387"/>
              <a:ext cx="174962" cy="178400"/>
            </a:xfrm>
            <a:custGeom>
              <a:avLst/>
              <a:gdLst>
                <a:gd name="connsiteX0" fmla="*/ 143574 w 174962"/>
                <a:gd name="connsiteY0" fmla="*/ 26633 h 178400"/>
                <a:gd name="connsiteX1" fmla="*/ 170841 w 174962"/>
                <a:gd name="connsiteY1" fmla="*/ 7907 h 178400"/>
                <a:gd name="connsiteX2" fmla="*/ 175133 w 174962"/>
                <a:gd name="connsiteY2" fmla="*/ 2846 h 178400"/>
                <a:gd name="connsiteX3" fmla="*/ 171851 w 174962"/>
                <a:gd name="connsiteY3" fmla="*/ 63 h 178400"/>
                <a:gd name="connsiteX4" fmla="*/ 146099 w 174962"/>
                <a:gd name="connsiteY4" fmla="*/ 822 h 178400"/>
                <a:gd name="connsiteX5" fmla="*/ 119842 w 174962"/>
                <a:gd name="connsiteY5" fmla="*/ 63 h 178400"/>
                <a:gd name="connsiteX6" fmla="*/ 115298 w 174962"/>
                <a:gd name="connsiteY6" fmla="*/ 5124 h 178400"/>
                <a:gd name="connsiteX7" fmla="*/ 119842 w 174962"/>
                <a:gd name="connsiteY7" fmla="*/ 7907 h 178400"/>
                <a:gd name="connsiteX8" fmla="*/ 137010 w 174962"/>
                <a:gd name="connsiteY8" fmla="*/ 19042 h 178400"/>
                <a:gd name="connsiteX9" fmla="*/ 136253 w 174962"/>
                <a:gd name="connsiteY9" fmla="*/ 24356 h 178400"/>
                <a:gd name="connsiteX10" fmla="*/ 113530 w 174962"/>
                <a:gd name="connsiteY10" fmla="*/ 114695 h 178400"/>
                <a:gd name="connsiteX11" fmla="*/ 50665 w 174962"/>
                <a:gd name="connsiteY11" fmla="*/ 170619 h 178400"/>
                <a:gd name="connsiteX12" fmla="*/ 19864 w 174962"/>
                <a:gd name="connsiteY12" fmla="*/ 137723 h 178400"/>
                <a:gd name="connsiteX13" fmla="*/ 22641 w 174962"/>
                <a:gd name="connsiteY13" fmla="*/ 117985 h 178400"/>
                <a:gd name="connsiteX14" fmla="*/ 47131 w 174962"/>
                <a:gd name="connsiteY14" fmla="*/ 19548 h 178400"/>
                <a:gd name="connsiteX15" fmla="*/ 68338 w 174962"/>
                <a:gd name="connsiteY15" fmla="*/ 7907 h 178400"/>
                <a:gd name="connsiteX16" fmla="*/ 76922 w 174962"/>
                <a:gd name="connsiteY16" fmla="*/ 2846 h 178400"/>
                <a:gd name="connsiteX17" fmla="*/ 73388 w 174962"/>
                <a:gd name="connsiteY17" fmla="*/ 63 h 178400"/>
                <a:gd name="connsiteX18" fmla="*/ 41071 w 174962"/>
                <a:gd name="connsiteY18" fmla="*/ 822 h 178400"/>
                <a:gd name="connsiteX19" fmla="*/ 8503 w 174962"/>
                <a:gd name="connsiteY19" fmla="*/ 63 h 178400"/>
                <a:gd name="connsiteX20" fmla="*/ 3706 w 174962"/>
                <a:gd name="connsiteY20" fmla="*/ 5124 h 178400"/>
                <a:gd name="connsiteX21" fmla="*/ 10775 w 174962"/>
                <a:gd name="connsiteY21" fmla="*/ 7907 h 178400"/>
                <a:gd name="connsiteX22" fmla="*/ 20369 w 174962"/>
                <a:gd name="connsiteY22" fmla="*/ 8413 h 178400"/>
                <a:gd name="connsiteX23" fmla="*/ 27185 w 174962"/>
                <a:gd name="connsiteY23" fmla="*/ 12462 h 178400"/>
                <a:gd name="connsiteX24" fmla="*/ 22893 w 174962"/>
                <a:gd name="connsiteY24" fmla="*/ 30429 h 178400"/>
                <a:gd name="connsiteX25" fmla="*/ 17339 w 174962"/>
                <a:gd name="connsiteY25" fmla="*/ 52697 h 178400"/>
                <a:gd name="connsiteX26" fmla="*/ 1938 w 174962"/>
                <a:gd name="connsiteY26" fmla="*/ 115201 h 178400"/>
                <a:gd name="connsiteX27" fmla="*/ 171 w 174962"/>
                <a:gd name="connsiteY27" fmla="*/ 129878 h 178400"/>
                <a:gd name="connsiteX28" fmla="*/ 49655 w 174962"/>
                <a:gd name="connsiteY28" fmla="*/ 178464 h 178400"/>
                <a:gd name="connsiteX29" fmla="*/ 121104 w 174962"/>
                <a:gd name="connsiteY29" fmla="*/ 116466 h 178400"/>
                <a:gd name="connsiteX30" fmla="*/ 143574 w 174962"/>
                <a:gd name="connsiteY30" fmla="*/ 26633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4962" h="178400">
                  <a:moveTo>
                    <a:pt x="143574" y="26633"/>
                  </a:moveTo>
                  <a:cubicBezTo>
                    <a:pt x="146099" y="16258"/>
                    <a:pt x="150644" y="8667"/>
                    <a:pt x="170841" y="7907"/>
                  </a:cubicBezTo>
                  <a:cubicBezTo>
                    <a:pt x="172104" y="7907"/>
                    <a:pt x="175133" y="7654"/>
                    <a:pt x="175133" y="2846"/>
                  </a:cubicBezTo>
                  <a:cubicBezTo>
                    <a:pt x="175133" y="2593"/>
                    <a:pt x="175133" y="63"/>
                    <a:pt x="171851" y="63"/>
                  </a:cubicBezTo>
                  <a:cubicBezTo>
                    <a:pt x="163520" y="63"/>
                    <a:pt x="154683" y="822"/>
                    <a:pt x="146099" y="822"/>
                  </a:cubicBezTo>
                  <a:cubicBezTo>
                    <a:pt x="137515" y="822"/>
                    <a:pt x="128174" y="63"/>
                    <a:pt x="119842" y="63"/>
                  </a:cubicBezTo>
                  <a:cubicBezTo>
                    <a:pt x="118327" y="63"/>
                    <a:pt x="115298" y="63"/>
                    <a:pt x="115298" y="5124"/>
                  </a:cubicBezTo>
                  <a:cubicBezTo>
                    <a:pt x="115298" y="7907"/>
                    <a:pt x="117822" y="7907"/>
                    <a:pt x="119842" y="7907"/>
                  </a:cubicBezTo>
                  <a:cubicBezTo>
                    <a:pt x="134233" y="8160"/>
                    <a:pt x="137010" y="13474"/>
                    <a:pt x="137010" y="19042"/>
                  </a:cubicBezTo>
                  <a:cubicBezTo>
                    <a:pt x="137010" y="19801"/>
                    <a:pt x="136505" y="23597"/>
                    <a:pt x="136253" y="24356"/>
                  </a:cubicBezTo>
                  <a:lnTo>
                    <a:pt x="113530" y="114695"/>
                  </a:lnTo>
                  <a:cubicBezTo>
                    <a:pt x="104946" y="148604"/>
                    <a:pt x="75912" y="170619"/>
                    <a:pt x="50665" y="170619"/>
                  </a:cubicBezTo>
                  <a:cubicBezTo>
                    <a:pt x="33497" y="170619"/>
                    <a:pt x="19864" y="159485"/>
                    <a:pt x="19864" y="137723"/>
                  </a:cubicBezTo>
                  <a:cubicBezTo>
                    <a:pt x="19864" y="137216"/>
                    <a:pt x="19864" y="129119"/>
                    <a:pt x="22641" y="117985"/>
                  </a:cubicBezTo>
                  <a:lnTo>
                    <a:pt x="47131" y="19548"/>
                  </a:lnTo>
                  <a:cubicBezTo>
                    <a:pt x="49403" y="10438"/>
                    <a:pt x="49908" y="7907"/>
                    <a:pt x="68338" y="7907"/>
                  </a:cubicBezTo>
                  <a:cubicBezTo>
                    <a:pt x="74902" y="7907"/>
                    <a:pt x="76922" y="7907"/>
                    <a:pt x="76922" y="2846"/>
                  </a:cubicBezTo>
                  <a:cubicBezTo>
                    <a:pt x="76922" y="63"/>
                    <a:pt x="74145" y="63"/>
                    <a:pt x="73388" y="63"/>
                  </a:cubicBezTo>
                  <a:cubicBezTo>
                    <a:pt x="66318" y="63"/>
                    <a:pt x="48140" y="822"/>
                    <a:pt x="41071" y="822"/>
                  </a:cubicBezTo>
                  <a:cubicBezTo>
                    <a:pt x="33750" y="822"/>
                    <a:pt x="15824" y="63"/>
                    <a:pt x="8503" y="63"/>
                  </a:cubicBezTo>
                  <a:cubicBezTo>
                    <a:pt x="6483" y="63"/>
                    <a:pt x="3706" y="63"/>
                    <a:pt x="3706" y="5124"/>
                  </a:cubicBezTo>
                  <a:cubicBezTo>
                    <a:pt x="3706" y="7907"/>
                    <a:pt x="5978" y="7907"/>
                    <a:pt x="10775" y="7907"/>
                  </a:cubicBezTo>
                  <a:cubicBezTo>
                    <a:pt x="11280" y="7907"/>
                    <a:pt x="16077" y="7907"/>
                    <a:pt x="20369" y="8413"/>
                  </a:cubicBezTo>
                  <a:cubicBezTo>
                    <a:pt x="24913" y="8920"/>
                    <a:pt x="27185" y="9173"/>
                    <a:pt x="27185" y="12462"/>
                  </a:cubicBezTo>
                  <a:cubicBezTo>
                    <a:pt x="27185" y="13981"/>
                    <a:pt x="24408" y="24609"/>
                    <a:pt x="22893" y="30429"/>
                  </a:cubicBezTo>
                  <a:lnTo>
                    <a:pt x="17339" y="52697"/>
                  </a:lnTo>
                  <a:cubicBezTo>
                    <a:pt x="15067" y="62566"/>
                    <a:pt x="2948" y="110393"/>
                    <a:pt x="1938" y="115201"/>
                  </a:cubicBezTo>
                  <a:cubicBezTo>
                    <a:pt x="171" y="122286"/>
                    <a:pt x="171" y="126082"/>
                    <a:pt x="171" y="129878"/>
                  </a:cubicBezTo>
                  <a:cubicBezTo>
                    <a:pt x="171" y="160750"/>
                    <a:pt x="23146" y="178464"/>
                    <a:pt x="49655" y="178464"/>
                  </a:cubicBezTo>
                  <a:cubicBezTo>
                    <a:pt x="81467" y="178464"/>
                    <a:pt x="112773" y="149869"/>
                    <a:pt x="121104" y="116466"/>
                  </a:cubicBezTo>
                  <a:lnTo>
                    <a:pt x="143574" y="26633"/>
                  </a:lnTo>
                  <a:close/>
                </a:path>
              </a:pathLst>
            </a:custGeom>
            <a:solidFill>
              <a:srgbClr val="000000"/>
            </a:solidFill>
            <a:ln w="25342"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id="{0752FDD1-8658-56D4-7F6F-4B92AB85D486}"/>
                </a:ext>
              </a:extLst>
            </p:cNvPr>
            <p:cNvSpPr/>
            <p:nvPr>
              <p:custDataLst>
                <p:tags r:id="rId126"/>
              </p:custDataLst>
            </p:nvPr>
          </p:nvSpPr>
          <p:spPr>
            <a:xfrm>
              <a:off x="7047094" y="4094062"/>
              <a:ext cx="98615" cy="112481"/>
            </a:xfrm>
            <a:custGeom>
              <a:avLst/>
              <a:gdLst>
                <a:gd name="connsiteX0" fmla="*/ 13609 w 98615"/>
                <a:gd name="connsiteY0" fmla="*/ 99792 h 112481"/>
                <a:gd name="connsiteX1" fmla="*/ 4950 w 98615"/>
                <a:gd name="connsiteY1" fmla="*/ 106169 h 112481"/>
                <a:gd name="connsiteX2" fmla="*/ 178 w 98615"/>
                <a:gd name="connsiteY2" fmla="*/ 109888 h 112481"/>
                <a:gd name="connsiteX3" fmla="*/ 2652 w 98615"/>
                <a:gd name="connsiteY3" fmla="*/ 112545 h 112481"/>
                <a:gd name="connsiteX4" fmla="*/ 17851 w 98615"/>
                <a:gd name="connsiteY4" fmla="*/ 111837 h 112481"/>
                <a:gd name="connsiteX5" fmla="*/ 36407 w 98615"/>
                <a:gd name="connsiteY5" fmla="*/ 112545 h 112481"/>
                <a:gd name="connsiteX6" fmla="*/ 39942 w 98615"/>
                <a:gd name="connsiteY6" fmla="*/ 108648 h 112481"/>
                <a:gd name="connsiteX7" fmla="*/ 35347 w 98615"/>
                <a:gd name="connsiteY7" fmla="*/ 106169 h 112481"/>
                <a:gd name="connsiteX8" fmla="*/ 26687 w 98615"/>
                <a:gd name="connsiteY8" fmla="*/ 104043 h 112481"/>
                <a:gd name="connsiteX9" fmla="*/ 28631 w 98615"/>
                <a:gd name="connsiteY9" fmla="*/ 95895 h 112481"/>
                <a:gd name="connsiteX10" fmla="*/ 35170 w 98615"/>
                <a:gd name="connsiteY10" fmla="*/ 69501 h 112481"/>
                <a:gd name="connsiteX11" fmla="*/ 53373 w 98615"/>
                <a:gd name="connsiteY11" fmla="*/ 79952 h 112481"/>
                <a:gd name="connsiteX12" fmla="*/ 98793 w 98615"/>
                <a:gd name="connsiteY12" fmla="*/ 29646 h 112481"/>
                <a:gd name="connsiteX13" fmla="*/ 72283 w 98615"/>
                <a:gd name="connsiteY13" fmla="*/ 64 h 112481"/>
                <a:gd name="connsiteX14" fmla="*/ 47188 w 98615"/>
                <a:gd name="connsiteY14" fmla="*/ 12464 h 112481"/>
                <a:gd name="connsiteX15" fmla="*/ 28985 w 98615"/>
                <a:gd name="connsiteY15" fmla="*/ 64 h 112481"/>
                <a:gd name="connsiteX16" fmla="*/ 15023 w 98615"/>
                <a:gd name="connsiteY16" fmla="*/ 9452 h 112481"/>
                <a:gd name="connsiteX17" fmla="*/ 8661 w 98615"/>
                <a:gd name="connsiteY17" fmla="*/ 27166 h 112481"/>
                <a:gd name="connsiteX18" fmla="*/ 11665 w 98615"/>
                <a:gd name="connsiteY18" fmla="*/ 29469 h 112481"/>
                <a:gd name="connsiteX19" fmla="*/ 15553 w 98615"/>
                <a:gd name="connsiteY19" fmla="*/ 24155 h 112481"/>
                <a:gd name="connsiteX20" fmla="*/ 28455 w 98615"/>
                <a:gd name="connsiteY20" fmla="*/ 5024 h 112481"/>
                <a:gd name="connsiteX21" fmla="*/ 34287 w 98615"/>
                <a:gd name="connsiteY21" fmla="*/ 13704 h 112481"/>
                <a:gd name="connsiteX22" fmla="*/ 33756 w 98615"/>
                <a:gd name="connsiteY22" fmla="*/ 19018 h 112481"/>
                <a:gd name="connsiteX23" fmla="*/ 13609 w 98615"/>
                <a:gd name="connsiteY23" fmla="*/ 99792 h 112481"/>
                <a:gd name="connsiteX24" fmla="*/ 47011 w 98615"/>
                <a:gd name="connsiteY24" fmla="*/ 21321 h 112481"/>
                <a:gd name="connsiteX25" fmla="*/ 71753 w 98615"/>
                <a:gd name="connsiteY25" fmla="*/ 5024 h 112481"/>
                <a:gd name="connsiteX26" fmla="*/ 84655 w 98615"/>
                <a:gd name="connsiteY26" fmla="*/ 22206 h 112481"/>
                <a:gd name="connsiteX27" fmla="*/ 75465 w 98615"/>
                <a:gd name="connsiteY27" fmla="*/ 57811 h 112481"/>
                <a:gd name="connsiteX28" fmla="*/ 53373 w 98615"/>
                <a:gd name="connsiteY28" fmla="*/ 74993 h 112481"/>
                <a:gd name="connsiteX29" fmla="*/ 37645 w 98615"/>
                <a:gd name="connsiteY29" fmla="*/ 59582 h 112481"/>
                <a:gd name="connsiteX30" fmla="*/ 38175 w 98615"/>
                <a:gd name="connsiteY30" fmla="*/ 56925 h 112481"/>
                <a:gd name="connsiteX31" fmla="*/ 47011 w 98615"/>
                <a:gd name="connsiteY31" fmla="*/ 21321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615" h="112481">
                  <a:moveTo>
                    <a:pt x="13609" y="99792"/>
                  </a:moveTo>
                  <a:cubicBezTo>
                    <a:pt x="12372" y="104751"/>
                    <a:pt x="12019" y="106169"/>
                    <a:pt x="4950" y="106169"/>
                  </a:cubicBezTo>
                  <a:cubicBezTo>
                    <a:pt x="2652" y="106169"/>
                    <a:pt x="178" y="106169"/>
                    <a:pt x="178" y="109888"/>
                  </a:cubicBezTo>
                  <a:cubicBezTo>
                    <a:pt x="178" y="111837"/>
                    <a:pt x="1768" y="112545"/>
                    <a:pt x="2652" y="112545"/>
                  </a:cubicBezTo>
                  <a:cubicBezTo>
                    <a:pt x="7247" y="112545"/>
                    <a:pt x="13079" y="111837"/>
                    <a:pt x="17851" y="111837"/>
                  </a:cubicBezTo>
                  <a:cubicBezTo>
                    <a:pt x="23860" y="111837"/>
                    <a:pt x="30575" y="112545"/>
                    <a:pt x="36407" y="112545"/>
                  </a:cubicBezTo>
                  <a:cubicBezTo>
                    <a:pt x="37998" y="112545"/>
                    <a:pt x="39942" y="112014"/>
                    <a:pt x="39942" y="108648"/>
                  </a:cubicBezTo>
                  <a:cubicBezTo>
                    <a:pt x="39942" y="106169"/>
                    <a:pt x="37468" y="106169"/>
                    <a:pt x="35347" y="106169"/>
                  </a:cubicBezTo>
                  <a:cubicBezTo>
                    <a:pt x="31459" y="106169"/>
                    <a:pt x="26687" y="106169"/>
                    <a:pt x="26687" y="104043"/>
                  </a:cubicBezTo>
                  <a:cubicBezTo>
                    <a:pt x="26687" y="103157"/>
                    <a:pt x="27924" y="98552"/>
                    <a:pt x="28631" y="95895"/>
                  </a:cubicBezTo>
                  <a:cubicBezTo>
                    <a:pt x="30752" y="86507"/>
                    <a:pt x="33226" y="76941"/>
                    <a:pt x="35170" y="69501"/>
                  </a:cubicBezTo>
                  <a:cubicBezTo>
                    <a:pt x="37291" y="73044"/>
                    <a:pt x="42770" y="79952"/>
                    <a:pt x="53373" y="79952"/>
                  </a:cubicBezTo>
                  <a:cubicBezTo>
                    <a:pt x="74934" y="79952"/>
                    <a:pt x="98793" y="56039"/>
                    <a:pt x="98793" y="29646"/>
                  </a:cubicBezTo>
                  <a:cubicBezTo>
                    <a:pt x="98793" y="8921"/>
                    <a:pt x="84478" y="64"/>
                    <a:pt x="72283" y="64"/>
                  </a:cubicBezTo>
                  <a:cubicBezTo>
                    <a:pt x="61326" y="64"/>
                    <a:pt x="51960" y="7504"/>
                    <a:pt x="47188" y="12464"/>
                  </a:cubicBezTo>
                  <a:cubicBezTo>
                    <a:pt x="44183" y="2367"/>
                    <a:pt x="34287" y="64"/>
                    <a:pt x="28985" y="64"/>
                  </a:cubicBezTo>
                  <a:cubicBezTo>
                    <a:pt x="22092" y="64"/>
                    <a:pt x="17851" y="4670"/>
                    <a:pt x="15023" y="9452"/>
                  </a:cubicBezTo>
                  <a:cubicBezTo>
                    <a:pt x="11489" y="15475"/>
                    <a:pt x="8661" y="26103"/>
                    <a:pt x="8661" y="27166"/>
                  </a:cubicBezTo>
                  <a:cubicBezTo>
                    <a:pt x="8661" y="29469"/>
                    <a:pt x="11135" y="29469"/>
                    <a:pt x="11665" y="29469"/>
                  </a:cubicBezTo>
                  <a:cubicBezTo>
                    <a:pt x="14139" y="29469"/>
                    <a:pt x="14316" y="28937"/>
                    <a:pt x="15553" y="24155"/>
                  </a:cubicBezTo>
                  <a:cubicBezTo>
                    <a:pt x="18204" y="13881"/>
                    <a:pt x="21562" y="5024"/>
                    <a:pt x="28455" y="5024"/>
                  </a:cubicBezTo>
                  <a:cubicBezTo>
                    <a:pt x="33050" y="5024"/>
                    <a:pt x="34287" y="8921"/>
                    <a:pt x="34287" y="13704"/>
                  </a:cubicBezTo>
                  <a:cubicBezTo>
                    <a:pt x="34287" y="15652"/>
                    <a:pt x="33933" y="17955"/>
                    <a:pt x="33756" y="19018"/>
                  </a:cubicBezTo>
                  <a:lnTo>
                    <a:pt x="13609" y="99792"/>
                  </a:lnTo>
                  <a:close/>
                  <a:moveTo>
                    <a:pt x="47011" y="21321"/>
                  </a:moveTo>
                  <a:cubicBezTo>
                    <a:pt x="57261" y="7681"/>
                    <a:pt x="66098" y="5024"/>
                    <a:pt x="71753" y="5024"/>
                  </a:cubicBezTo>
                  <a:cubicBezTo>
                    <a:pt x="78646" y="5024"/>
                    <a:pt x="84655" y="10161"/>
                    <a:pt x="84655" y="22206"/>
                  </a:cubicBezTo>
                  <a:cubicBezTo>
                    <a:pt x="84655" y="29469"/>
                    <a:pt x="80767" y="47537"/>
                    <a:pt x="75465" y="57811"/>
                  </a:cubicBezTo>
                  <a:cubicBezTo>
                    <a:pt x="71046" y="66490"/>
                    <a:pt x="62387" y="74993"/>
                    <a:pt x="53373" y="74993"/>
                  </a:cubicBezTo>
                  <a:cubicBezTo>
                    <a:pt x="40826" y="74993"/>
                    <a:pt x="37645" y="61353"/>
                    <a:pt x="37645" y="59582"/>
                  </a:cubicBezTo>
                  <a:cubicBezTo>
                    <a:pt x="37645" y="58873"/>
                    <a:pt x="37998" y="57633"/>
                    <a:pt x="38175" y="56925"/>
                  </a:cubicBezTo>
                  <a:lnTo>
                    <a:pt x="47011" y="21321"/>
                  </a:lnTo>
                  <a:close/>
                </a:path>
              </a:pathLst>
            </a:custGeom>
            <a:solidFill>
              <a:srgbClr val="000000"/>
            </a:solidFill>
            <a:ln w="25342"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id="{EFCDFFE2-025A-6562-A7EB-DA6FAA444816}"/>
                </a:ext>
              </a:extLst>
            </p:cNvPr>
            <p:cNvSpPr/>
            <p:nvPr>
              <p:custDataLst>
                <p:tags r:id="rId127"/>
              </p:custDataLst>
            </p:nvPr>
          </p:nvSpPr>
          <p:spPr>
            <a:xfrm>
              <a:off x="7169400" y="4113218"/>
              <a:ext cx="51882" cy="84265"/>
            </a:xfrm>
            <a:custGeom>
              <a:avLst/>
              <a:gdLst>
                <a:gd name="connsiteX0" fmla="*/ 32372 w 51882"/>
                <a:gd name="connsiteY0" fmla="*/ 3861 h 84265"/>
                <a:gd name="connsiteX1" fmla="*/ 27828 w 51882"/>
                <a:gd name="connsiteY1" fmla="*/ 65 h 84265"/>
                <a:gd name="connsiteX2" fmla="*/ 2328 w 51882"/>
                <a:gd name="connsiteY2" fmla="*/ 8163 h 84265"/>
                <a:gd name="connsiteX3" fmla="*/ 182 w 51882"/>
                <a:gd name="connsiteY3" fmla="*/ 8163 h 84265"/>
                <a:gd name="connsiteX4" fmla="*/ 182 w 51882"/>
                <a:gd name="connsiteY4" fmla="*/ 13730 h 84265"/>
                <a:gd name="connsiteX5" fmla="*/ 2328 w 51882"/>
                <a:gd name="connsiteY5" fmla="*/ 13730 h 84265"/>
                <a:gd name="connsiteX6" fmla="*/ 20758 w 51882"/>
                <a:gd name="connsiteY6" fmla="*/ 10187 h 84265"/>
                <a:gd name="connsiteX7" fmla="*/ 20758 w 51882"/>
                <a:gd name="connsiteY7" fmla="*/ 73450 h 84265"/>
                <a:gd name="connsiteX8" fmla="*/ 7377 w 51882"/>
                <a:gd name="connsiteY8" fmla="*/ 78764 h 84265"/>
                <a:gd name="connsiteX9" fmla="*/ 1066 w 51882"/>
                <a:gd name="connsiteY9" fmla="*/ 78764 h 84265"/>
                <a:gd name="connsiteX10" fmla="*/ 1066 w 51882"/>
                <a:gd name="connsiteY10" fmla="*/ 84331 h 84265"/>
                <a:gd name="connsiteX11" fmla="*/ 26565 w 51882"/>
                <a:gd name="connsiteY11" fmla="*/ 83825 h 84265"/>
                <a:gd name="connsiteX12" fmla="*/ 52065 w 51882"/>
                <a:gd name="connsiteY12" fmla="*/ 84331 h 84265"/>
                <a:gd name="connsiteX13" fmla="*/ 52065 w 51882"/>
                <a:gd name="connsiteY13" fmla="*/ 78764 h 84265"/>
                <a:gd name="connsiteX14" fmla="*/ 45753 w 51882"/>
                <a:gd name="connsiteY14" fmla="*/ 78764 h 84265"/>
                <a:gd name="connsiteX15" fmla="*/ 32372 w 51882"/>
                <a:gd name="connsiteY15" fmla="*/ 73450 h 84265"/>
                <a:gd name="connsiteX16" fmla="*/ 32372 w 51882"/>
                <a:gd name="connsiteY16" fmla="*/ 3861 h 8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882" h="84265">
                  <a:moveTo>
                    <a:pt x="32372" y="3861"/>
                  </a:moveTo>
                  <a:cubicBezTo>
                    <a:pt x="32372" y="65"/>
                    <a:pt x="31993" y="65"/>
                    <a:pt x="27828" y="65"/>
                  </a:cubicBezTo>
                  <a:cubicBezTo>
                    <a:pt x="18865" y="8163"/>
                    <a:pt x="4853" y="8163"/>
                    <a:pt x="2328" y="8163"/>
                  </a:cubicBezTo>
                  <a:lnTo>
                    <a:pt x="182" y="8163"/>
                  </a:lnTo>
                  <a:lnTo>
                    <a:pt x="182" y="13730"/>
                  </a:lnTo>
                  <a:lnTo>
                    <a:pt x="2328" y="13730"/>
                  </a:lnTo>
                  <a:cubicBezTo>
                    <a:pt x="5231" y="13730"/>
                    <a:pt x="13437" y="13350"/>
                    <a:pt x="20758" y="10187"/>
                  </a:cubicBezTo>
                  <a:lnTo>
                    <a:pt x="20758" y="73450"/>
                  </a:lnTo>
                  <a:cubicBezTo>
                    <a:pt x="20758" y="77372"/>
                    <a:pt x="20758" y="78764"/>
                    <a:pt x="7377" y="78764"/>
                  </a:cubicBezTo>
                  <a:lnTo>
                    <a:pt x="1066" y="78764"/>
                  </a:lnTo>
                  <a:lnTo>
                    <a:pt x="1066" y="84331"/>
                  </a:lnTo>
                  <a:cubicBezTo>
                    <a:pt x="8009" y="83825"/>
                    <a:pt x="19243" y="83825"/>
                    <a:pt x="26565" y="83825"/>
                  </a:cubicBezTo>
                  <a:cubicBezTo>
                    <a:pt x="33887" y="83825"/>
                    <a:pt x="45122" y="83825"/>
                    <a:pt x="52065" y="84331"/>
                  </a:cubicBezTo>
                  <a:lnTo>
                    <a:pt x="52065" y="78764"/>
                  </a:lnTo>
                  <a:lnTo>
                    <a:pt x="45753" y="78764"/>
                  </a:lnTo>
                  <a:cubicBezTo>
                    <a:pt x="32372" y="78764"/>
                    <a:pt x="32372" y="77372"/>
                    <a:pt x="32372" y="73450"/>
                  </a:cubicBezTo>
                  <a:lnTo>
                    <a:pt x="32372" y="3861"/>
                  </a:lnTo>
                  <a:close/>
                </a:path>
              </a:pathLst>
            </a:custGeom>
            <a:solidFill>
              <a:srgbClr val="000000"/>
            </a:solidFill>
            <a:ln w="25342" cap="flat">
              <a:noFill/>
              <a:prstDash val="solid"/>
              <a:miter/>
            </a:ln>
          </p:spPr>
          <p:txBody>
            <a:bodyPr rtlCol="0" anchor="ctr"/>
            <a:lstStyle/>
            <a:p>
              <a:endParaRPr lang="en-US"/>
            </a:p>
          </p:txBody>
        </p:sp>
      </p:grpSp>
      <p:sp>
        <p:nvSpPr>
          <p:cNvPr id="479" name="TextBox 478">
            <a:extLst>
              <a:ext uri="{FF2B5EF4-FFF2-40B4-BE49-F238E27FC236}">
                <a16:creationId xmlns:a16="http://schemas.microsoft.com/office/drawing/2014/main" id="{44D756F7-AC5E-E721-9A91-893F73F54F8C}"/>
              </a:ext>
            </a:extLst>
          </p:cNvPr>
          <p:cNvSpPr txBox="1"/>
          <p:nvPr/>
        </p:nvSpPr>
        <p:spPr>
          <a:xfrm>
            <a:off x="1873063" y="5716126"/>
            <a:ext cx="492443" cy="684389"/>
          </a:xfrm>
          <a:prstGeom prst="rect">
            <a:avLst/>
          </a:prstGeom>
          <a:noFill/>
        </p:spPr>
        <p:txBody>
          <a:bodyPr vert="eaVert" wrap="square" rtlCol="0">
            <a:spAutoFit/>
          </a:bodyPr>
          <a:lstStyle/>
          <a:p>
            <a:pPr algn="l"/>
            <a:r>
              <a:rPr lang="en-US" sz="2000" dirty="0"/>
              <a:t>… …</a:t>
            </a:r>
          </a:p>
        </p:txBody>
      </p:sp>
      <p:grpSp>
        <p:nvGrpSpPr>
          <p:cNvPr id="682" name="Group 681" descr="\documentclass{article}&#10;\usepackage{amsmath}&#10;\pagestyle{empty}&#10;&#10;\input{Macros.tex}&#10;&#10;\begin{document}&#10;&#10;$\tilde{V}$&#10;&#10;&#10;\end{document}" title="IguanaTex Shape Display">
            <a:extLst>
              <a:ext uri="{FF2B5EF4-FFF2-40B4-BE49-F238E27FC236}">
                <a16:creationId xmlns:a16="http://schemas.microsoft.com/office/drawing/2014/main" id="{2CB66EF1-EF97-14CE-37EB-337C6B70D192}"/>
              </a:ext>
            </a:extLst>
          </p:cNvPr>
          <p:cNvGrpSpPr>
            <a:grpSpLocks noChangeAspect="1"/>
          </p:cNvGrpSpPr>
          <p:nvPr>
            <p:custDataLst>
              <p:tags r:id="rId11"/>
            </p:custDataLst>
          </p:nvPr>
        </p:nvGrpSpPr>
        <p:grpSpPr>
          <a:xfrm>
            <a:off x="5969000" y="1993900"/>
            <a:ext cx="282875" cy="373890"/>
            <a:chOff x="9044278" y="3992412"/>
            <a:chExt cx="282875" cy="373890"/>
          </a:xfrm>
        </p:grpSpPr>
        <p:sp>
          <p:nvSpPr>
            <p:cNvPr id="680" name="Freeform: Shape 679">
              <a:extLst>
                <a:ext uri="{FF2B5EF4-FFF2-40B4-BE49-F238E27FC236}">
                  <a16:creationId xmlns:a16="http://schemas.microsoft.com/office/drawing/2014/main" id="{51F69200-5773-BAD9-F1A3-7E1A0907CCAA}"/>
                </a:ext>
              </a:extLst>
            </p:cNvPr>
            <p:cNvSpPr/>
            <p:nvPr>
              <p:custDataLst>
                <p:tags r:id="rId106"/>
              </p:custDataLst>
            </p:nvPr>
          </p:nvSpPr>
          <p:spPr>
            <a:xfrm>
              <a:off x="9071653" y="3992412"/>
              <a:ext cx="220190" cy="42761"/>
            </a:xfrm>
            <a:custGeom>
              <a:avLst/>
              <a:gdLst>
                <a:gd name="connsiteX0" fmla="*/ 214714 w 220190"/>
                <a:gd name="connsiteY0" fmla="*/ 60 h 42761"/>
                <a:gd name="connsiteX1" fmla="*/ 154013 w 220190"/>
                <a:gd name="connsiteY1" fmla="*/ 26692 h 42761"/>
                <a:gd name="connsiteX2" fmla="*/ 112752 w 220190"/>
                <a:gd name="connsiteY2" fmla="*/ 12814 h 42761"/>
                <a:gd name="connsiteX3" fmla="*/ 73078 w 220190"/>
                <a:gd name="connsiteY3" fmla="*/ 60 h 42761"/>
                <a:gd name="connsiteX4" fmla="*/ 44116 w 220190"/>
                <a:gd name="connsiteY4" fmla="*/ 6812 h 42761"/>
                <a:gd name="connsiteX5" fmla="*/ 21502 w 220190"/>
                <a:gd name="connsiteY5" fmla="*/ 19941 h 42761"/>
                <a:gd name="connsiteX6" fmla="*/ 78 w 220190"/>
                <a:gd name="connsiteY6" fmla="*/ 36445 h 42761"/>
                <a:gd name="connsiteX7" fmla="*/ 5632 w 220190"/>
                <a:gd name="connsiteY7" fmla="*/ 42822 h 42761"/>
                <a:gd name="connsiteX8" fmla="*/ 66334 w 220190"/>
                <a:gd name="connsiteY8" fmla="*/ 16190 h 42761"/>
                <a:gd name="connsiteX9" fmla="*/ 107594 w 220190"/>
                <a:gd name="connsiteY9" fmla="*/ 30068 h 42761"/>
                <a:gd name="connsiteX10" fmla="*/ 147268 w 220190"/>
                <a:gd name="connsiteY10" fmla="*/ 42822 h 42761"/>
                <a:gd name="connsiteX11" fmla="*/ 176230 w 220190"/>
                <a:gd name="connsiteY11" fmla="*/ 36070 h 42761"/>
                <a:gd name="connsiteX12" fmla="*/ 198845 w 220190"/>
                <a:gd name="connsiteY12" fmla="*/ 22941 h 42761"/>
                <a:gd name="connsiteX13" fmla="*/ 220269 w 220190"/>
                <a:gd name="connsiteY13" fmla="*/ 6437 h 42761"/>
                <a:gd name="connsiteX14" fmla="*/ 214714 w 220190"/>
                <a:gd name="connsiteY14" fmla="*/ 60 h 4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190" h="42761">
                  <a:moveTo>
                    <a:pt x="214714" y="60"/>
                  </a:moveTo>
                  <a:cubicBezTo>
                    <a:pt x="195274" y="15439"/>
                    <a:pt x="174247" y="26692"/>
                    <a:pt x="154013" y="26692"/>
                  </a:cubicBezTo>
                  <a:cubicBezTo>
                    <a:pt x="138143" y="26692"/>
                    <a:pt x="126638" y="20316"/>
                    <a:pt x="112752" y="12814"/>
                  </a:cubicBezTo>
                  <a:cubicBezTo>
                    <a:pt x="101247" y="6437"/>
                    <a:pt x="88948" y="60"/>
                    <a:pt x="73078" y="60"/>
                  </a:cubicBezTo>
                  <a:cubicBezTo>
                    <a:pt x="63160" y="60"/>
                    <a:pt x="52844" y="3061"/>
                    <a:pt x="44116" y="6812"/>
                  </a:cubicBezTo>
                  <a:cubicBezTo>
                    <a:pt x="36181" y="10563"/>
                    <a:pt x="28246" y="14689"/>
                    <a:pt x="21502" y="19941"/>
                  </a:cubicBezTo>
                  <a:lnTo>
                    <a:pt x="78" y="36445"/>
                  </a:lnTo>
                  <a:lnTo>
                    <a:pt x="5632" y="42822"/>
                  </a:lnTo>
                  <a:cubicBezTo>
                    <a:pt x="25073" y="27443"/>
                    <a:pt x="46100" y="16190"/>
                    <a:pt x="66334" y="16190"/>
                  </a:cubicBezTo>
                  <a:cubicBezTo>
                    <a:pt x="82203" y="16190"/>
                    <a:pt x="93709" y="22566"/>
                    <a:pt x="107594" y="30068"/>
                  </a:cubicBezTo>
                  <a:cubicBezTo>
                    <a:pt x="119100" y="36445"/>
                    <a:pt x="131399" y="42822"/>
                    <a:pt x="147268" y="42822"/>
                  </a:cubicBezTo>
                  <a:cubicBezTo>
                    <a:pt x="157187" y="42822"/>
                    <a:pt x="167502" y="39821"/>
                    <a:pt x="176230" y="36070"/>
                  </a:cubicBezTo>
                  <a:cubicBezTo>
                    <a:pt x="184165" y="32319"/>
                    <a:pt x="192100" y="28193"/>
                    <a:pt x="198845" y="22941"/>
                  </a:cubicBezTo>
                  <a:lnTo>
                    <a:pt x="220269" y="6437"/>
                  </a:lnTo>
                  <a:lnTo>
                    <a:pt x="214714" y="60"/>
                  </a:lnTo>
                  <a:close/>
                </a:path>
              </a:pathLst>
            </a:custGeom>
            <a:solidFill>
              <a:srgbClr val="5F246D"/>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1" name="Freeform: Shape 680">
              <a:extLst>
                <a:ext uri="{FF2B5EF4-FFF2-40B4-BE49-F238E27FC236}">
                  <a16:creationId xmlns:a16="http://schemas.microsoft.com/office/drawing/2014/main" id="{7EC3203F-2AB9-82FD-FE11-24BC02D30CC2}"/>
                </a:ext>
              </a:extLst>
            </p:cNvPr>
            <p:cNvSpPr/>
            <p:nvPr>
              <p:custDataLst>
                <p:tags r:id="rId107"/>
              </p:custDataLst>
            </p:nvPr>
          </p:nvSpPr>
          <p:spPr>
            <a:xfrm>
              <a:off x="9044278" y="4101857"/>
              <a:ext cx="282875" cy="264445"/>
            </a:xfrm>
            <a:custGeom>
              <a:avLst/>
              <a:gdLst>
                <a:gd name="connsiteX0" fmla="*/ 227012 w 282875"/>
                <a:gd name="connsiteY0" fmla="*/ 42824 h 264445"/>
                <a:gd name="connsiteX1" fmla="*/ 277795 w 282875"/>
                <a:gd name="connsiteY1" fmla="*/ 11691 h 264445"/>
                <a:gd name="connsiteX2" fmla="*/ 282952 w 282875"/>
                <a:gd name="connsiteY2" fmla="*/ 4564 h 264445"/>
                <a:gd name="connsiteX3" fmla="*/ 277795 w 282875"/>
                <a:gd name="connsiteY3" fmla="*/ 63 h 264445"/>
                <a:gd name="connsiteX4" fmla="*/ 245262 w 282875"/>
                <a:gd name="connsiteY4" fmla="*/ 1188 h 264445"/>
                <a:gd name="connsiteX5" fmla="*/ 205985 w 282875"/>
                <a:gd name="connsiteY5" fmla="*/ 63 h 264445"/>
                <a:gd name="connsiteX6" fmla="*/ 198447 w 282875"/>
                <a:gd name="connsiteY6" fmla="*/ 7190 h 264445"/>
                <a:gd name="connsiteX7" fmla="*/ 204794 w 282875"/>
                <a:gd name="connsiteY7" fmla="*/ 11691 h 264445"/>
                <a:gd name="connsiteX8" fmla="*/ 223044 w 282875"/>
                <a:gd name="connsiteY8" fmla="*/ 24069 h 264445"/>
                <a:gd name="connsiteX9" fmla="*/ 217093 w 282875"/>
                <a:gd name="connsiteY9" fmla="*/ 38323 h 264445"/>
                <a:gd name="connsiteX10" fmla="*/ 95294 w 282875"/>
                <a:gd name="connsiteY10" fmla="*/ 221372 h 264445"/>
                <a:gd name="connsiteX11" fmla="*/ 68316 w 282875"/>
                <a:gd name="connsiteY11" fmla="*/ 22944 h 264445"/>
                <a:gd name="connsiteX12" fmla="*/ 95691 w 282875"/>
                <a:gd name="connsiteY12" fmla="*/ 11691 h 264445"/>
                <a:gd name="connsiteX13" fmla="*/ 105609 w 282875"/>
                <a:gd name="connsiteY13" fmla="*/ 4189 h 264445"/>
                <a:gd name="connsiteX14" fmla="*/ 100055 w 282875"/>
                <a:gd name="connsiteY14" fmla="*/ 63 h 264445"/>
                <a:gd name="connsiteX15" fmla="*/ 50859 w 282875"/>
                <a:gd name="connsiteY15" fmla="*/ 1188 h 264445"/>
                <a:gd name="connsiteX16" fmla="*/ 29039 w 282875"/>
                <a:gd name="connsiteY16" fmla="*/ 813 h 264445"/>
                <a:gd name="connsiteX17" fmla="*/ 7615 w 282875"/>
                <a:gd name="connsiteY17" fmla="*/ 63 h 264445"/>
                <a:gd name="connsiteX18" fmla="*/ 77 w 282875"/>
                <a:gd name="connsiteY18" fmla="*/ 7190 h 264445"/>
                <a:gd name="connsiteX19" fmla="*/ 9995 w 282875"/>
                <a:gd name="connsiteY19" fmla="*/ 11691 h 264445"/>
                <a:gd name="connsiteX20" fmla="*/ 33800 w 282875"/>
                <a:gd name="connsiteY20" fmla="*/ 24444 h 264445"/>
                <a:gd name="connsiteX21" fmla="*/ 65142 w 282875"/>
                <a:gd name="connsiteY21" fmla="*/ 255881 h 264445"/>
                <a:gd name="connsiteX22" fmla="*/ 73077 w 282875"/>
                <a:gd name="connsiteY22" fmla="*/ 264509 h 264445"/>
                <a:gd name="connsiteX23" fmla="*/ 84186 w 282875"/>
                <a:gd name="connsiteY23" fmla="*/ 257757 h 264445"/>
                <a:gd name="connsiteX24" fmla="*/ 227012 w 282875"/>
                <a:gd name="connsiteY24" fmla="*/ 42824 h 26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2875" h="264445">
                  <a:moveTo>
                    <a:pt x="227012" y="42824"/>
                  </a:moveTo>
                  <a:cubicBezTo>
                    <a:pt x="246452" y="13566"/>
                    <a:pt x="263115" y="12441"/>
                    <a:pt x="277795" y="11691"/>
                  </a:cubicBezTo>
                  <a:cubicBezTo>
                    <a:pt x="282555" y="11316"/>
                    <a:pt x="282952" y="4939"/>
                    <a:pt x="282952" y="4564"/>
                  </a:cubicBezTo>
                  <a:cubicBezTo>
                    <a:pt x="282952" y="1563"/>
                    <a:pt x="280968" y="63"/>
                    <a:pt x="277795" y="63"/>
                  </a:cubicBezTo>
                  <a:cubicBezTo>
                    <a:pt x="267479" y="63"/>
                    <a:pt x="255974" y="1188"/>
                    <a:pt x="245262" y="1188"/>
                  </a:cubicBezTo>
                  <a:cubicBezTo>
                    <a:pt x="232169" y="1188"/>
                    <a:pt x="218680" y="63"/>
                    <a:pt x="205985" y="63"/>
                  </a:cubicBezTo>
                  <a:cubicBezTo>
                    <a:pt x="203604" y="63"/>
                    <a:pt x="198447" y="63"/>
                    <a:pt x="198447" y="7190"/>
                  </a:cubicBezTo>
                  <a:cubicBezTo>
                    <a:pt x="198447" y="11316"/>
                    <a:pt x="202017" y="11691"/>
                    <a:pt x="204794" y="11691"/>
                  </a:cubicBezTo>
                  <a:cubicBezTo>
                    <a:pt x="215506" y="12441"/>
                    <a:pt x="223044" y="16192"/>
                    <a:pt x="223044" y="24069"/>
                  </a:cubicBezTo>
                  <a:cubicBezTo>
                    <a:pt x="223044" y="29696"/>
                    <a:pt x="217093" y="37948"/>
                    <a:pt x="217093" y="38323"/>
                  </a:cubicBezTo>
                  <a:lnTo>
                    <a:pt x="95294" y="221372"/>
                  </a:lnTo>
                  <a:lnTo>
                    <a:pt x="68316" y="22944"/>
                  </a:lnTo>
                  <a:cubicBezTo>
                    <a:pt x="68316" y="16567"/>
                    <a:pt x="77441" y="11691"/>
                    <a:pt x="95691" y="11691"/>
                  </a:cubicBezTo>
                  <a:cubicBezTo>
                    <a:pt x="101245" y="11691"/>
                    <a:pt x="105609" y="11691"/>
                    <a:pt x="105609" y="4189"/>
                  </a:cubicBezTo>
                  <a:cubicBezTo>
                    <a:pt x="105609" y="813"/>
                    <a:pt x="102436" y="63"/>
                    <a:pt x="100055" y="63"/>
                  </a:cubicBezTo>
                  <a:cubicBezTo>
                    <a:pt x="84186" y="63"/>
                    <a:pt x="67126" y="1188"/>
                    <a:pt x="50859" y="1188"/>
                  </a:cubicBezTo>
                  <a:cubicBezTo>
                    <a:pt x="43718" y="1188"/>
                    <a:pt x="36180" y="813"/>
                    <a:pt x="29039" y="813"/>
                  </a:cubicBezTo>
                  <a:cubicBezTo>
                    <a:pt x="21897" y="813"/>
                    <a:pt x="14359" y="63"/>
                    <a:pt x="7615" y="63"/>
                  </a:cubicBezTo>
                  <a:cubicBezTo>
                    <a:pt x="4838" y="63"/>
                    <a:pt x="77" y="63"/>
                    <a:pt x="77" y="7190"/>
                  </a:cubicBezTo>
                  <a:cubicBezTo>
                    <a:pt x="77" y="11691"/>
                    <a:pt x="3647" y="11691"/>
                    <a:pt x="9995" y="11691"/>
                  </a:cubicBezTo>
                  <a:cubicBezTo>
                    <a:pt x="32213" y="11691"/>
                    <a:pt x="32609" y="15067"/>
                    <a:pt x="33800" y="24444"/>
                  </a:cubicBezTo>
                  <a:lnTo>
                    <a:pt x="65142" y="255881"/>
                  </a:lnTo>
                  <a:cubicBezTo>
                    <a:pt x="66332" y="263383"/>
                    <a:pt x="67919" y="264509"/>
                    <a:pt x="73077" y="264509"/>
                  </a:cubicBezTo>
                  <a:cubicBezTo>
                    <a:pt x="79425" y="264509"/>
                    <a:pt x="81012" y="262633"/>
                    <a:pt x="84186" y="257757"/>
                  </a:cubicBezTo>
                  <a:lnTo>
                    <a:pt x="227012" y="42824"/>
                  </a:lnTo>
                  <a:close/>
                </a:path>
              </a:pathLst>
            </a:custGeom>
            <a:solidFill>
              <a:srgbClr val="5F246D"/>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486" name="Rectangle 485">
            <a:extLst>
              <a:ext uri="{FF2B5EF4-FFF2-40B4-BE49-F238E27FC236}">
                <a16:creationId xmlns:a16="http://schemas.microsoft.com/office/drawing/2014/main" id="{DABA8E80-A9A2-7ADC-7F03-96745AD07DBD}"/>
              </a:ext>
            </a:extLst>
          </p:cNvPr>
          <p:cNvSpPr/>
          <p:nvPr/>
        </p:nvSpPr>
        <p:spPr>
          <a:xfrm>
            <a:off x="2932458" y="1846994"/>
            <a:ext cx="7986289" cy="4579290"/>
          </a:xfrm>
          <a:prstGeom prst="rect">
            <a:avLst/>
          </a:prstGeom>
          <a:noFill/>
          <a:ln w="19050" cap="flat" cmpd="sng" algn="ctr">
            <a:solidFill>
              <a:srgbClr val="5F246D"/>
            </a:solidFill>
            <a:prstDash val="solid"/>
            <a:round/>
            <a:headEnd type="none" w="med" len="med"/>
            <a:tailEnd type="none" w="med" len="med"/>
          </a:ln>
          <a:effectLst>
            <a:glow rad="63500">
              <a:srgbClr val="5F246D">
                <a:alpha val="40000"/>
              </a:srgbClr>
            </a:glo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nvGrpSpPr>
          <p:cNvPr id="487" name="Group 486">
            <a:extLst>
              <a:ext uri="{FF2B5EF4-FFF2-40B4-BE49-F238E27FC236}">
                <a16:creationId xmlns:a16="http://schemas.microsoft.com/office/drawing/2014/main" id="{685D3BEE-91F3-0DA9-7470-039B61FC4494}"/>
              </a:ext>
            </a:extLst>
          </p:cNvPr>
          <p:cNvGrpSpPr>
            <a:grpSpLocks noChangeAspect="1"/>
          </p:cNvGrpSpPr>
          <p:nvPr>
            <p:custDataLst>
              <p:tags r:id="rId12"/>
            </p:custDataLst>
          </p:nvPr>
        </p:nvGrpSpPr>
        <p:grpSpPr>
          <a:xfrm>
            <a:off x="7831190" y="521127"/>
            <a:ext cx="581573" cy="317944"/>
            <a:chOff x="4449403" y="3909321"/>
            <a:chExt cx="451300" cy="246724"/>
          </a:xfrm>
        </p:grpSpPr>
        <p:sp>
          <p:nvSpPr>
            <p:cNvPr id="488" name="Freeform: Shape 487">
              <a:extLst>
                <a:ext uri="{FF2B5EF4-FFF2-40B4-BE49-F238E27FC236}">
                  <a16:creationId xmlns:a16="http://schemas.microsoft.com/office/drawing/2014/main" id="{FF41E935-8ED0-7645-39A3-8564D754810B}"/>
                </a:ext>
              </a:extLst>
            </p:cNvPr>
            <p:cNvSpPr/>
            <p:nvPr>
              <p:custDataLst>
                <p:tags r:id="rId102"/>
              </p:custDataLst>
            </p:nvPr>
          </p:nvSpPr>
          <p:spPr>
            <a:xfrm>
              <a:off x="4449403" y="3925852"/>
              <a:ext cx="207742" cy="168513"/>
            </a:xfrm>
            <a:custGeom>
              <a:avLst/>
              <a:gdLst>
                <a:gd name="connsiteX0" fmla="*/ 178705 w 207742"/>
                <a:gd name="connsiteY0" fmla="*/ 19061 h 168513"/>
                <a:gd name="connsiteX1" fmla="*/ 199430 w 207742"/>
                <a:gd name="connsiteY1" fmla="*/ 7711 h 168513"/>
                <a:gd name="connsiteX2" fmla="*/ 207819 w 207742"/>
                <a:gd name="connsiteY2" fmla="*/ 2777 h 168513"/>
                <a:gd name="connsiteX3" fmla="*/ 204365 w 207742"/>
                <a:gd name="connsiteY3" fmla="*/ 63 h 168513"/>
                <a:gd name="connsiteX4" fmla="*/ 172784 w 207742"/>
                <a:gd name="connsiteY4" fmla="*/ 803 h 168513"/>
                <a:gd name="connsiteX5" fmla="*/ 140957 w 207742"/>
                <a:gd name="connsiteY5" fmla="*/ 63 h 168513"/>
                <a:gd name="connsiteX6" fmla="*/ 136269 w 207742"/>
                <a:gd name="connsiteY6" fmla="*/ 4997 h 168513"/>
                <a:gd name="connsiteX7" fmla="*/ 143177 w 207742"/>
                <a:gd name="connsiteY7" fmla="*/ 7711 h 168513"/>
                <a:gd name="connsiteX8" fmla="*/ 152553 w 207742"/>
                <a:gd name="connsiteY8" fmla="*/ 8205 h 168513"/>
                <a:gd name="connsiteX9" fmla="*/ 159214 w 207742"/>
                <a:gd name="connsiteY9" fmla="*/ 12152 h 168513"/>
                <a:gd name="connsiteX10" fmla="*/ 158227 w 207742"/>
                <a:gd name="connsiteY10" fmla="*/ 16840 h 168513"/>
                <a:gd name="connsiteX11" fmla="*/ 143424 w 207742"/>
                <a:gd name="connsiteY11" fmla="*/ 77041 h 168513"/>
                <a:gd name="connsiteX12" fmla="*/ 68173 w 207742"/>
                <a:gd name="connsiteY12" fmla="*/ 77041 h 168513"/>
                <a:gd name="connsiteX13" fmla="*/ 82730 w 207742"/>
                <a:gd name="connsiteY13" fmla="*/ 19061 h 168513"/>
                <a:gd name="connsiteX14" fmla="*/ 103454 w 207742"/>
                <a:gd name="connsiteY14" fmla="*/ 7711 h 168513"/>
                <a:gd name="connsiteX15" fmla="*/ 111843 w 207742"/>
                <a:gd name="connsiteY15" fmla="*/ 2777 h 168513"/>
                <a:gd name="connsiteX16" fmla="*/ 108389 w 207742"/>
                <a:gd name="connsiteY16" fmla="*/ 63 h 168513"/>
                <a:gd name="connsiteX17" fmla="*/ 76808 w 207742"/>
                <a:gd name="connsiteY17" fmla="*/ 803 h 168513"/>
                <a:gd name="connsiteX18" fmla="*/ 44981 w 207742"/>
                <a:gd name="connsiteY18" fmla="*/ 63 h 168513"/>
                <a:gd name="connsiteX19" fmla="*/ 40293 w 207742"/>
                <a:gd name="connsiteY19" fmla="*/ 4997 h 168513"/>
                <a:gd name="connsiteX20" fmla="*/ 47201 w 207742"/>
                <a:gd name="connsiteY20" fmla="*/ 7711 h 168513"/>
                <a:gd name="connsiteX21" fmla="*/ 56577 w 207742"/>
                <a:gd name="connsiteY21" fmla="*/ 8205 h 168513"/>
                <a:gd name="connsiteX22" fmla="*/ 63238 w 207742"/>
                <a:gd name="connsiteY22" fmla="*/ 12152 h 168513"/>
                <a:gd name="connsiteX23" fmla="*/ 62251 w 207742"/>
                <a:gd name="connsiteY23" fmla="*/ 16840 h 168513"/>
                <a:gd name="connsiteX24" fmla="*/ 29190 w 207742"/>
                <a:gd name="connsiteY24" fmla="*/ 149331 h 168513"/>
                <a:gd name="connsiteX25" fmla="*/ 6738 w 207742"/>
                <a:gd name="connsiteY25" fmla="*/ 160927 h 168513"/>
                <a:gd name="connsiteX26" fmla="*/ 77 w 207742"/>
                <a:gd name="connsiteY26" fmla="*/ 165862 h 168513"/>
                <a:gd name="connsiteX27" fmla="*/ 3531 w 207742"/>
                <a:gd name="connsiteY27" fmla="*/ 168576 h 168513"/>
                <a:gd name="connsiteX28" fmla="*/ 34865 w 207742"/>
                <a:gd name="connsiteY28" fmla="*/ 167836 h 168513"/>
                <a:gd name="connsiteX29" fmla="*/ 50655 w 207742"/>
                <a:gd name="connsiteY29" fmla="*/ 168082 h 168513"/>
                <a:gd name="connsiteX30" fmla="*/ 66692 w 207742"/>
                <a:gd name="connsiteY30" fmla="*/ 168576 h 168513"/>
                <a:gd name="connsiteX31" fmla="*/ 71627 w 207742"/>
                <a:gd name="connsiteY31" fmla="*/ 163641 h 168513"/>
                <a:gd name="connsiteX32" fmla="*/ 64719 w 207742"/>
                <a:gd name="connsiteY32" fmla="*/ 160927 h 168513"/>
                <a:gd name="connsiteX33" fmla="*/ 48681 w 207742"/>
                <a:gd name="connsiteY33" fmla="*/ 156486 h 168513"/>
                <a:gd name="connsiteX34" fmla="*/ 49422 w 207742"/>
                <a:gd name="connsiteY34" fmla="*/ 152292 h 168513"/>
                <a:gd name="connsiteX35" fmla="*/ 66199 w 207742"/>
                <a:gd name="connsiteY35" fmla="*/ 84689 h 168513"/>
                <a:gd name="connsiteX36" fmla="*/ 141450 w 207742"/>
                <a:gd name="connsiteY36" fmla="*/ 84689 h 168513"/>
                <a:gd name="connsiteX37" fmla="*/ 124426 w 207742"/>
                <a:gd name="connsiteY37" fmla="*/ 152785 h 168513"/>
                <a:gd name="connsiteX38" fmla="*/ 101974 w 207742"/>
                <a:gd name="connsiteY38" fmla="*/ 160927 h 168513"/>
                <a:gd name="connsiteX39" fmla="*/ 96053 w 207742"/>
                <a:gd name="connsiteY39" fmla="*/ 165862 h 168513"/>
                <a:gd name="connsiteX40" fmla="*/ 99507 w 207742"/>
                <a:gd name="connsiteY40" fmla="*/ 168576 h 168513"/>
                <a:gd name="connsiteX41" fmla="*/ 130841 w 207742"/>
                <a:gd name="connsiteY41" fmla="*/ 167836 h 168513"/>
                <a:gd name="connsiteX42" fmla="*/ 146631 w 207742"/>
                <a:gd name="connsiteY42" fmla="*/ 168082 h 168513"/>
                <a:gd name="connsiteX43" fmla="*/ 162668 w 207742"/>
                <a:gd name="connsiteY43" fmla="*/ 168576 h 168513"/>
                <a:gd name="connsiteX44" fmla="*/ 167603 w 207742"/>
                <a:gd name="connsiteY44" fmla="*/ 163641 h 168513"/>
                <a:gd name="connsiteX45" fmla="*/ 160695 w 207742"/>
                <a:gd name="connsiteY45" fmla="*/ 160927 h 168513"/>
                <a:gd name="connsiteX46" fmla="*/ 144657 w 207742"/>
                <a:gd name="connsiteY46" fmla="*/ 156486 h 168513"/>
                <a:gd name="connsiteX47" fmla="*/ 145398 w 207742"/>
                <a:gd name="connsiteY47" fmla="*/ 152292 h 168513"/>
                <a:gd name="connsiteX48" fmla="*/ 178705 w 207742"/>
                <a:gd name="connsiteY48" fmla="*/ 19061 h 1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7742" h="168513">
                  <a:moveTo>
                    <a:pt x="178705" y="19061"/>
                  </a:moveTo>
                  <a:cubicBezTo>
                    <a:pt x="180926" y="10178"/>
                    <a:pt x="181419" y="7711"/>
                    <a:pt x="199430" y="7711"/>
                  </a:cubicBezTo>
                  <a:cubicBezTo>
                    <a:pt x="205845" y="7711"/>
                    <a:pt x="207819" y="7711"/>
                    <a:pt x="207819" y="2777"/>
                  </a:cubicBezTo>
                  <a:cubicBezTo>
                    <a:pt x="207819" y="63"/>
                    <a:pt x="205105" y="63"/>
                    <a:pt x="204365" y="63"/>
                  </a:cubicBezTo>
                  <a:cubicBezTo>
                    <a:pt x="197457" y="63"/>
                    <a:pt x="179692" y="803"/>
                    <a:pt x="172784" y="803"/>
                  </a:cubicBezTo>
                  <a:cubicBezTo>
                    <a:pt x="165629" y="803"/>
                    <a:pt x="148112" y="63"/>
                    <a:pt x="140957" y="63"/>
                  </a:cubicBezTo>
                  <a:cubicBezTo>
                    <a:pt x="138983" y="63"/>
                    <a:pt x="136269" y="63"/>
                    <a:pt x="136269" y="4997"/>
                  </a:cubicBezTo>
                  <a:cubicBezTo>
                    <a:pt x="136269" y="7711"/>
                    <a:pt x="138489" y="7711"/>
                    <a:pt x="143177" y="7711"/>
                  </a:cubicBezTo>
                  <a:cubicBezTo>
                    <a:pt x="143671" y="7711"/>
                    <a:pt x="148358" y="7711"/>
                    <a:pt x="152553" y="8205"/>
                  </a:cubicBezTo>
                  <a:cubicBezTo>
                    <a:pt x="156994" y="8698"/>
                    <a:pt x="159214" y="8945"/>
                    <a:pt x="159214" y="12152"/>
                  </a:cubicBezTo>
                  <a:cubicBezTo>
                    <a:pt x="159214" y="13139"/>
                    <a:pt x="158967" y="13633"/>
                    <a:pt x="158227" y="16840"/>
                  </a:cubicBezTo>
                  <a:lnTo>
                    <a:pt x="143424" y="77041"/>
                  </a:lnTo>
                  <a:lnTo>
                    <a:pt x="68173" y="77041"/>
                  </a:lnTo>
                  <a:lnTo>
                    <a:pt x="82730" y="19061"/>
                  </a:lnTo>
                  <a:cubicBezTo>
                    <a:pt x="84950" y="10178"/>
                    <a:pt x="85690" y="7711"/>
                    <a:pt x="103454" y="7711"/>
                  </a:cubicBezTo>
                  <a:cubicBezTo>
                    <a:pt x="109869" y="7711"/>
                    <a:pt x="111843" y="7711"/>
                    <a:pt x="111843" y="2777"/>
                  </a:cubicBezTo>
                  <a:cubicBezTo>
                    <a:pt x="111843" y="63"/>
                    <a:pt x="109129" y="63"/>
                    <a:pt x="108389" y="63"/>
                  </a:cubicBezTo>
                  <a:cubicBezTo>
                    <a:pt x="101481" y="63"/>
                    <a:pt x="83716" y="803"/>
                    <a:pt x="76808" y="803"/>
                  </a:cubicBezTo>
                  <a:cubicBezTo>
                    <a:pt x="69653" y="803"/>
                    <a:pt x="52136" y="63"/>
                    <a:pt x="44981" y="63"/>
                  </a:cubicBezTo>
                  <a:cubicBezTo>
                    <a:pt x="43007" y="63"/>
                    <a:pt x="40293" y="63"/>
                    <a:pt x="40293" y="4997"/>
                  </a:cubicBezTo>
                  <a:cubicBezTo>
                    <a:pt x="40293" y="7711"/>
                    <a:pt x="42513" y="7711"/>
                    <a:pt x="47201" y="7711"/>
                  </a:cubicBezTo>
                  <a:cubicBezTo>
                    <a:pt x="47695" y="7711"/>
                    <a:pt x="52382" y="7711"/>
                    <a:pt x="56577" y="8205"/>
                  </a:cubicBezTo>
                  <a:cubicBezTo>
                    <a:pt x="61018" y="8698"/>
                    <a:pt x="63238" y="8945"/>
                    <a:pt x="63238" y="12152"/>
                  </a:cubicBezTo>
                  <a:cubicBezTo>
                    <a:pt x="63238" y="13139"/>
                    <a:pt x="62992" y="13879"/>
                    <a:pt x="62251" y="16840"/>
                  </a:cubicBezTo>
                  <a:lnTo>
                    <a:pt x="29190" y="149331"/>
                  </a:lnTo>
                  <a:cubicBezTo>
                    <a:pt x="26723" y="158954"/>
                    <a:pt x="26230" y="160927"/>
                    <a:pt x="6738" y="160927"/>
                  </a:cubicBezTo>
                  <a:cubicBezTo>
                    <a:pt x="2297" y="160927"/>
                    <a:pt x="77" y="160927"/>
                    <a:pt x="77" y="165862"/>
                  </a:cubicBezTo>
                  <a:cubicBezTo>
                    <a:pt x="77" y="168576"/>
                    <a:pt x="3037" y="168576"/>
                    <a:pt x="3531" y="168576"/>
                  </a:cubicBezTo>
                  <a:cubicBezTo>
                    <a:pt x="10439" y="168576"/>
                    <a:pt x="27957" y="167836"/>
                    <a:pt x="34865" y="167836"/>
                  </a:cubicBezTo>
                  <a:cubicBezTo>
                    <a:pt x="40046" y="167836"/>
                    <a:pt x="45474" y="168082"/>
                    <a:pt x="50655" y="168082"/>
                  </a:cubicBezTo>
                  <a:cubicBezTo>
                    <a:pt x="56083" y="168082"/>
                    <a:pt x="61511" y="168576"/>
                    <a:pt x="66692" y="168576"/>
                  </a:cubicBezTo>
                  <a:cubicBezTo>
                    <a:pt x="68666" y="168576"/>
                    <a:pt x="71627" y="168576"/>
                    <a:pt x="71627" y="163641"/>
                  </a:cubicBezTo>
                  <a:cubicBezTo>
                    <a:pt x="71627" y="160927"/>
                    <a:pt x="69406" y="160927"/>
                    <a:pt x="64719" y="160927"/>
                  </a:cubicBezTo>
                  <a:cubicBezTo>
                    <a:pt x="55590" y="160927"/>
                    <a:pt x="48681" y="160927"/>
                    <a:pt x="48681" y="156486"/>
                  </a:cubicBezTo>
                  <a:cubicBezTo>
                    <a:pt x="48681" y="155006"/>
                    <a:pt x="49175" y="153772"/>
                    <a:pt x="49422" y="152292"/>
                  </a:cubicBezTo>
                  <a:lnTo>
                    <a:pt x="66199" y="84689"/>
                  </a:lnTo>
                  <a:lnTo>
                    <a:pt x="141450" y="84689"/>
                  </a:lnTo>
                  <a:cubicBezTo>
                    <a:pt x="131088" y="125646"/>
                    <a:pt x="125413" y="149085"/>
                    <a:pt x="124426" y="152785"/>
                  </a:cubicBezTo>
                  <a:cubicBezTo>
                    <a:pt x="121959" y="160681"/>
                    <a:pt x="117271" y="160927"/>
                    <a:pt x="101974" y="160927"/>
                  </a:cubicBezTo>
                  <a:cubicBezTo>
                    <a:pt x="98273" y="160927"/>
                    <a:pt x="96053" y="160927"/>
                    <a:pt x="96053" y="165862"/>
                  </a:cubicBezTo>
                  <a:cubicBezTo>
                    <a:pt x="96053" y="168576"/>
                    <a:pt x="99013" y="168576"/>
                    <a:pt x="99507" y="168576"/>
                  </a:cubicBezTo>
                  <a:cubicBezTo>
                    <a:pt x="106415" y="168576"/>
                    <a:pt x="123933" y="167836"/>
                    <a:pt x="130841" y="167836"/>
                  </a:cubicBezTo>
                  <a:cubicBezTo>
                    <a:pt x="136022" y="167836"/>
                    <a:pt x="141450" y="168082"/>
                    <a:pt x="146631" y="168082"/>
                  </a:cubicBezTo>
                  <a:cubicBezTo>
                    <a:pt x="152059" y="168082"/>
                    <a:pt x="157487" y="168576"/>
                    <a:pt x="162668" y="168576"/>
                  </a:cubicBezTo>
                  <a:cubicBezTo>
                    <a:pt x="164642" y="168576"/>
                    <a:pt x="167603" y="168576"/>
                    <a:pt x="167603" y="163641"/>
                  </a:cubicBezTo>
                  <a:cubicBezTo>
                    <a:pt x="167603" y="160927"/>
                    <a:pt x="165382" y="160927"/>
                    <a:pt x="160695" y="160927"/>
                  </a:cubicBezTo>
                  <a:cubicBezTo>
                    <a:pt x="151566" y="160927"/>
                    <a:pt x="144657" y="160927"/>
                    <a:pt x="144657" y="156486"/>
                  </a:cubicBezTo>
                  <a:cubicBezTo>
                    <a:pt x="144657" y="155006"/>
                    <a:pt x="145151" y="153772"/>
                    <a:pt x="145398" y="152292"/>
                  </a:cubicBezTo>
                  <a:lnTo>
                    <a:pt x="178705" y="19061"/>
                  </a:lnTo>
                  <a:close/>
                </a:path>
              </a:pathLst>
            </a:custGeom>
            <a:solidFill>
              <a:srgbClr val="000000"/>
            </a:solidFill>
            <a:ln w="24765"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id="{E4AC2D6B-23E0-90B5-554A-FFFB707732BC}"/>
                </a:ext>
              </a:extLst>
            </p:cNvPr>
            <p:cNvSpPr/>
            <p:nvPr>
              <p:custDataLst>
                <p:tags r:id="rId103"/>
              </p:custDataLst>
            </p:nvPr>
          </p:nvSpPr>
          <p:spPr>
            <a:xfrm>
              <a:off x="4689342" y="3909321"/>
              <a:ext cx="57240" cy="246724"/>
            </a:xfrm>
            <a:custGeom>
              <a:avLst/>
              <a:gdLst>
                <a:gd name="connsiteX0" fmla="*/ 57326 w 57240"/>
                <a:gd name="connsiteY0" fmla="*/ 244320 h 246724"/>
                <a:gd name="connsiteX1" fmla="*/ 53132 w 57240"/>
                <a:gd name="connsiteY1" fmla="*/ 238892 h 246724"/>
                <a:gd name="connsiteX2" fmla="*/ 14396 w 57240"/>
                <a:gd name="connsiteY2" fmla="*/ 123425 h 246724"/>
                <a:gd name="connsiteX3" fmla="*/ 54119 w 57240"/>
                <a:gd name="connsiteY3" fmla="*/ 6724 h 246724"/>
                <a:gd name="connsiteX4" fmla="*/ 57326 w 57240"/>
                <a:gd name="connsiteY4" fmla="*/ 2530 h 246724"/>
                <a:gd name="connsiteX5" fmla="*/ 54859 w 57240"/>
                <a:gd name="connsiteY5" fmla="*/ 63 h 246724"/>
                <a:gd name="connsiteX6" fmla="*/ 15629 w 57240"/>
                <a:gd name="connsiteY6" fmla="*/ 48174 h 246724"/>
                <a:gd name="connsiteX7" fmla="*/ 86 w 57240"/>
                <a:gd name="connsiteY7" fmla="*/ 123425 h 246724"/>
                <a:gd name="connsiteX8" fmla="*/ 16370 w 57240"/>
                <a:gd name="connsiteY8" fmla="*/ 200403 h 246724"/>
                <a:gd name="connsiteX9" fmla="*/ 54859 w 57240"/>
                <a:gd name="connsiteY9" fmla="*/ 246788 h 246724"/>
                <a:gd name="connsiteX10" fmla="*/ 57326 w 57240"/>
                <a:gd name="connsiteY10" fmla="*/ 244320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240" h="246724">
                  <a:moveTo>
                    <a:pt x="57326" y="244320"/>
                  </a:moveTo>
                  <a:cubicBezTo>
                    <a:pt x="57326" y="243580"/>
                    <a:pt x="57326" y="243087"/>
                    <a:pt x="53132" y="238892"/>
                  </a:cubicBezTo>
                  <a:cubicBezTo>
                    <a:pt x="22291" y="207805"/>
                    <a:pt x="14396" y="161174"/>
                    <a:pt x="14396" y="123425"/>
                  </a:cubicBezTo>
                  <a:cubicBezTo>
                    <a:pt x="14396" y="80495"/>
                    <a:pt x="23771" y="37565"/>
                    <a:pt x="54119" y="6724"/>
                  </a:cubicBezTo>
                  <a:cubicBezTo>
                    <a:pt x="57326" y="3764"/>
                    <a:pt x="57326" y="3270"/>
                    <a:pt x="57326" y="2530"/>
                  </a:cubicBezTo>
                  <a:cubicBezTo>
                    <a:pt x="57326" y="803"/>
                    <a:pt x="56339" y="63"/>
                    <a:pt x="54859" y="63"/>
                  </a:cubicBezTo>
                  <a:cubicBezTo>
                    <a:pt x="52391" y="63"/>
                    <a:pt x="30186" y="16840"/>
                    <a:pt x="15629" y="48174"/>
                  </a:cubicBezTo>
                  <a:cubicBezTo>
                    <a:pt x="3047" y="75314"/>
                    <a:pt x="86" y="102700"/>
                    <a:pt x="86" y="123425"/>
                  </a:cubicBezTo>
                  <a:cubicBezTo>
                    <a:pt x="86" y="142670"/>
                    <a:pt x="2800" y="172523"/>
                    <a:pt x="16370" y="200403"/>
                  </a:cubicBezTo>
                  <a:cubicBezTo>
                    <a:pt x="31173" y="230750"/>
                    <a:pt x="52391" y="246788"/>
                    <a:pt x="54859" y="246788"/>
                  </a:cubicBezTo>
                  <a:cubicBezTo>
                    <a:pt x="56339" y="246788"/>
                    <a:pt x="57326" y="246047"/>
                    <a:pt x="57326" y="244320"/>
                  </a:cubicBezTo>
                  <a:close/>
                </a:path>
              </a:pathLst>
            </a:custGeom>
            <a:solidFill>
              <a:srgbClr val="000000"/>
            </a:solidFill>
            <a:ln w="24765" cap="flat">
              <a:noFill/>
              <a:prstDash val="solid"/>
              <a:miter/>
            </a:ln>
          </p:spPr>
          <p:txBody>
            <a:bodyPr rtlCol="0" anchor="ctr"/>
            <a:lstStyle/>
            <a:p>
              <a:endParaRPr lang="en-US"/>
            </a:p>
          </p:txBody>
        </p:sp>
        <p:sp>
          <p:nvSpPr>
            <p:cNvPr id="490" name="Freeform: Shape 489">
              <a:extLst>
                <a:ext uri="{FF2B5EF4-FFF2-40B4-BE49-F238E27FC236}">
                  <a16:creationId xmlns:a16="http://schemas.microsoft.com/office/drawing/2014/main" id="{ADB704B7-25BC-2DB6-6B57-CDABD865B4DB}"/>
                </a:ext>
              </a:extLst>
            </p:cNvPr>
            <p:cNvSpPr/>
            <p:nvPr>
              <p:custDataLst>
                <p:tags r:id="rId104"/>
              </p:custDataLst>
            </p:nvPr>
          </p:nvSpPr>
          <p:spPr>
            <a:xfrm>
              <a:off x="4782083" y="4019607"/>
              <a:ext cx="26152" cy="26152"/>
            </a:xfrm>
            <a:custGeom>
              <a:avLst/>
              <a:gdLst>
                <a:gd name="connsiteX0" fmla="*/ 26243 w 26152"/>
                <a:gd name="connsiteY0" fmla="*/ 13139 h 26152"/>
                <a:gd name="connsiteX1" fmla="*/ 13166 w 26152"/>
                <a:gd name="connsiteY1" fmla="*/ 63 h 26152"/>
                <a:gd name="connsiteX2" fmla="*/ 90 w 26152"/>
                <a:gd name="connsiteY2" fmla="*/ 13139 h 26152"/>
                <a:gd name="connsiteX3" fmla="*/ 13166 w 26152"/>
                <a:gd name="connsiteY3" fmla="*/ 26216 h 26152"/>
                <a:gd name="connsiteX4" fmla="*/ 26243 w 26152"/>
                <a:gd name="connsiteY4" fmla="*/ 13139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2" h="26152">
                  <a:moveTo>
                    <a:pt x="26243" y="13139"/>
                  </a:moveTo>
                  <a:cubicBezTo>
                    <a:pt x="26243" y="5984"/>
                    <a:pt x="20321" y="63"/>
                    <a:pt x="13166" y="63"/>
                  </a:cubicBezTo>
                  <a:cubicBezTo>
                    <a:pt x="6011" y="63"/>
                    <a:pt x="90" y="5984"/>
                    <a:pt x="90" y="13139"/>
                  </a:cubicBezTo>
                  <a:cubicBezTo>
                    <a:pt x="90" y="20294"/>
                    <a:pt x="6011" y="26216"/>
                    <a:pt x="13166" y="26216"/>
                  </a:cubicBezTo>
                  <a:cubicBezTo>
                    <a:pt x="20321" y="26216"/>
                    <a:pt x="26243" y="20294"/>
                    <a:pt x="26243" y="13139"/>
                  </a:cubicBezTo>
                  <a:close/>
                </a:path>
              </a:pathLst>
            </a:custGeom>
            <a:solidFill>
              <a:srgbClr val="000000"/>
            </a:solidFill>
            <a:ln w="24765" cap="flat">
              <a:noFill/>
              <a:prstDash val="solid"/>
              <a:miter/>
            </a:ln>
          </p:spPr>
          <p:txBody>
            <a:bodyPr rtlCol="0" anchor="ctr"/>
            <a:lstStyle/>
            <a:p>
              <a:endParaRPr lang="en-US"/>
            </a:p>
          </p:txBody>
        </p:sp>
        <p:sp>
          <p:nvSpPr>
            <p:cNvPr id="491" name="Freeform: Shape 490">
              <a:extLst>
                <a:ext uri="{FF2B5EF4-FFF2-40B4-BE49-F238E27FC236}">
                  <a16:creationId xmlns:a16="http://schemas.microsoft.com/office/drawing/2014/main" id="{5F69AD69-6AA6-53BA-6DC0-583EEEF9A684}"/>
                </a:ext>
              </a:extLst>
            </p:cNvPr>
            <p:cNvSpPr/>
            <p:nvPr>
              <p:custDataLst>
                <p:tags r:id="rId105"/>
              </p:custDataLst>
            </p:nvPr>
          </p:nvSpPr>
          <p:spPr>
            <a:xfrm>
              <a:off x="4843463" y="3909321"/>
              <a:ext cx="57240" cy="246724"/>
            </a:xfrm>
            <a:custGeom>
              <a:avLst/>
              <a:gdLst>
                <a:gd name="connsiteX0" fmla="*/ 57333 w 57240"/>
                <a:gd name="connsiteY0" fmla="*/ 123425 h 246724"/>
                <a:gd name="connsiteX1" fmla="*/ 41049 w 57240"/>
                <a:gd name="connsiteY1" fmla="*/ 46447 h 246724"/>
                <a:gd name="connsiteX2" fmla="*/ 2560 w 57240"/>
                <a:gd name="connsiteY2" fmla="*/ 63 h 246724"/>
                <a:gd name="connsiteX3" fmla="*/ 92 w 57240"/>
                <a:gd name="connsiteY3" fmla="*/ 2530 h 246724"/>
                <a:gd name="connsiteX4" fmla="*/ 4780 w 57240"/>
                <a:gd name="connsiteY4" fmla="*/ 8205 h 246724"/>
                <a:gd name="connsiteX5" fmla="*/ 43023 w 57240"/>
                <a:gd name="connsiteY5" fmla="*/ 123425 h 246724"/>
                <a:gd name="connsiteX6" fmla="*/ 3300 w 57240"/>
                <a:gd name="connsiteY6" fmla="*/ 240126 h 246724"/>
                <a:gd name="connsiteX7" fmla="*/ 92 w 57240"/>
                <a:gd name="connsiteY7" fmla="*/ 244320 h 246724"/>
                <a:gd name="connsiteX8" fmla="*/ 2560 w 57240"/>
                <a:gd name="connsiteY8" fmla="*/ 246788 h 246724"/>
                <a:gd name="connsiteX9" fmla="*/ 41789 w 57240"/>
                <a:gd name="connsiteY9" fmla="*/ 198676 h 246724"/>
                <a:gd name="connsiteX10" fmla="*/ 57333 w 57240"/>
                <a:gd name="connsiteY10" fmla="*/ 123425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240" h="246724">
                  <a:moveTo>
                    <a:pt x="57333" y="123425"/>
                  </a:moveTo>
                  <a:cubicBezTo>
                    <a:pt x="57333" y="104181"/>
                    <a:pt x="54619" y="74327"/>
                    <a:pt x="41049" y="46447"/>
                  </a:cubicBezTo>
                  <a:cubicBezTo>
                    <a:pt x="26245" y="16100"/>
                    <a:pt x="5027" y="63"/>
                    <a:pt x="2560" y="63"/>
                  </a:cubicBezTo>
                  <a:cubicBezTo>
                    <a:pt x="1079" y="63"/>
                    <a:pt x="92" y="1050"/>
                    <a:pt x="92" y="2530"/>
                  </a:cubicBezTo>
                  <a:cubicBezTo>
                    <a:pt x="92" y="3270"/>
                    <a:pt x="92" y="3764"/>
                    <a:pt x="4780" y="8205"/>
                  </a:cubicBezTo>
                  <a:cubicBezTo>
                    <a:pt x="28959" y="32630"/>
                    <a:pt x="43023" y="71860"/>
                    <a:pt x="43023" y="123425"/>
                  </a:cubicBezTo>
                  <a:cubicBezTo>
                    <a:pt x="43023" y="165615"/>
                    <a:pt x="33894" y="209039"/>
                    <a:pt x="3300" y="240126"/>
                  </a:cubicBezTo>
                  <a:cubicBezTo>
                    <a:pt x="92" y="243087"/>
                    <a:pt x="92" y="243580"/>
                    <a:pt x="92" y="244320"/>
                  </a:cubicBezTo>
                  <a:cubicBezTo>
                    <a:pt x="92" y="245801"/>
                    <a:pt x="1079" y="246788"/>
                    <a:pt x="2560" y="246788"/>
                  </a:cubicBezTo>
                  <a:cubicBezTo>
                    <a:pt x="5027" y="246788"/>
                    <a:pt x="27232" y="230010"/>
                    <a:pt x="41789" y="198676"/>
                  </a:cubicBezTo>
                  <a:cubicBezTo>
                    <a:pt x="54372" y="171537"/>
                    <a:pt x="57333" y="144150"/>
                    <a:pt x="57333" y="123425"/>
                  </a:cubicBezTo>
                  <a:close/>
                </a:path>
              </a:pathLst>
            </a:custGeom>
            <a:solidFill>
              <a:srgbClr val="000000"/>
            </a:solidFill>
            <a:ln w="24765" cap="flat">
              <a:noFill/>
              <a:prstDash val="solid"/>
              <a:miter/>
            </a:ln>
          </p:spPr>
          <p:txBody>
            <a:bodyPr rtlCol="0" anchor="ctr"/>
            <a:lstStyle/>
            <a:p>
              <a:endParaRPr lang="en-US"/>
            </a:p>
          </p:txBody>
        </p:sp>
      </p:grpSp>
      <p:cxnSp>
        <p:nvCxnSpPr>
          <p:cNvPr id="492" name="Straight Arrow Connector 491">
            <a:extLst>
              <a:ext uri="{FF2B5EF4-FFF2-40B4-BE49-F238E27FC236}">
                <a16:creationId xmlns:a16="http://schemas.microsoft.com/office/drawing/2014/main" id="{9A3D5F6B-8347-E210-5ABA-B714CC88DDDE}"/>
              </a:ext>
            </a:extLst>
          </p:cNvPr>
          <p:cNvCxnSpPr>
            <a:cxnSpLocks/>
          </p:cNvCxnSpPr>
          <p:nvPr/>
        </p:nvCxnSpPr>
        <p:spPr>
          <a:xfrm flipV="1">
            <a:off x="7318372" y="1012133"/>
            <a:ext cx="411798" cy="563634"/>
          </a:xfrm>
          <a:prstGeom prst="straightConnector1">
            <a:avLst/>
          </a:prstGeom>
          <a:ln w="19050" cap="sq">
            <a:headEnd type="none"/>
            <a:tailEnd type="arrow" w="lg" len="med"/>
          </a:ln>
        </p:spPr>
        <p:style>
          <a:lnRef idx="3">
            <a:schemeClr val="dk1"/>
          </a:lnRef>
          <a:fillRef idx="0">
            <a:schemeClr val="dk1"/>
          </a:fillRef>
          <a:effectRef idx="2">
            <a:schemeClr val="dk1"/>
          </a:effectRef>
          <a:fontRef idx="minor">
            <a:schemeClr val="tx1"/>
          </a:fontRef>
        </p:style>
      </p:cxnSp>
      <p:grpSp>
        <p:nvGrpSpPr>
          <p:cNvPr id="493" name="Group 492">
            <a:extLst>
              <a:ext uri="{FF2B5EF4-FFF2-40B4-BE49-F238E27FC236}">
                <a16:creationId xmlns:a16="http://schemas.microsoft.com/office/drawing/2014/main" id="{EAD4E14A-9A04-18CE-2129-ACE8935C2887}"/>
              </a:ext>
            </a:extLst>
          </p:cNvPr>
          <p:cNvGrpSpPr>
            <a:grpSpLocks noChangeAspect="1"/>
          </p:cNvGrpSpPr>
          <p:nvPr>
            <p:custDataLst>
              <p:tags r:id="rId13"/>
            </p:custDataLst>
          </p:nvPr>
        </p:nvGrpSpPr>
        <p:grpSpPr>
          <a:xfrm>
            <a:off x="7200452" y="1077644"/>
            <a:ext cx="219199" cy="160940"/>
            <a:chOff x="4480395" y="4022373"/>
            <a:chExt cx="219199" cy="160940"/>
          </a:xfrm>
        </p:grpSpPr>
        <p:sp>
          <p:nvSpPr>
            <p:cNvPr id="494" name="Freeform: Shape 493">
              <a:extLst>
                <a:ext uri="{FF2B5EF4-FFF2-40B4-BE49-F238E27FC236}">
                  <a16:creationId xmlns:a16="http://schemas.microsoft.com/office/drawing/2014/main" id="{419422CB-0A94-E2E7-FC41-959B8540ACFA}"/>
                </a:ext>
              </a:extLst>
            </p:cNvPr>
            <p:cNvSpPr/>
            <p:nvPr>
              <p:custDataLst>
                <p:tags r:id="rId100"/>
              </p:custDataLst>
            </p:nvPr>
          </p:nvSpPr>
          <p:spPr>
            <a:xfrm>
              <a:off x="4480395" y="4022373"/>
              <a:ext cx="132092" cy="160940"/>
            </a:xfrm>
            <a:custGeom>
              <a:avLst/>
              <a:gdLst>
                <a:gd name="connsiteX0" fmla="*/ 19562 w 132092"/>
                <a:gd name="connsiteY0" fmla="*/ 142784 h 160940"/>
                <a:gd name="connsiteX1" fmla="*/ 5897 w 132092"/>
                <a:gd name="connsiteY1" fmla="*/ 153159 h 160940"/>
                <a:gd name="connsiteX2" fmla="*/ 77 w 132092"/>
                <a:gd name="connsiteY2" fmla="*/ 157967 h 160940"/>
                <a:gd name="connsiteX3" fmla="*/ 3366 w 132092"/>
                <a:gd name="connsiteY3" fmla="*/ 161003 h 160940"/>
                <a:gd name="connsiteX4" fmla="*/ 24623 w 132092"/>
                <a:gd name="connsiteY4" fmla="*/ 160244 h 160940"/>
                <a:gd name="connsiteX5" fmla="*/ 49675 w 132092"/>
                <a:gd name="connsiteY5" fmla="*/ 161003 h 160940"/>
                <a:gd name="connsiteX6" fmla="*/ 54230 w 132092"/>
                <a:gd name="connsiteY6" fmla="*/ 155942 h 160940"/>
                <a:gd name="connsiteX7" fmla="*/ 48156 w 132092"/>
                <a:gd name="connsiteY7" fmla="*/ 153159 h 160940"/>
                <a:gd name="connsiteX8" fmla="*/ 35504 w 132092"/>
                <a:gd name="connsiteY8" fmla="*/ 149110 h 160940"/>
                <a:gd name="connsiteX9" fmla="*/ 47903 w 132092"/>
                <a:gd name="connsiteY9" fmla="*/ 98500 h 160940"/>
                <a:gd name="connsiteX10" fmla="*/ 71184 w 132092"/>
                <a:gd name="connsiteY10" fmla="*/ 114695 h 160940"/>
                <a:gd name="connsiteX11" fmla="*/ 132169 w 132092"/>
                <a:gd name="connsiteY11" fmla="*/ 40551 h 160940"/>
                <a:gd name="connsiteX12" fmla="*/ 98514 w 132092"/>
                <a:gd name="connsiteY12" fmla="*/ 63 h 160940"/>
                <a:gd name="connsiteX13" fmla="*/ 65364 w 132092"/>
                <a:gd name="connsiteY13" fmla="*/ 19042 h 160940"/>
                <a:gd name="connsiteX14" fmla="*/ 42589 w 132092"/>
                <a:gd name="connsiteY14" fmla="*/ 63 h 160940"/>
                <a:gd name="connsiteX15" fmla="*/ 23864 w 132092"/>
                <a:gd name="connsiteY15" fmla="*/ 14487 h 160940"/>
                <a:gd name="connsiteX16" fmla="*/ 16019 w 132092"/>
                <a:gd name="connsiteY16" fmla="*/ 39033 h 160940"/>
                <a:gd name="connsiteX17" fmla="*/ 19056 w 132092"/>
                <a:gd name="connsiteY17" fmla="*/ 41563 h 160940"/>
                <a:gd name="connsiteX18" fmla="*/ 23357 w 132092"/>
                <a:gd name="connsiteY18" fmla="*/ 35743 h 160940"/>
                <a:gd name="connsiteX19" fmla="*/ 41830 w 132092"/>
                <a:gd name="connsiteY19" fmla="*/ 5630 h 160940"/>
                <a:gd name="connsiteX20" fmla="*/ 49675 w 132092"/>
                <a:gd name="connsiteY20" fmla="*/ 17270 h 160940"/>
                <a:gd name="connsiteX21" fmla="*/ 47903 w 132092"/>
                <a:gd name="connsiteY21" fmla="*/ 30176 h 160940"/>
                <a:gd name="connsiteX22" fmla="*/ 19562 w 132092"/>
                <a:gd name="connsiteY22" fmla="*/ 142784 h 160940"/>
                <a:gd name="connsiteX23" fmla="*/ 64099 w 132092"/>
                <a:gd name="connsiteY23" fmla="*/ 32959 h 160940"/>
                <a:gd name="connsiteX24" fmla="*/ 77257 w 132092"/>
                <a:gd name="connsiteY24" fmla="*/ 15246 h 160940"/>
                <a:gd name="connsiteX25" fmla="*/ 97754 w 132092"/>
                <a:gd name="connsiteY25" fmla="*/ 5630 h 160940"/>
                <a:gd name="connsiteX26" fmla="*/ 113950 w 132092"/>
                <a:gd name="connsiteY26" fmla="*/ 29417 h 160940"/>
                <a:gd name="connsiteX27" fmla="*/ 101044 w 132092"/>
                <a:gd name="connsiteY27" fmla="*/ 83064 h 160940"/>
                <a:gd name="connsiteX28" fmla="*/ 70931 w 132092"/>
                <a:gd name="connsiteY28" fmla="*/ 109128 h 160940"/>
                <a:gd name="connsiteX29" fmla="*/ 50940 w 132092"/>
                <a:gd name="connsiteY29" fmla="*/ 86606 h 160940"/>
                <a:gd name="connsiteX30" fmla="*/ 51699 w 132092"/>
                <a:gd name="connsiteY30" fmla="*/ 82557 h 160940"/>
                <a:gd name="connsiteX31" fmla="*/ 64099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62" y="142784"/>
                  </a:moveTo>
                  <a:cubicBezTo>
                    <a:pt x="17537" y="151387"/>
                    <a:pt x="17031" y="153159"/>
                    <a:pt x="5897" y="153159"/>
                  </a:cubicBezTo>
                  <a:cubicBezTo>
                    <a:pt x="2860" y="153159"/>
                    <a:pt x="77" y="153159"/>
                    <a:pt x="77" y="157967"/>
                  </a:cubicBezTo>
                  <a:cubicBezTo>
                    <a:pt x="77" y="159991"/>
                    <a:pt x="1342" y="161003"/>
                    <a:pt x="3366" y="161003"/>
                  </a:cubicBezTo>
                  <a:cubicBezTo>
                    <a:pt x="10199" y="161003"/>
                    <a:pt x="17537" y="160244"/>
                    <a:pt x="24623" y="160244"/>
                  </a:cubicBezTo>
                  <a:cubicBezTo>
                    <a:pt x="32973" y="160244"/>
                    <a:pt x="41577" y="161003"/>
                    <a:pt x="49675" y="161003"/>
                  </a:cubicBezTo>
                  <a:cubicBezTo>
                    <a:pt x="50940" y="161003"/>
                    <a:pt x="54230" y="161003"/>
                    <a:pt x="54230" y="155942"/>
                  </a:cubicBezTo>
                  <a:cubicBezTo>
                    <a:pt x="54230" y="153159"/>
                    <a:pt x="51699" y="153159"/>
                    <a:pt x="48156" y="153159"/>
                  </a:cubicBezTo>
                  <a:cubicBezTo>
                    <a:pt x="35504" y="153159"/>
                    <a:pt x="35504" y="151387"/>
                    <a:pt x="35504" y="149110"/>
                  </a:cubicBezTo>
                  <a:cubicBezTo>
                    <a:pt x="35504" y="146073"/>
                    <a:pt x="46132" y="104826"/>
                    <a:pt x="47903" y="98500"/>
                  </a:cubicBezTo>
                  <a:cubicBezTo>
                    <a:pt x="51193" y="105838"/>
                    <a:pt x="58278" y="114695"/>
                    <a:pt x="71184" y="114695"/>
                  </a:cubicBezTo>
                  <a:cubicBezTo>
                    <a:pt x="100538" y="114695"/>
                    <a:pt x="132169" y="77749"/>
                    <a:pt x="132169" y="40551"/>
                  </a:cubicBezTo>
                  <a:cubicBezTo>
                    <a:pt x="132169" y="16764"/>
                    <a:pt x="117745" y="63"/>
                    <a:pt x="98514" y="63"/>
                  </a:cubicBezTo>
                  <a:cubicBezTo>
                    <a:pt x="85861" y="63"/>
                    <a:pt x="73715" y="9173"/>
                    <a:pt x="65364" y="19042"/>
                  </a:cubicBezTo>
                  <a:cubicBezTo>
                    <a:pt x="62833" y="5377"/>
                    <a:pt x="51952" y="63"/>
                    <a:pt x="42589" y="63"/>
                  </a:cubicBezTo>
                  <a:cubicBezTo>
                    <a:pt x="30949" y="63"/>
                    <a:pt x="26141" y="9932"/>
                    <a:pt x="23864" y="14487"/>
                  </a:cubicBezTo>
                  <a:cubicBezTo>
                    <a:pt x="19309" y="23090"/>
                    <a:pt x="16019" y="38273"/>
                    <a:pt x="16019" y="39033"/>
                  </a:cubicBezTo>
                  <a:cubicBezTo>
                    <a:pt x="16019" y="41563"/>
                    <a:pt x="18549" y="41563"/>
                    <a:pt x="19056" y="41563"/>
                  </a:cubicBezTo>
                  <a:cubicBezTo>
                    <a:pt x="21586" y="41563"/>
                    <a:pt x="21839" y="41310"/>
                    <a:pt x="23357" y="35743"/>
                  </a:cubicBezTo>
                  <a:cubicBezTo>
                    <a:pt x="27659" y="17776"/>
                    <a:pt x="32720" y="5630"/>
                    <a:pt x="41830" y="5630"/>
                  </a:cubicBezTo>
                  <a:cubicBezTo>
                    <a:pt x="46132" y="5630"/>
                    <a:pt x="49675" y="7654"/>
                    <a:pt x="49675" y="17270"/>
                  </a:cubicBezTo>
                  <a:cubicBezTo>
                    <a:pt x="49675" y="23090"/>
                    <a:pt x="48916" y="25874"/>
                    <a:pt x="47903" y="30176"/>
                  </a:cubicBezTo>
                  <a:lnTo>
                    <a:pt x="19562" y="142784"/>
                  </a:lnTo>
                  <a:close/>
                  <a:moveTo>
                    <a:pt x="64099" y="32959"/>
                  </a:moveTo>
                  <a:cubicBezTo>
                    <a:pt x="65870" y="26127"/>
                    <a:pt x="72702" y="19042"/>
                    <a:pt x="77257" y="15246"/>
                  </a:cubicBezTo>
                  <a:cubicBezTo>
                    <a:pt x="86114" y="7401"/>
                    <a:pt x="93453" y="5630"/>
                    <a:pt x="97754" y="5630"/>
                  </a:cubicBezTo>
                  <a:cubicBezTo>
                    <a:pt x="107876" y="5630"/>
                    <a:pt x="113950" y="14487"/>
                    <a:pt x="113950" y="29417"/>
                  </a:cubicBezTo>
                  <a:cubicBezTo>
                    <a:pt x="113950" y="44347"/>
                    <a:pt x="105599" y="73448"/>
                    <a:pt x="101044" y="83064"/>
                  </a:cubicBezTo>
                  <a:cubicBezTo>
                    <a:pt x="92440" y="100777"/>
                    <a:pt x="80294" y="109128"/>
                    <a:pt x="70931" y="109128"/>
                  </a:cubicBezTo>
                  <a:cubicBezTo>
                    <a:pt x="54230" y="109128"/>
                    <a:pt x="50940" y="88125"/>
                    <a:pt x="50940" y="86606"/>
                  </a:cubicBezTo>
                  <a:cubicBezTo>
                    <a:pt x="50940" y="86100"/>
                    <a:pt x="50940" y="85594"/>
                    <a:pt x="51699" y="82557"/>
                  </a:cubicBezTo>
                  <a:lnTo>
                    <a:pt x="64099" y="32959"/>
                  </a:lnTo>
                  <a:close/>
                </a:path>
              </a:pathLst>
            </a:custGeom>
            <a:solidFill>
              <a:srgbClr val="000000"/>
            </a:solidFill>
            <a:ln w="25400"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id="{BCF9C7E5-0F83-4628-0772-9AA6A872D23C}"/>
                </a:ext>
              </a:extLst>
            </p:cNvPr>
            <p:cNvSpPr/>
            <p:nvPr>
              <p:custDataLst>
                <p:tags r:id="rId101"/>
              </p:custDataLst>
            </p:nvPr>
          </p:nvSpPr>
          <p:spPr>
            <a:xfrm>
              <a:off x="4635117"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2 w 64477"/>
                <a:gd name="connsiteY7" fmla="*/ 111305 h 117618"/>
                <a:gd name="connsiteX8" fmla="*/ 1322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4"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2" y="111305"/>
                  </a:lnTo>
                  <a:lnTo>
                    <a:pt x="1322"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solidFill>
              <a:srgbClr val="000000"/>
            </a:solidFill>
            <a:ln w="25400" cap="flat">
              <a:noFill/>
              <a:prstDash val="solid"/>
              <a:miter/>
            </a:ln>
          </p:spPr>
          <p:txBody>
            <a:bodyPr rtlCol="0" anchor="ctr"/>
            <a:lstStyle/>
            <a:p>
              <a:endParaRPr lang="en-US"/>
            </a:p>
          </p:txBody>
        </p:sp>
      </p:grpSp>
      <p:cxnSp>
        <p:nvCxnSpPr>
          <p:cNvPr id="496" name="Straight Arrow Connector 495">
            <a:extLst>
              <a:ext uri="{FF2B5EF4-FFF2-40B4-BE49-F238E27FC236}">
                <a16:creationId xmlns:a16="http://schemas.microsoft.com/office/drawing/2014/main" id="{4BF502AF-123D-51C1-F73F-171F50CBA4C8}"/>
              </a:ext>
            </a:extLst>
          </p:cNvPr>
          <p:cNvCxnSpPr>
            <a:cxnSpLocks/>
          </p:cNvCxnSpPr>
          <p:nvPr/>
        </p:nvCxnSpPr>
        <p:spPr>
          <a:xfrm flipV="1">
            <a:off x="7569998" y="1042915"/>
            <a:ext cx="371312" cy="566491"/>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sp>
        <p:nvSpPr>
          <p:cNvPr id="497" name="TextBox 496">
            <a:extLst>
              <a:ext uri="{FF2B5EF4-FFF2-40B4-BE49-F238E27FC236}">
                <a16:creationId xmlns:a16="http://schemas.microsoft.com/office/drawing/2014/main" id="{96F92E75-F425-8DD2-A1E5-C610608C6FE1}"/>
              </a:ext>
            </a:extLst>
          </p:cNvPr>
          <p:cNvSpPr txBox="1"/>
          <p:nvPr/>
        </p:nvSpPr>
        <p:spPr>
          <a:xfrm>
            <a:off x="7981796" y="935253"/>
            <a:ext cx="2525101" cy="400110"/>
          </a:xfrm>
          <a:prstGeom prst="rect">
            <a:avLst/>
          </a:prstGeom>
          <a:noFill/>
        </p:spPr>
        <p:txBody>
          <a:bodyPr wrap="square" rtlCol="0">
            <a:spAutoFit/>
          </a:bodyPr>
          <a:lstStyle/>
          <a:p>
            <a:pPr algn="l"/>
            <a:r>
              <a:rPr lang="en-US" sz="2000" dirty="0">
                <a:solidFill>
                  <a:srgbClr val="FF0000"/>
                </a:solidFill>
              </a:rPr>
              <a:t>0: abort immediately</a:t>
            </a:r>
            <a:endParaRPr lang="en-US" sz="2000" dirty="0">
              <a:solidFill>
                <a:schemeClr val="accent6"/>
              </a:solidFill>
            </a:endParaRPr>
          </a:p>
        </p:txBody>
      </p:sp>
      <p:sp>
        <p:nvSpPr>
          <p:cNvPr id="498" name="TextBox 497">
            <a:extLst>
              <a:ext uri="{FF2B5EF4-FFF2-40B4-BE49-F238E27FC236}">
                <a16:creationId xmlns:a16="http://schemas.microsoft.com/office/drawing/2014/main" id="{870FE5B0-8701-91BA-76CD-2D17CFB4942D}"/>
              </a:ext>
            </a:extLst>
          </p:cNvPr>
          <p:cNvSpPr txBox="1"/>
          <p:nvPr/>
        </p:nvSpPr>
        <p:spPr>
          <a:xfrm>
            <a:off x="7981796" y="1312276"/>
            <a:ext cx="1323293" cy="369332"/>
          </a:xfrm>
          <a:prstGeom prst="rect">
            <a:avLst/>
          </a:prstGeom>
          <a:noFill/>
        </p:spPr>
        <p:txBody>
          <a:bodyPr wrap="square">
            <a:spAutoFit/>
          </a:bodyPr>
          <a:lstStyle/>
          <a:p>
            <a:r>
              <a:rPr lang="en-US" dirty="0"/>
              <a:t>1: continue</a:t>
            </a:r>
          </a:p>
        </p:txBody>
      </p:sp>
      <p:grpSp>
        <p:nvGrpSpPr>
          <p:cNvPr id="526" name="Group 525" descr="\documentclass{article}&#10;\usepackage{amsmath}&#10;\pagestyle{empty}&#10;&#10;\input{Macros.tex}&#10;&#10;\begin{document}&#10;&#10;$\ket{0}_{\reg{gl}} \ket{0}_{\reg{lc}}$&#10;&#10;&#10;\end{document}" title="IguanaTex Shape Display">
            <a:extLst>
              <a:ext uri="{FF2B5EF4-FFF2-40B4-BE49-F238E27FC236}">
                <a16:creationId xmlns:a16="http://schemas.microsoft.com/office/drawing/2014/main" id="{8434E264-D867-41FF-836B-A079EBEF5674}"/>
              </a:ext>
            </a:extLst>
          </p:cNvPr>
          <p:cNvGrpSpPr>
            <a:grpSpLocks noChangeAspect="1"/>
          </p:cNvGrpSpPr>
          <p:nvPr>
            <p:custDataLst>
              <p:tags r:id="rId14"/>
            </p:custDataLst>
          </p:nvPr>
        </p:nvGrpSpPr>
        <p:grpSpPr>
          <a:xfrm>
            <a:off x="3289679" y="2978371"/>
            <a:ext cx="977464" cy="301302"/>
            <a:chOff x="6093565" y="4387476"/>
            <a:chExt cx="977464" cy="301302"/>
          </a:xfrm>
        </p:grpSpPr>
        <p:sp>
          <p:nvSpPr>
            <p:cNvPr id="516" name="Freeform: Shape 515">
              <a:extLst>
                <a:ext uri="{FF2B5EF4-FFF2-40B4-BE49-F238E27FC236}">
                  <a16:creationId xmlns:a16="http://schemas.microsoft.com/office/drawing/2014/main" id="{489C4344-41DD-02C8-9F66-52288288FD8F}"/>
                </a:ext>
              </a:extLst>
            </p:cNvPr>
            <p:cNvSpPr/>
            <p:nvPr>
              <p:custDataLst>
                <p:tags r:id="rId90"/>
              </p:custDataLst>
            </p:nvPr>
          </p:nvSpPr>
          <p:spPr>
            <a:xfrm>
              <a:off x="6093565" y="4387476"/>
              <a:ext cx="10088" cy="249093"/>
            </a:xfrm>
            <a:custGeom>
              <a:avLst/>
              <a:gdLst>
                <a:gd name="connsiteX0" fmla="*/ 10165 w 10088"/>
                <a:gd name="connsiteY0" fmla="*/ 9030 h 249093"/>
                <a:gd name="connsiteX1" fmla="*/ 5121 w 10088"/>
                <a:gd name="connsiteY1" fmla="*/ 63 h 249093"/>
                <a:gd name="connsiteX2" fmla="*/ 77 w 10088"/>
                <a:gd name="connsiteY2" fmla="*/ 9030 h 249093"/>
                <a:gd name="connsiteX3" fmla="*/ 77 w 10088"/>
                <a:gd name="connsiteY3" fmla="*/ 240189 h 249093"/>
                <a:gd name="connsiteX4" fmla="*/ 5121 w 10088"/>
                <a:gd name="connsiteY4" fmla="*/ 249156 h 249093"/>
                <a:gd name="connsiteX5" fmla="*/ 10165 w 10088"/>
                <a:gd name="connsiteY5" fmla="*/ 240189 h 249093"/>
                <a:gd name="connsiteX6" fmla="*/ 10165 w 10088"/>
                <a:gd name="connsiteY6" fmla="*/ 9030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8" h="249093">
                  <a:moveTo>
                    <a:pt x="10165" y="9030"/>
                  </a:moveTo>
                  <a:cubicBezTo>
                    <a:pt x="10165" y="4546"/>
                    <a:pt x="10165" y="63"/>
                    <a:pt x="5121" y="63"/>
                  </a:cubicBezTo>
                  <a:cubicBezTo>
                    <a:pt x="77" y="63"/>
                    <a:pt x="77" y="4546"/>
                    <a:pt x="77" y="9030"/>
                  </a:cubicBezTo>
                  <a:lnTo>
                    <a:pt x="77" y="240189"/>
                  </a:lnTo>
                  <a:cubicBezTo>
                    <a:pt x="77" y="244673"/>
                    <a:pt x="77" y="249156"/>
                    <a:pt x="5121" y="249156"/>
                  </a:cubicBezTo>
                  <a:cubicBezTo>
                    <a:pt x="10165" y="249156"/>
                    <a:pt x="10165" y="244673"/>
                    <a:pt x="10165" y="240189"/>
                  </a:cubicBezTo>
                  <a:lnTo>
                    <a:pt x="10165" y="9030"/>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17" name="Freeform: Shape 516">
              <a:extLst>
                <a:ext uri="{FF2B5EF4-FFF2-40B4-BE49-F238E27FC236}">
                  <a16:creationId xmlns:a16="http://schemas.microsoft.com/office/drawing/2014/main" id="{164885FB-F883-E0D9-E046-E297061A0755}"/>
                </a:ext>
              </a:extLst>
            </p:cNvPr>
            <p:cNvSpPr/>
            <p:nvPr>
              <p:custDataLst>
                <p:tags r:id="rId91"/>
              </p:custDataLst>
            </p:nvPr>
          </p:nvSpPr>
          <p:spPr>
            <a:xfrm>
              <a:off x="6143446" y="4408400"/>
              <a:ext cx="106179" cy="171376"/>
            </a:xfrm>
            <a:custGeom>
              <a:avLst/>
              <a:gdLst>
                <a:gd name="connsiteX0" fmla="*/ 106259 w 106179"/>
                <a:gd name="connsiteY0" fmla="*/ 86249 h 171376"/>
                <a:gd name="connsiteX1" fmla="*/ 96170 w 106179"/>
                <a:gd name="connsiteY1" fmla="*/ 27961 h 171376"/>
                <a:gd name="connsiteX2" fmla="*/ 53295 w 106179"/>
                <a:gd name="connsiteY2" fmla="*/ 63 h 171376"/>
                <a:gd name="connsiteX3" fmla="*/ 9411 w 106179"/>
                <a:gd name="connsiteY3" fmla="*/ 29705 h 171376"/>
                <a:gd name="connsiteX4" fmla="*/ 79 w 106179"/>
                <a:gd name="connsiteY4" fmla="*/ 86249 h 171376"/>
                <a:gd name="connsiteX5" fmla="*/ 11429 w 106179"/>
                <a:gd name="connsiteY5" fmla="*/ 146281 h 171376"/>
                <a:gd name="connsiteX6" fmla="*/ 53043 w 106179"/>
                <a:gd name="connsiteY6" fmla="*/ 171439 h 171376"/>
                <a:gd name="connsiteX7" fmla="*/ 96927 w 106179"/>
                <a:gd name="connsiteY7" fmla="*/ 142544 h 171376"/>
                <a:gd name="connsiteX8" fmla="*/ 106259 w 106179"/>
                <a:gd name="connsiteY8" fmla="*/ 86249 h 171376"/>
                <a:gd name="connsiteX9" fmla="*/ 53043 w 106179"/>
                <a:gd name="connsiteY9" fmla="*/ 165959 h 171376"/>
                <a:gd name="connsiteX10" fmla="*/ 23787 w 106179"/>
                <a:gd name="connsiteY10" fmla="*/ 135819 h 171376"/>
                <a:gd name="connsiteX11" fmla="*/ 21013 w 106179"/>
                <a:gd name="connsiteY11" fmla="*/ 83260 h 171376"/>
                <a:gd name="connsiteX12" fmla="*/ 23030 w 106179"/>
                <a:gd name="connsiteY12" fmla="*/ 37427 h 171376"/>
                <a:gd name="connsiteX13" fmla="*/ 53043 w 106179"/>
                <a:gd name="connsiteY13" fmla="*/ 5543 h 171376"/>
                <a:gd name="connsiteX14" fmla="*/ 82803 w 106179"/>
                <a:gd name="connsiteY14" fmla="*/ 34687 h 171376"/>
                <a:gd name="connsiteX15" fmla="*/ 85326 w 106179"/>
                <a:gd name="connsiteY15" fmla="*/ 83260 h 171376"/>
                <a:gd name="connsiteX16" fmla="*/ 82551 w 106179"/>
                <a:gd name="connsiteY16" fmla="*/ 134822 h 171376"/>
                <a:gd name="connsiteX17" fmla="*/ 53043 w 106179"/>
                <a:gd name="connsiteY17" fmla="*/ 165959 h 17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179" h="171376">
                  <a:moveTo>
                    <a:pt x="106259" y="86249"/>
                  </a:moveTo>
                  <a:cubicBezTo>
                    <a:pt x="106259" y="66322"/>
                    <a:pt x="104998" y="46394"/>
                    <a:pt x="96170" y="27961"/>
                  </a:cubicBezTo>
                  <a:cubicBezTo>
                    <a:pt x="84569" y="4048"/>
                    <a:pt x="63888" y="63"/>
                    <a:pt x="53295" y="63"/>
                  </a:cubicBezTo>
                  <a:cubicBezTo>
                    <a:pt x="38163" y="63"/>
                    <a:pt x="19752" y="6539"/>
                    <a:pt x="9411" y="29705"/>
                  </a:cubicBezTo>
                  <a:cubicBezTo>
                    <a:pt x="1341" y="46892"/>
                    <a:pt x="79" y="66322"/>
                    <a:pt x="79" y="86249"/>
                  </a:cubicBezTo>
                  <a:cubicBezTo>
                    <a:pt x="79" y="104931"/>
                    <a:pt x="1088" y="127349"/>
                    <a:pt x="11429" y="146281"/>
                  </a:cubicBezTo>
                  <a:cubicBezTo>
                    <a:pt x="22274" y="166457"/>
                    <a:pt x="40685" y="171439"/>
                    <a:pt x="53043" y="171439"/>
                  </a:cubicBezTo>
                  <a:cubicBezTo>
                    <a:pt x="66662" y="171439"/>
                    <a:pt x="85830" y="166208"/>
                    <a:pt x="96927" y="142544"/>
                  </a:cubicBezTo>
                  <a:cubicBezTo>
                    <a:pt x="104998" y="125357"/>
                    <a:pt x="106259" y="105927"/>
                    <a:pt x="106259" y="86249"/>
                  </a:cubicBezTo>
                  <a:close/>
                  <a:moveTo>
                    <a:pt x="53043" y="165959"/>
                  </a:moveTo>
                  <a:cubicBezTo>
                    <a:pt x="43207" y="165959"/>
                    <a:pt x="28327" y="159732"/>
                    <a:pt x="23787" y="135819"/>
                  </a:cubicBezTo>
                  <a:cubicBezTo>
                    <a:pt x="21013" y="120873"/>
                    <a:pt x="21013" y="97956"/>
                    <a:pt x="21013" y="83260"/>
                  </a:cubicBezTo>
                  <a:cubicBezTo>
                    <a:pt x="21013" y="67318"/>
                    <a:pt x="21013" y="50878"/>
                    <a:pt x="23030" y="37427"/>
                  </a:cubicBezTo>
                  <a:cubicBezTo>
                    <a:pt x="27822" y="7785"/>
                    <a:pt x="46738" y="5543"/>
                    <a:pt x="53043" y="5543"/>
                  </a:cubicBezTo>
                  <a:cubicBezTo>
                    <a:pt x="61366" y="5543"/>
                    <a:pt x="78012" y="10026"/>
                    <a:pt x="82803" y="34687"/>
                  </a:cubicBezTo>
                  <a:cubicBezTo>
                    <a:pt x="85326" y="48636"/>
                    <a:pt x="85326" y="67567"/>
                    <a:pt x="85326" y="83260"/>
                  </a:cubicBezTo>
                  <a:cubicBezTo>
                    <a:pt x="85326" y="101942"/>
                    <a:pt x="85326" y="118880"/>
                    <a:pt x="82551" y="134822"/>
                  </a:cubicBezTo>
                  <a:cubicBezTo>
                    <a:pt x="78768" y="158486"/>
                    <a:pt x="64392" y="165959"/>
                    <a:pt x="53043" y="165959"/>
                  </a:cubicBez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18" name="Freeform: Shape 517">
              <a:extLst>
                <a:ext uri="{FF2B5EF4-FFF2-40B4-BE49-F238E27FC236}">
                  <a16:creationId xmlns:a16="http://schemas.microsoft.com/office/drawing/2014/main" id="{41337108-63BD-684A-099C-75186C4C1998}"/>
                </a:ext>
              </a:extLst>
            </p:cNvPr>
            <p:cNvSpPr/>
            <p:nvPr>
              <p:custDataLst>
                <p:tags r:id="rId92"/>
              </p:custDataLst>
            </p:nvPr>
          </p:nvSpPr>
          <p:spPr>
            <a:xfrm>
              <a:off x="6273585" y="4387476"/>
              <a:ext cx="56242" cy="249093"/>
            </a:xfrm>
            <a:custGeom>
              <a:avLst/>
              <a:gdLst>
                <a:gd name="connsiteX0" fmla="*/ 55066 w 56242"/>
                <a:gd name="connsiteY0" fmla="*/ 128844 h 249093"/>
                <a:gd name="connsiteX1" fmla="*/ 56327 w 56242"/>
                <a:gd name="connsiteY1" fmla="*/ 124609 h 249093"/>
                <a:gd name="connsiteX2" fmla="*/ 55066 w 56242"/>
                <a:gd name="connsiteY2" fmla="*/ 120375 h 249093"/>
                <a:gd name="connsiteX3" fmla="*/ 10929 w 56242"/>
                <a:gd name="connsiteY3" fmla="*/ 5792 h 249093"/>
                <a:gd name="connsiteX4" fmla="*/ 5129 w 56242"/>
                <a:gd name="connsiteY4" fmla="*/ 63 h 249093"/>
                <a:gd name="connsiteX5" fmla="*/ 84 w 56242"/>
                <a:gd name="connsiteY5" fmla="*/ 5045 h 249093"/>
                <a:gd name="connsiteX6" fmla="*/ 1345 w 56242"/>
                <a:gd name="connsiteY6" fmla="*/ 9030 h 249093"/>
                <a:gd name="connsiteX7" fmla="*/ 45986 w 56242"/>
                <a:gd name="connsiteY7" fmla="*/ 124609 h 249093"/>
                <a:gd name="connsiteX8" fmla="*/ 1345 w 56242"/>
                <a:gd name="connsiteY8" fmla="*/ 239691 h 249093"/>
                <a:gd name="connsiteX9" fmla="*/ 84 w 56242"/>
                <a:gd name="connsiteY9" fmla="*/ 244174 h 249093"/>
                <a:gd name="connsiteX10" fmla="*/ 5129 w 56242"/>
                <a:gd name="connsiteY10" fmla="*/ 249156 h 249093"/>
                <a:gd name="connsiteX11" fmla="*/ 10425 w 56242"/>
                <a:gd name="connsiteY11" fmla="*/ 244174 h 249093"/>
                <a:gd name="connsiteX12" fmla="*/ 55066 w 56242"/>
                <a:gd name="connsiteY12" fmla="*/ 128844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42" h="249093">
                  <a:moveTo>
                    <a:pt x="55066" y="128844"/>
                  </a:moveTo>
                  <a:cubicBezTo>
                    <a:pt x="56327" y="125855"/>
                    <a:pt x="56327" y="125357"/>
                    <a:pt x="56327" y="124609"/>
                  </a:cubicBezTo>
                  <a:cubicBezTo>
                    <a:pt x="56327" y="123862"/>
                    <a:pt x="56327" y="123364"/>
                    <a:pt x="55066" y="120375"/>
                  </a:cubicBezTo>
                  <a:lnTo>
                    <a:pt x="10929" y="5792"/>
                  </a:lnTo>
                  <a:cubicBezTo>
                    <a:pt x="9416" y="1557"/>
                    <a:pt x="7903" y="63"/>
                    <a:pt x="5129" y="63"/>
                  </a:cubicBezTo>
                  <a:cubicBezTo>
                    <a:pt x="2354" y="63"/>
                    <a:pt x="84" y="2305"/>
                    <a:pt x="84" y="5045"/>
                  </a:cubicBezTo>
                  <a:cubicBezTo>
                    <a:pt x="84" y="5792"/>
                    <a:pt x="84" y="6290"/>
                    <a:pt x="1345" y="9030"/>
                  </a:cubicBezTo>
                  <a:lnTo>
                    <a:pt x="45986" y="124609"/>
                  </a:lnTo>
                  <a:lnTo>
                    <a:pt x="1345" y="239691"/>
                  </a:lnTo>
                  <a:cubicBezTo>
                    <a:pt x="84" y="242431"/>
                    <a:pt x="84" y="242929"/>
                    <a:pt x="84" y="244174"/>
                  </a:cubicBezTo>
                  <a:cubicBezTo>
                    <a:pt x="84" y="246914"/>
                    <a:pt x="2354" y="249156"/>
                    <a:pt x="5129" y="249156"/>
                  </a:cubicBezTo>
                  <a:cubicBezTo>
                    <a:pt x="8407" y="249156"/>
                    <a:pt x="9416" y="246665"/>
                    <a:pt x="10425" y="244174"/>
                  </a:cubicBezTo>
                  <a:lnTo>
                    <a:pt x="55066" y="128844"/>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19" name="Freeform: Shape 518">
              <a:extLst>
                <a:ext uri="{FF2B5EF4-FFF2-40B4-BE49-F238E27FC236}">
                  <a16:creationId xmlns:a16="http://schemas.microsoft.com/office/drawing/2014/main" id="{8AA44161-E812-755F-5E5A-46DCA39986DE}"/>
                </a:ext>
              </a:extLst>
            </p:cNvPr>
            <p:cNvSpPr/>
            <p:nvPr>
              <p:custDataLst>
                <p:tags r:id="rId93"/>
              </p:custDataLst>
            </p:nvPr>
          </p:nvSpPr>
          <p:spPr>
            <a:xfrm>
              <a:off x="6363091" y="4572128"/>
              <a:ext cx="85624" cy="116650"/>
            </a:xfrm>
            <a:custGeom>
              <a:avLst/>
              <a:gdLst>
                <a:gd name="connsiteX0" fmla="*/ 20391 w 85624"/>
                <a:gd name="connsiteY0" fmla="*/ 52898 h 116650"/>
                <a:gd name="connsiteX1" fmla="*/ 36280 w 85624"/>
                <a:gd name="connsiteY1" fmla="*/ 57083 h 116650"/>
                <a:gd name="connsiteX2" fmla="*/ 66469 w 85624"/>
                <a:gd name="connsiteY2" fmla="*/ 29010 h 116650"/>
                <a:gd name="connsiteX3" fmla="*/ 62056 w 85624"/>
                <a:gd name="connsiteY3" fmla="*/ 14189 h 116650"/>
                <a:gd name="connsiteX4" fmla="*/ 70530 w 85624"/>
                <a:gd name="connsiteY4" fmla="*/ 11748 h 116650"/>
                <a:gd name="connsiteX5" fmla="*/ 78121 w 85624"/>
                <a:gd name="connsiteY5" fmla="*/ 17851 h 116650"/>
                <a:gd name="connsiteX6" fmla="*/ 85713 w 85624"/>
                <a:gd name="connsiteY6" fmla="*/ 10353 h 116650"/>
                <a:gd name="connsiteX7" fmla="*/ 72295 w 85624"/>
                <a:gd name="connsiteY7" fmla="*/ 66 h 116650"/>
                <a:gd name="connsiteX8" fmla="*/ 53758 w 85624"/>
                <a:gd name="connsiteY8" fmla="*/ 5994 h 116650"/>
                <a:gd name="connsiteX9" fmla="*/ 36457 w 85624"/>
                <a:gd name="connsiteY9" fmla="*/ 938 h 116650"/>
                <a:gd name="connsiteX10" fmla="*/ 6267 w 85624"/>
                <a:gd name="connsiteY10" fmla="*/ 29010 h 116650"/>
                <a:gd name="connsiteX11" fmla="*/ 11917 w 85624"/>
                <a:gd name="connsiteY11" fmla="*/ 45226 h 116650"/>
                <a:gd name="connsiteX12" fmla="*/ 8386 w 85624"/>
                <a:gd name="connsiteY12" fmla="*/ 57083 h 116650"/>
                <a:gd name="connsiteX13" fmla="*/ 12623 w 85624"/>
                <a:gd name="connsiteY13" fmla="*/ 69638 h 116650"/>
                <a:gd name="connsiteX14" fmla="*/ 88 w 85624"/>
                <a:gd name="connsiteY14" fmla="*/ 90910 h 116650"/>
                <a:gd name="connsiteX15" fmla="*/ 41576 w 85624"/>
                <a:gd name="connsiteY15" fmla="*/ 116716 h 116650"/>
                <a:gd name="connsiteX16" fmla="*/ 83065 w 85624"/>
                <a:gd name="connsiteY16" fmla="*/ 90910 h 116650"/>
                <a:gd name="connsiteX17" fmla="*/ 50757 w 85624"/>
                <a:gd name="connsiteY17" fmla="*/ 65976 h 116650"/>
                <a:gd name="connsiteX18" fmla="*/ 27276 w 85624"/>
                <a:gd name="connsiteY18" fmla="*/ 65453 h 116650"/>
                <a:gd name="connsiteX19" fmla="*/ 19508 w 85624"/>
                <a:gd name="connsiteY19" fmla="*/ 57083 h 116650"/>
                <a:gd name="connsiteX20" fmla="*/ 20391 w 85624"/>
                <a:gd name="connsiteY20" fmla="*/ 52898 h 116650"/>
                <a:gd name="connsiteX21" fmla="*/ 36280 w 85624"/>
                <a:gd name="connsiteY21" fmla="*/ 45749 h 116650"/>
                <a:gd name="connsiteX22" fmla="*/ 19685 w 85624"/>
                <a:gd name="connsiteY22" fmla="*/ 29010 h 116650"/>
                <a:gd name="connsiteX23" fmla="*/ 36280 w 85624"/>
                <a:gd name="connsiteY23" fmla="*/ 12271 h 116650"/>
                <a:gd name="connsiteX24" fmla="*/ 53052 w 85624"/>
                <a:gd name="connsiteY24" fmla="*/ 29010 h 116650"/>
                <a:gd name="connsiteX25" fmla="*/ 36280 w 85624"/>
                <a:gd name="connsiteY25" fmla="*/ 45749 h 116650"/>
                <a:gd name="connsiteX26" fmla="*/ 36633 w 85624"/>
                <a:gd name="connsiteY26" fmla="*/ 76787 h 116650"/>
                <a:gd name="connsiteX27" fmla="*/ 71942 w 85624"/>
                <a:gd name="connsiteY27" fmla="*/ 90910 h 116650"/>
                <a:gd name="connsiteX28" fmla="*/ 41576 w 85624"/>
                <a:gd name="connsiteY28" fmla="*/ 105382 h 116650"/>
                <a:gd name="connsiteX29" fmla="*/ 11211 w 85624"/>
                <a:gd name="connsiteY29" fmla="*/ 90910 h 116650"/>
                <a:gd name="connsiteX30" fmla="*/ 26923 w 85624"/>
                <a:gd name="connsiteY30" fmla="*/ 76787 h 116650"/>
                <a:gd name="connsiteX31" fmla="*/ 36633 w 85624"/>
                <a:gd name="connsiteY31" fmla="*/ 76787 h 1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624" h="116650">
                  <a:moveTo>
                    <a:pt x="20391" y="52898"/>
                  </a:moveTo>
                  <a:cubicBezTo>
                    <a:pt x="23392" y="54642"/>
                    <a:pt x="29218" y="57083"/>
                    <a:pt x="36280" y="57083"/>
                  </a:cubicBezTo>
                  <a:cubicBezTo>
                    <a:pt x="53405" y="57083"/>
                    <a:pt x="66469" y="44180"/>
                    <a:pt x="66469" y="29010"/>
                  </a:cubicBezTo>
                  <a:cubicBezTo>
                    <a:pt x="66469" y="22908"/>
                    <a:pt x="64174" y="17502"/>
                    <a:pt x="62056" y="14189"/>
                  </a:cubicBezTo>
                  <a:cubicBezTo>
                    <a:pt x="65587" y="12271"/>
                    <a:pt x="67529" y="12097"/>
                    <a:pt x="70530" y="11748"/>
                  </a:cubicBezTo>
                  <a:cubicBezTo>
                    <a:pt x="71589" y="15933"/>
                    <a:pt x="74767" y="17851"/>
                    <a:pt x="78121" y="17851"/>
                  </a:cubicBezTo>
                  <a:cubicBezTo>
                    <a:pt x="82358" y="17851"/>
                    <a:pt x="85713" y="14538"/>
                    <a:pt x="85713" y="10353"/>
                  </a:cubicBezTo>
                  <a:cubicBezTo>
                    <a:pt x="85713" y="4948"/>
                    <a:pt x="81299" y="66"/>
                    <a:pt x="72295" y="66"/>
                  </a:cubicBezTo>
                  <a:cubicBezTo>
                    <a:pt x="67529" y="66"/>
                    <a:pt x="59937" y="1461"/>
                    <a:pt x="53758" y="5994"/>
                  </a:cubicBezTo>
                  <a:cubicBezTo>
                    <a:pt x="52169" y="4948"/>
                    <a:pt x="45460" y="938"/>
                    <a:pt x="36457" y="938"/>
                  </a:cubicBezTo>
                  <a:cubicBezTo>
                    <a:pt x="19332" y="938"/>
                    <a:pt x="6267" y="13841"/>
                    <a:pt x="6267" y="29010"/>
                  </a:cubicBezTo>
                  <a:cubicBezTo>
                    <a:pt x="6267" y="34590"/>
                    <a:pt x="8209" y="40693"/>
                    <a:pt x="11917" y="45226"/>
                  </a:cubicBezTo>
                  <a:cubicBezTo>
                    <a:pt x="10504" y="47493"/>
                    <a:pt x="8386" y="52201"/>
                    <a:pt x="8386" y="57083"/>
                  </a:cubicBezTo>
                  <a:cubicBezTo>
                    <a:pt x="8386" y="62140"/>
                    <a:pt x="10504" y="67022"/>
                    <a:pt x="12623" y="69638"/>
                  </a:cubicBezTo>
                  <a:cubicBezTo>
                    <a:pt x="5208" y="73822"/>
                    <a:pt x="88" y="82366"/>
                    <a:pt x="88" y="90910"/>
                  </a:cubicBezTo>
                  <a:cubicBezTo>
                    <a:pt x="88" y="106254"/>
                    <a:pt x="19155" y="116716"/>
                    <a:pt x="41576" y="116716"/>
                  </a:cubicBezTo>
                  <a:cubicBezTo>
                    <a:pt x="63998" y="116716"/>
                    <a:pt x="83065" y="106254"/>
                    <a:pt x="83065" y="90910"/>
                  </a:cubicBezTo>
                  <a:cubicBezTo>
                    <a:pt x="83065" y="75740"/>
                    <a:pt x="69647" y="66673"/>
                    <a:pt x="50757" y="65976"/>
                  </a:cubicBezTo>
                  <a:cubicBezTo>
                    <a:pt x="45460" y="65802"/>
                    <a:pt x="32396" y="66150"/>
                    <a:pt x="27276" y="65453"/>
                  </a:cubicBezTo>
                  <a:cubicBezTo>
                    <a:pt x="19508" y="65453"/>
                    <a:pt x="19508" y="57258"/>
                    <a:pt x="19508" y="57083"/>
                  </a:cubicBezTo>
                  <a:cubicBezTo>
                    <a:pt x="19508" y="54991"/>
                    <a:pt x="20038" y="53770"/>
                    <a:pt x="20391" y="52898"/>
                  </a:cubicBezTo>
                  <a:close/>
                  <a:moveTo>
                    <a:pt x="36280" y="45749"/>
                  </a:moveTo>
                  <a:cubicBezTo>
                    <a:pt x="27453" y="45749"/>
                    <a:pt x="19685" y="38426"/>
                    <a:pt x="19685" y="29010"/>
                  </a:cubicBezTo>
                  <a:cubicBezTo>
                    <a:pt x="19685" y="19595"/>
                    <a:pt x="27453" y="12271"/>
                    <a:pt x="36280" y="12271"/>
                  </a:cubicBezTo>
                  <a:cubicBezTo>
                    <a:pt x="45460" y="12271"/>
                    <a:pt x="53052" y="19769"/>
                    <a:pt x="53052" y="29010"/>
                  </a:cubicBezTo>
                  <a:cubicBezTo>
                    <a:pt x="53052" y="38077"/>
                    <a:pt x="45637" y="45749"/>
                    <a:pt x="36280" y="45749"/>
                  </a:cubicBezTo>
                  <a:close/>
                  <a:moveTo>
                    <a:pt x="36633" y="76787"/>
                  </a:moveTo>
                  <a:cubicBezTo>
                    <a:pt x="52169" y="76787"/>
                    <a:pt x="71942" y="76787"/>
                    <a:pt x="71942" y="90910"/>
                  </a:cubicBezTo>
                  <a:cubicBezTo>
                    <a:pt x="71942" y="98059"/>
                    <a:pt x="59231" y="105382"/>
                    <a:pt x="41576" y="105382"/>
                  </a:cubicBezTo>
                  <a:cubicBezTo>
                    <a:pt x="23745" y="105382"/>
                    <a:pt x="11211" y="97885"/>
                    <a:pt x="11211" y="90910"/>
                  </a:cubicBezTo>
                  <a:cubicBezTo>
                    <a:pt x="11211" y="84110"/>
                    <a:pt x="17566" y="76961"/>
                    <a:pt x="26923" y="76787"/>
                  </a:cubicBezTo>
                  <a:lnTo>
                    <a:pt x="36633" y="76787"/>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0" name="Freeform: Shape 519">
              <a:extLst>
                <a:ext uri="{FF2B5EF4-FFF2-40B4-BE49-F238E27FC236}">
                  <a16:creationId xmlns:a16="http://schemas.microsoft.com/office/drawing/2014/main" id="{CF405512-748D-5EAD-9AB3-1E241A6D48B9}"/>
                </a:ext>
              </a:extLst>
            </p:cNvPr>
            <p:cNvSpPr/>
            <p:nvPr>
              <p:custDataLst>
                <p:tags r:id="rId94"/>
              </p:custDataLst>
            </p:nvPr>
          </p:nvSpPr>
          <p:spPr>
            <a:xfrm>
              <a:off x="6461825" y="4542486"/>
              <a:ext cx="73089" cy="106537"/>
            </a:xfrm>
            <a:custGeom>
              <a:avLst/>
              <a:gdLst>
                <a:gd name="connsiteX0" fmla="*/ 43346 w 73089"/>
                <a:gd name="connsiteY0" fmla="*/ 7563 h 106537"/>
                <a:gd name="connsiteX1" fmla="*/ 35754 w 73089"/>
                <a:gd name="connsiteY1" fmla="*/ 66 h 106537"/>
                <a:gd name="connsiteX2" fmla="*/ 7860 w 73089"/>
                <a:gd name="connsiteY2" fmla="*/ 66 h 106537"/>
                <a:gd name="connsiteX3" fmla="*/ 92 w 73089"/>
                <a:gd name="connsiteY3" fmla="*/ 5820 h 106537"/>
                <a:gd name="connsiteX4" fmla="*/ 7860 w 73089"/>
                <a:gd name="connsiteY4" fmla="*/ 11574 h 106537"/>
                <a:gd name="connsiteX5" fmla="*/ 29928 w 73089"/>
                <a:gd name="connsiteY5" fmla="*/ 11574 h 106537"/>
                <a:gd name="connsiteX6" fmla="*/ 29928 w 73089"/>
                <a:gd name="connsiteY6" fmla="*/ 95095 h 106537"/>
                <a:gd name="connsiteX7" fmla="*/ 7860 w 73089"/>
                <a:gd name="connsiteY7" fmla="*/ 95095 h 106537"/>
                <a:gd name="connsiteX8" fmla="*/ 92 w 73089"/>
                <a:gd name="connsiteY8" fmla="*/ 100849 h 106537"/>
                <a:gd name="connsiteX9" fmla="*/ 7860 w 73089"/>
                <a:gd name="connsiteY9" fmla="*/ 106603 h 106537"/>
                <a:gd name="connsiteX10" fmla="*/ 65414 w 73089"/>
                <a:gd name="connsiteY10" fmla="*/ 106603 h 106537"/>
                <a:gd name="connsiteX11" fmla="*/ 73182 w 73089"/>
                <a:gd name="connsiteY11" fmla="*/ 100849 h 106537"/>
                <a:gd name="connsiteX12" fmla="*/ 65414 w 73089"/>
                <a:gd name="connsiteY12" fmla="*/ 95095 h 106537"/>
                <a:gd name="connsiteX13" fmla="*/ 43346 w 73089"/>
                <a:gd name="connsiteY13" fmla="*/ 95095 h 106537"/>
                <a:gd name="connsiteX14" fmla="*/ 43346 w 73089"/>
                <a:gd name="connsiteY14" fmla="*/ 7563 h 10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089" h="106537">
                  <a:moveTo>
                    <a:pt x="43346" y="7563"/>
                  </a:moveTo>
                  <a:cubicBezTo>
                    <a:pt x="43346" y="1635"/>
                    <a:pt x="41580" y="66"/>
                    <a:pt x="35754" y="66"/>
                  </a:cubicBezTo>
                  <a:lnTo>
                    <a:pt x="7860" y="66"/>
                  </a:lnTo>
                  <a:cubicBezTo>
                    <a:pt x="5212" y="66"/>
                    <a:pt x="92" y="66"/>
                    <a:pt x="92" y="5820"/>
                  </a:cubicBezTo>
                  <a:cubicBezTo>
                    <a:pt x="92" y="11574"/>
                    <a:pt x="5388" y="11574"/>
                    <a:pt x="7860" y="11574"/>
                  </a:cubicBezTo>
                  <a:lnTo>
                    <a:pt x="29928" y="11574"/>
                  </a:lnTo>
                  <a:lnTo>
                    <a:pt x="29928" y="95095"/>
                  </a:lnTo>
                  <a:lnTo>
                    <a:pt x="7860" y="95095"/>
                  </a:lnTo>
                  <a:cubicBezTo>
                    <a:pt x="5212" y="95095"/>
                    <a:pt x="92" y="95095"/>
                    <a:pt x="92" y="100849"/>
                  </a:cubicBezTo>
                  <a:cubicBezTo>
                    <a:pt x="92" y="106603"/>
                    <a:pt x="5388" y="106603"/>
                    <a:pt x="7860" y="106603"/>
                  </a:cubicBezTo>
                  <a:lnTo>
                    <a:pt x="65414" y="106603"/>
                  </a:lnTo>
                  <a:cubicBezTo>
                    <a:pt x="68062" y="106603"/>
                    <a:pt x="73182" y="106603"/>
                    <a:pt x="73182" y="100849"/>
                  </a:cubicBezTo>
                  <a:cubicBezTo>
                    <a:pt x="73182" y="95095"/>
                    <a:pt x="67885" y="95095"/>
                    <a:pt x="65414" y="95095"/>
                  </a:cubicBezTo>
                  <a:lnTo>
                    <a:pt x="43346" y="95095"/>
                  </a:lnTo>
                  <a:lnTo>
                    <a:pt x="43346" y="7563"/>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1" name="Freeform: Shape 520">
              <a:extLst>
                <a:ext uri="{FF2B5EF4-FFF2-40B4-BE49-F238E27FC236}">
                  <a16:creationId xmlns:a16="http://schemas.microsoft.com/office/drawing/2014/main" id="{D014DFE4-EBC5-CBE9-5CCE-69E11F675B31}"/>
                </a:ext>
              </a:extLst>
            </p:cNvPr>
            <p:cNvSpPr/>
            <p:nvPr>
              <p:custDataLst>
                <p:tags r:id="rId95"/>
              </p:custDataLst>
            </p:nvPr>
          </p:nvSpPr>
          <p:spPr>
            <a:xfrm>
              <a:off x="6630033" y="4387476"/>
              <a:ext cx="10088" cy="249093"/>
            </a:xfrm>
            <a:custGeom>
              <a:avLst/>
              <a:gdLst>
                <a:gd name="connsiteX0" fmla="*/ 10186 w 10088"/>
                <a:gd name="connsiteY0" fmla="*/ 9030 h 249093"/>
                <a:gd name="connsiteX1" fmla="*/ 5142 w 10088"/>
                <a:gd name="connsiteY1" fmla="*/ 63 h 249093"/>
                <a:gd name="connsiteX2" fmla="*/ 98 w 10088"/>
                <a:gd name="connsiteY2" fmla="*/ 9030 h 249093"/>
                <a:gd name="connsiteX3" fmla="*/ 98 w 10088"/>
                <a:gd name="connsiteY3" fmla="*/ 240189 h 249093"/>
                <a:gd name="connsiteX4" fmla="*/ 5142 w 10088"/>
                <a:gd name="connsiteY4" fmla="*/ 249156 h 249093"/>
                <a:gd name="connsiteX5" fmla="*/ 10186 w 10088"/>
                <a:gd name="connsiteY5" fmla="*/ 240189 h 249093"/>
                <a:gd name="connsiteX6" fmla="*/ 10186 w 10088"/>
                <a:gd name="connsiteY6" fmla="*/ 9030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8" h="249093">
                  <a:moveTo>
                    <a:pt x="10186" y="9030"/>
                  </a:moveTo>
                  <a:cubicBezTo>
                    <a:pt x="10186" y="4546"/>
                    <a:pt x="10186" y="63"/>
                    <a:pt x="5142" y="63"/>
                  </a:cubicBezTo>
                  <a:cubicBezTo>
                    <a:pt x="98" y="63"/>
                    <a:pt x="98" y="4546"/>
                    <a:pt x="98" y="9030"/>
                  </a:cubicBezTo>
                  <a:lnTo>
                    <a:pt x="98" y="240189"/>
                  </a:lnTo>
                  <a:cubicBezTo>
                    <a:pt x="98" y="244673"/>
                    <a:pt x="98" y="249156"/>
                    <a:pt x="5142" y="249156"/>
                  </a:cubicBezTo>
                  <a:cubicBezTo>
                    <a:pt x="10186" y="249156"/>
                    <a:pt x="10186" y="244673"/>
                    <a:pt x="10186" y="240189"/>
                  </a:cubicBezTo>
                  <a:lnTo>
                    <a:pt x="10186" y="9030"/>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2" name="Freeform: Shape 521">
              <a:extLst>
                <a:ext uri="{FF2B5EF4-FFF2-40B4-BE49-F238E27FC236}">
                  <a16:creationId xmlns:a16="http://schemas.microsoft.com/office/drawing/2014/main" id="{1FD23AE7-BA68-277C-F69B-ACC563C1B23F}"/>
                </a:ext>
              </a:extLst>
            </p:cNvPr>
            <p:cNvSpPr/>
            <p:nvPr>
              <p:custDataLst>
                <p:tags r:id="rId96"/>
              </p:custDataLst>
            </p:nvPr>
          </p:nvSpPr>
          <p:spPr>
            <a:xfrm>
              <a:off x="6679914" y="4408400"/>
              <a:ext cx="106179" cy="171376"/>
            </a:xfrm>
            <a:custGeom>
              <a:avLst/>
              <a:gdLst>
                <a:gd name="connsiteX0" fmla="*/ 106280 w 106179"/>
                <a:gd name="connsiteY0" fmla="*/ 86249 h 171376"/>
                <a:gd name="connsiteX1" fmla="*/ 96192 w 106179"/>
                <a:gd name="connsiteY1" fmla="*/ 27961 h 171376"/>
                <a:gd name="connsiteX2" fmla="*/ 53316 w 106179"/>
                <a:gd name="connsiteY2" fmla="*/ 63 h 171376"/>
                <a:gd name="connsiteX3" fmla="*/ 9432 w 106179"/>
                <a:gd name="connsiteY3" fmla="*/ 29705 h 171376"/>
                <a:gd name="connsiteX4" fmla="*/ 101 w 106179"/>
                <a:gd name="connsiteY4" fmla="*/ 86249 h 171376"/>
                <a:gd name="connsiteX5" fmla="*/ 11450 w 106179"/>
                <a:gd name="connsiteY5" fmla="*/ 146281 h 171376"/>
                <a:gd name="connsiteX6" fmla="*/ 53064 w 106179"/>
                <a:gd name="connsiteY6" fmla="*/ 171439 h 171376"/>
                <a:gd name="connsiteX7" fmla="*/ 96948 w 106179"/>
                <a:gd name="connsiteY7" fmla="*/ 142544 h 171376"/>
                <a:gd name="connsiteX8" fmla="*/ 106280 w 106179"/>
                <a:gd name="connsiteY8" fmla="*/ 86249 h 171376"/>
                <a:gd name="connsiteX9" fmla="*/ 53064 w 106179"/>
                <a:gd name="connsiteY9" fmla="*/ 165959 h 171376"/>
                <a:gd name="connsiteX10" fmla="*/ 23808 w 106179"/>
                <a:gd name="connsiteY10" fmla="*/ 135819 h 171376"/>
                <a:gd name="connsiteX11" fmla="*/ 21034 w 106179"/>
                <a:gd name="connsiteY11" fmla="*/ 83260 h 171376"/>
                <a:gd name="connsiteX12" fmla="*/ 23052 w 106179"/>
                <a:gd name="connsiteY12" fmla="*/ 37427 h 171376"/>
                <a:gd name="connsiteX13" fmla="*/ 53064 w 106179"/>
                <a:gd name="connsiteY13" fmla="*/ 5543 h 171376"/>
                <a:gd name="connsiteX14" fmla="*/ 82825 w 106179"/>
                <a:gd name="connsiteY14" fmla="*/ 34687 h 171376"/>
                <a:gd name="connsiteX15" fmla="*/ 85347 w 106179"/>
                <a:gd name="connsiteY15" fmla="*/ 83260 h 171376"/>
                <a:gd name="connsiteX16" fmla="*/ 82572 w 106179"/>
                <a:gd name="connsiteY16" fmla="*/ 134822 h 171376"/>
                <a:gd name="connsiteX17" fmla="*/ 53064 w 106179"/>
                <a:gd name="connsiteY17" fmla="*/ 165959 h 17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179" h="171376">
                  <a:moveTo>
                    <a:pt x="106280" y="86249"/>
                  </a:moveTo>
                  <a:cubicBezTo>
                    <a:pt x="106280" y="66322"/>
                    <a:pt x="105019" y="46394"/>
                    <a:pt x="96192" y="27961"/>
                  </a:cubicBezTo>
                  <a:cubicBezTo>
                    <a:pt x="84590" y="4048"/>
                    <a:pt x="63909" y="63"/>
                    <a:pt x="53316" y="63"/>
                  </a:cubicBezTo>
                  <a:cubicBezTo>
                    <a:pt x="38184" y="63"/>
                    <a:pt x="19773" y="6539"/>
                    <a:pt x="9432" y="29705"/>
                  </a:cubicBezTo>
                  <a:cubicBezTo>
                    <a:pt x="1362" y="46892"/>
                    <a:pt x="101" y="66322"/>
                    <a:pt x="101" y="86249"/>
                  </a:cubicBezTo>
                  <a:cubicBezTo>
                    <a:pt x="101" y="104931"/>
                    <a:pt x="1110" y="127349"/>
                    <a:pt x="11450" y="146281"/>
                  </a:cubicBezTo>
                  <a:cubicBezTo>
                    <a:pt x="22295" y="166457"/>
                    <a:pt x="40706" y="171439"/>
                    <a:pt x="53064" y="171439"/>
                  </a:cubicBezTo>
                  <a:cubicBezTo>
                    <a:pt x="66683" y="171439"/>
                    <a:pt x="85851" y="166208"/>
                    <a:pt x="96948" y="142544"/>
                  </a:cubicBezTo>
                  <a:cubicBezTo>
                    <a:pt x="105019" y="125357"/>
                    <a:pt x="106280" y="105927"/>
                    <a:pt x="106280" y="86249"/>
                  </a:cubicBezTo>
                  <a:close/>
                  <a:moveTo>
                    <a:pt x="53064" y="165959"/>
                  </a:moveTo>
                  <a:cubicBezTo>
                    <a:pt x="43228" y="165959"/>
                    <a:pt x="28348" y="159732"/>
                    <a:pt x="23808" y="135819"/>
                  </a:cubicBezTo>
                  <a:cubicBezTo>
                    <a:pt x="21034" y="120873"/>
                    <a:pt x="21034" y="97956"/>
                    <a:pt x="21034" y="83260"/>
                  </a:cubicBezTo>
                  <a:cubicBezTo>
                    <a:pt x="21034" y="67318"/>
                    <a:pt x="21034" y="50878"/>
                    <a:pt x="23052" y="37427"/>
                  </a:cubicBezTo>
                  <a:cubicBezTo>
                    <a:pt x="27843" y="7785"/>
                    <a:pt x="46759" y="5543"/>
                    <a:pt x="53064" y="5543"/>
                  </a:cubicBezTo>
                  <a:cubicBezTo>
                    <a:pt x="61387" y="5543"/>
                    <a:pt x="78033" y="10026"/>
                    <a:pt x="82825" y="34687"/>
                  </a:cubicBezTo>
                  <a:cubicBezTo>
                    <a:pt x="85347" y="48636"/>
                    <a:pt x="85347" y="67567"/>
                    <a:pt x="85347" y="83260"/>
                  </a:cubicBezTo>
                  <a:cubicBezTo>
                    <a:pt x="85347" y="101942"/>
                    <a:pt x="85347" y="118880"/>
                    <a:pt x="82572" y="134822"/>
                  </a:cubicBezTo>
                  <a:cubicBezTo>
                    <a:pt x="78789" y="158486"/>
                    <a:pt x="64414" y="165959"/>
                    <a:pt x="53064" y="165959"/>
                  </a:cubicBez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3" name="Freeform: Shape 522">
              <a:extLst>
                <a:ext uri="{FF2B5EF4-FFF2-40B4-BE49-F238E27FC236}">
                  <a16:creationId xmlns:a16="http://schemas.microsoft.com/office/drawing/2014/main" id="{08F1D027-8493-4B17-7F86-E335C7A9C9F6}"/>
                </a:ext>
              </a:extLst>
            </p:cNvPr>
            <p:cNvSpPr/>
            <p:nvPr>
              <p:custDataLst>
                <p:tags r:id="rId97"/>
              </p:custDataLst>
            </p:nvPr>
          </p:nvSpPr>
          <p:spPr>
            <a:xfrm>
              <a:off x="6810053" y="4387476"/>
              <a:ext cx="56242" cy="249093"/>
            </a:xfrm>
            <a:custGeom>
              <a:avLst/>
              <a:gdLst>
                <a:gd name="connsiteX0" fmla="*/ 55087 w 56242"/>
                <a:gd name="connsiteY0" fmla="*/ 128844 h 249093"/>
                <a:gd name="connsiteX1" fmla="*/ 56348 w 56242"/>
                <a:gd name="connsiteY1" fmla="*/ 124609 h 249093"/>
                <a:gd name="connsiteX2" fmla="*/ 55087 w 56242"/>
                <a:gd name="connsiteY2" fmla="*/ 120375 h 249093"/>
                <a:gd name="connsiteX3" fmla="*/ 10951 w 56242"/>
                <a:gd name="connsiteY3" fmla="*/ 5792 h 249093"/>
                <a:gd name="connsiteX4" fmla="*/ 5150 w 56242"/>
                <a:gd name="connsiteY4" fmla="*/ 63 h 249093"/>
                <a:gd name="connsiteX5" fmla="*/ 106 w 56242"/>
                <a:gd name="connsiteY5" fmla="*/ 5045 h 249093"/>
                <a:gd name="connsiteX6" fmla="*/ 1367 w 56242"/>
                <a:gd name="connsiteY6" fmla="*/ 9030 h 249093"/>
                <a:gd name="connsiteX7" fmla="*/ 46007 w 56242"/>
                <a:gd name="connsiteY7" fmla="*/ 124609 h 249093"/>
                <a:gd name="connsiteX8" fmla="*/ 1367 w 56242"/>
                <a:gd name="connsiteY8" fmla="*/ 239691 h 249093"/>
                <a:gd name="connsiteX9" fmla="*/ 106 w 56242"/>
                <a:gd name="connsiteY9" fmla="*/ 244174 h 249093"/>
                <a:gd name="connsiteX10" fmla="*/ 5150 w 56242"/>
                <a:gd name="connsiteY10" fmla="*/ 249156 h 249093"/>
                <a:gd name="connsiteX11" fmla="*/ 10446 w 56242"/>
                <a:gd name="connsiteY11" fmla="*/ 244174 h 249093"/>
                <a:gd name="connsiteX12" fmla="*/ 55087 w 56242"/>
                <a:gd name="connsiteY12" fmla="*/ 128844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42" h="249093">
                  <a:moveTo>
                    <a:pt x="55087" y="128844"/>
                  </a:moveTo>
                  <a:cubicBezTo>
                    <a:pt x="56348" y="125855"/>
                    <a:pt x="56348" y="125357"/>
                    <a:pt x="56348" y="124609"/>
                  </a:cubicBezTo>
                  <a:cubicBezTo>
                    <a:pt x="56348" y="123862"/>
                    <a:pt x="56348" y="123364"/>
                    <a:pt x="55087" y="120375"/>
                  </a:cubicBezTo>
                  <a:lnTo>
                    <a:pt x="10951" y="5792"/>
                  </a:lnTo>
                  <a:cubicBezTo>
                    <a:pt x="9437" y="1557"/>
                    <a:pt x="7924" y="63"/>
                    <a:pt x="5150" y="63"/>
                  </a:cubicBezTo>
                  <a:cubicBezTo>
                    <a:pt x="2376" y="63"/>
                    <a:pt x="106" y="2305"/>
                    <a:pt x="106" y="5045"/>
                  </a:cubicBezTo>
                  <a:cubicBezTo>
                    <a:pt x="106" y="5792"/>
                    <a:pt x="106" y="6290"/>
                    <a:pt x="1367" y="9030"/>
                  </a:cubicBezTo>
                  <a:lnTo>
                    <a:pt x="46007" y="124609"/>
                  </a:lnTo>
                  <a:lnTo>
                    <a:pt x="1367" y="239691"/>
                  </a:lnTo>
                  <a:cubicBezTo>
                    <a:pt x="106" y="242431"/>
                    <a:pt x="106" y="242929"/>
                    <a:pt x="106" y="244174"/>
                  </a:cubicBezTo>
                  <a:cubicBezTo>
                    <a:pt x="106" y="246914"/>
                    <a:pt x="2376" y="249156"/>
                    <a:pt x="5150" y="249156"/>
                  </a:cubicBezTo>
                  <a:cubicBezTo>
                    <a:pt x="8428" y="249156"/>
                    <a:pt x="9437" y="246665"/>
                    <a:pt x="10446" y="244174"/>
                  </a:cubicBezTo>
                  <a:lnTo>
                    <a:pt x="55087" y="128844"/>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4" name="Freeform: Shape 523">
              <a:extLst>
                <a:ext uri="{FF2B5EF4-FFF2-40B4-BE49-F238E27FC236}">
                  <a16:creationId xmlns:a16="http://schemas.microsoft.com/office/drawing/2014/main" id="{CB70CF94-81C4-4401-82EC-555C1EDEC8CC}"/>
                </a:ext>
              </a:extLst>
            </p:cNvPr>
            <p:cNvSpPr/>
            <p:nvPr>
              <p:custDataLst>
                <p:tags r:id="rId98"/>
              </p:custDataLst>
            </p:nvPr>
          </p:nvSpPr>
          <p:spPr>
            <a:xfrm>
              <a:off x="6904502" y="4542486"/>
              <a:ext cx="73089" cy="106537"/>
            </a:xfrm>
            <a:custGeom>
              <a:avLst/>
              <a:gdLst>
                <a:gd name="connsiteX0" fmla="*/ 43363 w 73089"/>
                <a:gd name="connsiteY0" fmla="*/ 7563 h 106537"/>
                <a:gd name="connsiteX1" fmla="*/ 35772 w 73089"/>
                <a:gd name="connsiteY1" fmla="*/ 66 h 106537"/>
                <a:gd name="connsiteX2" fmla="*/ 7878 w 73089"/>
                <a:gd name="connsiteY2" fmla="*/ 66 h 106537"/>
                <a:gd name="connsiteX3" fmla="*/ 110 w 73089"/>
                <a:gd name="connsiteY3" fmla="*/ 5820 h 106537"/>
                <a:gd name="connsiteX4" fmla="*/ 7878 w 73089"/>
                <a:gd name="connsiteY4" fmla="*/ 11574 h 106537"/>
                <a:gd name="connsiteX5" fmla="*/ 29946 w 73089"/>
                <a:gd name="connsiteY5" fmla="*/ 11574 h 106537"/>
                <a:gd name="connsiteX6" fmla="*/ 29946 w 73089"/>
                <a:gd name="connsiteY6" fmla="*/ 95095 h 106537"/>
                <a:gd name="connsiteX7" fmla="*/ 7878 w 73089"/>
                <a:gd name="connsiteY7" fmla="*/ 95095 h 106537"/>
                <a:gd name="connsiteX8" fmla="*/ 110 w 73089"/>
                <a:gd name="connsiteY8" fmla="*/ 100849 h 106537"/>
                <a:gd name="connsiteX9" fmla="*/ 7878 w 73089"/>
                <a:gd name="connsiteY9" fmla="*/ 106603 h 106537"/>
                <a:gd name="connsiteX10" fmla="*/ 65431 w 73089"/>
                <a:gd name="connsiteY10" fmla="*/ 106603 h 106537"/>
                <a:gd name="connsiteX11" fmla="*/ 73199 w 73089"/>
                <a:gd name="connsiteY11" fmla="*/ 100849 h 106537"/>
                <a:gd name="connsiteX12" fmla="*/ 65431 w 73089"/>
                <a:gd name="connsiteY12" fmla="*/ 95095 h 106537"/>
                <a:gd name="connsiteX13" fmla="*/ 43363 w 73089"/>
                <a:gd name="connsiteY13" fmla="*/ 95095 h 106537"/>
                <a:gd name="connsiteX14" fmla="*/ 43363 w 73089"/>
                <a:gd name="connsiteY14" fmla="*/ 7563 h 10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089" h="106537">
                  <a:moveTo>
                    <a:pt x="43363" y="7563"/>
                  </a:moveTo>
                  <a:cubicBezTo>
                    <a:pt x="43363" y="1635"/>
                    <a:pt x="41598" y="66"/>
                    <a:pt x="35772" y="66"/>
                  </a:cubicBezTo>
                  <a:lnTo>
                    <a:pt x="7878" y="66"/>
                  </a:lnTo>
                  <a:cubicBezTo>
                    <a:pt x="5229" y="66"/>
                    <a:pt x="110" y="66"/>
                    <a:pt x="110" y="5820"/>
                  </a:cubicBezTo>
                  <a:cubicBezTo>
                    <a:pt x="110" y="11574"/>
                    <a:pt x="5406" y="11574"/>
                    <a:pt x="7878" y="11574"/>
                  </a:cubicBezTo>
                  <a:lnTo>
                    <a:pt x="29946" y="11574"/>
                  </a:lnTo>
                  <a:lnTo>
                    <a:pt x="29946" y="95095"/>
                  </a:lnTo>
                  <a:lnTo>
                    <a:pt x="7878" y="95095"/>
                  </a:lnTo>
                  <a:cubicBezTo>
                    <a:pt x="5229" y="95095"/>
                    <a:pt x="110" y="95095"/>
                    <a:pt x="110" y="100849"/>
                  </a:cubicBezTo>
                  <a:cubicBezTo>
                    <a:pt x="110" y="106603"/>
                    <a:pt x="5406" y="106603"/>
                    <a:pt x="7878" y="106603"/>
                  </a:cubicBezTo>
                  <a:lnTo>
                    <a:pt x="65431" y="106603"/>
                  </a:lnTo>
                  <a:cubicBezTo>
                    <a:pt x="68079" y="106603"/>
                    <a:pt x="73199" y="106603"/>
                    <a:pt x="73199" y="100849"/>
                  </a:cubicBezTo>
                  <a:cubicBezTo>
                    <a:pt x="73199" y="95095"/>
                    <a:pt x="67903" y="95095"/>
                    <a:pt x="65431" y="95095"/>
                  </a:cubicBezTo>
                  <a:lnTo>
                    <a:pt x="43363" y="95095"/>
                  </a:lnTo>
                  <a:lnTo>
                    <a:pt x="43363" y="7563"/>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5" name="Freeform: Shape 524">
              <a:extLst>
                <a:ext uri="{FF2B5EF4-FFF2-40B4-BE49-F238E27FC236}">
                  <a16:creationId xmlns:a16="http://schemas.microsoft.com/office/drawing/2014/main" id="{810D9F6E-B710-D379-F139-CC12AB22F34C}"/>
                </a:ext>
              </a:extLst>
            </p:cNvPr>
            <p:cNvSpPr/>
            <p:nvPr>
              <p:custDataLst>
                <p:tags r:id="rId99"/>
              </p:custDataLst>
            </p:nvPr>
          </p:nvSpPr>
          <p:spPr>
            <a:xfrm>
              <a:off x="7000765" y="4572477"/>
              <a:ext cx="70264" cy="77418"/>
            </a:xfrm>
            <a:custGeom>
              <a:avLst/>
              <a:gdLst>
                <a:gd name="connsiteX0" fmla="*/ 70378 w 70264"/>
                <a:gd name="connsiteY0" fmla="*/ 57781 h 77418"/>
                <a:gd name="connsiteX1" fmla="*/ 63669 w 70264"/>
                <a:gd name="connsiteY1" fmla="*/ 52375 h 77418"/>
                <a:gd name="connsiteX2" fmla="*/ 57137 w 70264"/>
                <a:gd name="connsiteY2" fmla="*/ 56386 h 77418"/>
                <a:gd name="connsiteX3" fmla="*/ 40542 w 70264"/>
                <a:gd name="connsiteY3" fmla="*/ 65976 h 77418"/>
                <a:gd name="connsiteX4" fmla="*/ 13531 w 70264"/>
                <a:gd name="connsiteY4" fmla="*/ 38949 h 77418"/>
                <a:gd name="connsiteX5" fmla="*/ 41601 w 70264"/>
                <a:gd name="connsiteY5" fmla="*/ 11574 h 77418"/>
                <a:gd name="connsiteX6" fmla="*/ 50605 w 70264"/>
                <a:gd name="connsiteY6" fmla="*/ 12097 h 77418"/>
                <a:gd name="connsiteX7" fmla="*/ 51311 w 70264"/>
                <a:gd name="connsiteY7" fmla="*/ 14015 h 77418"/>
                <a:gd name="connsiteX8" fmla="*/ 59785 w 70264"/>
                <a:gd name="connsiteY8" fmla="*/ 22036 h 77418"/>
                <a:gd name="connsiteX9" fmla="*/ 68436 w 70264"/>
                <a:gd name="connsiteY9" fmla="*/ 13492 h 77418"/>
                <a:gd name="connsiteX10" fmla="*/ 41954 w 70264"/>
                <a:gd name="connsiteY10" fmla="*/ 66 h 77418"/>
                <a:gd name="connsiteX11" fmla="*/ 113 w 70264"/>
                <a:gd name="connsiteY11" fmla="*/ 38949 h 77418"/>
                <a:gd name="connsiteX12" fmla="*/ 39659 w 70264"/>
                <a:gd name="connsiteY12" fmla="*/ 77484 h 77418"/>
                <a:gd name="connsiteX13" fmla="*/ 70378 w 70264"/>
                <a:gd name="connsiteY13" fmla="*/ 57781 h 7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64" h="77418">
                  <a:moveTo>
                    <a:pt x="70378" y="57781"/>
                  </a:moveTo>
                  <a:cubicBezTo>
                    <a:pt x="70378" y="53945"/>
                    <a:pt x="67377" y="52375"/>
                    <a:pt x="63669" y="52375"/>
                  </a:cubicBezTo>
                  <a:cubicBezTo>
                    <a:pt x="61198" y="52375"/>
                    <a:pt x="58726" y="52375"/>
                    <a:pt x="57137" y="56386"/>
                  </a:cubicBezTo>
                  <a:cubicBezTo>
                    <a:pt x="53959" y="64058"/>
                    <a:pt x="46898" y="65976"/>
                    <a:pt x="40542" y="65976"/>
                  </a:cubicBezTo>
                  <a:cubicBezTo>
                    <a:pt x="25889" y="65976"/>
                    <a:pt x="13531" y="54119"/>
                    <a:pt x="13531" y="38949"/>
                  </a:cubicBezTo>
                  <a:cubicBezTo>
                    <a:pt x="13531" y="30057"/>
                    <a:pt x="19180" y="11574"/>
                    <a:pt x="41601" y="11574"/>
                  </a:cubicBezTo>
                  <a:cubicBezTo>
                    <a:pt x="46721" y="11574"/>
                    <a:pt x="49722" y="11923"/>
                    <a:pt x="50605" y="12097"/>
                  </a:cubicBezTo>
                  <a:cubicBezTo>
                    <a:pt x="51135" y="12271"/>
                    <a:pt x="51311" y="12446"/>
                    <a:pt x="51311" y="14015"/>
                  </a:cubicBezTo>
                  <a:cubicBezTo>
                    <a:pt x="51664" y="19072"/>
                    <a:pt x="55372" y="22036"/>
                    <a:pt x="59785" y="22036"/>
                  </a:cubicBezTo>
                  <a:cubicBezTo>
                    <a:pt x="65082" y="22036"/>
                    <a:pt x="68436" y="18200"/>
                    <a:pt x="68436" y="13492"/>
                  </a:cubicBezTo>
                  <a:cubicBezTo>
                    <a:pt x="68436" y="66"/>
                    <a:pt x="50075" y="66"/>
                    <a:pt x="41954" y="66"/>
                  </a:cubicBezTo>
                  <a:cubicBezTo>
                    <a:pt x="10529" y="66"/>
                    <a:pt x="113" y="24128"/>
                    <a:pt x="113" y="38949"/>
                  </a:cubicBezTo>
                  <a:cubicBezTo>
                    <a:pt x="113" y="59873"/>
                    <a:pt x="17062" y="77484"/>
                    <a:pt x="39659" y="77484"/>
                  </a:cubicBezTo>
                  <a:cubicBezTo>
                    <a:pt x="64729" y="77484"/>
                    <a:pt x="70378" y="60745"/>
                    <a:pt x="70378" y="57781"/>
                  </a:cubicBez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38" name="TextBox 537">
            <a:extLst>
              <a:ext uri="{FF2B5EF4-FFF2-40B4-BE49-F238E27FC236}">
                <a16:creationId xmlns:a16="http://schemas.microsoft.com/office/drawing/2014/main" id="{586EE92A-E04D-4757-B76D-FC717EF1C45B}"/>
              </a:ext>
            </a:extLst>
          </p:cNvPr>
          <p:cNvSpPr txBox="1"/>
          <p:nvPr/>
        </p:nvSpPr>
        <p:spPr>
          <a:xfrm>
            <a:off x="8323560" y="3890039"/>
            <a:ext cx="2438057" cy="724361"/>
          </a:xfrm>
          <a:prstGeom prst="rect">
            <a:avLst/>
          </a:prstGeom>
          <a:noFill/>
        </p:spPr>
        <p:txBody>
          <a:bodyPr wrap="square" rtlCol="0">
            <a:spAutoFit/>
          </a:bodyPr>
          <a:lstStyle/>
          <a:p>
            <a:pPr algn="l"/>
            <a:r>
              <a:rPr lang="en-US" sz="2000" dirty="0">
                <a:solidFill>
                  <a:srgbClr val="5F246D"/>
                </a:solidFill>
              </a:rPr>
              <a:t>Do this part  only if: </a:t>
            </a:r>
          </a:p>
          <a:p>
            <a:pPr lvl="1"/>
            <a:r>
              <a:rPr lang="en-US" sz="2000" dirty="0">
                <a:solidFill>
                  <a:srgbClr val="5F246D"/>
                </a:solidFill>
              </a:rPr>
              <a:t>cl = gl-1  &amp;  H()=1</a:t>
            </a:r>
          </a:p>
        </p:txBody>
      </p:sp>
      <p:grpSp>
        <p:nvGrpSpPr>
          <p:cNvPr id="568" name="Group 567" descr="\documentclass{article}&#10;\usepackage{amsmath}&#10;\pagestyle{empty}&#10;&#10;\input{Macros.tex}&#10;&#10;\begin{document}&#10;&#10;$\ket{1}_{\reg{gl}} \ket{0}_{\reg{lc}}$&#10;&#10;&#10;\end{document}" title="IguanaTex Shape Display">
            <a:extLst>
              <a:ext uri="{FF2B5EF4-FFF2-40B4-BE49-F238E27FC236}">
                <a16:creationId xmlns:a16="http://schemas.microsoft.com/office/drawing/2014/main" id="{271CFD57-E97B-BE4D-75E7-D9C7B584B936}"/>
              </a:ext>
            </a:extLst>
          </p:cNvPr>
          <p:cNvGrpSpPr>
            <a:grpSpLocks noChangeAspect="1"/>
          </p:cNvGrpSpPr>
          <p:nvPr>
            <p:custDataLst>
              <p:tags r:id="rId15"/>
            </p:custDataLst>
          </p:nvPr>
        </p:nvGrpSpPr>
        <p:grpSpPr>
          <a:xfrm>
            <a:off x="3302379" y="3566188"/>
            <a:ext cx="977464" cy="301302"/>
            <a:chOff x="6112271" y="4846351"/>
            <a:chExt cx="977464" cy="301302"/>
          </a:xfrm>
        </p:grpSpPr>
        <p:sp>
          <p:nvSpPr>
            <p:cNvPr id="558" name="Freeform: Shape 557">
              <a:extLst>
                <a:ext uri="{FF2B5EF4-FFF2-40B4-BE49-F238E27FC236}">
                  <a16:creationId xmlns:a16="http://schemas.microsoft.com/office/drawing/2014/main" id="{C98227D3-DCF9-FB1B-3194-BBDA369F2CE2}"/>
                </a:ext>
              </a:extLst>
            </p:cNvPr>
            <p:cNvSpPr/>
            <p:nvPr>
              <p:custDataLst>
                <p:tags r:id="rId80"/>
              </p:custDataLst>
            </p:nvPr>
          </p:nvSpPr>
          <p:spPr>
            <a:xfrm>
              <a:off x="6112271" y="4846351"/>
              <a:ext cx="10088" cy="249093"/>
            </a:xfrm>
            <a:custGeom>
              <a:avLst/>
              <a:gdLst>
                <a:gd name="connsiteX0" fmla="*/ 10165 w 10088"/>
                <a:gd name="connsiteY0" fmla="*/ 9030 h 249093"/>
                <a:gd name="connsiteX1" fmla="*/ 5121 w 10088"/>
                <a:gd name="connsiteY1" fmla="*/ 63 h 249093"/>
                <a:gd name="connsiteX2" fmla="*/ 77 w 10088"/>
                <a:gd name="connsiteY2" fmla="*/ 9030 h 249093"/>
                <a:gd name="connsiteX3" fmla="*/ 77 w 10088"/>
                <a:gd name="connsiteY3" fmla="*/ 240189 h 249093"/>
                <a:gd name="connsiteX4" fmla="*/ 5121 w 10088"/>
                <a:gd name="connsiteY4" fmla="*/ 249156 h 249093"/>
                <a:gd name="connsiteX5" fmla="*/ 10165 w 10088"/>
                <a:gd name="connsiteY5" fmla="*/ 240189 h 249093"/>
                <a:gd name="connsiteX6" fmla="*/ 10165 w 10088"/>
                <a:gd name="connsiteY6" fmla="*/ 9030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8" h="249093">
                  <a:moveTo>
                    <a:pt x="10165" y="9030"/>
                  </a:moveTo>
                  <a:cubicBezTo>
                    <a:pt x="10165" y="4546"/>
                    <a:pt x="10165" y="63"/>
                    <a:pt x="5121" y="63"/>
                  </a:cubicBezTo>
                  <a:cubicBezTo>
                    <a:pt x="77" y="63"/>
                    <a:pt x="77" y="4546"/>
                    <a:pt x="77" y="9030"/>
                  </a:cubicBezTo>
                  <a:lnTo>
                    <a:pt x="77" y="240189"/>
                  </a:lnTo>
                  <a:cubicBezTo>
                    <a:pt x="77" y="244673"/>
                    <a:pt x="77" y="249156"/>
                    <a:pt x="5121" y="249156"/>
                  </a:cubicBezTo>
                  <a:cubicBezTo>
                    <a:pt x="10165" y="249156"/>
                    <a:pt x="10165" y="244673"/>
                    <a:pt x="10165" y="240189"/>
                  </a:cubicBezTo>
                  <a:lnTo>
                    <a:pt x="10165" y="9030"/>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59" name="Freeform: Shape 558">
              <a:extLst>
                <a:ext uri="{FF2B5EF4-FFF2-40B4-BE49-F238E27FC236}">
                  <a16:creationId xmlns:a16="http://schemas.microsoft.com/office/drawing/2014/main" id="{B952A56A-3400-AB86-5AE9-4FA9AAF73AEB}"/>
                </a:ext>
              </a:extLst>
            </p:cNvPr>
            <p:cNvSpPr/>
            <p:nvPr>
              <p:custDataLst>
                <p:tags r:id="rId81"/>
              </p:custDataLst>
            </p:nvPr>
          </p:nvSpPr>
          <p:spPr>
            <a:xfrm>
              <a:off x="6174762" y="4867275"/>
              <a:ext cx="83228" cy="165896"/>
            </a:xfrm>
            <a:custGeom>
              <a:avLst/>
              <a:gdLst>
                <a:gd name="connsiteX0" fmla="*/ 51782 w 83228"/>
                <a:gd name="connsiteY0" fmla="*/ 6539 h 165896"/>
                <a:gd name="connsiteX1" fmla="*/ 45981 w 83228"/>
                <a:gd name="connsiteY1" fmla="*/ 63 h 165896"/>
                <a:gd name="connsiteX2" fmla="*/ 79 w 83228"/>
                <a:gd name="connsiteY2" fmla="*/ 16005 h 165896"/>
                <a:gd name="connsiteX3" fmla="*/ 79 w 83228"/>
                <a:gd name="connsiteY3" fmla="*/ 23727 h 165896"/>
                <a:gd name="connsiteX4" fmla="*/ 33119 w 83228"/>
                <a:gd name="connsiteY4" fmla="*/ 17250 h 165896"/>
                <a:gd name="connsiteX5" fmla="*/ 33119 w 83228"/>
                <a:gd name="connsiteY5" fmla="*/ 146281 h 165896"/>
                <a:gd name="connsiteX6" fmla="*/ 9663 w 83228"/>
                <a:gd name="connsiteY6" fmla="*/ 158237 h 165896"/>
                <a:gd name="connsiteX7" fmla="*/ 1593 w 83228"/>
                <a:gd name="connsiteY7" fmla="*/ 158237 h 165896"/>
                <a:gd name="connsiteX8" fmla="*/ 1593 w 83228"/>
                <a:gd name="connsiteY8" fmla="*/ 165959 h 165896"/>
                <a:gd name="connsiteX9" fmla="*/ 42450 w 83228"/>
                <a:gd name="connsiteY9" fmla="*/ 165212 h 165896"/>
                <a:gd name="connsiteX10" fmla="*/ 83308 w 83228"/>
                <a:gd name="connsiteY10" fmla="*/ 165959 h 165896"/>
                <a:gd name="connsiteX11" fmla="*/ 83308 w 83228"/>
                <a:gd name="connsiteY11" fmla="*/ 158237 h 165896"/>
                <a:gd name="connsiteX12" fmla="*/ 75237 w 83228"/>
                <a:gd name="connsiteY12" fmla="*/ 158237 h 165896"/>
                <a:gd name="connsiteX13" fmla="*/ 51782 w 83228"/>
                <a:gd name="connsiteY13" fmla="*/ 146281 h 165896"/>
                <a:gd name="connsiteX14" fmla="*/ 51782 w 83228"/>
                <a:gd name="connsiteY14" fmla="*/ 6539 h 16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228" h="165896">
                  <a:moveTo>
                    <a:pt x="51782" y="6539"/>
                  </a:moveTo>
                  <a:cubicBezTo>
                    <a:pt x="51782" y="561"/>
                    <a:pt x="51782" y="63"/>
                    <a:pt x="45981" y="63"/>
                  </a:cubicBezTo>
                  <a:cubicBezTo>
                    <a:pt x="30344" y="16005"/>
                    <a:pt x="8150" y="16005"/>
                    <a:pt x="79" y="16005"/>
                  </a:cubicBezTo>
                  <a:lnTo>
                    <a:pt x="79" y="23727"/>
                  </a:lnTo>
                  <a:cubicBezTo>
                    <a:pt x="5124" y="23727"/>
                    <a:pt x="20004" y="23727"/>
                    <a:pt x="33119" y="17250"/>
                  </a:cubicBezTo>
                  <a:lnTo>
                    <a:pt x="33119" y="146281"/>
                  </a:lnTo>
                  <a:cubicBezTo>
                    <a:pt x="33119" y="155248"/>
                    <a:pt x="32362" y="158237"/>
                    <a:pt x="9663" y="158237"/>
                  </a:cubicBezTo>
                  <a:lnTo>
                    <a:pt x="1593" y="158237"/>
                  </a:lnTo>
                  <a:lnTo>
                    <a:pt x="1593" y="165959"/>
                  </a:lnTo>
                  <a:cubicBezTo>
                    <a:pt x="10420" y="165212"/>
                    <a:pt x="32362" y="165212"/>
                    <a:pt x="42450" y="165212"/>
                  </a:cubicBezTo>
                  <a:cubicBezTo>
                    <a:pt x="52539" y="165212"/>
                    <a:pt x="74481" y="165212"/>
                    <a:pt x="83308" y="165959"/>
                  </a:cubicBezTo>
                  <a:lnTo>
                    <a:pt x="83308" y="158237"/>
                  </a:lnTo>
                  <a:lnTo>
                    <a:pt x="75237" y="158237"/>
                  </a:lnTo>
                  <a:cubicBezTo>
                    <a:pt x="52539" y="158237"/>
                    <a:pt x="51782" y="155497"/>
                    <a:pt x="51782" y="146281"/>
                  </a:cubicBezTo>
                  <a:lnTo>
                    <a:pt x="51782" y="6539"/>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60" name="Freeform: Shape 559">
              <a:extLst>
                <a:ext uri="{FF2B5EF4-FFF2-40B4-BE49-F238E27FC236}">
                  <a16:creationId xmlns:a16="http://schemas.microsoft.com/office/drawing/2014/main" id="{7BDAEC49-410C-73E1-C6BA-3DF783C0DDB2}"/>
                </a:ext>
              </a:extLst>
            </p:cNvPr>
            <p:cNvSpPr/>
            <p:nvPr>
              <p:custDataLst>
                <p:tags r:id="rId82"/>
              </p:custDataLst>
            </p:nvPr>
          </p:nvSpPr>
          <p:spPr>
            <a:xfrm>
              <a:off x="6292291" y="4846351"/>
              <a:ext cx="56242" cy="249093"/>
            </a:xfrm>
            <a:custGeom>
              <a:avLst/>
              <a:gdLst>
                <a:gd name="connsiteX0" fmla="*/ 55066 w 56242"/>
                <a:gd name="connsiteY0" fmla="*/ 128844 h 249093"/>
                <a:gd name="connsiteX1" fmla="*/ 56327 w 56242"/>
                <a:gd name="connsiteY1" fmla="*/ 124609 h 249093"/>
                <a:gd name="connsiteX2" fmla="*/ 55066 w 56242"/>
                <a:gd name="connsiteY2" fmla="*/ 120375 h 249093"/>
                <a:gd name="connsiteX3" fmla="*/ 10929 w 56242"/>
                <a:gd name="connsiteY3" fmla="*/ 5792 h 249093"/>
                <a:gd name="connsiteX4" fmla="*/ 5129 w 56242"/>
                <a:gd name="connsiteY4" fmla="*/ 63 h 249093"/>
                <a:gd name="connsiteX5" fmla="*/ 84 w 56242"/>
                <a:gd name="connsiteY5" fmla="*/ 5045 h 249093"/>
                <a:gd name="connsiteX6" fmla="*/ 1345 w 56242"/>
                <a:gd name="connsiteY6" fmla="*/ 9030 h 249093"/>
                <a:gd name="connsiteX7" fmla="*/ 45986 w 56242"/>
                <a:gd name="connsiteY7" fmla="*/ 124609 h 249093"/>
                <a:gd name="connsiteX8" fmla="*/ 1345 w 56242"/>
                <a:gd name="connsiteY8" fmla="*/ 239691 h 249093"/>
                <a:gd name="connsiteX9" fmla="*/ 84 w 56242"/>
                <a:gd name="connsiteY9" fmla="*/ 244174 h 249093"/>
                <a:gd name="connsiteX10" fmla="*/ 5129 w 56242"/>
                <a:gd name="connsiteY10" fmla="*/ 249156 h 249093"/>
                <a:gd name="connsiteX11" fmla="*/ 10425 w 56242"/>
                <a:gd name="connsiteY11" fmla="*/ 244174 h 249093"/>
                <a:gd name="connsiteX12" fmla="*/ 55066 w 56242"/>
                <a:gd name="connsiteY12" fmla="*/ 128844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42" h="249093">
                  <a:moveTo>
                    <a:pt x="55066" y="128844"/>
                  </a:moveTo>
                  <a:cubicBezTo>
                    <a:pt x="56327" y="125855"/>
                    <a:pt x="56327" y="125357"/>
                    <a:pt x="56327" y="124609"/>
                  </a:cubicBezTo>
                  <a:cubicBezTo>
                    <a:pt x="56327" y="123862"/>
                    <a:pt x="56327" y="123364"/>
                    <a:pt x="55066" y="120375"/>
                  </a:cubicBezTo>
                  <a:lnTo>
                    <a:pt x="10929" y="5792"/>
                  </a:lnTo>
                  <a:cubicBezTo>
                    <a:pt x="9416" y="1557"/>
                    <a:pt x="7903" y="63"/>
                    <a:pt x="5129" y="63"/>
                  </a:cubicBezTo>
                  <a:cubicBezTo>
                    <a:pt x="2354" y="63"/>
                    <a:pt x="84" y="2305"/>
                    <a:pt x="84" y="5045"/>
                  </a:cubicBezTo>
                  <a:cubicBezTo>
                    <a:pt x="84" y="5792"/>
                    <a:pt x="84" y="6290"/>
                    <a:pt x="1345" y="9030"/>
                  </a:cubicBezTo>
                  <a:lnTo>
                    <a:pt x="45986" y="124609"/>
                  </a:lnTo>
                  <a:lnTo>
                    <a:pt x="1345" y="239691"/>
                  </a:lnTo>
                  <a:cubicBezTo>
                    <a:pt x="84" y="242431"/>
                    <a:pt x="84" y="242929"/>
                    <a:pt x="84" y="244174"/>
                  </a:cubicBezTo>
                  <a:cubicBezTo>
                    <a:pt x="84" y="246914"/>
                    <a:pt x="2354" y="249156"/>
                    <a:pt x="5129" y="249156"/>
                  </a:cubicBezTo>
                  <a:cubicBezTo>
                    <a:pt x="8407" y="249156"/>
                    <a:pt x="9416" y="246665"/>
                    <a:pt x="10425" y="244174"/>
                  </a:cubicBezTo>
                  <a:lnTo>
                    <a:pt x="55066" y="128844"/>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61" name="Freeform: Shape 560">
              <a:extLst>
                <a:ext uri="{FF2B5EF4-FFF2-40B4-BE49-F238E27FC236}">
                  <a16:creationId xmlns:a16="http://schemas.microsoft.com/office/drawing/2014/main" id="{D44E0116-28E6-DDDC-1ED0-3AEE225CB88A}"/>
                </a:ext>
              </a:extLst>
            </p:cNvPr>
            <p:cNvSpPr/>
            <p:nvPr>
              <p:custDataLst>
                <p:tags r:id="rId83"/>
              </p:custDataLst>
            </p:nvPr>
          </p:nvSpPr>
          <p:spPr>
            <a:xfrm>
              <a:off x="6381797" y="5031003"/>
              <a:ext cx="85624" cy="116650"/>
            </a:xfrm>
            <a:custGeom>
              <a:avLst/>
              <a:gdLst>
                <a:gd name="connsiteX0" fmla="*/ 20391 w 85624"/>
                <a:gd name="connsiteY0" fmla="*/ 52898 h 116650"/>
                <a:gd name="connsiteX1" fmla="*/ 36280 w 85624"/>
                <a:gd name="connsiteY1" fmla="*/ 57083 h 116650"/>
                <a:gd name="connsiteX2" fmla="*/ 66469 w 85624"/>
                <a:gd name="connsiteY2" fmla="*/ 29010 h 116650"/>
                <a:gd name="connsiteX3" fmla="*/ 62056 w 85624"/>
                <a:gd name="connsiteY3" fmla="*/ 14189 h 116650"/>
                <a:gd name="connsiteX4" fmla="*/ 70530 w 85624"/>
                <a:gd name="connsiteY4" fmla="*/ 11748 h 116650"/>
                <a:gd name="connsiteX5" fmla="*/ 78121 w 85624"/>
                <a:gd name="connsiteY5" fmla="*/ 17851 h 116650"/>
                <a:gd name="connsiteX6" fmla="*/ 85713 w 85624"/>
                <a:gd name="connsiteY6" fmla="*/ 10353 h 116650"/>
                <a:gd name="connsiteX7" fmla="*/ 72295 w 85624"/>
                <a:gd name="connsiteY7" fmla="*/ 66 h 116650"/>
                <a:gd name="connsiteX8" fmla="*/ 53758 w 85624"/>
                <a:gd name="connsiteY8" fmla="*/ 5994 h 116650"/>
                <a:gd name="connsiteX9" fmla="*/ 36457 w 85624"/>
                <a:gd name="connsiteY9" fmla="*/ 938 h 116650"/>
                <a:gd name="connsiteX10" fmla="*/ 6267 w 85624"/>
                <a:gd name="connsiteY10" fmla="*/ 29010 h 116650"/>
                <a:gd name="connsiteX11" fmla="*/ 11917 w 85624"/>
                <a:gd name="connsiteY11" fmla="*/ 45226 h 116650"/>
                <a:gd name="connsiteX12" fmla="*/ 8386 w 85624"/>
                <a:gd name="connsiteY12" fmla="*/ 57083 h 116650"/>
                <a:gd name="connsiteX13" fmla="*/ 12623 w 85624"/>
                <a:gd name="connsiteY13" fmla="*/ 69638 h 116650"/>
                <a:gd name="connsiteX14" fmla="*/ 88 w 85624"/>
                <a:gd name="connsiteY14" fmla="*/ 90910 h 116650"/>
                <a:gd name="connsiteX15" fmla="*/ 41576 w 85624"/>
                <a:gd name="connsiteY15" fmla="*/ 116716 h 116650"/>
                <a:gd name="connsiteX16" fmla="*/ 83065 w 85624"/>
                <a:gd name="connsiteY16" fmla="*/ 90910 h 116650"/>
                <a:gd name="connsiteX17" fmla="*/ 50757 w 85624"/>
                <a:gd name="connsiteY17" fmla="*/ 65976 h 116650"/>
                <a:gd name="connsiteX18" fmla="*/ 27276 w 85624"/>
                <a:gd name="connsiteY18" fmla="*/ 65453 h 116650"/>
                <a:gd name="connsiteX19" fmla="*/ 19508 w 85624"/>
                <a:gd name="connsiteY19" fmla="*/ 57083 h 116650"/>
                <a:gd name="connsiteX20" fmla="*/ 20391 w 85624"/>
                <a:gd name="connsiteY20" fmla="*/ 52898 h 116650"/>
                <a:gd name="connsiteX21" fmla="*/ 36280 w 85624"/>
                <a:gd name="connsiteY21" fmla="*/ 45749 h 116650"/>
                <a:gd name="connsiteX22" fmla="*/ 19685 w 85624"/>
                <a:gd name="connsiteY22" fmla="*/ 29010 h 116650"/>
                <a:gd name="connsiteX23" fmla="*/ 36280 w 85624"/>
                <a:gd name="connsiteY23" fmla="*/ 12271 h 116650"/>
                <a:gd name="connsiteX24" fmla="*/ 53052 w 85624"/>
                <a:gd name="connsiteY24" fmla="*/ 29010 h 116650"/>
                <a:gd name="connsiteX25" fmla="*/ 36280 w 85624"/>
                <a:gd name="connsiteY25" fmla="*/ 45749 h 116650"/>
                <a:gd name="connsiteX26" fmla="*/ 36633 w 85624"/>
                <a:gd name="connsiteY26" fmla="*/ 76787 h 116650"/>
                <a:gd name="connsiteX27" fmla="*/ 71942 w 85624"/>
                <a:gd name="connsiteY27" fmla="*/ 90910 h 116650"/>
                <a:gd name="connsiteX28" fmla="*/ 41576 w 85624"/>
                <a:gd name="connsiteY28" fmla="*/ 105382 h 116650"/>
                <a:gd name="connsiteX29" fmla="*/ 11211 w 85624"/>
                <a:gd name="connsiteY29" fmla="*/ 90910 h 116650"/>
                <a:gd name="connsiteX30" fmla="*/ 26923 w 85624"/>
                <a:gd name="connsiteY30" fmla="*/ 76787 h 116650"/>
                <a:gd name="connsiteX31" fmla="*/ 36633 w 85624"/>
                <a:gd name="connsiteY31" fmla="*/ 76787 h 1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624" h="116650">
                  <a:moveTo>
                    <a:pt x="20391" y="52898"/>
                  </a:moveTo>
                  <a:cubicBezTo>
                    <a:pt x="23392" y="54642"/>
                    <a:pt x="29218" y="57083"/>
                    <a:pt x="36280" y="57083"/>
                  </a:cubicBezTo>
                  <a:cubicBezTo>
                    <a:pt x="53405" y="57083"/>
                    <a:pt x="66469" y="44180"/>
                    <a:pt x="66469" y="29010"/>
                  </a:cubicBezTo>
                  <a:cubicBezTo>
                    <a:pt x="66469" y="22908"/>
                    <a:pt x="64174" y="17502"/>
                    <a:pt x="62056" y="14189"/>
                  </a:cubicBezTo>
                  <a:cubicBezTo>
                    <a:pt x="65587" y="12271"/>
                    <a:pt x="67529" y="12097"/>
                    <a:pt x="70530" y="11748"/>
                  </a:cubicBezTo>
                  <a:cubicBezTo>
                    <a:pt x="71589" y="15933"/>
                    <a:pt x="74767" y="17851"/>
                    <a:pt x="78121" y="17851"/>
                  </a:cubicBezTo>
                  <a:cubicBezTo>
                    <a:pt x="82358" y="17851"/>
                    <a:pt x="85713" y="14538"/>
                    <a:pt x="85713" y="10353"/>
                  </a:cubicBezTo>
                  <a:cubicBezTo>
                    <a:pt x="85713" y="4948"/>
                    <a:pt x="81299" y="66"/>
                    <a:pt x="72295" y="66"/>
                  </a:cubicBezTo>
                  <a:cubicBezTo>
                    <a:pt x="67529" y="66"/>
                    <a:pt x="59937" y="1461"/>
                    <a:pt x="53758" y="5994"/>
                  </a:cubicBezTo>
                  <a:cubicBezTo>
                    <a:pt x="52169" y="4948"/>
                    <a:pt x="45460" y="938"/>
                    <a:pt x="36457" y="938"/>
                  </a:cubicBezTo>
                  <a:cubicBezTo>
                    <a:pt x="19332" y="938"/>
                    <a:pt x="6267" y="13841"/>
                    <a:pt x="6267" y="29010"/>
                  </a:cubicBezTo>
                  <a:cubicBezTo>
                    <a:pt x="6267" y="34590"/>
                    <a:pt x="8209" y="40693"/>
                    <a:pt x="11917" y="45226"/>
                  </a:cubicBezTo>
                  <a:cubicBezTo>
                    <a:pt x="10504" y="47493"/>
                    <a:pt x="8386" y="52201"/>
                    <a:pt x="8386" y="57083"/>
                  </a:cubicBezTo>
                  <a:cubicBezTo>
                    <a:pt x="8386" y="62140"/>
                    <a:pt x="10504" y="67022"/>
                    <a:pt x="12623" y="69638"/>
                  </a:cubicBezTo>
                  <a:cubicBezTo>
                    <a:pt x="5208" y="73822"/>
                    <a:pt x="88" y="82366"/>
                    <a:pt x="88" y="90910"/>
                  </a:cubicBezTo>
                  <a:cubicBezTo>
                    <a:pt x="88" y="106254"/>
                    <a:pt x="19155" y="116716"/>
                    <a:pt x="41576" y="116716"/>
                  </a:cubicBezTo>
                  <a:cubicBezTo>
                    <a:pt x="63998" y="116716"/>
                    <a:pt x="83065" y="106254"/>
                    <a:pt x="83065" y="90910"/>
                  </a:cubicBezTo>
                  <a:cubicBezTo>
                    <a:pt x="83065" y="75740"/>
                    <a:pt x="69647" y="66673"/>
                    <a:pt x="50757" y="65976"/>
                  </a:cubicBezTo>
                  <a:cubicBezTo>
                    <a:pt x="45460" y="65802"/>
                    <a:pt x="32396" y="66150"/>
                    <a:pt x="27276" y="65453"/>
                  </a:cubicBezTo>
                  <a:cubicBezTo>
                    <a:pt x="19508" y="65453"/>
                    <a:pt x="19508" y="57258"/>
                    <a:pt x="19508" y="57083"/>
                  </a:cubicBezTo>
                  <a:cubicBezTo>
                    <a:pt x="19508" y="54991"/>
                    <a:pt x="20038" y="53770"/>
                    <a:pt x="20391" y="52898"/>
                  </a:cubicBezTo>
                  <a:close/>
                  <a:moveTo>
                    <a:pt x="36280" y="45749"/>
                  </a:moveTo>
                  <a:cubicBezTo>
                    <a:pt x="27453" y="45749"/>
                    <a:pt x="19685" y="38426"/>
                    <a:pt x="19685" y="29010"/>
                  </a:cubicBezTo>
                  <a:cubicBezTo>
                    <a:pt x="19685" y="19595"/>
                    <a:pt x="27453" y="12271"/>
                    <a:pt x="36280" y="12271"/>
                  </a:cubicBezTo>
                  <a:cubicBezTo>
                    <a:pt x="45460" y="12271"/>
                    <a:pt x="53052" y="19769"/>
                    <a:pt x="53052" y="29010"/>
                  </a:cubicBezTo>
                  <a:cubicBezTo>
                    <a:pt x="53052" y="38077"/>
                    <a:pt x="45637" y="45749"/>
                    <a:pt x="36280" y="45749"/>
                  </a:cubicBezTo>
                  <a:close/>
                  <a:moveTo>
                    <a:pt x="36633" y="76787"/>
                  </a:moveTo>
                  <a:cubicBezTo>
                    <a:pt x="52169" y="76787"/>
                    <a:pt x="71942" y="76787"/>
                    <a:pt x="71942" y="90910"/>
                  </a:cubicBezTo>
                  <a:cubicBezTo>
                    <a:pt x="71942" y="98059"/>
                    <a:pt x="59231" y="105382"/>
                    <a:pt x="41576" y="105382"/>
                  </a:cubicBezTo>
                  <a:cubicBezTo>
                    <a:pt x="23745" y="105382"/>
                    <a:pt x="11211" y="97885"/>
                    <a:pt x="11211" y="90910"/>
                  </a:cubicBezTo>
                  <a:cubicBezTo>
                    <a:pt x="11211" y="84110"/>
                    <a:pt x="17566" y="76961"/>
                    <a:pt x="26923" y="76787"/>
                  </a:cubicBezTo>
                  <a:lnTo>
                    <a:pt x="36633" y="76787"/>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62" name="Freeform: Shape 561">
              <a:extLst>
                <a:ext uri="{FF2B5EF4-FFF2-40B4-BE49-F238E27FC236}">
                  <a16:creationId xmlns:a16="http://schemas.microsoft.com/office/drawing/2014/main" id="{2BB26A6E-9D11-E821-0E8B-9F24E91070DE}"/>
                </a:ext>
              </a:extLst>
            </p:cNvPr>
            <p:cNvSpPr/>
            <p:nvPr>
              <p:custDataLst>
                <p:tags r:id="rId84"/>
              </p:custDataLst>
            </p:nvPr>
          </p:nvSpPr>
          <p:spPr>
            <a:xfrm>
              <a:off x="6480531" y="5001361"/>
              <a:ext cx="73089" cy="106537"/>
            </a:xfrm>
            <a:custGeom>
              <a:avLst/>
              <a:gdLst>
                <a:gd name="connsiteX0" fmla="*/ 43346 w 73089"/>
                <a:gd name="connsiteY0" fmla="*/ 7563 h 106537"/>
                <a:gd name="connsiteX1" fmla="*/ 35754 w 73089"/>
                <a:gd name="connsiteY1" fmla="*/ 66 h 106537"/>
                <a:gd name="connsiteX2" fmla="*/ 7860 w 73089"/>
                <a:gd name="connsiteY2" fmla="*/ 66 h 106537"/>
                <a:gd name="connsiteX3" fmla="*/ 92 w 73089"/>
                <a:gd name="connsiteY3" fmla="*/ 5820 h 106537"/>
                <a:gd name="connsiteX4" fmla="*/ 7860 w 73089"/>
                <a:gd name="connsiteY4" fmla="*/ 11574 h 106537"/>
                <a:gd name="connsiteX5" fmla="*/ 29928 w 73089"/>
                <a:gd name="connsiteY5" fmla="*/ 11574 h 106537"/>
                <a:gd name="connsiteX6" fmla="*/ 29928 w 73089"/>
                <a:gd name="connsiteY6" fmla="*/ 95095 h 106537"/>
                <a:gd name="connsiteX7" fmla="*/ 7860 w 73089"/>
                <a:gd name="connsiteY7" fmla="*/ 95095 h 106537"/>
                <a:gd name="connsiteX8" fmla="*/ 92 w 73089"/>
                <a:gd name="connsiteY8" fmla="*/ 100849 h 106537"/>
                <a:gd name="connsiteX9" fmla="*/ 7860 w 73089"/>
                <a:gd name="connsiteY9" fmla="*/ 106603 h 106537"/>
                <a:gd name="connsiteX10" fmla="*/ 65414 w 73089"/>
                <a:gd name="connsiteY10" fmla="*/ 106603 h 106537"/>
                <a:gd name="connsiteX11" fmla="*/ 73182 w 73089"/>
                <a:gd name="connsiteY11" fmla="*/ 100849 h 106537"/>
                <a:gd name="connsiteX12" fmla="*/ 65414 w 73089"/>
                <a:gd name="connsiteY12" fmla="*/ 95095 h 106537"/>
                <a:gd name="connsiteX13" fmla="*/ 43346 w 73089"/>
                <a:gd name="connsiteY13" fmla="*/ 95095 h 106537"/>
                <a:gd name="connsiteX14" fmla="*/ 43346 w 73089"/>
                <a:gd name="connsiteY14" fmla="*/ 7563 h 10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089" h="106537">
                  <a:moveTo>
                    <a:pt x="43346" y="7563"/>
                  </a:moveTo>
                  <a:cubicBezTo>
                    <a:pt x="43346" y="1635"/>
                    <a:pt x="41580" y="66"/>
                    <a:pt x="35754" y="66"/>
                  </a:cubicBezTo>
                  <a:lnTo>
                    <a:pt x="7860" y="66"/>
                  </a:lnTo>
                  <a:cubicBezTo>
                    <a:pt x="5212" y="66"/>
                    <a:pt x="92" y="66"/>
                    <a:pt x="92" y="5820"/>
                  </a:cubicBezTo>
                  <a:cubicBezTo>
                    <a:pt x="92" y="11574"/>
                    <a:pt x="5388" y="11574"/>
                    <a:pt x="7860" y="11574"/>
                  </a:cubicBezTo>
                  <a:lnTo>
                    <a:pt x="29928" y="11574"/>
                  </a:lnTo>
                  <a:lnTo>
                    <a:pt x="29928" y="95095"/>
                  </a:lnTo>
                  <a:lnTo>
                    <a:pt x="7860" y="95095"/>
                  </a:lnTo>
                  <a:cubicBezTo>
                    <a:pt x="5212" y="95095"/>
                    <a:pt x="92" y="95095"/>
                    <a:pt x="92" y="100849"/>
                  </a:cubicBezTo>
                  <a:cubicBezTo>
                    <a:pt x="92" y="106603"/>
                    <a:pt x="5388" y="106603"/>
                    <a:pt x="7860" y="106603"/>
                  </a:cubicBezTo>
                  <a:lnTo>
                    <a:pt x="65414" y="106603"/>
                  </a:lnTo>
                  <a:cubicBezTo>
                    <a:pt x="68062" y="106603"/>
                    <a:pt x="73182" y="106603"/>
                    <a:pt x="73182" y="100849"/>
                  </a:cubicBezTo>
                  <a:cubicBezTo>
                    <a:pt x="73182" y="95095"/>
                    <a:pt x="67885" y="95095"/>
                    <a:pt x="65414" y="95095"/>
                  </a:cubicBezTo>
                  <a:lnTo>
                    <a:pt x="43346" y="95095"/>
                  </a:lnTo>
                  <a:lnTo>
                    <a:pt x="43346" y="7563"/>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63" name="Freeform: Shape 562">
              <a:extLst>
                <a:ext uri="{FF2B5EF4-FFF2-40B4-BE49-F238E27FC236}">
                  <a16:creationId xmlns:a16="http://schemas.microsoft.com/office/drawing/2014/main" id="{7189EFEC-9403-DE46-1B81-656C6A9F5D4B}"/>
                </a:ext>
              </a:extLst>
            </p:cNvPr>
            <p:cNvSpPr/>
            <p:nvPr>
              <p:custDataLst>
                <p:tags r:id="rId85"/>
              </p:custDataLst>
            </p:nvPr>
          </p:nvSpPr>
          <p:spPr>
            <a:xfrm>
              <a:off x="6648739" y="4846351"/>
              <a:ext cx="10088" cy="249093"/>
            </a:xfrm>
            <a:custGeom>
              <a:avLst/>
              <a:gdLst>
                <a:gd name="connsiteX0" fmla="*/ 10186 w 10088"/>
                <a:gd name="connsiteY0" fmla="*/ 9030 h 249093"/>
                <a:gd name="connsiteX1" fmla="*/ 5142 w 10088"/>
                <a:gd name="connsiteY1" fmla="*/ 63 h 249093"/>
                <a:gd name="connsiteX2" fmla="*/ 98 w 10088"/>
                <a:gd name="connsiteY2" fmla="*/ 9030 h 249093"/>
                <a:gd name="connsiteX3" fmla="*/ 98 w 10088"/>
                <a:gd name="connsiteY3" fmla="*/ 240189 h 249093"/>
                <a:gd name="connsiteX4" fmla="*/ 5142 w 10088"/>
                <a:gd name="connsiteY4" fmla="*/ 249156 h 249093"/>
                <a:gd name="connsiteX5" fmla="*/ 10186 w 10088"/>
                <a:gd name="connsiteY5" fmla="*/ 240189 h 249093"/>
                <a:gd name="connsiteX6" fmla="*/ 10186 w 10088"/>
                <a:gd name="connsiteY6" fmla="*/ 9030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8" h="249093">
                  <a:moveTo>
                    <a:pt x="10186" y="9030"/>
                  </a:moveTo>
                  <a:cubicBezTo>
                    <a:pt x="10186" y="4546"/>
                    <a:pt x="10186" y="63"/>
                    <a:pt x="5142" y="63"/>
                  </a:cubicBezTo>
                  <a:cubicBezTo>
                    <a:pt x="98" y="63"/>
                    <a:pt x="98" y="4546"/>
                    <a:pt x="98" y="9030"/>
                  </a:cubicBezTo>
                  <a:lnTo>
                    <a:pt x="98" y="240189"/>
                  </a:lnTo>
                  <a:cubicBezTo>
                    <a:pt x="98" y="244673"/>
                    <a:pt x="98" y="249156"/>
                    <a:pt x="5142" y="249156"/>
                  </a:cubicBezTo>
                  <a:cubicBezTo>
                    <a:pt x="10186" y="249156"/>
                    <a:pt x="10186" y="244673"/>
                    <a:pt x="10186" y="240189"/>
                  </a:cubicBezTo>
                  <a:lnTo>
                    <a:pt x="10186" y="9030"/>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64" name="Freeform: Shape 563">
              <a:extLst>
                <a:ext uri="{FF2B5EF4-FFF2-40B4-BE49-F238E27FC236}">
                  <a16:creationId xmlns:a16="http://schemas.microsoft.com/office/drawing/2014/main" id="{85F8039B-6B0D-8B81-9AEB-EA00D57AA860}"/>
                </a:ext>
              </a:extLst>
            </p:cNvPr>
            <p:cNvSpPr/>
            <p:nvPr>
              <p:custDataLst>
                <p:tags r:id="rId86"/>
              </p:custDataLst>
            </p:nvPr>
          </p:nvSpPr>
          <p:spPr>
            <a:xfrm>
              <a:off x="6698620" y="4867275"/>
              <a:ext cx="106179" cy="171376"/>
            </a:xfrm>
            <a:custGeom>
              <a:avLst/>
              <a:gdLst>
                <a:gd name="connsiteX0" fmla="*/ 106280 w 106179"/>
                <a:gd name="connsiteY0" fmla="*/ 86249 h 171376"/>
                <a:gd name="connsiteX1" fmla="*/ 96192 w 106179"/>
                <a:gd name="connsiteY1" fmla="*/ 27961 h 171376"/>
                <a:gd name="connsiteX2" fmla="*/ 53316 w 106179"/>
                <a:gd name="connsiteY2" fmla="*/ 63 h 171376"/>
                <a:gd name="connsiteX3" fmla="*/ 9432 w 106179"/>
                <a:gd name="connsiteY3" fmla="*/ 29705 h 171376"/>
                <a:gd name="connsiteX4" fmla="*/ 101 w 106179"/>
                <a:gd name="connsiteY4" fmla="*/ 86249 h 171376"/>
                <a:gd name="connsiteX5" fmla="*/ 11450 w 106179"/>
                <a:gd name="connsiteY5" fmla="*/ 146281 h 171376"/>
                <a:gd name="connsiteX6" fmla="*/ 53064 w 106179"/>
                <a:gd name="connsiteY6" fmla="*/ 171439 h 171376"/>
                <a:gd name="connsiteX7" fmla="*/ 96948 w 106179"/>
                <a:gd name="connsiteY7" fmla="*/ 142544 h 171376"/>
                <a:gd name="connsiteX8" fmla="*/ 106280 w 106179"/>
                <a:gd name="connsiteY8" fmla="*/ 86249 h 171376"/>
                <a:gd name="connsiteX9" fmla="*/ 53064 w 106179"/>
                <a:gd name="connsiteY9" fmla="*/ 165959 h 171376"/>
                <a:gd name="connsiteX10" fmla="*/ 23808 w 106179"/>
                <a:gd name="connsiteY10" fmla="*/ 135819 h 171376"/>
                <a:gd name="connsiteX11" fmla="*/ 21034 w 106179"/>
                <a:gd name="connsiteY11" fmla="*/ 83260 h 171376"/>
                <a:gd name="connsiteX12" fmla="*/ 23052 w 106179"/>
                <a:gd name="connsiteY12" fmla="*/ 37427 h 171376"/>
                <a:gd name="connsiteX13" fmla="*/ 53064 w 106179"/>
                <a:gd name="connsiteY13" fmla="*/ 5543 h 171376"/>
                <a:gd name="connsiteX14" fmla="*/ 82825 w 106179"/>
                <a:gd name="connsiteY14" fmla="*/ 34687 h 171376"/>
                <a:gd name="connsiteX15" fmla="*/ 85347 w 106179"/>
                <a:gd name="connsiteY15" fmla="*/ 83260 h 171376"/>
                <a:gd name="connsiteX16" fmla="*/ 82572 w 106179"/>
                <a:gd name="connsiteY16" fmla="*/ 134822 h 171376"/>
                <a:gd name="connsiteX17" fmla="*/ 53064 w 106179"/>
                <a:gd name="connsiteY17" fmla="*/ 165959 h 17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179" h="171376">
                  <a:moveTo>
                    <a:pt x="106280" y="86249"/>
                  </a:moveTo>
                  <a:cubicBezTo>
                    <a:pt x="106280" y="66322"/>
                    <a:pt x="105019" y="46394"/>
                    <a:pt x="96192" y="27961"/>
                  </a:cubicBezTo>
                  <a:cubicBezTo>
                    <a:pt x="84590" y="4048"/>
                    <a:pt x="63909" y="63"/>
                    <a:pt x="53316" y="63"/>
                  </a:cubicBezTo>
                  <a:cubicBezTo>
                    <a:pt x="38184" y="63"/>
                    <a:pt x="19773" y="6539"/>
                    <a:pt x="9432" y="29705"/>
                  </a:cubicBezTo>
                  <a:cubicBezTo>
                    <a:pt x="1362" y="46892"/>
                    <a:pt x="101" y="66322"/>
                    <a:pt x="101" y="86249"/>
                  </a:cubicBezTo>
                  <a:cubicBezTo>
                    <a:pt x="101" y="104931"/>
                    <a:pt x="1110" y="127349"/>
                    <a:pt x="11450" y="146281"/>
                  </a:cubicBezTo>
                  <a:cubicBezTo>
                    <a:pt x="22295" y="166457"/>
                    <a:pt x="40706" y="171439"/>
                    <a:pt x="53064" y="171439"/>
                  </a:cubicBezTo>
                  <a:cubicBezTo>
                    <a:pt x="66683" y="171439"/>
                    <a:pt x="85851" y="166208"/>
                    <a:pt x="96948" y="142544"/>
                  </a:cubicBezTo>
                  <a:cubicBezTo>
                    <a:pt x="105019" y="125357"/>
                    <a:pt x="106280" y="105927"/>
                    <a:pt x="106280" y="86249"/>
                  </a:cubicBezTo>
                  <a:close/>
                  <a:moveTo>
                    <a:pt x="53064" y="165959"/>
                  </a:moveTo>
                  <a:cubicBezTo>
                    <a:pt x="43228" y="165959"/>
                    <a:pt x="28348" y="159732"/>
                    <a:pt x="23808" y="135819"/>
                  </a:cubicBezTo>
                  <a:cubicBezTo>
                    <a:pt x="21034" y="120873"/>
                    <a:pt x="21034" y="97956"/>
                    <a:pt x="21034" y="83260"/>
                  </a:cubicBezTo>
                  <a:cubicBezTo>
                    <a:pt x="21034" y="67318"/>
                    <a:pt x="21034" y="50878"/>
                    <a:pt x="23052" y="37427"/>
                  </a:cubicBezTo>
                  <a:cubicBezTo>
                    <a:pt x="27843" y="7785"/>
                    <a:pt x="46759" y="5543"/>
                    <a:pt x="53064" y="5543"/>
                  </a:cubicBezTo>
                  <a:cubicBezTo>
                    <a:pt x="61387" y="5543"/>
                    <a:pt x="78033" y="10026"/>
                    <a:pt x="82825" y="34687"/>
                  </a:cubicBezTo>
                  <a:cubicBezTo>
                    <a:pt x="85347" y="48636"/>
                    <a:pt x="85347" y="67567"/>
                    <a:pt x="85347" y="83260"/>
                  </a:cubicBezTo>
                  <a:cubicBezTo>
                    <a:pt x="85347" y="101942"/>
                    <a:pt x="85347" y="118880"/>
                    <a:pt x="82572" y="134822"/>
                  </a:cubicBezTo>
                  <a:cubicBezTo>
                    <a:pt x="78789" y="158486"/>
                    <a:pt x="64414" y="165959"/>
                    <a:pt x="53064" y="165959"/>
                  </a:cubicBez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65" name="Freeform: Shape 564">
              <a:extLst>
                <a:ext uri="{FF2B5EF4-FFF2-40B4-BE49-F238E27FC236}">
                  <a16:creationId xmlns:a16="http://schemas.microsoft.com/office/drawing/2014/main" id="{0BED98C7-E330-6BF9-7813-CE6F5F1CF8C3}"/>
                </a:ext>
              </a:extLst>
            </p:cNvPr>
            <p:cNvSpPr/>
            <p:nvPr>
              <p:custDataLst>
                <p:tags r:id="rId87"/>
              </p:custDataLst>
            </p:nvPr>
          </p:nvSpPr>
          <p:spPr>
            <a:xfrm>
              <a:off x="6828759" y="4846351"/>
              <a:ext cx="56242" cy="249093"/>
            </a:xfrm>
            <a:custGeom>
              <a:avLst/>
              <a:gdLst>
                <a:gd name="connsiteX0" fmla="*/ 55087 w 56242"/>
                <a:gd name="connsiteY0" fmla="*/ 128844 h 249093"/>
                <a:gd name="connsiteX1" fmla="*/ 56348 w 56242"/>
                <a:gd name="connsiteY1" fmla="*/ 124609 h 249093"/>
                <a:gd name="connsiteX2" fmla="*/ 55087 w 56242"/>
                <a:gd name="connsiteY2" fmla="*/ 120375 h 249093"/>
                <a:gd name="connsiteX3" fmla="*/ 10951 w 56242"/>
                <a:gd name="connsiteY3" fmla="*/ 5792 h 249093"/>
                <a:gd name="connsiteX4" fmla="*/ 5150 w 56242"/>
                <a:gd name="connsiteY4" fmla="*/ 63 h 249093"/>
                <a:gd name="connsiteX5" fmla="*/ 106 w 56242"/>
                <a:gd name="connsiteY5" fmla="*/ 5045 h 249093"/>
                <a:gd name="connsiteX6" fmla="*/ 1367 w 56242"/>
                <a:gd name="connsiteY6" fmla="*/ 9030 h 249093"/>
                <a:gd name="connsiteX7" fmla="*/ 46007 w 56242"/>
                <a:gd name="connsiteY7" fmla="*/ 124609 h 249093"/>
                <a:gd name="connsiteX8" fmla="*/ 1367 w 56242"/>
                <a:gd name="connsiteY8" fmla="*/ 239691 h 249093"/>
                <a:gd name="connsiteX9" fmla="*/ 106 w 56242"/>
                <a:gd name="connsiteY9" fmla="*/ 244174 h 249093"/>
                <a:gd name="connsiteX10" fmla="*/ 5150 w 56242"/>
                <a:gd name="connsiteY10" fmla="*/ 249156 h 249093"/>
                <a:gd name="connsiteX11" fmla="*/ 10446 w 56242"/>
                <a:gd name="connsiteY11" fmla="*/ 244174 h 249093"/>
                <a:gd name="connsiteX12" fmla="*/ 55087 w 56242"/>
                <a:gd name="connsiteY12" fmla="*/ 128844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42" h="249093">
                  <a:moveTo>
                    <a:pt x="55087" y="128844"/>
                  </a:moveTo>
                  <a:cubicBezTo>
                    <a:pt x="56348" y="125855"/>
                    <a:pt x="56348" y="125357"/>
                    <a:pt x="56348" y="124609"/>
                  </a:cubicBezTo>
                  <a:cubicBezTo>
                    <a:pt x="56348" y="123862"/>
                    <a:pt x="56348" y="123364"/>
                    <a:pt x="55087" y="120375"/>
                  </a:cubicBezTo>
                  <a:lnTo>
                    <a:pt x="10951" y="5792"/>
                  </a:lnTo>
                  <a:cubicBezTo>
                    <a:pt x="9437" y="1557"/>
                    <a:pt x="7924" y="63"/>
                    <a:pt x="5150" y="63"/>
                  </a:cubicBezTo>
                  <a:cubicBezTo>
                    <a:pt x="2376" y="63"/>
                    <a:pt x="106" y="2305"/>
                    <a:pt x="106" y="5045"/>
                  </a:cubicBezTo>
                  <a:cubicBezTo>
                    <a:pt x="106" y="5792"/>
                    <a:pt x="106" y="6290"/>
                    <a:pt x="1367" y="9030"/>
                  </a:cubicBezTo>
                  <a:lnTo>
                    <a:pt x="46007" y="124609"/>
                  </a:lnTo>
                  <a:lnTo>
                    <a:pt x="1367" y="239691"/>
                  </a:lnTo>
                  <a:cubicBezTo>
                    <a:pt x="106" y="242431"/>
                    <a:pt x="106" y="242929"/>
                    <a:pt x="106" y="244174"/>
                  </a:cubicBezTo>
                  <a:cubicBezTo>
                    <a:pt x="106" y="246914"/>
                    <a:pt x="2376" y="249156"/>
                    <a:pt x="5150" y="249156"/>
                  </a:cubicBezTo>
                  <a:cubicBezTo>
                    <a:pt x="8428" y="249156"/>
                    <a:pt x="9437" y="246665"/>
                    <a:pt x="10446" y="244174"/>
                  </a:cubicBezTo>
                  <a:lnTo>
                    <a:pt x="55087" y="128844"/>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66" name="Freeform: Shape 565">
              <a:extLst>
                <a:ext uri="{FF2B5EF4-FFF2-40B4-BE49-F238E27FC236}">
                  <a16:creationId xmlns:a16="http://schemas.microsoft.com/office/drawing/2014/main" id="{D60F2014-242C-D905-1EB9-FB70787D1563}"/>
                </a:ext>
              </a:extLst>
            </p:cNvPr>
            <p:cNvSpPr/>
            <p:nvPr>
              <p:custDataLst>
                <p:tags r:id="rId88"/>
              </p:custDataLst>
            </p:nvPr>
          </p:nvSpPr>
          <p:spPr>
            <a:xfrm>
              <a:off x="6923208" y="5001361"/>
              <a:ext cx="73089" cy="106537"/>
            </a:xfrm>
            <a:custGeom>
              <a:avLst/>
              <a:gdLst>
                <a:gd name="connsiteX0" fmla="*/ 43363 w 73089"/>
                <a:gd name="connsiteY0" fmla="*/ 7563 h 106537"/>
                <a:gd name="connsiteX1" fmla="*/ 35772 w 73089"/>
                <a:gd name="connsiteY1" fmla="*/ 66 h 106537"/>
                <a:gd name="connsiteX2" fmla="*/ 7878 w 73089"/>
                <a:gd name="connsiteY2" fmla="*/ 66 h 106537"/>
                <a:gd name="connsiteX3" fmla="*/ 110 w 73089"/>
                <a:gd name="connsiteY3" fmla="*/ 5820 h 106537"/>
                <a:gd name="connsiteX4" fmla="*/ 7878 w 73089"/>
                <a:gd name="connsiteY4" fmla="*/ 11574 h 106537"/>
                <a:gd name="connsiteX5" fmla="*/ 29946 w 73089"/>
                <a:gd name="connsiteY5" fmla="*/ 11574 h 106537"/>
                <a:gd name="connsiteX6" fmla="*/ 29946 w 73089"/>
                <a:gd name="connsiteY6" fmla="*/ 95095 h 106537"/>
                <a:gd name="connsiteX7" fmla="*/ 7878 w 73089"/>
                <a:gd name="connsiteY7" fmla="*/ 95095 h 106537"/>
                <a:gd name="connsiteX8" fmla="*/ 110 w 73089"/>
                <a:gd name="connsiteY8" fmla="*/ 100849 h 106537"/>
                <a:gd name="connsiteX9" fmla="*/ 7878 w 73089"/>
                <a:gd name="connsiteY9" fmla="*/ 106603 h 106537"/>
                <a:gd name="connsiteX10" fmla="*/ 65431 w 73089"/>
                <a:gd name="connsiteY10" fmla="*/ 106603 h 106537"/>
                <a:gd name="connsiteX11" fmla="*/ 73199 w 73089"/>
                <a:gd name="connsiteY11" fmla="*/ 100849 h 106537"/>
                <a:gd name="connsiteX12" fmla="*/ 65431 w 73089"/>
                <a:gd name="connsiteY12" fmla="*/ 95095 h 106537"/>
                <a:gd name="connsiteX13" fmla="*/ 43363 w 73089"/>
                <a:gd name="connsiteY13" fmla="*/ 95095 h 106537"/>
                <a:gd name="connsiteX14" fmla="*/ 43363 w 73089"/>
                <a:gd name="connsiteY14" fmla="*/ 7563 h 10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089" h="106537">
                  <a:moveTo>
                    <a:pt x="43363" y="7563"/>
                  </a:moveTo>
                  <a:cubicBezTo>
                    <a:pt x="43363" y="1635"/>
                    <a:pt x="41598" y="66"/>
                    <a:pt x="35772" y="66"/>
                  </a:cubicBezTo>
                  <a:lnTo>
                    <a:pt x="7878" y="66"/>
                  </a:lnTo>
                  <a:cubicBezTo>
                    <a:pt x="5229" y="66"/>
                    <a:pt x="110" y="66"/>
                    <a:pt x="110" y="5820"/>
                  </a:cubicBezTo>
                  <a:cubicBezTo>
                    <a:pt x="110" y="11574"/>
                    <a:pt x="5406" y="11574"/>
                    <a:pt x="7878" y="11574"/>
                  </a:cubicBezTo>
                  <a:lnTo>
                    <a:pt x="29946" y="11574"/>
                  </a:lnTo>
                  <a:lnTo>
                    <a:pt x="29946" y="95095"/>
                  </a:lnTo>
                  <a:lnTo>
                    <a:pt x="7878" y="95095"/>
                  </a:lnTo>
                  <a:cubicBezTo>
                    <a:pt x="5229" y="95095"/>
                    <a:pt x="110" y="95095"/>
                    <a:pt x="110" y="100849"/>
                  </a:cubicBezTo>
                  <a:cubicBezTo>
                    <a:pt x="110" y="106603"/>
                    <a:pt x="5406" y="106603"/>
                    <a:pt x="7878" y="106603"/>
                  </a:cubicBezTo>
                  <a:lnTo>
                    <a:pt x="65431" y="106603"/>
                  </a:lnTo>
                  <a:cubicBezTo>
                    <a:pt x="68079" y="106603"/>
                    <a:pt x="73199" y="106603"/>
                    <a:pt x="73199" y="100849"/>
                  </a:cubicBezTo>
                  <a:cubicBezTo>
                    <a:pt x="73199" y="95095"/>
                    <a:pt x="67903" y="95095"/>
                    <a:pt x="65431" y="95095"/>
                  </a:cubicBezTo>
                  <a:lnTo>
                    <a:pt x="43363" y="95095"/>
                  </a:lnTo>
                  <a:lnTo>
                    <a:pt x="43363" y="7563"/>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67" name="Freeform: Shape 566">
              <a:extLst>
                <a:ext uri="{FF2B5EF4-FFF2-40B4-BE49-F238E27FC236}">
                  <a16:creationId xmlns:a16="http://schemas.microsoft.com/office/drawing/2014/main" id="{5B812F62-C1E6-C7E2-F3C4-F1BA1B0CFB69}"/>
                </a:ext>
              </a:extLst>
            </p:cNvPr>
            <p:cNvSpPr/>
            <p:nvPr>
              <p:custDataLst>
                <p:tags r:id="rId89"/>
              </p:custDataLst>
            </p:nvPr>
          </p:nvSpPr>
          <p:spPr>
            <a:xfrm>
              <a:off x="7019471" y="5031352"/>
              <a:ext cx="70264" cy="77418"/>
            </a:xfrm>
            <a:custGeom>
              <a:avLst/>
              <a:gdLst>
                <a:gd name="connsiteX0" fmla="*/ 70378 w 70264"/>
                <a:gd name="connsiteY0" fmla="*/ 57781 h 77418"/>
                <a:gd name="connsiteX1" fmla="*/ 63669 w 70264"/>
                <a:gd name="connsiteY1" fmla="*/ 52375 h 77418"/>
                <a:gd name="connsiteX2" fmla="*/ 57137 w 70264"/>
                <a:gd name="connsiteY2" fmla="*/ 56386 h 77418"/>
                <a:gd name="connsiteX3" fmla="*/ 40542 w 70264"/>
                <a:gd name="connsiteY3" fmla="*/ 65976 h 77418"/>
                <a:gd name="connsiteX4" fmla="*/ 13531 w 70264"/>
                <a:gd name="connsiteY4" fmla="*/ 38949 h 77418"/>
                <a:gd name="connsiteX5" fmla="*/ 41601 w 70264"/>
                <a:gd name="connsiteY5" fmla="*/ 11574 h 77418"/>
                <a:gd name="connsiteX6" fmla="*/ 50605 w 70264"/>
                <a:gd name="connsiteY6" fmla="*/ 12097 h 77418"/>
                <a:gd name="connsiteX7" fmla="*/ 51311 w 70264"/>
                <a:gd name="connsiteY7" fmla="*/ 14015 h 77418"/>
                <a:gd name="connsiteX8" fmla="*/ 59785 w 70264"/>
                <a:gd name="connsiteY8" fmla="*/ 22036 h 77418"/>
                <a:gd name="connsiteX9" fmla="*/ 68436 w 70264"/>
                <a:gd name="connsiteY9" fmla="*/ 13492 h 77418"/>
                <a:gd name="connsiteX10" fmla="*/ 41954 w 70264"/>
                <a:gd name="connsiteY10" fmla="*/ 66 h 77418"/>
                <a:gd name="connsiteX11" fmla="*/ 113 w 70264"/>
                <a:gd name="connsiteY11" fmla="*/ 38949 h 77418"/>
                <a:gd name="connsiteX12" fmla="*/ 39659 w 70264"/>
                <a:gd name="connsiteY12" fmla="*/ 77484 h 77418"/>
                <a:gd name="connsiteX13" fmla="*/ 70378 w 70264"/>
                <a:gd name="connsiteY13" fmla="*/ 57781 h 7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64" h="77418">
                  <a:moveTo>
                    <a:pt x="70378" y="57781"/>
                  </a:moveTo>
                  <a:cubicBezTo>
                    <a:pt x="70378" y="53945"/>
                    <a:pt x="67377" y="52375"/>
                    <a:pt x="63669" y="52375"/>
                  </a:cubicBezTo>
                  <a:cubicBezTo>
                    <a:pt x="61198" y="52375"/>
                    <a:pt x="58726" y="52375"/>
                    <a:pt x="57137" y="56386"/>
                  </a:cubicBezTo>
                  <a:cubicBezTo>
                    <a:pt x="53959" y="64058"/>
                    <a:pt x="46898" y="65976"/>
                    <a:pt x="40542" y="65976"/>
                  </a:cubicBezTo>
                  <a:cubicBezTo>
                    <a:pt x="25889" y="65976"/>
                    <a:pt x="13531" y="54119"/>
                    <a:pt x="13531" y="38949"/>
                  </a:cubicBezTo>
                  <a:cubicBezTo>
                    <a:pt x="13531" y="30057"/>
                    <a:pt x="19180" y="11574"/>
                    <a:pt x="41601" y="11574"/>
                  </a:cubicBezTo>
                  <a:cubicBezTo>
                    <a:pt x="46721" y="11574"/>
                    <a:pt x="49722" y="11923"/>
                    <a:pt x="50605" y="12097"/>
                  </a:cubicBezTo>
                  <a:cubicBezTo>
                    <a:pt x="51135" y="12271"/>
                    <a:pt x="51311" y="12446"/>
                    <a:pt x="51311" y="14015"/>
                  </a:cubicBezTo>
                  <a:cubicBezTo>
                    <a:pt x="51664" y="19072"/>
                    <a:pt x="55372" y="22036"/>
                    <a:pt x="59785" y="22036"/>
                  </a:cubicBezTo>
                  <a:cubicBezTo>
                    <a:pt x="65082" y="22036"/>
                    <a:pt x="68436" y="18200"/>
                    <a:pt x="68436" y="13492"/>
                  </a:cubicBezTo>
                  <a:cubicBezTo>
                    <a:pt x="68436" y="66"/>
                    <a:pt x="50075" y="66"/>
                    <a:pt x="41954" y="66"/>
                  </a:cubicBezTo>
                  <a:cubicBezTo>
                    <a:pt x="10529" y="66"/>
                    <a:pt x="113" y="24128"/>
                    <a:pt x="113" y="38949"/>
                  </a:cubicBezTo>
                  <a:cubicBezTo>
                    <a:pt x="113" y="59873"/>
                    <a:pt x="17062" y="77484"/>
                    <a:pt x="39659" y="77484"/>
                  </a:cubicBezTo>
                  <a:cubicBezTo>
                    <a:pt x="64729" y="77484"/>
                    <a:pt x="70378" y="60745"/>
                    <a:pt x="70378" y="57781"/>
                  </a:cubicBez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580" name="Group 579" descr="\documentclass{article}&#10;\usepackage{amsmath}&#10;\pagestyle{empty}&#10;&#10;\input{Macros.tex}&#10;&#10;\begin{document}&#10;&#10;$\ket{0}_{\reg{p_1}}\ket{0}_{\reg{p_2}}\ket{0}_{\reg{p_3}}\ket{\psi}_{\reg{v}}$&#10;&#10;&#10;\end{document}" title="IguanaTex Shape Display">
            <a:extLst>
              <a:ext uri="{FF2B5EF4-FFF2-40B4-BE49-F238E27FC236}">
                <a16:creationId xmlns:a16="http://schemas.microsoft.com/office/drawing/2014/main" id="{EEB984C7-2BD6-92B3-3B5B-5EB7F840189A}"/>
              </a:ext>
            </a:extLst>
          </p:cNvPr>
          <p:cNvGrpSpPr>
            <a:grpSpLocks noChangeAspect="1"/>
          </p:cNvGrpSpPr>
          <p:nvPr>
            <p:custDataLst>
              <p:tags r:id="rId16"/>
            </p:custDataLst>
          </p:nvPr>
        </p:nvGrpSpPr>
        <p:grpSpPr>
          <a:xfrm>
            <a:off x="4336829" y="3586470"/>
            <a:ext cx="1842699" cy="285636"/>
            <a:chOff x="5338242" y="5345312"/>
            <a:chExt cx="1967794" cy="305027"/>
          </a:xfrm>
        </p:grpSpPr>
        <p:sp>
          <p:nvSpPr>
            <p:cNvPr id="581" name="Freeform: Shape 580">
              <a:extLst>
                <a:ext uri="{FF2B5EF4-FFF2-40B4-BE49-F238E27FC236}">
                  <a16:creationId xmlns:a16="http://schemas.microsoft.com/office/drawing/2014/main" id="{E2DD38F2-2D35-586E-3751-BD7A323AB809}"/>
                </a:ext>
              </a:extLst>
            </p:cNvPr>
            <p:cNvSpPr/>
            <p:nvPr>
              <p:custDataLst>
                <p:tags r:id="rId61"/>
              </p:custDataLst>
            </p:nvPr>
          </p:nvSpPr>
          <p:spPr>
            <a:xfrm>
              <a:off x="5338242" y="5345312"/>
              <a:ext cx="10090" cy="253051"/>
            </a:xfrm>
            <a:custGeom>
              <a:avLst/>
              <a:gdLst>
                <a:gd name="connsiteX0" fmla="*/ 10167 w 10090"/>
                <a:gd name="connsiteY0" fmla="*/ 9173 h 253051"/>
                <a:gd name="connsiteX1" fmla="*/ 5122 w 10090"/>
                <a:gd name="connsiteY1" fmla="*/ 63 h 253051"/>
                <a:gd name="connsiteX2" fmla="*/ 77 w 10090"/>
                <a:gd name="connsiteY2" fmla="*/ 9173 h 253051"/>
                <a:gd name="connsiteX3" fmla="*/ 77 w 10090"/>
                <a:gd name="connsiteY3" fmla="*/ 244004 h 253051"/>
                <a:gd name="connsiteX4" fmla="*/ 5122 w 10090"/>
                <a:gd name="connsiteY4" fmla="*/ 253114 h 253051"/>
                <a:gd name="connsiteX5" fmla="*/ 10167 w 10090"/>
                <a:gd name="connsiteY5" fmla="*/ 244004 h 253051"/>
                <a:gd name="connsiteX6" fmla="*/ 10167 w 10090"/>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0" h="253051">
                  <a:moveTo>
                    <a:pt x="10167" y="9173"/>
                  </a:moveTo>
                  <a:cubicBezTo>
                    <a:pt x="10167" y="4618"/>
                    <a:pt x="10167" y="63"/>
                    <a:pt x="5122" y="63"/>
                  </a:cubicBezTo>
                  <a:cubicBezTo>
                    <a:pt x="77" y="63"/>
                    <a:pt x="77" y="4618"/>
                    <a:pt x="77" y="9173"/>
                  </a:cubicBezTo>
                  <a:lnTo>
                    <a:pt x="77" y="244004"/>
                  </a:lnTo>
                  <a:cubicBezTo>
                    <a:pt x="77" y="248559"/>
                    <a:pt x="77" y="253114"/>
                    <a:pt x="5122" y="253114"/>
                  </a:cubicBezTo>
                  <a:cubicBezTo>
                    <a:pt x="10167" y="253114"/>
                    <a:pt x="10167" y="248559"/>
                    <a:pt x="10167" y="244004"/>
                  </a:cubicBezTo>
                  <a:lnTo>
                    <a:pt x="10167" y="91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82" name="Freeform: Shape 581">
              <a:extLst>
                <a:ext uri="{FF2B5EF4-FFF2-40B4-BE49-F238E27FC236}">
                  <a16:creationId xmlns:a16="http://schemas.microsoft.com/office/drawing/2014/main" id="{2C303E5D-EABA-D5CD-8D68-6CD114B130DE}"/>
                </a:ext>
              </a:extLst>
            </p:cNvPr>
            <p:cNvSpPr/>
            <p:nvPr>
              <p:custDataLst>
                <p:tags r:id="rId62"/>
              </p:custDataLst>
            </p:nvPr>
          </p:nvSpPr>
          <p:spPr>
            <a:xfrm>
              <a:off x="5388132" y="5366568"/>
              <a:ext cx="106197" cy="174099"/>
            </a:xfrm>
            <a:custGeom>
              <a:avLst/>
              <a:gdLst>
                <a:gd name="connsiteX0" fmla="*/ 106277 w 106197"/>
                <a:gd name="connsiteY0" fmla="*/ 87618 h 174099"/>
                <a:gd name="connsiteX1" fmla="*/ 96187 w 106197"/>
                <a:gd name="connsiteY1" fmla="*/ 28404 h 174099"/>
                <a:gd name="connsiteX2" fmla="*/ 53304 w 106197"/>
                <a:gd name="connsiteY2" fmla="*/ 63 h 174099"/>
                <a:gd name="connsiteX3" fmla="*/ 9413 w 106197"/>
                <a:gd name="connsiteY3" fmla="*/ 30176 h 174099"/>
                <a:gd name="connsiteX4" fmla="*/ 79 w 106197"/>
                <a:gd name="connsiteY4" fmla="*/ 87618 h 174099"/>
                <a:gd name="connsiteX5" fmla="*/ 11431 w 106197"/>
                <a:gd name="connsiteY5" fmla="*/ 148604 h 174099"/>
                <a:gd name="connsiteX6" fmla="*/ 53052 w 106197"/>
                <a:gd name="connsiteY6" fmla="*/ 174162 h 174099"/>
                <a:gd name="connsiteX7" fmla="*/ 96944 w 106197"/>
                <a:gd name="connsiteY7" fmla="*/ 144808 h 174099"/>
                <a:gd name="connsiteX8" fmla="*/ 106277 w 106197"/>
                <a:gd name="connsiteY8" fmla="*/ 87618 h 174099"/>
                <a:gd name="connsiteX9" fmla="*/ 53052 w 106197"/>
                <a:gd name="connsiteY9" fmla="*/ 168595 h 174099"/>
                <a:gd name="connsiteX10" fmla="*/ 23791 w 106197"/>
                <a:gd name="connsiteY10" fmla="*/ 137976 h 174099"/>
                <a:gd name="connsiteX11" fmla="*/ 21016 w 106197"/>
                <a:gd name="connsiteY11" fmla="*/ 84582 h 174099"/>
                <a:gd name="connsiteX12" fmla="*/ 23034 w 106197"/>
                <a:gd name="connsiteY12" fmla="*/ 38020 h 174099"/>
                <a:gd name="connsiteX13" fmla="*/ 53052 w 106197"/>
                <a:gd name="connsiteY13" fmla="*/ 5630 h 174099"/>
                <a:gd name="connsiteX14" fmla="*/ 82818 w 106197"/>
                <a:gd name="connsiteY14" fmla="*/ 35237 h 174099"/>
                <a:gd name="connsiteX15" fmla="*/ 85340 w 106197"/>
                <a:gd name="connsiteY15" fmla="*/ 84582 h 174099"/>
                <a:gd name="connsiteX16" fmla="*/ 82565 w 106197"/>
                <a:gd name="connsiteY16" fmla="*/ 136963 h 174099"/>
                <a:gd name="connsiteX17" fmla="*/ 53052 w 106197"/>
                <a:gd name="connsiteY17" fmla="*/ 168595 h 17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197" h="174099">
                  <a:moveTo>
                    <a:pt x="106277" y="87618"/>
                  </a:moveTo>
                  <a:cubicBezTo>
                    <a:pt x="106277" y="67374"/>
                    <a:pt x="105016" y="47130"/>
                    <a:pt x="96187" y="28404"/>
                  </a:cubicBezTo>
                  <a:cubicBezTo>
                    <a:pt x="84583" y="4112"/>
                    <a:pt x="63899" y="63"/>
                    <a:pt x="53304" y="63"/>
                  </a:cubicBezTo>
                  <a:cubicBezTo>
                    <a:pt x="38169" y="63"/>
                    <a:pt x="19755" y="6642"/>
                    <a:pt x="9413" y="30176"/>
                  </a:cubicBezTo>
                  <a:cubicBezTo>
                    <a:pt x="1341" y="47636"/>
                    <a:pt x="79" y="67374"/>
                    <a:pt x="79" y="87618"/>
                  </a:cubicBezTo>
                  <a:cubicBezTo>
                    <a:pt x="79" y="106597"/>
                    <a:pt x="1088" y="129372"/>
                    <a:pt x="11431" y="148604"/>
                  </a:cubicBezTo>
                  <a:cubicBezTo>
                    <a:pt x="22277" y="169101"/>
                    <a:pt x="40692" y="174162"/>
                    <a:pt x="53052" y="174162"/>
                  </a:cubicBezTo>
                  <a:cubicBezTo>
                    <a:pt x="66674" y="174162"/>
                    <a:pt x="85845" y="168848"/>
                    <a:pt x="96944" y="144808"/>
                  </a:cubicBezTo>
                  <a:cubicBezTo>
                    <a:pt x="105016" y="127347"/>
                    <a:pt x="106277" y="107609"/>
                    <a:pt x="106277" y="87618"/>
                  </a:cubicBezTo>
                  <a:close/>
                  <a:moveTo>
                    <a:pt x="53052" y="168595"/>
                  </a:moveTo>
                  <a:cubicBezTo>
                    <a:pt x="43214" y="168595"/>
                    <a:pt x="28332" y="162268"/>
                    <a:pt x="23791" y="137976"/>
                  </a:cubicBezTo>
                  <a:cubicBezTo>
                    <a:pt x="21016" y="122793"/>
                    <a:pt x="21016" y="99512"/>
                    <a:pt x="21016" y="84582"/>
                  </a:cubicBezTo>
                  <a:cubicBezTo>
                    <a:pt x="21016" y="68387"/>
                    <a:pt x="21016" y="51685"/>
                    <a:pt x="23034" y="38020"/>
                  </a:cubicBezTo>
                  <a:cubicBezTo>
                    <a:pt x="27827" y="7907"/>
                    <a:pt x="46746" y="5630"/>
                    <a:pt x="53052" y="5630"/>
                  </a:cubicBezTo>
                  <a:cubicBezTo>
                    <a:pt x="61376" y="5630"/>
                    <a:pt x="78025" y="10185"/>
                    <a:pt x="82818" y="35237"/>
                  </a:cubicBezTo>
                  <a:cubicBezTo>
                    <a:pt x="85340" y="49408"/>
                    <a:pt x="85340" y="68640"/>
                    <a:pt x="85340" y="84582"/>
                  </a:cubicBezTo>
                  <a:cubicBezTo>
                    <a:pt x="85340" y="103561"/>
                    <a:pt x="85340" y="120768"/>
                    <a:pt x="82565" y="136963"/>
                  </a:cubicBezTo>
                  <a:cubicBezTo>
                    <a:pt x="78782" y="161003"/>
                    <a:pt x="64403" y="168595"/>
                    <a:pt x="53052" y="168595"/>
                  </a:cubicBez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83" name="Freeform: Shape 582">
              <a:extLst>
                <a:ext uri="{FF2B5EF4-FFF2-40B4-BE49-F238E27FC236}">
                  <a16:creationId xmlns:a16="http://schemas.microsoft.com/office/drawing/2014/main" id="{37B3C395-1CDB-5CFC-30F1-108A349E17C6}"/>
                </a:ext>
              </a:extLst>
            </p:cNvPr>
            <p:cNvSpPr/>
            <p:nvPr>
              <p:custDataLst>
                <p:tags r:id="rId63"/>
              </p:custDataLst>
            </p:nvPr>
          </p:nvSpPr>
          <p:spPr>
            <a:xfrm>
              <a:off x="5518294" y="5345312"/>
              <a:ext cx="56251" cy="253051"/>
            </a:xfrm>
            <a:custGeom>
              <a:avLst/>
              <a:gdLst>
                <a:gd name="connsiteX0" fmla="*/ 55075 w 56251"/>
                <a:gd name="connsiteY0" fmla="*/ 130890 h 253051"/>
                <a:gd name="connsiteX1" fmla="*/ 56336 w 56251"/>
                <a:gd name="connsiteY1" fmla="*/ 126588 h 253051"/>
                <a:gd name="connsiteX2" fmla="*/ 55075 w 56251"/>
                <a:gd name="connsiteY2" fmla="*/ 122286 h 253051"/>
                <a:gd name="connsiteX3" fmla="*/ 10931 w 56251"/>
                <a:gd name="connsiteY3" fmla="*/ 5883 h 253051"/>
                <a:gd name="connsiteX4" fmla="*/ 5129 w 56251"/>
                <a:gd name="connsiteY4" fmla="*/ 63 h 253051"/>
                <a:gd name="connsiteX5" fmla="*/ 84 w 56251"/>
                <a:gd name="connsiteY5" fmla="*/ 5124 h 253051"/>
                <a:gd name="connsiteX6" fmla="*/ 1346 w 56251"/>
                <a:gd name="connsiteY6" fmla="*/ 9173 h 253051"/>
                <a:gd name="connsiteX7" fmla="*/ 45994 w 56251"/>
                <a:gd name="connsiteY7" fmla="*/ 126588 h 253051"/>
                <a:gd name="connsiteX8" fmla="*/ 1346 w 56251"/>
                <a:gd name="connsiteY8" fmla="*/ 243498 h 253051"/>
                <a:gd name="connsiteX9" fmla="*/ 84 w 56251"/>
                <a:gd name="connsiteY9" fmla="*/ 248053 h 253051"/>
                <a:gd name="connsiteX10" fmla="*/ 5129 w 56251"/>
                <a:gd name="connsiteY10" fmla="*/ 253114 h 253051"/>
                <a:gd name="connsiteX11" fmla="*/ 10427 w 56251"/>
                <a:gd name="connsiteY11" fmla="*/ 248053 h 253051"/>
                <a:gd name="connsiteX12" fmla="*/ 55075 w 56251"/>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51" h="253051">
                  <a:moveTo>
                    <a:pt x="55075" y="130890"/>
                  </a:moveTo>
                  <a:cubicBezTo>
                    <a:pt x="56336" y="127854"/>
                    <a:pt x="56336" y="127347"/>
                    <a:pt x="56336" y="126588"/>
                  </a:cubicBezTo>
                  <a:cubicBezTo>
                    <a:pt x="56336" y="125829"/>
                    <a:pt x="56336" y="125323"/>
                    <a:pt x="55075" y="122286"/>
                  </a:cubicBezTo>
                  <a:lnTo>
                    <a:pt x="10931" y="5883"/>
                  </a:lnTo>
                  <a:cubicBezTo>
                    <a:pt x="9418" y="1581"/>
                    <a:pt x="7904" y="63"/>
                    <a:pt x="5129" y="63"/>
                  </a:cubicBezTo>
                  <a:cubicBezTo>
                    <a:pt x="2355" y="63"/>
                    <a:pt x="84" y="2340"/>
                    <a:pt x="84" y="5124"/>
                  </a:cubicBezTo>
                  <a:cubicBezTo>
                    <a:pt x="84" y="5883"/>
                    <a:pt x="84" y="6389"/>
                    <a:pt x="1346" y="9173"/>
                  </a:cubicBezTo>
                  <a:lnTo>
                    <a:pt x="45994" y="126588"/>
                  </a:lnTo>
                  <a:lnTo>
                    <a:pt x="1346" y="243498"/>
                  </a:lnTo>
                  <a:cubicBezTo>
                    <a:pt x="84" y="246281"/>
                    <a:pt x="84" y="246788"/>
                    <a:pt x="84" y="248053"/>
                  </a:cubicBezTo>
                  <a:cubicBezTo>
                    <a:pt x="84" y="250836"/>
                    <a:pt x="2355" y="253114"/>
                    <a:pt x="5129" y="253114"/>
                  </a:cubicBezTo>
                  <a:cubicBezTo>
                    <a:pt x="8409" y="253114"/>
                    <a:pt x="9418" y="250583"/>
                    <a:pt x="10427" y="248053"/>
                  </a:cubicBezTo>
                  <a:lnTo>
                    <a:pt x="55075" y="130890"/>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84" name="Freeform: Shape 583">
              <a:extLst>
                <a:ext uri="{FF2B5EF4-FFF2-40B4-BE49-F238E27FC236}">
                  <a16:creationId xmlns:a16="http://schemas.microsoft.com/office/drawing/2014/main" id="{F292B62C-2F86-F3D8-D4AC-470A95F10847}"/>
                </a:ext>
              </a:extLst>
            </p:cNvPr>
            <p:cNvSpPr/>
            <p:nvPr>
              <p:custDataLst>
                <p:tags r:id="rId64"/>
              </p:custDataLst>
            </p:nvPr>
          </p:nvSpPr>
          <p:spPr>
            <a:xfrm>
              <a:off x="5604460" y="5533784"/>
              <a:ext cx="85638" cy="116555"/>
            </a:xfrm>
            <a:custGeom>
              <a:avLst/>
              <a:gdLst>
                <a:gd name="connsiteX0" fmla="*/ 35580 w 85638"/>
                <a:gd name="connsiteY0" fmla="*/ 116621 h 116555"/>
                <a:gd name="connsiteX1" fmla="*/ 43173 w 85638"/>
                <a:gd name="connsiteY1" fmla="*/ 110775 h 116555"/>
                <a:gd name="connsiteX2" fmla="*/ 35580 w 85638"/>
                <a:gd name="connsiteY2" fmla="*/ 104930 h 116555"/>
                <a:gd name="connsiteX3" fmla="*/ 28341 w 85638"/>
                <a:gd name="connsiteY3" fmla="*/ 104930 h 116555"/>
                <a:gd name="connsiteX4" fmla="*/ 28341 w 85638"/>
                <a:gd name="connsiteY4" fmla="*/ 69857 h 116555"/>
                <a:gd name="connsiteX5" fmla="*/ 48470 w 85638"/>
                <a:gd name="connsiteY5" fmla="*/ 78182 h 116555"/>
                <a:gd name="connsiteX6" fmla="*/ 85728 w 85638"/>
                <a:gd name="connsiteY6" fmla="*/ 39035 h 116555"/>
                <a:gd name="connsiteX7" fmla="*/ 50236 w 85638"/>
                <a:gd name="connsiteY7" fmla="*/ 66 h 116555"/>
                <a:gd name="connsiteX8" fmla="*/ 28341 w 85638"/>
                <a:gd name="connsiteY8" fmla="*/ 8037 h 116555"/>
                <a:gd name="connsiteX9" fmla="*/ 20748 w 85638"/>
                <a:gd name="connsiteY9" fmla="*/ 951 h 116555"/>
                <a:gd name="connsiteX10" fmla="*/ 7682 w 85638"/>
                <a:gd name="connsiteY10" fmla="*/ 951 h 116555"/>
                <a:gd name="connsiteX11" fmla="*/ 89 w 85638"/>
                <a:gd name="connsiteY11" fmla="*/ 6797 h 116555"/>
                <a:gd name="connsiteX12" fmla="*/ 7682 w 85638"/>
                <a:gd name="connsiteY12" fmla="*/ 12642 h 116555"/>
                <a:gd name="connsiteX13" fmla="*/ 14921 w 85638"/>
                <a:gd name="connsiteY13" fmla="*/ 12642 h 116555"/>
                <a:gd name="connsiteX14" fmla="*/ 14921 w 85638"/>
                <a:gd name="connsiteY14" fmla="*/ 104930 h 116555"/>
                <a:gd name="connsiteX15" fmla="*/ 7682 w 85638"/>
                <a:gd name="connsiteY15" fmla="*/ 104930 h 116555"/>
                <a:gd name="connsiteX16" fmla="*/ 89 w 85638"/>
                <a:gd name="connsiteY16" fmla="*/ 110775 h 116555"/>
                <a:gd name="connsiteX17" fmla="*/ 7682 w 85638"/>
                <a:gd name="connsiteY17" fmla="*/ 116621 h 116555"/>
                <a:gd name="connsiteX18" fmla="*/ 35580 w 85638"/>
                <a:gd name="connsiteY18" fmla="*/ 116621 h 116555"/>
                <a:gd name="connsiteX19" fmla="*/ 28341 w 85638"/>
                <a:gd name="connsiteY19" fmla="*/ 30710 h 116555"/>
                <a:gd name="connsiteX20" fmla="*/ 49530 w 85638"/>
                <a:gd name="connsiteY20" fmla="*/ 11757 h 116555"/>
                <a:gd name="connsiteX21" fmla="*/ 72308 w 85638"/>
                <a:gd name="connsiteY21" fmla="*/ 39035 h 116555"/>
                <a:gd name="connsiteX22" fmla="*/ 47941 w 85638"/>
                <a:gd name="connsiteY22" fmla="*/ 66491 h 116555"/>
                <a:gd name="connsiteX23" fmla="*/ 28341 w 85638"/>
                <a:gd name="connsiteY23" fmla="*/ 42932 h 116555"/>
                <a:gd name="connsiteX24" fmla="*/ 28341 w 85638"/>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638" h="116555">
                  <a:moveTo>
                    <a:pt x="35580" y="116621"/>
                  </a:moveTo>
                  <a:cubicBezTo>
                    <a:pt x="38406" y="116621"/>
                    <a:pt x="43173" y="116621"/>
                    <a:pt x="43173" y="110775"/>
                  </a:cubicBezTo>
                  <a:cubicBezTo>
                    <a:pt x="43173" y="104930"/>
                    <a:pt x="38406" y="104930"/>
                    <a:pt x="35580" y="104930"/>
                  </a:cubicBezTo>
                  <a:lnTo>
                    <a:pt x="28341" y="104930"/>
                  </a:lnTo>
                  <a:lnTo>
                    <a:pt x="28341" y="69857"/>
                  </a:lnTo>
                  <a:cubicBezTo>
                    <a:pt x="33815" y="75171"/>
                    <a:pt x="40701" y="78182"/>
                    <a:pt x="48470" y="78182"/>
                  </a:cubicBezTo>
                  <a:cubicBezTo>
                    <a:pt x="68070" y="78182"/>
                    <a:pt x="85728" y="61532"/>
                    <a:pt x="85728" y="39035"/>
                  </a:cubicBezTo>
                  <a:cubicBezTo>
                    <a:pt x="85728" y="17602"/>
                    <a:pt x="70013" y="66"/>
                    <a:pt x="50236" y="66"/>
                  </a:cubicBezTo>
                  <a:cubicBezTo>
                    <a:pt x="41937" y="66"/>
                    <a:pt x="34698" y="3077"/>
                    <a:pt x="28341" y="8037"/>
                  </a:cubicBezTo>
                  <a:cubicBezTo>
                    <a:pt x="28341" y="951"/>
                    <a:pt x="24456" y="951"/>
                    <a:pt x="20748" y="951"/>
                  </a:cubicBezTo>
                  <a:lnTo>
                    <a:pt x="7682" y="951"/>
                  </a:lnTo>
                  <a:cubicBezTo>
                    <a:pt x="4856" y="951"/>
                    <a:pt x="89" y="951"/>
                    <a:pt x="89" y="6797"/>
                  </a:cubicBezTo>
                  <a:cubicBezTo>
                    <a:pt x="89" y="12642"/>
                    <a:pt x="4856" y="12642"/>
                    <a:pt x="7682" y="12642"/>
                  </a:cubicBezTo>
                  <a:lnTo>
                    <a:pt x="14921" y="12642"/>
                  </a:lnTo>
                  <a:lnTo>
                    <a:pt x="14921" y="104930"/>
                  </a:lnTo>
                  <a:lnTo>
                    <a:pt x="7682" y="104930"/>
                  </a:lnTo>
                  <a:cubicBezTo>
                    <a:pt x="4856" y="104930"/>
                    <a:pt x="89" y="104930"/>
                    <a:pt x="89" y="110775"/>
                  </a:cubicBezTo>
                  <a:cubicBezTo>
                    <a:pt x="89" y="116621"/>
                    <a:pt x="4856" y="116621"/>
                    <a:pt x="7682" y="116621"/>
                  </a:cubicBezTo>
                  <a:lnTo>
                    <a:pt x="35580" y="116621"/>
                  </a:lnTo>
                  <a:close/>
                  <a:moveTo>
                    <a:pt x="28341" y="30710"/>
                  </a:moveTo>
                  <a:cubicBezTo>
                    <a:pt x="28341" y="20436"/>
                    <a:pt x="38759" y="11757"/>
                    <a:pt x="49530" y="11757"/>
                  </a:cubicBezTo>
                  <a:cubicBezTo>
                    <a:pt x="61890" y="11757"/>
                    <a:pt x="72308" y="23802"/>
                    <a:pt x="72308" y="39035"/>
                  </a:cubicBezTo>
                  <a:cubicBezTo>
                    <a:pt x="72308" y="55155"/>
                    <a:pt x="60301" y="66491"/>
                    <a:pt x="47941" y="66491"/>
                  </a:cubicBezTo>
                  <a:cubicBezTo>
                    <a:pt x="34874" y="66491"/>
                    <a:pt x="28341" y="51789"/>
                    <a:pt x="28341" y="42932"/>
                  </a:cubicBezTo>
                  <a:lnTo>
                    <a:pt x="28341" y="30710"/>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85" name="Freeform: Shape 584">
              <a:extLst>
                <a:ext uri="{FF2B5EF4-FFF2-40B4-BE49-F238E27FC236}">
                  <a16:creationId xmlns:a16="http://schemas.microsoft.com/office/drawing/2014/main" id="{87C245EF-A144-F41E-FCE4-9F1DD7AB6114}"/>
                </a:ext>
              </a:extLst>
            </p:cNvPr>
            <p:cNvSpPr/>
            <p:nvPr>
              <p:custDataLst>
                <p:tags r:id="rId65"/>
              </p:custDataLst>
            </p:nvPr>
          </p:nvSpPr>
          <p:spPr>
            <a:xfrm>
              <a:off x="5709315" y="5557748"/>
              <a:ext cx="43891" cy="78572"/>
            </a:xfrm>
            <a:custGeom>
              <a:avLst/>
              <a:gdLst>
                <a:gd name="connsiteX0" fmla="*/ 27209 w 43891"/>
                <a:gd name="connsiteY0" fmla="*/ 5507 h 78572"/>
                <a:gd name="connsiteX1" fmla="*/ 23047 w 43891"/>
                <a:gd name="connsiteY1" fmla="*/ 67 h 78572"/>
                <a:gd name="connsiteX2" fmla="*/ 19011 w 43891"/>
                <a:gd name="connsiteY2" fmla="*/ 2977 h 78572"/>
                <a:gd name="connsiteX3" fmla="*/ 3750 w 43891"/>
                <a:gd name="connsiteY3" fmla="*/ 15503 h 78572"/>
                <a:gd name="connsiteX4" fmla="*/ 92 w 43891"/>
                <a:gd name="connsiteY4" fmla="*/ 19678 h 78572"/>
                <a:gd name="connsiteX5" fmla="*/ 4633 w 43891"/>
                <a:gd name="connsiteY5" fmla="*/ 23854 h 78572"/>
                <a:gd name="connsiteX6" fmla="*/ 17623 w 43891"/>
                <a:gd name="connsiteY6" fmla="*/ 18793 h 78572"/>
                <a:gd name="connsiteX7" fmla="*/ 17623 w 43891"/>
                <a:gd name="connsiteY7" fmla="*/ 70288 h 78572"/>
                <a:gd name="connsiteX8" fmla="*/ 6398 w 43891"/>
                <a:gd name="connsiteY8" fmla="*/ 70288 h 78572"/>
                <a:gd name="connsiteX9" fmla="*/ 849 w 43891"/>
                <a:gd name="connsiteY9" fmla="*/ 74464 h 78572"/>
                <a:gd name="connsiteX10" fmla="*/ 6398 w 43891"/>
                <a:gd name="connsiteY10" fmla="*/ 78639 h 78572"/>
                <a:gd name="connsiteX11" fmla="*/ 38434 w 43891"/>
                <a:gd name="connsiteY11" fmla="*/ 78639 h 78572"/>
                <a:gd name="connsiteX12" fmla="*/ 43984 w 43891"/>
                <a:gd name="connsiteY12" fmla="*/ 74464 h 78572"/>
                <a:gd name="connsiteX13" fmla="*/ 38434 w 43891"/>
                <a:gd name="connsiteY13" fmla="*/ 70288 h 78572"/>
                <a:gd name="connsiteX14" fmla="*/ 27209 w 43891"/>
                <a:gd name="connsiteY14" fmla="*/ 70288 h 78572"/>
                <a:gd name="connsiteX15" fmla="*/ 27209 w 43891"/>
                <a:gd name="connsiteY15" fmla="*/ 5507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891" h="78572">
                  <a:moveTo>
                    <a:pt x="27209" y="5507"/>
                  </a:moveTo>
                  <a:cubicBezTo>
                    <a:pt x="27209" y="3609"/>
                    <a:pt x="27209" y="67"/>
                    <a:pt x="23047" y="67"/>
                  </a:cubicBezTo>
                  <a:cubicBezTo>
                    <a:pt x="20398" y="67"/>
                    <a:pt x="19641" y="1712"/>
                    <a:pt x="19011" y="2977"/>
                  </a:cubicBezTo>
                  <a:cubicBezTo>
                    <a:pt x="13461" y="14744"/>
                    <a:pt x="7660" y="15250"/>
                    <a:pt x="3750" y="15503"/>
                  </a:cubicBezTo>
                  <a:cubicBezTo>
                    <a:pt x="1984" y="15629"/>
                    <a:pt x="92" y="17148"/>
                    <a:pt x="92" y="19678"/>
                  </a:cubicBezTo>
                  <a:cubicBezTo>
                    <a:pt x="92" y="21197"/>
                    <a:pt x="849" y="23854"/>
                    <a:pt x="4633" y="23854"/>
                  </a:cubicBezTo>
                  <a:cubicBezTo>
                    <a:pt x="10687" y="23854"/>
                    <a:pt x="15984" y="20184"/>
                    <a:pt x="17623" y="18793"/>
                  </a:cubicBezTo>
                  <a:lnTo>
                    <a:pt x="17623" y="70288"/>
                  </a:lnTo>
                  <a:lnTo>
                    <a:pt x="6398" y="70288"/>
                  </a:lnTo>
                  <a:cubicBezTo>
                    <a:pt x="4506" y="70288"/>
                    <a:pt x="849" y="70288"/>
                    <a:pt x="849" y="74464"/>
                  </a:cubicBezTo>
                  <a:cubicBezTo>
                    <a:pt x="849" y="78639"/>
                    <a:pt x="4633" y="78639"/>
                    <a:pt x="6398" y="78639"/>
                  </a:cubicBezTo>
                  <a:lnTo>
                    <a:pt x="38434" y="78639"/>
                  </a:lnTo>
                  <a:cubicBezTo>
                    <a:pt x="40326" y="78639"/>
                    <a:pt x="43984" y="78639"/>
                    <a:pt x="43984" y="74464"/>
                  </a:cubicBezTo>
                  <a:cubicBezTo>
                    <a:pt x="43984" y="70288"/>
                    <a:pt x="40200" y="70288"/>
                    <a:pt x="38434" y="70288"/>
                  </a:cubicBezTo>
                  <a:lnTo>
                    <a:pt x="27209" y="70288"/>
                  </a:lnTo>
                  <a:lnTo>
                    <a:pt x="27209" y="5507"/>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86" name="Freeform: Shape 585">
              <a:extLst>
                <a:ext uri="{FF2B5EF4-FFF2-40B4-BE49-F238E27FC236}">
                  <a16:creationId xmlns:a16="http://schemas.microsoft.com/office/drawing/2014/main" id="{799A91B5-8343-7F97-9A18-E8963AB40DD7}"/>
                </a:ext>
              </a:extLst>
            </p:cNvPr>
            <p:cNvSpPr/>
            <p:nvPr>
              <p:custDataLst>
                <p:tags r:id="rId66"/>
              </p:custDataLst>
            </p:nvPr>
          </p:nvSpPr>
          <p:spPr>
            <a:xfrm>
              <a:off x="5860612" y="5345312"/>
              <a:ext cx="10090" cy="253051"/>
            </a:xfrm>
            <a:custGeom>
              <a:avLst/>
              <a:gdLst>
                <a:gd name="connsiteX0" fmla="*/ 10187 w 10090"/>
                <a:gd name="connsiteY0" fmla="*/ 9173 h 253051"/>
                <a:gd name="connsiteX1" fmla="*/ 5142 w 10090"/>
                <a:gd name="connsiteY1" fmla="*/ 63 h 253051"/>
                <a:gd name="connsiteX2" fmla="*/ 97 w 10090"/>
                <a:gd name="connsiteY2" fmla="*/ 9173 h 253051"/>
                <a:gd name="connsiteX3" fmla="*/ 97 w 10090"/>
                <a:gd name="connsiteY3" fmla="*/ 244004 h 253051"/>
                <a:gd name="connsiteX4" fmla="*/ 5142 w 10090"/>
                <a:gd name="connsiteY4" fmla="*/ 253114 h 253051"/>
                <a:gd name="connsiteX5" fmla="*/ 10187 w 10090"/>
                <a:gd name="connsiteY5" fmla="*/ 244004 h 253051"/>
                <a:gd name="connsiteX6" fmla="*/ 10187 w 10090"/>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0" h="253051">
                  <a:moveTo>
                    <a:pt x="10187" y="9173"/>
                  </a:moveTo>
                  <a:cubicBezTo>
                    <a:pt x="10187" y="4618"/>
                    <a:pt x="10187" y="63"/>
                    <a:pt x="5142" y="63"/>
                  </a:cubicBezTo>
                  <a:cubicBezTo>
                    <a:pt x="97" y="63"/>
                    <a:pt x="97" y="4618"/>
                    <a:pt x="97" y="9173"/>
                  </a:cubicBezTo>
                  <a:lnTo>
                    <a:pt x="97" y="244004"/>
                  </a:lnTo>
                  <a:cubicBezTo>
                    <a:pt x="97" y="248559"/>
                    <a:pt x="97" y="253114"/>
                    <a:pt x="5142" y="253114"/>
                  </a:cubicBezTo>
                  <a:cubicBezTo>
                    <a:pt x="10187" y="253114"/>
                    <a:pt x="10187" y="248559"/>
                    <a:pt x="10187" y="244004"/>
                  </a:cubicBezTo>
                  <a:lnTo>
                    <a:pt x="10187" y="91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87" name="Freeform: Shape 586">
              <a:extLst>
                <a:ext uri="{FF2B5EF4-FFF2-40B4-BE49-F238E27FC236}">
                  <a16:creationId xmlns:a16="http://schemas.microsoft.com/office/drawing/2014/main" id="{36754C18-7A78-61E7-10D3-96C369AC8D83}"/>
                </a:ext>
              </a:extLst>
            </p:cNvPr>
            <p:cNvSpPr/>
            <p:nvPr>
              <p:custDataLst>
                <p:tags r:id="rId67"/>
              </p:custDataLst>
            </p:nvPr>
          </p:nvSpPr>
          <p:spPr>
            <a:xfrm>
              <a:off x="5910502" y="5366568"/>
              <a:ext cx="106197" cy="174099"/>
            </a:xfrm>
            <a:custGeom>
              <a:avLst/>
              <a:gdLst>
                <a:gd name="connsiteX0" fmla="*/ 106297 w 106197"/>
                <a:gd name="connsiteY0" fmla="*/ 87618 h 174099"/>
                <a:gd name="connsiteX1" fmla="*/ 96207 w 106197"/>
                <a:gd name="connsiteY1" fmla="*/ 28404 h 174099"/>
                <a:gd name="connsiteX2" fmla="*/ 53325 w 106197"/>
                <a:gd name="connsiteY2" fmla="*/ 63 h 174099"/>
                <a:gd name="connsiteX3" fmla="*/ 9433 w 106197"/>
                <a:gd name="connsiteY3" fmla="*/ 30176 h 174099"/>
                <a:gd name="connsiteX4" fmla="*/ 100 w 106197"/>
                <a:gd name="connsiteY4" fmla="*/ 87618 h 174099"/>
                <a:gd name="connsiteX5" fmla="*/ 11451 w 106197"/>
                <a:gd name="connsiteY5" fmla="*/ 148604 h 174099"/>
                <a:gd name="connsiteX6" fmla="*/ 53073 w 106197"/>
                <a:gd name="connsiteY6" fmla="*/ 174162 h 174099"/>
                <a:gd name="connsiteX7" fmla="*/ 96964 w 106197"/>
                <a:gd name="connsiteY7" fmla="*/ 144808 h 174099"/>
                <a:gd name="connsiteX8" fmla="*/ 106297 w 106197"/>
                <a:gd name="connsiteY8" fmla="*/ 87618 h 174099"/>
                <a:gd name="connsiteX9" fmla="*/ 53073 w 106197"/>
                <a:gd name="connsiteY9" fmla="*/ 168595 h 174099"/>
                <a:gd name="connsiteX10" fmla="*/ 23812 w 106197"/>
                <a:gd name="connsiteY10" fmla="*/ 137976 h 174099"/>
                <a:gd name="connsiteX11" fmla="*/ 21037 w 106197"/>
                <a:gd name="connsiteY11" fmla="*/ 84582 h 174099"/>
                <a:gd name="connsiteX12" fmla="*/ 23055 w 106197"/>
                <a:gd name="connsiteY12" fmla="*/ 38020 h 174099"/>
                <a:gd name="connsiteX13" fmla="*/ 53073 w 106197"/>
                <a:gd name="connsiteY13" fmla="*/ 5630 h 174099"/>
                <a:gd name="connsiteX14" fmla="*/ 82838 w 106197"/>
                <a:gd name="connsiteY14" fmla="*/ 35237 h 174099"/>
                <a:gd name="connsiteX15" fmla="*/ 85361 w 106197"/>
                <a:gd name="connsiteY15" fmla="*/ 84582 h 174099"/>
                <a:gd name="connsiteX16" fmla="*/ 82586 w 106197"/>
                <a:gd name="connsiteY16" fmla="*/ 136963 h 174099"/>
                <a:gd name="connsiteX17" fmla="*/ 53073 w 106197"/>
                <a:gd name="connsiteY17" fmla="*/ 168595 h 17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197" h="174099">
                  <a:moveTo>
                    <a:pt x="106297" y="87618"/>
                  </a:moveTo>
                  <a:cubicBezTo>
                    <a:pt x="106297" y="67374"/>
                    <a:pt x="105036" y="47130"/>
                    <a:pt x="96207" y="28404"/>
                  </a:cubicBezTo>
                  <a:cubicBezTo>
                    <a:pt x="84604" y="4112"/>
                    <a:pt x="63919" y="63"/>
                    <a:pt x="53325" y="63"/>
                  </a:cubicBezTo>
                  <a:cubicBezTo>
                    <a:pt x="38190" y="63"/>
                    <a:pt x="19776" y="6642"/>
                    <a:pt x="9433" y="30176"/>
                  </a:cubicBezTo>
                  <a:cubicBezTo>
                    <a:pt x="1361" y="47636"/>
                    <a:pt x="100" y="67374"/>
                    <a:pt x="100" y="87618"/>
                  </a:cubicBezTo>
                  <a:cubicBezTo>
                    <a:pt x="100" y="106597"/>
                    <a:pt x="1109" y="129372"/>
                    <a:pt x="11451" y="148604"/>
                  </a:cubicBezTo>
                  <a:cubicBezTo>
                    <a:pt x="22298" y="169101"/>
                    <a:pt x="40712" y="174162"/>
                    <a:pt x="53073" y="174162"/>
                  </a:cubicBezTo>
                  <a:cubicBezTo>
                    <a:pt x="66694" y="174162"/>
                    <a:pt x="85865" y="168848"/>
                    <a:pt x="96964" y="144808"/>
                  </a:cubicBezTo>
                  <a:cubicBezTo>
                    <a:pt x="105036" y="127347"/>
                    <a:pt x="106297" y="107609"/>
                    <a:pt x="106297" y="87618"/>
                  </a:cubicBezTo>
                  <a:close/>
                  <a:moveTo>
                    <a:pt x="53073" y="168595"/>
                  </a:moveTo>
                  <a:cubicBezTo>
                    <a:pt x="43235" y="168595"/>
                    <a:pt x="28352" y="162268"/>
                    <a:pt x="23812" y="137976"/>
                  </a:cubicBezTo>
                  <a:cubicBezTo>
                    <a:pt x="21037" y="122793"/>
                    <a:pt x="21037" y="99512"/>
                    <a:pt x="21037" y="84582"/>
                  </a:cubicBezTo>
                  <a:cubicBezTo>
                    <a:pt x="21037" y="68387"/>
                    <a:pt x="21037" y="51685"/>
                    <a:pt x="23055" y="38020"/>
                  </a:cubicBezTo>
                  <a:cubicBezTo>
                    <a:pt x="27848" y="7907"/>
                    <a:pt x="46766" y="5630"/>
                    <a:pt x="53073" y="5630"/>
                  </a:cubicBezTo>
                  <a:cubicBezTo>
                    <a:pt x="61397" y="5630"/>
                    <a:pt x="78045" y="10185"/>
                    <a:pt x="82838" y="35237"/>
                  </a:cubicBezTo>
                  <a:cubicBezTo>
                    <a:pt x="85361" y="49408"/>
                    <a:pt x="85361" y="68640"/>
                    <a:pt x="85361" y="84582"/>
                  </a:cubicBezTo>
                  <a:cubicBezTo>
                    <a:pt x="85361" y="103561"/>
                    <a:pt x="85361" y="120768"/>
                    <a:pt x="82586" y="136963"/>
                  </a:cubicBezTo>
                  <a:cubicBezTo>
                    <a:pt x="78802" y="161003"/>
                    <a:pt x="64424" y="168595"/>
                    <a:pt x="53073" y="168595"/>
                  </a:cubicBez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88" name="Freeform: Shape 587">
              <a:extLst>
                <a:ext uri="{FF2B5EF4-FFF2-40B4-BE49-F238E27FC236}">
                  <a16:creationId xmlns:a16="http://schemas.microsoft.com/office/drawing/2014/main" id="{85AEB65F-DBDE-DB29-B378-6111BC423232}"/>
                </a:ext>
              </a:extLst>
            </p:cNvPr>
            <p:cNvSpPr/>
            <p:nvPr>
              <p:custDataLst>
                <p:tags r:id="rId68"/>
              </p:custDataLst>
            </p:nvPr>
          </p:nvSpPr>
          <p:spPr>
            <a:xfrm>
              <a:off x="6040664" y="5345312"/>
              <a:ext cx="56251" cy="253051"/>
            </a:xfrm>
            <a:custGeom>
              <a:avLst/>
              <a:gdLst>
                <a:gd name="connsiteX0" fmla="*/ 55096 w 56251"/>
                <a:gd name="connsiteY0" fmla="*/ 130890 h 253051"/>
                <a:gd name="connsiteX1" fmla="*/ 56357 w 56251"/>
                <a:gd name="connsiteY1" fmla="*/ 126588 h 253051"/>
                <a:gd name="connsiteX2" fmla="*/ 55096 w 56251"/>
                <a:gd name="connsiteY2" fmla="*/ 122286 h 253051"/>
                <a:gd name="connsiteX3" fmla="*/ 10952 w 56251"/>
                <a:gd name="connsiteY3" fmla="*/ 5883 h 253051"/>
                <a:gd name="connsiteX4" fmla="*/ 5150 w 56251"/>
                <a:gd name="connsiteY4" fmla="*/ 63 h 253051"/>
                <a:gd name="connsiteX5" fmla="*/ 105 w 56251"/>
                <a:gd name="connsiteY5" fmla="*/ 5124 h 253051"/>
                <a:gd name="connsiteX6" fmla="*/ 1366 w 56251"/>
                <a:gd name="connsiteY6" fmla="*/ 9173 h 253051"/>
                <a:gd name="connsiteX7" fmla="*/ 46015 w 56251"/>
                <a:gd name="connsiteY7" fmla="*/ 126588 h 253051"/>
                <a:gd name="connsiteX8" fmla="*/ 1366 w 56251"/>
                <a:gd name="connsiteY8" fmla="*/ 243498 h 253051"/>
                <a:gd name="connsiteX9" fmla="*/ 105 w 56251"/>
                <a:gd name="connsiteY9" fmla="*/ 248053 h 253051"/>
                <a:gd name="connsiteX10" fmla="*/ 5150 w 56251"/>
                <a:gd name="connsiteY10" fmla="*/ 253114 h 253051"/>
                <a:gd name="connsiteX11" fmla="*/ 10447 w 56251"/>
                <a:gd name="connsiteY11" fmla="*/ 248053 h 253051"/>
                <a:gd name="connsiteX12" fmla="*/ 55096 w 56251"/>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51" h="253051">
                  <a:moveTo>
                    <a:pt x="55096" y="130890"/>
                  </a:moveTo>
                  <a:cubicBezTo>
                    <a:pt x="56357" y="127854"/>
                    <a:pt x="56357" y="127347"/>
                    <a:pt x="56357" y="126588"/>
                  </a:cubicBezTo>
                  <a:cubicBezTo>
                    <a:pt x="56357" y="125829"/>
                    <a:pt x="56357" y="125323"/>
                    <a:pt x="55096" y="122286"/>
                  </a:cubicBezTo>
                  <a:lnTo>
                    <a:pt x="10952" y="5883"/>
                  </a:lnTo>
                  <a:cubicBezTo>
                    <a:pt x="9438" y="1581"/>
                    <a:pt x="7925" y="63"/>
                    <a:pt x="5150" y="63"/>
                  </a:cubicBezTo>
                  <a:cubicBezTo>
                    <a:pt x="2375" y="63"/>
                    <a:pt x="105" y="2340"/>
                    <a:pt x="105" y="5124"/>
                  </a:cubicBezTo>
                  <a:cubicBezTo>
                    <a:pt x="105" y="5883"/>
                    <a:pt x="105" y="6389"/>
                    <a:pt x="1366" y="9173"/>
                  </a:cubicBezTo>
                  <a:lnTo>
                    <a:pt x="46015" y="126588"/>
                  </a:lnTo>
                  <a:lnTo>
                    <a:pt x="1366" y="243498"/>
                  </a:lnTo>
                  <a:cubicBezTo>
                    <a:pt x="105" y="246281"/>
                    <a:pt x="105" y="246788"/>
                    <a:pt x="105" y="248053"/>
                  </a:cubicBezTo>
                  <a:cubicBezTo>
                    <a:pt x="105" y="250836"/>
                    <a:pt x="2375" y="253114"/>
                    <a:pt x="5150" y="253114"/>
                  </a:cubicBezTo>
                  <a:cubicBezTo>
                    <a:pt x="8429" y="253114"/>
                    <a:pt x="9438" y="250583"/>
                    <a:pt x="10447" y="248053"/>
                  </a:cubicBezTo>
                  <a:lnTo>
                    <a:pt x="55096" y="130890"/>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89" name="Freeform: Shape 588">
              <a:extLst>
                <a:ext uri="{FF2B5EF4-FFF2-40B4-BE49-F238E27FC236}">
                  <a16:creationId xmlns:a16="http://schemas.microsoft.com/office/drawing/2014/main" id="{2387B809-C9E7-E307-8811-98461B42C81A}"/>
                </a:ext>
              </a:extLst>
            </p:cNvPr>
            <p:cNvSpPr/>
            <p:nvPr>
              <p:custDataLst>
                <p:tags r:id="rId69"/>
              </p:custDataLst>
            </p:nvPr>
          </p:nvSpPr>
          <p:spPr>
            <a:xfrm>
              <a:off x="6126830" y="5533784"/>
              <a:ext cx="85638" cy="116555"/>
            </a:xfrm>
            <a:custGeom>
              <a:avLst/>
              <a:gdLst>
                <a:gd name="connsiteX0" fmla="*/ 35601 w 85638"/>
                <a:gd name="connsiteY0" fmla="*/ 116621 h 116555"/>
                <a:gd name="connsiteX1" fmla="*/ 43194 w 85638"/>
                <a:gd name="connsiteY1" fmla="*/ 110775 h 116555"/>
                <a:gd name="connsiteX2" fmla="*/ 35601 w 85638"/>
                <a:gd name="connsiteY2" fmla="*/ 104930 h 116555"/>
                <a:gd name="connsiteX3" fmla="*/ 28361 w 85638"/>
                <a:gd name="connsiteY3" fmla="*/ 104930 h 116555"/>
                <a:gd name="connsiteX4" fmla="*/ 28361 w 85638"/>
                <a:gd name="connsiteY4" fmla="*/ 69857 h 116555"/>
                <a:gd name="connsiteX5" fmla="*/ 48491 w 85638"/>
                <a:gd name="connsiteY5" fmla="*/ 78182 h 116555"/>
                <a:gd name="connsiteX6" fmla="*/ 85748 w 85638"/>
                <a:gd name="connsiteY6" fmla="*/ 39035 h 116555"/>
                <a:gd name="connsiteX7" fmla="*/ 50257 w 85638"/>
                <a:gd name="connsiteY7" fmla="*/ 66 h 116555"/>
                <a:gd name="connsiteX8" fmla="*/ 28361 w 85638"/>
                <a:gd name="connsiteY8" fmla="*/ 8037 h 116555"/>
                <a:gd name="connsiteX9" fmla="*/ 20769 w 85638"/>
                <a:gd name="connsiteY9" fmla="*/ 951 h 116555"/>
                <a:gd name="connsiteX10" fmla="*/ 7702 w 85638"/>
                <a:gd name="connsiteY10" fmla="*/ 951 h 116555"/>
                <a:gd name="connsiteX11" fmla="*/ 109 w 85638"/>
                <a:gd name="connsiteY11" fmla="*/ 6797 h 116555"/>
                <a:gd name="connsiteX12" fmla="*/ 7702 w 85638"/>
                <a:gd name="connsiteY12" fmla="*/ 12642 h 116555"/>
                <a:gd name="connsiteX13" fmla="*/ 14942 w 85638"/>
                <a:gd name="connsiteY13" fmla="*/ 12642 h 116555"/>
                <a:gd name="connsiteX14" fmla="*/ 14942 w 85638"/>
                <a:gd name="connsiteY14" fmla="*/ 104930 h 116555"/>
                <a:gd name="connsiteX15" fmla="*/ 7702 w 85638"/>
                <a:gd name="connsiteY15" fmla="*/ 104930 h 116555"/>
                <a:gd name="connsiteX16" fmla="*/ 109 w 85638"/>
                <a:gd name="connsiteY16" fmla="*/ 110775 h 116555"/>
                <a:gd name="connsiteX17" fmla="*/ 7702 w 85638"/>
                <a:gd name="connsiteY17" fmla="*/ 116621 h 116555"/>
                <a:gd name="connsiteX18" fmla="*/ 35601 w 85638"/>
                <a:gd name="connsiteY18" fmla="*/ 116621 h 116555"/>
                <a:gd name="connsiteX19" fmla="*/ 28361 w 85638"/>
                <a:gd name="connsiteY19" fmla="*/ 30710 h 116555"/>
                <a:gd name="connsiteX20" fmla="*/ 49551 w 85638"/>
                <a:gd name="connsiteY20" fmla="*/ 11757 h 116555"/>
                <a:gd name="connsiteX21" fmla="*/ 72329 w 85638"/>
                <a:gd name="connsiteY21" fmla="*/ 39035 h 116555"/>
                <a:gd name="connsiteX22" fmla="*/ 47961 w 85638"/>
                <a:gd name="connsiteY22" fmla="*/ 66491 h 116555"/>
                <a:gd name="connsiteX23" fmla="*/ 28361 w 85638"/>
                <a:gd name="connsiteY23" fmla="*/ 42932 h 116555"/>
                <a:gd name="connsiteX24" fmla="*/ 28361 w 85638"/>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638" h="116555">
                  <a:moveTo>
                    <a:pt x="35601" y="116621"/>
                  </a:moveTo>
                  <a:cubicBezTo>
                    <a:pt x="38426" y="116621"/>
                    <a:pt x="43194" y="116621"/>
                    <a:pt x="43194" y="110775"/>
                  </a:cubicBezTo>
                  <a:cubicBezTo>
                    <a:pt x="43194" y="104930"/>
                    <a:pt x="38426" y="104930"/>
                    <a:pt x="35601" y="104930"/>
                  </a:cubicBezTo>
                  <a:lnTo>
                    <a:pt x="28361" y="104930"/>
                  </a:lnTo>
                  <a:lnTo>
                    <a:pt x="28361" y="69857"/>
                  </a:lnTo>
                  <a:cubicBezTo>
                    <a:pt x="33835" y="75171"/>
                    <a:pt x="40722" y="78182"/>
                    <a:pt x="48491" y="78182"/>
                  </a:cubicBezTo>
                  <a:cubicBezTo>
                    <a:pt x="68091" y="78182"/>
                    <a:pt x="85748" y="61532"/>
                    <a:pt x="85748" y="39035"/>
                  </a:cubicBezTo>
                  <a:cubicBezTo>
                    <a:pt x="85748" y="17602"/>
                    <a:pt x="70033" y="66"/>
                    <a:pt x="50257" y="66"/>
                  </a:cubicBezTo>
                  <a:cubicBezTo>
                    <a:pt x="41958" y="66"/>
                    <a:pt x="34718" y="3077"/>
                    <a:pt x="28361" y="8037"/>
                  </a:cubicBezTo>
                  <a:cubicBezTo>
                    <a:pt x="28361" y="951"/>
                    <a:pt x="24477" y="951"/>
                    <a:pt x="20769" y="951"/>
                  </a:cubicBezTo>
                  <a:lnTo>
                    <a:pt x="7702" y="951"/>
                  </a:lnTo>
                  <a:cubicBezTo>
                    <a:pt x="4877" y="951"/>
                    <a:pt x="109" y="951"/>
                    <a:pt x="109" y="6797"/>
                  </a:cubicBezTo>
                  <a:cubicBezTo>
                    <a:pt x="109" y="12642"/>
                    <a:pt x="4877" y="12642"/>
                    <a:pt x="7702" y="12642"/>
                  </a:cubicBezTo>
                  <a:lnTo>
                    <a:pt x="14942" y="12642"/>
                  </a:lnTo>
                  <a:lnTo>
                    <a:pt x="14942" y="104930"/>
                  </a:lnTo>
                  <a:lnTo>
                    <a:pt x="7702" y="104930"/>
                  </a:lnTo>
                  <a:cubicBezTo>
                    <a:pt x="4877" y="104930"/>
                    <a:pt x="109" y="104930"/>
                    <a:pt x="109" y="110775"/>
                  </a:cubicBezTo>
                  <a:cubicBezTo>
                    <a:pt x="109" y="116621"/>
                    <a:pt x="4877" y="116621"/>
                    <a:pt x="7702" y="116621"/>
                  </a:cubicBezTo>
                  <a:lnTo>
                    <a:pt x="35601" y="116621"/>
                  </a:lnTo>
                  <a:close/>
                  <a:moveTo>
                    <a:pt x="28361" y="30710"/>
                  </a:moveTo>
                  <a:cubicBezTo>
                    <a:pt x="28361" y="20436"/>
                    <a:pt x="38779" y="11757"/>
                    <a:pt x="49551" y="11757"/>
                  </a:cubicBezTo>
                  <a:cubicBezTo>
                    <a:pt x="61911" y="11757"/>
                    <a:pt x="72329" y="23802"/>
                    <a:pt x="72329" y="39035"/>
                  </a:cubicBezTo>
                  <a:cubicBezTo>
                    <a:pt x="72329" y="55155"/>
                    <a:pt x="60322" y="66491"/>
                    <a:pt x="47961" y="66491"/>
                  </a:cubicBezTo>
                  <a:cubicBezTo>
                    <a:pt x="34895" y="66491"/>
                    <a:pt x="28361" y="51789"/>
                    <a:pt x="28361" y="42932"/>
                  </a:cubicBezTo>
                  <a:lnTo>
                    <a:pt x="28361" y="30710"/>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90" name="Freeform: Shape 589">
              <a:extLst>
                <a:ext uri="{FF2B5EF4-FFF2-40B4-BE49-F238E27FC236}">
                  <a16:creationId xmlns:a16="http://schemas.microsoft.com/office/drawing/2014/main" id="{B06009A2-85B9-E2D7-ED1F-5735B678E542}"/>
                </a:ext>
              </a:extLst>
            </p:cNvPr>
            <p:cNvSpPr/>
            <p:nvPr>
              <p:custDataLst>
                <p:tags r:id="rId70"/>
              </p:custDataLst>
            </p:nvPr>
          </p:nvSpPr>
          <p:spPr>
            <a:xfrm>
              <a:off x="6225379" y="5557748"/>
              <a:ext cx="53477" cy="78572"/>
            </a:xfrm>
            <a:custGeom>
              <a:avLst/>
              <a:gdLst>
                <a:gd name="connsiteX0" fmla="*/ 2509 w 53477"/>
                <a:gd name="connsiteY0" fmla="*/ 70415 h 78572"/>
                <a:gd name="connsiteX1" fmla="*/ 113 w 53477"/>
                <a:gd name="connsiteY1" fmla="*/ 74464 h 78572"/>
                <a:gd name="connsiteX2" fmla="*/ 5662 w 53477"/>
                <a:gd name="connsiteY2" fmla="*/ 78639 h 78572"/>
                <a:gd name="connsiteX3" fmla="*/ 48166 w 53477"/>
                <a:gd name="connsiteY3" fmla="*/ 78639 h 78572"/>
                <a:gd name="connsiteX4" fmla="*/ 53590 w 53477"/>
                <a:gd name="connsiteY4" fmla="*/ 73199 h 78572"/>
                <a:gd name="connsiteX5" fmla="*/ 53590 w 53477"/>
                <a:gd name="connsiteY5" fmla="*/ 69782 h 78572"/>
                <a:gd name="connsiteX6" fmla="*/ 48797 w 53477"/>
                <a:gd name="connsiteY6" fmla="*/ 64342 h 78572"/>
                <a:gd name="connsiteX7" fmla="*/ 44004 w 53477"/>
                <a:gd name="connsiteY7" fmla="*/ 70288 h 78572"/>
                <a:gd name="connsiteX8" fmla="*/ 15878 w 53477"/>
                <a:gd name="connsiteY8" fmla="*/ 70288 h 78572"/>
                <a:gd name="connsiteX9" fmla="*/ 39338 w 53477"/>
                <a:gd name="connsiteY9" fmla="*/ 50930 h 78572"/>
                <a:gd name="connsiteX10" fmla="*/ 53590 w 53477"/>
                <a:gd name="connsiteY10" fmla="*/ 24866 h 78572"/>
                <a:gd name="connsiteX11" fmla="*/ 25212 w 53477"/>
                <a:gd name="connsiteY11" fmla="*/ 67 h 78572"/>
                <a:gd name="connsiteX12" fmla="*/ 113 w 53477"/>
                <a:gd name="connsiteY12" fmla="*/ 20564 h 78572"/>
                <a:gd name="connsiteX13" fmla="*/ 6293 w 53477"/>
                <a:gd name="connsiteY13" fmla="*/ 27143 h 78572"/>
                <a:gd name="connsiteX14" fmla="*/ 12347 w 53477"/>
                <a:gd name="connsiteY14" fmla="*/ 20943 h 78572"/>
                <a:gd name="connsiteX15" fmla="*/ 10581 w 53477"/>
                <a:gd name="connsiteY15" fmla="*/ 16642 h 78572"/>
                <a:gd name="connsiteX16" fmla="*/ 24707 w 53477"/>
                <a:gd name="connsiteY16" fmla="*/ 8417 h 78572"/>
                <a:gd name="connsiteX17" fmla="*/ 44004 w 53477"/>
                <a:gd name="connsiteY17" fmla="*/ 24866 h 78572"/>
                <a:gd name="connsiteX18" fmla="*/ 29121 w 53477"/>
                <a:gd name="connsiteY18" fmla="*/ 48146 h 78572"/>
                <a:gd name="connsiteX19" fmla="*/ 2509 w 53477"/>
                <a:gd name="connsiteY19" fmla="*/ 70415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477" h="78572">
                  <a:moveTo>
                    <a:pt x="2509" y="70415"/>
                  </a:moveTo>
                  <a:cubicBezTo>
                    <a:pt x="869" y="71807"/>
                    <a:pt x="113" y="72439"/>
                    <a:pt x="113" y="74464"/>
                  </a:cubicBezTo>
                  <a:cubicBezTo>
                    <a:pt x="113" y="78639"/>
                    <a:pt x="3770" y="78639"/>
                    <a:pt x="5662" y="78639"/>
                  </a:cubicBezTo>
                  <a:lnTo>
                    <a:pt x="48166" y="78639"/>
                  </a:lnTo>
                  <a:cubicBezTo>
                    <a:pt x="52328" y="78639"/>
                    <a:pt x="53590" y="77627"/>
                    <a:pt x="53590" y="73199"/>
                  </a:cubicBezTo>
                  <a:lnTo>
                    <a:pt x="53590" y="69782"/>
                  </a:lnTo>
                  <a:cubicBezTo>
                    <a:pt x="53590" y="67378"/>
                    <a:pt x="53590" y="64342"/>
                    <a:pt x="48797" y="64342"/>
                  </a:cubicBezTo>
                  <a:cubicBezTo>
                    <a:pt x="44004" y="64342"/>
                    <a:pt x="44004" y="67252"/>
                    <a:pt x="44004" y="70288"/>
                  </a:cubicBezTo>
                  <a:lnTo>
                    <a:pt x="15878" y="70288"/>
                  </a:lnTo>
                  <a:cubicBezTo>
                    <a:pt x="25085" y="62444"/>
                    <a:pt x="35175" y="54599"/>
                    <a:pt x="39338" y="50930"/>
                  </a:cubicBezTo>
                  <a:cubicBezTo>
                    <a:pt x="46527" y="44351"/>
                    <a:pt x="53590" y="36127"/>
                    <a:pt x="53590" y="24866"/>
                  </a:cubicBezTo>
                  <a:cubicBezTo>
                    <a:pt x="53590" y="9936"/>
                    <a:pt x="40977" y="67"/>
                    <a:pt x="25212" y="67"/>
                  </a:cubicBezTo>
                  <a:cubicBezTo>
                    <a:pt x="10329" y="67"/>
                    <a:pt x="113" y="9809"/>
                    <a:pt x="113" y="20564"/>
                  </a:cubicBezTo>
                  <a:cubicBezTo>
                    <a:pt x="113" y="26004"/>
                    <a:pt x="4401" y="27143"/>
                    <a:pt x="6293" y="27143"/>
                  </a:cubicBezTo>
                  <a:cubicBezTo>
                    <a:pt x="8941" y="27143"/>
                    <a:pt x="12347" y="25119"/>
                    <a:pt x="12347" y="20943"/>
                  </a:cubicBezTo>
                  <a:cubicBezTo>
                    <a:pt x="12347" y="19425"/>
                    <a:pt x="11716" y="17654"/>
                    <a:pt x="10581" y="16642"/>
                  </a:cubicBezTo>
                  <a:cubicBezTo>
                    <a:pt x="12725" y="11960"/>
                    <a:pt x="17896" y="8417"/>
                    <a:pt x="24707" y="8417"/>
                  </a:cubicBezTo>
                  <a:cubicBezTo>
                    <a:pt x="34797" y="8417"/>
                    <a:pt x="44004" y="14238"/>
                    <a:pt x="44004" y="24866"/>
                  </a:cubicBezTo>
                  <a:cubicBezTo>
                    <a:pt x="44004" y="34229"/>
                    <a:pt x="36815" y="41694"/>
                    <a:pt x="29121" y="48146"/>
                  </a:cubicBezTo>
                  <a:lnTo>
                    <a:pt x="2509" y="70415"/>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91" name="Freeform: Shape 590">
              <a:extLst>
                <a:ext uri="{FF2B5EF4-FFF2-40B4-BE49-F238E27FC236}">
                  <a16:creationId xmlns:a16="http://schemas.microsoft.com/office/drawing/2014/main" id="{2D9CC375-B51B-DA66-D55E-05BDA206D561}"/>
                </a:ext>
              </a:extLst>
            </p:cNvPr>
            <p:cNvSpPr/>
            <p:nvPr>
              <p:custDataLst>
                <p:tags r:id="rId71"/>
              </p:custDataLst>
            </p:nvPr>
          </p:nvSpPr>
          <p:spPr>
            <a:xfrm>
              <a:off x="6382982" y="5345312"/>
              <a:ext cx="10090" cy="253051"/>
            </a:xfrm>
            <a:custGeom>
              <a:avLst/>
              <a:gdLst>
                <a:gd name="connsiteX0" fmla="*/ 10208 w 10090"/>
                <a:gd name="connsiteY0" fmla="*/ 9173 h 253051"/>
                <a:gd name="connsiteX1" fmla="*/ 5163 w 10090"/>
                <a:gd name="connsiteY1" fmla="*/ 63 h 253051"/>
                <a:gd name="connsiteX2" fmla="*/ 118 w 10090"/>
                <a:gd name="connsiteY2" fmla="*/ 9173 h 253051"/>
                <a:gd name="connsiteX3" fmla="*/ 118 w 10090"/>
                <a:gd name="connsiteY3" fmla="*/ 244004 h 253051"/>
                <a:gd name="connsiteX4" fmla="*/ 5163 w 10090"/>
                <a:gd name="connsiteY4" fmla="*/ 253114 h 253051"/>
                <a:gd name="connsiteX5" fmla="*/ 10208 w 10090"/>
                <a:gd name="connsiteY5" fmla="*/ 244004 h 253051"/>
                <a:gd name="connsiteX6" fmla="*/ 10208 w 10090"/>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0" h="253051">
                  <a:moveTo>
                    <a:pt x="10208" y="9173"/>
                  </a:moveTo>
                  <a:cubicBezTo>
                    <a:pt x="10208" y="4618"/>
                    <a:pt x="10208" y="63"/>
                    <a:pt x="5163" y="63"/>
                  </a:cubicBezTo>
                  <a:cubicBezTo>
                    <a:pt x="118" y="63"/>
                    <a:pt x="118" y="4618"/>
                    <a:pt x="118" y="9173"/>
                  </a:cubicBezTo>
                  <a:lnTo>
                    <a:pt x="118" y="244004"/>
                  </a:lnTo>
                  <a:cubicBezTo>
                    <a:pt x="118" y="248559"/>
                    <a:pt x="118" y="253114"/>
                    <a:pt x="5163" y="253114"/>
                  </a:cubicBezTo>
                  <a:cubicBezTo>
                    <a:pt x="10208" y="253114"/>
                    <a:pt x="10208" y="248559"/>
                    <a:pt x="10208" y="244004"/>
                  </a:cubicBezTo>
                  <a:lnTo>
                    <a:pt x="10208" y="91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92" name="Freeform: Shape 591">
              <a:extLst>
                <a:ext uri="{FF2B5EF4-FFF2-40B4-BE49-F238E27FC236}">
                  <a16:creationId xmlns:a16="http://schemas.microsoft.com/office/drawing/2014/main" id="{DEEF124A-E5BF-4318-C558-D16769FA78A6}"/>
                </a:ext>
              </a:extLst>
            </p:cNvPr>
            <p:cNvSpPr/>
            <p:nvPr>
              <p:custDataLst>
                <p:tags r:id="rId72"/>
              </p:custDataLst>
            </p:nvPr>
          </p:nvSpPr>
          <p:spPr>
            <a:xfrm>
              <a:off x="6432872" y="5366568"/>
              <a:ext cx="106197" cy="174099"/>
            </a:xfrm>
            <a:custGeom>
              <a:avLst/>
              <a:gdLst>
                <a:gd name="connsiteX0" fmla="*/ 106318 w 106197"/>
                <a:gd name="connsiteY0" fmla="*/ 87618 h 174099"/>
                <a:gd name="connsiteX1" fmla="*/ 96228 w 106197"/>
                <a:gd name="connsiteY1" fmla="*/ 28404 h 174099"/>
                <a:gd name="connsiteX2" fmla="*/ 53346 w 106197"/>
                <a:gd name="connsiteY2" fmla="*/ 63 h 174099"/>
                <a:gd name="connsiteX3" fmla="*/ 9454 w 106197"/>
                <a:gd name="connsiteY3" fmla="*/ 30176 h 174099"/>
                <a:gd name="connsiteX4" fmla="*/ 121 w 106197"/>
                <a:gd name="connsiteY4" fmla="*/ 87618 h 174099"/>
                <a:gd name="connsiteX5" fmla="*/ 11472 w 106197"/>
                <a:gd name="connsiteY5" fmla="*/ 148604 h 174099"/>
                <a:gd name="connsiteX6" fmla="*/ 53093 w 106197"/>
                <a:gd name="connsiteY6" fmla="*/ 174162 h 174099"/>
                <a:gd name="connsiteX7" fmla="*/ 96985 w 106197"/>
                <a:gd name="connsiteY7" fmla="*/ 144808 h 174099"/>
                <a:gd name="connsiteX8" fmla="*/ 106318 w 106197"/>
                <a:gd name="connsiteY8" fmla="*/ 87618 h 174099"/>
                <a:gd name="connsiteX9" fmla="*/ 53093 w 106197"/>
                <a:gd name="connsiteY9" fmla="*/ 168595 h 174099"/>
                <a:gd name="connsiteX10" fmla="*/ 23832 w 106197"/>
                <a:gd name="connsiteY10" fmla="*/ 137976 h 174099"/>
                <a:gd name="connsiteX11" fmla="*/ 21058 w 106197"/>
                <a:gd name="connsiteY11" fmla="*/ 84582 h 174099"/>
                <a:gd name="connsiteX12" fmla="*/ 23076 w 106197"/>
                <a:gd name="connsiteY12" fmla="*/ 38020 h 174099"/>
                <a:gd name="connsiteX13" fmla="*/ 53093 w 106197"/>
                <a:gd name="connsiteY13" fmla="*/ 5630 h 174099"/>
                <a:gd name="connsiteX14" fmla="*/ 82859 w 106197"/>
                <a:gd name="connsiteY14" fmla="*/ 35237 h 174099"/>
                <a:gd name="connsiteX15" fmla="*/ 85381 w 106197"/>
                <a:gd name="connsiteY15" fmla="*/ 84582 h 174099"/>
                <a:gd name="connsiteX16" fmla="*/ 82607 w 106197"/>
                <a:gd name="connsiteY16" fmla="*/ 136963 h 174099"/>
                <a:gd name="connsiteX17" fmla="*/ 53093 w 106197"/>
                <a:gd name="connsiteY17" fmla="*/ 168595 h 17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197" h="174099">
                  <a:moveTo>
                    <a:pt x="106318" y="87618"/>
                  </a:moveTo>
                  <a:cubicBezTo>
                    <a:pt x="106318" y="67374"/>
                    <a:pt x="105057" y="47130"/>
                    <a:pt x="96228" y="28404"/>
                  </a:cubicBezTo>
                  <a:cubicBezTo>
                    <a:pt x="84625" y="4112"/>
                    <a:pt x="63940" y="63"/>
                    <a:pt x="53346" y="63"/>
                  </a:cubicBezTo>
                  <a:cubicBezTo>
                    <a:pt x="38211" y="63"/>
                    <a:pt x="19796" y="6642"/>
                    <a:pt x="9454" y="30176"/>
                  </a:cubicBezTo>
                  <a:cubicBezTo>
                    <a:pt x="1382" y="47636"/>
                    <a:pt x="121" y="67374"/>
                    <a:pt x="121" y="87618"/>
                  </a:cubicBezTo>
                  <a:cubicBezTo>
                    <a:pt x="121" y="106597"/>
                    <a:pt x="1130" y="129372"/>
                    <a:pt x="11472" y="148604"/>
                  </a:cubicBezTo>
                  <a:cubicBezTo>
                    <a:pt x="22319" y="169101"/>
                    <a:pt x="40733" y="174162"/>
                    <a:pt x="53093" y="174162"/>
                  </a:cubicBezTo>
                  <a:cubicBezTo>
                    <a:pt x="66715" y="174162"/>
                    <a:pt x="85886" y="168848"/>
                    <a:pt x="96985" y="144808"/>
                  </a:cubicBezTo>
                  <a:cubicBezTo>
                    <a:pt x="105057" y="127347"/>
                    <a:pt x="106318" y="107609"/>
                    <a:pt x="106318" y="87618"/>
                  </a:cubicBezTo>
                  <a:close/>
                  <a:moveTo>
                    <a:pt x="53093" y="168595"/>
                  </a:moveTo>
                  <a:cubicBezTo>
                    <a:pt x="43256" y="168595"/>
                    <a:pt x="28373" y="162268"/>
                    <a:pt x="23832" y="137976"/>
                  </a:cubicBezTo>
                  <a:cubicBezTo>
                    <a:pt x="21058" y="122793"/>
                    <a:pt x="21058" y="99512"/>
                    <a:pt x="21058" y="84582"/>
                  </a:cubicBezTo>
                  <a:cubicBezTo>
                    <a:pt x="21058" y="68387"/>
                    <a:pt x="21058" y="51685"/>
                    <a:pt x="23076" y="38020"/>
                  </a:cubicBezTo>
                  <a:cubicBezTo>
                    <a:pt x="27868" y="7907"/>
                    <a:pt x="46787" y="5630"/>
                    <a:pt x="53093" y="5630"/>
                  </a:cubicBezTo>
                  <a:cubicBezTo>
                    <a:pt x="61418" y="5630"/>
                    <a:pt x="78066" y="10185"/>
                    <a:pt x="82859" y="35237"/>
                  </a:cubicBezTo>
                  <a:cubicBezTo>
                    <a:pt x="85381" y="49408"/>
                    <a:pt x="85381" y="68640"/>
                    <a:pt x="85381" y="84582"/>
                  </a:cubicBezTo>
                  <a:cubicBezTo>
                    <a:pt x="85381" y="103561"/>
                    <a:pt x="85381" y="120768"/>
                    <a:pt x="82607" y="136963"/>
                  </a:cubicBezTo>
                  <a:cubicBezTo>
                    <a:pt x="78823" y="161003"/>
                    <a:pt x="64445" y="168595"/>
                    <a:pt x="53093" y="168595"/>
                  </a:cubicBez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93" name="Freeform: Shape 592">
              <a:extLst>
                <a:ext uri="{FF2B5EF4-FFF2-40B4-BE49-F238E27FC236}">
                  <a16:creationId xmlns:a16="http://schemas.microsoft.com/office/drawing/2014/main" id="{20177522-512D-8313-208D-F1E6095D44FC}"/>
                </a:ext>
              </a:extLst>
            </p:cNvPr>
            <p:cNvSpPr/>
            <p:nvPr>
              <p:custDataLst>
                <p:tags r:id="rId73"/>
              </p:custDataLst>
            </p:nvPr>
          </p:nvSpPr>
          <p:spPr>
            <a:xfrm>
              <a:off x="6563034" y="5345312"/>
              <a:ext cx="56251" cy="253051"/>
            </a:xfrm>
            <a:custGeom>
              <a:avLst/>
              <a:gdLst>
                <a:gd name="connsiteX0" fmla="*/ 55116 w 56251"/>
                <a:gd name="connsiteY0" fmla="*/ 130890 h 253051"/>
                <a:gd name="connsiteX1" fmla="*/ 56378 w 56251"/>
                <a:gd name="connsiteY1" fmla="*/ 126588 h 253051"/>
                <a:gd name="connsiteX2" fmla="*/ 55116 w 56251"/>
                <a:gd name="connsiteY2" fmla="*/ 122286 h 253051"/>
                <a:gd name="connsiteX3" fmla="*/ 10972 w 56251"/>
                <a:gd name="connsiteY3" fmla="*/ 5883 h 253051"/>
                <a:gd name="connsiteX4" fmla="*/ 5171 w 56251"/>
                <a:gd name="connsiteY4" fmla="*/ 63 h 253051"/>
                <a:gd name="connsiteX5" fmla="*/ 126 w 56251"/>
                <a:gd name="connsiteY5" fmla="*/ 5124 h 253051"/>
                <a:gd name="connsiteX6" fmla="*/ 1387 w 56251"/>
                <a:gd name="connsiteY6" fmla="*/ 9173 h 253051"/>
                <a:gd name="connsiteX7" fmla="*/ 46035 w 56251"/>
                <a:gd name="connsiteY7" fmla="*/ 126588 h 253051"/>
                <a:gd name="connsiteX8" fmla="*/ 1387 w 56251"/>
                <a:gd name="connsiteY8" fmla="*/ 243498 h 253051"/>
                <a:gd name="connsiteX9" fmla="*/ 126 w 56251"/>
                <a:gd name="connsiteY9" fmla="*/ 248053 h 253051"/>
                <a:gd name="connsiteX10" fmla="*/ 5171 w 56251"/>
                <a:gd name="connsiteY10" fmla="*/ 253114 h 253051"/>
                <a:gd name="connsiteX11" fmla="*/ 10468 w 56251"/>
                <a:gd name="connsiteY11" fmla="*/ 248053 h 253051"/>
                <a:gd name="connsiteX12" fmla="*/ 55116 w 56251"/>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51" h="253051">
                  <a:moveTo>
                    <a:pt x="55116" y="130890"/>
                  </a:moveTo>
                  <a:cubicBezTo>
                    <a:pt x="56378" y="127854"/>
                    <a:pt x="56378" y="127347"/>
                    <a:pt x="56378" y="126588"/>
                  </a:cubicBezTo>
                  <a:cubicBezTo>
                    <a:pt x="56378" y="125829"/>
                    <a:pt x="56378" y="125323"/>
                    <a:pt x="55116" y="122286"/>
                  </a:cubicBezTo>
                  <a:lnTo>
                    <a:pt x="10972" y="5883"/>
                  </a:lnTo>
                  <a:cubicBezTo>
                    <a:pt x="9459" y="1581"/>
                    <a:pt x="7945" y="63"/>
                    <a:pt x="5171" y="63"/>
                  </a:cubicBezTo>
                  <a:cubicBezTo>
                    <a:pt x="2396" y="63"/>
                    <a:pt x="126" y="2340"/>
                    <a:pt x="126" y="5124"/>
                  </a:cubicBezTo>
                  <a:cubicBezTo>
                    <a:pt x="126" y="5883"/>
                    <a:pt x="126" y="6389"/>
                    <a:pt x="1387" y="9173"/>
                  </a:cubicBezTo>
                  <a:lnTo>
                    <a:pt x="46035" y="126588"/>
                  </a:lnTo>
                  <a:lnTo>
                    <a:pt x="1387" y="243498"/>
                  </a:lnTo>
                  <a:cubicBezTo>
                    <a:pt x="126" y="246281"/>
                    <a:pt x="126" y="246788"/>
                    <a:pt x="126" y="248053"/>
                  </a:cubicBezTo>
                  <a:cubicBezTo>
                    <a:pt x="126" y="250836"/>
                    <a:pt x="2396" y="253114"/>
                    <a:pt x="5171" y="253114"/>
                  </a:cubicBezTo>
                  <a:cubicBezTo>
                    <a:pt x="8450" y="253114"/>
                    <a:pt x="9459" y="250583"/>
                    <a:pt x="10468" y="248053"/>
                  </a:cubicBezTo>
                  <a:lnTo>
                    <a:pt x="55116" y="130890"/>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94" name="Freeform: Shape 593">
              <a:extLst>
                <a:ext uri="{FF2B5EF4-FFF2-40B4-BE49-F238E27FC236}">
                  <a16:creationId xmlns:a16="http://schemas.microsoft.com/office/drawing/2014/main" id="{6DAA3795-B8F5-BF58-ED44-AD226B23B791}"/>
                </a:ext>
              </a:extLst>
            </p:cNvPr>
            <p:cNvSpPr/>
            <p:nvPr>
              <p:custDataLst>
                <p:tags r:id="rId74"/>
              </p:custDataLst>
            </p:nvPr>
          </p:nvSpPr>
          <p:spPr>
            <a:xfrm>
              <a:off x="6649200" y="5533784"/>
              <a:ext cx="85638" cy="116555"/>
            </a:xfrm>
            <a:custGeom>
              <a:avLst/>
              <a:gdLst>
                <a:gd name="connsiteX0" fmla="*/ 35622 w 85638"/>
                <a:gd name="connsiteY0" fmla="*/ 116621 h 116555"/>
                <a:gd name="connsiteX1" fmla="*/ 43214 w 85638"/>
                <a:gd name="connsiteY1" fmla="*/ 110775 h 116555"/>
                <a:gd name="connsiteX2" fmla="*/ 35622 w 85638"/>
                <a:gd name="connsiteY2" fmla="*/ 104930 h 116555"/>
                <a:gd name="connsiteX3" fmla="*/ 28382 w 85638"/>
                <a:gd name="connsiteY3" fmla="*/ 104930 h 116555"/>
                <a:gd name="connsiteX4" fmla="*/ 28382 w 85638"/>
                <a:gd name="connsiteY4" fmla="*/ 69857 h 116555"/>
                <a:gd name="connsiteX5" fmla="*/ 48512 w 85638"/>
                <a:gd name="connsiteY5" fmla="*/ 78182 h 116555"/>
                <a:gd name="connsiteX6" fmla="*/ 85769 w 85638"/>
                <a:gd name="connsiteY6" fmla="*/ 39035 h 116555"/>
                <a:gd name="connsiteX7" fmla="*/ 50277 w 85638"/>
                <a:gd name="connsiteY7" fmla="*/ 66 h 116555"/>
                <a:gd name="connsiteX8" fmla="*/ 28382 w 85638"/>
                <a:gd name="connsiteY8" fmla="*/ 8037 h 116555"/>
                <a:gd name="connsiteX9" fmla="*/ 20789 w 85638"/>
                <a:gd name="connsiteY9" fmla="*/ 951 h 116555"/>
                <a:gd name="connsiteX10" fmla="*/ 7723 w 85638"/>
                <a:gd name="connsiteY10" fmla="*/ 951 h 116555"/>
                <a:gd name="connsiteX11" fmla="*/ 130 w 85638"/>
                <a:gd name="connsiteY11" fmla="*/ 6797 h 116555"/>
                <a:gd name="connsiteX12" fmla="*/ 7723 w 85638"/>
                <a:gd name="connsiteY12" fmla="*/ 12642 h 116555"/>
                <a:gd name="connsiteX13" fmla="*/ 14962 w 85638"/>
                <a:gd name="connsiteY13" fmla="*/ 12642 h 116555"/>
                <a:gd name="connsiteX14" fmla="*/ 14962 w 85638"/>
                <a:gd name="connsiteY14" fmla="*/ 104930 h 116555"/>
                <a:gd name="connsiteX15" fmla="*/ 7723 w 85638"/>
                <a:gd name="connsiteY15" fmla="*/ 104930 h 116555"/>
                <a:gd name="connsiteX16" fmla="*/ 130 w 85638"/>
                <a:gd name="connsiteY16" fmla="*/ 110775 h 116555"/>
                <a:gd name="connsiteX17" fmla="*/ 7723 w 85638"/>
                <a:gd name="connsiteY17" fmla="*/ 116621 h 116555"/>
                <a:gd name="connsiteX18" fmla="*/ 35622 w 85638"/>
                <a:gd name="connsiteY18" fmla="*/ 116621 h 116555"/>
                <a:gd name="connsiteX19" fmla="*/ 28382 w 85638"/>
                <a:gd name="connsiteY19" fmla="*/ 30710 h 116555"/>
                <a:gd name="connsiteX20" fmla="*/ 49571 w 85638"/>
                <a:gd name="connsiteY20" fmla="*/ 11757 h 116555"/>
                <a:gd name="connsiteX21" fmla="*/ 72349 w 85638"/>
                <a:gd name="connsiteY21" fmla="*/ 39035 h 116555"/>
                <a:gd name="connsiteX22" fmla="*/ 47982 w 85638"/>
                <a:gd name="connsiteY22" fmla="*/ 66491 h 116555"/>
                <a:gd name="connsiteX23" fmla="*/ 28382 w 85638"/>
                <a:gd name="connsiteY23" fmla="*/ 42932 h 116555"/>
                <a:gd name="connsiteX24" fmla="*/ 28382 w 85638"/>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638" h="116555">
                  <a:moveTo>
                    <a:pt x="35622" y="116621"/>
                  </a:moveTo>
                  <a:cubicBezTo>
                    <a:pt x="38447" y="116621"/>
                    <a:pt x="43214" y="116621"/>
                    <a:pt x="43214" y="110775"/>
                  </a:cubicBezTo>
                  <a:cubicBezTo>
                    <a:pt x="43214" y="104930"/>
                    <a:pt x="38447" y="104930"/>
                    <a:pt x="35622" y="104930"/>
                  </a:cubicBezTo>
                  <a:lnTo>
                    <a:pt x="28382" y="104930"/>
                  </a:lnTo>
                  <a:lnTo>
                    <a:pt x="28382" y="69857"/>
                  </a:lnTo>
                  <a:cubicBezTo>
                    <a:pt x="33856" y="75171"/>
                    <a:pt x="40742" y="78182"/>
                    <a:pt x="48512" y="78182"/>
                  </a:cubicBezTo>
                  <a:cubicBezTo>
                    <a:pt x="68112" y="78182"/>
                    <a:pt x="85769" y="61532"/>
                    <a:pt x="85769" y="39035"/>
                  </a:cubicBezTo>
                  <a:cubicBezTo>
                    <a:pt x="85769" y="17602"/>
                    <a:pt x="70054" y="66"/>
                    <a:pt x="50277" y="66"/>
                  </a:cubicBezTo>
                  <a:cubicBezTo>
                    <a:pt x="41978" y="66"/>
                    <a:pt x="34739" y="3077"/>
                    <a:pt x="28382" y="8037"/>
                  </a:cubicBezTo>
                  <a:cubicBezTo>
                    <a:pt x="28382" y="951"/>
                    <a:pt x="24497" y="951"/>
                    <a:pt x="20789" y="951"/>
                  </a:cubicBezTo>
                  <a:lnTo>
                    <a:pt x="7723" y="951"/>
                  </a:lnTo>
                  <a:cubicBezTo>
                    <a:pt x="4898" y="951"/>
                    <a:pt x="130" y="951"/>
                    <a:pt x="130" y="6797"/>
                  </a:cubicBezTo>
                  <a:cubicBezTo>
                    <a:pt x="130" y="12642"/>
                    <a:pt x="4898" y="12642"/>
                    <a:pt x="7723" y="12642"/>
                  </a:cubicBezTo>
                  <a:lnTo>
                    <a:pt x="14962" y="12642"/>
                  </a:lnTo>
                  <a:lnTo>
                    <a:pt x="14962" y="104930"/>
                  </a:lnTo>
                  <a:lnTo>
                    <a:pt x="7723" y="104930"/>
                  </a:lnTo>
                  <a:cubicBezTo>
                    <a:pt x="4898" y="104930"/>
                    <a:pt x="130" y="104930"/>
                    <a:pt x="130" y="110775"/>
                  </a:cubicBezTo>
                  <a:cubicBezTo>
                    <a:pt x="130" y="116621"/>
                    <a:pt x="4898" y="116621"/>
                    <a:pt x="7723" y="116621"/>
                  </a:cubicBezTo>
                  <a:lnTo>
                    <a:pt x="35622" y="116621"/>
                  </a:lnTo>
                  <a:close/>
                  <a:moveTo>
                    <a:pt x="28382" y="30710"/>
                  </a:moveTo>
                  <a:cubicBezTo>
                    <a:pt x="28382" y="20436"/>
                    <a:pt x="38800" y="11757"/>
                    <a:pt x="49571" y="11757"/>
                  </a:cubicBezTo>
                  <a:cubicBezTo>
                    <a:pt x="61931" y="11757"/>
                    <a:pt x="72349" y="23802"/>
                    <a:pt x="72349" y="39035"/>
                  </a:cubicBezTo>
                  <a:cubicBezTo>
                    <a:pt x="72349" y="55155"/>
                    <a:pt x="60342" y="66491"/>
                    <a:pt x="47982" y="66491"/>
                  </a:cubicBezTo>
                  <a:cubicBezTo>
                    <a:pt x="34915" y="66491"/>
                    <a:pt x="28382" y="51789"/>
                    <a:pt x="28382" y="42932"/>
                  </a:cubicBezTo>
                  <a:lnTo>
                    <a:pt x="28382" y="30710"/>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95" name="Freeform: Shape 594">
              <a:extLst>
                <a:ext uri="{FF2B5EF4-FFF2-40B4-BE49-F238E27FC236}">
                  <a16:creationId xmlns:a16="http://schemas.microsoft.com/office/drawing/2014/main" id="{49DF6B94-6B08-155B-7DD4-67B7437CD6E0}"/>
                </a:ext>
              </a:extLst>
            </p:cNvPr>
            <p:cNvSpPr/>
            <p:nvPr>
              <p:custDataLst>
                <p:tags r:id="rId75"/>
              </p:custDataLst>
            </p:nvPr>
          </p:nvSpPr>
          <p:spPr>
            <a:xfrm>
              <a:off x="6746614" y="5557748"/>
              <a:ext cx="55747" cy="79837"/>
            </a:xfrm>
            <a:custGeom>
              <a:avLst/>
              <a:gdLst>
                <a:gd name="connsiteX0" fmla="*/ 27629 w 55747"/>
                <a:gd name="connsiteY0" fmla="*/ 41061 h 79837"/>
                <a:gd name="connsiteX1" fmla="*/ 46295 w 55747"/>
                <a:gd name="connsiteY1" fmla="*/ 56244 h 79837"/>
                <a:gd name="connsiteX2" fmla="*/ 28007 w 55747"/>
                <a:gd name="connsiteY2" fmla="*/ 71554 h 79837"/>
                <a:gd name="connsiteX3" fmla="*/ 10980 w 55747"/>
                <a:gd name="connsiteY3" fmla="*/ 65607 h 79837"/>
                <a:gd name="connsiteX4" fmla="*/ 11232 w 55747"/>
                <a:gd name="connsiteY4" fmla="*/ 65227 h 79837"/>
                <a:gd name="connsiteX5" fmla="*/ 12241 w 55747"/>
                <a:gd name="connsiteY5" fmla="*/ 62444 h 79837"/>
                <a:gd name="connsiteX6" fmla="*/ 12367 w 55747"/>
                <a:gd name="connsiteY6" fmla="*/ 61558 h 79837"/>
                <a:gd name="connsiteX7" fmla="*/ 6313 w 55747"/>
                <a:gd name="connsiteY7" fmla="*/ 55485 h 79837"/>
                <a:gd name="connsiteX8" fmla="*/ 133 w 55747"/>
                <a:gd name="connsiteY8" fmla="*/ 61938 h 79837"/>
                <a:gd name="connsiteX9" fmla="*/ 28007 w 55747"/>
                <a:gd name="connsiteY9" fmla="*/ 79904 h 79837"/>
                <a:gd name="connsiteX10" fmla="*/ 55881 w 55747"/>
                <a:gd name="connsiteY10" fmla="*/ 56371 h 79837"/>
                <a:gd name="connsiteX11" fmla="*/ 42133 w 55747"/>
                <a:gd name="connsiteY11" fmla="*/ 36253 h 79837"/>
                <a:gd name="connsiteX12" fmla="*/ 52097 w 55747"/>
                <a:gd name="connsiteY12" fmla="*/ 18160 h 79837"/>
                <a:gd name="connsiteX13" fmla="*/ 28007 w 55747"/>
                <a:gd name="connsiteY13" fmla="*/ 67 h 79837"/>
                <a:gd name="connsiteX14" fmla="*/ 3917 w 55747"/>
                <a:gd name="connsiteY14" fmla="*/ 14997 h 79837"/>
                <a:gd name="connsiteX15" fmla="*/ 10097 w 55747"/>
                <a:gd name="connsiteY15" fmla="*/ 21323 h 79837"/>
                <a:gd name="connsiteX16" fmla="*/ 16151 w 55747"/>
                <a:gd name="connsiteY16" fmla="*/ 15250 h 79837"/>
                <a:gd name="connsiteX17" fmla="*/ 15142 w 55747"/>
                <a:gd name="connsiteY17" fmla="*/ 11707 h 79837"/>
                <a:gd name="connsiteX18" fmla="*/ 28133 w 55747"/>
                <a:gd name="connsiteY18" fmla="*/ 8417 h 79837"/>
                <a:gd name="connsiteX19" fmla="*/ 42511 w 55747"/>
                <a:gd name="connsiteY19" fmla="*/ 18160 h 79837"/>
                <a:gd name="connsiteX20" fmla="*/ 37592 w 55747"/>
                <a:gd name="connsiteY20" fmla="*/ 28662 h 79837"/>
                <a:gd name="connsiteX21" fmla="*/ 26367 w 55747"/>
                <a:gd name="connsiteY21" fmla="*/ 32331 h 79837"/>
                <a:gd name="connsiteX22" fmla="*/ 16908 w 55747"/>
                <a:gd name="connsiteY22" fmla="*/ 36886 h 79837"/>
                <a:gd name="connsiteX23" fmla="*/ 22331 w 55747"/>
                <a:gd name="connsiteY23" fmla="*/ 41061 h 79837"/>
                <a:gd name="connsiteX24" fmla="*/ 27629 w 55747"/>
                <a:gd name="connsiteY24" fmla="*/ 41061 h 7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747" h="79837">
                  <a:moveTo>
                    <a:pt x="27629" y="41061"/>
                  </a:moveTo>
                  <a:cubicBezTo>
                    <a:pt x="40746" y="41061"/>
                    <a:pt x="46295" y="50044"/>
                    <a:pt x="46295" y="56244"/>
                  </a:cubicBezTo>
                  <a:cubicBezTo>
                    <a:pt x="46295" y="63709"/>
                    <a:pt x="39484" y="71554"/>
                    <a:pt x="28007" y="71554"/>
                  </a:cubicBezTo>
                  <a:cubicBezTo>
                    <a:pt x="26367" y="71554"/>
                    <a:pt x="15773" y="71554"/>
                    <a:pt x="10980" y="65607"/>
                  </a:cubicBezTo>
                  <a:cubicBezTo>
                    <a:pt x="11106" y="65480"/>
                    <a:pt x="11106" y="65354"/>
                    <a:pt x="11232" y="65227"/>
                  </a:cubicBezTo>
                  <a:cubicBezTo>
                    <a:pt x="11989" y="63962"/>
                    <a:pt x="11989" y="63709"/>
                    <a:pt x="12241" y="62444"/>
                  </a:cubicBezTo>
                  <a:cubicBezTo>
                    <a:pt x="12367" y="62317"/>
                    <a:pt x="12367" y="62064"/>
                    <a:pt x="12367" y="61558"/>
                  </a:cubicBezTo>
                  <a:cubicBezTo>
                    <a:pt x="12367" y="58395"/>
                    <a:pt x="9971" y="55485"/>
                    <a:pt x="6313" y="55485"/>
                  </a:cubicBezTo>
                  <a:cubicBezTo>
                    <a:pt x="3034" y="55485"/>
                    <a:pt x="133" y="57636"/>
                    <a:pt x="133" y="61938"/>
                  </a:cubicBezTo>
                  <a:cubicBezTo>
                    <a:pt x="133" y="73199"/>
                    <a:pt x="12241" y="79904"/>
                    <a:pt x="28007" y="79904"/>
                  </a:cubicBezTo>
                  <a:cubicBezTo>
                    <a:pt x="45160" y="79904"/>
                    <a:pt x="55881" y="68137"/>
                    <a:pt x="55881" y="56371"/>
                  </a:cubicBezTo>
                  <a:cubicBezTo>
                    <a:pt x="55881" y="49412"/>
                    <a:pt x="52097" y="41188"/>
                    <a:pt x="42133" y="36253"/>
                  </a:cubicBezTo>
                  <a:cubicBezTo>
                    <a:pt x="47682" y="32457"/>
                    <a:pt x="52097" y="25751"/>
                    <a:pt x="52097" y="18160"/>
                  </a:cubicBezTo>
                  <a:cubicBezTo>
                    <a:pt x="52097" y="8291"/>
                    <a:pt x="42385" y="67"/>
                    <a:pt x="28007" y="67"/>
                  </a:cubicBezTo>
                  <a:cubicBezTo>
                    <a:pt x="12998" y="67"/>
                    <a:pt x="3917" y="5760"/>
                    <a:pt x="3917" y="14997"/>
                  </a:cubicBezTo>
                  <a:cubicBezTo>
                    <a:pt x="3917" y="19046"/>
                    <a:pt x="6818" y="21323"/>
                    <a:pt x="10097" y="21323"/>
                  </a:cubicBezTo>
                  <a:cubicBezTo>
                    <a:pt x="13503" y="21323"/>
                    <a:pt x="16151" y="18666"/>
                    <a:pt x="16151" y="15250"/>
                  </a:cubicBezTo>
                  <a:cubicBezTo>
                    <a:pt x="16151" y="13099"/>
                    <a:pt x="15647" y="12466"/>
                    <a:pt x="15142" y="11707"/>
                  </a:cubicBezTo>
                  <a:cubicBezTo>
                    <a:pt x="19178" y="8417"/>
                    <a:pt x="27124" y="8417"/>
                    <a:pt x="28133" y="8417"/>
                  </a:cubicBezTo>
                  <a:cubicBezTo>
                    <a:pt x="36836" y="8417"/>
                    <a:pt x="42511" y="13225"/>
                    <a:pt x="42511" y="18160"/>
                  </a:cubicBezTo>
                  <a:cubicBezTo>
                    <a:pt x="42511" y="20058"/>
                    <a:pt x="42007" y="24739"/>
                    <a:pt x="37592" y="28662"/>
                  </a:cubicBezTo>
                  <a:cubicBezTo>
                    <a:pt x="33935" y="31825"/>
                    <a:pt x="30403" y="32078"/>
                    <a:pt x="26367" y="32331"/>
                  </a:cubicBezTo>
                  <a:cubicBezTo>
                    <a:pt x="19052" y="32837"/>
                    <a:pt x="16908" y="32963"/>
                    <a:pt x="16908" y="36886"/>
                  </a:cubicBezTo>
                  <a:cubicBezTo>
                    <a:pt x="16908" y="41061"/>
                    <a:pt x="20439" y="41061"/>
                    <a:pt x="22331" y="41061"/>
                  </a:cubicBezTo>
                  <a:lnTo>
                    <a:pt x="27629" y="41061"/>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96" name="Freeform: Shape 595">
              <a:extLst>
                <a:ext uri="{FF2B5EF4-FFF2-40B4-BE49-F238E27FC236}">
                  <a16:creationId xmlns:a16="http://schemas.microsoft.com/office/drawing/2014/main" id="{035B9077-F98B-B72A-C177-AC0605F70FE3}"/>
                </a:ext>
              </a:extLst>
            </p:cNvPr>
            <p:cNvSpPr/>
            <p:nvPr>
              <p:custDataLst>
                <p:tags r:id="rId76"/>
              </p:custDataLst>
            </p:nvPr>
          </p:nvSpPr>
          <p:spPr>
            <a:xfrm>
              <a:off x="6905352" y="5345312"/>
              <a:ext cx="10090" cy="253051"/>
            </a:xfrm>
            <a:custGeom>
              <a:avLst/>
              <a:gdLst>
                <a:gd name="connsiteX0" fmla="*/ 10229 w 10090"/>
                <a:gd name="connsiteY0" fmla="*/ 9173 h 253051"/>
                <a:gd name="connsiteX1" fmla="*/ 5184 w 10090"/>
                <a:gd name="connsiteY1" fmla="*/ 63 h 253051"/>
                <a:gd name="connsiteX2" fmla="*/ 139 w 10090"/>
                <a:gd name="connsiteY2" fmla="*/ 9173 h 253051"/>
                <a:gd name="connsiteX3" fmla="*/ 139 w 10090"/>
                <a:gd name="connsiteY3" fmla="*/ 244004 h 253051"/>
                <a:gd name="connsiteX4" fmla="*/ 5184 w 10090"/>
                <a:gd name="connsiteY4" fmla="*/ 253114 h 253051"/>
                <a:gd name="connsiteX5" fmla="*/ 10229 w 10090"/>
                <a:gd name="connsiteY5" fmla="*/ 244004 h 253051"/>
                <a:gd name="connsiteX6" fmla="*/ 10229 w 10090"/>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0" h="253051">
                  <a:moveTo>
                    <a:pt x="10229" y="9173"/>
                  </a:moveTo>
                  <a:cubicBezTo>
                    <a:pt x="10229" y="4618"/>
                    <a:pt x="10229" y="63"/>
                    <a:pt x="5184" y="63"/>
                  </a:cubicBezTo>
                  <a:cubicBezTo>
                    <a:pt x="139" y="63"/>
                    <a:pt x="139" y="4618"/>
                    <a:pt x="139" y="9173"/>
                  </a:cubicBezTo>
                  <a:lnTo>
                    <a:pt x="139" y="244004"/>
                  </a:lnTo>
                  <a:cubicBezTo>
                    <a:pt x="139" y="248559"/>
                    <a:pt x="139" y="253114"/>
                    <a:pt x="5184" y="253114"/>
                  </a:cubicBezTo>
                  <a:cubicBezTo>
                    <a:pt x="10229" y="253114"/>
                    <a:pt x="10229" y="248559"/>
                    <a:pt x="10229" y="244004"/>
                  </a:cubicBezTo>
                  <a:lnTo>
                    <a:pt x="10229" y="91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97" name="Freeform: Shape 596">
              <a:extLst>
                <a:ext uri="{FF2B5EF4-FFF2-40B4-BE49-F238E27FC236}">
                  <a16:creationId xmlns:a16="http://schemas.microsoft.com/office/drawing/2014/main" id="{B87F504B-F705-4873-695C-3A49EB36662D}"/>
                </a:ext>
              </a:extLst>
            </p:cNvPr>
            <p:cNvSpPr/>
            <p:nvPr>
              <p:custDataLst>
                <p:tags r:id="rId77"/>
              </p:custDataLst>
            </p:nvPr>
          </p:nvSpPr>
          <p:spPr>
            <a:xfrm>
              <a:off x="6952720" y="5359483"/>
              <a:ext cx="152863" cy="227492"/>
            </a:xfrm>
            <a:custGeom>
              <a:avLst/>
              <a:gdLst>
                <a:gd name="connsiteX0" fmla="*/ 114411 w 152863"/>
                <a:gd name="connsiteY0" fmla="*/ 6642 h 227492"/>
                <a:gd name="connsiteX1" fmla="*/ 115167 w 152863"/>
                <a:gd name="connsiteY1" fmla="*/ 2846 h 227492"/>
                <a:gd name="connsiteX2" fmla="*/ 112140 w 152863"/>
                <a:gd name="connsiteY2" fmla="*/ 63 h 227492"/>
                <a:gd name="connsiteX3" fmla="*/ 108357 w 152863"/>
                <a:gd name="connsiteY3" fmla="*/ 5124 h 227492"/>
                <a:gd name="connsiteX4" fmla="*/ 66483 w 152863"/>
                <a:gd name="connsiteY4" fmla="*/ 172391 h 227492"/>
                <a:gd name="connsiteX5" fmla="*/ 37727 w 152863"/>
                <a:gd name="connsiteY5" fmla="*/ 144049 h 227492"/>
                <a:gd name="connsiteX6" fmla="*/ 51348 w 152863"/>
                <a:gd name="connsiteY6" fmla="*/ 96981 h 227492"/>
                <a:gd name="connsiteX7" fmla="*/ 54123 w 152863"/>
                <a:gd name="connsiteY7" fmla="*/ 84582 h 227492"/>
                <a:gd name="connsiteX8" fmla="*/ 33438 w 152863"/>
                <a:gd name="connsiteY8" fmla="*/ 63832 h 227492"/>
                <a:gd name="connsiteX9" fmla="*/ 141 w 152863"/>
                <a:gd name="connsiteY9" fmla="*/ 102802 h 227492"/>
                <a:gd name="connsiteX10" fmla="*/ 3168 w 152863"/>
                <a:gd name="connsiteY10" fmla="*/ 105332 h 227492"/>
                <a:gd name="connsiteX11" fmla="*/ 7204 w 152863"/>
                <a:gd name="connsiteY11" fmla="*/ 100777 h 227492"/>
                <a:gd name="connsiteX12" fmla="*/ 32682 w 152863"/>
                <a:gd name="connsiteY12" fmla="*/ 69399 h 227492"/>
                <a:gd name="connsiteX13" fmla="*/ 38988 w 152863"/>
                <a:gd name="connsiteY13" fmla="*/ 77496 h 227492"/>
                <a:gd name="connsiteX14" fmla="*/ 33186 w 152863"/>
                <a:gd name="connsiteY14" fmla="*/ 99259 h 227492"/>
                <a:gd name="connsiteX15" fmla="*/ 21078 w 152863"/>
                <a:gd name="connsiteY15" fmla="*/ 142024 h 227492"/>
                <a:gd name="connsiteX16" fmla="*/ 64970 w 152863"/>
                <a:gd name="connsiteY16" fmla="*/ 177958 h 227492"/>
                <a:gd name="connsiteX17" fmla="*/ 59420 w 152863"/>
                <a:gd name="connsiteY17" fmla="*/ 200985 h 227492"/>
                <a:gd name="connsiteX18" fmla="*/ 53618 w 152863"/>
                <a:gd name="connsiteY18" fmla="*/ 225025 h 227492"/>
                <a:gd name="connsiteX19" fmla="*/ 56645 w 152863"/>
                <a:gd name="connsiteY19" fmla="*/ 227556 h 227492"/>
                <a:gd name="connsiteX20" fmla="*/ 58916 w 152863"/>
                <a:gd name="connsiteY20" fmla="*/ 226543 h 227492"/>
                <a:gd name="connsiteX21" fmla="*/ 61943 w 152863"/>
                <a:gd name="connsiteY21" fmla="*/ 216168 h 227492"/>
                <a:gd name="connsiteX22" fmla="*/ 71528 w 152863"/>
                <a:gd name="connsiteY22" fmla="*/ 178464 h 227492"/>
                <a:gd name="connsiteX23" fmla="*/ 126771 w 152863"/>
                <a:gd name="connsiteY23" fmla="*/ 151387 h 227492"/>
                <a:gd name="connsiteX24" fmla="*/ 145185 w 152863"/>
                <a:gd name="connsiteY24" fmla="*/ 121021 h 227492"/>
                <a:gd name="connsiteX25" fmla="*/ 153005 w 152863"/>
                <a:gd name="connsiteY25" fmla="*/ 81545 h 227492"/>
                <a:gd name="connsiteX26" fmla="*/ 141906 w 152863"/>
                <a:gd name="connsiteY26" fmla="*/ 63832 h 227492"/>
                <a:gd name="connsiteX27" fmla="*/ 129293 w 152863"/>
                <a:gd name="connsiteY27" fmla="*/ 75978 h 227492"/>
                <a:gd name="connsiteX28" fmla="*/ 133077 w 152863"/>
                <a:gd name="connsiteY28" fmla="*/ 82810 h 227492"/>
                <a:gd name="connsiteX29" fmla="*/ 142158 w 152863"/>
                <a:gd name="connsiteY29" fmla="*/ 104320 h 227492"/>
                <a:gd name="connsiteX30" fmla="*/ 120212 w 152863"/>
                <a:gd name="connsiteY30" fmla="*/ 150375 h 227492"/>
                <a:gd name="connsiteX31" fmla="*/ 72789 w 152863"/>
                <a:gd name="connsiteY31" fmla="*/ 172897 h 227492"/>
                <a:gd name="connsiteX32" fmla="*/ 114411 w 152863"/>
                <a:gd name="connsiteY32" fmla="*/ 6642 h 22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2863" h="227492">
                  <a:moveTo>
                    <a:pt x="114411" y="6642"/>
                  </a:moveTo>
                  <a:cubicBezTo>
                    <a:pt x="114663" y="5630"/>
                    <a:pt x="115167" y="4112"/>
                    <a:pt x="115167" y="2846"/>
                  </a:cubicBezTo>
                  <a:cubicBezTo>
                    <a:pt x="115167" y="316"/>
                    <a:pt x="113402" y="63"/>
                    <a:pt x="112140" y="63"/>
                  </a:cubicBezTo>
                  <a:cubicBezTo>
                    <a:pt x="109618" y="63"/>
                    <a:pt x="109366" y="569"/>
                    <a:pt x="108357" y="5124"/>
                  </a:cubicBezTo>
                  <a:lnTo>
                    <a:pt x="66483" y="172391"/>
                  </a:lnTo>
                  <a:cubicBezTo>
                    <a:pt x="47312" y="170113"/>
                    <a:pt x="37727" y="160750"/>
                    <a:pt x="37727" y="144049"/>
                  </a:cubicBezTo>
                  <a:cubicBezTo>
                    <a:pt x="37727" y="138988"/>
                    <a:pt x="37727" y="132408"/>
                    <a:pt x="51348" y="96981"/>
                  </a:cubicBezTo>
                  <a:cubicBezTo>
                    <a:pt x="52357" y="93945"/>
                    <a:pt x="54123" y="89643"/>
                    <a:pt x="54123" y="84582"/>
                  </a:cubicBezTo>
                  <a:cubicBezTo>
                    <a:pt x="54123" y="73195"/>
                    <a:pt x="46051" y="63832"/>
                    <a:pt x="33438" y="63832"/>
                  </a:cubicBezTo>
                  <a:cubicBezTo>
                    <a:pt x="9475" y="63832"/>
                    <a:pt x="141" y="100524"/>
                    <a:pt x="141" y="102802"/>
                  </a:cubicBezTo>
                  <a:cubicBezTo>
                    <a:pt x="141" y="105332"/>
                    <a:pt x="2664" y="105332"/>
                    <a:pt x="3168" y="105332"/>
                  </a:cubicBezTo>
                  <a:cubicBezTo>
                    <a:pt x="5691" y="105332"/>
                    <a:pt x="5943" y="104826"/>
                    <a:pt x="7204" y="100777"/>
                  </a:cubicBezTo>
                  <a:cubicBezTo>
                    <a:pt x="14015" y="76737"/>
                    <a:pt x="24105" y="69399"/>
                    <a:pt x="32682" y="69399"/>
                  </a:cubicBezTo>
                  <a:cubicBezTo>
                    <a:pt x="34700" y="69399"/>
                    <a:pt x="38988" y="69399"/>
                    <a:pt x="38988" y="77496"/>
                  </a:cubicBezTo>
                  <a:cubicBezTo>
                    <a:pt x="38988" y="84076"/>
                    <a:pt x="36465" y="90402"/>
                    <a:pt x="33186" y="99259"/>
                  </a:cubicBezTo>
                  <a:cubicBezTo>
                    <a:pt x="21078" y="131143"/>
                    <a:pt x="21078" y="137723"/>
                    <a:pt x="21078" y="142024"/>
                  </a:cubicBezTo>
                  <a:cubicBezTo>
                    <a:pt x="21078" y="166064"/>
                    <a:pt x="40754" y="176439"/>
                    <a:pt x="64970" y="177958"/>
                  </a:cubicBezTo>
                  <a:cubicBezTo>
                    <a:pt x="62952" y="187068"/>
                    <a:pt x="62952" y="187574"/>
                    <a:pt x="59420" y="200985"/>
                  </a:cubicBezTo>
                  <a:cubicBezTo>
                    <a:pt x="58663" y="203769"/>
                    <a:pt x="53618" y="224266"/>
                    <a:pt x="53618" y="225025"/>
                  </a:cubicBezTo>
                  <a:cubicBezTo>
                    <a:pt x="53618" y="225278"/>
                    <a:pt x="53618" y="227556"/>
                    <a:pt x="56645" y="227556"/>
                  </a:cubicBezTo>
                  <a:cubicBezTo>
                    <a:pt x="57150" y="227556"/>
                    <a:pt x="58411" y="227556"/>
                    <a:pt x="58916" y="226543"/>
                  </a:cubicBezTo>
                  <a:cubicBezTo>
                    <a:pt x="59672" y="226037"/>
                    <a:pt x="61186" y="219711"/>
                    <a:pt x="61943" y="216168"/>
                  </a:cubicBezTo>
                  <a:lnTo>
                    <a:pt x="71528" y="178464"/>
                  </a:lnTo>
                  <a:cubicBezTo>
                    <a:pt x="80861" y="178464"/>
                    <a:pt x="103059" y="178464"/>
                    <a:pt x="126771" y="151387"/>
                  </a:cubicBezTo>
                  <a:cubicBezTo>
                    <a:pt x="137113" y="139747"/>
                    <a:pt x="142411" y="128613"/>
                    <a:pt x="145185" y="121021"/>
                  </a:cubicBezTo>
                  <a:cubicBezTo>
                    <a:pt x="147456" y="114695"/>
                    <a:pt x="153005" y="92679"/>
                    <a:pt x="153005" y="81545"/>
                  </a:cubicBezTo>
                  <a:cubicBezTo>
                    <a:pt x="153005" y="67374"/>
                    <a:pt x="146194" y="63832"/>
                    <a:pt x="141906" y="63832"/>
                  </a:cubicBezTo>
                  <a:cubicBezTo>
                    <a:pt x="135600" y="63832"/>
                    <a:pt x="129293" y="70411"/>
                    <a:pt x="129293" y="75978"/>
                  </a:cubicBezTo>
                  <a:cubicBezTo>
                    <a:pt x="129293" y="79268"/>
                    <a:pt x="130807" y="80786"/>
                    <a:pt x="133077" y="82810"/>
                  </a:cubicBezTo>
                  <a:cubicBezTo>
                    <a:pt x="135852" y="85594"/>
                    <a:pt x="142158" y="92173"/>
                    <a:pt x="142158" y="104320"/>
                  </a:cubicBezTo>
                  <a:cubicBezTo>
                    <a:pt x="142158" y="120515"/>
                    <a:pt x="129041" y="141265"/>
                    <a:pt x="120212" y="150375"/>
                  </a:cubicBezTo>
                  <a:cubicBezTo>
                    <a:pt x="98014" y="172897"/>
                    <a:pt x="81870" y="172897"/>
                    <a:pt x="72789" y="172897"/>
                  </a:cubicBezTo>
                  <a:lnTo>
                    <a:pt x="114411" y="6642"/>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98" name="Freeform: Shape 597">
              <a:extLst>
                <a:ext uri="{FF2B5EF4-FFF2-40B4-BE49-F238E27FC236}">
                  <a16:creationId xmlns:a16="http://schemas.microsoft.com/office/drawing/2014/main" id="{DE84D399-6B48-FB35-6A80-1C0C4B1BBBE9}"/>
                </a:ext>
              </a:extLst>
            </p:cNvPr>
            <p:cNvSpPr/>
            <p:nvPr>
              <p:custDataLst>
                <p:tags r:id="rId78"/>
              </p:custDataLst>
            </p:nvPr>
          </p:nvSpPr>
          <p:spPr>
            <a:xfrm>
              <a:off x="7132642" y="5345312"/>
              <a:ext cx="56251" cy="253051"/>
            </a:xfrm>
            <a:custGeom>
              <a:avLst/>
              <a:gdLst>
                <a:gd name="connsiteX0" fmla="*/ 55139 w 56251"/>
                <a:gd name="connsiteY0" fmla="*/ 130890 h 253051"/>
                <a:gd name="connsiteX1" fmla="*/ 56400 w 56251"/>
                <a:gd name="connsiteY1" fmla="*/ 126588 h 253051"/>
                <a:gd name="connsiteX2" fmla="*/ 55139 w 56251"/>
                <a:gd name="connsiteY2" fmla="*/ 122286 h 253051"/>
                <a:gd name="connsiteX3" fmla="*/ 10995 w 56251"/>
                <a:gd name="connsiteY3" fmla="*/ 5883 h 253051"/>
                <a:gd name="connsiteX4" fmla="*/ 5193 w 56251"/>
                <a:gd name="connsiteY4" fmla="*/ 63 h 253051"/>
                <a:gd name="connsiteX5" fmla="*/ 148 w 56251"/>
                <a:gd name="connsiteY5" fmla="*/ 5124 h 253051"/>
                <a:gd name="connsiteX6" fmla="*/ 1409 w 56251"/>
                <a:gd name="connsiteY6" fmla="*/ 9173 h 253051"/>
                <a:gd name="connsiteX7" fmla="*/ 46058 w 56251"/>
                <a:gd name="connsiteY7" fmla="*/ 126588 h 253051"/>
                <a:gd name="connsiteX8" fmla="*/ 1409 w 56251"/>
                <a:gd name="connsiteY8" fmla="*/ 243498 h 253051"/>
                <a:gd name="connsiteX9" fmla="*/ 148 w 56251"/>
                <a:gd name="connsiteY9" fmla="*/ 248053 h 253051"/>
                <a:gd name="connsiteX10" fmla="*/ 5193 w 56251"/>
                <a:gd name="connsiteY10" fmla="*/ 253114 h 253051"/>
                <a:gd name="connsiteX11" fmla="*/ 10490 w 56251"/>
                <a:gd name="connsiteY11" fmla="*/ 248053 h 253051"/>
                <a:gd name="connsiteX12" fmla="*/ 55139 w 56251"/>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51" h="253051">
                  <a:moveTo>
                    <a:pt x="55139" y="130890"/>
                  </a:moveTo>
                  <a:cubicBezTo>
                    <a:pt x="56400" y="127854"/>
                    <a:pt x="56400" y="127347"/>
                    <a:pt x="56400" y="126588"/>
                  </a:cubicBezTo>
                  <a:cubicBezTo>
                    <a:pt x="56400" y="125829"/>
                    <a:pt x="56400" y="125323"/>
                    <a:pt x="55139" y="122286"/>
                  </a:cubicBezTo>
                  <a:lnTo>
                    <a:pt x="10995" y="5883"/>
                  </a:lnTo>
                  <a:cubicBezTo>
                    <a:pt x="9481" y="1581"/>
                    <a:pt x="7968" y="63"/>
                    <a:pt x="5193" y="63"/>
                  </a:cubicBezTo>
                  <a:cubicBezTo>
                    <a:pt x="2418" y="63"/>
                    <a:pt x="148" y="2340"/>
                    <a:pt x="148" y="5124"/>
                  </a:cubicBezTo>
                  <a:cubicBezTo>
                    <a:pt x="148" y="5883"/>
                    <a:pt x="148" y="6389"/>
                    <a:pt x="1409" y="9173"/>
                  </a:cubicBezTo>
                  <a:lnTo>
                    <a:pt x="46058" y="126588"/>
                  </a:lnTo>
                  <a:lnTo>
                    <a:pt x="1409" y="243498"/>
                  </a:lnTo>
                  <a:cubicBezTo>
                    <a:pt x="148" y="246281"/>
                    <a:pt x="148" y="246788"/>
                    <a:pt x="148" y="248053"/>
                  </a:cubicBezTo>
                  <a:cubicBezTo>
                    <a:pt x="148" y="250836"/>
                    <a:pt x="2418" y="253114"/>
                    <a:pt x="5193" y="253114"/>
                  </a:cubicBezTo>
                  <a:cubicBezTo>
                    <a:pt x="8472" y="253114"/>
                    <a:pt x="9481" y="250583"/>
                    <a:pt x="10490" y="248053"/>
                  </a:cubicBezTo>
                  <a:lnTo>
                    <a:pt x="55139" y="130890"/>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99" name="Freeform: Shape 598">
              <a:extLst>
                <a:ext uri="{FF2B5EF4-FFF2-40B4-BE49-F238E27FC236}">
                  <a16:creationId xmlns:a16="http://schemas.microsoft.com/office/drawing/2014/main" id="{4E28A021-FDBA-4260-599C-11B6481473B7}"/>
                </a:ext>
              </a:extLst>
            </p:cNvPr>
            <p:cNvSpPr/>
            <p:nvPr>
              <p:custDataLst>
                <p:tags r:id="rId79"/>
              </p:custDataLst>
            </p:nvPr>
          </p:nvSpPr>
          <p:spPr>
            <a:xfrm>
              <a:off x="7221280" y="5534670"/>
              <a:ext cx="84756" cy="77231"/>
            </a:xfrm>
            <a:custGeom>
              <a:avLst/>
              <a:gdLst>
                <a:gd name="connsiteX0" fmla="*/ 72548 w 84756"/>
                <a:gd name="connsiteY0" fmla="*/ 11756 h 77231"/>
                <a:gd name="connsiteX1" fmla="*/ 77316 w 84756"/>
                <a:gd name="connsiteY1" fmla="*/ 11756 h 77231"/>
                <a:gd name="connsiteX2" fmla="*/ 84909 w 84756"/>
                <a:gd name="connsiteY2" fmla="*/ 5911 h 77231"/>
                <a:gd name="connsiteX3" fmla="*/ 77316 w 84756"/>
                <a:gd name="connsiteY3" fmla="*/ 65 h 77231"/>
                <a:gd name="connsiteX4" fmla="*/ 56833 w 84756"/>
                <a:gd name="connsiteY4" fmla="*/ 65 h 77231"/>
                <a:gd name="connsiteX5" fmla="*/ 49241 w 84756"/>
                <a:gd name="connsiteY5" fmla="*/ 5911 h 77231"/>
                <a:gd name="connsiteX6" fmla="*/ 56833 w 84756"/>
                <a:gd name="connsiteY6" fmla="*/ 11756 h 77231"/>
                <a:gd name="connsiteX7" fmla="*/ 60894 w 84756"/>
                <a:gd name="connsiteY7" fmla="*/ 11756 h 77231"/>
                <a:gd name="connsiteX8" fmla="*/ 42531 w 84756"/>
                <a:gd name="connsiteY8" fmla="*/ 66314 h 77231"/>
                <a:gd name="connsiteX9" fmla="*/ 24167 w 84756"/>
                <a:gd name="connsiteY9" fmla="*/ 11756 h 77231"/>
                <a:gd name="connsiteX10" fmla="*/ 28228 w 84756"/>
                <a:gd name="connsiteY10" fmla="*/ 11756 h 77231"/>
                <a:gd name="connsiteX11" fmla="*/ 35821 w 84756"/>
                <a:gd name="connsiteY11" fmla="*/ 5911 h 77231"/>
                <a:gd name="connsiteX12" fmla="*/ 28228 w 84756"/>
                <a:gd name="connsiteY12" fmla="*/ 65 h 77231"/>
                <a:gd name="connsiteX13" fmla="*/ 7745 w 84756"/>
                <a:gd name="connsiteY13" fmla="*/ 65 h 77231"/>
                <a:gd name="connsiteX14" fmla="*/ 153 w 84756"/>
                <a:gd name="connsiteY14" fmla="*/ 5911 h 77231"/>
                <a:gd name="connsiteX15" fmla="*/ 7745 w 84756"/>
                <a:gd name="connsiteY15" fmla="*/ 11756 h 77231"/>
                <a:gd name="connsiteX16" fmla="*/ 12513 w 84756"/>
                <a:gd name="connsiteY16" fmla="*/ 11756 h 77231"/>
                <a:gd name="connsiteX17" fmla="*/ 32289 w 84756"/>
                <a:gd name="connsiteY17" fmla="*/ 70565 h 77231"/>
                <a:gd name="connsiteX18" fmla="*/ 42531 w 84756"/>
                <a:gd name="connsiteY18" fmla="*/ 77297 h 77231"/>
                <a:gd name="connsiteX19" fmla="*/ 52772 w 84756"/>
                <a:gd name="connsiteY19" fmla="*/ 70565 h 77231"/>
                <a:gd name="connsiteX20" fmla="*/ 72548 w 84756"/>
                <a:gd name="connsiteY20" fmla="*/ 11756 h 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756" h="77231">
                  <a:moveTo>
                    <a:pt x="72548" y="11756"/>
                  </a:moveTo>
                  <a:lnTo>
                    <a:pt x="77316" y="11756"/>
                  </a:lnTo>
                  <a:cubicBezTo>
                    <a:pt x="79965" y="11756"/>
                    <a:pt x="84909" y="11756"/>
                    <a:pt x="84909" y="5911"/>
                  </a:cubicBezTo>
                  <a:cubicBezTo>
                    <a:pt x="84909" y="65"/>
                    <a:pt x="79965" y="65"/>
                    <a:pt x="77316" y="65"/>
                  </a:cubicBezTo>
                  <a:lnTo>
                    <a:pt x="56833" y="65"/>
                  </a:lnTo>
                  <a:cubicBezTo>
                    <a:pt x="54008" y="65"/>
                    <a:pt x="49241" y="65"/>
                    <a:pt x="49241" y="5911"/>
                  </a:cubicBezTo>
                  <a:cubicBezTo>
                    <a:pt x="49241" y="11756"/>
                    <a:pt x="54008" y="11756"/>
                    <a:pt x="56833" y="11756"/>
                  </a:cubicBezTo>
                  <a:lnTo>
                    <a:pt x="60894" y="11756"/>
                  </a:lnTo>
                  <a:lnTo>
                    <a:pt x="42531" y="66314"/>
                  </a:lnTo>
                  <a:lnTo>
                    <a:pt x="24167" y="11756"/>
                  </a:lnTo>
                  <a:lnTo>
                    <a:pt x="28228" y="11756"/>
                  </a:lnTo>
                  <a:cubicBezTo>
                    <a:pt x="31053" y="11756"/>
                    <a:pt x="35821" y="11756"/>
                    <a:pt x="35821" y="5911"/>
                  </a:cubicBezTo>
                  <a:cubicBezTo>
                    <a:pt x="35821" y="65"/>
                    <a:pt x="31053" y="65"/>
                    <a:pt x="28228" y="65"/>
                  </a:cubicBezTo>
                  <a:lnTo>
                    <a:pt x="7745" y="65"/>
                  </a:lnTo>
                  <a:cubicBezTo>
                    <a:pt x="5097" y="65"/>
                    <a:pt x="153" y="65"/>
                    <a:pt x="153" y="5911"/>
                  </a:cubicBezTo>
                  <a:cubicBezTo>
                    <a:pt x="153" y="11756"/>
                    <a:pt x="5097" y="11756"/>
                    <a:pt x="7745" y="11756"/>
                  </a:cubicBezTo>
                  <a:lnTo>
                    <a:pt x="12513" y="11756"/>
                  </a:lnTo>
                  <a:lnTo>
                    <a:pt x="32289" y="70565"/>
                  </a:lnTo>
                  <a:cubicBezTo>
                    <a:pt x="34585" y="77297"/>
                    <a:pt x="38823" y="77297"/>
                    <a:pt x="42531" y="77297"/>
                  </a:cubicBezTo>
                  <a:cubicBezTo>
                    <a:pt x="46239" y="77297"/>
                    <a:pt x="50477" y="77297"/>
                    <a:pt x="52772" y="70565"/>
                  </a:cubicBezTo>
                  <a:lnTo>
                    <a:pt x="72548" y="11756"/>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600" name="TextBox 599">
            <a:extLst>
              <a:ext uri="{FF2B5EF4-FFF2-40B4-BE49-F238E27FC236}">
                <a16:creationId xmlns:a16="http://schemas.microsoft.com/office/drawing/2014/main" id="{F22BEEAA-DC25-2580-A3C3-CF70821455A1}"/>
              </a:ext>
            </a:extLst>
          </p:cNvPr>
          <p:cNvSpPr txBox="1"/>
          <p:nvPr/>
        </p:nvSpPr>
        <p:spPr>
          <a:xfrm>
            <a:off x="6610600" y="2859191"/>
            <a:ext cx="2481944" cy="400110"/>
          </a:xfrm>
          <a:prstGeom prst="rect">
            <a:avLst/>
          </a:prstGeom>
          <a:noFill/>
        </p:spPr>
        <p:txBody>
          <a:bodyPr wrap="square" rtlCol="0">
            <a:spAutoFit/>
          </a:bodyPr>
          <a:lstStyle/>
          <a:p>
            <a:pPr algn="l"/>
            <a:r>
              <a:rPr lang="en-US" altLang="zh-CN" sz="2000" dirty="0" err="1">
                <a:solidFill>
                  <a:srgbClr val="5F246D"/>
                </a:solidFill>
              </a:rPr>
              <a:t>gl</a:t>
            </a:r>
            <a:r>
              <a:rPr lang="en-US" altLang="zh-CN" sz="2000" dirty="0">
                <a:solidFill>
                  <a:srgbClr val="5F246D"/>
                </a:solidFill>
              </a:rPr>
              <a:t> + 1, always</a:t>
            </a:r>
            <a:r>
              <a:rPr lang="en-US" sz="2000" dirty="0">
                <a:solidFill>
                  <a:srgbClr val="5F246D"/>
                </a:solidFill>
              </a:rPr>
              <a:t>  </a:t>
            </a:r>
          </a:p>
        </p:txBody>
      </p:sp>
      <p:sp>
        <p:nvSpPr>
          <p:cNvPr id="601" name="Arc 600">
            <a:extLst>
              <a:ext uri="{FF2B5EF4-FFF2-40B4-BE49-F238E27FC236}">
                <a16:creationId xmlns:a16="http://schemas.microsoft.com/office/drawing/2014/main" id="{EF4AA536-90BE-FB19-6C16-B125F7619E9B}"/>
              </a:ext>
            </a:extLst>
          </p:cNvPr>
          <p:cNvSpPr/>
          <p:nvPr/>
        </p:nvSpPr>
        <p:spPr>
          <a:xfrm rot="2899613">
            <a:off x="5981315" y="3028459"/>
            <a:ext cx="498993" cy="570807"/>
          </a:xfrm>
          <a:prstGeom prst="arc">
            <a:avLst>
              <a:gd name="adj1" fmla="val 14214629"/>
              <a:gd name="adj2" fmla="val 1914609"/>
            </a:avLst>
          </a:prstGeom>
          <a:ln w="1905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02" name="Arc 601">
            <a:extLst>
              <a:ext uri="{FF2B5EF4-FFF2-40B4-BE49-F238E27FC236}">
                <a16:creationId xmlns:a16="http://schemas.microsoft.com/office/drawing/2014/main" id="{556E316F-1515-00C0-28D9-DAF84D9ECD5B}"/>
              </a:ext>
            </a:extLst>
          </p:cNvPr>
          <p:cNvSpPr/>
          <p:nvPr/>
        </p:nvSpPr>
        <p:spPr>
          <a:xfrm rot="5635343">
            <a:off x="6183500" y="3348970"/>
            <a:ext cx="444609" cy="1224483"/>
          </a:xfrm>
          <a:prstGeom prst="arc">
            <a:avLst>
              <a:gd name="adj1" fmla="val 9293768"/>
              <a:gd name="adj2" fmla="val 17610020"/>
            </a:avLst>
          </a:prstGeom>
          <a:ln w="1905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627" name="Group 626" descr="\documentclass{article}&#10;\usepackage{amsmath}&#10;\pagestyle{empty}&#10;&#10;\input{Macros.tex}&#10;&#10;\begin{document}&#10;&#10;$\ket{1}_{\reg{gl}} \ket{1}_{\reg{lc}}$&#10;&#10;&#10;\end{document}" title="IguanaTex Shape Display">
            <a:extLst>
              <a:ext uri="{FF2B5EF4-FFF2-40B4-BE49-F238E27FC236}">
                <a16:creationId xmlns:a16="http://schemas.microsoft.com/office/drawing/2014/main" id="{1DB9F9BB-589B-9419-549F-5B5C0E046B26}"/>
              </a:ext>
            </a:extLst>
          </p:cNvPr>
          <p:cNvGrpSpPr>
            <a:grpSpLocks noChangeAspect="1"/>
          </p:cNvGrpSpPr>
          <p:nvPr>
            <p:custDataLst>
              <p:tags r:id="rId17"/>
            </p:custDataLst>
          </p:nvPr>
        </p:nvGrpSpPr>
        <p:grpSpPr>
          <a:xfrm>
            <a:off x="3302379" y="4081572"/>
            <a:ext cx="977464" cy="301302"/>
            <a:chOff x="6115961" y="5387788"/>
            <a:chExt cx="977464" cy="301302"/>
          </a:xfrm>
        </p:grpSpPr>
        <p:sp>
          <p:nvSpPr>
            <p:cNvPr id="617" name="Freeform: Shape 616">
              <a:extLst>
                <a:ext uri="{FF2B5EF4-FFF2-40B4-BE49-F238E27FC236}">
                  <a16:creationId xmlns:a16="http://schemas.microsoft.com/office/drawing/2014/main" id="{007A16E6-6C77-A1DA-93C7-CDA554FBF3C5}"/>
                </a:ext>
              </a:extLst>
            </p:cNvPr>
            <p:cNvSpPr/>
            <p:nvPr>
              <p:custDataLst>
                <p:tags r:id="rId51"/>
              </p:custDataLst>
            </p:nvPr>
          </p:nvSpPr>
          <p:spPr>
            <a:xfrm>
              <a:off x="6115961" y="5387788"/>
              <a:ext cx="10088" cy="249093"/>
            </a:xfrm>
            <a:custGeom>
              <a:avLst/>
              <a:gdLst>
                <a:gd name="connsiteX0" fmla="*/ 10165 w 10088"/>
                <a:gd name="connsiteY0" fmla="*/ 9030 h 249093"/>
                <a:gd name="connsiteX1" fmla="*/ 5121 w 10088"/>
                <a:gd name="connsiteY1" fmla="*/ 63 h 249093"/>
                <a:gd name="connsiteX2" fmla="*/ 77 w 10088"/>
                <a:gd name="connsiteY2" fmla="*/ 9030 h 249093"/>
                <a:gd name="connsiteX3" fmla="*/ 77 w 10088"/>
                <a:gd name="connsiteY3" fmla="*/ 240189 h 249093"/>
                <a:gd name="connsiteX4" fmla="*/ 5121 w 10088"/>
                <a:gd name="connsiteY4" fmla="*/ 249156 h 249093"/>
                <a:gd name="connsiteX5" fmla="*/ 10165 w 10088"/>
                <a:gd name="connsiteY5" fmla="*/ 240189 h 249093"/>
                <a:gd name="connsiteX6" fmla="*/ 10165 w 10088"/>
                <a:gd name="connsiteY6" fmla="*/ 9030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8" h="249093">
                  <a:moveTo>
                    <a:pt x="10165" y="9030"/>
                  </a:moveTo>
                  <a:cubicBezTo>
                    <a:pt x="10165" y="4546"/>
                    <a:pt x="10165" y="63"/>
                    <a:pt x="5121" y="63"/>
                  </a:cubicBezTo>
                  <a:cubicBezTo>
                    <a:pt x="77" y="63"/>
                    <a:pt x="77" y="4546"/>
                    <a:pt x="77" y="9030"/>
                  </a:cubicBezTo>
                  <a:lnTo>
                    <a:pt x="77" y="240189"/>
                  </a:lnTo>
                  <a:cubicBezTo>
                    <a:pt x="77" y="244673"/>
                    <a:pt x="77" y="249156"/>
                    <a:pt x="5121" y="249156"/>
                  </a:cubicBezTo>
                  <a:cubicBezTo>
                    <a:pt x="10165" y="249156"/>
                    <a:pt x="10165" y="244673"/>
                    <a:pt x="10165" y="240189"/>
                  </a:cubicBezTo>
                  <a:lnTo>
                    <a:pt x="10165" y="9030"/>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18" name="Freeform: Shape 617">
              <a:extLst>
                <a:ext uri="{FF2B5EF4-FFF2-40B4-BE49-F238E27FC236}">
                  <a16:creationId xmlns:a16="http://schemas.microsoft.com/office/drawing/2014/main" id="{95504E83-B63C-1C82-45E0-D29938D0A730}"/>
                </a:ext>
              </a:extLst>
            </p:cNvPr>
            <p:cNvSpPr/>
            <p:nvPr>
              <p:custDataLst>
                <p:tags r:id="rId52"/>
              </p:custDataLst>
            </p:nvPr>
          </p:nvSpPr>
          <p:spPr>
            <a:xfrm>
              <a:off x="6178452" y="5408712"/>
              <a:ext cx="83228" cy="165896"/>
            </a:xfrm>
            <a:custGeom>
              <a:avLst/>
              <a:gdLst>
                <a:gd name="connsiteX0" fmla="*/ 51782 w 83228"/>
                <a:gd name="connsiteY0" fmla="*/ 6539 h 165896"/>
                <a:gd name="connsiteX1" fmla="*/ 45981 w 83228"/>
                <a:gd name="connsiteY1" fmla="*/ 63 h 165896"/>
                <a:gd name="connsiteX2" fmla="*/ 79 w 83228"/>
                <a:gd name="connsiteY2" fmla="*/ 16005 h 165896"/>
                <a:gd name="connsiteX3" fmla="*/ 79 w 83228"/>
                <a:gd name="connsiteY3" fmla="*/ 23727 h 165896"/>
                <a:gd name="connsiteX4" fmla="*/ 33119 w 83228"/>
                <a:gd name="connsiteY4" fmla="*/ 17250 h 165896"/>
                <a:gd name="connsiteX5" fmla="*/ 33119 w 83228"/>
                <a:gd name="connsiteY5" fmla="*/ 146281 h 165896"/>
                <a:gd name="connsiteX6" fmla="*/ 9663 w 83228"/>
                <a:gd name="connsiteY6" fmla="*/ 158237 h 165896"/>
                <a:gd name="connsiteX7" fmla="*/ 1593 w 83228"/>
                <a:gd name="connsiteY7" fmla="*/ 158237 h 165896"/>
                <a:gd name="connsiteX8" fmla="*/ 1593 w 83228"/>
                <a:gd name="connsiteY8" fmla="*/ 165959 h 165896"/>
                <a:gd name="connsiteX9" fmla="*/ 42450 w 83228"/>
                <a:gd name="connsiteY9" fmla="*/ 165212 h 165896"/>
                <a:gd name="connsiteX10" fmla="*/ 83308 w 83228"/>
                <a:gd name="connsiteY10" fmla="*/ 165959 h 165896"/>
                <a:gd name="connsiteX11" fmla="*/ 83308 w 83228"/>
                <a:gd name="connsiteY11" fmla="*/ 158237 h 165896"/>
                <a:gd name="connsiteX12" fmla="*/ 75237 w 83228"/>
                <a:gd name="connsiteY12" fmla="*/ 158237 h 165896"/>
                <a:gd name="connsiteX13" fmla="*/ 51782 w 83228"/>
                <a:gd name="connsiteY13" fmla="*/ 146281 h 165896"/>
                <a:gd name="connsiteX14" fmla="*/ 51782 w 83228"/>
                <a:gd name="connsiteY14" fmla="*/ 6539 h 16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228" h="165896">
                  <a:moveTo>
                    <a:pt x="51782" y="6539"/>
                  </a:moveTo>
                  <a:cubicBezTo>
                    <a:pt x="51782" y="561"/>
                    <a:pt x="51782" y="63"/>
                    <a:pt x="45981" y="63"/>
                  </a:cubicBezTo>
                  <a:cubicBezTo>
                    <a:pt x="30344" y="16005"/>
                    <a:pt x="8150" y="16005"/>
                    <a:pt x="79" y="16005"/>
                  </a:cubicBezTo>
                  <a:lnTo>
                    <a:pt x="79" y="23727"/>
                  </a:lnTo>
                  <a:cubicBezTo>
                    <a:pt x="5124" y="23727"/>
                    <a:pt x="20004" y="23727"/>
                    <a:pt x="33119" y="17250"/>
                  </a:cubicBezTo>
                  <a:lnTo>
                    <a:pt x="33119" y="146281"/>
                  </a:lnTo>
                  <a:cubicBezTo>
                    <a:pt x="33119" y="155248"/>
                    <a:pt x="32362" y="158237"/>
                    <a:pt x="9663" y="158237"/>
                  </a:cubicBezTo>
                  <a:lnTo>
                    <a:pt x="1593" y="158237"/>
                  </a:lnTo>
                  <a:lnTo>
                    <a:pt x="1593" y="165959"/>
                  </a:lnTo>
                  <a:cubicBezTo>
                    <a:pt x="10420" y="165212"/>
                    <a:pt x="32362" y="165212"/>
                    <a:pt x="42450" y="165212"/>
                  </a:cubicBezTo>
                  <a:cubicBezTo>
                    <a:pt x="52539" y="165212"/>
                    <a:pt x="74481" y="165212"/>
                    <a:pt x="83308" y="165959"/>
                  </a:cubicBezTo>
                  <a:lnTo>
                    <a:pt x="83308" y="158237"/>
                  </a:lnTo>
                  <a:lnTo>
                    <a:pt x="75237" y="158237"/>
                  </a:lnTo>
                  <a:cubicBezTo>
                    <a:pt x="52539" y="158237"/>
                    <a:pt x="51782" y="155497"/>
                    <a:pt x="51782" y="146281"/>
                  </a:cubicBezTo>
                  <a:lnTo>
                    <a:pt x="51782" y="6539"/>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19" name="Freeform: Shape 618">
              <a:extLst>
                <a:ext uri="{FF2B5EF4-FFF2-40B4-BE49-F238E27FC236}">
                  <a16:creationId xmlns:a16="http://schemas.microsoft.com/office/drawing/2014/main" id="{7D6C32CB-1E5B-5028-1C1B-68F3E724CA16}"/>
                </a:ext>
              </a:extLst>
            </p:cNvPr>
            <p:cNvSpPr/>
            <p:nvPr>
              <p:custDataLst>
                <p:tags r:id="rId53"/>
              </p:custDataLst>
            </p:nvPr>
          </p:nvSpPr>
          <p:spPr>
            <a:xfrm>
              <a:off x="6295981" y="5387788"/>
              <a:ext cx="56242" cy="249093"/>
            </a:xfrm>
            <a:custGeom>
              <a:avLst/>
              <a:gdLst>
                <a:gd name="connsiteX0" fmla="*/ 55066 w 56242"/>
                <a:gd name="connsiteY0" fmla="*/ 128844 h 249093"/>
                <a:gd name="connsiteX1" fmla="*/ 56327 w 56242"/>
                <a:gd name="connsiteY1" fmla="*/ 124609 h 249093"/>
                <a:gd name="connsiteX2" fmla="*/ 55066 w 56242"/>
                <a:gd name="connsiteY2" fmla="*/ 120375 h 249093"/>
                <a:gd name="connsiteX3" fmla="*/ 10929 w 56242"/>
                <a:gd name="connsiteY3" fmla="*/ 5792 h 249093"/>
                <a:gd name="connsiteX4" fmla="*/ 5129 w 56242"/>
                <a:gd name="connsiteY4" fmla="*/ 63 h 249093"/>
                <a:gd name="connsiteX5" fmla="*/ 84 w 56242"/>
                <a:gd name="connsiteY5" fmla="*/ 5045 h 249093"/>
                <a:gd name="connsiteX6" fmla="*/ 1345 w 56242"/>
                <a:gd name="connsiteY6" fmla="*/ 9030 h 249093"/>
                <a:gd name="connsiteX7" fmla="*/ 45986 w 56242"/>
                <a:gd name="connsiteY7" fmla="*/ 124609 h 249093"/>
                <a:gd name="connsiteX8" fmla="*/ 1345 w 56242"/>
                <a:gd name="connsiteY8" fmla="*/ 239691 h 249093"/>
                <a:gd name="connsiteX9" fmla="*/ 84 w 56242"/>
                <a:gd name="connsiteY9" fmla="*/ 244174 h 249093"/>
                <a:gd name="connsiteX10" fmla="*/ 5129 w 56242"/>
                <a:gd name="connsiteY10" fmla="*/ 249156 h 249093"/>
                <a:gd name="connsiteX11" fmla="*/ 10425 w 56242"/>
                <a:gd name="connsiteY11" fmla="*/ 244174 h 249093"/>
                <a:gd name="connsiteX12" fmla="*/ 55066 w 56242"/>
                <a:gd name="connsiteY12" fmla="*/ 128844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42" h="249093">
                  <a:moveTo>
                    <a:pt x="55066" y="128844"/>
                  </a:moveTo>
                  <a:cubicBezTo>
                    <a:pt x="56327" y="125855"/>
                    <a:pt x="56327" y="125357"/>
                    <a:pt x="56327" y="124609"/>
                  </a:cubicBezTo>
                  <a:cubicBezTo>
                    <a:pt x="56327" y="123862"/>
                    <a:pt x="56327" y="123364"/>
                    <a:pt x="55066" y="120375"/>
                  </a:cubicBezTo>
                  <a:lnTo>
                    <a:pt x="10929" y="5792"/>
                  </a:lnTo>
                  <a:cubicBezTo>
                    <a:pt x="9416" y="1557"/>
                    <a:pt x="7903" y="63"/>
                    <a:pt x="5129" y="63"/>
                  </a:cubicBezTo>
                  <a:cubicBezTo>
                    <a:pt x="2354" y="63"/>
                    <a:pt x="84" y="2305"/>
                    <a:pt x="84" y="5045"/>
                  </a:cubicBezTo>
                  <a:cubicBezTo>
                    <a:pt x="84" y="5792"/>
                    <a:pt x="84" y="6290"/>
                    <a:pt x="1345" y="9030"/>
                  </a:cubicBezTo>
                  <a:lnTo>
                    <a:pt x="45986" y="124609"/>
                  </a:lnTo>
                  <a:lnTo>
                    <a:pt x="1345" y="239691"/>
                  </a:lnTo>
                  <a:cubicBezTo>
                    <a:pt x="84" y="242431"/>
                    <a:pt x="84" y="242929"/>
                    <a:pt x="84" y="244174"/>
                  </a:cubicBezTo>
                  <a:cubicBezTo>
                    <a:pt x="84" y="246914"/>
                    <a:pt x="2354" y="249156"/>
                    <a:pt x="5129" y="249156"/>
                  </a:cubicBezTo>
                  <a:cubicBezTo>
                    <a:pt x="8407" y="249156"/>
                    <a:pt x="9416" y="246665"/>
                    <a:pt x="10425" y="244174"/>
                  </a:cubicBezTo>
                  <a:lnTo>
                    <a:pt x="55066" y="128844"/>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20" name="Freeform: Shape 619">
              <a:extLst>
                <a:ext uri="{FF2B5EF4-FFF2-40B4-BE49-F238E27FC236}">
                  <a16:creationId xmlns:a16="http://schemas.microsoft.com/office/drawing/2014/main" id="{F5BB27B5-7687-D6F7-3008-3B380D1092EF}"/>
                </a:ext>
              </a:extLst>
            </p:cNvPr>
            <p:cNvSpPr/>
            <p:nvPr>
              <p:custDataLst>
                <p:tags r:id="rId54"/>
              </p:custDataLst>
            </p:nvPr>
          </p:nvSpPr>
          <p:spPr>
            <a:xfrm>
              <a:off x="6385487" y="5572440"/>
              <a:ext cx="85624" cy="116650"/>
            </a:xfrm>
            <a:custGeom>
              <a:avLst/>
              <a:gdLst>
                <a:gd name="connsiteX0" fmla="*/ 20391 w 85624"/>
                <a:gd name="connsiteY0" fmla="*/ 52898 h 116650"/>
                <a:gd name="connsiteX1" fmla="*/ 36280 w 85624"/>
                <a:gd name="connsiteY1" fmla="*/ 57083 h 116650"/>
                <a:gd name="connsiteX2" fmla="*/ 66469 w 85624"/>
                <a:gd name="connsiteY2" fmla="*/ 29010 h 116650"/>
                <a:gd name="connsiteX3" fmla="*/ 62056 w 85624"/>
                <a:gd name="connsiteY3" fmla="*/ 14189 h 116650"/>
                <a:gd name="connsiteX4" fmla="*/ 70530 w 85624"/>
                <a:gd name="connsiteY4" fmla="*/ 11748 h 116650"/>
                <a:gd name="connsiteX5" fmla="*/ 78121 w 85624"/>
                <a:gd name="connsiteY5" fmla="*/ 17851 h 116650"/>
                <a:gd name="connsiteX6" fmla="*/ 85713 w 85624"/>
                <a:gd name="connsiteY6" fmla="*/ 10353 h 116650"/>
                <a:gd name="connsiteX7" fmla="*/ 72295 w 85624"/>
                <a:gd name="connsiteY7" fmla="*/ 66 h 116650"/>
                <a:gd name="connsiteX8" fmla="*/ 53758 w 85624"/>
                <a:gd name="connsiteY8" fmla="*/ 5994 h 116650"/>
                <a:gd name="connsiteX9" fmla="*/ 36457 w 85624"/>
                <a:gd name="connsiteY9" fmla="*/ 938 h 116650"/>
                <a:gd name="connsiteX10" fmla="*/ 6267 w 85624"/>
                <a:gd name="connsiteY10" fmla="*/ 29010 h 116650"/>
                <a:gd name="connsiteX11" fmla="*/ 11917 w 85624"/>
                <a:gd name="connsiteY11" fmla="*/ 45226 h 116650"/>
                <a:gd name="connsiteX12" fmla="*/ 8386 w 85624"/>
                <a:gd name="connsiteY12" fmla="*/ 57083 h 116650"/>
                <a:gd name="connsiteX13" fmla="*/ 12623 w 85624"/>
                <a:gd name="connsiteY13" fmla="*/ 69638 h 116650"/>
                <a:gd name="connsiteX14" fmla="*/ 88 w 85624"/>
                <a:gd name="connsiteY14" fmla="*/ 90910 h 116650"/>
                <a:gd name="connsiteX15" fmla="*/ 41576 w 85624"/>
                <a:gd name="connsiteY15" fmla="*/ 116716 h 116650"/>
                <a:gd name="connsiteX16" fmla="*/ 83065 w 85624"/>
                <a:gd name="connsiteY16" fmla="*/ 90910 h 116650"/>
                <a:gd name="connsiteX17" fmla="*/ 50757 w 85624"/>
                <a:gd name="connsiteY17" fmla="*/ 65976 h 116650"/>
                <a:gd name="connsiteX18" fmla="*/ 27276 w 85624"/>
                <a:gd name="connsiteY18" fmla="*/ 65453 h 116650"/>
                <a:gd name="connsiteX19" fmla="*/ 19508 w 85624"/>
                <a:gd name="connsiteY19" fmla="*/ 57083 h 116650"/>
                <a:gd name="connsiteX20" fmla="*/ 20391 w 85624"/>
                <a:gd name="connsiteY20" fmla="*/ 52898 h 116650"/>
                <a:gd name="connsiteX21" fmla="*/ 36280 w 85624"/>
                <a:gd name="connsiteY21" fmla="*/ 45749 h 116650"/>
                <a:gd name="connsiteX22" fmla="*/ 19685 w 85624"/>
                <a:gd name="connsiteY22" fmla="*/ 29010 h 116650"/>
                <a:gd name="connsiteX23" fmla="*/ 36280 w 85624"/>
                <a:gd name="connsiteY23" fmla="*/ 12271 h 116650"/>
                <a:gd name="connsiteX24" fmla="*/ 53052 w 85624"/>
                <a:gd name="connsiteY24" fmla="*/ 29010 h 116650"/>
                <a:gd name="connsiteX25" fmla="*/ 36280 w 85624"/>
                <a:gd name="connsiteY25" fmla="*/ 45749 h 116650"/>
                <a:gd name="connsiteX26" fmla="*/ 36633 w 85624"/>
                <a:gd name="connsiteY26" fmla="*/ 76787 h 116650"/>
                <a:gd name="connsiteX27" fmla="*/ 71942 w 85624"/>
                <a:gd name="connsiteY27" fmla="*/ 90910 h 116650"/>
                <a:gd name="connsiteX28" fmla="*/ 41576 w 85624"/>
                <a:gd name="connsiteY28" fmla="*/ 105382 h 116650"/>
                <a:gd name="connsiteX29" fmla="*/ 11211 w 85624"/>
                <a:gd name="connsiteY29" fmla="*/ 90910 h 116650"/>
                <a:gd name="connsiteX30" fmla="*/ 26923 w 85624"/>
                <a:gd name="connsiteY30" fmla="*/ 76787 h 116650"/>
                <a:gd name="connsiteX31" fmla="*/ 36633 w 85624"/>
                <a:gd name="connsiteY31" fmla="*/ 76787 h 1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624" h="116650">
                  <a:moveTo>
                    <a:pt x="20391" y="52898"/>
                  </a:moveTo>
                  <a:cubicBezTo>
                    <a:pt x="23392" y="54642"/>
                    <a:pt x="29218" y="57083"/>
                    <a:pt x="36280" y="57083"/>
                  </a:cubicBezTo>
                  <a:cubicBezTo>
                    <a:pt x="53405" y="57083"/>
                    <a:pt x="66469" y="44180"/>
                    <a:pt x="66469" y="29010"/>
                  </a:cubicBezTo>
                  <a:cubicBezTo>
                    <a:pt x="66469" y="22908"/>
                    <a:pt x="64174" y="17502"/>
                    <a:pt x="62056" y="14189"/>
                  </a:cubicBezTo>
                  <a:cubicBezTo>
                    <a:pt x="65587" y="12271"/>
                    <a:pt x="67529" y="12097"/>
                    <a:pt x="70530" y="11748"/>
                  </a:cubicBezTo>
                  <a:cubicBezTo>
                    <a:pt x="71589" y="15933"/>
                    <a:pt x="74767" y="17851"/>
                    <a:pt x="78121" y="17851"/>
                  </a:cubicBezTo>
                  <a:cubicBezTo>
                    <a:pt x="82358" y="17851"/>
                    <a:pt x="85713" y="14538"/>
                    <a:pt x="85713" y="10353"/>
                  </a:cubicBezTo>
                  <a:cubicBezTo>
                    <a:pt x="85713" y="4948"/>
                    <a:pt x="81299" y="66"/>
                    <a:pt x="72295" y="66"/>
                  </a:cubicBezTo>
                  <a:cubicBezTo>
                    <a:pt x="67529" y="66"/>
                    <a:pt x="59937" y="1461"/>
                    <a:pt x="53758" y="5994"/>
                  </a:cubicBezTo>
                  <a:cubicBezTo>
                    <a:pt x="52169" y="4948"/>
                    <a:pt x="45460" y="938"/>
                    <a:pt x="36457" y="938"/>
                  </a:cubicBezTo>
                  <a:cubicBezTo>
                    <a:pt x="19332" y="938"/>
                    <a:pt x="6267" y="13841"/>
                    <a:pt x="6267" y="29010"/>
                  </a:cubicBezTo>
                  <a:cubicBezTo>
                    <a:pt x="6267" y="34590"/>
                    <a:pt x="8209" y="40693"/>
                    <a:pt x="11917" y="45226"/>
                  </a:cubicBezTo>
                  <a:cubicBezTo>
                    <a:pt x="10504" y="47493"/>
                    <a:pt x="8386" y="52201"/>
                    <a:pt x="8386" y="57083"/>
                  </a:cubicBezTo>
                  <a:cubicBezTo>
                    <a:pt x="8386" y="62140"/>
                    <a:pt x="10504" y="67022"/>
                    <a:pt x="12623" y="69638"/>
                  </a:cubicBezTo>
                  <a:cubicBezTo>
                    <a:pt x="5208" y="73822"/>
                    <a:pt x="88" y="82366"/>
                    <a:pt x="88" y="90910"/>
                  </a:cubicBezTo>
                  <a:cubicBezTo>
                    <a:pt x="88" y="106254"/>
                    <a:pt x="19155" y="116716"/>
                    <a:pt x="41576" y="116716"/>
                  </a:cubicBezTo>
                  <a:cubicBezTo>
                    <a:pt x="63998" y="116716"/>
                    <a:pt x="83065" y="106254"/>
                    <a:pt x="83065" y="90910"/>
                  </a:cubicBezTo>
                  <a:cubicBezTo>
                    <a:pt x="83065" y="75740"/>
                    <a:pt x="69647" y="66673"/>
                    <a:pt x="50757" y="65976"/>
                  </a:cubicBezTo>
                  <a:cubicBezTo>
                    <a:pt x="45460" y="65802"/>
                    <a:pt x="32396" y="66150"/>
                    <a:pt x="27276" y="65453"/>
                  </a:cubicBezTo>
                  <a:cubicBezTo>
                    <a:pt x="19508" y="65453"/>
                    <a:pt x="19508" y="57258"/>
                    <a:pt x="19508" y="57083"/>
                  </a:cubicBezTo>
                  <a:cubicBezTo>
                    <a:pt x="19508" y="54991"/>
                    <a:pt x="20038" y="53770"/>
                    <a:pt x="20391" y="52898"/>
                  </a:cubicBezTo>
                  <a:close/>
                  <a:moveTo>
                    <a:pt x="36280" y="45749"/>
                  </a:moveTo>
                  <a:cubicBezTo>
                    <a:pt x="27453" y="45749"/>
                    <a:pt x="19685" y="38426"/>
                    <a:pt x="19685" y="29010"/>
                  </a:cubicBezTo>
                  <a:cubicBezTo>
                    <a:pt x="19685" y="19595"/>
                    <a:pt x="27453" y="12271"/>
                    <a:pt x="36280" y="12271"/>
                  </a:cubicBezTo>
                  <a:cubicBezTo>
                    <a:pt x="45460" y="12271"/>
                    <a:pt x="53052" y="19769"/>
                    <a:pt x="53052" y="29010"/>
                  </a:cubicBezTo>
                  <a:cubicBezTo>
                    <a:pt x="53052" y="38077"/>
                    <a:pt x="45637" y="45749"/>
                    <a:pt x="36280" y="45749"/>
                  </a:cubicBezTo>
                  <a:close/>
                  <a:moveTo>
                    <a:pt x="36633" y="76787"/>
                  </a:moveTo>
                  <a:cubicBezTo>
                    <a:pt x="52169" y="76787"/>
                    <a:pt x="71942" y="76787"/>
                    <a:pt x="71942" y="90910"/>
                  </a:cubicBezTo>
                  <a:cubicBezTo>
                    <a:pt x="71942" y="98059"/>
                    <a:pt x="59231" y="105382"/>
                    <a:pt x="41576" y="105382"/>
                  </a:cubicBezTo>
                  <a:cubicBezTo>
                    <a:pt x="23745" y="105382"/>
                    <a:pt x="11211" y="97885"/>
                    <a:pt x="11211" y="90910"/>
                  </a:cubicBezTo>
                  <a:cubicBezTo>
                    <a:pt x="11211" y="84110"/>
                    <a:pt x="17566" y="76961"/>
                    <a:pt x="26923" y="76787"/>
                  </a:cubicBezTo>
                  <a:lnTo>
                    <a:pt x="36633" y="76787"/>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21" name="Freeform: Shape 620">
              <a:extLst>
                <a:ext uri="{FF2B5EF4-FFF2-40B4-BE49-F238E27FC236}">
                  <a16:creationId xmlns:a16="http://schemas.microsoft.com/office/drawing/2014/main" id="{F3FA8664-EBBA-8586-598B-CFE5A93B21FE}"/>
                </a:ext>
              </a:extLst>
            </p:cNvPr>
            <p:cNvSpPr/>
            <p:nvPr>
              <p:custDataLst>
                <p:tags r:id="rId55"/>
              </p:custDataLst>
            </p:nvPr>
          </p:nvSpPr>
          <p:spPr>
            <a:xfrm>
              <a:off x="6484221" y="5542798"/>
              <a:ext cx="73089" cy="106537"/>
            </a:xfrm>
            <a:custGeom>
              <a:avLst/>
              <a:gdLst>
                <a:gd name="connsiteX0" fmla="*/ 43346 w 73089"/>
                <a:gd name="connsiteY0" fmla="*/ 7563 h 106537"/>
                <a:gd name="connsiteX1" fmla="*/ 35754 w 73089"/>
                <a:gd name="connsiteY1" fmla="*/ 66 h 106537"/>
                <a:gd name="connsiteX2" fmla="*/ 7860 w 73089"/>
                <a:gd name="connsiteY2" fmla="*/ 66 h 106537"/>
                <a:gd name="connsiteX3" fmla="*/ 92 w 73089"/>
                <a:gd name="connsiteY3" fmla="*/ 5820 h 106537"/>
                <a:gd name="connsiteX4" fmla="*/ 7860 w 73089"/>
                <a:gd name="connsiteY4" fmla="*/ 11574 h 106537"/>
                <a:gd name="connsiteX5" fmla="*/ 29928 w 73089"/>
                <a:gd name="connsiteY5" fmla="*/ 11574 h 106537"/>
                <a:gd name="connsiteX6" fmla="*/ 29928 w 73089"/>
                <a:gd name="connsiteY6" fmla="*/ 95095 h 106537"/>
                <a:gd name="connsiteX7" fmla="*/ 7860 w 73089"/>
                <a:gd name="connsiteY7" fmla="*/ 95095 h 106537"/>
                <a:gd name="connsiteX8" fmla="*/ 92 w 73089"/>
                <a:gd name="connsiteY8" fmla="*/ 100849 h 106537"/>
                <a:gd name="connsiteX9" fmla="*/ 7860 w 73089"/>
                <a:gd name="connsiteY9" fmla="*/ 106603 h 106537"/>
                <a:gd name="connsiteX10" fmla="*/ 65414 w 73089"/>
                <a:gd name="connsiteY10" fmla="*/ 106603 h 106537"/>
                <a:gd name="connsiteX11" fmla="*/ 73182 w 73089"/>
                <a:gd name="connsiteY11" fmla="*/ 100849 h 106537"/>
                <a:gd name="connsiteX12" fmla="*/ 65414 w 73089"/>
                <a:gd name="connsiteY12" fmla="*/ 95095 h 106537"/>
                <a:gd name="connsiteX13" fmla="*/ 43346 w 73089"/>
                <a:gd name="connsiteY13" fmla="*/ 95095 h 106537"/>
                <a:gd name="connsiteX14" fmla="*/ 43346 w 73089"/>
                <a:gd name="connsiteY14" fmla="*/ 7563 h 10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089" h="106537">
                  <a:moveTo>
                    <a:pt x="43346" y="7563"/>
                  </a:moveTo>
                  <a:cubicBezTo>
                    <a:pt x="43346" y="1635"/>
                    <a:pt x="41580" y="66"/>
                    <a:pt x="35754" y="66"/>
                  </a:cubicBezTo>
                  <a:lnTo>
                    <a:pt x="7860" y="66"/>
                  </a:lnTo>
                  <a:cubicBezTo>
                    <a:pt x="5212" y="66"/>
                    <a:pt x="92" y="66"/>
                    <a:pt x="92" y="5820"/>
                  </a:cubicBezTo>
                  <a:cubicBezTo>
                    <a:pt x="92" y="11574"/>
                    <a:pt x="5388" y="11574"/>
                    <a:pt x="7860" y="11574"/>
                  </a:cubicBezTo>
                  <a:lnTo>
                    <a:pt x="29928" y="11574"/>
                  </a:lnTo>
                  <a:lnTo>
                    <a:pt x="29928" y="95095"/>
                  </a:lnTo>
                  <a:lnTo>
                    <a:pt x="7860" y="95095"/>
                  </a:lnTo>
                  <a:cubicBezTo>
                    <a:pt x="5212" y="95095"/>
                    <a:pt x="92" y="95095"/>
                    <a:pt x="92" y="100849"/>
                  </a:cubicBezTo>
                  <a:cubicBezTo>
                    <a:pt x="92" y="106603"/>
                    <a:pt x="5388" y="106603"/>
                    <a:pt x="7860" y="106603"/>
                  </a:cubicBezTo>
                  <a:lnTo>
                    <a:pt x="65414" y="106603"/>
                  </a:lnTo>
                  <a:cubicBezTo>
                    <a:pt x="68062" y="106603"/>
                    <a:pt x="73182" y="106603"/>
                    <a:pt x="73182" y="100849"/>
                  </a:cubicBezTo>
                  <a:cubicBezTo>
                    <a:pt x="73182" y="95095"/>
                    <a:pt x="67885" y="95095"/>
                    <a:pt x="65414" y="95095"/>
                  </a:cubicBezTo>
                  <a:lnTo>
                    <a:pt x="43346" y="95095"/>
                  </a:lnTo>
                  <a:lnTo>
                    <a:pt x="43346" y="7563"/>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22" name="Freeform: Shape 621">
              <a:extLst>
                <a:ext uri="{FF2B5EF4-FFF2-40B4-BE49-F238E27FC236}">
                  <a16:creationId xmlns:a16="http://schemas.microsoft.com/office/drawing/2014/main" id="{9960293C-B594-4A67-07CA-2BA3573610F6}"/>
                </a:ext>
              </a:extLst>
            </p:cNvPr>
            <p:cNvSpPr/>
            <p:nvPr>
              <p:custDataLst>
                <p:tags r:id="rId56"/>
              </p:custDataLst>
            </p:nvPr>
          </p:nvSpPr>
          <p:spPr>
            <a:xfrm>
              <a:off x="6652429" y="5387788"/>
              <a:ext cx="10088" cy="249093"/>
            </a:xfrm>
            <a:custGeom>
              <a:avLst/>
              <a:gdLst>
                <a:gd name="connsiteX0" fmla="*/ 10186 w 10088"/>
                <a:gd name="connsiteY0" fmla="*/ 9030 h 249093"/>
                <a:gd name="connsiteX1" fmla="*/ 5142 w 10088"/>
                <a:gd name="connsiteY1" fmla="*/ 63 h 249093"/>
                <a:gd name="connsiteX2" fmla="*/ 98 w 10088"/>
                <a:gd name="connsiteY2" fmla="*/ 9030 h 249093"/>
                <a:gd name="connsiteX3" fmla="*/ 98 w 10088"/>
                <a:gd name="connsiteY3" fmla="*/ 240189 h 249093"/>
                <a:gd name="connsiteX4" fmla="*/ 5142 w 10088"/>
                <a:gd name="connsiteY4" fmla="*/ 249156 h 249093"/>
                <a:gd name="connsiteX5" fmla="*/ 10186 w 10088"/>
                <a:gd name="connsiteY5" fmla="*/ 240189 h 249093"/>
                <a:gd name="connsiteX6" fmla="*/ 10186 w 10088"/>
                <a:gd name="connsiteY6" fmla="*/ 9030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8" h="249093">
                  <a:moveTo>
                    <a:pt x="10186" y="9030"/>
                  </a:moveTo>
                  <a:cubicBezTo>
                    <a:pt x="10186" y="4546"/>
                    <a:pt x="10186" y="63"/>
                    <a:pt x="5142" y="63"/>
                  </a:cubicBezTo>
                  <a:cubicBezTo>
                    <a:pt x="98" y="63"/>
                    <a:pt x="98" y="4546"/>
                    <a:pt x="98" y="9030"/>
                  </a:cubicBezTo>
                  <a:lnTo>
                    <a:pt x="98" y="240189"/>
                  </a:lnTo>
                  <a:cubicBezTo>
                    <a:pt x="98" y="244673"/>
                    <a:pt x="98" y="249156"/>
                    <a:pt x="5142" y="249156"/>
                  </a:cubicBezTo>
                  <a:cubicBezTo>
                    <a:pt x="10186" y="249156"/>
                    <a:pt x="10186" y="244673"/>
                    <a:pt x="10186" y="240189"/>
                  </a:cubicBezTo>
                  <a:lnTo>
                    <a:pt x="10186" y="9030"/>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23" name="Freeform: Shape 622">
              <a:extLst>
                <a:ext uri="{FF2B5EF4-FFF2-40B4-BE49-F238E27FC236}">
                  <a16:creationId xmlns:a16="http://schemas.microsoft.com/office/drawing/2014/main" id="{BCA3CF8E-55EE-0A02-7896-E71984B79512}"/>
                </a:ext>
              </a:extLst>
            </p:cNvPr>
            <p:cNvSpPr/>
            <p:nvPr>
              <p:custDataLst>
                <p:tags r:id="rId57"/>
              </p:custDataLst>
            </p:nvPr>
          </p:nvSpPr>
          <p:spPr>
            <a:xfrm>
              <a:off x="6714920" y="5408712"/>
              <a:ext cx="83228" cy="165896"/>
            </a:xfrm>
            <a:custGeom>
              <a:avLst/>
              <a:gdLst>
                <a:gd name="connsiteX0" fmla="*/ 51803 w 83228"/>
                <a:gd name="connsiteY0" fmla="*/ 6539 h 165896"/>
                <a:gd name="connsiteX1" fmla="*/ 46002 w 83228"/>
                <a:gd name="connsiteY1" fmla="*/ 63 h 165896"/>
                <a:gd name="connsiteX2" fmla="*/ 101 w 83228"/>
                <a:gd name="connsiteY2" fmla="*/ 16005 h 165896"/>
                <a:gd name="connsiteX3" fmla="*/ 101 w 83228"/>
                <a:gd name="connsiteY3" fmla="*/ 23727 h 165896"/>
                <a:gd name="connsiteX4" fmla="*/ 33140 w 83228"/>
                <a:gd name="connsiteY4" fmla="*/ 17250 h 165896"/>
                <a:gd name="connsiteX5" fmla="*/ 33140 w 83228"/>
                <a:gd name="connsiteY5" fmla="*/ 146281 h 165896"/>
                <a:gd name="connsiteX6" fmla="*/ 9685 w 83228"/>
                <a:gd name="connsiteY6" fmla="*/ 158237 h 165896"/>
                <a:gd name="connsiteX7" fmla="*/ 1614 w 83228"/>
                <a:gd name="connsiteY7" fmla="*/ 158237 h 165896"/>
                <a:gd name="connsiteX8" fmla="*/ 1614 w 83228"/>
                <a:gd name="connsiteY8" fmla="*/ 165959 h 165896"/>
                <a:gd name="connsiteX9" fmla="*/ 42471 w 83228"/>
                <a:gd name="connsiteY9" fmla="*/ 165212 h 165896"/>
                <a:gd name="connsiteX10" fmla="*/ 83329 w 83228"/>
                <a:gd name="connsiteY10" fmla="*/ 165959 h 165896"/>
                <a:gd name="connsiteX11" fmla="*/ 83329 w 83228"/>
                <a:gd name="connsiteY11" fmla="*/ 158237 h 165896"/>
                <a:gd name="connsiteX12" fmla="*/ 75258 w 83228"/>
                <a:gd name="connsiteY12" fmla="*/ 158237 h 165896"/>
                <a:gd name="connsiteX13" fmla="*/ 51803 w 83228"/>
                <a:gd name="connsiteY13" fmla="*/ 146281 h 165896"/>
                <a:gd name="connsiteX14" fmla="*/ 51803 w 83228"/>
                <a:gd name="connsiteY14" fmla="*/ 6539 h 16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228" h="165896">
                  <a:moveTo>
                    <a:pt x="51803" y="6539"/>
                  </a:moveTo>
                  <a:cubicBezTo>
                    <a:pt x="51803" y="561"/>
                    <a:pt x="51803" y="63"/>
                    <a:pt x="46002" y="63"/>
                  </a:cubicBezTo>
                  <a:cubicBezTo>
                    <a:pt x="30366" y="16005"/>
                    <a:pt x="8171" y="16005"/>
                    <a:pt x="101" y="16005"/>
                  </a:cubicBezTo>
                  <a:lnTo>
                    <a:pt x="101" y="23727"/>
                  </a:lnTo>
                  <a:cubicBezTo>
                    <a:pt x="5145" y="23727"/>
                    <a:pt x="20025" y="23727"/>
                    <a:pt x="33140" y="17250"/>
                  </a:cubicBezTo>
                  <a:lnTo>
                    <a:pt x="33140" y="146281"/>
                  </a:lnTo>
                  <a:cubicBezTo>
                    <a:pt x="33140" y="155248"/>
                    <a:pt x="32383" y="158237"/>
                    <a:pt x="9685" y="158237"/>
                  </a:cubicBezTo>
                  <a:lnTo>
                    <a:pt x="1614" y="158237"/>
                  </a:lnTo>
                  <a:lnTo>
                    <a:pt x="1614" y="165959"/>
                  </a:lnTo>
                  <a:cubicBezTo>
                    <a:pt x="10441" y="165212"/>
                    <a:pt x="32383" y="165212"/>
                    <a:pt x="42471" y="165212"/>
                  </a:cubicBezTo>
                  <a:cubicBezTo>
                    <a:pt x="52560" y="165212"/>
                    <a:pt x="74502" y="165212"/>
                    <a:pt x="83329" y="165959"/>
                  </a:cubicBezTo>
                  <a:lnTo>
                    <a:pt x="83329" y="158237"/>
                  </a:lnTo>
                  <a:lnTo>
                    <a:pt x="75258" y="158237"/>
                  </a:lnTo>
                  <a:cubicBezTo>
                    <a:pt x="52560" y="158237"/>
                    <a:pt x="51803" y="155497"/>
                    <a:pt x="51803" y="146281"/>
                  </a:cubicBezTo>
                  <a:lnTo>
                    <a:pt x="51803" y="6539"/>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24" name="Freeform: Shape 623">
              <a:extLst>
                <a:ext uri="{FF2B5EF4-FFF2-40B4-BE49-F238E27FC236}">
                  <a16:creationId xmlns:a16="http://schemas.microsoft.com/office/drawing/2014/main" id="{76F4764F-73BF-0B26-0241-FECADEFA5D70}"/>
                </a:ext>
              </a:extLst>
            </p:cNvPr>
            <p:cNvSpPr/>
            <p:nvPr>
              <p:custDataLst>
                <p:tags r:id="rId58"/>
              </p:custDataLst>
            </p:nvPr>
          </p:nvSpPr>
          <p:spPr>
            <a:xfrm>
              <a:off x="6832449" y="5387788"/>
              <a:ext cx="56242" cy="249093"/>
            </a:xfrm>
            <a:custGeom>
              <a:avLst/>
              <a:gdLst>
                <a:gd name="connsiteX0" fmla="*/ 55087 w 56242"/>
                <a:gd name="connsiteY0" fmla="*/ 128844 h 249093"/>
                <a:gd name="connsiteX1" fmla="*/ 56348 w 56242"/>
                <a:gd name="connsiteY1" fmla="*/ 124609 h 249093"/>
                <a:gd name="connsiteX2" fmla="*/ 55087 w 56242"/>
                <a:gd name="connsiteY2" fmla="*/ 120375 h 249093"/>
                <a:gd name="connsiteX3" fmla="*/ 10951 w 56242"/>
                <a:gd name="connsiteY3" fmla="*/ 5792 h 249093"/>
                <a:gd name="connsiteX4" fmla="*/ 5150 w 56242"/>
                <a:gd name="connsiteY4" fmla="*/ 63 h 249093"/>
                <a:gd name="connsiteX5" fmla="*/ 106 w 56242"/>
                <a:gd name="connsiteY5" fmla="*/ 5045 h 249093"/>
                <a:gd name="connsiteX6" fmla="*/ 1367 w 56242"/>
                <a:gd name="connsiteY6" fmla="*/ 9030 h 249093"/>
                <a:gd name="connsiteX7" fmla="*/ 46007 w 56242"/>
                <a:gd name="connsiteY7" fmla="*/ 124609 h 249093"/>
                <a:gd name="connsiteX8" fmla="*/ 1367 w 56242"/>
                <a:gd name="connsiteY8" fmla="*/ 239691 h 249093"/>
                <a:gd name="connsiteX9" fmla="*/ 106 w 56242"/>
                <a:gd name="connsiteY9" fmla="*/ 244174 h 249093"/>
                <a:gd name="connsiteX10" fmla="*/ 5150 w 56242"/>
                <a:gd name="connsiteY10" fmla="*/ 249156 h 249093"/>
                <a:gd name="connsiteX11" fmla="*/ 10446 w 56242"/>
                <a:gd name="connsiteY11" fmla="*/ 244174 h 249093"/>
                <a:gd name="connsiteX12" fmla="*/ 55087 w 56242"/>
                <a:gd name="connsiteY12" fmla="*/ 128844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42" h="249093">
                  <a:moveTo>
                    <a:pt x="55087" y="128844"/>
                  </a:moveTo>
                  <a:cubicBezTo>
                    <a:pt x="56348" y="125855"/>
                    <a:pt x="56348" y="125357"/>
                    <a:pt x="56348" y="124609"/>
                  </a:cubicBezTo>
                  <a:cubicBezTo>
                    <a:pt x="56348" y="123862"/>
                    <a:pt x="56348" y="123364"/>
                    <a:pt x="55087" y="120375"/>
                  </a:cubicBezTo>
                  <a:lnTo>
                    <a:pt x="10951" y="5792"/>
                  </a:lnTo>
                  <a:cubicBezTo>
                    <a:pt x="9437" y="1557"/>
                    <a:pt x="7924" y="63"/>
                    <a:pt x="5150" y="63"/>
                  </a:cubicBezTo>
                  <a:cubicBezTo>
                    <a:pt x="2376" y="63"/>
                    <a:pt x="106" y="2305"/>
                    <a:pt x="106" y="5045"/>
                  </a:cubicBezTo>
                  <a:cubicBezTo>
                    <a:pt x="106" y="5792"/>
                    <a:pt x="106" y="6290"/>
                    <a:pt x="1367" y="9030"/>
                  </a:cubicBezTo>
                  <a:lnTo>
                    <a:pt x="46007" y="124609"/>
                  </a:lnTo>
                  <a:lnTo>
                    <a:pt x="1367" y="239691"/>
                  </a:lnTo>
                  <a:cubicBezTo>
                    <a:pt x="106" y="242431"/>
                    <a:pt x="106" y="242929"/>
                    <a:pt x="106" y="244174"/>
                  </a:cubicBezTo>
                  <a:cubicBezTo>
                    <a:pt x="106" y="246914"/>
                    <a:pt x="2376" y="249156"/>
                    <a:pt x="5150" y="249156"/>
                  </a:cubicBezTo>
                  <a:cubicBezTo>
                    <a:pt x="8428" y="249156"/>
                    <a:pt x="9437" y="246665"/>
                    <a:pt x="10446" y="244174"/>
                  </a:cubicBezTo>
                  <a:lnTo>
                    <a:pt x="55087" y="128844"/>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25" name="Freeform: Shape 624">
              <a:extLst>
                <a:ext uri="{FF2B5EF4-FFF2-40B4-BE49-F238E27FC236}">
                  <a16:creationId xmlns:a16="http://schemas.microsoft.com/office/drawing/2014/main" id="{6979B1DF-A5DB-2B4F-368D-1B44885FEFD5}"/>
                </a:ext>
              </a:extLst>
            </p:cNvPr>
            <p:cNvSpPr/>
            <p:nvPr>
              <p:custDataLst>
                <p:tags r:id="rId59"/>
              </p:custDataLst>
            </p:nvPr>
          </p:nvSpPr>
          <p:spPr>
            <a:xfrm>
              <a:off x="6926898" y="5542798"/>
              <a:ext cx="73089" cy="106537"/>
            </a:xfrm>
            <a:custGeom>
              <a:avLst/>
              <a:gdLst>
                <a:gd name="connsiteX0" fmla="*/ 43363 w 73089"/>
                <a:gd name="connsiteY0" fmla="*/ 7563 h 106537"/>
                <a:gd name="connsiteX1" fmla="*/ 35772 w 73089"/>
                <a:gd name="connsiteY1" fmla="*/ 66 h 106537"/>
                <a:gd name="connsiteX2" fmla="*/ 7878 w 73089"/>
                <a:gd name="connsiteY2" fmla="*/ 66 h 106537"/>
                <a:gd name="connsiteX3" fmla="*/ 110 w 73089"/>
                <a:gd name="connsiteY3" fmla="*/ 5820 h 106537"/>
                <a:gd name="connsiteX4" fmla="*/ 7878 w 73089"/>
                <a:gd name="connsiteY4" fmla="*/ 11574 h 106537"/>
                <a:gd name="connsiteX5" fmla="*/ 29946 w 73089"/>
                <a:gd name="connsiteY5" fmla="*/ 11574 h 106537"/>
                <a:gd name="connsiteX6" fmla="*/ 29946 w 73089"/>
                <a:gd name="connsiteY6" fmla="*/ 95095 h 106537"/>
                <a:gd name="connsiteX7" fmla="*/ 7878 w 73089"/>
                <a:gd name="connsiteY7" fmla="*/ 95095 h 106537"/>
                <a:gd name="connsiteX8" fmla="*/ 110 w 73089"/>
                <a:gd name="connsiteY8" fmla="*/ 100849 h 106537"/>
                <a:gd name="connsiteX9" fmla="*/ 7878 w 73089"/>
                <a:gd name="connsiteY9" fmla="*/ 106603 h 106537"/>
                <a:gd name="connsiteX10" fmla="*/ 65431 w 73089"/>
                <a:gd name="connsiteY10" fmla="*/ 106603 h 106537"/>
                <a:gd name="connsiteX11" fmla="*/ 73199 w 73089"/>
                <a:gd name="connsiteY11" fmla="*/ 100849 h 106537"/>
                <a:gd name="connsiteX12" fmla="*/ 65431 w 73089"/>
                <a:gd name="connsiteY12" fmla="*/ 95095 h 106537"/>
                <a:gd name="connsiteX13" fmla="*/ 43363 w 73089"/>
                <a:gd name="connsiteY13" fmla="*/ 95095 h 106537"/>
                <a:gd name="connsiteX14" fmla="*/ 43363 w 73089"/>
                <a:gd name="connsiteY14" fmla="*/ 7563 h 10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089" h="106537">
                  <a:moveTo>
                    <a:pt x="43363" y="7563"/>
                  </a:moveTo>
                  <a:cubicBezTo>
                    <a:pt x="43363" y="1635"/>
                    <a:pt x="41598" y="66"/>
                    <a:pt x="35772" y="66"/>
                  </a:cubicBezTo>
                  <a:lnTo>
                    <a:pt x="7878" y="66"/>
                  </a:lnTo>
                  <a:cubicBezTo>
                    <a:pt x="5229" y="66"/>
                    <a:pt x="110" y="66"/>
                    <a:pt x="110" y="5820"/>
                  </a:cubicBezTo>
                  <a:cubicBezTo>
                    <a:pt x="110" y="11574"/>
                    <a:pt x="5406" y="11574"/>
                    <a:pt x="7878" y="11574"/>
                  </a:cubicBezTo>
                  <a:lnTo>
                    <a:pt x="29946" y="11574"/>
                  </a:lnTo>
                  <a:lnTo>
                    <a:pt x="29946" y="95095"/>
                  </a:lnTo>
                  <a:lnTo>
                    <a:pt x="7878" y="95095"/>
                  </a:lnTo>
                  <a:cubicBezTo>
                    <a:pt x="5229" y="95095"/>
                    <a:pt x="110" y="95095"/>
                    <a:pt x="110" y="100849"/>
                  </a:cubicBezTo>
                  <a:cubicBezTo>
                    <a:pt x="110" y="106603"/>
                    <a:pt x="5406" y="106603"/>
                    <a:pt x="7878" y="106603"/>
                  </a:cubicBezTo>
                  <a:lnTo>
                    <a:pt x="65431" y="106603"/>
                  </a:lnTo>
                  <a:cubicBezTo>
                    <a:pt x="68079" y="106603"/>
                    <a:pt x="73199" y="106603"/>
                    <a:pt x="73199" y="100849"/>
                  </a:cubicBezTo>
                  <a:cubicBezTo>
                    <a:pt x="73199" y="95095"/>
                    <a:pt x="67903" y="95095"/>
                    <a:pt x="65431" y="95095"/>
                  </a:cubicBezTo>
                  <a:lnTo>
                    <a:pt x="43363" y="95095"/>
                  </a:lnTo>
                  <a:lnTo>
                    <a:pt x="43363" y="7563"/>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26" name="Freeform: Shape 625">
              <a:extLst>
                <a:ext uri="{FF2B5EF4-FFF2-40B4-BE49-F238E27FC236}">
                  <a16:creationId xmlns:a16="http://schemas.microsoft.com/office/drawing/2014/main" id="{2EB59C6E-C9D0-5157-202E-D11039905BD3}"/>
                </a:ext>
              </a:extLst>
            </p:cNvPr>
            <p:cNvSpPr/>
            <p:nvPr>
              <p:custDataLst>
                <p:tags r:id="rId60"/>
              </p:custDataLst>
            </p:nvPr>
          </p:nvSpPr>
          <p:spPr>
            <a:xfrm>
              <a:off x="7023161" y="5572789"/>
              <a:ext cx="70264" cy="77418"/>
            </a:xfrm>
            <a:custGeom>
              <a:avLst/>
              <a:gdLst>
                <a:gd name="connsiteX0" fmla="*/ 70378 w 70264"/>
                <a:gd name="connsiteY0" fmla="*/ 57781 h 77418"/>
                <a:gd name="connsiteX1" fmla="*/ 63669 w 70264"/>
                <a:gd name="connsiteY1" fmla="*/ 52375 h 77418"/>
                <a:gd name="connsiteX2" fmla="*/ 57137 w 70264"/>
                <a:gd name="connsiteY2" fmla="*/ 56386 h 77418"/>
                <a:gd name="connsiteX3" fmla="*/ 40542 w 70264"/>
                <a:gd name="connsiteY3" fmla="*/ 65976 h 77418"/>
                <a:gd name="connsiteX4" fmla="*/ 13531 w 70264"/>
                <a:gd name="connsiteY4" fmla="*/ 38949 h 77418"/>
                <a:gd name="connsiteX5" fmla="*/ 41601 w 70264"/>
                <a:gd name="connsiteY5" fmla="*/ 11574 h 77418"/>
                <a:gd name="connsiteX6" fmla="*/ 50605 w 70264"/>
                <a:gd name="connsiteY6" fmla="*/ 12097 h 77418"/>
                <a:gd name="connsiteX7" fmla="*/ 51311 w 70264"/>
                <a:gd name="connsiteY7" fmla="*/ 14015 h 77418"/>
                <a:gd name="connsiteX8" fmla="*/ 59785 w 70264"/>
                <a:gd name="connsiteY8" fmla="*/ 22036 h 77418"/>
                <a:gd name="connsiteX9" fmla="*/ 68436 w 70264"/>
                <a:gd name="connsiteY9" fmla="*/ 13492 h 77418"/>
                <a:gd name="connsiteX10" fmla="*/ 41954 w 70264"/>
                <a:gd name="connsiteY10" fmla="*/ 66 h 77418"/>
                <a:gd name="connsiteX11" fmla="*/ 113 w 70264"/>
                <a:gd name="connsiteY11" fmla="*/ 38949 h 77418"/>
                <a:gd name="connsiteX12" fmla="*/ 39659 w 70264"/>
                <a:gd name="connsiteY12" fmla="*/ 77484 h 77418"/>
                <a:gd name="connsiteX13" fmla="*/ 70378 w 70264"/>
                <a:gd name="connsiteY13" fmla="*/ 57781 h 7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64" h="77418">
                  <a:moveTo>
                    <a:pt x="70378" y="57781"/>
                  </a:moveTo>
                  <a:cubicBezTo>
                    <a:pt x="70378" y="53945"/>
                    <a:pt x="67377" y="52375"/>
                    <a:pt x="63669" y="52375"/>
                  </a:cubicBezTo>
                  <a:cubicBezTo>
                    <a:pt x="61198" y="52375"/>
                    <a:pt x="58726" y="52375"/>
                    <a:pt x="57137" y="56386"/>
                  </a:cubicBezTo>
                  <a:cubicBezTo>
                    <a:pt x="53959" y="64058"/>
                    <a:pt x="46898" y="65976"/>
                    <a:pt x="40542" y="65976"/>
                  </a:cubicBezTo>
                  <a:cubicBezTo>
                    <a:pt x="25889" y="65976"/>
                    <a:pt x="13531" y="54119"/>
                    <a:pt x="13531" y="38949"/>
                  </a:cubicBezTo>
                  <a:cubicBezTo>
                    <a:pt x="13531" y="30057"/>
                    <a:pt x="19180" y="11574"/>
                    <a:pt x="41601" y="11574"/>
                  </a:cubicBezTo>
                  <a:cubicBezTo>
                    <a:pt x="46721" y="11574"/>
                    <a:pt x="49722" y="11923"/>
                    <a:pt x="50605" y="12097"/>
                  </a:cubicBezTo>
                  <a:cubicBezTo>
                    <a:pt x="51135" y="12271"/>
                    <a:pt x="51311" y="12446"/>
                    <a:pt x="51311" y="14015"/>
                  </a:cubicBezTo>
                  <a:cubicBezTo>
                    <a:pt x="51664" y="19072"/>
                    <a:pt x="55372" y="22036"/>
                    <a:pt x="59785" y="22036"/>
                  </a:cubicBezTo>
                  <a:cubicBezTo>
                    <a:pt x="65082" y="22036"/>
                    <a:pt x="68436" y="18200"/>
                    <a:pt x="68436" y="13492"/>
                  </a:cubicBezTo>
                  <a:cubicBezTo>
                    <a:pt x="68436" y="66"/>
                    <a:pt x="50075" y="66"/>
                    <a:pt x="41954" y="66"/>
                  </a:cubicBezTo>
                  <a:cubicBezTo>
                    <a:pt x="10529" y="66"/>
                    <a:pt x="113" y="24128"/>
                    <a:pt x="113" y="38949"/>
                  </a:cubicBezTo>
                  <a:cubicBezTo>
                    <a:pt x="113" y="59873"/>
                    <a:pt x="17062" y="77484"/>
                    <a:pt x="39659" y="77484"/>
                  </a:cubicBezTo>
                  <a:cubicBezTo>
                    <a:pt x="64729" y="77484"/>
                    <a:pt x="70378" y="60745"/>
                    <a:pt x="70378" y="57781"/>
                  </a:cubicBez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639" name="Group 638" descr="\documentclass{article}&#10;\usepackage{amsmath}&#10;\pagestyle{empty}&#10;&#10;\input{Macros.tex}&#10;&#10;\begin{document}&#10;&#10;$\ket{1}_{\reg{gl}} \ket{1}_{\reg{lc}}$&#10;&#10;&#10;\end{document}" title="IguanaTex Shape Display">
            <a:extLst>
              <a:ext uri="{FF2B5EF4-FFF2-40B4-BE49-F238E27FC236}">
                <a16:creationId xmlns:a16="http://schemas.microsoft.com/office/drawing/2014/main" id="{6A316C18-54B7-A194-1591-5205FF167070}"/>
              </a:ext>
            </a:extLst>
          </p:cNvPr>
          <p:cNvGrpSpPr>
            <a:grpSpLocks noChangeAspect="1"/>
          </p:cNvGrpSpPr>
          <p:nvPr>
            <p:custDataLst>
              <p:tags r:id="rId18"/>
            </p:custDataLst>
          </p:nvPr>
        </p:nvGrpSpPr>
        <p:grpSpPr>
          <a:xfrm>
            <a:off x="3306133" y="4661901"/>
            <a:ext cx="977464" cy="301302"/>
            <a:chOff x="6115961" y="5387788"/>
            <a:chExt cx="977464" cy="301302"/>
          </a:xfrm>
        </p:grpSpPr>
        <p:sp>
          <p:nvSpPr>
            <p:cNvPr id="640" name="Freeform: Shape 639">
              <a:extLst>
                <a:ext uri="{FF2B5EF4-FFF2-40B4-BE49-F238E27FC236}">
                  <a16:creationId xmlns:a16="http://schemas.microsoft.com/office/drawing/2014/main" id="{157F2D8C-C4A6-CBE6-D756-3DCE2A8683D0}"/>
                </a:ext>
              </a:extLst>
            </p:cNvPr>
            <p:cNvSpPr/>
            <p:nvPr>
              <p:custDataLst>
                <p:tags r:id="rId41"/>
              </p:custDataLst>
            </p:nvPr>
          </p:nvSpPr>
          <p:spPr>
            <a:xfrm>
              <a:off x="6115961" y="5387788"/>
              <a:ext cx="10088" cy="249093"/>
            </a:xfrm>
            <a:custGeom>
              <a:avLst/>
              <a:gdLst>
                <a:gd name="connsiteX0" fmla="*/ 10165 w 10088"/>
                <a:gd name="connsiteY0" fmla="*/ 9030 h 249093"/>
                <a:gd name="connsiteX1" fmla="*/ 5121 w 10088"/>
                <a:gd name="connsiteY1" fmla="*/ 63 h 249093"/>
                <a:gd name="connsiteX2" fmla="*/ 77 w 10088"/>
                <a:gd name="connsiteY2" fmla="*/ 9030 h 249093"/>
                <a:gd name="connsiteX3" fmla="*/ 77 w 10088"/>
                <a:gd name="connsiteY3" fmla="*/ 240189 h 249093"/>
                <a:gd name="connsiteX4" fmla="*/ 5121 w 10088"/>
                <a:gd name="connsiteY4" fmla="*/ 249156 h 249093"/>
                <a:gd name="connsiteX5" fmla="*/ 10165 w 10088"/>
                <a:gd name="connsiteY5" fmla="*/ 240189 h 249093"/>
                <a:gd name="connsiteX6" fmla="*/ 10165 w 10088"/>
                <a:gd name="connsiteY6" fmla="*/ 9030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8" h="249093">
                  <a:moveTo>
                    <a:pt x="10165" y="9030"/>
                  </a:moveTo>
                  <a:cubicBezTo>
                    <a:pt x="10165" y="4546"/>
                    <a:pt x="10165" y="63"/>
                    <a:pt x="5121" y="63"/>
                  </a:cubicBezTo>
                  <a:cubicBezTo>
                    <a:pt x="77" y="63"/>
                    <a:pt x="77" y="4546"/>
                    <a:pt x="77" y="9030"/>
                  </a:cubicBezTo>
                  <a:lnTo>
                    <a:pt x="77" y="240189"/>
                  </a:lnTo>
                  <a:cubicBezTo>
                    <a:pt x="77" y="244673"/>
                    <a:pt x="77" y="249156"/>
                    <a:pt x="5121" y="249156"/>
                  </a:cubicBezTo>
                  <a:cubicBezTo>
                    <a:pt x="10165" y="249156"/>
                    <a:pt x="10165" y="244673"/>
                    <a:pt x="10165" y="240189"/>
                  </a:cubicBezTo>
                  <a:lnTo>
                    <a:pt x="10165" y="9030"/>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1" name="Freeform: Shape 640">
              <a:extLst>
                <a:ext uri="{FF2B5EF4-FFF2-40B4-BE49-F238E27FC236}">
                  <a16:creationId xmlns:a16="http://schemas.microsoft.com/office/drawing/2014/main" id="{FE33E7A8-4C13-8109-AC98-EF2E839BB69A}"/>
                </a:ext>
              </a:extLst>
            </p:cNvPr>
            <p:cNvSpPr/>
            <p:nvPr>
              <p:custDataLst>
                <p:tags r:id="rId42"/>
              </p:custDataLst>
            </p:nvPr>
          </p:nvSpPr>
          <p:spPr>
            <a:xfrm>
              <a:off x="6178452" y="5408712"/>
              <a:ext cx="83228" cy="165896"/>
            </a:xfrm>
            <a:custGeom>
              <a:avLst/>
              <a:gdLst>
                <a:gd name="connsiteX0" fmla="*/ 51782 w 83228"/>
                <a:gd name="connsiteY0" fmla="*/ 6539 h 165896"/>
                <a:gd name="connsiteX1" fmla="*/ 45981 w 83228"/>
                <a:gd name="connsiteY1" fmla="*/ 63 h 165896"/>
                <a:gd name="connsiteX2" fmla="*/ 79 w 83228"/>
                <a:gd name="connsiteY2" fmla="*/ 16005 h 165896"/>
                <a:gd name="connsiteX3" fmla="*/ 79 w 83228"/>
                <a:gd name="connsiteY3" fmla="*/ 23727 h 165896"/>
                <a:gd name="connsiteX4" fmla="*/ 33119 w 83228"/>
                <a:gd name="connsiteY4" fmla="*/ 17250 h 165896"/>
                <a:gd name="connsiteX5" fmla="*/ 33119 w 83228"/>
                <a:gd name="connsiteY5" fmla="*/ 146281 h 165896"/>
                <a:gd name="connsiteX6" fmla="*/ 9663 w 83228"/>
                <a:gd name="connsiteY6" fmla="*/ 158237 h 165896"/>
                <a:gd name="connsiteX7" fmla="*/ 1593 w 83228"/>
                <a:gd name="connsiteY7" fmla="*/ 158237 h 165896"/>
                <a:gd name="connsiteX8" fmla="*/ 1593 w 83228"/>
                <a:gd name="connsiteY8" fmla="*/ 165959 h 165896"/>
                <a:gd name="connsiteX9" fmla="*/ 42450 w 83228"/>
                <a:gd name="connsiteY9" fmla="*/ 165212 h 165896"/>
                <a:gd name="connsiteX10" fmla="*/ 83308 w 83228"/>
                <a:gd name="connsiteY10" fmla="*/ 165959 h 165896"/>
                <a:gd name="connsiteX11" fmla="*/ 83308 w 83228"/>
                <a:gd name="connsiteY11" fmla="*/ 158237 h 165896"/>
                <a:gd name="connsiteX12" fmla="*/ 75237 w 83228"/>
                <a:gd name="connsiteY12" fmla="*/ 158237 h 165896"/>
                <a:gd name="connsiteX13" fmla="*/ 51782 w 83228"/>
                <a:gd name="connsiteY13" fmla="*/ 146281 h 165896"/>
                <a:gd name="connsiteX14" fmla="*/ 51782 w 83228"/>
                <a:gd name="connsiteY14" fmla="*/ 6539 h 16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228" h="165896">
                  <a:moveTo>
                    <a:pt x="51782" y="6539"/>
                  </a:moveTo>
                  <a:cubicBezTo>
                    <a:pt x="51782" y="561"/>
                    <a:pt x="51782" y="63"/>
                    <a:pt x="45981" y="63"/>
                  </a:cubicBezTo>
                  <a:cubicBezTo>
                    <a:pt x="30344" y="16005"/>
                    <a:pt x="8150" y="16005"/>
                    <a:pt x="79" y="16005"/>
                  </a:cubicBezTo>
                  <a:lnTo>
                    <a:pt x="79" y="23727"/>
                  </a:lnTo>
                  <a:cubicBezTo>
                    <a:pt x="5124" y="23727"/>
                    <a:pt x="20004" y="23727"/>
                    <a:pt x="33119" y="17250"/>
                  </a:cubicBezTo>
                  <a:lnTo>
                    <a:pt x="33119" y="146281"/>
                  </a:lnTo>
                  <a:cubicBezTo>
                    <a:pt x="33119" y="155248"/>
                    <a:pt x="32362" y="158237"/>
                    <a:pt x="9663" y="158237"/>
                  </a:cubicBezTo>
                  <a:lnTo>
                    <a:pt x="1593" y="158237"/>
                  </a:lnTo>
                  <a:lnTo>
                    <a:pt x="1593" y="165959"/>
                  </a:lnTo>
                  <a:cubicBezTo>
                    <a:pt x="10420" y="165212"/>
                    <a:pt x="32362" y="165212"/>
                    <a:pt x="42450" y="165212"/>
                  </a:cubicBezTo>
                  <a:cubicBezTo>
                    <a:pt x="52539" y="165212"/>
                    <a:pt x="74481" y="165212"/>
                    <a:pt x="83308" y="165959"/>
                  </a:cubicBezTo>
                  <a:lnTo>
                    <a:pt x="83308" y="158237"/>
                  </a:lnTo>
                  <a:lnTo>
                    <a:pt x="75237" y="158237"/>
                  </a:lnTo>
                  <a:cubicBezTo>
                    <a:pt x="52539" y="158237"/>
                    <a:pt x="51782" y="155497"/>
                    <a:pt x="51782" y="146281"/>
                  </a:cubicBezTo>
                  <a:lnTo>
                    <a:pt x="51782" y="6539"/>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2" name="Freeform: Shape 641">
              <a:extLst>
                <a:ext uri="{FF2B5EF4-FFF2-40B4-BE49-F238E27FC236}">
                  <a16:creationId xmlns:a16="http://schemas.microsoft.com/office/drawing/2014/main" id="{749C0327-3EDC-3357-FE5F-2E4798C316D3}"/>
                </a:ext>
              </a:extLst>
            </p:cNvPr>
            <p:cNvSpPr/>
            <p:nvPr>
              <p:custDataLst>
                <p:tags r:id="rId43"/>
              </p:custDataLst>
            </p:nvPr>
          </p:nvSpPr>
          <p:spPr>
            <a:xfrm>
              <a:off x="6295981" y="5387788"/>
              <a:ext cx="56242" cy="249093"/>
            </a:xfrm>
            <a:custGeom>
              <a:avLst/>
              <a:gdLst>
                <a:gd name="connsiteX0" fmla="*/ 55066 w 56242"/>
                <a:gd name="connsiteY0" fmla="*/ 128844 h 249093"/>
                <a:gd name="connsiteX1" fmla="*/ 56327 w 56242"/>
                <a:gd name="connsiteY1" fmla="*/ 124609 h 249093"/>
                <a:gd name="connsiteX2" fmla="*/ 55066 w 56242"/>
                <a:gd name="connsiteY2" fmla="*/ 120375 h 249093"/>
                <a:gd name="connsiteX3" fmla="*/ 10929 w 56242"/>
                <a:gd name="connsiteY3" fmla="*/ 5792 h 249093"/>
                <a:gd name="connsiteX4" fmla="*/ 5129 w 56242"/>
                <a:gd name="connsiteY4" fmla="*/ 63 h 249093"/>
                <a:gd name="connsiteX5" fmla="*/ 84 w 56242"/>
                <a:gd name="connsiteY5" fmla="*/ 5045 h 249093"/>
                <a:gd name="connsiteX6" fmla="*/ 1345 w 56242"/>
                <a:gd name="connsiteY6" fmla="*/ 9030 h 249093"/>
                <a:gd name="connsiteX7" fmla="*/ 45986 w 56242"/>
                <a:gd name="connsiteY7" fmla="*/ 124609 h 249093"/>
                <a:gd name="connsiteX8" fmla="*/ 1345 w 56242"/>
                <a:gd name="connsiteY8" fmla="*/ 239691 h 249093"/>
                <a:gd name="connsiteX9" fmla="*/ 84 w 56242"/>
                <a:gd name="connsiteY9" fmla="*/ 244174 h 249093"/>
                <a:gd name="connsiteX10" fmla="*/ 5129 w 56242"/>
                <a:gd name="connsiteY10" fmla="*/ 249156 h 249093"/>
                <a:gd name="connsiteX11" fmla="*/ 10425 w 56242"/>
                <a:gd name="connsiteY11" fmla="*/ 244174 h 249093"/>
                <a:gd name="connsiteX12" fmla="*/ 55066 w 56242"/>
                <a:gd name="connsiteY12" fmla="*/ 128844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42" h="249093">
                  <a:moveTo>
                    <a:pt x="55066" y="128844"/>
                  </a:moveTo>
                  <a:cubicBezTo>
                    <a:pt x="56327" y="125855"/>
                    <a:pt x="56327" y="125357"/>
                    <a:pt x="56327" y="124609"/>
                  </a:cubicBezTo>
                  <a:cubicBezTo>
                    <a:pt x="56327" y="123862"/>
                    <a:pt x="56327" y="123364"/>
                    <a:pt x="55066" y="120375"/>
                  </a:cubicBezTo>
                  <a:lnTo>
                    <a:pt x="10929" y="5792"/>
                  </a:lnTo>
                  <a:cubicBezTo>
                    <a:pt x="9416" y="1557"/>
                    <a:pt x="7903" y="63"/>
                    <a:pt x="5129" y="63"/>
                  </a:cubicBezTo>
                  <a:cubicBezTo>
                    <a:pt x="2354" y="63"/>
                    <a:pt x="84" y="2305"/>
                    <a:pt x="84" y="5045"/>
                  </a:cubicBezTo>
                  <a:cubicBezTo>
                    <a:pt x="84" y="5792"/>
                    <a:pt x="84" y="6290"/>
                    <a:pt x="1345" y="9030"/>
                  </a:cubicBezTo>
                  <a:lnTo>
                    <a:pt x="45986" y="124609"/>
                  </a:lnTo>
                  <a:lnTo>
                    <a:pt x="1345" y="239691"/>
                  </a:lnTo>
                  <a:cubicBezTo>
                    <a:pt x="84" y="242431"/>
                    <a:pt x="84" y="242929"/>
                    <a:pt x="84" y="244174"/>
                  </a:cubicBezTo>
                  <a:cubicBezTo>
                    <a:pt x="84" y="246914"/>
                    <a:pt x="2354" y="249156"/>
                    <a:pt x="5129" y="249156"/>
                  </a:cubicBezTo>
                  <a:cubicBezTo>
                    <a:pt x="8407" y="249156"/>
                    <a:pt x="9416" y="246665"/>
                    <a:pt x="10425" y="244174"/>
                  </a:cubicBezTo>
                  <a:lnTo>
                    <a:pt x="55066" y="128844"/>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3" name="Freeform: Shape 642">
              <a:extLst>
                <a:ext uri="{FF2B5EF4-FFF2-40B4-BE49-F238E27FC236}">
                  <a16:creationId xmlns:a16="http://schemas.microsoft.com/office/drawing/2014/main" id="{3BF952EF-4164-F9BA-83F9-F0A2B5F2E950}"/>
                </a:ext>
              </a:extLst>
            </p:cNvPr>
            <p:cNvSpPr/>
            <p:nvPr>
              <p:custDataLst>
                <p:tags r:id="rId44"/>
              </p:custDataLst>
            </p:nvPr>
          </p:nvSpPr>
          <p:spPr>
            <a:xfrm>
              <a:off x="6385487" y="5572440"/>
              <a:ext cx="85624" cy="116650"/>
            </a:xfrm>
            <a:custGeom>
              <a:avLst/>
              <a:gdLst>
                <a:gd name="connsiteX0" fmla="*/ 20391 w 85624"/>
                <a:gd name="connsiteY0" fmla="*/ 52898 h 116650"/>
                <a:gd name="connsiteX1" fmla="*/ 36280 w 85624"/>
                <a:gd name="connsiteY1" fmla="*/ 57083 h 116650"/>
                <a:gd name="connsiteX2" fmla="*/ 66469 w 85624"/>
                <a:gd name="connsiteY2" fmla="*/ 29010 h 116650"/>
                <a:gd name="connsiteX3" fmla="*/ 62056 w 85624"/>
                <a:gd name="connsiteY3" fmla="*/ 14189 h 116650"/>
                <a:gd name="connsiteX4" fmla="*/ 70530 w 85624"/>
                <a:gd name="connsiteY4" fmla="*/ 11748 h 116650"/>
                <a:gd name="connsiteX5" fmla="*/ 78121 w 85624"/>
                <a:gd name="connsiteY5" fmla="*/ 17851 h 116650"/>
                <a:gd name="connsiteX6" fmla="*/ 85713 w 85624"/>
                <a:gd name="connsiteY6" fmla="*/ 10353 h 116650"/>
                <a:gd name="connsiteX7" fmla="*/ 72295 w 85624"/>
                <a:gd name="connsiteY7" fmla="*/ 66 h 116650"/>
                <a:gd name="connsiteX8" fmla="*/ 53758 w 85624"/>
                <a:gd name="connsiteY8" fmla="*/ 5994 h 116650"/>
                <a:gd name="connsiteX9" fmla="*/ 36457 w 85624"/>
                <a:gd name="connsiteY9" fmla="*/ 938 h 116650"/>
                <a:gd name="connsiteX10" fmla="*/ 6267 w 85624"/>
                <a:gd name="connsiteY10" fmla="*/ 29010 h 116650"/>
                <a:gd name="connsiteX11" fmla="*/ 11917 w 85624"/>
                <a:gd name="connsiteY11" fmla="*/ 45226 h 116650"/>
                <a:gd name="connsiteX12" fmla="*/ 8386 w 85624"/>
                <a:gd name="connsiteY12" fmla="*/ 57083 h 116650"/>
                <a:gd name="connsiteX13" fmla="*/ 12623 w 85624"/>
                <a:gd name="connsiteY13" fmla="*/ 69638 h 116650"/>
                <a:gd name="connsiteX14" fmla="*/ 88 w 85624"/>
                <a:gd name="connsiteY14" fmla="*/ 90910 h 116650"/>
                <a:gd name="connsiteX15" fmla="*/ 41576 w 85624"/>
                <a:gd name="connsiteY15" fmla="*/ 116716 h 116650"/>
                <a:gd name="connsiteX16" fmla="*/ 83065 w 85624"/>
                <a:gd name="connsiteY16" fmla="*/ 90910 h 116650"/>
                <a:gd name="connsiteX17" fmla="*/ 50757 w 85624"/>
                <a:gd name="connsiteY17" fmla="*/ 65976 h 116650"/>
                <a:gd name="connsiteX18" fmla="*/ 27276 w 85624"/>
                <a:gd name="connsiteY18" fmla="*/ 65453 h 116650"/>
                <a:gd name="connsiteX19" fmla="*/ 19508 w 85624"/>
                <a:gd name="connsiteY19" fmla="*/ 57083 h 116650"/>
                <a:gd name="connsiteX20" fmla="*/ 20391 w 85624"/>
                <a:gd name="connsiteY20" fmla="*/ 52898 h 116650"/>
                <a:gd name="connsiteX21" fmla="*/ 36280 w 85624"/>
                <a:gd name="connsiteY21" fmla="*/ 45749 h 116650"/>
                <a:gd name="connsiteX22" fmla="*/ 19685 w 85624"/>
                <a:gd name="connsiteY22" fmla="*/ 29010 h 116650"/>
                <a:gd name="connsiteX23" fmla="*/ 36280 w 85624"/>
                <a:gd name="connsiteY23" fmla="*/ 12271 h 116650"/>
                <a:gd name="connsiteX24" fmla="*/ 53052 w 85624"/>
                <a:gd name="connsiteY24" fmla="*/ 29010 h 116650"/>
                <a:gd name="connsiteX25" fmla="*/ 36280 w 85624"/>
                <a:gd name="connsiteY25" fmla="*/ 45749 h 116650"/>
                <a:gd name="connsiteX26" fmla="*/ 36633 w 85624"/>
                <a:gd name="connsiteY26" fmla="*/ 76787 h 116650"/>
                <a:gd name="connsiteX27" fmla="*/ 71942 w 85624"/>
                <a:gd name="connsiteY27" fmla="*/ 90910 h 116650"/>
                <a:gd name="connsiteX28" fmla="*/ 41576 w 85624"/>
                <a:gd name="connsiteY28" fmla="*/ 105382 h 116650"/>
                <a:gd name="connsiteX29" fmla="*/ 11211 w 85624"/>
                <a:gd name="connsiteY29" fmla="*/ 90910 h 116650"/>
                <a:gd name="connsiteX30" fmla="*/ 26923 w 85624"/>
                <a:gd name="connsiteY30" fmla="*/ 76787 h 116650"/>
                <a:gd name="connsiteX31" fmla="*/ 36633 w 85624"/>
                <a:gd name="connsiteY31" fmla="*/ 76787 h 1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624" h="116650">
                  <a:moveTo>
                    <a:pt x="20391" y="52898"/>
                  </a:moveTo>
                  <a:cubicBezTo>
                    <a:pt x="23392" y="54642"/>
                    <a:pt x="29218" y="57083"/>
                    <a:pt x="36280" y="57083"/>
                  </a:cubicBezTo>
                  <a:cubicBezTo>
                    <a:pt x="53405" y="57083"/>
                    <a:pt x="66469" y="44180"/>
                    <a:pt x="66469" y="29010"/>
                  </a:cubicBezTo>
                  <a:cubicBezTo>
                    <a:pt x="66469" y="22908"/>
                    <a:pt x="64174" y="17502"/>
                    <a:pt x="62056" y="14189"/>
                  </a:cubicBezTo>
                  <a:cubicBezTo>
                    <a:pt x="65587" y="12271"/>
                    <a:pt x="67529" y="12097"/>
                    <a:pt x="70530" y="11748"/>
                  </a:cubicBezTo>
                  <a:cubicBezTo>
                    <a:pt x="71589" y="15933"/>
                    <a:pt x="74767" y="17851"/>
                    <a:pt x="78121" y="17851"/>
                  </a:cubicBezTo>
                  <a:cubicBezTo>
                    <a:pt x="82358" y="17851"/>
                    <a:pt x="85713" y="14538"/>
                    <a:pt x="85713" y="10353"/>
                  </a:cubicBezTo>
                  <a:cubicBezTo>
                    <a:pt x="85713" y="4948"/>
                    <a:pt x="81299" y="66"/>
                    <a:pt x="72295" y="66"/>
                  </a:cubicBezTo>
                  <a:cubicBezTo>
                    <a:pt x="67529" y="66"/>
                    <a:pt x="59937" y="1461"/>
                    <a:pt x="53758" y="5994"/>
                  </a:cubicBezTo>
                  <a:cubicBezTo>
                    <a:pt x="52169" y="4948"/>
                    <a:pt x="45460" y="938"/>
                    <a:pt x="36457" y="938"/>
                  </a:cubicBezTo>
                  <a:cubicBezTo>
                    <a:pt x="19332" y="938"/>
                    <a:pt x="6267" y="13841"/>
                    <a:pt x="6267" y="29010"/>
                  </a:cubicBezTo>
                  <a:cubicBezTo>
                    <a:pt x="6267" y="34590"/>
                    <a:pt x="8209" y="40693"/>
                    <a:pt x="11917" y="45226"/>
                  </a:cubicBezTo>
                  <a:cubicBezTo>
                    <a:pt x="10504" y="47493"/>
                    <a:pt x="8386" y="52201"/>
                    <a:pt x="8386" y="57083"/>
                  </a:cubicBezTo>
                  <a:cubicBezTo>
                    <a:pt x="8386" y="62140"/>
                    <a:pt x="10504" y="67022"/>
                    <a:pt x="12623" y="69638"/>
                  </a:cubicBezTo>
                  <a:cubicBezTo>
                    <a:pt x="5208" y="73822"/>
                    <a:pt x="88" y="82366"/>
                    <a:pt x="88" y="90910"/>
                  </a:cubicBezTo>
                  <a:cubicBezTo>
                    <a:pt x="88" y="106254"/>
                    <a:pt x="19155" y="116716"/>
                    <a:pt x="41576" y="116716"/>
                  </a:cubicBezTo>
                  <a:cubicBezTo>
                    <a:pt x="63998" y="116716"/>
                    <a:pt x="83065" y="106254"/>
                    <a:pt x="83065" y="90910"/>
                  </a:cubicBezTo>
                  <a:cubicBezTo>
                    <a:pt x="83065" y="75740"/>
                    <a:pt x="69647" y="66673"/>
                    <a:pt x="50757" y="65976"/>
                  </a:cubicBezTo>
                  <a:cubicBezTo>
                    <a:pt x="45460" y="65802"/>
                    <a:pt x="32396" y="66150"/>
                    <a:pt x="27276" y="65453"/>
                  </a:cubicBezTo>
                  <a:cubicBezTo>
                    <a:pt x="19508" y="65453"/>
                    <a:pt x="19508" y="57258"/>
                    <a:pt x="19508" y="57083"/>
                  </a:cubicBezTo>
                  <a:cubicBezTo>
                    <a:pt x="19508" y="54991"/>
                    <a:pt x="20038" y="53770"/>
                    <a:pt x="20391" y="52898"/>
                  </a:cubicBezTo>
                  <a:close/>
                  <a:moveTo>
                    <a:pt x="36280" y="45749"/>
                  </a:moveTo>
                  <a:cubicBezTo>
                    <a:pt x="27453" y="45749"/>
                    <a:pt x="19685" y="38426"/>
                    <a:pt x="19685" y="29010"/>
                  </a:cubicBezTo>
                  <a:cubicBezTo>
                    <a:pt x="19685" y="19595"/>
                    <a:pt x="27453" y="12271"/>
                    <a:pt x="36280" y="12271"/>
                  </a:cubicBezTo>
                  <a:cubicBezTo>
                    <a:pt x="45460" y="12271"/>
                    <a:pt x="53052" y="19769"/>
                    <a:pt x="53052" y="29010"/>
                  </a:cubicBezTo>
                  <a:cubicBezTo>
                    <a:pt x="53052" y="38077"/>
                    <a:pt x="45637" y="45749"/>
                    <a:pt x="36280" y="45749"/>
                  </a:cubicBezTo>
                  <a:close/>
                  <a:moveTo>
                    <a:pt x="36633" y="76787"/>
                  </a:moveTo>
                  <a:cubicBezTo>
                    <a:pt x="52169" y="76787"/>
                    <a:pt x="71942" y="76787"/>
                    <a:pt x="71942" y="90910"/>
                  </a:cubicBezTo>
                  <a:cubicBezTo>
                    <a:pt x="71942" y="98059"/>
                    <a:pt x="59231" y="105382"/>
                    <a:pt x="41576" y="105382"/>
                  </a:cubicBezTo>
                  <a:cubicBezTo>
                    <a:pt x="23745" y="105382"/>
                    <a:pt x="11211" y="97885"/>
                    <a:pt x="11211" y="90910"/>
                  </a:cubicBezTo>
                  <a:cubicBezTo>
                    <a:pt x="11211" y="84110"/>
                    <a:pt x="17566" y="76961"/>
                    <a:pt x="26923" y="76787"/>
                  </a:cubicBezTo>
                  <a:lnTo>
                    <a:pt x="36633" y="76787"/>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4" name="Freeform: Shape 643">
              <a:extLst>
                <a:ext uri="{FF2B5EF4-FFF2-40B4-BE49-F238E27FC236}">
                  <a16:creationId xmlns:a16="http://schemas.microsoft.com/office/drawing/2014/main" id="{05E2C10B-5231-8B2F-CC90-953E9BBE3B2A}"/>
                </a:ext>
              </a:extLst>
            </p:cNvPr>
            <p:cNvSpPr/>
            <p:nvPr>
              <p:custDataLst>
                <p:tags r:id="rId45"/>
              </p:custDataLst>
            </p:nvPr>
          </p:nvSpPr>
          <p:spPr>
            <a:xfrm>
              <a:off x="6484221" y="5542798"/>
              <a:ext cx="73089" cy="106537"/>
            </a:xfrm>
            <a:custGeom>
              <a:avLst/>
              <a:gdLst>
                <a:gd name="connsiteX0" fmla="*/ 43346 w 73089"/>
                <a:gd name="connsiteY0" fmla="*/ 7563 h 106537"/>
                <a:gd name="connsiteX1" fmla="*/ 35754 w 73089"/>
                <a:gd name="connsiteY1" fmla="*/ 66 h 106537"/>
                <a:gd name="connsiteX2" fmla="*/ 7860 w 73089"/>
                <a:gd name="connsiteY2" fmla="*/ 66 h 106537"/>
                <a:gd name="connsiteX3" fmla="*/ 92 w 73089"/>
                <a:gd name="connsiteY3" fmla="*/ 5820 h 106537"/>
                <a:gd name="connsiteX4" fmla="*/ 7860 w 73089"/>
                <a:gd name="connsiteY4" fmla="*/ 11574 h 106537"/>
                <a:gd name="connsiteX5" fmla="*/ 29928 w 73089"/>
                <a:gd name="connsiteY5" fmla="*/ 11574 h 106537"/>
                <a:gd name="connsiteX6" fmla="*/ 29928 w 73089"/>
                <a:gd name="connsiteY6" fmla="*/ 95095 h 106537"/>
                <a:gd name="connsiteX7" fmla="*/ 7860 w 73089"/>
                <a:gd name="connsiteY7" fmla="*/ 95095 h 106537"/>
                <a:gd name="connsiteX8" fmla="*/ 92 w 73089"/>
                <a:gd name="connsiteY8" fmla="*/ 100849 h 106537"/>
                <a:gd name="connsiteX9" fmla="*/ 7860 w 73089"/>
                <a:gd name="connsiteY9" fmla="*/ 106603 h 106537"/>
                <a:gd name="connsiteX10" fmla="*/ 65414 w 73089"/>
                <a:gd name="connsiteY10" fmla="*/ 106603 h 106537"/>
                <a:gd name="connsiteX11" fmla="*/ 73182 w 73089"/>
                <a:gd name="connsiteY11" fmla="*/ 100849 h 106537"/>
                <a:gd name="connsiteX12" fmla="*/ 65414 w 73089"/>
                <a:gd name="connsiteY12" fmla="*/ 95095 h 106537"/>
                <a:gd name="connsiteX13" fmla="*/ 43346 w 73089"/>
                <a:gd name="connsiteY13" fmla="*/ 95095 h 106537"/>
                <a:gd name="connsiteX14" fmla="*/ 43346 w 73089"/>
                <a:gd name="connsiteY14" fmla="*/ 7563 h 10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089" h="106537">
                  <a:moveTo>
                    <a:pt x="43346" y="7563"/>
                  </a:moveTo>
                  <a:cubicBezTo>
                    <a:pt x="43346" y="1635"/>
                    <a:pt x="41580" y="66"/>
                    <a:pt x="35754" y="66"/>
                  </a:cubicBezTo>
                  <a:lnTo>
                    <a:pt x="7860" y="66"/>
                  </a:lnTo>
                  <a:cubicBezTo>
                    <a:pt x="5212" y="66"/>
                    <a:pt x="92" y="66"/>
                    <a:pt x="92" y="5820"/>
                  </a:cubicBezTo>
                  <a:cubicBezTo>
                    <a:pt x="92" y="11574"/>
                    <a:pt x="5388" y="11574"/>
                    <a:pt x="7860" y="11574"/>
                  </a:cubicBezTo>
                  <a:lnTo>
                    <a:pt x="29928" y="11574"/>
                  </a:lnTo>
                  <a:lnTo>
                    <a:pt x="29928" y="95095"/>
                  </a:lnTo>
                  <a:lnTo>
                    <a:pt x="7860" y="95095"/>
                  </a:lnTo>
                  <a:cubicBezTo>
                    <a:pt x="5212" y="95095"/>
                    <a:pt x="92" y="95095"/>
                    <a:pt x="92" y="100849"/>
                  </a:cubicBezTo>
                  <a:cubicBezTo>
                    <a:pt x="92" y="106603"/>
                    <a:pt x="5388" y="106603"/>
                    <a:pt x="7860" y="106603"/>
                  </a:cubicBezTo>
                  <a:lnTo>
                    <a:pt x="65414" y="106603"/>
                  </a:lnTo>
                  <a:cubicBezTo>
                    <a:pt x="68062" y="106603"/>
                    <a:pt x="73182" y="106603"/>
                    <a:pt x="73182" y="100849"/>
                  </a:cubicBezTo>
                  <a:cubicBezTo>
                    <a:pt x="73182" y="95095"/>
                    <a:pt x="67885" y="95095"/>
                    <a:pt x="65414" y="95095"/>
                  </a:cubicBezTo>
                  <a:lnTo>
                    <a:pt x="43346" y="95095"/>
                  </a:lnTo>
                  <a:lnTo>
                    <a:pt x="43346" y="7563"/>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5" name="Freeform: Shape 644">
              <a:extLst>
                <a:ext uri="{FF2B5EF4-FFF2-40B4-BE49-F238E27FC236}">
                  <a16:creationId xmlns:a16="http://schemas.microsoft.com/office/drawing/2014/main" id="{954D0A6C-86DC-8416-5925-E5E59B5A36ED}"/>
                </a:ext>
              </a:extLst>
            </p:cNvPr>
            <p:cNvSpPr/>
            <p:nvPr>
              <p:custDataLst>
                <p:tags r:id="rId46"/>
              </p:custDataLst>
            </p:nvPr>
          </p:nvSpPr>
          <p:spPr>
            <a:xfrm>
              <a:off x="6652429" y="5387788"/>
              <a:ext cx="10088" cy="249093"/>
            </a:xfrm>
            <a:custGeom>
              <a:avLst/>
              <a:gdLst>
                <a:gd name="connsiteX0" fmla="*/ 10186 w 10088"/>
                <a:gd name="connsiteY0" fmla="*/ 9030 h 249093"/>
                <a:gd name="connsiteX1" fmla="*/ 5142 w 10088"/>
                <a:gd name="connsiteY1" fmla="*/ 63 h 249093"/>
                <a:gd name="connsiteX2" fmla="*/ 98 w 10088"/>
                <a:gd name="connsiteY2" fmla="*/ 9030 h 249093"/>
                <a:gd name="connsiteX3" fmla="*/ 98 w 10088"/>
                <a:gd name="connsiteY3" fmla="*/ 240189 h 249093"/>
                <a:gd name="connsiteX4" fmla="*/ 5142 w 10088"/>
                <a:gd name="connsiteY4" fmla="*/ 249156 h 249093"/>
                <a:gd name="connsiteX5" fmla="*/ 10186 w 10088"/>
                <a:gd name="connsiteY5" fmla="*/ 240189 h 249093"/>
                <a:gd name="connsiteX6" fmla="*/ 10186 w 10088"/>
                <a:gd name="connsiteY6" fmla="*/ 9030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8" h="249093">
                  <a:moveTo>
                    <a:pt x="10186" y="9030"/>
                  </a:moveTo>
                  <a:cubicBezTo>
                    <a:pt x="10186" y="4546"/>
                    <a:pt x="10186" y="63"/>
                    <a:pt x="5142" y="63"/>
                  </a:cubicBezTo>
                  <a:cubicBezTo>
                    <a:pt x="98" y="63"/>
                    <a:pt x="98" y="4546"/>
                    <a:pt x="98" y="9030"/>
                  </a:cubicBezTo>
                  <a:lnTo>
                    <a:pt x="98" y="240189"/>
                  </a:lnTo>
                  <a:cubicBezTo>
                    <a:pt x="98" y="244673"/>
                    <a:pt x="98" y="249156"/>
                    <a:pt x="5142" y="249156"/>
                  </a:cubicBezTo>
                  <a:cubicBezTo>
                    <a:pt x="10186" y="249156"/>
                    <a:pt x="10186" y="244673"/>
                    <a:pt x="10186" y="240189"/>
                  </a:cubicBezTo>
                  <a:lnTo>
                    <a:pt x="10186" y="9030"/>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6" name="Freeform: Shape 645">
              <a:extLst>
                <a:ext uri="{FF2B5EF4-FFF2-40B4-BE49-F238E27FC236}">
                  <a16:creationId xmlns:a16="http://schemas.microsoft.com/office/drawing/2014/main" id="{58A11409-0CD5-1DF8-D2B3-0B87A95CDC16}"/>
                </a:ext>
              </a:extLst>
            </p:cNvPr>
            <p:cNvSpPr/>
            <p:nvPr>
              <p:custDataLst>
                <p:tags r:id="rId47"/>
              </p:custDataLst>
            </p:nvPr>
          </p:nvSpPr>
          <p:spPr>
            <a:xfrm>
              <a:off x="6714920" y="5408712"/>
              <a:ext cx="83228" cy="165896"/>
            </a:xfrm>
            <a:custGeom>
              <a:avLst/>
              <a:gdLst>
                <a:gd name="connsiteX0" fmla="*/ 51803 w 83228"/>
                <a:gd name="connsiteY0" fmla="*/ 6539 h 165896"/>
                <a:gd name="connsiteX1" fmla="*/ 46002 w 83228"/>
                <a:gd name="connsiteY1" fmla="*/ 63 h 165896"/>
                <a:gd name="connsiteX2" fmla="*/ 101 w 83228"/>
                <a:gd name="connsiteY2" fmla="*/ 16005 h 165896"/>
                <a:gd name="connsiteX3" fmla="*/ 101 w 83228"/>
                <a:gd name="connsiteY3" fmla="*/ 23727 h 165896"/>
                <a:gd name="connsiteX4" fmla="*/ 33140 w 83228"/>
                <a:gd name="connsiteY4" fmla="*/ 17250 h 165896"/>
                <a:gd name="connsiteX5" fmla="*/ 33140 w 83228"/>
                <a:gd name="connsiteY5" fmla="*/ 146281 h 165896"/>
                <a:gd name="connsiteX6" fmla="*/ 9685 w 83228"/>
                <a:gd name="connsiteY6" fmla="*/ 158237 h 165896"/>
                <a:gd name="connsiteX7" fmla="*/ 1614 w 83228"/>
                <a:gd name="connsiteY7" fmla="*/ 158237 h 165896"/>
                <a:gd name="connsiteX8" fmla="*/ 1614 w 83228"/>
                <a:gd name="connsiteY8" fmla="*/ 165959 h 165896"/>
                <a:gd name="connsiteX9" fmla="*/ 42471 w 83228"/>
                <a:gd name="connsiteY9" fmla="*/ 165212 h 165896"/>
                <a:gd name="connsiteX10" fmla="*/ 83329 w 83228"/>
                <a:gd name="connsiteY10" fmla="*/ 165959 h 165896"/>
                <a:gd name="connsiteX11" fmla="*/ 83329 w 83228"/>
                <a:gd name="connsiteY11" fmla="*/ 158237 h 165896"/>
                <a:gd name="connsiteX12" fmla="*/ 75258 w 83228"/>
                <a:gd name="connsiteY12" fmla="*/ 158237 h 165896"/>
                <a:gd name="connsiteX13" fmla="*/ 51803 w 83228"/>
                <a:gd name="connsiteY13" fmla="*/ 146281 h 165896"/>
                <a:gd name="connsiteX14" fmla="*/ 51803 w 83228"/>
                <a:gd name="connsiteY14" fmla="*/ 6539 h 16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228" h="165896">
                  <a:moveTo>
                    <a:pt x="51803" y="6539"/>
                  </a:moveTo>
                  <a:cubicBezTo>
                    <a:pt x="51803" y="561"/>
                    <a:pt x="51803" y="63"/>
                    <a:pt x="46002" y="63"/>
                  </a:cubicBezTo>
                  <a:cubicBezTo>
                    <a:pt x="30366" y="16005"/>
                    <a:pt x="8171" y="16005"/>
                    <a:pt x="101" y="16005"/>
                  </a:cubicBezTo>
                  <a:lnTo>
                    <a:pt x="101" y="23727"/>
                  </a:lnTo>
                  <a:cubicBezTo>
                    <a:pt x="5145" y="23727"/>
                    <a:pt x="20025" y="23727"/>
                    <a:pt x="33140" y="17250"/>
                  </a:cubicBezTo>
                  <a:lnTo>
                    <a:pt x="33140" y="146281"/>
                  </a:lnTo>
                  <a:cubicBezTo>
                    <a:pt x="33140" y="155248"/>
                    <a:pt x="32383" y="158237"/>
                    <a:pt x="9685" y="158237"/>
                  </a:cubicBezTo>
                  <a:lnTo>
                    <a:pt x="1614" y="158237"/>
                  </a:lnTo>
                  <a:lnTo>
                    <a:pt x="1614" y="165959"/>
                  </a:lnTo>
                  <a:cubicBezTo>
                    <a:pt x="10441" y="165212"/>
                    <a:pt x="32383" y="165212"/>
                    <a:pt x="42471" y="165212"/>
                  </a:cubicBezTo>
                  <a:cubicBezTo>
                    <a:pt x="52560" y="165212"/>
                    <a:pt x="74502" y="165212"/>
                    <a:pt x="83329" y="165959"/>
                  </a:cubicBezTo>
                  <a:lnTo>
                    <a:pt x="83329" y="158237"/>
                  </a:lnTo>
                  <a:lnTo>
                    <a:pt x="75258" y="158237"/>
                  </a:lnTo>
                  <a:cubicBezTo>
                    <a:pt x="52560" y="158237"/>
                    <a:pt x="51803" y="155497"/>
                    <a:pt x="51803" y="146281"/>
                  </a:cubicBezTo>
                  <a:lnTo>
                    <a:pt x="51803" y="6539"/>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7" name="Freeform: Shape 646">
              <a:extLst>
                <a:ext uri="{FF2B5EF4-FFF2-40B4-BE49-F238E27FC236}">
                  <a16:creationId xmlns:a16="http://schemas.microsoft.com/office/drawing/2014/main" id="{5278A9E1-0130-D647-7DA1-2016CC874161}"/>
                </a:ext>
              </a:extLst>
            </p:cNvPr>
            <p:cNvSpPr/>
            <p:nvPr>
              <p:custDataLst>
                <p:tags r:id="rId48"/>
              </p:custDataLst>
            </p:nvPr>
          </p:nvSpPr>
          <p:spPr>
            <a:xfrm>
              <a:off x="6832449" y="5387788"/>
              <a:ext cx="56242" cy="249093"/>
            </a:xfrm>
            <a:custGeom>
              <a:avLst/>
              <a:gdLst>
                <a:gd name="connsiteX0" fmla="*/ 55087 w 56242"/>
                <a:gd name="connsiteY0" fmla="*/ 128844 h 249093"/>
                <a:gd name="connsiteX1" fmla="*/ 56348 w 56242"/>
                <a:gd name="connsiteY1" fmla="*/ 124609 h 249093"/>
                <a:gd name="connsiteX2" fmla="*/ 55087 w 56242"/>
                <a:gd name="connsiteY2" fmla="*/ 120375 h 249093"/>
                <a:gd name="connsiteX3" fmla="*/ 10951 w 56242"/>
                <a:gd name="connsiteY3" fmla="*/ 5792 h 249093"/>
                <a:gd name="connsiteX4" fmla="*/ 5150 w 56242"/>
                <a:gd name="connsiteY4" fmla="*/ 63 h 249093"/>
                <a:gd name="connsiteX5" fmla="*/ 106 w 56242"/>
                <a:gd name="connsiteY5" fmla="*/ 5045 h 249093"/>
                <a:gd name="connsiteX6" fmla="*/ 1367 w 56242"/>
                <a:gd name="connsiteY6" fmla="*/ 9030 h 249093"/>
                <a:gd name="connsiteX7" fmla="*/ 46007 w 56242"/>
                <a:gd name="connsiteY7" fmla="*/ 124609 h 249093"/>
                <a:gd name="connsiteX8" fmla="*/ 1367 w 56242"/>
                <a:gd name="connsiteY8" fmla="*/ 239691 h 249093"/>
                <a:gd name="connsiteX9" fmla="*/ 106 w 56242"/>
                <a:gd name="connsiteY9" fmla="*/ 244174 h 249093"/>
                <a:gd name="connsiteX10" fmla="*/ 5150 w 56242"/>
                <a:gd name="connsiteY10" fmla="*/ 249156 h 249093"/>
                <a:gd name="connsiteX11" fmla="*/ 10446 w 56242"/>
                <a:gd name="connsiteY11" fmla="*/ 244174 h 249093"/>
                <a:gd name="connsiteX12" fmla="*/ 55087 w 56242"/>
                <a:gd name="connsiteY12" fmla="*/ 128844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42" h="249093">
                  <a:moveTo>
                    <a:pt x="55087" y="128844"/>
                  </a:moveTo>
                  <a:cubicBezTo>
                    <a:pt x="56348" y="125855"/>
                    <a:pt x="56348" y="125357"/>
                    <a:pt x="56348" y="124609"/>
                  </a:cubicBezTo>
                  <a:cubicBezTo>
                    <a:pt x="56348" y="123862"/>
                    <a:pt x="56348" y="123364"/>
                    <a:pt x="55087" y="120375"/>
                  </a:cubicBezTo>
                  <a:lnTo>
                    <a:pt x="10951" y="5792"/>
                  </a:lnTo>
                  <a:cubicBezTo>
                    <a:pt x="9437" y="1557"/>
                    <a:pt x="7924" y="63"/>
                    <a:pt x="5150" y="63"/>
                  </a:cubicBezTo>
                  <a:cubicBezTo>
                    <a:pt x="2376" y="63"/>
                    <a:pt x="106" y="2305"/>
                    <a:pt x="106" y="5045"/>
                  </a:cubicBezTo>
                  <a:cubicBezTo>
                    <a:pt x="106" y="5792"/>
                    <a:pt x="106" y="6290"/>
                    <a:pt x="1367" y="9030"/>
                  </a:cubicBezTo>
                  <a:lnTo>
                    <a:pt x="46007" y="124609"/>
                  </a:lnTo>
                  <a:lnTo>
                    <a:pt x="1367" y="239691"/>
                  </a:lnTo>
                  <a:cubicBezTo>
                    <a:pt x="106" y="242431"/>
                    <a:pt x="106" y="242929"/>
                    <a:pt x="106" y="244174"/>
                  </a:cubicBezTo>
                  <a:cubicBezTo>
                    <a:pt x="106" y="246914"/>
                    <a:pt x="2376" y="249156"/>
                    <a:pt x="5150" y="249156"/>
                  </a:cubicBezTo>
                  <a:cubicBezTo>
                    <a:pt x="8428" y="249156"/>
                    <a:pt x="9437" y="246665"/>
                    <a:pt x="10446" y="244174"/>
                  </a:cubicBezTo>
                  <a:lnTo>
                    <a:pt x="55087" y="128844"/>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8" name="Freeform: Shape 647">
              <a:extLst>
                <a:ext uri="{FF2B5EF4-FFF2-40B4-BE49-F238E27FC236}">
                  <a16:creationId xmlns:a16="http://schemas.microsoft.com/office/drawing/2014/main" id="{601F21E8-A09C-03D2-E28E-FE6AB1F6DA72}"/>
                </a:ext>
              </a:extLst>
            </p:cNvPr>
            <p:cNvSpPr/>
            <p:nvPr>
              <p:custDataLst>
                <p:tags r:id="rId49"/>
              </p:custDataLst>
            </p:nvPr>
          </p:nvSpPr>
          <p:spPr>
            <a:xfrm>
              <a:off x="6926898" y="5542798"/>
              <a:ext cx="73089" cy="106537"/>
            </a:xfrm>
            <a:custGeom>
              <a:avLst/>
              <a:gdLst>
                <a:gd name="connsiteX0" fmla="*/ 43363 w 73089"/>
                <a:gd name="connsiteY0" fmla="*/ 7563 h 106537"/>
                <a:gd name="connsiteX1" fmla="*/ 35772 w 73089"/>
                <a:gd name="connsiteY1" fmla="*/ 66 h 106537"/>
                <a:gd name="connsiteX2" fmla="*/ 7878 w 73089"/>
                <a:gd name="connsiteY2" fmla="*/ 66 h 106537"/>
                <a:gd name="connsiteX3" fmla="*/ 110 w 73089"/>
                <a:gd name="connsiteY3" fmla="*/ 5820 h 106537"/>
                <a:gd name="connsiteX4" fmla="*/ 7878 w 73089"/>
                <a:gd name="connsiteY4" fmla="*/ 11574 h 106537"/>
                <a:gd name="connsiteX5" fmla="*/ 29946 w 73089"/>
                <a:gd name="connsiteY5" fmla="*/ 11574 h 106537"/>
                <a:gd name="connsiteX6" fmla="*/ 29946 w 73089"/>
                <a:gd name="connsiteY6" fmla="*/ 95095 h 106537"/>
                <a:gd name="connsiteX7" fmla="*/ 7878 w 73089"/>
                <a:gd name="connsiteY7" fmla="*/ 95095 h 106537"/>
                <a:gd name="connsiteX8" fmla="*/ 110 w 73089"/>
                <a:gd name="connsiteY8" fmla="*/ 100849 h 106537"/>
                <a:gd name="connsiteX9" fmla="*/ 7878 w 73089"/>
                <a:gd name="connsiteY9" fmla="*/ 106603 h 106537"/>
                <a:gd name="connsiteX10" fmla="*/ 65431 w 73089"/>
                <a:gd name="connsiteY10" fmla="*/ 106603 h 106537"/>
                <a:gd name="connsiteX11" fmla="*/ 73199 w 73089"/>
                <a:gd name="connsiteY11" fmla="*/ 100849 h 106537"/>
                <a:gd name="connsiteX12" fmla="*/ 65431 w 73089"/>
                <a:gd name="connsiteY12" fmla="*/ 95095 h 106537"/>
                <a:gd name="connsiteX13" fmla="*/ 43363 w 73089"/>
                <a:gd name="connsiteY13" fmla="*/ 95095 h 106537"/>
                <a:gd name="connsiteX14" fmla="*/ 43363 w 73089"/>
                <a:gd name="connsiteY14" fmla="*/ 7563 h 10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089" h="106537">
                  <a:moveTo>
                    <a:pt x="43363" y="7563"/>
                  </a:moveTo>
                  <a:cubicBezTo>
                    <a:pt x="43363" y="1635"/>
                    <a:pt x="41598" y="66"/>
                    <a:pt x="35772" y="66"/>
                  </a:cubicBezTo>
                  <a:lnTo>
                    <a:pt x="7878" y="66"/>
                  </a:lnTo>
                  <a:cubicBezTo>
                    <a:pt x="5229" y="66"/>
                    <a:pt x="110" y="66"/>
                    <a:pt x="110" y="5820"/>
                  </a:cubicBezTo>
                  <a:cubicBezTo>
                    <a:pt x="110" y="11574"/>
                    <a:pt x="5406" y="11574"/>
                    <a:pt x="7878" y="11574"/>
                  </a:cubicBezTo>
                  <a:lnTo>
                    <a:pt x="29946" y="11574"/>
                  </a:lnTo>
                  <a:lnTo>
                    <a:pt x="29946" y="95095"/>
                  </a:lnTo>
                  <a:lnTo>
                    <a:pt x="7878" y="95095"/>
                  </a:lnTo>
                  <a:cubicBezTo>
                    <a:pt x="5229" y="95095"/>
                    <a:pt x="110" y="95095"/>
                    <a:pt x="110" y="100849"/>
                  </a:cubicBezTo>
                  <a:cubicBezTo>
                    <a:pt x="110" y="106603"/>
                    <a:pt x="5406" y="106603"/>
                    <a:pt x="7878" y="106603"/>
                  </a:cubicBezTo>
                  <a:lnTo>
                    <a:pt x="65431" y="106603"/>
                  </a:lnTo>
                  <a:cubicBezTo>
                    <a:pt x="68079" y="106603"/>
                    <a:pt x="73199" y="106603"/>
                    <a:pt x="73199" y="100849"/>
                  </a:cubicBezTo>
                  <a:cubicBezTo>
                    <a:pt x="73199" y="95095"/>
                    <a:pt x="67903" y="95095"/>
                    <a:pt x="65431" y="95095"/>
                  </a:cubicBezTo>
                  <a:lnTo>
                    <a:pt x="43363" y="95095"/>
                  </a:lnTo>
                  <a:lnTo>
                    <a:pt x="43363" y="7563"/>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9" name="Freeform: Shape 648">
              <a:extLst>
                <a:ext uri="{FF2B5EF4-FFF2-40B4-BE49-F238E27FC236}">
                  <a16:creationId xmlns:a16="http://schemas.microsoft.com/office/drawing/2014/main" id="{FA76464B-9CE4-E91E-5E99-AFA74F877E06}"/>
                </a:ext>
              </a:extLst>
            </p:cNvPr>
            <p:cNvSpPr/>
            <p:nvPr>
              <p:custDataLst>
                <p:tags r:id="rId50"/>
              </p:custDataLst>
            </p:nvPr>
          </p:nvSpPr>
          <p:spPr>
            <a:xfrm>
              <a:off x="7023161" y="5572789"/>
              <a:ext cx="70264" cy="77418"/>
            </a:xfrm>
            <a:custGeom>
              <a:avLst/>
              <a:gdLst>
                <a:gd name="connsiteX0" fmla="*/ 70378 w 70264"/>
                <a:gd name="connsiteY0" fmla="*/ 57781 h 77418"/>
                <a:gd name="connsiteX1" fmla="*/ 63669 w 70264"/>
                <a:gd name="connsiteY1" fmla="*/ 52375 h 77418"/>
                <a:gd name="connsiteX2" fmla="*/ 57137 w 70264"/>
                <a:gd name="connsiteY2" fmla="*/ 56386 h 77418"/>
                <a:gd name="connsiteX3" fmla="*/ 40542 w 70264"/>
                <a:gd name="connsiteY3" fmla="*/ 65976 h 77418"/>
                <a:gd name="connsiteX4" fmla="*/ 13531 w 70264"/>
                <a:gd name="connsiteY4" fmla="*/ 38949 h 77418"/>
                <a:gd name="connsiteX5" fmla="*/ 41601 w 70264"/>
                <a:gd name="connsiteY5" fmla="*/ 11574 h 77418"/>
                <a:gd name="connsiteX6" fmla="*/ 50605 w 70264"/>
                <a:gd name="connsiteY6" fmla="*/ 12097 h 77418"/>
                <a:gd name="connsiteX7" fmla="*/ 51311 w 70264"/>
                <a:gd name="connsiteY7" fmla="*/ 14015 h 77418"/>
                <a:gd name="connsiteX8" fmla="*/ 59785 w 70264"/>
                <a:gd name="connsiteY8" fmla="*/ 22036 h 77418"/>
                <a:gd name="connsiteX9" fmla="*/ 68436 w 70264"/>
                <a:gd name="connsiteY9" fmla="*/ 13492 h 77418"/>
                <a:gd name="connsiteX10" fmla="*/ 41954 w 70264"/>
                <a:gd name="connsiteY10" fmla="*/ 66 h 77418"/>
                <a:gd name="connsiteX11" fmla="*/ 113 w 70264"/>
                <a:gd name="connsiteY11" fmla="*/ 38949 h 77418"/>
                <a:gd name="connsiteX12" fmla="*/ 39659 w 70264"/>
                <a:gd name="connsiteY12" fmla="*/ 77484 h 77418"/>
                <a:gd name="connsiteX13" fmla="*/ 70378 w 70264"/>
                <a:gd name="connsiteY13" fmla="*/ 57781 h 7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64" h="77418">
                  <a:moveTo>
                    <a:pt x="70378" y="57781"/>
                  </a:moveTo>
                  <a:cubicBezTo>
                    <a:pt x="70378" y="53945"/>
                    <a:pt x="67377" y="52375"/>
                    <a:pt x="63669" y="52375"/>
                  </a:cubicBezTo>
                  <a:cubicBezTo>
                    <a:pt x="61198" y="52375"/>
                    <a:pt x="58726" y="52375"/>
                    <a:pt x="57137" y="56386"/>
                  </a:cubicBezTo>
                  <a:cubicBezTo>
                    <a:pt x="53959" y="64058"/>
                    <a:pt x="46898" y="65976"/>
                    <a:pt x="40542" y="65976"/>
                  </a:cubicBezTo>
                  <a:cubicBezTo>
                    <a:pt x="25889" y="65976"/>
                    <a:pt x="13531" y="54119"/>
                    <a:pt x="13531" y="38949"/>
                  </a:cubicBezTo>
                  <a:cubicBezTo>
                    <a:pt x="13531" y="30057"/>
                    <a:pt x="19180" y="11574"/>
                    <a:pt x="41601" y="11574"/>
                  </a:cubicBezTo>
                  <a:cubicBezTo>
                    <a:pt x="46721" y="11574"/>
                    <a:pt x="49722" y="11923"/>
                    <a:pt x="50605" y="12097"/>
                  </a:cubicBezTo>
                  <a:cubicBezTo>
                    <a:pt x="51135" y="12271"/>
                    <a:pt x="51311" y="12446"/>
                    <a:pt x="51311" y="14015"/>
                  </a:cubicBezTo>
                  <a:cubicBezTo>
                    <a:pt x="51664" y="19072"/>
                    <a:pt x="55372" y="22036"/>
                    <a:pt x="59785" y="22036"/>
                  </a:cubicBezTo>
                  <a:cubicBezTo>
                    <a:pt x="65082" y="22036"/>
                    <a:pt x="68436" y="18200"/>
                    <a:pt x="68436" y="13492"/>
                  </a:cubicBezTo>
                  <a:cubicBezTo>
                    <a:pt x="68436" y="66"/>
                    <a:pt x="50075" y="66"/>
                    <a:pt x="41954" y="66"/>
                  </a:cubicBezTo>
                  <a:cubicBezTo>
                    <a:pt x="10529" y="66"/>
                    <a:pt x="113" y="24128"/>
                    <a:pt x="113" y="38949"/>
                  </a:cubicBezTo>
                  <a:cubicBezTo>
                    <a:pt x="113" y="59873"/>
                    <a:pt x="17062" y="77484"/>
                    <a:pt x="39659" y="77484"/>
                  </a:cubicBezTo>
                  <a:cubicBezTo>
                    <a:pt x="64729" y="77484"/>
                    <a:pt x="70378" y="60745"/>
                    <a:pt x="70378" y="57781"/>
                  </a:cubicBez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650" name="Group 649" descr="\documentclass{article}&#10;\usepackage{amsmath}&#10;\pagestyle{empty}&#10;&#10;\input{Macros.tex}&#10;&#10;\begin{document}&#10;&#10;$\ket{1}_{\reg{gl}} \ket{1}_{\reg{lc}}$&#10;&#10;&#10;\end{document}" title="IguanaTex Shape Display">
            <a:extLst>
              <a:ext uri="{FF2B5EF4-FFF2-40B4-BE49-F238E27FC236}">
                <a16:creationId xmlns:a16="http://schemas.microsoft.com/office/drawing/2014/main" id="{0041DF0A-EF3B-B4AD-D8D4-22FB2A0C0650}"/>
              </a:ext>
            </a:extLst>
          </p:cNvPr>
          <p:cNvGrpSpPr>
            <a:grpSpLocks noChangeAspect="1"/>
          </p:cNvGrpSpPr>
          <p:nvPr>
            <p:custDataLst>
              <p:tags r:id="rId19"/>
            </p:custDataLst>
          </p:nvPr>
        </p:nvGrpSpPr>
        <p:grpSpPr>
          <a:xfrm>
            <a:off x="3301117" y="5207992"/>
            <a:ext cx="977464" cy="301302"/>
            <a:chOff x="6115961" y="5387788"/>
            <a:chExt cx="977464" cy="301302"/>
          </a:xfrm>
        </p:grpSpPr>
        <p:sp>
          <p:nvSpPr>
            <p:cNvPr id="651" name="Freeform: Shape 650">
              <a:extLst>
                <a:ext uri="{FF2B5EF4-FFF2-40B4-BE49-F238E27FC236}">
                  <a16:creationId xmlns:a16="http://schemas.microsoft.com/office/drawing/2014/main" id="{1EE4338B-1B3D-BFC0-603E-A65D01E0D94C}"/>
                </a:ext>
              </a:extLst>
            </p:cNvPr>
            <p:cNvSpPr/>
            <p:nvPr>
              <p:custDataLst>
                <p:tags r:id="rId31"/>
              </p:custDataLst>
            </p:nvPr>
          </p:nvSpPr>
          <p:spPr>
            <a:xfrm>
              <a:off x="6115961" y="5387788"/>
              <a:ext cx="10088" cy="249093"/>
            </a:xfrm>
            <a:custGeom>
              <a:avLst/>
              <a:gdLst>
                <a:gd name="connsiteX0" fmla="*/ 10165 w 10088"/>
                <a:gd name="connsiteY0" fmla="*/ 9030 h 249093"/>
                <a:gd name="connsiteX1" fmla="*/ 5121 w 10088"/>
                <a:gd name="connsiteY1" fmla="*/ 63 h 249093"/>
                <a:gd name="connsiteX2" fmla="*/ 77 w 10088"/>
                <a:gd name="connsiteY2" fmla="*/ 9030 h 249093"/>
                <a:gd name="connsiteX3" fmla="*/ 77 w 10088"/>
                <a:gd name="connsiteY3" fmla="*/ 240189 h 249093"/>
                <a:gd name="connsiteX4" fmla="*/ 5121 w 10088"/>
                <a:gd name="connsiteY4" fmla="*/ 249156 h 249093"/>
                <a:gd name="connsiteX5" fmla="*/ 10165 w 10088"/>
                <a:gd name="connsiteY5" fmla="*/ 240189 h 249093"/>
                <a:gd name="connsiteX6" fmla="*/ 10165 w 10088"/>
                <a:gd name="connsiteY6" fmla="*/ 9030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8" h="249093">
                  <a:moveTo>
                    <a:pt x="10165" y="9030"/>
                  </a:moveTo>
                  <a:cubicBezTo>
                    <a:pt x="10165" y="4546"/>
                    <a:pt x="10165" y="63"/>
                    <a:pt x="5121" y="63"/>
                  </a:cubicBezTo>
                  <a:cubicBezTo>
                    <a:pt x="77" y="63"/>
                    <a:pt x="77" y="4546"/>
                    <a:pt x="77" y="9030"/>
                  </a:cubicBezTo>
                  <a:lnTo>
                    <a:pt x="77" y="240189"/>
                  </a:lnTo>
                  <a:cubicBezTo>
                    <a:pt x="77" y="244673"/>
                    <a:pt x="77" y="249156"/>
                    <a:pt x="5121" y="249156"/>
                  </a:cubicBezTo>
                  <a:cubicBezTo>
                    <a:pt x="10165" y="249156"/>
                    <a:pt x="10165" y="244673"/>
                    <a:pt x="10165" y="240189"/>
                  </a:cubicBezTo>
                  <a:lnTo>
                    <a:pt x="10165" y="9030"/>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2" name="Freeform: Shape 651">
              <a:extLst>
                <a:ext uri="{FF2B5EF4-FFF2-40B4-BE49-F238E27FC236}">
                  <a16:creationId xmlns:a16="http://schemas.microsoft.com/office/drawing/2014/main" id="{439F6625-B628-422C-4F6F-F8CAF12A1599}"/>
                </a:ext>
              </a:extLst>
            </p:cNvPr>
            <p:cNvSpPr/>
            <p:nvPr>
              <p:custDataLst>
                <p:tags r:id="rId32"/>
              </p:custDataLst>
            </p:nvPr>
          </p:nvSpPr>
          <p:spPr>
            <a:xfrm>
              <a:off x="6178452" y="5408712"/>
              <a:ext cx="83228" cy="165896"/>
            </a:xfrm>
            <a:custGeom>
              <a:avLst/>
              <a:gdLst>
                <a:gd name="connsiteX0" fmla="*/ 51782 w 83228"/>
                <a:gd name="connsiteY0" fmla="*/ 6539 h 165896"/>
                <a:gd name="connsiteX1" fmla="*/ 45981 w 83228"/>
                <a:gd name="connsiteY1" fmla="*/ 63 h 165896"/>
                <a:gd name="connsiteX2" fmla="*/ 79 w 83228"/>
                <a:gd name="connsiteY2" fmla="*/ 16005 h 165896"/>
                <a:gd name="connsiteX3" fmla="*/ 79 w 83228"/>
                <a:gd name="connsiteY3" fmla="*/ 23727 h 165896"/>
                <a:gd name="connsiteX4" fmla="*/ 33119 w 83228"/>
                <a:gd name="connsiteY4" fmla="*/ 17250 h 165896"/>
                <a:gd name="connsiteX5" fmla="*/ 33119 w 83228"/>
                <a:gd name="connsiteY5" fmla="*/ 146281 h 165896"/>
                <a:gd name="connsiteX6" fmla="*/ 9663 w 83228"/>
                <a:gd name="connsiteY6" fmla="*/ 158237 h 165896"/>
                <a:gd name="connsiteX7" fmla="*/ 1593 w 83228"/>
                <a:gd name="connsiteY7" fmla="*/ 158237 h 165896"/>
                <a:gd name="connsiteX8" fmla="*/ 1593 w 83228"/>
                <a:gd name="connsiteY8" fmla="*/ 165959 h 165896"/>
                <a:gd name="connsiteX9" fmla="*/ 42450 w 83228"/>
                <a:gd name="connsiteY9" fmla="*/ 165212 h 165896"/>
                <a:gd name="connsiteX10" fmla="*/ 83308 w 83228"/>
                <a:gd name="connsiteY10" fmla="*/ 165959 h 165896"/>
                <a:gd name="connsiteX11" fmla="*/ 83308 w 83228"/>
                <a:gd name="connsiteY11" fmla="*/ 158237 h 165896"/>
                <a:gd name="connsiteX12" fmla="*/ 75237 w 83228"/>
                <a:gd name="connsiteY12" fmla="*/ 158237 h 165896"/>
                <a:gd name="connsiteX13" fmla="*/ 51782 w 83228"/>
                <a:gd name="connsiteY13" fmla="*/ 146281 h 165896"/>
                <a:gd name="connsiteX14" fmla="*/ 51782 w 83228"/>
                <a:gd name="connsiteY14" fmla="*/ 6539 h 16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228" h="165896">
                  <a:moveTo>
                    <a:pt x="51782" y="6539"/>
                  </a:moveTo>
                  <a:cubicBezTo>
                    <a:pt x="51782" y="561"/>
                    <a:pt x="51782" y="63"/>
                    <a:pt x="45981" y="63"/>
                  </a:cubicBezTo>
                  <a:cubicBezTo>
                    <a:pt x="30344" y="16005"/>
                    <a:pt x="8150" y="16005"/>
                    <a:pt x="79" y="16005"/>
                  </a:cubicBezTo>
                  <a:lnTo>
                    <a:pt x="79" y="23727"/>
                  </a:lnTo>
                  <a:cubicBezTo>
                    <a:pt x="5124" y="23727"/>
                    <a:pt x="20004" y="23727"/>
                    <a:pt x="33119" y="17250"/>
                  </a:cubicBezTo>
                  <a:lnTo>
                    <a:pt x="33119" y="146281"/>
                  </a:lnTo>
                  <a:cubicBezTo>
                    <a:pt x="33119" y="155248"/>
                    <a:pt x="32362" y="158237"/>
                    <a:pt x="9663" y="158237"/>
                  </a:cubicBezTo>
                  <a:lnTo>
                    <a:pt x="1593" y="158237"/>
                  </a:lnTo>
                  <a:lnTo>
                    <a:pt x="1593" y="165959"/>
                  </a:lnTo>
                  <a:cubicBezTo>
                    <a:pt x="10420" y="165212"/>
                    <a:pt x="32362" y="165212"/>
                    <a:pt x="42450" y="165212"/>
                  </a:cubicBezTo>
                  <a:cubicBezTo>
                    <a:pt x="52539" y="165212"/>
                    <a:pt x="74481" y="165212"/>
                    <a:pt x="83308" y="165959"/>
                  </a:cubicBezTo>
                  <a:lnTo>
                    <a:pt x="83308" y="158237"/>
                  </a:lnTo>
                  <a:lnTo>
                    <a:pt x="75237" y="158237"/>
                  </a:lnTo>
                  <a:cubicBezTo>
                    <a:pt x="52539" y="158237"/>
                    <a:pt x="51782" y="155497"/>
                    <a:pt x="51782" y="146281"/>
                  </a:cubicBezTo>
                  <a:lnTo>
                    <a:pt x="51782" y="6539"/>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3" name="Freeform: Shape 652">
              <a:extLst>
                <a:ext uri="{FF2B5EF4-FFF2-40B4-BE49-F238E27FC236}">
                  <a16:creationId xmlns:a16="http://schemas.microsoft.com/office/drawing/2014/main" id="{C5A70453-9425-905D-8AD9-51E590496901}"/>
                </a:ext>
              </a:extLst>
            </p:cNvPr>
            <p:cNvSpPr/>
            <p:nvPr>
              <p:custDataLst>
                <p:tags r:id="rId33"/>
              </p:custDataLst>
            </p:nvPr>
          </p:nvSpPr>
          <p:spPr>
            <a:xfrm>
              <a:off x="6295981" y="5387788"/>
              <a:ext cx="56242" cy="249093"/>
            </a:xfrm>
            <a:custGeom>
              <a:avLst/>
              <a:gdLst>
                <a:gd name="connsiteX0" fmla="*/ 55066 w 56242"/>
                <a:gd name="connsiteY0" fmla="*/ 128844 h 249093"/>
                <a:gd name="connsiteX1" fmla="*/ 56327 w 56242"/>
                <a:gd name="connsiteY1" fmla="*/ 124609 h 249093"/>
                <a:gd name="connsiteX2" fmla="*/ 55066 w 56242"/>
                <a:gd name="connsiteY2" fmla="*/ 120375 h 249093"/>
                <a:gd name="connsiteX3" fmla="*/ 10929 w 56242"/>
                <a:gd name="connsiteY3" fmla="*/ 5792 h 249093"/>
                <a:gd name="connsiteX4" fmla="*/ 5129 w 56242"/>
                <a:gd name="connsiteY4" fmla="*/ 63 h 249093"/>
                <a:gd name="connsiteX5" fmla="*/ 84 w 56242"/>
                <a:gd name="connsiteY5" fmla="*/ 5045 h 249093"/>
                <a:gd name="connsiteX6" fmla="*/ 1345 w 56242"/>
                <a:gd name="connsiteY6" fmla="*/ 9030 h 249093"/>
                <a:gd name="connsiteX7" fmla="*/ 45986 w 56242"/>
                <a:gd name="connsiteY7" fmla="*/ 124609 h 249093"/>
                <a:gd name="connsiteX8" fmla="*/ 1345 w 56242"/>
                <a:gd name="connsiteY8" fmla="*/ 239691 h 249093"/>
                <a:gd name="connsiteX9" fmla="*/ 84 w 56242"/>
                <a:gd name="connsiteY9" fmla="*/ 244174 h 249093"/>
                <a:gd name="connsiteX10" fmla="*/ 5129 w 56242"/>
                <a:gd name="connsiteY10" fmla="*/ 249156 h 249093"/>
                <a:gd name="connsiteX11" fmla="*/ 10425 w 56242"/>
                <a:gd name="connsiteY11" fmla="*/ 244174 h 249093"/>
                <a:gd name="connsiteX12" fmla="*/ 55066 w 56242"/>
                <a:gd name="connsiteY12" fmla="*/ 128844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42" h="249093">
                  <a:moveTo>
                    <a:pt x="55066" y="128844"/>
                  </a:moveTo>
                  <a:cubicBezTo>
                    <a:pt x="56327" y="125855"/>
                    <a:pt x="56327" y="125357"/>
                    <a:pt x="56327" y="124609"/>
                  </a:cubicBezTo>
                  <a:cubicBezTo>
                    <a:pt x="56327" y="123862"/>
                    <a:pt x="56327" y="123364"/>
                    <a:pt x="55066" y="120375"/>
                  </a:cubicBezTo>
                  <a:lnTo>
                    <a:pt x="10929" y="5792"/>
                  </a:lnTo>
                  <a:cubicBezTo>
                    <a:pt x="9416" y="1557"/>
                    <a:pt x="7903" y="63"/>
                    <a:pt x="5129" y="63"/>
                  </a:cubicBezTo>
                  <a:cubicBezTo>
                    <a:pt x="2354" y="63"/>
                    <a:pt x="84" y="2305"/>
                    <a:pt x="84" y="5045"/>
                  </a:cubicBezTo>
                  <a:cubicBezTo>
                    <a:pt x="84" y="5792"/>
                    <a:pt x="84" y="6290"/>
                    <a:pt x="1345" y="9030"/>
                  </a:cubicBezTo>
                  <a:lnTo>
                    <a:pt x="45986" y="124609"/>
                  </a:lnTo>
                  <a:lnTo>
                    <a:pt x="1345" y="239691"/>
                  </a:lnTo>
                  <a:cubicBezTo>
                    <a:pt x="84" y="242431"/>
                    <a:pt x="84" y="242929"/>
                    <a:pt x="84" y="244174"/>
                  </a:cubicBezTo>
                  <a:cubicBezTo>
                    <a:pt x="84" y="246914"/>
                    <a:pt x="2354" y="249156"/>
                    <a:pt x="5129" y="249156"/>
                  </a:cubicBezTo>
                  <a:cubicBezTo>
                    <a:pt x="8407" y="249156"/>
                    <a:pt x="9416" y="246665"/>
                    <a:pt x="10425" y="244174"/>
                  </a:cubicBezTo>
                  <a:lnTo>
                    <a:pt x="55066" y="128844"/>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4" name="Freeform: Shape 653">
              <a:extLst>
                <a:ext uri="{FF2B5EF4-FFF2-40B4-BE49-F238E27FC236}">
                  <a16:creationId xmlns:a16="http://schemas.microsoft.com/office/drawing/2014/main" id="{8BEC206D-944F-CF1C-AD6C-975681A12DFC}"/>
                </a:ext>
              </a:extLst>
            </p:cNvPr>
            <p:cNvSpPr/>
            <p:nvPr>
              <p:custDataLst>
                <p:tags r:id="rId34"/>
              </p:custDataLst>
            </p:nvPr>
          </p:nvSpPr>
          <p:spPr>
            <a:xfrm>
              <a:off x="6385487" y="5572440"/>
              <a:ext cx="85624" cy="116650"/>
            </a:xfrm>
            <a:custGeom>
              <a:avLst/>
              <a:gdLst>
                <a:gd name="connsiteX0" fmla="*/ 20391 w 85624"/>
                <a:gd name="connsiteY0" fmla="*/ 52898 h 116650"/>
                <a:gd name="connsiteX1" fmla="*/ 36280 w 85624"/>
                <a:gd name="connsiteY1" fmla="*/ 57083 h 116650"/>
                <a:gd name="connsiteX2" fmla="*/ 66469 w 85624"/>
                <a:gd name="connsiteY2" fmla="*/ 29010 h 116650"/>
                <a:gd name="connsiteX3" fmla="*/ 62056 w 85624"/>
                <a:gd name="connsiteY3" fmla="*/ 14189 h 116650"/>
                <a:gd name="connsiteX4" fmla="*/ 70530 w 85624"/>
                <a:gd name="connsiteY4" fmla="*/ 11748 h 116650"/>
                <a:gd name="connsiteX5" fmla="*/ 78121 w 85624"/>
                <a:gd name="connsiteY5" fmla="*/ 17851 h 116650"/>
                <a:gd name="connsiteX6" fmla="*/ 85713 w 85624"/>
                <a:gd name="connsiteY6" fmla="*/ 10353 h 116650"/>
                <a:gd name="connsiteX7" fmla="*/ 72295 w 85624"/>
                <a:gd name="connsiteY7" fmla="*/ 66 h 116650"/>
                <a:gd name="connsiteX8" fmla="*/ 53758 w 85624"/>
                <a:gd name="connsiteY8" fmla="*/ 5994 h 116650"/>
                <a:gd name="connsiteX9" fmla="*/ 36457 w 85624"/>
                <a:gd name="connsiteY9" fmla="*/ 938 h 116650"/>
                <a:gd name="connsiteX10" fmla="*/ 6267 w 85624"/>
                <a:gd name="connsiteY10" fmla="*/ 29010 h 116650"/>
                <a:gd name="connsiteX11" fmla="*/ 11917 w 85624"/>
                <a:gd name="connsiteY11" fmla="*/ 45226 h 116650"/>
                <a:gd name="connsiteX12" fmla="*/ 8386 w 85624"/>
                <a:gd name="connsiteY12" fmla="*/ 57083 h 116650"/>
                <a:gd name="connsiteX13" fmla="*/ 12623 w 85624"/>
                <a:gd name="connsiteY13" fmla="*/ 69638 h 116650"/>
                <a:gd name="connsiteX14" fmla="*/ 88 w 85624"/>
                <a:gd name="connsiteY14" fmla="*/ 90910 h 116650"/>
                <a:gd name="connsiteX15" fmla="*/ 41576 w 85624"/>
                <a:gd name="connsiteY15" fmla="*/ 116716 h 116650"/>
                <a:gd name="connsiteX16" fmla="*/ 83065 w 85624"/>
                <a:gd name="connsiteY16" fmla="*/ 90910 h 116650"/>
                <a:gd name="connsiteX17" fmla="*/ 50757 w 85624"/>
                <a:gd name="connsiteY17" fmla="*/ 65976 h 116650"/>
                <a:gd name="connsiteX18" fmla="*/ 27276 w 85624"/>
                <a:gd name="connsiteY18" fmla="*/ 65453 h 116650"/>
                <a:gd name="connsiteX19" fmla="*/ 19508 w 85624"/>
                <a:gd name="connsiteY19" fmla="*/ 57083 h 116650"/>
                <a:gd name="connsiteX20" fmla="*/ 20391 w 85624"/>
                <a:gd name="connsiteY20" fmla="*/ 52898 h 116650"/>
                <a:gd name="connsiteX21" fmla="*/ 36280 w 85624"/>
                <a:gd name="connsiteY21" fmla="*/ 45749 h 116650"/>
                <a:gd name="connsiteX22" fmla="*/ 19685 w 85624"/>
                <a:gd name="connsiteY22" fmla="*/ 29010 h 116650"/>
                <a:gd name="connsiteX23" fmla="*/ 36280 w 85624"/>
                <a:gd name="connsiteY23" fmla="*/ 12271 h 116650"/>
                <a:gd name="connsiteX24" fmla="*/ 53052 w 85624"/>
                <a:gd name="connsiteY24" fmla="*/ 29010 h 116650"/>
                <a:gd name="connsiteX25" fmla="*/ 36280 w 85624"/>
                <a:gd name="connsiteY25" fmla="*/ 45749 h 116650"/>
                <a:gd name="connsiteX26" fmla="*/ 36633 w 85624"/>
                <a:gd name="connsiteY26" fmla="*/ 76787 h 116650"/>
                <a:gd name="connsiteX27" fmla="*/ 71942 w 85624"/>
                <a:gd name="connsiteY27" fmla="*/ 90910 h 116650"/>
                <a:gd name="connsiteX28" fmla="*/ 41576 w 85624"/>
                <a:gd name="connsiteY28" fmla="*/ 105382 h 116650"/>
                <a:gd name="connsiteX29" fmla="*/ 11211 w 85624"/>
                <a:gd name="connsiteY29" fmla="*/ 90910 h 116650"/>
                <a:gd name="connsiteX30" fmla="*/ 26923 w 85624"/>
                <a:gd name="connsiteY30" fmla="*/ 76787 h 116650"/>
                <a:gd name="connsiteX31" fmla="*/ 36633 w 85624"/>
                <a:gd name="connsiteY31" fmla="*/ 76787 h 1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624" h="116650">
                  <a:moveTo>
                    <a:pt x="20391" y="52898"/>
                  </a:moveTo>
                  <a:cubicBezTo>
                    <a:pt x="23392" y="54642"/>
                    <a:pt x="29218" y="57083"/>
                    <a:pt x="36280" y="57083"/>
                  </a:cubicBezTo>
                  <a:cubicBezTo>
                    <a:pt x="53405" y="57083"/>
                    <a:pt x="66469" y="44180"/>
                    <a:pt x="66469" y="29010"/>
                  </a:cubicBezTo>
                  <a:cubicBezTo>
                    <a:pt x="66469" y="22908"/>
                    <a:pt x="64174" y="17502"/>
                    <a:pt x="62056" y="14189"/>
                  </a:cubicBezTo>
                  <a:cubicBezTo>
                    <a:pt x="65587" y="12271"/>
                    <a:pt x="67529" y="12097"/>
                    <a:pt x="70530" y="11748"/>
                  </a:cubicBezTo>
                  <a:cubicBezTo>
                    <a:pt x="71589" y="15933"/>
                    <a:pt x="74767" y="17851"/>
                    <a:pt x="78121" y="17851"/>
                  </a:cubicBezTo>
                  <a:cubicBezTo>
                    <a:pt x="82358" y="17851"/>
                    <a:pt x="85713" y="14538"/>
                    <a:pt x="85713" y="10353"/>
                  </a:cubicBezTo>
                  <a:cubicBezTo>
                    <a:pt x="85713" y="4948"/>
                    <a:pt x="81299" y="66"/>
                    <a:pt x="72295" y="66"/>
                  </a:cubicBezTo>
                  <a:cubicBezTo>
                    <a:pt x="67529" y="66"/>
                    <a:pt x="59937" y="1461"/>
                    <a:pt x="53758" y="5994"/>
                  </a:cubicBezTo>
                  <a:cubicBezTo>
                    <a:pt x="52169" y="4948"/>
                    <a:pt x="45460" y="938"/>
                    <a:pt x="36457" y="938"/>
                  </a:cubicBezTo>
                  <a:cubicBezTo>
                    <a:pt x="19332" y="938"/>
                    <a:pt x="6267" y="13841"/>
                    <a:pt x="6267" y="29010"/>
                  </a:cubicBezTo>
                  <a:cubicBezTo>
                    <a:pt x="6267" y="34590"/>
                    <a:pt x="8209" y="40693"/>
                    <a:pt x="11917" y="45226"/>
                  </a:cubicBezTo>
                  <a:cubicBezTo>
                    <a:pt x="10504" y="47493"/>
                    <a:pt x="8386" y="52201"/>
                    <a:pt x="8386" y="57083"/>
                  </a:cubicBezTo>
                  <a:cubicBezTo>
                    <a:pt x="8386" y="62140"/>
                    <a:pt x="10504" y="67022"/>
                    <a:pt x="12623" y="69638"/>
                  </a:cubicBezTo>
                  <a:cubicBezTo>
                    <a:pt x="5208" y="73822"/>
                    <a:pt x="88" y="82366"/>
                    <a:pt x="88" y="90910"/>
                  </a:cubicBezTo>
                  <a:cubicBezTo>
                    <a:pt x="88" y="106254"/>
                    <a:pt x="19155" y="116716"/>
                    <a:pt x="41576" y="116716"/>
                  </a:cubicBezTo>
                  <a:cubicBezTo>
                    <a:pt x="63998" y="116716"/>
                    <a:pt x="83065" y="106254"/>
                    <a:pt x="83065" y="90910"/>
                  </a:cubicBezTo>
                  <a:cubicBezTo>
                    <a:pt x="83065" y="75740"/>
                    <a:pt x="69647" y="66673"/>
                    <a:pt x="50757" y="65976"/>
                  </a:cubicBezTo>
                  <a:cubicBezTo>
                    <a:pt x="45460" y="65802"/>
                    <a:pt x="32396" y="66150"/>
                    <a:pt x="27276" y="65453"/>
                  </a:cubicBezTo>
                  <a:cubicBezTo>
                    <a:pt x="19508" y="65453"/>
                    <a:pt x="19508" y="57258"/>
                    <a:pt x="19508" y="57083"/>
                  </a:cubicBezTo>
                  <a:cubicBezTo>
                    <a:pt x="19508" y="54991"/>
                    <a:pt x="20038" y="53770"/>
                    <a:pt x="20391" y="52898"/>
                  </a:cubicBezTo>
                  <a:close/>
                  <a:moveTo>
                    <a:pt x="36280" y="45749"/>
                  </a:moveTo>
                  <a:cubicBezTo>
                    <a:pt x="27453" y="45749"/>
                    <a:pt x="19685" y="38426"/>
                    <a:pt x="19685" y="29010"/>
                  </a:cubicBezTo>
                  <a:cubicBezTo>
                    <a:pt x="19685" y="19595"/>
                    <a:pt x="27453" y="12271"/>
                    <a:pt x="36280" y="12271"/>
                  </a:cubicBezTo>
                  <a:cubicBezTo>
                    <a:pt x="45460" y="12271"/>
                    <a:pt x="53052" y="19769"/>
                    <a:pt x="53052" y="29010"/>
                  </a:cubicBezTo>
                  <a:cubicBezTo>
                    <a:pt x="53052" y="38077"/>
                    <a:pt x="45637" y="45749"/>
                    <a:pt x="36280" y="45749"/>
                  </a:cubicBezTo>
                  <a:close/>
                  <a:moveTo>
                    <a:pt x="36633" y="76787"/>
                  </a:moveTo>
                  <a:cubicBezTo>
                    <a:pt x="52169" y="76787"/>
                    <a:pt x="71942" y="76787"/>
                    <a:pt x="71942" y="90910"/>
                  </a:cubicBezTo>
                  <a:cubicBezTo>
                    <a:pt x="71942" y="98059"/>
                    <a:pt x="59231" y="105382"/>
                    <a:pt x="41576" y="105382"/>
                  </a:cubicBezTo>
                  <a:cubicBezTo>
                    <a:pt x="23745" y="105382"/>
                    <a:pt x="11211" y="97885"/>
                    <a:pt x="11211" y="90910"/>
                  </a:cubicBezTo>
                  <a:cubicBezTo>
                    <a:pt x="11211" y="84110"/>
                    <a:pt x="17566" y="76961"/>
                    <a:pt x="26923" y="76787"/>
                  </a:cubicBezTo>
                  <a:lnTo>
                    <a:pt x="36633" y="76787"/>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5" name="Freeform: Shape 654">
              <a:extLst>
                <a:ext uri="{FF2B5EF4-FFF2-40B4-BE49-F238E27FC236}">
                  <a16:creationId xmlns:a16="http://schemas.microsoft.com/office/drawing/2014/main" id="{C5BE37E5-A198-DAE1-5D67-148D98255044}"/>
                </a:ext>
              </a:extLst>
            </p:cNvPr>
            <p:cNvSpPr/>
            <p:nvPr>
              <p:custDataLst>
                <p:tags r:id="rId35"/>
              </p:custDataLst>
            </p:nvPr>
          </p:nvSpPr>
          <p:spPr>
            <a:xfrm>
              <a:off x="6484221" y="5542798"/>
              <a:ext cx="73089" cy="106537"/>
            </a:xfrm>
            <a:custGeom>
              <a:avLst/>
              <a:gdLst>
                <a:gd name="connsiteX0" fmla="*/ 43346 w 73089"/>
                <a:gd name="connsiteY0" fmla="*/ 7563 h 106537"/>
                <a:gd name="connsiteX1" fmla="*/ 35754 w 73089"/>
                <a:gd name="connsiteY1" fmla="*/ 66 h 106537"/>
                <a:gd name="connsiteX2" fmla="*/ 7860 w 73089"/>
                <a:gd name="connsiteY2" fmla="*/ 66 h 106537"/>
                <a:gd name="connsiteX3" fmla="*/ 92 w 73089"/>
                <a:gd name="connsiteY3" fmla="*/ 5820 h 106537"/>
                <a:gd name="connsiteX4" fmla="*/ 7860 w 73089"/>
                <a:gd name="connsiteY4" fmla="*/ 11574 h 106537"/>
                <a:gd name="connsiteX5" fmla="*/ 29928 w 73089"/>
                <a:gd name="connsiteY5" fmla="*/ 11574 h 106537"/>
                <a:gd name="connsiteX6" fmla="*/ 29928 w 73089"/>
                <a:gd name="connsiteY6" fmla="*/ 95095 h 106537"/>
                <a:gd name="connsiteX7" fmla="*/ 7860 w 73089"/>
                <a:gd name="connsiteY7" fmla="*/ 95095 h 106537"/>
                <a:gd name="connsiteX8" fmla="*/ 92 w 73089"/>
                <a:gd name="connsiteY8" fmla="*/ 100849 h 106537"/>
                <a:gd name="connsiteX9" fmla="*/ 7860 w 73089"/>
                <a:gd name="connsiteY9" fmla="*/ 106603 h 106537"/>
                <a:gd name="connsiteX10" fmla="*/ 65414 w 73089"/>
                <a:gd name="connsiteY10" fmla="*/ 106603 h 106537"/>
                <a:gd name="connsiteX11" fmla="*/ 73182 w 73089"/>
                <a:gd name="connsiteY11" fmla="*/ 100849 h 106537"/>
                <a:gd name="connsiteX12" fmla="*/ 65414 w 73089"/>
                <a:gd name="connsiteY12" fmla="*/ 95095 h 106537"/>
                <a:gd name="connsiteX13" fmla="*/ 43346 w 73089"/>
                <a:gd name="connsiteY13" fmla="*/ 95095 h 106537"/>
                <a:gd name="connsiteX14" fmla="*/ 43346 w 73089"/>
                <a:gd name="connsiteY14" fmla="*/ 7563 h 10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089" h="106537">
                  <a:moveTo>
                    <a:pt x="43346" y="7563"/>
                  </a:moveTo>
                  <a:cubicBezTo>
                    <a:pt x="43346" y="1635"/>
                    <a:pt x="41580" y="66"/>
                    <a:pt x="35754" y="66"/>
                  </a:cubicBezTo>
                  <a:lnTo>
                    <a:pt x="7860" y="66"/>
                  </a:lnTo>
                  <a:cubicBezTo>
                    <a:pt x="5212" y="66"/>
                    <a:pt x="92" y="66"/>
                    <a:pt x="92" y="5820"/>
                  </a:cubicBezTo>
                  <a:cubicBezTo>
                    <a:pt x="92" y="11574"/>
                    <a:pt x="5388" y="11574"/>
                    <a:pt x="7860" y="11574"/>
                  </a:cubicBezTo>
                  <a:lnTo>
                    <a:pt x="29928" y="11574"/>
                  </a:lnTo>
                  <a:lnTo>
                    <a:pt x="29928" y="95095"/>
                  </a:lnTo>
                  <a:lnTo>
                    <a:pt x="7860" y="95095"/>
                  </a:lnTo>
                  <a:cubicBezTo>
                    <a:pt x="5212" y="95095"/>
                    <a:pt x="92" y="95095"/>
                    <a:pt x="92" y="100849"/>
                  </a:cubicBezTo>
                  <a:cubicBezTo>
                    <a:pt x="92" y="106603"/>
                    <a:pt x="5388" y="106603"/>
                    <a:pt x="7860" y="106603"/>
                  </a:cubicBezTo>
                  <a:lnTo>
                    <a:pt x="65414" y="106603"/>
                  </a:lnTo>
                  <a:cubicBezTo>
                    <a:pt x="68062" y="106603"/>
                    <a:pt x="73182" y="106603"/>
                    <a:pt x="73182" y="100849"/>
                  </a:cubicBezTo>
                  <a:cubicBezTo>
                    <a:pt x="73182" y="95095"/>
                    <a:pt x="67885" y="95095"/>
                    <a:pt x="65414" y="95095"/>
                  </a:cubicBezTo>
                  <a:lnTo>
                    <a:pt x="43346" y="95095"/>
                  </a:lnTo>
                  <a:lnTo>
                    <a:pt x="43346" y="7563"/>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6" name="Freeform: Shape 655">
              <a:extLst>
                <a:ext uri="{FF2B5EF4-FFF2-40B4-BE49-F238E27FC236}">
                  <a16:creationId xmlns:a16="http://schemas.microsoft.com/office/drawing/2014/main" id="{84A19586-63D3-036B-37E0-1C37D821EB63}"/>
                </a:ext>
              </a:extLst>
            </p:cNvPr>
            <p:cNvSpPr/>
            <p:nvPr>
              <p:custDataLst>
                <p:tags r:id="rId36"/>
              </p:custDataLst>
            </p:nvPr>
          </p:nvSpPr>
          <p:spPr>
            <a:xfrm>
              <a:off x="6652429" y="5387788"/>
              <a:ext cx="10088" cy="249093"/>
            </a:xfrm>
            <a:custGeom>
              <a:avLst/>
              <a:gdLst>
                <a:gd name="connsiteX0" fmla="*/ 10186 w 10088"/>
                <a:gd name="connsiteY0" fmla="*/ 9030 h 249093"/>
                <a:gd name="connsiteX1" fmla="*/ 5142 w 10088"/>
                <a:gd name="connsiteY1" fmla="*/ 63 h 249093"/>
                <a:gd name="connsiteX2" fmla="*/ 98 w 10088"/>
                <a:gd name="connsiteY2" fmla="*/ 9030 h 249093"/>
                <a:gd name="connsiteX3" fmla="*/ 98 w 10088"/>
                <a:gd name="connsiteY3" fmla="*/ 240189 h 249093"/>
                <a:gd name="connsiteX4" fmla="*/ 5142 w 10088"/>
                <a:gd name="connsiteY4" fmla="*/ 249156 h 249093"/>
                <a:gd name="connsiteX5" fmla="*/ 10186 w 10088"/>
                <a:gd name="connsiteY5" fmla="*/ 240189 h 249093"/>
                <a:gd name="connsiteX6" fmla="*/ 10186 w 10088"/>
                <a:gd name="connsiteY6" fmla="*/ 9030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8" h="249093">
                  <a:moveTo>
                    <a:pt x="10186" y="9030"/>
                  </a:moveTo>
                  <a:cubicBezTo>
                    <a:pt x="10186" y="4546"/>
                    <a:pt x="10186" y="63"/>
                    <a:pt x="5142" y="63"/>
                  </a:cubicBezTo>
                  <a:cubicBezTo>
                    <a:pt x="98" y="63"/>
                    <a:pt x="98" y="4546"/>
                    <a:pt x="98" y="9030"/>
                  </a:cubicBezTo>
                  <a:lnTo>
                    <a:pt x="98" y="240189"/>
                  </a:lnTo>
                  <a:cubicBezTo>
                    <a:pt x="98" y="244673"/>
                    <a:pt x="98" y="249156"/>
                    <a:pt x="5142" y="249156"/>
                  </a:cubicBezTo>
                  <a:cubicBezTo>
                    <a:pt x="10186" y="249156"/>
                    <a:pt x="10186" y="244673"/>
                    <a:pt x="10186" y="240189"/>
                  </a:cubicBezTo>
                  <a:lnTo>
                    <a:pt x="10186" y="9030"/>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7" name="Freeform: Shape 656">
              <a:extLst>
                <a:ext uri="{FF2B5EF4-FFF2-40B4-BE49-F238E27FC236}">
                  <a16:creationId xmlns:a16="http://schemas.microsoft.com/office/drawing/2014/main" id="{40219321-9D1B-55CE-DF7E-3E734AF59556}"/>
                </a:ext>
              </a:extLst>
            </p:cNvPr>
            <p:cNvSpPr/>
            <p:nvPr>
              <p:custDataLst>
                <p:tags r:id="rId37"/>
              </p:custDataLst>
            </p:nvPr>
          </p:nvSpPr>
          <p:spPr>
            <a:xfrm>
              <a:off x="6714920" y="5408712"/>
              <a:ext cx="83228" cy="165896"/>
            </a:xfrm>
            <a:custGeom>
              <a:avLst/>
              <a:gdLst>
                <a:gd name="connsiteX0" fmla="*/ 51803 w 83228"/>
                <a:gd name="connsiteY0" fmla="*/ 6539 h 165896"/>
                <a:gd name="connsiteX1" fmla="*/ 46002 w 83228"/>
                <a:gd name="connsiteY1" fmla="*/ 63 h 165896"/>
                <a:gd name="connsiteX2" fmla="*/ 101 w 83228"/>
                <a:gd name="connsiteY2" fmla="*/ 16005 h 165896"/>
                <a:gd name="connsiteX3" fmla="*/ 101 w 83228"/>
                <a:gd name="connsiteY3" fmla="*/ 23727 h 165896"/>
                <a:gd name="connsiteX4" fmla="*/ 33140 w 83228"/>
                <a:gd name="connsiteY4" fmla="*/ 17250 h 165896"/>
                <a:gd name="connsiteX5" fmla="*/ 33140 w 83228"/>
                <a:gd name="connsiteY5" fmla="*/ 146281 h 165896"/>
                <a:gd name="connsiteX6" fmla="*/ 9685 w 83228"/>
                <a:gd name="connsiteY6" fmla="*/ 158237 h 165896"/>
                <a:gd name="connsiteX7" fmla="*/ 1614 w 83228"/>
                <a:gd name="connsiteY7" fmla="*/ 158237 h 165896"/>
                <a:gd name="connsiteX8" fmla="*/ 1614 w 83228"/>
                <a:gd name="connsiteY8" fmla="*/ 165959 h 165896"/>
                <a:gd name="connsiteX9" fmla="*/ 42471 w 83228"/>
                <a:gd name="connsiteY9" fmla="*/ 165212 h 165896"/>
                <a:gd name="connsiteX10" fmla="*/ 83329 w 83228"/>
                <a:gd name="connsiteY10" fmla="*/ 165959 h 165896"/>
                <a:gd name="connsiteX11" fmla="*/ 83329 w 83228"/>
                <a:gd name="connsiteY11" fmla="*/ 158237 h 165896"/>
                <a:gd name="connsiteX12" fmla="*/ 75258 w 83228"/>
                <a:gd name="connsiteY12" fmla="*/ 158237 h 165896"/>
                <a:gd name="connsiteX13" fmla="*/ 51803 w 83228"/>
                <a:gd name="connsiteY13" fmla="*/ 146281 h 165896"/>
                <a:gd name="connsiteX14" fmla="*/ 51803 w 83228"/>
                <a:gd name="connsiteY14" fmla="*/ 6539 h 16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228" h="165896">
                  <a:moveTo>
                    <a:pt x="51803" y="6539"/>
                  </a:moveTo>
                  <a:cubicBezTo>
                    <a:pt x="51803" y="561"/>
                    <a:pt x="51803" y="63"/>
                    <a:pt x="46002" y="63"/>
                  </a:cubicBezTo>
                  <a:cubicBezTo>
                    <a:pt x="30366" y="16005"/>
                    <a:pt x="8171" y="16005"/>
                    <a:pt x="101" y="16005"/>
                  </a:cubicBezTo>
                  <a:lnTo>
                    <a:pt x="101" y="23727"/>
                  </a:lnTo>
                  <a:cubicBezTo>
                    <a:pt x="5145" y="23727"/>
                    <a:pt x="20025" y="23727"/>
                    <a:pt x="33140" y="17250"/>
                  </a:cubicBezTo>
                  <a:lnTo>
                    <a:pt x="33140" y="146281"/>
                  </a:lnTo>
                  <a:cubicBezTo>
                    <a:pt x="33140" y="155248"/>
                    <a:pt x="32383" y="158237"/>
                    <a:pt x="9685" y="158237"/>
                  </a:cubicBezTo>
                  <a:lnTo>
                    <a:pt x="1614" y="158237"/>
                  </a:lnTo>
                  <a:lnTo>
                    <a:pt x="1614" y="165959"/>
                  </a:lnTo>
                  <a:cubicBezTo>
                    <a:pt x="10441" y="165212"/>
                    <a:pt x="32383" y="165212"/>
                    <a:pt x="42471" y="165212"/>
                  </a:cubicBezTo>
                  <a:cubicBezTo>
                    <a:pt x="52560" y="165212"/>
                    <a:pt x="74502" y="165212"/>
                    <a:pt x="83329" y="165959"/>
                  </a:cubicBezTo>
                  <a:lnTo>
                    <a:pt x="83329" y="158237"/>
                  </a:lnTo>
                  <a:lnTo>
                    <a:pt x="75258" y="158237"/>
                  </a:lnTo>
                  <a:cubicBezTo>
                    <a:pt x="52560" y="158237"/>
                    <a:pt x="51803" y="155497"/>
                    <a:pt x="51803" y="146281"/>
                  </a:cubicBezTo>
                  <a:lnTo>
                    <a:pt x="51803" y="6539"/>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8" name="Freeform: Shape 657">
              <a:extLst>
                <a:ext uri="{FF2B5EF4-FFF2-40B4-BE49-F238E27FC236}">
                  <a16:creationId xmlns:a16="http://schemas.microsoft.com/office/drawing/2014/main" id="{50A35926-7C1E-8769-F874-94728511B8FC}"/>
                </a:ext>
              </a:extLst>
            </p:cNvPr>
            <p:cNvSpPr/>
            <p:nvPr>
              <p:custDataLst>
                <p:tags r:id="rId38"/>
              </p:custDataLst>
            </p:nvPr>
          </p:nvSpPr>
          <p:spPr>
            <a:xfrm>
              <a:off x="6832449" y="5387788"/>
              <a:ext cx="56242" cy="249093"/>
            </a:xfrm>
            <a:custGeom>
              <a:avLst/>
              <a:gdLst>
                <a:gd name="connsiteX0" fmla="*/ 55087 w 56242"/>
                <a:gd name="connsiteY0" fmla="*/ 128844 h 249093"/>
                <a:gd name="connsiteX1" fmla="*/ 56348 w 56242"/>
                <a:gd name="connsiteY1" fmla="*/ 124609 h 249093"/>
                <a:gd name="connsiteX2" fmla="*/ 55087 w 56242"/>
                <a:gd name="connsiteY2" fmla="*/ 120375 h 249093"/>
                <a:gd name="connsiteX3" fmla="*/ 10951 w 56242"/>
                <a:gd name="connsiteY3" fmla="*/ 5792 h 249093"/>
                <a:gd name="connsiteX4" fmla="*/ 5150 w 56242"/>
                <a:gd name="connsiteY4" fmla="*/ 63 h 249093"/>
                <a:gd name="connsiteX5" fmla="*/ 106 w 56242"/>
                <a:gd name="connsiteY5" fmla="*/ 5045 h 249093"/>
                <a:gd name="connsiteX6" fmla="*/ 1367 w 56242"/>
                <a:gd name="connsiteY6" fmla="*/ 9030 h 249093"/>
                <a:gd name="connsiteX7" fmla="*/ 46007 w 56242"/>
                <a:gd name="connsiteY7" fmla="*/ 124609 h 249093"/>
                <a:gd name="connsiteX8" fmla="*/ 1367 w 56242"/>
                <a:gd name="connsiteY8" fmla="*/ 239691 h 249093"/>
                <a:gd name="connsiteX9" fmla="*/ 106 w 56242"/>
                <a:gd name="connsiteY9" fmla="*/ 244174 h 249093"/>
                <a:gd name="connsiteX10" fmla="*/ 5150 w 56242"/>
                <a:gd name="connsiteY10" fmla="*/ 249156 h 249093"/>
                <a:gd name="connsiteX11" fmla="*/ 10446 w 56242"/>
                <a:gd name="connsiteY11" fmla="*/ 244174 h 249093"/>
                <a:gd name="connsiteX12" fmla="*/ 55087 w 56242"/>
                <a:gd name="connsiteY12" fmla="*/ 128844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42" h="249093">
                  <a:moveTo>
                    <a:pt x="55087" y="128844"/>
                  </a:moveTo>
                  <a:cubicBezTo>
                    <a:pt x="56348" y="125855"/>
                    <a:pt x="56348" y="125357"/>
                    <a:pt x="56348" y="124609"/>
                  </a:cubicBezTo>
                  <a:cubicBezTo>
                    <a:pt x="56348" y="123862"/>
                    <a:pt x="56348" y="123364"/>
                    <a:pt x="55087" y="120375"/>
                  </a:cubicBezTo>
                  <a:lnTo>
                    <a:pt x="10951" y="5792"/>
                  </a:lnTo>
                  <a:cubicBezTo>
                    <a:pt x="9437" y="1557"/>
                    <a:pt x="7924" y="63"/>
                    <a:pt x="5150" y="63"/>
                  </a:cubicBezTo>
                  <a:cubicBezTo>
                    <a:pt x="2376" y="63"/>
                    <a:pt x="106" y="2305"/>
                    <a:pt x="106" y="5045"/>
                  </a:cubicBezTo>
                  <a:cubicBezTo>
                    <a:pt x="106" y="5792"/>
                    <a:pt x="106" y="6290"/>
                    <a:pt x="1367" y="9030"/>
                  </a:cubicBezTo>
                  <a:lnTo>
                    <a:pt x="46007" y="124609"/>
                  </a:lnTo>
                  <a:lnTo>
                    <a:pt x="1367" y="239691"/>
                  </a:lnTo>
                  <a:cubicBezTo>
                    <a:pt x="106" y="242431"/>
                    <a:pt x="106" y="242929"/>
                    <a:pt x="106" y="244174"/>
                  </a:cubicBezTo>
                  <a:cubicBezTo>
                    <a:pt x="106" y="246914"/>
                    <a:pt x="2376" y="249156"/>
                    <a:pt x="5150" y="249156"/>
                  </a:cubicBezTo>
                  <a:cubicBezTo>
                    <a:pt x="8428" y="249156"/>
                    <a:pt x="9437" y="246665"/>
                    <a:pt x="10446" y="244174"/>
                  </a:cubicBezTo>
                  <a:lnTo>
                    <a:pt x="55087" y="128844"/>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9" name="Freeform: Shape 658">
              <a:extLst>
                <a:ext uri="{FF2B5EF4-FFF2-40B4-BE49-F238E27FC236}">
                  <a16:creationId xmlns:a16="http://schemas.microsoft.com/office/drawing/2014/main" id="{C493CA66-CDAC-4BA9-42F1-3EA2EA1A3DFB}"/>
                </a:ext>
              </a:extLst>
            </p:cNvPr>
            <p:cNvSpPr/>
            <p:nvPr>
              <p:custDataLst>
                <p:tags r:id="rId39"/>
              </p:custDataLst>
            </p:nvPr>
          </p:nvSpPr>
          <p:spPr>
            <a:xfrm>
              <a:off x="6926898" y="5542798"/>
              <a:ext cx="73089" cy="106537"/>
            </a:xfrm>
            <a:custGeom>
              <a:avLst/>
              <a:gdLst>
                <a:gd name="connsiteX0" fmla="*/ 43363 w 73089"/>
                <a:gd name="connsiteY0" fmla="*/ 7563 h 106537"/>
                <a:gd name="connsiteX1" fmla="*/ 35772 w 73089"/>
                <a:gd name="connsiteY1" fmla="*/ 66 h 106537"/>
                <a:gd name="connsiteX2" fmla="*/ 7878 w 73089"/>
                <a:gd name="connsiteY2" fmla="*/ 66 h 106537"/>
                <a:gd name="connsiteX3" fmla="*/ 110 w 73089"/>
                <a:gd name="connsiteY3" fmla="*/ 5820 h 106537"/>
                <a:gd name="connsiteX4" fmla="*/ 7878 w 73089"/>
                <a:gd name="connsiteY4" fmla="*/ 11574 h 106537"/>
                <a:gd name="connsiteX5" fmla="*/ 29946 w 73089"/>
                <a:gd name="connsiteY5" fmla="*/ 11574 h 106537"/>
                <a:gd name="connsiteX6" fmla="*/ 29946 w 73089"/>
                <a:gd name="connsiteY6" fmla="*/ 95095 h 106537"/>
                <a:gd name="connsiteX7" fmla="*/ 7878 w 73089"/>
                <a:gd name="connsiteY7" fmla="*/ 95095 h 106537"/>
                <a:gd name="connsiteX8" fmla="*/ 110 w 73089"/>
                <a:gd name="connsiteY8" fmla="*/ 100849 h 106537"/>
                <a:gd name="connsiteX9" fmla="*/ 7878 w 73089"/>
                <a:gd name="connsiteY9" fmla="*/ 106603 h 106537"/>
                <a:gd name="connsiteX10" fmla="*/ 65431 w 73089"/>
                <a:gd name="connsiteY10" fmla="*/ 106603 h 106537"/>
                <a:gd name="connsiteX11" fmla="*/ 73199 w 73089"/>
                <a:gd name="connsiteY11" fmla="*/ 100849 h 106537"/>
                <a:gd name="connsiteX12" fmla="*/ 65431 w 73089"/>
                <a:gd name="connsiteY12" fmla="*/ 95095 h 106537"/>
                <a:gd name="connsiteX13" fmla="*/ 43363 w 73089"/>
                <a:gd name="connsiteY13" fmla="*/ 95095 h 106537"/>
                <a:gd name="connsiteX14" fmla="*/ 43363 w 73089"/>
                <a:gd name="connsiteY14" fmla="*/ 7563 h 10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089" h="106537">
                  <a:moveTo>
                    <a:pt x="43363" y="7563"/>
                  </a:moveTo>
                  <a:cubicBezTo>
                    <a:pt x="43363" y="1635"/>
                    <a:pt x="41598" y="66"/>
                    <a:pt x="35772" y="66"/>
                  </a:cubicBezTo>
                  <a:lnTo>
                    <a:pt x="7878" y="66"/>
                  </a:lnTo>
                  <a:cubicBezTo>
                    <a:pt x="5229" y="66"/>
                    <a:pt x="110" y="66"/>
                    <a:pt x="110" y="5820"/>
                  </a:cubicBezTo>
                  <a:cubicBezTo>
                    <a:pt x="110" y="11574"/>
                    <a:pt x="5406" y="11574"/>
                    <a:pt x="7878" y="11574"/>
                  </a:cubicBezTo>
                  <a:lnTo>
                    <a:pt x="29946" y="11574"/>
                  </a:lnTo>
                  <a:lnTo>
                    <a:pt x="29946" y="95095"/>
                  </a:lnTo>
                  <a:lnTo>
                    <a:pt x="7878" y="95095"/>
                  </a:lnTo>
                  <a:cubicBezTo>
                    <a:pt x="5229" y="95095"/>
                    <a:pt x="110" y="95095"/>
                    <a:pt x="110" y="100849"/>
                  </a:cubicBezTo>
                  <a:cubicBezTo>
                    <a:pt x="110" y="106603"/>
                    <a:pt x="5406" y="106603"/>
                    <a:pt x="7878" y="106603"/>
                  </a:cubicBezTo>
                  <a:lnTo>
                    <a:pt x="65431" y="106603"/>
                  </a:lnTo>
                  <a:cubicBezTo>
                    <a:pt x="68079" y="106603"/>
                    <a:pt x="73199" y="106603"/>
                    <a:pt x="73199" y="100849"/>
                  </a:cubicBezTo>
                  <a:cubicBezTo>
                    <a:pt x="73199" y="95095"/>
                    <a:pt x="67903" y="95095"/>
                    <a:pt x="65431" y="95095"/>
                  </a:cubicBezTo>
                  <a:lnTo>
                    <a:pt x="43363" y="95095"/>
                  </a:lnTo>
                  <a:lnTo>
                    <a:pt x="43363" y="7563"/>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0" name="Freeform: Shape 659">
              <a:extLst>
                <a:ext uri="{FF2B5EF4-FFF2-40B4-BE49-F238E27FC236}">
                  <a16:creationId xmlns:a16="http://schemas.microsoft.com/office/drawing/2014/main" id="{A59DB229-AB72-97FE-0192-4FA806D836A8}"/>
                </a:ext>
              </a:extLst>
            </p:cNvPr>
            <p:cNvSpPr/>
            <p:nvPr>
              <p:custDataLst>
                <p:tags r:id="rId40"/>
              </p:custDataLst>
            </p:nvPr>
          </p:nvSpPr>
          <p:spPr>
            <a:xfrm>
              <a:off x="7023161" y="5572789"/>
              <a:ext cx="70264" cy="77418"/>
            </a:xfrm>
            <a:custGeom>
              <a:avLst/>
              <a:gdLst>
                <a:gd name="connsiteX0" fmla="*/ 70378 w 70264"/>
                <a:gd name="connsiteY0" fmla="*/ 57781 h 77418"/>
                <a:gd name="connsiteX1" fmla="*/ 63669 w 70264"/>
                <a:gd name="connsiteY1" fmla="*/ 52375 h 77418"/>
                <a:gd name="connsiteX2" fmla="*/ 57137 w 70264"/>
                <a:gd name="connsiteY2" fmla="*/ 56386 h 77418"/>
                <a:gd name="connsiteX3" fmla="*/ 40542 w 70264"/>
                <a:gd name="connsiteY3" fmla="*/ 65976 h 77418"/>
                <a:gd name="connsiteX4" fmla="*/ 13531 w 70264"/>
                <a:gd name="connsiteY4" fmla="*/ 38949 h 77418"/>
                <a:gd name="connsiteX5" fmla="*/ 41601 w 70264"/>
                <a:gd name="connsiteY5" fmla="*/ 11574 h 77418"/>
                <a:gd name="connsiteX6" fmla="*/ 50605 w 70264"/>
                <a:gd name="connsiteY6" fmla="*/ 12097 h 77418"/>
                <a:gd name="connsiteX7" fmla="*/ 51311 w 70264"/>
                <a:gd name="connsiteY7" fmla="*/ 14015 h 77418"/>
                <a:gd name="connsiteX8" fmla="*/ 59785 w 70264"/>
                <a:gd name="connsiteY8" fmla="*/ 22036 h 77418"/>
                <a:gd name="connsiteX9" fmla="*/ 68436 w 70264"/>
                <a:gd name="connsiteY9" fmla="*/ 13492 h 77418"/>
                <a:gd name="connsiteX10" fmla="*/ 41954 w 70264"/>
                <a:gd name="connsiteY10" fmla="*/ 66 h 77418"/>
                <a:gd name="connsiteX11" fmla="*/ 113 w 70264"/>
                <a:gd name="connsiteY11" fmla="*/ 38949 h 77418"/>
                <a:gd name="connsiteX12" fmla="*/ 39659 w 70264"/>
                <a:gd name="connsiteY12" fmla="*/ 77484 h 77418"/>
                <a:gd name="connsiteX13" fmla="*/ 70378 w 70264"/>
                <a:gd name="connsiteY13" fmla="*/ 57781 h 7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64" h="77418">
                  <a:moveTo>
                    <a:pt x="70378" y="57781"/>
                  </a:moveTo>
                  <a:cubicBezTo>
                    <a:pt x="70378" y="53945"/>
                    <a:pt x="67377" y="52375"/>
                    <a:pt x="63669" y="52375"/>
                  </a:cubicBezTo>
                  <a:cubicBezTo>
                    <a:pt x="61198" y="52375"/>
                    <a:pt x="58726" y="52375"/>
                    <a:pt x="57137" y="56386"/>
                  </a:cubicBezTo>
                  <a:cubicBezTo>
                    <a:pt x="53959" y="64058"/>
                    <a:pt x="46898" y="65976"/>
                    <a:pt x="40542" y="65976"/>
                  </a:cubicBezTo>
                  <a:cubicBezTo>
                    <a:pt x="25889" y="65976"/>
                    <a:pt x="13531" y="54119"/>
                    <a:pt x="13531" y="38949"/>
                  </a:cubicBezTo>
                  <a:cubicBezTo>
                    <a:pt x="13531" y="30057"/>
                    <a:pt x="19180" y="11574"/>
                    <a:pt x="41601" y="11574"/>
                  </a:cubicBezTo>
                  <a:cubicBezTo>
                    <a:pt x="46721" y="11574"/>
                    <a:pt x="49722" y="11923"/>
                    <a:pt x="50605" y="12097"/>
                  </a:cubicBezTo>
                  <a:cubicBezTo>
                    <a:pt x="51135" y="12271"/>
                    <a:pt x="51311" y="12446"/>
                    <a:pt x="51311" y="14015"/>
                  </a:cubicBezTo>
                  <a:cubicBezTo>
                    <a:pt x="51664" y="19072"/>
                    <a:pt x="55372" y="22036"/>
                    <a:pt x="59785" y="22036"/>
                  </a:cubicBezTo>
                  <a:cubicBezTo>
                    <a:pt x="65082" y="22036"/>
                    <a:pt x="68436" y="18200"/>
                    <a:pt x="68436" y="13492"/>
                  </a:cubicBezTo>
                  <a:cubicBezTo>
                    <a:pt x="68436" y="66"/>
                    <a:pt x="50075" y="66"/>
                    <a:pt x="41954" y="66"/>
                  </a:cubicBezTo>
                  <a:cubicBezTo>
                    <a:pt x="10529" y="66"/>
                    <a:pt x="113" y="24128"/>
                    <a:pt x="113" y="38949"/>
                  </a:cubicBezTo>
                  <a:cubicBezTo>
                    <a:pt x="113" y="59873"/>
                    <a:pt x="17062" y="77484"/>
                    <a:pt x="39659" y="77484"/>
                  </a:cubicBezTo>
                  <a:cubicBezTo>
                    <a:pt x="64729" y="77484"/>
                    <a:pt x="70378" y="60745"/>
                    <a:pt x="70378" y="57781"/>
                  </a:cubicBez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661" name="Group 660" descr="\documentclass{article}&#10;\usepackage{amsmath}&#10;\pagestyle{empty}&#10;&#10;\input{Macros.tex}&#10;&#10;\begin{document}&#10;&#10;$\ket{1}_{\reg{gl}} \ket{1}_{\reg{lc}}$&#10;&#10;&#10;\end{document}" title="IguanaTex Shape Display">
            <a:extLst>
              <a:ext uri="{FF2B5EF4-FFF2-40B4-BE49-F238E27FC236}">
                <a16:creationId xmlns:a16="http://schemas.microsoft.com/office/drawing/2014/main" id="{DD019F0F-E9F9-D149-1DC8-6D6CF65B5471}"/>
              </a:ext>
            </a:extLst>
          </p:cNvPr>
          <p:cNvGrpSpPr>
            <a:grpSpLocks noChangeAspect="1"/>
          </p:cNvGrpSpPr>
          <p:nvPr>
            <p:custDataLst>
              <p:tags r:id="rId20"/>
            </p:custDataLst>
          </p:nvPr>
        </p:nvGrpSpPr>
        <p:grpSpPr>
          <a:xfrm>
            <a:off x="3302508" y="5774680"/>
            <a:ext cx="977464" cy="301302"/>
            <a:chOff x="6115961" y="5387788"/>
            <a:chExt cx="977464" cy="301302"/>
          </a:xfrm>
        </p:grpSpPr>
        <p:sp>
          <p:nvSpPr>
            <p:cNvPr id="662" name="Freeform: Shape 661">
              <a:extLst>
                <a:ext uri="{FF2B5EF4-FFF2-40B4-BE49-F238E27FC236}">
                  <a16:creationId xmlns:a16="http://schemas.microsoft.com/office/drawing/2014/main" id="{322AF223-A73D-8F43-1168-B6737C6377BA}"/>
                </a:ext>
              </a:extLst>
            </p:cNvPr>
            <p:cNvSpPr/>
            <p:nvPr>
              <p:custDataLst>
                <p:tags r:id="rId21"/>
              </p:custDataLst>
            </p:nvPr>
          </p:nvSpPr>
          <p:spPr>
            <a:xfrm>
              <a:off x="6115961" y="5387788"/>
              <a:ext cx="10088" cy="249093"/>
            </a:xfrm>
            <a:custGeom>
              <a:avLst/>
              <a:gdLst>
                <a:gd name="connsiteX0" fmla="*/ 10165 w 10088"/>
                <a:gd name="connsiteY0" fmla="*/ 9030 h 249093"/>
                <a:gd name="connsiteX1" fmla="*/ 5121 w 10088"/>
                <a:gd name="connsiteY1" fmla="*/ 63 h 249093"/>
                <a:gd name="connsiteX2" fmla="*/ 77 w 10088"/>
                <a:gd name="connsiteY2" fmla="*/ 9030 h 249093"/>
                <a:gd name="connsiteX3" fmla="*/ 77 w 10088"/>
                <a:gd name="connsiteY3" fmla="*/ 240189 h 249093"/>
                <a:gd name="connsiteX4" fmla="*/ 5121 w 10088"/>
                <a:gd name="connsiteY4" fmla="*/ 249156 h 249093"/>
                <a:gd name="connsiteX5" fmla="*/ 10165 w 10088"/>
                <a:gd name="connsiteY5" fmla="*/ 240189 h 249093"/>
                <a:gd name="connsiteX6" fmla="*/ 10165 w 10088"/>
                <a:gd name="connsiteY6" fmla="*/ 9030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8" h="249093">
                  <a:moveTo>
                    <a:pt x="10165" y="9030"/>
                  </a:moveTo>
                  <a:cubicBezTo>
                    <a:pt x="10165" y="4546"/>
                    <a:pt x="10165" y="63"/>
                    <a:pt x="5121" y="63"/>
                  </a:cubicBezTo>
                  <a:cubicBezTo>
                    <a:pt x="77" y="63"/>
                    <a:pt x="77" y="4546"/>
                    <a:pt x="77" y="9030"/>
                  </a:cubicBezTo>
                  <a:lnTo>
                    <a:pt x="77" y="240189"/>
                  </a:lnTo>
                  <a:cubicBezTo>
                    <a:pt x="77" y="244673"/>
                    <a:pt x="77" y="249156"/>
                    <a:pt x="5121" y="249156"/>
                  </a:cubicBezTo>
                  <a:cubicBezTo>
                    <a:pt x="10165" y="249156"/>
                    <a:pt x="10165" y="244673"/>
                    <a:pt x="10165" y="240189"/>
                  </a:cubicBezTo>
                  <a:lnTo>
                    <a:pt x="10165" y="9030"/>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3" name="Freeform: Shape 662">
              <a:extLst>
                <a:ext uri="{FF2B5EF4-FFF2-40B4-BE49-F238E27FC236}">
                  <a16:creationId xmlns:a16="http://schemas.microsoft.com/office/drawing/2014/main" id="{FF827BA0-42A9-A000-CFAA-041713F8C03D}"/>
                </a:ext>
              </a:extLst>
            </p:cNvPr>
            <p:cNvSpPr/>
            <p:nvPr>
              <p:custDataLst>
                <p:tags r:id="rId22"/>
              </p:custDataLst>
            </p:nvPr>
          </p:nvSpPr>
          <p:spPr>
            <a:xfrm>
              <a:off x="6178452" y="5408712"/>
              <a:ext cx="83228" cy="165896"/>
            </a:xfrm>
            <a:custGeom>
              <a:avLst/>
              <a:gdLst>
                <a:gd name="connsiteX0" fmla="*/ 51782 w 83228"/>
                <a:gd name="connsiteY0" fmla="*/ 6539 h 165896"/>
                <a:gd name="connsiteX1" fmla="*/ 45981 w 83228"/>
                <a:gd name="connsiteY1" fmla="*/ 63 h 165896"/>
                <a:gd name="connsiteX2" fmla="*/ 79 w 83228"/>
                <a:gd name="connsiteY2" fmla="*/ 16005 h 165896"/>
                <a:gd name="connsiteX3" fmla="*/ 79 w 83228"/>
                <a:gd name="connsiteY3" fmla="*/ 23727 h 165896"/>
                <a:gd name="connsiteX4" fmla="*/ 33119 w 83228"/>
                <a:gd name="connsiteY4" fmla="*/ 17250 h 165896"/>
                <a:gd name="connsiteX5" fmla="*/ 33119 w 83228"/>
                <a:gd name="connsiteY5" fmla="*/ 146281 h 165896"/>
                <a:gd name="connsiteX6" fmla="*/ 9663 w 83228"/>
                <a:gd name="connsiteY6" fmla="*/ 158237 h 165896"/>
                <a:gd name="connsiteX7" fmla="*/ 1593 w 83228"/>
                <a:gd name="connsiteY7" fmla="*/ 158237 h 165896"/>
                <a:gd name="connsiteX8" fmla="*/ 1593 w 83228"/>
                <a:gd name="connsiteY8" fmla="*/ 165959 h 165896"/>
                <a:gd name="connsiteX9" fmla="*/ 42450 w 83228"/>
                <a:gd name="connsiteY9" fmla="*/ 165212 h 165896"/>
                <a:gd name="connsiteX10" fmla="*/ 83308 w 83228"/>
                <a:gd name="connsiteY10" fmla="*/ 165959 h 165896"/>
                <a:gd name="connsiteX11" fmla="*/ 83308 w 83228"/>
                <a:gd name="connsiteY11" fmla="*/ 158237 h 165896"/>
                <a:gd name="connsiteX12" fmla="*/ 75237 w 83228"/>
                <a:gd name="connsiteY12" fmla="*/ 158237 h 165896"/>
                <a:gd name="connsiteX13" fmla="*/ 51782 w 83228"/>
                <a:gd name="connsiteY13" fmla="*/ 146281 h 165896"/>
                <a:gd name="connsiteX14" fmla="*/ 51782 w 83228"/>
                <a:gd name="connsiteY14" fmla="*/ 6539 h 16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228" h="165896">
                  <a:moveTo>
                    <a:pt x="51782" y="6539"/>
                  </a:moveTo>
                  <a:cubicBezTo>
                    <a:pt x="51782" y="561"/>
                    <a:pt x="51782" y="63"/>
                    <a:pt x="45981" y="63"/>
                  </a:cubicBezTo>
                  <a:cubicBezTo>
                    <a:pt x="30344" y="16005"/>
                    <a:pt x="8150" y="16005"/>
                    <a:pt x="79" y="16005"/>
                  </a:cubicBezTo>
                  <a:lnTo>
                    <a:pt x="79" y="23727"/>
                  </a:lnTo>
                  <a:cubicBezTo>
                    <a:pt x="5124" y="23727"/>
                    <a:pt x="20004" y="23727"/>
                    <a:pt x="33119" y="17250"/>
                  </a:cubicBezTo>
                  <a:lnTo>
                    <a:pt x="33119" y="146281"/>
                  </a:lnTo>
                  <a:cubicBezTo>
                    <a:pt x="33119" y="155248"/>
                    <a:pt x="32362" y="158237"/>
                    <a:pt x="9663" y="158237"/>
                  </a:cubicBezTo>
                  <a:lnTo>
                    <a:pt x="1593" y="158237"/>
                  </a:lnTo>
                  <a:lnTo>
                    <a:pt x="1593" y="165959"/>
                  </a:lnTo>
                  <a:cubicBezTo>
                    <a:pt x="10420" y="165212"/>
                    <a:pt x="32362" y="165212"/>
                    <a:pt x="42450" y="165212"/>
                  </a:cubicBezTo>
                  <a:cubicBezTo>
                    <a:pt x="52539" y="165212"/>
                    <a:pt x="74481" y="165212"/>
                    <a:pt x="83308" y="165959"/>
                  </a:cubicBezTo>
                  <a:lnTo>
                    <a:pt x="83308" y="158237"/>
                  </a:lnTo>
                  <a:lnTo>
                    <a:pt x="75237" y="158237"/>
                  </a:lnTo>
                  <a:cubicBezTo>
                    <a:pt x="52539" y="158237"/>
                    <a:pt x="51782" y="155497"/>
                    <a:pt x="51782" y="146281"/>
                  </a:cubicBezTo>
                  <a:lnTo>
                    <a:pt x="51782" y="6539"/>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4" name="Freeform: Shape 663">
              <a:extLst>
                <a:ext uri="{FF2B5EF4-FFF2-40B4-BE49-F238E27FC236}">
                  <a16:creationId xmlns:a16="http://schemas.microsoft.com/office/drawing/2014/main" id="{C92EF85F-6965-AD58-C21D-28F357D95AB9}"/>
                </a:ext>
              </a:extLst>
            </p:cNvPr>
            <p:cNvSpPr/>
            <p:nvPr>
              <p:custDataLst>
                <p:tags r:id="rId23"/>
              </p:custDataLst>
            </p:nvPr>
          </p:nvSpPr>
          <p:spPr>
            <a:xfrm>
              <a:off x="6295981" y="5387788"/>
              <a:ext cx="56242" cy="249093"/>
            </a:xfrm>
            <a:custGeom>
              <a:avLst/>
              <a:gdLst>
                <a:gd name="connsiteX0" fmla="*/ 55066 w 56242"/>
                <a:gd name="connsiteY0" fmla="*/ 128844 h 249093"/>
                <a:gd name="connsiteX1" fmla="*/ 56327 w 56242"/>
                <a:gd name="connsiteY1" fmla="*/ 124609 h 249093"/>
                <a:gd name="connsiteX2" fmla="*/ 55066 w 56242"/>
                <a:gd name="connsiteY2" fmla="*/ 120375 h 249093"/>
                <a:gd name="connsiteX3" fmla="*/ 10929 w 56242"/>
                <a:gd name="connsiteY3" fmla="*/ 5792 h 249093"/>
                <a:gd name="connsiteX4" fmla="*/ 5129 w 56242"/>
                <a:gd name="connsiteY4" fmla="*/ 63 h 249093"/>
                <a:gd name="connsiteX5" fmla="*/ 84 w 56242"/>
                <a:gd name="connsiteY5" fmla="*/ 5045 h 249093"/>
                <a:gd name="connsiteX6" fmla="*/ 1345 w 56242"/>
                <a:gd name="connsiteY6" fmla="*/ 9030 h 249093"/>
                <a:gd name="connsiteX7" fmla="*/ 45986 w 56242"/>
                <a:gd name="connsiteY7" fmla="*/ 124609 h 249093"/>
                <a:gd name="connsiteX8" fmla="*/ 1345 w 56242"/>
                <a:gd name="connsiteY8" fmla="*/ 239691 h 249093"/>
                <a:gd name="connsiteX9" fmla="*/ 84 w 56242"/>
                <a:gd name="connsiteY9" fmla="*/ 244174 h 249093"/>
                <a:gd name="connsiteX10" fmla="*/ 5129 w 56242"/>
                <a:gd name="connsiteY10" fmla="*/ 249156 h 249093"/>
                <a:gd name="connsiteX11" fmla="*/ 10425 w 56242"/>
                <a:gd name="connsiteY11" fmla="*/ 244174 h 249093"/>
                <a:gd name="connsiteX12" fmla="*/ 55066 w 56242"/>
                <a:gd name="connsiteY12" fmla="*/ 128844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42" h="249093">
                  <a:moveTo>
                    <a:pt x="55066" y="128844"/>
                  </a:moveTo>
                  <a:cubicBezTo>
                    <a:pt x="56327" y="125855"/>
                    <a:pt x="56327" y="125357"/>
                    <a:pt x="56327" y="124609"/>
                  </a:cubicBezTo>
                  <a:cubicBezTo>
                    <a:pt x="56327" y="123862"/>
                    <a:pt x="56327" y="123364"/>
                    <a:pt x="55066" y="120375"/>
                  </a:cubicBezTo>
                  <a:lnTo>
                    <a:pt x="10929" y="5792"/>
                  </a:lnTo>
                  <a:cubicBezTo>
                    <a:pt x="9416" y="1557"/>
                    <a:pt x="7903" y="63"/>
                    <a:pt x="5129" y="63"/>
                  </a:cubicBezTo>
                  <a:cubicBezTo>
                    <a:pt x="2354" y="63"/>
                    <a:pt x="84" y="2305"/>
                    <a:pt x="84" y="5045"/>
                  </a:cubicBezTo>
                  <a:cubicBezTo>
                    <a:pt x="84" y="5792"/>
                    <a:pt x="84" y="6290"/>
                    <a:pt x="1345" y="9030"/>
                  </a:cubicBezTo>
                  <a:lnTo>
                    <a:pt x="45986" y="124609"/>
                  </a:lnTo>
                  <a:lnTo>
                    <a:pt x="1345" y="239691"/>
                  </a:lnTo>
                  <a:cubicBezTo>
                    <a:pt x="84" y="242431"/>
                    <a:pt x="84" y="242929"/>
                    <a:pt x="84" y="244174"/>
                  </a:cubicBezTo>
                  <a:cubicBezTo>
                    <a:pt x="84" y="246914"/>
                    <a:pt x="2354" y="249156"/>
                    <a:pt x="5129" y="249156"/>
                  </a:cubicBezTo>
                  <a:cubicBezTo>
                    <a:pt x="8407" y="249156"/>
                    <a:pt x="9416" y="246665"/>
                    <a:pt x="10425" y="244174"/>
                  </a:cubicBezTo>
                  <a:lnTo>
                    <a:pt x="55066" y="128844"/>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5" name="Freeform: Shape 664">
              <a:extLst>
                <a:ext uri="{FF2B5EF4-FFF2-40B4-BE49-F238E27FC236}">
                  <a16:creationId xmlns:a16="http://schemas.microsoft.com/office/drawing/2014/main" id="{51FEB554-A9C2-88F6-3301-005B6402721B}"/>
                </a:ext>
              </a:extLst>
            </p:cNvPr>
            <p:cNvSpPr/>
            <p:nvPr>
              <p:custDataLst>
                <p:tags r:id="rId24"/>
              </p:custDataLst>
            </p:nvPr>
          </p:nvSpPr>
          <p:spPr>
            <a:xfrm>
              <a:off x="6385487" y="5572440"/>
              <a:ext cx="85624" cy="116650"/>
            </a:xfrm>
            <a:custGeom>
              <a:avLst/>
              <a:gdLst>
                <a:gd name="connsiteX0" fmla="*/ 20391 w 85624"/>
                <a:gd name="connsiteY0" fmla="*/ 52898 h 116650"/>
                <a:gd name="connsiteX1" fmla="*/ 36280 w 85624"/>
                <a:gd name="connsiteY1" fmla="*/ 57083 h 116650"/>
                <a:gd name="connsiteX2" fmla="*/ 66469 w 85624"/>
                <a:gd name="connsiteY2" fmla="*/ 29010 h 116650"/>
                <a:gd name="connsiteX3" fmla="*/ 62056 w 85624"/>
                <a:gd name="connsiteY3" fmla="*/ 14189 h 116650"/>
                <a:gd name="connsiteX4" fmla="*/ 70530 w 85624"/>
                <a:gd name="connsiteY4" fmla="*/ 11748 h 116650"/>
                <a:gd name="connsiteX5" fmla="*/ 78121 w 85624"/>
                <a:gd name="connsiteY5" fmla="*/ 17851 h 116650"/>
                <a:gd name="connsiteX6" fmla="*/ 85713 w 85624"/>
                <a:gd name="connsiteY6" fmla="*/ 10353 h 116650"/>
                <a:gd name="connsiteX7" fmla="*/ 72295 w 85624"/>
                <a:gd name="connsiteY7" fmla="*/ 66 h 116650"/>
                <a:gd name="connsiteX8" fmla="*/ 53758 w 85624"/>
                <a:gd name="connsiteY8" fmla="*/ 5994 h 116650"/>
                <a:gd name="connsiteX9" fmla="*/ 36457 w 85624"/>
                <a:gd name="connsiteY9" fmla="*/ 938 h 116650"/>
                <a:gd name="connsiteX10" fmla="*/ 6267 w 85624"/>
                <a:gd name="connsiteY10" fmla="*/ 29010 h 116650"/>
                <a:gd name="connsiteX11" fmla="*/ 11917 w 85624"/>
                <a:gd name="connsiteY11" fmla="*/ 45226 h 116650"/>
                <a:gd name="connsiteX12" fmla="*/ 8386 w 85624"/>
                <a:gd name="connsiteY12" fmla="*/ 57083 h 116650"/>
                <a:gd name="connsiteX13" fmla="*/ 12623 w 85624"/>
                <a:gd name="connsiteY13" fmla="*/ 69638 h 116650"/>
                <a:gd name="connsiteX14" fmla="*/ 88 w 85624"/>
                <a:gd name="connsiteY14" fmla="*/ 90910 h 116650"/>
                <a:gd name="connsiteX15" fmla="*/ 41576 w 85624"/>
                <a:gd name="connsiteY15" fmla="*/ 116716 h 116650"/>
                <a:gd name="connsiteX16" fmla="*/ 83065 w 85624"/>
                <a:gd name="connsiteY16" fmla="*/ 90910 h 116650"/>
                <a:gd name="connsiteX17" fmla="*/ 50757 w 85624"/>
                <a:gd name="connsiteY17" fmla="*/ 65976 h 116650"/>
                <a:gd name="connsiteX18" fmla="*/ 27276 w 85624"/>
                <a:gd name="connsiteY18" fmla="*/ 65453 h 116650"/>
                <a:gd name="connsiteX19" fmla="*/ 19508 w 85624"/>
                <a:gd name="connsiteY19" fmla="*/ 57083 h 116650"/>
                <a:gd name="connsiteX20" fmla="*/ 20391 w 85624"/>
                <a:gd name="connsiteY20" fmla="*/ 52898 h 116650"/>
                <a:gd name="connsiteX21" fmla="*/ 36280 w 85624"/>
                <a:gd name="connsiteY21" fmla="*/ 45749 h 116650"/>
                <a:gd name="connsiteX22" fmla="*/ 19685 w 85624"/>
                <a:gd name="connsiteY22" fmla="*/ 29010 h 116650"/>
                <a:gd name="connsiteX23" fmla="*/ 36280 w 85624"/>
                <a:gd name="connsiteY23" fmla="*/ 12271 h 116650"/>
                <a:gd name="connsiteX24" fmla="*/ 53052 w 85624"/>
                <a:gd name="connsiteY24" fmla="*/ 29010 h 116650"/>
                <a:gd name="connsiteX25" fmla="*/ 36280 w 85624"/>
                <a:gd name="connsiteY25" fmla="*/ 45749 h 116650"/>
                <a:gd name="connsiteX26" fmla="*/ 36633 w 85624"/>
                <a:gd name="connsiteY26" fmla="*/ 76787 h 116650"/>
                <a:gd name="connsiteX27" fmla="*/ 71942 w 85624"/>
                <a:gd name="connsiteY27" fmla="*/ 90910 h 116650"/>
                <a:gd name="connsiteX28" fmla="*/ 41576 w 85624"/>
                <a:gd name="connsiteY28" fmla="*/ 105382 h 116650"/>
                <a:gd name="connsiteX29" fmla="*/ 11211 w 85624"/>
                <a:gd name="connsiteY29" fmla="*/ 90910 h 116650"/>
                <a:gd name="connsiteX30" fmla="*/ 26923 w 85624"/>
                <a:gd name="connsiteY30" fmla="*/ 76787 h 116650"/>
                <a:gd name="connsiteX31" fmla="*/ 36633 w 85624"/>
                <a:gd name="connsiteY31" fmla="*/ 76787 h 1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624" h="116650">
                  <a:moveTo>
                    <a:pt x="20391" y="52898"/>
                  </a:moveTo>
                  <a:cubicBezTo>
                    <a:pt x="23392" y="54642"/>
                    <a:pt x="29218" y="57083"/>
                    <a:pt x="36280" y="57083"/>
                  </a:cubicBezTo>
                  <a:cubicBezTo>
                    <a:pt x="53405" y="57083"/>
                    <a:pt x="66469" y="44180"/>
                    <a:pt x="66469" y="29010"/>
                  </a:cubicBezTo>
                  <a:cubicBezTo>
                    <a:pt x="66469" y="22908"/>
                    <a:pt x="64174" y="17502"/>
                    <a:pt x="62056" y="14189"/>
                  </a:cubicBezTo>
                  <a:cubicBezTo>
                    <a:pt x="65587" y="12271"/>
                    <a:pt x="67529" y="12097"/>
                    <a:pt x="70530" y="11748"/>
                  </a:cubicBezTo>
                  <a:cubicBezTo>
                    <a:pt x="71589" y="15933"/>
                    <a:pt x="74767" y="17851"/>
                    <a:pt x="78121" y="17851"/>
                  </a:cubicBezTo>
                  <a:cubicBezTo>
                    <a:pt x="82358" y="17851"/>
                    <a:pt x="85713" y="14538"/>
                    <a:pt x="85713" y="10353"/>
                  </a:cubicBezTo>
                  <a:cubicBezTo>
                    <a:pt x="85713" y="4948"/>
                    <a:pt x="81299" y="66"/>
                    <a:pt x="72295" y="66"/>
                  </a:cubicBezTo>
                  <a:cubicBezTo>
                    <a:pt x="67529" y="66"/>
                    <a:pt x="59937" y="1461"/>
                    <a:pt x="53758" y="5994"/>
                  </a:cubicBezTo>
                  <a:cubicBezTo>
                    <a:pt x="52169" y="4948"/>
                    <a:pt x="45460" y="938"/>
                    <a:pt x="36457" y="938"/>
                  </a:cubicBezTo>
                  <a:cubicBezTo>
                    <a:pt x="19332" y="938"/>
                    <a:pt x="6267" y="13841"/>
                    <a:pt x="6267" y="29010"/>
                  </a:cubicBezTo>
                  <a:cubicBezTo>
                    <a:pt x="6267" y="34590"/>
                    <a:pt x="8209" y="40693"/>
                    <a:pt x="11917" y="45226"/>
                  </a:cubicBezTo>
                  <a:cubicBezTo>
                    <a:pt x="10504" y="47493"/>
                    <a:pt x="8386" y="52201"/>
                    <a:pt x="8386" y="57083"/>
                  </a:cubicBezTo>
                  <a:cubicBezTo>
                    <a:pt x="8386" y="62140"/>
                    <a:pt x="10504" y="67022"/>
                    <a:pt x="12623" y="69638"/>
                  </a:cubicBezTo>
                  <a:cubicBezTo>
                    <a:pt x="5208" y="73822"/>
                    <a:pt x="88" y="82366"/>
                    <a:pt x="88" y="90910"/>
                  </a:cubicBezTo>
                  <a:cubicBezTo>
                    <a:pt x="88" y="106254"/>
                    <a:pt x="19155" y="116716"/>
                    <a:pt x="41576" y="116716"/>
                  </a:cubicBezTo>
                  <a:cubicBezTo>
                    <a:pt x="63998" y="116716"/>
                    <a:pt x="83065" y="106254"/>
                    <a:pt x="83065" y="90910"/>
                  </a:cubicBezTo>
                  <a:cubicBezTo>
                    <a:pt x="83065" y="75740"/>
                    <a:pt x="69647" y="66673"/>
                    <a:pt x="50757" y="65976"/>
                  </a:cubicBezTo>
                  <a:cubicBezTo>
                    <a:pt x="45460" y="65802"/>
                    <a:pt x="32396" y="66150"/>
                    <a:pt x="27276" y="65453"/>
                  </a:cubicBezTo>
                  <a:cubicBezTo>
                    <a:pt x="19508" y="65453"/>
                    <a:pt x="19508" y="57258"/>
                    <a:pt x="19508" y="57083"/>
                  </a:cubicBezTo>
                  <a:cubicBezTo>
                    <a:pt x="19508" y="54991"/>
                    <a:pt x="20038" y="53770"/>
                    <a:pt x="20391" y="52898"/>
                  </a:cubicBezTo>
                  <a:close/>
                  <a:moveTo>
                    <a:pt x="36280" y="45749"/>
                  </a:moveTo>
                  <a:cubicBezTo>
                    <a:pt x="27453" y="45749"/>
                    <a:pt x="19685" y="38426"/>
                    <a:pt x="19685" y="29010"/>
                  </a:cubicBezTo>
                  <a:cubicBezTo>
                    <a:pt x="19685" y="19595"/>
                    <a:pt x="27453" y="12271"/>
                    <a:pt x="36280" y="12271"/>
                  </a:cubicBezTo>
                  <a:cubicBezTo>
                    <a:pt x="45460" y="12271"/>
                    <a:pt x="53052" y="19769"/>
                    <a:pt x="53052" y="29010"/>
                  </a:cubicBezTo>
                  <a:cubicBezTo>
                    <a:pt x="53052" y="38077"/>
                    <a:pt x="45637" y="45749"/>
                    <a:pt x="36280" y="45749"/>
                  </a:cubicBezTo>
                  <a:close/>
                  <a:moveTo>
                    <a:pt x="36633" y="76787"/>
                  </a:moveTo>
                  <a:cubicBezTo>
                    <a:pt x="52169" y="76787"/>
                    <a:pt x="71942" y="76787"/>
                    <a:pt x="71942" y="90910"/>
                  </a:cubicBezTo>
                  <a:cubicBezTo>
                    <a:pt x="71942" y="98059"/>
                    <a:pt x="59231" y="105382"/>
                    <a:pt x="41576" y="105382"/>
                  </a:cubicBezTo>
                  <a:cubicBezTo>
                    <a:pt x="23745" y="105382"/>
                    <a:pt x="11211" y="97885"/>
                    <a:pt x="11211" y="90910"/>
                  </a:cubicBezTo>
                  <a:cubicBezTo>
                    <a:pt x="11211" y="84110"/>
                    <a:pt x="17566" y="76961"/>
                    <a:pt x="26923" y="76787"/>
                  </a:cubicBezTo>
                  <a:lnTo>
                    <a:pt x="36633" y="76787"/>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6" name="Freeform: Shape 665">
              <a:extLst>
                <a:ext uri="{FF2B5EF4-FFF2-40B4-BE49-F238E27FC236}">
                  <a16:creationId xmlns:a16="http://schemas.microsoft.com/office/drawing/2014/main" id="{699AA7BC-F87B-9EDE-742E-F206B41886DC}"/>
                </a:ext>
              </a:extLst>
            </p:cNvPr>
            <p:cNvSpPr/>
            <p:nvPr>
              <p:custDataLst>
                <p:tags r:id="rId25"/>
              </p:custDataLst>
            </p:nvPr>
          </p:nvSpPr>
          <p:spPr>
            <a:xfrm>
              <a:off x="6484221" y="5542798"/>
              <a:ext cx="73089" cy="106537"/>
            </a:xfrm>
            <a:custGeom>
              <a:avLst/>
              <a:gdLst>
                <a:gd name="connsiteX0" fmla="*/ 43346 w 73089"/>
                <a:gd name="connsiteY0" fmla="*/ 7563 h 106537"/>
                <a:gd name="connsiteX1" fmla="*/ 35754 w 73089"/>
                <a:gd name="connsiteY1" fmla="*/ 66 h 106537"/>
                <a:gd name="connsiteX2" fmla="*/ 7860 w 73089"/>
                <a:gd name="connsiteY2" fmla="*/ 66 h 106537"/>
                <a:gd name="connsiteX3" fmla="*/ 92 w 73089"/>
                <a:gd name="connsiteY3" fmla="*/ 5820 h 106537"/>
                <a:gd name="connsiteX4" fmla="*/ 7860 w 73089"/>
                <a:gd name="connsiteY4" fmla="*/ 11574 h 106537"/>
                <a:gd name="connsiteX5" fmla="*/ 29928 w 73089"/>
                <a:gd name="connsiteY5" fmla="*/ 11574 h 106537"/>
                <a:gd name="connsiteX6" fmla="*/ 29928 w 73089"/>
                <a:gd name="connsiteY6" fmla="*/ 95095 h 106537"/>
                <a:gd name="connsiteX7" fmla="*/ 7860 w 73089"/>
                <a:gd name="connsiteY7" fmla="*/ 95095 h 106537"/>
                <a:gd name="connsiteX8" fmla="*/ 92 w 73089"/>
                <a:gd name="connsiteY8" fmla="*/ 100849 h 106537"/>
                <a:gd name="connsiteX9" fmla="*/ 7860 w 73089"/>
                <a:gd name="connsiteY9" fmla="*/ 106603 h 106537"/>
                <a:gd name="connsiteX10" fmla="*/ 65414 w 73089"/>
                <a:gd name="connsiteY10" fmla="*/ 106603 h 106537"/>
                <a:gd name="connsiteX11" fmla="*/ 73182 w 73089"/>
                <a:gd name="connsiteY11" fmla="*/ 100849 h 106537"/>
                <a:gd name="connsiteX12" fmla="*/ 65414 w 73089"/>
                <a:gd name="connsiteY12" fmla="*/ 95095 h 106537"/>
                <a:gd name="connsiteX13" fmla="*/ 43346 w 73089"/>
                <a:gd name="connsiteY13" fmla="*/ 95095 h 106537"/>
                <a:gd name="connsiteX14" fmla="*/ 43346 w 73089"/>
                <a:gd name="connsiteY14" fmla="*/ 7563 h 10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089" h="106537">
                  <a:moveTo>
                    <a:pt x="43346" y="7563"/>
                  </a:moveTo>
                  <a:cubicBezTo>
                    <a:pt x="43346" y="1635"/>
                    <a:pt x="41580" y="66"/>
                    <a:pt x="35754" y="66"/>
                  </a:cubicBezTo>
                  <a:lnTo>
                    <a:pt x="7860" y="66"/>
                  </a:lnTo>
                  <a:cubicBezTo>
                    <a:pt x="5212" y="66"/>
                    <a:pt x="92" y="66"/>
                    <a:pt x="92" y="5820"/>
                  </a:cubicBezTo>
                  <a:cubicBezTo>
                    <a:pt x="92" y="11574"/>
                    <a:pt x="5388" y="11574"/>
                    <a:pt x="7860" y="11574"/>
                  </a:cubicBezTo>
                  <a:lnTo>
                    <a:pt x="29928" y="11574"/>
                  </a:lnTo>
                  <a:lnTo>
                    <a:pt x="29928" y="95095"/>
                  </a:lnTo>
                  <a:lnTo>
                    <a:pt x="7860" y="95095"/>
                  </a:lnTo>
                  <a:cubicBezTo>
                    <a:pt x="5212" y="95095"/>
                    <a:pt x="92" y="95095"/>
                    <a:pt x="92" y="100849"/>
                  </a:cubicBezTo>
                  <a:cubicBezTo>
                    <a:pt x="92" y="106603"/>
                    <a:pt x="5388" y="106603"/>
                    <a:pt x="7860" y="106603"/>
                  </a:cubicBezTo>
                  <a:lnTo>
                    <a:pt x="65414" y="106603"/>
                  </a:lnTo>
                  <a:cubicBezTo>
                    <a:pt x="68062" y="106603"/>
                    <a:pt x="73182" y="106603"/>
                    <a:pt x="73182" y="100849"/>
                  </a:cubicBezTo>
                  <a:cubicBezTo>
                    <a:pt x="73182" y="95095"/>
                    <a:pt x="67885" y="95095"/>
                    <a:pt x="65414" y="95095"/>
                  </a:cubicBezTo>
                  <a:lnTo>
                    <a:pt x="43346" y="95095"/>
                  </a:lnTo>
                  <a:lnTo>
                    <a:pt x="43346" y="7563"/>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7" name="Freeform: Shape 666">
              <a:extLst>
                <a:ext uri="{FF2B5EF4-FFF2-40B4-BE49-F238E27FC236}">
                  <a16:creationId xmlns:a16="http://schemas.microsoft.com/office/drawing/2014/main" id="{C229CFEE-57B5-33AA-6F6C-0AEF100F2E39}"/>
                </a:ext>
              </a:extLst>
            </p:cNvPr>
            <p:cNvSpPr/>
            <p:nvPr>
              <p:custDataLst>
                <p:tags r:id="rId26"/>
              </p:custDataLst>
            </p:nvPr>
          </p:nvSpPr>
          <p:spPr>
            <a:xfrm>
              <a:off x="6652429" y="5387788"/>
              <a:ext cx="10088" cy="249093"/>
            </a:xfrm>
            <a:custGeom>
              <a:avLst/>
              <a:gdLst>
                <a:gd name="connsiteX0" fmla="*/ 10186 w 10088"/>
                <a:gd name="connsiteY0" fmla="*/ 9030 h 249093"/>
                <a:gd name="connsiteX1" fmla="*/ 5142 w 10088"/>
                <a:gd name="connsiteY1" fmla="*/ 63 h 249093"/>
                <a:gd name="connsiteX2" fmla="*/ 98 w 10088"/>
                <a:gd name="connsiteY2" fmla="*/ 9030 h 249093"/>
                <a:gd name="connsiteX3" fmla="*/ 98 w 10088"/>
                <a:gd name="connsiteY3" fmla="*/ 240189 h 249093"/>
                <a:gd name="connsiteX4" fmla="*/ 5142 w 10088"/>
                <a:gd name="connsiteY4" fmla="*/ 249156 h 249093"/>
                <a:gd name="connsiteX5" fmla="*/ 10186 w 10088"/>
                <a:gd name="connsiteY5" fmla="*/ 240189 h 249093"/>
                <a:gd name="connsiteX6" fmla="*/ 10186 w 10088"/>
                <a:gd name="connsiteY6" fmla="*/ 9030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8" h="249093">
                  <a:moveTo>
                    <a:pt x="10186" y="9030"/>
                  </a:moveTo>
                  <a:cubicBezTo>
                    <a:pt x="10186" y="4546"/>
                    <a:pt x="10186" y="63"/>
                    <a:pt x="5142" y="63"/>
                  </a:cubicBezTo>
                  <a:cubicBezTo>
                    <a:pt x="98" y="63"/>
                    <a:pt x="98" y="4546"/>
                    <a:pt x="98" y="9030"/>
                  </a:cubicBezTo>
                  <a:lnTo>
                    <a:pt x="98" y="240189"/>
                  </a:lnTo>
                  <a:cubicBezTo>
                    <a:pt x="98" y="244673"/>
                    <a:pt x="98" y="249156"/>
                    <a:pt x="5142" y="249156"/>
                  </a:cubicBezTo>
                  <a:cubicBezTo>
                    <a:pt x="10186" y="249156"/>
                    <a:pt x="10186" y="244673"/>
                    <a:pt x="10186" y="240189"/>
                  </a:cubicBezTo>
                  <a:lnTo>
                    <a:pt x="10186" y="9030"/>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8" name="Freeform: Shape 667">
              <a:extLst>
                <a:ext uri="{FF2B5EF4-FFF2-40B4-BE49-F238E27FC236}">
                  <a16:creationId xmlns:a16="http://schemas.microsoft.com/office/drawing/2014/main" id="{933E595D-6CBD-D898-370B-8801BAB4690E}"/>
                </a:ext>
              </a:extLst>
            </p:cNvPr>
            <p:cNvSpPr/>
            <p:nvPr>
              <p:custDataLst>
                <p:tags r:id="rId27"/>
              </p:custDataLst>
            </p:nvPr>
          </p:nvSpPr>
          <p:spPr>
            <a:xfrm>
              <a:off x="6714920" y="5408712"/>
              <a:ext cx="83228" cy="165896"/>
            </a:xfrm>
            <a:custGeom>
              <a:avLst/>
              <a:gdLst>
                <a:gd name="connsiteX0" fmla="*/ 51803 w 83228"/>
                <a:gd name="connsiteY0" fmla="*/ 6539 h 165896"/>
                <a:gd name="connsiteX1" fmla="*/ 46002 w 83228"/>
                <a:gd name="connsiteY1" fmla="*/ 63 h 165896"/>
                <a:gd name="connsiteX2" fmla="*/ 101 w 83228"/>
                <a:gd name="connsiteY2" fmla="*/ 16005 h 165896"/>
                <a:gd name="connsiteX3" fmla="*/ 101 w 83228"/>
                <a:gd name="connsiteY3" fmla="*/ 23727 h 165896"/>
                <a:gd name="connsiteX4" fmla="*/ 33140 w 83228"/>
                <a:gd name="connsiteY4" fmla="*/ 17250 h 165896"/>
                <a:gd name="connsiteX5" fmla="*/ 33140 w 83228"/>
                <a:gd name="connsiteY5" fmla="*/ 146281 h 165896"/>
                <a:gd name="connsiteX6" fmla="*/ 9685 w 83228"/>
                <a:gd name="connsiteY6" fmla="*/ 158237 h 165896"/>
                <a:gd name="connsiteX7" fmla="*/ 1614 w 83228"/>
                <a:gd name="connsiteY7" fmla="*/ 158237 h 165896"/>
                <a:gd name="connsiteX8" fmla="*/ 1614 w 83228"/>
                <a:gd name="connsiteY8" fmla="*/ 165959 h 165896"/>
                <a:gd name="connsiteX9" fmla="*/ 42471 w 83228"/>
                <a:gd name="connsiteY9" fmla="*/ 165212 h 165896"/>
                <a:gd name="connsiteX10" fmla="*/ 83329 w 83228"/>
                <a:gd name="connsiteY10" fmla="*/ 165959 h 165896"/>
                <a:gd name="connsiteX11" fmla="*/ 83329 w 83228"/>
                <a:gd name="connsiteY11" fmla="*/ 158237 h 165896"/>
                <a:gd name="connsiteX12" fmla="*/ 75258 w 83228"/>
                <a:gd name="connsiteY12" fmla="*/ 158237 h 165896"/>
                <a:gd name="connsiteX13" fmla="*/ 51803 w 83228"/>
                <a:gd name="connsiteY13" fmla="*/ 146281 h 165896"/>
                <a:gd name="connsiteX14" fmla="*/ 51803 w 83228"/>
                <a:gd name="connsiteY14" fmla="*/ 6539 h 16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228" h="165896">
                  <a:moveTo>
                    <a:pt x="51803" y="6539"/>
                  </a:moveTo>
                  <a:cubicBezTo>
                    <a:pt x="51803" y="561"/>
                    <a:pt x="51803" y="63"/>
                    <a:pt x="46002" y="63"/>
                  </a:cubicBezTo>
                  <a:cubicBezTo>
                    <a:pt x="30366" y="16005"/>
                    <a:pt x="8171" y="16005"/>
                    <a:pt x="101" y="16005"/>
                  </a:cubicBezTo>
                  <a:lnTo>
                    <a:pt x="101" y="23727"/>
                  </a:lnTo>
                  <a:cubicBezTo>
                    <a:pt x="5145" y="23727"/>
                    <a:pt x="20025" y="23727"/>
                    <a:pt x="33140" y="17250"/>
                  </a:cubicBezTo>
                  <a:lnTo>
                    <a:pt x="33140" y="146281"/>
                  </a:lnTo>
                  <a:cubicBezTo>
                    <a:pt x="33140" y="155248"/>
                    <a:pt x="32383" y="158237"/>
                    <a:pt x="9685" y="158237"/>
                  </a:cubicBezTo>
                  <a:lnTo>
                    <a:pt x="1614" y="158237"/>
                  </a:lnTo>
                  <a:lnTo>
                    <a:pt x="1614" y="165959"/>
                  </a:lnTo>
                  <a:cubicBezTo>
                    <a:pt x="10441" y="165212"/>
                    <a:pt x="32383" y="165212"/>
                    <a:pt x="42471" y="165212"/>
                  </a:cubicBezTo>
                  <a:cubicBezTo>
                    <a:pt x="52560" y="165212"/>
                    <a:pt x="74502" y="165212"/>
                    <a:pt x="83329" y="165959"/>
                  </a:cubicBezTo>
                  <a:lnTo>
                    <a:pt x="83329" y="158237"/>
                  </a:lnTo>
                  <a:lnTo>
                    <a:pt x="75258" y="158237"/>
                  </a:lnTo>
                  <a:cubicBezTo>
                    <a:pt x="52560" y="158237"/>
                    <a:pt x="51803" y="155497"/>
                    <a:pt x="51803" y="146281"/>
                  </a:cubicBezTo>
                  <a:lnTo>
                    <a:pt x="51803" y="6539"/>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9" name="Freeform: Shape 668">
              <a:extLst>
                <a:ext uri="{FF2B5EF4-FFF2-40B4-BE49-F238E27FC236}">
                  <a16:creationId xmlns:a16="http://schemas.microsoft.com/office/drawing/2014/main" id="{91435259-AC24-E249-1D5E-408D16656207}"/>
                </a:ext>
              </a:extLst>
            </p:cNvPr>
            <p:cNvSpPr/>
            <p:nvPr>
              <p:custDataLst>
                <p:tags r:id="rId28"/>
              </p:custDataLst>
            </p:nvPr>
          </p:nvSpPr>
          <p:spPr>
            <a:xfrm>
              <a:off x="6832449" y="5387788"/>
              <a:ext cx="56242" cy="249093"/>
            </a:xfrm>
            <a:custGeom>
              <a:avLst/>
              <a:gdLst>
                <a:gd name="connsiteX0" fmla="*/ 55087 w 56242"/>
                <a:gd name="connsiteY0" fmla="*/ 128844 h 249093"/>
                <a:gd name="connsiteX1" fmla="*/ 56348 w 56242"/>
                <a:gd name="connsiteY1" fmla="*/ 124609 h 249093"/>
                <a:gd name="connsiteX2" fmla="*/ 55087 w 56242"/>
                <a:gd name="connsiteY2" fmla="*/ 120375 h 249093"/>
                <a:gd name="connsiteX3" fmla="*/ 10951 w 56242"/>
                <a:gd name="connsiteY3" fmla="*/ 5792 h 249093"/>
                <a:gd name="connsiteX4" fmla="*/ 5150 w 56242"/>
                <a:gd name="connsiteY4" fmla="*/ 63 h 249093"/>
                <a:gd name="connsiteX5" fmla="*/ 106 w 56242"/>
                <a:gd name="connsiteY5" fmla="*/ 5045 h 249093"/>
                <a:gd name="connsiteX6" fmla="*/ 1367 w 56242"/>
                <a:gd name="connsiteY6" fmla="*/ 9030 h 249093"/>
                <a:gd name="connsiteX7" fmla="*/ 46007 w 56242"/>
                <a:gd name="connsiteY7" fmla="*/ 124609 h 249093"/>
                <a:gd name="connsiteX8" fmla="*/ 1367 w 56242"/>
                <a:gd name="connsiteY8" fmla="*/ 239691 h 249093"/>
                <a:gd name="connsiteX9" fmla="*/ 106 w 56242"/>
                <a:gd name="connsiteY9" fmla="*/ 244174 h 249093"/>
                <a:gd name="connsiteX10" fmla="*/ 5150 w 56242"/>
                <a:gd name="connsiteY10" fmla="*/ 249156 h 249093"/>
                <a:gd name="connsiteX11" fmla="*/ 10446 w 56242"/>
                <a:gd name="connsiteY11" fmla="*/ 244174 h 249093"/>
                <a:gd name="connsiteX12" fmla="*/ 55087 w 56242"/>
                <a:gd name="connsiteY12" fmla="*/ 128844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42" h="249093">
                  <a:moveTo>
                    <a:pt x="55087" y="128844"/>
                  </a:moveTo>
                  <a:cubicBezTo>
                    <a:pt x="56348" y="125855"/>
                    <a:pt x="56348" y="125357"/>
                    <a:pt x="56348" y="124609"/>
                  </a:cubicBezTo>
                  <a:cubicBezTo>
                    <a:pt x="56348" y="123862"/>
                    <a:pt x="56348" y="123364"/>
                    <a:pt x="55087" y="120375"/>
                  </a:cubicBezTo>
                  <a:lnTo>
                    <a:pt x="10951" y="5792"/>
                  </a:lnTo>
                  <a:cubicBezTo>
                    <a:pt x="9437" y="1557"/>
                    <a:pt x="7924" y="63"/>
                    <a:pt x="5150" y="63"/>
                  </a:cubicBezTo>
                  <a:cubicBezTo>
                    <a:pt x="2376" y="63"/>
                    <a:pt x="106" y="2305"/>
                    <a:pt x="106" y="5045"/>
                  </a:cubicBezTo>
                  <a:cubicBezTo>
                    <a:pt x="106" y="5792"/>
                    <a:pt x="106" y="6290"/>
                    <a:pt x="1367" y="9030"/>
                  </a:cubicBezTo>
                  <a:lnTo>
                    <a:pt x="46007" y="124609"/>
                  </a:lnTo>
                  <a:lnTo>
                    <a:pt x="1367" y="239691"/>
                  </a:lnTo>
                  <a:cubicBezTo>
                    <a:pt x="106" y="242431"/>
                    <a:pt x="106" y="242929"/>
                    <a:pt x="106" y="244174"/>
                  </a:cubicBezTo>
                  <a:cubicBezTo>
                    <a:pt x="106" y="246914"/>
                    <a:pt x="2376" y="249156"/>
                    <a:pt x="5150" y="249156"/>
                  </a:cubicBezTo>
                  <a:cubicBezTo>
                    <a:pt x="8428" y="249156"/>
                    <a:pt x="9437" y="246665"/>
                    <a:pt x="10446" y="244174"/>
                  </a:cubicBezTo>
                  <a:lnTo>
                    <a:pt x="55087" y="128844"/>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0" name="Freeform: Shape 669">
              <a:extLst>
                <a:ext uri="{FF2B5EF4-FFF2-40B4-BE49-F238E27FC236}">
                  <a16:creationId xmlns:a16="http://schemas.microsoft.com/office/drawing/2014/main" id="{C6913EF4-19B1-7607-FD5C-86B8DF21E4DF}"/>
                </a:ext>
              </a:extLst>
            </p:cNvPr>
            <p:cNvSpPr/>
            <p:nvPr>
              <p:custDataLst>
                <p:tags r:id="rId29"/>
              </p:custDataLst>
            </p:nvPr>
          </p:nvSpPr>
          <p:spPr>
            <a:xfrm>
              <a:off x="6926898" y="5542798"/>
              <a:ext cx="73089" cy="106537"/>
            </a:xfrm>
            <a:custGeom>
              <a:avLst/>
              <a:gdLst>
                <a:gd name="connsiteX0" fmla="*/ 43363 w 73089"/>
                <a:gd name="connsiteY0" fmla="*/ 7563 h 106537"/>
                <a:gd name="connsiteX1" fmla="*/ 35772 w 73089"/>
                <a:gd name="connsiteY1" fmla="*/ 66 h 106537"/>
                <a:gd name="connsiteX2" fmla="*/ 7878 w 73089"/>
                <a:gd name="connsiteY2" fmla="*/ 66 h 106537"/>
                <a:gd name="connsiteX3" fmla="*/ 110 w 73089"/>
                <a:gd name="connsiteY3" fmla="*/ 5820 h 106537"/>
                <a:gd name="connsiteX4" fmla="*/ 7878 w 73089"/>
                <a:gd name="connsiteY4" fmla="*/ 11574 h 106537"/>
                <a:gd name="connsiteX5" fmla="*/ 29946 w 73089"/>
                <a:gd name="connsiteY5" fmla="*/ 11574 h 106537"/>
                <a:gd name="connsiteX6" fmla="*/ 29946 w 73089"/>
                <a:gd name="connsiteY6" fmla="*/ 95095 h 106537"/>
                <a:gd name="connsiteX7" fmla="*/ 7878 w 73089"/>
                <a:gd name="connsiteY7" fmla="*/ 95095 h 106537"/>
                <a:gd name="connsiteX8" fmla="*/ 110 w 73089"/>
                <a:gd name="connsiteY8" fmla="*/ 100849 h 106537"/>
                <a:gd name="connsiteX9" fmla="*/ 7878 w 73089"/>
                <a:gd name="connsiteY9" fmla="*/ 106603 h 106537"/>
                <a:gd name="connsiteX10" fmla="*/ 65431 w 73089"/>
                <a:gd name="connsiteY10" fmla="*/ 106603 h 106537"/>
                <a:gd name="connsiteX11" fmla="*/ 73199 w 73089"/>
                <a:gd name="connsiteY11" fmla="*/ 100849 h 106537"/>
                <a:gd name="connsiteX12" fmla="*/ 65431 w 73089"/>
                <a:gd name="connsiteY12" fmla="*/ 95095 h 106537"/>
                <a:gd name="connsiteX13" fmla="*/ 43363 w 73089"/>
                <a:gd name="connsiteY13" fmla="*/ 95095 h 106537"/>
                <a:gd name="connsiteX14" fmla="*/ 43363 w 73089"/>
                <a:gd name="connsiteY14" fmla="*/ 7563 h 10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089" h="106537">
                  <a:moveTo>
                    <a:pt x="43363" y="7563"/>
                  </a:moveTo>
                  <a:cubicBezTo>
                    <a:pt x="43363" y="1635"/>
                    <a:pt x="41598" y="66"/>
                    <a:pt x="35772" y="66"/>
                  </a:cubicBezTo>
                  <a:lnTo>
                    <a:pt x="7878" y="66"/>
                  </a:lnTo>
                  <a:cubicBezTo>
                    <a:pt x="5229" y="66"/>
                    <a:pt x="110" y="66"/>
                    <a:pt x="110" y="5820"/>
                  </a:cubicBezTo>
                  <a:cubicBezTo>
                    <a:pt x="110" y="11574"/>
                    <a:pt x="5406" y="11574"/>
                    <a:pt x="7878" y="11574"/>
                  </a:cubicBezTo>
                  <a:lnTo>
                    <a:pt x="29946" y="11574"/>
                  </a:lnTo>
                  <a:lnTo>
                    <a:pt x="29946" y="95095"/>
                  </a:lnTo>
                  <a:lnTo>
                    <a:pt x="7878" y="95095"/>
                  </a:lnTo>
                  <a:cubicBezTo>
                    <a:pt x="5229" y="95095"/>
                    <a:pt x="110" y="95095"/>
                    <a:pt x="110" y="100849"/>
                  </a:cubicBezTo>
                  <a:cubicBezTo>
                    <a:pt x="110" y="106603"/>
                    <a:pt x="5406" y="106603"/>
                    <a:pt x="7878" y="106603"/>
                  </a:cubicBezTo>
                  <a:lnTo>
                    <a:pt x="65431" y="106603"/>
                  </a:lnTo>
                  <a:cubicBezTo>
                    <a:pt x="68079" y="106603"/>
                    <a:pt x="73199" y="106603"/>
                    <a:pt x="73199" y="100849"/>
                  </a:cubicBezTo>
                  <a:cubicBezTo>
                    <a:pt x="73199" y="95095"/>
                    <a:pt x="67903" y="95095"/>
                    <a:pt x="65431" y="95095"/>
                  </a:cubicBezTo>
                  <a:lnTo>
                    <a:pt x="43363" y="95095"/>
                  </a:lnTo>
                  <a:lnTo>
                    <a:pt x="43363" y="7563"/>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1" name="Freeform: Shape 670">
              <a:extLst>
                <a:ext uri="{FF2B5EF4-FFF2-40B4-BE49-F238E27FC236}">
                  <a16:creationId xmlns:a16="http://schemas.microsoft.com/office/drawing/2014/main" id="{2EFB4C49-9326-57FC-3AC5-B45620EE06A0}"/>
                </a:ext>
              </a:extLst>
            </p:cNvPr>
            <p:cNvSpPr/>
            <p:nvPr>
              <p:custDataLst>
                <p:tags r:id="rId30"/>
              </p:custDataLst>
            </p:nvPr>
          </p:nvSpPr>
          <p:spPr>
            <a:xfrm>
              <a:off x="7023161" y="5572789"/>
              <a:ext cx="70264" cy="77418"/>
            </a:xfrm>
            <a:custGeom>
              <a:avLst/>
              <a:gdLst>
                <a:gd name="connsiteX0" fmla="*/ 70378 w 70264"/>
                <a:gd name="connsiteY0" fmla="*/ 57781 h 77418"/>
                <a:gd name="connsiteX1" fmla="*/ 63669 w 70264"/>
                <a:gd name="connsiteY1" fmla="*/ 52375 h 77418"/>
                <a:gd name="connsiteX2" fmla="*/ 57137 w 70264"/>
                <a:gd name="connsiteY2" fmla="*/ 56386 h 77418"/>
                <a:gd name="connsiteX3" fmla="*/ 40542 w 70264"/>
                <a:gd name="connsiteY3" fmla="*/ 65976 h 77418"/>
                <a:gd name="connsiteX4" fmla="*/ 13531 w 70264"/>
                <a:gd name="connsiteY4" fmla="*/ 38949 h 77418"/>
                <a:gd name="connsiteX5" fmla="*/ 41601 w 70264"/>
                <a:gd name="connsiteY5" fmla="*/ 11574 h 77418"/>
                <a:gd name="connsiteX6" fmla="*/ 50605 w 70264"/>
                <a:gd name="connsiteY6" fmla="*/ 12097 h 77418"/>
                <a:gd name="connsiteX7" fmla="*/ 51311 w 70264"/>
                <a:gd name="connsiteY7" fmla="*/ 14015 h 77418"/>
                <a:gd name="connsiteX8" fmla="*/ 59785 w 70264"/>
                <a:gd name="connsiteY8" fmla="*/ 22036 h 77418"/>
                <a:gd name="connsiteX9" fmla="*/ 68436 w 70264"/>
                <a:gd name="connsiteY9" fmla="*/ 13492 h 77418"/>
                <a:gd name="connsiteX10" fmla="*/ 41954 w 70264"/>
                <a:gd name="connsiteY10" fmla="*/ 66 h 77418"/>
                <a:gd name="connsiteX11" fmla="*/ 113 w 70264"/>
                <a:gd name="connsiteY11" fmla="*/ 38949 h 77418"/>
                <a:gd name="connsiteX12" fmla="*/ 39659 w 70264"/>
                <a:gd name="connsiteY12" fmla="*/ 77484 h 77418"/>
                <a:gd name="connsiteX13" fmla="*/ 70378 w 70264"/>
                <a:gd name="connsiteY13" fmla="*/ 57781 h 7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64" h="77418">
                  <a:moveTo>
                    <a:pt x="70378" y="57781"/>
                  </a:moveTo>
                  <a:cubicBezTo>
                    <a:pt x="70378" y="53945"/>
                    <a:pt x="67377" y="52375"/>
                    <a:pt x="63669" y="52375"/>
                  </a:cubicBezTo>
                  <a:cubicBezTo>
                    <a:pt x="61198" y="52375"/>
                    <a:pt x="58726" y="52375"/>
                    <a:pt x="57137" y="56386"/>
                  </a:cubicBezTo>
                  <a:cubicBezTo>
                    <a:pt x="53959" y="64058"/>
                    <a:pt x="46898" y="65976"/>
                    <a:pt x="40542" y="65976"/>
                  </a:cubicBezTo>
                  <a:cubicBezTo>
                    <a:pt x="25889" y="65976"/>
                    <a:pt x="13531" y="54119"/>
                    <a:pt x="13531" y="38949"/>
                  </a:cubicBezTo>
                  <a:cubicBezTo>
                    <a:pt x="13531" y="30057"/>
                    <a:pt x="19180" y="11574"/>
                    <a:pt x="41601" y="11574"/>
                  </a:cubicBezTo>
                  <a:cubicBezTo>
                    <a:pt x="46721" y="11574"/>
                    <a:pt x="49722" y="11923"/>
                    <a:pt x="50605" y="12097"/>
                  </a:cubicBezTo>
                  <a:cubicBezTo>
                    <a:pt x="51135" y="12271"/>
                    <a:pt x="51311" y="12446"/>
                    <a:pt x="51311" y="14015"/>
                  </a:cubicBezTo>
                  <a:cubicBezTo>
                    <a:pt x="51664" y="19072"/>
                    <a:pt x="55372" y="22036"/>
                    <a:pt x="59785" y="22036"/>
                  </a:cubicBezTo>
                  <a:cubicBezTo>
                    <a:pt x="65082" y="22036"/>
                    <a:pt x="68436" y="18200"/>
                    <a:pt x="68436" y="13492"/>
                  </a:cubicBezTo>
                  <a:cubicBezTo>
                    <a:pt x="68436" y="66"/>
                    <a:pt x="50075" y="66"/>
                    <a:pt x="41954" y="66"/>
                  </a:cubicBezTo>
                  <a:cubicBezTo>
                    <a:pt x="10529" y="66"/>
                    <a:pt x="113" y="24128"/>
                    <a:pt x="113" y="38949"/>
                  </a:cubicBezTo>
                  <a:cubicBezTo>
                    <a:pt x="113" y="59873"/>
                    <a:pt x="17062" y="77484"/>
                    <a:pt x="39659" y="77484"/>
                  </a:cubicBezTo>
                  <a:cubicBezTo>
                    <a:pt x="64729" y="77484"/>
                    <a:pt x="70378" y="60745"/>
                    <a:pt x="70378" y="57781"/>
                  </a:cubicBez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672" name="TextBox 671">
            <a:extLst>
              <a:ext uri="{FF2B5EF4-FFF2-40B4-BE49-F238E27FC236}">
                <a16:creationId xmlns:a16="http://schemas.microsoft.com/office/drawing/2014/main" id="{3C7A751D-0229-00EE-0D5E-D2F335933C79}"/>
              </a:ext>
            </a:extLst>
          </p:cNvPr>
          <p:cNvSpPr txBox="1"/>
          <p:nvPr/>
        </p:nvSpPr>
        <p:spPr>
          <a:xfrm>
            <a:off x="7006975" y="3689984"/>
            <a:ext cx="919489" cy="400110"/>
          </a:xfrm>
          <a:prstGeom prst="rect">
            <a:avLst/>
          </a:prstGeom>
          <a:noFill/>
        </p:spPr>
        <p:txBody>
          <a:bodyPr wrap="square" rtlCol="0">
            <a:spAutoFit/>
          </a:bodyPr>
          <a:lstStyle/>
          <a:p>
            <a:pPr algn="l"/>
            <a:r>
              <a:rPr lang="en-US" sz="2000" dirty="0">
                <a:solidFill>
                  <a:srgbClr val="5F246D"/>
                </a:solidFill>
              </a:rPr>
              <a:t>cl + 1</a:t>
            </a:r>
          </a:p>
        </p:txBody>
      </p:sp>
      <p:sp>
        <p:nvSpPr>
          <p:cNvPr id="673" name="Right Brace 672">
            <a:extLst>
              <a:ext uri="{FF2B5EF4-FFF2-40B4-BE49-F238E27FC236}">
                <a16:creationId xmlns:a16="http://schemas.microsoft.com/office/drawing/2014/main" id="{B1AA86BA-949C-F7E0-4CAE-502C4DE1331C}"/>
              </a:ext>
            </a:extLst>
          </p:cNvPr>
          <p:cNvSpPr/>
          <p:nvPr/>
        </p:nvSpPr>
        <p:spPr>
          <a:xfrm>
            <a:off x="7515569" y="3459356"/>
            <a:ext cx="797105" cy="2696045"/>
          </a:xfrm>
          <a:prstGeom prst="rightBrace">
            <a:avLst>
              <a:gd name="adj1" fmla="val 47618"/>
              <a:gd name="adj2" fmla="val 27115"/>
            </a:avLst>
          </a:prstGeom>
          <a:ln w="12700">
            <a:solidFill>
              <a:srgbClr val="5F246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675" name="Straight Connector 674">
            <a:extLst>
              <a:ext uri="{FF2B5EF4-FFF2-40B4-BE49-F238E27FC236}">
                <a16:creationId xmlns:a16="http://schemas.microsoft.com/office/drawing/2014/main" id="{D2C26244-9912-EDC8-950D-8EADBE44EA3C}"/>
              </a:ext>
            </a:extLst>
          </p:cNvPr>
          <p:cNvCxnSpPr/>
          <p:nvPr/>
        </p:nvCxnSpPr>
        <p:spPr>
          <a:xfrm flipH="1">
            <a:off x="3085537" y="3459356"/>
            <a:ext cx="4430032" cy="0"/>
          </a:xfrm>
          <a:prstGeom prst="line">
            <a:avLst/>
          </a:prstGeom>
          <a:ln w="12700" cap="flat" cmpd="sng" algn="ctr">
            <a:solidFill>
              <a:srgbClr val="5F246D"/>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76" name="Straight Connector 675">
            <a:extLst>
              <a:ext uri="{FF2B5EF4-FFF2-40B4-BE49-F238E27FC236}">
                <a16:creationId xmlns:a16="http://schemas.microsoft.com/office/drawing/2014/main" id="{52180D09-9A4C-9F1F-C74B-2DF72D0B9EAA}"/>
              </a:ext>
            </a:extLst>
          </p:cNvPr>
          <p:cNvCxnSpPr/>
          <p:nvPr/>
        </p:nvCxnSpPr>
        <p:spPr>
          <a:xfrm flipH="1">
            <a:off x="3085537" y="6148737"/>
            <a:ext cx="4430032" cy="0"/>
          </a:xfrm>
          <a:prstGeom prst="line">
            <a:avLst/>
          </a:prstGeom>
          <a:ln w="12700" cap="flat" cmpd="sng" algn="ctr">
            <a:solidFill>
              <a:srgbClr val="5F246D"/>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73736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5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8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8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8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0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0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8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6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9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9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9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9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9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67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7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7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3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0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7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2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39"/>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650"/>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5" grpId="0" animBg="1"/>
      <p:bldP spid="116" grpId="0"/>
      <p:bldP spid="283" grpId="0" animBg="1"/>
      <p:bldP spid="284" grpId="0"/>
      <p:bldP spid="365" grpId="0" animBg="1"/>
      <p:bldP spid="479" grpId="0"/>
      <p:bldP spid="486" grpId="0" animBg="1"/>
      <p:bldP spid="497" grpId="0"/>
      <p:bldP spid="498" grpId="0"/>
      <p:bldP spid="538" grpId="0"/>
      <p:bldP spid="600" grpId="0"/>
      <p:bldP spid="601" grpId="0" animBg="1"/>
      <p:bldP spid="602" grpId="0" animBg="1"/>
      <p:bldP spid="672" grpId="0"/>
      <p:bldP spid="67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AEFCE-D365-39A7-76C8-D6CCC603ED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604BB1-69DD-3EF3-1FF2-D5F39853818A}"/>
              </a:ext>
            </a:extLst>
          </p:cNvPr>
          <p:cNvSpPr>
            <a:spLocks noGrp="1"/>
          </p:cNvSpPr>
          <p:nvPr>
            <p:ph type="title"/>
          </p:nvPr>
        </p:nvSpPr>
        <p:spPr/>
        <p:txBody>
          <a:bodyPr/>
          <a:lstStyle/>
          <a:p>
            <a:r>
              <a:rPr lang="en-US" dirty="0"/>
              <a:t>How to “Fake” Our Malicious Verifier</a:t>
            </a:r>
          </a:p>
        </p:txBody>
      </p:sp>
      <p:pic>
        <p:nvPicPr>
          <p:cNvPr id="7" name="Graphic 6">
            <a:extLst>
              <a:ext uri="{FF2B5EF4-FFF2-40B4-BE49-F238E27FC236}">
                <a16:creationId xmlns:a16="http://schemas.microsoft.com/office/drawing/2014/main" id="{EB029C91-3488-669A-0FF3-AA51DA6FFD9F}"/>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58558" y="838492"/>
            <a:ext cx="6213748" cy="3437509"/>
          </a:xfrm>
          <a:prstGeom prst="rect">
            <a:avLst/>
          </a:prstGeom>
        </p:spPr>
      </p:pic>
      <p:grpSp>
        <p:nvGrpSpPr>
          <p:cNvPr id="14" name="Group 13" descr="\documentclass{article}&#10;\usepackage{amsmath}&#10;\pagestyle{empty}&#10;&#10;\input{Macros.tex}&#10;&#10;\begin{document}&#10;&#10;$\ddot{V}$&#10;&#10;&#10;\end{document}" title="IguanaTex Shape Display">
            <a:extLst>
              <a:ext uri="{FF2B5EF4-FFF2-40B4-BE49-F238E27FC236}">
                <a16:creationId xmlns:a16="http://schemas.microsoft.com/office/drawing/2014/main" id="{2798CC53-791C-35E2-A71A-E2F3637F936F}"/>
              </a:ext>
            </a:extLst>
          </p:cNvPr>
          <p:cNvGrpSpPr>
            <a:grpSpLocks noChangeAspect="1"/>
          </p:cNvGrpSpPr>
          <p:nvPr>
            <p:custDataLst>
              <p:tags r:id="rId1"/>
            </p:custDataLst>
          </p:nvPr>
        </p:nvGrpSpPr>
        <p:grpSpPr>
          <a:xfrm>
            <a:off x="9100517" y="1747224"/>
            <a:ext cx="186063" cy="238823"/>
            <a:chOff x="4563996" y="3900964"/>
            <a:chExt cx="186063" cy="238823"/>
          </a:xfrm>
        </p:grpSpPr>
        <p:sp>
          <p:nvSpPr>
            <p:cNvPr id="12" name="Freeform: Shape 11">
              <a:extLst>
                <a:ext uri="{FF2B5EF4-FFF2-40B4-BE49-F238E27FC236}">
                  <a16:creationId xmlns:a16="http://schemas.microsoft.com/office/drawing/2014/main" id="{C8BBFB15-73E6-F6D5-3CBA-EA10AD428257}"/>
                </a:ext>
              </a:extLst>
            </p:cNvPr>
            <p:cNvSpPr/>
            <p:nvPr>
              <p:custDataLst>
                <p:tags r:id="rId32"/>
              </p:custDataLst>
            </p:nvPr>
          </p:nvSpPr>
          <p:spPr>
            <a:xfrm>
              <a:off x="4616129" y="3900964"/>
              <a:ext cx="76460" cy="25305"/>
            </a:xfrm>
            <a:custGeom>
              <a:avLst/>
              <a:gdLst>
                <a:gd name="connsiteX0" fmla="*/ 26174 w 76460"/>
                <a:gd name="connsiteY0" fmla="*/ 12713 h 25305"/>
                <a:gd name="connsiteX1" fmla="*/ 13126 w 76460"/>
                <a:gd name="connsiteY1" fmla="*/ 60 h 25305"/>
                <a:gd name="connsiteX2" fmla="*/ 78 w 76460"/>
                <a:gd name="connsiteY2" fmla="*/ 12713 h 25305"/>
                <a:gd name="connsiteX3" fmla="*/ 13126 w 76460"/>
                <a:gd name="connsiteY3" fmla="*/ 25365 h 25305"/>
                <a:gd name="connsiteX4" fmla="*/ 26174 w 76460"/>
                <a:gd name="connsiteY4" fmla="*/ 12713 h 25305"/>
                <a:gd name="connsiteX5" fmla="*/ 76539 w 76460"/>
                <a:gd name="connsiteY5" fmla="*/ 12713 h 25305"/>
                <a:gd name="connsiteX6" fmla="*/ 63491 w 76460"/>
                <a:gd name="connsiteY6" fmla="*/ 60 h 25305"/>
                <a:gd name="connsiteX7" fmla="*/ 50443 w 76460"/>
                <a:gd name="connsiteY7" fmla="*/ 12713 h 25305"/>
                <a:gd name="connsiteX8" fmla="*/ 63491 w 76460"/>
                <a:gd name="connsiteY8" fmla="*/ 25365 h 25305"/>
                <a:gd name="connsiteX9" fmla="*/ 76539 w 76460"/>
                <a:gd name="connsiteY9" fmla="*/ 12713 h 2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460" h="25305">
                  <a:moveTo>
                    <a:pt x="26174" y="12713"/>
                  </a:moveTo>
                  <a:cubicBezTo>
                    <a:pt x="26174" y="6640"/>
                    <a:pt x="20955" y="60"/>
                    <a:pt x="13126" y="60"/>
                  </a:cubicBezTo>
                  <a:cubicBezTo>
                    <a:pt x="5819" y="60"/>
                    <a:pt x="78" y="5627"/>
                    <a:pt x="78" y="12713"/>
                  </a:cubicBezTo>
                  <a:cubicBezTo>
                    <a:pt x="78" y="19798"/>
                    <a:pt x="5819" y="25365"/>
                    <a:pt x="13126" y="25365"/>
                  </a:cubicBezTo>
                  <a:cubicBezTo>
                    <a:pt x="20955" y="25365"/>
                    <a:pt x="26174" y="18786"/>
                    <a:pt x="26174" y="12713"/>
                  </a:cubicBezTo>
                  <a:close/>
                  <a:moveTo>
                    <a:pt x="76539" y="12713"/>
                  </a:moveTo>
                  <a:cubicBezTo>
                    <a:pt x="76539" y="5627"/>
                    <a:pt x="70798" y="60"/>
                    <a:pt x="63491" y="60"/>
                  </a:cubicBezTo>
                  <a:cubicBezTo>
                    <a:pt x="55662" y="60"/>
                    <a:pt x="50443" y="6640"/>
                    <a:pt x="50443" y="12713"/>
                  </a:cubicBezTo>
                  <a:cubicBezTo>
                    <a:pt x="50443" y="18786"/>
                    <a:pt x="55662" y="25365"/>
                    <a:pt x="63491" y="25365"/>
                  </a:cubicBezTo>
                  <a:cubicBezTo>
                    <a:pt x="70798" y="25365"/>
                    <a:pt x="76539" y="19798"/>
                    <a:pt x="76539" y="12713"/>
                  </a:cubicBezTo>
                  <a:close/>
                </a:path>
              </a:pathLst>
            </a:custGeom>
            <a:solidFill>
              <a:srgbClr val="000000"/>
            </a:solidFill>
            <a:ln w="2619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CA5C172-BA6B-EEE0-6C03-FE68DA415A4E}"/>
                </a:ext>
              </a:extLst>
            </p:cNvPr>
            <p:cNvSpPr/>
            <p:nvPr>
              <p:custDataLst>
                <p:tags r:id="rId33"/>
              </p:custDataLst>
            </p:nvPr>
          </p:nvSpPr>
          <p:spPr>
            <a:xfrm>
              <a:off x="4563996" y="3961387"/>
              <a:ext cx="186063" cy="178400"/>
            </a:xfrm>
            <a:custGeom>
              <a:avLst/>
              <a:gdLst>
                <a:gd name="connsiteX0" fmla="*/ 149345 w 186063"/>
                <a:gd name="connsiteY0" fmla="*/ 28911 h 178400"/>
                <a:gd name="connsiteX1" fmla="*/ 182748 w 186063"/>
                <a:gd name="connsiteY1" fmla="*/ 7907 h 178400"/>
                <a:gd name="connsiteX2" fmla="*/ 186140 w 186063"/>
                <a:gd name="connsiteY2" fmla="*/ 3099 h 178400"/>
                <a:gd name="connsiteX3" fmla="*/ 182748 w 186063"/>
                <a:gd name="connsiteY3" fmla="*/ 63 h 178400"/>
                <a:gd name="connsiteX4" fmla="*/ 161349 w 186063"/>
                <a:gd name="connsiteY4" fmla="*/ 822 h 178400"/>
                <a:gd name="connsiteX5" fmla="*/ 135514 w 186063"/>
                <a:gd name="connsiteY5" fmla="*/ 63 h 178400"/>
                <a:gd name="connsiteX6" fmla="*/ 130556 w 186063"/>
                <a:gd name="connsiteY6" fmla="*/ 4871 h 178400"/>
                <a:gd name="connsiteX7" fmla="*/ 134732 w 186063"/>
                <a:gd name="connsiteY7" fmla="*/ 7907 h 178400"/>
                <a:gd name="connsiteX8" fmla="*/ 146736 w 186063"/>
                <a:gd name="connsiteY8" fmla="*/ 16258 h 178400"/>
                <a:gd name="connsiteX9" fmla="*/ 142821 w 186063"/>
                <a:gd name="connsiteY9" fmla="*/ 25874 h 178400"/>
                <a:gd name="connsiteX10" fmla="*/ 62707 w 186063"/>
                <a:gd name="connsiteY10" fmla="*/ 149363 h 178400"/>
                <a:gd name="connsiteX11" fmla="*/ 44962 w 186063"/>
                <a:gd name="connsiteY11" fmla="*/ 15499 h 178400"/>
                <a:gd name="connsiteX12" fmla="*/ 62968 w 186063"/>
                <a:gd name="connsiteY12" fmla="*/ 7907 h 178400"/>
                <a:gd name="connsiteX13" fmla="*/ 69492 w 186063"/>
                <a:gd name="connsiteY13" fmla="*/ 2846 h 178400"/>
                <a:gd name="connsiteX14" fmla="*/ 65838 w 186063"/>
                <a:gd name="connsiteY14" fmla="*/ 63 h 178400"/>
                <a:gd name="connsiteX15" fmla="*/ 33479 w 186063"/>
                <a:gd name="connsiteY15" fmla="*/ 822 h 178400"/>
                <a:gd name="connsiteX16" fmla="*/ 19127 w 186063"/>
                <a:gd name="connsiteY16" fmla="*/ 569 h 178400"/>
                <a:gd name="connsiteX17" fmla="*/ 5035 w 186063"/>
                <a:gd name="connsiteY17" fmla="*/ 63 h 178400"/>
                <a:gd name="connsiteX18" fmla="*/ 77 w 186063"/>
                <a:gd name="connsiteY18" fmla="*/ 4871 h 178400"/>
                <a:gd name="connsiteX19" fmla="*/ 6601 w 186063"/>
                <a:gd name="connsiteY19" fmla="*/ 7907 h 178400"/>
                <a:gd name="connsiteX20" fmla="*/ 22258 w 186063"/>
                <a:gd name="connsiteY20" fmla="*/ 16511 h 178400"/>
                <a:gd name="connsiteX21" fmla="*/ 42874 w 186063"/>
                <a:gd name="connsiteY21" fmla="*/ 172644 h 178400"/>
                <a:gd name="connsiteX22" fmla="*/ 48093 w 186063"/>
                <a:gd name="connsiteY22" fmla="*/ 178464 h 178400"/>
                <a:gd name="connsiteX23" fmla="*/ 55400 w 186063"/>
                <a:gd name="connsiteY23" fmla="*/ 173909 h 178400"/>
                <a:gd name="connsiteX24" fmla="*/ 149345 w 186063"/>
                <a:gd name="connsiteY24" fmla="*/ 28911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063" h="178400">
                  <a:moveTo>
                    <a:pt x="149345" y="28911"/>
                  </a:moveTo>
                  <a:cubicBezTo>
                    <a:pt x="162132" y="9173"/>
                    <a:pt x="173092" y="8413"/>
                    <a:pt x="182748" y="7907"/>
                  </a:cubicBezTo>
                  <a:cubicBezTo>
                    <a:pt x="185879" y="7654"/>
                    <a:pt x="186140" y="3352"/>
                    <a:pt x="186140" y="3099"/>
                  </a:cubicBezTo>
                  <a:cubicBezTo>
                    <a:pt x="186140" y="1075"/>
                    <a:pt x="184836" y="63"/>
                    <a:pt x="182748" y="63"/>
                  </a:cubicBezTo>
                  <a:cubicBezTo>
                    <a:pt x="175963" y="63"/>
                    <a:pt x="168395" y="822"/>
                    <a:pt x="161349" y="822"/>
                  </a:cubicBezTo>
                  <a:cubicBezTo>
                    <a:pt x="152738" y="822"/>
                    <a:pt x="143865" y="63"/>
                    <a:pt x="135514" y="63"/>
                  </a:cubicBezTo>
                  <a:cubicBezTo>
                    <a:pt x="133949" y="63"/>
                    <a:pt x="130556" y="63"/>
                    <a:pt x="130556" y="4871"/>
                  </a:cubicBezTo>
                  <a:cubicBezTo>
                    <a:pt x="130556" y="7654"/>
                    <a:pt x="132905" y="7907"/>
                    <a:pt x="134732" y="7907"/>
                  </a:cubicBezTo>
                  <a:cubicBezTo>
                    <a:pt x="141777" y="8413"/>
                    <a:pt x="146736" y="10944"/>
                    <a:pt x="146736" y="16258"/>
                  </a:cubicBezTo>
                  <a:cubicBezTo>
                    <a:pt x="146736" y="20054"/>
                    <a:pt x="142821" y="25621"/>
                    <a:pt x="142821" y="25874"/>
                  </a:cubicBezTo>
                  <a:lnTo>
                    <a:pt x="62707" y="149363"/>
                  </a:lnTo>
                  <a:lnTo>
                    <a:pt x="44962" y="15499"/>
                  </a:lnTo>
                  <a:cubicBezTo>
                    <a:pt x="44962" y="11197"/>
                    <a:pt x="50964" y="7907"/>
                    <a:pt x="62968" y="7907"/>
                  </a:cubicBezTo>
                  <a:cubicBezTo>
                    <a:pt x="66621" y="7907"/>
                    <a:pt x="69492" y="7907"/>
                    <a:pt x="69492" y="2846"/>
                  </a:cubicBezTo>
                  <a:cubicBezTo>
                    <a:pt x="69492" y="569"/>
                    <a:pt x="67404" y="63"/>
                    <a:pt x="65838" y="63"/>
                  </a:cubicBezTo>
                  <a:cubicBezTo>
                    <a:pt x="55400" y="63"/>
                    <a:pt x="44179" y="822"/>
                    <a:pt x="33479" y="822"/>
                  </a:cubicBezTo>
                  <a:cubicBezTo>
                    <a:pt x="28782" y="822"/>
                    <a:pt x="23824" y="569"/>
                    <a:pt x="19127" y="569"/>
                  </a:cubicBezTo>
                  <a:cubicBezTo>
                    <a:pt x="14429" y="569"/>
                    <a:pt x="9471" y="63"/>
                    <a:pt x="5035" y="63"/>
                  </a:cubicBezTo>
                  <a:cubicBezTo>
                    <a:pt x="3208" y="63"/>
                    <a:pt x="77" y="63"/>
                    <a:pt x="77" y="4871"/>
                  </a:cubicBezTo>
                  <a:cubicBezTo>
                    <a:pt x="77" y="7907"/>
                    <a:pt x="2425" y="7907"/>
                    <a:pt x="6601" y="7907"/>
                  </a:cubicBezTo>
                  <a:cubicBezTo>
                    <a:pt x="21214" y="7907"/>
                    <a:pt x="21475" y="10185"/>
                    <a:pt x="22258" y="16511"/>
                  </a:cubicBezTo>
                  <a:lnTo>
                    <a:pt x="42874" y="172644"/>
                  </a:lnTo>
                  <a:cubicBezTo>
                    <a:pt x="43657" y="177705"/>
                    <a:pt x="44701" y="178464"/>
                    <a:pt x="48093" y="178464"/>
                  </a:cubicBezTo>
                  <a:cubicBezTo>
                    <a:pt x="52268" y="178464"/>
                    <a:pt x="53312" y="177199"/>
                    <a:pt x="55400" y="173909"/>
                  </a:cubicBezTo>
                  <a:lnTo>
                    <a:pt x="149345" y="28911"/>
                  </a:lnTo>
                  <a:close/>
                </a:path>
              </a:pathLst>
            </a:custGeom>
            <a:solidFill>
              <a:srgbClr val="000000"/>
            </a:solidFill>
            <a:ln w="26194" cap="flat">
              <a:noFill/>
              <a:prstDash val="solid"/>
              <a:miter/>
            </a:ln>
          </p:spPr>
          <p:txBody>
            <a:bodyPr rtlCol="0" anchor="ctr"/>
            <a:lstStyle/>
            <a:p>
              <a:endParaRPr lang="en-US"/>
            </a:p>
          </p:txBody>
        </p:sp>
      </p:grpSp>
      <p:sp>
        <p:nvSpPr>
          <p:cNvPr id="24" name="Rectangle 23">
            <a:extLst>
              <a:ext uri="{FF2B5EF4-FFF2-40B4-BE49-F238E27FC236}">
                <a16:creationId xmlns:a16="http://schemas.microsoft.com/office/drawing/2014/main" id="{A7574FEC-8BA1-CDD3-C261-16C77E24E92B}"/>
              </a:ext>
            </a:extLst>
          </p:cNvPr>
          <p:cNvSpPr/>
          <p:nvPr/>
        </p:nvSpPr>
        <p:spPr>
          <a:xfrm>
            <a:off x="6675571" y="1626104"/>
            <a:ext cx="5035956" cy="2649897"/>
          </a:xfrm>
          <a:prstGeom prst="rect">
            <a:avLst/>
          </a:prstGeom>
          <a:noFill/>
          <a:ln w="19050" cap="flat" cmpd="sng" algn="ctr">
            <a:solidFill>
              <a:schemeClr val="tx1"/>
            </a:solidFill>
            <a:prstDash val="solid"/>
            <a:round/>
            <a:headEnd type="none" w="med" len="med"/>
            <a:tailEnd type="none" w="med" len="med"/>
          </a:ln>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C8D7E217-7143-10A7-E355-319D035DEFA0}"/>
              </a:ext>
            </a:extLst>
          </p:cNvPr>
          <p:cNvSpPr txBox="1"/>
          <p:nvPr/>
        </p:nvSpPr>
        <p:spPr>
          <a:xfrm>
            <a:off x="6882221" y="2286497"/>
            <a:ext cx="4117052" cy="400110"/>
          </a:xfrm>
          <a:prstGeom prst="rect">
            <a:avLst/>
          </a:prstGeom>
          <a:noFill/>
        </p:spPr>
        <p:txBody>
          <a:bodyPr wrap="square" rtlCol="0">
            <a:spAutoFit/>
          </a:bodyPr>
          <a:lstStyle/>
          <a:p>
            <a:pPr algn="l"/>
            <a:r>
              <a:rPr lang="en-US" sz="2000" dirty="0"/>
              <a:t>Same as      but skip the following step  </a:t>
            </a:r>
          </a:p>
        </p:txBody>
      </p:sp>
      <p:grpSp>
        <p:nvGrpSpPr>
          <p:cNvPr id="26" name="Group 25" descr="\documentclass{article}&#10;\usepackage{amsmath}&#10;\pagestyle{empty}&#10;&#10;\input{Macros.tex}&#10;&#10;\begin{document}&#10;&#10;$\tilde{V}$&#10;&#10;&#10;\end{document}" title="IguanaTex Shape Display">
            <a:extLst>
              <a:ext uri="{FF2B5EF4-FFF2-40B4-BE49-F238E27FC236}">
                <a16:creationId xmlns:a16="http://schemas.microsoft.com/office/drawing/2014/main" id="{73A0D159-2E50-815E-986D-50D3FF68F7C6}"/>
              </a:ext>
            </a:extLst>
          </p:cNvPr>
          <p:cNvGrpSpPr>
            <a:grpSpLocks noChangeAspect="1"/>
          </p:cNvGrpSpPr>
          <p:nvPr>
            <p:custDataLst>
              <p:tags r:id="rId2"/>
            </p:custDataLst>
          </p:nvPr>
        </p:nvGrpSpPr>
        <p:grpSpPr>
          <a:xfrm>
            <a:off x="7926726" y="2344979"/>
            <a:ext cx="185759" cy="245527"/>
            <a:chOff x="9044278" y="3992412"/>
            <a:chExt cx="282875" cy="373890"/>
          </a:xfrm>
        </p:grpSpPr>
        <p:sp>
          <p:nvSpPr>
            <p:cNvPr id="27" name="Freeform: Shape 26">
              <a:extLst>
                <a:ext uri="{FF2B5EF4-FFF2-40B4-BE49-F238E27FC236}">
                  <a16:creationId xmlns:a16="http://schemas.microsoft.com/office/drawing/2014/main" id="{6B826475-1552-A3A8-28C1-B8256E98ED91}"/>
                </a:ext>
              </a:extLst>
            </p:cNvPr>
            <p:cNvSpPr/>
            <p:nvPr>
              <p:custDataLst>
                <p:tags r:id="rId30"/>
              </p:custDataLst>
            </p:nvPr>
          </p:nvSpPr>
          <p:spPr>
            <a:xfrm>
              <a:off x="9071653" y="3992412"/>
              <a:ext cx="220190" cy="42761"/>
            </a:xfrm>
            <a:custGeom>
              <a:avLst/>
              <a:gdLst>
                <a:gd name="connsiteX0" fmla="*/ 214714 w 220190"/>
                <a:gd name="connsiteY0" fmla="*/ 60 h 42761"/>
                <a:gd name="connsiteX1" fmla="*/ 154013 w 220190"/>
                <a:gd name="connsiteY1" fmla="*/ 26692 h 42761"/>
                <a:gd name="connsiteX2" fmla="*/ 112752 w 220190"/>
                <a:gd name="connsiteY2" fmla="*/ 12814 h 42761"/>
                <a:gd name="connsiteX3" fmla="*/ 73078 w 220190"/>
                <a:gd name="connsiteY3" fmla="*/ 60 h 42761"/>
                <a:gd name="connsiteX4" fmla="*/ 44116 w 220190"/>
                <a:gd name="connsiteY4" fmla="*/ 6812 h 42761"/>
                <a:gd name="connsiteX5" fmla="*/ 21502 w 220190"/>
                <a:gd name="connsiteY5" fmla="*/ 19941 h 42761"/>
                <a:gd name="connsiteX6" fmla="*/ 78 w 220190"/>
                <a:gd name="connsiteY6" fmla="*/ 36445 h 42761"/>
                <a:gd name="connsiteX7" fmla="*/ 5632 w 220190"/>
                <a:gd name="connsiteY7" fmla="*/ 42822 h 42761"/>
                <a:gd name="connsiteX8" fmla="*/ 66334 w 220190"/>
                <a:gd name="connsiteY8" fmla="*/ 16190 h 42761"/>
                <a:gd name="connsiteX9" fmla="*/ 107594 w 220190"/>
                <a:gd name="connsiteY9" fmla="*/ 30068 h 42761"/>
                <a:gd name="connsiteX10" fmla="*/ 147268 w 220190"/>
                <a:gd name="connsiteY10" fmla="*/ 42822 h 42761"/>
                <a:gd name="connsiteX11" fmla="*/ 176230 w 220190"/>
                <a:gd name="connsiteY11" fmla="*/ 36070 h 42761"/>
                <a:gd name="connsiteX12" fmla="*/ 198845 w 220190"/>
                <a:gd name="connsiteY12" fmla="*/ 22941 h 42761"/>
                <a:gd name="connsiteX13" fmla="*/ 220269 w 220190"/>
                <a:gd name="connsiteY13" fmla="*/ 6437 h 42761"/>
                <a:gd name="connsiteX14" fmla="*/ 214714 w 220190"/>
                <a:gd name="connsiteY14" fmla="*/ 60 h 4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190" h="42761">
                  <a:moveTo>
                    <a:pt x="214714" y="60"/>
                  </a:moveTo>
                  <a:cubicBezTo>
                    <a:pt x="195274" y="15439"/>
                    <a:pt x="174247" y="26692"/>
                    <a:pt x="154013" y="26692"/>
                  </a:cubicBezTo>
                  <a:cubicBezTo>
                    <a:pt x="138143" y="26692"/>
                    <a:pt x="126638" y="20316"/>
                    <a:pt x="112752" y="12814"/>
                  </a:cubicBezTo>
                  <a:cubicBezTo>
                    <a:pt x="101247" y="6437"/>
                    <a:pt x="88948" y="60"/>
                    <a:pt x="73078" y="60"/>
                  </a:cubicBezTo>
                  <a:cubicBezTo>
                    <a:pt x="63160" y="60"/>
                    <a:pt x="52844" y="3061"/>
                    <a:pt x="44116" y="6812"/>
                  </a:cubicBezTo>
                  <a:cubicBezTo>
                    <a:pt x="36181" y="10563"/>
                    <a:pt x="28246" y="14689"/>
                    <a:pt x="21502" y="19941"/>
                  </a:cubicBezTo>
                  <a:lnTo>
                    <a:pt x="78" y="36445"/>
                  </a:lnTo>
                  <a:lnTo>
                    <a:pt x="5632" y="42822"/>
                  </a:lnTo>
                  <a:cubicBezTo>
                    <a:pt x="25073" y="27443"/>
                    <a:pt x="46100" y="16190"/>
                    <a:pt x="66334" y="16190"/>
                  </a:cubicBezTo>
                  <a:cubicBezTo>
                    <a:pt x="82203" y="16190"/>
                    <a:pt x="93709" y="22566"/>
                    <a:pt x="107594" y="30068"/>
                  </a:cubicBezTo>
                  <a:cubicBezTo>
                    <a:pt x="119100" y="36445"/>
                    <a:pt x="131399" y="42822"/>
                    <a:pt x="147268" y="42822"/>
                  </a:cubicBezTo>
                  <a:cubicBezTo>
                    <a:pt x="157187" y="42822"/>
                    <a:pt x="167502" y="39821"/>
                    <a:pt x="176230" y="36070"/>
                  </a:cubicBezTo>
                  <a:cubicBezTo>
                    <a:pt x="184165" y="32319"/>
                    <a:pt x="192100" y="28193"/>
                    <a:pt x="198845" y="22941"/>
                  </a:cubicBezTo>
                  <a:lnTo>
                    <a:pt x="220269" y="6437"/>
                  </a:lnTo>
                  <a:lnTo>
                    <a:pt x="214714" y="60"/>
                  </a:lnTo>
                  <a:close/>
                </a:path>
              </a:pathLst>
            </a:custGeom>
            <a:solidFill>
              <a:srgbClr val="5F246D"/>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Freeform: Shape 27">
              <a:extLst>
                <a:ext uri="{FF2B5EF4-FFF2-40B4-BE49-F238E27FC236}">
                  <a16:creationId xmlns:a16="http://schemas.microsoft.com/office/drawing/2014/main" id="{C135313E-8B13-84E6-8309-CE119793D3AC}"/>
                </a:ext>
              </a:extLst>
            </p:cNvPr>
            <p:cNvSpPr/>
            <p:nvPr>
              <p:custDataLst>
                <p:tags r:id="rId31"/>
              </p:custDataLst>
            </p:nvPr>
          </p:nvSpPr>
          <p:spPr>
            <a:xfrm>
              <a:off x="9044278" y="4101857"/>
              <a:ext cx="282875" cy="264445"/>
            </a:xfrm>
            <a:custGeom>
              <a:avLst/>
              <a:gdLst>
                <a:gd name="connsiteX0" fmla="*/ 227012 w 282875"/>
                <a:gd name="connsiteY0" fmla="*/ 42824 h 264445"/>
                <a:gd name="connsiteX1" fmla="*/ 277795 w 282875"/>
                <a:gd name="connsiteY1" fmla="*/ 11691 h 264445"/>
                <a:gd name="connsiteX2" fmla="*/ 282952 w 282875"/>
                <a:gd name="connsiteY2" fmla="*/ 4564 h 264445"/>
                <a:gd name="connsiteX3" fmla="*/ 277795 w 282875"/>
                <a:gd name="connsiteY3" fmla="*/ 63 h 264445"/>
                <a:gd name="connsiteX4" fmla="*/ 245262 w 282875"/>
                <a:gd name="connsiteY4" fmla="*/ 1188 h 264445"/>
                <a:gd name="connsiteX5" fmla="*/ 205985 w 282875"/>
                <a:gd name="connsiteY5" fmla="*/ 63 h 264445"/>
                <a:gd name="connsiteX6" fmla="*/ 198447 w 282875"/>
                <a:gd name="connsiteY6" fmla="*/ 7190 h 264445"/>
                <a:gd name="connsiteX7" fmla="*/ 204794 w 282875"/>
                <a:gd name="connsiteY7" fmla="*/ 11691 h 264445"/>
                <a:gd name="connsiteX8" fmla="*/ 223044 w 282875"/>
                <a:gd name="connsiteY8" fmla="*/ 24069 h 264445"/>
                <a:gd name="connsiteX9" fmla="*/ 217093 w 282875"/>
                <a:gd name="connsiteY9" fmla="*/ 38323 h 264445"/>
                <a:gd name="connsiteX10" fmla="*/ 95294 w 282875"/>
                <a:gd name="connsiteY10" fmla="*/ 221372 h 264445"/>
                <a:gd name="connsiteX11" fmla="*/ 68316 w 282875"/>
                <a:gd name="connsiteY11" fmla="*/ 22944 h 264445"/>
                <a:gd name="connsiteX12" fmla="*/ 95691 w 282875"/>
                <a:gd name="connsiteY12" fmla="*/ 11691 h 264445"/>
                <a:gd name="connsiteX13" fmla="*/ 105609 w 282875"/>
                <a:gd name="connsiteY13" fmla="*/ 4189 h 264445"/>
                <a:gd name="connsiteX14" fmla="*/ 100055 w 282875"/>
                <a:gd name="connsiteY14" fmla="*/ 63 h 264445"/>
                <a:gd name="connsiteX15" fmla="*/ 50859 w 282875"/>
                <a:gd name="connsiteY15" fmla="*/ 1188 h 264445"/>
                <a:gd name="connsiteX16" fmla="*/ 29039 w 282875"/>
                <a:gd name="connsiteY16" fmla="*/ 813 h 264445"/>
                <a:gd name="connsiteX17" fmla="*/ 7615 w 282875"/>
                <a:gd name="connsiteY17" fmla="*/ 63 h 264445"/>
                <a:gd name="connsiteX18" fmla="*/ 77 w 282875"/>
                <a:gd name="connsiteY18" fmla="*/ 7190 h 264445"/>
                <a:gd name="connsiteX19" fmla="*/ 9995 w 282875"/>
                <a:gd name="connsiteY19" fmla="*/ 11691 h 264445"/>
                <a:gd name="connsiteX20" fmla="*/ 33800 w 282875"/>
                <a:gd name="connsiteY20" fmla="*/ 24444 h 264445"/>
                <a:gd name="connsiteX21" fmla="*/ 65142 w 282875"/>
                <a:gd name="connsiteY21" fmla="*/ 255881 h 264445"/>
                <a:gd name="connsiteX22" fmla="*/ 73077 w 282875"/>
                <a:gd name="connsiteY22" fmla="*/ 264509 h 264445"/>
                <a:gd name="connsiteX23" fmla="*/ 84186 w 282875"/>
                <a:gd name="connsiteY23" fmla="*/ 257757 h 264445"/>
                <a:gd name="connsiteX24" fmla="*/ 227012 w 282875"/>
                <a:gd name="connsiteY24" fmla="*/ 42824 h 26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2875" h="264445">
                  <a:moveTo>
                    <a:pt x="227012" y="42824"/>
                  </a:moveTo>
                  <a:cubicBezTo>
                    <a:pt x="246452" y="13566"/>
                    <a:pt x="263115" y="12441"/>
                    <a:pt x="277795" y="11691"/>
                  </a:cubicBezTo>
                  <a:cubicBezTo>
                    <a:pt x="282555" y="11316"/>
                    <a:pt x="282952" y="4939"/>
                    <a:pt x="282952" y="4564"/>
                  </a:cubicBezTo>
                  <a:cubicBezTo>
                    <a:pt x="282952" y="1563"/>
                    <a:pt x="280968" y="63"/>
                    <a:pt x="277795" y="63"/>
                  </a:cubicBezTo>
                  <a:cubicBezTo>
                    <a:pt x="267479" y="63"/>
                    <a:pt x="255974" y="1188"/>
                    <a:pt x="245262" y="1188"/>
                  </a:cubicBezTo>
                  <a:cubicBezTo>
                    <a:pt x="232169" y="1188"/>
                    <a:pt x="218680" y="63"/>
                    <a:pt x="205985" y="63"/>
                  </a:cubicBezTo>
                  <a:cubicBezTo>
                    <a:pt x="203604" y="63"/>
                    <a:pt x="198447" y="63"/>
                    <a:pt x="198447" y="7190"/>
                  </a:cubicBezTo>
                  <a:cubicBezTo>
                    <a:pt x="198447" y="11316"/>
                    <a:pt x="202017" y="11691"/>
                    <a:pt x="204794" y="11691"/>
                  </a:cubicBezTo>
                  <a:cubicBezTo>
                    <a:pt x="215506" y="12441"/>
                    <a:pt x="223044" y="16192"/>
                    <a:pt x="223044" y="24069"/>
                  </a:cubicBezTo>
                  <a:cubicBezTo>
                    <a:pt x="223044" y="29696"/>
                    <a:pt x="217093" y="37948"/>
                    <a:pt x="217093" y="38323"/>
                  </a:cubicBezTo>
                  <a:lnTo>
                    <a:pt x="95294" y="221372"/>
                  </a:lnTo>
                  <a:lnTo>
                    <a:pt x="68316" y="22944"/>
                  </a:lnTo>
                  <a:cubicBezTo>
                    <a:pt x="68316" y="16567"/>
                    <a:pt x="77441" y="11691"/>
                    <a:pt x="95691" y="11691"/>
                  </a:cubicBezTo>
                  <a:cubicBezTo>
                    <a:pt x="101245" y="11691"/>
                    <a:pt x="105609" y="11691"/>
                    <a:pt x="105609" y="4189"/>
                  </a:cubicBezTo>
                  <a:cubicBezTo>
                    <a:pt x="105609" y="813"/>
                    <a:pt x="102436" y="63"/>
                    <a:pt x="100055" y="63"/>
                  </a:cubicBezTo>
                  <a:cubicBezTo>
                    <a:pt x="84186" y="63"/>
                    <a:pt x="67126" y="1188"/>
                    <a:pt x="50859" y="1188"/>
                  </a:cubicBezTo>
                  <a:cubicBezTo>
                    <a:pt x="43718" y="1188"/>
                    <a:pt x="36180" y="813"/>
                    <a:pt x="29039" y="813"/>
                  </a:cubicBezTo>
                  <a:cubicBezTo>
                    <a:pt x="21897" y="813"/>
                    <a:pt x="14359" y="63"/>
                    <a:pt x="7615" y="63"/>
                  </a:cubicBezTo>
                  <a:cubicBezTo>
                    <a:pt x="4838" y="63"/>
                    <a:pt x="77" y="63"/>
                    <a:pt x="77" y="7190"/>
                  </a:cubicBezTo>
                  <a:cubicBezTo>
                    <a:pt x="77" y="11691"/>
                    <a:pt x="3647" y="11691"/>
                    <a:pt x="9995" y="11691"/>
                  </a:cubicBezTo>
                  <a:cubicBezTo>
                    <a:pt x="32213" y="11691"/>
                    <a:pt x="32609" y="15067"/>
                    <a:pt x="33800" y="24444"/>
                  </a:cubicBezTo>
                  <a:lnTo>
                    <a:pt x="65142" y="255881"/>
                  </a:lnTo>
                  <a:cubicBezTo>
                    <a:pt x="66332" y="263383"/>
                    <a:pt x="67919" y="264509"/>
                    <a:pt x="73077" y="264509"/>
                  </a:cubicBezTo>
                  <a:cubicBezTo>
                    <a:pt x="79425" y="264509"/>
                    <a:pt x="81012" y="262633"/>
                    <a:pt x="84186" y="257757"/>
                  </a:cubicBezTo>
                  <a:lnTo>
                    <a:pt x="227012" y="42824"/>
                  </a:lnTo>
                  <a:close/>
                </a:path>
              </a:pathLst>
            </a:custGeom>
            <a:solidFill>
              <a:srgbClr val="5F246D"/>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30" name="Graphic 29">
            <a:extLst>
              <a:ext uri="{FF2B5EF4-FFF2-40B4-BE49-F238E27FC236}">
                <a16:creationId xmlns:a16="http://schemas.microsoft.com/office/drawing/2014/main" id="{1C077DE9-4E2E-7988-01E1-2B3192E32546}"/>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8706158" y="837822"/>
            <a:ext cx="1937436" cy="738335"/>
          </a:xfrm>
          <a:prstGeom prst="rect">
            <a:avLst/>
          </a:prstGeom>
        </p:spPr>
      </p:pic>
      <p:grpSp>
        <p:nvGrpSpPr>
          <p:cNvPr id="31" name="Group 30" descr="\documentclass{article}&#10;\usepackage{amsmath}&#10;\pagestyle{empty}&#10;&#10;\input{Macros.tex}&#10;&#10;\begin{document}&#10;&#10;$V_1 = \sum_{p_1} \ketbra{p_1}_{\reg{p_1}}\tensor U_{p_1}$&#10;&#10;&#10;\end{document}" title="IguanaTex Shape Display">
            <a:extLst>
              <a:ext uri="{FF2B5EF4-FFF2-40B4-BE49-F238E27FC236}">
                <a16:creationId xmlns:a16="http://schemas.microsoft.com/office/drawing/2014/main" id="{5DDA51A5-55DF-7F18-8AF0-F7C8A5F45989}"/>
              </a:ext>
            </a:extLst>
          </p:cNvPr>
          <p:cNvGrpSpPr>
            <a:grpSpLocks noChangeAspect="1"/>
          </p:cNvGrpSpPr>
          <p:nvPr>
            <p:custDataLst>
              <p:tags r:id="rId3"/>
            </p:custDataLst>
          </p:nvPr>
        </p:nvGrpSpPr>
        <p:grpSpPr>
          <a:xfrm>
            <a:off x="7738957" y="2817627"/>
            <a:ext cx="2319444" cy="259811"/>
            <a:chOff x="4498161" y="3944431"/>
            <a:chExt cx="2723121" cy="305029"/>
          </a:xfrm>
        </p:grpSpPr>
        <p:sp>
          <p:nvSpPr>
            <p:cNvPr id="32" name="Freeform: Shape 31">
              <a:extLst>
                <a:ext uri="{FF2B5EF4-FFF2-40B4-BE49-F238E27FC236}">
                  <a16:creationId xmlns:a16="http://schemas.microsoft.com/office/drawing/2014/main" id="{A05DBC30-492C-00E4-6B4D-C77BB2CBAD9B}"/>
                </a:ext>
              </a:extLst>
            </p:cNvPr>
            <p:cNvSpPr/>
            <p:nvPr>
              <p:custDataLst>
                <p:tags r:id="rId10"/>
              </p:custDataLst>
            </p:nvPr>
          </p:nvSpPr>
          <p:spPr>
            <a:xfrm>
              <a:off x="4498161" y="3961387"/>
              <a:ext cx="180011" cy="178400"/>
            </a:xfrm>
            <a:custGeom>
              <a:avLst/>
              <a:gdLst>
                <a:gd name="connsiteX0" fmla="*/ 144490 w 180011"/>
                <a:gd name="connsiteY0" fmla="*/ 28911 h 178400"/>
                <a:gd name="connsiteX1" fmla="*/ 176806 w 180011"/>
                <a:gd name="connsiteY1" fmla="*/ 7907 h 178400"/>
                <a:gd name="connsiteX2" fmla="*/ 180088 w 180011"/>
                <a:gd name="connsiteY2" fmla="*/ 3099 h 178400"/>
                <a:gd name="connsiteX3" fmla="*/ 176806 w 180011"/>
                <a:gd name="connsiteY3" fmla="*/ 63 h 178400"/>
                <a:gd name="connsiteX4" fmla="*/ 156104 w 180011"/>
                <a:gd name="connsiteY4" fmla="*/ 822 h 178400"/>
                <a:gd name="connsiteX5" fmla="*/ 131109 w 180011"/>
                <a:gd name="connsiteY5" fmla="*/ 63 h 178400"/>
                <a:gd name="connsiteX6" fmla="*/ 126312 w 180011"/>
                <a:gd name="connsiteY6" fmla="*/ 4871 h 178400"/>
                <a:gd name="connsiteX7" fmla="*/ 130352 w 180011"/>
                <a:gd name="connsiteY7" fmla="*/ 7907 h 178400"/>
                <a:gd name="connsiteX8" fmla="*/ 141965 w 180011"/>
                <a:gd name="connsiteY8" fmla="*/ 16258 h 178400"/>
                <a:gd name="connsiteX9" fmla="*/ 138178 w 180011"/>
                <a:gd name="connsiteY9" fmla="*/ 25874 h 178400"/>
                <a:gd name="connsiteX10" fmla="*/ 60670 w 180011"/>
                <a:gd name="connsiteY10" fmla="*/ 149363 h 178400"/>
                <a:gd name="connsiteX11" fmla="*/ 43502 w 180011"/>
                <a:gd name="connsiteY11" fmla="*/ 15499 h 178400"/>
                <a:gd name="connsiteX12" fmla="*/ 60922 w 180011"/>
                <a:gd name="connsiteY12" fmla="*/ 7907 h 178400"/>
                <a:gd name="connsiteX13" fmla="*/ 67234 w 180011"/>
                <a:gd name="connsiteY13" fmla="*/ 2846 h 178400"/>
                <a:gd name="connsiteX14" fmla="*/ 63699 w 180011"/>
                <a:gd name="connsiteY14" fmla="*/ 63 h 178400"/>
                <a:gd name="connsiteX15" fmla="*/ 32393 w 180011"/>
                <a:gd name="connsiteY15" fmla="*/ 822 h 178400"/>
                <a:gd name="connsiteX16" fmla="*/ 18507 w 180011"/>
                <a:gd name="connsiteY16" fmla="*/ 569 h 178400"/>
                <a:gd name="connsiteX17" fmla="*/ 4874 w 180011"/>
                <a:gd name="connsiteY17" fmla="*/ 63 h 178400"/>
                <a:gd name="connsiteX18" fmla="*/ 77 w 180011"/>
                <a:gd name="connsiteY18" fmla="*/ 4871 h 178400"/>
                <a:gd name="connsiteX19" fmla="*/ 6388 w 180011"/>
                <a:gd name="connsiteY19" fmla="*/ 7907 h 178400"/>
                <a:gd name="connsiteX20" fmla="*/ 21537 w 180011"/>
                <a:gd name="connsiteY20" fmla="*/ 16511 h 178400"/>
                <a:gd name="connsiteX21" fmla="*/ 41482 w 180011"/>
                <a:gd name="connsiteY21" fmla="*/ 172644 h 178400"/>
                <a:gd name="connsiteX22" fmla="*/ 46531 w 180011"/>
                <a:gd name="connsiteY22" fmla="*/ 178464 h 178400"/>
                <a:gd name="connsiteX23" fmla="*/ 53601 w 180011"/>
                <a:gd name="connsiteY23" fmla="*/ 173909 h 178400"/>
                <a:gd name="connsiteX24" fmla="*/ 144490 w 180011"/>
                <a:gd name="connsiteY24" fmla="*/ 28911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011" h="178400">
                  <a:moveTo>
                    <a:pt x="144490" y="28911"/>
                  </a:moveTo>
                  <a:cubicBezTo>
                    <a:pt x="156861" y="9173"/>
                    <a:pt x="167465" y="8413"/>
                    <a:pt x="176806" y="7907"/>
                  </a:cubicBezTo>
                  <a:cubicBezTo>
                    <a:pt x="179836" y="7654"/>
                    <a:pt x="180088" y="3352"/>
                    <a:pt x="180088" y="3099"/>
                  </a:cubicBezTo>
                  <a:cubicBezTo>
                    <a:pt x="180088" y="1075"/>
                    <a:pt x="178826" y="63"/>
                    <a:pt x="176806" y="63"/>
                  </a:cubicBezTo>
                  <a:cubicBezTo>
                    <a:pt x="170242" y="63"/>
                    <a:pt x="162920" y="822"/>
                    <a:pt x="156104" y="822"/>
                  </a:cubicBezTo>
                  <a:cubicBezTo>
                    <a:pt x="147772" y="822"/>
                    <a:pt x="139188" y="63"/>
                    <a:pt x="131109" y="63"/>
                  </a:cubicBezTo>
                  <a:cubicBezTo>
                    <a:pt x="129594" y="63"/>
                    <a:pt x="126312" y="63"/>
                    <a:pt x="126312" y="4871"/>
                  </a:cubicBezTo>
                  <a:cubicBezTo>
                    <a:pt x="126312" y="7654"/>
                    <a:pt x="128584" y="7907"/>
                    <a:pt x="130352" y="7907"/>
                  </a:cubicBezTo>
                  <a:cubicBezTo>
                    <a:pt x="137168" y="8413"/>
                    <a:pt x="141965" y="10944"/>
                    <a:pt x="141965" y="16258"/>
                  </a:cubicBezTo>
                  <a:cubicBezTo>
                    <a:pt x="141965" y="20054"/>
                    <a:pt x="138178" y="25621"/>
                    <a:pt x="138178" y="25874"/>
                  </a:cubicBezTo>
                  <a:lnTo>
                    <a:pt x="60670" y="149363"/>
                  </a:lnTo>
                  <a:lnTo>
                    <a:pt x="43502" y="15499"/>
                  </a:lnTo>
                  <a:cubicBezTo>
                    <a:pt x="43502" y="11197"/>
                    <a:pt x="49308" y="7907"/>
                    <a:pt x="60922" y="7907"/>
                  </a:cubicBezTo>
                  <a:cubicBezTo>
                    <a:pt x="64457" y="7907"/>
                    <a:pt x="67234" y="7907"/>
                    <a:pt x="67234" y="2846"/>
                  </a:cubicBezTo>
                  <a:cubicBezTo>
                    <a:pt x="67234" y="569"/>
                    <a:pt x="65214" y="63"/>
                    <a:pt x="63699" y="63"/>
                  </a:cubicBezTo>
                  <a:cubicBezTo>
                    <a:pt x="53601" y="63"/>
                    <a:pt x="42744" y="822"/>
                    <a:pt x="32393" y="822"/>
                  </a:cubicBezTo>
                  <a:cubicBezTo>
                    <a:pt x="27848" y="822"/>
                    <a:pt x="23052" y="569"/>
                    <a:pt x="18507" y="569"/>
                  </a:cubicBezTo>
                  <a:cubicBezTo>
                    <a:pt x="13963" y="569"/>
                    <a:pt x="9166" y="63"/>
                    <a:pt x="4874" y="63"/>
                  </a:cubicBezTo>
                  <a:cubicBezTo>
                    <a:pt x="3106" y="63"/>
                    <a:pt x="77" y="63"/>
                    <a:pt x="77" y="4871"/>
                  </a:cubicBezTo>
                  <a:cubicBezTo>
                    <a:pt x="77" y="7907"/>
                    <a:pt x="2349" y="7907"/>
                    <a:pt x="6388" y="7907"/>
                  </a:cubicBezTo>
                  <a:cubicBezTo>
                    <a:pt x="20527" y="7907"/>
                    <a:pt x="20779" y="10185"/>
                    <a:pt x="21537" y="16511"/>
                  </a:cubicBezTo>
                  <a:lnTo>
                    <a:pt x="41482" y="172644"/>
                  </a:lnTo>
                  <a:cubicBezTo>
                    <a:pt x="42239" y="177705"/>
                    <a:pt x="43249" y="178464"/>
                    <a:pt x="46531" y="178464"/>
                  </a:cubicBezTo>
                  <a:cubicBezTo>
                    <a:pt x="50571" y="178464"/>
                    <a:pt x="51581" y="177199"/>
                    <a:pt x="53601" y="173909"/>
                  </a:cubicBezTo>
                  <a:lnTo>
                    <a:pt x="144490" y="28911"/>
                  </a:lnTo>
                  <a:close/>
                </a:path>
              </a:pathLst>
            </a:custGeom>
            <a:solidFill>
              <a:srgbClr val="000000"/>
            </a:solidFill>
            <a:ln w="25342"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E265C08-5E45-7CEC-212E-FBE7B9469E16}"/>
                </a:ext>
              </a:extLst>
            </p:cNvPr>
            <p:cNvSpPr/>
            <p:nvPr>
              <p:custDataLst>
                <p:tags r:id="rId11"/>
              </p:custDataLst>
            </p:nvPr>
          </p:nvSpPr>
          <p:spPr>
            <a:xfrm>
              <a:off x="4650561" y="4054560"/>
              <a:ext cx="64329" cy="117618"/>
            </a:xfrm>
            <a:custGeom>
              <a:avLst/>
              <a:gdLst>
                <a:gd name="connsiteX0" fmla="*/ 40023 w 64329"/>
                <a:gd name="connsiteY0" fmla="*/ 5024 h 117618"/>
                <a:gd name="connsiteX1" fmla="*/ 34722 w 64329"/>
                <a:gd name="connsiteY1" fmla="*/ 64 h 117618"/>
                <a:gd name="connsiteX2" fmla="*/ 83 w 64329"/>
                <a:gd name="connsiteY2" fmla="*/ 11401 h 117618"/>
                <a:gd name="connsiteX3" fmla="*/ 83 w 64329"/>
                <a:gd name="connsiteY3" fmla="*/ 17778 h 117618"/>
                <a:gd name="connsiteX4" fmla="*/ 25708 w 64329"/>
                <a:gd name="connsiteY4" fmla="*/ 12818 h 117618"/>
                <a:gd name="connsiteX5" fmla="*/ 25708 w 64329"/>
                <a:gd name="connsiteY5" fmla="*/ 103157 h 117618"/>
                <a:gd name="connsiteX6" fmla="*/ 8035 w 64329"/>
                <a:gd name="connsiteY6" fmla="*/ 111305 h 117618"/>
                <a:gd name="connsiteX7" fmla="*/ 1320 w 64329"/>
                <a:gd name="connsiteY7" fmla="*/ 111305 h 117618"/>
                <a:gd name="connsiteX8" fmla="*/ 1320 w 64329"/>
                <a:gd name="connsiteY8" fmla="*/ 117682 h 117618"/>
                <a:gd name="connsiteX9" fmla="*/ 32777 w 64329"/>
                <a:gd name="connsiteY9" fmla="*/ 116974 h 117618"/>
                <a:gd name="connsiteX10" fmla="*/ 64412 w 64329"/>
                <a:gd name="connsiteY10" fmla="*/ 117682 h 117618"/>
                <a:gd name="connsiteX11" fmla="*/ 64412 w 64329"/>
                <a:gd name="connsiteY11" fmla="*/ 111305 h 117618"/>
                <a:gd name="connsiteX12" fmla="*/ 57696 w 64329"/>
                <a:gd name="connsiteY12" fmla="*/ 111305 h 117618"/>
                <a:gd name="connsiteX13" fmla="*/ 40023 w 64329"/>
                <a:gd name="connsiteY13" fmla="*/ 103157 h 117618"/>
                <a:gd name="connsiteX14" fmla="*/ 40023 w 64329"/>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329" h="117618">
                  <a:moveTo>
                    <a:pt x="40023" y="5024"/>
                  </a:moveTo>
                  <a:cubicBezTo>
                    <a:pt x="40023" y="241"/>
                    <a:pt x="39670" y="64"/>
                    <a:pt x="34722" y="64"/>
                  </a:cubicBezTo>
                  <a:cubicBezTo>
                    <a:pt x="23411" y="11224"/>
                    <a:pt x="7328" y="11401"/>
                    <a:pt x="83" y="11401"/>
                  </a:cubicBezTo>
                  <a:lnTo>
                    <a:pt x="83" y="17778"/>
                  </a:lnTo>
                  <a:cubicBezTo>
                    <a:pt x="4324" y="17778"/>
                    <a:pt x="15988" y="17778"/>
                    <a:pt x="25708" y="12818"/>
                  </a:cubicBezTo>
                  <a:lnTo>
                    <a:pt x="25708" y="103157"/>
                  </a:lnTo>
                  <a:cubicBezTo>
                    <a:pt x="25708" y="109003"/>
                    <a:pt x="25708" y="111305"/>
                    <a:pt x="8035" y="111305"/>
                  </a:cubicBezTo>
                  <a:lnTo>
                    <a:pt x="1320" y="111305"/>
                  </a:lnTo>
                  <a:lnTo>
                    <a:pt x="1320" y="117682"/>
                  </a:lnTo>
                  <a:cubicBezTo>
                    <a:pt x="4501" y="117505"/>
                    <a:pt x="26238" y="116974"/>
                    <a:pt x="32777" y="116974"/>
                  </a:cubicBezTo>
                  <a:cubicBezTo>
                    <a:pt x="38256" y="116974"/>
                    <a:pt x="60524" y="117505"/>
                    <a:pt x="64412" y="117682"/>
                  </a:cubicBezTo>
                  <a:lnTo>
                    <a:pt x="64412" y="111305"/>
                  </a:lnTo>
                  <a:lnTo>
                    <a:pt x="57696" y="111305"/>
                  </a:lnTo>
                  <a:cubicBezTo>
                    <a:pt x="40023" y="111305"/>
                    <a:pt x="40023" y="109003"/>
                    <a:pt x="40023" y="103157"/>
                  </a:cubicBezTo>
                  <a:lnTo>
                    <a:pt x="40023" y="5024"/>
                  </a:lnTo>
                  <a:close/>
                </a:path>
              </a:pathLst>
            </a:custGeom>
            <a:solidFill>
              <a:srgbClr val="000000"/>
            </a:solidFill>
            <a:ln w="25342"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D549AE3-9D9A-B64D-3333-7EB8B5313ABF}"/>
                </a:ext>
              </a:extLst>
            </p:cNvPr>
            <p:cNvSpPr/>
            <p:nvPr>
              <p:custDataLst>
                <p:tags r:id="rId12"/>
              </p:custDataLst>
            </p:nvPr>
          </p:nvSpPr>
          <p:spPr>
            <a:xfrm>
              <a:off x="4828826" y="4041351"/>
              <a:ext cx="167893" cy="59213"/>
            </a:xfrm>
            <a:custGeom>
              <a:avLst/>
              <a:gdLst>
                <a:gd name="connsiteX0" fmla="*/ 159399 w 167893"/>
                <a:gd name="connsiteY0" fmla="*/ 10185 h 59213"/>
                <a:gd name="connsiteX1" fmla="*/ 167983 w 167893"/>
                <a:gd name="connsiteY1" fmla="*/ 5124 h 59213"/>
                <a:gd name="connsiteX2" fmla="*/ 159651 w 167893"/>
                <a:gd name="connsiteY2" fmla="*/ 63 h 59213"/>
                <a:gd name="connsiteX3" fmla="*/ 8421 w 167893"/>
                <a:gd name="connsiteY3" fmla="*/ 63 h 59213"/>
                <a:gd name="connsiteX4" fmla="*/ 90 w 167893"/>
                <a:gd name="connsiteY4" fmla="*/ 5124 h 59213"/>
                <a:gd name="connsiteX5" fmla="*/ 8674 w 167893"/>
                <a:gd name="connsiteY5" fmla="*/ 10185 h 59213"/>
                <a:gd name="connsiteX6" fmla="*/ 159399 w 167893"/>
                <a:gd name="connsiteY6" fmla="*/ 10185 h 59213"/>
                <a:gd name="connsiteX7" fmla="*/ 159651 w 167893"/>
                <a:gd name="connsiteY7" fmla="*/ 59277 h 59213"/>
                <a:gd name="connsiteX8" fmla="*/ 167983 w 167893"/>
                <a:gd name="connsiteY8" fmla="*/ 54216 h 59213"/>
                <a:gd name="connsiteX9" fmla="*/ 159399 w 167893"/>
                <a:gd name="connsiteY9" fmla="*/ 49155 h 59213"/>
                <a:gd name="connsiteX10" fmla="*/ 8674 w 167893"/>
                <a:gd name="connsiteY10" fmla="*/ 49155 h 59213"/>
                <a:gd name="connsiteX11" fmla="*/ 90 w 167893"/>
                <a:gd name="connsiteY11" fmla="*/ 54216 h 59213"/>
                <a:gd name="connsiteX12" fmla="*/ 8421 w 167893"/>
                <a:gd name="connsiteY12" fmla="*/ 59277 h 59213"/>
                <a:gd name="connsiteX13" fmla="*/ 159651 w 167893"/>
                <a:gd name="connsiteY13" fmla="*/ 5927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893" h="59213">
                  <a:moveTo>
                    <a:pt x="159399" y="10185"/>
                  </a:moveTo>
                  <a:cubicBezTo>
                    <a:pt x="163186" y="10185"/>
                    <a:pt x="167983" y="10185"/>
                    <a:pt x="167983" y="5124"/>
                  </a:cubicBezTo>
                  <a:cubicBezTo>
                    <a:pt x="167983" y="63"/>
                    <a:pt x="163186" y="63"/>
                    <a:pt x="159651" y="63"/>
                  </a:cubicBezTo>
                  <a:lnTo>
                    <a:pt x="8421" y="63"/>
                  </a:lnTo>
                  <a:cubicBezTo>
                    <a:pt x="4887" y="63"/>
                    <a:pt x="90" y="63"/>
                    <a:pt x="90" y="5124"/>
                  </a:cubicBezTo>
                  <a:cubicBezTo>
                    <a:pt x="90" y="10185"/>
                    <a:pt x="4887" y="10185"/>
                    <a:pt x="8674" y="10185"/>
                  </a:cubicBezTo>
                  <a:lnTo>
                    <a:pt x="159399" y="10185"/>
                  </a:lnTo>
                  <a:close/>
                  <a:moveTo>
                    <a:pt x="159651" y="59277"/>
                  </a:moveTo>
                  <a:cubicBezTo>
                    <a:pt x="163186" y="59277"/>
                    <a:pt x="167983" y="59277"/>
                    <a:pt x="167983" y="54216"/>
                  </a:cubicBezTo>
                  <a:cubicBezTo>
                    <a:pt x="167983" y="49155"/>
                    <a:pt x="163186" y="49155"/>
                    <a:pt x="159399" y="49155"/>
                  </a:cubicBezTo>
                  <a:lnTo>
                    <a:pt x="8674" y="49155"/>
                  </a:lnTo>
                  <a:cubicBezTo>
                    <a:pt x="4887" y="49155"/>
                    <a:pt x="90" y="49155"/>
                    <a:pt x="90" y="54216"/>
                  </a:cubicBezTo>
                  <a:cubicBezTo>
                    <a:pt x="90" y="59277"/>
                    <a:pt x="4887" y="59277"/>
                    <a:pt x="8421" y="59277"/>
                  </a:cubicBezTo>
                  <a:lnTo>
                    <a:pt x="159651" y="59277"/>
                  </a:lnTo>
                  <a:close/>
                </a:path>
              </a:pathLst>
            </a:custGeom>
            <a:solidFill>
              <a:srgbClr val="000000"/>
            </a:solidFill>
            <a:ln w="25342"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442D828-273B-66C1-7BCC-0E6160E41980}"/>
                </a:ext>
              </a:extLst>
            </p:cNvPr>
            <p:cNvSpPr/>
            <p:nvPr>
              <p:custDataLst>
                <p:tags r:id="rId13"/>
              </p:custDataLst>
            </p:nvPr>
          </p:nvSpPr>
          <p:spPr>
            <a:xfrm>
              <a:off x="5095322" y="3944431"/>
              <a:ext cx="238079" cy="253051"/>
            </a:xfrm>
            <a:custGeom>
              <a:avLst/>
              <a:gdLst>
                <a:gd name="connsiteX0" fmla="*/ 92252 w 238079"/>
                <a:gd name="connsiteY0" fmla="*/ 135185 h 253051"/>
                <a:gd name="connsiteX1" fmla="*/ 2625 w 238079"/>
                <a:gd name="connsiteY1" fmla="*/ 246274 h 253051"/>
                <a:gd name="connsiteX2" fmla="*/ 353 w 238079"/>
                <a:gd name="connsiteY2" fmla="*/ 250323 h 253051"/>
                <a:gd name="connsiteX3" fmla="*/ 7169 w 238079"/>
                <a:gd name="connsiteY3" fmla="*/ 253106 h 253051"/>
                <a:gd name="connsiteX4" fmla="*/ 216468 w 238079"/>
                <a:gd name="connsiteY4" fmla="*/ 253106 h 253051"/>
                <a:gd name="connsiteX5" fmla="*/ 238180 w 238079"/>
                <a:gd name="connsiteY5" fmla="*/ 190097 h 253051"/>
                <a:gd name="connsiteX6" fmla="*/ 231868 w 238079"/>
                <a:gd name="connsiteY6" fmla="*/ 190097 h 253051"/>
                <a:gd name="connsiteX7" fmla="*/ 187181 w 238079"/>
                <a:gd name="connsiteY7" fmla="*/ 231850 h 253051"/>
                <a:gd name="connsiteX8" fmla="*/ 128608 w 238079"/>
                <a:gd name="connsiteY8" fmla="*/ 239189 h 253051"/>
                <a:gd name="connsiteX9" fmla="*/ 21308 w 238079"/>
                <a:gd name="connsiteY9" fmla="*/ 239189 h 253051"/>
                <a:gd name="connsiteX10" fmla="*/ 108915 w 238079"/>
                <a:gd name="connsiteY10" fmla="*/ 130630 h 253051"/>
                <a:gd name="connsiteX11" fmla="*/ 111187 w 238079"/>
                <a:gd name="connsiteY11" fmla="*/ 126581 h 253051"/>
                <a:gd name="connsiteX12" fmla="*/ 109420 w 238079"/>
                <a:gd name="connsiteY12" fmla="*/ 123038 h 253051"/>
                <a:gd name="connsiteX13" fmla="*/ 27367 w 238079"/>
                <a:gd name="connsiteY13" fmla="*/ 10177 h 253051"/>
                <a:gd name="connsiteX14" fmla="*/ 127345 w 238079"/>
                <a:gd name="connsiteY14" fmla="*/ 10177 h 253051"/>
                <a:gd name="connsiteX15" fmla="*/ 231868 w 238079"/>
                <a:gd name="connsiteY15" fmla="*/ 59269 h 253051"/>
                <a:gd name="connsiteX16" fmla="*/ 238180 w 238079"/>
                <a:gd name="connsiteY16" fmla="*/ 59269 h 253051"/>
                <a:gd name="connsiteX17" fmla="*/ 216468 w 238079"/>
                <a:gd name="connsiteY17" fmla="*/ 55 h 253051"/>
                <a:gd name="connsiteX18" fmla="*/ 7169 w 238079"/>
                <a:gd name="connsiteY18" fmla="*/ 55 h 253051"/>
                <a:gd name="connsiteX19" fmla="*/ 100 w 238079"/>
                <a:gd name="connsiteY19" fmla="*/ 8153 h 253051"/>
                <a:gd name="connsiteX20" fmla="*/ 92252 w 238079"/>
                <a:gd name="connsiteY20" fmla="*/ 13518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079" h="253051">
                  <a:moveTo>
                    <a:pt x="92252" y="135185"/>
                  </a:moveTo>
                  <a:lnTo>
                    <a:pt x="2625" y="246274"/>
                  </a:lnTo>
                  <a:cubicBezTo>
                    <a:pt x="605" y="248804"/>
                    <a:pt x="353" y="249311"/>
                    <a:pt x="353" y="250323"/>
                  </a:cubicBezTo>
                  <a:cubicBezTo>
                    <a:pt x="353" y="253106"/>
                    <a:pt x="2625" y="253106"/>
                    <a:pt x="7169" y="253106"/>
                  </a:cubicBezTo>
                  <a:lnTo>
                    <a:pt x="216468" y="253106"/>
                  </a:lnTo>
                  <a:lnTo>
                    <a:pt x="238180" y="190097"/>
                  </a:lnTo>
                  <a:lnTo>
                    <a:pt x="231868" y="190097"/>
                  </a:lnTo>
                  <a:cubicBezTo>
                    <a:pt x="225557" y="209075"/>
                    <a:pt x="208641" y="224512"/>
                    <a:pt x="187181" y="231850"/>
                  </a:cubicBezTo>
                  <a:cubicBezTo>
                    <a:pt x="183142" y="233115"/>
                    <a:pt x="165721" y="239189"/>
                    <a:pt x="128608" y="239189"/>
                  </a:cubicBezTo>
                  <a:lnTo>
                    <a:pt x="21308" y="239189"/>
                  </a:lnTo>
                  <a:lnTo>
                    <a:pt x="108915" y="130630"/>
                  </a:lnTo>
                  <a:cubicBezTo>
                    <a:pt x="110682" y="128352"/>
                    <a:pt x="111187" y="127593"/>
                    <a:pt x="111187" y="126581"/>
                  </a:cubicBezTo>
                  <a:cubicBezTo>
                    <a:pt x="111187" y="125569"/>
                    <a:pt x="110935" y="125316"/>
                    <a:pt x="109420" y="123038"/>
                  </a:cubicBezTo>
                  <a:lnTo>
                    <a:pt x="27367" y="10177"/>
                  </a:lnTo>
                  <a:lnTo>
                    <a:pt x="127345" y="10177"/>
                  </a:lnTo>
                  <a:cubicBezTo>
                    <a:pt x="156127" y="10177"/>
                    <a:pt x="214195" y="11949"/>
                    <a:pt x="231868" y="59269"/>
                  </a:cubicBezTo>
                  <a:lnTo>
                    <a:pt x="238180" y="59269"/>
                  </a:lnTo>
                  <a:lnTo>
                    <a:pt x="216468" y="55"/>
                  </a:lnTo>
                  <a:lnTo>
                    <a:pt x="7169" y="55"/>
                  </a:lnTo>
                  <a:cubicBezTo>
                    <a:pt x="353" y="55"/>
                    <a:pt x="100" y="308"/>
                    <a:pt x="100" y="8153"/>
                  </a:cubicBezTo>
                  <a:lnTo>
                    <a:pt x="92252" y="135185"/>
                  </a:lnTo>
                  <a:close/>
                </a:path>
              </a:pathLst>
            </a:custGeom>
            <a:solidFill>
              <a:srgbClr val="000000"/>
            </a:solidFill>
            <a:ln w="25342"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90A26F08-9284-5DD6-B600-E30DE09E44F0}"/>
                </a:ext>
              </a:extLst>
            </p:cNvPr>
            <p:cNvSpPr/>
            <p:nvPr>
              <p:custDataLst>
                <p:tags r:id="rId14"/>
              </p:custDataLst>
            </p:nvPr>
          </p:nvSpPr>
          <p:spPr>
            <a:xfrm>
              <a:off x="5347505" y="4132021"/>
              <a:ext cx="98615" cy="112481"/>
            </a:xfrm>
            <a:custGeom>
              <a:avLst/>
              <a:gdLst>
                <a:gd name="connsiteX0" fmla="*/ 13542 w 98615"/>
                <a:gd name="connsiteY0" fmla="*/ 99793 h 112481"/>
                <a:gd name="connsiteX1" fmla="*/ 4882 w 98615"/>
                <a:gd name="connsiteY1" fmla="*/ 106170 h 112481"/>
                <a:gd name="connsiteX2" fmla="*/ 111 w 98615"/>
                <a:gd name="connsiteY2" fmla="*/ 109890 h 112481"/>
                <a:gd name="connsiteX3" fmla="*/ 2585 w 98615"/>
                <a:gd name="connsiteY3" fmla="*/ 112547 h 112481"/>
                <a:gd name="connsiteX4" fmla="*/ 17784 w 98615"/>
                <a:gd name="connsiteY4" fmla="*/ 111838 h 112481"/>
                <a:gd name="connsiteX5" fmla="*/ 36340 w 98615"/>
                <a:gd name="connsiteY5" fmla="*/ 112547 h 112481"/>
                <a:gd name="connsiteX6" fmla="*/ 39875 w 98615"/>
                <a:gd name="connsiteY6" fmla="*/ 108650 h 112481"/>
                <a:gd name="connsiteX7" fmla="*/ 35280 w 98615"/>
                <a:gd name="connsiteY7" fmla="*/ 106170 h 112481"/>
                <a:gd name="connsiteX8" fmla="*/ 26620 w 98615"/>
                <a:gd name="connsiteY8" fmla="*/ 104044 h 112481"/>
                <a:gd name="connsiteX9" fmla="*/ 28564 w 98615"/>
                <a:gd name="connsiteY9" fmla="*/ 95896 h 112481"/>
                <a:gd name="connsiteX10" fmla="*/ 35103 w 98615"/>
                <a:gd name="connsiteY10" fmla="*/ 69503 h 112481"/>
                <a:gd name="connsiteX11" fmla="*/ 53306 w 98615"/>
                <a:gd name="connsiteY11" fmla="*/ 79954 h 112481"/>
                <a:gd name="connsiteX12" fmla="*/ 98726 w 98615"/>
                <a:gd name="connsiteY12" fmla="*/ 29647 h 112481"/>
                <a:gd name="connsiteX13" fmla="*/ 72216 w 98615"/>
                <a:gd name="connsiteY13" fmla="*/ 66 h 112481"/>
                <a:gd name="connsiteX14" fmla="*/ 47121 w 98615"/>
                <a:gd name="connsiteY14" fmla="*/ 12465 h 112481"/>
                <a:gd name="connsiteX15" fmla="*/ 28918 w 98615"/>
                <a:gd name="connsiteY15" fmla="*/ 66 h 112481"/>
                <a:gd name="connsiteX16" fmla="*/ 14956 w 98615"/>
                <a:gd name="connsiteY16" fmla="*/ 9454 h 112481"/>
                <a:gd name="connsiteX17" fmla="*/ 8594 w 98615"/>
                <a:gd name="connsiteY17" fmla="*/ 27168 h 112481"/>
                <a:gd name="connsiteX18" fmla="*/ 11598 w 98615"/>
                <a:gd name="connsiteY18" fmla="*/ 29470 h 112481"/>
                <a:gd name="connsiteX19" fmla="*/ 15486 w 98615"/>
                <a:gd name="connsiteY19" fmla="*/ 24156 h 112481"/>
                <a:gd name="connsiteX20" fmla="*/ 28388 w 98615"/>
                <a:gd name="connsiteY20" fmla="*/ 5026 h 112481"/>
                <a:gd name="connsiteX21" fmla="*/ 34220 w 98615"/>
                <a:gd name="connsiteY21" fmla="*/ 13705 h 112481"/>
                <a:gd name="connsiteX22" fmla="*/ 33689 w 98615"/>
                <a:gd name="connsiteY22" fmla="*/ 19019 h 112481"/>
                <a:gd name="connsiteX23" fmla="*/ 13542 w 98615"/>
                <a:gd name="connsiteY23" fmla="*/ 99793 h 112481"/>
                <a:gd name="connsiteX24" fmla="*/ 46944 w 98615"/>
                <a:gd name="connsiteY24" fmla="*/ 21322 h 112481"/>
                <a:gd name="connsiteX25" fmla="*/ 71686 w 98615"/>
                <a:gd name="connsiteY25" fmla="*/ 5026 h 112481"/>
                <a:gd name="connsiteX26" fmla="*/ 84587 w 98615"/>
                <a:gd name="connsiteY26" fmla="*/ 22208 h 112481"/>
                <a:gd name="connsiteX27" fmla="*/ 75398 w 98615"/>
                <a:gd name="connsiteY27" fmla="*/ 57812 h 112481"/>
                <a:gd name="connsiteX28" fmla="*/ 53306 w 98615"/>
                <a:gd name="connsiteY28" fmla="*/ 74994 h 112481"/>
                <a:gd name="connsiteX29" fmla="*/ 37577 w 98615"/>
                <a:gd name="connsiteY29" fmla="*/ 59583 h 112481"/>
                <a:gd name="connsiteX30" fmla="*/ 38108 w 98615"/>
                <a:gd name="connsiteY30" fmla="*/ 56926 h 112481"/>
                <a:gd name="connsiteX31" fmla="*/ 46944 w 98615"/>
                <a:gd name="connsiteY31" fmla="*/ 21322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615" h="112481">
                  <a:moveTo>
                    <a:pt x="13542" y="99793"/>
                  </a:moveTo>
                  <a:cubicBezTo>
                    <a:pt x="12305" y="104753"/>
                    <a:pt x="11952" y="106170"/>
                    <a:pt x="4882" y="106170"/>
                  </a:cubicBezTo>
                  <a:cubicBezTo>
                    <a:pt x="2585" y="106170"/>
                    <a:pt x="111" y="106170"/>
                    <a:pt x="111" y="109890"/>
                  </a:cubicBezTo>
                  <a:cubicBezTo>
                    <a:pt x="111" y="111838"/>
                    <a:pt x="1701" y="112547"/>
                    <a:pt x="2585" y="112547"/>
                  </a:cubicBezTo>
                  <a:cubicBezTo>
                    <a:pt x="7180" y="112547"/>
                    <a:pt x="13012" y="111838"/>
                    <a:pt x="17784" y="111838"/>
                  </a:cubicBezTo>
                  <a:cubicBezTo>
                    <a:pt x="23793" y="111838"/>
                    <a:pt x="30508" y="112547"/>
                    <a:pt x="36340" y="112547"/>
                  </a:cubicBezTo>
                  <a:cubicBezTo>
                    <a:pt x="37931" y="112547"/>
                    <a:pt x="39875" y="112016"/>
                    <a:pt x="39875" y="108650"/>
                  </a:cubicBezTo>
                  <a:cubicBezTo>
                    <a:pt x="39875" y="106170"/>
                    <a:pt x="37401" y="106170"/>
                    <a:pt x="35280" y="106170"/>
                  </a:cubicBezTo>
                  <a:cubicBezTo>
                    <a:pt x="31392" y="106170"/>
                    <a:pt x="26620" y="106170"/>
                    <a:pt x="26620" y="104044"/>
                  </a:cubicBezTo>
                  <a:cubicBezTo>
                    <a:pt x="26620" y="103159"/>
                    <a:pt x="27857" y="98553"/>
                    <a:pt x="28564" y="95896"/>
                  </a:cubicBezTo>
                  <a:cubicBezTo>
                    <a:pt x="30685" y="86508"/>
                    <a:pt x="33159" y="76943"/>
                    <a:pt x="35103" y="69503"/>
                  </a:cubicBezTo>
                  <a:cubicBezTo>
                    <a:pt x="37224" y="73046"/>
                    <a:pt x="42703" y="79954"/>
                    <a:pt x="53306" y="79954"/>
                  </a:cubicBezTo>
                  <a:cubicBezTo>
                    <a:pt x="74867" y="79954"/>
                    <a:pt x="98726" y="56041"/>
                    <a:pt x="98726" y="29647"/>
                  </a:cubicBezTo>
                  <a:cubicBezTo>
                    <a:pt x="98726" y="8923"/>
                    <a:pt x="84411" y="66"/>
                    <a:pt x="72216" y="66"/>
                  </a:cubicBezTo>
                  <a:cubicBezTo>
                    <a:pt x="61259" y="66"/>
                    <a:pt x="51893" y="7505"/>
                    <a:pt x="47121" y="12465"/>
                  </a:cubicBezTo>
                  <a:cubicBezTo>
                    <a:pt x="44116" y="2369"/>
                    <a:pt x="34220" y="66"/>
                    <a:pt x="28918" y="66"/>
                  </a:cubicBezTo>
                  <a:cubicBezTo>
                    <a:pt x="22025" y="66"/>
                    <a:pt x="17784" y="4671"/>
                    <a:pt x="14956" y="9454"/>
                  </a:cubicBezTo>
                  <a:cubicBezTo>
                    <a:pt x="11421" y="15477"/>
                    <a:pt x="8594" y="26105"/>
                    <a:pt x="8594" y="27168"/>
                  </a:cubicBezTo>
                  <a:cubicBezTo>
                    <a:pt x="8594" y="29470"/>
                    <a:pt x="11068" y="29470"/>
                    <a:pt x="11598" y="29470"/>
                  </a:cubicBezTo>
                  <a:cubicBezTo>
                    <a:pt x="14072" y="29470"/>
                    <a:pt x="14249" y="28939"/>
                    <a:pt x="15486" y="24156"/>
                  </a:cubicBezTo>
                  <a:cubicBezTo>
                    <a:pt x="18137" y="13882"/>
                    <a:pt x="21495" y="5026"/>
                    <a:pt x="28388" y="5026"/>
                  </a:cubicBezTo>
                  <a:cubicBezTo>
                    <a:pt x="32982" y="5026"/>
                    <a:pt x="34220" y="8923"/>
                    <a:pt x="34220" y="13705"/>
                  </a:cubicBezTo>
                  <a:cubicBezTo>
                    <a:pt x="34220" y="15654"/>
                    <a:pt x="33866" y="17956"/>
                    <a:pt x="33689" y="19019"/>
                  </a:cubicBezTo>
                  <a:lnTo>
                    <a:pt x="13542" y="99793"/>
                  </a:lnTo>
                  <a:close/>
                  <a:moveTo>
                    <a:pt x="46944" y="21322"/>
                  </a:moveTo>
                  <a:cubicBezTo>
                    <a:pt x="57194" y="7683"/>
                    <a:pt x="66031" y="5026"/>
                    <a:pt x="71686" y="5026"/>
                  </a:cubicBezTo>
                  <a:cubicBezTo>
                    <a:pt x="78579" y="5026"/>
                    <a:pt x="84587" y="10162"/>
                    <a:pt x="84587" y="22208"/>
                  </a:cubicBezTo>
                  <a:cubicBezTo>
                    <a:pt x="84587" y="29470"/>
                    <a:pt x="80699" y="47538"/>
                    <a:pt x="75398" y="57812"/>
                  </a:cubicBezTo>
                  <a:cubicBezTo>
                    <a:pt x="70979" y="66492"/>
                    <a:pt x="62320" y="74994"/>
                    <a:pt x="53306" y="74994"/>
                  </a:cubicBezTo>
                  <a:cubicBezTo>
                    <a:pt x="40759" y="74994"/>
                    <a:pt x="37577" y="61355"/>
                    <a:pt x="37577" y="59583"/>
                  </a:cubicBezTo>
                  <a:cubicBezTo>
                    <a:pt x="37577" y="58875"/>
                    <a:pt x="37931" y="57635"/>
                    <a:pt x="38108" y="56926"/>
                  </a:cubicBezTo>
                  <a:lnTo>
                    <a:pt x="46944" y="21322"/>
                  </a:lnTo>
                  <a:close/>
                </a:path>
              </a:pathLst>
            </a:custGeom>
            <a:solidFill>
              <a:srgbClr val="000000"/>
            </a:solidFill>
            <a:ln w="25342"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75BFD53-EE72-DE75-398B-3F197BFA3EF0}"/>
                </a:ext>
              </a:extLst>
            </p:cNvPr>
            <p:cNvSpPr/>
            <p:nvPr>
              <p:custDataLst>
                <p:tags r:id="rId15"/>
              </p:custDataLst>
            </p:nvPr>
          </p:nvSpPr>
          <p:spPr>
            <a:xfrm>
              <a:off x="5469811" y="4151177"/>
              <a:ext cx="51882" cy="84265"/>
            </a:xfrm>
            <a:custGeom>
              <a:avLst/>
              <a:gdLst>
                <a:gd name="connsiteX0" fmla="*/ 32305 w 51882"/>
                <a:gd name="connsiteY0" fmla="*/ 3863 h 84265"/>
                <a:gd name="connsiteX1" fmla="*/ 27760 w 51882"/>
                <a:gd name="connsiteY1" fmla="*/ 67 h 84265"/>
                <a:gd name="connsiteX2" fmla="*/ 2261 w 51882"/>
                <a:gd name="connsiteY2" fmla="*/ 8164 h 84265"/>
                <a:gd name="connsiteX3" fmla="*/ 115 w 51882"/>
                <a:gd name="connsiteY3" fmla="*/ 8164 h 84265"/>
                <a:gd name="connsiteX4" fmla="*/ 115 w 51882"/>
                <a:gd name="connsiteY4" fmla="*/ 13731 h 84265"/>
                <a:gd name="connsiteX5" fmla="*/ 2261 w 51882"/>
                <a:gd name="connsiteY5" fmla="*/ 13731 h 84265"/>
                <a:gd name="connsiteX6" fmla="*/ 20691 w 51882"/>
                <a:gd name="connsiteY6" fmla="*/ 10189 h 84265"/>
                <a:gd name="connsiteX7" fmla="*/ 20691 w 51882"/>
                <a:gd name="connsiteY7" fmla="*/ 73452 h 84265"/>
                <a:gd name="connsiteX8" fmla="*/ 7310 w 51882"/>
                <a:gd name="connsiteY8" fmla="*/ 78766 h 84265"/>
                <a:gd name="connsiteX9" fmla="*/ 999 w 51882"/>
                <a:gd name="connsiteY9" fmla="*/ 78766 h 84265"/>
                <a:gd name="connsiteX10" fmla="*/ 999 w 51882"/>
                <a:gd name="connsiteY10" fmla="*/ 84333 h 84265"/>
                <a:gd name="connsiteX11" fmla="*/ 26498 w 51882"/>
                <a:gd name="connsiteY11" fmla="*/ 83827 h 84265"/>
                <a:gd name="connsiteX12" fmla="*/ 51998 w 51882"/>
                <a:gd name="connsiteY12" fmla="*/ 84333 h 84265"/>
                <a:gd name="connsiteX13" fmla="*/ 51998 w 51882"/>
                <a:gd name="connsiteY13" fmla="*/ 78766 h 84265"/>
                <a:gd name="connsiteX14" fmla="*/ 45686 w 51882"/>
                <a:gd name="connsiteY14" fmla="*/ 78766 h 84265"/>
                <a:gd name="connsiteX15" fmla="*/ 32305 w 51882"/>
                <a:gd name="connsiteY15" fmla="*/ 73452 h 84265"/>
                <a:gd name="connsiteX16" fmla="*/ 32305 w 51882"/>
                <a:gd name="connsiteY16" fmla="*/ 3863 h 8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882" h="84265">
                  <a:moveTo>
                    <a:pt x="32305" y="3863"/>
                  </a:moveTo>
                  <a:cubicBezTo>
                    <a:pt x="32305" y="67"/>
                    <a:pt x="31926" y="67"/>
                    <a:pt x="27760" y="67"/>
                  </a:cubicBezTo>
                  <a:cubicBezTo>
                    <a:pt x="18798" y="8164"/>
                    <a:pt x="4786" y="8164"/>
                    <a:pt x="2261" y="8164"/>
                  </a:cubicBezTo>
                  <a:lnTo>
                    <a:pt x="115" y="8164"/>
                  </a:lnTo>
                  <a:lnTo>
                    <a:pt x="115" y="13731"/>
                  </a:lnTo>
                  <a:lnTo>
                    <a:pt x="2261" y="13731"/>
                  </a:lnTo>
                  <a:cubicBezTo>
                    <a:pt x="5164" y="13731"/>
                    <a:pt x="13370" y="13352"/>
                    <a:pt x="20691" y="10189"/>
                  </a:cubicBezTo>
                  <a:lnTo>
                    <a:pt x="20691" y="73452"/>
                  </a:lnTo>
                  <a:cubicBezTo>
                    <a:pt x="20691" y="77374"/>
                    <a:pt x="20691" y="78766"/>
                    <a:pt x="7310" y="78766"/>
                  </a:cubicBezTo>
                  <a:lnTo>
                    <a:pt x="999" y="78766"/>
                  </a:lnTo>
                  <a:lnTo>
                    <a:pt x="999" y="84333"/>
                  </a:lnTo>
                  <a:cubicBezTo>
                    <a:pt x="7941" y="83827"/>
                    <a:pt x="19176" y="83827"/>
                    <a:pt x="26498" y="83827"/>
                  </a:cubicBezTo>
                  <a:cubicBezTo>
                    <a:pt x="33820" y="83827"/>
                    <a:pt x="45055" y="83827"/>
                    <a:pt x="51998" y="84333"/>
                  </a:cubicBezTo>
                  <a:lnTo>
                    <a:pt x="51998" y="78766"/>
                  </a:lnTo>
                  <a:lnTo>
                    <a:pt x="45686" y="78766"/>
                  </a:lnTo>
                  <a:cubicBezTo>
                    <a:pt x="32305" y="78766"/>
                    <a:pt x="32305" y="77374"/>
                    <a:pt x="32305" y="73452"/>
                  </a:cubicBezTo>
                  <a:lnTo>
                    <a:pt x="32305" y="3863"/>
                  </a:lnTo>
                  <a:close/>
                </a:path>
              </a:pathLst>
            </a:custGeom>
            <a:solidFill>
              <a:srgbClr val="000000"/>
            </a:solidFill>
            <a:ln w="25342"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17816629-4F62-298E-4BF7-6C43A21D840A}"/>
                </a:ext>
              </a:extLst>
            </p:cNvPr>
            <p:cNvSpPr/>
            <p:nvPr>
              <p:custDataLst>
                <p:tags r:id="rId16"/>
              </p:custDataLst>
            </p:nvPr>
          </p:nvSpPr>
          <p:spPr>
            <a:xfrm>
              <a:off x="5635039" y="3944433"/>
              <a:ext cx="10098" cy="253051"/>
            </a:xfrm>
            <a:custGeom>
              <a:avLst/>
              <a:gdLst>
                <a:gd name="connsiteX0" fmla="*/ 10220 w 10098"/>
                <a:gd name="connsiteY0" fmla="*/ 9173 h 253051"/>
                <a:gd name="connsiteX1" fmla="*/ 5170 w 10098"/>
                <a:gd name="connsiteY1" fmla="*/ 63 h 253051"/>
                <a:gd name="connsiteX2" fmla="*/ 121 w 10098"/>
                <a:gd name="connsiteY2" fmla="*/ 9173 h 253051"/>
                <a:gd name="connsiteX3" fmla="*/ 121 w 10098"/>
                <a:gd name="connsiteY3" fmla="*/ 244004 h 253051"/>
                <a:gd name="connsiteX4" fmla="*/ 5170 w 10098"/>
                <a:gd name="connsiteY4" fmla="*/ 253114 h 253051"/>
                <a:gd name="connsiteX5" fmla="*/ 10220 w 10098"/>
                <a:gd name="connsiteY5" fmla="*/ 244004 h 253051"/>
                <a:gd name="connsiteX6" fmla="*/ 10220 w 10098"/>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8" h="253051">
                  <a:moveTo>
                    <a:pt x="10220" y="9173"/>
                  </a:moveTo>
                  <a:cubicBezTo>
                    <a:pt x="10220" y="4618"/>
                    <a:pt x="10220" y="63"/>
                    <a:pt x="5170" y="63"/>
                  </a:cubicBezTo>
                  <a:cubicBezTo>
                    <a:pt x="121" y="63"/>
                    <a:pt x="121" y="4618"/>
                    <a:pt x="121" y="9173"/>
                  </a:cubicBezTo>
                  <a:lnTo>
                    <a:pt x="121" y="244004"/>
                  </a:lnTo>
                  <a:cubicBezTo>
                    <a:pt x="121" y="248559"/>
                    <a:pt x="121" y="253114"/>
                    <a:pt x="5170" y="253114"/>
                  </a:cubicBezTo>
                  <a:cubicBezTo>
                    <a:pt x="10220" y="253114"/>
                    <a:pt x="10220" y="248559"/>
                    <a:pt x="10220" y="244004"/>
                  </a:cubicBezTo>
                  <a:lnTo>
                    <a:pt x="10220" y="9173"/>
                  </a:lnTo>
                  <a:close/>
                </a:path>
              </a:pathLst>
            </a:custGeom>
            <a:solidFill>
              <a:srgbClr val="000000"/>
            </a:solidFill>
            <a:ln w="25342"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C0B6DAE9-521B-99C2-31E9-F3872F379185}"/>
                </a:ext>
              </a:extLst>
            </p:cNvPr>
            <p:cNvSpPr/>
            <p:nvPr>
              <p:custDataLst>
                <p:tags r:id="rId17"/>
              </p:custDataLst>
            </p:nvPr>
          </p:nvSpPr>
          <p:spPr>
            <a:xfrm>
              <a:off x="5667046" y="4022373"/>
              <a:ext cx="131789" cy="160940"/>
            </a:xfrm>
            <a:custGeom>
              <a:avLst/>
              <a:gdLst>
                <a:gd name="connsiteX0" fmla="*/ 19564 w 131789"/>
                <a:gd name="connsiteY0" fmla="*/ 142784 h 160940"/>
                <a:gd name="connsiteX1" fmla="*/ 5931 w 131789"/>
                <a:gd name="connsiteY1" fmla="*/ 153159 h 160940"/>
                <a:gd name="connsiteX2" fmla="*/ 124 w 131789"/>
                <a:gd name="connsiteY2" fmla="*/ 157967 h 160940"/>
                <a:gd name="connsiteX3" fmla="*/ 3406 w 131789"/>
                <a:gd name="connsiteY3" fmla="*/ 161003 h 160940"/>
                <a:gd name="connsiteX4" fmla="*/ 24613 w 131789"/>
                <a:gd name="connsiteY4" fmla="*/ 160244 h 160940"/>
                <a:gd name="connsiteX5" fmla="*/ 49608 w 131789"/>
                <a:gd name="connsiteY5" fmla="*/ 161003 h 160940"/>
                <a:gd name="connsiteX6" fmla="*/ 54152 w 131789"/>
                <a:gd name="connsiteY6" fmla="*/ 155942 h 160940"/>
                <a:gd name="connsiteX7" fmla="*/ 48093 w 131789"/>
                <a:gd name="connsiteY7" fmla="*/ 153159 h 160940"/>
                <a:gd name="connsiteX8" fmla="*/ 35470 w 131789"/>
                <a:gd name="connsiteY8" fmla="*/ 149110 h 160940"/>
                <a:gd name="connsiteX9" fmla="*/ 47841 w 131789"/>
                <a:gd name="connsiteY9" fmla="*/ 98500 h 160940"/>
                <a:gd name="connsiteX10" fmla="*/ 71068 w 131789"/>
                <a:gd name="connsiteY10" fmla="*/ 114695 h 160940"/>
                <a:gd name="connsiteX11" fmla="*/ 131913 w 131789"/>
                <a:gd name="connsiteY11" fmla="*/ 40551 h 160940"/>
                <a:gd name="connsiteX12" fmla="*/ 98335 w 131789"/>
                <a:gd name="connsiteY12" fmla="*/ 63 h 160940"/>
                <a:gd name="connsiteX13" fmla="*/ 65261 w 131789"/>
                <a:gd name="connsiteY13" fmla="*/ 19042 h 160940"/>
                <a:gd name="connsiteX14" fmla="*/ 42539 w 131789"/>
                <a:gd name="connsiteY14" fmla="*/ 63 h 160940"/>
                <a:gd name="connsiteX15" fmla="*/ 23856 w 131789"/>
                <a:gd name="connsiteY15" fmla="*/ 14487 h 160940"/>
                <a:gd name="connsiteX16" fmla="*/ 16029 w 131789"/>
                <a:gd name="connsiteY16" fmla="*/ 39033 h 160940"/>
                <a:gd name="connsiteX17" fmla="*/ 19059 w 131789"/>
                <a:gd name="connsiteY17" fmla="*/ 41563 h 160940"/>
                <a:gd name="connsiteX18" fmla="*/ 23351 w 131789"/>
                <a:gd name="connsiteY18" fmla="*/ 35743 h 160940"/>
                <a:gd name="connsiteX19" fmla="*/ 41781 w 131789"/>
                <a:gd name="connsiteY19" fmla="*/ 5630 h 160940"/>
                <a:gd name="connsiteX20" fmla="*/ 49608 w 131789"/>
                <a:gd name="connsiteY20" fmla="*/ 17270 h 160940"/>
                <a:gd name="connsiteX21" fmla="*/ 47841 w 131789"/>
                <a:gd name="connsiteY21" fmla="*/ 30176 h 160940"/>
                <a:gd name="connsiteX22" fmla="*/ 19564 w 131789"/>
                <a:gd name="connsiteY22" fmla="*/ 142784 h 160940"/>
                <a:gd name="connsiteX23" fmla="*/ 63999 w 131789"/>
                <a:gd name="connsiteY23" fmla="*/ 32959 h 160940"/>
                <a:gd name="connsiteX24" fmla="*/ 77127 w 131789"/>
                <a:gd name="connsiteY24" fmla="*/ 15246 h 160940"/>
                <a:gd name="connsiteX25" fmla="*/ 97577 w 131789"/>
                <a:gd name="connsiteY25" fmla="*/ 5630 h 160940"/>
                <a:gd name="connsiteX26" fmla="*/ 113736 w 131789"/>
                <a:gd name="connsiteY26" fmla="*/ 29417 h 160940"/>
                <a:gd name="connsiteX27" fmla="*/ 100860 w 131789"/>
                <a:gd name="connsiteY27" fmla="*/ 83064 h 160940"/>
                <a:gd name="connsiteX28" fmla="*/ 70816 w 131789"/>
                <a:gd name="connsiteY28" fmla="*/ 109128 h 160940"/>
                <a:gd name="connsiteX29" fmla="*/ 50870 w 131789"/>
                <a:gd name="connsiteY29" fmla="*/ 86606 h 160940"/>
                <a:gd name="connsiteX30" fmla="*/ 51628 w 131789"/>
                <a:gd name="connsiteY30" fmla="*/ 82557 h 160940"/>
                <a:gd name="connsiteX31" fmla="*/ 63999 w 131789"/>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789" h="160940">
                  <a:moveTo>
                    <a:pt x="19564" y="142784"/>
                  </a:moveTo>
                  <a:cubicBezTo>
                    <a:pt x="17544" y="151387"/>
                    <a:pt x="17039" y="153159"/>
                    <a:pt x="5931" y="153159"/>
                  </a:cubicBezTo>
                  <a:cubicBezTo>
                    <a:pt x="2901" y="153159"/>
                    <a:pt x="124" y="153159"/>
                    <a:pt x="124" y="157967"/>
                  </a:cubicBezTo>
                  <a:cubicBezTo>
                    <a:pt x="124" y="159991"/>
                    <a:pt x="1386" y="161003"/>
                    <a:pt x="3406" y="161003"/>
                  </a:cubicBezTo>
                  <a:cubicBezTo>
                    <a:pt x="10223" y="161003"/>
                    <a:pt x="17544" y="160244"/>
                    <a:pt x="24613" y="160244"/>
                  </a:cubicBezTo>
                  <a:cubicBezTo>
                    <a:pt x="32945" y="160244"/>
                    <a:pt x="41529" y="161003"/>
                    <a:pt x="49608" y="161003"/>
                  </a:cubicBezTo>
                  <a:cubicBezTo>
                    <a:pt x="50870" y="161003"/>
                    <a:pt x="54152" y="161003"/>
                    <a:pt x="54152" y="155942"/>
                  </a:cubicBezTo>
                  <a:cubicBezTo>
                    <a:pt x="54152" y="153159"/>
                    <a:pt x="51628" y="153159"/>
                    <a:pt x="48093" y="153159"/>
                  </a:cubicBezTo>
                  <a:cubicBezTo>
                    <a:pt x="35470" y="153159"/>
                    <a:pt x="35470" y="151387"/>
                    <a:pt x="35470" y="149110"/>
                  </a:cubicBezTo>
                  <a:cubicBezTo>
                    <a:pt x="35470" y="146073"/>
                    <a:pt x="46073" y="104826"/>
                    <a:pt x="47841" y="98500"/>
                  </a:cubicBezTo>
                  <a:cubicBezTo>
                    <a:pt x="51123" y="105838"/>
                    <a:pt x="58192" y="114695"/>
                    <a:pt x="71068" y="114695"/>
                  </a:cubicBezTo>
                  <a:cubicBezTo>
                    <a:pt x="100355" y="114695"/>
                    <a:pt x="131913" y="77749"/>
                    <a:pt x="131913" y="40551"/>
                  </a:cubicBezTo>
                  <a:cubicBezTo>
                    <a:pt x="131913" y="16764"/>
                    <a:pt x="117523" y="63"/>
                    <a:pt x="98335" y="63"/>
                  </a:cubicBezTo>
                  <a:cubicBezTo>
                    <a:pt x="85711" y="63"/>
                    <a:pt x="73593" y="9173"/>
                    <a:pt x="65261" y="19042"/>
                  </a:cubicBezTo>
                  <a:cubicBezTo>
                    <a:pt x="62736" y="5377"/>
                    <a:pt x="51880" y="63"/>
                    <a:pt x="42539" y="63"/>
                  </a:cubicBezTo>
                  <a:cubicBezTo>
                    <a:pt x="30925" y="63"/>
                    <a:pt x="26128" y="9932"/>
                    <a:pt x="23856" y="14487"/>
                  </a:cubicBezTo>
                  <a:cubicBezTo>
                    <a:pt x="19311" y="23090"/>
                    <a:pt x="16029" y="38273"/>
                    <a:pt x="16029" y="39033"/>
                  </a:cubicBezTo>
                  <a:cubicBezTo>
                    <a:pt x="16029" y="41563"/>
                    <a:pt x="18554" y="41563"/>
                    <a:pt x="19059" y="41563"/>
                  </a:cubicBezTo>
                  <a:cubicBezTo>
                    <a:pt x="21584" y="41563"/>
                    <a:pt x="21836" y="41310"/>
                    <a:pt x="23351" y="35743"/>
                  </a:cubicBezTo>
                  <a:cubicBezTo>
                    <a:pt x="27643" y="17776"/>
                    <a:pt x="32692" y="5630"/>
                    <a:pt x="41781" y="5630"/>
                  </a:cubicBezTo>
                  <a:cubicBezTo>
                    <a:pt x="46073" y="5630"/>
                    <a:pt x="49608" y="7654"/>
                    <a:pt x="49608" y="17270"/>
                  </a:cubicBezTo>
                  <a:cubicBezTo>
                    <a:pt x="49608" y="23090"/>
                    <a:pt x="48851" y="25874"/>
                    <a:pt x="47841" y="30176"/>
                  </a:cubicBezTo>
                  <a:lnTo>
                    <a:pt x="19564" y="142784"/>
                  </a:lnTo>
                  <a:close/>
                  <a:moveTo>
                    <a:pt x="63999" y="32959"/>
                  </a:moveTo>
                  <a:cubicBezTo>
                    <a:pt x="65766" y="26127"/>
                    <a:pt x="72583" y="19042"/>
                    <a:pt x="77127" y="15246"/>
                  </a:cubicBezTo>
                  <a:cubicBezTo>
                    <a:pt x="85964" y="7401"/>
                    <a:pt x="93285" y="5630"/>
                    <a:pt x="97577" y="5630"/>
                  </a:cubicBezTo>
                  <a:cubicBezTo>
                    <a:pt x="107676" y="5630"/>
                    <a:pt x="113736" y="14487"/>
                    <a:pt x="113736" y="29417"/>
                  </a:cubicBezTo>
                  <a:cubicBezTo>
                    <a:pt x="113736" y="44347"/>
                    <a:pt x="105404" y="73448"/>
                    <a:pt x="100860" y="83064"/>
                  </a:cubicBezTo>
                  <a:cubicBezTo>
                    <a:pt x="92275" y="100777"/>
                    <a:pt x="80157" y="109128"/>
                    <a:pt x="70816" y="109128"/>
                  </a:cubicBezTo>
                  <a:cubicBezTo>
                    <a:pt x="54152" y="109128"/>
                    <a:pt x="50870" y="88125"/>
                    <a:pt x="50870" y="86606"/>
                  </a:cubicBezTo>
                  <a:cubicBezTo>
                    <a:pt x="50870" y="86100"/>
                    <a:pt x="50870" y="85594"/>
                    <a:pt x="51628" y="82557"/>
                  </a:cubicBezTo>
                  <a:lnTo>
                    <a:pt x="63999" y="32959"/>
                  </a:lnTo>
                  <a:close/>
                </a:path>
              </a:pathLst>
            </a:custGeom>
            <a:solidFill>
              <a:srgbClr val="000000"/>
            </a:solidFill>
            <a:ln w="25342"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49FA29C9-8F41-C0F6-2944-A088810E980F}"/>
                </a:ext>
              </a:extLst>
            </p:cNvPr>
            <p:cNvSpPr/>
            <p:nvPr>
              <p:custDataLst>
                <p:tags r:id="rId18"/>
              </p:custDataLst>
            </p:nvPr>
          </p:nvSpPr>
          <p:spPr>
            <a:xfrm>
              <a:off x="5821414" y="4054560"/>
              <a:ext cx="64329" cy="117618"/>
            </a:xfrm>
            <a:custGeom>
              <a:avLst/>
              <a:gdLst>
                <a:gd name="connsiteX0" fmla="*/ 40070 w 64329"/>
                <a:gd name="connsiteY0" fmla="*/ 5024 h 117618"/>
                <a:gd name="connsiteX1" fmla="*/ 34768 w 64329"/>
                <a:gd name="connsiteY1" fmla="*/ 64 h 117618"/>
                <a:gd name="connsiteX2" fmla="*/ 129 w 64329"/>
                <a:gd name="connsiteY2" fmla="*/ 11401 h 117618"/>
                <a:gd name="connsiteX3" fmla="*/ 129 w 64329"/>
                <a:gd name="connsiteY3" fmla="*/ 17778 h 117618"/>
                <a:gd name="connsiteX4" fmla="*/ 25755 w 64329"/>
                <a:gd name="connsiteY4" fmla="*/ 12818 h 117618"/>
                <a:gd name="connsiteX5" fmla="*/ 25755 w 64329"/>
                <a:gd name="connsiteY5" fmla="*/ 103157 h 117618"/>
                <a:gd name="connsiteX6" fmla="*/ 8082 w 64329"/>
                <a:gd name="connsiteY6" fmla="*/ 111305 h 117618"/>
                <a:gd name="connsiteX7" fmla="*/ 1366 w 64329"/>
                <a:gd name="connsiteY7" fmla="*/ 111305 h 117618"/>
                <a:gd name="connsiteX8" fmla="*/ 1366 w 64329"/>
                <a:gd name="connsiteY8" fmla="*/ 117682 h 117618"/>
                <a:gd name="connsiteX9" fmla="*/ 32824 w 64329"/>
                <a:gd name="connsiteY9" fmla="*/ 116974 h 117618"/>
                <a:gd name="connsiteX10" fmla="*/ 64458 w 64329"/>
                <a:gd name="connsiteY10" fmla="*/ 117682 h 117618"/>
                <a:gd name="connsiteX11" fmla="*/ 64458 w 64329"/>
                <a:gd name="connsiteY11" fmla="*/ 111305 h 117618"/>
                <a:gd name="connsiteX12" fmla="*/ 57743 w 64329"/>
                <a:gd name="connsiteY12" fmla="*/ 111305 h 117618"/>
                <a:gd name="connsiteX13" fmla="*/ 40070 w 64329"/>
                <a:gd name="connsiteY13" fmla="*/ 103157 h 117618"/>
                <a:gd name="connsiteX14" fmla="*/ 40070 w 64329"/>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329" h="117618">
                  <a:moveTo>
                    <a:pt x="40070" y="5024"/>
                  </a:moveTo>
                  <a:cubicBezTo>
                    <a:pt x="40070" y="241"/>
                    <a:pt x="39716" y="64"/>
                    <a:pt x="34768" y="64"/>
                  </a:cubicBezTo>
                  <a:cubicBezTo>
                    <a:pt x="23457" y="11224"/>
                    <a:pt x="7375" y="11401"/>
                    <a:pt x="129" y="11401"/>
                  </a:cubicBezTo>
                  <a:lnTo>
                    <a:pt x="129" y="17778"/>
                  </a:lnTo>
                  <a:cubicBezTo>
                    <a:pt x="4370" y="17778"/>
                    <a:pt x="16034" y="17778"/>
                    <a:pt x="25755" y="12818"/>
                  </a:cubicBezTo>
                  <a:lnTo>
                    <a:pt x="25755" y="103157"/>
                  </a:lnTo>
                  <a:cubicBezTo>
                    <a:pt x="25755" y="109003"/>
                    <a:pt x="25755" y="111305"/>
                    <a:pt x="8082" y="111305"/>
                  </a:cubicBezTo>
                  <a:lnTo>
                    <a:pt x="1366" y="111305"/>
                  </a:lnTo>
                  <a:lnTo>
                    <a:pt x="1366" y="117682"/>
                  </a:lnTo>
                  <a:cubicBezTo>
                    <a:pt x="4547" y="117505"/>
                    <a:pt x="26285" y="116974"/>
                    <a:pt x="32824" y="116974"/>
                  </a:cubicBezTo>
                  <a:cubicBezTo>
                    <a:pt x="38302" y="116974"/>
                    <a:pt x="60570" y="117505"/>
                    <a:pt x="64458" y="117682"/>
                  </a:cubicBezTo>
                  <a:lnTo>
                    <a:pt x="64458" y="111305"/>
                  </a:lnTo>
                  <a:lnTo>
                    <a:pt x="57743" y="111305"/>
                  </a:lnTo>
                  <a:cubicBezTo>
                    <a:pt x="40070" y="111305"/>
                    <a:pt x="40070" y="109003"/>
                    <a:pt x="40070" y="103157"/>
                  </a:cubicBezTo>
                  <a:lnTo>
                    <a:pt x="40070" y="5024"/>
                  </a:lnTo>
                  <a:close/>
                </a:path>
              </a:pathLst>
            </a:custGeom>
            <a:solidFill>
              <a:srgbClr val="000000"/>
            </a:solidFill>
            <a:ln w="25342"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DC24ADA7-A7A5-1E26-2E1A-A0A0F3D0949F}"/>
                </a:ext>
              </a:extLst>
            </p:cNvPr>
            <p:cNvSpPr/>
            <p:nvPr>
              <p:custDataLst>
                <p:tags r:id="rId19"/>
              </p:custDataLst>
            </p:nvPr>
          </p:nvSpPr>
          <p:spPr>
            <a:xfrm>
              <a:off x="5929297" y="3944433"/>
              <a:ext cx="56300" cy="253051"/>
            </a:xfrm>
            <a:custGeom>
              <a:avLst/>
              <a:gdLst>
                <a:gd name="connsiteX0" fmla="*/ 55172 w 56300"/>
                <a:gd name="connsiteY0" fmla="*/ 130890 h 253051"/>
                <a:gd name="connsiteX1" fmla="*/ 56434 w 56300"/>
                <a:gd name="connsiteY1" fmla="*/ 126588 h 253051"/>
                <a:gd name="connsiteX2" fmla="*/ 55172 w 56300"/>
                <a:gd name="connsiteY2" fmla="*/ 122286 h 253051"/>
                <a:gd name="connsiteX3" fmla="*/ 10989 w 56300"/>
                <a:gd name="connsiteY3" fmla="*/ 5883 h 253051"/>
                <a:gd name="connsiteX4" fmla="*/ 5183 w 56300"/>
                <a:gd name="connsiteY4" fmla="*/ 63 h 253051"/>
                <a:gd name="connsiteX5" fmla="*/ 133 w 56300"/>
                <a:gd name="connsiteY5" fmla="*/ 5124 h 253051"/>
                <a:gd name="connsiteX6" fmla="*/ 1396 w 56300"/>
                <a:gd name="connsiteY6" fmla="*/ 9173 h 253051"/>
                <a:gd name="connsiteX7" fmla="*/ 46083 w 56300"/>
                <a:gd name="connsiteY7" fmla="*/ 126588 h 253051"/>
                <a:gd name="connsiteX8" fmla="*/ 1396 w 56300"/>
                <a:gd name="connsiteY8" fmla="*/ 243498 h 253051"/>
                <a:gd name="connsiteX9" fmla="*/ 133 w 56300"/>
                <a:gd name="connsiteY9" fmla="*/ 248053 h 253051"/>
                <a:gd name="connsiteX10" fmla="*/ 5183 w 56300"/>
                <a:gd name="connsiteY10" fmla="*/ 253114 h 253051"/>
                <a:gd name="connsiteX11" fmla="*/ 10484 w 56300"/>
                <a:gd name="connsiteY11" fmla="*/ 248053 h 253051"/>
                <a:gd name="connsiteX12" fmla="*/ 55172 w 56300"/>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00" h="253051">
                  <a:moveTo>
                    <a:pt x="55172" y="130890"/>
                  </a:moveTo>
                  <a:cubicBezTo>
                    <a:pt x="56434" y="127854"/>
                    <a:pt x="56434" y="127347"/>
                    <a:pt x="56434" y="126588"/>
                  </a:cubicBezTo>
                  <a:cubicBezTo>
                    <a:pt x="56434" y="125829"/>
                    <a:pt x="56434" y="125323"/>
                    <a:pt x="55172" y="122286"/>
                  </a:cubicBezTo>
                  <a:lnTo>
                    <a:pt x="10989" y="5883"/>
                  </a:lnTo>
                  <a:cubicBezTo>
                    <a:pt x="9475" y="1581"/>
                    <a:pt x="7960" y="63"/>
                    <a:pt x="5183" y="63"/>
                  </a:cubicBezTo>
                  <a:cubicBezTo>
                    <a:pt x="2405" y="63"/>
                    <a:pt x="133" y="2340"/>
                    <a:pt x="133" y="5124"/>
                  </a:cubicBezTo>
                  <a:cubicBezTo>
                    <a:pt x="133" y="5883"/>
                    <a:pt x="133" y="6389"/>
                    <a:pt x="1396" y="9173"/>
                  </a:cubicBezTo>
                  <a:lnTo>
                    <a:pt x="46083" y="126588"/>
                  </a:lnTo>
                  <a:lnTo>
                    <a:pt x="1396" y="243498"/>
                  </a:lnTo>
                  <a:cubicBezTo>
                    <a:pt x="133" y="246281"/>
                    <a:pt x="133" y="246788"/>
                    <a:pt x="133" y="248053"/>
                  </a:cubicBezTo>
                  <a:cubicBezTo>
                    <a:pt x="133" y="250836"/>
                    <a:pt x="2405" y="253114"/>
                    <a:pt x="5183" y="253114"/>
                  </a:cubicBezTo>
                  <a:cubicBezTo>
                    <a:pt x="8465" y="253114"/>
                    <a:pt x="9475" y="250583"/>
                    <a:pt x="10484" y="248053"/>
                  </a:cubicBezTo>
                  <a:lnTo>
                    <a:pt x="55172" y="130890"/>
                  </a:lnTo>
                  <a:close/>
                </a:path>
              </a:pathLst>
            </a:custGeom>
            <a:solidFill>
              <a:srgbClr val="000000"/>
            </a:solidFill>
            <a:ln w="25342"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4BF9CF1-E804-CA0B-4EB4-31DC11F5113C}"/>
                </a:ext>
              </a:extLst>
            </p:cNvPr>
            <p:cNvSpPr/>
            <p:nvPr>
              <p:custDataLst>
                <p:tags r:id="rId20"/>
              </p:custDataLst>
            </p:nvPr>
          </p:nvSpPr>
          <p:spPr>
            <a:xfrm>
              <a:off x="5999289" y="3944433"/>
              <a:ext cx="56300" cy="253051"/>
            </a:xfrm>
            <a:custGeom>
              <a:avLst/>
              <a:gdLst>
                <a:gd name="connsiteX0" fmla="*/ 55174 w 56300"/>
                <a:gd name="connsiteY0" fmla="*/ 9679 h 253051"/>
                <a:gd name="connsiteX1" fmla="*/ 56436 w 56300"/>
                <a:gd name="connsiteY1" fmla="*/ 5124 h 253051"/>
                <a:gd name="connsiteX2" fmla="*/ 51387 w 56300"/>
                <a:gd name="connsiteY2" fmla="*/ 63 h 253051"/>
                <a:gd name="connsiteX3" fmla="*/ 45580 w 56300"/>
                <a:gd name="connsiteY3" fmla="*/ 5883 h 253051"/>
                <a:gd name="connsiteX4" fmla="*/ 1398 w 56300"/>
                <a:gd name="connsiteY4" fmla="*/ 122033 h 253051"/>
                <a:gd name="connsiteX5" fmla="*/ 135 w 56300"/>
                <a:gd name="connsiteY5" fmla="*/ 126588 h 253051"/>
                <a:gd name="connsiteX6" fmla="*/ 1398 w 56300"/>
                <a:gd name="connsiteY6" fmla="*/ 130890 h 253051"/>
                <a:gd name="connsiteX7" fmla="*/ 45580 w 56300"/>
                <a:gd name="connsiteY7" fmla="*/ 247041 h 253051"/>
                <a:gd name="connsiteX8" fmla="*/ 51387 w 56300"/>
                <a:gd name="connsiteY8" fmla="*/ 253114 h 253051"/>
                <a:gd name="connsiteX9" fmla="*/ 56436 w 56300"/>
                <a:gd name="connsiteY9" fmla="*/ 248053 h 253051"/>
                <a:gd name="connsiteX10" fmla="*/ 55174 w 56300"/>
                <a:gd name="connsiteY10" fmla="*/ 244004 h 253051"/>
                <a:gd name="connsiteX11" fmla="*/ 10487 w 56300"/>
                <a:gd name="connsiteY11" fmla="*/ 126588 h 253051"/>
                <a:gd name="connsiteX12" fmla="*/ 55174 w 56300"/>
                <a:gd name="connsiteY12" fmla="*/ 967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00" h="253051">
                  <a:moveTo>
                    <a:pt x="55174" y="9679"/>
                  </a:moveTo>
                  <a:cubicBezTo>
                    <a:pt x="56436" y="6895"/>
                    <a:pt x="56436" y="6389"/>
                    <a:pt x="56436" y="5124"/>
                  </a:cubicBezTo>
                  <a:cubicBezTo>
                    <a:pt x="56436" y="2340"/>
                    <a:pt x="54164" y="63"/>
                    <a:pt x="51387" y="63"/>
                  </a:cubicBezTo>
                  <a:cubicBezTo>
                    <a:pt x="49115" y="63"/>
                    <a:pt x="47347" y="1328"/>
                    <a:pt x="45580" y="5883"/>
                  </a:cubicBezTo>
                  <a:lnTo>
                    <a:pt x="1398" y="122033"/>
                  </a:lnTo>
                  <a:cubicBezTo>
                    <a:pt x="893" y="123552"/>
                    <a:pt x="135" y="125070"/>
                    <a:pt x="135" y="126588"/>
                  </a:cubicBezTo>
                  <a:cubicBezTo>
                    <a:pt x="135" y="127347"/>
                    <a:pt x="135" y="127854"/>
                    <a:pt x="1398" y="130890"/>
                  </a:cubicBezTo>
                  <a:lnTo>
                    <a:pt x="45580" y="247041"/>
                  </a:lnTo>
                  <a:cubicBezTo>
                    <a:pt x="46590" y="249824"/>
                    <a:pt x="47852" y="253114"/>
                    <a:pt x="51387" y="253114"/>
                  </a:cubicBezTo>
                  <a:cubicBezTo>
                    <a:pt x="54164" y="253114"/>
                    <a:pt x="56436" y="250836"/>
                    <a:pt x="56436" y="248053"/>
                  </a:cubicBezTo>
                  <a:cubicBezTo>
                    <a:pt x="56436" y="247294"/>
                    <a:pt x="56436" y="246788"/>
                    <a:pt x="55174" y="244004"/>
                  </a:cubicBezTo>
                  <a:lnTo>
                    <a:pt x="10487" y="126588"/>
                  </a:lnTo>
                  <a:lnTo>
                    <a:pt x="55174" y="9679"/>
                  </a:lnTo>
                  <a:close/>
                </a:path>
              </a:pathLst>
            </a:custGeom>
            <a:solidFill>
              <a:srgbClr val="000000"/>
            </a:solidFill>
            <a:ln w="25342"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2B00663-D915-4208-1995-C48A333E81F2}"/>
                </a:ext>
              </a:extLst>
            </p:cNvPr>
            <p:cNvSpPr/>
            <p:nvPr>
              <p:custDataLst>
                <p:tags r:id="rId21"/>
              </p:custDataLst>
            </p:nvPr>
          </p:nvSpPr>
          <p:spPr>
            <a:xfrm>
              <a:off x="6061622" y="4022373"/>
              <a:ext cx="131789" cy="160940"/>
            </a:xfrm>
            <a:custGeom>
              <a:avLst/>
              <a:gdLst>
                <a:gd name="connsiteX0" fmla="*/ 19580 w 131789"/>
                <a:gd name="connsiteY0" fmla="*/ 142784 h 160940"/>
                <a:gd name="connsiteX1" fmla="*/ 5946 w 131789"/>
                <a:gd name="connsiteY1" fmla="*/ 153159 h 160940"/>
                <a:gd name="connsiteX2" fmla="*/ 139 w 131789"/>
                <a:gd name="connsiteY2" fmla="*/ 157967 h 160940"/>
                <a:gd name="connsiteX3" fmla="*/ 3421 w 131789"/>
                <a:gd name="connsiteY3" fmla="*/ 161003 h 160940"/>
                <a:gd name="connsiteX4" fmla="*/ 24629 w 131789"/>
                <a:gd name="connsiteY4" fmla="*/ 160244 h 160940"/>
                <a:gd name="connsiteX5" fmla="*/ 49624 w 131789"/>
                <a:gd name="connsiteY5" fmla="*/ 161003 h 160940"/>
                <a:gd name="connsiteX6" fmla="*/ 54168 w 131789"/>
                <a:gd name="connsiteY6" fmla="*/ 155942 h 160940"/>
                <a:gd name="connsiteX7" fmla="*/ 48109 w 131789"/>
                <a:gd name="connsiteY7" fmla="*/ 153159 h 160940"/>
                <a:gd name="connsiteX8" fmla="*/ 35485 w 131789"/>
                <a:gd name="connsiteY8" fmla="*/ 149110 h 160940"/>
                <a:gd name="connsiteX9" fmla="*/ 47856 w 131789"/>
                <a:gd name="connsiteY9" fmla="*/ 98500 h 160940"/>
                <a:gd name="connsiteX10" fmla="*/ 71084 w 131789"/>
                <a:gd name="connsiteY10" fmla="*/ 114695 h 160940"/>
                <a:gd name="connsiteX11" fmla="*/ 131929 w 131789"/>
                <a:gd name="connsiteY11" fmla="*/ 40551 h 160940"/>
                <a:gd name="connsiteX12" fmla="*/ 98350 w 131789"/>
                <a:gd name="connsiteY12" fmla="*/ 63 h 160940"/>
                <a:gd name="connsiteX13" fmla="*/ 65277 w 131789"/>
                <a:gd name="connsiteY13" fmla="*/ 19042 h 160940"/>
                <a:gd name="connsiteX14" fmla="*/ 42554 w 131789"/>
                <a:gd name="connsiteY14" fmla="*/ 63 h 160940"/>
                <a:gd name="connsiteX15" fmla="*/ 23872 w 131789"/>
                <a:gd name="connsiteY15" fmla="*/ 14487 h 160940"/>
                <a:gd name="connsiteX16" fmla="*/ 16045 w 131789"/>
                <a:gd name="connsiteY16" fmla="*/ 39033 h 160940"/>
                <a:gd name="connsiteX17" fmla="*/ 19075 w 131789"/>
                <a:gd name="connsiteY17" fmla="*/ 41563 h 160940"/>
                <a:gd name="connsiteX18" fmla="*/ 23367 w 131789"/>
                <a:gd name="connsiteY18" fmla="*/ 35743 h 160940"/>
                <a:gd name="connsiteX19" fmla="*/ 41797 w 131789"/>
                <a:gd name="connsiteY19" fmla="*/ 5630 h 160940"/>
                <a:gd name="connsiteX20" fmla="*/ 49624 w 131789"/>
                <a:gd name="connsiteY20" fmla="*/ 17270 h 160940"/>
                <a:gd name="connsiteX21" fmla="*/ 47856 w 131789"/>
                <a:gd name="connsiteY21" fmla="*/ 30176 h 160940"/>
                <a:gd name="connsiteX22" fmla="*/ 19580 w 131789"/>
                <a:gd name="connsiteY22" fmla="*/ 142784 h 160940"/>
                <a:gd name="connsiteX23" fmla="*/ 64014 w 131789"/>
                <a:gd name="connsiteY23" fmla="*/ 32959 h 160940"/>
                <a:gd name="connsiteX24" fmla="*/ 77143 w 131789"/>
                <a:gd name="connsiteY24" fmla="*/ 15246 h 160940"/>
                <a:gd name="connsiteX25" fmla="*/ 97593 w 131789"/>
                <a:gd name="connsiteY25" fmla="*/ 5630 h 160940"/>
                <a:gd name="connsiteX26" fmla="*/ 113751 w 131789"/>
                <a:gd name="connsiteY26" fmla="*/ 29417 h 160940"/>
                <a:gd name="connsiteX27" fmla="*/ 100875 w 131789"/>
                <a:gd name="connsiteY27" fmla="*/ 83064 h 160940"/>
                <a:gd name="connsiteX28" fmla="*/ 70831 w 131789"/>
                <a:gd name="connsiteY28" fmla="*/ 109128 h 160940"/>
                <a:gd name="connsiteX29" fmla="*/ 50886 w 131789"/>
                <a:gd name="connsiteY29" fmla="*/ 86606 h 160940"/>
                <a:gd name="connsiteX30" fmla="*/ 51643 w 131789"/>
                <a:gd name="connsiteY30" fmla="*/ 82557 h 160940"/>
                <a:gd name="connsiteX31" fmla="*/ 64014 w 131789"/>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789" h="160940">
                  <a:moveTo>
                    <a:pt x="19580" y="142784"/>
                  </a:moveTo>
                  <a:cubicBezTo>
                    <a:pt x="17560" y="151387"/>
                    <a:pt x="17055" y="153159"/>
                    <a:pt x="5946" y="153159"/>
                  </a:cubicBezTo>
                  <a:cubicBezTo>
                    <a:pt x="2916" y="153159"/>
                    <a:pt x="139" y="153159"/>
                    <a:pt x="139" y="157967"/>
                  </a:cubicBezTo>
                  <a:cubicBezTo>
                    <a:pt x="139" y="159991"/>
                    <a:pt x="1402" y="161003"/>
                    <a:pt x="3421" y="161003"/>
                  </a:cubicBezTo>
                  <a:cubicBezTo>
                    <a:pt x="10238" y="161003"/>
                    <a:pt x="17560" y="160244"/>
                    <a:pt x="24629" y="160244"/>
                  </a:cubicBezTo>
                  <a:cubicBezTo>
                    <a:pt x="32960" y="160244"/>
                    <a:pt x="41544" y="161003"/>
                    <a:pt x="49624" y="161003"/>
                  </a:cubicBezTo>
                  <a:cubicBezTo>
                    <a:pt x="50886" y="161003"/>
                    <a:pt x="54168" y="161003"/>
                    <a:pt x="54168" y="155942"/>
                  </a:cubicBezTo>
                  <a:cubicBezTo>
                    <a:pt x="54168" y="153159"/>
                    <a:pt x="51643" y="153159"/>
                    <a:pt x="48109" y="153159"/>
                  </a:cubicBezTo>
                  <a:cubicBezTo>
                    <a:pt x="35485" y="153159"/>
                    <a:pt x="35485" y="151387"/>
                    <a:pt x="35485" y="149110"/>
                  </a:cubicBezTo>
                  <a:cubicBezTo>
                    <a:pt x="35485" y="146073"/>
                    <a:pt x="46089" y="104826"/>
                    <a:pt x="47856" y="98500"/>
                  </a:cubicBezTo>
                  <a:cubicBezTo>
                    <a:pt x="51138" y="105838"/>
                    <a:pt x="58208" y="114695"/>
                    <a:pt x="71084" y="114695"/>
                  </a:cubicBezTo>
                  <a:cubicBezTo>
                    <a:pt x="100370" y="114695"/>
                    <a:pt x="131929" y="77749"/>
                    <a:pt x="131929" y="40551"/>
                  </a:cubicBezTo>
                  <a:cubicBezTo>
                    <a:pt x="131929" y="16764"/>
                    <a:pt x="117538" y="63"/>
                    <a:pt x="98350" y="63"/>
                  </a:cubicBezTo>
                  <a:cubicBezTo>
                    <a:pt x="85727" y="63"/>
                    <a:pt x="73608" y="9173"/>
                    <a:pt x="65277" y="19042"/>
                  </a:cubicBezTo>
                  <a:cubicBezTo>
                    <a:pt x="62752" y="5377"/>
                    <a:pt x="51896" y="63"/>
                    <a:pt x="42554" y="63"/>
                  </a:cubicBezTo>
                  <a:cubicBezTo>
                    <a:pt x="30941" y="63"/>
                    <a:pt x="26144" y="9932"/>
                    <a:pt x="23872" y="14487"/>
                  </a:cubicBezTo>
                  <a:cubicBezTo>
                    <a:pt x="19327" y="23090"/>
                    <a:pt x="16045" y="38273"/>
                    <a:pt x="16045" y="39033"/>
                  </a:cubicBezTo>
                  <a:cubicBezTo>
                    <a:pt x="16045" y="41563"/>
                    <a:pt x="18570" y="41563"/>
                    <a:pt x="19075" y="41563"/>
                  </a:cubicBezTo>
                  <a:cubicBezTo>
                    <a:pt x="21599" y="41563"/>
                    <a:pt x="21852" y="41310"/>
                    <a:pt x="23367" y="35743"/>
                  </a:cubicBezTo>
                  <a:cubicBezTo>
                    <a:pt x="27659" y="17776"/>
                    <a:pt x="32708" y="5630"/>
                    <a:pt x="41797" y="5630"/>
                  </a:cubicBezTo>
                  <a:cubicBezTo>
                    <a:pt x="46089" y="5630"/>
                    <a:pt x="49624" y="7654"/>
                    <a:pt x="49624" y="17270"/>
                  </a:cubicBezTo>
                  <a:cubicBezTo>
                    <a:pt x="49624" y="23090"/>
                    <a:pt x="48866" y="25874"/>
                    <a:pt x="47856" y="30176"/>
                  </a:cubicBezTo>
                  <a:lnTo>
                    <a:pt x="19580" y="142784"/>
                  </a:lnTo>
                  <a:close/>
                  <a:moveTo>
                    <a:pt x="64014" y="32959"/>
                  </a:moveTo>
                  <a:cubicBezTo>
                    <a:pt x="65782" y="26127"/>
                    <a:pt x="72598" y="19042"/>
                    <a:pt x="77143" y="15246"/>
                  </a:cubicBezTo>
                  <a:cubicBezTo>
                    <a:pt x="85979" y="7401"/>
                    <a:pt x="93301" y="5630"/>
                    <a:pt x="97593" y="5630"/>
                  </a:cubicBezTo>
                  <a:cubicBezTo>
                    <a:pt x="107692" y="5630"/>
                    <a:pt x="113751" y="14487"/>
                    <a:pt x="113751" y="29417"/>
                  </a:cubicBezTo>
                  <a:cubicBezTo>
                    <a:pt x="113751" y="44347"/>
                    <a:pt x="105420" y="73448"/>
                    <a:pt x="100875" y="83064"/>
                  </a:cubicBezTo>
                  <a:cubicBezTo>
                    <a:pt x="92291" y="100777"/>
                    <a:pt x="80172" y="109128"/>
                    <a:pt x="70831" y="109128"/>
                  </a:cubicBezTo>
                  <a:cubicBezTo>
                    <a:pt x="54168" y="109128"/>
                    <a:pt x="50886" y="88125"/>
                    <a:pt x="50886" y="86606"/>
                  </a:cubicBezTo>
                  <a:cubicBezTo>
                    <a:pt x="50886" y="86100"/>
                    <a:pt x="50886" y="85594"/>
                    <a:pt x="51643" y="82557"/>
                  </a:cubicBezTo>
                  <a:lnTo>
                    <a:pt x="64014" y="32959"/>
                  </a:lnTo>
                  <a:close/>
                </a:path>
              </a:pathLst>
            </a:custGeom>
            <a:solidFill>
              <a:srgbClr val="000000"/>
            </a:solidFill>
            <a:ln w="25342"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C38CE8C0-A0ED-7A91-0043-C452E383EFB9}"/>
                </a:ext>
              </a:extLst>
            </p:cNvPr>
            <p:cNvSpPr/>
            <p:nvPr>
              <p:custDataLst>
                <p:tags r:id="rId22"/>
              </p:custDataLst>
            </p:nvPr>
          </p:nvSpPr>
          <p:spPr>
            <a:xfrm>
              <a:off x="6215989" y="4054560"/>
              <a:ext cx="64329" cy="117618"/>
            </a:xfrm>
            <a:custGeom>
              <a:avLst/>
              <a:gdLst>
                <a:gd name="connsiteX0" fmla="*/ 40085 w 64329"/>
                <a:gd name="connsiteY0" fmla="*/ 5024 h 117618"/>
                <a:gd name="connsiteX1" fmla="*/ 34783 w 64329"/>
                <a:gd name="connsiteY1" fmla="*/ 64 h 117618"/>
                <a:gd name="connsiteX2" fmla="*/ 144 w 64329"/>
                <a:gd name="connsiteY2" fmla="*/ 11401 h 117618"/>
                <a:gd name="connsiteX3" fmla="*/ 144 w 64329"/>
                <a:gd name="connsiteY3" fmla="*/ 17778 h 117618"/>
                <a:gd name="connsiteX4" fmla="*/ 25770 w 64329"/>
                <a:gd name="connsiteY4" fmla="*/ 12818 h 117618"/>
                <a:gd name="connsiteX5" fmla="*/ 25770 w 64329"/>
                <a:gd name="connsiteY5" fmla="*/ 103157 h 117618"/>
                <a:gd name="connsiteX6" fmla="*/ 8097 w 64329"/>
                <a:gd name="connsiteY6" fmla="*/ 111305 h 117618"/>
                <a:gd name="connsiteX7" fmla="*/ 1381 w 64329"/>
                <a:gd name="connsiteY7" fmla="*/ 111305 h 117618"/>
                <a:gd name="connsiteX8" fmla="*/ 1381 w 64329"/>
                <a:gd name="connsiteY8" fmla="*/ 117682 h 117618"/>
                <a:gd name="connsiteX9" fmla="*/ 32839 w 64329"/>
                <a:gd name="connsiteY9" fmla="*/ 116974 h 117618"/>
                <a:gd name="connsiteX10" fmla="*/ 64474 w 64329"/>
                <a:gd name="connsiteY10" fmla="*/ 117682 h 117618"/>
                <a:gd name="connsiteX11" fmla="*/ 64474 w 64329"/>
                <a:gd name="connsiteY11" fmla="*/ 111305 h 117618"/>
                <a:gd name="connsiteX12" fmla="*/ 57758 w 64329"/>
                <a:gd name="connsiteY12" fmla="*/ 111305 h 117618"/>
                <a:gd name="connsiteX13" fmla="*/ 40085 w 64329"/>
                <a:gd name="connsiteY13" fmla="*/ 103157 h 117618"/>
                <a:gd name="connsiteX14" fmla="*/ 40085 w 64329"/>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329" h="117618">
                  <a:moveTo>
                    <a:pt x="40085" y="5024"/>
                  </a:moveTo>
                  <a:cubicBezTo>
                    <a:pt x="40085" y="241"/>
                    <a:pt x="39732" y="64"/>
                    <a:pt x="34783" y="64"/>
                  </a:cubicBezTo>
                  <a:cubicBezTo>
                    <a:pt x="23473" y="11224"/>
                    <a:pt x="7390" y="11401"/>
                    <a:pt x="144" y="11401"/>
                  </a:cubicBezTo>
                  <a:lnTo>
                    <a:pt x="144" y="17778"/>
                  </a:lnTo>
                  <a:cubicBezTo>
                    <a:pt x="4386" y="17778"/>
                    <a:pt x="16050" y="17778"/>
                    <a:pt x="25770" y="12818"/>
                  </a:cubicBezTo>
                  <a:lnTo>
                    <a:pt x="25770" y="103157"/>
                  </a:lnTo>
                  <a:cubicBezTo>
                    <a:pt x="25770" y="109003"/>
                    <a:pt x="25770" y="111305"/>
                    <a:pt x="8097" y="111305"/>
                  </a:cubicBezTo>
                  <a:lnTo>
                    <a:pt x="1381" y="111305"/>
                  </a:lnTo>
                  <a:lnTo>
                    <a:pt x="1381" y="117682"/>
                  </a:lnTo>
                  <a:cubicBezTo>
                    <a:pt x="4563" y="117505"/>
                    <a:pt x="26300" y="116974"/>
                    <a:pt x="32839" y="116974"/>
                  </a:cubicBezTo>
                  <a:cubicBezTo>
                    <a:pt x="38318" y="116974"/>
                    <a:pt x="60586" y="117505"/>
                    <a:pt x="64474" y="117682"/>
                  </a:cubicBezTo>
                  <a:lnTo>
                    <a:pt x="64474" y="111305"/>
                  </a:lnTo>
                  <a:lnTo>
                    <a:pt x="57758" y="111305"/>
                  </a:lnTo>
                  <a:cubicBezTo>
                    <a:pt x="40085" y="111305"/>
                    <a:pt x="40085" y="109003"/>
                    <a:pt x="40085" y="103157"/>
                  </a:cubicBezTo>
                  <a:lnTo>
                    <a:pt x="40085" y="5024"/>
                  </a:lnTo>
                  <a:close/>
                </a:path>
              </a:pathLst>
            </a:custGeom>
            <a:solidFill>
              <a:srgbClr val="000000"/>
            </a:solidFill>
            <a:ln w="25342"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DB5378F-FCFC-17E2-CFD9-E0AC94D1A5E4}"/>
                </a:ext>
              </a:extLst>
            </p:cNvPr>
            <p:cNvSpPr/>
            <p:nvPr>
              <p:custDataLst>
                <p:tags r:id="rId23"/>
              </p:custDataLst>
            </p:nvPr>
          </p:nvSpPr>
          <p:spPr>
            <a:xfrm>
              <a:off x="6340031" y="3944433"/>
              <a:ext cx="10098" cy="253051"/>
            </a:xfrm>
            <a:custGeom>
              <a:avLst/>
              <a:gdLst>
                <a:gd name="connsiteX0" fmla="*/ 10248 w 10098"/>
                <a:gd name="connsiteY0" fmla="*/ 9173 h 253051"/>
                <a:gd name="connsiteX1" fmla="*/ 5198 w 10098"/>
                <a:gd name="connsiteY1" fmla="*/ 63 h 253051"/>
                <a:gd name="connsiteX2" fmla="*/ 149 w 10098"/>
                <a:gd name="connsiteY2" fmla="*/ 9173 h 253051"/>
                <a:gd name="connsiteX3" fmla="*/ 149 w 10098"/>
                <a:gd name="connsiteY3" fmla="*/ 244004 h 253051"/>
                <a:gd name="connsiteX4" fmla="*/ 5198 w 10098"/>
                <a:gd name="connsiteY4" fmla="*/ 253114 h 253051"/>
                <a:gd name="connsiteX5" fmla="*/ 10248 w 10098"/>
                <a:gd name="connsiteY5" fmla="*/ 244004 h 253051"/>
                <a:gd name="connsiteX6" fmla="*/ 10248 w 10098"/>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8" h="253051">
                  <a:moveTo>
                    <a:pt x="10248" y="9173"/>
                  </a:moveTo>
                  <a:cubicBezTo>
                    <a:pt x="10248" y="4618"/>
                    <a:pt x="10248" y="63"/>
                    <a:pt x="5198" y="63"/>
                  </a:cubicBezTo>
                  <a:cubicBezTo>
                    <a:pt x="149" y="63"/>
                    <a:pt x="149" y="4618"/>
                    <a:pt x="149" y="9173"/>
                  </a:cubicBezTo>
                  <a:lnTo>
                    <a:pt x="149" y="244004"/>
                  </a:lnTo>
                  <a:cubicBezTo>
                    <a:pt x="149" y="248559"/>
                    <a:pt x="149" y="253114"/>
                    <a:pt x="5198" y="253114"/>
                  </a:cubicBezTo>
                  <a:cubicBezTo>
                    <a:pt x="10248" y="253114"/>
                    <a:pt x="10248" y="248559"/>
                    <a:pt x="10248" y="244004"/>
                  </a:cubicBezTo>
                  <a:lnTo>
                    <a:pt x="10248" y="9173"/>
                  </a:lnTo>
                  <a:close/>
                </a:path>
              </a:pathLst>
            </a:custGeom>
            <a:solidFill>
              <a:srgbClr val="000000"/>
            </a:solidFill>
            <a:ln w="25342"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DB5BE59F-7235-5606-80C1-823AA14950B1}"/>
                </a:ext>
              </a:extLst>
            </p:cNvPr>
            <p:cNvSpPr/>
            <p:nvPr>
              <p:custDataLst>
                <p:tags r:id="rId24"/>
              </p:custDataLst>
            </p:nvPr>
          </p:nvSpPr>
          <p:spPr>
            <a:xfrm>
              <a:off x="6382062" y="4132905"/>
              <a:ext cx="85713" cy="116555"/>
            </a:xfrm>
            <a:custGeom>
              <a:avLst/>
              <a:gdLst>
                <a:gd name="connsiteX0" fmla="*/ 35675 w 85713"/>
                <a:gd name="connsiteY0" fmla="*/ 116621 h 116555"/>
                <a:gd name="connsiteX1" fmla="*/ 43274 w 85713"/>
                <a:gd name="connsiteY1" fmla="*/ 110775 h 116555"/>
                <a:gd name="connsiteX2" fmla="*/ 35675 w 85713"/>
                <a:gd name="connsiteY2" fmla="*/ 104930 h 116555"/>
                <a:gd name="connsiteX3" fmla="*/ 28429 w 85713"/>
                <a:gd name="connsiteY3" fmla="*/ 104930 h 116555"/>
                <a:gd name="connsiteX4" fmla="*/ 28429 w 85713"/>
                <a:gd name="connsiteY4" fmla="*/ 69857 h 116555"/>
                <a:gd name="connsiteX5" fmla="*/ 48576 w 85713"/>
                <a:gd name="connsiteY5" fmla="*/ 78182 h 116555"/>
                <a:gd name="connsiteX6" fmla="*/ 85866 w 85713"/>
                <a:gd name="connsiteY6" fmla="*/ 39035 h 116555"/>
                <a:gd name="connsiteX7" fmla="*/ 50343 w 85713"/>
                <a:gd name="connsiteY7" fmla="*/ 66 h 116555"/>
                <a:gd name="connsiteX8" fmla="*/ 28429 w 85713"/>
                <a:gd name="connsiteY8" fmla="*/ 8037 h 116555"/>
                <a:gd name="connsiteX9" fmla="*/ 20829 w 85713"/>
                <a:gd name="connsiteY9" fmla="*/ 951 h 116555"/>
                <a:gd name="connsiteX10" fmla="*/ 7751 w 85713"/>
                <a:gd name="connsiteY10" fmla="*/ 951 h 116555"/>
                <a:gd name="connsiteX11" fmla="*/ 152 w 85713"/>
                <a:gd name="connsiteY11" fmla="*/ 6797 h 116555"/>
                <a:gd name="connsiteX12" fmla="*/ 7751 w 85713"/>
                <a:gd name="connsiteY12" fmla="*/ 12642 h 116555"/>
                <a:gd name="connsiteX13" fmla="*/ 14997 w 85713"/>
                <a:gd name="connsiteY13" fmla="*/ 12642 h 116555"/>
                <a:gd name="connsiteX14" fmla="*/ 14997 w 85713"/>
                <a:gd name="connsiteY14" fmla="*/ 104930 h 116555"/>
                <a:gd name="connsiteX15" fmla="*/ 7751 w 85713"/>
                <a:gd name="connsiteY15" fmla="*/ 104930 h 116555"/>
                <a:gd name="connsiteX16" fmla="*/ 152 w 85713"/>
                <a:gd name="connsiteY16" fmla="*/ 110775 h 116555"/>
                <a:gd name="connsiteX17" fmla="*/ 7751 w 85713"/>
                <a:gd name="connsiteY17" fmla="*/ 116621 h 116555"/>
                <a:gd name="connsiteX18" fmla="*/ 35675 w 85713"/>
                <a:gd name="connsiteY18" fmla="*/ 116621 h 116555"/>
                <a:gd name="connsiteX19" fmla="*/ 28429 w 85713"/>
                <a:gd name="connsiteY19" fmla="*/ 30710 h 116555"/>
                <a:gd name="connsiteX20" fmla="*/ 49636 w 85713"/>
                <a:gd name="connsiteY20" fmla="*/ 11757 h 116555"/>
                <a:gd name="connsiteX21" fmla="*/ 72434 w 85713"/>
                <a:gd name="connsiteY21" fmla="*/ 39035 h 116555"/>
                <a:gd name="connsiteX22" fmla="*/ 48046 w 85713"/>
                <a:gd name="connsiteY22" fmla="*/ 66491 h 116555"/>
                <a:gd name="connsiteX23" fmla="*/ 28429 w 85713"/>
                <a:gd name="connsiteY23" fmla="*/ 42932 h 116555"/>
                <a:gd name="connsiteX24" fmla="*/ 28429 w 85713"/>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713" h="116555">
                  <a:moveTo>
                    <a:pt x="35675" y="116621"/>
                  </a:moveTo>
                  <a:cubicBezTo>
                    <a:pt x="38502" y="116621"/>
                    <a:pt x="43274" y="116621"/>
                    <a:pt x="43274" y="110775"/>
                  </a:cubicBezTo>
                  <a:cubicBezTo>
                    <a:pt x="43274" y="104930"/>
                    <a:pt x="38502" y="104930"/>
                    <a:pt x="35675" y="104930"/>
                  </a:cubicBezTo>
                  <a:lnTo>
                    <a:pt x="28429" y="104930"/>
                  </a:lnTo>
                  <a:lnTo>
                    <a:pt x="28429" y="69857"/>
                  </a:lnTo>
                  <a:cubicBezTo>
                    <a:pt x="33907" y="75171"/>
                    <a:pt x="40800" y="78182"/>
                    <a:pt x="48576" y="78182"/>
                  </a:cubicBezTo>
                  <a:cubicBezTo>
                    <a:pt x="68193" y="78182"/>
                    <a:pt x="85866" y="61532"/>
                    <a:pt x="85866" y="39035"/>
                  </a:cubicBezTo>
                  <a:cubicBezTo>
                    <a:pt x="85866" y="17602"/>
                    <a:pt x="70137" y="66"/>
                    <a:pt x="50343" y="66"/>
                  </a:cubicBezTo>
                  <a:cubicBezTo>
                    <a:pt x="42037" y="66"/>
                    <a:pt x="34791" y="3077"/>
                    <a:pt x="28429" y="8037"/>
                  </a:cubicBezTo>
                  <a:cubicBezTo>
                    <a:pt x="28429" y="951"/>
                    <a:pt x="24541" y="951"/>
                    <a:pt x="20829" y="951"/>
                  </a:cubicBezTo>
                  <a:lnTo>
                    <a:pt x="7751" y="951"/>
                  </a:lnTo>
                  <a:cubicBezTo>
                    <a:pt x="4924" y="951"/>
                    <a:pt x="152" y="951"/>
                    <a:pt x="152" y="6797"/>
                  </a:cubicBezTo>
                  <a:cubicBezTo>
                    <a:pt x="152" y="12642"/>
                    <a:pt x="4924" y="12642"/>
                    <a:pt x="7751" y="12642"/>
                  </a:cubicBezTo>
                  <a:lnTo>
                    <a:pt x="14997" y="12642"/>
                  </a:lnTo>
                  <a:lnTo>
                    <a:pt x="14997" y="104930"/>
                  </a:lnTo>
                  <a:lnTo>
                    <a:pt x="7751" y="104930"/>
                  </a:lnTo>
                  <a:cubicBezTo>
                    <a:pt x="4924" y="104930"/>
                    <a:pt x="152" y="104930"/>
                    <a:pt x="152" y="110775"/>
                  </a:cubicBezTo>
                  <a:cubicBezTo>
                    <a:pt x="152" y="116621"/>
                    <a:pt x="4924" y="116621"/>
                    <a:pt x="7751" y="116621"/>
                  </a:cubicBezTo>
                  <a:lnTo>
                    <a:pt x="35675" y="116621"/>
                  </a:lnTo>
                  <a:close/>
                  <a:moveTo>
                    <a:pt x="28429" y="30710"/>
                  </a:moveTo>
                  <a:cubicBezTo>
                    <a:pt x="28429" y="20436"/>
                    <a:pt x="38856" y="11757"/>
                    <a:pt x="49636" y="11757"/>
                  </a:cubicBezTo>
                  <a:cubicBezTo>
                    <a:pt x="62007" y="11757"/>
                    <a:pt x="72434" y="23802"/>
                    <a:pt x="72434" y="39035"/>
                  </a:cubicBezTo>
                  <a:cubicBezTo>
                    <a:pt x="72434" y="55155"/>
                    <a:pt x="60417" y="66491"/>
                    <a:pt x="48046" y="66491"/>
                  </a:cubicBezTo>
                  <a:cubicBezTo>
                    <a:pt x="34968" y="66491"/>
                    <a:pt x="28429" y="51789"/>
                    <a:pt x="28429" y="42932"/>
                  </a:cubicBezTo>
                  <a:lnTo>
                    <a:pt x="28429" y="30710"/>
                  </a:lnTo>
                  <a:close/>
                </a:path>
              </a:pathLst>
            </a:custGeom>
            <a:solidFill>
              <a:srgbClr val="000000"/>
            </a:solidFill>
            <a:ln w="35479"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E41304F-AECA-59CA-2728-7157734274B8}"/>
                </a:ext>
              </a:extLst>
            </p:cNvPr>
            <p:cNvSpPr/>
            <p:nvPr>
              <p:custDataLst>
                <p:tags r:id="rId25"/>
              </p:custDataLst>
            </p:nvPr>
          </p:nvSpPr>
          <p:spPr>
            <a:xfrm>
              <a:off x="6487009" y="4156869"/>
              <a:ext cx="43929" cy="78572"/>
            </a:xfrm>
            <a:custGeom>
              <a:avLst/>
              <a:gdLst>
                <a:gd name="connsiteX0" fmla="*/ 27296 w 43929"/>
                <a:gd name="connsiteY0" fmla="*/ 5507 h 78572"/>
                <a:gd name="connsiteX1" fmla="*/ 23130 w 43929"/>
                <a:gd name="connsiteY1" fmla="*/ 67 h 78572"/>
                <a:gd name="connsiteX2" fmla="*/ 19091 w 43929"/>
                <a:gd name="connsiteY2" fmla="*/ 2977 h 78572"/>
                <a:gd name="connsiteX3" fmla="*/ 3816 w 43929"/>
                <a:gd name="connsiteY3" fmla="*/ 15503 h 78572"/>
                <a:gd name="connsiteX4" fmla="*/ 155 w 43929"/>
                <a:gd name="connsiteY4" fmla="*/ 19678 h 78572"/>
                <a:gd name="connsiteX5" fmla="*/ 4700 w 43929"/>
                <a:gd name="connsiteY5" fmla="*/ 23854 h 78572"/>
                <a:gd name="connsiteX6" fmla="*/ 17702 w 43929"/>
                <a:gd name="connsiteY6" fmla="*/ 18793 h 78572"/>
                <a:gd name="connsiteX7" fmla="*/ 17702 w 43929"/>
                <a:gd name="connsiteY7" fmla="*/ 70288 h 78572"/>
                <a:gd name="connsiteX8" fmla="*/ 6467 w 43929"/>
                <a:gd name="connsiteY8" fmla="*/ 70288 h 78572"/>
                <a:gd name="connsiteX9" fmla="*/ 913 w 43929"/>
                <a:gd name="connsiteY9" fmla="*/ 74464 h 78572"/>
                <a:gd name="connsiteX10" fmla="*/ 6467 w 43929"/>
                <a:gd name="connsiteY10" fmla="*/ 78639 h 78572"/>
                <a:gd name="connsiteX11" fmla="*/ 38531 w 43929"/>
                <a:gd name="connsiteY11" fmla="*/ 78639 h 78572"/>
                <a:gd name="connsiteX12" fmla="*/ 44085 w 43929"/>
                <a:gd name="connsiteY12" fmla="*/ 74464 h 78572"/>
                <a:gd name="connsiteX13" fmla="*/ 38531 w 43929"/>
                <a:gd name="connsiteY13" fmla="*/ 70288 h 78572"/>
                <a:gd name="connsiteX14" fmla="*/ 27296 w 43929"/>
                <a:gd name="connsiteY14" fmla="*/ 70288 h 78572"/>
                <a:gd name="connsiteX15" fmla="*/ 27296 w 43929"/>
                <a:gd name="connsiteY15" fmla="*/ 5507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929" h="78572">
                  <a:moveTo>
                    <a:pt x="27296" y="5507"/>
                  </a:moveTo>
                  <a:cubicBezTo>
                    <a:pt x="27296" y="3609"/>
                    <a:pt x="27296" y="67"/>
                    <a:pt x="23130" y="67"/>
                  </a:cubicBezTo>
                  <a:cubicBezTo>
                    <a:pt x="20479" y="67"/>
                    <a:pt x="19722" y="1712"/>
                    <a:pt x="19091" y="2977"/>
                  </a:cubicBezTo>
                  <a:cubicBezTo>
                    <a:pt x="13536" y="14744"/>
                    <a:pt x="7729" y="15250"/>
                    <a:pt x="3816" y="15503"/>
                  </a:cubicBezTo>
                  <a:cubicBezTo>
                    <a:pt x="2049" y="15629"/>
                    <a:pt x="155" y="17148"/>
                    <a:pt x="155" y="19678"/>
                  </a:cubicBezTo>
                  <a:cubicBezTo>
                    <a:pt x="155" y="21197"/>
                    <a:pt x="913" y="23854"/>
                    <a:pt x="4700" y="23854"/>
                  </a:cubicBezTo>
                  <a:cubicBezTo>
                    <a:pt x="10759" y="23854"/>
                    <a:pt x="16061" y="20184"/>
                    <a:pt x="17702" y="18793"/>
                  </a:cubicBezTo>
                  <a:lnTo>
                    <a:pt x="17702" y="70288"/>
                  </a:lnTo>
                  <a:lnTo>
                    <a:pt x="6467" y="70288"/>
                  </a:lnTo>
                  <a:cubicBezTo>
                    <a:pt x="4573" y="70288"/>
                    <a:pt x="913" y="70288"/>
                    <a:pt x="913" y="74464"/>
                  </a:cubicBezTo>
                  <a:cubicBezTo>
                    <a:pt x="913" y="78639"/>
                    <a:pt x="4700" y="78639"/>
                    <a:pt x="6467" y="78639"/>
                  </a:cubicBezTo>
                  <a:lnTo>
                    <a:pt x="38531" y="78639"/>
                  </a:lnTo>
                  <a:cubicBezTo>
                    <a:pt x="40424" y="78639"/>
                    <a:pt x="44085" y="78639"/>
                    <a:pt x="44085" y="74464"/>
                  </a:cubicBezTo>
                  <a:cubicBezTo>
                    <a:pt x="44085" y="70288"/>
                    <a:pt x="40298" y="70288"/>
                    <a:pt x="38531" y="70288"/>
                  </a:cubicBezTo>
                  <a:lnTo>
                    <a:pt x="27296" y="70288"/>
                  </a:lnTo>
                  <a:lnTo>
                    <a:pt x="27296" y="5507"/>
                  </a:lnTo>
                  <a:close/>
                </a:path>
              </a:pathLst>
            </a:custGeom>
            <a:solidFill>
              <a:srgbClr val="000000"/>
            </a:solidFill>
            <a:ln w="25342"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A72E4F3-A8E5-2E85-59DD-3DFC0801C455}"/>
                </a:ext>
              </a:extLst>
            </p:cNvPr>
            <p:cNvSpPr/>
            <p:nvPr>
              <p:custDataLst>
                <p:tags r:id="rId26"/>
              </p:custDataLst>
            </p:nvPr>
          </p:nvSpPr>
          <p:spPr>
            <a:xfrm>
              <a:off x="6636306" y="3986692"/>
              <a:ext cx="168397" cy="168531"/>
            </a:xfrm>
            <a:custGeom>
              <a:avLst/>
              <a:gdLst>
                <a:gd name="connsiteX0" fmla="*/ 168559 w 168397"/>
                <a:gd name="connsiteY0" fmla="*/ 84329 h 168531"/>
                <a:gd name="connsiteX1" fmla="*/ 84486 w 168397"/>
                <a:gd name="connsiteY1" fmla="*/ 63 h 168531"/>
                <a:gd name="connsiteX2" fmla="*/ 161 w 168397"/>
                <a:gd name="connsiteY2" fmla="*/ 84329 h 168531"/>
                <a:gd name="connsiteX3" fmla="*/ 84234 w 168397"/>
                <a:gd name="connsiteY3" fmla="*/ 168595 h 168531"/>
                <a:gd name="connsiteX4" fmla="*/ 168559 w 168397"/>
                <a:gd name="connsiteY4" fmla="*/ 84329 h 168531"/>
                <a:gd name="connsiteX5" fmla="*/ 34245 w 168397"/>
                <a:gd name="connsiteY5" fmla="*/ 29923 h 168531"/>
                <a:gd name="connsiteX6" fmla="*/ 31972 w 168397"/>
                <a:gd name="connsiteY6" fmla="*/ 27139 h 168531"/>
                <a:gd name="connsiteX7" fmla="*/ 84234 w 168397"/>
                <a:gd name="connsiteY7" fmla="*/ 6389 h 168531"/>
                <a:gd name="connsiteX8" fmla="*/ 137000 w 168397"/>
                <a:gd name="connsiteY8" fmla="*/ 27139 h 168531"/>
                <a:gd name="connsiteX9" fmla="*/ 84486 w 168397"/>
                <a:gd name="connsiteY9" fmla="*/ 80027 h 168531"/>
                <a:gd name="connsiteX10" fmla="*/ 34245 w 168397"/>
                <a:gd name="connsiteY10" fmla="*/ 29923 h 168531"/>
                <a:gd name="connsiteX11" fmla="*/ 26923 w 168397"/>
                <a:gd name="connsiteY11" fmla="*/ 137216 h 168531"/>
                <a:gd name="connsiteX12" fmla="*/ 6473 w 168397"/>
                <a:gd name="connsiteY12" fmla="*/ 84329 h 168531"/>
                <a:gd name="connsiteX13" fmla="*/ 26923 w 168397"/>
                <a:gd name="connsiteY13" fmla="*/ 31441 h 168531"/>
                <a:gd name="connsiteX14" fmla="*/ 79689 w 168397"/>
                <a:gd name="connsiteY14" fmla="*/ 84329 h 168531"/>
                <a:gd name="connsiteX15" fmla="*/ 26923 w 168397"/>
                <a:gd name="connsiteY15" fmla="*/ 137216 h 168531"/>
                <a:gd name="connsiteX16" fmla="*/ 141545 w 168397"/>
                <a:gd name="connsiteY16" fmla="*/ 31441 h 168531"/>
                <a:gd name="connsiteX17" fmla="*/ 162247 w 168397"/>
                <a:gd name="connsiteY17" fmla="*/ 84329 h 168531"/>
                <a:gd name="connsiteX18" fmla="*/ 141797 w 168397"/>
                <a:gd name="connsiteY18" fmla="*/ 137216 h 168531"/>
                <a:gd name="connsiteX19" fmla="*/ 89031 w 168397"/>
                <a:gd name="connsiteY19" fmla="*/ 84329 h 168531"/>
                <a:gd name="connsiteX20" fmla="*/ 141545 w 168397"/>
                <a:gd name="connsiteY20" fmla="*/ 31441 h 168531"/>
                <a:gd name="connsiteX21" fmla="*/ 134476 w 168397"/>
                <a:gd name="connsiteY21" fmla="*/ 138735 h 168531"/>
                <a:gd name="connsiteX22" fmla="*/ 136748 w 168397"/>
                <a:gd name="connsiteY22" fmla="*/ 141518 h 168531"/>
                <a:gd name="connsiteX23" fmla="*/ 84486 w 168397"/>
                <a:gd name="connsiteY23" fmla="*/ 162268 h 168531"/>
                <a:gd name="connsiteX24" fmla="*/ 31720 w 168397"/>
                <a:gd name="connsiteY24" fmla="*/ 141518 h 168531"/>
                <a:gd name="connsiteX25" fmla="*/ 84234 w 168397"/>
                <a:gd name="connsiteY25" fmla="*/ 88631 h 168531"/>
                <a:gd name="connsiteX26" fmla="*/ 134476 w 168397"/>
                <a:gd name="connsiteY26" fmla="*/ 138735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397" h="168531">
                  <a:moveTo>
                    <a:pt x="168559" y="84329"/>
                  </a:moveTo>
                  <a:cubicBezTo>
                    <a:pt x="168559" y="37767"/>
                    <a:pt x="130688" y="63"/>
                    <a:pt x="84486" y="63"/>
                  </a:cubicBezTo>
                  <a:cubicBezTo>
                    <a:pt x="37527" y="63"/>
                    <a:pt x="161" y="38273"/>
                    <a:pt x="161" y="84329"/>
                  </a:cubicBezTo>
                  <a:cubicBezTo>
                    <a:pt x="161" y="130890"/>
                    <a:pt x="38032" y="168595"/>
                    <a:pt x="84234" y="168595"/>
                  </a:cubicBezTo>
                  <a:cubicBezTo>
                    <a:pt x="131193" y="168595"/>
                    <a:pt x="168559" y="130384"/>
                    <a:pt x="168559" y="84329"/>
                  </a:cubicBezTo>
                  <a:close/>
                  <a:moveTo>
                    <a:pt x="34245" y="29923"/>
                  </a:moveTo>
                  <a:cubicBezTo>
                    <a:pt x="33740" y="29417"/>
                    <a:pt x="31972" y="27645"/>
                    <a:pt x="31972" y="27139"/>
                  </a:cubicBezTo>
                  <a:cubicBezTo>
                    <a:pt x="31972" y="26127"/>
                    <a:pt x="52423" y="6389"/>
                    <a:pt x="84234" y="6389"/>
                  </a:cubicBezTo>
                  <a:cubicBezTo>
                    <a:pt x="93070" y="6389"/>
                    <a:pt x="116298" y="7654"/>
                    <a:pt x="137000" y="27139"/>
                  </a:cubicBezTo>
                  <a:lnTo>
                    <a:pt x="84486" y="80027"/>
                  </a:lnTo>
                  <a:lnTo>
                    <a:pt x="34245" y="29923"/>
                  </a:lnTo>
                  <a:close/>
                  <a:moveTo>
                    <a:pt x="26923" y="137216"/>
                  </a:moveTo>
                  <a:cubicBezTo>
                    <a:pt x="11522" y="120009"/>
                    <a:pt x="6473" y="100524"/>
                    <a:pt x="6473" y="84329"/>
                  </a:cubicBezTo>
                  <a:cubicBezTo>
                    <a:pt x="6473" y="64844"/>
                    <a:pt x="13795" y="46371"/>
                    <a:pt x="26923" y="31441"/>
                  </a:cubicBezTo>
                  <a:lnTo>
                    <a:pt x="79689" y="84329"/>
                  </a:lnTo>
                  <a:lnTo>
                    <a:pt x="26923" y="137216"/>
                  </a:lnTo>
                  <a:close/>
                  <a:moveTo>
                    <a:pt x="141545" y="31441"/>
                  </a:moveTo>
                  <a:cubicBezTo>
                    <a:pt x="153663" y="44347"/>
                    <a:pt x="162247" y="63579"/>
                    <a:pt x="162247" y="84329"/>
                  </a:cubicBezTo>
                  <a:cubicBezTo>
                    <a:pt x="162247" y="103814"/>
                    <a:pt x="154926" y="122286"/>
                    <a:pt x="141797" y="137216"/>
                  </a:cubicBezTo>
                  <a:lnTo>
                    <a:pt x="89031" y="84329"/>
                  </a:lnTo>
                  <a:lnTo>
                    <a:pt x="141545" y="31441"/>
                  </a:lnTo>
                  <a:close/>
                  <a:moveTo>
                    <a:pt x="134476" y="138735"/>
                  </a:moveTo>
                  <a:cubicBezTo>
                    <a:pt x="134980" y="139241"/>
                    <a:pt x="136748" y="141012"/>
                    <a:pt x="136748" y="141518"/>
                  </a:cubicBezTo>
                  <a:cubicBezTo>
                    <a:pt x="136748" y="142531"/>
                    <a:pt x="116298" y="162268"/>
                    <a:pt x="84486" y="162268"/>
                  </a:cubicBezTo>
                  <a:cubicBezTo>
                    <a:pt x="75650" y="162268"/>
                    <a:pt x="52423" y="161003"/>
                    <a:pt x="31720" y="141518"/>
                  </a:cubicBezTo>
                  <a:lnTo>
                    <a:pt x="84234" y="88631"/>
                  </a:lnTo>
                  <a:lnTo>
                    <a:pt x="134476" y="138735"/>
                  </a:lnTo>
                  <a:close/>
                </a:path>
              </a:pathLst>
            </a:custGeom>
            <a:solidFill>
              <a:srgbClr val="000000"/>
            </a:solidFill>
            <a:ln w="25342"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58623C5-710E-6C38-8F7F-BBA17B96B85A}"/>
                </a:ext>
              </a:extLst>
            </p:cNvPr>
            <p:cNvSpPr/>
            <p:nvPr>
              <p:custDataLst>
                <p:tags r:id="rId27"/>
              </p:custDataLst>
            </p:nvPr>
          </p:nvSpPr>
          <p:spPr>
            <a:xfrm>
              <a:off x="6891805" y="3961387"/>
              <a:ext cx="174962" cy="178400"/>
            </a:xfrm>
            <a:custGeom>
              <a:avLst/>
              <a:gdLst>
                <a:gd name="connsiteX0" fmla="*/ 143574 w 174962"/>
                <a:gd name="connsiteY0" fmla="*/ 26633 h 178400"/>
                <a:gd name="connsiteX1" fmla="*/ 170841 w 174962"/>
                <a:gd name="connsiteY1" fmla="*/ 7907 h 178400"/>
                <a:gd name="connsiteX2" fmla="*/ 175133 w 174962"/>
                <a:gd name="connsiteY2" fmla="*/ 2846 h 178400"/>
                <a:gd name="connsiteX3" fmla="*/ 171851 w 174962"/>
                <a:gd name="connsiteY3" fmla="*/ 63 h 178400"/>
                <a:gd name="connsiteX4" fmla="*/ 146099 w 174962"/>
                <a:gd name="connsiteY4" fmla="*/ 822 h 178400"/>
                <a:gd name="connsiteX5" fmla="*/ 119842 w 174962"/>
                <a:gd name="connsiteY5" fmla="*/ 63 h 178400"/>
                <a:gd name="connsiteX6" fmla="*/ 115298 w 174962"/>
                <a:gd name="connsiteY6" fmla="*/ 5124 h 178400"/>
                <a:gd name="connsiteX7" fmla="*/ 119842 w 174962"/>
                <a:gd name="connsiteY7" fmla="*/ 7907 h 178400"/>
                <a:gd name="connsiteX8" fmla="*/ 137010 w 174962"/>
                <a:gd name="connsiteY8" fmla="*/ 19042 h 178400"/>
                <a:gd name="connsiteX9" fmla="*/ 136253 w 174962"/>
                <a:gd name="connsiteY9" fmla="*/ 24356 h 178400"/>
                <a:gd name="connsiteX10" fmla="*/ 113530 w 174962"/>
                <a:gd name="connsiteY10" fmla="*/ 114695 h 178400"/>
                <a:gd name="connsiteX11" fmla="*/ 50665 w 174962"/>
                <a:gd name="connsiteY11" fmla="*/ 170619 h 178400"/>
                <a:gd name="connsiteX12" fmla="*/ 19864 w 174962"/>
                <a:gd name="connsiteY12" fmla="*/ 137723 h 178400"/>
                <a:gd name="connsiteX13" fmla="*/ 22641 w 174962"/>
                <a:gd name="connsiteY13" fmla="*/ 117985 h 178400"/>
                <a:gd name="connsiteX14" fmla="*/ 47131 w 174962"/>
                <a:gd name="connsiteY14" fmla="*/ 19548 h 178400"/>
                <a:gd name="connsiteX15" fmla="*/ 68338 w 174962"/>
                <a:gd name="connsiteY15" fmla="*/ 7907 h 178400"/>
                <a:gd name="connsiteX16" fmla="*/ 76922 w 174962"/>
                <a:gd name="connsiteY16" fmla="*/ 2846 h 178400"/>
                <a:gd name="connsiteX17" fmla="*/ 73388 w 174962"/>
                <a:gd name="connsiteY17" fmla="*/ 63 h 178400"/>
                <a:gd name="connsiteX18" fmla="*/ 41071 w 174962"/>
                <a:gd name="connsiteY18" fmla="*/ 822 h 178400"/>
                <a:gd name="connsiteX19" fmla="*/ 8503 w 174962"/>
                <a:gd name="connsiteY19" fmla="*/ 63 h 178400"/>
                <a:gd name="connsiteX20" fmla="*/ 3706 w 174962"/>
                <a:gd name="connsiteY20" fmla="*/ 5124 h 178400"/>
                <a:gd name="connsiteX21" fmla="*/ 10775 w 174962"/>
                <a:gd name="connsiteY21" fmla="*/ 7907 h 178400"/>
                <a:gd name="connsiteX22" fmla="*/ 20369 w 174962"/>
                <a:gd name="connsiteY22" fmla="*/ 8413 h 178400"/>
                <a:gd name="connsiteX23" fmla="*/ 27185 w 174962"/>
                <a:gd name="connsiteY23" fmla="*/ 12462 h 178400"/>
                <a:gd name="connsiteX24" fmla="*/ 22893 w 174962"/>
                <a:gd name="connsiteY24" fmla="*/ 30429 h 178400"/>
                <a:gd name="connsiteX25" fmla="*/ 17339 w 174962"/>
                <a:gd name="connsiteY25" fmla="*/ 52697 h 178400"/>
                <a:gd name="connsiteX26" fmla="*/ 1938 w 174962"/>
                <a:gd name="connsiteY26" fmla="*/ 115201 h 178400"/>
                <a:gd name="connsiteX27" fmla="*/ 171 w 174962"/>
                <a:gd name="connsiteY27" fmla="*/ 129878 h 178400"/>
                <a:gd name="connsiteX28" fmla="*/ 49655 w 174962"/>
                <a:gd name="connsiteY28" fmla="*/ 178464 h 178400"/>
                <a:gd name="connsiteX29" fmla="*/ 121104 w 174962"/>
                <a:gd name="connsiteY29" fmla="*/ 116466 h 178400"/>
                <a:gd name="connsiteX30" fmla="*/ 143574 w 174962"/>
                <a:gd name="connsiteY30" fmla="*/ 26633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4962" h="178400">
                  <a:moveTo>
                    <a:pt x="143574" y="26633"/>
                  </a:moveTo>
                  <a:cubicBezTo>
                    <a:pt x="146099" y="16258"/>
                    <a:pt x="150644" y="8667"/>
                    <a:pt x="170841" y="7907"/>
                  </a:cubicBezTo>
                  <a:cubicBezTo>
                    <a:pt x="172104" y="7907"/>
                    <a:pt x="175133" y="7654"/>
                    <a:pt x="175133" y="2846"/>
                  </a:cubicBezTo>
                  <a:cubicBezTo>
                    <a:pt x="175133" y="2593"/>
                    <a:pt x="175133" y="63"/>
                    <a:pt x="171851" y="63"/>
                  </a:cubicBezTo>
                  <a:cubicBezTo>
                    <a:pt x="163520" y="63"/>
                    <a:pt x="154683" y="822"/>
                    <a:pt x="146099" y="822"/>
                  </a:cubicBezTo>
                  <a:cubicBezTo>
                    <a:pt x="137515" y="822"/>
                    <a:pt x="128174" y="63"/>
                    <a:pt x="119842" y="63"/>
                  </a:cubicBezTo>
                  <a:cubicBezTo>
                    <a:pt x="118327" y="63"/>
                    <a:pt x="115298" y="63"/>
                    <a:pt x="115298" y="5124"/>
                  </a:cubicBezTo>
                  <a:cubicBezTo>
                    <a:pt x="115298" y="7907"/>
                    <a:pt x="117822" y="7907"/>
                    <a:pt x="119842" y="7907"/>
                  </a:cubicBezTo>
                  <a:cubicBezTo>
                    <a:pt x="134233" y="8160"/>
                    <a:pt x="137010" y="13474"/>
                    <a:pt x="137010" y="19042"/>
                  </a:cubicBezTo>
                  <a:cubicBezTo>
                    <a:pt x="137010" y="19801"/>
                    <a:pt x="136505" y="23597"/>
                    <a:pt x="136253" y="24356"/>
                  </a:cubicBezTo>
                  <a:lnTo>
                    <a:pt x="113530" y="114695"/>
                  </a:lnTo>
                  <a:cubicBezTo>
                    <a:pt x="104946" y="148604"/>
                    <a:pt x="75912" y="170619"/>
                    <a:pt x="50665" y="170619"/>
                  </a:cubicBezTo>
                  <a:cubicBezTo>
                    <a:pt x="33497" y="170619"/>
                    <a:pt x="19864" y="159485"/>
                    <a:pt x="19864" y="137723"/>
                  </a:cubicBezTo>
                  <a:cubicBezTo>
                    <a:pt x="19864" y="137216"/>
                    <a:pt x="19864" y="129119"/>
                    <a:pt x="22641" y="117985"/>
                  </a:cubicBezTo>
                  <a:lnTo>
                    <a:pt x="47131" y="19548"/>
                  </a:lnTo>
                  <a:cubicBezTo>
                    <a:pt x="49403" y="10438"/>
                    <a:pt x="49908" y="7907"/>
                    <a:pt x="68338" y="7907"/>
                  </a:cubicBezTo>
                  <a:cubicBezTo>
                    <a:pt x="74902" y="7907"/>
                    <a:pt x="76922" y="7907"/>
                    <a:pt x="76922" y="2846"/>
                  </a:cubicBezTo>
                  <a:cubicBezTo>
                    <a:pt x="76922" y="63"/>
                    <a:pt x="74145" y="63"/>
                    <a:pt x="73388" y="63"/>
                  </a:cubicBezTo>
                  <a:cubicBezTo>
                    <a:pt x="66318" y="63"/>
                    <a:pt x="48140" y="822"/>
                    <a:pt x="41071" y="822"/>
                  </a:cubicBezTo>
                  <a:cubicBezTo>
                    <a:pt x="33750" y="822"/>
                    <a:pt x="15824" y="63"/>
                    <a:pt x="8503" y="63"/>
                  </a:cubicBezTo>
                  <a:cubicBezTo>
                    <a:pt x="6483" y="63"/>
                    <a:pt x="3706" y="63"/>
                    <a:pt x="3706" y="5124"/>
                  </a:cubicBezTo>
                  <a:cubicBezTo>
                    <a:pt x="3706" y="7907"/>
                    <a:pt x="5978" y="7907"/>
                    <a:pt x="10775" y="7907"/>
                  </a:cubicBezTo>
                  <a:cubicBezTo>
                    <a:pt x="11280" y="7907"/>
                    <a:pt x="16077" y="7907"/>
                    <a:pt x="20369" y="8413"/>
                  </a:cubicBezTo>
                  <a:cubicBezTo>
                    <a:pt x="24913" y="8920"/>
                    <a:pt x="27185" y="9173"/>
                    <a:pt x="27185" y="12462"/>
                  </a:cubicBezTo>
                  <a:cubicBezTo>
                    <a:pt x="27185" y="13981"/>
                    <a:pt x="24408" y="24609"/>
                    <a:pt x="22893" y="30429"/>
                  </a:cubicBezTo>
                  <a:lnTo>
                    <a:pt x="17339" y="52697"/>
                  </a:lnTo>
                  <a:cubicBezTo>
                    <a:pt x="15067" y="62566"/>
                    <a:pt x="2948" y="110393"/>
                    <a:pt x="1938" y="115201"/>
                  </a:cubicBezTo>
                  <a:cubicBezTo>
                    <a:pt x="171" y="122286"/>
                    <a:pt x="171" y="126082"/>
                    <a:pt x="171" y="129878"/>
                  </a:cubicBezTo>
                  <a:cubicBezTo>
                    <a:pt x="171" y="160750"/>
                    <a:pt x="23146" y="178464"/>
                    <a:pt x="49655" y="178464"/>
                  </a:cubicBezTo>
                  <a:cubicBezTo>
                    <a:pt x="81467" y="178464"/>
                    <a:pt x="112773" y="149869"/>
                    <a:pt x="121104" y="116466"/>
                  </a:cubicBezTo>
                  <a:lnTo>
                    <a:pt x="143574" y="26633"/>
                  </a:lnTo>
                  <a:close/>
                </a:path>
              </a:pathLst>
            </a:custGeom>
            <a:solidFill>
              <a:srgbClr val="000000"/>
            </a:solidFill>
            <a:ln w="25342"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E1E356D-9225-5180-2B45-8C3D8E429659}"/>
                </a:ext>
              </a:extLst>
            </p:cNvPr>
            <p:cNvSpPr/>
            <p:nvPr>
              <p:custDataLst>
                <p:tags r:id="rId28"/>
              </p:custDataLst>
            </p:nvPr>
          </p:nvSpPr>
          <p:spPr>
            <a:xfrm>
              <a:off x="7047094" y="4094062"/>
              <a:ext cx="98615" cy="112481"/>
            </a:xfrm>
            <a:custGeom>
              <a:avLst/>
              <a:gdLst>
                <a:gd name="connsiteX0" fmla="*/ 13609 w 98615"/>
                <a:gd name="connsiteY0" fmla="*/ 99792 h 112481"/>
                <a:gd name="connsiteX1" fmla="*/ 4950 w 98615"/>
                <a:gd name="connsiteY1" fmla="*/ 106169 h 112481"/>
                <a:gd name="connsiteX2" fmla="*/ 178 w 98615"/>
                <a:gd name="connsiteY2" fmla="*/ 109888 h 112481"/>
                <a:gd name="connsiteX3" fmla="*/ 2652 w 98615"/>
                <a:gd name="connsiteY3" fmla="*/ 112545 h 112481"/>
                <a:gd name="connsiteX4" fmla="*/ 17851 w 98615"/>
                <a:gd name="connsiteY4" fmla="*/ 111837 h 112481"/>
                <a:gd name="connsiteX5" fmla="*/ 36407 w 98615"/>
                <a:gd name="connsiteY5" fmla="*/ 112545 h 112481"/>
                <a:gd name="connsiteX6" fmla="*/ 39942 w 98615"/>
                <a:gd name="connsiteY6" fmla="*/ 108648 h 112481"/>
                <a:gd name="connsiteX7" fmla="*/ 35347 w 98615"/>
                <a:gd name="connsiteY7" fmla="*/ 106169 h 112481"/>
                <a:gd name="connsiteX8" fmla="*/ 26687 w 98615"/>
                <a:gd name="connsiteY8" fmla="*/ 104043 h 112481"/>
                <a:gd name="connsiteX9" fmla="*/ 28631 w 98615"/>
                <a:gd name="connsiteY9" fmla="*/ 95895 h 112481"/>
                <a:gd name="connsiteX10" fmla="*/ 35170 w 98615"/>
                <a:gd name="connsiteY10" fmla="*/ 69501 h 112481"/>
                <a:gd name="connsiteX11" fmla="*/ 53373 w 98615"/>
                <a:gd name="connsiteY11" fmla="*/ 79952 h 112481"/>
                <a:gd name="connsiteX12" fmla="*/ 98793 w 98615"/>
                <a:gd name="connsiteY12" fmla="*/ 29646 h 112481"/>
                <a:gd name="connsiteX13" fmla="*/ 72283 w 98615"/>
                <a:gd name="connsiteY13" fmla="*/ 64 h 112481"/>
                <a:gd name="connsiteX14" fmla="*/ 47188 w 98615"/>
                <a:gd name="connsiteY14" fmla="*/ 12464 h 112481"/>
                <a:gd name="connsiteX15" fmla="*/ 28985 w 98615"/>
                <a:gd name="connsiteY15" fmla="*/ 64 h 112481"/>
                <a:gd name="connsiteX16" fmla="*/ 15023 w 98615"/>
                <a:gd name="connsiteY16" fmla="*/ 9452 h 112481"/>
                <a:gd name="connsiteX17" fmla="*/ 8661 w 98615"/>
                <a:gd name="connsiteY17" fmla="*/ 27166 h 112481"/>
                <a:gd name="connsiteX18" fmla="*/ 11665 w 98615"/>
                <a:gd name="connsiteY18" fmla="*/ 29469 h 112481"/>
                <a:gd name="connsiteX19" fmla="*/ 15553 w 98615"/>
                <a:gd name="connsiteY19" fmla="*/ 24155 h 112481"/>
                <a:gd name="connsiteX20" fmla="*/ 28455 w 98615"/>
                <a:gd name="connsiteY20" fmla="*/ 5024 h 112481"/>
                <a:gd name="connsiteX21" fmla="*/ 34287 w 98615"/>
                <a:gd name="connsiteY21" fmla="*/ 13704 h 112481"/>
                <a:gd name="connsiteX22" fmla="*/ 33756 w 98615"/>
                <a:gd name="connsiteY22" fmla="*/ 19018 h 112481"/>
                <a:gd name="connsiteX23" fmla="*/ 13609 w 98615"/>
                <a:gd name="connsiteY23" fmla="*/ 99792 h 112481"/>
                <a:gd name="connsiteX24" fmla="*/ 47011 w 98615"/>
                <a:gd name="connsiteY24" fmla="*/ 21321 h 112481"/>
                <a:gd name="connsiteX25" fmla="*/ 71753 w 98615"/>
                <a:gd name="connsiteY25" fmla="*/ 5024 h 112481"/>
                <a:gd name="connsiteX26" fmla="*/ 84655 w 98615"/>
                <a:gd name="connsiteY26" fmla="*/ 22206 h 112481"/>
                <a:gd name="connsiteX27" fmla="*/ 75465 w 98615"/>
                <a:gd name="connsiteY27" fmla="*/ 57811 h 112481"/>
                <a:gd name="connsiteX28" fmla="*/ 53373 w 98615"/>
                <a:gd name="connsiteY28" fmla="*/ 74993 h 112481"/>
                <a:gd name="connsiteX29" fmla="*/ 37645 w 98615"/>
                <a:gd name="connsiteY29" fmla="*/ 59582 h 112481"/>
                <a:gd name="connsiteX30" fmla="*/ 38175 w 98615"/>
                <a:gd name="connsiteY30" fmla="*/ 56925 h 112481"/>
                <a:gd name="connsiteX31" fmla="*/ 47011 w 98615"/>
                <a:gd name="connsiteY31" fmla="*/ 21321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615" h="112481">
                  <a:moveTo>
                    <a:pt x="13609" y="99792"/>
                  </a:moveTo>
                  <a:cubicBezTo>
                    <a:pt x="12372" y="104751"/>
                    <a:pt x="12019" y="106169"/>
                    <a:pt x="4950" y="106169"/>
                  </a:cubicBezTo>
                  <a:cubicBezTo>
                    <a:pt x="2652" y="106169"/>
                    <a:pt x="178" y="106169"/>
                    <a:pt x="178" y="109888"/>
                  </a:cubicBezTo>
                  <a:cubicBezTo>
                    <a:pt x="178" y="111837"/>
                    <a:pt x="1768" y="112545"/>
                    <a:pt x="2652" y="112545"/>
                  </a:cubicBezTo>
                  <a:cubicBezTo>
                    <a:pt x="7247" y="112545"/>
                    <a:pt x="13079" y="111837"/>
                    <a:pt x="17851" y="111837"/>
                  </a:cubicBezTo>
                  <a:cubicBezTo>
                    <a:pt x="23860" y="111837"/>
                    <a:pt x="30575" y="112545"/>
                    <a:pt x="36407" y="112545"/>
                  </a:cubicBezTo>
                  <a:cubicBezTo>
                    <a:pt x="37998" y="112545"/>
                    <a:pt x="39942" y="112014"/>
                    <a:pt x="39942" y="108648"/>
                  </a:cubicBezTo>
                  <a:cubicBezTo>
                    <a:pt x="39942" y="106169"/>
                    <a:pt x="37468" y="106169"/>
                    <a:pt x="35347" y="106169"/>
                  </a:cubicBezTo>
                  <a:cubicBezTo>
                    <a:pt x="31459" y="106169"/>
                    <a:pt x="26687" y="106169"/>
                    <a:pt x="26687" y="104043"/>
                  </a:cubicBezTo>
                  <a:cubicBezTo>
                    <a:pt x="26687" y="103157"/>
                    <a:pt x="27924" y="98552"/>
                    <a:pt x="28631" y="95895"/>
                  </a:cubicBezTo>
                  <a:cubicBezTo>
                    <a:pt x="30752" y="86507"/>
                    <a:pt x="33226" y="76941"/>
                    <a:pt x="35170" y="69501"/>
                  </a:cubicBezTo>
                  <a:cubicBezTo>
                    <a:pt x="37291" y="73044"/>
                    <a:pt x="42770" y="79952"/>
                    <a:pt x="53373" y="79952"/>
                  </a:cubicBezTo>
                  <a:cubicBezTo>
                    <a:pt x="74934" y="79952"/>
                    <a:pt x="98793" y="56039"/>
                    <a:pt x="98793" y="29646"/>
                  </a:cubicBezTo>
                  <a:cubicBezTo>
                    <a:pt x="98793" y="8921"/>
                    <a:pt x="84478" y="64"/>
                    <a:pt x="72283" y="64"/>
                  </a:cubicBezTo>
                  <a:cubicBezTo>
                    <a:pt x="61326" y="64"/>
                    <a:pt x="51960" y="7504"/>
                    <a:pt x="47188" y="12464"/>
                  </a:cubicBezTo>
                  <a:cubicBezTo>
                    <a:pt x="44183" y="2367"/>
                    <a:pt x="34287" y="64"/>
                    <a:pt x="28985" y="64"/>
                  </a:cubicBezTo>
                  <a:cubicBezTo>
                    <a:pt x="22092" y="64"/>
                    <a:pt x="17851" y="4670"/>
                    <a:pt x="15023" y="9452"/>
                  </a:cubicBezTo>
                  <a:cubicBezTo>
                    <a:pt x="11489" y="15475"/>
                    <a:pt x="8661" y="26103"/>
                    <a:pt x="8661" y="27166"/>
                  </a:cubicBezTo>
                  <a:cubicBezTo>
                    <a:pt x="8661" y="29469"/>
                    <a:pt x="11135" y="29469"/>
                    <a:pt x="11665" y="29469"/>
                  </a:cubicBezTo>
                  <a:cubicBezTo>
                    <a:pt x="14139" y="29469"/>
                    <a:pt x="14316" y="28937"/>
                    <a:pt x="15553" y="24155"/>
                  </a:cubicBezTo>
                  <a:cubicBezTo>
                    <a:pt x="18204" y="13881"/>
                    <a:pt x="21562" y="5024"/>
                    <a:pt x="28455" y="5024"/>
                  </a:cubicBezTo>
                  <a:cubicBezTo>
                    <a:pt x="33050" y="5024"/>
                    <a:pt x="34287" y="8921"/>
                    <a:pt x="34287" y="13704"/>
                  </a:cubicBezTo>
                  <a:cubicBezTo>
                    <a:pt x="34287" y="15652"/>
                    <a:pt x="33933" y="17955"/>
                    <a:pt x="33756" y="19018"/>
                  </a:cubicBezTo>
                  <a:lnTo>
                    <a:pt x="13609" y="99792"/>
                  </a:lnTo>
                  <a:close/>
                  <a:moveTo>
                    <a:pt x="47011" y="21321"/>
                  </a:moveTo>
                  <a:cubicBezTo>
                    <a:pt x="57261" y="7681"/>
                    <a:pt x="66098" y="5024"/>
                    <a:pt x="71753" y="5024"/>
                  </a:cubicBezTo>
                  <a:cubicBezTo>
                    <a:pt x="78646" y="5024"/>
                    <a:pt x="84655" y="10161"/>
                    <a:pt x="84655" y="22206"/>
                  </a:cubicBezTo>
                  <a:cubicBezTo>
                    <a:pt x="84655" y="29469"/>
                    <a:pt x="80767" y="47537"/>
                    <a:pt x="75465" y="57811"/>
                  </a:cubicBezTo>
                  <a:cubicBezTo>
                    <a:pt x="71046" y="66490"/>
                    <a:pt x="62387" y="74993"/>
                    <a:pt x="53373" y="74993"/>
                  </a:cubicBezTo>
                  <a:cubicBezTo>
                    <a:pt x="40826" y="74993"/>
                    <a:pt x="37645" y="61353"/>
                    <a:pt x="37645" y="59582"/>
                  </a:cubicBezTo>
                  <a:cubicBezTo>
                    <a:pt x="37645" y="58873"/>
                    <a:pt x="37998" y="57633"/>
                    <a:pt x="38175" y="56925"/>
                  </a:cubicBezTo>
                  <a:lnTo>
                    <a:pt x="47011" y="21321"/>
                  </a:lnTo>
                  <a:close/>
                </a:path>
              </a:pathLst>
            </a:custGeom>
            <a:solidFill>
              <a:srgbClr val="000000"/>
            </a:solidFill>
            <a:ln w="25342"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C2B3F22-B230-A406-6B90-63147BC97F9A}"/>
                </a:ext>
              </a:extLst>
            </p:cNvPr>
            <p:cNvSpPr/>
            <p:nvPr>
              <p:custDataLst>
                <p:tags r:id="rId29"/>
              </p:custDataLst>
            </p:nvPr>
          </p:nvSpPr>
          <p:spPr>
            <a:xfrm>
              <a:off x="7169400" y="4113218"/>
              <a:ext cx="51882" cy="84265"/>
            </a:xfrm>
            <a:custGeom>
              <a:avLst/>
              <a:gdLst>
                <a:gd name="connsiteX0" fmla="*/ 32372 w 51882"/>
                <a:gd name="connsiteY0" fmla="*/ 3861 h 84265"/>
                <a:gd name="connsiteX1" fmla="*/ 27828 w 51882"/>
                <a:gd name="connsiteY1" fmla="*/ 65 h 84265"/>
                <a:gd name="connsiteX2" fmla="*/ 2328 w 51882"/>
                <a:gd name="connsiteY2" fmla="*/ 8163 h 84265"/>
                <a:gd name="connsiteX3" fmla="*/ 182 w 51882"/>
                <a:gd name="connsiteY3" fmla="*/ 8163 h 84265"/>
                <a:gd name="connsiteX4" fmla="*/ 182 w 51882"/>
                <a:gd name="connsiteY4" fmla="*/ 13730 h 84265"/>
                <a:gd name="connsiteX5" fmla="*/ 2328 w 51882"/>
                <a:gd name="connsiteY5" fmla="*/ 13730 h 84265"/>
                <a:gd name="connsiteX6" fmla="*/ 20758 w 51882"/>
                <a:gd name="connsiteY6" fmla="*/ 10187 h 84265"/>
                <a:gd name="connsiteX7" fmla="*/ 20758 w 51882"/>
                <a:gd name="connsiteY7" fmla="*/ 73450 h 84265"/>
                <a:gd name="connsiteX8" fmla="*/ 7377 w 51882"/>
                <a:gd name="connsiteY8" fmla="*/ 78764 h 84265"/>
                <a:gd name="connsiteX9" fmla="*/ 1066 w 51882"/>
                <a:gd name="connsiteY9" fmla="*/ 78764 h 84265"/>
                <a:gd name="connsiteX10" fmla="*/ 1066 w 51882"/>
                <a:gd name="connsiteY10" fmla="*/ 84331 h 84265"/>
                <a:gd name="connsiteX11" fmla="*/ 26565 w 51882"/>
                <a:gd name="connsiteY11" fmla="*/ 83825 h 84265"/>
                <a:gd name="connsiteX12" fmla="*/ 52065 w 51882"/>
                <a:gd name="connsiteY12" fmla="*/ 84331 h 84265"/>
                <a:gd name="connsiteX13" fmla="*/ 52065 w 51882"/>
                <a:gd name="connsiteY13" fmla="*/ 78764 h 84265"/>
                <a:gd name="connsiteX14" fmla="*/ 45753 w 51882"/>
                <a:gd name="connsiteY14" fmla="*/ 78764 h 84265"/>
                <a:gd name="connsiteX15" fmla="*/ 32372 w 51882"/>
                <a:gd name="connsiteY15" fmla="*/ 73450 h 84265"/>
                <a:gd name="connsiteX16" fmla="*/ 32372 w 51882"/>
                <a:gd name="connsiteY16" fmla="*/ 3861 h 8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882" h="84265">
                  <a:moveTo>
                    <a:pt x="32372" y="3861"/>
                  </a:moveTo>
                  <a:cubicBezTo>
                    <a:pt x="32372" y="65"/>
                    <a:pt x="31993" y="65"/>
                    <a:pt x="27828" y="65"/>
                  </a:cubicBezTo>
                  <a:cubicBezTo>
                    <a:pt x="18865" y="8163"/>
                    <a:pt x="4853" y="8163"/>
                    <a:pt x="2328" y="8163"/>
                  </a:cubicBezTo>
                  <a:lnTo>
                    <a:pt x="182" y="8163"/>
                  </a:lnTo>
                  <a:lnTo>
                    <a:pt x="182" y="13730"/>
                  </a:lnTo>
                  <a:lnTo>
                    <a:pt x="2328" y="13730"/>
                  </a:lnTo>
                  <a:cubicBezTo>
                    <a:pt x="5231" y="13730"/>
                    <a:pt x="13437" y="13350"/>
                    <a:pt x="20758" y="10187"/>
                  </a:cubicBezTo>
                  <a:lnTo>
                    <a:pt x="20758" y="73450"/>
                  </a:lnTo>
                  <a:cubicBezTo>
                    <a:pt x="20758" y="77372"/>
                    <a:pt x="20758" y="78764"/>
                    <a:pt x="7377" y="78764"/>
                  </a:cubicBezTo>
                  <a:lnTo>
                    <a:pt x="1066" y="78764"/>
                  </a:lnTo>
                  <a:lnTo>
                    <a:pt x="1066" y="84331"/>
                  </a:lnTo>
                  <a:cubicBezTo>
                    <a:pt x="8009" y="83825"/>
                    <a:pt x="19243" y="83825"/>
                    <a:pt x="26565" y="83825"/>
                  </a:cubicBezTo>
                  <a:cubicBezTo>
                    <a:pt x="33887" y="83825"/>
                    <a:pt x="45122" y="83825"/>
                    <a:pt x="52065" y="84331"/>
                  </a:cubicBezTo>
                  <a:lnTo>
                    <a:pt x="52065" y="78764"/>
                  </a:lnTo>
                  <a:lnTo>
                    <a:pt x="45753" y="78764"/>
                  </a:lnTo>
                  <a:cubicBezTo>
                    <a:pt x="32372" y="78764"/>
                    <a:pt x="32372" y="77372"/>
                    <a:pt x="32372" y="73450"/>
                  </a:cubicBezTo>
                  <a:lnTo>
                    <a:pt x="32372" y="3861"/>
                  </a:lnTo>
                  <a:close/>
                </a:path>
              </a:pathLst>
            </a:custGeom>
            <a:solidFill>
              <a:srgbClr val="000000"/>
            </a:solidFill>
            <a:ln w="25342" cap="flat">
              <a:noFill/>
              <a:prstDash val="solid"/>
              <a:miter/>
            </a:ln>
          </p:spPr>
          <p:txBody>
            <a:bodyPr rtlCol="0" anchor="ctr"/>
            <a:lstStyle/>
            <a:p>
              <a:endParaRPr lang="en-US"/>
            </a:p>
          </p:txBody>
        </p:sp>
      </p:grpSp>
      <p:sp>
        <p:nvSpPr>
          <p:cNvPr id="52" name="TextBox 51">
            <a:extLst>
              <a:ext uri="{FF2B5EF4-FFF2-40B4-BE49-F238E27FC236}">
                <a16:creationId xmlns:a16="http://schemas.microsoft.com/office/drawing/2014/main" id="{07E5CA4F-224D-B9EB-204B-C7E3E177E9BB}"/>
              </a:ext>
            </a:extLst>
          </p:cNvPr>
          <p:cNvSpPr txBox="1"/>
          <p:nvPr/>
        </p:nvSpPr>
        <p:spPr>
          <a:xfrm>
            <a:off x="6756651" y="3522472"/>
            <a:ext cx="4594522" cy="400110"/>
          </a:xfrm>
          <a:prstGeom prst="rect">
            <a:avLst/>
          </a:prstGeom>
          <a:noFill/>
        </p:spPr>
        <p:txBody>
          <a:bodyPr wrap="square" rtlCol="0">
            <a:spAutoFit/>
          </a:bodyPr>
          <a:lstStyle/>
          <a:p>
            <a:pPr algn="l"/>
            <a:r>
              <a:rPr lang="en-US" sz="2000" dirty="0"/>
              <a:t>(importantly,      doesn’t touch register v)</a:t>
            </a:r>
          </a:p>
        </p:txBody>
      </p:sp>
      <p:grpSp>
        <p:nvGrpSpPr>
          <p:cNvPr id="53" name="Group 52" descr="\documentclass{article}&#10;\usepackage{amsmath}&#10;\pagestyle{empty}&#10;&#10;\input{Macros.tex}&#10;&#10;\begin{document}&#10;&#10;$\ddot{V}$&#10;&#10;&#10;\end{document}" title="IguanaTex Shape Display">
            <a:extLst>
              <a:ext uri="{FF2B5EF4-FFF2-40B4-BE49-F238E27FC236}">
                <a16:creationId xmlns:a16="http://schemas.microsoft.com/office/drawing/2014/main" id="{0E6A9703-0425-74BA-282D-36FBC4740DFE}"/>
              </a:ext>
            </a:extLst>
          </p:cNvPr>
          <p:cNvGrpSpPr>
            <a:grpSpLocks noChangeAspect="1"/>
          </p:cNvGrpSpPr>
          <p:nvPr>
            <p:custDataLst>
              <p:tags r:id="rId4"/>
            </p:custDataLst>
          </p:nvPr>
        </p:nvGrpSpPr>
        <p:grpSpPr>
          <a:xfrm>
            <a:off x="8293583" y="3581600"/>
            <a:ext cx="186063" cy="238823"/>
            <a:chOff x="4563996" y="3900964"/>
            <a:chExt cx="186063" cy="238823"/>
          </a:xfrm>
        </p:grpSpPr>
        <p:sp>
          <p:nvSpPr>
            <p:cNvPr id="54" name="Freeform: Shape 53">
              <a:extLst>
                <a:ext uri="{FF2B5EF4-FFF2-40B4-BE49-F238E27FC236}">
                  <a16:creationId xmlns:a16="http://schemas.microsoft.com/office/drawing/2014/main" id="{FC644BE1-9072-68E0-90A5-4916E6F1A196}"/>
                </a:ext>
              </a:extLst>
            </p:cNvPr>
            <p:cNvSpPr/>
            <p:nvPr>
              <p:custDataLst>
                <p:tags r:id="rId8"/>
              </p:custDataLst>
            </p:nvPr>
          </p:nvSpPr>
          <p:spPr>
            <a:xfrm>
              <a:off x="4616129" y="3900964"/>
              <a:ext cx="76460" cy="25305"/>
            </a:xfrm>
            <a:custGeom>
              <a:avLst/>
              <a:gdLst>
                <a:gd name="connsiteX0" fmla="*/ 26174 w 76460"/>
                <a:gd name="connsiteY0" fmla="*/ 12713 h 25305"/>
                <a:gd name="connsiteX1" fmla="*/ 13126 w 76460"/>
                <a:gd name="connsiteY1" fmla="*/ 60 h 25305"/>
                <a:gd name="connsiteX2" fmla="*/ 78 w 76460"/>
                <a:gd name="connsiteY2" fmla="*/ 12713 h 25305"/>
                <a:gd name="connsiteX3" fmla="*/ 13126 w 76460"/>
                <a:gd name="connsiteY3" fmla="*/ 25365 h 25305"/>
                <a:gd name="connsiteX4" fmla="*/ 26174 w 76460"/>
                <a:gd name="connsiteY4" fmla="*/ 12713 h 25305"/>
                <a:gd name="connsiteX5" fmla="*/ 76539 w 76460"/>
                <a:gd name="connsiteY5" fmla="*/ 12713 h 25305"/>
                <a:gd name="connsiteX6" fmla="*/ 63491 w 76460"/>
                <a:gd name="connsiteY6" fmla="*/ 60 h 25305"/>
                <a:gd name="connsiteX7" fmla="*/ 50443 w 76460"/>
                <a:gd name="connsiteY7" fmla="*/ 12713 h 25305"/>
                <a:gd name="connsiteX8" fmla="*/ 63491 w 76460"/>
                <a:gd name="connsiteY8" fmla="*/ 25365 h 25305"/>
                <a:gd name="connsiteX9" fmla="*/ 76539 w 76460"/>
                <a:gd name="connsiteY9" fmla="*/ 12713 h 2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460" h="25305">
                  <a:moveTo>
                    <a:pt x="26174" y="12713"/>
                  </a:moveTo>
                  <a:cubicBezTo>
                    <a:pt x="26174" y="6640"/>
                    <a:pt x="20955" y="60"/>
                    <a:pt x="13126" y="60"/>
                  </a:cubicBezTo>
                  <a:cubicBezTo>
                    <a:pt x="5819" y="60"/>
                    <a:pt x="78" y="5627"/>
                    <a:pt x="78" y="12713"/>
                  </a:cubicBezTo>
                  <a:cubicBezTo>
                    <a:pt x="78" y="19798"/>
                    <a:pt x="5819" y="25365"/>
                    <a:pt x="13126" y="25365"/>
                  </a:cubicBezTo>
                  <a:cubicBezTo>
                    <a:pt x="20955" y="25365"/>
                    <a:pt x="26174" y="18786"/>
                    <a:pt x="26174" y="12713"/>
                  </a:cubicBezTo>
                  <a:close/>
                  <a:moveTo>
                    <a:pt x="76539" y="12713"/>
                  </a:moveTo>
                  <a:cubicBezTo>
                    <a:pt x="76539" y="5627"/>
                    <a:pt x="70798" y="60"/>
                    <a:pt x="63491" y="60"/>
                  </a:cubicBezTo>
                  <a:cubicBezTo>
                    <a:pt x="55662" y="60"/>
                    <a:pt x="50443" y="6640"/>
                    <a:pt x="50443" y="12713"/>
                  </a:cubicBezTo>
                  <a:cubicBezTo>
                    <a:pt x="50443" y="18786"/>
                    <a:pt x="55662" y="25365"/>
                    <a:pt x="63491" y="25365"/>
                  </a:cubicBezTo>
                  <a:cubicBezTo>
                    <a:pt x="70798" y="25365"/>
                    <a:pt x="76539" y="19798"/>
                    <a:pt x="76539" y="12713"/>
                  </a:cubicBezTo>
                  <a:close/>
                </a:path>
              </a:pathLst>
            </a:custGeom>
            <a:solidFill>
              <a:srgbClr val="000000"/>
            </a:solidFill>
            <a:ln w="2619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D4D44A2-BE3E-5F11-337B-B46BD483E235}"/>
                </a:ext>
              </a:extLst>
            </p:cNvPr>
            <p:cNvSpPr/>
            <p:nvPr>
              <p:custDataLst>
                <p:tags r:id="rId9"/>
              </p:custDataLst>
            </p:nvPr>
          </p:nvSpPr>
          <p:spPr>
            <a:xfrm>
              <a:off x="4563996" y="3961387"/>
              <a:ext cx="186063" cy="178400"/>
            </a:xfrm>
            <a:custGeom>
              <a:avLst/>
              <a:gdLst>
                <a:gd name="connsiteX0" fmla="*/ 149345 w 186063"/>
                <a:gd name="connsiteY0" fmla="*/ 28911 h 178400"/>
                <a:gd name="connsiteX1" fmla="*/ 182748 w 186063"/>
                <a:gd name="connsiteY1" fmla="*/ 7907 h 178400"/>
                <a:gd name="connsiteX2" fmla="*/ 186140 w 186063"/>
                <a:gd name="connsiteY2" fmla="*/ 3099 h 178400"/>
                <a:gd name="connsiteX3" fmla="*/ 182748 w 186063"/>
                <a:gd name="connsiteY3" fmla="*/ 63 h 178400"/>
                <a:gd name="connsiteX4" fmla="*/ 161349 w 186063"/>
                <a:gd name="connsiteY4" fmla="*/ 822 h 178400"/>
                <a:gd name="connsiteX5" fmla="*/ 135514 w 186063"/>
                <a:gd name="connsiteY5" fmla="*/ 63 h 178400"/>
                <a:gd name="connsiteX6" fmla="*/ 130556 w 186063"/>
                <a:gd name="connsiteY6" fmla="*/ 4871 h 178400"/>
                <a:gd name="connsiteX7" fmla="*/ 134732 w 186063"/>
                <a:gd name="connsiteY7" fmla="*/ 7907 h 178400"/>
                <a:gd name="connsiteX8" fmla="*/ 146736 w 186063"/>
                <a:gd name="connsiteY8" fmla="*/ 16258 h 178400"/>
                <a:gd name="connsiteX9" fmla="*/ 142821 w 186063"/>
                <a:gd name="connsiteY9" fmla="*/ 25874 h 178400"/>
                <a:gd name="connsiteX10" fmla="*/ 62707 w 186063"/>
                <a:gd name="connsiteY10" fmla="*/ 149363 h 178400"/>
                <a:gd name="connsiteX11" fmla="*/ 44962 w 186063"/>
                <a:gd name="connsiteY11" fmla="*/ 15499 h 178400"/>
                <a:gd name="connsiteX12" fmla="*/ 62968 w 186063"/>
                <a:gd name="connsiteY12" fmla="*/ 7907 h 178400"/>
                <a:gd name="connsiteX13" fmla="*/ 69492 w 186063"/>
                <a:gd name="connsiteY13" fmla="*/ 2846 h 178400"/>
                <a:gd name="connsiteX14" fmla="*/ 65838 w 186063"/>
                <a:gd name="connsiteY14" fmla="*/ 63 h 178400"/>
                <a:gd name="connsiteX15" fmla="*/ 33479 w 186063"/>
                <a:gd name="connsiteY15" fmla="*/ 822 h 178400"/>
                <a:gd name="connsiteX16" fmla="*/ 19127 w 186063"/>
                <a:gd name="connsiteY16" fmla="*/ 569 h 178400"/>
                <a:gd name="connsiteX17" fmla="*/ 5035 w 186063"/>
                <a:gd name="connsiteY17" fmla="*/ 63 h 178400"/>
                <a:gd name="connsiteX18" fmla="*/ 77 w 186063"/>
                <a:gd name="connsiteY18" fmla="*/ 4871 h 178400"/>
                <a:gd name="connsiteX19" fmla="*/ 6601 w 186063"/>
                <a:gd name="connsiteY19" fmla="*/ 7907 h 178400"/>
                <a:gd name="connsiteX20" fmla="*/ 22258 w 186063"/>
                <a:gd name="connsiteY20" fmla="*/ 16511 h 178400"/>
                <a:gd name="connsiteX21" fmla="*/ 42874 w 186063"/>
                <a:gd name="connsiteY21" fmla="*/ 172644 h 178400"/>
                <a:gd name="connsiteX22" fmla="*/ 48093 w 186063"/>
                <a:gd name="connsiteY22" fmla="*/ 178464 h 178400"/>
                <a:gd name="connsiteX23" fmla="*/ 55400 w 186063"/>
                <a:gd name="connsiteY23" fmla="*/ 173909 h 178400"/>
                <a:gd name="connsiteX24" fmla="*/ 149345 w 186063"/>
                <a:gd name="connsiteY24" fmla="*/ 28911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063" h="178400">
                  <a:moveTo>
                    <a:pt x="149345" y="28911"/>
                  </a:moveTo>
                  <a:cubicBezTo>
                    <a:pt x="162132" y="9173"/>
                    <a:pt x="173092" y="8413"/>
                    <a:pt x="182748" y="7907"/>
                  </a:cubicBezTo>
                  <a:cubicBezTo>
                    <a:pt x="185879" y="7654"/>
                    <a:pt x="186140" y="3352"/>
                    <a:pt x="186140" y="3099"/>
                  </a:cubicBezTo>
                  <a:cubicBezTo>
                    <a:pt x="186140" y="1075"/>
                    <a:pt x="184836" y="63"/>
                    <a:pt x="182748" y="63"/>
                  </a:cubicBezTo>
                  <a:cubicBezTo>
                    <a:pt x="175963" y="63"/>
                    <a:pt x="168395" y="822"/>
                    <a:pt x="161349" y="822"/>
                  </a:cubicBezTo>
                  <a:cubicBezTo>
                    <a:pt x="152738" y="822"/>
                    <a:pt x="143865" y="63"/>
                    <a:pt x="135514" y="63"/>
                  </a:cubicBezTo>
                  <a:cubicBezTo>
                    <a:pt x="133949" y="63"/>
                    <a:pt x="130556" y="63"/>
                    <a:pt x="130556" y="4871"/>
                  </a:cubicBezTo>
                  <a:cubicBezTo>
                    <a:pt x="130556" y="7654"/>
                    <a:pt x="132905" y="7907"/>
                    <a:pt x="134732" y="7907"/>
                  </a:cubicBezTo>
                  <a:cubicBezTo>
                    <a:pt x="141777" y="8413"/>
                    <a:pt x="146736" y="10944"/>
                    <a:pt x="146736" y="16258"/>
                  </a:cubicBezTo>
                  <a:cubicBezTo>
                    <a:pt x="146736" y="20054"/>
                    <a:pt x="142821" y="25621"/>
                    <a:pt x="142821" y="25874"/>
                  </a:cubicBezTo>
                  <a:lnTo>
                    <a:pt x="62707" y="149363"/>
                  </a:lnTo>
                  <a:lnTo>
                    <a:pt x="44962" y="15499"/>
                  </a:lnTo>
                  <a:cubicBezTo>
                    <a:pt x="44962" y="11197"/>
                    <a:pt x="50964" y="7907"/>
                    <a:pt x="62968" y="7907"/>
                  </a:cubicBezTo>
                  <a:cubicBezTo>
                    <a:pt x="66621" y="7907"/>
                    <a:pt x="69492" y="7907"/>
                    <a:pt x="69492" y="2846"/>
                  </a:cubicBezTo>
                  <a:cubicBezTo>
                    <a:pt x="69492" y="569"/>
                    <a:pt x="67404" y="63"/>
                    <a:pt x="65838" y="63"/>
                  </a:cubicBezTo>
                  <a:cubicBezTo>
                    <a:pt x="55400" y="63"/>
                    <a:pt x="44179" y="822"/>
                    <a:pt x="33479" y="822"/>
                  </a:cubicBezTo>
                  <a:cubicBezTo>
                    <a:pt x="28782" y="822"/>
                    <a:pt x="23824" y="569"/>
                    <a:pt x="19127" y="569"/>
                  </a:cubicBezTo>
                  <a:cubicBezTo>
                    <a:pt x="14429" y="569"/>
                    <a:pt x="9471" y="63"/>
                    <a:pt x="5035" y="63"/>
                  </a:cubicBezTo>
                  <a:cubicBezTo>
                    <a:pt x="3208" y="63"/>
                    <a:pt x="77" y="63"/>
                    <a:pt x="77" y="4871"/>
                  </a:cubicBezTo>
                  <a:cubicBezTo>
                    <a:pt x="77" y="7907"/>
                    <a:pt x="2425" y="7907"/>
                    <a:pt x="6601" y="7907"/>
                  </a:cubicBezTo>
                  <a:cubicBezTo>
                    <a:pt x="21214" y="7907"/>
                    <a:pt x="21475" y="10185"/>
                    <a:pt x="22258" y="16511"/>
                  </a:cubicBezTo>
                  <a:lnTo>
                    <a:pt x="42874" y="172644"/>
                  </a:lnTo>
                  <a:cubicBezTo>
                    <a:pt x="43657" y="177705"/>
                    <a:pt x="44701" y="178464"/>
                    <a:pt x="48093" y="178464"/>
                  </a:cubicBezTo>
                  <a:cubicBezTo>
                    <a:pt x="52268" y="178464"/>
                    <a:pt x="53312" y="177199"/>
                    <a:pt x="55400" y="173909"/>
                  </a:cubicBezTo>
                  <a:lnTo>
                    <a:pt x="149345" y="28911"/>
                  </a:lnTo>
                  <a:close/>
                </a:path>
              </a:pathLst>
            </a:custGeom>
            <a:solidFill>
              <a:srgbClr val="000000"/>
            </a:solidFill>
            <a:ln w="26194" cap="flat">
              <a:noFill/>
              <a:prstDash val="solid"/>
              <a:miter/>
            </a:ln>
          </p:spPr>
          <p:txBody>
            <a:bodyPr rtlCol="0" anchor="ctr"/>
            <a:lstStyle/>
            <a:p>
              <a:endParaRPr lang="en-US"/>
            </a:p>
          </p:txBody>
        </p:sp>
      </p:grpSp>
      <p:sp>
        <p:nvSpPr>
          <p:cNvPr id="56" name="TextBox 55">
            <a:extLst>
              <a:ext uri="{FF2B5EF4-FFF2-40B4-BE49-F238E27FC236}">
                <a16:creationId xmlns:a16="http://schemas.microsoft.com/office/drawing/2014/main" id="{2921373E-4AC0-8736-7C06-D7C388EDE2AF}"/>
              </a:ext>
            </a:extLst>
          </p:cNvPr>
          <p:cNvSpPr txBox="1"/>
          <p:nvPr/>
        </p:nvSpPr>
        <p:spPr>
          <a:xfrm>
            <a:off x="918904" y="4887313"/>
            <a:ext cx="10614127" cy="707886"/>
          </a:xfrm>
          <a:prstGeom prst="rect">
            <a:avLst/>
          </a:prstGeom>
          <a:noFill/>
        </p:spPr>
        <p:txBody>
          <a:bodyPr wrap="square" rtlCol="0">
            <a:spAutoFit/>
          </a:bodyPr>
          <a:lstStyle/>
          <a:p>
            <a:pPr algn="l"/>
            <a:r>
              <a:rPr lang="en-US" sz="2000" b="1" dirty="0"/>
              <a:t>Main Technical Lemma [</a:t>
            </a:r>
            <a:r>
              <a:rPr lang="en-US" sz="2000" b="1" dirty="0">
                <a:solidFill>
                  <a:schemeClr val="accent1"/>
                </a:solidFill>
              </a:rPr>
              <a:t>CCLL24</a:t>
            </a:r>
            <a:r>
              <a:rPr lang="en-US" sz="2000" b="1" dirty="0"/>
              <a:t>]:</a:t>
            </a:r>
            <a:r>
              <a:rPr lang="en-US" sz="2000" dirty="0"/>
              <a:t> </a:t>
            </a:r>
          </a:p>
          <a:p>
            <a:pPr lvl="1"/>
            <a:r>
              <a:rPr lang="en-US" sz="2000" dirty="0"/>
              <a:t>All of Sim’s rewinding queries can be simulated via       </a:t>
            </a:r>
            <a:r>
              <a:rPr lang="en-US" sz="2000" u="sng" dirty="0"/>
              <a:t>without the help of the external verifier</a:t>
            </a:r>
            <a:r>
              <a:rPr lang="en-US" sz="2000" dirty="0"/>
              <a:t>.</a:t>
            </a:r>
          </a:p>
        </p:txBody>
      </p:sp>
      <p:grpSp>
        <p:nvGrpSpPr>
          <p:cNvPr id="448" name="Group 447" descr="\documentclass{article}&#10;\usepackage{amsmath}&#10;\pagestyle{empty}&#10;&#10;\input{Macros.tex}&#10;&#10;\begin{document}&#10;&#10;$\ddot{V}$&#10;&#10;&#10;\end{document}" title="IguanaTex Shape Display">
            <a:extLst>
              <a:ext uri="{FF2B5EF4-FFF2-40B4-BE49-F238E27FC236}">
                <a16:creationId xmlns:a16="http://schemas.microsoft.com/office/drawing/2014/main" id="{EE8ECA28-22D4-2B56-9C95-4386370ED541}"/>
              </a:ext>
            </a:extLst>
          </p:cNvPr>
          <p:cNvGrpSpPr>
            <a:grpSpLocks noChangeAspect="1"/>
          </p:cNvGrpSpPr>
          <p:nvPr>
            <p:custDataLst>
              <p:tags r:id="rId5"/>
            </p:custDataLst>
          </p:nvPr>
        </p:nvGrpSpPr>
        <p:grpSpPr>
          <a:xfrm>
            <a:off x="6756651" y="5231896"/>
            <a:ext cx="186063" cy="238823"/>
            <a:chOff x="4563996" y="3900964"/>
            <a:chExt cx="186063" cy="238823"/>
          </a:xfrm>
        </p:grpSpPr>
        <p:sp>
          <p:nvSpPr>
            <p:cNvPr id="455" name="Freeform: Shape 454">
              <a:extLst>
                <a:ext uri="{FF2B5EF4-FFF2-40B4-BE49-F238E27FC236}">
                  <a16:creationId xmlns:a16="http://schemas.microsoft.com/office/drawing/2014/main" id="{ABF73256-529F-2819-CA92-F2B764E0A41D}"/>
                </a:ext>
              </a:extLst>
            </p:cNvPr>
            <p:cNvSpPr/>
            <p:nvPr>
              <p:custDataLst>
                <p:tags r:id="rId6"/>
              </p:custDataLst>
            </p:nvPr>
          </p:nvSpPr>
          <p:spPr>
            <a:xfrm>
              <a:off x="4616129" y="3900964"/>
              <a:ext cx="76460" cy="25305"/>
            </a:xfrm>
            <a:custGeom>
              <a:avLst/>
              <a:gdLst>
                <a:gd name="connsiteX0" fmla="*/ 26174 w 76460"/>
                <a:gd name="connsiteY0" fmla="*/ 12713 h 25305"/>
                <a:gd name="connsiteX1" fmla="*/ 13126 w 76460"/>
                <a:gd name="connsiteY1" fmla="*/ 60 h 25305"/>
                <a:gd name="connsiteX2" fmla="*/ 78 w 76460"/>
                <a:gd name="connsiteY2" fmla="*/ 12713 h 25305"/>
                <a:gd name="connsiteX3" fmla="*/ 13126 w 76460"/>
                <a:gd name="connsiteY3" fmla="*/ 25365 h 25305"/>
                <a:gd name="connsiteX4" fmla="*/ 26174 w 76460"/>
                <a:gd name="connsiteY4" fmla="*/ 12713 h 25305"/>
                <a:gd name="connsiteX5" fmla="*/ 76539 w 76460"/>
                <a:gd name="connsiteY5" fmla="*/ 12713 h 25305"/>
                <a:gd name="connsiteX6" fmla="*/ 63491 w 76460"/>
                <a:gd name="connsiteY6" fmla="*/ 60 h 25305"/>
                <a:gd name="connsiteX7" fmla="*/ 50443 w 76460"/>
                <a:gd name="connsiteY7" fmla="*/ 12713 h 25305"/>
                <a:gd name="connsiteX8" fmla="*/ 63491 w 76460"/>
                <a:gd name="connsiteY8" fmla="*/ 25365 h 25305"/>
                <a:gd name="connsiteX9" fmla="*/ 76539 w 76460"/>
                <a:gd name="connsiteY9" fmla="*/ 12713 h 2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460" h="25305">
                  <a:moveTo>
                    <a:pt x="26174" y="12713"/>
                  </a:moveTo>
                  <a:cubicBezTo>
                    <a:pt x="26174" y="6640"/>
                    <a:pt x="20955" y="60"/>
                    <a:pt x="13126" y="60"/>
                  </a:cubicBezTo>
                  <a:cubicBezTo>
                    <a:pt x="5819" y="60"/>
                    <a:pt x="78" y="5627"/>
                    <a:pt x="78" y="12713"/>
                  </a:cubicBezTo>
                  <a:cubicBezTo>
                    <a:pt x="78" y="19798"/>
                    <a:pt x="5819" y="25365"/>
                    <a:pt x="13126" y="25365"/>
                  </a:cubicBezTo>
                  <a:cubicBezTo>
                    <a:pt x="20955" y="25365"/>
                    <a:pt x="26174" y="18786"/>
                    <a:pt x="26174" y="12713"/>
                  </a:cubicBezTo>
                  <a:close/>
                  <a:moveTo>
                    <a:pt x="76539" y="12713"/>
                  </a:moveTo>
                  <a:cubicBezTo>
                    <a:pt x="76539" y="5627"/>
                    <a:pt x="70798" y="60"/>
                    <a:pt x="63491" y="60"/>
                  </a:cubicBezTo>
                  <a:cubicBezTo>
                    <a:pt x="55662" y="60"/>
                    <a:pt x="50443" y="6640"/>
                    <a:pt x="50443" y="12713"/>
                  </a:cubicBezTo>
                  <a:cubicBezTo>
                    <a:pt x="50443" y="18786"/>
                    <a:pt x="55662" y="25365"/>
                    <a:pt x="63491" y="25365"/>
                  </a:cubicBezTo>
                  <a:cubicBezTo>
                    <a:pt x="70798" y="25365"/>
                    <a:pt x="76539" y="19798"/>
                    <a:pt x="76539" y="12713"/>
                  </a:cubicBezTo>
                  <a:close/>
                </a:path>
              </a:pathLst>
            </a:custGeom>
            <a:solidFill>
              <a:srgbClr val="000000"/>
            </a:solidFill>
            <a:ln w="26194"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id="{6D9A99B3-4C31-0FE0-F944-6EC4171E0892}"/>
                </a:ext>
              </a:extLst>
            </p:cNvPr>
            <p:cNvSpPr/>
            <p:nvPr>
              <p:custDataLst>
                <p:tags r:id="rId7"/>
              </p:custDataLst>
            </p:nvPr>
          </p:nvSpPr>
          <p:spPr>
            <a:xfrm>
              <a:off x="4563996" y="3961387"/>
              <a:ext cx="186063" cy="178400"/>
            </a:xfrm>
            <a:custGeom>
              <a:avLst/>
              <a:gdLst>
                <a:gd name="connsiteX0" fmla="*/ 149345 w 186063"/>
                <a:gd name="connsiteY0" fmla="*/ 28911 h 178400"/>
                <a:gd name="connsiteX1" fmla="*/ 182748 w 186063"/>
                <a:gd name="connsiteY1" fmla="*/ 7907 h 178400"/>
                <a:gd name="connsiteX2" fmla="*/ 186140 w 186063"/>
                <a:gd name="connsiteY2" fmla="*/ 3099 h 178400"/>
                <a:gd name="connsiteX3" fmla="*/ 182748 w 186063"/>
                <a:gd name="connsiteY3" fmla="*/ 63 h 178400"/>
                <a:gd name="connsiteX4" fmla="*/ 161349 w 186063"/>
                <a:gd name="connsiteY4" fmla="*/ 822 h 178400"/>
                <a:gd name="connsiteX5" fmla="*/ 135514 w 186063"/>
                <a:gd name="connsiteY5" fmla="*/ 63 h 178400"/>
                <a:gd name="connsiteX6" fmla="*/ 130556 w 186063"/>
                <a:gd name="connsiteY6" fmla="*/ 4871 h 178400"/>
                <a:gd name="connsiteX7" fmla="*/ 134732 w 186063"/>
                <a:gd name="connsiteY7" fmla="*/ 7907 h 178400"/>
                <a:gd name="connsiteX8" fmla="*/ 146736 w 186063"/>
                <a:gd name="connsiteY8" fmla="*/ 16258 h 178400"/>
                <a:gd name="connsiteX9" fmla="*/ 142821 w 186063"/>
                <a:gd name="connsiteY9" fmla="*/ 25874 h 178400"/>
                <a:gd name="connsiteX10" fmla="*/ 62707 w 186063"/>
                <a:gd name="connsiteY10" fmla="*/ 149363 h 178400"/>
                <a:gd name="connsiteX11" fmla="*/ 44962 w 186063"/>
                <a:gd name="connsiteY11" fmla="*/ 15499 h 178400"/>
                <a:gd name="connsiteX12" fmla="*/ 62968 w 186063"/>
                <a:gd name="connsiteY12" fmla="*/ 7907 h 178400"/>
                <a:gd name="connsiteX13" fmla="*/ 69492 w 186063"/>
                <a:gd name="connsiteY13" fmla="*/ 2846 h 178400"/>
                <a:gd name="connsiteX14" fmla="*/ 65838 w 186063"/>
                <a:gd name="connsiteY14" fmla="*/ 63 h 178400"/>
                <a:gd name="connsiteX15" fmla="*/ 33479 w 186063"/>
                <a:gd name="connsiteY15" fmla="*/ 822 h 178400"/>
                <a:gd name="connsiteX16" fmla="*/ 19127 w 186063"/>
                <a:gd name="connsiteY16" fmla="*/ 569 h 178400"/>
                <a:gd name="connsiteX17" fmla="*/ 5035 w 186063"/>
                <a:gd name="connsiteY17" fmla="*/ 63 h 178400"/>
                <a:gd name="connsiteX18" fmla="*/ 77 w 186063"/>
                <a:gd name="connsiteY18" fmla="*/ 4871 h 178400"/>
                <a:gd name="connsiteX19" fmla="*/ 6601 w 186063"/>
                <a:gd name="connsiteY19" fmla="*/ 7907 h 178400"/>
                <a:gd name="connsiteX20" fmla="*/ 22258 w 186063"/>
                <a:gd name="connsiteY20" fmla="*/ 16511 h 178400"/>
                <a:gd name="connsiteX21" fmla="*/ 42874 w 186063"/>
                <a:gd name="connsiteY21" fmla="*/ 172644 h 178400"/>
                <a:gd name="connsiteX22" fmla="*/ 48093 w 186063"/>
                <a:gd name="connsiteY22" fmla="*/ 178464 h 178400"/>
                <a:gd name="connsiteX23" fmla="*/ 55400 w 186063"/>
                <a:gd name="connsiteY23" fmla="*/ 173909 h 178400"/>
                <a:gd name="connsiteX24" fmla="*/ 149345 w 186063"/>
                <a:gd name="connsiteY24" fmla="*/ 28911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063" h="178400">
                  <a:moveTo>
                    <a:pt x="149345" y="28911"/>
                  </a:moveTo>
                  <a:cubicBezTo>
                    <a:pt x="162132" y="9173"/>
                    <a:pt x="173092" y="8413"/>
                    <a:pt x="182748" y="7907"/>
                  </a:cubicBezTo>
                  <a:cubicBezTo>
                    <a:pt x="185879" y="7654"/>
                    <a:pt x="186140" y="3352"/>
                    <a:pt x="186140" y="3099"/>
                  </a:cubicBezTo>
                  <a:cubicBezTo>
                    <a:pt x="186140" y="1075"/>
                    <a:pt x="184836" y="63"/>
                    <a:pt x="182748" y="63"/>
                  </a:cubicBezTo>
                  <a:cubicBezTo>
                    <a:pt x="175963" y="63"/>
                    <a:pt x="168395" y="822"/>
                    <a:pt x="161349" y="822"/>
                  </a:cubicBezTo>
                  <a:cubicBezTo>
                    <a:pt x="152738" y="822"/>
                    <a:pt x="143865" y="63"/>
                    <a:pt x="135514" y="63"/>
                  </a:cubicBezTo>
                  <a:cubicBezTo>
                    <a:pt x="133949" y="63"/>
                    <a:pt x="130556" y="63"/>
                    <a:pt x="130556" y="4871"/>
                  </a:cubicBezTo>
                  <a:cubicBezTo>
                    <a:pt x="130556" y="7654"/>
                    <a:pt x="132905" y="7907"/>
                    <a:pt x="134732" y="7907"/>
                  </a:cubicBezTo>
                  <a:cubicBezTo>
                    <a:pt x="141777" y="8413"/>
                    <a:pt x="146736" y="10944"/>
                    <a:pt x="146736" y="16258"/>
                  </a:cubicBezTo>
                  <a:cubicBezTo>
                    <a:pt x="146736" y="20054"/>
                    <a:pt x="142821" y="25621"/>
                    <a:pt x="142821" y="25874"/>
                  </a:cubicBezTo>
                  <a:lnTo>
                    <a:pt x="62707" y="149363"/>
                  </a:lnTo>
                  <a:lnTo>
                    <a:pt x="44962" y="15499"/>
                  </a:lnTo>
                  <a:cubicBezTo>
                    <a:pt x="44962" y="11197"/>
                    <a:pt x="50964" y="7907"/>
                    <a:pt x="62968" y="7907"/>
                  </a:cubicBezTo>
                  <a:cubicBezTo>
                    <a:pt x="66621" y="7907"/>
                    <a:pt x="69492" y="7907"/>
                    <a:pt x="69492" y="2846"/>
                  </a:cubicBezTo>
                  <a:cubicBezTo>
                    <a:pt x="69492" y="569"/>
                    <a:pt x="67404" y="63"/>
                    <a:pt x="65838" y="63"/>
                  </a:cubicBezTo>
                  <a:cubicBezTo>
                    <a:pt x="55400" y="63"/>
                    <a:pt x="44179" y="822"/>
                    <a:pt x="33479" y="822"/>
                  </a:cubicBezTo>
                  <a:cubicBezTo>
                    <a:pt x="28782" y="822"/>
                    <a:pt x="23824" y="569"/>
                    <a:pt x="19127" y="569"/>
                  </a:cubicBezTo>
                  <a:cubicBezTo>
                    <a:pt x="14429" y="569"/>
                    <a:pt x="9471" y="63"/>
                    <a:pt x="5035" y="63"/>
                  </a:cubicBezTo>
                  <a:cubicBezTo>
                    <a:pt x="3208" y="63"/>
                    <a:pt x="77" y="63"/>
                    <a:pt x="77" y="4871"/>
                  </a:cubicBezTo>
                  <a:cubicBezTo>
                    <a:pt x="77" y="7907"/>
                    <a:pt x="2425" y="7907"/>
                    <a:pt x="6601" y="7907"/>
                  </a:cubicBezTo>
                  <a:cubicBezTo>
                    <a:pt x="21214" y="7907"/>
                    <a:pt x="21475" y="10185"/>
                    <a:pt x="22258" y="16511"/>
                  </a:cubicBezTo>
                  <a:lnTo>
                    <a:pt x="42874" y="172644"/>
                  </a:lnTo>
                  <a:cubicBezTo>
                    <a:pt x="43657" y="177705"/>
                    <a:pt x="44701" y="178464"/>
                    <a:pt x="48093" y="178464"/>
                  </a:cubicBezTo>
                  <a:cubicBezTo>
                    <a:pt x="52268" y="178464"/>
                    <a:pt x="53312" y="177199"/>
                    <a:pt x="55400" y="173909"/>
                  </a:cubicBezTo>
                  <a:lnTo>
                    <a:pt x="149345" y="28911"/>
                  </a:lnTo>
                  <a:close/>
                </a:path>
              </a:pathLst>
            </a:custGeom>
            <a:solidFill>
              <a:srgbClr val="000000"/>
            </a:solidFill>
            <a:ln w="26194" cap="flat">
              <a:noFill/>
              <a:prstDash val="solid"/>
              <a:miter/>
            </a:ln>
          </p:spPr>
          <p:txBody>
            <a:bodyPr rtlCol="0" anchor="ctr"/>
            <a:lstStyle/>
            <a:p>
              <a:endParaRPr lang="en-US"/>
            </a:p>
          </p:txBody>
        </p:sp>
      </p:grpSp>
    </p:spTree>
    <p:extLst>
      <p:ext uri="{BB962C8B-B14F-4D97-AF65-F5344CB8AC3E}">
        <p14:creationId xmlns:p14="http://schemas.microsoft.com/office/powerpoint/2010/main" val="19864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52"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DC3E9-391D-DDF8-D735-FCF941ADFA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CD2E7B-7D57-05B5-34A6-C1922B856535}"/>
              </a:ext>
            </a:extLst>
          </p:cNvPr>
          <p:cNvSpPr>
            <a:spLocks noGrp="1"/>
          </p:cNvSpPr>
          <p:nvPr>
            <p:ph type="title"/>
          </p:nvPr>
        </p:nvSpPr>
        <p:spPr/>
        <p:txBody>
          <a:bodyPr/>
          <a:lstStyle/>
          <a:p>
            <a:r>
              <a:rPr lang="en-US" dirty="0"/>
              <a:t>A Toy Example: a real rewinding </a:t>
            </a:r>
          </a:p>
        </p:txBody>
      </p:sp>
      <p:grpSp>
        <p:nvGrpSpPr>
          <p:cNvPr id="641" name="Group 640" descr="\documentclass{article}&#10;\usepackage{amsmath}&#10;\pagestyle{empty}&#10;&#10;\input{Macros.tex}&#10;&#10;\begin{document}&#10;&#10;&#10;\begin{align*}&#10;&amp; \tilde{V} S \tilde{V}^\dagger \ket{k}_{\reg{gc}} \ket{k}_{\reg{lc}}  \ket{p_1, \ldots, p_k}_{\reg{p_1 \ldots p_k}} \ket{p_k}_{\reg{m}}\ket{\phi_{p_k}}_{\reg{s}} \ket{\rho}_{\reg{v}} &#10; \\ &#10;  = ~ &amp; &#10; \tilde{V} S \ket{k-1}_{\reg{gc}} \ket{k-1}_{\reg{lc}}  \ket{p_1, \ldots, p_k}_{\reg{p_1 \ldots p_k}} \ket{p_k}_{\reg{m}} \ket{\phi_{p_k}}_{\reg{s}} V^\dagger_{p_k} \ket{\rho}_{\reg{v}} &#10;  \\ &#10; = ~ &amp;&#10;\tilde{V}  \ket{k-1}_{\reg{gc}} \ket{k-1}_{\reg{lc}} \ket{p_1, \ldots, p_k}_{\reg{p_1 \ldots p_k}} \big(S \ket{p_k}_{\reg{m}} \ket{\phi_{p_k}}_{\reg{s}}\big) V^\dagger_{p_k} \ket{\rho}_{\reg{v}} &#10; \\ &#10;= ~ &amp;&#10;\tilde{V}  \ket{k-1}_{\reg{gc}} \ket{k-1}_{\reg{lc}} \ket{p_1, \ldots, p_k}_{\reg{p_1 \ldots p_k}} \ket{p_k}_{\reg{m}} \ket{\phi'_{p_k}}_{\reg{s}} V^\dagger_{p_k} \ket{\rho}_{\reg{v}} &#10;~ + ~ \\&#10;&amp; \hspace{8em}&#10;\tilde{V} \ket{k-1}_{\reg{gc}} \ket{k-1}_{\reg{lc}} \ket{p_1, \ldots, p_k}_{\reg{p_1 \ldots p_k}} \sum_{p'_k \ne p_k} \ket{p'_k}_{\reg{m}} \ket{\phi'_{p'_k}}_{\reg{s}} V^\dagger_{p_k} \ket{\rho}_{\reg{v}} &#10; \\ &#10;= ~ &amp;&#10;\ket{k}_{\reg{gc}} \ket{k}_{\reg{lc}} \ket{p_1, \ldots, p_k}_{\reg{p_1 \ldots p_k}} \ket{p_k}_{\reg{m}} \ket{\phi'_{p_k}}_{\reg{s}} \ket{\rho}_{\reg{v}} &#10;~ + ~ \\&#10;&amp; \hspace{8em}&#10;\tilde{V} \ket{k-1}_{\reg{gc}} \ket{k-1}_{\reg{lc}} \ket{p_1, \ldots, p_k}_{\reg{p_1 \ldots p_{k-1}}} \sum_{p'_k \ne p_k} \ket{p'_k}_{\reg{p_k}} \ket{p_k}_{\reg{m}} \ket{\phi'_{p'_k}}_{\reg{s}} V^\dagger_{p_k} \ket{\rho}_{\reg{v}} &#10; \\ &#10;= ~ &amp;&#10;\underbrace{&#10;\ket{k}_{\reg{gc}} \ket{k}_{\reg{lc}}\ket{p_1, \ldots, p_k}_{\reg{p_1 \ldots p_k}} \ket{p_k}_{\reg{m}} \ket{\phi'_{p_k}}_{\reg{s}} \ket{\rho}_{\reg{v}} \vphantom{\sum_{p'_k \ne p_k}} &#10;}_{good}&#10;~ + ~ &#10;\underbrace{&#10;\ket{k}_{\reg{gc}} \ket{k-1}_{\reg{lc}} \ket{p_1, \ldots, p_k}_{\reg{p_1 \ldots p_{k-1}}} \sum_{p'_k \ne p_k} \ket{p'_k}_{\reg{p_k}} \ket{p_k}_{\reg{m}} \ket{\phi'_{p'_k}}_{\reg{s}} V^\dagger_{p_k} \ket{\rho}_{\reg{v}} &#10;}_{bad}&#10;\end{align*}&#10;&#10;&#10;\end{document}" title="IguanaTex Shape Display">
            <a:extLst>
              <a:ext uri="{FF2B5EF4-FFF2-40B4-BE49-F238E27FC236}">
                <a16:creationId xmlns:a16="http://schemas.microsoft.com/office/drawing/2014/main" id="{33059E73-A24B-012E-5CDB-AC38E94CE76B}"/>
              </a:ext>
            </a:extLst>
          </p:cNvPr>
          <p:cNvGrpSpPr>
            <a:grpSpLocks noChangeAspect="1"/>
          </p:cNvGrpSpPr>
          <p:nvPr>
            <p:custDataLst>
              <p:tags r:id="rId1"/>
            </p:custDataLst>
          </p:nvPr>
        </p:nvGrpSpPr>
        <p:grpSpPr>
          <a:xfrm>
            <a:off x="480812" y="1945915"/>
            <a:ext cx="11533181" cy="4560721"/>
            <a:chOff x="4123087" y="4439357"/>
            <a:chExt cx="12409713" cy="4907341"/>
          </a:xfrm>
        </p:grpSpPr>
        <p:sp>
          <p:nvSpPr>
            <p:cNvPr id="100" name="Freeform: Shape 99">
              <a:extLst>
                <a:ext uri="{FF2B5EF4-FFF2-40B4-BE49-F238E27FC236}">
                  <a16:creationId xmlns:a16="http://schemas.microsoft.com/office/drawing/2014/main" id="{DFA4B237-F6C7-C3FC-D669-65DC7BD07295}"/>
                </a:ext>
              </a:extLst>
            </p:cNvPr>
            <p:cNvSpPr/>
            <p:nvPr>
              <p:custDataLst>
                <p:tags r:id="rId28"/>
              </p:custDataLst>
            </p:nvPr>
          </p:nvSpPr>
          <p:spPr>
            <a:xfrm>
              <a:off x="4421716" y="4439357"/>
              <a:ext cx="140443" cy="28773"/>
            </a:xfrm>
            <a:custGeom>
              <a:avLst/>
              <a:gdLst>
                <a:gd name="connsiteX0" fmla="*/ 136975 w 140443"/>
                <a:gd name="connsiteY0" fmla="*/ 82 h 28773"/>
                <a:gd name="connsiteX1" fmla="*/ 98258 w 140443"/>
                <a:gd name="connsiteY1" fmla="*/ 18002 h 28773"/>
                <a:gd name="connsiteX2" fmla="*/ 71941 w 140443"/>
                <a:gd name="connsiteY2" fmla="*/ 8664 h 28773"/>
                <a:gd name="connsiteX3" fmla="*/ 46635 w 140443"/>
                <a:gd name="connsiteY3" fmla="*/ 82 h 28773"/>
                <a:gd name="connsiteX4" fmla="*/ 28163 w 140443"/>
                <a:gd name="connsiteY4" fmla="*/ 4625 h 28773"/>
                <a:gd name="connsiteX5" fmla="*/ 13739 w 140443"/>
                <a:gd name="connsiteY5" fmla="*/ 13459 h 28773"/>
                <a:gd name="connsiteX6" fmla="*/ 74 w 140443"/>
                <a:gd name="connsiteY6" fmla="*/ 24565 h 28773"/>
                <a:gd name="connsiteX7" fmla="*/ 3617 w 140443"/>
                <a:gd name="connsiteY7" fmla="*/ 28856 h 28773"/>
                <a:gd name="connsiteX8" fmla="*/ 42334 w 140443"/>
                <a:gd name="connsiteY8" fmla="*/ 10935 h 28773"/>
                <a:gd name="connsiteX9" fmla="*/ 68651 w 140443"/>
                <a:gd name="connsiteY9" fmla="*/ 20274 h 28773"/>
                <a:gd name="connsiteX10" fmla="*/ 93956 w 140443"/>
                <a:gd name="connsiteY10" fmla="*/ 28856 h 28773"/>
                <a:gd name="connsiteX11" fmla="*/ 112429 w 140443"/>
                <a:gd name="connsiteY11" fmla="*/ 24312 h 28773"/>
                <a:gd name="connsiteX12" fmla="*/ 126853 w 140443"/>
                <a:gd name="connsiteY12" fmla="*/ 15478 h 28773"/>
                <a:gd name="connsiteX13" fmla="*/ 140517 w 140443"/>
                <a:gd name="connsiteY13" fmla="*/ 4373 h 28773"/>
                <a:gd name="connsiteX14" fmla="*/ 136975 w 140443"/>
                <a:gd name="connsiteY14" fmla="*/ 82 h 2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443" h="28773">
                  <a:moveTo>
                    <a:pt x="136975" y="82"/>
                  </a:moveTo>
                  <a:cubicBezTo>
                    <a:pt x="124575" y="10431"/>
                    <a:pt x="111164" y="18002"/>
                    <a:pt x="98258" y="18002"/>
                  </a:cubicBezTo>
                  <a:cubicBezTo>
                    <a:pt x="88136" y="18002"/>
                    <a:pt x="80797" y="13712"/>
                    <a:pt x="71941" y="8664"/>
                  </a:cubicBezTo>
                  <a:cubicBezTo>
                    <a:pt x="64602" y="4373"/>
                    <a:pt x="56758" y="82"/>
                    <a:pt x="46635" y="82"/>
                  </a:cubicBezTo>
                  <a:cubicBezTo>
                    <a:pt x="40309" y="82"/>
                    <a:pt x="33730" y="2101"/>
                    <a:pt x="28163" y="4625"/>
                  </a:cubicBezTo>
                  <a:cubicBezTo>
                    <a:pt x="23102" y="7149"/>
                    <a:pt x="18041" y="9926"/>
                    <a:pt x="13739" y="13459"/>
                  </a:cubicBezTo>
                  <a:lnTo>
                    <a:pt x="74" y="24565"/>
                  </a:lnTo>
                  <a:lnTo>
                    <a:pt x="3617" y="28856"/>
                  </a:lnTo>
                  <a:cubicBezTo>
                    <a:pt x="16016" y="18507"/>
                    <a:pt x="29428" y="10935"/>
                    <a:pt x="42334" y="10935"/>
                  </a:cubicBezTo>
                  <a:cubicBezTo>
                    <a:pt x="52456" y="10935"/>
                    <a:pt x="59794" y="15226"/>
                    <a:pt x="68651" y="20274"/>
                  </a:cubicBezTo>
                  <a:cubicBezTo>
                    <a:pt x="75989" y="24565"/>
                    <a:pt x="83834" y="28856"/>
                    <a:pt x="93956" y="28856"/>
                  </a:cubicBezTo>
                  <a:cubicBezTo>
                    <a:pt x="100282" y="28856"/>
                    <a:pt x="106862" y="26836"/>
                    <a:pt x="112429" y="24312"/>
                  </a:cubicBezTo>
                  <a:cubicBezTo>
                    <a:pt x="117490" y="21788"/>
                    <a:pt x="122551" y="19012"/>
                    <a:pt x="126853" y="15478"/>
                  </a:cubicBezTo>
                  <a:lnTo>
                    <a:pt x="140517" y="4373"/>
                  </a:lnTo>
                  <a:lnTo>
                    <a:pt x="136975" y="82"/>
                  </a:lnTo>
                  <a:close/>
                </a:path>
              </a:pathLst>
            </a:custGeom>
            <a:solidFill>
              <a:srgbClr val="000000"/>
            </a:solidFill>
            <a:ln w="254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2A71BC21-6F14-0ED4-26BB-868E4037B71A}"/>
                </a:ext>
              </a:extLst>
            </p:cNvPr>
            <p:cNvSpPr/>
            <p:nvPr>
              <p:custDataLst>
                <p:tags r:id="rId29"/>
              </p:custDataLst>
            </p:nvPr>
          </p:nvSpPr>
          <p:spPr>
            <a:xfrm>
              <a:off x="4404255" y="4513001"/>
              <a:ext cx="180425" cy="177941"/>
            </a:xfrm>
            <a:custGeom>
              <a:avLst/>
              <a:gdLst>
                <a:gd name="connsiteX0" fmla="*/ 144818 w 180425"/>
                <a:gd name="connsiteY0" fmla="*/ 28858 h 177941"/>
                <a:gd name="connsiteX1" fmla="*/ 177209 w 180425"/>
                <a:gd name="connsiteY1" fmla="*/ 7909 h 177941"/>
                <a:gd name="connsiteX2" fmla="*/ 180498 w 180425"/>
                <a:gd name="connsiteY2" fmla="*/ 3113 h 177941"/>
                <a:gd name="connsiteX3" fmla="*/ 177209 w 180425"/>
                <a:gd name="connsiteY3" fmla="*/ 85 h 177941"/>
                <a:gd name="connsiteX4" fmla="*/ 156458 w 180425"/>
                <a:gd name="connsiteY4" fmla="*/ 842 h 177941"/>
                <a:gd name="connsiteX5" fmla="*/ 131406 w 180425"/>
                <a:gd name="connsiteY5" fmla="*/ 85 h 177941"/>
                <a:gd name="connsiteX6" fmla="*/ 126598 w 180425"/>
                <a:gd name="connsiteY6" fmla="*/ 4880 h 177941"/>
                <a:gd name="connsiteX7" fmla="*/ 130647 w 180425"/>
                <a:gd name="connsiteY7" fmla="*/ 7909 h 177941"/>
                <a:gd name="connsiteX8" fmla="*/ 142288 w 180425"/>
                <a:gd name="connsiteY8" fmla="*/ 16238 h 177941"/>
                <a:gd name="connsiteX9" fmla="*/ 138492 w 180425"/>
                <a:gd name="connsiteY9" fmla="*/ 25829 h 177941"/>
                <a:gd name="connsiteX10" fmla="*/ 60805 w 180425"/>
                <a:gd name="connsiteY10" fmla="*/ 149000 h 177941"/>
                <a:gd name="connsiteX11" fmla="*/ 43598 w 180425"/>
                <a:gd name="connsiteY11" fmla="*/ 15481 h 177941"/>
                <a:gd name="connsiteX12" fmla="*/ 61058 w 180425"/>
                <a:gd name="connsiteY12" fmla="*/ 7909 h 177941"/>
                <a:gd name="connsiteX13" fmla="*/ 67384 w 180425"/>
                <a:gd name="connsiteY13" fmla="*/ 2861 h 177941"/>
                <a:gd name="connsiteX14" fmla="*/ 63842 w 180425"/>
                <a:gd name="connsiteY14" fmla="*/ 85 h 177941"/>
                <a:gd name="connsiteX15" fmla="*/ 32463 w 180425"/>
                <a:gd name="connsiteY15" fmla="*/ 842 h 177941"/>
                <a:gd name="connsiteX16" fmla="*/ 18546 w 180425"/>
                <a:gd name="connsiteY16" fmla="*/ 589 h 177941"/>
                <a:gd name="connsiteX17" fmla="*/ 4881 w 180425"/>
                <a:gd name="connsiteY17" fmla="*/ 85 h 177941"/>
                <a:gd name="connsiteX18" fmla="*/ 73 w 180425"/>
                <a:gd name="connsiteY18" fmla="*/ 4880 h 177941"/>
                <a:gd name="connsiteX19" fmla="*/ 6399 w 180425"/>
                <a:gd name="connsiteY19" fmla="*/ 7909 h 177941"/>
                <a:gd name="connsiteX20" fmla="*/ 21582 w 180425"/>
                <a:gd name="connsiteY20" fmla="*/ 16491 h 177941"/>
                <a:gd name="connsiteX21" fmla="*/ 41573 w 180425"/>
                <a:gd name="connsiteY21" fmla="*/ 172221 h 177941"/>
                <a:gd name="connsiteX22" fmla="*/ 46634 w 180425"/>
                <a:gd name="connsiteY22" fmla="*/ 178026 h 177941"/>
                <a:gd name="connsiteX23" fmla="*/ 53720 w 180425"/>
                <a:gd name="connsiteY23" fmla="*/ 173483 h 177941"/>
                <a:gd name="connsiteX24" fmla="*/ 144818 w 180425"/>
                <a:gd name="connsiteY24" fmla="*/ 28858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7941">
                  <a:moveTo>
                    <a:pt x="144818" y="28858"/>
                  </a:moveTo>
                  <a:cubicBezTo>
                    <a:pt x="157218" y="9171"/>
                    <a:pt x="167846" y="8414"/>
                    <a:pt x="177209" y="7909"/>
                  </a:cubicBezTo>
                  <a:cubicBezTo>
                    <a:pt x="180245" y="7657"/>
                    <a:pt x="180498" y="3366"/>
                    <a:pt x="180498" y="3113"/>
                  </a:cubicBezTo>
                  <a:cubicBezTo>
                    <a:pt x="180498" y="1094"/>
                    <a:pt x="179233" y="85"/>
                    <a:pt x="177209" y="85"/>
                  </a:cubicBezTo>
                  <a:cubicBezTo>
                    <a:pt x="170629" y="85"/>
                    <a:pt x="163291" y="842"/>
                    <a:pt x="156458" y="842"/>
                  </a:cubicBezTo>
                  <a:cubicBezTo>
                    <a:pt x="148108" y="842"/>
                    <a:pt x="139504" y="85"/>
                    <a:pt x="131406" y="85"/>
                  </a:cubicBezTo>
                  <a:cubicBezTo>
                    <a:pt x="129888" y="85"/>
                    <a:pt x="126598" y="85"/>
                    <a:pt x="126598" y="4880"/>
                  </a:cubicBezTo>
                  <a:cubicBezTo>
                    <a:pt x="126598" y="7657"/>
                    <a:pt x="128876" y="7909"/>
                    <a:pt x="130647" y="7909"/>
                  </a:cubicBezTo>
                  <a:cubicBezTo>
                    <a:pt x="137480" y="8414"/>
                    <a:pt x="142288" y="10938"/>
                    <a:pt x="142288" y="16238"/>
                  </a:cubicBezTo>
                  <a:cubicBezTo>
                    <a:pt x="142288" y="20024"/>
                    <a:pt x="138492" y="25577"/>
                    <a:pt x="138492" y="25829"/>
                  </a:cubicBezTo>
                  <a:lnTo>
                    <a:pt x="60805" y="149000"/>
                  </a:lnTo>
                  <a:lnTo>
                    <a:pt x="43598" y="15481"/>
                  </a:lnTo>
                  <a:cubicBezTo>
                    <a:pt x="43598" y="11190"/>
                    <a:pt x="49418" y="7909"/>
                    <a:pt x="61058" y="7909"/>
                  </a:cubicBezTo>
                  <a:cubicBezTo>
                    <a:pt x="64601" y="7909"/>
                    <a:pt x="67384" y="7909"/>
                    <a:pt x="67384" y="2861"/>
                  </a:cubicBezTo>
                  <a:cubicBezTo>
                    <a:pt x="67384" y="589"/>
                    <a:pt x="65360" y="85"/>
                    <a:pt x="63842" y="85"/>
                  </a:cubicBezTo>
                  <a:cubicBezTo>
                    <a:pt x="53720" y="85"/>
                    <a:pt x="42838" y="842"/>
                    <a:pt x="32463" y="842"/>
                  </a:cubicBezTo>
                  <a:cubicBezTo>
                    <a:pt x="27908" y="842"/>
                    <a:pt x="23100" y="589"/>
                    <a:pt x="18546" y="589"/>
                  </a:cubicBezTo>
                  <a:cubicBezTo>
                    <a:pt x="13991" y="589"/>
                    <a:pt x="9183" y="85"/>
                    <a:pt x="4881" y="85"/>
                  </a:cubicBezTo>
                  <a:cubicBezTo>
                    <a:pt x="3109" y="85"/>
                    <a:pt x="73" y="85"/>
                    <a:pt x="73" y="4880"/>
                  </a:cubicBezTo>
                  <a:cubicBezTo>
                    <a:pt x="73" y="7909"/>
                    <a:pt x="2350" y="7909"/>
                    <a:pt x="6399" y="7909"/>
                  </a:cubicBezTo>
                  <a:cubicBezTo>
                    <a:pt x="20570" y="7909"/>
                    <a:pt x="20823" y="10181"/>
                    <a:pt x="21582" y="16491"/>
                  </a:cubicBezTo>
                  <a:lnTo>
                    <a:pt x="41573" y="172221"/>
                  </a:lnTo>
                  <a:cubicBezTo>
                    <a:pt x="42332" y="177269"/>
                    <a:pt x="43345" y="178026"/>
                    <a:pt x="46634" y="178026"/>
                  </a:cubicBezTo>
                  <a:cubicBezTo>
                    <a:pt x="50683" y="178026"/>
                    <a:pt x="51695" y="176764"/>
                    <a:pt x="53720" y="173483"/>
                  </a:cubicBezTo>
                  <a:lnTo>
                    <a:pt x="144818" y="28858"/>
                  </a:lnTo>
                  <a:close/>
                </a:path>
              </a:pathLst>
            </a:custGeom>
            <a:solidFill>
              <a:srgbClr val="000000"/>
            </a:solidFill>
            <a:ln w="254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E4C00981-A364-F43E-4A0F-244CCDC262E4}"/>
                </a:ext>
              </a:extLst>
            </p:cNvPr>
            <p:cNvSpPr/>
            <p:nvPr>
              <p:custDataLst>
                <p:tags r:id="rId30"/>
              </p:custDataLst>
            </p:nvPr>
          </p:nvSpPr>
          <p:spPr>
            <a:xfrm>
              <a:off x="4607090" y="4507449"/>
              <a:ext cx="150059" cy="183493"/>
            </a:xfrm>
            <a:custGeom>
              <a:avLst/>
              <a:gdLst>
                <a:gd name="connsiteX0" fmla="*/ 150140 w 150059"/>
                <a:gd name="connsiteY0" fmla="*/ 2609 h 183493"/>
                <a:gd name="connsiteX1" fmla="*/ 147357 w 150059"/>
                <a:gd name="connsiteY1" fmla="*/ 85 h 183493"/>
                <a:gd name="connsiteX2" fmla="*/ 142802 w 150059"/>
                <a:gd name="connsiteY2" fmla="*/ 3871 h 183493"/>
                <a:gd name="connsiteX3" fmla="*/ 130655 w 150059"/>
                <a:gd name="connsiteY3" fmla="*/ 18257 h 183493"/>
                <a:gd name="connsiteX4" fmla="*/ 94469 w 150059"/>
                <a:gd name="connsiteY4" fmla="*/ 85 h 183493"/>
                <a:gd name="connsiteX5" fmla="*/ 31965 w 150059"/>
                <a:gd name="connsiteY5" fmla="*/ 59651 h 183493"/>
                <a:gd name="connsiteX6" fmla="*/ 58283 w 150059"/>
                <a:gd name="connsiteY6" fmla="*/ 95491 h 183493"/>
                <a:gd name="connsiteX7" fmla="*/ 85359 w 150059"/>
                <a:gd name="connsiteY7" fmla="*/ 102559 h 183493"/>
                <a:gd name="connsiteX8" fmla="*/ 108640 w 150059"/>
                <a:gd name="connsiteY8" fmla="*/ 129313 h 183493"/>
                <a:gd name="connsiteX9" fmla="*/ 63091 w 150059"/>
                <a:gd name="connsiteY9" fmla="*/ 175754 h 183493"/>
                <a:gd name="connsiteX10" fmla="*/ 18807 w 150059"/>
                <a:gd name="connsiteY10" fmla="*/ 138904 h 183493"/>
                <a:gd name="connsiteX11" fmla="*/ 20325 w 150059"/>
                <a:gd name="connsiteY11" fmla="*/ 125275 h 183493"/>
                <a:gd name="connsiteX12" fmla="*/ 20831 w 150059"/>
                <a:gd name="connsiteY12" fmla="*/ 123508 h 183493"/>
                <a:gd name="connsiteX13" fmla="*/ 17794 w 150059"/>
                <a:gd name="connsiteY13" fmla="*/ 120731 h 183493"/>
                <a:gd name="connsiteX14" fmla="*/ 15264 w 150059"/>
                <a:gd name="connsiteY14" fmla="*/ 121741 h 183493"/>
                <a:gd name="connsiteX15" fmla="*/ 81 w 150059"/>
                <a:gd name="connsiteY15" fmla="*/ 181055 h 183493"/>
                <a:gd name="connsiteX16" fmla="*/ 2864 w 150059"/>
                <a:gd name="connsiteY16" fmla="*/ 183579 h 183493"/>
                <a:gd name="connsiteX17" fmla="*/ 7419 w 150059"/>
                <a:gd name="connsiteY17" fmla="*/ 179793 h 183493"/>
                <a:gd name="connsiteX18" fmla="*/ 19819 w 150059"/>
                <a:gd name="connsiteY18" fmla="*/ 165406 h 183493"/>
                <a:gd name="connsiteX19" fmla="*/ 62584 w 150059"/>
                <a:gd name="connsiteY19" fmla="*/ 183579 h 183493"/>
                <a:gd name="connsiteX20" fmla="*/ 126859 w 150059"/>
                <a:gd name="connsiteY20" fmla="*/ 118712 h 183493"/>
                <a:gd name="connsiteX21" fmla="*/ 114460 w 150059"/>
                <a:gd name="connsiteY21" fmla="*/ 89181 h 183493"/>
                <a:gd name="connsiteX22" fmla="*/ 82322 w 150059"/>
                <a:gd name="connsiteY22" fmla="*/ 76562 h 183493"/>
                <a:gd name="connsiteX23" fmla="*/ 65368 w 150059"/>
                <a:gd name="connsiteY23" fmla="*/ 72018 h 183493"/>
                <a:gd name="connsiteX24" fmla="*/ 49932 w 150059"/>
                <a:gd name="connsiteY24" fmla="*/ 49050 h 183493"/>
                <a:gd name="connsiteX25" fmla="*/ 94216 w 150059"/>
                <a:gd name="connsiteY25" fmla="*/ 7152 h 183493"/>
                <a:gd name="connsiteX26" fmla="*/ 130655 w 150059"/>
                <a:gd name="connsiteY26" fmla="*/ 46274 h 183493"/>
                <a:gd name="connsiteX27" fmla="*/ 129643 w 150059"/>
                <a:gd name="connsiteY27" fmla="*/ 60408 h 183493"/>
                <a:gd name="connsiteX28" fmla="*/ 132680 w 150059"/>
                <a:gd name="connsiteY28" fmla="*/ 62932 h 183493"/>
                <a:gd name="connsiteX29" fmla="*/ 136475 w 150059"/>
                <a:gd name="connsiteY29" fmla="*/ 57884 h 183493"/>
                <a:gd name="connsiteX30" fmla="*/ 150140 w 150059"/>
                <a:gd name="connsiteY30" fmla="*/ 2609 h 1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59" h="183493">
                  <a:moveTo>
                    <a:pt x="150140" y="2609"/>
                  </a:moveTo>
                  <a:cubicBezTo>
                    <a:pt x="150140" y="1851"/>
                    <a:pt x="149634" y="85"/>
                    <a:pt x="147357" y="85"/>
                  </a:cubicBezTo>
                  <a:cubicBezTo>
                    <a:pt x="146091" y="85"/>
                    <a:pt x="145838" y="337"/>
                    <a:pt x="142802" y="3871"/>
                  </a:cubicBezTo>
                  <a:lnTo>
                    <a:pt x="130655" y="18257"/>
                  </a:lnTo>
                  <a:cubicBezTo>
                    <a:pt x="124076" y="6395"/>
                    <a:pt x="110917" y="85"/>
                    <a:pt x="94469" y="85"/>
                  </a:cubicBezTo>
                  <a:cubicBezTo>
                    <a:pt x="62331" y="85"/>
                    <a:pt x="31965" y="29111"/>
                    <a:pt x="31965" y="59651"/>
                  </a:cubicBezTo>
                  <a:cubicBezTo>
                    <a:pt x="31965" y="80095"/>
                    <a:pt x="45377" y="91705"/>
                    <a:pt x="58283" y="95491"/>
                  </a:cubicBezTo>
                  <a:lnTo>
                    <a:pt x="85359" y="102559"/>
                  </a:lnTo>
                  <a:cubicBezTo>
                    <a:pt x="94722" y="104830"/>
                    <a:pt x="108640" y="108616"/>
                    <a:pt x="108640" y="129313"/>
                  </a:cubicBezTo>
                  <a:cubicBezTo>
                    <a:pt x="108640" y="152029"/>
                    <a:pt x="87890" y="175754"/>
                    <a:pt x="63091" y="175754"/>
                  </a:cubicBezTo>
                  <a:cubicBezTo>
                    <a:pt x="46895" y="175754"/>
                    <a:pt x="18807" y="170202"/>
                    <a:pt x="18807" y="138904"/>
                  </a:cubicBezTo>
                  <a:cubicBezTo>
                    <a:pt x="18807" y="132846"/>
                    <a:pt x="20072" y="126789"/>
                    <a:pt x="20325" y="125275"/>
                  </a:cubicBezTo>
                  <a:cubicBezTo>
                    <a:pt x="20578" y="124265"/>
                    <a:pt x="20831" y="124013"/>
                    <a:pt x="20831" y="123508"/>
                  </a:cubicBezTo>
                  <a:cubicBezTo>
                    <a:pt x="20831" y="120984"/>
                    <a:pt x="19060" y="120731"/>
                    <a:pt x="17794" y="120731"/>
                  </a:cubicBezTo>
                  <a:cubicBezTo>
                    <a:pt x="16529" y="120731"/>
                    <a:pt x="16023" y="120984"/>
                    <a:pt x="15264" y="121741"/>
                  </a:cubicBezTo>
                  <a:cubicBezTo>
                    <a:pt x="14252" y="122751"/>
                    <a:pt x="81" y="180297"/>
                    <a:pt x="81" y="181055"/>
                  </a:cubicBezTo>
                  <a:cubicBezTo>
                    <a:pt x="81" y="182569"/>
                    <a:pt x="1346" y="183579"/>
                    <a:pt x="2864" y="183579"/>
                  </a:cubicBezTo>
                  <a:cubicBezTo>
                    <a:pt x="4130" y="183579"/>
                    <a:pt x="4383" y="183326"/>
                    <a:pt x="7419" y="179793"/>
                  </a:cubicBezTo>
                  <a:lnTo>
                    <a:pt x="19819" y="165406"/>
                  </a:lnTo>
                  <a:cubicBezTo>
                    <a:pt x="30700" y="180045"/>
                    <a:pt x="47908" y="183579"/>
                    <a:pt x="62584" y="183579"/>
                  </a:cubicBezTo>
                  <a:cubicBezTo>
                    <a:pt x="96999" y="183579"/>
                    <a:pt x="126859" y="150010"/>
                    <a:pt x="126859" y="118712"/>
                  </a:cubicBezTo>
                  <a:cubicBezTo>
                    <a:pt x="126859" y="101297"/>
                    <a:pt x="118256" y="92715"/>
                    <a:pt x="114460" y="89181"/>
                  </a:cubicBezTo>
                  <a:cubicBezTo>
                    <a:pt x="108640" y="83376"/>
                    <a:pt x="104844" y="82367"/>
                    <a:pt x="82322" y="76562"/>
                  </a:cubicBezTo>
                  <a:cubicBezTo>
                    <a:pt x="76755" y="75047"/>
                    <a:pt x="67646" y="72523"/>
                    <a:pt x="65368" y="72018"/>
                  </a:cubicBezTo>
                  <a:cubicBezTo>
                    <a:pt x="58536" y="69747"/>
                    <a:pt x="49932" y="62427"/>
                    <a:pt x="49932" y="49050"/>
                  </a:cubicBezTo>
                  <a:cubicBezTo>
                    <a:pt x="49932" y="28606"/>
                    <a:pt x="70176" y="7152"/>
                    <a:pt x="94216" y="7152"/>
                  </a:cubicBezTo>
                  <a:cubicBezTo>
                    <a:pt x="115219" y="7152"/>
                    <a:pt x="130655" y="18005"/>
                    <a:pt x="130655" y="46274"/>
                  </a:cubicBezTo>
                  <a:cubicBezTo>
                    <a:pt x="130655" y="54350"/>
                    <a:pt x="129643" y="58894"/>
                    <a:pt x="129643" y="60408"/>
                  </a:cubicBezTo>
                  <a:cubicBezTo>
                    <a:pt x="129643" y="60660"/>
                    <a:pt x="129643" y="62932"/>
                    <a:pt x="132680" y="62932"/>
                  </a:cubicBezTo>
                  <a:cubicBezTo>
                    <a:pt x="135210" y="62932"/>
                    <a:pt x="135463" y="62175"/>
                    <a:pt x="136475" y="57884"/>
                  </a:cubicBezTo>
                  <a:lnTo>
                    <a:pt x="150140" y="2609"/>
                  </a:lnTo>
                  <a:close/>
                </a:path>
              </a:pathLst>
            </a:custGeom>
            <a:solidFill>
              <a:srgbClr val="000000"/>
            </a:solidFill>
            <a:ln w="2540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CC241480-590B-A0AD-31A7-FC7456934CD7}"/>
                </a:ext>
              </a:extLst>
            </p:cNvPr>
            <p:cNvSpPr/>
            <p:nvPr>
              <p:custDataLst>
                <p:tags r:id="rId31"/>
              </p:custDataLst>
            </p:nvPr>
          </p:nvSpPr>
          <p:spPr>
            <a:xfrm>
              <a:off x="4795317" y="4439357"/>
              <a:ext cx="140443" cy="28773"/>
            </a:xfrm>
            <a:custGeom>
              <a:avLst/>
              <a:gdLst>
                <a:gd name="connsiteX0" fmla="*/ 136989 w 140443"/>
                <a:gd name="connsiteY0" fmla="*/ 82 h 28773"/>
                <a:gd name="connsiteX1" fmla="*/ 98273 w 140443"/>
                <a:gd name="connsiteY1" fmla="*/ 18002 h 28773"/>
                <a:gd name="connsiteX2" fmla="*/ 71955 w 140443"/>
                <a:gd name="connsiteY2" fmla="*/ 8664 h 28773"/>
                <a:gd name="connsiteX3" fmla="*/ 46650 w 140443"/>
                <a:gd name="connsiteY3" fmla="*/ 82 h 28773"/>
                <a:gd name="connsiteX4" fmla="*/ 28177 w 140443"/>
                <a:gd name="connsiteY4" fmla="*/ 4625 h 28773"/>
                <a:gd name="connsiteX5" fmla="*/ 13754 w 140443"/>
                <a:gd name="connsiteY5" fmla="*/ 13459 h 28773"/>
                <a:gd name="connsiteX6" fmla="*/ 89 w 140443"/>
                <a:gd name="connsiteY6" fmla="*/ 24565 h 28773"/>
                <a:gd name="connsiteX7" fmla="*/ 3632 w 140443"/>
                <a:gd name="connsiteY7" fmla="*/ 28856 h 28773"/>
                <a:gd name="connsiteX8" fmla="*/ 42348 w 140443"/>
                <a:gd name="connsiteY8" fmla="*/ 10935 h 28773"/>
                <a:gd name="connsiteX9" fmla="*/ 68666 w 140443"/>
                <a:gd name="connsiteY9" fmla="*/ 20274 h 28773"/>
                <a:gd name="connsiteX10" fmla="*/ 93971 w 140443"/>
                <a:gd name="connsiteY10" fmla="*/ 28856 h 28773"/>
                <a:gd name="connsiteX11" fmla="*/ 112443 w 140443"/>
                <a:gd name="connsiteY11" fmla="*/ 24312 h 28773"/>
                <a:gd name="connsiteX12" fmla="*/ 126867 w 140443"/>
                <a:gd name="connsiteY12" fmla="*/ 15478 h 28773"/>
                <a:gd name="connsiteX13" fmla="*/ 140532 w 140443"/>
                <a:gd name="connsiteY13" fmla="*/ 4373 h 28773"/>
                <a:gd name="connsiteX14" fmla="*/ 136989 w 140443"/>
                <a:gd name="connsiteY14" fmla="*/ 82 h 2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443" h="28773">
                  <a:moveTo>
                    <a:pt x="136989" y="82"/>
                  </a:moveTo>
                  <a:cubicBezTo>
                    <a:pt x="124590" y="10431"/>
                    <a:pt x="111178" y="18002"/>
                    <a:pt x="98273" y="18002"/>
                  </a:cubicBezTo>
                  <a:cubicBezTo>
                    <a:pt x="88151" y="18002"/>
                    <a:pt x="80812" y="13712"/>
                    <a:pt x="71955" y="8664"/>
                  </a:cubicBezTo>
                  <a:cubicBezTo>
                    <a:pt x="64617" y="4373"/>
                    <a:pt x="56772" y="82"/>
                    <a:pt x="46650" y="82"/>
                  </a:cubicBezTo>
                  <a:cubicBezTo>
                    <a:pt x="40324" y="82"/>
                    <a:pt x="33745" y="2101"/>
                    <a:pt x="28177" y="4625"/>
                  </a:cubicBezTo>
                  <a:cubicBezTo>
                    <a:pt x="23116" y="7149"/>
                    <a:pt x="18055" y="9926"/>
                    <a:pt x="13754" y="13459"/>
                  </a:cubicBezTo>
                  <a:lnTo>
                    <a:pt x="89" y="24565"/>
                  </a:lnTo>
                  <a:lnTo>
                    <a:pt x="3632" y="28856"/>
                  </a:lnTo>
                  <a:cubicBezTo>
                    <a:pt x="16031" y="18507"/>
                    <a:pt x="29443" y="10935"/>
                    <a:pt x="42348" y="10935"/>
                  </a:cubicBezTo>
                  <a:cubicBezTo>
                    <a:pt x="52470" y="10935"/>
                    <a:pt x="59809" y="15226"/>
                    <a:pt x="68666" y="20274"/>
                  </a:cubicBezTo>
                  <a:cubicBezTo>
                    <a:pt x="76004" y="24565"/>
                    <a:pt x="83849" y="28856"/>
                    <a:pt x="93971" y="28856"/>
                  </a:cubicBezTo>
                  <a:cubicBezTo>
                    <a:pt x="100297" y="28856"/>
                    <a:pt x="106876" y="26836"/>
                    <a:pt x="112443" y="24312"/>
                  </a:cubicBezTo>
                  <a:cubicBezTo>
                    <a:pt x="117504" y="21788"/>
                    <a:pt x="122566" y="19012"/>
                    <a:pt x="126867" y="15478"/>
                  </a:cubicBezTo>
                  <a:lnTo>
                    <a:pt x="140532" y="4373"/>
                  </a:lnTo>
                  <a:lnTo>
                    <a:pt x="136989" y="82"/>
                  </a:lnTo>
                  <a:close/>
                </a:path>
              </a:pathLst>
            </a:custGeom>
            <a:solidFill>
              <a:srgbClr val="000000"/>
            </a:solidFill>
            <a:ln w="2540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41F4D2D7-33C2-B5BE-8C26-D94FF4075AE0}"/>
                </a:ext>
              </a:extLst>
            </p:cNvPr>
            <p:cNvSpPr/>
            <p:nvPr>
              <p:custDataLst>
                <p:tags r:id="rId32"/>
              </p:custDataLst>
            </p:nvPr>
          </p:nvSpPr>
          <p:spPr>
            <a:xfrm>
              <a:off x="4777857" y="4513001"/>
              <a:ext cx="180425" cy="177941"/>
            </a:xfrm>
            <a:custGeom>
              <a:avLst/>
              <a:gdLst>
                <a:gd name="connsiteX0" fmla="*/ 144833 w 180425"/>
                <a:gd name="connsiteY0" fmla="*/ 28858 h 177941"/>
                <a:gd name="connsiteX1" fmla="*/ 177223 w 180425"/>
                <a:gd name="connsiteY1" fmla="*/ 7909 h 177941"/>
                <a:gd name="connsiteX2" fmla="*/ 180513 w 180425"/>
                <a:gd name="connsiteY2" fmla="*/ 3113 h 177941"/>
                <a:gd name="connsiteX3" fmla="*/ 177223 w 180425"/>
                <a:gd name="connsiteY3" fmla="*/ 85 h 177941"/>
                <a:gd name="connsiteX4" fmla="*/ 156473 w 180425"/>
                <a:gd name="connsiteY4" fmla="*/ 842 h 177941"/>
                <a:gd name="connsiteX5" fmla="*/ 131421 w 180425"/>
                <a:gd name="connsiteY5" fmla="*/ 85 h 177941"/>
                <a:gd name="connsiteX6" fmla="*/ 126613 w 180425"/>
                <a:gd name="connsiteY6" fmla="*/ 4880 h 177941"/>
                <a:gd name="connsiteX7" fmla="*/ 130662 w 180425"/>
                <a:gd name="connsiteY7" fmla="*/ 7909 h 177941"/>
                <a:gd name="connsiteX8" fmla="*/ 142302 w 180425"/>
                <a:gd name="connsiteY8" fmla="*/ 16238 h 177941"/>
                <a:gd name="connsiteX9" fmla="*/ 138506 w 180425"/>
                <a:gd name="connsiteY9" fmla="*/ 25829 h 177941"/>
                <a:gd name="connsiteX10" fmla="*/ 60820 w 180425"/>
                <a:gd name="connsiteY10" fmla="*/ 149000 h 177941"/>
                <a:gd name="connsiteX11" fmla="*/ 43612 w 180425"/>
                <a:gd name="connsiteY11" fmla="*/ 15481 h 177941"/>
                <a:gd name="connsiteX12" fmla="*/ 61073 w 180425"/>
                <a:gd name="connsiteY12" fmla="*/ 7909 h 177941"/>
                <a:gd name="connsiteX13" fmla="*/ 67399 w 180425"/>
                <a:gd name="connsiteY13" fmla="*/ 2861 h 177941"/>
                <a:gd name="connsiteX14" fmla="*/ 63856 w 180425"/>
                <a:gd name="connsiteY14" fmla="*/ 85 h 177941"/>
                <a:gd name="connsiteX15" fmla="*/ 32478 w 180425"/>
                <a:gd name="connsiteY15" fmla="*/ 842 h 177941"/>
                <a:gd name="connsiteX16" fmla="*/ 18560 w 180425"/>
                <a:gd name="connsiteY16" fmla="*/ 589 h 177941"/>
                <a:gd name="connsiteX17" fmla="*/ 4896 w 180425"/>
                <a:gd name="connsiteY17" fmla="*/ 85 h 177941"/>
                <a:gd name="connsiteX18" fmla="*/ 88 w 180425"/>
                <a:gd name="connsiteY18" fmla="*/ 4880 h 177941"/>
                <a:gd name="connsiteX19" fmla="*/ 6414 w 180425"/>
                <a:gd name="connsiteY19" fmla="*/ 7909 h 177941"/>
                <a:gd name="connsiteX20" fmla="*/ 21597 w 180425"/>
                <a:gd name="connsiteY20" fmla="*/ 16491 h 177941"/>
                <a:gd name="connsiteX21" fmla="*/ 41588 w 180425"/>
                <a:gd name="connsiteY21" fmla="*/ 172221 h 177941"/>
                <a:gd name="connsiteX22" fmla="*/ 46649 w 180425"/>
                <a:gd name="connsiteY22" fmla="*/ 178026 h 177941"/>
                <a:gd name="connsiteX23" fmla="*/ 53734 w 180425"/>
                <a:gd name="connsiteY23" fmla="*/ 173483 h 177941"/>
                <a:gd name="connsiteX24" fmla="*/ 144833 w 180425"/>
                <a:gd name="connsiteY24" fmla="*/ 28858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7941">
                  <a:moveTo>
                    <a:pt x="144833" y="28858"/>
                  </a:moveTo>
                  <a:cubicBezTo>
                    <a:pt x="157232" y="9171"/>
                    <a:pt x="167860" y="8414"/>
                    <a:pt x="177223" y="7909"/>
                  </a:cubicBezTo>
                  <a:cubicBezTo>
                    <a:pt x="180260" y="7657"/>
                    <a:pt x="180513" y="3366"/>
                    <a:pt x="180513" y="3113"/>
                  </a:cubicBezTo>
                  <a:cubicBezTo>
                    <a:pt x="180513" y="1094"/>
                    <a:pt x="179248" y="85"/>
                    <a:pt x="177223" y="85"/>
                  </a:cubicBezTo>
                  <a:cubicBezTo>
                    <a:pt x="170644" y="85"/>
                    <a:pt x="163305" y="842"/>
                    <a:pt x="156473" y="842"/>
                  </a:cubicBezTo>
                  <a:cubicBezTo>
                    <a:pt x="148122" y="842"/>
                    <a:pt x="139519" y="85"/>
                    <a:pt x="131421" y="85"/>
                  </a:cubicBezTo>
                  <a:cubicBezTo>
                    <a:pt x="129903" y="85"/>
                    <a:pt x="126613" y="85"/>
                    <a:pt x="126613" y="4880"/>
                  </a:cubicBezTo>
                  <a:cubicBezTo>
                    <a:pt x="126613" y="7657"/>
                    <a:pt x="128891" y="7909"/>
                    <a:pt x="130662" y="7909"/>
                  </a:cubicBezTo>
                  <a:cubicBezTo>
                    <a:pt x="137494" y="8414"/>
                    <a:pt x="142302" y="10938"/>
                    <a:pt x="142302" y="16238"/>
                  </a:cubicBezTo>
                  <a:cubicBezTo>
                    <a:pt x="142302" y="20024"/>
                    <a:pt x="138506" y="25577"/>
                    <a:pt x="138506" y="25829"/>
                  </a:cubicBezTo>
                  <a:lnTo>
                    <a:pt x="60820" y="149000"/>
                  </a:lnTo>
                  <a:lnTo>
                    <a:pt x="43612" y="15481"/>
                  </a:lnTo>
                  <a:cubicBezTo>
                    <a:pt x="43612" y="11190"/>
                    <a:pt x="49433" y="7909"/>
                    <a:pt x="61073" y="7909"/>
                  </a:cubicBezTo>
                  <a:cubicBezTo>
                    <a:pt x="64616" y="7909"/>
                    <a:pt x="67399" y="7909"/>
                    <a:pt x="67399" y="2861"/>
                  </a:cubicBezTo>
                  <a:cubicBezTo>
                    <a:pt x="67399" y="589"/>
                    <a:pt x="65375" y="85"/>
                    <a:pt x="63856" y="85"/>
                  </a:cubicBezTo>
                  <a:cubicBezTo>
                    <a:pt x="53734" y="85"/>
                    <a:pt x="42853" y="842"/>
                    <a:pt x="32478" y="842"/>
                  </a:cubicBezTo>
                  <a:cubicBezTo>
                    <a:pt x="27923" y="842"/>
                    <a:pt x="23115" y="589"/>
                    <a:pt x="18560" y="589"/>
                  </a:cubicBezTo>
                  <a:cubicBezTo>
                    <a:pt x="14005" y="589"/>
                    <a:pt x="9197" y="85"/>
                    <a:pt x="4896" y="85"/>
                  </a:cubicBezTo>
                  <a:cubicBezTo>
                    <a:pt x="3124" y="85"/>
                    <a:pt x="88" y="85"/>
                    <a:pt x="88" y="4880"/>
                  </a:cubicBezTo>
                  <a:cubicBezTo>
                    <a:pt x="88" y="7909"/>
                    <a:pt x="2365" y="7909"/>
                    <a:pt x="6414" y="7909"/>
                  </a:cubicBezTo>
                  <a:cubicBezTo>
                    <a:pt x="20585" y="7909"/>
                    <a:pt x="20838" y="10181"/>
                    <a:pt x="21597" y="16491"/>
                  </a:cubicBezTo>
                  <a:lnTo>
                    <a:pt x="41588" y="172221"/>
                  </a:lnTo>
                  <a:cubicBezTo>
                    <a:pt x="42347" y="177269"/>
                    <a:pt x="43359" y="178026"/>
                    <a:pt x="46649" y="178026"/>
                  </a:cubicBezTo>
                  <a:cubicBezTo>
                    <a:pt x="50698" y="178026"/>
                    <a:pt x="51710" y="176764"/>
                    <a:pt x="53734" y="173483"/>
                  </a:cubicBezTo>
                  <a:lnTo>
                    <a:pt x="144833" y="28858"/>
                  </a:lnTo>
                  <a:close/>
                </a:path>
              </a:pathLst>
            </a:custGeom>
            <a:solidFill>
              <a:srgbClr val="000000"/>
            </a:solidFill>
            <a:ln w="2540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89DDDC47-A83E-8406-AA0B-F761A4676B64}"/>
                </a:ext>
              </a:extLst>
            </p:cNvPr>
            <p:cNvSpPr/>
            <p:nvPr>
              <p:custDataLst>
                <p:tags r:id="rId33"/>
              </p:custDataLst>
            </p:nvPr>
          </p:nvSpPr>
          <p:spPr>
            <a:xfrm>
              <a:off x="4981172" y="4456794"/>
              <a:ext cx="65540" cy="162191"/>
            </a:xfrm>
            <a:custGeom>
              <a:avLst/>
              <a:gdLst>
                <a:gd name="connsiteX0" fmla="*/ 34991 w 65540"/>
                <a:gd name="connsiteY0" fmla="*/ 50611 h 162191"/>
                <a:gd name="connsiteX1" fmla="*/ 44734 w 65540"/>
                <a:gd name="connsiteY1" fmla="*/ 52554 h 162191"/>
                <a:gd name="connsiteX2" fmla="*/ 58019 w 65540"/>
                <a:gd name="connsiteY2" fmla="*/ 55204 h 162191"/>
                <a:gd name="connsiteX3" fmla="*/ 65636 w 65540"/>
                <a:gd name="connsiteY3" fmla="*/ 48314 h 162191"/>
                <a:gd name="connsiteX4" fmla="*/ 58019 w 65540"/>
                <a:gd name="connsiteY4" fmla="*/ 41423 h 162191"/>
                <a:gd name="connsiteX5" fmla="*/ 44734 w 65540"/>
                <a:gd name="connsiteY5" fmla="*/ 44074 h 162191"/>
                <a:gd name="connsiteX6" fmla="*/ 34991 w 65540"/>
                <a:gd name="connsiteY6" fmla="*/ 46017 h 162191"/>
                <a:gd name="connsiteX7" fmla="*/ 37471 w 65540"/>
                <a:gd name="connsiteY7" fmla="*/ 26936 h 162191"/>
                <a:gd name="connsiteX8" fmla="*/ 39774 w 65540"/>
                <a:gd name="connsiteY8" fmla="*/ 8208 h 162191"/>
                <a:gd name="connsiteX9" fmla="*/ 32866 w 65540"/>
                <a:gd name="connsiteY9" fmla="*/ 81 h 162191"/>
                <a:gd name="connsiteX10" fmla="*/ 25957 w 65540"/>
                <a:gd name="connsiteY10" fmla="*/ 8208 h 162191"/>
                <a:gd name="connsiteX11" fmla="*/ 28437 w 65540"/>
                <a:gd name="connsiteY11" fmla="*/ 28879 h 162191"/>
                <a:gd name="connsiteX12" fmla="*/ 30740 w 65540"/>
                <a:gd name="connsiteY12" fmla="*/ 46017 h 162191"/>
                <a:gd name="connsiteX13" fmla="*/ 20998 w 65540"/>
                <a:gd name="connsiteY13" fmla="*/ 44074 h 162191"/>
                <a:gd name="connsiteX14" fmla="*/ 7712 w 65540"/>
                <a:gd name="connsiteY14" fmla="*/ 41423 h 162191"/>
                <a:gd name="connsiteX15" fmla="*/ 96 w 65540"/>
                <a:gd name="connsiteY15" fmla="*/ 48314 h 162191"/>
                <a:gd name="connsiteX16" fmla="*/ 7712 w 65540"/>
                <a:gd name="connsiteY16" fmla="*/ 55204 h 162191"/>
                <a:gd name="connsiteX17" fmla="*/ 20998 w 65540"/>
                <a:gd name="connsiteY17" fmla="*/ 52554 h 162191"/>
                <a:gd name="connsiteX18" fmla="*/ 30740 w 65540"/>
                <a:gd name="connsiteY18" fmla="*/ 50611 h 162191"/>
                <a:gd name="connsiteX19" fmla="*/ 28260 w 65540"/>
                <a:gd name="connsiteY19" fmla="*/ 64392 h 162191"/>
                <a:gd name="connsiteX20" fmla="*/ 25957 w 65540"/>
                <a:gd name="connsiteY20" fmla="*/ 85770 h 162191"/>
                <a:gd name="connsiteX21" fmla="*/ 29854 w 65540"/>
                <a:gd name="connsiteY21" fmla="*/ 159622 h 162191"/>
                <a:gd name="connsiteX22" fmla="*/ 32866 w 65540"/>
                <a:gd name="connsiteY22" fmla="*/ 162272 h 162191"/>
                <a:gd name="connsiteX23" fmla="*/ 36054 w 65540"/>
                <a:gd name="connsiteY23" fmla="*/ 158739 h 162191"/>
                <a:gd name="connsiteX24" fmla="*/ 38180 w 65540"/>
                <a:gd name="connsiteY24" fmla="*/ 132413 h 162191"/>
                <a:gd name="connsiteX25" fmla="*/ 39774 w 65540"/>
                <a:gd name="connsiteY25" fmla="*/ 85770 h 162191"/>
                <a:gd name="connsiteX26" fmla="*/ 37294 w 65540"/>
                <a:gd name="connsiteY26" fmla="*/ 64038 h 162191"/>
                <a:gd name="connsiteX27" fmla="*/ 34991 w 65540"/>
                <a:gd name="connsiteY27" fmla="*/ 50611 h 16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540" h="162191">
                  <a:moveTo>
                    <a:pt x="34991" y="50611"/>
                  </a:moveTo>
                  <a:cubicBezTo>
                    <a:pt x="37648" y="50964"/>
                    <a:pt x="39420" y="51141"/>
                    <a:pt x="44734" y="52554"/>
                  </a:cubicBezTo>
                  <a:cubicBezTo>
                    <a:pt x="50402" y="54144"/>
                    <a:pt x="54653" y="55204"/>
                    <a:pt x="58019" y="55204"/>
                  </a:cubicBezTo>
                  <a:cubicBezTo>
                    <a:pt x="64927" y="55204"/>
                    <a:pt x="65636" y="49904"/>
                    <a:pt x="65636" y="48314"/>
                  </a:cubicBezTo>
                  <a:cubicBezTo>
                    <a:pt x="65636" y="46901"/>
                    <a:pt x="64927" y="41423"/>
                    <a:pt x="58019" y="41423"/>
                  </a:cubicBezTo>
                  <a:cubicBezTo>
                    <a:pt x="54653" y="41423"/>
                    <a:pt x="50402" y="42484"/>
                    <a:pt x="44734" y="44074"/>
                  </a:cubicBezTo>
                  <a:cubicBezTo>
                    <a:pt x="39420" y="45487"/>
                    <a:pt x="37648" y="45664"/>
                    <a:pt x="34991" y="46017"/>
                  </a:cubicBezTo>
                  <a:cubicBezTo>
                    <a:pt x="35346" y="39833"/>
                    <a:pt x="36586" y="32413"/>
                    <a:pt x="37471" y="26936"/>
                  </a:cubicBezTo>
                  <a:cubicBezTo>
                    <a:pt x="38180" y="23402"/>
                    <a:pt x="39774" y="14392"/>
                    <a:pt x="39774" y="8208"/>
                  </a:cubicBezTo>
                  <a:cubicBezTo>
                    <a:pt x="39774" y="2907"/>
                    <a:pt x="37294" y="81"/>
                    <a:pt x="32866" y="81"/>
                  </a:cubicBezTo>
                  <a:cubicBezTo>
                    <a:pt x="29146" y="81"/>
                    <a:pt x="25957" y="2024"/>
                    <a:pt x="25957" y="8208"/>
                  </a:cubicBezTo>
                  <a:cubicBezTo>
                    <a:pt x="25957" y="14038"/>
                    <a:pt x="27374" y="22872"/>
                    <a:pt x="28437" y="28879"/>
                  </a:cubicBezTo>
                  <a:cubicBezTo>
                    <a:pt x="28792" y="30823"/>
                    <a:pt x="30386" y="39480"/>
                    <a:pt x="30740" y="46017"/>
                  </a:cubicBezTo>
                  <a:cubicBezTo>
                    <a:pt x="28083" y="45664"/>
                    <a:pt x="26312" y="45487"/>
                    <a:pt x="20998" y="44074"/>
                  </a:cubicBezTo>
                  <a:cubicBezTo>
                    <a:pt x="15329" y="42484"/>
                    <a:pt x="11078" y="41423"/>
                    <a:pt x="7712" y="41423"/>
                  </a:cubicBezTo>
                  <a:cubicBezTo>
                    <a:pt x="804" y="41423"/>
                    <a:pt x="96" y="46724"/>
                    <a:pt x="96" y="48314"/>
                  </a:cubicBezTo>
                  <a:cubicBezTo>
                    <a:pt x="96" y="49727"/>
                    <a:pt x="804" y="55204"/>
                    <a:pt x="7712" y="55204"/>
                  </a:cubicBezTo>
                  <a:cubicBezTo>
                    <a:pt x="11078" y="55204"/>
                    <a:pt x="15329" y="54144"/>
                    <a:pt x="20998" y="52554"/>
                  </a:cubicBezTo>
                  <a:cubicBezTo>
                    <a:pt x="26312" y="51141"/>
                    <a:pt x="28083" y="50964"/>
                    <a:pt x="30740" y="50611"/>
                  </a:cubicBezTo>
                  <a:cubicBezTo>
                    <a:pt x="30386" y="55028"/>
                    <a:pt x="29146" y="60682"/>
                    <a:pt x="28260" y="64392"/>
                  </a:cubicBezTo>
                  <a:cubicBezTo>
                    <a:pt x="25957" y="75346"/>
                    <a:pt x="25957" y="76583"/>
                    <a:pt x="25957" y="85770"/>
                  </a:cubicBezTo>
                  <a:cubicBezTo>
                    <a:pt x="25957" y="119869"/>
                    <a:pt x="29323" y="156088"/>
                    <a:pt x="29854" y="159622"/>
                  </a:cubicBezTo>
                  <a:cubicBezTo>
                    <a:pt x="30032" y="161212"/>
                    <a:pt x="30386" y="162272"/>
                    <a:pt x="32866" y="162272"/>
                  </a:cubicBezTo>
                  <a:cubicBezTo>
                    <a:pt x="35523" y="162272"/>
                    <a:pt x="35700" y="161212"/>
                    <a:pt x="36054" y="158739"/>
                  </a:cubicBezTo>
                  <a:cubicBezTo>
                    <a:pt x="36054" y="158562"/>
                    <a:pt x="37471" y="143191"/>
                    <a:pt x="38180" y="132413"/>
                  </a:cubicBezTo>
                  <a:cubicBezTo>
                    <a:pt x="39065" y="116866"/>
                    <a:pt x="39774" y="101318"/>
                    <a:pt x="39774" y="85770"/>
                  </a:cubicBezTo>
                  <a:cubicBezTo>
                    <a:pt x="39774" y="76583"/>
                    <a:pt x="39774" y="75346"/>
                    <a:pt x="37294" y="64038"/>
                  </a:cubicBezTo>
                  <a:cubicBezTo>
                    <a:pt x="36940" y="62095"/>
                    <a:pt x="35346" y="55028"/>
                    <a:pt x="34991" y="50611"/>
                  </a:cubicBezTo>
                  <a:close/>
                </a:path>
              </a:pathLst>
            </a:custGeom>
            <a:solidFill>
              <a:srgbClr val="000000"/>
            </a:solidFill>
            <a:ln w="2540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0758AE1D-8862-5295-69BD-361C21E09065}"/>
                </a:ext>
              </a:extLst>
            </p:cNvPr>
            <p:cNvSpPr/>
            <p:nvPr>
              <p:custDataLst>
                <p:tags r:id="rId34"/>
              </p:custDataLst>
            </p:nvPr>
          </p:nvSpPr>
          <p:spPr>
            <a:xfrm>
              <a:off x="5145258" y="4496091"/>
              <a:ext cx="10122" cy="252398"/>
            </a:xfrm>
            <a:custGeom>
              <a:avLst/>
              <a:gdLst>
                <a:gd name="connsiteX0" fmla="*/ 10223 w 10122"/>
                <a:gd name="connsiteY0" fmla="*/ 9171 h 252398"/>
                <a:gd name="connsiteX1" fmla="*/ 5162 w 10122"/>
                <a:gd name="connsiteY1" fmla="*/ 85 h 252398"/>
                <a:gd name="connsiteX2" fmla="*/ 101 w 10122"/>
                <a:gd name="connsiteY2" fmla="*/ 9171 h 252398"/>
                <a:gd name="connsiteX3" fmla="*/ 101 w 10122"/>
                <a:gd name="connsiteY3" fmla="*/ 243397 h 252398"/>
                <a:gd name="connsiteX4" fmla="*/ 5162 w 10122"/>
                <a:gd name="connsiteY4" fmla="*/ 252484 h 252398"/>
                <a:gd name="connsiteX5" fmla="*/ 10223 w 10122"/>
                <a:gd name="connsiteY5" fmla="*/ 243397 h 252398"/>
                <a:gd name="connsiteX6" fmla="*/ 10223 w 10122"/>
                <a:gd name="connsiteY6" fmla="*/ 9171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23" y="9171"/>
                  </a:moveTo>
                  <a:cubicBezTo>
                    <a:pt x="10223" y="4628"/>
                    <a:pt x="10223" y="85"/>
                    <a:pt x="5162" y="85"/>
                  </a:cubicBezTo>
                  <a:cubicBezTo>
                    <a:pt x="101" y="85"/>
                    <a:pt x="101" y="4628"/>
                    <a:pt x="101" y="9171"/>
                  </a:cubicBezTo>
                  <a:lnTo>
                    <a:pt x="101" y="243397"/>
                  </a:lnTo>
                  <a:cubicBezTo>
                    <a:pt x="101" y="247940"/>
                    <a:pt x="101" y="252484"/>
                    <a:pt x="5162" y="252484"/>
                  </a:cubicBezTo>
                  <a:cubicBezTo>
                    <a:pt x="10223" y="252484"/>
                    <a:pt x="10223" y="247940"/>
                    <a:pt x="10223" y="243397"/>
                  </a:cubicBezTo>
                  <a:lnTo>
                    <a:pt x="10223" y="9171"/>
                  </a:lnTo>
                  <a:close/>
                </a:path>
              </a:pathLst>
            </a:custGeom>
            <a:solidFill>
              <a:srgbClr val="000000"/>
            </a:solidFill>
            <a:ln w="2540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09C3895C-AD8F-DA73-A152-7522BBA394DA}"/>
                </a:ext>
              </a:extLst>
            </p:cNvPr>
            <p:cNvSpPr/>
            <p:nvPr>
              <p:custDataLst>
                <p:tags r:id="rId35"/>
              </p:custDataLst>
            </p:nvPr>
          </p:nvSpPr>
          <p:spPr>
            <a:xfrm>
              <a:off x="5199355" y="4510225"/>
              <a:ext cx="114632" cy="177941"/>
            </a:xfrm>
            <a:custGeom>
              <a:avLst/>
              <a:gdLst>
                <a:gd name="connsiteX0" fmla="*/ 58812 w 114632"/>
                <a:gd name="connsiteY0" fmla="*/ 2861 h 177941"/>
                <a:gd name="connsiteX1" fmla="*/ 55522 w 114632"/>
                <a:gd name="connsiteY1" fmla="*/ 85 h 177941"/>
                <a:gd name="connsiteX2" fmla="*/ 24650 w 114632"/>
                <a:gd name="connsiteY2" fmla="*/ 2609 h 177941"/>
                <a:gd name="connsiteX3" fmla="*/ 19842 w 114632"/>
                <a:gd name="connsiteY3" fmla="*/ 7657 h 177941"/>
                <a:gd name="connsiteX4" fmla="*/ 25915 w 114632"/>
                <a:gd name="connsiteY4" fmla="*/ 10685 h 177941"/>
                <a:gd name="connsiteX5" fmla="*/ 38568 w 114632"/>
                <a:gd name="connsiteY5" fmla="*/ 14976 h 177941"/>
                <a:gd name="connsiteX6" fmla="*/ 37809 w 114632"/>
                <a:gd name="connsiteY6" fmla="*/ 20024 h 177941"/>
                <a:gd name="connsiteX7" fmla="*/ 1116 w 114632"/>
                <a:gd name="connsiteY7" fmla="*/ 165406 h 177941"/>
                <a:gd name="connsiteX8" fmla="*/ 104 w 114632"/>
                <a:gd name="connsiteY8" fmla="*/ 170959 h 177941"/>
                <a:gd name="connsiteX9" fmla="*/ 7443 w 114632"/>
                <a:gd name="connsiteY9" fmla="*/ 178026 h 177941"/>
                <a:gd name="connsiteX10" fmla="*/ 16046 w 114632"/>
                <a:gd name="connsiteY10" fmla="*/ 172726 h 177941"/>
                <a:gd name="connsiteX11" fmla="*/ 30217 w 114632"/>
                <a:gd name="connsiteY11" fmla="*/ 117450 h 177941"/>
                <a:gd name="connsiteX12" fmla="*/ 59571 w 114632"/>
                <a:gd name="connsiteY12" fmla="*/ 138904 h 177941"/>
                <a:gd name="connsiteX13" fmla="*/ 58812 w 114632"/>
                <a:gd name="connsiteY13" fmla="*/ 144204 h 177941"/>
                <a:gd name="connsiteX14" fmla="*/ 57800 w 114632"/>
                <a:gd name="connsiteY14" fmla="*/ 153038 h 177941"/>
                <a:gd name="connsiteX15" fmla="*/ 81080 w 114632"/>
                <a:gd name="connsiteY15" fmla="*/ 178026 h 177941"/>
                <a:gd name="connsiteX16" fmla="*/ 101072 w 114632"/>
                <a:gd name="connsiteY16" fmla="*/ 164649 h 177941"/>
                <a:gd name="connsiteX17" fmla="*/ 110181 w 114632"/>
                <a:gd name="connsiteY17" fmla="*/ 139156 h 177941"/>
                <a:gd name="connsiteX18" fmla="*/ 107145 w 114632"/>
                <a:gd name="connsiteY18" fmla="*/ 136632 h 177941"/>
                <a:gd name="connsiteX19" fmla="*/ 103602 w 114632"/>
                <a:gd name="connsiteY19" fmla="*/ 141176 h 177941"/>
                <a:gd name="connsiteX20" fmla="*/ 81587 w 114632"/>
                <a:gd name="connsiteY20" fmla="*/ 172473 h 177941"/>
                <a:gd name="connsiteX21" fmla="*/ 73489 w 114632"/>
                <a:gd name="connsiteY21" fmla="*/ 160610 h 177941"/>
                <a:gd name="connsiteX22" fmla="*/ 75513 w 114632"/>
                <a:gd name="connsiteY22" fmla="*/ 146476 h 177941"/>
                <a:gd name="connsiteX23" fmla="*/ 76526 w 114632"/>
                <a:gd name="connsiteY23" fmla="*/ 138652 h 177941"/>
                <a:gd name="connsiteX24" fmla="*/ 39074 w 114632"/>
                <a:gd name="connsiteY24" fmla="*/ 112150 h 177941"/>
                <a:gd name="connsiteX25" fmla="*/ 60836 w 114632"/>
                <a:gd name="connsiteY25" fmla="*/ 93472 h 177941"/>
                <a:gd name="connsiteX26" fmla="*/ 97023 w 114632"/>
                <a:gd name="connsiteY26" fmla="*/ 69242 h 177941"/>
                <a:gd name="connsiteX27" fmla="*/ 99300 w 114632"/>
                <a:gd name="connsiteY27" fmla="*/ 69494 h 177941"/>
                <a:gd name="connsiteX28" fmla="*/ 104614 w 114632"/>
                <a:gd name="connsiteY28" fmla="*/ 71514 h 177941"/>
                <a:gd name="connsiteX29" fmla="*/ 105626 w 114632"/>
                <a:gd name="connsiteY29" fmla="*/ 72523 h 177941"/>
                <a:gd name="connsiteX30" fmla="*/ 91203 w 114632"/>
                <a:gd name="connsiteY30" fmla="*/ 86153 h 177941"/>
                <a:gd name="connsiteX31" fmla="*/ 100818 w 114632"/>
                <a:gd name="connsiteY31" fmla="*/ 94987 h 177941"/>
                <a:gd name="connsiteX32" fmla="*/ 114736 w 114632"/>
                <a:gd name="connsiteY32" fmla="*/ 79590 h 177941"/>
                <a:gd name="connsiteX33" fmla="*/ 97529 w 114632"/>
                <a:gd name="connsiteY33" fmla="*/ 63689 h 177941"/>
                <a:gd name="connsiteX34" fmla="*/ 60583 w 114632"/>
                <a:gd name="connsiteY34" fmla="*/ 85900 h 177941"/>
                <a:gd name="connsiteX35" fmla="*/ 32495 w 114632"/>
                <a:gd name="connsiteY35" fmla="*/ 109373 h 177941"/>
                <a:gd name="connsiteX36" fmla="*/ 58812 w 114632"/>
                <a:gd name="connsiteY36" fmla="*/ 2861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8812" y="2861"/>
                  </a:moveTo>
                  <a:cubicBezTo>
                    <a:pt x="58812" y="2609"/>
                    <a:pt x="58812" y="85"/>
                    <a:pt x="55522" y="85"/>
                  </a:cubicBezTo>
                  <a:cubicBezTo>
                    <a:pt x="49702" y="85"/>
                    <a:pt x="31229" y="2104"/>
                    <a:pt x="24650" y="2609"/>
                  </a:cubicBezTo>
                  <a:cubicBezTo>
                    <a:pt x="22626" y="2861"/>
                    <a:pt x="19842" y="3113"/>
                    <a:pt x="19842" y="7657"/>
                  </a:cubicBezTo>
                  <a:cubicBezTo>
                    <a:pt x="19842" y="10685"/>
                    <a:pt x="22120" y="10685"/>
                    <a:pt x="25915" y="10685"/>
                  </a:cubicBezTo>
                  <a:cubicBezTo>
                    <a:pt x="38062" y="10685"/>
                    <a:pt x="38568" y="12452"/>
                    <a:pt x="38568" y="14976"/>
                  </a:cubicBezTo>
                  <a:lnTo>
                    <a:pt x="37809" y="20024"/>
                  </a:lnTo>
                  <a:lnTo>
                    <a:pt x="1116" y="165406"/>
                  </a:lnTo>
                  <a:cubicBezTo>
                    <a:pt x="104" y="168940"/>
                    <a:pt x="104" y="169444"/>
                    <a:pt x="104" y="170959"/>
                  </a:cubicBezTo>
                  <a:cubicBezTo>
                    <a:pt x="104" y="176764"/>
                    <a:pt x="5165" y="178026"/>
                    <a:pt x="7443" y="178026"/>
                  </a:cubicBezTo>
                  <a:cubicBezTo>
                    <a:pt x="10732" y="178026"/>
                    <a:pt x="14528" y="175754"/>
                    <a:pt x="16046" y="172726"/>
                  </a:cubicBezTo>
                  <a:cubicBezTo>
                    <a:pt x="17312" y="170454"/>
                    <a:pt x="28699" y="123760"/>
                    <a:pt x="30217" y="117450"/>
                  </a:cubicBezTo>
                  <a:cubicBezTo>
                    <a:pt x="38821" y="118207"/>
                    <a:pt x="59571" y="122246"/>
                    <a:pt x="59571" y="138904"/>
                  </a:cubicBezTo>
                  <a:cubicBezTo>
                    <a:pt x="59571" y="140671"/>
                    <a:pt x="59571" y="141680"/>
                    <a:pt x="58812" y="144204"/>
                  </a:cubicBezTo>
                  <a:cubicBezTo>
                    <a:pt x="58306" y="147233"/>
                    <a:pt x="57800" y="150262"/>
                    <a:pt x="57800" y="153038"/>
                  </a:cubicBezTo>
                  <a:cubicBezTo>
                    <a:pt x="57800" y="167930"/>
                    <a:pt x="67922" y="178026"/>
                    <a:pt x="81080" y="178026"/>
                  </a:cubicBezTo>
                  <a:cubicBezTo>
                    <a:pt x="88672" y="178026"/>
                    <a:pt x="95504" y="173988"/>
                    <a:pt x="101072" y="164649"/>
                  </a:cubicBezTo>
                  <a:cubicBezTo>
                    <a:pt x="107398" y="153543"/>
                    <a:pt x="110181" y="139661"/>
                    <a:pt x="110181" y="139156"/>
                  </a:cubicBezTo>
                  <a:cubicBezTo>
                    <a:pt x="110181" y="136632"/>
                    <a:pt x="107904" y="136632"/>
                    <a:pt x="107145" y="136632"/>
                  </a:cubicBezTo>
                  <a:cubicBezTo>
                    <a:pt x="104614" y="136632"/>
                    <a:pt x="104361" y="137642"/>
                    <a:pt x="103602" y="141176"/>
                  </a:cubicBezTo>
                  <a:cubicBezTo>
                    <a:pt x="98541" y="159601"/>
                    <a:pt x="92721" y="172473"/>
                    <a:pt x="81587" y="172473"/>
                  </a:cubicBezTo>
                  <a:cubicBezTo>
                    <a:pt x="76779" y="172473"/>
                    <a:pt x="73489" y="169697"/>
                    <a:pt x="73489" y="160610"/>
                  </a:cubicBezTo>
                  <a:cubicBezTo>
                    <a:pt x="73489" y="156320"/>
                    <a:pt x="74501" y="150514"/>
                    <a:pt x="75513" y="146476"/>
                  </a:cubicBezTo>
                  <a:cubicBezTo>
                    <a:pt x="76526" y="142185"/>
                    <a:pt x="76526" y="141176"/>
                    <a:pt x="76526" y="138652"/>
                  </a:cubicBezTo>
                  <a:cubicBezTo>
                    <a:pt x="76526" y="122246"/>
                    <a:pt x="60583" y="114926"/>
                    <a:pt x="39074" y="112150"/>
                  </a:cubicBezTo>
                  <a:cubicBezTo>
                    <a:pt x="46919" y="107607"/>
                    <a:pt x="55016" y="99530"/>
                    <a:pt x="60836" y="93472"/>
                  </a:cubicBezTo>
                  <a:cubicBezTo>
                    <a:pt x="72983" y="80095"/>
                    <a:pt x="84623" y="69242"/>
                    <a:pt x="97023" y="69242"/>
                  </a:cubicBezTo>
                  <a:cubicBezTo>
                    <a:pt x="98541" y="69242"/>
                    <a:pt x="98794" y="69242"/>
                    <a:pt x="99300" y="69494"/>
                  </a:cubicBezTo>
                  <a:cubicBezTo>
                    <a:pt x="102337" y="69999"/>
                    <a:pt x="102590" y="69999"/>
                    <a:pt x="104614" y="71514"/>
                  </a:cubicBezTo>
                  <a:cubicBezTo>
                    <a:pt x="105120" y="71766"/>
                    <a:pt x="105120" y="72018"/>
                    <a:pt x="105626" y="72523"/>
                  </a:cubicBezTo>
                  <a:cubicBezTo>
                    <a:pt x="93480" y="73280"/>
                    <a:pt x="91203" y="83124"/>
                    <a:pt x="91203" y="86153"/>
                  </a:cubicBezTo>
                  <a:cubicBezTo>
                    <a:pt x="91203" y="90191"/>
                    <a:pt x="93986" y="94987"/>
                    <a:pt x="100818" y="94987"/>
                  </a:cubicBezTo>
                  <a:cubicBezTo>
                    <a:pt x="107398" y="94987"/>
                    <a:pt x="114736" y="89434"/>
                    <a:pt x="114736" y="79590"/>
                  </a:cubicBezTo>
                  <a:cubicBezTo>
                    <a:pt x="114736" y="72018"/>
                    <a:pt x="108916" y="63689"/>
                    <a:pt x="97529" y="63689"/>
                  </a:cubicBezTo>
                  <a:cubicBezTo>
                    <a:pt x="90443" y="63689"/>
                    <a:pt x="78803" y="65708"/>
                    <a:pt x="60583" y="85900"/>
                  </a:cubicBezTo>
                  <a:cubicBezTo>
                    <a:pt x="51980" y="95491"/>
                    <a:pt x="42111" y="105587"/>
                    <a:pt x="32495" y="109373"/>
                  </a:cubicBezTo>
                  <a:lnTo>
                    <a:pt x="58812" y="2861"/>
                  </a:lnTo>
                  <a:close/>
                </a:path>
              </a:pathLst>
            </a:custGeom>
            <a:solidFill>
              <a:srgbClr val="000000"/>
            </a:solidFill>
            <a:ln w="2540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C4D42ADF-690B-A63D-09CE-5F20B5F513CB}"/>
                </a:ext>
              </a:extLst>
            </p:cNvPr>
            <p:cNvSpPr/>
            <p:nvPr>
              <p:custDataLst>
                <p:tags r:id="rId36"/>
              </p:custDataLst>
            </p:nvPr>
          </p:nvSpPr>
          <p:spPr>
            <a:xfrm>
              <a:off x="5339060" y="4496091"/>
              <a:ext cx="56430" cy="252398"/>
            </a:xfrm>
            <a:custGeom>
              <a:avLst/>
              <a:gdLst>
                <a:gd name="connsiteX0" fmla="*/ 55275 w 56430"/>
                <a:gd name="connsiteY0" fmla="*/ 130575 h 252398"/>
                <a:gd name="connsiteX1" fmla="*/ 56540 w 56430"/>
                <a:gd name="connsiteY1" fmla="*/ 126284 h 252398"/>
                <a:gd name="connsiteX2" fmla="*/ 55275 w 56430"/>
                <a:gd name="connsiteY2" fmla="*/ 121993 h 252398"/>
                <a:gd name="connsiteX3" fmla="*/ 10991 w 56430"/>
                <a:gd name="connsiteY3" fmla="*/ 5890 h 252398"/>
                <a:gd name="connsiteX4" fmla="*/ 5171 w 56430"/>
                <a:gd name="connsiteY4" fmla="*/ 85 h 252398"/>
                <a:gd name="connsiteX5" fmla="*/ 110 w 56430"/>
                <a:gd name="connsiteY5" fmla="*/ 5133 h 252398"/>
                <a:gd name="connsiteX6" fmla="*/ 1375 w 56430"/>
                <a:gd name="connsiteY6" fmla="*/ 9171 h 252398"/>
                <a:gd name="connsiteX7" fmla="*/ 46165 w 56430"/>
                <a:gd name="connsiteY7" fmla="*/ 126284 h 252398"/>
                <a:gd name="connsiteX8" fmla="*/ 1375 w 56430"/>
                <a:gd name="connsiteY8" fmla="*/ 242892 h 252398"/>
                <a:gd name="connsiteX9" fmla="*/ 110 w 56430"/>
                <a:gd name="connsiteY9" fmla="*/ 247436 h 252398"/>
                <a:gd name="connsiteX10" fmla="*/ 5171 w 56430"/>
                <a:gd name="connsiteY10" fmla="*/ 252484 h 252398"/>
                <a:gd name="connsiteX11" fmla="*/ 10485 w 56430"/>
                <a:gd name="connsiteY11" fmla="*/ 247436 h 252398"/>
                <a:gd name="connsiteX12" fmla="*/ 55275 w 56430"/>
                <a:gd name="connsiteY12" fmla="*/ 130575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275" y="130575"/>
                  </a:moveTo>
                  <a:cubicBezTo>
                    <a:pt x="56540" y="127546"/>
                    <a:pt x="56540" y="127041"/>
                    <a:pt x="56540" y="126284"/>
                  </a:cubicBezTo>
                  <a:cubicBezTo>
                    <a:pt x="56540" y="125527"/>
                    <a:pt x="56540" y="125022"/>
                    <a:pt x="55275" y="121993"/>
                  </a:cubicBezTo>
                  <a:lnTo>
                    <a:pt x="10991" y="5890"/>
                  </a:lnTo>
                  <a:cubicBezTo>
                    <a:pt x="9473" y="1599"/>
                    <a:pt x="7954" y="85"/>
                    <a:pt x="5171" y="85"/>
                  </a:cubicBezTo>
                  <a:cubicBezTo>
                    <a:pt x="2387" y="85"/>
                    <a:pt x="110" y="2356"/>
                    <a:pt x="110" y="5133"/>
                  </a:cubicBezTo>
                  <a:cubicBezTo>
                    <a:pt x="110" y="5890"/>
                    <a:pt x="110" y="6395"/>
                    <a:pt x="1375" y="9171"/>
                  </a:cubicBezTo>
                  <a:lnTo>
                    <a:pt x="46165" y="126284"/>
                  </a:lnTo>
                  <a:lnTo>
                    <a:pt x="1375" y="242892"/>
                  </a:lnTo>
                  <a:cubicBezTo>
                    <a:pt x="110" y="245669"/>
                    <a:pt x="110" y="246174"/>
                    <a:pt x="110" y="247436"/>
                  </a:cubicBezTo>
                  <a:cubicBezTo>
                    <a:pt x="110" y="250212"/>
                    <a:pt x="2387" y="252484"/>
                    <a:pt x="5171" y="252484"/>
                  </a:cubicBezTo>
                  <a:cubicBezTo>
                    <a:pt x="8460" y="252484"/>
                    <a:pt x="9473" y="249960"/>
                    <a:pt x="10485" y="247436"/>
                  </a:cubicBezTo>
                  <a:lnTo>
                    <a:pt x="55275" y="130575"/>
                  </a:lnTo>
                  <a:close/>
                </a:path>
              </a:pathLst>
            </a:custGeom>
            <a:solidFill>
              <a:srgbClr val="000000"/>
            </a:solidFill>
            <a:ln w="2540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E4C5DCF3-3FF4-D26E-516A-9E521E9BFD11}"/>
                </a:ext>
              </a:extLst>
            </p:cNvPr>
            <p:cNvSpPr/>
            <p:nvPr>
              <p:custDataLst>
                <p:tags r:id="rId37"/>
              </p:custDataLst>
            </p:nvPr>
          </p:nvSpPr>
          <p:spPr>
            <a:xfrm>
              <a:off x="5428866" y="4683194"/>
              <a:ext cx="85910" cy="118198"/>
            </a:xfrm>
            <a:custGeom>
              <a:avLst/>
              <a:gdLst>
                <a:gd name="connsiteX0" fmla="*/ 20485 w 85910"/>
                <a:gd name="connsiteY0" fmla="*/ 53621 h 118198"/>
                <a:gd name="connsiteX1" fmla="*/ 36427 w 85910"/>
                <a:gd name="connsiteY1" fmla="*/ 57862 h 118198"/>
                <a:gd name="connsiteX2" fmla="*/ 66717 w 85910"/>
                <a:gd name="connsiteY2" fmla="*/ 29416 h 118198"/>
                <a:gd name="connsiteX3" fmla="*/ 62289 w 85910"/>
                <a:gd name="connsiteY3" fmla="*/ 14398 h 118198"/>
                <a:gd name="connsiteX4" fmla="*/ 70791 w 85910"/>
                <a:gd name="connsiteY4" fmla="*/ 11925 h 118198"/>
                <a:gd name="connsiteX5" fmla="*/ 78408 w 85910"/>
                <a:gd name="connsiteY5" fmla="*/ 18109 h 118198"/>
                <a:gd name="connsiteX6" fmla="*/ 86025 w 85910"/>
                <a:gd name="connsiteY6" fmla="*/ 10512 h 118198"/>
                <a:gd name="connsiteX7" fmla="*/ 72563 w 85910"/>
                <a:gd name="connsiteY7" fmla="*/ 87 h 118198"/>
                <a:gd name="connsiteX8" fmla="*/ 53963 w 85910"/>
                <a:gd name="connsiteY8" fmla="*/ 6095 h 118198"/>
                <a:gd name="connsiteX9" fmla="*/ 36604 w 85910"/>
                <a:gd name="connsiteY9" fmla="*/ 971 h 118198"/>
                <a:gd name="connsiteX10" fmla="*/ 6314 w 85910"/>
                <a:gd name="connsiteY10" fmla="*/ 29416 h 118198"/>
                <a:gd name="connsiteX11" fmla="*/ 11982 w 85910"/>
                <a:gd name="connsiteY11" fmla="*/ 45847 h 118198"/>
                <a:gd name="connsiteX12" fmla="*/ 8439 w 85910"/>
                <a:gd name="connsiteY12" fmla="*/ 57862 h 118198"/>
                <a:gd name="connsiteX13" fmla="*/ 12691 w 85910"/>
                <a:gd name="connsiteY13" fmla="*/ 70582 h 118198"/>
                <a:gd name="connsiteX14" fmla="*/ 114 w 85910"/>
                <a:gd name="connsiteY14" fmla="*/ 92137 h 118198"/>
                <a:gd name="connsiteX15" fmla="*/ 41741 w 85910"/>
                <a:gd name="connsiteY15" fmla="*/ 118286 h 118198"/>
                <a:gd name="connsiteX16" fmla="*/ 83368 w 85910"/>
                <a:gd name="connsiteY16" fmla="*/ 92137 h 118198"/>
                <a:gd name="connsiteX17" fmla="*/ 50952 w 85910"/>
                <a:gd name="connsiteY17" fmla="*/ 66872 h 118198"/>
                <a:gd name="connsiteX18" fmla="*/ 27393 w 85910"/>
                <a:gd name="connsiteY18" fmla="*/ 66342 h 118198"/>
                <a:gd name="connsiteX19" fmla="*/ 19599 w 85910"/>
                <a:gd name="connsiteY19" fmla="*/ 57862 h 118198"/>
                <a:gd name="connsiteX20" fmla="*/ 20485 w 85910"/>
                <a:gd name="connsiteY20" fmla="*/ 53621 h 118198"/>
                <a:gd name="connsiteX21" fmla="*/ 36427 w 85910"/>
                <a:gd name="connsiteY21" fmla="*/ 46377 h 118198"/>
                <a:gd name="connsiteX22" fmla="*/ 19776 w 85910"/>
                <a:gd name="connsiteY22" fmla="*/ 29416 h 118198"/>
                <a:gd name="connsiteX23" fmla="*/ 36427 w 85910"/>
                <a:gd name="connsiteY23" fmla="*/ 12455 h 118198"/>
                <a:gd name="connsiteX24" fmla="*/ 53255 w 85910"/>
                <a:gd name="connsiteY24" fmla="*/ 29416 h 118198"/>
                <a:gd name="connsiteX25" fmla="*/ 36427 w 85910"/>
                <a:gd name="connsiteY25" fmla="*/ 46377 h 118198"/>
                <a:gd name="connsiteX26" fmla="*/ 36781 w 85910"/>
                <a:gd name="connsiteY26" fmla="*/ 77826 h 118198"/>
                <a:gd name="connsiteX27" fmla="*/ 72208 w 85910"/>
                <a:gd name="connsiteY27" fmla="*/ 92137 h 118198"/>
                <a:gd name="connsiteX28" fmla="*/ 41741 w 85910"/>
                <a:gd name="connsiteY28" fmla="*/ 106802 h 118198"/>
                <a:gd name="connsiteX29" fmla="*/ 11274 w 85910"/>
                <a:gd name="connsiteY29" fmla="*/ 92137 h 118198"/>
                <a:gd name="connsiteX30" fmla="*/ 27039 w 85910"/>
                <a:gd name="connsiteY30" fmla="*/ 77826 h 118198"/>
                <a:gd name="connsiteX31" fmla="*/ 36781 w 85910"/>
                <a:gd name="connsiteY31" fmla="*/ 77826 h 11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910" h="118198">
                  <a:moveTo>
                    <a:pt x="20485" y="53621"/>
                  </a:moveTo>
                  <a:cubicBezTo>
                    <a:pt x="23496" y="55388"/>
                    <a:pt x="29341" y="57862"/>
                    <a:pt x="36427" y="57862"/>
                  </a:cubicBezTo>
                  <a:cubicBezTo>
                    <a:pt x="53609" y="57862"/>
                    <a:pt x="66717" y="44787"/>
                    <a:pt x="66717" y="29416"/>
                  </a:cubicBezTo>
                  <a:cubicBezTo>
                    <a:pt x="66717" y="23232"/>
                    <a:pt x="64414" y="17755"/>
                    <a:pt x="62289" y="14398"/>
                  </a:cubicBezTo>
                  <a:cubicBezTo>
                    <a:pt x="65831" y="12455"/>
                    <a:pt x="67780" y="12278"/>
                    <a:pt x="70791" y="11925"/>
                  </a:cubicBezTo>
                  <a:cubicBezTo>
                    <a:pt x="71854" y="16165"/>
                    <a:pt x="75042" y="18109"/>
                    <a:pt x="78408" y="18109"/>
                  </a:cubicBezTo>
                  <a:cubicBezTo>
                    <a:pt x="82659" y="18109"/>
                    <a:pt x="86025" y="14752"/>
                    <a:pt x="86025" y="10512"/>
                  </a:cubicBezTo>
                  <a:cubicBezTo>
                    <a:pt x="86025" y="5034"/>
                    <a:pt x="81597" y="87"/>
                    <a:pt x="72563" y="87"/>
                  </a:cubicBezTo>
                  <a:cubicBezTo>
                    <a:pt x="67780" y="87"/>
                    <a:pt x="60163" y="1501"/>
                    <a:pt x="53963" y="6095"/>
                  </a:cubicBezTo>
                  <a:cubicBezTo>
                    <a:pt x="52369" y="5034"/>
                    <a:pt x="45638" y="971"/>
                    <a:pt x="36604" y="971"/>
                  </a:cubicBezTo>
                  <a:cubicBezTo>
                    <a:pt x="19422" y="971"/>
                    <a:pt x="6314" y="14045"/>
                    <a:pt x="6314" y="29416"/>
                  </a:cubicBezTo>
                  <a:cubicBezTo>
                    <a:pt x="6314" y="35070"/>
                    <a:pt x="8262" y="41254"/>
                    <a:pt x="11982" y="45847"/>
                  </a:cubicBezTo>
                  <a:cubicBezTo>
                    <a:pt x="10565" y="48144"/>
                    <a:pt x="8439" y="52915"/>
                    <a:pt x="8439" y="57862"/>
                  </a:cubicBezTo>
                  <a:cubicBezTo>
                    <a:pt x="8439" y="62985"/>
                    <a:pt x="10565" y="67932"/>
                    <a:pt x="12691" y="70582"/>
                  </a:cubicBezTo>
                  <a:cubicBezTo>
                    <a:pt x="5251" y="74823"/>
                    <a:pt x="114" y="83480"/>
                    <a:pt x="114" y="92137"/>
                  </a:cubicBezTo>
                  <a:cubicBezTo>
                    <a:pt x="114" y="107685"/>
                    <a:pt x="19245" y="118286"/>
                    <a:pt x="41741" y="118286"/>
                  </a:cubicBezTo>
                  <a:cubicBezTo>
                    <a:pt x="64237" y="118286"/>
                    <a:pt x="83368" y="107685"/>
                    <a:pt x="83368" y="92137"/>
                  </a:cubicBezTo>
                  <a:cubicBezTo>
                    <a:pt x="83368" y="76766"/>
                    <a:pt x="69906" y="67579"/>
                    <a:pt x="50952" y="66872"/>
                  </a:cubicBezTo>
                  <a:cubicBezTo>
                    <a:pt x="45638" y="66696"/>
                    <a:pt x="32530" y="67049"/>
                    <a:pt x="27393" y="66342"/>
                  </a:cubicBezTo>
                  <a:cubicBezTo>
                    <a:pt x="19599" y="66342"/>
                    <a:pt x="19599" y="58038"/>
                    <a:pt x="19599" y="57862"/>
                  </a:cubicBezTo>
                  <a:cubicBezTo>
                    <a:pt x="19599" y="55741"/>
                    <a:pt x="20130" y="54505"/>
                    <a:pt x="20485" y="53621"/>
                  </a:cubicBezTo>
                  <a:close/>
                  <a:moveTo>
                    <a:pt x="36427" y="46377"/>
                  </a:moveTo>
                  <a:cubicBezTo>
                    <a:pt x="27570" y="46377"/>
                    <a:pt x="19776" y="38957"/>
                    <a:pt x="19776" y="29416"/>
                  </a:cubicBezTo>
                  <a:cubicBezTo>
                    <a:pt x="19776" y="19876"/>
                    <a:pt x="27570" y="12455"/>
                    <a:pt x="36427" y="12455"/>
                  </a:cubicBezTo>
                  <a:cubicBezTo>
                    <a:pt x="45638" y="12455"/>
                    <a:pt x="53255" y="20052"/>
                    <a:pt x="53255" y="29416"/>
                  </a:cubicBezTo>
                  <a:cubicBezTo>
                    <a:pt x="53255" y="38604"/>
                    <a:pt x="45815" y="46377"/>
                    <a:pt x="36427" y="46377"/>
                  </a:cubicBezTo>
                  <a:close/>
                  <a:moveTo>
                    <a:pt x="36781" y="77826"/>
                  </a:moveTo>
                  <a:cubicBezTo>
                    <a:pt x="52369" y="77826"/>
                    <a:pt x="72208" y="77826"/>
                    <a:pt x="72208" y="92137"/>
                  </a:cubicBezTo>
                  <a:cubicBezTo>
                    <a:pt x="72208" y="99381"/>
                    <a:pt x="59455" y="106802"/>
                    <a:pt x="41741" y="106802"/>
                  </a:cubicBezTo>
                  <a:cubicBezTo>
                    <a:pt x="23850" y="106802"/>
                    <a:pt x="11274" y="99204"/>
                    <a:pt x="11274" y="92137"/>
                  </a:cubicBezTo>
                  <a:cubicBezTo>
                    <a:pt x="11274" y="85247"/>
                    <a:pt x="17650" y="78003"/>
                    <a:pt x="27039" y="77826"/>
                  </a:cubicBezTo>
                  <a:lnTo>
                    <a:pt x="36781" y="77826"/>
                  </a:lnTo>
                  <a:close/>
                </a:path>
              </a:pathLst>
            </a:custGeom>
            <a:solidFill>
              <a:srgbClr val="000000"/>
            </a:solidFill>
            <a:ln w="3556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B955A4C0-0ED7-54CB-78A9-AB47F55BC86F}"/>
                </a:ext>
              </a:extLst>
            </p:cNvPr>
            <p:cNvSpPr/>
            <p:nvPr>
              <p:custDataLst>
                <p:tags r:id="rId38"/>
              </p:custDataLst>
            </p:nvPr>
          </p:nvSpPr>
          <p:spPr>
            <a:xfrm>
              <a:off x="5530410" y="4683547"/>
              <a:ext cx="70500" cy="78445"/>
            </a:xfrm>
            <a:custGeom>
              <a:avLst/>
              <a:gdLst>
                <a:gd name="connsiteX0" fmla="*/ 70618 w 70500"/>
                <a:gd name="connsiteY0" fmla="*/ 58568 h 78445"/>
                <a:gd name="connsiteX1" fmla="*/ 63887 w 70500"/>
                <a:gd name="connsiteY1" fmla="*/ 53091 h 78445"/>
                <a:gd name="connsiteX2" fmla="*/ 57333 w 70500"/>
                <a:gd name="connsiteY2" fmla="*/ 57155 h 78445"/>
                <a:gd name="connsiteX3" fmla="*/ 40682 w 70500"/>
                <a:gd name="connsiteY3" fmla="*/ 66872 h 78445"/>
                <a:gd name="connsiteX4" fmla="*/ 13580 w 70500"/>
                <a:gd name="connsiteY4" fmla="*/ 39487 h 78445"/>
                <a:gd name="connsiteX5" fmla="*/ 41745 w 70500"/>
                <a:gd name="connsiteY5" fmla="*/ 11748 h 78445"/>
                <a:gd name="connsiteX6" fmla="*/ 50779 w 70500"/>
                <a:gd name="connsiteY6" fmla="*/ 12278 h 78445"/>
                <a:gd name="connsiteX7" fmla="*/ 51487 w 70500"/>
                <a:gd name="connsiteY7" fmla="*/ 14222 h 78445"/>
                <a:gd name="connsiteX8" fmla="*/ 59990 w 70500"/>
                <a:gd name="connsiteY8" fmla="*/ 22349 h 78445"/>
                <a:gd name="connsiteX9" fmla="*/ 68669 w 70500"/>
                <a:gd name="connsiteY9" fmla="*/ 13692 h 78445"/>
                <a:gd name="connsiteX10" fmla="*/ 42099 w 70500"/>
                <a:gd name="connsiteY10" fmla="*/ 87 h 78445"/>
                <a:gd name="connsiteX11" fmla="*/ 118 w 70500"/>
                <a:gd name="connsiteY11" fmla="*/ 39487 h 78445"/>
                <a:gd name="connsiteX12" fmla="*/ 39796 w 70500"/>
                <a:gd name="connsiteY12" fmla="*/ 78533 h 78445"/>
                <a:gd name="connsiteX13" fmla="*/ 70618 w 70500"/>
                <a:gd name="connsiteY13" fmla="*/ 58568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618" y="58568"/>
                  </a:moveTo>
                  <a:cubicBezTo>
                    <a:pt x="70618" y="54681"/>
                    <a:pt x="67606" y="53091"/>
                    <a:pt x="63887" y="53091"/>
                  </a:cubicBezTo>
                  <a:cubicBezTo>
                    <a:pt x="61407" y="53091"/>
                    <a:pt x="58927" y="53091"/>
                    <a:pt x="57333" y="57155"/>
                  </a:cubicBezTo>
                  <a:cubicBezTo>
                    <a:pt x="54144" y="64929"/>
                    <a:pt x="47059" y="66872"/>
                    <a:pt x="40682" y="66872"/>
                  </a:cubicBezTo>
                  <a:cubicBezTo>
                    <a:pt x="25980" y="66872"/>
                    <a:pt x="13580" y="54858"/>
                    <a:pt x="13580" y="39487"/>
                  </a:cubicBezTo>
                  <a:cubicBezTo>
                    <a:pt x="13580" y="30476"/>
                    <a:pt x="19248" y="11748"/>
                    <a:pt x="41745" y="11748"/>
                  </a:cubicBezTo>
                  <a:cubicBezTo>
                    <a:pt x="46882" y="11748"/>
                    <a:pt x="49893" y="12101"/>
                    <a:pt x="50779" y="12278"/>
                  </a:cubicBezTo>
                  <a:cubicBezTo>
                    <a:pt x="51310" y="12455"/>
                    <a:pt x="51487" y="12631"/>
                    <a:pt x="51487" y="14222"/>
                  </a:cubicBezTo>
                  <a:cubicBezTo>
                    <a:pt x="51841" y="19345"/>
                    <a:pt x="55561" y="22349"/>
                    <a:pt x="59990" y="22349"/>
                  </a:cubicBezTo>
                  <a:cubicBezTo>
                    <a:pt x="65304" y="22349"/>
                    <a:pt x="68669" y="18462"/>
                    <a:pt x="68669" y="13692"/>
                  </a:cubicBezTo>
                  <a:cubicBezTo>
                    <a:pt x="68669" y="87"/>
                    <a:pt x="50247" y="87"/>
                    <a:pt x="42099" y="87"/>
                  </a:cubicBezTo>
                  <a:cubicBezTo>
                    <a:pt x="10569" y="87"/>
                    <a:pt x="118" y="24469"/>
                    <a:pt x="118" y="39487"/>
                  </a:cubicBezTo>
                  <a:cubicBezTo>
                    <a:pt x="118" y="60688"/>
                    <a:pt x="17123" y="78533"/>
                    <a:pt x="39796" y="78533"/>
                  </a:cubicBezTo>
                  <a:cubicBezTo>
                    <a:pt x="64949" y="78533"/>
                    <a:pt x="70618" y="61572"/>
                    <a:pt x="70618" y="58568"/>
                  </a:cubicBezTo>
                  <a:close/>
                </a:path>
              </a:pathLst>
            </a:custGeom>
            <a:solidFill>
              <a:srgbClr val="000000"/>
            </a:solidFill>
            <a:ln w="3556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9D1FFE2F-A1CD-7808-E9DC-5CD09843F348}"/>
                </a:ext>
              </a:extLst>
            </p:cNvPr>
            <p:cNvSpPr/>
            <p:nvPr>
              <p:custDataLst>
                <p:tags r:id="rId39"/>
              </p:custDataLst>
            </p:nvPr>
          </p:nvSpPr>
          <p:spPr>
            <a:xfrm>
              <a:off x="5696700" y="4496091"/>
              <a:ext cx="10122" cy="252398"/>
            </a:xfrm>
            <a:custGeom>
              <a:avLst/>
              <a:gdLst>
                <a:gd name="connsiteX0" fmla="*/ 10245 w 10122"/>
                <a:gd name="connsiteY0" fmla="*/ 9171 h 252398"/>
                <a:gd name="connsiteX1" fmla="*/ 5184 w 10122"/>
                <a:gd name="connsiteY1" fmla="*/ 85 h 252398"/>
                <a:gd name="connsiteX2" fmla="*/ 123 w 10122"/>
                <a:gd name="connsiteY2" fmla="*/ 9171 h 252398"/>
                <a:gd name="connsiteX3" fmla="*/ 123 w 10122"/>
                <a:gd name="connsiteY3" fmla="*/ 243397 h 252398"/>
                <a:gd name="connsiteX4" fmla="*/ 5184 w 10122"/>
                <a:gd name="connsiteY4" fmla="*/ 252484 h 252398"/>
                <a:gd name="connsiteX5" fmla="*/ 10245 w 10122"/>
                <a:gd name="connsiteY5" fmla="*/ 243397 h 252398"/>
                <a:gd name="connsiteX6" fmla="*/ 10245 w 10122"/>
                <a:gd name="connsiteY6" fmla="*/ 9171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45" y="9171"/>
                  </a:moveTo>
                  <a:cubicBezTo>
                    <a:pt x="10245" y="4628"/>
                    <a:pt x="10245" y="85"/>
                    <a:pt x="5184" y="85"/>
                  </a:cubicBezTo>
                  <a:cubicBezTo>
                    <a:pt x="123" y="85"/>
                    <a:pt x="123" y="4628"/>
                    <a:pt x="123" y="9171"/>
                  </a:cubicBezTo>
                  <a:lnTo>
                    <a:pt x="123" y="243397"/>
                  </a:lnTo>
                  <a:cubicBezTo>
                    <a:pt x="123" y="247940"/>
                    <a:pt x="123" y="252484"/>
                    <a:pt x="5184" y="252484"/>
                  </a:cubicBezTo>
                  <a:cubicBezTo>
                    <a:pt x="10245" y="252484"/>
                    <a:pt x="10245" y="247940"/>
                    <a:pt x="10245" y="243397"/>
                  </a:cubicBezTo>
                  <a:lnTo>
                    <a:pt x="10245" y="9171"/>
                  </a:lnTo>
                  <a:close/>
                </a:path>
              </a:pathLst>
            </a:custGeom>
            <a:solidFill>
              <a:srgbClr val="000000"/>
            </a:solidFill>
            <a:ln w="25400"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F3ED4DF5-2EDE-7AF9-AFEA-F9093589EC61}"/>
                </a:ext>
              </a:extLst>
            </p:cNvPr>
            <p:cNvSpPr/>
            <p:nvPr>
              <p:custDataLst>
                <p:tags r:id="rId40"/>
              </p:custDataLst>
            </p:nvPr>
          </p:nvSpPr>
          <p:spPr>
            <a:xfrm>
              <a:off x="5750797" y="4510225"/>
              <a:ext cx="114632" cy="177941"/>
            </a:xfrm>
            <a:custGeom>
              <a:avLst/>
              <a:gdLst>
                <a:gd name="connsiteX0" fmla="*/ 58834 w 114632"/>
                <a:gd name="connsiteY0" fmla="*/ 2861 h 177941"/>
                <a:gd name="connsiteX1" fmla="*/ 55544 w 114632"/>
                <a:gd name="connsiteY1" fmla="*/ 85 h 177941"/>
                <a:gd name="connsiteX2" fmla="*/ 24672 w 114632"/>
                <a:gd name="connsiteY2" fmla="*/ 2609 h 177941"/>
                <a:gd name="connsiteX3" fmla="*/ 19864 w 114632"/>
                <a:gd name="connsiteY3" fmla="*/ 7657 h 177941"/>
                <a:gd name="connsiteX4" fmla="*/ 25937 w 114632"/>
                <a:gd name="connsiteY4" fmla="*/ 10685 h 177941"/>
                <a:gd name="connsiteX5" fmla="*/ 38590 w 114632"/>
                <a:gd name="connsiteY5" fmla="*/ 14976 h 177941"/>
                <a:gd name="connsiteX6" fmla="*/ 37830 w 114632"/>
                <a:gd name="connsiteY6" fmla="*/ 20024 h 177941"/>
                <a:gd name="connsiteX7" fmla="*/ 1138 w 114632"/>
                <a:gd name="connsiteY7" fmla="*/ 165406 h 177941"/>
                <a:gd name="connsiteX8" fmla="*/ 126 w 114632"/>
                <a:gd name="connsiteY8" fmla="*/ 170959 h 177941"/>
                <a:gd name="connsiteX9" fmla="*/ 7464 w 114632"/>
                <a:gd name="connsiteY9" fmla="*/ 178026 h 177941"/>
                <a:gd name="connsiteX10" fmla="*/ 16068 w 114632"/>
                <a:gd name="connsiteY10" fmla="*/ 172726 h 177941"/>
                <a:gd name="connsiteX11" fmla="*/ 30239 w 114632"/>
                <a:gd name="connsiteY11" fmla="*/ 117450 h 177941"/>
                <a:gd name="connsiteX12" fmla="*/ 59593 w 114632"/>
                <a:gd name="connsiteY12" fmla="*/ 138904 h 177941"/>
                <a:gd name="connsiteX13" fmla="*/ 58834 w 114632"/>
                <a:gd name="connsiteY13" fmla="*/ 144204 h 177941"/>
                <a:gd name="connsiteX14" fmla="*/ 57822 w 114632"/>
                <a:gd name="connsiteY14" fmla="*/ 153038 h 177941"/>
                <a:gd name="connsiteX15" fmla="*/ 81102 w 114632"/>
                <a:gd name="connsiteY15" fmla="*/ 178026 h 177941"/>
                <a:gd name="connsiteX16" fmla="*/ 101093 w 114632"/>
                <a:gd name="connsiteY16" fmla="*/ 164649 h 177941"/>
                <a:gd name="connsiteX17" fmla="*/ 110203 w 114632"/>
                <a:gd name="connsiteY17" fmla="*/ 139156 h 177941"/>
                <a:gd name="connsiteX18" fmla="*/ 107166 w 114632"/>
                <a:gd name="connsiteY18" fmla="*/ 136632 h 177941"/>
                <a:gd name="connsiteX19" fmla="*/ 103624 w 114632"/>
                <a:gd name="connsiteY19" fmla="*/ 141176 h 177941"/>
                <a:gd name="connsiteX20" fmla="*/ 81608 w 114632"/>
                <a:gd name="connsiteY20" fmla="*/ 172473 h 177941"/>
                <a:gd name="connsiteX21" fmla="*/ 73511 w 114632"/>
                <a:gd name="connsiteY21" fmla="*/ 160610 h 177941"/>
                <a:gd name="connsiteX22" fmla="*/ 75535 w 114632"/>
                <a:gd name="connsiteY22" fmla="*/ 146476 h 177941"/>
                <a:gd name="connsiteX23" fmla="*/ 76547 w 114632"/>
                <a:gd name="connsiteY23" fmla="*/ 138652 h 177941"/>
                <a:gd name="connsiteX24" fmla="*/ 39096 w 114632"/>
                <a:gd name="connsiteY24" fmla="*/ 112150 h 177941"/>
                <a:gd name="connsiteX25" fmla="*/ 60858 w 114632"/>
                <a:gd name="connsiteY25" fmla="*/ 93472 h 177941"/>
                <a:gd name="connsiteX26" fmla="*/ 97044 w 114632"/>
                <a:gd name="connsiteY26" fmla="*/ 69242 h 177941"/>
                <a:gd name="connsiteX27" fmla="*/ 99322 w 114632"/>
                <a:gd name="connsiteY27" fmla="*/ 69494 h 177941"/>
                <a:gd name="connsiteX28" fmla="*/ 104636 w 114632"/>
                <a:gd name="connsiteY28" fmla="*/ 71514 h 177941"/>
                <a:gd name="connsiteX29" fmla="*/ 105648 w 114632"/>
                <a:gd name="connsiteY29" fmla="*/ 72523 h 177941"/>
                <a:gd name="connsiteX30" fmla="*/ 91224 w 114632"/>
                <a:gd name="connsiteY30" fmla="*/ 86153 h 177941"/>
                <a:gd name="connsiteX31" fmla="*/ 100840 w 114632"/>
                <a:gd name="connsiteY31" fmla="*/ 94987 h 177941"/>
                <a:gd name="connsiteX32" fmla="*/ 114758 w 114632"/>
                <a:gd name="connsiteY32" fmla="*/ 79590 h 177941"/>
                <a:gd name="connsiteX33" fmla="*/ 97551 w 114632"/>
                <a:gd name="connsiteY33" fmla="*/ 63689 h 177941"/>
                <a:gd name="connsiteX34" fmla="*/ 60605 w 114632"/>
                <a:gd name="connsiteY34" fmla="*/ 85900 h 177941"/>
                <a:gd name="connsiteX35" fmla="*/ 32516 w 114632"/>
                <a:gd name="connsiteY35" fmla="*/ 109373 h 177941"/>
                <a:gd name="connsiteX36" fmla="*/ 58834 w 114632"/>
                <a:gd name="connsiteY36" fmla="*/ 2861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8834" y="2861"/>
                  </a:moveTo>
                  <a:cubicBezTo>
                    <a:pt x="58834" y="2609"/>
                    <a:pt x="58834" y="85"/>
                    <a:pt x="55544" y="85"/>
                  </a:cubicBezTo>
                  <a:cubicBezTo>
                    <a:pt x="49724" y="85"/>
                    <a:pt x="31251" y="2104"/>
                    <a:pt x="24672" y="2609"/>
                  </a:cubicBezTo>
                  <a:cubicBezTo>
                    <a:pt x="22647" y="2861"/>
                    <a:pt x="19864" y="3113"/>
                    <a:pt x="19864" y="7657"/>
                  </a:cubicBezTo>
                  <a:cubicBezTo>
                    <a:pt x="19864" y="10685"/>
                    <a:pt x="22141" y="10685"/>
                    <a:pt x="25937" y="10685"/>
                  </a:cubicBezTo>
                  <a:cubicBezTo>
                    <a:pt x="38084" y="10685"/>
                    <a:pt x="38590" y="12452"/>
                    <a:pt x="38590" y="14976"/>
                  </a:cubicBezTo>
                  <a:lnTo>
                    <a:pt x="37830" y="20024"/>
                  </a:lnTo>
                  <a:lnTo>
                    <a:pt x="1138" y="165406"/>
                  </a:lnTo>
                  <a:cubicBezTo>
                    <a:pt x="126" y="168940"/>
                    <a:pt x="126" y="169444"/>
                    <a:pt x="126" y="170959"/>
                  </a:cubicBezTo>
                  <a:cubicBezTo>
                    <a:pt x="126" y="176764"/>
                    <a:pt x="5187" y="178026"/>
                    <a:pt x="7464" y="178026"/>
                  </a:cubicBezTo>
                  <a:cubicBezTo>
                    <a:pt x="10754" y="178026"/>
                    <a:pt x="14550" y="175754"/>
                    <a:pt x="16068" y="172726"/>
                  </a:cubicBezTo>
                  <a:cubicBezTo>
                    <a:pt x="17333" y="170454"/>
                    <a:pt x="28721" y="123760"/>
                    <a:pt x="30239" y="117450"/>
                  </a:cubicBezTo>
                  <a:cubicBezTo>
                    <a:pt x="38843" y="118207"/>
                    <a:pt x="59593" y="122246"/>
                    <a:pt x="59593" y="138904"/>
                  </a:cubicBezTo>
                  <a:cubicBezTo>
                    <a:pt x="59593" y="140671"/>
                    <a:pt x="59593" y="141680"/>
                    <a:pt x="58834" y="144204"/>
                  </a:cubicBezTo>
                  <a:cubicBezTo>
                    <a:pt x="58328" y="147233"/>
                    <a:pt x="57822" y="150262"/>
                    <a:pt x="57822" y="153038"/>
                  </a:cubicBezTo>
                  <a:cubicBezTo>
                    <a:pt x="57822" y="167930"/>
                    <a:pt x="67944" y="178026"/>
                    <a:pt x="81102" y="178026"/>
                  </a:cubicBezTo>
                  <a:cubicBezTo>
                    <a:pt x="88694" y="178026"/>
                    <a:pt x="95526" y="173988"/>
                    <a:pt x="101093" y="164649"/>
                  </a:cubicBezTo>
                  <a:cubicBezTo>
                    <a:pt x="107420" y="153543"/>
                    <a:pt x="110203" y="139661"/>
                    <a:pt x="110203" y="139156"/>
                  </a:cubicBezTo>
                  <a:cubicBezTo>
                    <a:pt x="110203" y="136632"/>
                    <a:pt x="107926" y="136632"/>
                    <a:pt x="107166" y="136632"/>
                  </a:cubicBezTo>
                  <a:cubicBezTo>
                    <a:pt x="104636" y="136632"/>
                    <a:pt x="104383" y="137642"/>
                    <a:pt x="103624" y="141176"/>
                  </a:cubicBezTo>
                  <a:cubicBezTo>
                    <a:pt x="98563" y="159601"/>
                    <a:pt x="92743" y="172473"/>
                    <a:pt x="81608" y="172473"/>
                  </a:cubicBezTo>
                  <a:cubicBezTo>
                    <a:pt x="76800" y="172473"/>
                    <a:pt x="73511" y="169697"/>
                    <a:pt x="73511" y="160610"/>
                  </a:cubicBezTo>
                  <a:cubicBezTo>
                    <a:pt x="73511" y="156320"/>
                    <a:pt x="74523" y="150514"/>
                    <a:pt x="75535" y="146476"/>
                  </a:cubicBezTo>
                  <a:cubicBezTo>
                    <a:pt x="76547" y="142185"/>
                    <a:pt x="76547" y="141176"/>
                    <a:pt x="76547" y="138652"/>
                  </a:cubicBezTo>
                  <a:cubicBezTo>
                    <a:pt x="76547" y="122246"/>
                    <a:pt x="60605" y="114926"/>
                    <a:pt x="39096" y="112150"/>
                  </a:cubicBezTo>
                  <a:cubicBezTo>
                    <a:pt x="46940" y="107607"/>
                    <a:pt x="55038" y="99530"/>
                    <a:pt x="60858" y="93472"/>
                  </a:cubicBezTo>
                  <a:cubicBezTo>
                    <a:pt x="73005" y="80095"/>
                    <a:pt x="84645" y="69242"/>
                    <a:pt x="97044" y="69242"/>
                  </a:cubicBezTo>
                  <a:cubicBezTo>
                    <a:pt x="98563" y="69242"/>
                    <a:pt x="98816" y="69242"/>
                    <a:pt x="99322" y="69494"/>
                  </a:cubicBezTo>
                  <a:cubicBezTo>
                    <a:pt x="102359" y="69999"/>
                    <a:pt x="102612" y="69999"/>
                    <a:pt x="104636" y="71514"/>
                  </a:cubicBezTo>
                  <a:cubicBezTo>
                    <a:pt x="105142" y="71766"/>
                    <a:pt x="105142" y="72018"/>
                    <a:pt x="105648" y="72523"/>
                  </a:cubicBezTo>
                  <a:cubicBezTo>
                    <a:pt x="93502" y="73280"/>
                    <a:pt x="91224" y="83124"/>
                    <a:pt x="91224" y="86153"/>
                  </a:cubicBezTo>
                  <a:cubicBezTo>
                    <a:pt x="91224" y="90191"/>
                    <a:pt x="94008" y="94987"/>
                    <a:pt x="100840" y="94987"/>
                  </a:cubicBezTo>
                  <a:cubicBezTo>
                    <a:pt x="107420" y="94987"/>
                    <a:pt x="114758" y="89434"/>
                    <a:pt x="114758" y="79590"/>
                  </a:cubicBezTo>
                  <a:cubicBezTo>
                    <a:pt x="114758" y="72018"/>
                    <a:pt x="108938" y="63689"/>
                    <a:pt x="97551" y="63689"/>
                  </a:cubicBezTo>
                  <a:cubicBezTo>
                    <a:pt x="90465" y="63689"/>
                    <a:pt x="78825" y="65708"/>
                    <a:pt x="60605" y="85900"/>
                  </a:cubicBezTo>
                  <a:cubicBezTo>
                    <a:pt x="52001" y="95491"/>
                    <a:pt x="42132" y="105587"/>
                    <a:pt x="32516" y="109373"/>
                  </a:cubicBezTo>
                  <a:lnTo>
                    <a:pt x="58834" y="2861"/>
                  </a:lnTo>
                  <a:close/>
                </a:path>
              </a:pathLst>
            </a:custGeom>
            <a:solidFill>
              <a:srgbClr val="000000"/>
            </a:solidFill>
            <a:ln w="25400"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82EF5B3A-558E-EBF2-C556-D5B4EAF0F349}"/>
                </a:ext>
              </a:extLst>
            </p:cNvPr>
            <p:cNvSpPr/>
            <p:nvPr>
              <p:custDataLst>
                <p:tags r:id="rId41"/>
              </p:custDataLst>
            </p:nvPr>
          </p:nvSpPr>
          <p:spPr>
            <a:xfrm>
              <a:off x="5890503" y="4496091"/>
              <a:ext cx="56430" cy="252398"/>
            </a:xfrm>
            <a:custGeom>
              <a:avLst/>
              <a:gdLst>
                <a:gd name="connsiteX0" fmla="*/ 55297 w 56430"/>
                <a:gd name="connsiteY0" fmla="*/ 130575 h 252398"/>
                <a:gd name="connsiteX1" fmla="*/ 56562 w 56430"/>
                <a:gd name="connsiteY1" fmla="*/ 126284 h 252398"/>
                <a:gd name="connsiteX2" fmla="*/ 55297 w 56430"/>
                <a:gd name="connsiteY2" fmla="*/ 121993 h 252398"/>
                <a:gd name="connsiteX3" fmla="*/ 11013 w 56430"/>
                <a:gd name="connsiteY3" fmla="*/ 5890 h 252398"/>
                <a:gd name="connsiteX4" fmla="*/ 5192 w 56430"/>
                <a:gd name="connsiteY4" fmla="*/ 85 h 252398"/>
                <a:gd name="connsiteX5" fmla="*/ 131 w 56430"/>
                <a:gd name="connsiteY5" fmla="*/ 5133 h 252398"/>
                <a:gd name="connsiteX6" fmla="*/ 1397 w 56430"/>
                <a:gd name="connsiteY6" fmla="*/ 9171 h 252398"/>
                <a:gd name="connsiteX7" fmla="*/ 46187 w 56430"/>
                <a:gd name="connsiteY7" fmla="*/ 126284 h 252398"/>
                <a:gd name="connsiteX8" fmla="*/ 1397 w 56430"/>
                <a:gd name="connsiteY8" fmla="*/ 242892 h 252398"/>
                <a:gd name="connsiteX9" fmla="*/ 131 w 56430"/>
                <a:gd name="connsiteY9" fmla="*/ 247436 h 252398"/>
                <a:gd name="connsiteX10" fmla="*/ 5192 w 56430"/>
                <a:gd name="connsiteY10" fmla="*/ 252484 h 252398"/>
                <a:gd name="connsiteX11" fmla="*/ 10506 w 56430"/>
                <a:gd name="connsiteY11" fmla="*/ 247436 h 252398"/>
                <a:gd name="connsiteX12" fmla="*/ 55297 w 56430"/>
                <a:gd name="connsiteY12" fmla="*/ 130575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297" y="130575"/>
                  </a:moveTo>
                  <a:cubicBezTo>
                    <a:pt x="56562" y="127546"/>
                    <a:pt x="56562" y="127041"/>
                    <a:pt x="56562" y="126284"/>
                  </a:cubicBezTo>
                  <a:cubicBezTo>
                    <a:pt x="56562" y="125527"/>
                    <a:pt x="56562" y="125022"/>
                    <a:pt x="55297" y="121993"/>
                  </a:cubicBezTo>
                  <a:lnTo>
                    <a:pt x="11013" y="5890"/>
                  </a:lnTo>
                  <a:cubicBezTo>
                    <a:pt x="9494" y="1599"/>
                    <a:pt x="7976" y="85"/>
                    <a:pt x="5192" y="85"/>
                  </a:cubicBezTo>
                  <a:cubicBezTo>
                    <a:pt x="2409" y="85"/>
                    <a:pt x="131" y="2356"/>
                    <a:pt x="131" y="5133"/>
                  </a:cubicBezTo>
                  <a:cubicBezTo>
                    <a:pt x="131" y="5890"/>
                    <a:pt x="131" y="6395"/>
                    <a:pt x="1397" y="9171"/>
                  </a:cubicBezTo>
                  <a:lnTo>
                    <a:pt x="46187" y="126284"/>
                  </a:lnTo>
                  <a:lnTo>
                    <a:pt x="1397" y="242892"/>
                  </a:lnTo>
                  <a:cubicBezTo>
                    <a:pt x="131" y="245669"/>
                    <a:pt x="131" y="246174"/>
                    <a:pt x="131" y="247436"/>
                  </a:cubicBezTo>
                  <a:cubicBezTo>
                    <a:pt x="131" y="250212"/>
                    <a:pt x="2409" y="252484"/>
                    <a:pt x="5192" y="252484"/>
                  </a:cubicBezTo>
                  <a:cubicBezTo>
                    <a:pt x="8482" y="252484"/>
                    <a:pt x="9494" y="249960"/>
                    <a:pt x="10506" y="247436"/>
                  </a:cubicBezTo>
                  <a:lnTo>
                    <a:pt x="55297" y="130575"/>
                  </a:lnTo>
                  <a:close/>
                </a:path>
              </a:pathLst>
            </a:custGeom>
            <a:solidFill>
              <a:srgbClr val="000000"/>
            </a:solidFill>
            <a:ln w="25400"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64441D7C-0D84-7F05-B33B-E21BF5BEDEE2}"/>
                </a:ext>
              </a:extLst>
            </p:cNvPr>
            <p:cNvSpPr/>
            <p:nvPr>
              <p:custDataLst>
                <p:tags r:id="rId42"/>
              </p:custDataLst>
            </p:nvPr>
          </p:nvSpPr>
          <p:spPr>
            <a:xfrm>
              <a:off x="5985268" y="4653158"/>
              <a:ext cx="73334" cy="107951"/>
            </a:xfrm>
            <a:custGeom>
              <a:avLst/>
              <a:gdLst>
                <a:gd name="connsiteX0" fmla="*/ 43534 w 73334"/>
                <a:gd name="connsiteY0" fmla="*/ 7684 h 107951"/>
                <a:gd name="connsiteX1" fmla="*/ 35917 w 73334"/>
                <a:gd name="connsiteY1" fmla="*/ 87 h 107951"/>
                <a:gd name="connsiteX2" fmla="*/ 7930 w 73334"/>
                <a:gd name="connsiteY2" fmla="*/ 87 h 107951"/>
                <a:gd name="connsiteX3" fmla="*/ 136 w 73334"/>
                <a:gd name="connsiteY3" fmla="*/ 5917 h 107951"/>
                <a:gd name="connsiteX4" fmla="*/ 7930 w 73334"/>
                <a:gd name="connsiteY4" fmla="*/ 11748 h 107951"/>
                <a:gd name="connsiteX5" fmla="*/ 30072 w 73334"/>
                <a:gd name="connsiteY5" fmla="*/ 11748 h 107951"/>
                <a:gd name="connsiteX6" fmla="*/ 30072 w 73334"/>
                <a:gd name="connsiteY6" fmla="*/ 96377 h 107951"/>
                <a:gd name="connsiteX7" fmla="*/ 7930 w 73334"/>
                <a:gd name="connsiteY7" fmla="*/ 96377 h 107951"/>
                <a:gd name="connsiteX8" fmla="*/ 136 w 73334"/>
                <a:gd name="connsiteY8" fmla="*/ 102208 h 107951"/>
                <a:gd name="connsiteX9" fmla="*/ 7930 w 73334"/>
                <a:gd name="connsiteY9" fmla="*/ 108038 h 107951"/>
                <a:gd name="connsiteX10" fmla="*/ 65676 w 73334"/>
                <a:gd name="connsiteY10" fmla="*/ 108038 h 107951"/>
                <a:gd name="connsiteX11" fmla="*/ 73470 w 73334"/>
                <a:gd name="connsiteY11" fmla="*/ 102208 h 107951"/>
                <a:gd name="connsiteX12" fmla="*/ 65676 w 73334"/>
                <a:gd name="connsiteY12" fmla="*/ 96377 h 107951"/>
                <a:gd name="connsiteX13" fmla="*/ 43534 w 73334"/>
                <a:gd name="connsiteY13" fmla="*/ 96377 h 107951"/>
                <a:gd name="connsiteX14" fmla="*/ 43534 w 73334"/>
                <a:gd name="connsiteY14" fmla="*/ 7684 h 10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334" h="107951">
                  <a:moveTo>
                    <a:pt x="43534" y="7684"/>
                  </a:moveTo>
                  <a:cubicBezTo>
                    <a:pt x="43534" y="1677"/>
                    <a:pt x="41763" y="87"/>
                    <a:pt x="35917" y="87"/>
                  </a:cubicBezTo>
                  <a:lnTo>
                    <a:pt x="7930" y="87"/>
                  </a:lnTo>
                  <a:cubicBezTo>
                    <a:pt x="5273" y="87"/>
                    <a:pt x="136" y="87"/>
                    <a:pt x="136" y="5917"/>
                  </a:cubicBezTo>
                  <a:cubicBezTo>
                    <a:pt x="136" y="11748"/>
                    <a:pt x="5450" y="11748"/>
                    <a:pt x="7930" y="11748"/>
                  </a:cubicBezTo>
                  <a:lnTo>
                    <a:pt x="30072" y="11748"/>
                  </a:lnTo>
                  <a:lnTo>
                    <a:pt x="30072" y="96377"/>
                  </a:lnTo>
                  <a:lnTo>
                    <a:pt x="7930" y="96377"/>
                  </a:lnTo>
                  <a:cubicBezTo>
                    <a:pt x="5273" y="96377"/>
                    <a:pt x="136" y="96377"/>
                    <a:pt x="136" y="102208"/>
                  </a:cubicBezTo>
                  <a:cubicBezTo>
                    <a:pt x="136" y="108038"/>
                    <a:pt x="5450" y="108038"/>
                    <a:pt x="7930" y="108038"/>
                  </a:cubicBezTo>
                  <a:lnTo>
                    <a:pt x="65676" y="108038"/>
                  </a:lnTo>
                  <a:cubicBezTo>
                    <a:pt x="68333" y="108038"/>
                    <a:pt x="73470" y="108038"/>
                    <a:pt x="73470" y="102208"/>
                  </a:cubicBezTo>
                  <a:cubicBezTo>
                    <a:pt x="73470" y="96377"/>
                    <a:pt x="68156" y="96377"/>
                    <a:pt x="65676" y="96377"/>
                  </a:cubicBezTo>
                  <a:lnTo>
                    <a:pt x="43534" y="96377"/>
                  </a:lnTo>
                  <a:lnTo>
                    <a:pt x="43534" y="7684"/>
                  </a:lnTo>
                  <a:close/>
                </a:path>
              </a:pathLst>
            </a:custGeom>
            <a:solidFill>
              <a:srgbClr val="000000"/>
            </a:solidFill>
            <a:ln w="3556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41AA446F-3EB7-94A9-2086-56CC9D72CE8A}"/>
                </a:ext>
              </a:extLst>
            </p:cNvPr>
            <p:cNvSpPr/>
            <p:nvPr>
              <p:custDataLst>
                <p:tags r:id="rId43"/>
              </p:custDataLst>
            </p:nvPr>
          </p:nvSpPr>
          <p:spPr>
            <a:xfrm>
              <a:off x="6081853" y="4683547"/>
              <a:ext cx="70500" cy="78445"/>
            </a:xfrm>
            <a:custGeom>
              <a:avLst/>
              <a:gdLst>
                <a:gd name="connsiteX0" fmla="*/ 70639 w 70500"/>
                <a:gd name="connsiteY0" fmla="*/ 58568 h 78445"/>
                <a:gd name="connsiteX1" fmla="*/ 63908 w 70500"/>
                <a:gd name="connsiteY1" fmla="*/ 53091 h 78445"/>
                <a:gd name="connsiteX2" fmla="*/ 57354 w 70500"/>
                <a:gd name="connsiteY2" fmla="*/ 57155 h 78445"/>
                <a:gd name="connsiteX3" fmla="*/ 40704 w 70500"/>
                <a:gd name="connsiteY3" fmla="*/ 66872 h 78445"/>
                <a:gd name="connsiteX4" fmla="*/ 13602 w 70500"/>
                <a:gd name="connsiteY4" fmla="*/ 39487 h 78445"/>
                <a:gd name="connsiteX5" fmla="*/ 41766 w 70500"/>
                <a:gd name="connsiteY5" fmla="*/ 11748 h 78445"/>
                <a:gd name="connsiteX6" fmla="*/ 50800 w 70500"/>
                <a:gd name="connsiteY6" fmla="*/ 12278 h 78445"/>
                <a:gd name="connsiteX7" fmla="*/ 51509 w 70500"/>
                <a:gd name="connsiteY7" fmla="*/ 14222 h 78445"/>
                <a:gd name="connsiteX8" fmla="*/ 60011 w 70500"/>
                <a:gd name="connsiteY8" fmla="*/ 22349 h 78445"/>
                <a:gd name="connsiteX9" fmla="*/ 68691 w 70500"/>
                <a:gd name="connsiteY9" fmla="*/ 13692 h 78445"/>
                <a:gd name="connsiteX10" fmla="*/ 42121 w 70500"/>
                <a:gd name="connsiteY10" fmla="*/ 87 h 78445"/>
                <a:gd name="connsiteX11" fmla="*/ 139 w 70500"/>
                <a:gd name="connsiteY11" fmla="*/ 39487 h 78445"/>
                <a:gd name="connsiteX12" fmla="*/ 39818 w 70500"/>
                <a:gd name="connsiteY12" fmla="*/ 78533 h 78445"/>
                <a:gd name="connsiteX13" fmla="*/ 70639 w 70500"/>
                <a:gd name="connsiteY13" fmla="*/ 58568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639" y="58568"/>
                  </a:moveTo>
                  <a:cubicBezTo>
                    <a:pt x="70639" y="54681"/>
                    <a:pt x="67628" y="53091"/>
                    <a:pt x="63908" y="53091"/>
                  </a:cubicBezTo>
                  <a:cubicBezTo>
                    <a:pt x="61428" y="53091"/>
                    <a:pt x="58949" y="53091"/>
                    <a:pt x="57354" y="57155"/>
                  </a:cubicBezTo>
                  <a:cubicBezTo>
                    <a:pt x="54166" y="64929"/>
                    <a:pt x="47080" y="66872"/>
                    <a:pt x="40704" y="66872"/>
                  </a:cubicBezTo>
                  <a:cubicBezTo>
                    <a:pt x="26001" y="66872"/>
                    <a:pt x="13602" y="54858"/>
                    <a:pt x="13602" y="39487"/>
                  </a:cubicBezTo>
                  <a:cubicBezTo>
                    <a:pt x="13602" y="30476"/>
                    <a:pt x="19270" y="11748"/>
                    <a:pt x="41766" y="11748"/>
                  </a:cubicBezTo>
                  <a:cubicBezTo>
                    <a:pt x="46903" y="11748"/>
                    <a:pt x="49915" y="12101"/>
                    <a:pt x="50800" y="12278"/>
                  </a:cubicBezTo>
                  <a:cubicBezTo>
                    <a:pt x="51332" y="12455"/>
                    <a:pt x="51509" y="12631"/>
                    <a:pt x="51509" y="14222"/>
                  </a:cubicBezTo>
                  <a:cubicBezTo>
                    <a:pt x="51863" y="19345"/>
                    <a:pt x="55583" y="22349"/>
                    <a:pt x="60011" y="22349"/>
                  </a:cubicBezTo>
                  <a:cubicBezTo>
                    <a:pt x="65325" y="22349"/>
                    <a:pt x="68691" y="18462"/>
                    <a:pt x="68691" y="13692"/>
                  </a:cubicBezTo>
                  <a:cubicBezTo>
                    <a:pt x="68691" y="87"/>
                    <a:pt x="50269" y="87"/>
                    <a:pt x="42121" y="87"/>
                  </a:cubicBezTo>
                  <a:cubicBezTo>
                    <a:pt x="10590" y="87"/>
                    <a:pt x="139" y="24469"/>
                    <a:pt x="139" y="39487"/>
                  </a:cubicBezTo>
                  <a:cubicBezTo>
                    <a:pt x="139" y="60688"/>
                    <a:pt x="17145" y="78533"/>
                    <a:pt x="39818" y="78533"/>
                  </a:cubicBezTo>
                  <a:cubicBezTo>
                    <a:pt x="64971" y="78533"/>
                    <a:pt x="70639" y="61572"/>
                    <a:pt x="70639" y="58568"/>
                  </a:cubicBezTo>
                  <a:close/>
                </a:path>
              </a:pathLst>
            </a:custGeom>
            <a:solidFill>
              <a:srgbClr val="000000"/>
            </a:solidFill>
            <a:ln w="3556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C4948219-D655-7E17-E2FF-2C3B36533D76}"/>
                </a:ext>
              </a:extLst>
            </p:cNvPr>
            <p:cNvSpPr/>
            <p:nvPr>
              <p:custDataLst>
                <p:tags r:id="rId44"/>
              </p:custDataLst>
            </p:nvPr>
          </p:nvSpPr>
          <p:spPr>
            <a:xfrm>
              <a:off x="6248143" y="4496091"/>
              <a:ext cx="10122" cy="252398"/>
            </a:xfrm>
            <a:custGeom>
              <a:avLst/>
              <a:gdLst>
                <a:gd name="connsiteX0" fmla="*/ 10267 w 10122"/>
                <a:gd name="connsiteY0" fmla="*/ 9171 h 252398"/>
                <a:gd name="connsiteX1" fmla="*/ 5206 w 10122"/>
                <a:gd name="connsiteY1" fmla="*/ 85 h 252398"/>
                <a:gd name="connsiteX2" fmla="*/ 145 w 10122"/>
                <a:gd name="connsiteY2" fmla="*/ 9171 h 252398"/>
                <a:gd name="connsiteX3" fmla="*/ 145 w 10122"/>
                <a:gd name="connsiteY3" fmla="*/ 243397 h 252398"/>
                <a:gd name="connsiteX4" fmla="*/ 5206 w 10122"/>
                <a:gd name="connsiteY4" fmla="*/ 252484 h 252398"/>
                <a:gd name="connsiteX5" fmla="*/ 10267 w 10122"/>
                <a:gd name="connsiteY5" fmla="*/ 243397 h 252398"/>
                <a:gd name="connsiteX6" fmla="*/ 10267 w 10122"/>
                <a:gd name="connsiteY6" fmla="*/ 9171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67" y="9171"/>
                  </a:moveTo>
                  <a:cubicBezTo>
                    <a:pt x="10267" y="4628"/>
                    <a:pt x="10267" y="85"/>
                    <a:pt x="5206" y="85"/>
                  </a:cubicBezTo>
                  <a:cubicBezTo>
                    <a:pt x="145" y="85"/>
                    <a:pt x="145" y="4628"/>
                    <a:pt x="145" y="9171"/>
                  </a:cubicBezTo>
                  <a:lnTo>
                    <a:pt x="145" y="243397"/>
                  </a:lnTo>
                  <a:cubicBezTo>
                    <a:pt x="145" y="247940"/>
                    <a:pt x="145" y="252484"/>
                    <a:pt x="5206" y="252484"/>
                  </a:cubicBezTo>
                  <a:cubicBezTo>
                    <a:pt x="10267" y="252484"/>
                    <a:pt x="10267" y="247940"/>
                    <a:pt x="10267" y="243397"/>
                  </a:cubicBezTo>
                  <a:lnTo>
                    <a:pt x="10267" y="9171"/>
                  </a:lnTo>
                  <a:close/>
                </a:path>
              </a:pathLst>
            </a:custGeom>
            <a:solidFill>
              <a:srgbClr val="000000"/>
            </a:solidFill>
            <a:ln w="2540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B17F140F-3917-C0E0-B553-C1F5FB2B30B1}"/>
                </a:ext>
              </a:extLst>
            </p:cNvPr>
            <p:cNvSpPr/>
            <p:nvPr>
              <p:custDataLst>
                <p:tags r:id="rId45"/>
              </p:custDataLst>
            </p:nvPr>
          </p:nvSpPr>
          <p:spPr>
            <a:xfrm>
              <a:off x="6280224" y="4573830"/>
              <a:ext cx="132092" cy="160525"/>
            </a:xfrm>
            <a:custGeom>
              <a:avLst/>
              <a:gdLst>
                <a:gd name="connsiteX0" fmla="*/ 19632 w 132092"/>
                <a:gd name="connsiteY0" fmla="*/ 142438 h 160525"/>
                <a:gd name="connsiteX1" fmla="*/ 5968 w 132092"/>
                <a:gd name="connsiteY1" fmla="*/ 152786 h 160525"/>
                <a:gd name="connsiteX2" fmla="*/ 148 w 132092"/>
                <a:gd name="connsiteY2" fmla="*/ 157582 h 160525"/>
                <a:gd name="connsiteX3" fmla="*/ 3437 w 132092"/>
                <a:gd name="connsiteY3" fmla="*/ 160610 h 160525"/>
                <a:gd name="connsiteX4" fmla="*/ 24694 w 132092"/>
                <a:gd name="connsiteY4" fmla="*/ 159853 h 160525"/>
                <a:gd name="connsiteX5" fmla="*/ 49746 w 132092"/>
                <a:gd name="connsiteY5" fmla="*/ 160610 h 160525"/>
                <a:gd name="connsiteX6" fmla="*/ 54300 w 132092"/>
                <a:gd name="connsiteY6" fmla="*/ 155562 h 160525"/>
                <a:gd name="connsiteX7" fmla="*/ 48227 w 132092"/>
                <a:gd name="connsiteY7" fmla="*/ 152786 h 160525"/>
                <a:gd name="connsiteX8" fmla="*/ 35575 w 132092"/>
                <a:gd name="connsiteY8" fmla="*/ 148748 h 160525"/>
                <a:gd name="connsiteX9" fmla="*/ 47974 w 132092"/>
                <a:gd name="connsiteY9" fmla="*/ 98268 h 160525"/>
                <a:gd name="connsiteX10" fmla="*/ 71255 w 132092"/>
                <a:gd name="connsiteY10" fmla="*/ 114421 h 160525"/>
                <a:gd name="connsiteX11" fmla="*/ 132240 w 132092"/>
                <a:gd name="connsiteY11" fmla="*/ 40468 h 160525"/>
                <a:gd name="connsiteX12" fmla="*/ 98584 w 132092"/>
                <a:gd name="connsiteY12" fmla="*/ 85 h 160525"/>
                <a:gd name="connsiteX13" fmla="*/ 65435 w 132092"/>
                <a:gd name="connsiteY13" fmla="*/ 19015 h 160525"/>
                <a:gd name="connsiteX14" fmla="*/ 42660 w 132092"/>
                <a:gd name="connsiteY14" fmla="*/ 85 h 160525"/>
                <a:gd name="connsiteX15" fmla="*/ 23934 w 132092"/>
                <a:gd name="connsiteY15" fmla="*/ 14471 h 160525"/>
                <a:gd name="connsiteX16" fmla="*/ 16090 w 132092"/>
                <a:gd name="connsiteY16" fmla="*/ 38954 h 160525"/>
                <a:gd name="connsiteX17" fmla="*/ 19126 w 132092"/>
                <a:gd name="connsiteY17" fmla="*/ 41478 h 160525"/>
                <a:gd name="connsiteX18" fmla="*/ 23428 w 132092"/>
                <a:gd name="connsiteY18" fmla="*/ 35673 h 160525"/>
                <a:gd name="connsiteX19" fmla="*/ 41901 w 132092"/>
                <a:gd name="connsiteY19" fmla="*/ 5637 h 160525"/>
                <a:gd name="connsiteX20" fmla="*/ 49746 w 132092"/>
                <a:gd name="connsiteY20" fmla="*/ 17248 h 160525"/>
                <a:gd name="connsiteX21" fmla="*/ 47974 w 132092"/>
                <a:gd name="connsiteY21" fmla="*/ 30120 h 160525"/>
                <a:gd name="connsiteX22" fmla="*/ 19632 w 132092"/>
                <a:gd name="connsiteY22" fmla="*/ 142438 h 160525"/>
                <a:gd name="connsiteX23" fmla="*/ 64169 w 132092"/>
                <a:gd name="connsiteY23" fmla="*/ 32897 h 160525"/>
                <a:gd name="connsiteX24" fmla="*/ 77328 w 132092"/>
                <a:gd name="connsiteY24" fmla="*/ 15229 h 160525"/>
                <a:gd name="connsiteX25" fmla="*/ 97825 w 132092"/>
                <a:gd name="connsiteY25" fmla="*/ 5637 h 160525"/>
                <a:gd name="connsiteX26" fmla="*/ 114021 w 132092"/>
                <a:gd name="connsiteY26" fmla="*/ 29363 h 160525"/>
                <a:gd name="connsiteX27" fmla="*/ 101115 w 132092"/>
                <a:gd name="connsiteY27" fmla="*/ 82872 h 160525"/>
                <a:gd name="connsiteX28" fmla="*/ 71002 w 132092"/>
                <a:gd name="connsiteY28" fmla="*/ 108869 h 160525"/>
                <a:gd name="connsiteX29" fmla="*/ 51011 w 132092"/>
                <a:gd name="connsiteY29" fmla="*/ 86405 h 160525"/>
                <a:gd name="connsiteX30" fmla="*/ 51770 w 132092"/>
                <a:gd name="connsiteY30" fmla="*/ 82367 h 160525"/>
                <a:gd name="connsiteX31" fmla="*/ 64169 w 132092"/>
                <a:gd name="connsiteY31" fmla="*/ 32897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632" y="142438"/>
                  </a:moveTo>
                  <a:cubicBezTo>
                    <a:pt x="17608" y="151019"/>
                    <a:pt x="17102" y="152786"/>
                    <a:pt x="5968" y="152786"/>
                  </a:cubicBezTo>
                  <a:cubicBezTo>
                    <a:pt x="2931" y="152786"/>
                    <a:pt x="148" y="152786"/>
                    <a:pt x="148" y="157582"/>
                  </a:cubicBezTo>
                  <a:cubicBezTo>
                    <a:pt x="148" y="159601"/>
                    <a:pt x="1413" y="160610"/>
                    <a:pt x="3437" y="160610"/>
                  </a:cubicBezTo>
                  <a:cubicBezTo>
                    <a:pt x="10270" y="160610"/>
                    <a:pt x="17608" y="159853"/>
                    <a:pt x="24694" y="159853"/>
                  </a:cubicBezTo>
                  <a:cubicBezTo>
                    <a:pt x="33044" y="159853"/>
                    <a:pt x="41648" y="160610"/>
                    <a:pt x="49746" y="160610"/>
                  </a:cubicBezTo>
                  <a:cubicBezTo>
                    <a:pt x="51011" y="160610"/>
                    <a:pt x="54300" y="160610"/>
                    <a:pt x="54300" y="155562"/>
                  </a:cubicBezTo>
                  <a:cubicBezTo>
                    <a:pt x="54300" y="152786"/>
                    <a:pt x="51770" y="152786"/>
                    <a:pt x="48227" y="152786"/>
                  </a:cubicBezTo>
                  <a:cubicBezTo>
                    <a:pt x="35575" y="152786"/>
                    <a:pt x="35575" y="151019"/>
                    <a:pt x="35575" y="148748"/>
                  </a:cubicBezTo>
                  <a:cubicBezTo>
                    <a:pt x="35575" y="145719"/>
                    <a:pt x="46203" y="104578"/>
                    <a:pt x="47974" y="98268"/>
                  </a:cubicBezTo>
                  <a:cubicBezTo>
                    <a:pt x="51264" y="105587"/>
                    <a:pt x="58349" y="114421"/>
                    <a:pt x="71255" y="114421"/>
                  </a:cubicBezTo>
                  <a:cubicBezTo>
                    <a:pt x="100609" y="114421"/>
                    <a:pt x="132240" y="77571"/>
                    <a:pt x="132240" y="40468"/>
                  </a:cubicBezTo>
                  <a:cubicBezTo>
                    <a:pt x="132240" y="16743"/>
                    <a:pt x="117816" y="85"/>
                    <a:pt x="98584" y="85"/>
                  </a:cubicBezTo>
                  <a:cubicBezTo>
                    <a:pt x="85932" y="85"/>
                    <a:pt x="73785" y="9171"/>
                    <a:pt x="65435" y="19015"/>
                  </a:cubicBezTo>
                  <a:cubicBezTo>
                    <a:pt x="62904" y="5385"/>
                    <a:pt x="52023" y="85"/>
                    <a:pt x="42660" y="85"/>
                  </a:cubicBezTo>
                  <a:cubicBezTo>
                    <a:pt x="31020" y="85"/>
                    <a:pt x="26212" y="9928"/>
                    <a:pt x="23934" y="14471"/>
                  </a:cubicBezTo>
                  <a:cubicBezTo>
                    <a:pt x="19379" y="23053"/>
                    <a:pt x="16090" y="38197"/>
                    <a:pt x="16090" y="38954"/>
                  </a:cubicBezTo>
                  <a:cubicBezTo>
                    <a:pt x="16090" y="41478"/>
                    <a:pt x="18620" y="41478"/>
                    <a:pt x="19126" y="41478"/>
                  </a:cubicBezTo>
                  <a:cubicBezTo>
                    <a:pt x="21657" y="41478"/>
                    <a:pt x="21910" y="41226"/>
                    <a:pt x="23428" y="35673"/>
                  </a:cubicBezTo>
                  <a:cubicBezTo>
                    <a:pt x="27730" y="17753"/>
                    <a:pt x="32791" y="5637"/>
                    <a:pt x="41901" y="5637"/>
                  </a:cubicBezTo>
                  <a:cubicBezTo>
                    <a:pt x="46203" y="5637"/>
                    <a:pt x="49746" y="7657"/>
                    <a:pt x="49746" y="17248"/>
                  </a:cubicBezTo>
                  <a:cubicBezTo>
                    <a:pt x="49746" y="23053"/>
                    <a:pt x="48986" y="25829"/>
                    <a:pt x="47974" y="30120"/>
                  </a:cubicBezTo>
                  <a:lnTo>
                    <a:pt x="19632" y="142438"/>
                  </a:lnTo>
                  <a:close/>
                  <a:moveTo>
                    <a:pt x="64169" y="32897"/>
                  </a:moveTo>
                  <a:cubicBezTo>
                    <a:pt x="65941" y="26082"/>
                    <a:pt x="72773" y="19015"/>
                    <a:pt x="77328" y="15229"/>
                  </a:cubicBezTo>
                  <a:cubicBezTo>
                    <a:pt x="86185" y="7404"/>
                    <a:pt x="93523" y="5637"/>
                    <a:pt x="97825" y="5637"/>
                  </a:cubicBezTo>
                  <a:cubicBezTo>
                    <a:pt x="107947" y="5637"/>
                    <a:pt x="114021" y="14471"/>
                    <a:pt x="114021" y="29363"/>
                  </a:cubicBezTo>
                  <a:cubicBezTo>
                    <a:pt x="114021" y="44254"/>
                    <a:pt x="105670" y="73280"/>
                    <a:pt x="101115" y="82872"/>
                  </a:cubicBezTo>
                  <a:cubicBezTo>
                    <a:pt x="92511" y="100539"/>
                    <a:pt x="80365" y="108869"/>
                    <a:pt x="71002" y="108869"/>
                  </a:cubicBezTo>
                  <a:cubicBezTo>
                    <a:pt x="54300" y="108869"/>
                    <a:pt x="51011" y="87920"/>
                    <a:pt x="51011" y="86405"/>
                  </a:cubicBezTo>
                  <a:cubicBezTo>
                    <a:pt x="51011" y="85900"/>
                    <a:pt x="51011" y="85395"/>
                    <a:pt x="51770" y="82367"/>
                  </a:cubicBezTo>
                  <a:lnTo>
                    <a:pt x="64169" y="32897"/>
                  </a:lnTo>
                  <a:close/>
                </a:path>
              </a:pathLst>
            </a:custGeom>
            <a:solidFill>
              <a:srgbClr val="000000"/>
            </a:solidFill>
            <a:ln w="2540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356F7C8E-2EE7-445D-7D08-C959CAF52B9D}"/>
                </a:ext>
              </a:extLst>
            </p:cNvPr>
            <p:cNvSpPr/>
            <p:nvPr>
              <p:custDataLst>
                <p:tags r:id="rId46"/>
              </p:custDataLst>
            </p:nvPr>
          </p:nvSpPr>
          <p:spPr>
            <a:xfrm>
              <a:off x="6434946" y="4605934"/>
              <a:ext cx="64477" cy="117314"/>
            </a:xfrm>
            <a:custGeom>
              <a:avLst/>
              <a:gdLst>
                <a:gd name="connsiteX0" fmla="*/ 40185 w 64477"/>
                <a:gd name="connsiteY0" fmla="*/ 5033 h 117314"/>
                <a:gd name="connsiteX1" fmla="*/ 34871 w 64477"/>
                <a:gd name="connsiteY1" fmla="*/ 86 h 117314"/>
                <a:gd name="connsiteX2" fmla="*/ 153 w 64477"/>
                <a:gd name="connsiteY2" fmla="*/ 11394 h 117314"/>
                <a:gd name="connsiteX3" fmla="*/ 153 w 64477"/>
                <a:gd name="connsiteY3" fmla="*/ 17754 h 117314"/>
                <a:gd name="connsiteX4" fmla="*/ 25837 w 64477"/>
                <a:gd name="connsiteY4" fmla="*/ 12807 h 117314"/>
                <a:gd name="connsiteX5" fmla="*/ 25837 w 64477"/>
                <a:gd name="connsiteY5" fmla="*/ 102913 h 117314"/>
                <a:gd name="connsiteX6" fmla="*/ 8124 w 64477"/>
                <a:gd name="connsiteY6" fmla="*/ 111041 h 117314"/>
                <a:gd name="connsiteX7" fmla="*/ 1393 w 64477"/>
                <a:gd name="connsiteY7" fmla="*/ 111041 h 117314"/>
                <a:gd name="connsiteX8" fmla="*/ 1393 w 64477"/>
                <a:gd name="connsiteY8" fmla="*/ 117401 h 117314"/>
                <a:gd name="connsiteX9" fmla="*/ 32923 w 64477"/>
                <a:gd name="connsiteY9" fmla="*/ 116694 h 117314"/>
                <a:gd name="connsiteX10" fmla="*/ 64630 w 64477"/>
                <a:gd name="connsiteY10" fmla="*/ 117401 h 117314"/>
                <a:gd name="connsiteX11" fmla="*/ 64630 w 64477"/>
                <a:gd name="connsiteY11" fmla="*/ 111041 h 117314"/>
                <a:gd name="connsiteX12" fmla="*/ 57899 w 64477"/>
                <a:gd name="connsiteY12" fmla="*/ 111041 h 117314"/>
                <a:gd name="connsiteX13" fmla="*/ 40185 w 64477"/>
                <a:gd name="connsiteY13" fmla="*/ 102913 h 117314"/>
                <a:gd name="connsiteX14" fmla="*/ 40185 w 64477"/>
                <a:gd name="connsiteY14" fmla="*/ 5033 h 11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314">
                  <a:moveTo>
                    <a:pt x="40185" y="5033"/>
                  </a:moveTo>
                  <a:cubicBezTo>
                    <a:pt x="40185" y="263"/>
                    <a:pt x="39831" y="86"/>
                    <a:pt x="34871" y="86"/>
                  </a:cubicBezTo>
                  <a:cubicBezTo>
                    <a:pt x="23535" y="11217"/>
                    <a:pt x="7415" y="11394"/>
                    <a:pt x="153" y="11394"/>
                  </a:cubicBezTo>
                  <a:lnTo>
                    <a:pt x="153" y="17754"/>
                  </a:lnTo>
                  <a:cubicBezTo>
                    <a:pt x="4404" y="17754"/>
                    <a:pt x="16095" y="17754"/>
                    <a:pt x="25837" y="12807"/>
                  </a:cubicBezTo>
                  <a:lnTo>
                    <a:pt x="25837" y="102913"/>
                  </a:lnTo>
                  <a:cubicBezTo>
                    <a:pt x="25837" y="108744"/>
                    <a:pt x="25837" y="111041"/>
                    <a:pt x="8124" y="111041"/>
                  </a:cubicBezTo>
                  <a:lnTo>
                    <a:pt x="1393" y="111041"/>
                  </a:lnTo>
                  <a:lnTo>
                    <a:pt x="1393" y="117401"/>
                  </a:lnTo>
                  <a:cubicBezTo>
                    <a:pt x="4581" y="117224"/>
                    <a:pt x="26369" y="116694"/>
                    <a:pt x="32923" y="116694"/>
                  </a:cubicBezTo>
                  <a:cubicBezTo>
                    <a:pt x="38414" y="116694"/>
                    <a:pt x="60733" y="117224"/>
                    <a:pt x="64630" y="117401"/>
                  </a:cubicBezTo>
                  <a:lnTo>
                    <a:pt x="64630" y="111041"/>
                  </a:lnTo>
                  <a:lnTo>
                    <a:pt x="57899" y="111041"/>
                  </a:lnTo>
                  <a:cubicBezTo>
                    <a:pt x="40185" y="111041"/>
                    <a:pt x="40185" y="108744"/>
                    <a:pt x="40185" y="102913"/>
                  </a:cubicBezTo>
                  <a:lnTo>
                    <a:pt x="40185" y="5033"/>
                  </a:lnTo>
                  <a:close/>
                </a:path>
              </a:pathLst>
            </a:custGeom>
            <a:solidFill>
              <a:srgbClr val="000000"/>
            </a:solidFill>
            <a:ln w="25400"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A90D6D5-589E-7895-FA14-4BF973491BBE}"/>
                </a:ext>
              </a:extLst>
            </p:cNvPr>
            <p:cNvSpPr/>
            <p:nvPr>
              <p:custDataLst>
                <p:tags r:id="rId47"/>
              </p:custDataLst>
            </p:nvPr>
          </p:nvSpPr>
          <p:spPr>
            <a:xfrm>
              <a:off x="6550923" y="4658636"/>
              <a:ext cx="29606" cy="75467"/>
            </a:xfrm>
            <a:custGeom>
              <a:avLst/>
              <a:gdLst>
                <a:gd name="connsiteX0" fmla="*/ 29764 w 29606"/>
                <a:gd name="connsiteY0" fmla="*/ 26587 h 75467"/>
                <a:gd name="connsiteX1" fmla="*/ 13569 w 29606"/>
                <a:gd name="connsiteY1" fmla="*/ 85 h 75467"/>
                <a:gd name="connsiteX2" fmla="*/ 157 w 29606"/>
                <a:gd name="connsiteY2" fmla="*/ 13462 h 75467"/>
                <a:gd name="connsiteX3" fmla="*/ 13569 w 29606"/>
                <a:gd name="connsiteY3" fmla="*/ 26839 h 75467"/>
                <a:gd name="connsiteX4" fmla="*/ 22426 w 29606"/>
                <a:gd name="connsiteY4" fmla="*/ 23558 h 75467"/>
                <a:gd name="connsiteX5" fmla="*/ 23691 w 29606"/>
                <a:gd name="connsiteY5" fmla="*/ 22801 h 75467"/>
                <a:gd name="connsiteX6" fmla="*/ 24197 w 29606"/>
                <a:gd name="connsiteY6" fmla="*/ 26587 h 75467"/>
                <a:gd name="connsiteX7" fmla="*/ 6989 w 29606"/>
                <a:gd name="connsiteY7" fmla="*/ 68737 h 75467"/>
                <a:gd name="connsiteX8" fmla="*/ 4206 w 29606"/>
                <a:gd name="connsiteY8" fmla="*/ 72776 h 75467"/>
                <a:gd name="connsiteX9" fmla="*/ 6736 w 29606"/>
                <a:gd name="connsiteY9" fmla="*/ 75552 h 75467"/>
                <a:gd name="connsiteX10" fmla="*/ 29764 w 29606"/>
                <a:gd name="connsiteY10" fmla="*/ 26587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764" y="26587"/>
                  </a:moveTo>
                  <a:cubicBezTo>
                    <a:pt x="29764" y="9928"/>
                    <a:pt x="23438" y="85"/>
                    <a:pt x="13569" y="85"/>
                  </a:cubicBezTo>
                  <a:cubicBezTo>
                    <a:pt x="5218" y="85"/>
                    <a:pt x="157" y="6395"/>
                    <a:pt x="157" y="13462"/>
                  </a:cubicBezTo>
                  <a:cubicBezTo>
                    <a:pt x="157" y="20277"/>
                    <a:pt x="5218" y="26839"/>
                    <a:pt x="13569" y="26839"/>
                  </a:cubicBezTo>
                  <a:cubicBezTo>
                    <a:pt x="16605" y="26839"/>
                    <a:pt x="19895" y="25829"/>
                    <a:pt x="22426" y="23558"/>
                  </a:cubicBezTo>
                  <a:cubicBezTo>
                    <a:pt x="23185" y="23053"/>
                    <a:pt x="23438" y="22801"/>
                    <a:pt x="23691" y="22801"/>
                  </a:cubicBezTo>
                  <a:cubicBezTo>
                    <a:pt x="23944" y="22801"/>
                    <a:pt x="24197" y="23053"/>
                    <a:pt x="24197" y="26587"/>
                  </a:cubicBezTo>
                  <a:cubicBezTo>
                    <a:pt x="24197" y="45264"/>
                    <a:pt x="15340" y="60408"/>
                    <a:pt x="6989" y="68737"/>
                  </a:cubicBezTo>
                  <a:cubicBezTo>
                    <a:pt x="4206" y="71514"/>
                    <a:pt x="4206" y="72018"/>
                    <a:pt x="4206" y="72776"/>
                  </a:cubicBezTo>
                  <a:cubicBezTo>
                    <a:pt x="4206" y="74542"/>
                    <a:pt x="5471" y="75552"/>
                    <a:pt x="6736" y="75552"/>
                  </a:cubicBezTo>
                  <a:cubicBezTo>
                    <a:pt x="9520" y="75552"/>
                    <a:pt x="29764" y="56117"/>
                    <a:pt x="29764" y="26587"/>
                  </a:cubicBezTo>
                  <a:close/>
                </a:path>
              </a:pathLst>
            </a:custGeom>
            <a:solidFill>
              <a:srgbClr val="000000"/>
            </a:solidFill>
            <a:ln w="2540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CA3DA347-9D87-4210-9E75-876055F5F13E}"/>
                </a:ext>
              </a:extLst>
            </p:cNvPr>
            <p:cNvSpPr/>
            <p:nvPr>
              <p:custDataLst>
                <p:tags r:id="rId48"/>
              </p:custDataLst>
            </p:nvPr>
          </p:nvSpPr>
          <p:spPr>
            <a:xfrm>
              <a:off x="6663389" y="4658636"/>
              <a:ext cx="26823" cy="26754"/>
            </a:xfrm>
            <a:custGeom>
              <a:avLst/>
              <a:gdLst>
                <a:gd name="connsiteX0" fmla="*/ 26985 w 26823"/>
                <a:gd name="connsiteY0" fmla="*/ 13462 h 26754"/>
                <a:gd name="connsiteX1" fmla="*/ 13573 w 26823"/>
                <a:gd name="connsiteY1" fmla="*/ 85 h 26754"/>
                <a:gd name="connsiteX2" fmla="*/ 161 w 26823"/>
                <a:gd name="connsiteY2" fmla="*/ 13462 h 26754"/>
                <a:gd name="connsiteX3" fmla="*/ 13573 w 26823"/>
                <a:gd name="connsiteY3" fmla="*/ 26839 h 26754"/>
                <a:gd name="connsiteX4" fmla="*/ 26985 w 26823"/>
                <a:gd name="connsiteY4" fmla="*/ 13462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6985" y="13462"/>
                  </a:moveTo>
                  <a:cubicBezTo>
                    <a:pt x="26985" y="6142"/>
                    <a:pt x="20912" y="85"/>
                    <a:pt x="13573" y="85"/>
                  </a:cubicBezTo>
                  <a:cubicBezTo>
                    <a:pt x="6235" y="85"/>
                    <a:pt x="161" y="6142"/>
                    <a:pt x="161" y="13462"/>
                  </a:cubicBezTo>
                  <a:cubicBezTo>
                    <a:pt x="161" y="20781"/>
                    <a:pt x="6235" y="26839"/>
                    <a:pt x="13573" y="26839"/>
                  </a:cubicBezTo>
                  <a:cubicBezTo>
                    <a:pt x="20912" y="26839"/>
                    <a:pt x="26985" y="20781"/>
                    <a:pt x="26985" y="13462"/>
                  </a:cubicBezTo>
                  <a:close/>
                </a:path>
              </a:pathLst>
            </a:custGeom>
            <a:solidFill>
              <a:srgbClr val="000000"/>
            </a:solidFill>
            <a:ln w="2540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218CE2E7-77C0-8339-A5C1-2C46567DB259}"/>
                </a:ext>
              </a:extLst>
            </p:cNvPr>
            <p:cNvSpPr/>
            <p:nvPr>
              <p:custDataLst>
                <p:tags r:id="rId49"/>
              </p:custDataLst>
            </p:nvPr>
          </p:nvSpPr>
          <p:spPr>
            <a:xfrm>
              <a:off x="6775856" y="4658636"/>
              <a:ext cx="26823" cy="26754"/>
            </a:xfrm>
            <a:custGeom>
              <a:avLst/>
              <a:gdLst>
                <a:gd name="connsiteX0" fmla="*/ 26989 w 26823"/>
                <a:gd name="connsiteY0" fmla="*/ 13462 h 26754"/>
                <a:gd name="connsiteX1" fmla="*/ 13578 w 26823"/>
                <a:gd name="connsiteY1" fmla="*/ 85 h 26754"/>
                <a:gd name="connsiteX2" fmla="*/ 166 w 26823"/>
                <a:gd name="connsiteY2" fmla="*/ 13462 h 26754"/>
                <a:gd name="connsiteX3" fmla="*/ 13578 w 26823"/>
                <a:gd name="connsiteY3" fmla="*/ 26839 h 26754"/>
                <a:gd name="connsiteX4" fmla="*/ 26989 w 26823"/>
                <a:gd name="connsiteY4" fmla="*/ 13462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6989" y="13462"/>
                  </a:moveTo>
                  <a:cubicBezTo>
                    <a:pt x="26989" y="6142"/>
                    <a:pt x="20916" y="85"/>
                    <a:pt x="13578" y="85"/>
                  </a:cubicBezTo>
                  <a:cubicBezTo>
                    <a:pt x="6239" y="85"/>
                    <a:pt x="166" y="6142"/>
                    <a:pt x="166" y="13462"/>
                  </a:cubicBezTo>
                  <a:cubicBezTo>
                    <a:pt x="166" y="20781"/>
                    <a:pt x="6239" y="26839"/>
                    <a:pt x="13578" y="26839"/>
                  </a:cubicBezTo>
                  <a:cubicBezTo>
                    <a:pt x="20916" y="26839"/>
                    <a:pt x="26989" y="20781"/>
                    <a:pt x="26989" y="13462"/>
                  </a:cubicBezTo>
                  <a:close/>
                </a:path>
              </a:pathLst>
            </a:custGeom>
            <a:solidFill>
              <a:srgbClr val="000000"/>
            </a:solidFill>
            <a:ln w="2540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59454D88-49BC-FF56-6D75-306271CE2765}"/>
                </a:ext>
              </a:extLst>
            </p:cNvPr>
            <p:cNvSpPr/>
            <p:nvPr>
              <p:custDataLst>
                <p:tags r:id="rId50"/>
              </p:custDataLst>
            </p:nvPr>
          </p:nvSpPr>
          <p:spPr>
            <a:xfrm>
              <a:off x="6888322" y="4658636"/>
              <a:ext cx="26823" cy="26754"/>
            </a:xfrm>
            <a:custGeom>
              <a:avLst/>
              <a:gdLst>
                <a:gd name="connsiteX0" fmla="*/ 26994 w 26823"/>
                <a:gd name="connsiteY0" fmla="*/ 13462 h 26754"/>
                <a:gd name="connsiteX1" fmla="*/ 13582 w 26823"/>
                <a:gd name="connsiteY1" fmla="*/ 85 h 26754"/>
                <a:gd name="connsiteX2" fmla="*/ 170 w 26823"/>
                <a:gd name="connsiteY2" fmla="*/ 13462 h 26754"/>
                <a:gd name="connsiteX3" fmla="*/ 13582 w 26823"/>
                <a:gd name="connsiteY3" fmla="*/ 26839 h 26754"/>
                <a:gd name="connsiteX4" fmla="*/ 26994 w 26823"/>
                <a:gd name="connsiteY4" fmla="*/ 13462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6994" y="13462"/>
                  </a:moveTo>
                  <a:cubicBezTo>
                    <a:pt x="26994" y="6142"/>
                    <a:pt x="20921" y="85"/>
                    <a:pt x="13582" y="85"/>
                  </a:cubicBezTo>
                  <a:cubicBezTo>
                    <a:pt x="6244" y="85"/>
                    <a:pt x="170" y="6142"/>
                    <a:pt x="170" y="13462"/>
                  </a:cubicBezTo>
                  <a:cubicBezTo>
                    <a:pt x="170" y="20781"/>
                    <a:pt x="6244" y="26839"/>
                    <a:pt x="13582" y="26839"/>
                  </a:cubicBezTo>
                  <a:cubicBezTo>
                    <a:pt x="20921" y="26839"/>
                    <a:pt x="26994" y="20781"/>
                    <a:pt x="26994" y="13462"/>
                  </a:cubicBezTo>
                  <a:close/>
                </a:path>
              </a:pathLst>
            </a:custGeom>
            <a:solidFill>
              <a:srgbClr val="000000"/>
            </a:solidFill>
            <a:ln w="25400"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1254B7CC-BC40-6DCA-C9C2-C6E3C16E7B4B}"/>
                </a:ext>
              </a:extLst>
            </p:cNvPr>
            <p:cNvSpPr/>
            <p:nvPr>
              <p:custDataLst>
                <p:tags r:id="rId51"/>
              </p:custDataLst>
            </p:nvPr>
          </p:nvSpPr>
          <p:spPr>
            <a:xfrm>
              <a:off x="7000788" y="4658636"/>
              <a:ext cx="29606" cy="75467"/>
            </a:xfrm>
            <a:custGeom>
              <a:avLst/>
              <a:gdLst>
                <a:gd name="connsiteX0" fmla="*/ 29782 w 29606"/>
                <a:gd name="connsiteY0" fmla="*/ 26587 h 75467"/>
                <a:gd name="connsiteX1" fmla="*/ 13586 w 29606"/>
                <a:gd name="connsiteY1" fmla="*/ 85 h 75467"/>
                <a:gd name="connsiteX2" fmla="*/ 175 w 29606"/>
                <a:gd name="connsiteY2" fmla="*/ 13462 h 75467"/>
                <a:gd name="connsiteX3" fmla="*/ 13586 w 29606"/>
                <a:gd name="connsiteY3" fmla="*/ 26839 h 75467"/>
                <a:gd name="connsiteX4" fmla="*/ 22443 w 29606"/>
                <a:gd name="connsiteY4" fmla="*/ 23558 h 75467"/>
                <a:gd name="connsiteX5" fmla="*/ 23709 w 29606"/>
                <a:gd name="connsiteY5" fmla="*/ 22801 h 75467"/>
                <a:gd name="connsiteX6" fmla="*/ 24215 w 29606"/>
                <a:gd name="connsiteY6" fmla="*/ 26587 h 75467"/>
                <a:gd name="connsiteX7" fmla="*/ 7007 w 29606"/>
                <a:gd name="connsiteY7" fmla="*/ 68737 h 75467"/>
                <a:gd name="connsiteX8" fmla="*/ 4224 w 29606"/>
                <a:gd name="connsiteY8" fmla="*/ 72776 h 75467"/>
                <a:gd name="connsiteX9" fmla="*/ 6754 w 29606"/>
                <a:gd name="connsiteY9" fmla="*/ 75552 h 75467"/>
                <a:gd name="connsiteX10" fmla="*/ 29782 w 29606"/>
                <a:gd name="connsiteY10" fmla="*/ 26587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782" y="26587"/>
                  </a:moveTo>
                  <a:cubicBezTo>
                    <a:pt x="29782" y="9928"/>
                    <a:pt x="23455" y="85"/>
                    <a:pt x="13586" y="85"/>
                  </a:cubicBezTo>
                  <a:cubicBezTo>
                    <a:pt x="5236" y="85"/>
                    <a:pt x="175" y="6395"/>
                    <a:pt x="175" y="13462"/>
                  </a:cubicBezTo>
                  <a:cubicBezTo>
                    <a:pt x="175" y="20277"/>
                    <a:pt x="5236" y="26839"/>
                    <a:pt x="13586" y="26839"/>
                  </a:cubicBezTo>
                  <a:cubicBezTo>
                    <a:pt x="16623" y="26839"/>
                    <a:pt x="19913" y="25829"/>
                    <a:pt x="22443" y="23558"/>
                  </a:cubicBezTo>
                  <a:cubicBezTo>
                    <a:pt x="23202" y="23053"/>
                    <a:pt x="23455" y="22801"/>
                    <a:pt x="23709" y="22801"/>
                  </a:cubicBezTo>
                  <a:cubicBezTo>
                    <a:pt x="23962" y="22801"/>
                    <a:pt x="24215" y="23053"/>
                    <a:pt x="24215" y="26587"/>
                  </a:cubicBezTo>
                  <a:cubicBezTo>
                    <a:pt x="24215" y="45264"/>
                    <a:pt x="15358" y="60408"/>
                    <a:pt x="7007" y="68737"/>
                  </a:cubicBezTo>
                  <a:cubicBezTo>
                    <a:pt x="4224" y="71514"/>
                    <a:pt x="4224" y="72018"/>
                    <a:pt x="4224" y="72776"/>
                  </a:cubicBezTo>
                  <a:cubicBezTo>
                    <a:pt x="4224" y="74542"/>
                    <a:pt x="5489" y="75552"/>
                    <a:pt x="6754" y="75552"/>
                  </a:cubicBezTo>
                  <a:cubicBezTo>
                    <a:pt x="9538" y="75552"/>
                    <a:pt x="29782" y="56117"/>
                    <a:pt x="29782" y="26587"/>
                  </a:cubicBezTo>
                  <a:close/>
                </a:path>
              </a:pathLst>
            </a:custGeom>
            <a:solidFill>
              <a:srgbClr val="000000"/>
            </a:solidFill>
            <a:ln w="25400"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475D3A55-3541-2730-BDB2-89D41A379661}"/>
                </a:ext>
              </a:extLst>
            </p:cNvPr>
            <p:cNvSpPr/>
            <p:nvPr>
              <p:custDataLst>
                <p:tags r:id="rId52"/>
              </p:custDataLst>
            </p:nvPr>
          </p:nvSpPr>
          <p:spPr>
            <a:xfrm>
              <a:off x="7083395" y="4573830"/>
              <a:ext cx="132092" cy="160525"/>
            </a:xfrm>
            <a:custGeom>
              <a:avLst/>
              <a:gdLst>
                <a:gd name="connsiteX0" fmla="*/ 19664 w 132092"/>
                <a:gd name="connsiteY0" fmla="*/ 142438 h 160525"/>
                <a:gd name="connsiteX1" fmla="*/ 5999 w 132092"/>
                <a:gd name="connsiteY1" fmla="*/ 152786 h 160525"/>
                <a:gd name="connsiteX2" fmla="*/ 179 w 132092"/>
                <a:gd name="connsiteY2" fmla="*/ 157582 h 160525"/>
                <a:gd name="connsiteX3" fmla="*/ 3469 w 132092"/>
                <a:gd name="connsiteY3" fmla="*/ 160610 h 160525"/>
                <a:gd name="connsiteX4" fmla="*/ 24725 w 132092"/>
                <a:gd name="connsiteY4" fmla="*/ 159853 h 160525"/>
                <a:gd name="connsiteX5" fmla="*/ 49777 w 132092"/>
                <a:gd name="connsiteY5" fmla="*/ 160610 h 160525"/>
                <a:gd name="connsiteX6" fmla="*/ 54332 w 132092"/>
                <a:gd name="connsiteY6" fmla="*/ 155562 h 160525"/>
                <a:gd name="connsiteX7" fmla="*/ 48259 w 132092"/>
                <a:gd name="connsiteY7" fmla="*/ 152786 h 160525"/>
                <a:gd name="connsiteX8" fmla="*/ 35606 w 132092"/>
                <a:gd name="connsiteY8" fmla="*/ 148748 h 160525"/>
                <a:gd name="connsiteX9" fmla="*/ 48006 w 132092"/>
                <a:gd name="connsiteY9" fmla="*/ 98268 h 160525"/>
                <a:gd name="connsiteX10" fmla="*/ 71287 w 132092"/>
                <a:gd name="connsiteY10" fmla="*/ 114421 h 160525"/>
                <a:gd name="connsiteX11" fmla="*/ 132272 w 132092"/>
                <a:gd name="connsiteY11" fmla="*/ 40468 h 160525"/>
                <a:gd name="connsiteX12" fmla="*/ 98616 w 132092"/>
                <a:gd name="connsiteY12" fmla="*/ 85 h 160525"/>
                <a:gd name="connsiteX13" fmla="*/ 65466 w 132092"/>
                <a:gd name="connsiteY13" fmla="*/ 19015 h 160525"/>
                <a:gd name="connsiteX14" fmla="*/ 42692 w 132092"/>
                <a:gd name="connsiteY14" fmla="*/ 85 h 160525"/>
                <a:gd name="connsiteX15" fmla="*/ 23966 w 132092"/>
                <a:gd name="connsiteY15" fmla="*/ 14471 h 160525"/>
                <a:gd name="connsiteX16" fmla="*/ 16121 w 132092"/>
                <a:gd name="connsiteY16" fmla="*/ 38954 h 160525"/>
                <a:gd name="connsiteX17" fmla="*/ 19158 w 132092"/>
                <a:gd name="connsiteY17" fmla="*/ 41478 h 160525"/>
                <a:gd name="connsiteX18" fmla="*/ 23460 w 132092"/>
                <a:gd name="connsiteY18" fmla="*/ 35673 h 160525"/>
                <a:gd name="connsiteX19" fmla="*/ 41933 w 132092"/>
                <a:gd name="connsiteY19" fmla="*/ 5637 h 160525"/>
                <a:gd name="connsiteX20" fmla="*/ 49777 w 132092"/>
                <a:gd name="connsiteY20" fmla="*/ 17248 h 160525"/>
                <a:gd name="connsiteX21" fmla="*/ 48006 w 132092"/>
                <a:gd name="connsiteY21" fmla="*/ 30120 h 160525"/>
                <a:gd name="connsiteX22" fmla="*/ 19664 w 132092"/>
                <a:gd name="connsiteY22" fmla="*/ 142438 h 160525"/>
                <a:gd name="connsiteX23" fmla="*/ 64201 w 132092"/>
                <a:gd name="connsiteY23" fmla="*/ 32897 h 160525"/>
                <a:gd name="connsiteX24" fmla="*/ 77360 w 132092"/>
                <a:gd name="connsiteY24" fmla="*/ 15229 h 160525"/>
                <a:gd name="connsiteX25" fmla="*/ 97857 w 132092"/>
                <a:gd name="connsiteY25" fmla="*/ 5637 h 160525"/>
                <a:gd name="connsiteX26" fmla="*/ 114052 w 132092"/>
                <a:gd name="connsiteY26" fmla="*/ 29363 h 160525"/>
                <a:gd name="connsiteX27" fmla="*/ 101147 w 132092"/>
                <a:gd name="connsiteY27" fmla="*/ 82872 h 160525"/>
                <a:gd name="connsiteX28" fmla="*/ 71033 w 132092"/>
                <a:gd name="connsiteY28" fmla="*/ 108869 h 160525"/>
                <a:gd name="connsiteX29" fmla="*/ 51042 w 132092"/>
                <a:gd name="connsiteY29" fmla="*/ 86405 h 160525"/>
                <a:gd name="connsiteX30" fmla="*/ 51802 w 132092"/>
                <a:gd name="connsiteY30" fmla="*/ 82367 h 160525"/>
                <a:gd name="connsiteX31" fmla="*/ 64201 w 132092"/>
                <a:gd name="connsiteY31" fmla="*/ 32897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664" y="142438"/>
                  </a:moveTo>
                  <a:cubicBezTo>
                    <a:pt x="17640" y="151019"/>
                    <a:pt x="17134" y="152786"/>
                    <a:pt x="5999" y="152786"/>
                  </a:cubicBezTo>
                  <a:cubicBezTo>
                    <a:pt x="2963" y="152786"/>
                    <a:pt x="179" y="152786"/>
                    <a:pt x="179" y="157582"/>
                  </a:cubicBezTo>
                  <a:cubicBezTo>
                    <a:pt x="179" y="159601"/>
                    <a:pt x="1444" y="160610"/>
                    <a:pt x="3469" y="160610"/>
                  </a:cubicBezTo>
                  <a:cubicBezTo>
                    <a:pt x="10301" y="160610"/>
                    <a:pt x="17640" y="159853"/>
                    <a:pt x="24725" y="159853"/>
                  </a:cubicBezTo>
                  <a:cubicBezTo>
                    <a:pt x="33076" y="159853"/>
                    <a:pt x="41680" y="160610"/>
                    <a:pt x="49777" y="160610"/>
                  </a:cubicBezTo>
                  <a:cubicBezTo>
                    <a:pt x="51042" y="160610"/>
                    <a:pt x="54332" y="160610"/>
                    <a:pt x="54332" y="155562"/>
                  </a:cubicBezTo>
                  <a:cubicBezTo>
                    <a:pt x="54332" y="152786"/>
                    <a:pt x="51802" y="152786"/>
                    <a:pt x="48259" y="152786"/>
                  </a:cubicBezTo>
                  <a:cubicBezTo>
                    <a:pt x="35606" y="152786"/>
                    <a:pt x="35606" y="151019"/>
                    <a:pt x="35606" y="148748"/>
                  </a:cubicBezTo>
                  <a:cubicBezTo>
                    <a:pt x="35606" y="145719"/>
                    <a:pt x="46234" y="104578"/>
                    <a:pt x="48006" y="98268"/>
                  </a:cubicBezTo>
                  <a:cubicBezTo>
                    <a:pt x="51296" y="105587"/>
                    <a:pt x="58381" y="114421"/>
                    <a:pt x="71287" y="114421"/>
                  </a:cubicBezTo>
                  <a:cubicBezTo>
                    <a:pt x="100640" y="114421"/>
                    <a:pt x="132272" y="77571"/>
                    <a:pt x="132272" y="40468"/>
                  </a:cubicBezTo>
                  <a:cubicBezTo>
                    <a:pt x="132272" y="16743"/>
                    <a:pt x="117848" y="85"/>
                    <a:pt x="98616" y="85"/>
                  </a:cubicBezTo>
                  <a:cubicBezTo>
                    <a:pt x="85964" y="85"/>
                    <a:pt x="73817" y="9171"/>
                    <a:pt x="65466" y="19015"/>
                  </a:cubicBezTo>
                  <a:cubicBezTo>
                    <a:pt x="62936" y="5385"/>
                    <a:pt x="52055" y="85"/>
                    <a:pt x="42692" y="85"/>
                  </a:cubicBezTo>
                  <a:cubicBezTo>
                    <a:pt x="31051" y="85"/>
                    <a:pt x="26243" y="9928"/>
                    <a:pt x="23966" y="14471"/>
                  </a:cubicBezTo>
                  <a:cubicBezTo>
                    <a:pt x="19411" y="23053"/>
                    <a:pt x="16121" y="38197"/>
                    <a:pt x="16121" y="38954"/>
                  </a:cubicBezTo>
                  <a:cubicBezTo>
                    <a:pt x="16121" y="41478"/>
                    <a:pt x="18652" y="41478"/>
                    <a:pt x="19158" y="41478"/>
                  </a:cubicBezTo>
                  <a:cubicBezTo>
                    <a:pt x="21689" y="41478"/>
                    <a:pt x="21942" y="41226"/>
                    <a:pt x="23460" y="35673"/>
                  </a:cubicBezTo>
                  <a:cubicBezTo>
                    <a:pt x="27762" y="17753"/>
                    <a:pt x="32823" y="5637"/>
                    <a:pt x="41933" y="5637"/>
                  </a:cubicBezTo>
                  <a:cubicBezTo>
                    <a:pt x="46234" y="5637"/>
                    <a:pt x="49777" y="7657"/>
                    <a:pt x="49777" y="17248"/>
                  </a:cubicBezTo>
                  <a:cubicBezTo>
                    <a:pt x="49777" y="23053"/>
                    <a:pt x="49018" y="25829"/>
                    <a:pt x="48006" y="30120"/>
                  </a:cubicBezTo>
                  <a:lnTo>
                    <a:pt x="19664" y="142438"/>
                  </a:lnTo>
                  <a:close/>
                  <a:moveTo>
                    <a:pt x="64201" y="32897"/>
                  </a:moveTo>
                  <a:cubicBezTo>
                    <a:pt x="65972" y="26082"/>
                    <a:pt x="72805" y="19015"/>
                    <a:pt x="77360" y="15229"/>
                  </a:cubicBezTo>
                  <a:cubicBezTo>
                    <a:pt x="86217" y="7404"/>
                    <a:pt x="93555" y="5637"/>
                    <a:pt x="97857" y="5637"/>
                  </a:cubicBezTo>
                  <a:cubicBezTo>
                    <a:pt x="107979" y="5637"/>
                    <a:pt x="114052" y="14471"/>
                    <a:pt x="114052" y="29363"/>
                  </a:cubicBezTo>
                  <a:cubicBezTo>
                    <a:pt x="114052" y="44254"/>
                    <a:pt x="105701" y="73280"/>
                    <a:pt x="101147" y="82872"/>
                  </a:cubicBezTo>
                  <a:cubicBezTo>
                    <a:pt x="92543" y="100539"/>
                    <a:pt x="80396" y="108869"/>
                    <a:pt x="71033" y="108869"/>
                  </a:cubicBezTo>
                  <a:cubicBezTo>
                    <a:pt x="54332" y="108869"/>
                    <a:pt x="51042" y="87920"/>
                    <a:pt x="51042" y="86405"/>
                  </a:cubicBezTo>
                  <a:cubicBezTo>
                    <a:pt x="51042" y="85900"/>
                    <a:pt x="51042" y="85395"/>
                    <a:pt x="51802" y="82367"/>
                  </a:cubicBezTo>
                  <a:lnTo>
                    <a:pt x="64201" y="32897"/>
                  </a:lnTo>
                  <a:close/>
                </a:path>
              </a:pathLst>
            </a:custGeom>
            <a:solidFill>
              <a:srgbClr val="000000"/>
            </a:solidFill>
            <a:ln w="25400"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8B4E72C3-8913-50E3-9090-EBD2867FEC92}"/>
                </a:ext>
              </a:extLst>
            </p:cNvPr>
            <p:cNvSpPr/>
            <p:nvPr>
              <p:custDataLst>
                <p:tags r:id="rId53"/>
              </p:custDataLst>
            </p:nvPr>
          </p:nvSpPr>
          <p:spPr>
            <a:xfrm>
              <a:off x="7232094" y="4600634"/>
              <a:ext cx="87150" cy="124382"/>
            </a:xfrm>
            <a:custGeom>
              <a:avLst/>
              <a:gdLst>
                <a:gd name="connsiteX0" fmla="*/ 42342 w 87150"/>
                <a:gd name="connsiteY0" fmla="*/ 5387 h 124382"/>
                <a:gd name="connsiteX1" fmla="*/ 43051 w 87150"/>
                <a:gd name="connsiteY1" fmla="*/ 2560 h 124382"/>
                <a:gd name="connsiteX2" fmla="*/ 40217 w 87150"/>
                <a:gd name="connsiteY2" fmla="*/ 86 h 124382"/>
                <a:gd name="connsiteX3" fmla="*/ 17544 w 87150"/>
                <a:gd name="connsiteY3" fmla="*/ 1853 h 124382"/>
                <a:gd name="connsiteX4" fmla="*/ 13647 w 87150"/>
                <a:gd name="connsiteY4" fmla="*/ 5917 h 124382"/>
                <a:gd name="connsiteX5" fmla="*/ 18252 w 87150"/>
                <a:gd name="connsiteY5" fmla="*/ 8390 h 124382"/>
                <a:gd name="connsiteX6" fmla="*/ 26755 w 87150"/>
                <a:gd name="connsiteY6" fmla="*/ 11040 h 124382"/>
                <a:gd name="connsiteX7" fmla="*/ 26046 w 87150"/>
                <a:gd name="connsiteY7" fmla="*/ 14927 h 124382"/>
                <a:gd name="connsiteX8" fmla="*/ 1070 w 87150"/>
                <a:gd name="connsiteY8" fmla="*/ 114928 h 124382"/>
                <a:gd name="connsiteX9" fmla="*/ 184 w 87150"/>
                <a:gd name="connsiteY9" fmla="*/ 118815 h 124382"/>
                <a:gd name="connsiteX10" fmla="*/ 6207 w 87150"/>
                <a:gd name="connsiteY10" fmla="*/ 124468 h 124382"/>
                <a:gd name="connsiteX11" fmla="*/ 14355 w 87150"/>
                <a:gd name="connsiteY11" fmla="*/ 117048 h 124382"/>
                <a:gd name="connsiteX12" fmla="*/ 23035 w 87150"/>
                <a:gd name="connsiteY12" fmla="*/ 82772 h 124382"/>
                <a:gd name="connsiteX13" fmla="*/ 45708 w 87150"/>
                <a:gd name="connsiteY13" fmla="*/ 97260 h 124382"/>
                <a:gd name="connsiteX14" fmla="*/ 45354 w 87150"/>
                <a:gd name="connsiteY14" fmla="*/ 100793 h 124382"/>
                <a:gd name="connsiteX15" fmla="*/ 44645 w 87150"/>
                <a:gd name="connsiteY15" fmla="*/ 106270 h 124382"/>
                <a:gd name="connsiteX16" fmla="*/ 63422 w 87150"/>
                <a:gd name="connsiteY16" fmla="*/ 124468 h 124382"/>
                <a:gd name="connsiteX17" fmla="*/ 85918 w 87150"/>
                <a:gd name="connsiteY17" fmla="*/ 97436 h 124382"/>
                <a:gd name="connsiteX18" fmla="*/ 83084 w 87150"/>
                <a:gd name="connsiteY18" fmla="*/ 95140 h 124382"/>
                <a:gd name="connsiteX19" fmla="*/ 79541 w 87150"/>
                <a:gd name="connsiteY19" fmla="*/ 99380 h 124382"/>
                <a:gd name="connsiteX20" fmla="*/ 63953 w 87150"/>
                <a:gd name="connsiteY20" fmla="*/ 119521 h 124382"/>
                <a:gd name="connsiteX21" fmla="*/ 57753 w 87150"/>
                <a:gd name="connsiteY21" fmla="*/ 110334 h 124382"/>
                <a:gd name="connsiteX22" fmla="*/ 58816 w 87150"/>
                <a:gd name="connsiteY22" fmla="*/ 102383 h 124382"/>
                <a:gd name="connsiteX23" fmla="*/ 59702 w 87150"/>
                <a:gd name="connsiteY23" fmla="*/ 96906 h 124382"/>
                <a:gd name="connsiteX24" fmla="*/ 31006 w 87150"/>
                <a:gd name="connsiteY24" fmla="*/ 78178 h 124382"/>
                <a:gd name="connsiteX25" fmla="*/ 45708 w 87150"/>
                <a:gd name="connsiteY25" fmla="*/ 66518 h 124382"/>
                <a:gd name="connsiteX26" fmla="*/ 73518 w 87150"/>
                <a:gd name="connsiteY26" fmla="*/ 49733 h 124382"/>
                <a:gd name="connsiteX27" fmla="*/ 79364 w 87150"/>
                <a:gd name="connsiteY27" fmla="*/ 52030 h 124382"/>
                <a:gd name="connsiteX28" fmla="*/ 70153 w 87150"/>
                <a:gd name="connsiteY28" fmla="*/ 61924 h 124382"/>
                <a:gd name="connsiteX29" fmla="*/ 77238 w 87150"/>
                <a:gd name="connsiteY29" fmla="*/ 68461 h 124382"/>
                <a:gd name="connsiteX30" fmla="*/ 87335 w 87150"/>
                <a:gd name="connsiteY30" fmla="*/ 57154 h 124382"/>
                <a:gd name="connsiteX31" fmla="*/ 73696 w 87150"/>
                <a:gd name="connsiteY31" fmla="*/ 44786 h 124382"/>
                <a:gd name="connsiteX32" fmla="*/ 45354 w 87150"/>
                <a:gd name="connsiteY32" fmla="*/ 60334 h 124382"/>
                <a:gd name="connsiteX33" fmla="*/ 24806 w 87150"/>
                <a:gd name="connsiteY33" fmla="*/ 75882 h 124382"/>
                <a:gd name="connsiteX34" fmla="*/ 42342 w 87150"/>
                <a:gd name="connsiteY34" fmla="*/ 5387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342" y="5387"/>
                  </a:moveTo>
                  <a:cubicBezTo>
                    <a:pt x="42520" y="5033"/>
                    <a:pt x="43051" y="2736"/>
                    <a:pt x="43051" y="2560"/>
                  </a:cubicBezTo>
                  <a:cubicBezTo>
                    <a:pt x="43051" y="1676"/>
                    <a:pt x="42342" y="86"/>
                    <a:pt x="40217" y="86"/>
                  </a:cubicBezTo>
                  <a:cubicBezTo>
                    <a:pt x="36674" y="86"/>
                    <a:pt x="21972" y="1500"/>
                    <a:pt x="17544" y="1853"/>
                  </a:cubicBezTo>
                  <a:cubicBezTo>
                    <a:pt x="16126" y="2030"/>
                    <a:pt x="13647" y="2206"/>
                    <a:pt x="13647" y="5917"/>
                  </a:cubicBezTo>
                  <a:cubicBezTo>
                    <a:pt x="13647" y="8390"/>
                    <a:pt x="16126" y="8390"/>
                    <a:pt x="18252" y="8390"/>
                  </a:cubicBezTo>
                  <a:cubicBezTo>
                    <a:pt x="26755" y="8390"/>
                    <a:pt x="26755" y="9627"/>
                    <a:pt x="26755" y="11040"/>
                  </a:cubicBezTo>
                  <a:cubicBezTo>
                    <a:pt x="26755" y="12277"/>
                    <a:pt x="26400" y="13337"/>
                    <a:pt x="26046" y="14927"/>
                  </a:cubicBezTo>
                  <a:lnTo>
                    <a:pt x="1070" y="114928"/>
                  </a:lnTo>
                  <a:cubicBezTo>
                    <a:pt x="184" y="118108"/>
                    <a:pt x="184" y="118461"/>
                    <a:pt x="184" y="118815"/>
                  </a:cubicBezTo>
                  <a:cubicBezTo>
                    <a:pt x="184" y="121465"/>
                    <a:pt x="2310" y="124468"/>
                    <a:pt x="6207" y="124468"/>
                  </a:cubicBezTo>
                  <a:cubicBezTo>
                    <a:pt x="10989" y="124468"/>
                    <a:pt x="13292" y="120935"/>
                    <a:pt x="14355" y="117048"/>
                  </a:cubicBezTo>
                  <a:cubicBezTo>
                    <a:pt x="14709" y="116341"/>
                    <a:pt x="22326" y="85246"/>
                    <a:pt x="23035" y="82772"/>
                  </a:cubicBezTo>
                  <a:cubicBezTo>
                    <a:pt x="35611" y="84009"/>
                    <a:pt x="45708" y="88072"/>
                    <a:pt x="45708" y="97260"/>
                  </a:cubicBezTo>
                  <a:cubicBezTo>
                    <a:pt x="45708" y="98143"/>
                    <a:pt x="45708" y="99027"/>
                    <a:pt x="45354" y="100793"/>
                  </a:cubicBezTo>
                  <a:cubicBezTo>
                    <a:pt x="44645" y="103444"/>
                    <a:pt x="44645" y="104327"/>
                    <a:pt x="44645" y="106270"/>
                  </a:cubicBezTo>
                  <a:cubicBezTo>
                    <a:pt x="44645" y="118815"/>
                    <a:pt x="54919" y="124468"/>
                    <a:pt x="63422" y="124468"/>
                  </a:cubicBezTo>
                  <a:cubicBezTo>
                    <a:pt x="80604" y="124468"/>
                    <a:pt x="85918" y="97613"/>
                    <a:pt x="85918" y="97436"/>
                  </a:cubicBezTo>
                  <a:cubicBezTo>
                    <a:pt x="85918" y="95140"/>
                    <a:pt x="83615" y="95140"/>
                    <a:pt x="83084" y="95140"/>
                  </a:cubicBezTo>
                  <a:cubicBezTo>
                    <a:pt x="80604" y="95140"/>
                    <a:pt x="80427" y="96023"/>
                    <a:pt x="79541" y="99380"/>
                  </a:cubicBezTo>
                  <a:cubicBezTo>
                    <a:pt x="77415" y="106977"/>
                    <a:pt x="72633" y="119521"/>
                    <a:pt x="63953" y="119521"/>
                  </a:cubicBezTo>
                  <a:cubicBezTo>
                    <a:pt x="59170" y="119521"/>
                    <a:pt x="57753" y="115104"/>
                    <a:pt x="57753" y="110334"/>
                  </a:cubicBezTo>
                  <a:cubicBezTo>
                    <a:pt x="57753" y="107330"/>
                    <a:pt x="57753" y="106977"/>
                    <a:pt x="58816" y="102383"/>
                  </a:cubicBezTo>
                  <a:cubicBezTo>
                    <a:pt x="58993" y="101853"/>
                    <a:pt x="59702" y="98850"/>
                    <a:pt x="59702" y="96906"/>
                  </a:cubicBezTo>
                  <a:cubicBezTo>
                    <a:pt x="59702" y="81182"/>
                    <a:pt x="38446" y="78708"/>
                    <a:pt x="31006" y="78178"/>
                  </a:cubicBezTo>
                  <a:cubicBezTo>
                    <a:pt x="36143" y="74998"/>
                    <a:pt x="42697" y="69168"/>
                    <a:pt x="45708" y="66518"/>
                  </a:cubicBezTo>
                  <a:cubicBezTo>
                    <a:pt x="54742" y="58037"/>
                    <a:pt x="63599" y="49733"/>
                    <a:pt x="73518" y="49733"/>
                  </a:cubicBezTo>
                  <a:cubicBezTo>
                    <a:pt x="75644" y="49733"/>
                    <a:pt x="77947" y="50263"/>
                    <a:pt x="79364" y="52030"/>
                  </a:cubicBezTo>
                  <a:cubicBezTo>
                    <a:pt x="71747" y="53267"/>
                    <a:pt x="70153" y="59274"/>
                    <a:pt x="70153" y="61924"/>
                  </a:cubicBezTo>
                  <a:cubicBezTo>
                    <a:pt x="70153" y="65811"/>
                    <a:pt x="73164" y="68461"/>
                    <a:pt x="77238" y="68461"/>
                  </a:cubicBezTo>
                  <a:cubicBezTo>
                    <a:pt x="82021" y="68461"/>
                    <a:pt x="87335" y="64574"/>
                    <a:pt x="87335" y="57154"/>
                  </a:cubicBezTo>
                  <a:cubicBezTo>
                    <a:pt x="87335" y="51323"/>
                    <a:pt x="83084" y="44786"/>
                    <a:pt x="73696" y="44786"/>
                  </a:cubicBezTo>
                  <a:cubicBezTo>
                    <a:pt x="63599" y="44786"/>
                    <a:pt x="54388" y="52030"/>
                    <a:pt x="45354" y="60334"/>
                  </a:cubicBezTo>
                  <a:cubicBezTo>
                    <a:pt x="37914" y="67401"/>
                    <a:pt x="32069" y="72878"/>
                    <a:pt x="24806" y="75882"/>
                  </a:cubicBezTo>
                  <a:lnTo>
                    <a:pt x="42342" y="5387"/>
                  </a:lnTo>
                  <a:close/>
                </a:path>
              </a:pathLst>
            </a:custGeom>
            <a:solidFill>
              <a:srgbClr val="000000"/>
            </a:solidFill>
            <a:ln w="25400"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1DE24D69-C59E-6468-CFF9-5195E300EF7C}"/>
                </a:ext>
              </a:extLst>
            </p:cNvPr>
            <p:cNvSpPr/>
            <p:nvPr>
              <p:custDataLst>
                <p:tags r:id="rId54"/>
              </p:custDataLst>
            </p:nvPr>
          </p:nvSpPr>
          <p:spPr>
            <a:xfrm>
              <a:off x="7357231" y="4496091"/>
              <a:ext cx="56430" cy="252398"/>
            </a:xfrm>
            <a:custGeom>
              <a:avLst/>
              <a:gdLst>
                <a:gd name="connsiteX0" fmla="*/ 55354 w 56430"/>
                <a:gd name="connsiteY0" fmla="*/ 130575 h 252398"/>
                <a:gd name="connsiteX1" fmla="*/ 56620 w 56430"/>
                <a:gd name="connsiteY1" fmla="*/ 126284 h 252398"/>
                <a:gd name="connsiteX2" fmla="*/ 55354 w 56430"/>
                <a:gd name="connsiteY2" fmla="*/ 121993 h 252398"/>
                <a:gd name="connsiteX3" fmla="*/ 11070 w 56430"/>
                <a:gd name="connsiteY3" fmla="*/ 5890 h 252398"/>
                <a:gd name="connsiteX4" fmla="*/ 5250 w 56430"/>
                <a:gd name="connsiteY4" fmla="*/ 85 h 252398"/>
                <a:gd name="connsiteX5" fmla="*/ 189 w 56430"/>
                <a:gd name="connsiteY5" fmla="*/ 5133 h 252398"/>
                <a:gd name="connsiteX6" fmla="*/ 1454 w 56430"/>
                <a:gd name="connsiteY6" fmla="*/ 9171 h 252398"/>
                <a:gd name="connsiteX7" fmla="*/ 46244 w 56430"/>
                <a:gd name="connsiteY7" fmla="*/ 126284 h 252398"/>
                <a:gd name="connsiteX8" fmla="*/ 1454 w 56430"/>
                <a:gd name="connsiteY8" fmla="*/ 242892 h 252398"/>
                <a:gd name="connsiteX9" fmla="*/ 189 w 56430"/>
                <a:gd name="connsiteY9" fmla="*/ 247436 h 252398"/>
                <a:gd name="connsiteX10" fmla="*/ 5250 w 56430"/>
                <a:gd name="connsiteY10" fmla="*/ 252484 h 252398"/>
                <a:gd name="connsiteX11" fmla="*/ 10564 w 56430"/>
                <a:gd name="connsiteY11" fmla="*/ 247436 h 252398"/>
                <a:gd name="connsiteX12" fmla="*/ 55354 w 56430"/>
                <a:gd name="connsiteY12" fmla="*/ 130575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354" y="130575"/>
                  </a:moveTo>
                  <a:cubicBezTo>
                    <a:pt x="56620" y="127546"/>
                    <a:pt x="56620" y="127041"/>
                    <a:pt x="56620" y="126284"/>
                  </a:cubicBezTo>
                  <a:cubicBezTo>
                    <a:pt x="56620" y="125527"/>
                    <a:pt x="56620" y="125022"/>
                    <a:pt x="55354" y="121993"/>
                  </a:cubicBezTo>
                  <a:lnTo>
                    <a:pt x="11070" y="5890"/>
                  </a:lnTo>
                  <a:cubicBezTo>
                    <a:pt x="9552" y="1599"/>
                    <a:pt x="8034" y="85"/>
                    <a:pt x="5250" y="85"/>
                  </a:cubicBezTo>
                  <a:cubicBezTo>
                    <a:pt x="2467" y="85"/>
                    <a:pt x="189" y="2356"/>
                    <a:pt x="189" y="5133"/>
                  </a:cubicBezTo>
                  <a:cubicBezTo>
                    <a:pt x="189" y="5890"/>
                    <a:pt x="189" y="6395"/>
                    <a:pt x="1454" y="9171"/>
                  </a:cubicBezTo>
                  <a:lnTo>
                    <a:pt x="46244" y="126284"/>
                  </a:lnTo>
                  <a:lnTo>
                    <a:pt x="1454" y="242892"/>
                  </a:lnTo>
                  <a:cubicBezTo>
                    <a:pt x="189" y="245669"/>
                    <a:pt x="189" y="246174"/>
                    <a:pt x="189" y="247436"/>
                  </a:cubicBezTo>
                  <a:cubicBezTo>
                    <a:pt x="189" y="250212"/>
                    <a:pt x="2467" y="252484"/>
                    <a:pt x="5250" y="252484"/>
                  </a:cubicBezTo>
                  <a:cubicBezTo>
                    <a:pt x="8540" y="252484"/>
                    <a:pt x="9552" y="249960"/>
                    <a:pt x="10564" y="247436"/>
                  </a:cubicBezTo>
                  <a:lnTo>
                    <a:pt x="55354" y="130575"/>
                  </a:lnTo>
                  <a:close/>
                </a:path>
              </a:pathLst>
            </a:custGeom>
            <a:solidFill>
              <a:srgbClr val="000000"/>
            </a:solidFill>
            <a:ln w="25400"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657CFD36-D08A-C5F6-C9EA-D37BD651164B}"/>
                </a:ext>
              </a:extLst>
            </p:cNvPr>
            <p:cNvSpPr/>
            <p:nvPr>
              <p:custDataLst>
                <p:tags r:id="rId55"/>
              </p:custDataLst>
            </p:nvPr>
          </p:nvSpPr>
          <p:spPr>
            <a:xfrm>
              <a:off x="7443671" y="4684077"/>
              <a:ext cx="85910" cy="116254"/>
            </a:xfrm>
            <a:custGeom>
              <a:avLst/>
              <a:gdLst>
                <a:gd name="connsiteX0" fmla="*/ 35798 w 85910"/>
                <a:gd name="connsiteY0" fmla="*/ 116342 h 116254"/>
                <a:gd name="connsiteX1" fmla="*/ 43415 w 85910"/>
                <a:gd name="connsiteY1" fmla="*/ 110512 h 116254"/>
                <a:gd name="connsiteX2" fmla="*/ 35798 w 85910"/>
                <a:gd name="connsiteY2" fmla="*/ 104682 h 116254"/>
                <a:gd name="connsiteX3" fmla="*/ 28535 w 85910"/>
                <a:gd name="connsiteY3" fmla="*/ 104682 h 116254"/>
                <a:gd name="connsiteX4" fmla="*/ 28535 w 85910"/>
                <a:gd name="connsiteY4" fmla="*/ 69699 h 116254"/>
                <a:gd name="connsiteX5" fmla="*/ 48729 w 85910"/>
                <a:gd name="connsiteY5" fmla="*/ 78003 h 116254"/>
                <a:gd name="connsiteX6" fmla="*/ 86104 w 85910"/>
                <a:gd name="connsiteY6" fmla="*/ 38957 h 116254"/>
                <a:gd name="connsiteX7" fmla="*/ 50500 w 85910"/>
                <a:gd name="connsiteY7" fmla="*/ 87 h 116254"/>
                <a:gd name="connsiteX8" fmla="*/ 28535 w 85910"/>
                <a:gd name="connsiteY8" fmla="*/ 8038 h 116254"/>
                <a:gd name="connsiteX9" fmla="*/ 20918 w 85910"/>
                <a:gd name="connsiteY9" fmla="*/ 971 h 116254"/>
                <a:gd name="connsiteX10" fmla="*/ 7810 w 85910"/>
                <a:gd name="connsiteY10" fmla="*/ 971 h 116254"/>
                <a:gd name="connsiteX11" fmla="*/ 193 w 85910"/>
                <a:gd name="connsiteY11" fmla="*/ 6801 h 116254"/>
                <a:gd name="connsiteX12" fmla="*/ 7810 w 85910"/>
                <a:gd name="connsiteY12" fmla="*/ 12632 h 116254"/>
                <a:gd name="connsiteX13" fmla="*/ 15073 w 85910"/>
                <a:gd name="connsiteY13" fmla="*/ 12632 h 116254"/>
                <a:gd name="connsiteX14" fmla="*/ 15073 w 85910"/>
                <a:gd name="connsiteY14" fmla="*/ 104682 h 116254"/>
                <a:gd name="connsiteX15" fmla="*/ 7810 w 85910"/>
                <a:gd name="connsiteY15" fmla="*/ 104682 h 116254"/>
                <a:gd name="connsiteX16" fmla="*/ 193 w 85910"/>
                <a:gd name="connsiteY16" fmla="*/ 110512 h 116254"/>
                <a:gd name="connsiteX17" fmla="*/ 7810 w 85910"/>
                <a:gd name="connsiteY17" fmla="*/ 116342 h 116254"/>
                <a:gd name="connsiteX18" fmla="*/ 35798 w 85910"/>
                <a:gd name="connsiteY18" fmla="*/ 116342 h 116254"/>
                <a:gd name="connsiteX19" fmla="*/ 28535 w 85910"/>
                <a:gd name="connsiteY19" fmla="*/ 30653 h 116254"/>
                <a:gd name="connsiteX20" fmla="*/ 49791 w 85910"/>
                <a:gd name="connsiteY20" fmla="*/ 11748 h 116254"/>
                <a:gd name="connsiteX21" fmla="*/ 72642 w 85910"/>
                <a:gd name="connsiteY21" fmla="*/ 38957 h 116254"/>
                <a:gd name="connsiteX22" fmla="*/ 48197 w 85910"/>
                <a:gd name="connsiteY22" fmla="*/ 66342 h 116254"/>
                <a:gd name="connsiteX23" fmla="*/ 28535 w 85910"/>
                <a:gd name="connsiteY23" fmla="*/ 42844 h 116254"/>
                <a:gd name="connsiteX24" fmla="*/ 28535 w 85910"/>
                <a:gd name="connsiteY24" fmla="*/ 30653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798" y="116342"/>
                  </a:moveTo>
                  <a:cubicBezTo>
                    <a:pt x="38632" y="116342"/>
                    <a:pt x="43415" y="116342"/>
                    <a:pt x="43415" y="110512"/>
                  </a:cubicBezTo>
                  <a:cubicBezTo>
                    <a:pt x="43415" y="104682"/>
                    <a:pt x="38632" y="104682"/>
                    <a:pt x="35798" y="104682"/>
                  </a:cubicBezTo>
                  <a:lnTo>
                    <a:pt x="28535" y="104682"/>
                  </a:lnTo>
                  <a:lnTo>
                    <a:pt x="28535" y="69699"/>
                  </a:lnTo>
                  <a:cubicBezTo>
                    <a:pt x="34026" y="74999"/>
                    <a:pt x="40935" y="78003"/>
                    <a:pt x="48729" y="78003"/>
                  </a:cubicBezTo>
                  <a:cubicBezTo>
                    <a:pt x="68391" y="78003"/>
                    <a:pt x="86104" y="61395"/>
                    <a:pt x="86104" y="38957"/>
                  </a:cubicBezTo>
                  <a:cubicBezTo>
                    <a:pt x="86104" y="17579"/>
                    <a:pt x="70339" y="87"/>
                    <a:pt x="50500" y="87"/>
                  </a:cubicBezTo>
                  <a:cubicBezTo>
                    <a:pt x="42175" y="87"/>
                    <a:pt x="34912" y="3091"/>
                    <a:pt x="28535" y="8038"/>
                  </a:cubicBezTo>
                  <a:cubicBezTo>
                    <a:pt x="28535" y="971"/>
                    <a:pt x="24638" y="971"/>
                    <a:pt x="20918" y="971"/>
                  </a:cubicBezTo>
                  <a:lnTo>
                    <a:pt x="7810" y="971"/>
                  </a:lnTo>
                  <a:cubicBezTo>
                    <a:pt x="4976" y="971"/>
                    <a:pt x="193" y="971"/>
                    <a:pt x="193" y="6801"/>
                  </a:cubicBezTo>
                  <a:cubicBezTo>
                    <a:pt x="193" y="12632"/>
                    <a:pt x="4976" y="12632"/>
                    <a:pt x="7810" y="12632"/>
                  </a:cubicBezTo>
                  <a:lnTo>
                    <a:pt x="15073" y="12632"/>
                  </a:lnTo>
                  <a:lnTo>
                    <a:pt x="15073" y="104682"/>
                  </a:lnTo>
                  <a:lnTo>
                    <a:pt x="7810" y="104682"/>
                  </a:lnTo>
                  <a:cubicBezTo>
                    <a:pt x="4976" y="104682"/>
                    <a:pt x="193" y="104682"/>
                    <a:pt x="193" y="110512"/>
                  </a:cubicBezTo>
                  <a:cubicBezTo>
                    <a:pt x="193" y="116342"/>
                    <a:pt x="4976" y="116342"/>
                    <a:pt x="7810" y="116342"/>
                  </a:cubicBezTo>
                  <a:lnTo>
                    <a:pt x="35798" y="116342"/>
                  </a:lnTo>
                  <a:close/>
                  <a:moveTo>
                    <a:pt x="28535" y="30653"/>
                  </a:moveTo>
                  <a:cubicBezTo>
                    <a:pt x="28535" y="20406"/>
                    <a:pt x="38986" y="11748"/>
                    <a:pt x="49791" y="11748"/>
                  </a:cubicBezTo>
                  <a:cubicBezTo>
                    <a:pt x="62191" y="11748"/>
                    <a:pt x="72642" y="23762"/>
                    <a:pt x="72642" y="38957"/>
                  </a:cubicBezTo>
                  <a:cubicBezTo>
                    <a:pt x="72642" y="55035"/>
                    <a:pt x="60597" y="66342"/>
                    <a:pt x="48197" y="66342"/>
                  </a:cubicBezTo>
                  <a:cubicBezTo>
                    <a:pt x="35089" y="66342"/>
                    <a:pt x="28535" y="51678"/>
                    <a:pt x="28535" y="42844"/>
                  </a:cubicBezTo>
                  <a:lnTo>
                    <a:pt x="28535" y="30653"/>
                  </a:lnTo>
                  <a:close/>
                </a:path>
              </a:pathLst>
            </a:custGeom>
            <a:solidFill>
              <a:srgbClr val="000000"/>
            </a:solidFill>
            <a:ln w="35560"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12866FCB-A47A-6D35-55A8-F721436C573C}"/>
                </a:ext>
              </a:extLst>
            </p:cNvPr>
            <p:cNvSpPr/>
            <p:nvPr>
              <p:custDataLst>
                <p:tags r:id="rId56"/>
              </p:custDataLst>
            </p:nvPr>
          </p:nvSpPr>
          <p:spPr>
            <a:xfrm>
              <a:off x="7548860" y="4707979"/>
              <a:ext cx="44030" cy="78369"/>
            </a:xfrm>
            <a:custGeom>
              <a:avLst/>
              <a:gdLst>
                <a:gd name="connsiteX0" fmla="*/ 27400 w 44030"/>
                <a:gd name="connsiteY0" fmla="*/ 5515 h 78369"/>
                <a:gd name="connsiteX1" fmla="*/ 23224 w 44030"/>
                <a:gd name="connsiteY1" fmla="*/ 89 h 78369"/>
                <a:gd name="connsiteX2" fmla="*/ 19176 w 44030"/>
                <a:gd name="connsiteY2" fmla="*/ 2991 h 78369"/>
                <a:gd name="connsiteX3" fmla="*/ 3866 w 44030"/>
                <a:gd name="connsiteY3" fmla="*/ 15485 h 78369"/>
                <a:gd name="connsiteX4" fmla="*/ 197 w 44030"/>
                <a:gd name="connsiteY4" fmla="*/ 19650 h 78369"/>
                <a:gd name="connsiteX5" fmla="*/ 4752 w 44030"/>
                <a:gd name="connsiteY5" fmla="*/ 23814 h 78369"/>
                <a:gd name="connsiteX6" fmla="*/ 17784 w 44030"/>
                <a:gd name="connsiteY6" fmla="*/ 18766 h 78369"/>
                <a:gd name="connsiteX7" fmla="*/ 17784 w 44030"/>
                <a:gd name="connsiteY7" fmla="*/ 70129 h 78369"/>
                <a:gd name="connsiteX8" fmla="*/ 6523 w 44030"/>
                <a:gd name="connsiteY8" fmla="*/ 70129 h 78369"/>
                <a:gd name="connsiteX9" fmla="*/ 956 w 44030"/>
                <a:gd name="connsiteY9" fmla="*/ 74294 h 78369"/>
                <a:gd name="connsiteX10" fmla="*/ 6523 w 44030"/>
                <a:gd name="connsiteY10" fmla="*/ 78459 h 78369"/>
                <a:gd name="connsiteX11" fmla="*/ 38660 w 44030"/>
                <a:gd name="connsiteY11" fmla="*/ 78459 h 78369"/>
                <a:gd name="connsiteX12" fmla="*/ 44228 w 44030"/>
                <a:gd name="connsiteY12" fmla="*/ 74294 h 78369"/>
                <a:gd name="connsiteX13" fmla="*/ 38660 w 44030"/>
                <a:gd name="connsiteY13" fmla="*/ 70129 h 78369"/>
                <a:gd name="connsiteX14" fmla="*/ 27400 w 44030"/>
                <a:gd name="connsiteY14" fmla="*/ 70129 h 78369"/>
                <a:gd name="connsiteX15" fmla="*/ 27400 w 44030"/>
                <a:gd name="connsiteY15" fmla="*/ 5515 h 7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30" h="78369">
                  <a:moveTo>
                    <a:pt x="27400" y="5515"/>
                  </a:moveTo>
                  <a:cubicBezTo>
                    <a:pt x="27400" y="3622"/>
                    <a:pt x="27400" y="89"/>
                    <a:pt x="23224" y="89"/>
                  </a:cubicBezTo>
                  <a:cubicBezTo>
                    <a:pt x="20567" y="89"/>
                    <a:pt x="19808" y="1729"/>
                    <a:pt x="19176" y="2991"/>
                  </a:cubicBezTo>
                  <a:cubicBezTo>
                    <a:pt x="13608" y="14728"/>
                    <a:pt x="7788" y="15233"/>
                    <a:pt x="3866" y="15485"/>
                  </a:cubicBezTo>
                  <a:cubicBezTo>
                    <a:pt x="2095" y="15611"/>
                    <a:pt x="197" y="17126"/>
                    <a:pt x="197" y="19650"/>
                  </a:cubicBezTo>
                  <a:cubicBezTo>
                    <a:pt x="197" y="21164"/>
                    <a:pt x="956" y="23814"/>
                    <a:pt x="4752" y="23814"/>
                  </a:cubicBezTo>
                  <a:cubicBezTo>
                    <a:pt x="10825" y="23814"/>
                    <a:pt x="16139" y="20154"/>
                    <a:pt x="17784" y="18766"/>
                  </a:cubicBezTo>
                  <a:lnTo>
                    <a:pt x="17784" y="70129"/>
                  </a:lnTo>
                  <a:lnTo>
                    <a:pt x="6523" y="70129"/>
                  </a:lnTo>
                  <a:cubicBezTo>
                    <a:pt x="4625" y="70129"/>
                    <a:pt x="956" y="70129"/>
                    <a:pt x="956" y="74294"/>
                  </a:cubicBezTo>
                  <a:cubicBezTo>
                    <a:pt x="956" y="78459"/>
                    <a:pt x="4752" y="78459"/>
                    <a:pt x="6523" y="78459"/>
                  </a:cubicBezTo>
                  <a:lnTo>
                    <a:pt x="38660" y="78459"/>
                  </a:lnTo>
                  <a:cubicBezTo>
                    <a:pt x="40558" y="78459"/>
                    <a:pt x="44228" y="78459"/>
                    <a:pt x="44228" y="74294"/>
                  </a:cubicBezTo>
                  <a:cubicBezTo>
                    <a:pt x="44228" y="70129"/>
                    <a:pt x="40432" y="70129"/>
                    <a:pt x="38660" y="70129"/>
                  </a:cubicBezTo>
                  <a:lnTo>
                    <a:pt x="27400" y="70129"/>
                  </a:lnTo>
                  <a:lnTo>
                    <a:pt x="27400" y="5515"/>
                  </a:lnTo>
                  <a:close/>
                </a:path>
              </a:pathLst>
            </a:custGeom>
            <a:solidFill>
              <a:srgbClr val="000000"/>
            </a:solidFill>
            <a:ln w="25400"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5CB047D8-AE57-5CCD-AD2B-7986973E1F96}"/>
                </a:ext>
              </a:extLst>
            </p:cNvPr>
            <p:cNvSpPr/>
            <p:nvPr>
              <p:custDataLst>
                <p:tags r:id="rId57"/>
              </p:custDataLst>
            </p:nvPr>
          </p:nvSpPr>
          <p:spPr>
            <a:xfrm>
              <a:off x="7635537" y="4740791"/>
              <a:ext cx="20370" cy="20318"/>
            </a:xfrm>
            <a:custGeom>
              <a:avLst/>
              <a:gdLst>
                <a:gd name="connsiteX0" fmla="*/ 20570 w 20370"/>
                <a:gd name="connsiteY0" fmla="*/ 10335 h 20318"/>
                <a:gd name="connsiteX1" fmla="*/ 10474 w 20370"/>
                <a:gd name="connsiteY1" fmla="*/ 88 h 20318"/>
                <a:gd name="connsiteX2" fmla="*/ 200 w 20370"/>
                <a:gd name="connsiteY2" fmla="*/ 10158 h 20318"/>
                <a:gd name="connsiteX3" fmla="*/ 10297 w 20370"/>
                <a:gd name="connsiteY3" fmla="*/ 20406 h 20318"/>
                <a:gd name="connsiteX4" fmla="*/ 20570 w 20370"/>
                <a:gd name="connsiteY4" fmla="*/ 10335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70" y="10335"/>
                  </a:moveTo>
                  <a:cubicBezTo>
                    <a:pt x="20570" y="3975"/>
                    <a:pt x="15256" y="88"/>
                    <a:pt x="10474" y="88"/>
                  </a:cubicBezTo>
                  <a:cubicBezTo>
                    <a:pt x="4628" y="88"/>
                    <a:pt x="200" y="4858"/>
                    <a:pt x="200" y="10158"/>
                  </a:cubicBezTo>
                  <a:cubicBezTo>
                    <a:pt x="200" y="16519"/>
                    <a:pt x="5514" y="20406"/>
                    <a:pt x="10297" y="20406"/>
                  </a:cubicBezTo>
                  <a:cubicBezTo>
                    <a:pt x="16142" y="20406"/>
                    <a:pt x="20570" y="15635"/>
                    <a:pt x="20570" y="10335"/>
                  </a:cubicBezTo>
                  <a:close/>
                </a:path>
              </a:pathLst>
            </a:custGeom>
            <a:solidFill>
              <a:srgbClr val="000000"/>
            </a:solidFill>
            <a:ln w="25400"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483F05B8-9424-243A-5D82-7AEB88CE0572}"/>
                </a:ext>
              </a:extLst>
            </p:cNvPr>
            <p:cNvSpPr/>
            <p:nvPr>
              <p:custDataLst>
                <p:tags r:id="rId58"/>
              </p:custDataLst>
            </p:nvPr>
          </p:nvSpPr>
          <p:spPr>
            <a:xfrm>
              <a:off x="7695637" y="4740791"/>
              <a:ext cx="20370" cy="20318"/>
            </a:xfrm>
            <a:custGeom>
              <a:avLst/>
              <a:gdLst>
                <a:gd name="connsiteX0" fmla="*/ 20573 w 20370"/>
                <a:gd name="connsiteY0" fmla="*/ 10335 h 20318"/>
                <a:gd name="connsiteX1" fmla="*/ 10476 w 20370"/>
                <a:gd name="connsiteY1" fmla="*/ 88 h 20318"/>
                <a:gd name="connsiteX2" fmla="*/ 202 w 20370"/>
                <a:gd name="connsiteY2" fmla="*/ 10158 h 20318"/>
                <a:gd name="connsiteX3" fmla="*/ 10299 w 20370"/>
                <a:gd name="connsiteY3" fmla="*/ 20406 h 20318"/>
                <a:gd name="connsiteX4" fmla="*/ 20573 w 20370"/>
                <a:gd name="connsiteY4" fmla="*/ 10335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73" y="10335"/>
                  </a:moveTo>
                  <a:cubicBezTo>
                    <a:pt x="20573" y="3975"/>
                    <a:pt x="15259" y="88"/>
                    <a:pt x="10476" y="88"/>
                  </a:cubicBezTo>
                  <a:cubicBezTo>
                    <a:pt x="4631" y="88"/>
                    <a:pt x="202" y="4858"/>
                    <a:pt x="202" y="10158"/>
                  </a:cubicBezTo>
                  <a:cubicBezTo>
                    <a:pt x="202" y="16519"/>
                    <a:pt x="5516" y="20406"/>
                    <a:pt x="10299" y="20406"/>
                  </a:cubicBezTo>
                  <a:cubicBezTo>
                    <a:pt x="16144" y="20406"/>
                    <a:pt x="20573" y="15635"/>
                    <a:pt x="20573" y="10335"/>
                  </a:cubicBezTo>
                  <a:close/>
                </a:path>
              </a:pathLst>
            </a:custGeom>
            <a:solidFill>
              <a:srgbClr val="000000"/>
            </a:solidFill>
            <a:ln w="25400"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0081C50D-B590-68A5-C975-0E5002B64CA9}"/>
                </a:ext>
              </a:extLst>
            </p:cNvPr>
            <p:cNvSpPr/>
            <p:nvPr>
              <p:custDataLst>
                <p:tags r:id="rId59"/>
              </p:custDataLst>
            </p:nvPr>
          </p:nvSpPr>
          <p:spPr>
            <a:xfrm>
              <a:off x="7755737" y="4740791"/>
              <a:ext cx="20370" cy="20318"/>
            </a:xfrm>
            <a:custGeom>
              <a:avLst/>
              <a:gdLst>
                <a:gd name="connsiteX0" fmla="*/ 20575 w 20370"/>
                <a:gd name="connsiteY0" fmla="*/ 10335 h 20318"/>
                <a:gd name="connsiteX1" fmla="*/ 10478 w 20370"/>
                <a:gd name="connsiteY1" fmla="*/ 88 h 20318"/>
                <a:gd name="connsiteX2" fmla="*/ 205 w 20370"/>
                <a:gd name="connsiteY2" fmla="*/ 10158 h 20318"/>
                <a:gd name="connsiteX3" fmla="*/ 10301 w 20370"/>
                <a:gd name="connsiteY3" fmla="*/ 20406 h 20318"/>
                <a:gd name="connsiteX4" fmla="*/ 20575 w 20370"/>
                <a:gd name="connsiteY4" fmla="*/ 10335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75" y="10335"/>
                  </a:moveTo>
                  <a:cubicBezTo>
                    <a:pt x="20575" y="3975"/>
                    <a:pt x="15261" y="88"/>
                    <a:pt x="10478" y="88"/>
                  </a:cubicBezTo>
                  <a:cubicBezTo>
                    <a:pt x="4633" y="88"/>
                    <a:pt x="205" y="4858"/>
                    <a:pt x="205" y="10158"/>
                  </a:cubicBezTo>
                  <a:cubicBezTo>
                    <a:pt x="205" y="16519"/>
                    <a:pt x="5519" y="20406"/>
                    <a:pt x="10301" y="20406"/>
                  </a:cubicBezTo>
                  <a:cubicBezTo>
                    <a:pt x="16147" y="20406"/>
                    <a:pt x="20575" y="15635"/>
                    <a:pt x="20575" y="10335"/>
                  </a:cubicBezTo>
                  <a:close/>
                </a:path>
              </a:pathLst>
            </a:custGeom>
            <a:solidFill>
              <a:srgbClr val="000000"/>
            </a:solidFill>
            <a:ln w="25400"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5A87D96E-0D54-3734-32D3-689ABD867172}"/>
                </a:ext>
              </a:extLst>
            </p:cNvPr>
            <p:cNvSpPr/>
            <p:nvPr>
              <p:custDataLst>
                <p:tags r:id="rId60"/>
              </p:custDataLst>
            </p:nvPr>
          </p:nvSpPr>
          <p:spPr>
            <a:xfrm>
              <a:off x="7797945" y="4684077"/>
              <a:ext cx="85910" cy="116254"/>
            </a:xfrm>
            <a:custGeom>
              <a:avLst/>
              <a:gdLst>
                <a:gd name="connsiteX0" fmla="*/ 35812 w 85910"/>
                <a:gd name="connsiteY0" fmla="*/ 116342 h 116254"/>
                <a:gd name="connsiteX1" fmla="*/ 43429 w 85910"/>
                <a:gd name="connsiteY1" fmla="*/ 110512 h 116254"/>
                <a:gd name="connsiteX2" fmla="*/ 35812 w 85910"/>
                <a:gd name="connsiteY2" fmla="*/ 104682 h 116254"/>
                <a:gd name="connsiteX3" fmla="*/ 28549 w 85910"/>
                <a:gd name="connsiteY3" fmla="*/ 104682 h 116254"/>
                <a:gd name="connsiteX4" fmla="*/ 28549 w 85910"/>
                <a:gd name="connsiteY4" fmla="*/ 69699 h 116254"/>
                <a:gd name="connsiteX5" fmla="*/ 48743 w 85910"/>
                <a:gd name="connsiteY5" fmla="*/ 78003 h 116254"/>
                <a:gd name="connsiteX6" fmla="*/ 86118 w 85910"/>
                <a:gd name="connsiteY6" fmla="*/ 38957 h 116254"/>
                <a:gd name="connsiteX7" fmla="*/ 50514 w 85910"/>
                <a:gd name="connsiteY7" fmla="*/ 87 h 116254"/>
                <a:gd name="connsiteX8" fmla="*/ 28549 w 85910"/>
                <a:gd name="connsiteY8" fmla="*/ 8038 h 116254"/>
                <a:gd name="connsiteX9" fmla="*/ 20932 w 85910"/>
                <a:gd name="connsiteY9" fmla="*/ 971 h 116254"/>
                <a:gd name="connsiteX10" fmla="*/ 7824 w 85910"/>
                <a:gd name="connsiteY10" fmla="*/ 971 h 116254"/>
                <a:gd name="connsiteX11" fmla="*/ 207 w 85910"/>
                <a:gd name="connsiteY11" fmla="*/ 6801 h 116254"/>
                <a:gd name="connsiteX12" fmla="*/ 7824 w 85910"/>
                <a:gd name="connsiteY12" fmla="*/ 12632 h 116254"/>
                <a:gd name="connsiteX13" fmla="*/ 15087 w 85910"/>
                <a:gd name="connsiteY13" fmla="*/ 12632 h 116254"/>
                <a:gd name="connsiteX14" fmla="*/ 15087 w 85910"/>
                <a:gd name="connsiteY14" fmla="*/ 104682 h 116254"/>
                <a:gd name="connsiteX15" fmla="*/ 7824 w 85910"/>
                <a:gd name="connsiteY15" fmla="*/ 104682 h 116254"/>
                <a:gd name="connsiteX16" fmla="*/ 207 w 85910"/>
                <a:gd name="connsiteY16" fmla="*/ 110512 h 116254"/>
                <a:gd name="connsiteX17" fmla="*/ 7824 w 85910"/>
                <a:gd name="connsiteY17" fmla="*/ 116342 h 116254"/>
                <a:gd name="connsiteX18" fmla="*/ 35812 w 85910"/>
                <a:gd name="connsiteY18" fmla="*/ 116342 h 116254"/>
                <a:gd name="connsiteX19" fmla="*/ 28549 w 85910"/>
                <a:gd name="connsiteY19" fmla="*/ 30653 h 116254"/>
                <a:gd name="connsiteX20" fmla="*/ 49805 w 85910"/>
                <a:gd name="connsiteY20" fmla="*/ 11748 h 116254"/>
                <a:gd name="connsiteX21" fmla="*/ 72656 w 85910"/>
                <a:gd name="connsiteY21" fmla="*/ 38957 h 116254"/>
                <a:gd name="connsiteX22" fmla="*/ 48211 w 85910"/>
                <a:gd name="connsiteY22" fmla="*/ 66342 h 116254"/>
                <a:gd name="connsiteX23" fmla="*/ 28549 w 85910"/>
                <a:gd name="connsiteY23" fmla="*/ 42844 h 116254"/>
                <a:gd name="connsiteX24" fmla="*/ 28549 w 85910"/>
                <a:gd name="connsiteY24" fmla="*/ 30653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812" y="116342"/>
                  </a:moveTo>
                  <a:cubicBezTo>
                    <a:pt x="38646" y="116342"/>
                    <a:pt x="43429" y="116342"/>
                    <a:pt x="43429" y="110512"/>
                  </a:cubicBezTo>
                  <a:cubicBezTo>
                    <a:pt x="43429" y="104682"/>
                    <a:pt x="38646" y="104682"/>
                    <a:pt x="35812" y="104682"/>
                  </a:cubicBezTo>
                  <a:lnTo>
                    <a:pt x="28549" y="104682"/>
                  </a:lnTo>
                  <a:lnTo>
                    <a:pt x="28549" y="69699"/>
                  </a:lnTo>
                  <a:cubicBezTo>
                    <a:pt x="34040" y="74999"/>
                    <a:pt x="40949" y="78003"/>
                    <a:pt x="48743" y="78003"/>
                  </a:cubicBezTo>
                  <a:cubicBezTo>
                    <a:pt x="68405" y="78003"/>
                    <a:pt x="86118" y="61395"/>
                    <a:pt x="86118" y="38957"/>
                  </a:cubicBezTo>
                  <a:cubicBezTo>
                    <a:pt x="86118" y="17579"/>
                    <a:pt x="70353" y="87"/>
                    <a:pt x="50514" y="87"/>
                  </a:cubicBezTo>
                  <a:cubicBezTo>
                    <a:pt x="42189" y="87"/>
                    <a:pt x="34926" y="3091"/>
                    <a:pt x="28549" y="8038"/>
                  </a:cubicBezTo>
                  <a:cubicBezTo>
                    <a:pt x="28549" y="971"/>
                    <a:pt x="24652" y="971"/>
                    <a:pt x="20932" y="971"/>
                  </a:cubicBezTo>
                  <a:lnTo>
                    <a:pt x="7824" y="971"/>
                  </a:lnTo>
                  <a:cubicBezTo>
                    <a:pt x="4990" y="971"/>
                    <a:pt x="207" y="971"/>
                    <a:pt x="207" y="6801"/>
                  </a:cubicBezTo>
                  <a:cubicBezTo>
                    <a:pt x="207" y="12632"/>
                    <a:pt x="4990" y="12632"/>
                    <a:pt x="7824" y="12632"/>
                  </a:cubicBezTo>
                  <a:lnTo>
                    <a:pt x="15087" y="12632"/>
                  </a:lnTo>
                  <a:lnTo>
                    <a:pt x="15087" y="104682"/>
                  </a:lnTo>
                  <a:lnTo>
                    <a:pt x="7824" y="104682"/>
                  </a:lnTo>
                  <a:cubicBezTo>
                    <a:pt x="4990" y="104682"/>
                    <a:pt x="207" y="104682"/>
                    <a:pt x="207" y="110512"/>
                  </a:cubicBezTo>
                  <a:cubicBezTo>
                    <a:pt x="207" y="116342"/>
                    <a:pt x="4990" y="116342"/>
                    <a:pt x="7824" y="116342"/>
                  </a:cubicBezTo>
                  <a:lnTo>
                    <a:pt x="35812" y="116342"/>
                  </a:lnTo>
                  <a:close/>
                  <a:moveTo>
                    <a:pt x="28549" y="30653"/>
                  </a:moveTo>
                  <a:cubicBezTo>
                    <a:pt x="28549" y="20406"/>
                    <a:pt x="39000" y="11748"/>
                    <a:pt x="49805" y="11748"/>
                  </a:cubicBezTo>
                  <a:cubicBezTo>
                    <a:pt x="62205" y="11748"/>
                    <a:pt x="72656" y="23762"/>
                    <a:pt x="72656" y="38957"/>
                  </a:cubicBezTo>
                  <a:cubicBezTo>
                    <a:pt x="72656" y="55035"/>
                    <a:pt x="60611" y="66342"/>
                    <a:pt x="48211" y="66342"/>
                  </a:cubicBezTo>
                  <a:cubicBezTo>
                    <a:pt x="35103" y="66342"/>
                    <a:pt x="28549" y="51678"/>
                    <a:pt x="28549" y="42844"/>
                  </a:cubicBezTo>
                  <a:lnTo>
                    <a:pt x="28549" y="30653"/>
                  </a:lnTo>
                  <a:close/>
                </a:path>
              </a:pathLst>
            </a:custGeom>
            <a:solidFill>
              <a:srgbClr val="000000"/>
            </a:solidFill>
            <a:ln w="35560"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0C020B8A-B394-0B19-1F64-50C2AAD56597}"/>
                </a:ext>
              </a:extLst>
            </p:cNvPr>
            <p:cNvSpPr/>
            <p:nvPr>
              <p:custDataLst>
                <p:tags r:id="rId61"/>
              </p:custDataLst>
            </p:nvPr>
          </p:nvSpPr>
          <p:spPr>
            <a:xfrm>
              <a:off x="7892631" y="4709241"/>
              <a:ext cx="62377" cy="77107"/>
            </a:xfrm>
            <a:custGeom>
              <a:avLst/>
              <a:gdLst>
                <a:gd name="connsiteX0" fmla="*/ 35132 w 62377"/>
                <a:gd name="connsiteY0" fmla="*/ 45520 h 77107"/>
                <a:gd name="connsiteX1" fmla="*/ 35005 w 62377"/>
                <a:gd name="connsiteY1" fmla="*/ 45268 h 77107"/>
                <a:gd name="connsiteX2" fmla="*/ 50188 w 62377"/>
                <a:gd name="connsiteY2" fmla="*/ 31134 h 77107"/>
                <a:gd name="connsiteX3" fmla="*/ 54364 w 62377"/>
                <a:gd name="connsiteY3" fmla="*/ 31134 h 77107"/>
                <a:gd name="connsiteX4" fmla="*/ 59804 w 62377"/>
                <a:gd name="connsiteY4" fmla="*/ 26969 h 77107"/>
                <a:gd name="connsiteX5" fmla="*/ 54364 w 62377"/>
                <a:gd name="connsiteY5" fmla="*/ 22805 h 77107"/>
                <a:gd name="connsiteX6" fmla="*/ 35005 w 62377"/>
                <a:gd name="connsiteY6" fmla="*/ 22805 h 77107"/>
                <a:gd name="connsiteX7" fmla="*/ 29565 w 62377"/>
                <a:gd name="connsiteY7" fmla="*/ 26969 h 77107"/>
                <a:gd name="connsiteX8" fmla="*/ 35005 w 62377"/>
                <a:gd name="connsiteY8" fmla="*/ 31134 h 77107"/>
                <a:gd name="connsiteX9" fmla="*/ 38548 w 62377"/>
                <a:gd name="connsiteY9" fmla="*/ 31134 h 77107"/>
                <a:gd name="connsiteX10" fmla="*/ 19316 w 62377"/>
                <a:gd name="connsiteY10" fmla="*/ 48928 h 77107"/>
                <a:gd name="connsiteX11" fmla="*/ 19316 w 62377"/>
                <a:gd name="connsiteY11" fmla="*/ 5515 h 77107"/>
                <a:gd name="connsiteX12" fmla="*/ 13875 w 62377"/>
                <a:gd name="connsiteY12" fmla="*/ 89 h 77107"/>
                <a:gd name="connsiteX13" fmla="*/ 5778 w 62377"/>
                <a:gd name="connsiteY13" fmla="*/ 89 h 77107"/>
                <a:gd name="connsiteX14" fmla="*/ 211 w 62377"/>
                <a:gd name="connsiteY14" fmla="*/ 4253 h 77107"/>
                <a:gd name="connsiteX15" fmla="*/ 5778 w 62377"/>
                <a:gd name="connsiteY15" fmla="*/ 8418 h 77107"/>
                <a:gd name="connsiteX16" fmla="*/ 11471 w 62377"/>
                <a:gd name="connsiteY16" fmla="*/ 8418 h 77107"/>
                <a:gd name="connsiteX17" fmla="*/ 11471 w 62377"/>
                <a:gd name="connsiteY17" fmla="*/ 68867 h 77107"/>
                <a:gd name="connsiteX18" fmla="*/ 5778 w 62377"/>
                <a:gd name="connsiteY18" fmla="*/ 68867 h 77107"/>
                <a:gd name="connsiteX19" fmla="*/ 211 w 62377"/>
                <a:gd name="connsiteY19" fmla="*/ 73032 h 77107"/>
                <a:gd name="connsiteX20" fmla="*/ 5778 w 62377"/>
                <a:gd name="connsiteY20" fmla="*/ 77197 h 77107"/>
                <a:gd name="connsiteX21" fmla="*/ 25010 w 62377"/>
                <a:gd name="connsiteY21" fmla="*/ 77197 h 77107"/>
                <a:gd name="connsiteX22" fmla="*/ 30577 w 62377"/>
                <a:gd name="connsiteY22" fmla="*/ 73032 h 77107"/>
                <a:gd name="connsiteX23" fmla="*/ 25010 w 62377"/>
                <a:gd name="connsiteY23" fmla="*/ 68867 h 77107"/>
                <a:gd name="connsiteX24" fmla="*/ 19316 w 62377"/>
                <a:gd name="connsiteY24" fmla="*/ 68867 h 77107"/>
                <a:gd name="connsiteX25" fmla="*/ 19316 w 62377"/>
                <a:gd name="connsiteY25" fmla="*/ 59655 h 77107"/>
                <a:gd name="connsiteX26" fmla="*/ 29185 w 62377"/>
                <a:gd name="connsiteY26" fmla="*/ 50568 h 77107"/>
                <a:gd name="connsiteX27" fmla="*/ 43482 w 62377"/>
                <a:gd name="connsiteY27" fmla="*/ 68867 h 77107"/>
                <a:gd name="connsiteX28" fmla="*/ 36777 w 62377"/>
                <a:gd name="connsiteY28" fmla="*/ 73032 h 77107"/>
                <a:gd name="connsiteX29" fmla="*/ 42344 w 62377"/>
                <a:gd name="connsiteY29" fmla="*/ 77197 h 77107"/>
                <a:gd name="connsiteX30" fmla="*/ 57147 w 62377"/>
                <a:gd name="connsiteY30" fmla="*/ 77197 h 77107"/>
                <a:gd name="connsiteX31" fmla="*/ 62588 w 62377"/>
                <a:gd name="connsiteY31" fmla="*/ 73032 h 77107"/>
                <a:gd name="connsiteX32" fmla="*/ 57147 w 62377"/>
                <a:gd name="connsiteY32" fmla="*/ 68867 h 77107"/>
                <a:gd name="connsiteX33" fmla="*/ 53478 w 62377"/>
                <a:gd name="connsiteY33" fmla="*/ 68867 h 77107"/>
                <a:gd name="connsiteX34" fmla="*/ 35132 w 62377"/>
                <a:gd name="connsiteY34" fmla="*/ 45520 h 7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377" h="77107">
                  <a:moveTo>
                    <a:pt x="35132" y="45520"/>
                  </a:moveTo>
                  <a:lnTo>
                    <a:pt x="35005" y="45268"/>
                  </a:lnTo>
                  <a:lnTo>
                    <a:pt x="50188" y="31134"/>
                  </a:lnTo>
                  <a:lnTo>
                    <a:pt x="54364" y="31134"/>
                  </a:lnTo>
                  <a:cubicBezTo>
                    <a:pt x="56388" y="31134"/>
                    <a:pt x="59804" y="31134"/>
                    <a:pt x="59804" y="26969"/>
                  </a:cubicBezTo>
                  <a:cubicBezTo>
                    <a:pt x="59804" y="22805"/>
                    <a:pt x="56388" y="22805"/>
                    <a:pt x="54364" y="22805"/>
                  </a:cubicBezTo>
                  <a:lnTo>
                    <a:pt x="35005" y="22805"/>
                  </a:lnTo>
                  <a:cubicBezTo>
                    <a:pt x="32981" y="22805"/>
                    <a:pt x="29565" y="22805"/>
                    <a:pt x="29565" y="26969"/>
                  </a:cubicBezTo>
                  <a:cubicBezTo>
                    <a:pt x="29565" y="31134"/>
                    <a:pt x="32981" y="31134"/>
                    <a:pt x="35005" y="31134"/>
                  </a:cubicBezTo>
                  <a:lnTo>
                    <a:pt x="38548" y="31134"/>
                  </a:lnTo>
                  <a:lnTo>
                    <a:pt x="19316" y="48928"/>
                  </a:lnTo>
                  <a:lnTo>
                    <a:pt x="19316" y="5515"/>
                  </a:lnTo>
                  <a:cubicBezTo>
                    <a:pt x="19316" y="1224"/>
                    <a:pt x="18051" y="89"/>
                    <a:pt x="13875" y="89"/>
                  </a:cubicBezTo>
                  <a:lnTo>
                    <a:pt x="5778" y="89"/>
                  </a:lnTo>
                  <a:cubicBezTo>
                    <a:pt x="3880" y="89"/>
                    <a:pt x="211" y="89"/>
                    <a:pt x="211" y="4253"/>
                  </a:cubicBezTo>
                  <a:cubicBezTo>
                    <a:pt x="211" y="8418"/>
                    <a:pt x="4006" y="8418"/>
                    <a:pt x="5778" y="8418"/>
                  </a:cubicBezTo>
                  <a:lnTo>
                    <a:pt x="11471" y="8418"/>
                  </a:lnTo>
                  <a:lnTo>
                    <a:pt x="11471" y="68867"/>
                  </a:lnTo>
                  <a:lnTo>
                    <a:pt x="5778" y="68867"/>
                  </a:lnTo>
                  <a:cubicBezTo>
                    <a:pt x="3880" y="68867"/>
                    <a:pt x="211" y="68867"/>
                    <a:pt x="211" y="73032"/>
                  </a:cubicBezTo>
                  <a:cubicBezTo>
                    <a:pt x="211" y="77197"/>
                    <a:pt x="4006" y="77197"/>
                    <a:pt x="5778" y="77197"/>
                  </a:cubicBezTo>
                  <a:lnTo>
                    <a:pt x="25010" y="77197"/>
                  </a:lnTo>
                  <a:cubicBezTo>
                    <a:pt x="26908" y="77197"/>
                    <a:pt x="30577" y="77197"/>
                    <a:pt x="30577" y="73032"/>
                  </a:cubicBezTo>
                  <a:cubicBezTo>
                    <a:pt x="30577" y="68867"/>
                    <a:pt x="26781" y="68867"/>
                    <a:pt x="25010" y="68867"/>
                  </a:cubicBezTo>
                  <a:lnTo>
                    <a:pt x="19316" y="68867"/>
                  </a:lnTo>
                  <a:lnTo>
                    <a:pt x="19316" y="59655"/>
                  </a:lnTo>
                  <a:lnTo>
                    <a:pt x="29185" y="50568"/>
                  </a:lnTo>
                  <a:lnTo>
                    <a:pt x="43482" y="68867"/>
                  </a:lnTo>
                  <a:cubicBezTo>
                    <a:pt x="40193" y="68867"/>
                    <a:pt x="36777" y="68867"/>
                    <a:pt x="36777" y="73032"/>
                  </a:cubicBezTo>
                  <a:cubicBezTo>
                    <a:pt x="36777" y="77197"/>
                    <a:pt x="40572" y="77197"/>
                    <a:pt x="42344" y="77197"/>
                  </a:cubicBezTo>
                  <a:lnTo>
                    <a:pt x="57147" y="77197"/>
                  </a:lnTo>
                  <a:cubicBezTo>
                    <a:pt x="59172" y="77197"/>
                    <a:pt x="62588" y="77197"/>
                    <a:pt x="62588" y="73032"/>
                  </a:cubicBezTo>
                  <a:cubicBezTo>
                    <a:pt x="62588" y="68867"/>
                    <a:pt x="59172" y="68867"/>
                    <a:pt x="57147" y="68867"/>
                  </a:cubicBezTo>
                  <a:lnTo>
                    <a:pt x="53478" y="68867"/>
                  </a:lnTo>
                  <a:lnTo>
                    <a:pt x="35132" y="45520"/>
                  </a:lnTo>
                  <a:close/>
                </a:path>
              </a:pathLst>
            </a:custGeom>
            <a:solidFill>
              <a:srgbClr val="000000"/>
            </a:solidFill>
            <a:ln w="25400"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5F8C8D3B-7B0C-25B8-6BD4-DFC43E9BD8C8}"/>
                </a:ext>
              </a:extLst>
            </p:cNvPr>
            <p:cNvSpPr/>
            <p:nvPr>
              <p:custDataLst>
                <p:tags r:id="rId62"/>
              </p:custDataLst>
            </p:nvPr>
          </p:nvSpPr>
          <p:spPr>
            <a:xfrm>
              <a:off x="8054910" y="4496091"/>
              <a:ext cx="10122" cy="252398"/>
            </a:xfrm>
            <a:custGeom>
              <a:avLst/>
              <a:gdLst>
                <a:gd name="connsiteX0" fmla="*/ 10338 w 10122"/>
                <a:gd name="connsiteY0" fmla="*/ 9171 h 252398"/>
                <a:gd name="connsiteX1" fmla="*/ 5277 w 10122"/>
                <a:gd name="connsiteY1" fmla="*/ 85 h 252398"/>
                <a:gd name="connsiteX2" fmla="*/ 216 w 10122"/>
                <a:gd name="connsiteY2" fmla="*/ 9171 h 252398"/>
                <a:gd name="connsiteX3" fmla="*/ 216 w 10122"/>
                <a:gd name="connsiteY3" fmla="*/ 243397 h 252398"/>
                <a:gd name="connsiteX4" fmla="*/ 5277 w 10122"/>
                <a:gd name="connsiteY4" fmla="*/ 252484 h 252398"/>
                <a:gd name="connsiteX5" fmla="*/ 10338 w 10122"/>
                <a:gd name="connsiteY5" fmla="*/ 243397 h 252398"/>
                <a:gd name="connsiteX6" fmla="*/ 10338 w 10122"/>
                <a:gd name="connsiteY6" fmla="*/ 9171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338" y="9171"/>
                  </a:moveTo>
                  <a:cubicBezTo>
                    <a:pt x="10338" y="4628"/>
                    <a:pt x="10338" y="85"/>
                    <a:pt x="5277" y="85"/>
                  </a:cubicBezTo>
                  <a:cubicBezTo>
                    <a:pt x="216" y="85"/>
                    <a:pt x="216" y="4628"/>
                    <a:pt x="216" y="9171"/>
                  </a:cubicBezTo>
                  <a:lnTo>
                    <a:pt x="216" y="243397"/>
                  </a:lnTo>
                  <a:cubicBezTo>
                    <a:pt x="216" y="247940"/>
                    <a:pt x="216" y="252484"/>
                    <a:pt x="5277" y="252484"/>
                  </a:cubicBezTo>
                  <a:cubicBezTo>
                    <a:pt x="10338" y="252484"/>
                    <a:pt x="10338" y="247940"/>
                    <a:pt x="10338" y="243397"/>
                  </a:cubicBezTo>
                  <a:lnTo>
                    <a:pt x="10338" y="9171"/>
                  </a:lnTo>
                  <a:close/>
                </a:path>
              </a:pathLst>
            </a:custGeom>
            <a:solidFill>
              <a:srgbClr val="000000"/>
            </a:solidFill>
            <a:ln w="25400"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8B5B6CD-6E43-C83F-44EC-7C86814CB016}"/>
                </a:ext>
              </a:extLst>
            </p:cNvPr>
            <p:cNvSpPr/>
            <p:nvPr>
              <p:custDataLst>
                <p:tags r:id="rId63"/>
              </p:custDataLst>
            </p:nvPr>
          </p:nvSpPr>
          <p:spPr>
            <a:xfrm>
              <a:off x="8086992" y="4573830"/>
              <a:ext cx="132092" cy="160525"/>
            </a:xfrm>
            <a:custGeom>
              <a:avLst/>
              <a:gdLst>
                <a:gd name="connsiteX0" fmla="*/ 19704 w 132092"/>
                <a:gd name="connsiteY0" fmla="*/ 142438 h 160525"/>
                <a:gd name="connsiteX1" fmla="*/ 6039 w 132092"/>
                <a:gd name="connsiteY1" fmla="*/ 152786 h 160525"/>
                <a:gd name="connsiteX2" fmla="*/ 219 w 132092"/>
                <a:gd name="connsiteY2" fmla="*/ 157582 h 160525"/>
                <a:gd name="connsiteX3" fmla="*/ 3508 w 132092"/>
                <a:gd name="connsiteY3" fmla="*/ 160610 h 160525"/>
                <a:gd name="connsiteX4" fmla="*/ 24765 w 132092"/>
                <a:gd name="connsiteY4" fmla="*/ 159853 h 160525"/>
                <a:gd name="connsiteX5" fmla="*/ 49817 w 132092"/>
                <a:gd name="connsiteY5" fmla="*/ 160610 h 160525"/>
                <a:gd name="connsiteX6" fmla="*/ 54372 w 132092"/>
                <a:gd name="connsiteY6" fmla="*/ 155562 h 160525"/>
                <a:gd name="connsiteX7" fmla="*/ 48298 w 132092"/>
                <a:gd name="connsiteY7" fmla="*/ 152786 h 160525"/>
                <a:gd name="connsiteX8" fmla="*/ 35646 w 132092"/>
                <a:gd name="connsiteY8" fmla="*/ 148748 h 160525"/>
                <a:gd name="connsiteX9" fmla="*/ 48045 w 132092"/>
                <a:gd name="connsiteY9" fmla="*/ 98268 h 160525"/>
                <a:gd name="connsiteX10" fmla="*/ 71326 w 132092"/>
                <a:gd name="connsiteY10" fmla="*/ 114421 h 160525"/>
                <a:gd name="connsiteX11" fmla="*/ 132311 w 132092"/>
                <a:gd name="connsiteY11" fmla="*/ 40468 h 160525"/>
                <a:gd name="connsiteX12" fmla="*/ 98656 w 132092"/>
                <a:gd name="connsiteY12" fmla="*/ 85 h 160525"/>
                <a:gd name="connsiteX13" fmla="*/ 65506 w 132092"/>
                <a:gd name="connsiteY13" fmla="*/ 19015 h 160525"/>
                <a:gd name="connsiteX14" fmla="*/ 42731 w 132092"/>
                <a:gd name="connsiteY14" fmla="*/ 85 h 160525"/>
                <a:gd name="connsiteX15" fmla="*/ 24006 w 132092"/>
                <a:gd name="connsiteY15" fmla="*/ 14471 h 160525"/>
                <a:gd name="connsiteX16" fmla="*/ 16161 w 132092"/>
                <a:gd name="connsiteY16" fmla="*/ 38954 h 160525"/>
                <a:gd name="connsiteX17" fmla="*/ 19198 w 132092"/>
                <a:gd name="connsiteY17" fmla="*/ 41478 h 160525"/>
                <a:gd name="connsiteX18" fmla="*/ 23499 w 132092"/>
                <a:gd name="connsiteY18" fmla="*/ 35673 h 160525"/>
                <a:gd name="connsiteX19" fmla="*/ 41972 w 132092"/>
                <a:gd name="connsiteY19" fmla="*/ 5637 h 160525"/>
                <a:gd name="connsiteX20" fmla="*/ 49817 w 132092"/>
                <a:gd name="connsiteY20" fmla="*/ 17248 h 160525"/>
                <a:gd name="connsiteX21" fmla="*/ 48045 w 132092"/>
                <a:gd name="connsiteY21" fmla="*/ 30120 h 160525"/>
                <a:gd name="connsiteX22" fmla="*/ 19704 w 132092"/>
                <a:gd name="connsiteY22" fmla="*/ 142438 h 160525"/>
                <a:gd name="connsiteX23" fmla="*/ 64241 w 132092"/>
                <a:gd name="connsiteY23" fmla="*/ 32897 h 160525"/>
                <a:gd name="connsiteX24" fmla="*/ 77399 w 132092"/>
                <a:gd name="connsiteY24" fmla="*/ 15229 h 160525"/>
                <a:gd name="connsiteX25" fmla="*/ 97896 w 132092"/>
                <a:gd name="connsiteY25" fmla="*/ 5637 h 160525"/>
                <a:gd name="connsiteX26" fmla="*/ 114092 w 132092"/>
                <a:gd name="connsiteY26" fmla="*/ 29363 h 160525"/>
                <a:gd name="connsiteX27" fmla="*/ 101186 w 132092"/>
                <a:gd name="connsiteY27" fmla="*/ 82872 h 160525"/>
                <a:gd name="connsiteX28" fmla="*/ 71073 w 132092"/>
                <a:gd name="connsiteY28" fmla="*/ 108869 h 160525"/>
                <a:gd name="connsiteX29" fmla="*/ 51082 w 132092"/>
                <a:gd name="connsiteY29" fmla="*/ 86405 h 160525"/>
                <a:gd name="connsiteX30" fmla="*/ 51841 w 132092"/>
                <a:gd name="connsiteY30" fmla="*/ 82367 h 160525"/>
                <a:gd name="connsiteX31" fmla="*/ 64241 w 132092"/>
                <a:gd name="connsiteY31" fmla="*/ 32897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704" y="142438"/>
                  </a:moveTo>
                  <a:cubicBezTo>
                    <a:pt x="17679" y="151019"/>
                    <a:pt x="17173" y="152786"/>
                    <a:pt x="6039" y="152786"/>
                  </a:cubicBezTo>
                  <a:cubicBezTo>
                    <a:pt x="3002" y="152786"/>
                    <a:pt x="219" y="152786"/>
                    <a:pt x="219" y="157582"/>
                  </a:cubicBezTo>
                  <a:cubicBezTo>
                    <a:pt x="219" y="159601"/>
                    <a:pt x="1484" y="160610"/>
                    <a:pt x="3508" y="160610"/>
                  </a:cubicBezTo>
                  <a:cubicBezTo>
                    <a:pt x="10341" y="160610"/>
                    <a:pt x="17679" y="159853"/>
                    <a:pt x="24765" y="159853"/>
                  </a:cubicBezTo>
                  <a:cubicBezTo>
                    <a:pt x="33115" y="159853"/>
                    <a:pt x="41719" y="160610"/>
                    <a:pt x="49817" y="160610"/>
                  </a:cubicBezTo>
                  <a:cubicBezTo>
                    <a:pt x="51082" y="160610"/>
                    <a:pt x="54372" y="160610"/>
                    <a:pt x="54372" y="155562"/>
                  </a:cubicBezTo>
                  <a:cubicBezTo>
                    <a:pt x="54372" y="152786"/>
                    <a:pt x="51841" y="152786"/>
                    <a:pt x="48298" y="152786"/>
                  </a:cubicBezTo>
                  <a:cubicBezTo>
                    <a:pt x="35646" y="152786"/>
                    <a:pt x="35646" y="151019"/>
                    <a:pt x="35646" y="148748"/>
                  </a:cubicBezTo>
                  <a:cubicBezTo>
                    <a:pt x="35646" y="145719"/>
                    <a:pt x="46274" y="104578"/>
                    <a:pt x="48045" y="98268"/>
                  </a:cubicBezTo>
                  <a:cubicBezTo>
                    <a:pt x="51335" y="105587"/>
                    <a:pt x="58420" y="114421"/>
                    <a:pt x="71326" y="114421"/>
                  </a:cubicBezTo>
                  <a:cubicBezTo>
                    <a:pt x="100680" y="114421"/>
                    <a:pt x="132311" y="77571"/>
                    <a:pt x="132311" y="40468"/>
                  </a:cubicBezTo>
                  <a:cubicBezTo>
                    <a:pt x="132311" y="16743"/>
                    <a:pt x="117887" y="85"/>
                    <a:pt x="98656" y="85"/>
                  </a:cubicBezTo>
                  <a:cubicBezTo>
                    <a:pt x="86003" y="85"/>
                    <a:pt x="73857" y="9171"/>
                    <a:pt x="65506" y="19015"/>
                  </a:cubicBezTo>
                  <a:cubicBezTo>
                    <a:pt x="62975" y="5385"/>
                    <a:pt x="52094" y="85"/>
                    <a:pt x="42731" y="85"/>
                  </a:cubicBezTo>
                  <a:cubicBezTo>
                    <a:pt x="31091" y="85"/>
                    <a:pt x="26283" y="9928"/>
                    <a:pt x="24006" y="14471"/>
                  </a:cubicBezTo>
                  <a:cubicBezTo>
                    <a:pt x="19451" y="23053"/>
                    <a:pt x="16161" y="38197"/>
                    <a:pt x="16161" y="38954"/>
                  </a:cubicBezTo>
                  <a:cubicBezTo>
                    <a:pt x="16161" y="41478"/>
                    <a:pt x="18691" y="41478"/>
                    <a:pt x="19198" y="41478"/>
                  </a:cubicBezTo>
                  <a:cubicBezTo>
                    <a:pt x="21728" y="41478"/>
                    <a:pt x="21981" y="41226"/>
                    <a:pt x="23499" y="35673"/>
                  </a:cubicBezTo>
                  <a:cubicBezTo>
                    <a:pt x="27801" y="17753"/>
                    <a:pt x="32862" y="5637"/>
                    <a:pt x="41972" y="5637"/>
                  </a:cubicBezTo>
                  <a:cubicBezTo>
                    <a:pt x="46274" y="5637"/>
                    <a:pt x="49817" y="7657"/>
                    <a:pt x="49817" y="17248"/>
                  </a:cubicBezTo>
                  <a:cubicBezTo>
                    <a:pt x="49817" y="23053"/>
                    <a:pt x="49058" y="25829"/>
                    <a:pt x="48045" y="30120"/>
                  </a:cubicBezTo>
                  <a:lnTo>
                    <a:pt x="19704" y="142438"/>
                  </a:lnTo>
                  <a:close/>
                  <a:moveTo>
                    <a:pt x="64241" y="32897"/>
                  </a:moveTo>
                  <a:cubicBezTo>
                    <a:pt x="66012" y="26082"/>
                    <a:pt x="72844" y="19015"/>
                    <a:pt x="77399" y="15229"/>
                  </a:cubicBezTo>
                  <a:cubicBezTo>
                    <a:pt x="86256" y="7404"/>
                    <a:pt x="93595" y="5637"/>
                    <a:pt x="97896" y="5637"/>
                  </a:cubicBezTo>
                  <a:cubicBezTo>
                    <a:pt x="108018" y="5637"/>
                    <a:pt x="114092" y="14471"/>
                    <a:pt x="114092" y="29363"/>
                  </a:cubicBezTo>
                  <a:cubicBezTo>
                    <a:pt x="114092" y="44254"/>
                    <a:pt x="105741" y="73280"/>
                    <a:pt x="101186" y="82872"/>
                  </a:cubicBezTo>
                  <a:cubicBezTo>
                    <a:pt x="92582" y="100539"/>
                    <a:pt x="80436" y="108869"/>
                    <a:pt x="71073" y="108869"/>
                  </a:cubicBezTo>
                  <a:cubicBezTo>
                    <a:pt x="54372" y="108869"/>
                    <a:pt x="51082" y="87920"/>
                    <a:pt x="51082" y="86405"/>
                  </a:cubicBezTo>
                  <a:cubicBezTo>
                    <a:pt x="51082" y="85900"/>
                    <a:pt x="51082" y="85395"/>
                    <a:pt x="51841" y="82367"/>
                  </a:cubicBezTo>
                  <a:lnTo>
                    <a:pt x="64241" y="32897"/>
                  </a:lnTo>
                  <a:close/>
                </a:path>
              </a:pathLst>
            </a:custGeom>
            <a:solidFill>
              <a:srgbClr val="000000"/>
            </a:solidFill>
            <a:ln w="25400"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1DA06946-1787-FC24-75A2-4C7E349734D3}"/>
                </a:ext>
              </a:extLst>
            </p:cNvPr>
            <p:cNvSpPr/>
            <p:nvPr>
              <p:custDataLst>
                <p:tags r:id="rId64"/>
              </p:custDataLst>
            </p:nvPr>
          </p:nvSpPr>
          <p:spPr>
            <a:xfrm>
              <a:off x="8235691" y="4600634"/>
              <a:ext cx="87150" cy="124382"/>
            </a:xfrm>
            <a:custGeom>
              <a:avLst/>
              <a:gdLst>
                <a:gd name="connsiteX0" fmla="*/ 42382 w 87150"/>
                <a:gd name="connsiteY0" fmla="*/ 5387 h 124382"/>
                <a:gd name="connsiteX1" fmla="*/ 43091 w 87150"/>
                <a:gd name="connsiteY1" fmla="*/ 2560 h 124382"/>
                <a:gd name="connsiteX2" fmla="*/ 40256 w 87150"/>
                <a:gd name="connsiteY2" fmla="*/ 86 h 124382"/>
                <a:gd name="connsiteX3" fmla="*/ 17583 w 87150"/>
                <a:gd name="connsiteY3" fmla="*/ 1853 h 124382"/>
                <a:gd name="connsiteX4" fmla="*/ 13686 w 87150"/>
                <a:gd name="connsiteY4" fmla="*/ 5917 h 124382"/>
                <a:gd name="connsiteX5" fmla="*/ 18292 w 87150"/>
                <a:gd name="connsiteY5" fmla="*/ 8390 h 124382"/>
                <a:gd name="connsiteX6" fmla="*/ 26794 w 87150"/>
                <a:gd name="connsiteY6" fmla="*/ 11040 h 124382"/>
                <a:gd name="connsiteX7" fmla="*/ 26086 w 87150"/>
                <a:gd name="connsiteY7" fmla="*/ 14927 h 124382"/>
                <a:gd name="connsiteX8" fmla="*/ 1109 w 87150"/>
                <a:gd name="connsiteY8" fmla="*/ 114928 h 124382"/>
                <a:gd name="connsiteX9" fmla="*/ 224 w 87150"/>
                <a:gd name="connsiteY9" fmla="*/ 118815 h 124382"/>
                <a:gd name="connsiteX10" fmla="*/ 6246 w 87150"/>
                <a:gd name="connsiteY10" fmla="*/ 124468 h 124382"/>
                <a:gd name="connsiteX11" fmla="*/ 14395 w 87150"/>
                <a:gd name="connsiteY11" fmla="*/ 117048 h 124382"/>
                <a:gd name="connsiteX12" fmla="*/ 23074 w 87150"/>
                <a:gd name="connsiteY12" fmla="*/ 82772 h 124382"/>
                <a:gd name="connsiteX13" fmla="*/ 45748 w 87150"/>
                <a:gd name="connsiteY13" fmla="*/ 97260 h 124382"/>
                <a:gd name="connsiteX14" fmla="*/ 45393 w 87150"/>
                <a:gd name="connsiteY14" fmla="*/ 100793 h 124382"/>
                <a:gd name="connsiteX15" fmla="*/ 44685 w 87150"/>
                <a:gd name="connsiteY15" fmla="*/ 106270 h 124382"/>
                <a:gd name="connsiteX16" fmla="*/ 63461 w 87150"/>
                <a:gd name="connsiteY16" fmla="*/ 124468 h 124382"/>
                <a:gd name="connsiteX17" fmla="*/ 85957 w 87150"/>
                <a:gd name="connsiteY17" fmla="*/ 97436 h 124382"/>
                <a:gd name="connsiteX18" fmla="*/ 83123 w 87150"/>
                <a:gd name="connsiteY18" fmla="*/ 95140 h 124382"/>
                <a:gd name="connsiteX19" fmla="*/ 79581 w 87150"/>
                <a:gd name="connsiteY19" fmla="*/ 99380 h 124382"/>
                <a:gd name="connsiteX20" fmla="*/ 63993 w 87150"/>
                <a:gd name="connsiteY20" fmla="*/ 119521 h 124382"/>
                <a:gd name="connsiteX21" fmla="*/ 57793 w 87150"/>
                <a:gd name="connsiteY21" fmla="*/ 110334 h 124382"/>
                <a:gd name="connsiteX22" fmla="*/ 58856 w 87150"/>
                <a:gd name="connsiteY22" fmla="*/ 102383 h 124382"/>
                <a:gd name="connsiteX23" fmla="*/ 59741 w 87150"/>
                <a:gd name="connsiteY23" fmla="*/ 96906 h 124382"/>
                <a:gd name="connsiteX24" fmla="*/ 31045 w 87150"/>
                <a:gd name="connsiteY24" fmla="*/ 78178 h 124382"/>
                <a:gd name="connsiteX25" fmla="*/ 45748 w 87150"/>
                <a:gd name="connsiteY25" fmla="*/ 66518 h 124382"/>
                <a:gd name="connsiteX26" fmla="*/ 73558 w 87150"/>
                <a:gd name="connsiteY26" fmla="*/ 49733 h 124382"/>
                <a:gd name="connsiteX27" fmla="*/ 79403 w 87150"/>
                <a:gd name="connsiteY27" fmla="*/ 52030 h 124382"/>
                <a:gd name="connsiteX28" fmla="*/ 70192 w 87150"/>
                <a:gd name="connsiteY28" fmla="*/ 61924 h 124382"/>
                <a:gd name="connsiteX29" fmla="*/ 77278 w 87150"/>
                <a:gd name="connsiteY29" fmla="*/ 68461 h 124382"/>
                <a:gd name="connsiteX30" fmla="*/ 87374 w 87150"/>
                <a:gd name="connsiteY30" fmla="*/ 57154 h 124382"/>
                <a:gd name="connsiteX31" fmla="*/ 73735 w 87150"/>
                <a:gd name="connsiteY31" fmla="*/ 44786 h 124382"/>
                <a:gd name="connsiteX32" fmla="*/ 45393 w 87150"/>
                <a:gd name="connsiteY32" fmla="*/ 60334 h 124382"/>
                <a:gd name="connsiteX33" fmla="*/ 24846 w 87150"/>
                <a:gd name="connsiteY33" fmla="*/ 75882 h 124382"/>
                <a:gd name="connsiteX34" fmla="*/ 42382 w 87150"/>
                <a:gd name="connsiteY34" fmla="*/ 5387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382" y="5387"/>
                  </a:moveTo>
                  <a:cubicBezTo>
                    <a:pt x="42559" y="5033"/>
                    <a:pt x="43091" y="2736"/>
                    <a:pt x="43091" y="2560"/>
                  </a:cubicBezTo>
                  <a:cubicBezTo>
                    <a:pt x="43091" y="1676"/>
                    <a:pt x="42382" y="86"/>
                    <a:pt x="40256" y="86"/>
                  </a:cubicBezTo>
                  <a:cubicBezTo>
                    <a:pt x="36714" y="86"/>
                    <a:pt x="22011" y="1500"/>
                    <a:pt x="17583" y="1853"/>
                  </a:cubicBezTo>
                  <a:cubicBezTo>
                    <a:pt x="16166" y="2030"/>
                    <a:pt x="13686" y="2206"/>
                    <a:pt x="13686" y="5917"/>
                  </a:cubicBezTo>
                  <a:cubicBezTo>
                    <a:pt x="13686" y="8390"/>
                    <a:pt x="16166" y="8390"/>
                    <a:pt x="18292" y="8390"/>
                  </a:cubicBezTo>
                  <a:cubicBezTo>
                    <a:pt x="26794" y="8390"/>
                    <a:pt x="26794" y="9627"/>
                    <a:pt x="26794" y="11040"/>
                  </a:cubicBezTo>
                  <a:cubicBezTo>
                    <a:pt x="26794" y="12277"/>
                    <a:pt x="26440" y="13337"/>
                    <a:pt x="26086" y="14927"/>
                  </a:cubicBezTo>
                  <a:lnTo>
                    <a:pt x="1109" y="114928"/>
                  </a:lnTo>
                  <a:cubicBezTo>
                    <a:pt x="224" y="118108"/>
                    <a:pt x="224" y="118461"/>
                    <a:pt x="224" y="118815"/>
                  </a:cubicBezTo>
                  <a:cubicBezTo>
                    <a:pt x="224" y="121465"/>
                    <a:pt x="2349" y="124468"/>
                    <a:pt x="6246" y="124468"/>
                  </a:cubicBezTo>
                  <a:cubicBezTo>
                    <a:pt x="11029" y="124468"/>
                    <a:pt x="13332" y="120935"/>
                    <a:pt x="14395" y="117048"/>
                  </a:cubicBezTo>
                  <a:cubicBezTo>
                    <a:pt x="14749" y="116341"/>
                    <a:pt x="22366" y="85246"/>
                    <a:pt x="23074" y="82772"/>
                  </a:cubicBezTo>
                  <a:cubicBezTo>
                    <a:pt x="35651" y="84009"/>
                    <a:pt x="45748" y="88072"/>
                    <a:pt x="45748" y="97260"/>
                  </a:cubicBezTo>
                  <a:cubicBezTo>
                    <a:pt x="45748" y="98143"/>
                    <a:pt x="45748" y="99027"/>
                    <a:pt x="45393" y="100793"/>
                  </a:cubicBezTo>
                  <a:cubicBezTo>
                    <a:pt x="44685" y="103444"/>
                    <a:pt x="44685" y="104327"/>
                    <a:pt x="44685" y="106270"/>
                  </a:cubicBezTo>
                  <a:cubicBezTo>
                    <a:pt x="44685" y="118815"/>
                    <a:pt x="54959" y="124468"/>
                    <a:pt x="63461" y="124468"/>
                  </a:cubicBezTo>
                  <a:cubicBezTo>
                    <a:pt x="80643" y="124468"/>
                    <a:pt x="85957" y="97613"/>
                    <a:pt x="85957" y="97436"/>
                  </a:cubicBezTo>
                  <a:cubicBezTo>
                    <a:pt x="85957" y="95140"/>
                    <a:pt x="83655" y="95140"/>
                    <a:pt x="83123" y="95140"/>
                  </a:cubicBezTo>
                  <a:cubicBezTo>
                    <a:pt x="80643" y="95140"/>
                    <a:pt x="80466" y="96023"/>
                    <a:pt x="79581" y="99380"/>
                  </a:cubicBezTo>
                  <a:cubicBezTo>
                    <a:pt x="77455" y="106977"/>
                    <a:pt x="72672" y="119521"/>
                    <a:pt x="63993" y="119521"/>
                  </a:cubicBezTo>
                  <a:cubicBezTo>
                    <a:pt x="59210" y="119521"/>
                    <a:pt x="57793" y="115104"/>
                    <a:pt x="57793" y="110334"/>
                  </a:cubicBezTo>
                  <a:cubicBezTo>
                    <a:pt x="57793" y="107330"/>
                    <a:pt x="57793" y="106977"/>
                    <a:pt x="58856" y="102383"/>
                  </a:cubicBezTo>
                  <a:cubicBezTo>
                    <a:pt x="59033" y="101853"/>
                    <a:pt x="59741" y="98850"/>
                    <a:pt x="59741" y="96906"/>
                  </a:cubicBezTo>
                  <a:cubicBezTo>
                    <a:pt x="59741" y="81182"/>
                    <a:pt x="38485" y="78708"/>
                    <a:pt x="31045" y="78178"/>
                  </a:cubicBezTo>
                  <a:cubicBezTo>
                    <a:pt x="36182" y="74998"/>
                    <a:pt x="42736" y="69168"/>
                    <a:pt x="45748" y="66518"/>
                  </a:cubicBezTo>
                  <a:cubicBezTo>
                    <a:pt x="54782" y="58037"/>
                    <a:pt x="63638" y="49733"/>
                    <a:pt x="73558" y="49733"/>
                  </a:cubicBezTo>
                  <a:cubicBezTo>
                    <a:pt x="75684" y="49733"/>
                    <a:pt x="77986" y="50263"/>
                    <a:pt x="79403" y="52030"/>
                  </a:cubicBezTo>
                  <a:cubicBezTo>
                    <a:pt x="71787" y="53267"/>
                    <a:pt x="70192" y="59274"/>
                    <a:pt x="70192" y="61924"/>
                  </a:cubicBezTo>
                  <a:cubicBezTo>
                    <a:pt x="70192" y="65811"/>
                    <a:pt x="73204" y="68461"/>
                    <a:pt x="77278" y="68461"/>
                  </a:cubicBezTo>
                  <a:cubicBezTo>
                    <a:pt x="82060" y="68461"/>
                    <a:pt x="87374" y="64574"/>
                    <a:pt x="87374" y="57154"/>
                  </a:cubicBezTo>
                  <a:cubicBezTo>
                    <a:pt x="87374" y="51323"/>
                    <a:pt x="83123" y="44786"/>
                    <a:pt x="73735" y="44786"/>
                  </a:cubicBezTo>
                  <a:cubicBezTo>
                    <a:pt x="63638" y="44786"/>
                    <a:pt x="54427" y="52030"/>
                    <a:pt x="45393" y="60334"/>
                  </a:cubicBezTo>
                  <a:cubicBezTo>
                    <a:pt x="37954" y="67401"/>
                    <a:pt x="32108" y="72878"/>
                    <a:pt x="24846" y="75882"/>
                  </a:cubicBezTo>
                  <a:lnTo>
                    <a:pt x="42382" y="5387"/>
                  </a:lnTo>
                  <a:close/>
                </a:path>
              </a:pathLst>
            </a:custGeom>
            <a:solidFill>
              <a:srgbClr val="000000"/>
            </a:solidFill>
            <a:ln w="25400"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02C0769E-4AD3-E402-717E-12E318ED68E6}"/>
                </a:ext>
              </a:extLst>
            </p:cNvPr>
            <p:cNvSpPr/>
            <p:nvPr>
              <p:custDataLst>
                <p:tags r:id="rId65"/>
              </p:custDataLst>
            </p:nvPr>
          </p:nvSpPr>
          <p:spPr>
            <a:xfrm>
              <a:off x="8360829" y="4496091"/>
              <a:ext cx="56430" cy="252398"/>
            </a:xfrm>
            <a:custGeom>
              <a:avLst/>
              <a:gdLst>
                <a:gd name="connsiteX0" fmla="*/ 55394 w 56430"/>
                <a:gd name="connsiteY0" fmla="*/ 130575 h 252398"/>
                <a:gd name="connsiteX1" fmla="*/ 56659 w 56430"/>
                <a:gd name="connsiteY1" fmla="*/ 126284 h 252398"/>
                <a:gd name="connsiteX2" fmla="*/ 55394 w 56430"/>
                <a:gd name="connsiteY2" fmla="*/ 121993 h 252398"/>
                <a:gd name="connsiteX3" fmla="*/ 11110 w 56430"/>
                <a:gd name="connsiteY3" fmla="*/ 5890 h 252398"/>
                <a:gd name="connsiteX4" fmla="*/ 5290 w 56430"/>
                <a:gd name="connsiteY4" fmla="*/ 85 h 252398"/>
                <a:gd name="connsiteX5" fmla="*/ 229 w 56430"/>
                <a:gd name="connsiteY5" fmla="*/ 5133 h 252398"/>
                <a:gd name="connsiteX6" fmla="*/ 1494 w 56430"/>
                <a:gd name="connsiteY6" fmla="*/ 9171 h 252398"/>
                <a:gd name="connsiteX7" fmla="*/ 46284 w 56430"/>
                <a:gd name="connsiteY7" fmla="*/ 126284 h 252398"/>
                <a:gd name="connsiteX8" fmla="*/ 1494 w 56430"/>
                <a:gd name="connsiteY8" fmla="*/ 242892 h 252398"/>
                <a:gd name="connsiteX9" fmla="*/ 229 w 56430"/>
                <a:gd name="connsiteY9" fmla="*/ 247436 h 252398"/>
                <a:gd name="connsiteX10" fmla="*/ 5290 w 56430"/>
                <a:gd name="connsiteY10" fmla="*/ 252484 h 252398"/>
                <a:gd name="connsiteX11" fmla="*/ 10604 w 56430"/>
                <a:gd name="connsiteY11" fmla="*/ 247436 h 252398"/>
                <a:gd name="connsiteX12" fmla="*/ 55394 w 56430"/>
                <a:gd name="connsiteY12" fmla="*/ 130575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394" y="130575"/>
                  </a:moveTo>
                  <a:cubicBezTo>
                    <a:pt x="56659" y="127546"/>
                    <a:pt x="56659" y="127041"/>
                    <a:pt x="56659" y="126284"/>
                  </a:cubicBezTo>
                  <a:cubicBezTo>
                    <a:pt x="56659" y="125527"/>
                    <a:pt x="56659" y="125022"/>
                    <a:pt x="55394" y="121993"/>
                  </a:cubicBezTo>
                  <a:lnTo>
                    <a:pt x="11110" y="5890"/>
                  </a:lnTo>
                  <a:cubicBezTo>
                    <a:pt x="9592" y="1599"/>
                    <a:pt x="8073" y="85"/>
                    <a:pt x="5290" y="85"/>
                  </a:cubicBezTo>
                  <a:cubicBezTo>
                    <a:pt x="2506" y="85"/>
                    <a:pt x="229" y="2356"/>
                    <a:pt x="229" y="5133"/>
                  </a:cubicBezTo>
                  <a:cubicBezTo>
                    <a:pt x="229" y="5890"/>
                    <a:pt x="229" y="6395"/>
                    <a:pt x="1494" y="9171"/>
                  </a:cubicBezTo>
                  <a:lnTo>
                    <a:pt x="46284" y="126284"/>
                  </a:lnTo>
                  <a:lnTo>
                    <a:pt x="1494" y="242892"/>
                  </a:lnTo>
                  <a:cubicBezTo>
                    <a:pt x="229" y="245669"/>
                    <a:pt x="229" y="246174"/>
                    <a:pt x="229" y="247436"/>
                  </a:cubicBezTo>
                  <a:cubicBezTo>
                    <a:pt x="229" y="250212"/>
                    <a:pt x="2506" y="252484"/>
                    <a:pt x="5290" y="252484"/>
                  </a:cubicBezTo>
                  <a:cubicBezTo>
                    <a:pt x="8579" y="252484"/>
                    <a:pt x="9592" y="249960"/>
                    <a:pt x="10604" y="247436"/>
                  </a:cubicBezTo>
                  <a:lnTo>
                    <a:pt x="55394" y="130575"/>
                  </a:lnTo>
                  <a:close/>
                </a:path>
              </a:pathLst>
            </a:custGeom>
            <a:solidFill>
              <a:srgbClr val="000000"/>
            </a:solidFill>
            <a:ln w="25400"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ED528582-4479-311D-FD0B-B09DFB8DE56B}"/>
                </a:ext>
              </a:extLst>
            </p:cNvPr>
            <p:cNvSpPr/>
            <p:nvPr>
              <p:custDataLst>
                <p:tags r:id="rId66"/>
              </p:custDataLst>
            </p:nvPr>
          </p:nvSpPr>
          <p:spPr>
            <a:xfrm>
              <a:off x="8444434" y="4684077"/>
              <a:ext cx="93173" cy="77032"/>
            </a:xfrm>
            <a:custGeom>
              <a:avLst/>
              <a:gdLst>
                <a:gd name="connsiteX0" fmla="*/ 83487 w 93173"/>
                <a:gd name="connsiteY0" fmla="*/ 23939 h 77032"/>
                <a:gd name="connsiteX1" fmla="*/ 67545 w 93173"/>
                <a:gd name="connsiteY1" fmla="*/ 87 h 77032"/>
                <a:gd name="connsiteX2" fmla="*/ 49831 w 93173"/>
                <a:gd name="connsiteY2" fmla="*/ 8745 h 77032"/>
                <a:gd name="connsiteX3" fmla="*/ 36369 w 93173"/>
                <a:gd name="connsiteY3" fmla="*/ 87 h 77032"/>
                <a:gd name="connsiteX4" fmla="*/ 21312 w 93173"/>
                <a:gd name="connsiteY4" fmla="*/ 5918 h 77032"/>
                <a:gd name="connsiteX5" fmla="*/ 13518 w 93173"/>
                <a:gd name="connsiteY5" fmla="*/ 971 h 77032"/>
                <a:gd name="connsiteX6" fmla="*/ 7850 w 93173"/>
                <a:gd name="connsiteY6" fmla="*/ 971 h 77032"/>
                <a:gd name="connsiteX7" fmla="*/ 233 w 93173"/>
                <a:gd name="connsiteY7" fmla="*/ 6801 h 77032"/>
                <a:gd name="connsiteX8" fmla="*/ 10153 w 93173"/>
                <a:gd name="connsiteY8" fmla="*/ 12631 h 77032"/>
                <a:gd name="connsiteX9" fmla="*/ 10153 w 93173"/>
                <a:gd name="connsiteY9" fmla="*/ 65459 h 77032"/>
                <a:gd name="connsiteX10" fmla="*/ 233 w 93173"/>
                <a:gd name="connsiteY10" fmla="*/ 71289 h 77032"/>
                <a:gd name="connsiteX11" fmla="*/ 7850 w 93173"/>
                <a:gd name="connsiteY11" fmla="*/ 77119 h 77032"/>
                <a:gd name="connsiteX12" fmla="*/ 23438 w 93173"/>
                <a:gd name="connsiteY12" fmla="*/ 77119 h 77032"/>
                <a:gd name="connsiteX13" fmla="*/ 31055 w 93173"/>
                <a:gd name="connsiteY13" fmla="*/ 71289 h 77032"/>
                <a:gd name="connsiteX14" fmla="*/ 21135 w 93173"/>
                <a:gd name="connsiteY14" fmla="*/ 65459 h 77032"/>
                <a:gd name="connsiteX15" fmla="*/ 21135 w 93173"/>
                <a:gd name="connsiteY15" fmla="*/ 34540 h 77032"/>
                <a:gd name="connsiteX16" fmla="*/ 35837 w 93173"/>
                <a:gd name="connsiteY16" fmla="*/ 11748 h 77032"/>
                <a:gd name="connsiteX17" fmla="*/ 41329 w 93173"/>
                <a:gd name="connsiteY17" fmla="*/ 24822 h 77032"/>
                <a:gd name="connsiteX18" fmla="*/ 41329 w 93173"/>
                <a:gd name="connsiteY18" fmla="*/ 65459 h 77032"/>
                <a:gd name="connsiteX19" fmla="*/ 34420 w 93173"/>
                <a:gd name="connsiteY19" fmla="*/ 71289 h 77032"/>
                <a:gd name="connsiteX20" fmla="*/ 42037 w 93173"/>
                <a:gd name="connsiteY20" fmla="*/ 77119 h 77032"/>
                <a:gd name="connsiteX21" fmla="*/ 54614 w 93173"/>
                <a:gd name="connsiteY21" fmla="*/ 77119 h 77032"/>
                <a:gd name="connsiteX22" fmla="*/ 62231 w 93173"/>
                <a:gd name="connsiteY22" fmla="*/ 71289 h 77032"/>
                <a:gd name="connsiteX23" fmla="*/ 52311 w 93173"/>
                <a:gd name="connsiteY23" fmla="*/ 65459 h 77032"/>
                <a:gd name="connsiteX24" fmla="*/ 52311 w 93173"/>
                <a:gd name="connsiteY24" fmla="*/ 34540 h 77032"/>
                <a:gd name="connsiteX25" fmla="*/ 67013 w 93173"/>
                <a:gd name="connsiteY25" fmla="*/ 11748 h 77032"/>
                <a:gd name="connsiteX26" fmla="*/ 72504 w 93173"/>
                <a:gd name="connsiteY26" fmla="*/ 24822 h 77032"/>
                <a:gd name="connsiteX27" fmla="*/ 72504 w 93173"/>
                <a:gd name="connsiteY27" fmla="*/ 65459 h 77032"/>
                <a:gd name="connsiteX28" fmla="*/ 65596 w 93173"/>
                <a:gd name="connsiteY28" fmla="*/ 71289 h 77032"/>
                <a:gd name="connsiteX29" fmla="*/ 73213 w 93173"/>
                <a:gd name="connsiteY29" fmla="*/ 77119 h 77032"/>
                <a:gd name="connsiteX30" fmla="*/ 85790 w 93173"/>
                <a:gd name="connsiteY30" fmla="*/ 77119 h 77032"/>
                <a:gd name="connsiteX31" fmla="*/ 93406 w 93173"/>
                <a:gd name="connsiteY31" fmla="*/ 71289 h 77032"/>
                <a:gd name="connsiteX32" fmla="*/ 83487 w 93173"/>
                <a:gd name="connsiteY32" fmla="*/ 65459 h 77032"/>
                <a:gd name="connsiteX33" fmla="*/ 83487 w 93173"/>
                <a:gd name="connsiteY33" fmla="*/ 23939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3173" h="77032">
                  <a:moveTo>
                    <a:pt x="83487" y="23939"/>
                  </a:moveTo>
                  <a:cubicBezTo>
                    <a:pt x="83487" y="19875"/>
                    <a:pt x="83487" y="87"/>
                    <a:pt x="67545" y="87"/>
                  </a:cubicBezTo>
                  <a:cubicBezTo>
                    <a:pt x="61699" y="87"/>
                    <a:pt x="54437" y="2737"/>
                    <a:pt x="49831" y="8745"/>
                  </a:cubicBezTo>
                  <a:cubicBezTo>
                    <a:pt x="46465" y="2384"/>
                    <a:pt x="41506" y="87"/>
                    <a:pt x="36369" y="87"/>
                  </a:cubicBezTo>
                  <a:cubicBezTo>
                    <a:pt x="32649" y="87"/>
                    <a:pt x="26803" y="1147"/>
                    <a:pt x="21312" y="5918"/>
                  </a:cubicBezTo>
                  <a:cubicBezTo>
                    <a:pt x="20249" y="971"/>
                    <a:pt x="16175" y="971"/>
                    <a:pt x="13518" y="971"/>
                  </a:cubicBezTo>
                  <a:lnTo>
                    <a:pt x="7850" y="971"/>
                  </a:lnTo>
                  <a:cubicBezTo>
                    <a:pt x="5193" y="971"/>
                    <a:pt x="233" y="971"/>
                    <a:pt x="233" y="6801"/>
                  </a:cubicBezTo>
                  <a:cubicBezTo>
                    <a:pt x="233" y="12632"/>
                    <a:pt x="4484" y="12631"/>
                    <a:pt x="10153" y="12631"/>
                  </a:cubicBezTo>
                  <a:lnTo>
                    <a:pt x="10153" y="65459"/>
                  </a:lnTo>
                  <a:cubicBezTo>
                    <a:pt x="4484" y="65459"/>
                    <a:pt x="233" y="65459"/>
                    <a:pt x="233" y="71289"/>
                  </a:cubicBezTo>
                  <a:cubicBezTo>
                    <a:pt x="233" y="77119"/>
                    <a:pt x="5193" y="77119"/>
                    <a:pt x="7850" y="77119"/>
                  </a:cubicBezTo>
                  <a:lnTo>
                    <a:pt x="23438" y="77119"/>
                  </a:lnTo>
                  <a:cubicBezTo>
                    <a:pt x="26095" y="77119"/>
                    <a:pt x="31055" y="77119"/>
                    <a:pt x="31055" y="71289"/>
                  </a:cubicBezTo>
                  <a:cubicBezTo>
                    <a:pt x="31055" y="65459"/>
                    <a:pt x="26803" y="65459"/>
                    <a:pt x="21135" y="65459"/>
                  </a:cubicBezTo>
                  <a:lnTo>
                    <a:pt x="21135" y="34540"/>
                  </a:lnTo>
                  <a:cubicBezTo>
                    <a:pt x="21135" y="19875"/>
                    <a:pt x="28752" y="11748"/>
                    <a:pt x="35837" y="11748"/>
                  </a:cubicBezTo>
                  <a:cubicBezTo>
                    <a:pt x="39557" y="11748"/>
                    <a:pt x="41329" y="15812"/>
                    <a:pt x="41329" y="24822"/>
                  </a:cubicBezTo>
                  <a:lnTo>
                    <a:pt x="41329" y="65459"/>
                  </a:lnTo>
                  <a:cubicBezTo>
                    <a:pt x="39557" y="65459"/>
                    <a:pt x="34420" y="65459"/>
                    <a:pt x="34420" y="71289"/>
                  </a:cubicBezTo>
                  <a:cubicBezTo>
                    <a:pt x="34420" y="77119"/>
                    <a:pt x="39380" y="77119"/>
                    <a:pt x="42037" y="77119"/>
                  </a:cubicBezTo>
                  <a:lnTo>
                    <a:pt x="54614" y="77119"/>
                  </a:lnTo>
                  <a:cubicBezTo>
                    <a:pt x="57271" y="77119"/>
                    <a:pt x="62231" y="77119"/>
                    <a:pt x="62231" y="71289"/>
                  </a:cubicBezTo>
                  <a:cubicBezTo>
                    <a:pt x="62231" y="65459"/>
                    <a:pt x="57979" y="65459"/>
                    <a:pt x="52311" y="65459"/>
                  </a:cubicBezTo>
                  <a:lnTo>
                    <a:pt x="52311" y="34540"/>
                  </a:lnTo>
                  <a:cubicBezTo>
                    <a:pt x="52311" y="19875"/>
                    <a:pt x="59928" y="11748"/>
                    <a:pt x="67013" y="11748"/>
                  </a:cubicBezTo>
                  <a:cubicBezTo>
                    <a:pt x="70733" y="11748"/>
                    <a:pt x="72504" y="15812"/>
                    <a:pt x="72504" y="24822"/>
                  </a:cubicBezTo>
                  <a:lnTo>
                    <a:pt x="72504" y="65459"/>
                  </a:lnTo>
                  <a:cubicBezTo>
                    <a:pt x="70733" y="65459"/>
                    <a:pt x="65596" y="65459"/>
                    <a:pt x="65596" y="71289"/>
                  </a:cubicBezTo>
                  <a:cubicBezTo>
                    <a:pt x="65596" y="77119"/>
                    <a:pt x="70556" y="77119"/>
                    <a:pt x="73213" y="77119"/>
                  </a:cubicBezTo>
                  <a:lnTo>
                    <a:pt x="85790" y="77119"/>
                  </a:lnTo>
                  <a:cubicBezTo>
                    <a:pt x="88447" y="77119"/>
                    <a:pt x="93406" y="77119"/>
                    <a:pt x="93406" y="71289"/>
                  </a:cubicBezTo>
                  <a:cubicBezTo>
                    <a:pt x="93406" y="65459"/>
                    <a:pt x="89155" y="65459"/>
                    <a:pt x="83487" y="65459"/>
                  </a:cubicBezTo>
                  <a:lnTo>
                    <a:pt x="83487" y="23939"/>
                  </a:lnTo>
                  <a:close/>
                </a:path>
              </a:pathLst>
            </a:custGeom>
            <a:solidFill>
              <a:srgbClr val="000000"/>
            </a:solidFill>
            <a:ln w="35560"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44CEBD85-8585-064A-D59F-96B640F9A3E8}"/>
                </a:ext>
              </a:extLst>
            </p:cNvPr>
            <p:cNvSpPr/>
            <p:nvPr>
              <p:custDataLst>
                <p:tags r:id="rId67"/>
              </p:custDataLst>
            </p:nvPr>
          </p:nvSpPr>
          <p:spPr>
            <a:xfrm>
              <a:off x="8624364" y="4496091"/>
              <a:ext cx="10122" cy="252398"/>
            </a:xfrm>
            <a:custGeom>
              <a:avLst/>
              <a:gdLst>
                <a:gd name="connsiteX0" fmla="*/ 10360 w 10122"/>
                <a:gd name="connsiteY0" fmla="*/ 9171 h 252398"/>
                <a:gd name="connsiteX1" fmla="*/ 5299 w 10122"/>
                <a:gd name="connsiteY1" fmla="*/ 85 h 252398"/>
                <a:gd name="connsiteX2" fmla="*/ 238 w 10122"/>
                <a:gd name="connsiteY2" fmla="*/ 9171 h 252398"/>
                <a:gd name="connsiteX3" fmla="*/ 238 w 10122"/>
                <a:gd name="connsiteY3" fmla="*/ 243397 h 252398"/>
                <a:gd name="connsiteX4" fmla="*/ 5299 w 10122"/>
                <a:gd name="connsiteY4" fmla="*/ 252484 h 252398"/>
                <a:gd name="connsiteX5" fmla="*/ 10360 w 10122"/>
                <a:gd name="connsiteY5" fmla="*/ 243397 h 252398"/>
                <a:gd name="connsiteX6" fmla="*/ 10360 w 10122"/>
                <a:gd name="connsiteY6" fmla="*/ 9171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360" y="9171"/>
                  </a:moveTo>
                  <a:cubicBezTo>
                    <a:pt x="10360" y="4628"/>
                    <a:pt x="10360" y="85"/>
                    <a:pt x="5299" y="85"/>
                  </a:cubicBezTo>
                  <a:cubicBezTo>
                    <a:pt x="238" y="85"/>
                    <a:pt x="238" y="4628"/>
                    <a:pt x="238" y="9171"/>
                  </a:cubicBezTo>
                  <a:lnTo>
                    <a:pt x="238" y="243397"/>
                  </a:lnTo>
                  <a:cubicBezTo>
                    <a:pt x="238" y="247940"/>
                    <a:pt x="238" y="252484"/>
                    <a:pt x="5299" y="252484"/>
                  </a:cubicBezTo>
                  <a:cubicBezTo>
                    <a:pt x="10360" y="252484"/>
                    <a:pt x="10360" y="247940"/>
                    <a:pt x="10360" y="243397"/>
                  </a:cubicBezTo>
                  <a:lnTo>
                    <a:pt x="10360" y="9171"/>
                  </a:lnTo>
                  <a:close/>
                </a:path>
              </a:pathLst>
            </a:custGeom>
            <a:solidFill>
              <a:srgbClr val="000000"/>
            </a:solidFill>
            <a:ln w="25400"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1B5E3DEC-4D33-4A48-5AFE-0A01E6DDDB19}"/>
                </a:ext>
              </a:extLst>
            </p:cNvPr>
            <p:cNvSpPr/>
            <p:nvPr>
              <p:custDataLst>
                <p:tags r:id="rId68"/>
              </p:custDataLst>
            </p:nvPr>
          </p:nvSpPr>
          <p:spPr>
            <a:xfrm>
              <a:off x="8676943" y="4510225"/>
              <a:ext cx="132598" cy="226906"/>
            </a:xfrm>
            <a:custGeom>
              <a:avLst/>
              <a:gdLst>
                <a:gd name="connsiteX0" fmla="*/ 98425 w 132598"/>
                <a:gd name="connsiteY0" fmla="*/ 6142 h 226906"/>
                <a:gd name="connsiteX1" fmla="*/ 99184 w 132598"/>
                <a:gd name="connsiteY1" fmla="*/ 2609 h 226906"/>
                <a:gd name="connsiteX2" fmla="*/ 96147 w 132598"/>
                <a:gd name="connsiteY2" fmla="*/ 85 h 226906"/>
                <a:gd name="connsiteX3" fmla="*/ 92352 w 132598"/>
                <a:gd name="connsiteY3" fmla="*/ 5133 h 226906"/>
                <a:gd name="connsiteX4" fmla="*/ 77675 w 132598"/>
                <a:gd name="connsiteY4" fmla="*/ 63437 h 226906"/>
                <a:gd name="connsiteX5" fmla="*/ 241 w 132598"/>
                <a:gd name="connsiteY5" fmla="*/ 132594 h 226906"/>
                <a:gd name="connsiteX6" fmla="*/ 48827 w 132598"/>
                <a:gd name="connsiteY6" fmla="*/ 178278 h 226906"/>
                <a:gd name="connsiteX7" fmla="*/ 43007 w 132598"/>
                <a:gd name="connsiteY7" fmla="*/ 202004 h 226906"/>
                <a:gd name="connsiteX8" fmla="*/ 37440 w 132598"/>
                <a:gd name="connsiteY8" fmla="*/ 224215 h 226906"/>
                <a:gd name="connsiteX9" fmla="*/ 40476 w 132598"/>
                <a:gd name="connsiteY9" fmla="*/ 226991 h 226906"/>
                <a:gd name="connsiteX10" fmla="*/ 43007 w 132598"/>
                <a:gd name="connsiteY10" fmla="*/ 225982 h 226906"/>
                <a:gd name="connsiteX11" fmla="*/ 45790 w 132598"/>
                <a:gd name="connsiteY11" fmla="*/ 215886 h 226906"/>
                <a:gd name="connsiteX12" fmla="*/ 55406 w 132598"/>
                <a:gd name="connsiteY12" fmla="*/ 178278 h 226906"/>
                <a:gd name="connsiteX13" fmla="*/ 132840 w 132598"/>
                <a:gd name="connsiteY13" fmla="*/ 109121 h 226906"/>
                <a:gd name="connsiteX14" fmla="*/ 84254 w 132598"/>
                <a:gd name="connsiteY14" fmla="*/ 63437 h 226906"/>
                <a:gd name="connsiteX15" fmla="*/ 98425 w 132598"/>
                <a:gd name="connsiteY15" fmla="*/ 6142 h 226906"/>
                <a:gd name="connsiteX16" fmla="*/ 50092 w 132598"/>
                <a:gd name="connsiteY16" fmla="*/ 172726 h 226906"/>
                <a:gd name="connsiteX17" fmla="*/ 16689 w 132598"/>
                <a:gd name="connsiteY17" fmla="*/ 137894 h 226906"/>
                <a:gd name="connsiteX18" fmla="*/ 76156 w 132598"/>
                <a:gd name="connsiteY18" fmla="*/ 68990 h 226906"/>
                <a:gd name="connsiteX19" fmla="*/ 50092 w 132598"/>
                <a:gd name="connsiteY19" fmla="*/ 172726 h 226906"/>
                <a:gd name="connsiteX20" fmla="*/ 82736 w 132598"/>
                <a:gd name="connsiteY20" fmla="*/ 68990 h 226906"/>
                <a:gd name="connsiteX21" fmla="*/ 116392 w 132598"/>
                <a:gd name="connsiteY21" fmla="*/ 103821 h 226906"/>
                <a:gd name="connsiteX22" fmla="*/ 56672 w 132598"/>
                <a:gd name="connsiteY22" fmla="*/ 172726 h 226906"/>
                <a:gd name="connsiteX23" fmla="*/ 82736 w 132598"/>
                <a:gd name="connsiteY23" fmla="*/ 68990 h 22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2598" h="226906">
                  <a:moveTo>
                    <a:pt x="98425" y="6142"/>
                  </a:moveTo>
                  <a:cubicBezTo>
                    <a:pt x="98425" y="5637"/>
                    <a:pt x="99184" y="2861"/>
                    <a:pt x="99184" y="2609"/>
                  </a:cubicBezTo>
                  <a:cubicBezTo>
                    <a:pt x="99184" y="2356"/>
                    <a:pt x="99184" y="85"/>
                    <a:pt x="96147" y="85"/>
                  </a:cubicBezTo>
                  <a:cubicBezTo>
                    <a:pt x="93617" y="85"/>
                    <a:pt x="93364" y="842"/>
                    <a:pt x="92352" y="5133"/>
                  </a:cubicBezTo>
                  <a:lnTo>
                    <a:pt x="77675" y="63437"/>
                  </a:lnTo>
                  <a:cubicBezTo>
                    <a:pt x="37440" y="64699"/>
                    <a:pt x="241" y="98268"/>
                    <a:pt x="241" y="132594"/>
                  </a:cubicBezTo>
                  <a:cubicBezTo>
                    <a:pt x="241" y="156572"/>
                    <a:pt x="17955" y="176511"/>
                    <a:pt x="48827" y="178278"/>
                  </a:cubicBezTo>
                  <a:cubicBezTo>
                    <a:pt x="46803" y="186103"/>
                    <a:pt x="45031" y="194179"/>
                    <a:pt x="43007" y="202004"/>
                  </a:cubicBezTo>
                  <a:cubicBezTo>
                    <a:pt x="39970" y="213867"/>
                    <a:pt x="37440" y="223458"/>
                    <a:pt x="37440" y="224215"/>
                  </a:cubicBezTo>
                  <a:cubicBezTo>
                    <a:pt x="37440" y="226739"/>
                    <a:pt x="39211" y="226991"/>
                    <a:pt x="40476" y="226991"/>
                  </a:cubicBezTo>
                  <a:cubicBezTo>
                    <a:pt x="41741" y="226991"/>
                    <a:pt x="42248" y="226739"/>
                    <a:pt x="43007" y="225982"/>
                  </a:cubicBezTo>
                  <a:cubicBezTo>
                    <a:pt x="43513" y="225477"/>
                    <a:pt x="45031" y="219419"/>
                    <a:pt x="45790" y="215886"/>
                  </a:cubicBezTo>
                  <a:lnTo>
                    <a:pt x="55406" y="178278"/>
                  </a:lnTo>
                  <a:cubicBezTo>
                    <a:pt x="96147" y="177016"/>
                    <a:pt x="132840" y="142942"/>
                    <a:pt x="132840" y="109121"/>
                  </a:cubicBezTo>
                  <a:cubicBezTo>
                    <a:pt x="132840" y="89181"/>
                    <a:pt x="119428" y="65961"/>
                    <a:pt x="84254" y="63437"/>
                  </a:cubicBezTo>
                  <a:lnTo>
                    <a:pt x="98425" y="6142"/>
                  </a:lnTo>
                  <a:close/>
                  <a:moveTo>
                    <a:pt x="50092" y="172726"/>
                  </a:moveTo>
                  <a:cubicBezTo>
                    <a:pt x="34909" y="171968"/>
                    <a:pt x="16689" y="163134"/>
                    <a:pt x="16689" y="137894"/>
                  </a:cubicBezTo>
                  <a:cubicBezTo>
                    <a:pt x="16689" y="107607"/>
                    <a:pt x="38452" y="72271"/>
                    <a:pt x="76156" y="68990"/>
                  </a:cubicBezTo>
                  <a:lnTo>
                    <a:pt x="50092" y="172726"/>
                  </a:lnTo>
                  <a:close/>
                  <a:moveTo>
                    <a:pt x="82736" y="68990"/>
                  </a:moveTo>
                  <a:cubicBezTo>
                    <a:pt x="101968" y="69999"/>
                    <a:pt x="116392" y="81610"/>
                    <a:pt x="116392" y="103821"/>
                  </a:cubicBezTo>
                  <a:cubicBezTo>
                    <a:pt x="116392" y="133604"/>
                    <a:pt x="94629" y="169697"/>
                    <a:pt x="56672" y="172726"/>
                  </a:cubicBezTo>
                  <a:lnTo>
                    <a:pt x="82736" y="68990"/>
                  </a:lnTo>
                  <a:close/>
                </a:path>
              </a:pathLst>
            </a:custGeom>
            <a:solidFill>
              <a:srgbClr val="000000"/>
            </a:solidFill>
            <a:ln w="25400"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E49BD1E5-B0AF-C910-5960-5B6D0FB86B01}"/>
                </a:ext>
              </a:extLst>
            </p:cNvPr>
            <p:cNvSpPr/>
            <p:nvPr>
              <p:custDataLst>
                <p:tags r:id="rId69"/>
              </p:custDataLst>
            </p:nvPr>
          </p:nvSpPr>
          <p:spPr>
            <a:xfrm>
              <a:off x="8815143" y="4645334"/>
              <a:ext cx="98841" cy="112191"/>
            </a:xfrm>
            <a:custGeom>
              <a:avLst/>
              <a:gdLst>
                <a:gd name="connsiteX0" fmla="*/ 13709 w 98841"/>
                <a:gd name="connsiteY0" fmla="*/ 99557 h 112191"/>
                <a:gd name="connsiteX1" fmla="*/ 5030 w 98841"/>
                <a:gd name="connsiteY1" fmla="*/ 105917 h 112191"/>
                <a:gd name="connsiteX2" fmla="*/ 247 w 98841"/>
                <a:gd name="connsiteY2" fmla="*/ 109627 h 112191"/>
                <a:gd name="connsiteX3" fmla="*/ 2727 w 98841"/>
                <a:gd name="connsiteY3" fmla="*/ 112277 h 112191"/>
                <a:gd name="connsiteX4" fmla="*/ 17961 w 98841"/>
                <a:gd name="connsiteY4" fmla="*/ 111571 h 112191"/>
                <a:gd name="connsiteX5" fmla="*/ 36560 w 98841"/>
                <a:gd name="connsiteY5" fmla="*/ 112277 h 112191"/>
                <a:gd name="connsiteX6" fmla="*/ 40103 w 98841"/>
                <a:gd name="connsiteY6" fmla="*/ 108391 h 112191"/>
                <a:gd name="connsiteX7" fmla="*/ 35497 w 98841"/>
                <a:gd name="connsiteY7" fmla="*/ 105917 h 112191"/>
                <a:gd name="connsiteX8" fmla="*/ 26817 w 98841"/>
                <a:gd name="connsiteY8" fmla="*/ 103797 h 112191"/>
                <a:gd name="connsiteX9" fmla="*/ 28766 w 98841"/>
                <a:gd name="connsiteY9" fmla="*/ 95670 h 112191"/>
                <a:gd name="connsiteX10" fmla="*/ 35320 w 98841"/>
                <a:gd name="connsiteY10" fmla="*/ 69344 h 112191"/>
                <a:gd name="connsiteX11" fmla="*/ 53565 w 98841"/>
                <a:gd name="connsiteY11" fmla="*/ 79768 h 112191"/>
                <a:gd name="connsiteX12" fmla="*/ 99089 w 98841"/>
                <a:gd name="connsiteY12" fmla="*/ 29592 h 112191"/>
                <a:gd name="connsiteX13" fmla="*/ 72518 w 98841"/>
                <a:gd name="connsiteY13" fmla="*/ 86 h 112191"/>
                <a:gd name="connsiteX14" fmla="*/ 47365 w 98841"/>
                <a:gd name="connsiteY14" fmla="*/ 12454 h 112191"/>
                <a:gd name="connsiteX15" fmla="*/ 29120 w 98841"/>
                <a:gd name="connsiteY15" fmla="*/ 86 h 112191"/>
                <a:gd name="connsiteX16" fmla="*/ 15126 w 98841"/>
                <a:gd name="connsiteY16" fmla="*/ 9450 h 112191"/>
                <a:gd name="connsiteX17" fmla="*/ 8750 w 98841"/>
                <a:gd name="connsiteY17" fmla="*/ 27118 h 112191"/>
                <a:gd name="connsiteX18" fmla="*/ 11761 w 98841"/>
                <a:gd name="connsiteY18" fmla="*/ 29415 h 112191"/>
                <a:gd name="connsiteX19" fmla="*/ 15658 w 98841"/>
                <a:gd name="connsiteY19" fmla="*/ 24115 h 112191"/>
                <a:gd name="connsiteX20" fmla="*/ 28589 w 98841"/>
                <a:gd name="connsiteY20" fmla="*/ 5033 h 112191"/>
                <a:gd name="connsiteX21" fmla="*/ 34434 w 98841"/>
                <a:gd name="connsiteY21" fmla="*/ 13690 h 112191"/>
                <a:gd name="connsiteX22" fmla="*/ 33903 w 98841"/>
                <a:gd name="connsiteY22" fmla="*/ 18991 h 112191"/>
                <a:gd name="connsiteX23" fmla="*/ 13709 w 98841"/>
                <a:gd name="connsiteY23" fmla="*/ 99557 h 112191"/>
                <a:gd name="connsiteX24" fmla="*/ 47188 w 98841"/>
                <a:gd name="connsiteY24" fmla="*/ 21288 h 112191"/>
                <a:gd name="connsiteX25" fmla="*/ 71987 w 98841"/>
                <a:gd name="connsiteY25" fmla="*/ 5033 h 112191"/>
                <a:gd name="connsiteX26" fmla="*/ 84918 w 98841"/>
                <a:gd name="connsiteY26" fmla="*/ 22171 h 112191"/>
                <a:gd name="connsiteX27" fmla="*/ 75707 w 98841"/>
                <a:gd name="connsiteY27" fmla="*/ 57684 h 112191"/>
                <a:gd name="connsiteX28" fmla="*/ 53565 w 98841"/>
                <a:gd name="connsiteY28" fmla="*/ 74821 h 112191"/>
                <a:gd name="connsiteX29" fmla="*/ 37800 w 98841"/>
                <a:gd name="connsiteY29" fmla="*/ 59450 h 112191"/>
                <a:gd name="connsiteX30" fmla="*/ 38331 w 98841"/>
                <a:gd name="connsiteY30" fmla="*/ 56800 h 112191"/>
                <a:gd name="connsiteX31" fmla="*/ 47188 w 98841"/>
                <a:gd name="connsiteY31" fmla="*/ 21288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709" y="99557"/>
                  </a:moveTo>
                  <a:cubicBezTo>
                    <a:pt x="12469" y="104504"/>
                    <a:pt x="12115" y="105917"/>
                    <a:pt x="5030" y="105917"/>
                  </a:cubicBezTo>
                  <a:cubicBezTo>
                    <a:pt x="2727" y="105917"/>
                    <a:pt x="247" y="105917"/>
                    <a:pt x="247" y="109627"/>
                  </a:cubicBezTo>
                  <a:cubicBezTo>
                    <a:pt x="247" y="111571"/>
                    <a:pt x="1841" y="112277"/>
                    <a:pt x="2727" y="112277"/>
                  </a:cubicBezTo>
                  <a:cubicBezTo>
                    <a:pt x="7332" y="112277"/>
                    <a:pt x="13178" y="111571"/>
                    <a:pt x="17961" y="111571"/>
                  </a:cubicBezTo>
                  <a:cubicBezTo>
                    <a:pt x="23983" y="111571"/>
                    <a:pt x="30714" y="112277"/>
                    <a:pt x="36560" y="112277"/>
                  </a:cubicBezTo>
                  <a:cubicBezTo>
                    <a:pt x="38154" y="112277"/>
                    <a:pt x="40103" y="111747"/>
                    <a:pt x="40103" y="108391"/>
                  </a:cubicBezTo>
                  <a:cubicBezTo>
                    <a:pt x="40103" y="105917"/>
                    <a:pt x="37623" y="105917"/>
                    <a:pt x="35497" y="105917"/>
                  </a:cubicBezTo>
                  <a:cubicBezTo>
                    <a:pt x="31600" y="105917"/>
                    <a:pt x="26817" y="105917"/>
                    <a:pt x="26817" y="103797"/>
                  </a:cubicBezTo>
                  <a:cubicBezTo>
                    <a:pt x="26817" y="102913"/>
                    <a:pt x="28057" y="98320"/>
                    <a:pt x="28766" y="95670"/>
                  </a:cubicBezTo>
                  <a:cubicBezTo>
                    <a:pt x="30892" y="86306"/>
                    <a:pt x="33371" y="76765"/>
                    <a:pt x="35320" y="69344"/>
                  </a:cubicBezTo>
                  <a:cubicBezTo>
                    <a:pt x="37446" y="72878"/>
                    <a:pt x="42937" y="79768"/>
                    <a:pt x="53565" y="79768"/>
                  </a:cubicBezTo>
                  <a:cubicBezTo>
                    <a:pt x="75175" y="79768"/>
                    <a:pt x="99089" y="55917"/>
                    <a:pt x="99089" y="29592"/>
                  </a:cubicBezTo>
                  <a:cubicBezTo>
                    <a:pt x="99089" y="8920"/>
                    <a:pt x="84741" y="86"/>
                    <a:pt x="72518" y="86"/>
                  </a:cubicBezTo>
                  <a:cubicBezTo>
                    <a:pt x="61536" y="86"/>
                    <a:pt x="52148" y="7507"/>
                    <a:pt x="47365" y="12454"/>
                  </a:cubicBezTo>
                  <a:cubicBezTo>
                    <a:pt x="44354" y="2383"/>
                    <a:pt x="34434" y="86"/>
                    <a:pt x="29120" y="86"/>
                  </a:cubicBezTo>
                  <a:cubicBezTo>
                    <a:pt x="22212" y="86"/>
                    <a:pt x="17961" y="4680"/>
                    <a:pt x="15126" y="9450"/>
                  </a:cubicBezTo>
                  <a:cubicBezTo>
                    <a:pt x="11584" y="15457"/>
                    <a:pt x="8750" y="26058"/>
                    <a:pt x="8750" y="27118"/>
                  </a:cubicBezTo>
                  <a:cubicBezTo>
                    <a:pt x="8750" y="29415"/>
                    <a:pt x="11229" y="29415"/>
                    <a:pt x="11761" y="29415"/>
                  </a:cubicBezTo>
                  <a:cubicBezTo>
                    <a:pt x="14241" y="29415"/>
                    <a:pt x="14418" y="28885"/>
                    <a:pt x="15658" y="24115"/>
                  </a:cubicBezTo>
                  <a:cubicBezTo>
                    <a:pt x="18315" y="13867"/>
                    <a:pt x="21680" y="5033"/>
                    <a:pt x="28589" y="5033"/>
                  </a:cubicBezTo>
                  <a:cubicBezTo>
                    <a:pt x="33194" y="5033"/>
                    <a:pt x="34434" y="8920"/>
                    <a:pt x="34434" y="13690"/>
                  </a:cubicBezTo>
                  <a:cubicBezTo>
                    <a:pt x="34434" y="15634"/>
                    <a:pt x="34080" y="17931"/>
                    <a:pt x="33903" y="18991"/>
                  </a:cubicBezTo>
                  <a:lnTo>
                    <a:pt x="13709" y="99557"/>
                  </a:lnTo>
                  <a:close/>
                  <a:moveTo>
                    <a:pt x="47188" y="21288"/>
                  </a:moveTo>
                  <a:cubicBezTo>
                    <a:pt x="57462" y="7683"/>
                    <a:pt x="66319" y="5033"/>
                    <a:pt x="71987" y="5033"/>
                  </a:cubicBezTo>
                  <a:cubicBezTo>
                    <a:pt x="78895" y="5033"/>
                    <a:pt x="84918" y="10157"/>
                    <a:pt x="84918" y="22171"/>
                  </a:cubicBezTo>
                  <a:cubicBezTo>
                    <a:pt x="84918" y="29415"/>
                    <a:pt x="81021" y="47436"/>
                    <a:pt x="75707" y="57684"/>
                  </a:cubicBezTo>
                  <a:cubicBezTo>
                    <a:pt x="71278" y="66341"/>
                    <a:pt x="62599" y="74821"/>
                    <a:pt x="53565" y="74821"/>
                  </a:cubicBezTo>
                  <a:cubicBezTo>
                    <a:pt x="40988" y="74821"/>
                    <a:pt x="37800" y="61217"/>
                    <a:pt x="37800" y="59450"/>
                  </a:cubicBezTo>
                  <a:cubicBezTo>
                    <a:pt x="37800" y="58744"/>
                    <a:pt x="38154" y="57507"/>
                    <a:pt x="38331" y="56800"/>
                  </a:cubicBezTo>
                  <a:lnTo>
                    <a:pt x="47188" y="21288"/>
                  </a:lnTo>
                  <a:close/>
                </a:path>
              </a:pathLst>
            </a:custGeom>
            <a:solidFill>
              <a:srgbClr val="000000"/>
            </a:solidFill>
            <a:ln w="25400"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1D938D70-9570-2E7F-8267-40C92B6A4474}"/>
                </a:ext>
              </a:extLst>
            </p:cNvPr>
            <p:cNvSpPr/>
            <p:nvPr>
              <p:custDataLst>
                <p:tags r:id="rId70"/>
              </p:custDataLst>
            </p:nvPr>
          </p:nvSpPr>
          <p:spPr>
            <a:xfrm>
              <a:off x="8935326" y="4662531"/>
              <a:ext cx="68829" cy="88888"/>
            </a:xfrm>
            <a:custGeom>
              <a:avLst/>
              <a:gdLst>
                <a:gd name="connsiteX0" fmla="*/ 31123 w 68829"/>
                <a:gd name="connsiteY0" fmla="*/ 4801 h 88888"/>
                <a:gd name="connsiteX1" fmla="*/ 31629 w 68829"/>
                <a:gd name="connsiteY1" fmla="*/ 2151 h 88888"/>
                <a:gd name="connsiteX2" fmla="*/ 27707 w 68829"/>
                <a:gd name="connsiteY2" fmla="*/ 132 h 88888"/>
                <a:gd name="connsiteX3" fmla="*/ 12145 w 68829"/>
                <a:gd name="connsiteY3" fmla="*/ 1267 h 88888"/>
                <a:gd name="connsiteX4" fmla="*/ 9108 w 68829"/>
                <a:gd name="connsiteY4" fmla="*/ 2025 h 88888"/>
                <a:gd name="connsiteX5" fmla="*/ 8222 w 68829"/>
                <a:gd name="connsiteY5" fmla="*/ 4927 h 88888"/>
                <a:gd name="connsiteX6" fmla="*/ 12018 w 68829"/>
                <a:gd name="connsiteY6" fmla="*/ 7073 h 88888"/>
                <a:gd name="connsiteX7" fmla="*/ 16320 w 68829"/>
                <a:gd name="connsiteY7" fmla="*/ 7325 h 88888"/>
                <a:gd name="connsiteX8" fmla="*/ 18850 w 68829"/>
                <a:gd name="connsiteY8" fmla="*/ 8966 h 88888"/>
                <a:gd name="connsiteX9" fmla="*/ 18218 w 68829"/>
                <a:gd name="connsiteY9" fmla="*/ 11868 h 88888"/>
                <a:gd name="connsiteX10" fmla="*/ 757 w 68829"/>
                <a:gd name="connsiteY10" fmla="*/ 81530 h 88888"/>
                <a:gd name="connsiteX11" fmla="*/ 251 w 68829"/>
                <a:gd name="connsiteY11" fmla="*/ 84433 h 88888"/>
                <a:gd name="connsiteX12" fmla="*/ 5059 w 68829"/>
                <a:gd name="connsiteY12" fmla="*/ 88976 h 88888"/>
                <a:gd name="connsiteX13" fmla="*/ 11638 w 68829"/>
                <a:gd name="connsiteY13" fmla="*/ 82540 h 88888"/>
                <a:gd name="connsiteX14" fmla="*/ 17332 w 68829"/>
                <a:gd name="connsiteY14" fmla="*/ 59319 h 88888"/>
                <a:gd name="connsiteX15" fmla="*/ 36437 w 68829"/>
                <a:gd name="connsiteY15" fmla="*/ 69289 h 88888"/>
                <a:gd name="connsiteX16" fmla="*/ 36058 w 68829"/>
                <a:gd name="connsiteY16" fmla="*/ 72192 h 88888"/>
                <a:gd name="connsiteX17" fmla="*/ 35678 w 68829"/>
                <a:gd name="connsiteY17" fmla="*/ 75473 h 88888"/>
                <a:gd name="connsiteX18" fmla="*/ 51114 w 68829"/>
                <a:gd name="connsiteY18" fmla="*/ 88976 h 88888"/>
                <a:gd name="connsiteX19" fmla="*/ 69081 w 68829"/>
                <a:gd name="connsiteY19" fmla="*/ 69415 h 88888"/>
                <a:gd name="connsiteX20" fmla="*/ 66424 w 68829"/>
                <a:gd name="connsiteY20" fmla="*/ 67648 h 88888"/>
                <a:gd name="connsiteX21" fmla="*/ 63387 w 68829"/>
                <a:gd name="connsiteY21" fmla="*/ 70551 h 88888"/>
                <a:gd name="connsiteX22" fmla="*/ 51621 w 68829"/>
                <a:gd name="connsiteY22" fmla="*/ 84685 h 88888"/>
                <a:gd name="connsiteX23" fmla="*/ 46306 w 68829"/>
                <a:gd name="connsiteY23" fmla="*/ 77240 h 88888"/>
                <a:gd name="connsiteX24" fmla="*/ 46813 w 68829"/>
                <a:gd name="connsiteY24" fmla="*/ 73201 h 88888"/>
                <a:gd name="connsiteX25" fmla="*/ 47445 w 68829"/>
                <a:gd name="connsiteY25" fmla="*/ 68910 h 88888"/>
                <a:gd name="connsiteX26" fmla="*/ 25177 w 68829"/>
                <a:gd name="connsiteY26" fmla="*/ 55281 h 88888"/>
                <a:gd name="connsiteX27" fmla="*/ 36058 w 68829"/>
                <a:gd name="connsiteY27" fmla="*/ 47204 h 88888"/>
                <a:gd name="connsiteX28" fmla="*/ 57441 w 68829"/>
                <a:gd name="connsiteY28" fmla="*/ 36099 h 88888"/>
                <a:gd name="connsiteX29" fmla="*/ 61869 w 68829"/>
                <a:gd name="connsiteY29" fmla="*/ 37613 h 88888"/>
                <a:gd name="connsiteX30" fmla="*/ 60857 w 68829"/>
                <a:gd name="connsiteY30" fmla="*/ 37992 h 88888"/>
                <a:gd name="connsiteX31" fmla="*/ 55037 w 68829"/>
                <a:gd name="connsiteY31" fmla="*/ 45563 h 88888"/>
                <a:gd name="connsiteX32" fmla="*/ 60730 w 68829"/>
                <a:gd name="connsiteY32" fmla="*/ 50738 h 88888"/>
                <a:gd name="connsiteX33" fmla="*/ 68575 w 68829"/>
                <a:gd name="connsiteY33" fmla="*/ 41778 h 88888"/>
                <a:gd name="connsiteX34" fmla="*/ 57694 w 68829"/>
                <a:gd name="connsiteY34" fmla="*/ 31808 h 88888"/>
                <a:gd name="connsiteX35" fmla="*/ 32515 w 68829"/>
                <a:gd name="connsiteY35" fmla="*/ 45059 h 88888"/>
                <a:gd name="connsiteX36" fmla="*/ 18850 w 68829"/>
                <a:gd name="connsiteY36" fmla="*/ 53766 h 88888"/>
                <a:gd name="connsiteX37" fmla="*/ 31123 w 68829"/>
                <a:gd name="connsiteY37" fmla="*/ 4801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123" y="4801"/>
                  </a:moveTo>
                  <a:cubicBezTo>
                    <a:pt x="31629" y="3034"/>
                    <a:pt x="31629" y="2782"/>
                    <a:pt x="31629" y="2151"/>
                  </a:cubicBezTo>
                  <a:cubicBezTo>
                    <a:pt x="31629" y="5"/>
                    <a:pt x="29732" y="5"/>
                    <a:pt x="27707" y="132"/>
                  </a:cubicBezTo>
                  <a:lnTo>
                    <a:pt x="12145" y="1267"/>
                  </a:lnTo>
                  <a:cubicBezTo>
                    <a:pt x="9994" y="1394"/>
                    <a:pt x="9741" y="1520"/>
                    <a:pt x="9108" y="2025"/>
                  </a:cubicBezTo>
                  <a:cubicBezTo>
                    <a:pt x="8602" y="2656"/>
                    <a:pt x="8222" y="4170"/>
                    <a:pt x="8222" y="4927"/>
                  </a:cubicBezTo>
                  <a:cubicBezTo>
                    <a:pt x="8222" y="7073"/>
                    <a:pt x="10247" y="7073"/>
                    <a:pt x="12018" y="7073"/>
                  </a:cubicBezTo>
                  <a:cubicBezTo>
                    <a:pt x="12145" y="7073"/>
                    <a:pt x="14422" y="7073"/>
                    <a:pt x="16320" y="7325"/>
                  </a:cubicBezTo>
                  <a:cubicBezTo>
                    <a:pt x="18724" y="7577"/>
                    <a:pt x="18850" y="7956"/>
                    <a:pt x="18850" y="8966"/>
                  </a:cubicBezTo>
                  <a:cubicBezTo>
                    <a:pt x="18850" y="9344"/>
                    <a:pt x="18850" y="9597"/>
                    <a:pt x="18218" y="11868"/>
                  </a:cubicBezTo>
                  <a:lnTo>
                    <a:pt x="757" y="81530"/>
                  </a:lnTo>
                  <a:cubicBezTo>
                    <a:pt x="251" y="83423"/>
                    <a:pt x="251" y="83676"/>
                    <a:pt x="251" y="84433"/>
                  </a:cubicBezTo>
                  <a:cubicBezTo>
                    <a:pt x="251" y="87335"/>
                    <a:pt x="2529" y="88976"/>
                    <a:pt x="5059" y="88976"/>
                  </a:cubicBezTo>
                  <a:cubicBezTo>
                    <a:pt x="9994" y="88976"/>
                    <a:pt x="11132" y="84307"/>
                    <a:pt x="11638" y="82540"/>
                  </a:cubicBezTo>
                  <a:lnTo>
                    <a:pt x="17332" y="59319"/>
                  </a:lnTo>
                  <a:cubicBezTo>
                    <a:pt x="20622" y="59445"/>
                    <a:pt x="36437" y="60329"/>
                    <a:pt x="36437" y="69289"/>
                  </a:cubicBezTo>
                  <a:cubicBezTo>
                    <a:pt x="36437" y="70172"/>
                    <a:pt x="36437" y="70677"/>
                    <a:pt x="36058" y="72192"/>
                  </a:cubicBezTo>
                  <a:cubicBezTo>
                    <a:pt x="35678" y="73958"/>
                    <a:pt x="35678" y="74716"/>
                    <a:pt x="35678" y="75473"/>
                  </a:cubicBezTo>
                  <a:cubicBezTo>
                    <a:pt x="35678" y="84433"/>
                    <a:pt x="43776" y="88976"/>
                    <a:pt x="51114" y="88976"/>
                  </a:cubicBezTo>
                  <a:cubicBezTo>
                    <a:pt x="64020" y="88976"/>
                    <a:pt x="69081" y="70930"/>
                    <a:pt x="69081" y="69415"/>
                  </a:cubicBezTo>
                  <a:cubicBezTo>
                    <a:pt x="69081" y="67648"/>
                    <a:pt x="66930" y="67648"/>
                    <a:pt x="66424" y="67648"/>
                  </a:cubicBezTo>
                  <a:cubicBezTo>
                    <a:pt x="64273" y="67648"/>
                    <a:pt x="64020" y="68279"/>
                    <a:pt x="63387" y="70551"/>
                  </a:cubicBezTo>
                  <a:cubicBezTo>
                    <a:pt x="62122" y="74968"/>
                    <a:pt x="58453" y="84685"/>
                    <a:pt x="51621" y="84685"/>
                  </a:cubicBezTo>
                  <a:cubicBezTo>
                    <a:pt x="46939" y="84685"/>
                    <a:pt x="46306" y="80016"/>
                    <a:pt x="46306" y="77240"/>
                  </a:cubicBezTo>
                  <a:cubicBezTo>
                    <a:pt x="46306" y="77113"/>
                    <a:pt x="46306" y="75347"/>
                    <a:pt x="46813" y="73201"/>
                  </a:cubicBezTo>
                  <a:cubicBezTo>
                    <a:pt x="47319" y="71182"/>
                    <a:pt x="47445" y="69920"/>
                    <a:pt x="47445" y="68910"/>
                  </a:cubicBezTo>
                  <a:cubicBezTo>
                    <a:pt x="47445" y="57805"/>
                    <a:pt x="33527" y="55912"/>
                    <a:pt x="25177" y="55281"/>
                  </a:cubicBezTo>
                  <a:cubicBezTo>
                    <a:pt x="28719" y="53262"/>
                    <a:pt x="34033" y="48971"/>
                    <a:pt x="36058" y="47204"/>
                  </a:cubicBezTo>
                  <a:cubicBezTo>
                    <a:pt x="43270" y="41525"/>
                    <a:pt x="50229" y="36099"/>
                    <a:pt x="57441" y="36099"/>
                  </a:cubicBezTo>
                  <a:cubicBezTo>
                    <a:pt x="60351" y="36099"/>
                    <a:pt x="61110" y="36856"/>
                    <a:pt x="61869" y="37613"/>
                  </a:cubicBezTo>
                  <a:cubicBezTo>
                    <a:pt x="61743" y="37613"/>
                    <a:pt x="61110" y="37992"/>
                    <a:pt x="60857" y="37992"/>
                  </a:cubicBezTo>
                  <a:cubicBezTo>
                    <a:pt x="55037" y="40011"/>
                    <a:pt x="55037" y="45185"/>
                    <a:pt x="55037" y="45563"/>
                  </a:cubicBezTo>
                  <a:cubicBezTo>
                    <a:pt x="55037" y="47709"/>
                    <a:pt x="56555" y="50738"/>
                    <a:pt x="60730" y="50738"/>
                  </a:cubicBezTo>
                  <a:cubicBezTo>
                    <a:pt x="63261" y="50738"/>
                    <a:pt x="68575" y="48718"/>
                    <a:pt x="68575" y="41778"/>
                  </a:cubicBezTo>
                  <a:cubicBezTo>
                    <a:pt x="68575" y="35594"/>
                    <a:pt x="63767" y="31808"/>
                    <a:pt x="57694" y="31808"/>
                  </a:cubicBezTo>
                  <a:cubicBezTo>
                    <a:pt x="49090" y="31808"/>
                    <a:pt x="41752" y="37613"/>
                    <a:pt x="32515" y="45059"/>
                  </a:cubicBezTo>
                  <a:cubicBezTo>
                    <a:pt x="28087" y="48592"/>
                    <a:pt x="23911" y="51747"/>
                    <a:pt x="18850" y="53766"/>
                  </a:cubicBezTo>
                  <a:lnTo>
                    <a:pt x="31123" y="4801"/>
                  </a:lnTo>
                  <a:close/>
                </a:path>
              </a:pathLst>
            </a:custGeom>
            <a:solidFill>
              <a:srgbClr val="000000"/>
            </a:solidFill>
            <a:ln w="25400"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67A8B31D-7A12-EF52-691B-407104D5B06A}"/>
                </a:ext>
              </a:extLst>
            </p:cNvPr>
            <p:cNvSpPr/>
            <p:nvPr>
              <p:custDataLst>
                <p:tags r:id="rId71"/>
              </p:custDataLst>
            </p:nvPr>
          </p:nvSpPr>
          <p:spPr>
            <a:xfrm>
              <a:off x="9056830" y="4496091"/>
              <a:ext cx="56430" cy="252398"/>
            </a:xfrm>
            <a:custGeom>
              <a:avLst/>
              <a:gdLst>
                <a:gd name="connsiteX0" fmla="*/ 55421 w 56430"/>
                <a:gd name="connsiteY0" fmla="*/ 130575 h 252398"/>
                <a:gd name="connsiteX1" fmla="*/ 56686 w 56430"/>
                <a:gd name="connsiteY1" fmla="*/ 126284 h 252398"/>
                <a:gd name="connsiteX2" fmla="*/ 55421 w 56430"/>
                <a:gd name="connsiteY2" fmla="*/ 121993 h 252398"/>
                <a:gd name="connsiteX3" fmla="*/ 11137 w 56430"/>
                <a:gd name="connsiteY3" fmla="*/ 5890 h 252398"/>
                <a:gd name="connsiteX4" fmla="*/ 5317 w 56430"/>
                <a:gd name="connsiteY4" fmla="*/ 85 h 252398"/>
                <a:gd name="connsiteX5" fmla="*/ 256 w 56430"/>
                <a:gd name="connsiteY5" fmla="*/ 5133 h 252398"/>
                <a:gd name="connsiteX6" fmla="*/ 1521 w 56430"/>
                <a:gd name="connsiteY6" fmla="*/ 9171 h 252398"/>
                <a:gd name="connsiteX7" fmla="*/ 46311 w 56430"/>
                <a:gd name="connsiteY7" fmla="*/ 126284 h 252398"/>
                <a:gd name="connsiteX8" fmla="*/ 1521 w 56430"/>
                <a:gd name="connsiteY8" fmla="*/ 242892 h 252398"/>
                <a:gd name="connsiteX9" fmla="*/ 256 w 56430"/>
                <a:gd name="connsiteY9" fmla="*/ 247436 h 252398"/>
                <a:gd name="connsiteX10" fmla="*/ 5317 w 56430"/>
                <a:gd name="connsiteY10" fmla="*/ 252484 h 252398"/>
                <a:gd name="connsiteX11" fmla="*/ 10631 w 56430"/>
                <a:gd name="connsiteY11" fmla="*/ 247436 h 252398"/>
                <a:gd name="connsiteX12" fmla="*/ 55421 w 56430"/>
                <a:gd name="connsiteY12" fmla="*/ 130575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421" y="130575"/>
                  </a:moveTo>
                  <a:cubicBezTo>
                    <a:pt x="56686" y="127546"/>
                    <a:pt x="56686" y="127041"/>
                    <a:pt x="56686" y="126284"/>
                  </a:cubicBezTo>
                  <a:cubicBezTo>
                    <a:pt x="56686" y="125527"/>
                    <a:pt x="56686" y="125022"/>
                    <a:pt x="55421" y="121993"/>
                  </a:cubicBezTo>
                  <a:lnTo>
                    <a:pt x="11137" y="5890"/>
                  </a:lnTo>
                  <a:cubicBezTo>
                    <a:pt x="9619" y="1599"/>
                    <a:pt x="8101" y="85"/>
                    <a:pt x="5317" y="85"/>
                  </a:cubicBezTo>
                  <a:cubicBezTo>
                    <a:pt x="2533" y="85"/>
                    <a:pt x="256" y="2356"/>
                    <a:pt x="256" y="5133"/>
                  </a:cubicBezTo>
                  <a:cubicBezTo>
                    <a:pt x="256" y="5890"/>
                    <a:pt x="256" y="6395"/>
                    <a:pt x="1521" y="9171"/>
                  </a:cubicBezTo>
                  <a:lnTo>
                    <a:pt x="46311" y="126284"/>
                  </a:lnTo>
                  <a:lnTo>
                    <a:pt x="1521" y="242892"/>
                  </a:lnTo>
                  <a:cubicBezTo>
                    <a:pt x="256" y="245669"/>
                    <a:pt x="256" y="246174"/>
                    <a:pt x="256" y="247436"/>
                  </a:cubicBezTo>
                  <a:cubicBezTo>
                    <a:pt x="256" y="250212"/>
                    <a:pt x="2533" y="252484"/>
                    <a:pt x="5317" y="252484"/>
                  </a:cubicBezTo>
                  <a:cubicBezTo>
                    <a:pt x="8607" y="252484"/>
                    <a:pt x="9619" y="249960"/>
                    <a:pt x="10631" y="247436"/>
                  </a:cubicBezTo>
                  <a:lnTo>
                    <a:pt x="55421" y="130575"/>
                  </a:lnTo>
                  <a:close/>
                </a:path>
              </a:pathLst>
            </a:custGeom>
            <a:solidFill>
              <a:srgbClr val="000000"/>
            </a:solidFill>
            <a:ln w="25400"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4D68A8D5-C060-488A-EB5E-2FEE2152CB74}"/>
                </a:ext>
              </a:extLst>
            </p:cNvPr>
            <p:cNvSpPr/>
            <p:nvPr>
              <p:custDataLst>
                <p:tags r:id="rId72"/>
              </p:custDataLst>
            </p:nvPr>
          </p:nvSpPr>
          <p:spPr>
            <a:xfrm>
              <a:off x="9154252" y="4692661"/>
              <a:ext cx="69082" cy="78445"/>
            </a:xfrm>
            <a:custGeom>
              <a:avLst/>
              <a:gdLst>
                <a:gd name="connsiteX0" fmla="*/ 64029 w 69082"/>
                <a:gd name="connsiteY0" fmla="*/ 7685 h 78445"/>
                <a:gd name="connsiteX1" fmla="*/ 58184 w 69082"/>
                <a:gd name="connsiteY1" fmla="*/ 88 h 78445"/>
                <a:gd name="connsiteX2" fmla="*/ 52693 w 69082"/>
                <a:gd name="connsiteY2" fmla="*/ 3268 h 78445"/>
                <a:gd name="connsiteX3" fmla="*/ 34271 w 69082"/>
                <a:gd name="connsiteY3" fmla="*/ 88 h 78445"/>
                <a:gd name="connsiteX4" fmla="*/ 260 w 69082"/>
                <a:gd name="connsiteY4" fmla="*/ 21112 h 78445"/>
                <a:gd name="connsiteX5" fmla="*/ 34448 w 69082"/>
                <a:gd name="connsiteY5" fmla="*/ 42844 h 78445"/>
                <a:gd name="connsiteX6" fmla="*/ 57652 w 69082"/>
                <a:gd name="connsiteY6" fmla="*/ 55212 h 78445"/>
                <a:gd name="connsiteX7" fmla="*/ 35510 w 69082"/>
                <a:gd name="connsiteY7" fmla="*/ 66872 h 78445"/>
                <a:gd name="connsiteX8" fmla="*/ 13723 w 69082"/>
                <a:gd name="connsiteY8" fmla="*/ 52561 h 78445"/>
                <a:gd name="connsiteX9" fmla="*/ 6992 w 69082"/>
                <a:gd name="connsiteY9" fmla="*/ 47614 h 78445"/>
                <a:gd name="connsiteX10" fmla="*/ 260 w 69082"/>
                <a:gd name="connsiteY10" fmla="*/ 55212 h 78445"/>
                <a:gd name="connsiteX11" fmla="*/ 260 w 69082"/>
                <a:gd name="connsiteY11" fmla="*/ 70936 h 78445"/>
                <a:gd name="connsiteX12" fmla="*/ 6106 w 69082"/>
                <a:gd name="connsiteY12" fmla="*/ 78533 h 78445"/>
                <a:gd name="connsiteX13" fmla="*/ 12837 w 69082"/>
                <a:gd name="connsiteY13" fmla="*/ 72703 h 78445"/>
                <a:gd name="connsiteX14" fmla="*/ 35333 w 69082"/>
                <a:gd name="connsiteY14" fmla="*/ 78533 h 78445"/>
                <a:gd name="connsiteX15" fmla="*/ 69343 w 69082"/>
                <a:gd name="connsiteY15" fmla="*/ 55388 h 78445"/>
                <a:gd name="connsiteX16" fmla="*/ 61195 w 69082"/>
                <a:gd name="connsiteY16" fmla="*/ 39664 h 78445"/>
                <a:gd name="connsiteX17" fmla="*/ 34802 w 69082"/>
                <a:gd name="connsiteY17" fmla="*/ 31183 h 78445"/>
                <a:gd name="connsiteX18" fmla="*/ 11951 w 69082"/>
                <a:gd name="connsiteY18" fmla="*/ 21112 h 78445"/>
                <a:gd name="connsiteX19" fmla="*/ 33916 w 69082"/>
                <a:gd name="connsiteY19" fmla="*/ 11748 h 78445"/>
                <a:gd name="connsiteX20" fmla="*/ 50567 w 69082"/>
                <a:gd name="connsiteY20" fmla="*/ 20582 h 78445"/>
                <a:gd name="connsiteX21" fmla="*/ 57298 w 69082"/>
                <a:gd name="connsiteY21" fmla="*/ 26236 h 78445"/>
                <a:gd name="connsiteX22" fmla="*/ 64029 w 69082"/>
                <a:gd name="connsiteY22" fmla="*/ 18639 h 78445"/>
                <a:gd name="connsiteX23" fmla="*/ 64029 w 69082"/>
                <a:gd name="connsiteY23" fmla="*/ 7685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082" h="78445">
                  <a:moveTo>
                    <a:pt x="64029" y="7685"/>
                  </a:moveTo>
                  <a:cubicBezTo>
                    <a:pt x="64029" y="5035"/>
                    <a:pt x="64029" y="88"/>
                    <a:pt x="58184" y="88"/>
                  </a:cubicBezTo>
                  <a:cubicBezTo>
                    <a:pt x="54110" y="88"/>
                    <a:pt x="53224" y="2208"/>
                    <a:pt x="52693" y="3268"/>
                  </a:cubicBezTo>
                  <a:cubicBezTo>
                    <a:pt x="45430" y="88"/>
                    <a:pt x="38345" y="88"/>
                    <a:pt x="34271" y="88"/>
                  </a:cubicBezTo>
                  <a:cubicBezTo>
                    <a:pt x="4157" y="88"/>
                    <a:pt x="260" y="14929"/>
                    <a:pt x="260" y="21112"/>
                  </a:cubicBezTo>
                  <a:cubicBezTo>
                    <a:pt x="260" y="37544"/>
                    <a:pt x="18860" y="40370"/>
                    <a:pt x="34448" y="42844"/>
                  </a:cubicBezTo>
                  <a:cubicBezTo>
                    <a:pt x="44013" y="44434"/>
                    <a:pt x="57652" y="46554"/>
                    <a:pt x="57652" y="55212"/>
                  </a:cubicBezTo>
                  <a:cubicBezTo>
                    <a:pt x="57652" y="61572"/>
                    <a:pt x="50921" y="66872"/>
                    <a:pt x="35510" y="66872"/>
                  </a:cubicBezTo>
                  <a:cubicBezTo>
                    <a:pt x="24528" y="66872"/>
                    <a:pt x="17443" y="63162"/>
                    <a:pt x="13723" y="52561"/>
                  </a:cubicBezTo>
                  <a:cubicBezTo>
                    <a:pt x="12837" y="49734"/>
                    <a:pt x="12129" y="47614"/>
                    <a:pt x="6992" y="47614"/>
                  </a:cubicBezTo>
                  <a:cubicBezTo>
                    <a:pt x="260" y="47614"/>
                    <a:pt x="260" y="52031"/>
                    <a:pt x="260" y="55212"/>
                  </a:cubicBezTo>
                  <a:lnTo>
                    <a:pt x="260" y="70936"/>
                  </a:lnTo>
                  <a:cubicBezTo>
                    <a:pt x="260" y="73586"/>
                    <a:pt x="260" y="78533"/>
                    <a:pt x="6106" y="78533"/>
                  </a:cubicBezTo>
                  <a:cubicBezTo>
                    <a:pt x="7877" y="78533"/>
                    <a:pt x="11066" y="78003"/>
                    <a:pt x="12837" y="72703"/>
                  </a:cubicBezTo>
                  <a:cubicBezTo>
                    <a:pt x="21871" y="78533"/>
                    <a:pt x="31791" y="78533"/>
                    <a:pt x="35333" y="78533"/>
                  </a:cubicBezTo>
                  <a:cubicBezTo>
                    <a:pt x="65446" y="78533"/>
                    <a:pt x="69343" y="61925"/>
                    <a:pt x="69343" y="55388"/>
                  </a:cubicBezTo>
                  <a:cubicBezTo>
                    <a:pt x="69343" y="51148"/>
                    <a:pt x="67926" y="44787"/>
                    <a:pt x="61195" y="39664"/>
                  </a:cubicBezTo>
                  <a:cubicBezTo>
                    <a:pt x="54110" y="34363"/>
                    <a:pt x="47201" y="33303"/>
                    <a:pt x="34802" y="31183"/>
                  </a:cubicBezTo>
                  <a:cubicBezTo>
                    <a:pt x="22757" y="29240"/>
                    <a:pt x="11951" y="27473"/>
                    <a:pt x="11951" y="21112"/>
                  </a:cubicBezTo>
                  <a:cubicBezTo>
                    <a:pt x="11951" y="17579"/>
                    <a:pt x="16203" y="11748"/>
                    <a:pt x="33916" y="11748"/>
                  </a:cubicBezTo>
                  <a:cubicBezTo>
                    <a:pt x="49858" y="11748"/>
                    <a:pt x="50390" y="17402"/>
                    <a:pt x="50567" y="20582"/>
                  </a:cubicBezTo>
                  <a:cubicBezTo>
                    <a:pt x="50921" y="26236"/>
                    <a:pt x="55350" y="26236"/>
                    <a:pt x="57298" y="26236"/>
                  </a:cubicBezTo>
                  <a:cubicBezTo>
                    <a:pt x="64029" y="26236"/>
                    <a:pt x="64029" y="21996"/>
                    <a:pt x="64029" y="18639"/>
                  </a:cubicBezTo>
                  <a:lnTo>
                    <a:pt x="64029" y="7685"/>
                  </a:lnTo>
                  <a:close/>
                </a:path>
              </a:pathLst>
            </a:custGeom>
            <a:solidFill>
              <a:srgbClr val="000000"/>
            </a:solidFill>
            <a:ln w="35560"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92EA79E6-9FB5-0BB2-6356-939F7F9D2760}"/>
                </a:ext>
              </a:extLst>
            </p:cNvPr>
            <p:cNvSpPr/>
            <p:nvPr>
              <p:custDataLst>
                <p:tags r:id="rId73"/>
              </p:custDataLst>
            </p:nvPr>
          </p:nvSpPr>
          <p:spPr>
            <a:xfrm>
              <a:off x="9320365" y="4496091"/>
              <a:ext cx="10122" cy="252398"/>
            </a:xfrm>
            <a:custGeom>
              <a:avLst/>
              <a:gdLst>
                <a:gd name="connsiteX0" fmla="*/ 10388 w 10122"/>
                <a:gd name="connsiteY0" fmla="*/ 9171 h 252398"/>
                <a:gd name="connsiteX1" fmla="*/ 5327 w 10122"/>
                <a:gd name="connsiteY1" fmla="*/ 85 h 252398"/>
                <a:gd name="connsiteX2" fmla="*/ 266 w 10122"/>
                <a:gd name="connsiteY2" fmla="*/ 9171 h 252398"/>
                <a:gd name="connsiteX3" fmla="*/ 266 w 10122"/>
                <a:gd name="connsiteY3" fmla="*/ 243397 h 252398"/>
                <a:gd name="connsiteX4" fmla="*/ 5327 w 10122"/>
                <a:gd name="connsiteY4" fmla="*/ 252484 h 252398"/>
                <a:gd name="connsiteX5" fmla="*/ 10388 w 10122"/>
                <a:gd name="connsiteY5" fmla="*/ 243397 h 252398"/>
                <a:gd name="connsiteX6" fmla="*/ 10388 w 10122"/>
                <a:gd name="connsiteY6" fmla="*/ 9171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388" y="9171"/>
                  </a:moveTo>
                  <a:cubicBezTo>
                    <a:pt x="10388" y="4628"/>
                    <a:pt x="10388" y="85"/>
                    <a:pt x="5327" y="85"/>
                  </a:cubicBezTo>
                  <a:cubicBezTo>
                    <a:pt x="266" y="85"/>
                    <a:pt x="266" y="4628"/>
                    <a:pt x="266" y="9171"/>
                  </a:cubicBezTo>
                  <a:lnTo>
                    <a:pt x="266" y="243397"/>
                  </a:lnTo>
                  <a:cubicBezTo>
                    <a:pt x="266" y="247940"/>
                    <a:pt x="266" y="252484"/>
                    <a:pt x="5327" y="252484"/>
                  </a:cubicBezTo>
                  <a:cubicBezTo>
                    <a:pt x="10388" y="252484"/>
                    <a:pt x="10388" y="247940"/>
                    <a:pt x="10388" y="243397"/>
                  </a:cubicBezTo>
                  <a:lnTo>
                    <a:pt x="10388" y="9171"/>
                  </a:lnTo>
                  <a:close/>
                </a:path>
              </a:pathLst>
            </a:custGeom>
            <a:solidFill>
              <a:srgbClr val="000000"/>
            </a:solidFill>
            <a:ln w="25400"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C8A1E7FC-AB6F-AB9D-A8C9-3BB40E3B3C72}"/>
                </a:ext>
              </a:extLst>
            </p:cNvPr>
            <p:cNvSpPr/>
            <p:nvPr>
              <p:custDataLst>
                <p:tags r:id="rId74"/>
              </p:custDataLst>
            </p:nvPr>
          </p:nvSpPr>
          <p:spPr>
            <a:xfrm>
              <a:off x="9368136" y="4573830"/>
              <a:ext cx="119440" cy="166078"/>
            </a:xfrm>
            <a:custGeom>
              <a:avLst/>
              <a:gdLst>
                <a:gd name="connsiteX0" fmla="*/ 1028 w 119440"/>
                <a:gd name="connsiteY0" fmla="*/ 155310 h 166078"/>
                <a:gd name="connsiteX1" fmla="*/ 269 w 119440"/>
                <a:gd name="connsiteY1" fmla="*/ 159348 h 166078"/>
                <a:gd name="connsiteX2" fmla="*/ 7354 w 119440"/>
                <a:gd name="connsiteY2" fmla="*/ 166163 h 166078"/>
                <a:gd name="connsiteX3" fmla="*/ 16211 w 119440"/>
                <a:gd name="connsiteY3" fmla="*/ 160863 h 166078"/>
                <a:gd name="connsiteX4" fmla="*/ 32406 w 119440"/>
                <a:gd name="connsiteY4" fmla="*/ 97511 h 166078"/>
                <a:gd name="connsiteX5" fmla="*/ 57458 w 119440"/>
                <a:gd name="connsiteY5" fmla="*/ 114421 h 166078"/>
                <a:gd name="connsiteX6" fmla="*/ 119709 w 119440"/>
                <a:gd name="connsiteY6" fmla="*/ 41226 h 166078"/>
                <a:gd name="connsiteX7" fmla="*/ 84535 w 119440"/>
                <a:gd name="connsiteY7" fmla="*/ 85 h 166078"/>
                <a:gd name="connsiteX8" fmla="*/ 25827 w 119440"/>
                <a:gd name="connsiteY8" fmla="*/ 56117 h 166078"/>
                <a:gd name="connsiteX9" fmla="*/ 1028 w 119440"/>
                <a:gd name="connsiteY9" fmla="*/ 155310 h 166078"/>
                <a:gd name="connsiteX10" fmla="*/ 57205 w 119440"/>
                <a:gd name="connsiteY10" fmla="*/ 108869 h 166078"/>
                <a:gd name="connsiteX11" fmla="*/ 35443 w 119440"/>
                <a:gd name="connsiteY11" fmla="*/ 86405 h 166078"/>
                <a:gd name="connsiteX12" fmla="*/ 37467 w 119440"/>
                <a:gd name="connsiteY12" fmla="*/ 77066 h 166078"/>
                <a:gd name="connsiteX13" fmla="*/ 52650 w 119440"/>
                <a:gd name="connsiteY13" fmla="*/ 29615 h 166078"/>
                <a:gd name="connsiteX14" fmla="*/ 84028 w 119440"/>
                <a:gd name="connsiteY14" fmla="*/ 5637 h 166078"/>
                <a:gd name="connsiteX15" fmla="*/ 101489 w 119440"/>
                <a:gd name="connsiteY15" fmla="*/ 30373 h 166078"/>
                <a:gd name="connsiteX16" fmla="*/ 87318 w 119440"/>
                <a:gd name="connsiteY16" fmla="*/ 84891 h 166078"/>
                <a:gd name="connsiteX17" fmla="*/ 57205 w 119440"/>
                <a:gd name="connsiteY17" fmla="*/ 108869 h 16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440" h="166078">
                  <a:moveTo>
                    <a:pt x="1028" y="155310"/>
                  </a:moveTo>
                  <a:cubicBezTo>
                    <a:pt x="269" y="158339"/>
                    <a:pt x="269" y="158844"/>
                    <a:pt x="269" y="159348"/>
                  </a:cubicBezTo>
                  <a:cubicBezTo>
                    <a:pt x="269" y="163134"/>
                    <a:pt x="3052" y="166163"/>
                    <a:pt x="7354" y="166163"/>
                  </a:cubicBezTo>
                  <a:cubicBezTo>
                    <a:pt x="12668" y="166163"/>
                    <a:pt x="15705" y="161620"/>
                    <a:pt x="16211" y="160863"/>
                  </a:cubicBezTo>
                  <a:cubicBezTo>
                    <a:pt x="17476" y="158591"/>
                    <a:pt x="25574" y="124770"/>
                    <a:pt x="32406" y="97511"/>
                  </a:cubicBezTo>
                  <a:cubicBezTo>
                    <a:pt x="37467" y="107607"/>
                    <a:pt x="45565" y="114421"/>
                    <a:pt x="57458" y="114421"/>
                  </a:cubicBezTo>
                  <a:cubicBezTo>
                    <a:pt x="87065" y="114421"/>
                    <a:pt x="119709" y="78833"/>
                    <a:pt x="119709" y="41226"/>
                  </a:cubicBezTo>
                  <a:cubicBezTo>
                    <a:pt x="119709" y="14471"/>
                    <a:pt x="103007" y="85"/>
                    <a:pt x="84535" y="85"/>
                  </a:cubicBezTo>
                  <a:cubicBezTo>
                    <a:pt x="59989" y="85"/>
                    <a:pt x="33418" y="25325"/>
                    <a:pt x="25827" y="56117"/>
                  </a:cubicBezTo>
                  <a:lnTo>
                    <a:pt x="1028" y="155310"/>
                  </a:lnTo>
                  <a:close/>
                  <a:moveTo>
                    <a:pt x="57205" y="108869"/>
                  </a:moveTo>
                  <a:cubicBezTo>
                    <a:pt x="39491" y="108869"/>
                    <a:pt x="35443" y="88677"/>
                    <a:pt x="35443" y="86405"/>
                  </a:cubicBezTo>
                  <a:cubicBezTo>
                    <a:pt x="35443" y="85395"/>
                    <a:pt x="36708" y="80348"/>
                    <a:pt x="37467" y="77066"/>
                  </a:cubicBezTo>
                  <a:cubicBezTo>
                    <a:pt x="44552" y="48798"/>
                    <a:pt x="47083" y="39711"/>
                    <a:pt x="52650" y="29615"/>
                  </a:cubicBezTo>
                  <a:cubicBezTo>
                    <a:pt x="63531" y="11190"/>
                    <a:pt x="76184" y="5637"/>
                    <a:pt x="84028" y="5637"/>
                  </a:cubicBezTo>
                  <a:cubicBezTo>
                    <a:pt x="93391" y="5637"/>
                    <a:pt x="101489" y="12957"/>
                    <a:pt x="101489" y="30373"/>
                  </a:cubicBezTo>
                  <a:cubicBezTo>
                    <a:pt x="101489" y="44254"/>
                    <a:pt x="94150" y="72523"/>
                    <a:pt x="87318" y="84891"/>
                  </a:cubicBezTo>
                  <a:cubicBezTo>
                    <a:pt x="78967" y="100792"/>
                    <a:pt x="66821" y="108869"/>
                    <a:pt x="57205" y="108869"/>
                  </a:cubicBezTo>
                  <a:close/>
                </a:path>
              </a:pathLst>
            </a:custGeom>
            <a:solidFill>
              <a:srgbClr val="000000"/>
            </a:solidFill>
            <a:ln w="25400"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DF3A30A-8C7D-38AB-BD48-042CD42A6FF1}"/>
                </a:ext>
              </a:extLst>
            </p:cNvPr>
            <p:cNvSpPr/>
            <p:nvPr>
              <p:custDataLst>
                <p:tags r:id="rId75"/>
              </p:custDataLst>
            </p:nvPr>
          </p:nvSpPr>
          <p:spPr>
            <a:xfrm>
              <a:off x="9505294" y="4496091"/>
              <a:ext cx="56430" cy="252398"/>
            </a:xfrm>
            <a:custGeom>
              <a:avLst/>
              <a:gdLst>
                <a:gd name="connsiteX0" fmla="*/ 55439 w 56430"/>
                <a:gd name="connsiteY0" fmla="*/ 130575 h 252398"/>
                <a:gd name="connsiteX1" fmla="*/ 56704 w 56430"/>
                <a:gd name="connsiteY1" fmla="*/ 126284 h 252398"/>
                <a:gd name="connsiteX2" fmla="*/ 55439 w 56430"/>
                <a:gd name="connsiteY2" fmla="*/ 121993 h 252398"/>
                <a:gd name="connsiteX3" fmla="*/ 11155 w 56430"/>
                <a:gd name="connsiteY3" fmla="*/ 5890 h 252398"/>
                <a:gd name="connsiteX4" fmla="*/ 5335 w 56430"/>
                <a:gd name="connsiteY4" fmla="*/ 85 h 252398"/>
                <a:gd name="connsiteX5" fmla="*/ 274 w 56430"/>
                <a:gd name="connsiteY5" fmla="*/ 5133 h 252398"/>
                <a:gd name="connsiteX6" fmla="*/ 1539 w 56430"/>
                <a:gd name="connsiteY6" fmla="*/ 9171 h 252398"/>
                <a:gd name="connsiteX7" fmla="*/ 46329 w 56430"/>
                <a:gd name="connsiteY7" fmla="*/ 126284 h 252398"/>
                <a:gd name="connsiteX8" fmla="*/ 1539 w 56430"/>
                <a:gd name="connsiteY8" fmla="*/ 242892 h 252398"/>
                <a:gd name="connsiteX9" fmla="*/ 274 w 56430"/>
                <a:gd name="connsiteY9" fmla="*/ 247436 h 252398"/>
                <a:gd name="connsiteX10" fmla="*/ 5335 w 56430"/>
                <a:gd name="connsiteY10" fmla="*/ 252484 h 252398"/>
                <a:gd name="connsiteX11" fmla="*/ 10649 w 56430"/>
                <a:gd name="connsiteY11" fmla="*/ 247436 h 252398"/>
                <a:gd name="connsiteX12" fmla="*/ 55439 w 56430"/>
                <a:gd name="connsiteY12" fmla="*/ 130575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439" y="130575"/>
                  </a:moveTo>
                  <a:cubicBezTo>
                    <a:pt x="56704" y="127546"/>
                    <a:pt x="56704" y="127041"/>
                    <a:pt x="56704" y="126284"/>
                  </a:cubicBezTo>
                  <a:cubicBezTo>
                    <a:pt x="56704" y="125527"/>
                    <a:pt x="56704" y="125022"/>
                    <a:pt x="55439" y="121993"/>
                  </a:cubicBezTo>
                  <a:lnTo>
                    <a:pt x="11155" y="5890"/>
                  </a:lnTo>
                  <a:cubicBezTo>
                    <a:pt x="9637" y="1599"/>
                    <a:pt x="8118" y="85"/>
                    <a:pt x="5335" y="85"/>
                  </a:cubicBezTo>
                  <a:cubicBezTo>
                    <a:pt x="2551" y="85"/>
                    <a:pt x="274" y="2356"/>
                    <a:pt x="274" y="5133"/>
                  </a:cubicBezTo>
                  <a:cubicBezTo>
                    <a:pt x="274" y="5890"/>
                    <a:pt x="274" y="6395"/>
                    <a:pt x="1539" y="9171"/>
                  </a:cubicBezTo>
                  <a:lnTo>
                    <a:pt x="46329" y="126284"/>
                  </a:lnTo>
                  <a:lnTo>
                    <a:pt x="1539" y="242892"/>
                  </a:lnTo>
                  <a:cubicBezTo>
                    <a:pt x="274" y="245669"/>
                    <a:pt x="274" y="246174"/>
                    <a:pt x="274" y="247436"/>
                  </a:cubicBezTo>
                  <a:cubicBezTo>
                    <a:pt x="274" y="250212"/>
                    <a:pt x="2551" y="252484"/>
                    <a:pt x="5335" y="252484"/>
                  </a:cubicBezTo>
                  <a:cubicBezTo>
                    <a:pt x="8624" y="252484"/>
                    <a:pt x="9637" y="249960"/>
                    <a:pt x="10649" y="247436"/>
                  </a:cubicBezTo>
                  <a:lnTo>
                    <a:pt x="55439" y="130575"/>
                  </a:lnTo>
                  <a:close/>
                </a:path>
              </a:pathLst>
            </a:custGeom>
            <a:solidFill>
              <a:srgbClr val="000000"/>
            </a:solidFill>
            <a:ln w="25400"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EB537962-79D8-0834-0083-2A63771B404C}"/>
                </a:ext>
              </a:extLst>
            </p:cNvPr>
            <p:cNvSpPr/>
            <p:nvPr>
              <p:custDataLst>
                <p:tags r:id="rId76"/>
              </p:custDataLst>
            </p:nvPr>
          </p:nvSpPr>
          <p:spPr>
            <a:xfrm>
              <a:off x="9594213" y="4684960"/>
              <a:ext cx="85025" cy="77032"/>
            </a:xfrm>
            <a:custGeom>
              <a:avLst/>
              <a:gdLst>
                <a:gd name="connsiteX0" fmla="*/ 72904 w 85025"/>
                <a:gd name="connsiteY0" fmla="*/ 11748 h 77032"/>
                <a:gd name="connsiteX1" fmla="*/ 77686 w 85025"/>
                <a:gd name="connsiteY1" fmla="*/ 11748 h 77032"/>
                <a:gd name="connsiteX2" fmla="*/ 85303 w 85025"/>
                <a:gd name="connsiteY2" fmla="*/ 5918 h 77032"/>
                <a:gd name="connsiteX3" fmla="*/ 77686 w 85025"/>
                <a:gd name="connsiteY3" fmla="*/ 87 h 77032"/>
                <a:gd name="connsiteX4" fmla="*/ 57139 w 85025"/>
                <a:gd name="connsiteY4" fmla="*/ 87 h 77032"/>
                <a:gd name="connsiteX5" fmla="*/ 49522 w 85025"/>
                <a:gd name="connsiteY5" fmla="*/ 5918 h 77032"/>
                <a:gd name="connsiteX6" fmla="*/ 57139 w 85025"/>
                <a:gd name="connsiteY6" fmla="*/ 11748 h 77032"/>
                <a:gd name="connsiteX7" fmla="*/ 61213 w 85025"/>
                <a:gd name="connsiteY7" fmla="*/ 11748 h 77032"/>
                <a:gd name="connsiteX8" fmla="*/ 42791 w 85025"/>
                <a:gd name="connsiteY8" fmla="*/ 66165 h 77032"/>
                <a:gd name="connsiteX9" fmla="*/ 24369 w 85025"/>
                <a:gd name="connsiteY9" fmla="*/ 11748 h 77032"/>
                <a:gd name="connsiteX10" fmla="*/ 28443 w 85025"/>
                <a:gd name="connsiteY10" fmla="*/ 11748 h 77032"/>
                <a:gd name="connsiteX11" fmla="*/ 36060 w 85025"/>
                <a:gd name="connsiteY11" fmla="*/ 5918 h 77032"/>
                <a:gd name="connsiteX12" fmla="*/ 28443 w 85025"/>
                <a:gd name="connsiteY12" fmla="*/ 87 h 77032"/>
                <a:gd name="connsiteX13" fmla="*/ 7895 w 85025"/>
                <a:gd name="connsiteY13" fmla="*/ 87 h 77032"/>
                <a:gd name="connsiteX14" fmla="*/ 278 w 85025"/>
                <a:gd name="connsiteY14" fmla="*/ 5918 h 77032"/>
                <a:gd name="connsiteX15" fmla="*/ 7895 w 85025"/>
                <a:gd name="connsiteY15" fmla="*/ 11748 h 77032"/>
                <a:gd name="connsiteX16" fmla="*/ 12678 w 85025"/>
                <a:gd name="connsiteY16" fmla="*/ 11748 h 77032"/>
                <a:gd name="connsiteX17" fmla="*/ 32517 w 85025"/>
                <a:gd name="connsiteY17" fmla="*/ 70406 h 77032"/>
                <a:gd name="connsiteX18" fmla="*/ 42791 w 85025"/>
                <a:gd name="connsiteY18" fmla="*/ 77119 h 77032"/>
                <a:gd name="connsiteX19" fmla="*/ 53065 w 85025"/>
                <a:gd name="connsiteY19" fmla="*/ 70406 h 77032"/>
                <a:gd name="connsiteX20" fmla="*/ 72904 w 85025"/>
                <a:gd name="connsiteY20" fmla="*/ 11748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77032">
                  <a:moveTo>
                    <a:pt x="72904" y="11748"/>
                  </a:moveTo>
                  <a:lnTo>
                    <a:pt x="77686" y="11748"/>
                  </a:lnTo>
                  <a:cubicBezTo>
                    <a:pt x="80343" y="11748"/>
                    <a:pt x="85303" y="11748"/>
                    <a:pt x="85303" y="5918"/>
                  </a:cubicBezTo>
                  <a:cubicBezTo>
                    <a:pt x="85303" y="87"/>
                    <a:pt x="80343" y="87"/>
                    <a:pt x="77686" y="87"/>
                  </a:cubicBezTo>
                  <a:lnTo>
                    <a:pt x="57139" y="87"/>
                  </a:lnTo>
                  <a:cubicBezTo>
                    <a:pt x="54304" y="87"/>
                    <a:pt x="49522" y="87"/>
                    <a:pt x="49522" y="5918"/>
                  </a:cubicBezTo>
                  <a:cubicBezTo>
                    <a:pt x="49522" y="11748"/>
                    <a:pt x="54304" y="11748"/>
                    <a:pt x="57139" y="11748"/>
                  </a:cubicBezTo>
                  <a:lnTo>
                    <a:pt x="61213" y="11748"/>
                  </a:lnTo>
                  <a:lnTo>
                    <a:pt x="42791" y="66165"/>
                  </a:lnTo>
                  <a:lnTo>
                    <a:pt x="24369" y="11748"/>
                  </a:lnTo>
                  <a:lnTo>
                    <a:pt x="28443" y="11748"/>
                  </a:lnTo>
                  <a:cubicBezTo>
                    <a:pt x="31277" y="11748"/>
                    <a:pt x="36060" y="11748"/>
                    <a:pt x="36060" y="5918"/>
                  </a:cubicBezTo>
                  <a:cubicBezTo>
                    <a:pt x="36060" y="87"/>
                    <a:pt x="31277" y="87"/>
                    <a:pt x="28443" y="87"/>
                  </a:cubicBezTo>
                  <a:lnTo>
                    <a:pt x="7895" y="87"/>
                  </a:lnTo>
                  <a:cubicBezTo>
                    <a:pt x="5238" y="87"/>
                    <a:pt x="278" y="87"/>
                    <a:pt x="278" y="5918"/>
                  </a:cubicBezTo>
                  <a:cubicBezTo>
                    <a:pt x="278" y="11748"/>
                    <a:pt x="5238" y="11748"/>
                    <a:pt x="7895" y="11748"/>
                  </a:cubicBezTo>
                  <a:lnTo>
                    <a:pt x="12678" y="11748"/>
                  </a:lnTo>
                  <a:lnTo>
                    <a:pt x="32517" y="70406"/>
                  </a:lnTo>
                  <a:cubicBezTo>
                    <a:pt x="34820" y="77119"/>
                    <a:pt x="39071" y="77119"/>
                    <a:pt x="42791" y="77119"/>
                  </a:cubicBezTo>
                  <a:cubicBezTo>
                    <a:pt x="46511" y="77119"/>
                    <a:pt x="50762" y="77119"/>
                    <a:pt x="53065" y="70406"/>
                  </a:cubicBezTo>
                  <a:lnTo>
                    <a:pt x="72904" y="11748"/>
                  </a:lnTo>
                  <a:close/>
                </a:path>
              </a:pathLst>
            </a:custGeom>
            <a:solidFill>
              <a:srgbClr val="000000"/>
            </a:solidFill>
            <a:ln w="35560"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8537D3E6-4309-650D-1240-13A66DD9F0D2}"/>
                </a:ext>
              </a:extLst>
            </p:cNvPr>
            <p:cNvSpPr/>
            <p:nvPr>
              <p:custDataLst>
                <p:tags r:id="rId77"/>
              </p:custDataLst>
            </p:nvPr>
          </p:nvSpPr>
          <p:spPr>
            <a:xfrm>
              <a:off x="4123087" y="5054789"/>
              <a:ext cx="168278" cy="59061"/>
            </a:xfrm>
            <a:custGeom>
              <a:avLst/>
              <a:gdLst>
                <a:gd name="connsiteX0" fmla="*/ 159737 w 168278"/>
                <a:gd name="connsiteY0" fmla="*/ 10199 h 59061"/>
                <a:gd name="connsiteX1" fmla="*/ 168341 w 168278"/>
                <a:gd name="connsiteY1" fmla="*/ 5151 h 59061"/>
                <a:gd name="connsiteX2" fmla="*/ 159990 w 168278"/>
                <a:gd name="connsiteY2" fmla="*/ 103 h 59061"/>
                <a:gd name="connsiteX3" fmla="*/ 8412 w 168278"/>
                <a:gd name="connsiteY3" fmla="*/ 103 h 59061"/>
                <a:gd name="connsiteX4" fmla="*/ 62 w 168278"/>
                <a:gd name="connsiteY4" fmla="*/ 5151 h 59061"/>
                <a:gd name="connsiteX5" fmla="*/ 8666 w 168278"/>
                <a:gd name="connsiteY5" fmla="*/ 10199 h 59061"/>
                <a:gd name="connsiteX6" fmla="*/ 159737 w 168278"/>
                <a:gd name="connsiteY6" fmla="*/ 10199 h 59061"/>
                <a:gd name="connsiteX7" fmla="*/ 159990 w 168278"/>
                <a:gd name="connsiteY7" fmla="*/ 59164 h 59061"/>
                <a:gd name="connsiteX8" fmla="*/ 168341 w 168278"/>
                <a:gd name="connsiteY8" fmla="*/ 54116 h 59061"/>
                <a:gd name="connsiteX9" fmla="*/ 159737 w 168278"/>
                <a:gd name="connsiteY9" fmla="*/ 49068 h 59061"/>
                <a:gd name="connsiteX10" fmla="*/ 8666 w 168278"/>
                <a:gd name="connsiteY10" fmla="*/ 49068 h 59061"/>
                <a:gd name="connsiteX11" fmla="*/ 62 w 168278"/>
                <a:gd name="connsiteY11" fmla="*/ 54116 h 59061"/>
                <a:gd name="connsiteX12" fmla="*/ 8412 w 168278"/>
                <a:gd name="connsiteY12" fmla="*/ 59164 h 59061"/>
                <a:gd name="connsiteX13" fmla="*/ 159990 w 168278"/>
                <a:gd name="connsiteY13" fmla="*/ 59164 h 5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061">
                  <a:moveTo>
                    <a:pt x="159737" y="10199"/>
                  </a:moveTo>
                  <a:cubicBezTo>
                    <a:pt x="163533" y="10199"/>
                    <a:pt x="168341" y="10199"/>
                    <a:pt x="168341" y="5151"/>
                  </a:cubicBezTo>
                  <a:cubicBezTo>
                    <a:pt x="168341" y="103"/>
                    <a:pt x="163533" y="103"/>
                    <a:pt x="159990" y="103"/>
                  </a:cubicBezTo>
                  <a:lnTo>
                    <a:pt x="8412" y="103"/>
                  </a:lnTo>
                  <a:cubicBezTo>
                    <a:pt x="4870" y="103"/>
                    <a:pt x="62" y="103"/>
                    <a:pt x="62" y="5151"/>
                  </a:cubicBezTo>
                  <a:cubicBezTo>
                    <a:pt x="62" y="10199"/>
                    <a:pt x="4870" y="10199"/>
                    <a:pt x="8666" y="10199"/>
                  </a:cubicBezTo>
                  <a:lnTo>
                    <a:pt x="159737" y="10199"/>
                  </a:lnTo>
                  <a:close/>
                  <a:moveTo>
                    <a:pt x="159990" y="59164"/>
                  </a:moveTo>
                  <a:cubicBezTo>
                    <a:pt x="163533" y="59164"/>
                    <a:pt x="168341" y="59164"/>
                    <a:pt x="168341" y="54116"/>
                  </a:cubicBezTo>
                  <a:cubicBezTo>
                    <a:pt x="168341" y="49068"/>
                    <a:pt x="163533" y="49068"/>
                    <a:pt x="159737" y="49068"/>
                  </a:cubicBezTo>
                  <a:lnTo>
                    <a:pt x="8666" y="49068"/>
                  </a:lnTo>
                  <a:cubicBezTo>
                    <a:pt x="4870" y="49068"/>
                    <a:pt x="62" y="49068"/>
                    <a:pt x="62" y="54116"/>
                  </a:cubicBezTo>
                  <a:cubicBezTo>
                    <a:pt x="62" y="59164"/>
                    <a:pt x="4870" y="59164"/>
                    <a:pt x="8412" y="59164"/>
                  </a:cubicBezTo>
                  <a:lnTo>
                    <a:pt x="159990" y="59164"/>
                  </a:lnTo>
                  <a:close/>
                </a:path>
              </a:pathLst>
            </a:custGeom>
            <a:solidFill>
              <a:srgbClr val="000000"/>
            </a:solidFill>
            <a:ln w="25400"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411151CA-D7F2-09E4-6631-8CAB42FA7367}"/>
                </a:ext>
              </a:extLst>
            </p:cNvPr>
            <p:cNvSpPr/>
            <p:nvPr>
              <p:custDataLst>
                <p:tags r:id="rId78"/>
              </p:custDataLst>
            </p:nvPr>
          </p:nvSpPr>
          <p:spPr>
            <a:xfrm>
              <a:off x="4421716" y="4901387"/>
              <a:ext cx="140443" cy="28773"/>
            </a:xfrm>
            <a:custGeom>
              <a:avLst/>
              <a:gdLst>
                <a:gd name="connsiteX0" fmla="*/ 136975 w 140443"/>
                <a:gd name="connsiteY0" fmla="*/ 100 h 28773"/>
                <a:gd name="connsiteX1" fmla="*/ 98258 w 140443"/>
                <a:gd name="connsiteY1" fmla="*/ 18021 h 28773"/>
                <a:gd name="connsiteX2" fmla="*/ 71941 w 140443"/>
                <a:gd name="connsiteY2" fmla="*/ 8682 h 28773"/>
                <a:gd name="connsiteX3" fmla="*/ 46635 w 140443"/>
                <a:gd name="connsiteY3" fmla="*/ 100 h 28773"/>
                <a:gd name="connsiteX4" fmla="*/ 28163 w 140443"/>
                <a:gd name="connsiteY4" fmla="*/ 4644 h 28773"/>
                <a:gd name="connsiteX5" fmla="*/ 13739 w 140443"/>
                <a:gd name="connsiteY5" fmla="*/ 13478 h 28773"/>
                <a:gd name="connsiteX6" fmla="*/ 74 w 140443"/>
                <a:gd name="connsiteY6" fmla="*/ 24583 h 28773"/>
                <a:gd name="connsiteX7" fmla="*/ 3617 w 140443"/>
                <a:gd name="connsiteY7" fmla="*/ 28874 h 28773"/>
                <a:gd name="connsiteX8" fmla="*/ 42334 w 140443"/>
                <a:gd name="connsiteY8" fmla="*/ 10954 h 28773"/>
                <a:gd name="connsiteX9" fmla="*/ 68651 w 140443"/>
                <a:gd name="connsiteY9" fmla="*/ 20292 h 28773"/>
                <a:gd name="connsiteX10" fmla="*/ 93956 w 140443"/>
                <a:gd name="connsiteY10" fmla="*/ 28874 h 28773"/>
                <a:gd name="connsiteX11" fmla="*/ 112429 w 140443"/>
                <a:gd name="connsiteY11" fmla="*/ 24331 h 28773"/>
                <a:gd name="connsiteX12" fmla="*/ 126853 w 140443"/>
                <a:gd name="connsiteY12" fmla="*/ 15497 h 28773"/>
                <a:gd name="connsiteX13" fmla="*/ 140517 w 140443"/>
                <a:gd name="connsiteY13" fmla="*/ 4391 h 28773"/>
                <a:gd name="connsiteX14" fmla="*/ 136975 w 140443"/>
                <a:gd name="connsiteY14" fmla="*/ 100 h 2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443" h="28773">
                  <a:moveTo>
                    <a:pt x="136975" y="100"/>
                  </a:moveTo>
                  <a:cubicBezTo>
                    <a:pt x="124575" y="10449"/>
                    <a:pt x="111164" y="18021"/>
                    <a:pt x="98258" y="18021"/>
                  </a:cubicBezTo>
                  <a:cubicBezTo>
                    <a:pt x="88136" y="18021"/>
                    <a:pt x="80797" y="13730"/>
                    <a:pt x="71941" y="8682"/>
                  </a:cubicBezTo>
                  <a:cubicBezTo>
                    <a:pt x="64602" y="4391"/>
                    <a:pt x="56758" y="100"/>
                    <a:pt x="46635" y="100"/>
                  </a:cubicBezTo>
                  <a:cubicBezTo>
                    <a:pt x="40309" y="100"/>
                    <a:pt x="33730" y="2120"/>
                    <a:pt x="28163" y="4644"/>
                  </a:cubicBezTo>
                  <a:cubicBezTo>
                    <a:pt x="23102" y="7168"/>
                    <a:pt x="18041" y="9944"/>
                    <a:pt x="13739" y="13478"/>
                  </a:cubicBezTo>
                  <a:lnTo>
                    <a:pt x="74" y="24583"/>
                  </a:lnTo>
                  <a:lnTo>
                    <a:pt x="3617" y="28874"/>
                  </a:lnTo>
                  <a:cubicBezTo>
                    <a:pt x="16016" y="18526"/>
                    <a:pt x="29428" y="10954"/>
                    <a:pt x="42334" y="10954"/>
                  </a:cubicBezTo>
                  <a:cubicBezTo>
                    <a:pt x="52456" y="10954"/>
                    <a:pt x="59794" y="15244"/>
                    <a:pt x="68651" y="20292"/>
                  </a:cubicBezTo>
                  <a:cubicBezTo>
                    <a:pt x="75989" y="24583"/>
                    <a:pt x="83834" y="28874"/>
                    <a:pt x="93956" y="28874"/>
                  </a:cubicBezTo>
                  <a:cubicBezTo>
                    <a:pt x="100282" y="28874"/>
                    <a:pt x="106862" y="26855"/>
                    <a:pt x="112429" y="24331"/>
                  </a:cubicBezTo>
                  <a:cubicBezTo>
                    <a:pt x="117490" y="21807"/>
                    <a:pt x="122551" y="19030"/>
                    <a:pt x="126853" y="15497"/>
                  </a:cubicBezTo>
                  <a:lnTo>
                    <a:pt x="140517" y="4391"/>
                  </a:lnTo>
                  <a:lnTo>
                    <a:pt x="136975" y="100"/>
                  </a:lnTo>
                  <a:close/>
                </a:path>
              </a:pathLst>
            </a:custGeom>
            <a:solidFill>
              <a:srgbClr val="000000"/>
            </a:solidFill>
            <a:ln w="25400"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2F837CCA-E277-D38B-4F01-1CB7BA3F157F}"/>
                </a:ext>
              </a:extLst>
            </p:cNvPr>
            <p:cNvSpPr/>
            <p:nvPr>
              <p:custDataLst>
                <p:tags r:id="rId79"/>
              </p:custDataLst>
            </p:nvPr>
          </p:nvSpPr>
          <p:spPr>
            <a:xfrm>
              <a:off x="4404255" y="4975031"/>
              <a:ext cx="180425" cy="177941"/>
            </a:xfrm>
            <a:custGeom>
              <a:avLst/>
              <a:gdLst>
                <a:gd name="connsiteX0" fmla="*/ 144818 w 180425"/>
                <a:gd name="connsiteY0" fmla="*/ 28876 h 177941"/>
                <a:gd name="connsiteX1" fmla="*/ 177209 w 180425"/>
                <a:gd name="connsiteY1" fmla="*/ 7927 h 177941"/>
                <a:gd name="connsiteX2" fmla="*/ 180498 w 180425"/>
                <a:gd name="connsiteY2" fmla="*/ 3132 h 177941"/>
                <a:gd name="connsiteX3" fmla="*/ 177209 w 180425"/>
                <a:gd name="connsiteY3" fmla="*/ 103 h 177941"/>
                <a:gd name="connsiteX4" fmla="*/ 156458 w 180425"/>
                <a:gd name="connsiteY4" fmla="*/ 860 h 177941"/>
                <a:gd name="connsiteX5" fmla="*/ 131406 w 180425"/>
                <a:gd name="connsiteY5" fmla="*/ 103 h 177941"/>
                <a:gd name="connsiteX6" fmla="*/ 126598 w 180425"/>
                <a:gd name="connsiteY6" fmla="*/ 4898 h 177941"/>
                <a:gd name="connsiteX7" fmla="*/ 130647 w 180425"/>
                <a:gd name="connsiteY7" fmla="*/ 7927 h 177941"/>
                <a:gd name="connsiteX8" fmla="*/ 142288 w 180425"/>
                <a:gd name="connsiteY8" fmla="*/ 16256 h 177941"/>
                <a:gd name="connsiteX9" fmla="*/ 138492 w 180425"/>
                <a:gd name="connsiteY9" fmla="*/ 25848 h 177941"/>
                <a:gd name="connsiteX10" fmla="*/ 60805 w 180425"/>
                <a:gd name="connsiteY10" fmla="*/ 149018 h 177941"/>
                <a:gd name="connsiteX11" fmla="*/ 43598 w 180425"/>
                <a:gd name="connsiteY11" fmla="*/ 15499 h 177941"/>
                <a:gd name="connsiteX12" fmla="*/ 61058 w 180425"/>
                <a:gd name="connsiteY12" fmla="*/ 7927 h 177941"/>
                <a:gd name="connsiteX13" fmla="*/ 67384 w 180425"/>
                <a:gd name="connsiteY13" fmla="*/ 2879 h 177941"/>
                <a:gd name="connsiteX14" fmla="*/ 63842 w 180425"/>
                <a:gd name="connsiteY14" fmla="*/ 103 h 177941"/>
                <a:gd name="connsiteX15" fmla="*/ 32463 w 180425"/>
                <a:gd name="connsiteY15" fmla="*/ 860 h 177941"/>
                <a:gd name="connsiteX16" fmla="*/ 18546 w 180425"/>
                <a:gd name="connsiteY16" fmla="*/ 608 h 177941"/>
                <a:gd name="connsiteX17" fmla="*/ 4881 w 180425"/>
                <a:gd name="connsiteY17" fmla="*/ 103 h 177941"/>
                <a:gd name="connsiteX18" fmla="*/ 73 w 180425"/>
                <a:gd name="connsiteY18" fmla="*/ 4898 h 177941"/>
                <a:gd name="connsiteX19" fmla="*/ 6399 w 180425"/>
                <a:gd name="connsiteY19" fmla="*/ 7927 h 177941"/>
                <a:gd name="connsiteX20" fmla="*/ 21582 w 180425"/>
                <a:gd name="connsiteY20" fmla="*/ 16509 h 177941"/>
                <a:gd name="connsiteX21" fmla="*/ 41573 w 180425"/>
                <a:gd name="connsiteY21" fmla="*/ 172239 h 177941"/>
                <a:gd name="connsiteX22" fmla="*/ 46634 w 180425"/>
                <a:gd name="connsiteY22" fmla="*/ 178044 h 177941"/>
                <a:gd name="connsiteX23" fmla="*/ 53720 w 180425"/>
                <a:gd name="connsiteY23" fmla="*/ 173501 h 177941"/>
                <a:gd name="connsiteX24" fmla="*/ 144818 w 180425"/>
                <a:gd name="connsiteY24" fmla="*/ 28876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7941">
                  <a:moveTo>
                    <a:pt x="144818" y="28876"/>
                  </a:moveTo>
                  <a:cubicBezTo>
                    <a:pt x="157218" y="9189"/>
                    <a:pt x="167846" y="8432"/>
                    <a:pt x="177209" y="7927"/>
                  </a:cubicBezTo>
                  <a:cubicBezTo>
                    <a:pt x="180245" y="7675"/>
                    <a:pt x="180498" y="3384"/>
                    <a:pt x="180498" y="3132"/>
                  </a:cubicBezTo>
                  <a:cubicBezTo>
                    <a:pt x="180498" y="1112"/>
                    <a:pt x="179233" y="103"/>
                    <a:pt x="177209" y="103"/>
                  </a:cubicBezTo>
                  <a:cubicBezTo>
                    <a:pt x="170629" y="103"/>
                    <a:pt x="163291" y="860"/>
                    <a:pt x="156458" y="860"/>
                  </a:cubicBezTo>
                  <a:cubicBezTo>
                    <a:pt x="148108" y="860"/>
                    <a:pt x="139504" y="103"/>
                    <a:pt x="131406" y="103"/>
                  </a:cubicBezTo>
                  <a:cubicBezTo>
                    <a:pt x="129888" y="103"/>
                    <a:pt x="126598" y="103"/>
                    <a:pt x="126598" y="4898"/>
                  </a:cubicBezTo>
                  <a:cubicBezTo>
                    <a:pt x="126598" y="7675"/>
                    <a:pt x="128876" y="7927"/>
                    <a:pt x="130647" y="7927"/>
                  </a:cubicBezTo>
                  <a:cubicBezTo>
                    <a:pt x="137480" y="8432"/>
                    <a:pt x="142288" y="10956"/>
                    <a:pt x="142288" y="16256"/>
                  </a:cubicBezTo>
                  <a:cubicBezTo>
                    <a:pt x="142288" y="20042"/>
                    <a:pt x="138492" y="25595"/>
                    <a:pt x="138492" y="25848"/>
                  </a:cubicBezTo>
                  <a:lnTo>
                    <a:pt x="60805" y="149018"/>
                  </a:lnTo>
                  <a:lnTo>
                    <a:pt x="43598" y="15499"/>
                  </a:lnTo>
                  <a:cubicBezTo>
                    <a:pt x="43598" y="11208"/>
                    <a:pt x="49418" y="7927"/>
                    <a:pt x="61058" y="7927"/>
                  </a:cubicBezTo>
                  <a:cubicBezTo>
                    <a:pt x="64601" y="7927"/>
                    <a:pt x="67384" y="7927"/>
                    <a:pt x="67384" y="2879"/>
                  </a:cubicBezTo>
                  <a:cubicBezTo>
                    <a:pt x="67384" y="608"/>
                    <a:pt x="65360" y="103"/>
                    <a:pt x="63842" y="103"/>
                  </a:cubicBezTo>
                  <a:cubicBezTo>
                    <a:pt x="53720" y="103"/>
                    <a:pt x="42838" y="860"/>
                    <a:pt x="32463" y="860"/>
                  </a:cubicBezTo>
                  <a:cubicBezTo>
                    <a:pt x="27908" y="860"/>
                    <a:pt x="23100" y="608"/>
                    <a:pt x="18546" y="608"/>
                  </a:cubicBezTo>
                  <a:cubicBezTo>
                    <a:pt x="13991" y="608"/>
                    <a:pt x="9183" y="103"/>
                    <a:pt x="4881" y="103"/>
                  </a:cubicBezTo>
                  <a:cubicBezTo>
                    <a:pt x="3109" y="103"/>
                    <a:pt x="73" y="103"/>
                    <a:pt x="73" y="4898"/>
                  </a:cubicBezTo>
                  <a:cubicBezTo>
                    <a:pt x="73" y="7927"/>
                    <a:pt x="2350" y="7927"/>
                    <a:pt x="6399" y="7927"/>
                  </a:cubicBezTo>
                  <a:cubicBezTo>
                    <a:pt x="20570" y="7927"/>
                    <a:pt x="20823" y="10199"/>
                    <a:pt x="21582" y="16509"/>
                  </a:cubicBezTo>
                  <a:lnTo>
                    <a:pt x="41573" y="172239"/>
                  </a:lnTo>
                  <a:cubicBezTo>
                    <a:pt x="42332" y="177287"/>
                    <a:pt x="43345" y="178044"/>
                    <a:pt x="46634" y="178044"/>
                  </a:cubicBezTo>
                  <a:cubicBezTo>
                    <a:pt x="50683" y="178044"/>
                    <a:pt x="51695" y="176782"/>
                    <a:pt x="53720" y="173501"/>
                  </a:cubicBezTo>
                  <a:lnTo>
                    <a:pt x="144818" y="28876"/>
                  </a:lnTo>
                  <a:close/>
                </a:path>
              </a:pathLst>
            </a:custGeom>
            <a:solidFill>
              <a:srgbClr val="000000"/>
            </a:solidFill>
            <a:ln w="25400"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09E38CC-D50B-E564-7597-2D6F372E1323}"/>
                </a:ext>
              </a:extLst>
            </p:cNvPr>
            <p:cNvSpPr/>
            <p:nvPr>
              <p:custDataLst>
                <p:tags r:id="rId80"/>
              </p:custDataLst>
            </p:nvPr>
          </p:nvSpPr>
          <p:spPr>
            <a:xfrm>
              <a:off x="4607090" y="4969478"/>
              <a:ext cx="150059" cy="183493"/>
            </a:xfrm>
            <a:custGeom>
              <a:avLst/>
              <a:gdLst>
                <a:gd name="connsiteX0" fmla="*/ 150140 w 150059"/>
                <a:gd name="connsiteY0" fmla="*/ 2627 h 183493"/>
                <a:gd name="connsiteX1" fmla="*/ 147357 w 150059"/>
                <a:gd name="connsiteY1" fmla="*/ 103 h 183493"/>
                <a:gd name="connsiteX2" fmla="*/ 142802 w 150059"/>
                <a:gd name="connsiteY2" fmla="*/ 3889 h 183493"/>
                <a:gd name="connsiteX3" fmla="*/ 130655 w 150059"/>
                <a:gd name="connsiteY3" fmla="*/ 18276 h 183493"/>
                <a:gd name="connsiteX4" fmla="*/ 94469 w 150059"/>
                <a:gd name="connsiteY4" fmla="*/ 103 h 183493"/>
                <a:gd name="connsiteX5" fmla="*/ 31965 w 150059"/>
                <a:gd name="connsiteY5" fmla="*/ 59669 h 183493"/>
                <a:gd name="connsiteX6" fmla="*/ 58283 w 150059"/>
                <a:gd name="connsiteY6" fmla="*/ 95510 h 183493"/>
                <a:gd name="connsiteX7" fmla="*/ 85359 w 150059"/>
                <a:gd name="connsiteY7" fmla="*/ 102577 h 183493"/>
                <a:gd name="connsiteX8" fmla="*/ 108640 w 150059"/>
                <a:gd name="connsiteY8" fmla="*/ 129331 h 183493"/>
                <a:gd name="connsiteX9" fmla="*/ 63091 w 150059"/>
                <a:gd name="connsiteY9" fmla="*/ 175773 h 183493"/>
                <a:gd name="connsiteX10" fmla="*/ 18807 w 150059"/>
                <a:gd name="connsiteY10" fmla="*/ 138922 h 183493"/>
                <a:gd name="connsiteX11" fmla="*/ 20325 w 150059"/>
                <a:gd name="connsiteY11" fmla="*/ 125293 h 183493"/>
                <a:gd name="connsiteX12" fmla="*/ 20831 w 150059"/>
                <a:gd name="connsiteY12" fmla="*/ 123526 h 183493"/>
                <a:gd name="connsiteX13" fmla="*/ 17794 w 150059"/>
                <a:gd name="connsiteY13" fmla="*/ 120750 h 183493"/>
                <a:gd name="connsiteX14" fmla="*/ 15264 w 150059"/>
                <a:gd name="connsiteY14" fmla="*/ 121759 h 183493"/>
                <a:gd name="connsiteX15" fmla="*/ 81 w 150059"/>
                <a:gd name="connsiteY15" fmla="*/ 181073 h 183493"/>
                <a:gd name="connsiteX16" fmla="*/ 2864 w 150059"/>
                <a:gd name="connsiteY16" fmla="*/ 183597 h 183493"/>
                <a:gd name="connsiteX17" fmla="*/ 7419 w 150059"/>
                <a:gd name="connsiteY17" fmla="*/ 179811 h 183493"/>
                <a:gd name="connsiteX18" fmla="*/ 19819 w 150059"/>
                <a:gd name="connsiteY18" fmla="*/ 165424 h 183493"/>
                <a:gd name="connsiteX19" fmla="*/ 62584 w 150059"/>
                <a:gd name="connsiteY19" fmla="*/ 183597 h 183493"/>
                <a:gd name="connsiteX20" fmla="*/ 126859 w 150059"/>
                <a:gd name="connsiteY20" fmla="*/ 118730 h 183493"/>
                <a:gd name="connsiteX21" fmla="*/ 114460 w 150059"/>
                <a:gd name="connsiteY21" fmla="*/ 89200 h 183493"/>
                <a:gd name="connsiteX22" fmla="*/ 82322 w 150059"/>
                <a:gd name="connsiteY22" fmla="*/ 76580 h 183493"/>
                <a:gd name="connsiteX23" fmla="*/ 65368 w 150059"/>
                <a:gd name="connsiteY23" fmla="*/ 72037 h 183493"/>
                <a:gd name="connsiteX24" fmla="*/ 49932 w 150059"/>
                <a:gd name="connsiteY24" fmla="*/ 49068 h 183493"/>
                <a:gd name="connsiteX25" fmla="*/ 94216 w 150059"/>
                <a:gd name="connsiteY25" fmla="*/ 7170 h 183493"/>
                <a:gd name="connsiteX26" fmla="*/ 130655 w 150059"/>
                <a:gd name="connsiteY26" fmla="*/ 46292 h 183493"/>
                <a:gd name="connsiteX27" fmla="*/ 129643 w 150059"/>
                <a:gd name="connsiteY27" fmla="*/ 60426 h 183493"/>
                <a:gd name="connsiteX28" fmla="*/ 132680 w 150059"/>
                <a:gd name="connsiteY28" fmla="*/ 62950 h 183493"/>
                <a:gd name="connsiteX29" fmla="*/ 136475 w 150059"/>
                <a:gd name="connsiteY29" fmla="*/ 57902 h 183493"/>
                <a:gd name="connsiteX30" fmla="*/ 150140 w 150059"/>
                <a:gd name="connsiteY30" fmla="*/ 2627 h 1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59" h="183493">
                  <a:moveTo>
                    <a:pt x="150140" y="2627"/>
                  </a:moveTo>
                  <a:cubicBezTo>
                    <a:pt x="150140" y="1870"/>
                    <a:pt x="149634" y="103"/>
                    <a:pt x="147357" y="103"/>
                  </a:cubicBezTo>
                  <a:cubicBezTo>
                    <a:pt x="146091" y="103"/>
                    <a:pt x="145838" y="355"/>
                    <a:pt x="142802" y="3889"/>
                  </a:cubicBezTo>
                  <a:lnTo>
                    <a:pt x="130655" y="18276"/>
                  </a:lnTo>
                  <a:cubicBezTo>
                    <a:pt x="124076" y="6413"/>
                    <a:pt x="110917" y="103"/>
                    <a:pt x="94469" y="103"/>
                  </a:cubicBezTo>
                  <a:cubicBezTo>
                    <a:pt x="62331" y="103"/>
                    <a:pt x="31965" y="29129"/>
                    <a:pt x="31965" y="59669"/>
                  </a:cubicBezTo>
                  <a:cubicBezTo>
                    <a:pt x="31965" y="80113"/>
                    <a:pt x="45377" y="91724"/>
                    <a:pt x="58283" y="95510"/>
                  </a:cubicBezTo>
                  <a:lnTo>
                    <a:pt x="85359" y="102577"/>
                  </a:lnTo>
                  <a:cubicBezTo>
                    <a:pt x="94722" y="104848"/>
                    <a:pt x="108640" y="108634"/>
                    <a:pt x="108640" y="129331"/>
                  </a:cubicBezTo>
                  <a:cubicBezTo>
                    <a:pt x="108640" y="152047"/>
                    <a:pt x="87890" y="175773"/>
                    <a:pt x="63091" y="175773"/>
                  </a:cubicBezTo>
                  <a:cubicBezTo>
                    <a:pt x="46895" y="175773"/>
                    <a:pt x="18807" y="170220"/>
                    <a:pt x="18807" y="138922"/>
                  </a:cubicBezTo>
                  <a:cubicBezTo>
                    <a:pt x="18807" y="132865"/>
                    <a:pt x="20072" y="126807"/>
                    <a:pt x="20325" y="125293"/>
                  </a:cubicBezTo>
                  <a:cubicBezTo>
                    <a:pt x="20578" y="124283"/>
                    <a:pt x="20831" y="124031"/>
                    <a:pt x="20831" y="123526"/>
                  </a:cubicBezTo>
                  <a:cubicBezTo>
                    <a:pt x="20831" y="121002"/>
                    <a:pt x="19060" y="120750"/>
                    <a:pt x="17794" y="120750"/>
                  </a:cubicBezTo>
                  <a:cubicBezTo>
                    <a:pt x="16529" y="120750"/>
                    <a:pt x="16023" y="121002"/>
                    <a:pt x="15264" y="121759"/>
                  </a:cubicBezTo>
                  <a:cubicBezTo>
                    <a:pt x="14252" y="122769"/>
                    <a:pt x="81" y="180316"/>
                    <a:pt x="81" y="181073"/>
                  </a:cubicBezTo>
                  <a:cubicBezTo>
                    <a:pt x="81" y="182587"/>
                    <a:pt x="1346" y="183597"/>
                    <a:pt x="2864" y="183597"/>
                  </a:cubicBezTo>
                  <a:cubicBezTo>
                    <a:pt x="4130" y="183597"/>
                    <a:pt x="4383" y="183344"/>
                    <a:pt x="7419" y="179811"/>
                  </a:cubicBezTo>
                  <a:lnTo>
                    <a:pt x="19819" y="165424"/>
                  </a:lnTo>
                  <a:cubicBezTo>
                    <a:pt x="30700" y="180063"/>
                    <a:pt x="47908" y="183597"/>
                    <a:pt x="62584" y="183597"/>
                  </a:cubicBezTo>
                  <a:cubicBezTo>
                    <a:pt x="96999" y="183597"/>
                    <a:pt x="126859" y="150028"/>
                    <a:pt x="126859" y="118730"/>
                  </a:cubicBezTo>
                  <a:cubicBezTo>
                    <a:pt x="126859" y="101315"/>
                    <a:pt x="118256" y="92733"/>
                    <a:pt x="114460" y="89200"/>
                  </a:cubicBezTo>
                  <a:cubicBezTo>
                    <a:pt x="108640" y="83395"/>
                    <a:pt x="104844" y="82385"/>
                    <a:pt x="82322" y="76580"/>
                  </a:cubicBezTo>
                  <a:cubicBezTo>
                    <a:pt x="76755" y="75065"/>
                    <a:pt x="67646" y="72541"/>
                    <a:pt x="65368" y="72037"/>
                  </a:cubicBezTo>
                  <a:cubicBezTo>
                    <a:pt x="58536" y="69765"/>
                    <a:pt x="49932" y="62445"/>
                    <a:pt x="49932" y="49068"/>
                  </a:cubicBezTo>
                  <a:cubicBezTo>
                    <a:pt x="49932" y="28624"/>
                    <a:pt x="70176" y="7170"/>
                    <a:pt x="94216" y="7170"/>
                  </a:cubicBezTo>
                  <a:cubicBezTo>
                    <a:pt x="115219" y="7170"/>
                    <a:pt x="130655" y="18023"/>
                    <a:pt x="130655" y="46292"/>
                  </a:cubicBezTo>
                  <a:cubicBezTo>
                    <a:pt x="130655" y="54369"/>
                    <a:pt x="129643" y="58912"/>
                    <a:pt x="129643" y="60426"/>
                  </a:cubicBezTo>
                  <a:cubicBezTo>
                    <a:pt x="129643" y="60679"/>
                    <a:pt x="129643" y="62950"/>
                    <a:pt x="132680" y="62950"/>
                  </a:cubicBezTo>
                  <a:cubicBezTo>
                    <a:pt x="135210" y="62950"/>
                    <a:pt x="135463" y="62193"/>
                    <a:pt x="136475" y="57902"/>
                  </a:cubicBezTo>
                  <a:lnTo>
                    <a:pt x="150140" y="2627"/>
                  </a:lnTo>
                  <a:close/>
                </a:path>
              </a:pathLst>
            </a:custGeom>
            <a:solidFill>
              <a:srgbClr val="000000"/>
            </a:solidFill>
            <a:ln w="25400"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843CADE2-21F3-F855-E9AA-6EBE36CB9DC2}"/>
                </a:ext>
              </a:extLst>
            </p:cNvPr>
            <p:cNvSpPr/>
            <p:nvPr>
              <p:custDataLst>
                <p:tags r:id="rId81"/>
              </p:custDataLst>
            </p:nvPr>
          </p:nvSpPr>
          <p:spPr>
            <a:xfrm>
              <a:off x="4835973" y="4958120"/>
              <a:ext cx="10122" cy="252398"/>
            </a:xfrm>
            <a:custGeom>
              <a:avLst/>
              <a:gdLst>
                <a:gd name="connsiteX0" fmla="*/ 10211 w 10122"/>
                <a:gd name="connsiteY0" fmla="*/ 9189 h 252398"/>
                <a:gd name="connsiteX1" fmla="*/ 5150 w 10122"/>
                <a:gd name="connsiteY1" fmla="*/ 103 h 252398"/>
                <a:gd name="connsiteX2" fmla="*/ 89 w 10122"/>
                <a:gd name="connsiteY2" fmla="*/ 9189 h 252398"/>
                <a:gd name="connsiteX3" fmla="*/ 89 w 10122"/>
                <a:gd name="connsiteY3" fmla="*/ 243415 h 252398"/>
                <a:gd name="connsiteX4" fmla="*/ 5150 w 10122"/>
                <a:gd name="connsiteY4" fmla="*/ 252502 h 252398"/>
                <a:gd name="connsiteX5" fmla="*/ 10211 w 10122"/>
                <a:gd name="connsiteY5" fmla="*/ 243415 h 252398"/>
                <a:gd name="connsiteX6" fmla="*/ 10211 w 10122"/>
                <a:gd name="connsiteY6" fmla="*/ 9189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11" y="9189"/>
                  </a:moveTo>
                  <a:cubicBezTo>
                    <a:pt x="10211" y="4646"/>
                    <a:pt x="10211" y="103"/>
                    <a:pt x="5150" y="103"/>
                  </a:cubicBezTo>
                  <a:cubicBezTo>
                    <a:pt x="89" y="103"/>
                    <a:pt x="89" y="4646"/>
                    <a:pt x="89" y="9189"/>
                  </a:cubicBezTo>
                  <a:lnTo>
                    <a:pt x="89" y="243415"/>
                  </a:lnTo>
                  <a:cubicBezTo>
                    <a:pt x="89" y="247959"/>
                    <a:pt x="89" y="252502"/>
                    <a:pt x="5150" y="252502"/>
                  </a:cubicBezTo>
                  <a:cubicBezTo>
                    <a:pt x="10211" y="252502"/>
                    <a:pt x="10211" y="247959"/>
                    <a:pt x="10211" y="243415"/>
                  </a:cubicBezTo>
                  <a:lnTo>
                    <a:pt x="10211" y="9189"/>
                  </a:lnTo>
                  <a:close/>
                </a:path>
              </a:pathLst>
            </a:custGeom>
            <a:solidFill>
              <a:srgbClr val="000000"/>
            </a:solidFill>
            <a:ln w="25400"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79397B1A-D2DB-A9B6-09BE-0147D757644C}"/>
                </a:ext>
              </a:extLst>
            </p:cNvPr>
            <p:cNvSpPr/>
            <p:nvPr>
              <p:custDataLst>
                <p:tags r:id="rId82"/>
              </p:custDataLst>
            </p:nvPr>
          </p:nvSpPr>
          <p:spPr>
            <a:xfrm>
              <a:off x="4890070" y="4972254"/>
              <a:ext cx="114632" cy="177941"/>
            </a:xfrm>
            <a:custGeom>
              <a:avLst/>
              <a:gdLst>
                <a:gd name="connsiteX0" fmla="*/ 58800 w 114632"/>
                <a:gd name="connsiteY0" fmla="*/ 2879 h 177941"/>
                <a:gd name="connsiteX1" fmla="*/ 55510 w 114632"/>
                <a:gd name="connsiteY1" fmla="*/ 103 h 177941"/>
                <a:gd name="connsiteX2" fmla="*/ 24638 w 114632"/>
                <a:gd name="connsiteY2" fmla="*/ 2627 h 177941"/>
                <a:gd name="connsiteX3" fmla="*/ 19830 w 114632"/>
                <a:gd name="connsiteY3" fmla="*/ 7675 h 177941"/>
                <a:gd name="connsiteX4" fmla="*/ 25903 w 114632"/>
                <a:gd name="connsiteY4" fmla="*/ 10704 h 177941"/>
                <a:gd name="connsiteX5" fmla="*/ 38556 w 114632"/>
                <a:gd name="connsiteY5" fmla="*/ 14994 h 177941"/>
                <a:gd name="connsiteX6" fmla="*/ 37797 w 114632"/>
                <a:gd name="connsiteY6" fmla="*/ 20042 h 177941"/>
                <a:gd name="connsiteX7" fmla="*/ 1104 w 114632"/>
                <a:gd name="connsiteY7" fmla="*/ 165424 h 177941"/>
                <a:gd name="connsiteX8" fmla="*/ 92 w 114632"/>
                <a:gd name="connsiteY8" fmla="*/ 170977 h 177941"/>
                <a:gd name="connsiteX9" fmla="*/ 7430 w 114632"/>
                <a:gd name="connsiteY9" fmla="*/ 178044 h 177941"/>
                <a:gd name="connsiteX10" fmla="*/ 16034 w 114632"/>
                <a:gd name="connsiteY10" fmla="*/ 172744 h 177941"/>
                <a:gd name="connsiteX11" fmla="*/ 30205 w 114632"/>
                <a:gd name="connsiteY11" fmla="*/ 117468 h 177941"/>
                <a:gd name="connsiteX12" fmla="*/ 59559 w 114632"/>
                <a:gd name="connsiteY12" fmla="*/ 138922 h 177941"/>
                <a:gd name="connsiteX13" fmla="*/ 58800 w 114632"/>
                <a:gd name="connsiteY13" fmla="*/ 144223 h 177941"/>
                <a:gd name="connsiteX14" fmla="*/ 57788 w 114632"/>
                <a:gd name="connsiteY14" fmla="*/ 153057 h 177941"/>
                <a:gd name="connsiteX15" fmla="*/ 81068 w 114632"/>
                <a:gd name="connsiteY15" fmla="*/ 178044 h 177941"/>
                <a:gd name="connsiteX16" fmla="*/ 101059 w 114632"/>
                <a:gd name="connsiteY16" fmla="*/ 164667 h 177941"/>
                <a:gd name="connsiteX17" fmla="*/ 110169 w 114632"/>
                <a:gd name="connsiteY17" fmla="*/ 139175 h 177941"/>
                <a:gd name="connsiteX18" fmla="*/ 107133 w 114632"/>
                <a:gd name="connsiteY18" fmla="*/ 136651 h 177941"/>
                <a:gd name="connsiteX19" fmla="*/ 103590 w 114632"/>
                <a:gd name="connsiteY19" fmla="*/ 141194 h 177941"/>
                <a:gd name="connsiteX20" fmla="*/ 81574 w 114632"/>
                <a:gd name="connsiteY20" fmla="*/ 172491 h 177941"/>
                <a:gd name="connsiteX21" fmla="*/ 73477 w 114632"/>
                <a:gd name="connsiteY21" fmla="*/ 160629 h 177941"/>
                <a:gd name="connsiteX22" fmla="*/ 75501 w 114632"/>
                <a:gd name="connsiteY22" fmla="*/ 146494 h 177941"/>
                <a:gd name="connsiteX23" fmla="*/ 76513 w 114632"/>
                <a:gd name="connsiteY23" fmla="*/ 138670 h 177941"/>
                <a:gd name="connsiteX24" fmla="*/ 39062 w 114632"/>
                <a:gd name="connsiteY24" fmla="*/ 112168 h 177941"/>
                <a:gd name="connsiteX25" fmla="*/ 60824 w 114632"/>
                <a:gd name="connsiteY25" fmla="*/ 93491 h 177941"/>
                <a:gd name="connsiteX26" fmla="*/ 97011 w 114632"/>
                <a:gd name="connsiteY26" fmla="*/ 69260 h 177941"/>
                <a:gd name="connsiteX27" fmla="*/ 99288 w 114632"/>
                <a:gd name="connsiteY27" fmla="*/ 69513 h 177941"/>
                <a:gd name="connsiteX28" fmla="*/ 104602 w 114632"/>
                <a:gd name="connsiteY28" fmla="*/ 71532 h 177941"/>
                <a:gd name="connsiteX29" fmla="*/ 105614 w 114632"/>
                <a:gd name="connsiteY29" fmla="*/ 72541 h 177941"/>
                <a:gd name="connsiteX30" fmla="*/ 91190 w 114632"/>
                <a:gd name="connsiteY30" fmla="*/ 86171 h 177941"/>
                <a:gd name="connsiteX31" fmla="*/ 100806 w 114632"/>
                <a:gd name="connsiteY31" fmla="*/ 95005 h 177941"/>
                <a:gd name="connsiteX32" fmla="*/ 114724 w 114632"/>
                <a:gd name="connsiteY32" fmla="*/ 79609 h 177941"/>
                <a:gd name="connsiteX33" fmla="*/ 97517 w 114632"/>
                <a:gd name="connsiteY33" fmla="*/ 63707 h 177941"/>
                <a:gd name="connsiteX34" fmla="*/ 60571 w 114632"/>
                <a:gd name="connsiteY34" fmla="*/ 85919 h 177941"/>
                <a:gd name="connsiteX35" fmla="*/ 32483 w 114632"/>
                <a:gd name="connsiteY35" fmla="*/ 109392 h 177941"/>
                <a:gd name="connsiteX36" fmla="*/ 58800 w 114632"/>
                <a:gd name="connsiteY36" fmla="*/ 2879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8800" y="2879"/>
                  </a:moveTo>
                  <a:cubicBezTo>
                    <a:pt x="58800" y="2627"/>
                    <a:pt x="58800" y="103"/>
                    <a:pt x="55510" y="103"/>
                  </a:cubicBezTo>
                  <a:cubicBezTo>
                    <a:pt x="49690" y="103"/>
                    <a:pt x="31217" y="2122"/>
                    <a:pt x="24638" y="2627"/>
                  </a:cubicBezTo>
                  <a:cubicBezTo>
                    <a:pt x="22614" y="2879"/>
                    <a:pt x="19830" y="3132"/>
                    <a:pt x="19830" y="7675"/>
                  </a:cubicBezTo>
                  <a:cubicBezTo>
                    <a:pt x="19830" y="10704"/>
                    <a:pt x="22107" y="10704"/>
                    <a:pt x="25903" y="10704"/>
                  </a:cubicBezTo>
                  <a:cubicBezTo>
                    <a:pt x="38050" y="10704"/>
                    <a:pt x="38556" y="12470"/>
                    <a:pt x="38556" y="14994"/>
                  </a:cubicBezTo>
                  <a:lnTo>
                    <a:pt x="37797" y="20042"/>
                  </a:lnTo>
                  <a:lnTo>
                    <a:pt x="1104" y="165424"/>
                  </a:lnTo>
                  <a:cubicBezTo>
                    <a:pt x="92" y="168958"/>
                    <a:pt x="92" y="169463"/>
                    <a:pt x="92" y="170977"/>
                  </a:cubicBezTo>
                  <a:cubicBezTo>
                    <a:pt x="92" y="176782"/>
                    <a:pt x="5153" y="178044"/>
                    <a:pt x="7430" y="178044"/>
                  </a:cubicBezTo>
                  <a:cubicBezTo>
                    <a:pt x="10720" y="178044"/>
                    <a:pt x="14516" y="175773"/>
                    <a:pt x="16034" y="172744"/>
                  </a:cubicBezTo>
                  <a:cubicBezTo>
                    <a:pt x="17299" y="170472"/>
                    <a:pt x="28687" y="123778"/>
                    <a:pt x="30205" y="117468"/>
                  </a:cubicBezTo>
                  <a:cubicBezTo>
                    <a:pt x="38809" y="118226"/>
                    <a:pt x="59559" y="122264"/>
                    <a:pt x="59559" y="138922"/>
                  </a:cubicBezTo>
                  <a:cubicBezTo>
                    <a:pt x="59559" y="140689"/>
                    <a:pt x="59559" y="141699"/>
                    <a:pt x="58800" y="144223"/>
                  </a:cubicBezTo>
                  <a:cubicBezTo>
                    <a:pt x="58294" y="147251"/>
                    <a:pt x="57788" y="150280"/>
                    <a:pt x="57788" y="153057"/>
                  </a:cubicBezTo>
                  <a:cubicBezTo>
                    <a:pt x="57788" y="167948"/>
                    <a:pt x="67910" y="178044"/>
                    <a:pt x="81068" y="178044"/>
                  </a:cubicBezTo>
                  <a:cubicBezTo>
                    <a:pt x="88660" y="178044"/>
                    <a:pt x="95492" y="174006"/>
                    <a:pt x="101059" y="164667"/>
                  </a:cubicBezTo>
                  <a:cubicBezTo>
                    <a:pt x="107386" y="153561"/>
                    <a:pt x="110169" y="139680"/>
                    <a:pt x="110169" y="139175"/>
                  </a:cubicBezTo>
                  <a:cubicBezTo>
                    <a:pt x="110169" y="136651"/>
                    <a:pt x="107892" y="136651"/>
                    <a:pt x="107133" y="136651"/>
                  </a:cubicBezTo>
                  <a:cubicBezTo>
                    <a:pt x="104602" y="136651"/>
                    <a:pt x="104349" y="137660"/>
                    <a:pt x="103590" y="141194"/>
                  </a:cubicBezTo>
                  <a:cubicBezTo>
                    <a:pt x="98529" y="159619"/>
                    <a:pt x="92709" y="172491"/>
                    <a:pt x="81574" y="172491"/>
                  </a:cubicBezTo>
                  <a:cubicBezTo>
                    <a:pt x="76766" y="172491"/>
                    <a:pt x="73477" y="169715"/>
                    <a:pt x="73477" y="160629"/>
                  </a:cubicBezTo>
                  <a:cubicBezTo>
                    <a:pt x="73477" y="156338"/>
                    <a:pt x="74489" y="150533"/>
                    <a:pt x="75501" y="146494"/>
                  </a:cubicBezTo>
                  <a:cubicBezTo>
                    <a:pt x="76513" y="142203"/>
                    <a:pt x="76513" y="141194"/>
                    <a:pt x="76513" y="138670"/>
                  </a:cubicBezTo>
                  <a:cubicBezTo>
                    <a:pt x="76513" y="122264"/>
                    <a:pt x="60571" y="114944"/>
                    <a:pt x="39062" y="112168"/>
                  </a:cubicBezTo>
                  <a:cubicBezTo>
                    <a:pt x="46906" y="107625"/>
                    <a:pt x="55004" y="99548"/>
                    <a:pt x="60824" y="93491"/>
                  </a:cubicBezTo>
                  <a:cubicBezTo>
                    <a:pt x="72971" y="80113"/>
                    <a:pt x="84611" y="69260"/>
                    <a:pt x="97011" y="69260"/>
                  </a:cubicBezTo>
                  <a:cubicBezTo>
                    <a:pt x="98529" y="69260"/>
                    <a:pt x="98782" y="69260"/>
                    <a:pt x="99288" y="69513"/>
                  </a:cubicBezTo>
                  <a:cubicBezTo>
                    <a:pt x="102325" y="70017"/>
                    <a:pt x="102578" y="70017"/>
                    <a:pt x="104602" y="71532"/>
                  </a:cubicBezTo>
                  <a:cubicBezTo>
                    <a:pt x="105108" y="71784"/>
                    <a:pt x="105108" y="72037"/>
                    <a:pt x="105614" y="72541"/>
                  </a:cubicBezTo>
                  <a:cubicBezTo>
                    <a:pt x="93468" y="73299"/>
                    <a:pt x="91190" y="83142"/>
                    <a:pt x="91190" y="86171"/>
                  </a:cubicBezTo>
                  <a:cubicBezTo>
                    <a:pt x="91190" y="90209"/>
                    <a:pt x="93974" y="95005"/>
                    <a:pt x="100806" y="95005"/>
                  </a:cubicBezTo>
                  <a:cubicBezTo>
                    <a:pt x="107386" y="95005"/>
                    <a:pt x="114724" y="89452"/>
                    <a:pt x="114724" y="79609"/>
                  </a:cubicBezTo>
                  <a:cubicBezTo>
                    <a:pt x="114724" y="72037"/>
                    <a:pt x="108904" y="63707"/>
                    <a:pt x="97517" y="63707"/>
                  </a:cubicBezTo>
                  <a:cubicBezTo>
                    <a:pt x="90431" y="63707"/>
                    <a:pt x="78791" y="65727"/>
                    <a:pt x="60571" y="85919"/>
                  </a:cubicBezTo>
                  <a:cubicBezTo>
                    <a:pt x="51967" y="95510"/>
                    <a:pt x="42098" y="105606"/>
                    <a:pt x="32483" y="109392"/>
                  </a:cubicBezTo>
                  <a:lnTo>
                    <a:pt x="58800" y="2879"/>
                  </a:lnTo>
                  <a:close/>
                </a:path>
              </a:pathLst>
            </a:custGeom>
            <a:solidFill>
              <a:srgbClr val="000000"/>
            </a:solidFill>
            <a:ln w="25400"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29876CDB-B056-8CD2-EFCD-4EC532116FB6}"/>
                </a:ext>
              </a:extLst>
            </p:cNvPr>
            <p:cNvSpPr/>
            <p:nvPr>
              <p:custDataLst>
                <p:tags r:id="rId83"/>
              </p:custDataLst>
            </p:nvPr>
          </p:nvSpPr>
          <p:spPr>
            <a:xfrm>
              <a:off x="5093093" y="5079272"/>
              <a:ext cx="154614" cy="10095"/>
            </a:xfrm>
            <a:custGeom>
              <a:avLst/>
              <a:gdLst>
                <a:gd name="connsiteX0" fmla="*/ 145857 w 154614"/>
                <a:gd name="connsiteY0" fmla="*/ 10199 h 10095"/>
                <a:gd name="connsiteX1" fmla="*/ 154714 w 154614"/>
                <a:gd name="connsiteY1" fmla="*/ 5151 h 10095"/>
                <a:gd name="connsiteX2" fmla="*/ 145857 w 154614"/>
                <a:gd name="connsiteY2" fmla="*/ 103 h 10095"/>
                <a:gd name="connsiteX3" fmla="*/ 8956 w 154614"/>
                <a:gd name="connsiteY3" fmla="*/ 103 h 10095"/>
                <a:gd name="connsiteX4" fmla="*/ 100 w 154614"/>
                <a:gd name="connsiteY4" fmla="*/ 5151 h 10095"/>
                <a:gd name="connsiteX5" fmla="*/ 8956 w 154614"/>
                <a:gd name="connsiteY5" fmla="*/ 10199 h 10095"/>
                <a:gd name="connsiteX6" fmla="*/ 145857 w 154614"/>
                <a:gd name="connsiteY6" fmla="*/ 10199 h 1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095">
                  <a:moveTo>
                    <a:pt x="145857" y="10199"/>
                  </a:moveTo>
                  <a:cubicBezTo>
                    <a:pt x="150159" y="10199"/>
                    <a:pt x="154714" y="10199"/>
                    <a:pt x="154714" y="5151"/>
                  </a:cubicBezTo>
                  <a:cubicBezTo>
                    <a:pt x="154714" y="103"/>
                    <a:pt x="150159" y="103"/>
                    <a:pt x="145857" y="103"/>
                  </a:cubicBezTo>
                  <a:lnTo>
                    <a:pt x="8956" y="103"/>
                  </a:lnTo>
                  <a:cubicBezTo>
                    <a:pt x="4655" y="103"/>
                    <a:pt x="100" y="103"/>
                    <a:pt x="100" y="5151"/>
                  </a:cubicBezTo>
                  <a:cubicBezTo>
                    <a:pt x="100" y="10199"/>
                    <a:pt x="4655" y="10199"/>
                    <a:pt x="8956" y="10199"/>
                  </a:cubicBezTo>
                  <a:lnTo>
                    <a:pt x="145857" y="10199"/>
                  </a:lnTo>
                  <a:close/>
                </a:path>
              </a:pathLst>
            </a:custGeom>
            <a:solidFill>
              <a:srgbClr val="000000"/>
            </a:solidFill>
            <a:ln w="25400"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95FEA4F2-09D5-E425-52A3-A78A25D0B1CE}"/>
                </a:ext>
              </a:extLst>
            </p:cNvPr>
            <p:cNvSpPr/>
            <p:nvPr>
              <p:custDataLst>
                <p:tags r:id="rId84"/>
              </p:custDataLst>
            </p:nvPr>
          </p:nvSpPr>
          <p:spPr>
            <a:xfrm>
              <a:off x="5347662" y="4979322"/>
              <a:ext cx="83506" cy="168097"/>
            </a:xfrm>
            <a:custGeom>
              <a:avLst/>
              <a:gdLst>
                <a:gd name="connsiteX0" fmla="*/ 51985 w 83506"/>
                <a:gd name="connsiteY0" fmla="*/ 6665 h 168097"/>
                <a:gd name="connsiteX1" fmla="*/ 46165 w 83506"/>
                <a:gd name="connsiteY1" fmla="*/ 103 h 168097"/>
                <a:gd name="connsiteX2" fmla="*/ 110 w 83506"/>
                <a:gd name="connsiteY2" fmla="*/ 16256 h 168097"/>
                <a:gd name="connsiteX3" fmla="*/ 110 w 83506"/>
                <a:gd name="connsiteY3" fmla="*/ 24081 h 168097"/>
                <a:gd name="connsiteX4" fmla="*/ 33259 w 83506"/>
                <a:gd name="connsiteY4" fmla="*/ 17518 h 168097"/>
                <a:gd name="connsiteX5" fmla="*/ 33259 w 83506"/>
                <a:gd name="connsiteY5" fmla="*/ 148261 h 168097"/>
                <a:gd name="connsiteX6" fmla="*/ 9726 w 83506"/>
                <a:gd name="connsiteY6" fmla="*/ 160376 h 168097"/>
                <a:gd name="connsiteX7" fmla="*/ 1628 w 83506"/>
                <a:gd name="connsiteY7" fmla="*/ 160376 h 168097"/>
                <a:gd name="connsiteX8" fmla="*/ 1628 w 83506"/>
                <a:gd name="connsiteY8" fmla="*/ 168201 h 168097"/>
                <a:gd name="connsiteX9" fmla="*/ 42622 w 83506"/>
                <a:gd name="connsiteY9" fmla="*/ 167443 h 168097"/>
                <a:gd name="connsiteX10" fmla="*/ 83616 w 83506"/>
                <a:gd name="connsiteY10" fmla="*/ 168201 h 168097"/>
                <a:gd name="connsiteX11" fmla="*/ 83616 w 83506"/>
                <a:gd name="connsiteY11" fmla="*/ 160376 h 168097"/>
                <a:gd name="connsiteX12" fmla="*/ 75519 w 83506"/>
                <a:gd name="connsiteY12" fmla="*/ 160376 h 168097"/>
                <a:gd name="connsiteX13" fmla="*/ 51985 w 83506"/>
                <a:gd name="connsiteY13" fmla="*/ 148261 h 168097"/>
                <a:gd name="connsiteX14" fmla="*/ 51985 w 83506"/>
                <a:gd name="connsiteY14" fmla="*/ 6665 h 16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097">
                  <a:moveTo>
                    <a:pt x="51985" y="6665"/>
                  </a:moveTo>
                  <a:cubicBezTo>
                    <a:pt x="51985" y="608"/>
                    <a:pt x="51985" y="103"/>
                    <a:pt x="46165" y="103"/>
                  </a:cubicBezTo>
                  <a:cubicBezTo>
                    <a:pt x="30476" y="16256"/>
                    <a:pt x="8207" y="16256"/>
                    <a:pt x="110" y="16256"/>
                  </a:cubicBezTo>
                  <a:lnTo>
                    <a:pt x="110" y="24081"/>
                  </a:lnTo>
                  <a:cubicBezTo>
                    <a:pt x="5171" y="24081"/>
                    <a:pt x="20101" y="24081"/>
                    <a:pt x="33259" y="17518"/>
                  </a:cubicBezTo>
                  <a:lnTo>
                    <a:pt x="33259" y="148261"/>
                  </a:lnTo>
                  <a:cubicBezTo>
                    <a:pt x="33259" y="157347"/>
                    <a:pt x="32500" y="160376"/>
                    <a:pt x="9726" y="160376"/>
                  </a:cubicBezTo>
                  <a:lnTo>
                    <a:pt x="1628" y="160376"/>
                  </a:lnTo>
                  <a:lnTo>
                    <a:pt x="1628" y="168201"/>
                  </a:lnTo>
                  <a:cubicBezTo>
                    <a:pt x="10485" y="167443"/>
                    <a:pt x="32500" y="167443"/>
                    <a:pt x="42622" y="167443"/>
                  </a:cubicBezTo>
                  <a:cubicBezTo>
                    <a:pt x="52744" y="167443"/>
                    <a:pt x="74760" y="167443"/>
                    <a:pt x="83616" y="168201"/>
                  </a:cubicBezTo>
                  <a:lnTo>
                    <a:pt x="83616" y="160376"/>
                  </a:lnTo>
                  <a:lnTo>
                    <a:pt x="75519" y="160376"/>
                  </a:lnTo>
                  <a:cubicBezTo>
                    <a:pt x="52744" y="160376"/>
                    <a:pt x="51985" y="157600"/>
                    <a:pt x="51985" y="148261"/>
                  </a:cubicBezTo>
                  <a:lnTo>
                    <a:pt x="51985" y="6665"/>
                  </a:lnTo>
                  <a:close/>
                </a:path>
              </a:pathLst>
            </a:custGeom>
            <a:solidFill>
              <a:srgbClr val="000000"/>
            </a:solidFill>
            <a:ln w="25400"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849372D8-6D7A-2AB3-FB59-5279EF1CA3DC}"/>
                </a:ext>
              </a:extLst>
            </p:cNvPr>
            <p:cNvSpPr/>
            <p:nvPr>
              <p:custDataLst>
                <p:tags r:id="rId85"/>
              </p:custDataLst>
            </p:nvPr>
          </p:nvSpPr>
          <p:spPr>
            <a:xfrm>
              <a:off x="5465584" y="4958120"/>
              <a:ext cx="56430" cy="252398"/>
            </a:xfrm>
            <a:custGeom>
              <a:avLst/>
              <a:gdLst>
                <a:gd name="connsiteX0" fmla="*/ 55280 w 56430"/>
                <a:gd name="connsiteY0" fmla="*/ 130593 h 252398"/>
                <a:gd name="connsiteX1" fmla="*/ 56545 w 56430"/>
                <a:gd name="connsiteY1" fmla="*/ 126302 h 252398"/>
                <a:gd name="connsiteX2" fmla="*/ 55280 w 56430"/>
                <a:gd name="connsiteY2" fmla="*/ 122012 h 252398"/>
                <a:gd name="connsiteX3" fmla="*/ 10996 w 56430"/>
                <a:gd name="connsiteY3" fmla="*/ 5908 h 252398"/>
                <a:gd name="connsiteX4" fmla="*/ 5176 w 56430"/>
                <a:gd name="connsiteY4" fmla="*/ 103 h 252398"/>
                <a:gd name="connsiteX5" fmla="*/ 115 w 56430"/>
                <a:gd name="connsiteY5" fmla="*/ 5151 h 252398"/>
                <a:gd name="connsiteX6" fmla="*/ 1380 w 56430"/>
                <a:gd name="connsiteY6" fmla="*/ 9189 h 252398"/>
                <a:gd name="connsiteX7" fmla="*/ 46170 w 56430"/>
                <a:gd name="connsiteY7" fmla="*/ 126302 h 252398"/>
                <a:gd name="connsiteX8" fmla="*/ 1380 w 56430"/>
                <a:gd name="connsiteY8" fmla="*/ 242911 h 252398"/>
                <a:gd name="connsiteX9" fmla="*/ 115 w 56430"/>
                <a:gd name="connsiteY9" fmla="*/ 247454 h 252398"/>
                <a:gd name="connsiteX10" fmla="*/ 5176 w 56430"/>
                <a:gd name="connsiteY10" fmla="*/ 252502 h 252398"/>
                <a:gd name="connsiteX11" fmla="*/ 10490 w 56430"/>
                <a:gd name="connsiteY11" fmla="*/ 247454 h 252398"/>
                <a:gd name="connsiteX12" fmla="*/ 55280 w 56430"/>
                <a:gd name="connsiteY12" fmla="*/ 130593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280" y="130593"/>
                  </a:moveTo>
                  <a:cubicBezTo>
                    <a:pt x="56545" y="127564"/>
                    <a:pt x="56545" y="127060"/>
                    <a:pt x="56545" y="126302"/>
                  </a:cubicBezTo>
                  <a:cubicBezTo>
                    <a:pt x="56545" y="125545"/>
                    <a:pt x="56545" y="125040"/>
                    <a:pt x="55280" y="122012"/>
                  </a:cubicBezTo>
                  <a:lnTo>
                    <a:pt x="10996" y="5908"/>
                  </a:lnTo>
                  <a:cubicBezTo>
                    <a:pt x="9478" y="1617"/>
                    <a:pt x="7959" y="103"/>
                    <a:pt x="5176" y="103"/>
                  </a:cubicBezTo>
                  <a:cubicBezTo>
                    <a:pt x="2392" y="103"/>
                    <a:pt x="115" y="2375"/>
                    <a:pt x="115" y="5151"/>
                  </a:cubicBezTo>
                  <a:cubicBezTo>
                    <a:pt x="115" y="5908"/>
                    <a:pt x="115" y="6413"/>
                    <a:pt x="1380" y="9189"/>
                  </a:cubicBezTo>
                  <a:lnTo>
                    <a:pt x="46170" y="126302"/>
                  </a:lnTo>
                  <a:lnTo>
                    <a:pt x="1380" y="242911"/>
                  </a:lnTo>
                  <a:cubicBezTo>
                    <a:pt x="115" y="245687"/>
                    <a:pt x="115" y="246192"/>
                    <a:pt x="115" y="247454"/>
                  </a:cubicBezTo>
                  <a:cubicBezTo>
                    <a:pt x="115" y="250230"/>
                    <a:pt x="2392" y="252502"/>
                    <a:pt x="5176" y="252502"/>
                  </a:cubicBezTo>
                  <a:cubicBezTo>
                    <a:pt x="8465" y="252502"/>
                    <a:pt x="9478" y="249978"/>
                    <a:pt x="10490" y="247454"/>
                  </a:cubicBezTo>
                  <a:lnTo>
                    <a:pt x="55280" y="130593"/>
                  </a:lnTo>
                  <a:close/>
                </a:path>
              </a:pathLst>
            </a:custGeom>
            <a:solidFill>
              <a:srgbClr val="000000"/>
            </a:solidFill>
            <a:ln w="25400"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5551DF1F-CE8B-50DF-9677-9C8EC4D3C8D8}"/>
                </a:ext>
              </a:extLst>
            </p:cNvPr>
            <p:cNvSpPr/>
            <p:nvPr>
              <p:custDataLst>
                <p:tags r:id="rId86"/>
              </p:custDataLst>
            </p:nvPr>
          </p:nvSpPr>
          <p:spPr>
            <a:xfrm>
              <a:off x="5555389" y="5145223"/>
              <a:ext cx="85910" cy="118198"/>
            </a:xfrm>
            <a:custGeom>
              <a:avLst/>
              <a:gdLst>
                <a:gd name="connsiteX0" fmla="*/ 20490 w 85910"/>
                <a:gd name="connsiteY0" fmla="*/ 53640 h 118198"/>
                <a:gd name="connsiteX1" fmla="*/ 36432 w 85910"/>
                <a:gd name="connsiteY1" fmla="*/ 57880 h 118198"/>
                <a:gd name="connsiteX2" fmla="*/ 66722 w 85910"/>
                <a:gd name="connsiteY2" fmla="*/ 29434 h 118198"/>
                <a:gd name="connsiteX3" fmla="*/ 62294 w 85910"/>
                <a:gd name="connsiteY3" fmla="*/ 14417 h 118198"/>
                <a:gd name="connsiteX4" fmla="*/ 70796 w 85910"/>
                <a:gd name="connsiteY4" fmla="*/ 11943 h 118198"/>
                <a:gd name="connsiteX5" fmla="*/ 78413 w 85910"/>
                <a:gd name="connsiteY5" fmla="*/ 18127 h 118198"/>
                <a:gd name="connsiteX6" fmla="*/ 86030 w 85910"/>
                <a:gd name="connsiteY6" fmla="*/ 10530 h 118198"/>
                <a:gd name="connsiteX7" fmla="*/ 72568 w 85910"/>
                <a:gd name="connsiteY7" fmla="*/ 106 h 118198"/>
                <a:gd name="connsiteX8" fmla="*/ 53968 w 85910"/>
                <a:gd name="connsiteY8" fmla="*/ 6113 h 118198"/>
                <a:gd name="connsiteX9" fmla="*/ 36609 w 85910"/>
                <a:gd name="connsiteY9" fmla="*/ 989 h 118198"/>
                <a:gd name="connsiteX10" fmla="*/ 6319 w 85910"/>
                <a:gd name="connsiteY10" fmla="*/ 29434 h 118198"/>
                <a:gd name="connsiteX11" fmla="*/ 11987 w 85910"/>
                <a:gd name="connsiteY11" fmla="*/ 45866 h 118198"/>
                <a:gd name="connsiteX12" fmla="*/ 8444 w 85910"/>
                <a:gd name="connsiteY12" fmla="*/ 57880 h 118198"/>
                <a:gd name="connsiteX13" fmla="*/ 12696 w 85910"/>
                <a:gd name="connsiteY13" fmla="*/ 70601 h 118198"/>
                <a:gd name="connsiteX14" fmla="*/ 119 w 85910"/>
                <a:gd name="connsiteY14" fmla="*/ 92156 h 118198"/>
                <a:gd name="connsiteX15" fmla="*/ 41746 w 85910"/>
                <a:gd name="connsiteY15" fmla="*/ 118304 h 118198"/>
                <a:gd name="connsiteX16" fmla="*/ 83373 w 85910"/>
                <a:gd name="connsiteY16" fmla="*/ 92156 h 118198"/>
                <a:gd name="connsiteX17" fmla="*/ 50957 w 85910"/>
                <a:gd name="connsiteY17" fmla="*/ 66890 h 118198"/>
                <a:gd name="connsiteX18" fmla="*/ 27398 w 85910"/>
                <a:gd name="connsiteY18" fmla="*/ 66360 h 118198"/>
                <a:gd name="connsiteX19" fmla="*/ 19604 w 85910"/>
                <a:gd name="connsiteY19" fmla="*/ 57880 h 118198"/>
                <a:gd name="connsiteX20" fmla="*/ 20490 w 85910"/>
                <a:gd name="connsiteY20" fmla="*/ 53640 h 118198"/>
                <a:gd name="connsiteX21" fmla="*/ 36432 w 85910"/>
                <a:gd name="connsiteY21" fmla="*/ 46396 h 118198"/>
                <a:gd name="connsiteX22" fmla="*/ 19781 w 85910"/>
                <a:gd name="connsiteY22" fmla="*/ 29434 h 118198"/>
                <a:gd name="connsiteX23" fmla="*/ 36432 w 85910"/>
                <a:gd name="connsiteY23" fmla="*/ 12473 h 118198"/>
                <a:gd name="connsiteX24" fmla="*/ 53260 w 85910"/>
                <a:gd name="connsiteY24" fmla="*/ 29434 h 118198"/>
                <a:gd name="connsiteX25" fmla="*/ 36432 w 85910"/>
                <a:gd name="connsiteY25" fmla="*/ 46396 h 118198"/>
                <a:gd name="connsiteX26" fmla="*/ 36786 w 85910"/>
                <a:gd name="connsiteY26" fmla="*/ 77845 h 118198"/>
                <a:gd name="connsiteX27" fmla="*/ 72213 w 85910"/>
                <a:gd name="connsiteY27" fmla="*/ 92156 h 118198"/>
                <a:gd name="connsiteX28" fmla="*/ 41746 w 85910"/>
                <a:gd name="connsiteY28" fmla="*/ 106820 h 118198"/>
                <a:gd name="connsiteX29" fmla="*/ 11279 w 85910"/>
                <a:gd name="connsiteY29" fmla="*/ 92156 h 118198"/>
                <a:gd name="connsiteX30" fmla="*/ 27044 w 85910"/>
                <a:gd name="connsiteY30" fmla="*/ 77845 h 118198"/>
                <a:gd name="connsiteX31" fmla="*/ 36786 w 85910"/>
                <a:gd name="connsiteY31" fmla="*/ 77845 h 11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910" h="118198">
                  <a:moveTo>
                    <a:pt x="20490" y="53640"/>
                  </a:moveTo>
                  <a:cubicBezTo>
                    <a:pt x="23501" y="55406"/>
                    <a:pt x="29346" y="57880"/>
                    <a:pt x="36432" y="57880"/>
                  </a:cubicBezTo>
                  <a:cubicBezTo>
                    <a:pt x="53614" y="57880"/>
                    <a:pt x="66722" y="44806"/>
                    <a:pt x="66722" y="29434"/>
                  </a:cubicBezTo>
                  <a:cubicBezTo>
                    <a:pt x="66722" y="23251"/>
                    <a:pt x="64419" y="17774"/>
                    <a:pt x="62294" y="14417"/>
                  </a:cubicBezTo>
                  <a:cubicBezTo>
                    <a:pt x="65836" y="12473"/>
                    <a:pt x="67785" y="12297"/>
                    <a:pt x="70796" y="11943"/>
                  </a:cubicBezTo>
                  <a:cubicBezTo>
                    <a:pt x="71859" y="16184"/>
                    <a:pt x="75047" y="18127"/>
                    <a:pt x="78413" y="18127"/>
                  </a:cubicBezTo>
                  <a:cubicBezTo>
                    <a:pt x="82664" y="18127"/>
                    <a:pt x="86030" y="14770"/>
                    <a:pt x="86030" y="10530"/>
                  </a:cubicBezTo>
                  <a:cubicBezTo>
                    <a:pt x="86030" y="5053"/>
                    <a:pt x="81601" y="106"/>
                    <a:pt x="72568" y="106"/>
                  </a:cubicBezTo>
                  <a:cubicBezTo>
                    <a:pt x="67785" y="106"/>
                    <a:pt x="60168" y="1519"/>
                    <a:pt x="53968" y="6113"/>
                  </a:cubicBezTo>
                  <a:cubicBezTo>
                    <a:pt x="52374" y="5053"/>
                    <a:pt x="45643" y="989"/>
                    <a:pt x="36609" y="989"/>
                  </a:cubicBezTo>
                  <a:cubicBezTo>
                    <a:pt x="19427" y="989"/>
                    <a:pt x="6319" y="14063"/>
                    <a:pt x="6319" y="29434"/>
                  </a:cubicBezTo>
                  <a:cubicBezTo>
                    <a:pt x="6319" y="35088"/>
                    <a:pt x="8267" y="41272"/>
                    <a:pt x="11987" y="45866"/>
                  </a:cubicBezTo>
                  <a:cubicBezTo>
                    <a:pt x="10570" y="48162"/>
                    <a:pt x="8444" y="52933"/>
                    <a:pt x="8444" y="57880"/>
                  </a:cubicBezTo>
                  <a:cubicBezTo>
                    <a:pt x="8444" y="63004"/>
                    <a:pt x="10570" y="67951"/>
                    <a:pt x="12696" y="70601"/>
                  </a:cubicBezTo>
                  <a:cubicBezTo>
                    <a:pt x="5256" y="74841"/>
                    <a:pt x="119" y="83498"/>
                    <a:pt x="119" y="92156"/>
                  </a:cubicBezTo>
                  <a:cubicBezTo>
                    <a:pt x="119" y="107703"/>
                    <a:pt x="19250" y="118304"/>
                    <a:pt x="41746" y="118304"/>
                  </a:cubicBezTo>
                  <a:cubicBezTo>
                    <a:pt x="64242" y="118304"/>
                    <a:pt x="83373" y="107703"/>
                    <a:pt x="83373" y="92156"/>
                  </a:cubicBezTo>
                  <a:cubicBezTo>
                    <a:pt x="83373" y="76784"/>
                    <a:pt x="69911" y="67597"/>
                    <a:pt x="50957" y="66890"/>
                  </a:cubicBezTo>
                  <a:cubicBezTo>
                    <a:pt x="45643" y="66714"/>
                    <a:pt x="32535" y="67067"/>
                    <a:pt x="27398" y="66360"/>
                  </a:cubicBezTo>
                  <a:cubicBezTo>
                    <a:pt x="19604" y="66360"/>
                    <a:pt x="19604" y="58056"/>
                    <a:pt x="19604" y="57880"/>
                  </a:cubicBezTo>
                  <a:cubicBezTo>
                    <a:pt x="19604" y="55760"/>
                    <a:pt x="20135" y="54523"/>
                    <a:pt x="20490" y="53640"/>
                  </a:cubicBezTo>
                  <a:close/>
                  <a:moveTo>
                    <a:pt x="36432" y="46396"/>
                  </a:moveTo>
                  <a:cubicBezTo>
                    <a:pt x="27575" y="46396"/>
                    <a:pt x="19781" y="38975"/>
                    <a:pt x="19781" y="29434"/>
                  </a:cubicBezTo>
                  <a:cubicBezTo>
                    <a:pt x="19781" y="19894"/>
                    <a:pt x="27575" y="12473"/>
                    <a:pt x="36432" y="12473"/>
                  </a:cubicBezTo>
                  <a:cubicBezTo>
                    <a:pt x="45643" y="12473"/>
                    <a:pt x="53260" y="20070"/>
                    <a:pt x="53260" y="29434"/>
                  </a:cubicBezTo>
                  <a:cubicBezTo>
                    <a:pt x="53260" y="38622"/>
                    <a:pt x="45820" y="46396"/>
                    <a:pt x="36432" y="46396"/>
                  </a:cubicBezTo>
                  <a:close/>
                  <a:moveTo>
                    <a:pt x="36786" y="77845"/>
                  </a:moveTo>
                  <a:cubicBezTo>
                    <a:pt x="52374" y="77845"/>
                    <a:pt x="72213" y="77845"/>
                    <a:pt x="72213" y="92156"/>
                  </a:cubicBezTo>
                  <a:cubicBezTo>
                    <a:pt x="72213" y="99399"/>
                    <a:pt x="59460" y="106820"/>
                    <a:pt x="41746" y="106820"/>
                  </a:cubicBezTo>
                  <a:cubicBezTo>
                    <a:pt x="23855" y="106820"/>
                    <a:pt x="11279" y="99223"/>
                    <a:pt x="11279" y="92156"/>
                  </a:cubicBezTo>
                  <a:cubicBezTo>
                    <a:pt x="11279" y="85265"/>
                    <a:pt x="17655" y="78021"/>
                    <a:pt x="27044" y="77845"/>
                  </a:cubicBezTo>
                  <a:lnTo>
                    <a:pt x="36786" y="77845"/>
                  </a:lnTo>
                  <a:close/>
                </a:path>
              </a:pathLst>
            </a:custGeom>
            <a:solidFill>
              <a:srgbClr val="000000"/>
            </a:solidFill>
            <a:ln w="35560"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B2BF20F4-7366-9D3E-4F0B-FAA5980CC85E}"/>
                </a:ext>
              </a:extLst>
            </p:cNvPr>
            <p:cNvSpPr/>
            <p:nvPr>
              <p:custDataLst>
                <p:tags r:id="rId87"/>
              </p:custDataLst>
            </p:nvPr>
          </p:nvSpPr>
          <p:spPr>
            <a:xfrm>
              <a:off x="5656934" y="5145576"/>
              <a:ext cx="70500" cy="78445"/>
            </a:xfrm>
            <a:custGeom>
              <a:avLst/>
              <a:gdLst>
                <a:gd name="connsiteX0" fmla="*/ 70623 w 70500"/>
                <a:gd name="connsiteY0" fmla="*/ 58586 h 78445"/>
                <a:gd name="connsiteX1" fmla="*/ 63892 w 70500"/>
                <a:gd name="connsiteY1" fmla="*/ 53109 h 78445"/>
                <a:gd name="connsiteX2" fmla="*/ 57338 w 70500"/>
                <a:gd name="connsiteY2" fmla="*/ 57173 h 78445"/>
                <a:gd name="connsiteX3" fmla="*/ 40687 w 70500"/>
                <a:gd name="connsiteY3" fmla="*/ 66890 h 78445"/>
                <a:gd name="connsiteX4" fmla="*/ 13585 w 70500"/>
                <a:gd name="connsiteY4" fmla="*/ 39505 h 78445"/>
                <a:gd name="connsiteX5" fmla="*/ 41750 w 70500"/>
                <a:gd name="connsiteY5" fmla="*/ 11766 h 78445"/>
                <a:gd name="connsiteX6" fmla="*/ 50784 w 70500"/>
                <a:gd name="connsiteY6" fmla="*/ 12296 h 78445"/>
                <a:gd name="connsiteX7" fmla="*/ 51492 w 70500"/>
                <a:gd name="connsiteY7" fmla="*/ 14240 h 78445"/>
                <a:gd name="connsiteX8" fmla="*/ 59995 w 70500"/>
                <a:gd name="connsiteY8" fmla="*/ 22367 h 78445"/>
                <a:gd name="connsiteX9" fmla="*/ 68674 w 70500"/>
                <a:gd name="connsiteY9" fmla="*/ 13710 h 78445"/>
                <a:gd name="connsiteX10" fmla="*/ 42104 w 70500"/>
                <a:gd name="connsiteY10" fmla="*/ 105 h 78445"/>
                <a:gd name="connsiteX11" fmla="*/ 123 w 70500"/>
                <a:gd name="connsiteY11" fmla="*/ 39505 h 78445"/>
                <a:gd name="connsiteX12" fmla="*/ 39801 w 70500"/>
                <a:gd name="connsiteY12" fmla="*/ 78551 h 78445"/>
                <a:gd name="connsiteX13" fmla="*/ 70623 w 70500"/>
                <a:gd name="connsiteY13" fmla="*/ 58586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623" y="58586"/>
                  </a:moveTo>
                  <a:cubicBezTo>
                    <a:pt x="70623" y="54699"/>
                    <a:pt x="67611" y="53109"/>
                    <a:pt x="63892" y="53109"/>
                  </a:cubicBezTo>
                  <a:cubicBezTo>
                    <a:pt x="61412" y="53109"/>
                    <a:pt x="58932" y="53109"/>
                    <a:pt x="57338" y="57173"/>
                  </a:cubicBezTo>
                  <a:cubicBezTo>
                    <a:pt x="54149" y="64947"/>
                    <a:pt x="47064" y="66890"/>
                    <a:pt x="40687" y="66890"/>
                  </a:cubicBezTo>
                  <a:cubicBezTo>
                    <a:pt x="25985" y="66890"/>
                    <a:pt x="13585" y="54876"/>
                    <a:pt x="13585" y="39505"/>
                  </a:cubicBezTo>
                  <a:cubicBezTo>
                    <a:pt x="13585" y="30494"/>
                    <a:pt x="19253" y="11766"/>
                    <a:pt x="41750" y="11766"/>
                  </a:cubicBezTo>
                  <a:cubicBezTo>
                    <a:pt x="46887" y="11766"/>
                    <a:pt x="49898" y="12120"/>
                    <a:pt x="50784" y="12296"/>
                  </a:cubicBezTo>
                  <a:cubicBezTo>
                    <a:pt x="51315" y="12473"/>
                    <a:pt x="51492" y="12650"/>
                    <a:pt x="51492" y="14240"/>
                  </a:cubicBezTo>
                  <a:cubicBezTo>
                    <a:pt x="51846" y="19364"/>
                    <a:pt x="55566" y="22367"/>
                    <a:pt x="59995" y="22367"/>
                  </a:cubicBezTo>
                  <a:cubicBezTo>
                    <a:pt x="65309" y="22367"/>
                    <a:pt x="68674" y="18480"/>
                    <a:pt x="68674" y="13710"/>
                  </a:cubicBezTo>
                  <a:cubicBezTo>
                    <a:pt x="68674" y="105"/>
                    <a:pt x="50252" y="105"/>
                    <a:pt x="42104" y="105"/>
                  </a:cubicBezTo>
                  <a:cubicBezTo>
                    <a:pt x="10574" y="105"/>
                    <a:pt x="123" y="24487"/>
                    <a:pt x="123" y="39505"/>
                  </a:cubicBezTo>
                  <a:cubicBezTo>
                    <a:pt x="123" y="60706"/>
                    <a:pt x="17128" y="78551"/>
                    <a:pt x="39801" y="78551"/>
                  </a:cubicBezTo>
                  <a:cubicBezTo>
                    <a:pt x="64954" y="78551"/>
                    <a:pt x="70623" y="61590"/>
                    <a:pt x="70623" y="58586"/>
                  </a:cubicBezTo>
                  <a:close/>
                </a:path>
              </a:pathLst>
            </a:custGeom>
            <a:solidFill>
              <a:srgbClr val="000000"/>
            </a:solidFill>
            <a:ln w="35560"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DB62078-CA9C-D8E1-9C6B-68C77E6B7590}"/>
                </a:ext>
              </a:extLst>
            </p:cNvPr>
            <p:cNvSpPr/>
            <p:nvPr>
              <p:custDataLst>
                <p:tags r:id="rId88"/>
              </p:custDataLst>
            </p:nvPr>
          </p:nvSpPr>
          <p:spPr>
            <a:xfrm>
              <a:off x="5823224" y="4958120"/>
              <a:ext cx="10122" cy="252398"/>
            </a:xfrm>
            <a:custGeom>
              <a:avLst/>
              <a:gdLst>
                <a:gd name="connsiteX0" fmla="*/ 10250 w 10122"/>
                <a:gd name="connsiteY0" fmla="*/ 9189 h 252398"/>
                <a:gd name="connsiteX1" fmla="*/ 5189 w 10122"/>
                <a:gd name="connsiteY1" fmla="*/ 103 h 252398"/>
                <a:gd name="connsiteX2" fmla="*/ 128 w 10122"/>
                <a:gd name="connsiteY2" fmla="*/ 9189 h 252398"/>
                <a:gd name="connsiteX3" fmla="*/ 128 w 10122"/>
                <a:gd name="connsiteY3" fmla="*/ 243415 h 252398"/>
                <a:gd name="connsiteX4" fmla="*/ 5189 w 10122"/>
                <a:gd name="connsiteY4" fmla="*/ 252502 h 252398"/>
                <a:gd name="connsiteX5" fmla="*/ 10250 w 10122"/>
                <a:gd name="connsiteY5" fmla="*/ 243415 h 252398"/>
                <a:gd name="connsiteX6" fmla="*/ 10250 w 10122"/>
                <a:gd name="connsiteY6" fmla="*/ 9189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50" y="9189"/>
                  </a:moveTo>
                  <a:cubicBezTo>
                    <a:pt x="10250" y="4646"/>
                    <a:pt x="10250" y="103"/>
                    <a:pt x="5189" y="103"/>
                  </a:cubicBezTo>
                  <a:cubicBezTo>
                    <a:pt x="128" y="103"/>
                    <a:pt x="128" y="4646"/>
                    <a:pt x="128" y="9189"/>
                  </a:cubicBezTo>
                  <a:lnTo>
                    <a:pt x="128" y="243415"/>
                  </a:lnTo>
                  <a:cubicBezTo>
                    <a:pt x="128" y="247959"/>
                    <a:pt x="128" y="252502"/>
                    <a:pt x="5189" y="252502"/>
                  </a:cubicBezTo>
                  <a:cubicBezTo>
                    <a:pt x="10250" y="252502"/>
                    <a:pt x="10250" y="247959"/>
                    <a:pt x="10250" y="243415"/>
                  </a:cubicBezTo>
                  <a:lnTo>
                    <a:pt x="10250" y="9189"/>
                  </a:lnTo>
                  <a:close/>
                </a:path>
              </a:pathLst>
            </a:custGeom>
            <a:solidFill>
              <a:srgbClr val="000000"/>
            </a:solidFill>
            <a:ln w="25400"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25E2CA58-2076-C715-EB61-821758BAC785}"/>
                </a:ext>
              </a:extLst>
            </p:cNvPr>
            <p:cNvSpPr/>
            <p:nvPr>
              <p:custDataLst>
                <p:tags r:id="rId89"/>
              </p:custDataLst>
            </p:nvPr>
          </p:nvSpPr>
          <p:spPr>
            <a:xfrm>
              <a:off x="5877321" y="4972254"/>
              <a:ext cx="114632" cy="177941"/>
            </a:xfrm>
            <a:custGeom>
              <a:avLst/>
              <a:gdLst>
                <a:gd name="connsiteX0" fmla="*/ 58839 w 114632"/>
                <a:gd name="connsiteY0" fmla="*/ 2879 h 177941"/>
                <a:gd name="connsiteX1" fmla="*/ 55549 w 114632"/>
                <a:gd name="connsiteY1" fmla="*/ 103 h 177941"/>
                <a:gd name="connsiteX2" fmla="*/ 24677 w 114632"/>
                <a:gd name="connsiteY2" fmla="*/ 2627 h 177941"/>
                <a:gd name="connsiteX3" fmla="*/ 19869 w 114632"/>
                <a:gd name="connsiteY3" fmla="*/ 7675 h 177941"/>
                <a:gd name="connsiteX4" fmla="*/ 25942 w 114632"/>
                <a:gd name="connsiteY4" fmla="*/ 10704 h 177941"/>
                <a:gd name="connsiteX5" fmla="*/ 38595 w 114632"/>
                <a:gd name="connsiteY5" fmla="*/ 14994 h 177941"/>
                <a:gd name="connsiteX6" fmla="*/ 37835 w 114632"/>
                <a:gd name="connsiteY6" fmla="*/ 20042 h 177941"/>
                <a:gd name="connsiteX7" fmla="*/ 1143 w 114632"/>
                <a:gd name="connsiteY7" fmla="*/ 165424 h 177941"/>
                <a:gd name="connsiteX8" fmla="*/ 131 w 114632"/>
                <a:gd name="connsiteY8" fmla="*/ 170977 h 177941"/>
                <a:gd name="connsiteX9" fmla="*/ 7469 w 114632"/>
                <a:gd name="connsiteY9" fmla="*/ 178044 h 177941"/>
                <a:gd name="connsiteX10" fmla="*/ 16073 w 114632"/>
                <a:gd name="connsiteY10" fmla="*/ 172744 h 177941"/>
                <a:gd name="connsiteX11" fmla="*/ 30244 w 114632"/>
                <a:gd name="connsiteY11" fmla="*/ 117468 h 177941"/>
                <a:gd name="connsiteX12" fmla="*/ 59598 w 114632"/>
                <a:gd name="connsiteY12" fmla="*/ 138922 h 177941"/>
                <a:gd name="connsiteX13" fmla="*/ 58839 w 114632"/>
                <a:gd name="connsiteY13" fmla="*/ 144223 h 177941"/>
                <a:gd name="connsiteX14" fmla="*/ 57826 w 114632"/>
                <a:gd name="connsiteY14" fmla="*/ 153057 h 177941"/>
                <a:gd name="connsiteX15" fmla="*/ 81107 w 114632"/>
                <a:gd name="connsiteY15" fmla="*/ 178044 h 177941"/>
                <a:gd name="connsiteX16" fmla="*/ 101098 w 114632"/>
                <a:gd name="connsiteY16" fmla="*/ 164667 h 177941"/>
                <a:gd name="connsiteX17" fmla="*/ 110208 w 114632"/>
                <a:gd name="connsiteY17" fmla="*/ 139175 h 177941"/>
                <a:gd name="connsiteX18" fmla="*/ 107171 w 114632"/>
                <a:gd name="connsiteY18" fmla="*/ 136651 h 177941"/>
                <a:gd name="connsiteX19" fmla="*/ 103629 w 114632"/>
                <a:gd name="connsiteY19" fmla="*/ 141194 h 177941"/>
                <a:gd name="connsiteX20" fmla="*/ 81613 w 114632"/>
                <a:gd name="connsiteY20" fmla="*/ 172491 h 177941"/>
                <a:gd name="connsiteX21" fmla="*/ 73516 w 114632"/>
                <a:gd name="connsiteY21" fmla="*/ 160629 h 177941"/>
                <a:gd name="connsiteX22" fmla="*/ 75540 w 114632"/>
                <a:gd name="connsiteY22" fmla="*/ 146494 h 177941"/>
                <a:gd name="connsiteX23" fmla="*/ 76552 w 114632"/>
                <a:gd name="connsiteY23" fmla="*/ 138670 h 177941"/>
                <a:gd name="connsiteX24" fmla="*/ 39101 w 114632"/>
                <a:gd name="connsiteY24" fmla="*/ 112168 h 177941"/>
                <a:gd name="connsiteX25" fmla="*/ 60863 w 114632"/>
                <a:gd name="connsiteY25" fmla="*/ 93491 h 177941"/>
                <a:gd name="connsiteX26" fmla="*/ 97049 w 114632"/>
                <a:gd name="connsiteY26" fmla="*/ 69260 h 177941"/>
                <a:gd name="connsiteX27" fmla="*/ 99327 w 114632"/>
                <a:gd name="connsiteY27" fmla="*/ 69513 h 177941"/>
                <a:gd name="connsiteX28" fmla="*/ 104641 w 114632"/>
                <a:gd name="connsiteY28" fmla="*/ 71532 h 177941"/>
                <a:gd name="connsiteX29" fmla="*/ 105653 w 114632"/>
                <a:gd name="connsiteY29" fmla="*/ 72541 h 177941"/>
                <a:gd name="connsiteX30" fmla="*/ 91229 w 114632"/>
                <a:gd name="connsiteY30" fmla="*/ 86171 h 177941"/>
                <a:gd name="connsiteX31" fmla="*/ 100845 w 114632"/>
                <a:gd name="connsiteY31" fmla="*/ 95005 h 177941"/>
                <a:gd name="connsiteX32" fmla="*/ 114763 w 114632"/>
                <a:gd name="connsiteY32" fmla="*/ 79609 h 177941"/>
                <a:gd name="connsiteX33" fmla="*/ 97556 w 114632"/>
                <a:gd name="connsiteY33" fmla="*/ 63707 h 177941"/>
                <a:gd name="connsiteX34" fmla="*/ 60610 w 114632"/>
                <a:gd name="connsiteY34" fmla="*/ 85919 h 177941"/>
                <a:gd name="connsiteX35" fmla="*/ 32521 w 114632"/>
                <a:gd name="connsiteY35" fmla="*/ 109392 h 177941"/>
                <a:gd name="connsiteX36" fmla="*/ 58839 w 114632"/>
                <a:gd name="connsiteY36" fmla="*/ 2879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8839" y="2879"/>
                  </a:moveTo>
                  <a:cubicBezTo>
                    <a:pt x="58839" y="2627"/>
                    <a:pt x="58839" y="103"/>
                    <a:pt x="55549" y="103"/>
                  </a:cubicBezTo>
                  <a:cubicBezTo>
                    <a:pt x="49729" y="103"/>
                    <a:pt x="31256" y="2122"/>
                    <a:pt x="24677" y="2627"/>
                  </a:cubicBezTo>
                  <a:cubicBezTo>
                    <a:pt x="22652" y="2879"/>
                    <a:pt x="19869" y="3132"/>
                    <a:pt x="19869" y="7675"/>
                  </a:cubicBezTo>
                  <a:cubicBezTo>
                    <a:pt x="19869" y="10704"/>
                    <a:pt x="22146" y="10704"/>
                    <a:pt x="25942" y="10704"/>
                  </a:cubicBezTo>
                  <a:cubicBezTo>
                    <a:pt x="38089" y="10704"/>
                    <a:pt x="38595" y="12470"/>
                    <a:pt x="38595" y="14994"/>
                  </a:cubicBezTo>
                  <a:lnTo>
                    <a:pt x="37835" y="20042"/>
                  </a:lnTo>
                  <a:lnTo>
                    <a:pt x="1143" y="165424"/>
                  </a:lnTo>
                  <a:cubicBezTo>
                    <a:pt x="131" y="168958"/>
                    <a:pt x="131" y="169463"/>
                    <a:pt x="131" y="170977"/>
                  </a:cubicBezTo>
                  <a:cubicBezTo>
                    <a:pt x="131" y="176782"/>
                    <a:pt x="5192" y="178044"/>
                    <a:pt x="7469" y="178044"/>
                  </a:cubicBezTo>
                  <a:cubicBezTo>
                    <a:pt x="10759" y="178044"/>
                    <a:pt x="14555" y="175773"/>
                    <a:pt x="16073" y="172744"/>
                  </a:cubicBezTo>
                  <a:cubicBezTo>
                    <a:pt x="17338" y="170472"/>
                    <a:pt x="28726" y="123778"/>
                    <a:pt x="30244" y="117468"/>
                  </a:cubicBezTo>
                  <a:cubicBezTo>
                    <a:pt x="38848" y="118226"/>
                    <a:pt x="59598" y="122264"/>
                    <a:pt x="59598" y="138922"/>
                  </a:cubicBezTo>
                  <a:cubicBezTo>
                    <a:pt x="59598" y="140689"/>
                    <a:pt x="59598" y="141699"/>
                    <a:pt x="58839" y="144223"/>
                  </a:cubicBezTo>
                  <a:cubicBezTo>
                    <a:pt x="58333" y="147251"/>
                    <a:pt x="57826" y="150280"/>
                    <a:pt x="57826" y="153057"/>
                  </a:cubicBezTo>
                  <a:cubicBezTo>
                    <a:pt x="57826" y="167948"/>
                    <a:pt x="67949" y="178044"/>
                    <a:pt x="81107" y="178044"/>
                  </a:cubicBezTo>
                  <a:cubicBezTo>
                    <a:pt x="88699" y="178044"/>
                    <a:pt x="95531" y="174006"/>
                    <a:pt x="101098" y="164667"/>
                  </a:cubicBezTo>
                  <a:cubicBezTo>
                    <a:pt x="107425" y="153561"/>
                    <a:pt x="110208" y="139680"/>
                    <a:pt x="110208" y="139175"/>
                  </a:cubicBezTo>
                  <a:cubicBezTo>
                    <a:pt x="110208" y="136651"/>
                    <a:pt x="107931" y="136651"/>
                    <a:pt x="107171" y="136651"/>
                  </a:cubicBezTo>
                  <a:cubicBezTo>
                    <a:pt x="104641" y="136651"/>
                    <a:pt x="104388" y="137660"/>
                    <a:pt x="103629" y="141194"/>
                  </a:cubicBezTo>
                  <a:cubicBezTo>
                    <a:pt x="98568" y="159619"/>
                    <a:pt x="92748" y="172491"/>
                    <a:pt x="81613" y="172491"/>
                  </a:cubicBezTo>
                  <a:cubicBezTo>
                    <a:pt x="76805" y="172491"/>
                    <a:pt x="73516" y="169715"/>
                    <a:pt x="73516" y="160629"/>
                  </a:cubicBezTo>
                  <a:cubicBezTo>
                    <a:pt x="73516" y="156338"/>
                    <a:pt x="74528" y="150533"/>
                    <a:pt x="75540" y="146494"/>
                  </a:cubicBezTo>
                  <a:cubicBezTo>
                    <a:pt x="76552" y="142203"/>
                    <a:pt x="76552" y="141194"/>
                    <a:pt x="76552" y="138670"/>
                  </a:cubicBezTo>
                  <a:cubicBezTo>
                    <a:pt x="76552" y="122264"/>
                    <a:pt x="60610" y="114944"/>
                    <a:pt x="39101" y="112168"/>
                  </a:cubicBezTo>
                  <a:cubicBezTo>
                    <a:pt x="46945" y="107625"/>
                    <a:pt x="55043" y="99548"/>
                    <a:pt x="60863" y="93491"/>
                  </a:cubicBezTo>
                  <a:cubicBezTo>
                    <a:pt x="73010" y="80113"/>
                    <a:pt x="84650" y="69260"/>
                    <a:pt x="97049" y="69260"/>
                  </a:cubicBezTo>
                  <a:cubicBezTo>
                    <a:pt x="98568" y="69260"/>
                    <a:pt x="98821" y="69260"/>
                    <a:pt x="99327" y="69513"/>
                  </a:cubicBezTo>
                  <a:cubicBezTo>
                    <a:pt x="102363" y="70017"/>
                    <a:pt x="102617" y="70017"/>
                    <a:pt x="104641" y="71532"/>
                  </a:cubicBezTo>
                  <a:cubicBezTo>
                    <a:pt x="105147" y="71784"/>
                    <a:pt x="105147" y="72037"/>
                    <a:pt x="105653" y="72541"/>
                  </a:cubicBezTo>
                  <a:cubicBezTo>
                    <a:pt x="93507" y="73299"/>
                    <a:pt x="91229" y="83142"/>
                    <a:pt x="91229" y="86171"/>
                  </a:cubicBezTo>
                  <a:cubicBezTo>
                    <a:pt x="91229" y="90209"/>
                    <a:pt x="94013" y="95005"/>
                    <a:pt x="100845" y="95005"/>
                  </a:cubicBezTo>
                  <a:cubicBezTo>
                    <a:pt x="107425" y="95005"/>
                    <a:pt x="114763" y="89452"/>
                    <a:pt x="114763" y="79609"/>
                  </a:cubicBezTo>
                  <a:cubicBezTo>
                    <a:pt x="114763" y="72037"/>
                    <a:pt x="108943" y="63707"/>
                    <a:pt x="97556" y="63707"/>
                  </a:cubicBezTo>
                  <a:cubicBezTo>
                    <a:pt x="90470" y="63707"/>
                    <a:pt x="78830" y="65727"/>
                    <a:pt x="60610" y="85919"/>
                  </a:cubicBezTo>
                  <a:cubicBezTo>
                    <a:pt x="52006" y="95510"/>
                    <a:pt x="42137" y="105606"/>
                    <a:pt x="32521" y="109392"/>
                  </a:cubicBezTo>
                  <a:lnTo>
                    <a:pt x="58839" y="2879"/>
                  </a:lnTo>
                  <a:close/>
                </a:path>
              </a:pathLst>
            </a:custGeom>
            <a:solidFill>
              <a:srgbClr val="000000"/>
            </a:solidFill>
            <a:ln w="25400"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AD24CA50-99A9-880D-67FC-8C4BDC6F6FC9}"/>
                </a:ext>
              </a:extLst>
            </p:cNvPr>
            <p:cNvSpPr/>
            <p:nvPr>
              <p:custDataLst>
                <p:tags r:id="rId90"/>
              </p:custDataLst>
            </p:nvPr>
          </p:nvSpPr>
          <p:spPr>
            <a:xfrm>
              <a:off x="6080344" y="5079272"/>
              <a:ext cx="154614" cy="10095"/>
            </a:xfrm>
            <a:custGeom>
              <a:avLst/>
              <a:gdLst>
                <a:gd name="connsiteX0" fmla="*/ 145896 w 154614"/>
                <a:gd name="connsiteY0" fmla="*/ 10199 h 10095"/>
                <a:gd name="connsiteX1" fmla="*/ 154753 w 154614"/>
                <a:gd name="connsiteY1" fmla="*/ 5151 h 10095"/>
                <a:gd name="connsiteX2" fmla="*/ 145896 w 154614"/>
                <a:gd name="connsiteY2" fmla="*/ 103 h 10095"/>
                <a:gd name="connsiteX3" fmla="*/ 8995 w 154614"/>
                <a:gd name="connsiteY3" fmla="*/ 103 h 10095"/>
                <a:gd name="connsiteX4" fmla="*/ 139 w 154614"/>
                <a:gd name="connsiteY4" fmla="*/ 5151 h 10095"/>
                <a:gd name="connsiteX5" fmla="*/ 8995 w 154614"/>
                <a:gd name="connsiteY5" fmla="*/ 10199 h 10095"/>
                <a:gd name="connsiteX6" fmla="*/ 145896 w 154614"/>
                <a:gd name="connsiteY6" fmla="*/ 10199 h 1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095">
                  <a:moveTo>
                    <a:pt x="145896" y="10199"/>
                  </a:moveTo>
                  <a:cubicBezTo>
                    <a:pt x="150198" y="10199"/>
                    <a:pt x="154753" y="10199"/>
                    <a:pt x="154753" y="5151"/>
                  </a:cubicBezTo>
                  <a:cubicBezTo>
                    <a:pt x="154753" y="103"/>
                    <a:pt x="150198" y="103"/>
                    <a:pt x="145896" y="103"/>
                  </a:cubicBezTo>
                  <a:lnTo>
                    <a:pt x="8995" y="103"/>
                  </a:lnTo>
                  <a:cubicBezTo>
                    <a:pt x="4693" y="103"/>
                    <a:pt x="139" y="103"/>
                    <a:pt x="139" y="5151"/>
                  </a:cubicBezTo>
                  <a:cubicBezTo>
                    <a:pt x="139" y="10199"/>
                    <a:pt x="4693" y="10199"/>
                    <a:pt x="8995" y="10199"/>
                  </a:cubicBezTo>
                  <a:lnTo>
                    <a:pt x="145896" y="10199"/>
                  </a:lnTo>
                  <a:close/>
                </a:path>
              </a:pathLst>
            </a:custGeom>
            <a:solidFill>
              <a:srgbClr val="000000"/>
            </a:solidFill>
            <a:ln w="25400"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7B3EAD8-1A4E-55B0-9068-259EB6F0A7BD}"/>
                </a:ext>
              </a:extLst>
            </p:cNvPr>
            <p:cNvSpPr/>
            <p:nvPr>
              <p:custDataLst>
                <p:tags r:id="rId91"/>
              </p:custDataLst>
            </p:nvPr>
          </p:nvSpPr>
          <p:spPr>
            <a:xfrm>
              <a:off x="6334913" y="4979322"/>
              <a:ext cx="83506" cy="168097"/>
            </a:xfrm>
            <a:custGeom>
              <a:avLst/>
              <a:gdLst>
                <a:gd name="connsiteX0" fmla="*/ 52024 w 83506"/>
                <a:gd name="connsiteY0" fmla="*/ 6665 h 168097"/>
                <a:gd name="connsiteX1" fmla="*/ 46204 w 83506"/>
                <a:gd name="connsiteY1" fmla="*/ 103 h 168097"/>
                <a:gd name="connsiteX2" fmla="*/ 149 w 83506"/>
                <a:gd name="connsiteY2" fmla="*/ 16256 h 168097"/>
                <a:gd name="connsiteX3" fmla="*/ 149 w 83506"/>
                <a:gd name="connsiteY3" fmla="*/ 24081 h 168097"/>
                <a:gd name="connsiteX4" fmla="*/ 33298 w 83506"/>
                <a:gd name="connsiteY4" fmla="*/ 17518 h 168097"/>
                <a:gd name="connsiteX5" fmla="*/ 33298 w 83506"/>
                <a:gd name="connsiteY5" fmla="*/ 148261 h 168097"/>
                <a:gd name="connsiteX6" fmla="*/ 9764 w 83506"/>
                <a:gd name="connsiteY6" fmla="*/ 160376 h 168097"/>
                <a:gd name="connsiteX7" fmla="*/ 1667 w 83506"/>
                <a:gd name="connsiteY7" fmla="*/ 160376 h 168097"/>
                <a:gd name="connsiteX8" fmla="*/ 1667 w 83506"/>
                <a:gd name="connsiteY8" fmla="*/ 168201 h 168097"/>
                <a:gd name="connsiteX9" fmla="*/ 42661 w 83506"/>
                <a:gd name="connsiteY9" fmla="*/ 167443 h 168097"/>
                <a:gd name="connsiteX10" fmla="*/ 83655 w 83506"/>
                <a:gd name="connsiteY10" fmla="*/ 168201 h 168097"/>
                <a:gd name="connsiteX11" fmla="*/ 83655 w 83506"/>
                <a:gd name="connsiteY11" fmla="*/ 160376 h 168097"/>
                <a:gd name="connsiteX12" fmla="*/ 75558 w 83506"/>
                <a:gd name="connsiteY12" fmla="*/ 160376 h 168097"/>
                <a:gd name="connsiteX13" fmla="*/ 52024 w 83506"/>
                <a:gd name="connsiteY13" fmla="*/ 148261 h 168097"/>
                <a:gd name="connsiteX14" fmla="*/ 52024 w 83506"/>
                <a:gd name="connsiteY14" fmla="*/ 6665 h 16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097">
                  <a:moveTo>
                    <a:pt x="52024" y="6665"/>
                  </a:moveTo>
                  <a:cubicBezTo>
                    <a:pt x="52024" y="608"/>
                    <a:pt x="52024" y="103"/>
                    <a:pt x="46204" y="103"/>
                  </a:cubicBezTo>
                  <a:cubicBezTo>
                    <a:pt x="30515" y="16256"/>
                    <a:pt x="8246" y="16256"/>
                    <a:pt x="149" y="16256"/>
                  </a:cubicBezTo>
                  <a:lnTo>
                    <a:pt x="149" y="24081"/>
                  </a:lnTo>
                  <a:cubicBezTo>
                    <a:pt x="5210" y="24081"/>
                    <a:pt x="20140" y="24081"/>
                    <a:pt x="33298" y="17518"/>
                  </a:cubicBezTo>
                  <a:lnTo>
                    <a:pt x="33298" y="148261"/>
                  </a:lnTo>
                  <a:cubicBezTo>
                    <a:pt x="33298" y="157347"/>
                    <a:pt x="32539" y="160376"/>
                    <a:pt x="9764" y="160376"/>
                  </a:cubicBezTo>
                  <a:lnTo>
                    <a:pt x="1667" y="160376"/>
                  </a:lnTo>
                  <a:lnTo>
                    <a:pt x="1667" y="168201"/>
                  </a:lnTo>
                  <a:cubicBezTo>
                    <a:pt x="10524" y="167443"/>
                    <a:pt x="32539" y="167443"/>
                    <a:pt x="42661" y="167443"/>
                  </a:cubicBezTo>
                  <a:cubicBezTo>
                    <a:pt x="52783" y="167443"/>
                    <a:pt x="74799" y="167443"/>
                    <a:pt x="83655" y="168201"/>
                  </a:cubicBezTo>
                  <a:lnTo>
                    <a:pt x="83655" y="160376"/>
                  </a:lnTo>
                  <a:lnTo>
                    <a:pt x="75558" y="160376"/>
                  </a:lnTo>
                  <a:cubicBezTo>
                    <a:pt x="52783" y="160376"/>
                    <a:pt x="52024" y="157600"/>
                    <a:pt x="52024" y="148261"/>
                  </a:cubicBezTo>
                  <a:lnTo>
                    <a:pt x="52024" y="6665"/>
                  </a:lnTo>
                  <a:close/>
                </a:path>
              </a:pathLst>
            </a:custGeom>
            <a:solidFill>
              <a:srgbClr val="000000"/>
            </a:solidFill>
            <a:ln w="25400"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E7D03AA3-992C-423C-6523-7D241EBBF957}"/>
                </a:ext>
              </a:extLst>
            </p:cNvPr>
            <p:cNvSpPr/>
            <p:nvPr>
              <p:custDataLst>
                <p:tags r:id="rId92"/>
              </p:custDataLst>
            </p:nvPr>
          </p:nvSpPr>
          <p:spPr>
            <a:xfrm>
              <a:off x="6452835" y="4958120"/>
              <a:ext cx="56430" cy="252398"/>
            </a:xfrm>
            <a:custGeom>
              <a:avLst/>
              <a:gdLst>
                <a:gd name="connsiteX0" fmla="*/ 55319 w 56430"/>
                <a:gd name="connsiteY0" fmla="*/ 130593 h 252398"/>
                <a:gd name="connsiteX1" fmla="*/ 56584 w 56430"/>
                <a:gd name="connsiteY1" fmla="*/ 126302 h 252398"/>
                <a:gd name="connsiteX2" fmla="*/ 55319 w 56430"/>
                <a:gd name="connsiteY2" fmla="*/ 122012 h 252398"/>
                <a:gd name="connsiteX3" fmla="*/ 11035 w 56430"/>
                <a:gd name="connsiteY3" fmla="*/ 5908 h 252398"/>
                <a:gd name="connsiteX4" fmla="*/ 5215 w 56430"/>
                <a:gd name="connsiteY4" fmla="*/ 103 h 252398"/>
                <a:gd name="connsiteX5" fmla="*/ 154 w 56430"/>
                <a:gd name="connsiteY5" fmla="*/ 5151 h 252398"/>
                <a:gd name="connsiteX6" fmla="*/ 1419 w 56430"/>
                <a:gd name="connsiteY6" fmla="*/ 9189 h 252398"/>
                <a:gd name="connsiteX7" fmla="*/ 46209 w 56430"/>
                <a:gd name="connsiteY7" fmla="*/ 126302 h 252398"/>
                <a:gd name="connsiteX8" fmla="*/ 1419 w 56430"/>
                <a:gd name="connsiteY8" fmla="*/ 242911 h 252398"/>
                <a:gd name="connsiteX9" fmla="*/ 154 w 56430"/>
                <a:gd name="connsiteY9" fmla="*/ 247454 h 252398"/>
                <a:gd name="connsiteX10" fmla="*/ 5215 w 56430"/>
                <a:gd name="connsiteY10" fmla="*/ 252502 h 252398"/>
                <a:gd name="connsiteX11" fmla="*/ 10529 w 56430"/>
                <a:gd name="connsiteY11" fmla="*/ 247454 h 252398"/>
                <a:gd name="connsiteX12" fmla="*/ 55319 w 56430"/>
                <a:gd name="connsiteY12" fmla="*/ 130593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319" y="130593"/>
                  </a:moveTo>
                  <a:cubicBezTo>
                    <a:pt x="56584" y="127564"/>
                    <a:pt x="56584" y="127060"/>
                    <a:pt x="56584" y="126302"/>
                  </a:cubicBezTo>
                  <a:cubicBezTo>
                    <a:pt x="56584" y="125545"/>
                    <a:pt x="56584" y="125040"/>
                    <a:pt x="55319" y="122012"/>
                  </a:cubicBezTo>
                  <a:lnTo>
                    <a:pt x="11035" y="5908"/>
                  </a:lnTo>
                  <a:cubicBezTo>
                    <a:pt x="9516" y="1617"/>
                    <a:pt x="7998" y="103"/>
                    <a:pt x="5215" y="103"/>
                  </a:cubicBezTo>
                  <a:cubicBezTo>
                    <a:pt x="2431" y="103"/>
                    <a:pt x="154" y="2375"/>
                    <a:pt x="154" y="5151"/>
                  </a:cubicBezTo>
                  <a:cubicBezTo>
                    <a:pt x="154" y="5908"/>
                    <a:pt x="154" y="6413"/>
                    <a:pt x="1419" y="9189"/>
                  </a:cubicBezTo>
                  <a:lnTo>
                    <a:pt x="46209" y="126302"/>
                  </a:lnTo>
                  <a:lnTo>
                    <a:pt x="1419" y="242911"/>
                  </a:lnTo>
                  <a:cubicBezTo>
                    <a:pt x="154" y="245687"/>
                    <a:pt x="154" y="246192"/>
                    <a:pt x="154" y="247454"/>
                  </a:cubicBezTo>
                  <a:cubicBezTo>
                    <a:pt x="154" y="250230"/>
                    <a:pt x="2431" y="252502"/>
                    <a:pt x="5215" y="252502"/>
                  </a:cubicBezTo>
                  <a:cubicBezTo>
                    <a:pt x="8504" y="252502"/>
                    <a:pt x="9516" y="249978"/>
                    <a:pt x="10529" y="247454"/>
                  </a:cubicBezTo>
                  <a:lnTo>
                    <a:pt x="55319" y="130593"/>
                  </a:lnTo>
                  <a:close/>
                </a:path>
              </a:pathLst>
            </a:custGeom>
            <a:solidFill>
              <a:srgbClr val="000000"/>
            </a:solidFill>
            <a:ln w="25400"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5C71D66F-B62E-F633-A1F9-38F52E3CE607}"/>
                </a:ext>
              </a:extLst>
            </p:cNvPr>
            <p:cNvSpPr/>
            <p:nvPr>
              <p:custDataLst>
                <p:tags r:id="rId93"/>
              </p:custDataLst>
            </p:nvPr>
          </p:nvSpPr>
          <p:spPr>
            <a:xfrm>
              <a:off x="6547600" y="5115188"/>
              <a:ext cx="73334" cy="107951"/>
            </a:xfrm>
            <a:custGeom>
              <a:avLst/>
              <a:gdLst>
                <a:gd name="connsiteX0" fmla="*/ 43556 w 73334"/>
                <a:gd name="connsiteY0" fmla="*/ 7703 h 107951"/>
                <a:gd name="connsiteX1" fmla="*/ 35939 w 73334"/>
                <a:gd name="connsiteY1" fmla="*/ 105 h 107951"/>
                <a:gd name="connsiteX2" fmla="*/ 7952 w 73334"/>
                <a:gd name="connsiteY2" fmla="*/ 105 h 107951"/>
                <a:gd name="connsiteX3" fmla="*/ 158 w 73334"/>
                <a:gd name="connsiteY3" fmla="*/ 5936 h 107951"/>
                <a:gd name="connsiteX4" fmla="*/ 7952 w 73334"/>
                <a:gd name="connsiteY4" fmla="*/ 11766 h 107951"/>
                <a:gd name="connsiteX5" fmla="*/ 30094 w 73334"/>
                <a:gd name="connsiteY5" fmla="*/ 11766 h 107951"/>
                <a:gd name="connsiteX6" fmla="*/ 30094 w 73334"/>
                <a:gd name="connsiteY6" fmla="*/ 96395 h 107951"/>
                <a:gd name="connsiteX7" fmla="*/ 7952 w 73334"/>
                <a:gd name="connsiteY7" fmla="*/ 96395 h 107951"/>
                <a:gd name="connsiteX8" fmla="*/ 158 w 73334"/>
                <a:gd name="connsiteY8" fmla="*/ 102226 h 107951"/>
                <a:gd name="connsiteX9" fmla="*/ 7952 w 73334"/>
                <a:gd name="connsiteY9" fmla="*/ 108056 h 107951"/>
                <a:gd name="connsiteX10" fmla="*/ 65698 w 73334"/>
                <a:gd name="connsiteY10" fmla="*/ 108056 h 107951"/>
                <a:gd name="connsiteX11" fmla="*/ 73492 w 73334"/>
                <a:gd name="connsiteY11" fmla="*/ 102226 h 107951"/>
                <a:gd name="connsiteX12" fmla="*/ 65698 w 73334"/>
                <a:gd name="connsiteY12" fmla="*/ 96395 h 107951"/>
                <a:gd name="connsiteX13" fmla="*/ 43556 w 73334"/>
                <a:gd name="connsiteY13" fmla="*/ 96395 h 107951"/>
                <a:gd name="connsiteX14" fmla="*/ 43556 w 73334"/>
                <a:gd name="connsiteY14" fmla="*/ 7703 h 10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334" h="107951">
                  <a:moveTo>
                    <a:pt x="43556" y="7703"/>
                  </a:moveTo>
                  <a:cubicBezTo>
                    <a:pt x="43556" y="1695"/>
                    <a:pt x="41785" y="105"/>
                    <a:pt x="35939" y="105"/>
                  </a:cubicBezTo>
                  <a:lnTo>
                    <a:pt x="7952" y="105"/>
                  </a:lnTo>
                  <a:cubicBezTo>
                    <a:pt x="5295" y="105"/>
                    <a:pt x="158" y="105"/>
                    <a:pt x="158" y="5936"/>
                  </a:cubicBezTo>
                  <a:cubicBezTo>
                    <a:pt x="158" y="11766"/>
                    <a:pt x="5472" y="11766"/>
                    <a:pt x="7952" y="11766"/>
                  </a:cubicBezTo>
                  <a:lnTo>
                    <a:pt x="30094" y="11766"/>
                  </a:lnTo>
                  <a:lnTo>
                    <a:pt x="30094" y="96395"/>
                  </a:lnTo>
                  <a:lnTo>
                    <a:pt x="7952" y="96395"/>
                  </a:lnTo>
                  <a:cubicBezTo>
                    <a:pt x="5295" y="96395"/>
                    <a:pt x="158" y="96395"/>
                    <a:pt x="158" y="102226"/>
                  </a:cubicBezTo>
                  <a:cubicBezTo>
                    <a:pt x="158" y="108056"/>
                    <a:pt x="5472" y="108056"/>
                    <a:pt x="7952" y="108056"/>
                  </a:cubicBezTo>
                  <a:lnTo>
                    <a:pt x="65698" y="108056"/>
                  </a:lnTo>
                  <a:cubicBezTo>
                    <a:pt x="68355" y="108056"/>
                    <a:pt x="73492" y="108056"/>
                    <a:pt x="73492" y="102226"/>
                  </a:cubicBezTo>
                  <a:cubicBezTo>
                    <a:pt x="73492" y="96395"/>
                    <a:pt x="68178" y="96395"/>
                    <a:pt x="65698" y="96395"/>
                  </a:cubicBezTo>
                  <a:lnTo>
                    <a:pt x="43556" y="96395"/>
                  </a:lnTo>
                  <a:lnTo>
                    <a:pt x="43556" y="7703"/>
                  </a:lnTo>
                  <a:close/>
                </a:path>
              </a:pathLst>
            </a:custGeom>
            <a:solidFill>
              <a:srgbClr val="000000"/>
            </a:solidFill>
            <a:ln w="35560"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F8D50EB2-32F0-2E18-3AFA-DB59B20C64C3}"/>
                </a:ext>
              </a:extLst>
            </p:cNvPr>
            <p:cNvSpPr/>
            <p:nvPr>
              <p:custDataLst>
                <p:tags r:id="rId94"/>
              </p:custDataLst>
            </p:nvPr>
          </p:nvSpPr>
          <p:spPr>
            <a:xfrm>
              <a:off x="6644185" y="5145576"/>
              <a:ext cx="70500" cy="78445"/>
            </a:xfrm>
            <a:custGeom>
              <a:avLst/>
              <a:gdLst>
                <a:gd name="connsiteX0" fmla="*/ 70662 w 70500"/>
                <a:gd name="connsiteY0" fmla="*/ 58586 h 78445"/>
                <a:gd name="connsiteX1" fmla="*/ 63930 w 70500"/>
                <a:gd name="connsiteY1" fmla="*/ 53109 h 78445"/>
                <a:gd name="connsiteX2" fmla="*/ 57376 w 70500"/>
                <a:gd name="connsiteY2" fmla="*/ 57173 h 78445"/>
                <a:gd name="connsiteX3" fmla="*/ 40726 w 70500"/>
                <a:gd name="connsiteY3" fmla="*/ 66890 h 78445"/>
                <a:gd name="connsiteX4" fmla="*/ 13624 w 70500"/>
                <a:gd name="connsiteY4" fmla="*/ 39505 h 78445"/>
                <a:gd name="connsiteX5" fmla="*/ 41789 w 70500"/>
                <a:gd name="connsiteY5" fmla="*/ 11766 h 78445"/>
                <a:gd name="connsiteX6" fmla="*/ 50822 w 70500"/>
                <a:gd name="connsiteY6" fmla="*/ 12296 h 78445"/>
                <a:gd name="connsiteX7" fmla="*/ 51531 w 70500"/>
                <a:gd name="connsiteY7" fmla="*/ 14240 h 78445"/>
                <a:gd name="connsiteX8" fmla="*/ 60033 w 70500"/>
                <a:gd name="connsiteY8" fmla="*/ 22367 h 78445"/>
                <a:gd name="connsiteX9" fmla="*/ 68713 w 70500"/>
                <a:gd name="connsiteY9" fmla="*/ 13710 h 78445"/>
                <a:gd name="connsiteX10" fmla="*/ 42143 w 70500"/>
                <a:gd name="connsiteY10" fmla="*/ 105 h 78445"/>
                <a:gd name="connsiteX11" fmla="*/ 162 w 70500"/>
                <a:gd name="connsiteY11" fmla="*/ 39505 h 78445"/>
                <a:gd name="connsiteX12" fmla="*/ 39840 w 70500"/>
                <a:gd name="connsiteY12" fmla="*/ 78551 h 78445"/>
                <a:gd name="connsiteX13" fmla="*/ 70662 w 70500"/>
                <a:gd name="connsiteY13" fmla="*/ 58586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662" y="58586"/>
                  </a:moveTo>
                  <a:cubicBezTo>
                    <a:pt x="70662" y="54699"/>
                    <a:pt x="67650" y="53109"/>
                    <a:pt x="63930" y="53109"/>
                  </a:cubicBezTo>
                  <a:cubicBezTo>
                    <a:pt x="61451" y="53109"/>
                    <a:pt x="58971" y="53109"/>
                    <a:pt x="57376" y="57173"/>
                  </a:cubicBezTo>
                  <a:cubicBezTo>
                    <a:pt x="54188" y="64947"/>
                    <a:pt x="47103" y="66890"/>
                    <a:pt x="40726" y="66890"/>
                  </a:cubicBezTo>
                  <a:cubicBezTo>
                    <a:pt x="26023" y="66890"/>
                    <a:pt x="13624" y="54876"/>
                    <a:pt x="13624" y="39505"/>
                  </a:cubicBezTo>
                  <a:cubicBezTo>
                    <a:pt x="13624" y="30494"/>
                    <a:pt x="19292" y="11766"/>
                    <a:pt x="41789" y="11766"/>
                  </a:cubicBezTo>
                  <a:cubicBezTo>
                    <a:pt x="46925" y="11766"/>
                    <a:pt x="49937" y="12120"/>
                    <a:pt x="50822" y="12296"/>
                  </a:cubicBezTo>
                  <a:cubicBezTo>
                    <a:pt x="51354" y="12473"/>
                    <a:pt x="51531" y="12650"/>
                    <a:pt x="51531" y="14240"/>
                  </a:cubicBezTo>
                  <a:cubicBezTo>
                    <a:pt x="51885" y="19364"/>
                    <a:pt x="55605" y="22367"/>
                    <a:pt x="60033" y="22367"/>
                  </a:cubicBezTo>
                  <a:cubicBezTo>
                    <a:pt x="65348" y="22367"/>
                    <a:pt x="68713" y="18480"/>
                    <a:pt x="68713" y="13710"/>
                  </a:cubicBezTo>
                  <a:cubicBezTo>
                    <a:pt x="68713" y="105"/>
                    <a:pt x="50291" y="105"/>
                    <a:pt x="42143" y="105"/>
                  </a:cubicBezTo>
                  <a:cubicBezTo>
                    <a:pt x="10613" y="105"/>
                    <a:pt x="162" y="24487"/>
                    <a:pt x="162" y="39505"/>
                  </a:cubicBezTo>
                  <a:cubicBezTo>
                    <a:pt x="162" y="60706"/>
                    <a:pt x="17167" y="78551"/>
                    <a:pt x="39840" y="78551"/>
                  </a:cubicBezTo>
                  <a:cubicBezTo>
                    <a:pt x="64993" y="78551"/>
                    <a:pt x="70662" y="61590"/>
                    <a:pt x="70662" y="58586"/>
                  </a:cubicBezTo>
                  <a:close/>
                </a:path>
              </a:pathLst>
            </a:custGeom>
            <a:solidFill>
              <a:srgbClr val="000000"/>
            </a:solidFill>
            <a:ln w="35560"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FCC8CE2B-6AA8-3014-7B3C-A4BCD82534A6}"/>
                </a:ext>
              </a:extLst>
            </p:cNvPr>
            <p:cNvSpPr/>
            <p:nvPr>
              <p:custDataLst>
                <p:tags r:id="rId95"/>
              </p:custDataLst>
            </p:nvPr>
          </p:nvSpPr>
          <p:spPr>
            <a:xfrm>
              <a:off x="6810475" y="4958120"/>
              <a:ext cx="10122" cy="252398"/>
            </a:xfrm>
            <a:custGeom>
              <a:avLst/>
              <a:gdLst>
                <a:gd name="connsiteX0" fmla="*/ 10289 w 10122"/>
                <a:gd name="connsiteY0" fmla="*/ 9189 h 252398"/>
                <a:gd name="connsiteX1" fmla="*/ 5228 w 10122"/>
                <a:gd name="connsiteY1" fmla="*/ 103 h 252398"/>
                <a:gd name="connsiteX2" fmla="*/ 167 w 10122"/>
                <a:gd name="connsiteY2" fmla="*/ 9189 h 252398"/>
                <a:gd name="connsiteX3" fmla="*/ 167 w 10122"/>
                <a:gd name="connsiteY3" fmla="*/ 243415 h 252398"/>
                <a:gd name="connsiteX4" fmla="*/ 5228 w 10122"/>
                <a:gd name="connsiteY4" fmla="*/ 252502 h 252398"/>
                <a:gd name="connsiteX5" fmla="*/ 10289 w 10122"/>
                <a:gd name="connsiteY5" fmla="*/ 243415 h 252398"/>
                <a:gd name="connsiteX6" fmla="*/ 10289 w 10122"/>
                <a:gd name="connsiteY6" fmla="*/ 9189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89" y="9189"/>
                  </a:moveTo>
                  <a:cubicBezTo>
                    <a:pt x="10289" y="4646"/>
                    <a:pt x="10289" y="103"/>
                    <a:pt x="5228" y="103"/>
                  </a:cubicBezTo>
                  <a:cubicBezTo>
                    <a:pt x="167" y="103"/>
                    <a:pt x="167" y="4646"/>
                    <a:pt x="167" y="9189"/>
                  </a:cubicBezTo>
                  <a:lnTo>
                    <a:pt x="167" y="243415"/>
                  </a:lnTo>
                  <a:cubicBezTo>
                    <a:pt x="167" y="247959"/>
                    <a:pt x="167" y="252502"/>
                    <a:pt x="5228" y="252502"/>
                  </a:cubicBezTo>
                  <a:cubicBezTo>
                    <a:pt x="10289" y="252502"/>
                    <a:pt x="10289" y="247959"/>
                    <a:pt x="10289" y="243415"/>
                  </a:cubicBezTo>
                  <a:lnTo>
                    <a:pt x="10289" y="9189"/>
                  </a:lnTo>
                  <a:close/>
                </a:path>
              </a:pathLst>
            </a:custGeom>
            <a:solidFill>
              <a:srgbClr val="000000"/>
            </a:solidFill>
            <a:ln w="25400"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909FD26-5362-DD5C-6E6D-3F77729BFBAC}"/>
                </a:ext>
              </a:extLst>
            </p:cNvPr>
            <p:cNvSpPr/>
            <p:nvPr>
              <p:custDataLst>
                <p:tags r:id="rId96"/>
              </p:custDataLst>
            </p:nvPr>
          </p:nvSpPr>
          <p:spPr>
            <a:xfrm>
              <a:off x="6842556" y="5035859"/>
              <a:ext cx="132092" cy="160525"/>
            </a:xfrm>
            <a:custGeom>
              <a:avLst/>
              <a:gdLst>
                <a:gd name="connsiteX0" fmla="*/ 19655 w 132092"/>
                <a:gd name="connsiteY0" fmla="*/ 142456 h 160525"/>
                <a:gd name="connsiteX1" fmla="*/ 5990 w 132092"/>
                <a:gd name="connsiteY1" fmla="*/ 152804 h 160525"/>
                <a:gd name="connsiteX2" fmla="*/ 170 w 132092"/>
                <a:gd name="connsiteY2" fmla="*/ 157600 h 160525"/>
                <a:gd name="connsiteX3" fmla="*/ 3459 w 132092"/>
                <a:gd name="connsiteY3" fmla="*/ 160629 h 160525"/>
                <a:gd name="connsiteX4" fmla="*/ 24716 w 132092"/>
                <a:gd name="connsiteY4" fmla="*/ 159871 h 160525"/>
                <a:gd name="connsiteX5" fmla="*/ 49768 w 132092"/>
                <a:gd name="connsiteY5" fmla="*/ 160629 h 160525"/>
                <a:gd name="connsiteX6" fmla="*/ 54323 w 132092"/>
                <a:gd name="connsiteY6" fmla="*/ 155581 h 160525"/>
                <a:gd name="connsiteX7" fmla="*/ 48249 w 132092"/>
                <a:gd name="connsiteY7" fmla="*/ 152804 h 160525"/>
                <a:gd name="connsiteX8" fmla="*/ 35597 w 132092"/>
                <a:gd name="connsiteY8" fmla="*/ 148766 h 160525"/>
                <a:gd name="connsiteX9" fmla="*/ 47996 w 132092"/>
                <a:gd name="connsiteY9" fmla="*/ 98286 h 160525"/>
                <a:gd name="connsiteX10" fmla="*/ 71277 w 132092"/>
                <a:gd name="connsiteY10" fmla="*/ 114440 h 160525"/>
                <a:gd name="connsiteX11" fmla="*/ 132262 w 132092"/>
                <a:gd name="connsiteY11" fmla="*/ 40487 h 160525"/>
                <a:gd name="connsiteX12" fmla="*/ 98607 w 132092"/>
                <a:gd name="connsiteY12" fmla="*/ 103 h 160525"/>
                <a:gd name="connsiteX13" fmla="*/ 65457 w 132092"/>
                <a:gd name="connsiteY13" fmla="*/ 19033 h 160525"/>
                <a:gd name="connsiteX14" fmla="*/ 42682 w 132092"/>
                <a:gd name="connsiteY14" fmla="*/ 103 h 160525"/>
                <a:gd name="connsiteX15" fmla="*/ 23957 w 132092"/>
                <a:gd name="connsiteY15" fmla="*/ 14490 h 160525"/>
                <a:gd name="connsiteX16" fmla="*/ 16112 w 132092"/>
                <a:gd name="connsiteY16" fmla="*/ 38972 h 160525"/>
                <a:gd name="connsiteX17" fmla="*/ 19149 w 132092"/>
                <a:gd name="connsiteY17" fmla="*/ 41496 h 160525"/>
                <a:gd name="connsiteX18" fmla="*/ 23450 w 132092"/>
                <a:gd name="connsiteY18" fmla="*/ 35691 h 160525"/>
                <a:gd name="connsiteX19" fmla="*/ 41923 w 132092"/>
                <a:gd name="connsiteY19" fmla="*/ 5656 h 160525"/>
                <a:gd name="connsiteX20" fmla="*/ 49768 w 132092"/>
                <a:gd name="connsiteY20" fmla="*/ 17266 h 160525"/>
                <a:gd name="connsiteX21" fmla="*/ 47996 w 132092"/>
                <a:gd name="connsiteY21" fmla="*/ 30138 h 160525"/>
                <a:gd name="connsiteX22" fmla="*/ 19655 w 132092"/>
                <a:gd name="connsiteY22" fmla="*/ 142456 h 160525"/>
                <a:gd name="connsiteX23" fmla="*/ 64192 w 132092"/>
                <a:gd name="connsiteY23" fmla="*/ 32915 h 160525"/>
                <a:gd name="connsiteX24" fmla="*/ 77350 w 132092"/>
                <a:gd name="connsiteY24" fmla="*/ 15247 h 160525"/>
                <a:gd name="connsiteX25" fmla="*/ 97847 w 132092"/>
                <a:gd name="connsiteY25" fmla="*/ 5656 h 160525"/>
                <a:gd name="connsiteX26" fmla="*/ 114043 w 132092"/>
                <a:gd name="connsiteY26" fmla="*/ 29381 h 160525"/>
                <a:gd name="connsiteX27" fmla="*/ 101137 w 132092"/>
                <a:gd name="connsiteY27" fmla="*/ 82890 h 160525"/>
                <a:gd name="connsiteX28" fmla="*/ 71024 w 132092"/>
                <a:gd name="connsiteY28" fmla="*/ 108887 h 160525"/>
                <a:gd name="connsiteX29" fmla="*/ 51033 w 132092"/>
                <a:gd name="connsiteY29" fmla="*/ 86423 h 160525"/>
                <a:gd name="connsiteX30" fmla="*/ 51792 w 132092"/>
                <a:gd name="connsiteY30" fmla="*/ 82385 h 160525"/>
                <a:gd name="connsiteX31" fmla="*/ 64192 w 132092"/>
                <a:gd name="connsiteY31" fmla="*/ 32915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655" y="142456"/>
                  </a:moveTo>
                  <a:cubicBezTo>
                    <a:pt x="17630" y="151037"/>
                    <a:pt x="17124" y="152804"/>
                    <a:pt x="5990" y="152804"/>
                  </a:cubicBezTo>
                  <a:cubicBezTo>
                    <a:pt x="2953" y="152804"/>
                    <a:pt x="170" y="152804"/>
                    <a:pt x="170" y="157600"/>
                  </a:cubicBezTo>
                  <a:cubicBezTo>
                    <a:pt x="170" y="159619"/>
                    <a:pt x="1435" y="160629"/>
                    <a:pt x="3459" y="160629"/>
                  </a:cubicBezTo>
                  <a:cubicBezTo>
                    <a:pt x="10292" y="160629"/>
                    <a:pt x="17630" y="159871"/>
                    <a:pt x="24716" y="159871"/>
                  </a:cubicBezTo>
                  <a:cubicBezTo>
                    <a:pt x="33066" y="159871"/>
                    <a:pt x="41670" y="160629"/>
                    <a:pt x="49768" y="160629"/>
                  </a:cubicBezTo>
                  <a:cubicBezTo>
                    <a:pt x="51033" y="160629"/>
                    <a:pt x="54323" y="160629"/>
                    <a:pt x="54323" y="155581"/>
                  </a:cubicBezTo>
                  <a:cubicBezTo>
                    <a:pt x="54323" y="152804"/>
                    <a:pt x="51792" y="152804"/>
                    <a:pt x="48249" y="152804"/>
                  </a:cubicBezTo>
                  <a:cubicBezTo>
                    <a:pt x="35597" y="152804"/>
                    <a:pt x="35597" y="151037"/>
                    <a:pt x="35597" y="148766"/>
                  </a:cubicBezTo>
                  <a:cubicBezTo>
                    <a:pt x="35597" y="145737"/>
                    <a:pt x="46225" y="104596"/>
                    <a:pt x="47996" y="98286"/>
                  </a:cubicBezTo>
                  <a:cubicBezTo>
                    <a:pt x="51286" y="105606"/>
                    <a:pt x="58371" y="114440"/>
                    <a:pt x="71277" y="114440"/>
                  </a:cubicBezTo>
                  <a:cubicBezTo>
                    <a:pt x="100631" y="114440"/>
                    <a:pt x="132262" y="77589"/>
                    <a:pt x="132262" y="40487"/>
                  </a:cubicBezTo>
                  <a:cubicBezTo>
                    <a:pt x="132262" y="16761"/>
                    <a:pt x="117838" y="103"/>
                    <a:pt x="98607" y="103"/>
                  </a:cubicBezTo>
                  <a:cubicBezTo>
                    <a:pt x="85954" y="103"/>
                    <a:pt x="73808" y="9189"/>
                    <a:pt x="65457" y="19033"/>
                  </a:cubicBezTo>
                  <a:cubicBezTo>
                    <a:pt x="62926" y="5403"/>
                    <a:pt x="52045" y="103"/>
                    <a:pt x="42682" y="103"/>
                  </a:cubicBezTo>
                  <a:cubicBezTo>
                    <a:pt x="31042" y="103"/>
                    <a:pt x="26234" y="9946"/>
                    <a:pt x="23957" y="14490"/>
                  </a:cubicBezTo>
                  <a:cubicBezTo>
                    <a:pt x="19402" y="23071"/>
                    <a:pt x="16112" y="38215"/>
                    <a:pt x="16112" y="38972"/>
                  </a:cubicBezTo>
                  <a:cubicBezTo>
                    <a:pt x="16112" y="41496"/>
                    <a:pt x="18642" y="41496"/>
                    <a:pt x="19149" y="41496"/>
                  </a:cubicBezTo>
                  <a:cubicBezTo>
                    <a:pt x="21679" y="41496"/>
                    <a:pt x="21932" y="41244"/>
                    <a:pt x="23450" y="35691"/>
                  </a:cubicBezTo>
                  <a:cubicBezTo>
                    <a:pt x="27752" y="17771"/>
                    <a:pt x="32813" y="5656"/>
                    <a:pt x="41923" y="5656"/>
                  </a:cubicBezTo>
                  <a:cubicBezTo>
                    <a:pt x="46225" y="5656"/>
                    <a:pt x="49768" y="7675"/>
                    <a:pt x="49768" y="17266"/>
                  </a:cubicBezTo>
                  <a:cubicBezTo>
                    <a:pt x="49768" y="23071"/>
                    <a:pt x="49009" y="25848"/>
                    <a:pt x="47996" y="30138"/>
                  </a:cubicBezTo>
                  <a:lnTo>
                    <a:pt x="19655" y="142456"/>
                  </a:lnTo>
                  <a:close/>
                  <a:moveTo>
                    <a:pt x="64192" y="32915"/>
                  </a:moveTo>
                  <a:cubicBezTo>
                    <a:pt x="65963" y="26100"/>
                    <a:pt x="72795" y="19033"/>
                    <a:pt x="77350" y="15247"/>
                  </a:cubicBezTo>
                  <a:cubicBezTo>
                    <a:pt x="86207" y="7422"/>
                    <a:pt x="93546" y="5656"/>
                    <a:pt x="97847" y="5656"/>
                  </a:cubicBezTo>
                  <a:cubicBezTo>
                    <a:pt x="107969" y="5656"/>
                    <a:pt x="114043" y="14490"/>
                    <a:pt x="114043" y="29381"/>
                  </a:cubicBezTo>
                  <a:cubicBezTo>
                    <a:pt x="114043" y="44273"/>
                    <a:pt x="105692" y="73299"/>
                    <a:pt x="101137" y="82890"/>
                  </a:cubicBezTo>
                  <a:cubicBezTo>
                    <a:pt x="92533" y="100558"/>
                    <a:pt x="80387" y="108887"/>
                    <a:pt x="71024" y="108887"/>
                  </a:cubicBezTo>
                  <a:cubicBezTo>
                    <a:pt x="54323" y="108887"/>
                    <a:pt x="51033" y="87938"/>
                    <a:pt x="51033" y="86423"/>
                  </a:cubicBezTo>
                  <a:cubicBezTo>
                    <a:pt x="51033" y="85919"/>
                    <a:pt x="51033" y="85414"/>
                    <a:pt x="51792" y="82385"/>
                  </a:cubicBezTo>
                  <a:lnTo>
                    <a:pt x="64192" y="32915"/>
                  </a:lnTo>
                  <a:close/>
                </a:path>
              </a:pathLst>
            </a:custGeom>
            <a:solidFill>
              <a:srgbClr val="000000"/>
            </a:solidFill>
            <a:ln w="25400"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B5C10D61-A684-8DE7-E0E7-181038EE79BA}"/>
                </a:ext>
              </a:extLst>
            </p:cNvPr>
            <p:cNvSpPr/>
            <p:nvPr>
              <p:custDataLst>
                <p:tags r:id="rId97"/>
              </p:custDataLst>
            </p:nvPr>
          </p:nvSpPr>
          <p:spPr>
            <a:xfrm>
              <a:off x="6997278" y="5067964"/>
              <a:ext cx="64477" cy="117314"/>
            </a:xfrm>
            <a:custGeom>
              <a:avLst/>
              <a:gdLst>
                <a:gd name="connsiteX0" fmla="*/ 40207 w 64477"/>
                <a:gd name="connsiteY0" fmla="*/ 5051 h 117314"/>
                <a:gd name="connsiteX1" fmla="*/ 34893 w 64477"/>
                <a:gd name="connsiteY1" fmla="*/ 104 h 117314"/>
                <a:gd name="connsiteX2" fmla="*/ 175 w 64477"/>
                <a:gd name="connsiteY2" fmla="*/ 11412 h 117314"/>
                <a:gd name="connsiteX3" fmla="*/ 175 w 64477"/>
                <a:gd name="connsiteY3" fmla="*/ 17772 h 117314"/>
                <a:gd name="connsiteX4" fmla="*/ 25859 w 64477"/>
                <a:gd name="connsiteY4" fmla="*/ 12825 h 117314"/>
                <a:gd name="connsiteX5" fmla="*/ 25859 w 64477"/>
                <a:gd name="connsiteY5" fmla="*/ 102932 h 117314"/>
                <a:gd name="connsiteX6" fmla="*/ 8146 w 64477"/>
                <a:gd name="connsiteY6" fmla="*/ 111059 h 117314"/>
                <a:gd name="connsiteX7" fmla="*/ 1415 w 64477"/>
                <a:gd name="connsiteY7" fmla="*/ 111059 h 117314"/>
                <a:gd name="connsiteX8" fmla="*/ 1415 w 64477"/>
                <a:gd name="connsiteY8" fmla="*/ 117419 h 117314"/>
                <a:gd name="connsiteX9" fmla="*/ 32945 w 64477"/>
                <a:gd name="connsiteY9" fmla="*/ 116713 h 117314"/>
                <a:gd name="connsiteX10" fmla="*/ 64652 w 64477"/>
                <a:gd name="connsiteY10" fmla="*/ 117419 h 117314"/>
                <a:gd name="connsiteX11" fmla="*/ 64652 w 64477"/>
                <a:gd name="connsiteY11" fmla="*/ 111059 h 117314"/>
                <a:gd name="connsiteX12" fmla="*/ 57921 w 64477"/>
                <a:gd name="connsiteY12" fmla="*/ 111059 h 117314"/>
                <a:gd name="connsiteX13" fmla="*/ 40207 w 64477"/>
                <a:gd name="connsiteY13" fmla="*/ 102932 h 117314"/>
                <a:gd name="connsiteX14" fmla="*/ 40207 w 64477"/>
                <a:gd name="connsiteY14" fmla="*/ 5051 h 11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314">
                  <a:moveTo>
                    <a:pt x="40207" y="5051"/>
                  </a:moveTo>
                  <a:cubicBezTo>
                    <a:pt x="40207" y="281"/>
                    <a:pt x="39853" y="104"/>
                    <a:pt x="34893" y="104"/>
                  </a:cubicBezTo>
                  <a:cubicBezTo>
                    <a:pt x="23557" y="11235"/>
                    <a:pt x="7437" y="11412"/>
                    <a:pt x="175" y="11412"/>
                  </a:cubicBezTo>
                  <a:lnTo>
                    <a:pt x="175" y="17772"/>
                  </a:lnTo>
                  <a:cubicBezTo>
                    <a:pt x="4426" y="17772"/>
                    <a:pt x="16117" y="17772"/>
                    <a:pt x="25859" y="12825"/>
                  </a:cubicBezTo>
                  <a:lnTo>
                    <a:pt x="25859" y="102932"/>
                  </a:lnTo>
                  <a:cubicBezTo>
                    <a:pt x="25859" y="108762"/>
                    <a:pt x="25859" y="111059"/>
                    <a:pt x="8146" y="111059"/>
                  </a:cubicBezTo>
                  <a:lnTo>
                    <a:pt x="1415" y="111059"/>
                  </a:lnTo>
                  <a:lnTo>
                    <a:pt x="1415" y="117419"/>
                  </a:lnTo>
                  <a:cubicBezTo>
                    <a:pt x="4603" y="117243"/>
                    <a:pt x="26391" y="116713"/>
                    <a:pt x="32945" y="116713"/>
                  </a:cubicBezTo>
                  <a:cubicBezTo>
                    <a:pt x="38436" y="116713"/>
                    <a:pt x="60755" y="117243"/>
                    <a:pt x="64652" y="117419"/>
                  </a:cubicBezTo>
                  <a:lnTo>
                    <a:pt x="64652" y="111059"/>
                  </a:lnTo>
                  <a:lnTo>
                    <a:pt x="57921" y="111059"/>
                  </a:lnTo>
                  <a:cubicBezTo>
                    <a:pt x="40207" y="111059"/>
                    <a:pt x="40207" y="108762"/>
                    <a:pt x="40207" y="102932"/>
                  </a:cubicBezTo>
                  <a:lnTo>
                    <a:pt x="40207" y="5051"/>
                  </a:lnTo>
                  <a:close/>
                </a:path>
              </a:pathLst>
            </a:custGeom>
            <a:solidFill>
              <a:srgbClr val="000000"/>
            </a:solidFill>
            <a:ln w="25400"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2C6FF367-8E11-D14D-5DA5-36EB2926747B}"/>
                </a:ext>
              </a:extLst>
            </p:cNvPr>
            <p:cNvSpPr/>
            <p:nvPr>
              <p:custDataLst>
                <p:tags r:id="rId98"/>
              </p:custDataLst>
            </p:nvPr>
          </p:nvSpPr>
          <p:spPr>
            <a:xfrm>
              <a:off x="7113255" y="5120665"/>
              <a:ext cx="29606" cy="75467"/>
            </a:xfrm>
            <a:custGeom>
              <a:avLst/>
              <a:gdLst>
                <a:gd name="connsiteX0" fmla="*/ 29786 w 29606"/>
                <a:gd name="connsiteY0" fmla="*/ 26605 h 75467"/>
                <a:gd name="connsiteX1" fmla="*/ 13591 w 29606"/>
                <a:gd name="connsiteY1" fmla="*/ 103 h 75467"/>
                <a:gd name="connsiteX2" fmla="*/ 179 w 29606"/>
                <a:gd name="connsiteY2" fmla="*/ 13480 h 75467"/>
                <a:gd name="connsiteX3" fmla="*/ 13591 w 29606"/>
                <a:gd name="connsiteY3" fmla="*/ 26857 h 75467"/>
                <a:gd name="connsiteX4" fmla="*/ 22448 w 29606"/>
                <a:gd name="connsiteY4" fmla="*/ 23576 h 75467"/>
                <a:gd name="connsiteX5" fmla="*/ 23713 w 29606"/>
                <a:gd name="connsiteY5" fmla="*/ 22819 h 75467"/>
                <a:gd name="connsiteX6" fmla="*/ 24219 w 29606"/>
                <a:gd name="connsiteY6" fmla="*/ 26605 h 75467"/>
                <a:gd name="connsiteX7" fmla="*/ 7012 w 29606"/>
                <a:gd name="connsiteY7" fmla="*/ 68755 h 75467"/>
                <a:gd name="connsiteX8" fmla="*/ 4228 w 29606"/>
                <a:gd name="connsiteY8" fmla="*/ 72794 h 75467"/>
                <a:gd name="connsiteX9" fmla="*/ 6759 w 29606"/>
                <a:gd name="connsiteY9" fmla="*/ 75570 h 75467"/>
                <a:gd name="connsiteX10" fmla="*/ 29786 w 29606"/>
                <a:gd name="connsiteY10" fmla="*/ 26605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786" y="26605"/>
                  </a:moveTo>
                  <a:cubicBezTo>
                    <a:pt x="29786" y="9946"/>
                    <a:pt x="23460" y="103"/>
                    <a:pt x="13591" y="103"/>
                  </a:cubicBezTo>
                  <a:cubicBezTo>
                    <a:pt x="5240" y="103"/>
                    <a:pt x="179" y="6413"/>
                    <a:pt x="179" y="13480"/>
                  </a:cubicBezTo>
                  <a:cubicBezTo>
                    <a:pt x="179" y="20295"/>
                    <a:pt x="5240" y="26857"/>
                    <a:pt x="13591" y="26857"/>
                  </a:cubicBezTo>
                  <a:cubicBezTo>
                    <a:pt x="16628" y="26857"/>
                    <a:pt x="19917" y="25848"/>
                    <a:pt x="22448" y="23576"/>
                  </a:cubicBezTo>
                  <a:cubicBezTo>
                    <a:pt x="23207" y="23071"/>
                    <a:pt x="23460" y="22819"/>
                    <a:pt x="23713" y="22819"/>
                  </a:cubicBezTo>
                  <a:cubicBezTo>
                    <a:pt x="23966" y="22819"/>
                    <a:pt x="24219" y="23071"/>
                    <a:pt x="24219" y="26605"/>
                  </a:cubicBezTo>
                  <a:cubicBezTo>
                    <a:pt x="24219" y="45282"/>
                    <a:pt x="15362" y="60426"/>
                    <a:pt x="7012" y="68755"/>
                  </a:cubicBezTo>
                  <a:cubicBezTo>
                    <a:pt x="4228" y="71532"/>
                    <a:pt x="4228" y="72037"/>
                    <a:pt x="4228" y="72794"/>
                  </a:cubicBezTo>
                  <a:cubicBezTo>
                    <a:pt x="4228" y="74561"/>
                    <a:pt x="5493" y="75570"/>
                    <a:pt x="6759" y="75570"/>
                  </a:cubicBezTo>
                  <a:cubicBezTo>
                    <a:pt x="9542" y="75570"/>
                    <a:pt x="29786" y="56135"/>
                    <a:pt x="29786" y="26605"/>
                  </a:cubicBezTo>
                  <a:close/>
                </a:path>
              </a:pathLst>
            </a:custGeom>
            <a:solidFill>
              <a:srgbClr val="000000"/>
            </a:solidFill>
            <a:ln w="25400"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0D5D740F-E748-A7B8-CCAF-A3D25C3102E2}"/>
                </a:ext>
              </a:extLst>
            </p:cNvPr>
            <p:cNvSpPr/>
            <p:nvPr>
              <p:custDataLst>
                <p:tags r:id="rId99"/>
              </p:custDataLst>
            </p:nvPr>
          </p:nvSpPr>
          <p:spPr>
            <a:xfrm>
              <a:off x="7225721" y="5120665"/>
              <a:ext cx="26823" cy="26754"/>
            </a:xfrm>
            <a:custGeom>
              <a:avLst/>
              <a:gdLst>
                <a:gd name="connsiteX0" fmla="*/ 27007 w 26823"/>
                <a:gd name="connsiteY0" fmla="*/ 13480 h 26754"/>
                <a:gd name="connsiteX1" fmla="*/ 13595 w 26823"/>
                <a:gd name="connsiteY1" fmla="*/ 103 h 26754"/>
                <a:gd name="connsiteX2" fmla="*/ 184 w 26823"/>
                <a:gd name="connsiteY2" fmla="*/ 13480 h 26754"/>
                <a:gd name="connsiteX3" fmla="*/ 13595 w 26823"/>
                <a:gd name="connsiteY3" fmla="*/ 26857 h 26754"/>
                <a:gd name="connsiteX4" fmla="*/ 27007 w 26823"/>
                <a:gd name="connsiteY4" fmla="*/ 13480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007" y="13480"/>
                  </a:moveTo>
                  <a:cubicBezTo>
                    <a:pt x="27007" y="6161"/>
                    <a:pt x="20934" y="103"/>
                    <a:pt x="13595" y="103"/>
                  </a:cubicBezTo>
                  <a:cubicBezTo>
                    <a:pt x="6257" y="103"/>
                    <a:pt x="184" y="6161"/>
                    <a:pt x="184" y="13480"/>
                  </a:cubicBezTo>
                  <a:cubicBezTo>
                    <a:pt x="184" y="20800"/>
                    <a:pt x="6257" y="26857"/>
                    <a:pt x="13595" y="26857"/>
                  </a:cubicBezTo>
                  <a:cubicBezTo>
                    <a:pt x="20934" y="26857"/>
                    <a:pt x="27007" y="20800"/>
                    <a:pt x="27007" y="13480"/>
                  </a:cubicBezTo>
                  <a:close/>
                </a:path>
              </a:pathLst>
            </a:custGeom>
            <a:solidFill>
              <a:srgbClr val="000000"/>
            </a:solidFill>
            <a:ln w="25400"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C1DFEC05-E8D1-E8FB-DC5B-E3759B2A68BB}"/>
                </a:ext>
              </a:extLst>
            </p:cNvPr>
            <p:cNvSpPr/>
            <p:nvPr>
              <p:custDataLst>
                <p:tags r:id="rId100"/>
              </p:custDataLst>
            </p:nvPr>
          </p:nvSpPr>
          <p:spPr>
            <a:xfrm>
              <a:off x="7338188" y="5120665"/>
              <a:ext cx="26823" cy="26754"/>
            </a:xfrm>
            <a:custGeom>
              <a:avLst/>
              <a:gdLst>
                <a:gd name="connsiteX0" fmla="*/ 27011 w 26823"/>
                <a:gd name="connsiteY0" fmla="*/ 13480 h 26754"/>
                <a:gd name="connsiteX1" fmla="*/ 13600 w 26823"/>
                <a:gd name="connsiteY1" fmla="*/ 103 h 26754"/>
                <a:gd name="connsiteX2" fmla="*/ 188 w 26823"/>
                <a:gd name="connsiteY2" fmla="*/ 13480 h 26754"/>
                <a:gd name="connsiteX3" fmla="*/ 13600 w 26823"/>
                <a:gd name="connsiteY3" fmla="*/ 26857 h 26754"/>
                <a:gd name="connsiteX4" fmla="*/ 27011 w 26823"/>
                <a:gd name="connsiteY4" fmla="*/ 13480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011" y="13480"/>
                  </a:moveTo>
                  <a:cubicBezTo>
                    <a:pt x="27011" y="6161"/>
                    <a:pt x="20938" y="103"/>
                    <a:pt x="13600" y="103"/>
                  </a:cubicBezTo>
                  <a:cubicBezTo>
                    <a:pt x="6261" y="103"/>
                    <a:pt x="188" y="6161"/>
                    <a:pt x="188" y="13480"/>
                  </a:cubicBezTo>
                  <a:cubicBezTo>
                    <a:pt x="188" y="20800"/>
                    <a:pt x="6261" y="26857"/>
                    <a:pt x="13600" y="26857"/>
                  </a:cubicBezTo>
                  <a:cubicBezTo>
                    <a:pt x="20938" y="26857"/>
                    <a:pt x="27011" y="20800"/>
                    <a:pt x="27011" y="13480"/>
                  </a:cubicBezTo>
                  <a:close/>
                </a:path>
              </a:pathLst>
            </a:custGeom>
            <a:solidFill>
              <a:srgbClr val="000000"/>
            </a:solidFill>
            <a:ln w="25400"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3DE16364-6DED-8ACF-B79E-60E41BE279C8}"/>
                </a:ext>
              </a:extLst>
            </p:cNvPr>
            <p:cNvSpPr/>
            <p:nvPr>
              <p:custDataLst>
                <p:tags r:id="rId101"/>
              </p:custDataLst>
            </p:nvPr>
          </p:nvSpPr>
          <p:spPr>
            <a:xfrm>
              <a:off x="7450654" y="5120665"/>
              <a:ext cx="26823" cy="26754"/>
            </a:xfrm>
            <a:custGeom>
              <a:avLst/>
              <a:gdLst>
                <a:gd name="connsiteX0" fmla="*/ 27016 w 26823"/>
                <a:gd name="connsiteY0" fmla="*/ 13480 h 26754"/>
                <a:gd name="connsiteX1" fmla="*/ 13604 w 26823"/>
                <a:gd name="connsiteY1" fmla="*/ 103 h 26754"/>
                <a:gd name="connsiteX2" fmla="*/ 192 w 26823"/>
                <a:gd name="connsiteY2" fmla="*/ 13480 h 26754"/>
                <a:gd name="connsiteX3" fmla="*/ 13604 w 26823"/>
                <a:gd name="connsiteY3" fmla="*/ 26857 h 26754"/>
                <a:gd name="connsiteX4" fmla="*/ 27016 w 26823"/>
                <a:gd name="connsiteY4" fmla="*/ 13480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016" y="13480"/>
                  </a:moveTo>
                  <a:cubicBezTo>
                    <a:pt x="27016" y="6161"/>
                    <a:pt x="20943" y="103"/>
                    <a:pt x="13604" y="103"/>
                  </a:cubicBezTo>
                  <a:cubicBezTo>
                    <a:pt x="6266" y="103"/>
                    <a:pt x="192" y="6161"/>
                    <a:pt x="192" y="13480"/>
                  </a:cubicBezTo>
                  <a:cubicBezTo>
                    <a:pt x="192" y="20800"/>
                    <a:pt x="6266" y="26857"/>
                    <a:pt x="13604" y="26857"/>
                  </a:cubicBezTo>
                  <a:cubicBezTo>
                    <a:pt x="20943" y="26857"/>
                    <a:pt x="27016" y="20800"/>
                    <a:pt x="27016" y="13480"/>
                  </a:cubicBezTo>
                  <a:close/>
                </a:path>
              </a:pathLst>
            </a:custGeom>
            <a:solidFill>
              <a:srgbClr val="000000"/>
            </a:solidFill>
            <a:ln w="25400"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E01F00E1-FCDD-B77C-F5D9-188A4952BDC5}"/>
                </a:ext>
              </a:extLst>
            </p:cNvPr>
            <p:cNvSpPr/>
            <p:nvPr>
              <p:custDataLst>
                <p:tags r:id="rId102"/>
              </p:custDataLst>
            </p:nvPr>
          </p:nvSpPr>
          <p:spPr>
            <a:xfrm>
              <a:off x="7563120" y="5120665"/>
              <a:ext cx="29606" cy="75467"/>
            </a:xfrm>
            <a:custGeom>
              <a:avLst/>
              <a:gdLst>
                <a:gd name="connsiteX0" fmla="*/ 29804 w 29606"/>
                <a:gd name="connsiteY0" fmla="*/ 26605 h 75467"/>
                <a:gd name="connsiteX1" fmla="*/ 13609 w 29606"/>
                <a:gd name="connsiteY1" fmla="*/ 103 h 75467"/>
                <a:gd name="connsiteX2" fmla="*/ 197 w 29606"/>
                <a:gd name="connsiteY2" fmla="*/ 13480 h 75467"/>
                <a:gd name="connsiteX3" fmla="*/ 13609 w 29606"/>
                <a:gd name="connsiteY3" fmla="*/ 26857 h 75467"/>
                <a:gd name="connsiteX4" fmla="*/ 22465 w 29606"/>
                <a:gd name="connsiteY4" fmla="*/ 23576 h 75467"/>
                <a:gd name="connsiteX5" fmla="*/ 23731 w 29606"/>
                <a:gd name="connsiteY5" fmla="*/ 22819 h 75467"/>
                <a:gd name="connsiteX6" fmla="*/ 24237 w 29606"/>
                <a:gd name="connsiteY6" fmla="*/ 26605 h 75467"/>
                <a:gd name="connsiteX7" fmla="*/ 7029 w 29606"/>
                <a:gd name="connsiteY7" fmla="*/ 68755 h 75467"/>
                <a:gd name="connsiteX8" fmla="*/ 4246 w 29606"/>
                <a:gd name="connsiteY8" fmla="*/ 72794 h 75467"/>
                <a:gd name="connsiteX9" fmla="*/ 6776 w 29606"/>
                <a:gd name="connsiteY9" fmla="*/ 75570 h 75467"/>
                <a:gd name="connsiteX10" fmla="*/ 29804 w 29606"/>
                <a:gd name="connsiteY10" fmla="*/ 26605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804" y="26605"/>
                  </a:moveTo>
                  <a:cubicBezTo>
                    <a:pt x="29804" y="9946"/>
                    <a:pt x="23478" y="103"/>
                    <a:pt x="13609" y="103"/>
                  </a:cubicBezTo>
                  <a:cubicBezTo>
                    <a:pt x="5258" y="103"/>
                    <a:pt x="197" y="6413"/>
                    <a:pt x="197" y="13480"/>
                  </a:cubicBezTo>
                  <a:cubicBezTo>
                    <a:pt x="197" y="20295"/>
                    <a:pt x="5258" y="26857"/>
                    <a:pt x="13609" y="26857"/>
                  </a:cubicBezTo>
                  <a:cubicBezTo>
                    <a:pt x="16645" y="26857"/>
                    <a:pt x="19935" y="25848"/>
                    <a:pt x="22465" y="23576"/>
                  </a:cubicBezTo>
                  <a:cubicBezTo>
                    <a:pt x="23225" y="23071"/>
                    <a:pt x="23478" y="22819"/>
                    <a:pt x="23731" y="22819"/>
                  </a:cubicBezTo>
                  <a:cubicBezTo>
                    <a:pt x="23984" y="22819"/>
                    <a:pt x="24237" y="23071"/>
                    <a:pt x="24237" y="26605"/>
                  </a:cubicBezTo>
                  <a:cubicBezTo>
                    <a:pt x="24237" y="45282"/>
                    <a:pt x="15380" y="60426"/>
                    <a:pt x="7029" y="68755"/>
                  </a:cubicBezTo>
                  <a:cubicBezTo>
                    <a:pt x="4246" y="71532"/>
                    <a:pt x="4246" y="72037"/>
                    <a:pt x="4246" y="72794"/>
                  </a:cubicBezTo>
                  <a:cubicBezTo>
                    <a:pt x="4246" y="74561"/>
                    <a:pt x="5511" y="75570"/>
                    <a:pt x="6776" y="75570"/>
                  </a:cubicBezTo>
                  <a:cubicBezTo>
                    <a:pt x="9560" y="75570"/>
                    <a:pt x="29804" y="56135"/>
                    <a:pt x="29804" y="26605"/>
                  </a:cubicBezTo>
                  <a:close/>
                </a:path>
              </a:pathLst>
            </a:custGeom>
            <a:solidFill>
              <a:srgbClr val="000000"/>
            </a:solidFill>
            <a:ln w="25400"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8A4AAE68-5A8C-0254-F04D-A3D65E86B528}"/>
                </a:ext>
              </a:extLst>
            </p:cNvPr>
            <p:cNvSpPr/>
            <p:nvPr>
              <p:custDataLst>
                <p:tags r:id="rId103"/>
              </p:custDataLst>
            </p:nvPr>
          </p:nvSpPr>
          <p:spPr>
            <a:xfrm>
              <a:off x="7645727" y="5035859"/>
              <a:ext cx="132092" cy="160525"/>
            </a:xfrm>
            <a:custGeom>
              <a:avLst/>
              <a:gdLst>
                <a:gd name="connsiteX0" fmla="*/ 19686 w 132092"/>
                <a:gd name="connsiteY0" fmla="*/ 142456 h 160525"/>
                <a:gd name="connsiteX1" fmla="*/ 6021 w 132092"/>
                <a:gd name="connsiteY1" fmla="*/ 152804 h 160525"/>
                <a:gd name="connsiteX2" fmla="*/ 201 w 132092"/>
                <a:gd name="connsiteY2" fmla="*/ 157600 h 160525"/>
                <a:gd name="connsiteX3" fmla="*/ 3491 w 132092"/>
                <a:gd name="connsiteY3" fmla="*/ 160629 h 160525"/>
                <a:gd name="connsiteX4" fmla="*/ 24747 w 132092"/>
                <a:gd name="connsiteY4" fmla="*/ 159871 h 160525"/>
                <a:gd name="connsiteX5" fmla="*/ 49799 w 132092"/>
                <a:gd name="connsiteY5" fmla="*/ 160629 h 160525"/>
                <a:gd name="connsiteX6" fmla="*/ 54354 w 132092"/>
                <a:gd name="connsiteY6" fmla="*/ 155581 h 160525"/>
                <a:gd name="connsiteX7" fmla="*/ 48281 w 132092"/>
                <a:gd name="connsiteY7" fmla="*/ 152804 h 160525"/>
                <a:gd name="connsiteX8" fmla="*/ 35628 w 132092"/>
                <a:gd name="connsiteY8" fmla="*/ 148766 h 160525"/>
                <a:gd name="connsiteX9" fmla="*/ 48028 w 132092"/>
                <a:gd name="connsiteY9" fmla="*/ 98286 h 160525"/>
                <a:gd name="connsiteX10" fmla="*/ 71309 w 132092"/>
                <a:gd name="connsiteY10" fmla="*/ 114440 h 160525"/>
                <a:gd name="connsiteX11" fmla="*/ 132294 w 132092"/>
                <a:gd name="connsiteY11" fmla="*/ 40487 h 160525"/>
                <a:gd name="connsiteX12" fmla="*/ 98638 w 132092"/>
                <a:gd name="connsiteY12" fmla="*/ 103 h 160525"/>
                <a:gd name="connsiteX13" fmla="*/ 65489 w 132092"/>
                <a:gd name="connsiteY13" fmla="*/ 19033 h 160525"/>
                <a:gd name="connsiteX14" fmla="*/ 42714 w 132092"/>
                <a:gd name="connsiteY14" fmla="*/ 103 h 160525"/>
                <a:gd name="connsiteX15" fmla="*/ 23988 w 132092"/>
                <a:gd name="connsiteY15" fmla="*/ 14490 h 160525"/>
                <a:gd name="connsiteX16" fmla="*/ 16144 w 132092"/>
                <a:gd name="connsiteY16" fmla="*/ 38972 h 160525"/>
                <a:gd name="connsiteX17" fmla="*/ 19180 w 132092"/>
                <a:gd name="connsiteY17" fmla="*/ 41496 h 160525"/>
                <a:gd name="connsiteX18" fmla="*/ 23482 w 132092"/>
                <a:gd name="connsiteY18" fmla="*/ 35691 h 160525"/>
                <a:gd name="connsiteX19" fmla="*/ 41955 w 132092"/>
                <a:gd name="connsiteY19" fmla="*/ 5656 h 160525"/>
                <a:gd name="connsiteX20" fmla="*/ 49799 w 132092"/>
                <a:gd name="connsiteY20" fmla="*/ 17266 h 160525"/>
                <a:gd name="connsiteX21" fmla="*/ 48028 w 132092"/>
                <a:gd name="connsiteY21" fmla="*/ 30138 h 160525"/>
                <a:gd name="connsiteX22" fmla="*/ 19686 w 132092"/>
                <a:gd name="connsiteY22" fmla="*/ 142456 h 160525"/>
                <a:gd name="connsiteX23" fmla="*/ 64223 w 132092"/>
                <a:gd name="connsiteY23" fmla="*/ 32915 h 160525"/>
                <a:gd name="connsiteX24" fmla="*/ 77382 w 132092"/>
                <a:gd name="connsiteY24" fmla="*/ 15247 h 160525"/>
                <a:gd name="connsiteX25" fmla="*/ 97879 w 132092"/>
                <a:gd name="connsiteY25" fmla="*/ 5656 h 160525"/>
                <a:gd name="connsiteX26" fmla="*/ 114074 w 132092"/>
                <a:gd name="connsiteY26" fmla="*/ 29381 h 160525"/>
                <a:gd name="connsiteX27" fmla="*/ 101169 w 132092"/>
                <a:gd name="connsiteY27" fmla="*/ 82890 h 160525"/>
                <a:gd name="connsiteX28" fmla="*/ 71056 w 132092"/>
                <a:gd name="connsiteY28" fmla="*/ 108887 h 160525"/>
                <a:gd name="connsiteX29" fmla="*/ 51065 w 132092"/>
                <a:gd name="connsiteY29" fmla="*/ 86423 h 160525"/>
                <a:gd name="connsiteX30" fmla="*/ 51824 w 132092"/>
                <a:gd name="connsiteY30" fmla="*/ 82385 h 160525"/>
                <a:gd name="connsiteX31" fmla="*/ 64223 w 132092"/>
                <a:gd name="connsiteY31" fmla="*/ 32915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686" y="142456"/>
                  </a:moveTo>
                  <a:cubicBezTo>
                    <a:pt x="17662" y="151037"/>
                    <a:pt x="17156" y="152804"/>
                    <a:pt x="6021" y="152804"/>
                  </a:cubicBezTo>
                  <a:cubicBezTo>
                    <a:pt x="2985" y="152804"/>
                    <a:pt x="201" y="152804"/>
                    <a:pt x="201" y="157600"/>
                  </a:cubicBezTo>
                  <a:cubicBezTo>
                    <a:pt x="201" y="159619"/>
                    <a:pt x="1467" y="160629"/>
                    <a:pt x="3491" y="160629"/>
                  </a:cubicBezTo>
                  <a:cubicBezTo>
                    <a:pt x="10323" y="160629"/>
                    <a:pt x="17662" y="159871"/>
                    <a:pt x="24747" y="159871"/>
                  </a:cubicBezTo>
                  <a:cubicBezTo>
                    <a:pt x="33098" y="159871"/>
                    <a:pt x="41702" y="160629"/>
                    <a:pt x="49799" y="160629"/>
                  </a:cubicBezTo>
                  <a:cubicBezTo>
                    <a:pt x="51065" y="160629"/>
                    <a:pt x="54354" y="160629"/>
                    <a:pt x="54354" y="155581"/>
                  </a:cubicBezTo>
                  <a:cubicBezTo>
                    <a:pt x="54354" y="152804"/>
                    <a:pt x="51824" y="152804"/>
                    <a:pt x="48281" y="152804"/>
                  </a:cubicBezTo>
                  <a:cubicBezTo>
                    <a:pt x="35628" y="152804"/>
                    <a:pt x="35628" y="151037"/>
                    <a:pt x="35628" y="148766"/>
                  </a:cubicBezTo>
                  <a:cubicBezTo>
                    <a:pt x="35628" y="145737"/>
                    <a:pt x="46257" y="104596"/>
                    <a:pt x="48028" y="98286"/>
                  </a:cubicBezTo>
                  <a:cubicBezTo>
                    <a:pt x="51318" y="105606"/>
                    <a:pt x="58403" y="114440"/>
                    <a:pt x="71309" y="114440"/>
                  </a:cubicBezTo>
                  <a:cubicBezTo>
                    <a:pt x="100663" y="114440"/>
                    <a:pt x="132294" y="77589"/>
                    <a:pt x="132294" y="40487"/>
                  </a:cubicBezTo>
                  <a:cubicBezTo>
                    <a:pt x="132294" y="16761"/>
                    <a:pt x="117870" y="103"/>
                    <a:pt x="98638" y="103"/>
                  </a:cubicBezTo>
                  <a:cubicBezTo>
                    <a:pt x="85986" y="103"/>
                    <a:pt x="73839" y="9189"/>
                    <a:pt x="65489" y="19033"/>
                  </a:cubicBezTo>
                  <a:cubicBezTo>
                    <a:pt x="62958" y="5403"/>
                    <a:pt x="52077" y="103"/>
                    <a:pt x="42714" y="103"/>
                  </a:cubicBezTo>
                  <a:cubicBezTo>
                    <a:pt x="31074" y="103"/>
                    <a:pt x="26266" y="9946"/>
                    <a:pt x="23988" y="14490"/>
                  </a:cubicBezTo>
                  <a:cubicBezTo>
                    <a:pt x="19433" y="23071"/>
                    <a:pt x="16144" y="38215"/>
                    <a:pt x="16144" y="38972"/>
                  </a:cubicBezTo>
                  <a:cubicBezTo>
                    <a:pt x="16144" y="41496"/>
                    <a:pt x="18674" y="41496"/>
                    <a:pt x="19180" y="41496"/>
                  </a:cubicBezTo>
                  <a:cubicBezTo>
                    <a:pt x="21711" y="41496"/>
                    <a:pt x="21964" y="41244"/>
                    <a:pt x="23482" y="35691"/>
                  </a:cubicBezTo>
                  <a:cubicBezTo>
                    <a:pt x="27784" y="17771"/>
                    <a:pt x="32845" y="5656"/>
                    <a:pt x="41955" y="5656"/>
                  </a:cubicBezTo>
                  <a:cubicBezTo>
                    <a:pt x="46257" y="5656"/>
                    <a:pt x="49799" y="7675"/>
                    <a:pt x="49799" y="17266"/>
                  </a:cubicBezTo>
                  <a:cubicBezTo>
                    <a:pt x="49799" y="23071"/>
                    <a:pt x="49040" y="25848"/>
                    <a:pt x="48028" y="30138"/>
                  </a:cubicBezTo>
                  <a:lnTo>
                    <a:pt x="19686" y="142456"/>
                  </a:lnTo>
                  <a:close/>
                  <a:moveTo>
                    <a:pt x="64223" y="32915"/>
                  </a:moveTo>
                  <a:cubicBezTo>
                    <a:pt x="65995" y="26100"/>
                    <a:pt x="72827" y="19033"/>
                    <a:pt x="77382" y="15247"/>
                  </a:cubicBezTo>
                  <a:cubicBezTo>
                    <a:pt x="86239" y="7422"/>
                    <a:pt x="93577" y="5656"/>
                    <a:pt x="97879" y="5656"/>
                  </a:cubicBezTo>
                  <a:cubicBezTo>
                    <a:pt x="108001" y="5656"/>
                    <a:pt x="114074" y="14490"/>
                    <a:pt x="114074" y="29381"/>
                  </a:cubicBezTo>
                  <a:cubicBezTo>
                    <a:pt x="114074" y="44273"/>
                    <a:pt x="105724" y="73299"/>
                    <a:pt x="101169" y="82890"/>
                  </a:cubicBezTo>
                  <a:cubicBezTo>
                    <a:pt x="92565" y="100558"/>
                    <a:pt x="80418" y="108887"/>
                    <a:pt x="71056" y="108887"/>
                  </a:cubicBezTo>
                  <a:cubicBezTo>
                    <a:pt x="54354" y="108887"/>
                    <a:pt x="51065" y="87938"/>
                    <a:pt x="51065" y="86423"/>
                  </a:cubicBezTo>
                  <a:cubicBezTo>
                    <a:pt x="51065" y="85919"/>
                    <a:pt x="51065" y="85414"/>
                    <a:pt x="51824" y="82385"/>
                  </a:cubicBezTo>
                  <a:lnTo>
                    <a:pt x="64223" y="32915"/>
                  </a:lnTo>
                  <a:close/>
                </a:path>
              </a:pathLst>
            </a:custGeom>
            <a:solidFill>
              <a:srgbClr val="000000"/>
            </a:solidFill>
            <a:ln w="25400"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BA31D3A7-AE60-DDC2-7424-A84D582E102A}"/>
                </a:ext>
              </a:extLst>
            </p:cNvPr>
            <p:cNvSpPr/>
            <p:nvPr>
              <p:custDataLst>
                <p:tags r:id="rId104"/>
              </p:custDataLst>
            </p:nvPr>
          </p:nvSpPr>
          <p:spPr>
            <a:xfrm>
              <a:off x="7794426" y="5062663"/>
              <a:ext cx="87150" cy="124382"/>
            </a:xfrm>
            <a:custGeom>
              <a:avLst/>
              <a:gdLst>
                <a:gd name="connsiteX0" fmla="*/ 42365 w 87150"/>
                <a:gd name="connsiteY0" fmla="*/ 5405 h 124382"/>
                <a:gd name="connsiteX1" fmla="*/ 43073 w 87150"/>
                <a:gd name="connsiteY1" fmla="*/ 2578 h 124382"/>
                <a:gd name="connsiteX2" fmla="*/ 40239 w 87150"/>
                <a:gd name="connsiteY2" fmla="*/ 104 h 124382"/>
                <a:gd name="connsiteX3" fmla="*/ 17566 w 87150"/>
                <a:gd name="connsiteY3" fmla="*/ 1871 h 124382"/>
                <a:gd name="connsiteX4" fmla="*/ 13669 w 87150"/>
                <a:gd name="connsiteY4" fmla="*/ 5935 h 124382"/>
                <a:gd name="connsiteX5" fmla="*/ 18274 w 87150"/>
                <a:gd name="connsiteY5" fmla="*/ 8408 h 124382"/>
                <a:gd name="connsiteX6" fmla="*/ 26777 w 87150"/>
                <a:gd name="connsiteY6" fmla="*/ 11059 h 124382"/>
                <a:gd name="connsiteX7" fmla="*/ 26068 w 87150"/>
                <a:gd name="connsiteY7" fmla="*/ 14945 h 124382"/>
                <a:gd name="connsiteX8" fmla="*/ 1092 w 87150"/>
                <a:gd name="connsiteY8" fmla="*/ 114946 h 124382"/>
                <a:gd name="connsiteX9" fmla="*/ 206 w 87150"/>
                <a:gd name="connsiteY9" fmla="*/ 118833 h 124382"/>
                <a:gd name="connsiteX10" fmla="*/ 6229 w 87150"/>
                <a:gd name="connsiteY10" fmla="*/ 124487 h 124382"/>
                <a:gd name="connsiteX11" fmla="*/ 14377 w 87150"/>
                <a:gd name="connsiteY11" fmla="*/ 117066 h 124382"/>
                <a:gd name="connsiteX12" fmla="*/ 23057 w 87150"/>
                <a:gd name="connsiteY12" fmla="*/ 82790 h 124382"/>
                <a:gd name="connsiteX13" fmla="*/ 45730 w 87150"/>
                <a:gd name="connsiteY13" fmla="*/ 97278 h 124382"/>
                <a:gd name="connsiteX14" fmla="*/ 45376 w 87150"/>
                <a:gd name="connsiteY14" fmla="*/ 100812 h 124382"/>
                <a:gd name="connsiteX15" fmla="*/ 44667 w 87150"/>
                <a:gd name="connsiteY15" fmla="*/ 106289 h 124382"/>
                <a:gd name="connsiteX16" fmla="*/ 63444 w 87150"/>
                <a:gd name="connsiteY16" fmla="*/ 124487 h 124382"/>
                <a:gd name="connsiteX17" fmla="*/ 85940 w 87150"/>
                <a:gd name="connsiteY17" fmla="*/ 97455 h 124382"/>
                <a:gd name="connsiteX18" fmla="*/ 83106 w 87150"/>
                <a:gd name="connsiteY18" fmla="*/ 95158 h 124382"/>
                <a:gd name="connsiteX19" fmla="*/ 79563 w 87150"/>
                <a:gd name="connsiteY19" fmla="*/ 99398 h 124382"/>
                <a:gd name="connsiteX20" fmla="*/ 63975 w 87150"/>
                <a:gd name="connsiteY20" fmla="*/ 119540 h 124382"/>
                <a:gd name="connsiteX21" fmla="*/ 57775 w 87150"/>
                <a:gd name="connsiteY21" fmla="*/ 110352 h 124382"/>
                <a:gd name="connsiteX22" fmla="*/ 58838 w 87150"/>
                <a:gd name="connsiteY22" fmla="*/ 102402 h 124382"/>
                <a:gd name="connsiteX23" fmla="*/ 59724 w 87150"/>
                <a:gd name="connsiteY23" fmla="*/ 96925 h 124382"/>
                <a:gd name="connsiteX24" fmla="*/ 31028 w 87150"/>
                <a:gd name="connsiteY24" fmla="*/ 78197 h 124382"/>
                <a:gd name="connsiteX25" fmla="*/ 45730 w 87150"/>
                <a:gd name="connsiteY25" fmla="*/ 66536 h 124382"/>
                <a:gd name="connsiteX26" fmla="*/ 73541 w 87150"/>
                <a:gd name="connsiteY26" fmla="*/ 49751 h 124382"/>
                <a:gd name="connsiteX27" fmla="*/ 79386 w 87150"/>
                <a:gd name="connsiteY27" fmla="*/ 52048 h 124382"/>
                <a:gd name="connsiteX28" fmla="*/ 70175 w 87150"/>
                <a:gd name="connsiteY28" fmla="*/ 61942 h 124382"/>
                <a:gd name="connsiteX29" fmla="*/ 77260 w 87150"/>
                <a:gd name="connsiteY29" fmla="*/ 68479 h 124382"/>
                <a:gd name="connsiteX30" fmla="*/ 87357 w 87150"/>
                <a:gd name="connsiteY30" fmla="*/ 57172 h 124382"/>
                <a:gd name="connsiteX31" fmla="*/ 73718 w 87150"/>
                <a:gd name="connsiteY31" fmla="*/ 44804 h 124382"/>
                <a:gd name="connsiteX32" fmla="*/ 45376 w 87150"/>
                <a:gd name="connsiteY32" fmla="*/ 60352 h 124382"/>
                <a:gd name="connsiteX33" fmla="*/ 24828 w 87150"/>
                <a:gd name="connsiteY33" fmla="*/ 75900 h 124382"/>
                <a:gd name="connsiteX34" fmla="*/ 42365 w 87150"/>
                <a:gd name="connsiteY34" fmla="*/ 5405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365" y="5405"/>
                  </a:moveTo>
                  <a:cubicBezTo>
                    <a:pt x="42542" y="5051"/>
                    <a:pt x="43073" y="2755"/>
                    <a:pt x="43073" y="2578"/>
                  </a:cubicBezTo>
                  <a:cubicBezTo>
                    <a:pt x="43073" y="1695"/>
                    <a:pt x="42365" y="104"/>
                    <a:pt x="40239" y="104"/>
                  </a:cubicBezTo>
                  <a:cubicBezTo>
                    <a:pt x="36696" y="104"/>
                    <a:pt x="21994" y="1518"/>
                    <a:pt x="17566" y="1871"/>
                  </a:cubicBezTo>
                  <a:cubicBezTo>
                    <a:pt x="16149" y="2048"/>
                    <a:pt x="13669" y="2225"/>
                    <a:pt x="13669" y="5935"/>
                  </a:cubicBezTo>
                  <a:cubicBezTo>
                    <a:pt x="13669" y="8408"/>
                    <a:pt x="16149" y="8408"/>
                    <a:pt x="18274" y="8408"/>
                  </a:cubicBezTo>
                  <a:cubicBezTo>
                    <a:pt x="26777" y="8408"/>
                    <a:pt x="26777" y="9645"/>
                    <a:pt x="26777" y="11059"/>
                  </a:cubicBezTo>
                  <a:cubicBezTo>
                    <a:pt x="26777" y="12295"/>
                    <a:pt x="26422" y="13355"/>
                    <a:pt x="26068" y="14945"/>
                  </a:cubicBezTo>
                  <a:lnTo>
                    <a:pt x="1092" y="114946"/>
                  </a:lnTo>
                  <a:cubicBezTo>
                    <a:pt x="206" y="118126"/>
                    <a:pt x="206" y="118480"/>
                    <a:pt x="206" y="118833"/>
                  </a:cubicBezTo>
                  <a:cubicBezTo>
                    <a:pt x="206" y="121483"/>
                    <a:pt x="2332" y="124487"/>
                    <a:pt x="6229" y="124487"/>
                  </a:cubicBezTo>
                  <a:cubicBezTo>
                    <a:pt x="11012" y="124487"/>
                    <a:pt x="13314" y="120953"/>
                    <a:pt x="14377" y="117066"/>
                  </a:cubicBezTo>
                  <a:cubicBezTo>
                    <a:pt x="14731" y="116359"/>
                    <a:pt x="22348" y="85264"/>
                    <a:pt x="23057" y="82790"/>
                  </a:cubicBezTo>
                  <a:cubicBezTo>
                    <a:pt x="35633" y="84027"/>
                    <a:pt x="45730" y="88091"/>
                    <a:pt x="45730" y="97278"/>
                  </a:cubicBezTo>
                  <a:cubicBezTo>
                    <a:pt x="45730" y="98161"/>
                    <a:pt x="45730" y="99045"/>
                    <a:pt x="45376" y="100812"/>
                  </a:cubicBezTo>
                  <a:cubicBezTo>
                    <a:pt x="44667" y="103462"/>
                    <a:pt x="44667" y="104345"/>
                    <a:pt x="44667" y="106289"/>
                  </a:cubicBezTo>
                  <a:cubicBezTo>
                    <a:pt x="44667" y="118833"/>
                    <a:pt x="54941" y="124487"/>
                    <a:pt x="63444" y="124487"/>
                  </a:cubicBezTo>
                  <a:cubicBezTo>
                    <a:pt x="80626" y="124487"/>
                    <a:pt x="85940" y="97631"/>
                    <a:pt x="85940" y="97455"/>
                  </a:cubicBezTo>
                  <a:cubicBezTo>
                    <a:pt x="85940" y="95158"/>
                    <a:pt x="83637" y="95158"/>
                    <a:pt x="83106" y="95158"/>
                  </a:cubicBezTo>
                  <a:cubicBezTo>
                    <a:pt x="80626" y="95158"/>
                    <a:pt x="80449" y="96041"/>
                    <a:pt x="79563" y="99398"/>
                  </a:cubicBezTo>
                  <a:cubicBezTo>
                    <a:pt x="77438" y="106995"/>
                    <a:pt x="72655" y="119540"/>
                    <a:pt x="63975" y="119540"/>
                  </a:cubicBezTo>
                  <a:cubicBezTo>
                    <a:pt x="59193" y="119540"/>
                    <a:pt x="57775" y="115123"/>
                    <a:pt x="57775" y="110352"/>
                  </a:cubicBezTo>
                  <a:cubicBezTo>
                    <a:pt x="57775" y="107349"/>
                    <a:pt x="57775" y="106995"/>
                    <a:pt x="58838" y="102402"/>
                  </a:cubicBezTo>
                  <a:cubicBezTo>
                    <a:pt x="59015" y="101872"/>
                    <a:pt x="59724" y="98868"/>
                    <a:pt x="59724" y="96925"/>
                  </a:cubicBezTo>
                  <a:cubicBezTo>
                    <a:pt x="59724" y="81200"/>
                    <a:pt x="38468" y="78727"/>
                    <a:pt x="31028" y="78197"/>
                  </a:cubicBezTo>
                  <a:cubicBezTo>
                    <a:pt x="36165" y="75016"/>
                    <a:pt x="42719" y="69186"/>
                    <a:pt x="45730" y="66536"/>
                  </a:cubicBezTo>
                  <a:cubicBezTo>
                    <a:pt x="54764" y="58055"/>
                    <a:pt x="63621" y="49751"/>
                    <a:pt x="73541" y="49751"/>
                  </a:cubicBezTo>
                  <a:cubicBezTo>
                    <a:pt x="75666" y="49751"/>
                    <a:pt x="77969" y="50281"/>
                    <a:pt x="79386" y="52048"/>
                  </a:cubicBezTo>
                  <a:cubicBezTo>
                    <a:pt x="71769" y="53285"/>
                    <a:pt x="70175" y="59292"/>
                    <a:pt x="70175" y="61942"/>
                  </a:cubicBezTo>
                  <a:cubicBezTo>
                    <a:pt x="70175" y="65829"/>
                    <a:pt x="73186" y="68479"/>
                    <a:pt x="77260" y="68479"/>
                  </a:cubicBezTo>
                  <a:cubicBezTo>
                    <a:pt x="82043" y="68479"/>
                    <a:pt x="87357" y="64592"/>
                    <a:pt x="87357" y="57172"/>
                  </a:cubicBezTo>
                  <a:cubicBezTo>
                    <a:pt x="87357" y="51341"/>
                    <a:pt x="83106" y="44804"/>
                    <a:pt x="73718" y="44804"/>
                  </a:cubicBezTo>
                  <a:cubicBezTo>
                    <a:pt x="63621" y="44804"/>
                    <a:pt x="54410" y="52048"/>
                    <a:pt x="45376" y="60352"/>
                  </a:cubicBezTo>
                  <a:cubicBezTo>
                    <a:pt x="37936" y="67419"/>
                    <a:pt x="32091" y="72896"/>
                    <a:pt x="24828" y="75900"/>
                  </a:cubicBezTo>
                  <a:lnTo>
                    <a:pt x="42365" y="5405"/>
                  </a:lnTo>
                  <a:close/>
                </a:path>
              </a:pathLst>
            </a:custGeom>
            <a:solidFill>
              <a:srgbClr val="000000"/>
            </a:solidFill>
            <a:ln w="25400"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D7D2BA3-4CDC-80A3-4C04-68CCE4B9206B}"/>
                </a:ext>
              </a:extLst>
            </p:cNvPr>
            <p:cNvSpPr/>
            <p:nvPr>
              <p:custDataLst>
                <p:tags r:id="rId105"/>
              </p:custDataLst>
            </p:nvPr>
          </p:nvSpPr>
          <p:spPr>
            <a:xfrm>
              <a:off x="7919563" y="4958120"/>
              <a:ext cx="56430" cy="252398"/>
            </a:xfrm>
            <a:custGeom>
              <a:avLst/>
              <a:gdLst>
                <a:gd name="connsiteX0" fmla="*/ 55376 w 56430"/>
                <a:gd name="connsiteY0" fmla="*/ 130593 h 252398"/>
                <a:gd name="connsiteX1" fmla="*/ 56642 w 56430"/>
                <a:gd name="connsiteY1" fmla="*/ 126302 h 252398"/>
                <a:gd name="connsiteX2" fmla="*/ 55376 w 56430"/>
                <a:gd name="connsiteY2" fmla="*/ 122012 h 252398"/>
                <a:gd name="connsiteX3" fmla="*/ 11092 w 56430"/>
                <a:gd name="connsiteY3" fmla="*/ 5908 h 252398"/>
                <a:gd name="connsiteX4" fmla="*/ 5272 w 56430"/>
                <a:gd name="connsiteY4" fmla="*/ 103 h 252398"/>
                <a:gd name="connsiteX5" fmla="*/ 211 w 56430"/>
                <a:gd name="connsiteY5" fmla="*/ 5151 h 252398"/>
                <a:gd name="connsiteX6" fmla="*/ 1476 w 56430"/>
                <a:gd name="connsiteY6" fmla="*/ 9189 h 252398"/>
                <a:gd name="connsiteX7" fmla="*/ 46267 w 56430"/>
                <a:gd name="connsiteY7" fmla="*/ 126302 h 252398"/>
                <a:gd name="connsiteX8" fmla="*/ 1476 w 56430"/>
                <a:gd name="connsiteY8" fmla="*/ 242911 h 252398"/>
                <a:gd name="connsiteX9" fmla="*/ 211 w 56430"/>
                <a:gd name="connsiteY9" fmla="*/ 247454 h 252398"/>
                <a:gd name="connsiteX10" fmla="*/ 5272 w 56430"/>
                <a:gd name="connsiteY10" fmla="*/ 252502 h 252398"/>
                <a:gd name="connsiteX11" fmla="*/ 10586 w 56430"/>
                <a:gd name="connsiteY11" fmla="*/ 247454 h 252398"/>
                <a:gd name="connsiteX12" fmla="*/ 55376 w 56430"/>
                <a:gd name="connsiteY12" fmla="*/ 130593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376" y="130593"/>
                  </a:moveTo>
                  <a:cubicBezTo>
                    <a:pt x="56642" y="127564"/>
                    <a:pt x="56642" y="127060"/>
                    <a:pt x="56642" y="126302"/>
                  </a:cubicBezTo>
                  <a:cubicBezTo>
                    <a:pt x="56642" y="125545"/>
                    <a:pt x="56642" y="125040"/>
                    <a:pt x="55376" y="122012"/>
                  </a:cubicBezTo>
                  <a:lnTo>
                    <a:pt x="11092" y="5908"/>
                  </a:lnTo>
                  <a:cubicBezTo>
                    <a:pt x="9574" y="1617"/>
                    <a:pt x="8056" y="103"/>
                    <a:pt x="5272" y="103"/>
                  </a:cubicBezTo>
                  <a:cubicBezTo>
                    <a:pt x="2489" y="103"/>
                    <a:pt x="211" y="2375"/>
                    <a:pt x="211" y="5151"/>
                  </a:cubicBezTo>
                  <a:cubicBezTo>
                    <a:pt x="211" y="5908"/>
                    <a:pt x="211" y="6413"/>
                    <a:pt x="1476" y="9189"/>
                  </a:cubicBezTo>
                  <a:lnTo>
                    <a:pt x="46267" y="126302"/>
                  </a:lnTo>
                  <a:lnTo>
                    <a:pt x="1476" y="242911"/>
                  </a:lnTo>
                  <a:cubicBezTo>
                    <a:pt x="211" y="245687"/>
                    <a:pt x="211" y="246192"/>
                    <a:pt x="211" y="247454"/>
                  </a:cubicBezTo>
                  <a:cubicBezTo>
                    <a:pt x="211" y="250230"/>
                    <a:pt x="2489" y="252502"/>
                    <a:pt x="5272" y="252502"/>
                  </a:cubicBezTo>
                  <a:cubicBezTo>
                    <a:pt x="8562" y="252502"/>
                    <a:pt x="9574" y="249978"/>
                    <a:pt x="10586" y="247454"/>
                  </a:cubicBezTo>
                  <a:lnTo>
                    <a:pt x="55376" y="130593"/>
                  </a:lnTo>
                  <a:close/>
                </a:path>
              </a:pathLst>
            </a:custGeom>
            <a:solidFill>
              <a:srgbClr val="000000"/>
            </a:solidFill>
            <a:ln w="25400"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52CAFDC4-8E1A-95D9-2EEE-3ACF9320B1C3}"/>
                </a:ext>
              </a:extLst>
            </p:cNvPr>
            <p:cNvSpPr/>
            <p:nvPr>
              <p:custDataLst>
                <p:tags r:id="rId106"/>
              </p:custDataLst>
            </p:nvPr>
          </p:nvSpPr>
          <p:spPr>
            <a:xfrm>
              <a:off x="8006003" y="5146106"/>
              <a:ext cx="85910" cy="116254"/>
            </a:xfrm>
            <a:custGeom>
              <a:avLst/>
              <a:gdLst>
                <a:gd name="connsiteX0" fmla="*/ 35820 w 85910"/>
                <a:gd name="connsiteY0" fmla="*/ 116361 h 116254"/>
                <a:gd name="connsiteX1" fmla="*/ 43437 w 85910"/>
                <a:gd name="connsiteY1" fmla="*/ 110530 h 116254"/>
                <a:gd name="connsiteX2" fmla="*/ 35820 w 85910"/>
                <a:gd name="connsiteY2" fmla="*/ 104700 h 116254"/>
                <a:gd name="connsiteX3" fmla="*/ 28557 w 85910"/>
                <a:gd name="connsiteY3" fmla="*/ 104700 h 116254"/>
                <a:gd name="connsiteX4" fmla="*/ 28557 w 85910"/>
                <a:gd name="connsiteY4" fmla="*/ 69717 h 116254"/>
                <a:gd name="connsiteX5" fmla="*/ 48751 w 85910"/>
                <a:gd name="connsiteY5" fmla="*/ 78021 h 116254"/>
                <a:gd name="connsiteX6" fmla="*/ 86126 w 85910"/>
                <a:gd name="connsiteY6" fmla="*/ 38975 h 116254"/>
                <a:gd name="connsiteX7" fmla="*/ 50522 w 85910"/>
                <a:gd name="connsiteY7" fmla="*/ 106 h 116254"/>
                <a:gd name="connsiteX8" fmla="*/ 28557 w 85910"/>
                <a:gd name="connsiteY8" fmla="*/ 8056 h 116254"/>
                <a:gd name="connsiteX9" fmla="*/ 20940 w 85910"/>
                <a:gd name="connsiteY9" fmla="*/ 989 h 116254"/>
                <a:gd name="connsiteX10" fmla="*/ 7832 w 85910"/>
                <a:gd name="connsiteY10" fmla="*/ 989 h 116254"/>
                <a:gd name="connsiteX11" fmla="*/ 216 w 85910"/>
                <a:gd name="connsiteY11" fmla="*/ 6820 h 116254"/>
                <a:gd name="connsiteX12" fmla="*/ 7832 w 85910"/>
                <a:gd name="connsiteY12" fmla="*/ 12650 h 116254"/>
                <a:gd name="connsiteX13" fmla="*/ 15095 w 85910"/>
                <a:gd name="connsiteY13" fmla="*/ 12650 h 116254"/>
                <a:gd name="connsiteX14" fmla="*/ 15095 w 85910"/>
                <a:gd name="connsiteY14" fmla="*/ 104700 h 116254"/>
                <a:gd name="connsiteX15" fmla="*/ 7832 w 85910"/>
                <a:gd name="connsiteY15" fmla="*/ 104700 h 116254"/>
                <a:gd name="connsiteX16" fmla="*/ 216 w 85910"/>
                <a:gd name="connsiteY16" fmla="*/ 110530 h 116254"/>
                <a:gd name="connsiteX17" fmla="*/ 7832 w 85910"/>
                <a:gd name="connsiteY17" fmla="*/ 116361 h 116254"/>
                <a:gd name="connsiteX18" fmla="*/ 35820 w 85910"/>
                <a:gd name="connsiteY18" fmla="*/ 116361 h 116254"/>
                <a:gd name="connsiteX19" fmla="*/ 28557 w 85910"/>
                <a:gd name="connsiteY19" fmla="*/ 30671 h 116254"/>
                <a:gd name="connsiteX20" fmla="*/ 49814 w 85910"/>
                <a:gd name="connsiteY20" fmla="*/ 11767 h 116254"/>
                <a:gd name="connsiteX21" fmla="*/ 72664 w 85910"/>
                <a:gd name="connsiteY21" fmla="*/ 38975 h 116254"/>
                <a:gd name="connsiteX22" fmla="*/ 48219 w 85910"/>
                <a:gd name="connsiteY22" fmla="*/ 66360 h 116254"/>
                <a:gd name="connsiteX23" fmla="*/ 28557 w 85910"/>
                <a:gd name="connsiteY23" fmla="*/ 42862 h 116254"/>
                <a:gd name="connsiteX24" fmla="*/ 28557 w 85910"/>
                <a:gd name="connsiteY24" fmla="*/ 30671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820" y="116361"/>
                  </a:moveTo>
                  <a:cubicBezTo>
                    <a:pt x="38654" y="116361"/>
                    <a:pt x="43437" y="116361"/>
                    <a:pt x="43437" y="110530"/>
                  </a:cubicBezTo>
                  <a:cubicBezTo>
                    <a:pt x="43437" y="104700"/>
                    <a:pt x="38654" y="104700"/>
                    <a:pt x="35820" y="104700"/>
                  </a:cubicBezTo>
                  <a:lnTo>
                    <a:pt x="28557" y="104700"/>
                  </a:lnTo>
                  <a:lnTo>
                    <a:pt x="28557" y="69717"/>
                  </a:lnTo>
                  <a:cubicBezTo>
                    <a:pt x="34049" y="75018"/>
                    <a:pt x="40957" y="78021"/>
                    <a:pt x="48751" y="78021"/>
                  </a:cubicBezTo>
                  <a:cubicBezTo>
                    <a:pt x="68413" y="78021"/>
                    <a:pt x="86126" y="61413"/>
                    <a:pt x="86126" y="38975"/>
                  </a:cubicBezTo>
                  <a:cubicBezTo>
                    <a:pt x="86126" y="17597"/>
                    <a:pt x="70361" y="106"/>
                    <a:pt x="50522" y="106"/>
                  </a:cubicBezTo>
                  <a:cubicBezTo>
                    <a:pt x="42197" y="106"/>
                    <a:pt x="34934" y="3109"/>
                    <a:pt x="28557" y="8056"/>
                  </a:cubicBezTo>
                  <a:cubicBezTo>
                    <a:pt x="28557" y="989"/>
                    <a:pt x="24660" y="989"/>
                    <a:pt x="20940" y="989"/>
                  </a:cubicBezTo>
                  <a:lnTo>
                    <a:pt x="7832" y="989"/>
                  </a:lnTo>
                  <a:cubicBezTo>
                    <a:pt x="4998" y="989"/>
                    <a:pt x="216" y="989"/>
                    <a:pt x="216" y="6820"/>
                  </a:cubicBezTo>
                  <a:cubicBezTo>
                    <a:pt x="216" y="12650"/>
                    <a:pt x="4998" y="12650"/>
                    <a:pt x="7832" y="12650"/>
                  </a:cubicBezTo>
                  <a:lnTo>
                    <a:pt x="15095" y="12650"/>
                  </a:lnTo>
                  <a:lnTo>
                    <a:pt x="15095" y="104700"/>
                  </a:lnTo>
                  <a:lnTo>
                    <a:pt x="7832" y="104700"/>
                  </a:lnTo>
                  <a:cubicBezTo>
                    <a:pt x="4998" y="104700"/>
                    <a:pt x="216" y="104700"/>
                    <a:pt x="216" y="110530"/>
                  </a:cubicBezTo>
                  <a:cubicBezTo>
                    <a:pt x="216" y="116361"/>
                    <a:pt x="4998" y="116361"/>
                    <a:pt x="7832" y="116361"/>
                  </a:cubicBezTo>
                  <a:lnTo>
                    <a:pt x="35820" y="116361"/>
                  </a:lnTo>
                  <a:close/>
                  <a:moveTo>
                    <a:pt x="28557" y="30671"/>
                  </a:moveTo>
                  <a:cubicBezTo>
                    <a:pt x="28557" y="20424"/>
                    <a:pt x="39008" y="11767"/>
                    <a:pt x="49814" y="11767"/>
                  </a:cubicBezTo>
                  <a:cubicBezTo>
                    <a:pt x="62213" y="11767"/>
                    <a:pt x="72664" y="23781"/>
                    <a:pt x="72664" y="38975"/>
                  </a:cubicBezTo>
                  <a:cubicBezTo>
                    <a:pt x="72664" y="55053"/>
                    <a:pt x="60619" y="66360"/>
                    <a:pt x="48219" y="66360"/>
                  </a:cubicBezTo>
                  <a:cubicBezTo>
                    <a:pt x="35111" y="66360"/>
                    <a:pt x="28557" y="51696"/>
                    <a:pt x="28557" y="42862"/>
                  </a:cubicBezTo>
                  <a:lnTo>
                    <a:pt x="28557" y="30671"/>
                  </a:lnTo>
                  <a:close/>
                </a:path>
              </a:pathLst>
            </a:custGeom>
            <a:solidFill>
              <a:srgbClr val="000000"/>
            </a:solidFill>
            <a:ln w="35560"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6BC3A9AD-15A1-B4A4-A149-FECC12492777}"/>
                </a:ext>
              </a:extLst>
            </p:cNvPr>
            <p:cNvSpPr/>
            <p:nvPr>
              <p:custDataLst>
                <p:tags r:id="rId107"/>
              </p:custDataLst>
            </p:nvPr>
          </p:nvSpPr>
          <p:spPr>
            <a:xfrm>
              <a:off x="8111192" y="5170009"/>
              <a:ext cx="44030" cy="78369"/>
            </a:xfrm>
            <a:custGeom>
              <a:avLst/>
              <a:gdLst>
                <a:gd name="connsiteX0" fmla="*/ 27422 w 44030"/>
                <a:gd name="connsiteY0" fmla="*/ 5533 h 78369"/>
                <a:gd name="connsiteX1" fmla="*/ 23246 w 44030"/>
                <a:gd name="connsiteY1" fmla="*/ 107 h 78369"/>
                <a:gd name="connsiteX2" fmla="*/ 19198 w 44030"/>
                <a:gd name="connsiteY2" fmla="*/ 3010 h 78369"/>
                <a:gd name="connsiteX3" fmla="*/ 3888 w 44030"/>
                <a:gd name="connsiteY3" fmla="*/ 15503 h 78369"/>
                <a:gd name="connsiteX4" fmla="*/ 219 w 44030"/>
                <a:gd name="connsiteY4" fmla="*/ 19668 h 78369"/>
                <a:gd name="connsiteX5" fmla="*/ 4774 w 44030"/>
                <a:gd name="connsiteY5" fmla="*/ 23832 h 78369"/>
                <a:gd name="connsiteX6" fmla="*/ 17806 w 44030"/>
                <a:gd name="connsiteY6" fmla="*/ 18784 h 78369"/>
                <a:gd name="connsiteX7" fmla="*/ 17806 w 44030"/>
                <a:gd name="connsiteY7" fmla="*/ 70148 h 78369"/>
                <a:gd name="connsiteX8" fmla="*/ 6545 w 44030"/>
                <a:gd name="connsiteY8" fmla="*/ 70148 h 78369"/>
                <a:gd name="connsiteX9" fmla="*/ 978 w 44030"/>
                <a:gd name="connsiteY9" fmla="*/ 74312 h 78369"/>
                <a:gd name="connsiteX10" fmla="*/ 6545 w 44030"/>
                <a:gd name="connsiteY10" fmla="*/ 78477 h 78369"/>
                <a:gd name="connsiteX11" fmla="*/ 38683 w 44030"/>
                <a:gd name="connsiteY11" fmla="*/ 78477 h 78369"/>
                <a:gd name="connsiteX12" fmla="*/ 44250 w 44030"/>
                <a:gd name="connsiteY12" fmla="*/ 74312 h 78369"/>
                <a:gd name="connsiteX13" fmla="*/ 38683 w 44030"/>
                <a:gd name="connsiteY13" fmla="*/ 70148 h 78369"/>
                <a:gd name="connsiteX14" fmla="*/ 27422 w 44030"/>
                <a:gd name="connsiteY14" fmla="*/ 70148 h 78369"/>
                <a:gd name="connsiteX15" fmla="*/ 27422 w 44030"/>
                <a:gd name="connsiteY15" fmla="*/ 5533 h 7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30" h="78369">
                  <a:moveTo>
                    <a:pt x="27422" y="5533"/>
                  </a:moveTo>
                  <a:cubicBezTo>
                    <a:pt x="27422" y="3640"/>
                    <a:pt x="27422" y="107"/>
                    <a:pt x="23246" y="107"/>
                  </a:cubicBezTo>
                  <a:cubicBezTo>
                    <a:pt x="20589" y="107"/>
                    <a:pt x="19830" y="1747"/>
                    <a:pt x="19198" y="3010"/>
                  </a:cubicBezTo>
                  <a:cubicBezTo>
                    <a:pt x="13631" y="14746"/>
                    <a:pt x="7810" y="15251"/>
                    <a:pt x="3888" y="15503"/>
                  </a:cubicBezTo>
                  <a:cubicBezTo>
                    <a:pt x="2117" y="15629"/>
                    <a:pt x="219" y="17144"/>
                    <a:pt x="219" y="19668"/>
                  </a:cubicBezTo>
                  <a:cubicBezTo>
                    <a:pt x="219" y="21182"/>
                    <a:pt x="978" y="23832"/>
                    <a:pt x="4774" y="23832"/>
                  </a:cubicBezTo>
                  <a:cubicBezTo>
                    <a:pt x="10847" y="23832"/>
                    <a:pt x="16161" y="20173"/>
                    <a:pt x="17806" y="18784"/>
                  </a:cubicBezTo>
                  <a:lnTo>
                    <a:pt x="17806" y="70148"/>
                  </a:lnTo>
                  <a:lnTo>
                    <a:pt x="6545" y="70148"/>
                  </a:lnTo>
                  <a:cubicBezTo>
                    <a:pt x="4647" y="70148"/>
                    <a:pt x="978" y="70148"/>
                    <a:pt x="978" y="74312"/>
                  </a:cubicBezTo>
                  <a:cubicBezTo>
                    <a:pt x="978" y="78477"/>
                    <a:pt x="4774" y="78477"/>
                    <a:pt x="6545" y="78477"/>
                  </a:cubicBezTo>
                  <a:lnTo>
                    <a:pt x="38683" y="78477"/>
                  </a:lnTo>
                  <a:cubicBezTo>
                    <a:pt x="40580" y="78477"/>
                    <a:pt x="44250" y="78477"/>
                    <a:pt x="44250" y="74312"/>
                  </a:cubicBezTo>
                  <a:cubicBezTo>
                    <a:pt x="44250" y="70148"/>
                    <a:pt x="40454" y="70148"/>
                    <a:pt x="38683" y="70148"/>
                  </a:cubicBezTo>
                  <a:lnTo>
                    <a:pt x="27422" y="70148"/>
                  </a:lnTo>
                  <a:lnTo>
                    <a:pt x="27422" y="5533"/>
                  </a:lnTo>
                  <a:close/>
                </a:path>
              </a:pathLst>
            </a:custGeom>
            <a:solidFill>
              <a:srgbClr val="000000"/>
            </a:solidFill>
            <a:ln w="25400"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0F37052-D731-2547-1CEC-2F6EB3F6CC04}"/>
                </a:ext>
              </a:extLst>
            </p:cNvPr>
            <p:cNvSpPr/>
            <p:nvPr>
              <p:custDataLst>
                <p:tags r:id="rId108"/>
              </p:custDataLst>
            </p:nvPr>
          </p:nvSpPr>
          <p:spPr>
            <a:xfrm>
              <a:off x="8197869" y="5202820"/>
              <a:ext cx="20370" cy="20318"/>
            </a:xfrm>
            <a:custGeom>
              <a:avLst/>
              <a:gdLst>
                <a:gd name="connsiteX0" fmla="*/ 20593 w 20370"/>
                <a:gd name="connsiteY0" fmla="*/ 10353 h 20318"/>
                <a:gd name="connsiteX1" fmla="*/ 10496 w 20370"/>
                <a:gd name="connsiteY1" fmla="*/ 106 h 20318"/>
                <a:gd name="connsiteX2" fmla="*/ 222 w 20370"/>
                <a:gd name="connsiteY2" fmla="*/ 10177 h 20318"/>
                <a:gd name="connsiteX3" fmla="*/ 10319 w 20370"/>
                <a:gd name="connsiteY3" fmla="*/ 20424 h 20318"/>
                <a:gd name="connsiteX4" fmla="*/ 20593 w 20370"/>
                <a:gd name="connsiteY4" fmla="*/ 10353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93" y="10353"/>
                  </a:moveTo>
                  <a:cubicBezTo>
                    <a:pt x="20593" y="3993"/>
                    <a:pt x="15279" y="106"/>
                    <a:pt x="10496" y="106"/>
                  </a:cubicBezTo>
                  <a:cubicBezTo>
                    <a:pt x="4650" y="106"/>
                    <a:pt x="222" y="4876"/>
                    <a:pt x="222" y="10177"/>
                  </a:cubicBezTo>
                  <a:cubicBezTo>
                    <a:pt x="222" y="16537"/>
                    <a:pt x="5536" y="20424"/>
                    <a:pt x="10319" y="20424"/>
                  </a:cubicBezTo>
                  <a:cubicBezTo>
                    <a:pt x="16164" y="20424"/>
                    <a:pt x="20593" y="15654"/>
                    <a:pt x="20593" y="10353"/>
                  </a:cubicBezTo>
                  <a:close/>
                </a:path>
              </a:pathLst>
            </a:custGeom>
            <a:solidFill>
              <a:srgbClr val="000000"/>
            </a:solidFill>
            <a:ln w="25400"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9AE2D1E-FE58-DDDA-B588-50E16BD506B9}"/>
                </a:ext>
              </a:extLst>
            </p:cNvPr>
            <p:cNvSpPr/>
            <p:nvPr>
              <p:custDataLst>
                <p:tags r:id="rId109"/>
              </p:custDataLst>
            </p:nvPr>
          </p:nvSpPr>
          <p:spPr>
            <a:xfrm>
              <a:off x="8257969" y="5202820"/>
              <a:ext cx="20370" cy="20318"/>
            </a:xfrm>
            <a:custGeom>
              <a:avLst/>
              <a:gdLst>
                <a:gd name="connsiteX0" fmla="*/ 20595 w 20370"/>
                <a:gd name="connsiteY0" fmla="*/ 10353 h 20318"/>
                <a:gd name="connsiteX1" fmla="*/ 10498 w 20370"/>
                <a:gd name="connsiteY1" fmla="*/ 106 h 20318"/>
                <a:gd name="connsiteX2" fmla="*/ 224 w 20370"/>
                <a:gd name="connsiteY2" fmla="*/ 10177 h 20318"/>
                <a:gd name="connsiteX3" fmla="*/ 10321 w 20370"/>
                <a:gd name="connsiteY3" fmla="*/ 20424 h 20318"/>
                <a:gd name="connsiteX4" fmla="*/ 20595 w 20370"/>
                <a:gd name="connsiteY4" fmla="*/ 10353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95" y="10353"/>
                  </a:moveTo>
                  <a:cubicBezTo>
                    <a:pt x="20595" y="3993"/>
                    <a:pt x="15281" y="106"/>
                    <a:pt x="10498" y="106"/>
                  </a:cubicBezTo>
                  <a:cubicBezTo>
                    <a:pt x="4653" y="106"/>
                    <a:pt x="224" y="4876"/>
                    <a:pt x="224" y="10177"/>
                  </a:cubicBezTo>
                  <a:cubicBezTo>
                    <a:pt x="224" y="16537"/>
                    <a:pt x="5538" y="20424"/>
                    <a:pt x="10321" y="20424"/>
                  </a:cubicBezTo>
                  <a:cubicBezTo>
                    <a:pt x="16167" y="20424"/>
                    <a:pt x="20595" y="15654"/>
                    <a:pt x="20595" y="10353"/>
                  </a:cubicBezTo>
                  <a:close/>
                </a:path>
              </a:pathLst>
            </a:custGeom>
            <a:solidFill>
              <a:srgbClr val="000000"/>
            </a:solidFill>
            <a:ln w="25400"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99CC6C8C-F972-BDFD-3EFF-15F49B2C8345}"/>
                </a:ext>
              </a:extLst>
            </p:cNvPr>
            <p:cNvSpPr/>
            <p:nvPr>
              <p:custDataLst>
                <p:tags r:id="rId110"/>
              </p:custDataLst>
            </p:nvPr>
          </p:nvSpPr>
          <p:spPr>
            <a:xfrm>
              <a:off x="8318069" y="5202820"/>
              <a:ext cx="20370" cy="20318"/>
            </a:xfrm>
            <a:custGeom>
              <a:avLst/>
              <a:gdLst>
                <a:gd name="connsiteX0" fmla="*/ 20597 w 20370"/>
                <a:gd name="connsiteY0" fmla="*/ 10353 h 20318"/>
                <a:gd name="connsiteX1" fmla="*/ 10501 w 20370"/>
                <a:gd name="connsiteY1" fmla="*/ 106 h 20318"/>
                <a:gd name="connsiteX2" fmla="*/ 227 w 20370"/>
                <a:gd name="connsiteY2" fmla="*/ 10177 h 20318"/>
                <a:gd name="connsiteX3" fmla="*/ 10323 w 20370"/>
                <a:gd name="connsiteY3" fmla="*/ 20424 h 20318"/>
                <a:gd name="connsiteX4" fmla="*/ 20597 w 20370"/>
                <a:gd name="connsiteY4" fmla="*/ 10353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97" y="10353"/>
                  </a:moveTo>
                  <a:cubicBezTo>
                    <a:pt x="20597" y="3993"/>
                    <a:pt x="15283" y="106"/>
                    <a:pt x="10501" y="106"/>
                  </a:cubicBezTo>
                  <a:cubicBezTo>
                    <a:pt x="4655" y="106"/>
                    <a:pt x="227" y="4876"/>
                    <a:pt x="227" y="10177"/>
                  </a:cubicBezTo>
                  <a:cubicBezTo>
                    <a:pt x="227" y="16537"/>
                    <a:pt x="5541" y="20424"/>
                    <a:pt x="10323" y="20424"/>
                  </a:cubicBezTo>
                  <a:cubicBezTo>
                    <a:pt x="16169" y="20424"/>
                    <a:pt x="20597" y="15654"/>
                    <a:pt x="20597" y="10353"/>
                  </a:cubicBezTo>
                  <a:close/>
                </a:path>
              </a:pathLst>
            </a:custGeom>
            <a:solidFill>
              <a:srgbClr val="000000"/>
            </a:solidFill>
            <a:ln w="25400"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817452D-D7E3-55AE-53E9-3435930BAFA5}"/>
                </a:ext>
              </a:extLst>
            </p:cNvPr>
            <p:cNvSpPr/>
            <p:nvPr>
              <p:custDataLst>
                <p:tags r:id="rId111"/>
              </p:custDataLst>
            </p:nvPr>
          </p:nvSpPr>
          <p:spPr>
            <a:xfrm>
              <a:off x="8360277" y="5146106"/>
              <a:ext cx="85910" cy="116254"/>
            </a:xfrm>
            <a:custGeom>
              <a:avLst/>
              <a:gdLst>
                <a:gd name="connsiteX0" fmla="*/ 35834 w 85910"/>
                <a:gd name="connsiteY0" fmla="*/ 116361 h 116254"/>
                <a:gd name="connsiteX1" fmla="*/ 43451 w 85910"/>
                <a:gd name="connsiteY1" fmla="*/ 110530 h 116254"/>
                <a:gd name="connsiteX2" fmla="*/ 35834 w 85910"/>
                <a:gd name="connsiteY2" fmla="*/ 104700 h 116254"/>
                <a:gd name="connsiteX3" fmla="*/ 28571 w 85910"/>
                <a:gd name="connsiteY3" fmla="*/ 104700 h 116254"/>
                <a:gd name="connsiteX4" fmla="*/ 28571 w 85910"/>
                <a:gd name="connsiteY4" fmla="*/ 69717 h 116254"/>
                <a:gd name="connsiteX5" fmla="*/ 48765 w 85910"/>
                <a:gd name="connsiteY5" fmla="*/ 78021 h 116254"/>
                <a:gd name="connsiteX6" fmla="*/ 86140 w 85910"/>
                <a:gd name="connsiteY6" fmla="*/ 38975 h 116254"/>
                <a:gd name="connsiteX7" fmla="*/ 50536 w 85910"/>
                <a:gd name="connsiteY7" fmla="*/ 106 h 116254"/>
                <a:gd name="connsiteX8" fmla="*/ 28571 w 85910"/>
                <a:gd name="connsiteY8" fmla="*/ 8056 h 116254"/>
                <a:gd name="connsiteX9" fmla="*/ 20954 w 85910"/>
                <a:gd name="connsiteY9" fmla="*/ 989 h 116254"/>
                <a:gd name="connsiteX10" fmla="*/ 7846 w 85910"/>
                <a:gd name="connsiteY10" fmla="*/ 989 h 116254"/>
                <a:gd name="connsiteX11" fmla="*/ 230 w 85910"/>
                <a:gd name="connsiteY11" fmla="*/ 6820 h 116254"/>
                <a:gd name="connsiteX12" fmla="*/ 7846 w 85910"/>
                <a:gd name="connsiteY12" fmla="*/ 12650 h 116254"/>
                <a:gd name="connsiteX13" fmla="*/ 15109 w 85910"/>
                <a:gd name="connsiteY13" fmla="*/ 12650 h 116254"/>
                <a:gd name="connsiteX14" fmla="*/ 15109 w 85910"/>
                <a:gd name="connsiteY14" fmla="*/ 104700 h 116254"/>
                <a:gd name="connsiteX15" fmla="*/ 7846 w 85910"/>
                <a:gd name="connsiteY15" fmla="*/ 104700 h 116254"/>
                <a:gd name="connsiteX16" fmla="*/ 230 w 85910"/>
                <a:gd name="connsiteY16" fmla="*/ 110530 h 116254"/>
                <a:gd name="connsiteX17" fmla="*/ 7846 w 85910"/>
                <a:gd name="connsiteY17" fmla="*/ 116361 h 116254"/>
                <a:gd name="connsiteX18" fmla="*/ 35834 w 85910"/>
                <a:gd name="connsiteY18" fmla="*/ 116361 h 116254"/>
                <a:gd name="connsiteX19" fmla="*/ 28571 w 85910"/>
                <a:gd name="connsiteY19" fmla="*/ 30671 h 116254"/>
                <a:gd name="connsiteX20" fmla="*/ 49828 w 85910"/>
                <a:gd name="connsiteY20" fmla="*/ 11767 h 116254"/>
                <a:gd name="connsiteX21" fmla="*/ 72678 w 85910"/>
                <a:gd name="connsiteY21" fmla="*/ 38975 h 116254"/>
                <a:gd name="connsiteX22" fmla="*/ 48233 w 85910"/>
                <a:gd name="connsiteY22" fmla="*/ 66360 h 116254"/>
                <a:gd name="connsiteX23" fmla="*/ 28571 w 85910"/>
                <a:gd name="connsiteY23" fmla="*/ 42862 h 116254"/>
                <a:gd name="connsiteX24" fmla="*/ 28571 w 85910"/>
                <a:gd name="connsiteY24" fmla="*/ 30671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834" y="116361"/>
                  </a:moveTo>
                  <a:cubicBezTo>
                    <a:pt x="38668" y="116361"/>
                    <a:pt x="43451" y="116361"/>
                    <a:pt x="43451" y="110530"/>
                  </a:cubicBezTo>
                  <a:cubicBezTo>
                    <a:pt x="43451" y="104700"/>
                    <a:pt x="38668" y="104700"/>
                    <a:pt x="35834" y="104700"/>
                  </a:cubicBezTo>
                  <a:lnTo>
                    <a:pt x="28571" y="104700"/>
                  </a:lnTo>
                  <a:lnTo>
                    <a:pt x="28571" y="69717"/>
                  </a:lnTo>
                  <a:cubicBezTo>
                    <a:pt x="34062" y="75018"/>
                    <a:pt x="40971" y="78021"/>
                    <a:pt x="48765" y="78021"/>
                  </a:cubicBezTo>
                  <a:cubicBezTo>
                    <a:pt x="68427" y="78021"/>
                    <a:pt x="86140" y="61413"/>
                    <a:pt x="86140" y="38975"/>
                  </a:cubicBezTo>
                  <a:cubicBezTo>
                    <a:pt x="86140" y="17597"/>
                    <a:pt x="70375" y="106"/>
                    <a:pt x="50536" y="106"/>
                  </a:cubicBezTo>
                  <a:cubicBezTo>
                    <a:pt x="42211" y="106"/>
                    <a:pt x="34948" y="3109"/>
                    <a:pt x="28571" y="8056"/>
                  </a:cubicBezTo>
                  <a:cubicBezTo>
                    <a:pt x="28571" y="989"/>
                    <a:pt x="24674" y="989"/>
                    <a:pt x="20954" y="989"/>
                  </a:cubicBezTo>
                  <a:lnTo>
                    <a:pt x="7846" y="989"/>
                  </a:lnTo>
                  <a:cubicBezTo>
                    <a:pt x="5012" y="989"/>
                    <a:pt x="230" y="989"/>
                    <a:pt x="230" y="6820"/>
                  </a:cubicBezTo>
                  <a:cubicBezTo>
                    <a:pt x="230" y="12650"/>
                    <a:pt x="5012" y="12650"/>
                    <a:pt x="7846" y="12650"/>
                  </a:cubicBezTo>
                  <a:lnTo>
                    <a:pt x="15109" y="12650"/>
                  </a:lnTo>
                  <a:lnTo>
                    <a:pt x="15109" y="104700"/>
                  </a:lnTo>
                  <a:lnTo>
                    <a:pt x="7846" y="104700"/>
                  </a:lnTo>
                  <a:cubicBezTo>
                    <a:pt x="5012" y="104700"/>
                    <a:pt x="230" y="104700"/>
                    <a:pt x="230" y="110530"/>
                  </a:cubicBezTo>
                  <a:cubicBezTo>
                    <a:pt x="230" y="116361"/>
                    <a:pt x="5012" y="116361"/>
                    <a:pt x="7846" y="116361"/>
                  </a:cubicBezTo>
                  <a:lnTo>
                    <a:pt x="35834" y="116361"/>
                  </a:lnTo>
                  <a:close/>
                  <a:moveTo>
                    <a:pt x="28571" y="30671"/>
                  </a:moveTo>
                  <a:cubicBezTo>
                    <a:pt x="28571" y="20424"/>
                    <a:pt x="39022" y="11767"/>
                    <a:pt x="49828" y="11767"/>
                  </a:cubicBezTo>
                  <a:cubicBezTo>
                    <a:pt x="62227" y="11767"/>
                    <a:pt x="72678" y="23781"/>
                    <a:pt x="72678" y="38975"/>
                  </a:cubicBezTo>
                  <a:cubicBezTo>
                    <a:pt x="72678" y="55053"/>
                    <a:pt x="60633" y="66360"/>
                    <a:pt x="48233" y="66360"/>
                  </a:cubicBezTo>
                  <a:cubicBezTo>
                    <a:pt x="35125" y="66360"/>
                    <a:pt x="28571" y="51696"/>
                    <a:pt x="28571" y="42862"/>
                  </a:cubicBezTo>
                  <a:lnTo>
                    <a:pt x="28571" y="30671"/>
                  </a:lnTo>
                  <a:close/>
                </a:path>
              </a:pathLst>
            </a:custGeom>
            <a:solidFill>
              <a:srgbClr val="000000"/>
            </a:solidFill>
            <a:ln w="35560"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5C1E6D57-103A-79DD-A295-8514F4AFD537}"/>
                </a:ext>
              </a:extLst>
            </p:cNvPr>
            <p:cNvSpPr/>
            <p:nvPr>
              <p:custDataLst>
                <p:tags r:id="rId112"/>
              </p:custDataLst>
            </p:nvPr>
          </p:nvSpPr>
          <p:spPr>
            <a:xfrm>
              <a:off x="8454963" y="5171271"/>
              <a:ext cx="62377" cy="77107"/>
            </a:xfrm>
            <a:custGeom>
              <a:avLst/>
              <a:gdLst>
                <a:gd name="connsiteX0" fmla="*/ 35154 w 62377"/>
                <a:gd name="connsiteY0" fmla="*/ 45539 h 77107"/>
                <a:gd name="connsiteX1" fmla="*/ 35027 w 62377"/>
                <a:gd name="connsiteY1" fmla="*/ 45286 h 77107"/>
                <a:gd name="connsiteX2" fmla="*/ 50210 w 62377"/>
                <a:gd name="connsiteY2" fmla="*/ 31152 h 77107"/>
                <a:gd name="connsiteX3" fmla="*/ 54386 w 62377"/>
                <a:gd name="connsiteY3" fmla="*/ 31152 h 77107"/>
                <a:gd name="connsiteX4" fmla="*/ 59826 w 62377"/>
                <a:gd name="connsiteY4" fmla="*/ 26987 h 77107"/>
                <a:gd name="connsiteX5" fmla="*/ 54386 w 62377"/>
                <a:gd name="connsiteY5" fmla="*/ 22823 h 77107"/>
                <a:gd name="connsiteX6" fmla="*/ 35027 w 62377"/>
                <a:gd name="connsiteY6" fmla="*/ 22823 h 77107"/>
                <a:gd name="connsiteX7" fmla="*/ 29587 w 62377"/>
                <a:gd name="connsiteY7" fmla="*/ 26987 h 77107"/>
                <a:gd name="connsiteX8" fmla="*/ 35027 w 62377"/>
                <a:gd name="connsiteY8" fmla="*/ 31152 h 77107"/>
                <a:gd name="connsiteX9" fmla="*/ 38570 w 62377"/>
                <a:gd name="connsiteY9" fmla="*/ 31152 h 77107"/>
                <a:gd name="connsiteX10" fmla="*/ 19338 w 62377"/>
                <a:gd name="connsiteY10" fmla="*/ 48946 h 77107"/>
                <a:gd name="connsiteX11" fmla="*/ 19338 w 62377"/>
                <a:gd name="connsiteY11" fmla="*/ 5533 h 77107"/>
                <a:gd name="connsiteX12" fmla="*/ 13898 w 62377"/>
                <a:gd name="connsiteY12" fmla="*/ 107 h 77107"/>
                <a:gd name="connsiteX13" fmla="*/ 5800 w 62377"/>
                <a:gd name="connsiteY13" fmla="*/ 107 h 77107"/>
                <a:gd name="connsiteX14" fmla="*/ 233 w 62377"/>
                <a:gd name="connsiteY14" fmla="*/ 4271 h 77107"/>
                <a:gd name="connsiteX15" fmla="*/ 5800 w 62377"/>
                <a:gd name="connsiteY15" fmla="*/ 8436 h 77107"/>
                <a:gd name="connsiteX16" fmla="*/ 11494 w 62377"/>
                <a:gd name="connsiteY16" fmla="*/ 8436 h 77107"/>
                <a:gd name="connsiteX17" fmla="*/ 11494 w 62377"/>
                <a:gd name="connsiteY17" fmla="*/ 68886 h 77107"/>
                <a:gd name="connsiteX18" fmla="*/ 5800 w 62377"/>
                <a:gd name="connsiteY18" fmla="*/ 68886 h 77107"/>
                <a:gd name="connsiteX19" fmla="*/ 233 w 62377"/>
                <a:gd name="connsiteY19" fmla="*/ 73050 h 77107"/>
                <a:gd name="connsiteX20" fmla="*/ 5800 w 62377"/>
                <a:gd name="connsiteY20" fmla="*/ 77215 h 77107"/>
                <a:gd name="connsiteX21" fmla="*/ 25032 w 62377"/>
                <a:gd name="connsiteY21" fmla="*/ 77215 h 77107"/>
                <a:gd name="connsiteX22" fmla="*/ 30599 w 62377"/>
                <a:gd name="connsiteY22" fmla="*/ 73050 h 77107"/>
                <a:gd name="connsiteX23" fmla="*/ 25032 w 62377"/>
                <a:gd name="connsiteY23" fmla="*/ 68886 h 77107"/>
                <a:gd name="connsiteX24" fmla="*/ 19338 w 62377"/>
                <a:gd name="connsiteY24" fmla="*/ 68886 h 77107"/>
                <a:gd name="connsiteX25" fmla="*/ 19338 w 62377"/>
                <a:gd name="connsiteY25" fmla="*/ 59673 h 77107"/>
                <a:gd name="connsiteX26" fmla="*/ 29207 w 62377"/>
                <a:gd name="connsiteY26" fmla="*/ 50587 h 77107"/>
                <a:gd name="connsiteX27" fmla="*/ 43505 w 62377"/>
                <a:gd name="connsiteY27" fmla="*/ 68886 h 77107"/>
                <a:gd name="connsiteX28" fmla="*/ 36799 w 62377"/>
                <a:gd name="connsiteY28" fmla="*/ 73050 h 77107"/>
                <a:gd name="connsiteX29" fmla="*/ 42366 w 62377"/>
                <a:gd name="connsiteY29" fmla="*/ 77215 h 77107"/>
                <a:gd name="connsiteX30" fmla="*/ 57169 w 62377"/>
                <a:gd name="connsiteY30" fmla="*/ 77215 h 77107"/>
                <a:gd name="connsiteX31" fmla="*/ 62610 w 62377"/>
                <a:gd name="connsiteY31" fmla="*/ 73050 h 77107"/>
                <a:gd name="connsiteX32" fmla="*/ 57169 w 62377"/>
                <a:gd name="connsiteY32" fmla="*/ 68886 h 77107"/>
                <a:gd name="connsiteX33" fmla="*/ 53500 w 62377"/>
                <a:gd name="connsiteY33" fmla="*/ 68886 h 77107"/>
                <a:gd name="connsiteX34" fmla="*/ 35154 w 62377"/>
                <a:gd name="connsiteY34" fmla="*/ 45539 h 7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377" h="77107">
                  <a:moveTo>
                    <a:pt x="35154" y="45539"/>
                  </a:moveTo>
                  <a:lnTo>
                    <a:pt x="35027" y="45286"/>
                  </a:lnTo>
                  <a:lnTo>
                    <a:pt x="50210" y="31152"/>
                  </a:lnTo>
                  <a:lnTo>
                    <a:pt x="54386" y="31152"/>
                  </a:lnTo>
                  <a:cubicBezTo>
                    <a:pt x="56410" y="31152"/>
                    <a:pt x="59826" y="31152"/>
                    <a:pt x="59826" y="26987"/>
                  </a:cubicBezTo>
                  <a:cubicBezTo>
                    <a:pt x="59826" y="22823"/>
                    <a:pt x="56410" y="22823"/>
                    <a:pt x="54386" y="22823"/>
                  </a:cubicBezTo>
                  <a:lnTo>
                    <a:pt x="35027" y="22823"/>
                  </a:lnTo>
                  <a:cubicBezTo>
                    <a:pt x="33003" y="22823"/>
                    <a:pt x="29587" y="22823"/>
                    <a:pt x="29587" y="26987"/>
                  </a:cubicBezTo>
                  <a:cubicBezTo>
                    <a:pt x="29587" y="31152"/>
                    <a:pt x="33003" y="31152"/>
                    <a:pt x="35027" y="31152"/>
                  </a:cubicBezTo>
                  <a:lnTo>
                    <a:pt x="38570" y="31152"/>
                  </a:lnTo>
                  <a:lnTo>
                    <a:pt x="19338" y="48946"/>
                  </a:lnTo>
                  <a:lnTo>
                    <a:pt x="19338" y="5533"/>
                  </a:lnTo>
                  <a:cubicBezTo>
                    <a:pt x="19338" y="1243"/>
                    <a:pt x="18073" y="107"/>
                    <a:pt x="13898" y="107"/>
                  </a:cubicBezTo>
                  <a:lnTo>
                    <a:pt x="5800" y="107"/>
                  </a:lnTo>
                  <a:cubicBezTo>
                    <a:pt x="3902" y="107"/>
                    <a:pt x="233" y="107"/>
                    <a:pt x="233" y="4271"/>
                  </a:cubicBezTo>
                  <a:cubicBezTo>
                    <a:pt x="233" y="8436"/>
                    <a:pt x="4029" y="8436"/>
                    <a:pt x="5800" y="8436"/>
                  </a:cubicBezTo>
                  <a:lnTo>
                    <a:pt x="11494" y="8436"/>
                  </a:lnTo>
                  <a:lnTo>
                    <a:pt x="11494" y="68886"/>
                  </a:lnTo>
                  <a:lnTo>
                    <a:pt x="5800" y="68886"/>
                  </a:lnTo>
                  <a:cubicBezTo>
                    <a:pt x="3902" y="68886"/>
                    <a:pt x="233" y="68886"/>
                    <a:pt x="233" y="73050"/>
                  </a:cubicBezTo>
                  <a:cubicBezTo>
                    <a:pt x="233" y="77215"/>
                    <a:pt x="4029" y="77215"/>
                    <a:pt x="5800" y="77215"/>
                  </a:cubicBezTo>
                  <a:lnTo>
                    <a:pt x="25032" y="77215"/>
                  </a:lnTo>
                  <a:cubicBezTo>
                    <a:pt x="26930" y="77215"/>
                    <a:pt x="30599" y="77215"/>
                    <a:pt x="30599" y="73050"/>
                  </a:cubicBezTo>
                  <a:cubicBezTo>
                    <a:pt x="30599" y="68886"/>
                    <a:pt x="26803" y="68886"/>
                    <a:pt x="25032" y="68886"/>
                  </a:cubicBezTo>
                  <a:lnTo>
                    <a:pt x="19338" y="68886"/>
                  </a:lnTo>
                  <a:lnTo>
                    <a:pt x="19338" y="59673"/>
                  </a:lnTo>
                  <a:lnTo>
                    <a:pt x="29207" y="50587"/>
                  </a:lnTo>
                  <a:lnTo>
                    <a:pt x="43505" y="68886"/>
                  </a:lnTo>
                  <a:cubicBezTo>
                    <a:pt x="40215" y="68886"/>
                    <a:pt x="36799" y="68886"/>
                    <a:pt x="36799" y="73050"/>
                  </a:cubicBezTo>
                  <a:cubicBezTo>
                    <a:pt x="36799" y="77215"/>
                    <a:pt x="40594" y="77215"/>
                    <a:pt x="42366" y="77215"/>
                  </a:cubicBezTo>
                  <a:lnTo>
                    <a:pt x="57169" y="77215"/>
                  </a:lnTo>
                  <a:cubicBezTo>
                    <a:pt x="59194" y="77215"/>
                    <a:pt x="62610" y="77215"/>
                    <a:pt x="62610" y="73050"/>
                  </a:cubicBezTo>
                  <a:cubicBezTo>
                    <a:pt x="62610" y="68886"/>
                    <a:pt x="59194" y="68886"/>
                    <a:pt x="57169" y="68886"/>
                  </a:cubicBezTo>
                  <a:lnTo>
                    <a:pt x="53500" y="68886"/>
                  </a:lnTo>
                  <a:lnTo>
                    <a:pt x="35154" y="45539"/>
                  </a:lnTo>
                  <a:close/>
                </a:path>
              </a:pathLst>
            </a:custGeom>
            <a:solidFill>
              <a:srgbClr val="000000"/>
            </a:solidFill>
            <a:ln w="25400"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CB62F20F-9FC9-B98B-CA90-D0E6B8F81AA3}"/>
                </a:ext>
              </a:extLst>
            </p:cNvPr>
            <p:cNvSpPr/>
            <p:nvPr>
              <p:custDataLst>
                <p:tags r:id="rId113"/>
              </p:custDataLst>
            </p:nvPr>
          </p:nvSpPr>
          <p:spPr>
            <a:xfrm>
              <a:off x="8617242" y="4958120"/>
              <a:ext cx="10122" cy="252398"/>
            </a:xfrm>
            <a:custGeom>
              <a:avLst/>
              <a:gdLst>
                <a:gd name="connsiteX0" fmla="*/ 10360 w 10122"/>
                <a:gd name="connsiteY0" fmla="*/ 9189 h 252398"/>
                <a:gd name="connsiteX1" fmla="*/ 5299 w 10122"/>
                <a:gd name="connsiteY1" fmla="*/ 103 h 252398"/>
                <a:gd name="connsiteX2" fmla="*/ 238 w 10122"/>
                <a:gd name="connsiteY2" fmla="*/ 9189 h 252398"/>
                <a:gd name="connsiteX3" fmla="*/ 238 w 10122"/>
                <a:gd name="connsiteY3" fmla="*/ 243415 h 252398"/>
                <a:gd name="connsiteX4" fmla="*/ 5299 w 10122"/>
                <a:gd name="connsiteY4" fmla="*/ 252502 h 252398"/>
                <a:gd name="connsiteX5" fmla="*/ 10360 w 10122"/>
                <a:gd name="connsiteY5" fmla="*/ 243415 h 252398"/>
                <a:gd name="connsiteX6" fmla="*/ 10360 w 10122"/>
                <a:gd name="connsiteY6" fmla="*/ 9189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360" y="9189"/>
                  </a:moveTo>
                  <a:cubicBezTo>
                    <a:pt x="10360" y="4646"/>
                    <a:pt x="10360" y="103"/>
                    <a:pt x="5299" y="103"/>
                  </a:cubicBezTo>
                  <a:cubicBezTo>
                    <a:pt x="238" y="103"/>
                    <a:pt x="238" y="4646"/>
                    <a:pt x="238" y="9189"/>
                  </a:cubicBezTo>
                  <a:lnTo>
                    <a:pt x="238" y="243415"/>
                  </a:lnTo>
                  <a:cubicBezTo>
                    <a:pt x="238" y="247959"/>
                    <a:pt x="238" y="252502"/>
                    <a:pt x="5299" y="252502"/>
                  </a:cubicBezTo>
                  <a:cubicBezTo>
                    <a:pt x="10360" y="252502"/>
                    <a:pt x="10360" y="247959"/>
                    <a:pt x="10360" y="243415"/>
                  </a:cubicBezTo>
                  <a:lnTo>
                    <a:pt x="10360" y="9189"/>
                  </a:lnTo>
                  <a:close/>
                </a:path>
              </a:pathLst>
            </a:custGeom>
            <a:solidFill>
              <a:srgbClr val="000000"/>
            </a:solidFill>
            <a:ln w="25400"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564E4F91-53AA-0059-A50D-3D551A009C87}"/>
                </a:ext>
              </a:extLst>
            </p:cNvPr>
            <p:cNvSpPr/>
            <p:nvPr>
              <p:custDataLst>
                <p:tags r:id="rId114"/>
              </p:custDataLst>
            </p:nvPr>
          </p:nvSpPr>
          <p:spPr>
            <a:xfrm>
              <a:off x="8649324" y="5035859"/>
              <a:ext cx="132092" cy="160525"/>
            </a:xfrm>
            <a:custGeom>
              <a:avLst/>
              <a:gdLst>
                <a:gd name="connsiteX0" fmla="*/ 19726 w 132092"/>
                <a:gd name="connsiteY0" fmla="*/ 142456 h 160525"/>
                <a:gd name="connsiteX1" fmla="*/ 6061 w 132092"/>
                <a:gd name="connsiteY1" fmla="*/ 152804 h 160525"/>
                <a:gd name="connsiteX2" fmla="*/ 241 w 132092"/>
                <a:gd name="connsiteY2" fmla="*/ 157600 h 160525"/>
                <a:gd name="connsiteX3" fmla="*/ 3530 w 132092"/>
                <a:gd name="connsiteY3" fmla="*/ 160629 h 160525"/>
                <a:gd name="connsiteX4" fmla="*/ 24787 w 132092"/>
                <a:gd name="connsiteY4" fmla="*/ 159871 h 160525"/>
                <a:gd name="connsiteX5" fmla="*/ 49839 w 132092"/>
                <a:gd name="connsiteY5" fmla="*/ 160629 h 160525"/>
                <a:gd name="connsiteX6" fmla="*/ 54394 w 132092"/>
                <a:gd name="connsiteY6" fmla="*/ 155581 h 160525"/>
                <a:gd name="connsiteX7" fmla="*/ 48321 w 132092"/>
                <a:gd name="connsiteY7" fmla="*/ 152804 h 160525"/>
                <a:gd name="connsiteX8" fmla="*/ 35668 w 132092"/>
                <a:gd name="connsiteY8" fmla="*/ 148766 h 160525"/>
                <a:gd name="connsiteX9" fmla="*/ 48067 w 132092"/>
                <a:gd name="connsiteY9" fmla="*/ 98286 h 160525"/>
                <a:gd name="connsiteX10" fmla="*/ 71348 w 132092"/>
                <a:gd name="connsiteY10" fmla="*/ 114440 h 160525"/>
                <a:gd name="connsiteX11" fmla="*/ 132333 w 132092"/>
                <a:gd name="connsiteY11" fmla="*/ 40487 h 160525"/>
                <a:gd name="connsiteX12" fmla="*/ 98678 w 132092"/>
                <a:gd name="connsiteY12" fmla="*/ 103 h 160525"/>
                <a:gd name="connsiteX13" fmla="*/ 65528 w 132092"/>
                <a:gd name="connsiteY13" fmla="*/ 19033 h 160525"/>
                <a:gd name="connsiteX14" fmla="*/ 42753 w 132092"/>
                <a:gd name="connsiteY14" fmla="*/ 103 h 160525"/>
                <a:gd name="connsiteX15" fmla="*/ 24028 w 132092"/>
                <a:gd name="connsiteY15" fmla="*/ 14490 h 160525"/>
                <a:gd name="connsiteX16" fmla="*/ 16183 w 132092"/>
                <a:gd name="connsiteY16" fmla="*/ 38972 h 160525"/>
                <a:gd name="connsiteX17" fmla="*/ 19220 w 132092"/>
                <a:gd name="connsiteY17" fmla="*/ 41496 h 160525"/>
                <a:gd name="connsiteX18" fmla="*/ 23522 w 132092"/>
                <a:gd name="connsiteY18" fmla="*/ 35691 h 160525"/>
                <a:gd name="connsiteX19" fmla="*/ 41994 w 132092"/>
                <a:gd name="connsiteY19" fmla="*/ 5656 h 160525"/>
                <a:gd name="connsiteX20" fmla="*/ 49839 w 132092"/>
                <a:gd name="connsiteY20" fmla="*/ 17266 h 160525"/>
                <a:gd name="connsiteX21" fmla="*/ 48067 w 132092"/>
                <a:gd name="connsiteY21" fmla="*/ 30138 h 160525"/>
                <a:gd name="connsiteX22" fmla="*/ 19726 w 132092"/>
                <a:gd name="connsiteY22" fmla="*/ 142456 h 160525"/>
                <a:gd name="connsiteX23" fmla="*/ 64263 w 132092"/>
                <a:gd name="connsiteY23" fmla="*/ 32915 h 160525"/>
                <a:gd name="connsiteX24" fmla="*/ 77421 w 132092"/>
                <a:gd name="connsiteY24" fmla="*/ 15247 h 160525"/>
                <a:gd name="connsiteX25" fmla="*/ 97919 w 132092"/>
                <a:gd name="connsiteY25" fmla="*/ 5656 h 160525"/>
                <a:gd name="connsiteX26" fmla="*/ 114114 w 132092"/>
                <a:gd name="connsiteY26" fmla="*/ 29381 h 160525"/>
                <a:gd name="connsiteX27" fmla="*/ 101208 w 132092"/>
                <a:gd name="connsiteY27" fmla="*/ 82890 h 160525"/>
                <a:gd name="connsiteX28" fmla="*/ 71095 w 132092"/>
                <a:gd name="connsiteY28" fmla="*/ 108887 h 160525"/>
                <a:gd name="connsiteX29" fmla="*/ 51104 w 132092"/>
                <a:gd name="connsiteY29" fmla="*/ 86423 h 160525"/>
                <a:gd name="connsiteX30" fmla="*/ 51863 w 132092"/>
                <a:gd name="connsiteY30" fmla="*/ 82385 h 160525"/>
                <a:gd name="connsiteX31" fmla="*/ 64263 w 132092"/>
                <a:gd name="connsiteY31" fmla="*/ 32915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726" y="142456"/>
                  </a:moveTo>
                  <a:cubicBezTo>
                    <a:pt x="17701" y="151037"/>
                    <a:pt x="17195" y="152804"/>
                    <a:pt x="6061" y="152804"/>
                  </a:cubicBezTo>
                  <a:cubicBezTo>
                    <a:pt x="3024" y="152804"/>
                    <a:pt x="241" y="152804"/>
                    <a:pt x="241" y="157600"/>
                  </a:cubicBezTo>
                  <a:cubicBezTo>
                    <a:pt x="241" y="159619"/>
                    <a:pt x="1506" y="160629"/>
                    <a:pt x="3530" y="160629"/>
                  </a:cubicBezTo>
                  <a:cubicBezTo>
                    <a:pt x="10363" y="160629"/>
                    <a:pt x="17701" y="159871"/>
                    <a:pt x="24787" y="159871"/>
                  </a:cubicBezTo>
                  <a:cubicBezTo>
                    <a:pt x="33137" y="159871"/>
                    <a:pt x="41741" y="160629"/>
                    <a:pt x="49839" y="160629"/>
                  </a:cubicBezTo>
                  <a:cubicBezTo>
                    <a:pt x="51104" y="160629"/>
                    <a:pt x="54394" y="160629"/>
                    <a:pt x="54394" y="155581"/>
                  </a:cubicBezTo>
                  <a:cubicBezTo>
                    <a:pt x="54394" y="152804"/>
                    <a:pt x="51863" y="152804"/>
                    <a:pt x="48321" y="152804"/>
                  </a:cubicBezTo>
                  <a:cubicBezTo>
                    <a:pt x="35668" y="152804"/>
                    <a:pt x="35668" y="151037"/>
                    <a:pt x="35668" y="148766"/>
                  </a:cubicBezTo>
                  <a:cubicBezTo>
                    <a:pt x="35668" y="145737"/>
                    <a:pt x="46296" y="104596"/>
                    <a:pt x="48067" y="98286"/>
                  </a:cubicBezTo>
                  <a:cubicBezTo>
                    <a:pt x="51357" y="105606"/>
                    <a:pt x="58443" y="114440"/>
                    <a:pt x="71348" y="114440"/>
                  </a:cubicBezTo>
                  <a:cubicBezTo>
                    <a:pt x="100702" y="114440"/>
                    <a:pt x="132333" y="77589"/>
                    <a:pt x="132333" y="40487"/>
                  </a:cubicBezTo>
                  <a:cubicBezTo>
                    <a:pt x="132333" y="16761"/>
                    <a:pt x="117910" y="103"/>
                    <a:pt x="98678" y="103"/>
                  </a:cubicBezTo>
                  <a:cubicBezTo>
                    <a:pt x="86025" y="103"/>
                    <a:pt x="73879" y="9189"/>
                    <a:pt x="65528" y="19033"/>
                  </a:cubicBezTo>
                  <a:cubicBezTo>
                    <a:pt x="62997" y="5403"/>
                    <a:pt x="52116" y="103"/>
                    <a:pt x="42753" y="103"/>
                  </a:cubicBezTo>
                  <a:cubicBezTo>
                    <a:pt x="31113" y="103"/>
                    <a:pt x="26305" y="9946"/>
                    <a:pt x="24028" y="14490"/>
                  </a:cubicBezTo>
                  <a:cubicBezTo>
                    <a:pt x="19473" y="23071"/>
                    <a:pt x="16183" y="38215"/>
                    <a:pt x="16183" y="38972"/>
                  </a:cubicBezTo>
                  <a:cubicBezTo>
                    <a:pt x="16183" y="41496"/>
                    <a:pt x="18714" y="41496"/>
                    <a:pt x="19220" y="41496"/>
                  </a:cubicBezTo>
                  <a:cubicBezTo>
                    <a:pt x="21750" y="41496"/>
                    <a:pt x="22003" y="41244"/>
                    <a:pt x="23522" y="35691"/>
                  </a:cubicBezTo>
                  <a:cubicBezTo>
                    <a:pt x="27823" y="17771"/>
                    <a:pt x="32884" y="5656"/>
                    <a:pt x="41994" y="5656"/>
                  </a:cubicBezTo>
                  <a:cubicBezTo>
                    <a:pt x="46296" y="5656"/>
                    <a:pt x="49839" y="7675"/>
                    <a:pt x="49839" y="17266"/>
                  </a:cubicBezTo>
                  <a:cubicBezTo>
                    <a:pt x="49839" y="23071"/>
                    <a:pt x="49080" y="25848"/>
                    <a:pt x="48067" y="30138"/>
                  </a:cubicBezTo>
                  <a:lnTo>
                    <a:pt x="19726" y="142456"/>
                  </a:lnTo>
                  <a:close/>
                  <a:moveTo>
                    <a:pt x="64263" y="32915"/>
                  </a:moveTo>
                  <a:cubicBezTo>
                    <a:pt x="66034" y="26100"/>
                    <a:pt x="72866" y="19033"/>
                    <a:pt x="77421" y="15247"/>
                  </a:cubicBezTo>
                  <a:cubicBezTo>
                    <a:pt x="86278" y="7422"/>
                    <a:pt x="93617" y="5656"/>
                    <a:pt x="97919" y="5656"/>
                  </a:cubicBezTo>
                  <a:cubicBezTo>
                    <a:pt x="108041" y="5656"/>
                    <a:pt x="114114" y="14490"/>
                    <a:pt x="114114" y="29381"/>
                  </a:cubicBezTo>
                  <a:cubicBezTo>
                    <a:pt x="114114" y="44273"/>
                    <a:pt x="105763" y="73299"/>
                    <a:pt x="101208" y="82890"/>
                  </a:cubicBezTo>
                  <a:cubicBezTo>
                    <a:pt x="92604" y="100558"/>
                    <a:pt x="80458" y="108887"/>
                    <a:pt x="71095" y="108887"/>
                  </a:cubicBezTo>
                  <a:cubicBezTo>
                    <a:pt x="54394" y="108887"/>
                    <a:pt x="51104" y="87938"/>
                    <a:pt x="51104" y="86423"/>
                  </a:cubicBezTo>
                  <a:cubicBezTo>
                    <a:pt x="51104" y="85919"/>
                    <a:pt x="51104" y="85414"/>
                    <a:pt x="51863" y="82385"/>
                  </a:cubicBezTo>
                  <a:lnTo>
                    <a:pt x="64263" y="32915"/>
                  </a:lnTo>
                  <a:close/>
                </a:path>
              </a:pathLst>
            </a:custGeom>
            <a:solidFill>
              <a:srgbClr val="000000"/>
            </a:solidFill>
            <a:ln w="25400"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6BCB1F83-C7DA-53DC-18FD-FAB5883DAD28}"/>
                </a:ext>
              </a:extLst>
            </p:cNvPr>
            <p:cNvSpPr/>
            <p:nvPr>
              <p:custDataLst>
                <p:tags r:id="rId115"/>
              </p:custDataLst>
            </p:nvPr>
          </p:nvSpPr>
          <p:spPr>
            <a:xfrm>
              <a:off x="8798023" y="5062663"/>
              <a:ext cx="87150" cy="124382"/>
            </a:xfrm>
            <a:custGeom>
              <a:avLst/>
              <a:gdLst>
                <a:gd name="connsiteX0" fmla="*/ 42404 w 87150"/>
                <a:gd name="connsiteY0" fmla="*/ 5405 h 124382"/>
                <a:gd name="connsiteX1" fmla="*/ 43113 w 87150"/>
                <a:gd name="connsiteY1" fmla="*/ 2578 h 124382"/>
                <a:gd name="connsiteX2" fmla="*/ 40279 w 87150"/>
                <a:gd name="connsiteY2" fmla="*/ 104 h 124382"/>
                <a:gd name="connsiteX3" fmla="*/ 17605 w 87150"/>
                <a:gd name="connsiteY3" fmla="*/ 1871 h 124382"/>
                <a:gd name="connsiteX4" fmla="*/ 13708 w 87150"/>
                <a:gd name="connsiteY4" fmla="*/ 5935 h 124382"/>
                <a:gd name="connsiteX5" fmla="*/ 18314 w 87150"/>
                <a:gd name="connsiteY5" fmla="*/ 8408 h 124382"/>
                <a:gd name="connsiteX6" fmla="*/ 26816 w 87150"/>
                <a:gd name="connsiteY6" fmla="*/ 11059 h 124382"/>
                <a:gd name="connsiteX7" fmla="*/ 26108 w 87150"/>
                <a:gd name="connsiteY7" fmla="*/ 14945 h 124382"/>
                <a:gd name="connsiteX8" fmla="*/ 1132 w 87150"/>
                <a:gd name="connsiteY8" fmla="*/ 114946 h 124382"/>
                <a:gd name="connsiteX9" fmla="*/ 246 w 87150"/>
                <a:gd name="connsiteY9" fmla="*/ 118833 h 124382"/>
                <a:gd name="connsiteX10" fmla="*/ 6268 w 87150"/>
                <a:gd name="connsiteY10" fmla="*/ 124487 h 124382"/>
                <a:gd name="connsiteX11" fmla="*/ 14417 w 87150"/>
                <a:gd name="connsiteY11" fmla="*/ 117066 h 124382"/>
                <a:gd name="connsiteX12" fmla="*/ 23096 w 87150"/>
                <a:gd name="connsiteY12" fmla="*/ 82790 h 124382"/>
                <a:gd name="connsiteX13" fmla="*/ 45770 w 87150"/>
                <a:gd name="connsiteY13" fmla="*/ 97278 h 124382"/>
                <a:gd name="connsiteX14" fmla="*/ 45415 w 87150"/>
                <a:gd name="connsiteY14" fmla="*/ 100812 h 124382"/>
                <a:gd name="connsiteX15" fmla="*/ 44707 w 87150"/>
                <a:gd name="connsiteY15" fmla="*/ 106289 h 124382"/>
                <a:gd name="connsiteX16" fmla="*/ 63483 w 87150"/>
                <a:gd name="connsiteY16" fmla="*/ 124487 h 124382"/>
                <a:gd name="connsiteX17" fmla="*/ 85980 w 87150"/>
                <a:gd name="connsiteY17" fmla="*/ 97455 h 124382"/>
                <a:gd name="connsiteX18" fmla="*/ 83145 w 87150"/>
                <a:gd name="connsiteY18" fmla="*/ 95158 h 124382"/>
                <a:gd name="connsiteX19" fmla="*/ 79603 w 87150"/>
                <a:gd name="connsiteY19" fmla="*/ 99398 h 124382"/>
                <a:gd name="connsiteX20" fmla="*/ 64015 w 87150"/>
                <a:gd name="connsiteY20" fmla="*/ 119540 h 124382"/>
                <a:gd name="connsiteX21" fmla="*/ 57815 w 87150"/>
                <a:gd name="connsiteY21" fmla="*/ 110352 h 124382"/>
                <a:gd name="connsiteX22" fmla="*/ 58878 w 87150"/>
                <a:gd name="connsiteY22" fmla="*/ 102402 h 124382"/>
                <a:gd name="connsiteX23" fmla="*/ 59763 w 87150"/>
                <a:gd name="connsiteY23" fmla="*/ 96925 h 124382"/>
                <a:gd name="connsiteX24" fmla="*/ 31067 w 87150"/>
                <a:gd name="connsiteY24" fmla="*/ 78197 h 124382"/>
                <a:gd name="connsiteX25" fmla="*/ 45770 w 87150"/>
                <a:gd name="connsiteY25" fmla="*/ 66536 h 124382"/>
                <a:gd name="connsiteX26" fmla="*/ 73580 w 87150"/>
                <a:gd name="connsiteY26" fmla="*/ 49751 h 124382"/>
                <a:gd name="connsiteX27" fmla="*/ 79426 w 87150"/>
                <a:gd name="connsiteY27" fmla="*/ 52048 h 124382"/>
                <a:gd name="connsiteX28" fmla="*/ 70214 w 87150"/>
                <a:gd name="connsiteY28" fmla="*/ 61942 h 124382"/>
                <a:gd name="connsiteX29" fmla="*/ 77300 w 87150"/>
                <a:gd name="connsiteY29" fmla="*/ 68479 h 124382"/>
                <a:gd name="connsiteX30" fmla="*/ 87397 w 87150"/>
                <a:gd name="connsiteY30" fmla="*/ 57172 h 124382"/>
                <a:gd name="connsiteX31" fmla="*/ 73757 w 87150"/>
                <a:gd name="connsiteY31" fmla="*/ 44804 h 124382"/>
                <a:gd name="connsiteX32" fmla="*/ 45415 w 87150"/>
                <a:gd name="connsiteY32" fmla="*/ 60352 h 124382"/>
                <a:gd name="connsiteX33" fmla="*/ 24868 w 87150"/>
                <a:gd name="connsiteY33" fmla="*/ 75900 h 124382"/>
                <a:gd name="connsiteX34" fmla="*/ 42404 w 87150"/>
                <a:gd name="connsiteY34" fmla="*/ 5405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404" y="5405"/>
                  </a:moveTo>
                  <a:cubicBezTo>
                    <a:pt x="42581" y="5051"/>
                    <a:pt x="43113" y="2755"/>
                    <a:pt x="43113" y="2578"/>
                  </a:cubicBezTo>
                  <a:cubicBezTo>
                    <a:pt x="43113" y="1695"/>
                    <a:pt x="42404" y="104"/>
                    <a:pt x="40279" y="104"/>
                  </a:cubicBezTo>
                  <a:cubicBezTo>
                    <a:pt x="36736" y="104"/>
                    <a:pt x="22034" y="1518"/>
                    <a:pt x="17605" y="1871"/>
                  </a:cubicBezTo>
                  <a:cubicBezTo>
                    <a:pt x="16188" y="2048"/>
                    <a:pt x="13708" y="2225"/>
                    <a:pt x="13708" y="5935"/>
                  </a:cubicBezTo>
                  <a:cubicBezTo>
                    <a:pt x="13708" y="8408"/>
                    <a:pt x="16188" y="8408"/>
                    <a:pt x="18314" y="8408"/>
                  </a:cubicBezTo>
                  <a:cubicBezTo>
                    <a:pt x="26816" y="8408"/>
                    <a:pt x="26816" y="9645"/>
                    <a:pt x="26816" y="11059"/>
                  </a:cubicBezTo>
                  <a:cubicBezTo>
                    <a:pt x="26816" y="12295"/>
                    <a:pt x="26462" y="13355"/>
                    <a:pt x="26108" y="14945"/>
                  </a:cubicBezTo>
                  <a:lnTo>
                    <a:pt x="1132" y="114946"/>
                  </a:lnTo>
                  <a:cubicBezTo>
                    <a:pt x="246" y="118126"/>
                    <a:pt x="246" y="118480"/>
                    <a:pt x="246" y="118833"/>
                  </a:cubicBezTo>
                  <a:cubicBezTo>
                    <a:pt x="246" y="121483"/>
                    <a:pt x="2371" y="124487"/>
                    <a:pt x="6268" y="124487"/>
                  </a:cubicBezTo>
                  <a:cubicBezTo>
                    <a:pt x="11051" y="124487"/>
                    <a:pt x="13354" y="120953"/>
                    <a:pt x="14417" y="117066"/>
                  </a:cubicBezTo>
                  <a:cubicBezTo>
                    <a:pt x="14771" y="116359"/>
                    <a:pt x="22388" y="85264"/>
                    <a:pt x="23096" y="82790"/>
                  </a:cubicBezTo>
                  <a:cubicBezTo>
                    <a:pt x="35673" y="84027"/>
                    <a:pt x="45770" y="88091"/>
                    <a:pt x="45770" y="97278"/>
                  </a:cubicBezTo>
                  <a:cubicBezTo>
                    <a:pt x="45770" y="98161"/>
                    <a:pt x="45770" y="99045"/>
                    <a:pt x="45415" y="100812"/>
                  </a:cubicBezTo>
                  <a:cubicBezTo>
                    <a:pt x="44707" y="103462"/>
                    <a:pt x="44707" y="104345"/>
                    <a:pt x="44707" y="106289"/>
                  </a:cubicBezTo>
                  <a:cubicBezTo>
                    <a:pt x="44707" y="118833"/>
                    <a:pt x="54981" y="124487"/>
                    <a:pt x="63483" y="124487"/>
                  </a:cubicBezTo>
                  <a:cubicBezTo>
                    <a:pt x="80665" y="124487"/>
                    <a:pt x="85980" y="97631"/>
                    <a:pt x="85980" y="97455"/>
                  </a:cubicBezTo>
                  <a:cubicBezTo>
                    <a:pt x="85980" y="95158"/>
                    <a:pt x="83677" y="95158"/>
                    <a:pt x="83145" y="95158"/>
                  </a:cubicBezTo>
                  <a:cubicBezTo>
                    <a:pt x="80665" y="95158"/>
                    <a:pt x="80488" y="96041"/>
                    <a:pt x="79603" y="99398"/>
                  </a:cubicBezTo>
                  <a:cubicBezTo>
                    <a:pt x="77477" y="106995"/>
                    <a:pt x="72694" y="119540"/>
                    <a:pt x="64015" y="119540"/>
                  </a:cubicBezTo>
                  <a:cubicBezTo>
                    <a:pt x="59232" y="119540"/>
                    <a:pt x="57815" y="115123"/>
                    <a:pt x="57815" y="110352"/>
                  </a:cubicBezTo>
                  <a:cubicBezTo>
                    <a:pt x="57815" y="107349"/>
                    <a:pt x="57815" y="106995"/>
                    <a:pt x="58878" y="102402"/>
                  </a:cubicBezTo>
                  <a:cubicBezTo>
                    <a:pt x="59055" y="101872"/>
                    <a:pt x="59763" y="98868"/>
                    <a:pt x="59763" y="96925"/>
                  </a:cubicBezTo>
                  <a:cubicBezTo>
                    <a:pt x="59763" y="81200"/>
                    <a:pt x="38507" y="78727"/>
                    <a:pt x="31067" y="78197"/>
                  </a:cubicBezTo>
                  <a:cubicBezTo>
                    <a:pt x="36204" y="75016"/>
                    <a:pt x="42758" y="69186"/>
                    <a:pt x="45770" y="66536"/>
                  </a:cubicBezTo>
                  <a:cubicBezTo>
                    <a:pt x="54804" y="58055"/>
                    <a:pt x="63660" y="49751"/>
                    <a:pt x="73580" y="49751"/>
                  </a:cubicBezTo>
                  <a:cubicBezTo>
                    <a:pt x="75706" y="49751"/>
                    <a:pt x="78008" y="50281"/>
                    <a:pt x="79426" y="52048"/>
                  </a:cubicBezTo>
                  <a:cubicBezTo>
                    <a:pt x="71809" y="53285"/>
                    <a:pt x="70214" y="59292"/>
                    <a:pt x="70214" y="61942"/>
                  </a:cubicBezTo>
                  <a:cubicBezTo>
                    <a:pt x="70214" y="65829"/>
                    <a:pt x="73226" y="68479"/>
                    <a:pt x="77300" y="68479"/>
                  </a:cubicBezTo>
                  <a:cubicBezTo>
                    <a:pt x="82083" y="68479"/>
                    <a:pt x="87397" y="64592"/>
                    <a:pt x="87397" y="57172"/>
                  </a:cubicBezTo>
                  <a:cubicBezTo>
                    <a:pt x="87397" y="51341"/>
                    <a:pt x="83145" y="44804"/>
                    <a:pt x="73757" y="44804"/>
                  </a:cubicBezTo>
                  <a:cubicBezTo>
                    <a:pt x="63660" y="44804"/>
                    <a:pt x="54449" y="52048"/>
                    <a:pt x="45415" y="60352"/>
                  </a:cubicBezTo>
                  <a:cubicBezTo>
                    <a:pt x="37976" y="67419"/>
                    <a:pt x="32130" y="72896"/>
                    <a:pt x="24868" y="75900"/>
                  </a:cubicBezTo>
                  <a:lnTo>
                    <a:pt x="42404" y="5405"/>
                  </a:lnTo>
                  <a:close/>
                </a:path>
              </a:pathLst>
            </a:custGeom>
            <a:solidFill>
              <a:srgbClr val="000000"/>
            </a:solidFill>
            <a:ln w="25400"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840991C1-9ED1-6EC0-7C52-84C065BD455C}"/>
                </a:ext>
              </a:extLst>
            </p:cNvPr>
            <p:cNvSpPr/>
            <p:nvPr>
              <p:custDataLst>
                <p:tags r:id="rId116"/>
              </p:custDataLst>
            </p:nvPr>
          </p:nvSpPr>
          <p:spPr>
            <a:xfrm>
              <a:off x="8923161" y="4958120"/>
              <a:ext cx="56430" cy="252398"/>
            </a:xfrm>
            <a:custGeom>
              <a:avLst/>
              <a:gdLst>
                <a:gd name="connsiteX0" fmla="*/ 55416 w 56430"/>
                <a:gd name="connsiteY0" fmla="*/ 130593 h 252398"/>
                <a:gd name="connsiteX1" fmla="*/ 56681 w 56430"/>
                <a:gd name="connsiteY1" fmla="*/ 126302 h 252398"/>
                <a:gd name="connsiteX2" fmla="*/ 55416 w 56430"/>
                <a:gd name="connsiteY2" fmla="*/ 122012 h 252398"/>
                <a:gd name="connsiteX3" fmla="*/ 11132 w 56430"/>
                <a:gd name="connsiteY3" fmla="*/ 5908 h 252398"/>
                <a:gd name="connsiteX4" fmla="*/ 5312 w 56430"/>
                <a:gd name="connsiteY4" fmla="*/ 103 h 252398"/>
                <a:gd name="connsiteX5" fmla="*/ 251 w 56430"/>
                <a:gd name="connsiteY5" fmla="*/ 5151 h 252398"/>
                <a:gd name="connsiteX6" fmla="*/ 1516 w 56430"/>
                <a:gd name="connsiteY6" fmla="*/ 9189 h 252398"/>
                <a:gd name="connsiteX7" fmla="*/ 46306 w 56430"/>
                <a:gd name="connsiteY7" fmla="*/ 126302 h 252398"/>
                <a:gd name="connsiteX8" fmla="*/ 1516 w 56430"/>
                <a:gd name="connsiteY8" fmla="*/ 242911 h 252398"/>
                <a:gd name="connsiteX9" fmla="*/ 251 w 56430"/>
                <a:gd name="connsiteY9" fmla="*/ 247454 h 252398"/>
                <a:gd name="connsiteX10" fmla="*/ 5312 w 56430"/>
                <a:gd name="connsiteY10" fmla="*/ 252502 h 252398"/>
                <a:gd name="connsiteX11" fmla="*/ 10626 w 56430"/>
                <a:gd name="connsiteY11" fmla="*/ 247454 h 252398"/>
                <a:gd name="connsiteX12" fmla="*/ 55416 w 56430"/>
                <a:gd name="connsiteY12" fmla="*/ 130593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416" y="130593"/>
                  </a:moveTo>
                  <a:cubicBezTo>
                    <a:pt x="56681" y="127564"/>
                    <a:pt x="56681" y="127060"/>
                    <a:pt x="56681" y="126302"/>
                  </a:cubicBezTo>
                  <a:cubicBezTo>
                    <a:pt x="56681" y="125545"/>
                    <a:pt x="56681" y="125040"/>
                    <a:pt x="55416" y="122012"/>
                  </a:cubicBezTo>
                  <a:lnTo>
                    <a:pt x="11132" y="5908"/>
                  </a:lnTo>
                  <a:cubicBezTo>
                    <a:pt x="9614" y="1617"/>
                    <a:pt x="8095" y="103"/>
                    <a:pt x="5312" y="103"/>
                  </a:cubicBezTo>
                  <a:cubicBezTo>
                    <a:pt x="2528" y="103"/>
                    <a:pt x="251" y="2375"/>
                    <a:pt x="251" y="5151"/>
                  </a:cubicBezTo>
                  <a:cubicBezTo>
                    <a:pt x="251" y="5908"/>
                    <a:pt x="251" y="6413"/>
                    <a:pt x="1516" y="9189"/>
                  </a:cubicBezTo>
                  <a:lnTo>
                    <a:pt x="46306" y="126302"/>
                  </a:lnTo>
                  <a:lnTo>
                    <a:pt x="1516" y="242911"/>
                  </a:lnTo>
                  <a:cubicBezTo>
                    <a:pt x="251" y="245687"/>
                    <a:pt x="251" y="246192"/>
                    <a:pt x="251" y="247454"/>
                  </a:cubicBezTo>
                  <a:cubicBezTo>
                    <a:pt x="251" y="250230"/>
                    <a:pt x="2528" y="252502"/>
                    <a:pt x="5312" y="252502"/>
                  </a:cubicBezTo>
                  <a:cubicBezTo>
                    <a:pt x="8601" y="252502"/>
                    <a:pt x="9614" y="249978"/>
                    <a:pt x="10626" y="247454"/>
                  </a:cubicBezTo>
                  <a:lnTo>
                    <a:pt x="55416" y="130593"/>
                  </a:lnTo>
                  <a:close/>
                </a:path>
              </a:pathLst>
            </a:custGeom>
            <a:solidFill>
              <a:srgbClr val="000000"/>
            </a:solidFill>
            <a:ln w="25400"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5BF9B575-F719-07E4-5147-41D29EB3EFE8}"/>
                </a:ext>
              </a:extLst>
            </p:cNvPr>
            <p:cNvSpPr/>
            <p:nvPr>
              <p:custDataLst>
                <p:tags r:id="rId117"/>
              </p:custDataLst>
            </p:nvPr>
          </p:nvSpPr>
          <p:spPr>
            <a:xfrm>
              <a:off x="9006766" y="5146106"/>
              <a:ext cx="93173" cy="77032"/>
            </a:xfrm>
            <a:custGeom>
              <a:avLst/>
              <a:gdLst>
                <a:gd name="connsiteX0" fmla="*/ 83509 w 93173"/>
                <a:gd name="connsiteY0" fmla="*/ 23957 h 77032"/>
                <a:gd name="connsiteX1" fmla="*/ 67567 w 93173"/>
                <a:gd name="connsiteY1" fmla="*/ 105 h 77032"/>
                <a:gd name="connsiteX2" fmla="*/ 49853 w 93173"/>
                <a:gd name="connsiteY2" fmla="*/ 8763 h 77032"/>
                <a:gd name="connsiteX3" fmla="*/ 36391 w 93173"/>
                <a:gd name="connsiteY3" fmla="*/ 105 h 77032"/>
                <a:gd name="connsiteX4" fmla="*/ 21334 w 93173"/>
                <a:gd name="connsiteY4" fmla="*/ 5936 h 77032"/>
                <a:gd name="connsiteX5" fmla="*/ 13540 w 93173"/>
                <a:gd name="connsiteY5" fmla="*/ 989 h 77032"/>
                <a:gd name="connsiteX6" fmla="*/ 7872 w 93173"/>
                <a:gd name="connsiteY6" fmla="*/ 989 h 77032"/>
                <a:gd name="connsiteX7" fmla="*/ 255 w 93173"/>
                <a:gd name="connsiteY7" fmla="*/ 6819 h 77032"/>
                <a:gd name="connsiteX8" fmla="*/ 10175 w 93173"/>
                <a:gd name="connsiteY8" fmla="*/ 12650 h 77032"/>
                <a:gd name="connsiteX9" fmla="*/ 10175 w 93173"/>
                <a:gd name="connsiteY9" fmla="*/ 65477 h 77032"/>
                <a:gd name="connsiteX10" fmla="*/ 255 w 93173"/>
                <a:gd name="connsiteY10" fmla="*/ 71307 h 77032"/>
                <a:gd name="connsiteX11" fmla="*/ 7872 w 93173"/>
                <a:gd name="connsiteY11" fmla="*/ 77138 h 77032"/>
                <a:gd name="connsiteX12" fmla="*/ 23460 w 93173"/>
                <a:gd name="connsiteY12" fmla="*/ 77138 h 77032"/>
                <a:gd name="connsiteX13" fmla="*/ 31077 w 93173"/>
                <a:gd name="connsiteY13" fmla="*/ 71307 h 77032"/>
                <a:gd name="connsiteX14" fmla="*/ 21157 w 93173"/>
                <a:gd name="connsiteY14" fmla="*/ 65477 h 77032"/>
                <a:gd name="connsiteX15" fmla="*/ 21157 w 93173"/>
                <a:gd name="connsiteY15" fmla="*/ 34558 h 77032"/>
                <a:gd name="connsiteX16" fmla="*/ 35859 w 93173"/>
                <a:gd name="connsiteY16" fmla="*/ 11766 h 77032"/>
                <a:gd name="connsiteX17" fmla="*/ 41351 w 93173"/>
                <a:gd name="connsiteY17" fmla="*/ 24841 h 77032"/>
                <a:gd name="connsiteX18" fmla="*/ 41351 w 93173"/>
                <a:gd name="connsiteY18" fmla="*/ 65477 h 77032"/>
                <a:gd name="connsiteX19" fmla="*/ 34442 w 93173"/>
                <a:gd name="connsiteY19" fmla="*/ 71307 h 77032"/>
                <a:gd name="connsiteX20" fmla="*/ 42059 w 93173"/>
                <a:gd name="connsiteY20" fmla="*/ 77138 h 77032"/>
                <a:gd name="connsiteX21" fmla="*/ 54636 w 93173"/>
                <a:gd name="connsiteY21" fmla="*/ 77138 h 77032"/>
                <a:gd name="connsiteX22" fmla="*/ 62253 w 93173"/>
                <a:gd name="connsiteY22" fmla="*/ 71307 h 77032"/>
                <a:gd name="connsiteX23" fmla="*/ 52333 w 93173"/>
                <a:gd name="connsiteY23" fmla="*/ 65477 h 77032"/>
                <a:gd name="connsiteX24" fmla="*/ 52333 w 93173"/>
                <a:gd name="connsiteY24" fmla="*/ 34558 h 77032"/>
                <a:gd name="connsiteX25" fmla="*/ 67035 w 93173"/>
                <a:gd name="connsiteY25" fmla="*/ 11766 h 77032"/>
                <a:gd name="connsiteX26" fmla="*/ 72527 w 93173"/>
                <a:gd name="connsiteY26" fmla="*/ 24841 h 77032"/>
                <a:gd name="connsiteX27" fmla="*/ 72527 w 93173"/>
                <a:gd name="connsiteY27" fmla="*/ 65477 h 77032"/>
                <a:gd name="connsiteX28" fmla="*/ 65618 w 93173"/>
                <a:gd name="connsiteY28" fmla="*/ 71307 h 77032"/>
                <a:gd name="connsiteX29" fmla="*/ 73235 w 93173"/>
                <a:gd name="connsiteY29" fmla="*/ 77138 h 77032"/>
                <a:gd name="connsiteX30" fmla="*/ 85812 w 93173"/>
                <a:gd name="connsiteY30" fmla="*/ 77138 h 77032"/>
                <a:gd name="connsiteX31" fmla="*/ 93429 w 93173"/>
                <a:gd name="connsiteY31" fmla="*/ 71307 h 77032"/>
                <a:gd name="connsiteX32" fmla="*/ 83509 w 93173"/>
                <a:gd name="connsiteY32" fmla="*/ 65477 h 77032"/>
                <a:gd name="connsiteX33" fmla="*/ 83509 w 93173"/>
                <a:gd name="connsiteY33" fmla="*/ 23957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3173" h="77032">
                  <a:moveTo>
                    <a:pt x="83509" y="23957"/>
                  </a:moveTo>
                  <a:cubicBezTo>
                    <a:pt x="83509" y="19894"/>
                    <a:pt x="83509" y="105"/>
                    <a:pt x="67567" y="105"/>
                  </a:cubicBezTo>
                  <a:cubicBezTo>
                    <a:pt x="61721" y="105"/>
                    <a:pt x="54459" y="2756"/>
                    <a:pt x="49853" y="8763"/>
                  </a:cubicBezTo>
                  <a:cubicBezTo>
                    <a:pt x="46488" y="2402"/>
                    <a:pt x="41528" y="105"/>
                    <a:pt x="36391" y="105"/>
                  </a:cubicBezTo>
                  <a:cubicBezTo>
                    <a:pt x="32671" y="105"/>
                    <a:pt x="26826" y="1166"/>
                    <a:pt x="21334" y="5936"/>
                  </a:cubicBezTo>
                  <a:cubicBezTo>
                    <a:pt x="20272" y="989"/>
                    <a:pt x="16197" y="989"/>
                    <a:pt x="13540" y="989"/>
                  </a:cubicBezTo>
                  <a:lnTo>
                    <a:pt x="7872" y="989"/>
                  </a:lnTo>
                  <a:cubicBezTo>
                    <a:pt x="5215" y="989"/>
                    <a:pt x="255" y="989"/>
                    <a:pt x="255" y="6819"/>
                  </a:cubicBezTo>
                  <a:cubicBezTo>
                    <a:pt x="255" y="12650"/>
                    <a:pt x="4506" y="12650"/>
                    <a:pt x="10175" y="12650"/>
                  </a:cubicBezTo>
                  <a:lnTo>
                    <a:pt x="10175" y="65477"/>
                  </a:lnTo>
                  <a:cubicBezTo>
                    <a:pt x="4506" y="65477"/>
                    <a:pt x="255" y="65477"/>
                    <a:pt x="255" y="71307"/>
                  </a:cubicBezTo>
                  <a:cubicBezTo>
                    <a:pt x="255" y="77138"/>
                    <a:pt x="5215" y="77138"/>
                    <a:pt x="7872" y="77138"/>
                  </a:cubicBezTo>
                  <a:lnTo>
                    <a:pt x="23460" y="77138"/>
                  </a:lnTo>
                  <a:cubicBezTo>
                    <a:pt x="26117" y="77138"/>
                    <a:pt x="31077" y="77138"/>
                    <a:pt x="31077" y="71307"/>
                  </a:cubicBezTo>
                  <a:cubicBezTo>
                    <a:pt x="31077" y="65477"/>
                    <a:pt x="26826" y="65477"/>
                    <a:pt x="21157" y="65477"/>
                  </a:cubicBezTo>
                  <a:lnTo>
                    <a:pt x="21157" y="34558"/>
                  </a:lnTo>
                  <a:cubicBezTo>
                    <a:pt x="21157" y="19894"/>
                    <a:pt x="28774" y="11766"/>
                    <a:pt x="35859" y="11766"/>
                  </a:cubicBezTo>
                  <a:cubicBezTo>
                    <a:pt x="39579" y="11766"/>
                    <a:pt x="41351" y="15830"/>
                    <a:pt x="41351" y="24841"/>
                  </a:cubicBezTo>
                  <a:lnTo>
                    <a:pt x="41351" y="65477"/>
                  </a:lnTo>
                  <a:cubicBezTo>
                    <a:pt x="39579" y="65477"/>
                    <a:pt x="34442" y="65477"/>
                    <a:pt x="34442" y="71307"/>
                  </a:cubicBezTo>
                  <a:cubicBezTo>
                    <a:pt x="34442" y="77138"/>
                    <a:pt x="39402" y="77138"/>
                    <a:pt x="42059" y="77138"/>
                  </a:cubicBezTo>
                  <a:lnTo>
                    <a:pt x="54636" y="77138"/>
                  </a:lnTo>
                  <a:cubicBezTo>
                    <a:pt x="57293" y="77138"/>
                    <a:pt x="62253" y="77138"/>
                    <a:pt x="62253" y="71307"/>
                  </a:cubicBezTo>
                  <a:cubicBezTo>
                    <a:pt x="62253" y="65477"/>
                    <a:pt x="58001" y="65477"/>
                    <a:pt x="52333" y="65477"/>
                  </a:cubicBezTo>
                  <a:lnTo>
                    <a:pt x="52333" y="34558"/>
                  </a:lnTo>
                  <a:cubicBezTo>
                    <a:pt x="52333" y="19894"/>
                    <a:pt x="59950" y="11766"/>
                    <a:pt x="67035" y="11766"/>
                  </a:cubicBezTo>
                  <a:cubicBezTo>
                    <a:pt x="70755" y="11766"/>
                    <a:pt x="72527" y="15830"/>
                    <a:pt x="72527" y="24841"/>
                  </a:cubicBezTo>
                  <a:lnTo>
                    <a:pt x="72527" y="65477"/>
                  </a:lnTo>
                  <a:cubicBezTo>
                    <a:pt x="70755" y="65477"/>
                    <a:pt x="65618" y="65477"/>
                    <a:pt x="65618" y="71307"/>
                  </a:cubicBezTo>
                  <a:cubicBezTo>
                    <a:pt x="65618" y="77138"/>
                    <a:pt x="70578" y="77138"/>
                    <a:pt x="73235" y="77138"/>
                  </a:cubicBezTo>
                  <a:lnTo>
                    <a:pt x="85812" y="77138"/>
                  </a:lnTo>
                  <a:cubicBezTo>
                    <a:pt x="88469" y="77138"/>
                    <a:pt x="93429" y="77138"/>
                    <a:pt x="93429" y="71307"/>
                  </a:cubicBezTo>
                  <a:cubicBezTo>
                    <a:pt x="93429" y="65477"/>
                    <a:pt x="89177" y="65477"/>
                    <a:pt x="83509" y="65477"/>
                  </a:cubicBezTo>
                  <a:lnTo>
                    <a:pt x="83509" y="23957"/>
                  </a:lnTo>
                  <a:close/>
                </a:path>
              </a:pathLst>
            </a:custGeom>
            <a:solidFill>
              <a:srgbClr val="000000"/>
            </a:solidFill>
            <a:ln w="35560"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5F211E49-9CB9-7D97-C4FE-AC2D71655A17}"/>
                </a:ext>
              </a:extLst>
            </p:cNvPr>
            <p:cNvSpPr/>
            <p:nvPr>
              <p:custDataLst>
                <p:tags r:id="rId118"/>
              </p:custDataLst>
            </p:nvPr>
          </p:nvSpPr>
          <p:spPr>
            <a:xfrm>
              <a:off x="9186696" y="4958120"/>
              <a:ext cx="10122" cy="252398"/>
            </a:xfrm>
            <a:custGeom>
              <a:avLst/>
              <a:gdLst>
                <a:gd name="connsiteX0" fmla="*/ 10383 w 10122"/>
                <a:gd name="connsiteY0" fmla="*/ 9189 h 252398"/>
                <a:gd name="connsiteX1" fmla="*/ 5322 w 10122"/>
                <a:gd name="connsiteY1" fmla="*/ 103 h 252398"/>
                <a:gd name="connsiteX2" fmla="*/ 260 w 10122"/>
                <a:gd name="connsiteY2" fmla="*/ 9189 h 252398"/>
                <a:gd name="connsiteX3" fmla="*/ 260 w 10122"/>
                <a:gd name="connsiteY3" fmla="*/ 243415 h 252398"/>
                <a:gd name="connsiteX4" fmla="*/ 5322 w 10122"/>
                <a:gd name="connsiteY4" fmla="*/ 252502 h 252398"/>
                <a:gd name="connsiteX5" fmla="*/ 10383 w 10122"/>
                <a:gd name="connsiteY5" fmla="*/ 243415 h 252398"/>
                <a:gd name="connsiteX6" fmla="*/ 10383 w 10122"/>
                <a:gd name="connsiteY6" fmla="*/ 9189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383" y="9189"/>
                  </a:moveTo>
                  <a:cubicBezTo>
                    <a:pt x="10383" y="4646"/>
                    <a:pt x="10383" y="103"/>
                    <a:pt x="5322" y="103"/>
                  </a:cubicBezTo>
                  <a:cubicBezTo>
                    <a:pt x="260" y="103"/>
                    <a:pt x="260" y="4646"/>
                    <a:pt x="260" y="9189"/>
                  </a:cubicBezTo>
                  <a:lnTo>
                    <a:pt x="260" y="243415"/>
                  </a:lnTo>
                  <a:cubicBezTo>
                    <a:pt x="260" y="247959"/>
                    <a:pt x="260" y="252502"/>
                    <a:pt x="5322" y="252502"/>
                  </a:cubicBezTo>
                  <a:cubicBezTo>
                    <a:pt x="10383" y="252502"/>
                    <a:pt x="10383" y="247959"/>
                    <a:pt x="10383" y="243415"/>
                  </a:cubicBezTo>
                  <a:lnTo>
                    <a:pt x="10383" y="9189"/>
                  </a:lnTo>
                  <a:close/>
                </a:path>
              </a:pathLst>
            </a:custGeom>
            <a:solidFill>
              <a:srgbClr val="000000"/>
            </a:solidFill>
            <a:ln w="25400"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11B03E41-F75A-5C44-9A54-23E0C44F0AF6}"/>
                </a:ext>
              </a:extLst>
            </p:cNvPr>
            <p:cNvSpPr/>
            <p:nvPr>
              <p:custDataLst>
                <p:tags r:id="rId119"/>
              </p:custDataLst>
            </p:nvPr>
          </p:nvSpPr>
          <p:spPr>
            <a:xfrm>
              <a:off x="9239275" y="4972254"/>
              <a:ext cx="132598" cy="226906"/>
            </a:xfrm>
            <a:custGeom>
              <a:avLst/>
              <a:gdLst>
                <a:gd name="connsiteX0" fmla="*/ 98447 w 132598"/>
                <a:gd name="connsiteY0" fmla="*/ 6160 h 226906"/>
                <a:gd name="connsiteX1" fmla="*/ 99206 w 132598"/>
                <a:gd name="connsiteY1" fmla="*/ 2627 h 226906"/>
                <a:gd name="connsiteX2" fmla="*/ 96170 w 132598"/>
                <a:gd name="connsiteY2" fmla="*/ 103 h 226906"/>
                <a:gd name="connsiteX3" fmla="*/ 92374 w 132598"/>
                <a:gd name="connsiteY3" fmla="*/ 5151 h 226906"/>
                <a:gd name="connsiteX4" fmla="*/ 77697 w 132598"/>
                <a:gd name="connsiteY4" fmla="*/ 63455 h 226906"/>
                <a:gd name="connsiteX5" fmla="*/ 263 w 132598"/>
                <a:gd name="connsiteY5" fmla="*/ 132612 h 226906"/>
                <a:gd name="connsiteX6" fmla="*/ 48849 w 132598"/>
                <a:gd name="connsiteY6" fmla="*/ 178297 h 226906"/>
                <a:gd name="connsiteX7" fmla="*/ 43029 w 132598"/>
                <a:gd name="connsiteY7" fmla="*/ 202022 h 226906"/>
                <a:gd name="connsiteX8" fmla="*/ 37462 w 132598"/>
                <a:gd name="connsiteY8" fmla="*/ 224233 h 226906"/>
                <a:gd name="connsiteX9" fmla="*/ 40498 w 132598"/>
                <a:gd name="connsiteY9" fmla="*/ 227009 h 226906"/>
                <a:gd name="connsiteX10" fmla="*/ 43029 w 132598"/>
                <a:gd name="connsiteY10" fmla="*/ 226000 h 226906"/>
                <a:gd name="connsiteX11" fmla="*/ 45812 w 132598"/>
                <a:gd name="connsiteY11" fmla="*/ 215904 h 226906"/>
                <a:gd name="connsiteX12" fmla="*/ 55428 w 132598"/>
                <a:gd name="connsiteY12" fmla="*/ 178297 h 226906"/>
                <a:gd name="connsiteX13" fmla="*/ 132862 w 132598"/>
                <a:gd name="connsiteY13" fmla="*/ 109139 h 226906"/>
                <a:gd name="connsiteX14" fmla="*/ 84276 w 132598"/>
                <a:gd name="connsiteY14" fmla="*/ 63455 h 226906"/>
                <a:gd name="connsiteX15" fmla="*/ 98447 w 132598"/>
                <a:gd name="connsiteY15" fmla="*/ 6160 h 226906"/>
                <a:gd name="connsiteX16" fmla="*/ 50114 w 132598"/>
                <a:gd name="connsiteY16" fmla="*/ 172744 h 226906"/>
                <a:gd name="connsiteX17" fmla="*/ 16712 w 132598"/>
                <a:gd name="connsiteY17" fmla="*/ 137913 h 226906"/>
                <a:gd name="connsiteX18" fmla="*/ 76179 w 132598"/>
                <a:gd name="connsiteY18" fmla="*/ 69008 h 226906"/>
                <a:gd name="connsiteX19" fmla="*/ 50114 w 132598"/>
                <a:gd name="connsiteY19" fmla="*/ 172744 h 226906"/>
                <a:gd name="connsiteX20" fmla="*/ 82758 w 132598"/>
                <a:gd name="connsiteY20" fmla="*/ 69008 h 226906"/>
                <a:gd name="connsiteX21" fmla="*/ 116414 w 132598"/>
                <a:gd name="connsiteY21" fmla="*/ 103839 h 226906"/>
                <a:gd name="connsiteX22" fmla="*/ 56694 w 132598"/>
                <a:gd name="connsiteY22" fmla="*/ 172744 h 226906"/>
                <a:gd name="connsiteX23" fmla="*/ 82758 w 132598"/>
                <a:gd name="connsiteY23" fmla="*/ 69008 h 22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2598" h="226906">
                  <a:moveTo>
                    <a:pt x="98447" y="6160"/>
                  </a:moveTo>
                  <a:cubicBezTo>
                    <a:pt x="98447" y="5656"/>
                    <a:pt x="99206" y="2879"/>
                    <a:pt x="99206" y="2627"/>
                  </a:cubicBezTo>
                  <a:cubicBezTo>
                    <a:pt x="99206" y="2374"/>
                    <a:pt x="99206" y="103"/>
                    <a:pt x="96170" y="103"/>
                  </a:cubicBezTo>
                  <a:cubicBezTo>
                    <a:pt x="93639" y="103"/>
                    <a:pt x="93386" y="860"/>
                    <a:pt x="92374" y="5151"/>
                  </a:cubicBezTo>
                  <a:lnTo>
                    <a:pt x="77697" y="63455"/>
                  </a:lnTo>
                  <a:cubicBezTo>
                    <a:pt x="37462" y="64717"/>
                    <a:pt x="263" y="98286"/>
                    <a:pt x="263" y="132612"/>
                  </a:cubicBezTo>
                  <a:cubicBezTo>
                    <a:pt x="263" y="156590"/>
                    <a:pt x="17977" y="176530"/>
                    <a:pt x="48849" y="178297"/>
                  </a:cubicBezTo>
                  <a:cubicBezTo>
                    <a:pt x="46825" y="186121"/>
                    <a:pt x="45053" y="194198"/>
                    <a:pt x="43029" y="202022"/>
                  </a:cubicBezTo>
                  <a:cubicBezTo>
                    <a:pt x="39992" y="213885"/>
                    <a:pt x="37462" y="223476"/>
                    <a:pt x="37462" y="224233"/>
                  </a:cubicBezTo>
                  <a:cubicBezTo>
                    <a:pt x="37462" y="226757"/>
                    <a:pt x="39233" y="227009"/>
                    <a:pt x="40498" y="227009"/>
                  </a:cubicBezTo>
                  <a:cubicBezTo>
                    <a:pt x="41764" y="227009"/>
                    <a:pt x="42270" y="226757"/>
                    <a:pt x="43029" y="226000"/>
                  </a:cubicBezTo>
                  <a:cubicBezTo>
                    <a:pt x="43535" y="225495"/>
                    <a:pt x="45053" y="219438"/>
                    <a:pt x="45812" y="215904"/>
                  </a:cubicBezTo>
                  <a:lnTo>
                    <a:pt x="55428" y="178297"/>
                  </a:lnTo>
                  <a:cubicBezTo>
                    <a:pt x="96170" y="177035"/>
                    <a:pt x="132862" y="142961"/>
                    <a:pt x="132862" y="109139"/>
                  </a:cubicBezTo>
                  <a:cubicBezTo>
                    <a:pt x="132862" y="89200"/>
                    <a:pt x="119450" y="65979"/>
                    <a:pt x="84276" y="63455"/>
                  </a:cubicBezTo>
                  <a:lnTo>
                    <a:pt x="98447" y="6160"/>
                  </a:lnTo>
                  <a:close/>
                  <a:moveTo>
                    <a:pt x="50114" y="172744"/>
                  </a:moveTo>
                  <a:cubicBezTo>
                    <a:pt x="34931" y="171987"/>
                    <a:pt x="16712" y="163153"/>
                    <a:pt x="16712" y="137913"/>
                  </a:cubicBezTo>
                  <a:cubicBezTo>
                    <a:pt x="16712" y="107625"/>
                    <a:pt x="38474" y="72289"/>
                    <a:pt x="76179" y="69008"/>
                  </a:cubicBezTo>
                  <a:lnTo>
                    <a:pt x="50114" y="172744"/>
                  </a:lnTo>
                  <a:close/>
                  <a:moveTo>
                    <a:pt x="82758" y="69008"/>
                  </a:moveTo>
                  <a:cubicBezTo>
                    <a:pt x="101990" y="70017"/>
                    <a:pt x="116414" y="81628"/>
                    <a:pt x="116414" y="103839"/>
                  </a:cubicBezTo>
                  <a:cubicBezTo>
                    <a:pt x="116414" y="133622"/>
                    <a:pt x="94651" y="169715"/>
                    <a:pt x="56694" y="172744"/>
                  </a:cubicBezTo>
                  <a:lnTo>
                    <a:pt x="82758" y="69008"/>
                  </a:lnTo>
                  <a:close/>
                </a:path>
              </a:pathLst>
            </a:custGeom>
            <a:solidFill>
              <a:srgbClr val="000000"/>
            </a:solidFill>
            <a:ln w="25400"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5519B80E-9FEB-3B2B-7182-9B4F2C53A296}"/>
                </a:ext>
              </a:extLst>
            </p:cNvPr>
            <p:cNvSpPr/>
            <p:nvPr>
              <p:custDataLst>
                <p:tags r:id="rId120"/>
              </p:custDataLst>
            </p:nvPr>
          </p:nvSpPr>
          <p:spPr>
            <a:xfrm>
              <a:off x="9377475" y="5107363"/>
              <a:ext cx="98841" cy="112191"/>
            </a:xfrm>
            <a:custGeom>
              <a:avLst/>
              <a:gdLst>
                <a:gd name="connsiteX0" fmla="*/ 13732 w 98841"/>
                <a:gd name="connsiteY0" fmla="*/ 99575 h 112191"/>
                <a:gd name="connsiteX1" fmla="*/ 5052 w 98841"/>
                <a:gd name="connsiteY1" fmla="*/ 105935 h 112191"/>
                <a:gd name="connsiteX2" fmla="*/ 269 w 98841"/>
                <a:gd name="connsiteY2" fmla="*/ 109646 h 112191"/>
                <a:gd name="connsiteX3" fmla="*/ 2749 w 98841"/>
                <a:gd name="connsiteY3" fmla="*/ 112296 h 112191"/>
                <a:gd name="connsiteX4" fmla="*/ 17983 w 98841"/>
                <a:gd name="connsiteY4" fmla="*/ 111589 h 112191"/>
                <a:gd name="connsiteX5" fmla="*/ 36582 w 98841"/>
                <a:gd name="connsiteY5" fmla="*/ 112296 h 112191"/>
                <a:gd name="connsiteX6" fmla="*/ 40125 w 98841"/>
                <a:gd name="connsiteY6" fmla="*/ 108409 h 112191"/>
                <a:gd name="connsiteX7" fmla="*/ 35519 w 98841"/>
                <a:gd name="connsiteY7" fmla="*/ 105935 h 112191"/>
                <a:gd name="connsiteX8" fmla="*/ 26840 w 98841"/>
                <a:gd name="connsiteY8" fmla="*/ 103815 h 112191"/>
                <a:gd name="connsiteX9" fmla="*/ 28788 w 98841"/>
                <a:gd name="connsiteY9" fmla="*/ 95688 h 112191"/>
                <a:gd name="connsiteX10" fmla="*/ 35342 w 98841"/>
                <a:gd name="connsiteY10" fmla="*/ 69363 h 112191"/>
                <a:gd name="connsiteX11" fmla="*/ 53587 w 98841"/>
                <a:gd name="connsiteY11" fmla="*/ 79787 h 112191"/>
                <a:gd name="connsiteX12" fmla="*/ 99111 w 98841"/>
                <a:gd name="connsiteY12" fmla="*/ 29610 h 112191"/>
                <a:gd name="connsiteX13" fmla="*/ 72541 w 98841"/>
                <a:gd name="connsiteY13" fmla="*/ 104 h 112191"/>
                <a:gd name="connsiteX14" fmla="*/ 47387 w 98841"/>
                <a:gd name="connsiteY14" fmla="*/ 12472 h 112191"/>
                <a:gd name="connsiteX15" fmla="*/ 29142 w 98841"/>
                <a:gd name="connsiteY15" fmla="*/ 104 h 112191"/>
                <a:gd name="connsiteX16" fmla="*/ 15149 w 98841"/>
                <a:gd name="connsiteY16" fmla="*/ 9468 h 112191"/>
                <a:gd name="connsiteX17" fmla="*/ 8772 w 98841"/>
                <a:gd name="connsiteY17" fmla="*/ 27136 h 112191"/>
                <a:gd name="connsiteX18" fmla="*/ 11783 w 98841"/>
                <a:gd name="connsiteY18" fmla="*/ 29433 h 112191"/>
                <a:gd name="connsiteX19" fmla="*/ 15680 w 98841"/>
                <a:gd name="connsiteY19" fmla="*/ 24133 h 112191"/>
                <a:gd name="connsiteX20" fmla="*/ 28611 w 98841"/>
                <a:gd name="connsiteY20" fmla="*/ 5051 h 112191"/>
                <a:gd name="connsiteX21" fmla="*/ 34456 w 98841"/>
                <a:gd name="connsiteY21" fmla="*/ 13709 h 112191"/>
                <a:gd name="connsiteX22" fmla="*/ 33925 w 98841"/>
                <a:gd name="connsiteY22" fmla="*/ 19009 h 112191"/>
                <a:gd name="connsiteX23" fmla="*/ 13732 w 98841"/>
                <a:gd name="connsiteY23" fmla="*/ 99575 h 112191"/>
                <a:gd name="connsiteX24" fmla="*/ 47210 w 98841"/>
                <a:gd name="connsiteY24" fmla="*/ 21306 h 112191"/>
                <a:gd name="connsiteX25" fmla="*/ 72009 w 98841"/>
                <a:gd name="connsiteY25" fmla="*/ 5051 h 112191"/>
                <a:gd name="connsiteX26" fmla="*/ 84940 w 98841"/>
                <a:gd name="connsiteY26" fmla="*/ 22189 h 112191"/>
                <a:gd name="connsiteX27" fmla="*/ 75729 w 98841"/>
                <a:gd name="connsiteY27" fmla="*/ 57702 h 112191"/>
                <a:gd name="connsiteX28" fmla="*/ 53587 w 98841"/>
                <a:gd name="connsiteY28" fmla="*/ 74840 h 112191"/>
                <a:gd name="connsiteX29" fmla="*/ 37822 w 98841"/>
                <a:gd name="connsiteY29" fmla="*/ 59469 h 112191"/>
                <a:gd name="connsiteX30" fmla="*/ 38353 w 98841"/>
                <a:gd name="connsiteY30" fmla="*/ 56818 h 112191"/>
                <a:gd name="connsiteX31" fmla="*/ 47210 w 98841"/>
                <a:gd name="connsiteY31" fmla="*/ 21306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732" y="99575"/>
                  </a:moveTo>
                  <a:cubicBezTo>
                    <a:pt x="12492" y="104522"/>
                    <a:pt x="12137" y="105935"/>
                    <a:pt x="5052" y="105935"/>
                  </a:cubicBezTo>
                  <a:cubicBezTo>
                    <a:pt x="2749" y="105935"/>
                    <a:pt x="269" y="105935"/>
                    <a:pt x="269" y="109646"/>
                  </a:cubicBezTo>
                  <a:cubicBezTo>
                    <a:pt x="269" y="111589"/>
                    <a:pt x="1863" y="112296"/>
                    <a:pt x="2749" y="112296"/>
                  </a:cubicBezTo>
                  <a:cubicBezTo>
                    <a:pt x="7355" y="112296"/>
                    <a:pt x="13200" y="111589"/>
                    <a:pt x="17983" y="111589"/>
                  </a:cubicBezTo>
                  <a:cubicBezTo>
                    <a:pt x="24005" y="111589"/>
                    <a:pt x="30737" y="112296"/>
                    <a:pt x="36582" y="112296"/>
                  </a:cubicBezTo>
                  <a:cubicBezTo>
                    <a:pt x="38176" y="112296"/>
                    <a:pt x="40125" y="111766"/>
                    <a:pt x="40125" y="108409"/>
                  </a:cubicBezTo>
                  <a:cubicBezTo>
                    <a:pt x="40125" y="105935"/>
                    <a:pt x="37645" y="105935"/>
                    <a:pt x="35519" y="105935"/>
                  </a:cubicBezTo>
                  <a:cubicBezTo>
                    <a:pt x="31622" y="105935"/>
                    <a:pt x="26840" y="105935"/>
                    <a:pt x="26840" y="103815"/>
                  </a:cubicBezTo>
                  <a:cubicBezTo>
                    <a:pt x="26840" y="102932"/>
                    <a:pt x="28080" y="98338"/>
                    <a:pt x="28788" y="95688"/>
                  </a:cubicBezTo>
                  <a:cubicBezTo>
                    <a:pt x="30914" y="86324"/>
                    <a:pt x="33394" y="76783"/>
                    <a:pt x="35342" y="69363"/>
                  </a:cubicBezTo>
                  <a:cubicBezTo>
                    <a:pt x="37468" y="72896"/>
                    <a:pt x="42959" y="79787"/>
                    <a:pt x="53587" y="79787"/>
                  </a:cubicBezTo>
                  <a:cubicBezTo>
                    <a:pt x="75198" y="79787"/>
                    <a:pt x="99111" y="55935"/>
                    <a:pt x="99111" y="29610"/>
                  </a:cubicBezTo>
                  <a:cubicBezTo>
                    <a:pt x="99111" y="8938"/>
                    <a:pt x="84763" y="104"/>
                    <a:pt x="72541" y="104"/>
                  </a:cubicBezTo>
                  <a:cubicBezTo>
                    <a:pt x="61558" y="104"/>
                    <a:pt x="52170" y="7525"/>
                    <a:pt x="47387" y="12472"/>
                  </a:cubicBezTo>
                  <a:cubicBezTo>
                    <a:pt x="44376" y="2401"/>
                    <a:pt x="34456" y="104"/>
                    <a:pt x="29142" y="104"/>
                  </a:cubicBezTo>
                  <a:cubicBezTo>
                    <a:pt x="22234" y="104"/>
                    <a:pt x="17983" y="4698"/>
                    <a:pt x="15149" y="9468"/>
                  </a:cubicBezTo>
                  <a:cubicBezTo>
                    <a:pt x="11606" y="15476"/>
                    <a:pt x="8772" y="26076"/>
                    <a:pt x="8772" y="27136"/>
                  </a:cubicBezTo>
                  <a:cubicBezTo>
                    <a:pt x="8772" y="29433"/>
                    <a:pt x="11252" y="29433"/>
                    <a:pt x="11783" y="29433"/>
                  </a:cubicBezTo>
                  <a:cubicBezTo>
                    <a:pt x="14263" y="29433"/>
                    <a:pt x="14440" y="28903"/>
                    <a:pt x="15680" y="24133"/>
                  </a:cubicBezTo>
                  <a:cubicBezTo>
                    <a:pt x="18337" y="13885"/>
                    <a:pt x="21703" y="5051"/>
                    <a:pt x="28611" y="5051"/>
                  </a:cubicBezTo>
                  <a:cubicBezTo>
                    <a:pt x="33216" y="5051"/>
                    <a:pt x="34456" y="8938"/>
                    <a:pt x="34456" y="13709"/>
                  </a:cubicBezTo>
                  <a:cubicBezTo>
                    <a:pt x="34456" y="15652"/>
                    <a:pt x="34102" y="17949"/>
                    <a:pt x="33925" y="19009"/>
                  </a:cubicBezTo>
                  <a:lnTo>
                    <a:pt x="13732" y="99575"/>
                  </a:lnTo>
                  <a:close/>
                  <a:moveTo>
                    <a:pt x="47210" y="21306"/>
                  </a:moveTo>
                  <a:cubicBezTo>
                    <a:pt x="57484" y="7702"/>
                    <a:pt x="66341" y="5051"/>
                    <a:pt x="72009" y="5051"/>
                  </a:cubicBezTo>
                  <a:cubicBezTo>
                    <a:pt x="78917" y="5051"/>
                    <a:pt x="84940" y="10175"/>
                    <a:pt x="84940" y="22189"/>
                  </a:cubicBezTo>
                  <a:cubicBezTo>
                    <a:pt x="84940" y="29433"/>
                    <a:pt x="81043" y="47454"/>
                    <a:pt x="75729" y="57702"/>
                  </a:cubicBezTo>
                  <a:cubicBezTo>
                    <a:pt x="71301" y="66359"/>
                    <a:pt x="62621" y="74840"/>
                    <a:pt x="53587" y="74840"/>
                  </a:cubicBezTo>
                  <a:cubicBezTo>
                    <a:pt x="41010" y="74840"/>
                    <a:pt x="37822" y="61235"/>
                    <a:pt x="37822" y="59469"/>
                  </a:cubicBezTo>
                  <a:cubicBezTo>
                    <a:pt x="37822" y="58762"/>
                    <a:pt x="38176" y="57525"/>
                    <a:pt x="38353" y="56818"/>
                  </a:cubicBezTo>
                  <a:lnTo>
                    <a:pt x="47210" y="21306"/>
                  </a:lnTo>
                  <a:close/>
                </a:path>
              </a:pathLst>
            </a:custGeom>
            <a:solidFill>
              <a:srgbClr val="000000"/>
            </a:solidFill>
            <a:ln w="25400"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2E57DD95-B9A0-65CD-4793-95E0B1A89D50}"/>
                </a:ext>
              </a:extLst>
            </p:cNvPr>
            <p:cNvSpPr/>
            <p:nvPr>
              <p:custDataLst>
                <p:tags r:id="rId121"/>
              </p:custDataLst>
            </p:nvPr>
          </p:nvSpPr>
          <p:spPr>
            <a:xfrm>
              <a:off x="9497658" y="5124560"/>
              <a:ext cx="68829" cy="88888"/>
            </a:xfrm>
            <a:custGeom>
              <a:avLst/>
              <a:gdLst>
                <a:gd name="connsiteX0" fmla="*/ 31146 w 68829"/>
                <a:gd name="connsiteY0" fmla="*/ 4819 h 88888"/>
                <a:gd name="connsiteX1" fmla="*/ 31652 w 68829"/>
                <a:gd name="connsiteY1" fmla="*/ 2169 h 88888"/>
                <a:gd name="connsiteX2" fmla="*/ 27729 w 68829"/>
                <a:gd name="connsiteY2" fmla="*/ 150 h 88888"/>
                <a:gd name="connsiteX3" fmla="*/ 12167 w 68829"/>
                <a:gd name="connsiteY3" fmla="*/ 1286 h 88888"/>
                <a:gd name="connsiteX4" fmla="*/ 9130 w 68829"/>
                <a:gd name="connsiteY4" fmla="*/ 2043 h 88888"/>
                <a:gd name="connsiteX5" fmla="*/ 8244 w 68829"/>
                <a:gd name="connsiteY5" fmla="*/ 4946 h 88888"/>
                <a:gd name="connsiteX6" fmla="*/ 12040 w 68829"/>
                <a:gd name="connsiteY6" fmla="*/ 7091 h 88888"/>
                <a:gd name="connsiteX7" fmla="*/ 16342 w 68829"/>
                <a:gd name="connsiteY7" fmla="*/ 7343 h 88888"/>
                <a:gd name="connsiteX8" fmla="*/ 18873 w 68829"/>
                <a:gd name="connsiteY8" fmla="*/ 8984 h 88888"/>
                <a:gd name="connsiteX9" fmla="*/ 18240 w 68829"/>
                <a:gd name="connsiteY9" fmla="*/ 11886 h 88888"/>
                <a:gd name="connsiteX10" fmla="*/ 779 w 68829"/>
                <a:gd name="connsiteY10" fmla="*/ 81549 h 88888"/>
                <a:gd name="connsiteX11" fmla="*/ 273 w 68829"/>
                <a:gd name="connsiteY11" fmla="*/ 84451 h 88888"/>
                <a:gd name="connsiteX12" fmla="*/ 5081 w 68829"/>
                <a:gd name="connsiteY12" fmla="*/ 88994 h 88888"/>
                <a:gd name="connsiteX13" fmla="*/ 11661 w 68829"/>
                <a:gd name="connsiteY13" fmla="*/ 82558 h 88888"/>
                <a:gd name="connsiteX14" fmla="*/ 17354 w 68829"/>
                <a:gd name="connsiteY14" fmla="*/ 59337 h 88888"/>
                <a:gd name="connsiteX15" fmla="*/ 36460 w 68829"/>
                <a:gd name="connsiteY15" fmla="*/ 69307 h 88888"/>
                <a:gd name="connsiteX16" fmla="*/ 36080 w 68829"/>
                <a:gd name="connsiteY16" fmla="*/ 72210 h 88888"/>
                <a:gd name="connsiteX17" fmla="*/ 35700 w 68829"/>
                <a:gd name="connsiteY17" fmla="*/ 75491 h 88888"/>
                <a:gd name="connsiteX18" fmla="*/ 51137 w 68829"/>
                <a:gd name="connsiteY18" fmla="*/ 88994 h 88888"/>
                <a:gd name="connsiteX19" fmla="*/ 69103 w 68829"/>
                <a:gd name="connsiteY19" fmla="*/ 69433 h 88888"/>
                <a:gd name="connsiteX20" fmla="*/ 66446 w 68829"/>
                <a:gd name="connsiteY20" fmla="*/ 67667 h 88888"/>
                <a:gd name="connsiteX21" fmla="*/ 63410 w 68829"/>
                <a:gd name="connsiteY21" fmla="*/ 70569 h 88888"/>
                <a:gd name="connsiteX22" fmla="*/ 51643 w 68829"/>
                <a:gd name="connsiteY22" fmla="*/ 84704 h 88888"/>
                <a:gd name="connsiteX23" fmla="*/ 46329 w 68829"/>
                <a:gd name="connsiteY23" fmla="*/ 77258 h 88888"/>
                <a:gd name="connsiteX24" fmla="*/ 46835 w 68829"/>
                <a:gd name="connsiteY24" fmla="*/ 73219 h 88888"/>
                <a:gd name="connsiteX25" fmla="*/ 47467 w 68829"/>
                <a:gd name="connsiteY25" fmla="*/ 68929 h 88888"/>
                <a:gd name="connsiteX26" fmla="*/ 25199 w 68829"/>
                <a:gd name="connsiteY26" fmla="*/ 55299 h 88888"/>
                <a:gd name="connsiteX27" fmla="*/ 36080 w 68829"/>
                <a:gd name="connsiteY27" fmla="*/ 47222 h 88888"/>
                <a:gd name="connsiteX28" fmla="*/ 57463 w 68829"/>
                <a:gd name="connsiteY28" fmla="*/ 36117 h 88888"/>
                <a:gd name="connsiteX29" fmla="*/ 61891 w 68829"/>
                <a:gd name="connsiteY29" fmla="*/ 37631 h 88888"/>
                <a:gd name="connsiteX30" fmla="*/ 60879 w 68829"/>
                <a:gd name="connsiteY30" fmla="*/ 38010 h 88888"/>
                <a:gd name="connsiteX31" fmla="*/ 55059 w 68829"/>
                <a:gd name="connsiteY31" fmla="*/ 45582 h 88888"/>
                <a:gd name="connsiteX32" fmla="*/ 60753 w 68829"/>
                <a:gd name="connsiteY32" fmla="*/ 50756 h 88888"/>
                <a:gd name="connsiteX33" fmla="*/ 68597 w 68829"/>
                <a:gd name="connsiteY33" fmla="*/ 41796 h 88888"/>
                <a:gd name="connsiteX34" fmla="*/ 57716 w 68829"/>
                <a:gd name="connsiteY34" fmla="*/ 31826 h 88888"/>
                <a:gd name="connsiteX35" fmla="*/ 32537 w 68829"/>
                <a:gd name="connsiteY35" fmla="*/ 45077 h 88888"/>
                <a:gd name="connsiteX36" fmla="*/ 18873 w 68829"/>
                <a:gd name="connsiteY36" fmla="*/ 53785 h 88888"/>
                <a:gd name="connsiteX37" fmla="*/ 31146 w 68829"/>
                <a:gd name="connsiteY37" fmla="*/ 4819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146" y="4819"/>
                  </a:moveTo>
                  <a:cubicBezTo>
                    <a:pt x="31652" y="3053"/>
                    <a:pt x="31652" y="2800"/>
                    <a:pt x="31652" y="2169"/>
                  </a:cubicBezTo>
                  <a:cubicBezTo>
                    <a:pt x="31652" y="24"/>
                    <a:pt x="29754" y="24"/>
                    <a:pt x="27729" y="150"/>
                  </a:cubicBezTo>
                  <a:lnTo>
                    <a:pt x="12167" y="1286"/>
                  </a:lnTo>
                  <a:cubicBezTo>
                    <a:pt x="10016" y="1412"/>
                    <a:pt x="9763" y="1538"/>
                    <a:pt x="9130" y="2043"/>
                  </a:cubicBezTo>
                  <a:cubicBezTo>
                    <a:pt x="8624" y="2674"/>
                    <a:pt x="8244" y="4188"/>
                    <a:pt x="8244" y="4946"/>
                  </a:cubicBezTo>
                  <a:cubicBezTo>
                    <a:pt x="8244" y="7091"/>
                    <a:pt x="10269" y="7091"/>
                    <a:pt x="12040" y="7091"/>
                  </a:cubicBezTo>
                  <a:cubicBezTo>
                    <a:pt x="12167" y="7091"/>
                    <a:pt x="14444" y="7091"/>
                    <a:pt x="16342" y="7343"/>
                  </a:cubicBezTo>
                  <a:cubicBezTo>
                    <a:pt x="18746" y="7596"/>
                    <a:pt x="18873" y="7974"/>
                    <a:pt x="18873" y="8984"/>
                  </a:cubicBezTo>
                  <a:cubicBezTo>
                    <a:pt x="18873" y="9363"/>
                    <a:pt x="18873" y="9615"/>
                    <a:pt x="18240" y="11886"/>
                  </a:cubicBezTo>
                  <a:lnTo>
                    <a:pt x="779" y="81549"/>
                  </a:lnTo>
                  <a:cubicBezTo>
                    <a:pt x="273" y="83442"/>
                    <a:pt x="273" y="83694"/>
                    <a:pt x="273" y="84451"/>
                  </a:cubicBezTo>
                  <a:cubicBezTo>
                    <a:pt x="273" y="87354"/>
                    <a:pt x="2551" y="88994"/>
                    <a:pt x="5081" y="88994"/>
                  </a:cubicBezTo>
                  <a:cubicBezTo>
                    <a:pt x="10016" y="88994"/>
                    <a:pt x="11154" y="84325"/>
                    <a:pt x="11661" y="82558"/>
                  </a:cubicBezTo>
                  <a:lnTo>
                    <a:pt x="17354" y="59337"/>
                  </a:lnTo>
                  <a:cubicBezTo>
                    <a:pt x="20644" y="59464"/>
                    <a:pt x="36460" y="60347"/>
                    <a:pt x="36460" y="69307"/>
                  </a:cubicBezTo>
                  <a:cubicBezTo>
                    <a:pt x="36460" y="70191"/>
                    <a:pt x="36460" y="70695"/>
                    <a:pt x="36080" y="72210"/>
                  </a:cubicBezTo>
                  <a:cubicBezTo>
                    <a:pt x="35700" y="73977"/>
                    <a:pt x="35700" y="74734"/>
                    <a:pt x="35700" y="75491"/>
                  </a:cubicBezTo>
                  <a:cubicBezTo>
                    <a:pt x="35700" y="84451"/>
                    <a:pt x="43798" y="88994"/>
                    <a:pt x="51137" y="88994"/>
                  </a:cubicBezTo>
                  <a:cubicBezTo>
                    <a:pt x="64042" y="88994"/>
                    <a:pt x="69103" y="70948"/>
                    <a:pt x="69103" y="69433"/>
                  </a:cubicBezTo>
                  <a:cubicBezTo>
                    <a:pt x="69103" y="67667"/>
                    <a:pt x="66952" y="67667"/>
                    <a:pt x="66446" y="67667"/>
                  </a:cubicBezTo>
                  <a:cubicBezTo>
                    <a:pt x="64295" y="67667"/>
                    <a:pt x="64042" y="68298"/>
                    <a:pt x="63410" y="70569"/>
                  </a:cubicBezTo>
                  <a:cubicBezTo>
                    <a:pt x="62144" y="74986"/>
                    <a:pt x="58475" y="84704"/>
                    <a:pt x="51643" y="84704"/>
                  </a:cubicBezTo>
                  <a:cubicBezTo>
                    <a:pt x="46961" y="84704"/>
                    <a:pt x="46329" y="80034"/>
                    <a:pt x="46329" y="77258"/>
                  </a:cubicBezTo>
                  <a:cubicBezTo>
                    <a:pt x="46329" y="77132"/>
                    <a:pt x="46329" y="75365"/>
                    <a:pt x="46835" y="73219"/>
                  </a:cubicBezTo>
                  <a:cubicBezTo>
                    <a:pt x="47341" y="71200"/>
                    <a:pt x="47467" y="69938"/>
                    <a:pt x="47467" y="68929"/>
                  </a:cubicBezTo>
                  <a:cubicBezTo>
                    <a:pt x="47467" y="57823"/>
                    <a:pt x="33550" y="55930"/>
                    <a:pt x="25199" y="55299"/>
                  </a:cubicBezTo>
                  <a:cubicBezTo>
                    <a:pt x="28742" y="53280"/>
                    <a:pt x="34056" y="48989"/>
                    <a:pt x="36080" y="47222"/>
                  </a:cubicBezTo>
                  <a:cubicBezTo>
                    <a:pt x="43292" y="41543"/>
                    <a:pt x="50251" y="36117"/>
                    <a:pt x="57463" y="36117"/>
                  </a:cubicBezTo>
                  <a:cubicBezTo>
                    <a:pt x="60373" y="36117"/>
                    <a:pt x="61132" y="36874"/>
                    <a:pt x="61891" y="37631"/>
                  </a:cubicBezTo>
                  <a:cubicBezTo>
                    <a:pt x="61765" y="37631"/>
                    <a:pt x="61132" y="38010"/>
                    <a:pt x="60879" y="38010"/>
                  </a:cubicBezTo>
                  <a:cubicBezTo>
                    <a:pt x="55059" y="40029"/>
                    <a:pt x="55059" y="45203"/>
                    <a:pt x="55059" y="45582"/>
                  </a:cubicBezTo>
                  <a:cubicBezTo>
                    <a:pt x="55059" y="47727"/>
                    <a:pt x="56577" y="50756"/>
                    <a:pt x="60753" y="50756"/>
                  </a:cubicBezTo>
                  <a:cubicBezTo>
                    <a:pt x="63283" y="50756"/>
                    <a:pt x="68597" y="48737"/>
                    <a:pt x="68597" y="41796"/>
                  </a:cubicBezTo>
                  <a:cubicBezTo>
                    <a:pt x="68597" y="35612"/>
                    <a:pt x="63789" y="31826"/>
                    <a:pt x="57716" y="31826"/>
                  </a:cubicBezTo>
                  <a:cubicBezTo>
                    <a:pt x="49112" y="31826"/>
                    <a:pt x="41774" y="37631"/>
                    <a:pt x="32537" y="45077"/>
                  </a:cubicBezTo>
                  <a:cubicBezTo>
                    <a:pt x="28109" y="48611"/>
                    <a:pt x="23934" y="51765"/>
                    <a:pt x="18873" y="53785"/>
                  </a:cubicBezTo>
                  <a:lnTo>
                    <a:pt x="31146" y="4819"/>
                  </a:lnTo>
                  <a:close/>
                </a:path>
              </a:pathLst>
            </a:custGeom>
            <a:solidFill>
              <a:srgbClr val="000000"/>
            </a:solidFill>
            <a:ln w="25400"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A63F2EBB-78B9-B43A-495C-33FC4DBC4365}"/>
                </a:ext>
              </a:extLst>
            </p:cNvPr>
            <p:cNvSpPr/>
            <p:nvPr>
              <p:custDataLst>
                <p:tags r:id="rId122"/>
              </p:custDataLst>
            </p:nvPr>
          </p:nvSpPr>
          <p:spPr>
            <a:xfrm>
              <a:off x="9619162" y="4958120"/>
              <a:ext cx="56430" cy="252398"/>
            </a:xfrm>
            <a:custGeom>
              <a:avLst/>
              <a:gdLst>
                <a:gd name="connsiteX0" fmla="*/ 55443 w 56430"/>
                <a:gd name="connsiteY0" fmla="*/ 130593 h 252398"/>
                <a:gd name="connsiteX1" fmla="*/ 56709 w 56430"/>
                <a:gd name="connsiteY1" fmla="*/ 126302 h 252398"/>
                <a:gd name="connsiteX2" fmla="*/ 55443 w 56430"/>
                <a:gd name="connsiteY2" fmla="*/ 122012 h 252398"/>
                <a:gd name="connsiteX3" fmla="*/ 11159 w 56430"/>
                <a:gd name="connsiteY3" fmla="*/ 5908 h 252398"/>
                <a:gd name="connsiteX4" fmla="*/ 5339 w 56430"/>
                <a:gd name="connsiteY4" fmla="*/ 103 h 252398"/>
                <a:gd name="connsiteX5" fmla="*/ 278 w 56430"/>
                <a:gd name="connsiteY5" fmla="*/ 5151 h 252398"/>
                <a:gd name="connsiteX6" fmla="*/ 1543 w 56430"/>
                <a:gd name="connsiteY6" fmla="*/ 9189 h 252398"/>
                <a:gd name="connsiteX7" fmla="*/ 46333 w 56430"/>
                <a:gd name="connsiteY7" fmla="*/ 126302 h 252398"/>
                <a:gd name="connsiteX8" fmla="*/ 1543 w 56430"/>
                <a:gd name="connsiteY8" fmla="*/ 242911 h 252398"/>
                <a:gd name="connsiteX9" fmla="*/ 278 w 56430"/>
                <a:gd name="connsiteY9" fmla="*/ 247454 h 252398"/>
                <a:gd name="connsiteX10" fmla="*/ 5339 w 56430"/>
                <a:gd name="connsiteY10" fmla="*/ 252502 h 252398"/>
                <a:gd name="connsiteX11" fmla="*/ 10653 w 56430"/>
                <a:gd name="connsiteY11" fmla="*/ 247454 h 252398"/>
                <a:gd name="connsiteX12" fmla="*/ 55443 w 56430"/>
                <a:gd name="connsiteY12" fmla="*/ 130593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443" y="130593"/>
                  </a:moveTo>
                  <a:cubicBezTo>
                    <a:pt x="56709" y="127564"/>
                    <a:pt x="56709" y="127060"/>
                    <a:pt x="56709" y="126302"/>
                  </a:cubicBezTo>
                  <a:cubicBezTo>
                    <a:pt x="56709" y="125545"/>
                    <a:pt x="56709" y="125040"/>
                    <a:pt x="55443" y="122012"/>
                  </a:cubicBezTo>
                  <a:lnTo>
                    <a:pt x="11159" y="5908"/>
                  </a:lnTo>
                  <a:cubicBezTo>
                    <a:pt x="9641" y="1617"/>
                    <a:pt x="8123" y="103"/>
                    <a:pt x="5339" y="103"/>
                  </a:cubicBezTo>
                  <a:cubicBezTo>
                    <a:pt x="2556" y="103"/>
                    <a:pt x="278" y="2375"/>
                    <a:pt x="278" y="5151"/>
                  </a:cubicBezTo>
                  <a:cubicBezTo>
                    <a:pt x="278" y="5908"/>
                    <a:pt x="278" y="6413"/>
                    <a:pt x="1543" y="9189"/>
                  </a:cubicBezTo>
                  <a:lnTo>
                    <a:pt x="46333" y="126302"/>
                  </a:lnTo>
                  <a:lnTo>
                    <a:pt x="1543" y="242911"/>
                  </a:lnTo>
                  <a:cubicBezTo>
                    <a:pt x="278" y="245687"/>
                    <a:pt x="278" y="246192"/>
                    <a:pt x="278" y="247454"/>
                  </a:cubicBezTo>
                  <a:cubicBezTo>
                    <a:pt x="278" y="250230"/>
                    <a:pt x="2556" y="252502"/>
                    <a:pt x="5339" y="252502"/>
                  </a:cubicBezTo>
                  <a:cubicBezTo>
                    <a:pt x="8629" y="252502"/>
                    <a:pt x="9641" y="249978"/>
                    <a:pt x="10653" y="247454"/>
                  </a:cubicBezTo>
                  <a:lnTo>
                    <a:pt x="55443" y="130593"/>
                  </a:lnTo>
                  <a:close/>
                </a:path>
              </a:pathLst>
            </a:custGeom>
            <a:solidFill>
              <a:srgbClr val="000000"/>
            </a:solidFill>
            <a:ln w="25400"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729117A-AA9C-C990-7ECC-CFB38481432E}"/>
                </a:ext>
              </a:extLst>
            </p:cNvPr>
            <p:cNvSpPr/>
            <p:nvPr>
              <p:custDataLst>
                <p:tags r:id="rId123"/>
              </p:custDataLst>
            </p:nvPr>
          </p:nvSpPr>
          <p:spPr>
            <a:xfrm>
              <a:off x="9716584" y="5154690"/>
              <a:ext cx="69082" cy="78445"/>
            </a:xfrm>
            <a:custGeom>
              <a:avLst/>
              <a:gdLst>
                <a:gd name="connsiteX0" fmla="*/ 64051 w 69082"/>
                <a:gd name="connsiteY0" fmla="*/ 7703 h 78445"/>
                <a:gd name="connsiteX1" fmla="*/ 58206 w 69082"/>
                <a:gd name="connsiteY1" fmla="*/ 106 h 78445"/>
                <a:gd name="connsiteX2" fmla="*/ 52715 w 69082"/>
                <a:gd name="connsiteY2" fmla="*/ 3286 h 78445"/>
                <a:gd name="connsiteX3" fmla="*/ 34293 w 69082"/>
                <a:gd name="connsiteY3" fmla="*/ 106 h 78445"/>
                <a:gd name="connsiteX4" fmla="*/ 283 w 69082"/>
                <a:gd name="connsiteY4" fmla="*/ 21131 h 78445"/>
                <a:gd name="connsiteX5" fmla="*/ 34470 w 69082"/>
                <a:gd name="connsiteY5" fmla="*/ 42862 h 78445"/>
                <a:gd name="connsiteX6" fmla="*/ 57675 w 69082"/>
                <a:gd name="connsiteY6" fmla="*/ 55230 h 78445"/>
                <a:gd name="connsiteX7" fmla="*/ 35533 w 69082"/>
                <a:gd name="connsiteY7" fmla="*/ 66891 h 78445"/>
                <a:gd name="connsiteX8" fmla="*/ 13745 w 69082"/>
                <a:gd name="connsiteY8" fmla="*/ 52580 h 78445"/>
                <a:gd name="connsiteX9" fmla="*/ 7014 w 69082"/>
                <a:gd name="connsiteY9" fmla="*/ 47633 h 78445"/>
                <a:gd name="connsiteX10" fmla="*/ 283 w 69082"/>
                <a:gd name="connsiteY10" fmla="*/ 55230 h 78445"/>
                <a:gd name="connsiteX11" fmla="*/ 283 w 69082"/>
                <a:gd name="connsiteY11" fmla="*/ 70954 h 78445"/>
                <a:gd name="connsiteX12" fmla="*/ 6128 w 69082"/>
                <a:gd name="connsiteY12" fmla="*/ 78551 h 78445"/>
                <a:gd name="connsiteX13" fmla="*/ 12859 w 69082"/>
                <a:gd name="connsiteY13" fmla="*/ 72721 h 78445"/>
                <a:gd name="connsiteX14" fmla="*/ 35355 w 69082"/>
                <a:gd name="connsiteY14" fmla="*/ 78551 h 78445"/>
                <a:gd name="connsiteX15" fmla="*/ 69366 w 69082"/>
                <a:gd name="connsiteY15" fmla="*/ 55406 h 78445"/>
                <a:gd name="connsiteX16" fmla="*/ 61217 w 69082"/>
                <a:gd name="connsiteY16" fmla="*/ 39682 h 78445"/>
                <a:gd name="connsiteX17" fmla="*/ 34824 w 69082"/>
                <a:gd name="connsiteY17" fmla="*/ 31201 h 78445"/>
                <a:gd name="connsiteX18" fmla="*/ 11974 w 69082"/>
                <a:gd name="connsiteY18" fmla="*/ 21131 h 78445"/>
                <a:gd name="connsiteX19" fmla="*/ 33938 w 69082"/>
                <a:gd name="connsiteY19" fmla="*/ 11767 h 78445"/>
                <a:gd name="connsiteX20" fmla="*/ 50589 w 69082"/>
                <a:gd name="connsiteY20" fmla="*/ 20601 h 78445"/>
                <a:gd name="connsiteX21" fmla="*/ 57320 w 69082"/>
                <a:gd name="connsiteY21" fmla="*/ 26254 h 78445"/>
                <a:gd name="connsiteX22" fmla="*/ 64051 w 69082"/>
                <a:gd name="connsiteY22" fmla="*/ 18657 h 78445"/>
                <a:gd name="connsiteX23" fmla="*/ 64051 w 69082"/>
                <a:gd name="connsiteY23" fmla="*/ 7703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082" h="78445">
                  <a:moveTo>
                    <a:pt x="64051" y="7703"/>
                  </a:moveTo>
                  <a:cubicBezTo>
                    <a:pt x="64051" y="5053"/>
                    <a:pt x="64051" y="106"/>
                    <a:pt x="58206" y="106"/>
                  </a:cubicBezTo>
                  <a:cubicBezTo>
                    <a:pt x="54132" y="106"/>
                    <a:pt x="53246" y="2226"/>
                    <a:pt x="52715" y="3286"/>
                  </a:cubicBezTo>
                  <a:cubicBezTo>
                    <a:pt x="45452" y="106"/>
                    <a:pt x="38367" y="106"/>
                    <a:pt x="34293" y="106"/>
                  </a:cubicBezTo>
                  <a:cubicBezTo>
                    <a:pt x="4180" y="106"/>
                    <a:pt x="283" y="14947"/>
                    <a:pt x="283" y="21131"/>
                  </a:cubicBezTo>
                  <a:cubicBezTo>
                    <a:pt x="283" y="37562"/>
                    <a:pt x="18882" y="40389"/>
                    <a:pt x="34470" y="42862"/>
                  </a:cubicBezTo>
                  <a:cubicBezTo>
                    <a:pt x="44035" y="44452"/>
                    <a:pt x="57675" y="46572"/>
                    <a:pt x="57675" y="55230"/>
                  </a:cubicBezTo>
                  <a:cubicBezTo>
                    <a:pt x="57675" y="61590"/>
                    <a:pt x="50943" y="66891"/>
                    <a:pt x="35533" y="66891"/>
                  </a:cubicBezTo>
                  <a:cubicBezTo>
                    <a:pt x="24550" y="66891"/>
                    <a:pt x="17465" y="63180"/>
                    <a:pt x="13745" y="52580"/>
                  </a:cubicBezTo>
                  <a:cubicBezTo>
                    <a:pt x="12859" y="49753"/>
                    <a:pt x="12151" y="47633"/>
                    <a:pt x="7014" y="47633"/>
                  </a:cubicBezTo>
                  <a:cubicBezTo>
                    <a:pt x="283" y="47633"/>
                    <a:pt x="283" y="52050"/>
                    <a:pt x="283" y="55230"/>
                  </a:cubicBezTo>
                  <a:lnTo>
                    <a:pt x="283" y="70954"/>
                  </a:lnTo>
                  <a:cubicBezTo>
                    <a:pt x="283" y="73604"/>
                    <a:pt x="283" y="78551"/>
                    <a:pt x="6128" y="78551"/>
                  </a:cubicBezTo>
                  <a:cubicBezTo>
                    <a:pt x="7899" y="78551"/>
                    <a:pt x="11088" y="78021"/>
                    <a:pt x="12859" y="72721"/>
                  </a:cubicBezTo>
                  <a:cubicBezTo>
                    <a:pt x="21893" y="78551"/>
                    <a:pt x="31813" y="78551"/>
                    <a:pt x="35355" y="78551"/>
                  </a:cubicBezTo>
                  <a:cubicBezTo>
                    <a:pt x="65469" y="78551"/>
                    <a:pt x="69366" y="61944"/>
                    <a:pt x="69366" y="55406"/>
                  </a:cubicBezTo>
                  <a:cubicBezTo>
                    <a:pt x="69366" y="51166"/>
                    <a:pt x="67948" y="44806"/>
                    <a:pt x="61217" y="39682"/>
                  </a:cubicBezTo>
                  <a:cubicBezTo>
                    <a:pt x="54132" y="34382"/>
                    <a:pt x="47224" y="33322"/>
                    <a:pt x="34824" y="31201"/>
                  </a:cubicBezTo>
                  <a:cubicBezTo>
                    <a:pt x="22779" y="29258"/>
                    <a:pt x="11974" y="27491"/>
                    <a:pt x="11974" y="21131"/>
                  </a:cubicBezTo>
                  <a:cubicBezTo>
                    <a:pt x="11974" y="17597"/>
                    <a:pt x="16225" y="11767"/>
                    <a:pt x="33938" y="11767"/>
                  </a:cubicBezTo>
                  <a:cubicBezTo>
                    <a:pt x="49881" y="11767"/>
                    <a:pt x="50412" y="17420"/>
                    <a:pt x="50589" y="20601"/>
                  </a:cubicBezTo>
                  <a:cubicBezTo>
                    <a:pt x="50943" y="26254"/>
                    <a:pt x="55372" y="26254"/>
                    <a:pt x="57320" y="26254"/>
                  </a:cubicBezTo>
                  <a:cubicBezTo>
                    <a:pt x="64051" y="26254"/>
                    <a:pt x="64051" y="22014"/>
                    <a:pt x="64051" y="18657"/>
                  </a:cubicBezTo>
                  <a:lnTo>
                    <a:pt x="64051" y="7703"/>
                  </a:lnTo>
                  <a:close/>
                </a:path>
              </a:pathLst>
            </a:custGeom>
            <a:solidFill>
              <a:srgbClr val="000000"/>
            </a:solidFill>
            <a:ln w="35560"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665A0688-717F-6B4F-70DA-55E9E55CB77E}"/>
                </a:ext>
              </a:extLst>
            </p:cNvPr>
            <p:cNvSpPr/>
            <p:nvPr>
              <p:custDataLst>
                <p:tags r:id="rId124"/>
              </p:custDataLst>
            </p:nvPr>
          </p:nvSpPr>
          <p:spPr>
            <a:xfrm>
              <a:off x="9866755" y="4975031"/>
              <a:ext cx="180425" cy="177941"/>
            </a:xfrm>
            <a:custGeom>
              <a:avLst/>
              <a:gdLst>
                <a:gd name="connsiteX0" fmla="*/ 145033 w 180425"/>
                <a:gd name="connsiteY0" fmla="*/ 28876 h 177941"/>
                <a:gd name="connsiteX1" fmla="*/ 177424 w 180425"/>
                <a:gd name="connsiteY1" fmla="*/ 7927 h 177941"/>
                <a:gd name="connsiteX2" fmla="*/ 180713 w 180425"/>
                <a:gd name="connsiteY2" fmla="*/ 3132 h 177941"/>
                <a:gd name="connsiteX3" fmla="*/ 177424 w 180425"/>
                <a:gd name="connsiteY3" fmla="*/ 103 h 177941"/>
                <a:gd name="connsiteX4" fmla="*/ 156673 w 180425"/>
                <a:gd name="connsiteY4" fmla="*/ 860 h 177941"/>
                <a:gd name="connsiteX5" fmla="*/ 131621 w 180425"/>
                <a:gd name="connsiteY5" fmla="*/ 103 h 177941"/>
                <a:gd name="connsiteX6" fmla="*/ 126813 w 180425"/>
                <a:gd name="connsiteY6" fmla="*/ 4898 h 177941"/>
                <a:gd name="connsiteX7" fmla="*/ 130862 w 180425"/>
                <a:gd name="connsiteY7" fmla="*/ 7927 h 177941"/>
                <a:gd name="connsiteX8" fmla="*/ 142503 w 180425"/>
                <a:gd name="connsiteY8" fmla="*/ 16256 h 177941"/>
                <a:gd name="connsiteX9" fmla="*/ 138707 w 180425"/>
                <a:gd name="connsiteY9" fmla="*/ 25848 h 177941"/>
                <a:gd name="connsiteX10" fmla="*/ 61020 w 180425"/>
                <a:gd name="connsiteY10" fmla="*/ 149018 h 177941"/>
                <a:gd name="connsiteX11" fmla="*/ 43813 w 180425"/>
                <a:gd name="connsiteY11" fmla="*/ 15499 h 177941"/>
                <a:gd name="connsiteX12" fmla="*/ 61273 w 180425"/>
                <a:gd name="connsiteY12" fmla="*/ 7927 h 177941"/>
                <a:gd name="connsiteX13" fmla="*/ 67599 w 180425"/>
                <a:gd name="connsiteY13" fmla="*/ 2879 h 177941"/>
                <a:gd name="connsiteX14" fmla="*/ 64057 w 180425"/>
                <a:gd name="connsiteY14" fmla="*/ 103 h 177941"/>
                <a:gd name="connsiteX15" fmla="*/ 32678 w 180425"/>
                <a:gd name="connsiteY15" fmla="*/ 860 h 177941"/>
                <a:gd name="connsiteX16" fmla="*/ 18761 w 180425"/>
                <a:gd name="connsiteY16" fmla="*/ 608 h 177941"/>
                <a:gd name="connsiteX17" fmla="*/ 5096 w 180425"/>
                <a:gd name="connsiteY17" fmla="*/ 103 h 177941"/>
                <a:gd name="connsiteX18" fmla="*/ 288 w 180425"/>
                <a:gd name="connsiteY18" fmla="*/ 4898 h 177941"/>
                <a:gd name="connsiteX19" fmla="*/ 6614 w 180425"/>
                <a:gd name="connsiteY19" fmla="*/ 7927 h 177941"/>
                <a:gd name="connsiteX20" fmla="*/ 21797 w 180425"/>
                <a:gd name="connsiteY20" fmla="*/ 16509 h 177941"/>
                <a:gd name="connsiteX21" fmla="*/ 41788 w 180425"/>
                <a:gd name="connsiteY21" fmla="*/ 172239 h 177941"/>
                <a:gd name="connsiteX22" fmla="*/ 46849 w 180425"/>
                <a:gd name="connsiteY22" fmla="*/ 178044 h 177941"/>
                <a:gd name="connsiteX23" fmla="*/ 53935 w 180425"/>
                <a:gd name="connsiteY23" fmla="*/ 173501 h 177941"/>
                <a:gd name="connsiteX24" fmla="*/ 145033 w 180425"/>
                <a:gd name="connsiteY24" fmla="*/ 28876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7941">
                  <a:moveTo>
                    <a:pt x="145033" y="28876"/>
                  </a:moveTo>
                  <a:cubicBezTo>
                    <a:pt x="157433" y="9189"/>
                    <a:pt x="168061" y="8432"/>
                    <a:pt x="177424" y="7927"/>
                  </a:cubicBezTo>
                  <a:cubicBezTo>
                    <a:pt x="180460" y="7675"/>
                    <a:pt x="180713" y="3384"/>
                    <a:pt x="180713" y="3132"/>
                  </a:cubicBezTo>
                  <a:cubicBezTo>
                    <a:pt x="180713" y="1112"/>
                    <a:pt x="179448" y="103"/>
                    <a:pt x="177424" y="103"/>
                  </a:cubicBezTo>
                  <a:cubicBezTo>
                    <a:pt x="170844" y="103"/>
                    <a:pt x="163506" y="860"/>
                    <a:pt x="156673" y="860"/>
                  </a:cubicBezTo>
                  <a:cubicBezTo>
                    <a:pt x="148323" y="860"/>
                    <a:pt x="139719" y="103"/>
                    <a:pt x="131621" y="103"/>
                  </a:cubicBezTo>
                  <a:cubicBezTo>
                    <a:pt x="130103" y="103"/>
                    <a:pt x="126813" y="103"/>
                    <a:pt x="126813" y="4898"/>
                  </a:cubicBezTo>
                  <a:cubicBezTo>
                    <a:pt x="126813" y="7675"/>
                    <a:pt x="129091" y="7927"/>
                    <a:pt x="130862" y="7927"/>
                  </a:cubicBezTo>
                  <a:cubicBezTo>
                    <a:pt x="137695" y="8432"/>
                    <a:pt x="142503" y="10956"/>
                    <a:pt x="142503" y="16256"/>
                  </a:cubicBezTo>
                  <a:cubicBezTo>
                    <a:pt x="142503" y="20042"/>
                    <a:pt x="138707" y="25595"/>
                    <a:pt x="138707" y="25848"/>
                  </a:cubicBezTo>
                  <a:lnTo>
                    <a:pt x="61020" y="149018"/>
                  </a:lnTo>
                  <a:lnTo>
                    <a:pt x="43813" y="15499"/>
                  </a:lnTo>
                  <a:cubicBezTo>
                    <a:pt x="43813" y="11208"/>
                    <a:pt x="49633" y="7927"/>
                    <a:pt x="61273" y="7927"/>
                  </a:cubicBezTo>
                  <a:cubicBezTo>
                    <a:pt x="64816" y="7927"/>
                    <a:pt x="67599" y="7927"/>
                    <a:pt x="67599" y="2879"/>
                  </a:cubicBezTo>
                  <a:cubicBezTo>
                    <a:pt x="67599" y="608"/>
                    <a:pt x="65575" y="103"/>
                    <a:pt x="64057" y="103"/>
                  </a:cubicBezTo>
                  <a:cubicBezTo>
                    <a:pt x="53935" y="103"/>
                    <a:pt x="43054" y="860"/>
                    <a:pt x="32678" y="860"/>
                  </a:cubicBezTo>
                  <a:cubicBezTo>
                    <a:pt x="28124" y="860"/>
                    <a:pt x="23316" y="608"/>
                    <a:pt x="18761" y="608"/>
                  </a:cubicBezTo>
                  <a:cubicBezTo>
                    <a:pt x="14206" y="608"/>
                    <a:pt x="9398" y="103"/>
                    <a:pt x="5096" y="103"/>
                  </a:cubicBezTo>
                  <a:cubicBezTo>
                    <a:pt x="3325" y="103"/>
                    <a:pt x="288" y="103"/>
                    <a:pt x="288" y="4898"/>
                  </a:cubicBezTo>
                  <a:cubicBezTo>
                    <a:pt x="288" y="7927"/>
                    <a:pt x="2565" y="7927"/>
                    <a:pt x="6614" y="7927"/>
                  </a:cubicBezTo>
                  <a:cubicBezTo>
                    <a:pt x="20785" y="7927"/>
                    <a:pt x="21038" y="10199"/>
                    <a:pt x="21797" y="16509"/>
                  </a:cubicBezTo>
                  <a:lnTo>
                    <a:pt x="41788" y="172239"/>
                  </a:lnTo>
                  <a:cubicBezTo>
                    <a:pt x="42547" y="177287"/>
                    <a:pt x="43560" y="178044"/>
                    <a:pt x="46849" y="178044"/>
                  </a:cubicBezTo>
                  <a:cubicBezTo>
                    <a:pt x="50898" y="178044"/>
                    <a:pt x="51910" y="176782"/>
                    <a:pt x="53935" y="173501"/>
                  </a:cubicBezTo>
                  <a:lnTo>
                    <a:pt x="145033" y="28876"/>
                  </a:lnTo>
                  <a:close/>
                </a:path>
              </a:pathLst>
            </a:custGeom>
            <a:solidFill>
              <a:srgbClr val="000000"/>
            </a:solidFill>
            <a:ln w="25400"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18966A29-7D30-881C-3758-61B2B61FF6DF}"/>
                </a:ext>
              </a:extLst>
            </p:cNvPr>
            <p:cNvSpPr/>
            <p:nvPr>
              <p:custDataLst>
                <p:tags r:id="rId125"/>
              </p:custDataLst>
            </p:nvPr>
          </p:nvSpPr>
          <p:spPr>
            <a:xfrm>
              <a:off x="10070071" y="4918824"/>
              <a:ext cx="65540" cy="162191"/>
            </a:xfrm>
            <a:custGeom>
              <a:avLst/>
              <a:gdLst>
                <a:gd name="connsiteX0" fmla="*/ 35192 w 65540"/>
                <a:gd name="connsiteY0" fmla="*/ 50629 h 162191"/>
                <a:gd name="connsiteX1" fmla="*/ 44934 w 65540"/>
                <a:gd name="connsiteY1" fmla="*/ 52573 h 162191"/>
                <a:gd name="connsiteX2" fmla="*/ 58219 w 65540"/>
                <a:gd name="connsiteY2" fmla="*/ 55223 h 162191"/>
                <a:gd name="connsiteX3" fmla="*/ 65836 w 65540"/>
                <a:gd name="connsiteY3" fmla="*/ 48332 h 162191"/>
                <a:gd name="connsiteX4" fmla="*/ 58219 w 65540"/>
                <a:gd name="connsiteY4" fmla="*/ 41442 h 162191"/>
                <a:gd name="connsiteX5" fmla="*/ 44934 w 65540"/>
                <a:gd name="connsiteY5" fmla="*/ 44092 h 162191"/>
                <a:gd name="connsiteX6" fmla="*/ 35192 w 65540"/>
                <a:gd name="connsiteY6" fmla="*/ 46035 h 162191"/>
                <a:gd name="connsiteX7" fmla="*/ 37672 w 65540"/>
                <a:gd name="connsiteY7" fmla="*/ 26954 h 162191"/>
                <a:gd name="connsiteX8" fmla="*/ 39974 w 65540"/>
                <a:gd name="connsiteY8" fmla="*/ 8226 h 162191"/>
                <a:gd name="connsiteX9" fmla="*/ 33066 w 65540"/>
                <a:gd name="connsiteY9" fmla="*/ 99 h 162191"/>
                <a:gd name="connsiteX10" fmla="*/ 26158 w 65540"/>
                <a:gd name="connsiteY10" fmla="*/ 8226 h 162191"/>
                <a:gd name="connsiteX11" fmla="*/ 28638 w 65540"/>
                <a:gd name="connsiteY11" fmla="*/ 28898 h 162191"/>
                <a:gd name="connsiteX12" fmla="*/ 30940 w 65540"/>
                <a:gd name="connsiteY12" fmla="*/ 46035 h 162191"/>
                <a:gd name="connsiteX13" fmla="*/ 21198 w 65540"/>
                <a:gd name="connsiteY13" fmla="*/ 44092 h 162191"/>
                <a:gd name="connsiteX14" fmla="*/ 7913 w 65540"/>
                <a:gd name="connsiteY14" fmla="*/ 41442 h 162191"/>
                <a:gd name="connsiteX15" fmla="*/ 296 w 65540"/>
                <a:gd name="connsiteY15" fmla="*/ 48332 h 162191"/>
                <a:gd name="connsiteX16" fmla="*/ 7913 w 65540"/>
                <a:gd name="connsiteY16" fmla="*/ 55223 h 162191"/>
                <a:gd name="connsiteX17" fmla="*/ 21198 w 65540"/>
                <a:gd name="connsiteY17" fmla="*/ 52573 h 162191"/>
                <a:gd name="connsiteX18" fmla="*/ 30940 w 65540"/>
                <a:gd name="connsiteY18" fmla="*/ 50629 h 162191"/>
                <a:gd name="connsiteX19" fmla="*/ 28461 w 65540"/>
                <a:gd name="connsiteY19" fmla="*/ 64410 h 162191"/>
                <a:gd name="connsiteX20" fmla="*/ 26158 w 65540"/>
                <a:gd name="connsiteY20" fmla="*/ 85788 h 162191"/>
                <a:gd name="connsiteX21" fmla="*/ 30055 w 65540"/>
                <a:gd name="connsiteY21" fmla="*/ 159640 h 162191"/>
                <a:gd name="connsiteX22" fmla="*/ 33066 w 65540"/>
                <a:gd name="connsiteY22" fmla="*/ 162290 h 162191"/>
                <a:gd name="connsiteX23" fmla="*/ 36254 w 65540"/>
                <a:gd name="connsiteY23" fmla="*/ 158757 h 162191"/>
                <a:gd name="connsiteX24" fmla="*/ 38380 w 65540"/>
                <a:gd name="connsiteY24" fmla="*/ 132432 h 162191"/>
                <a:gd name="connsiteX25" fmla="*/ 39974 w 65540"/>
                <a:gd name="connsiteY25" fmla="*/ 85788 h 162191"/>
                <a:gd name="connsiteX26" fmla="*/ 37494 w 65540"/>
                <a:gd name="connsiteY26" fmla="*/ 64057 h 162191"/>
                <a:gd name="connsiteX27" fmla="*/ 35192 w 65540"/>
                <a:gd name="connsiteY27" fmla="*/ 50629 h 16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540" h="162191">
                  <a:moveTo>
                    <a:pt x="35192" y="50629"/>
                  </a:moveTo>
                  <a:cubicBezTo>
                    <a:pt x="37849" y="50982"/>
                    <a:pt x="39620" y="51159"/>
                    <a:pt x="44934" y="52573"/>
                  </a:cubicBezTo>
                  <a:cubicBezTo>
                    <a:pt x="50602" y="54163"/>
                    <a:pt x="54854" y="55223"/>
                    <a:pt x="58219" y="55223"/>
                  </a:cubicBezTo>
                  <a:cubicBezTo>
                    <a:pt x="65128" y="55223"/>
                    <a:pt x="65836" y="49922"/>
                    <a:pt x="65836" y="48332"/>
                  </a:cubicBezTo>
                  <a:cubicBezTo>
                    <a:pt x="65836" y="46919"/>
                    <a:pt x="65128" y="41442"/>
                    <a:pt x="58219" y="41442"/>
                  </a:cubicBezTo>
                  <a:cubicBezTo>
                    <a:pt x="54854" y="41442"/>
                    <a:pt x="50602" y="42502"/>
                    <a:pt x="44934" y="44092"/>
                  </a:cubicBezTo>
                  <a:cubicBezTo>
                    <a:pt x="39620" y="45505"/>
                    <a:pt x="37849" y="45682"/>
                    <a:pt x="35192" y="46035"/>
                  </a:cubicBezTo>
                  <a:cubicBezTo>
                    <a:pt x="35546" y="39852"/>
                    <a:pt x="36786" y="32431"/>
                    <a:pt x="37672" y="26954"/>
                  </a:cubicBezTo>
                  <a:cubicBezTo>
                    <a:pt x="38380" y="23420"/>
                    <a:pt x="39974" y="14410"/>
                    <a:pt x="39974" y="8226"/>
                  </a:cubicBezTo>
                  <a:cubicBezTo>
                    <a:pt x="39974" y="2926"/>
                    <a:pt x="37494" y="99"/>
                    <a:pt x="33066" y="99"/>
                  </a:cubicBezTo>
                  <a:cubicBezTo>
                    <a:pt x="29346" y="99"/>
                    <a:pt x="26158" y="2042"/>
                    <a:pt x="26158" y="8226"/>
                  </a:cubicBezTo>
                  <a:cubicBezTo>
                    <a:pt x="26158" y="14056"/>
                    <a:pt x="27575" y="22890"/>
                    <a:pt x="28638" y="28898"/>
                  </a:cubicBezTo>
                  <a:cubicBezTo>
                    <a:pt x="28992" y="30841"/>
                    <a:pt x="30586" y="39498"/>
                    <a:pt x="30940" y="46035"/>
                  </a:cubicBezTo>
                  <a:cubicBezTo>
                    <a:pt x="28283" y="45682"/>
                    <a:pt x="26512" y="45505"/>
                    <a:pt x="21198" y="44092"/>
                  </a:cubicBezTo>
                  <a:cubicBezTo>
                    <a:pt x="15530" y="42502"/>
                    <a:pt x="11278" y="41442"/>
                    <a:pt x="7913" y="41442"/>
                  </a:cubicBezTo>
                  <a:cubicBezTo>
                    <a:pt x="1004" y="41442"/>
                    <a:pt x="296" y="46742"/>
                    <a:pt x="296" y="48332"/>
                  </a:cubicBezTo>
                  <a:cubicBezTo>
                    <a:pt x="296" y="49746"/>
                    <a:pt x="1004" y="55223"/>
                    <a:pt x="7913" y="55223"/>
                  </a:cubicBezTo>
                  <a:cubicBezTo>
                    <a:pt x="11278" y="55223"/>
                    <a:pt x="15530" y="54163"/>
                    <a:pt x="21198" y="52573"/>
                  </a:cubicBezTo>
                  <a:cubicBezTo>
                    <a:pt x="26512" y="51159"/>
                    <a:pt x="28283" y="50982"/>
                    <a:pt x="30940" y="50629"/>
                  </a:cubicBezTo>
                  <a:cubicBezTo>
                    <a:pt x="30586" y="55046"/>
                    <a:pt x="29346" y="60700"/>
                    <a:pt x="28461" y="64410"/>
                  </a:cubicBezTo>
                  <a:cubicBezTo>
                    <a:pt x="26158" y="75364"/>
                    <a:pt x="26158" y="76601"/>
                    <a:pt x="26158" y="85788"/>
                  </a:cubicBezTo>
                  <a:cubicBezTo>
                    <a:pt x="26158" y="119887"/>
                    <a:pt x="29523" y="156107"/>
                    <a:pt x="30055" y="159640"/>
                  </a:cubicBezTo>
                  <a:cubicBezTo>
                    <a:pt x="30232" y="161230"/>
                    <a:pt x="30586" y="162290"/>
                    <a:pt x="33066" y="162290"/>
                  </a:cubicBezTo>
                  <a:cubicBezTo>
                    <a:pt x="35723" y="162290"/>
                    <a:pt x="35900" y="161230"/>
                    <a:pt x="36254" y="158757"/>
                  </a:cubicBezTo>
                  <a:cubicBezTo>
                    <a:pt x="36254" y="158580"/>
                    <a:pt x="37672" y="143209"/>
                    <a:pt x="38380" y="132432"/>
                  </a:cubicBezTo>
                  <a:cubicBezTo>
                    <a:pt x="39266" y="116884"/>
                    <a:pt x="39974" y="101336"/>
                    <a:pt x="39974" y="85788"/>
                  </a:cubicBezTo>
                  <a:cubicBezTo>
                    <a:pt x="39974" y="76601"/>
                    <a:pt x="39974" y="75364"/>
                    <a:pt x="37494" y="64057"/>
                  </a:cubicBezTo>
                  <a:cubicBezTo>
                    <a:pt x="37140" y="62113"/>
                    <a:pt x="35546" y="55046"/>
                    <a:pt x="35192" y="50629"/>
                  </a:cubicBezTo>
                  <a:close/>
                </a:path>
              </a:pathLst>
            </a:custGeom>
            <a:solidFill>
              <a:srgbClr val="000000"/>
            </a:solidFill>
            <a:ln w="25400"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66F74AAF-BA22-2510-603E-900A138E8C58}"/>
                </a:ext>
              </a:extLst>
            </p:cNvPr>
            <p:cNvSpPr/>
            <p:nvPr>
              <p:custDataLst>
                <p:tags r:id="rId126"/>
              </p:custDataLst>
            </p:nvPr>
          </p:nvSpPr>
          <p:spPr>
            <a:xfrm>
              <a:off x="10000020" y="5131901"/>
              <a:ext cx="98841" cy="112191"/>
            </a:xfrm>
            <a:custGeom>
              <a:avLst/>
              <a:gdLst>
                <a:gd name="connsiteX0" fmla="*/ 13756 w 98841"/>
                <a:gd name="connsiteY0" fmla="*/ 99576 h 112191"/>
                <a:gd name="connsiteX1" fmla="*/ 5076 w 98841"/>
                <a:gd name="connsiteY1" fmla="*/ 105936 h 112191"/>
                <a:gd name="connsiteX2" fmla="*/ 294 w 98841"/>
                <a:gd name="connsiteY2" fmla="*/ 109647 h 112191"/>
                <a:gd name="connsiteX3" fmla="*/ 2774 w 98841"/>
                <a:gd name="connsiteY3" fmla="*/ 112297 h 112191"/>
                <a:gd name="connsiteX4" fmla="*/ 18007 w 98841"/>
                <a:gd name="connsiteY4" fmla="*/ 111590 h 112191"/>
                <a:gd name="connsiteX5" fmla="*/ 36607 w 98841"/>
                <a:gd name="connsiteY5" fmla="*/ 112297 h 112191"/>
                <a:gd name="connsiteX6" fmla="*/ 40149 w 98841"/>
                <a:gd name="connsiteY6" fmla="*/ 108410 h 112191"/>
                <a:gd name="connsiteX7" fmla="*/ 35544 w 98841"/>
                <a:gd name="connsiteY7" fmla="*/ 105936 h 112191"/>
                <a:gd name="connsiteX8" fmla="*/ 26864 w 98841"/>
                <a:gd name="connsiteY8" fmla="*/ 103816 h 112191"/>
                <a:gd name="connsiteX9" fmla="*/ 28813 w 98841"/>
                <a:gd name="connsiteY9" fmla="*/ 95689 h 112191"/>
                <a:gd name="connsiteX10" fmla="*/ 35367 w 98841"/>
                <a:gd name="connsiteY10" fmla="*/ 69364 h 112191"/>
                <a:gd name="connsiteX11" fmla="*/ 53612 w 98841"/>
                <a:gd name="connsiteY11" fmla="*/ 79788 h 112191"/>
                <a:gd name="connsiteX12" fmla="*/ 99135 w 98841"/>
                <a:gd name="connsiteY12" fmla="*/ 29611 h 112191"/>
                <a:gd name="connsiteX13" fmla="*/ 72565 w 98841"/>
                <a:gd name="connsiteY13" fmla="*/ 105 h 112191"/>
                <a:gd name="connsiteX14" fmla="*/ 47412 w 98841"/>
                <a:gd name="connsiteY14" fmla="*/ 12473 h 112191"/>
                <a:gd name="connsiteX15" fmla="*/ 29167 w 98841"/>
                <a:gd name="connsiteY15" fmla="*/ 105 h 112191"/>
                <a:gd name="connsiteX16" fmla="*/ 15173 w 98841"/>
                <a:gd name="connsiteY16" fmla="*/ 9469 h 112191"/>
                <a:gd name="connsiteX17" fmla="*/ 8796 w 98841"/>
                <a:gd name="connsiteY17" fmla="*/ 27137 h 112191"/>
                <a:gd name="connsiteX18" fmla="*/ 11808 w 98841"/>
                <a:gd name="connsiteY18" fmla="*/ 29434 h 112191"/>
                <a:gd name="connsiteX19" fmla="*/ 15705 w 98841"/>
                <a:gd name="connsiteY19" fmla="*/ 24134 h 112191"/>
                <a:gd name="connsiteX20" fmla="*/ 28635 w 98841"/>
                <a:gd name="connsiteY20" fmla="*/ 5052 h 112191"/>
                <a:gd name="connsiteX21" fmla="*/ 34481 w 98841"/>
                <a:gd name="connsiteY21" fmla="*/ 13710 h 112191"/>
                <a:gd name="connsiteX22" fmla="*/ 33949 w 98841"/>
                <a:gd name="connsiteY22" fmla="*/ 19010 h 112191"/>
                <a:gd name="connsiteX23" fmla="*/ 13756 w 98841"/>
                <a:gd name="connsiteY23" fmla="*/ 99576 h 112191"/>
                <a:gd name="connsiteX24" fmla="*/ 47235 w 98841"/>
                <a:gd name="connsiteY24" fmla="*/ 21307 h 112191"/>
                <a:gd name="connsiteX25" fmla="*/ 72034 w 98841"/>
                <a:gd name="connsiteY25" fmla="*/ 5052 h 112191"/>
                <a:gd name="connsiteX26" fmla="*/ 84965 w 98841"/>
                <a:gd name="connsiteY26" fmla="*/ 22190 h 112191"/>
                <a:gd name="connsiteX27" fmla="*/ 75754 w 98841"/>
                <a:gd name="connsiteY27" fmla="*/ 57703 h 112191"/>
                <a:gd name="connsiteX28" fmla="*/ 53612 w 98841"/>
                <a:gd name="connsiteY28" fmla="*/ 74841 h 112191"/>
                <a:gd name="connsiteX29" fmla="*/ 37846 w 98841"/>
                <a:gd name="connsiteY29" fmla="*/ 59470 h 112191"/>
                <a:gd name="connsiteX30" fmla="*/ 38378 w 98841"/>
                <a:gd name="connsiteY30" fmla="*/ 56819 h 112191"/>
                <a:gd name="connsiteX31" fmla="*/ 47235 w 98841"/>
                <a:gd name="connsiteY31" fmla="*/ 21307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756" y="99576"/>
                  </a:moveTo>
                  <a:cubicBezTo>
                    <a:pt x="12516" y="104523"/>
                    <a:pt x="12162" y="105936"/>
                    <a:pt x="5076" y="105936"/>
                  </a:cubicBezTo>
                  <a:cubicBezTo>
                    <a:pt x="2774" y="105936"/>
                    <a:pt x="294" y="105936"/>
                    <a:pt x="294" y="109647"/>
                  </a:cubicBezTo>
                  <a:cubicBezTo>
                    <a:pt x="294" y="111590"/>
                    <a:pt x="1888" y="112297"/>
                    <a:pt x="2774" y="112297"/>
                  </a:cubicBezTo>
                  <a:cubicBezTo>
                    <a:pt x="7379" y="112297"/>
                    <a:pt x="13225" y="111590"/>
                    <a:pt x="18007" y="111590"/>
                  </a:cubicBezTo>
                  <a:cubicBezTo>
                    <a:pt x="24030" y="111590"/>
                    <a:pt x="30761" y="112297"/>
                    <a:pt x="36607" y="112297"/>
                  </a:cubicBezTo>
                  <a:cubicBezTo>
                    <a:pt x="38201" y="112297"/>
                    <a:pt x="40149" y="111767"/>
                    <a:pt x="40149" y="108410"/>
                  </a:cubicBezTo>
                  <a:cubicBezTo>
                    <a:pt x="40149" y="105936"/>
                    <a:pt x="37669" y="105936"/>
                    <a:pt x="35544" y="105936"/>
                  </a:cubicBezTo>
                  <a:cubicBezTo>
                    <a:pt x="31647" y="105936"/>
                    <a:pt x="26864" y="105936"/>
                    <a:pt x="26864" y="103816"/>
                  </a:cubicBezTo>
                  <a:cubicBezTo>
                    <a:pt x="26864" y="102933"/>
                    <a:pt x="28104" y="98339"/>
                    <a:pt x="28813" y="95689"/>
                  </a:cubicBezTo>
                  <a:cubicBezTo>
                    <a:pt x="30938" y="86325"/>
                    <a:pt x="33418" y="76784"/>
                    <a:pt x="35367" y="69364"/>
                  </a:cubicBezTo>
                  <a:cubicBezTo>
                    <a:pt x="37492" y="72897"/>
                    <a:pt x="42983" y="79788"/>
                    <a:pt x="53612" y="79788"/>
                  </a:cubicBezTo>
                  <a:cubicBezTo>
                    <a:pt x="75222" y="79788"/>
                    <a:pt x="99135" y="55936"/>
                    <a:pt x="99135" y="29611"/>
                  </a:cubicBezTo>
                  <a:cubicBezTo>
                    <a:pt x="99135" y="8939"/>
                    <a:pt x="84787" y="105"/>
                    <a:pt x="72565" y="105"/>
                  </a:cubicBezTo>
                  <a:cubicBezTo>
                    <a:pt x="61583" y="105"/>
                    <a:pt x="52194" y="7526"/>
                    <a:pt x="47412" y="12473"/>
                  </a:cubicBezTo>
                  <a:cubicBezTo>
                    <a:pt x="44401" y="2402"/>
                    <a:pt x="34481" y="105"/>
                    <a:pt x="29167" y="105"/>
                  </a:cubicBezTo>
                  <a:cubicBezTo>
                    <a:pt x="22259" y="105"/>
                    <a:pt x="18007" y="4699"/>
                    <a:pt x="15173" y="9469"/>
                  </a:cubicBezTo>
                  <a:cubicBezTo>
                    <a:pt x="11630" y="15476"/>
                    <a:pt x="8796" y="26077"/>
                    <a:pt x="8796" y="27137"/>
                  </a:cubicBezTo>
                  <a:cubicBezTo>
                    <a:pt x="8796" y="29434"/>
                    <a:pt x="11276" y="29434"/>
                    <a:pt x="11808" y="29434"/>
                  </a:cubicBezTo>
                  <a:cubicBezTo>
                    <a:pt x="14287" y="29434"/>
                    <a:pt x="14465" y="28904"/>
                    <a:pt x="15705" y="24134"/>
                  </a:cubicBezTo>
                  <a:cubicBezTo>
                    <a:pt x="18362" y="13886"/>
                    <a:pt x="21727" y="5052"/>
                    <a:pt x="28635" y="5052"/>
                  </a:cubicBezTo>
                  <a:cubicBezTo>
                    <a:pt x="33241" y="5052"/>
                    <a:pt x="34481" y="8939"/>
                    <a:pt x="34481" y="13710"/>
                  </a:cubicBezTo>
                  <a:cubicBezTo>
                    <a:pt x="34481" y="15653"/>
                    <a:pt x="34127" y="17950"/>
                    <a:pt x="33949" y="19010"/>
                  </a:cubicBezTo>
                  <a:lnTo>
                    <a:pt x="13756" y="99576"/>
                  </a:lnTo>
                  <a:close/>
                  <a:moveTo>
                    <a:pt x="47235" y="21307"/>
                  </a:moveTo>
                  <a:cubicBezTo>
                    <a:pt x="57509" y="7703"/>
                    <a:pt x="66365" y="5052"/>
                    <a:pt x="72034" y="5052"/>
                  </a:cubicBezTo>
                  <a:cubicBezTo>
                    <a:pt x="78942" y="5052"/>
                    <a:pt x="84965" y="10176"/>
                    <a:pt x="84965" y="22190"/>
                  </a:cubicBezTo>
                  <a:cubicBezTo>
                    <a:pt x="84965" y="29434"/>
                    <a:pt x="81068" y="47455"/>
                    <a:pt x="75754" y="57703"/>
                  </a:cubicBezTo>
                  <a:cubicBezTo>
                    <a:pt x="71325" y="66360"/>
                    <a:pt x="62646" y="74841"/>
                    <a:pt x="53612" y="74841"/>
                  </a:cubicBezTo>
                  <a:cubicBezTo>
                    <a:pt x="41035" y="74841"/>
                    <a:pt x="37846" y="61236"/>
                    <a:pt x="37846" y="59470"/>
                  </a:cubicBezTo>
                  <a:cubicBezTo>
                    <a:pt x="37846" y="58763"/>
                    <a:pt x="38201" y="57526"/>
                    <a:pt x="38378" y="56819"/>
                  </a:cubicBezTo>
                  <a:lnTo>
                    <a:pt x="47235" y="21307"/>
                  </a:lnTo>
                  <a:close/>
                </a:path>
              </a:pathLst>
            </a:custGeom>
            <a:solidFill>
              <a:srgbClr val="000000"/>
            </a:solidFill>
            <a:ln w="25400"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D3D0C5E7-48E0-690C-DF9C-23B6485EF1C9}"/>
                </a:ext>
              </a:extLst>
            </p:cNvPr>
            <p:cNvSpPr/>
            <p:nvPr>
              <p:custDataLst>
                <p:tags r:id="rId127"/>
              </p:custDataLst>
            </p:nvPr>
          </p:nvSpPr>
          <p:spPr>
            <a:xfrm>
              <a:off x="10120203" y="5149098"/>
              <a:ext cx="68829" cy="88888"/>
            </a:xfrm>
            <a:custGeom>
              <a:avLst/>
              <a:gdLst>
                <a:gd name="connsiteX0" fmla="*/ 31170 w 68829"/>
                <a:gd name="connsiteY0" fmla="*/ 4820 h 88888"/>
                <a:gd name="connsiteX1" fmla="*/ 31676 w 68829"/>
                <a:gd name="connsiteY1" fmla="*/ 2170 h 88888"/>
                <a:gd name="connsiteX2" fmla="*/ 27754 w 68829"/>
                <a:gd name="connsiteY2" fmla="*/ 151 h 88888"/>
                <a:gd name="connsiteX3" fmla="*/ 12191 w 68829"/>
                <a:gd name="connsiteY3" fmla="*/ 1287 h 88888"/>
                <a:gd name="connsiteX4" fmla="*/ 9155 w 68829"/>
                <a:gd name="connsiteY4" fmla="*/ 2044 h 88888"/>
                <a:gd name="connsiteX5" fmla="*/ 8269 w 68829"/>
                <a:gd name="connsiteY5" fmla="*/ 4946 h 88888"/>
                <a:gd name="connsiteX6" fmla="*/ 12065 w 68829"/>
                <a:gd name="connsiteY6" fmla="*/ 7092 h 88888"/>
                <a:gd name="connsiteX7" fmla="*/ 16367 w 68829"/>
                <a:gd name="connsiteY7" fmla="*/ 7344 h 88888"/>
                <a:gd name="connsiteX8" fmla="*/ 18897 w 68829"/>
                <a:gd name="connsiteY8" fmla="*/ 8985 h 88888"/>
                <a:gd name="connsiteX9" fmla="*/ 18264 w 68829"/>
                <a:gd name="connsiteY9" fmla="*/ 11887 h 88888"/>
                <a:gd name="connsiteX10" fmla="*/ 804 w 68829"/>
                <a:gd name="connsiteY10" fmla="*/ 81550 h 88888"/>
                <a:gd name="connsiteX11" fmla="*/ 298 w 68829"/>
                <a:gd name="connsiteY11" fmla="*/ 84452 h 88888"/>
                <a:gd name="connsiteX12" fmla="*/ 5106 w 68829"/>
                <a:gd name="connsiteY12" fmla="*/ 88995 h 88888"/>
                <a:gd name="connsiteX13" fmla="*/ 11685 w 68829"/>
                <a:gd name="connsiteY13" fmla="*/ 82559 h 88888"/>
                <a:gd name="connsiteX14" fmla="*/ 17379 w 68829"/>
                <a:gd name="connsiteY14" fmla="*/ 59338 h 88888"/>
                <a:gd name="connsiteX15" fmla="*/ 36484 w 68829"/>
                <a:gd name="connsiteY15" fmla="*/ 69308 h 88888"/>
                <a:gd name="connsiteX16" fmla="*/ 36105 w 68829"/>
                <a:gd name="connsiteY16" fmla="*/ 72211 h 88888"/>
                <a:gd name="connsiteX17" fmla="*/ 35725 w 68829"/>
                <a:gd name="connsiteY17" fmla="*/ 75492 h 88888"/>
                <a:gd name="connsiteX18" fmla="*/ 51161 w 68829"/>
                <a:gd name="connsiteY18" fmla="*/ 88995 h 88888"/>
                <a:gd name="connsiteX19" fmla="*/ 69128 w 68829"/>
                <a:gd name="connsiteY19" fmla="*/ 69434 h 88888"/>
                <a:gd name="connsiteX20" fmla="*/ 66471 w 68829"/>
                <a:gd name="connsiteY20" fmla="*/ 67668 h 88888"/>
                <a:gd name="connsiteX21" fmla="*/ 63434 w 68829"/>
                <a:gd name="connsiteY21" fmla="*/ 70570 h 88888"/>
                <a:gd name="connsiteX22" fmla="*/ 51667 w 68829"/>
                <a:gd name="connsiteY22" fmla="*/ 84705 h 88888"/>
                <a:gd name="connsiteX23" fmla="*/ 46353 w 68829"/>
                <a:gd name="connsiteY23" fmla="*/ 77259 h 88888"/>
                <a:gd name="connsiteX24" fmla="*/ 46859 w 68829"/>
                <a:gd name="connsiteY24" fmla="*/ 73220 h 88888"/>
                <a:gd name="connsiteX25" fmla="*/ 47492 w 68829"/>
                <a:gd name="connsiteY25" fmla="*/ 68930 h 88888"/>
                <a:gd name="connsiteX26" fmla="*/ 25223 w 68829"/>
                <a:gd name="connsiteY26" fmla="*/ 55300 h 88888"/>
                <a:gd name="connsiteX27" fmla="*/ 36105 w 68829"/>
                <a:gd name="connsiteY27" fmla="*/ 47223 h 88888"/>
                <a:gd name="connsiteX28" fmla="*/ 57487 w 68829"/>
                <a:gd name="connsiteY28" fmla="*/ 36118 h 88888"/>
                <a:gd name="connsiteX29" fmla="*/ 61916 w 68829"/>
                <a:gd name="connsiteY29" fmla="*/ 37632 h 88888"/>
                <a:gd name="connsiteX30" fmla="*/ 60904 w 68829"/>
                <a:gd name="connsiteY30" fmla="*/ 38011 h 88888"/>
                <a:gd name="connsiteX31" fmla="*/ 55083 w 68829"/>
                <a:gd name="connsiteY31" fmla="*/ 45583 h 88888"/>
                <a:gd name="connsiteX32" fmla="*/ 60777 w 68829"/>
                <a:gd name="connsiteY32" fmla="*/ 50757 h 88888"/>
                <a:gd name="connsiteX33" fmla="*/ 68622 w 68829"/>
                <a:gd name="connsiteY33" fmla="*/ 41797 h 88888"/>
                <a:gd name="connsiteX34" fmla="*/ 57740 w 68829"/>
                <a:gd name="connsiteY34" fmla="*/ 31827 h 88888"/>
                <a:gd name="connsiteX35" fmla="*/ 32562 w 68829"/>
                <a:gd name="connsiteY35" fmla="*/ 45078 h 88888"/>
                <a:gd name="connsiteX36" fmla="*/ 18897 w 68829"/>
                <a:gd name="connsiteY36" fmla="*/ 53786 h 88888"/>
                <a:gd name="connsiteX37" fmla="*/ 31170 w 68829"/>
                <a:gd name="connsiteY37" fmla="*/ 4820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170" y="4820"/>
                  </a:moveTo>
                  <a:cubicBezTo>
                    <a:pt x="31676" y="3054"/>
                    <a:pt x="31676" y="2801"/>
                    <a:pt x="31676" y="2170"/>
                  </a:cubicBezTo>
                  <a:cubicBezTo>
                    <a:pt x="31676" y="25"/>
                    <a:pt x="29778" y="25"/>
                    <a:pt x="27754" y="151"/>
                  </a:cubicBezTo>
                  <a:lnTo>
                    <a:pt x="12191" y="1287"/>
                  </a:lnTo>
                  <a:cubicBezTo>
                    <a:pt x="10040" y="1413"/>
                    <a:pt x="9787" y="1539"/>
                    <a:pt x="9155" y="2044"/>
                  </a:cubicBezTo>
                  <a:cubicBezTo>
                    <a:pt x="8648" y="2675"/>
                    <a:pt x="8269" y="4189"/>
                    <a:pt x="8269" y="4946"/>
                  </a:cubicBezTo>
                  <a:cubicBezTo>
                    <a:pt x="8269" y="7092"/>
                    <a:pt x="10293" y="7092"/>
                    <a:pt x="12065" y="7092"/>
                  </a:cubicBezTo>
                  <a:cubicBezTo>
                    <a:pt x="12191" y="7092"/>
                    <a:pt x="14469" y="7092"/>
                    <a:pt x="16367" y="7344"/>
                  </a:cubicBezTo>
                  <a:cubicBezTo>
                    <a:pt x="18771" y="7597"/>
                    <a:pt x="18897" y="7975"/>
                    <a:pt x="18897" y="8985"/>
                  </a:cubicBezTo>
                  <a:cubicBezTo>
                    <a:pt x="18897" y="9363"/>
                    <a:pt x="18897" y="9616"/>
                    <a:pt x="18264" y="11887"/>
                  </a:cubicBezTo>
                  <a:lnTo>
                    <a:pt x="804" y="81550"/>
                  </a:lnTo>
                  <a:cubicBezTo>
                    <a:pt x="298" y="83443"/>
                    <a:pt x="298" y="83695"/>
                    <a:pt x="298" y="84452"/>
                  </a:cubicBezTo>
                  <a:cubicBezTo>
                    <a:pt x="298" y="87355"/>
                    <a:pt x="2575" y="88995"/>
                    <a:pt x="5106" y="88995"/>
                  </a:cubicBezTo>
                  <a:cubicBezTo>
                    <a:pt x="10040" y="88995"/>
                    <a:pt x="11179" y="84326"/>
                    <a:pt x="11685" y="82559"/>
                  </a:cubicBezTo>
                  <a:lnTo>
                    <a:pt x="17379" y="59338"/>
                  </a:lnTo>
                  <a:cubicBezTo>
                    <a:pt x="20668" y="59465"/>
                    <a:pt x="36484" y="60348"/>
                    <a:pt x="36484" y="69308"/>
                  </a:cubicBezTo>
                  <a:cubicBezTo>
                    <a:pt x="36484" y="70192"/>
                    <a:pt x="36484" y="70696"/>
                    <a:pt x="36105" y="72211"/>
                  </a:cubicBezTo>
                  <a:cubicBezTo>
                    <a:pt x="35725" y="73978"/>
                    <a:pt x="35725" y="74735"/>
                    <a:pt x="35725" y="75492"/>
                  </a:cubicBezTo>
                  <a:cubicBezTo>
                    <a:pt x="35725" y="84452"/>
                    <a:pt x="43823" y="88995"/>
                    <a:pt x="51161" y="88995"/>
                  </a:cubicBezTo>
                  <a:cubicBezTo>
                    <a:pt x="64067" y="88995"/>
                    <a:pt x="69128" y="70949"/>
                    <a:pt x="69128" y="69434"/>
                  </a:cubicBezTo>
                  <a:cubicBezTo>
                    <a:pt x="69128" y="67668"/>
                    <a:pt x="66977" y="67668"/>
                    <a:pt x="66471" y="67668"/>
                  </a:cubicBezTo>
                  <a:cubicBezTo>
                    <a:pt x="64320" y="67668"/>
                    <a:pt x="64067" y="68299"/>
                    <a:pt x="63434" y="70570"/>
                  </a:cubicBezTo>
                  <a:cubicBezTo>
                    <a:pt x="62169" y="74987"/>
                    <a:pt x="58500" y="84705"/>
                    <a:pt x="51667" y="84705"/>
                  </a:cubicBezTo>
                  <a:cubicBezTo>
                    <a:pt x="46986" y="84705"/>
                    <a:pt x="46353" y="80035"/>
                    <a:pt x="46353" y="77259"/>
                  </a:cubicBezTo>
                  <a:cubicBezTo>
                    <a:pt x="46353" y="77133"/>
                    <a:pt x="46353" y="75366"/>
                    <a:pt x="46859" y="73220"/>
                  </a:cubicBezTo>
                  <a:cubicBezTo>
                    <a:pt x="47365" y="71201"/>
                    <a:pt x="47492" y="69939"/>
                    <a:pt x="47492" y="68930"/>
                  </a:cubicBezTo>
                  <a:cubicBezTo>
                    <a:pt x="47492" y="57824"/>
                    <a:pt x="33574" y="55931"/>
                    <a:pt x="25223" y="55300"/>
                  </a:cubicBezTo>
                  <a:cubicBezTo>
                    <a:pt x="28766" y="53281"/>
                    <a:pt x="34080" y="48990"/>
                    <a:pt x="36105" y="47223"/>
                  </a:cubicBezTo>
                  <a:cubicBezTo>
                    <a:pt x="43317" y="41544"/>
                    <a:pt x="50275" y="36118"/>
                    <a:pt x="57487" y="36118"/>
                  </a:cubicBezTo>
                  <a:cubicBezTo>
                    <a:pt x="60397" y="36118"/>
                    <a:pt x="61157" y="36875"/>
                    <a:pt x="61916" y="37632"/>
                  </a:cubicBezTo>
                  <a:cubicBezTo>
                    <a:pt x="61789" y="37632"/>
                    <a:pt x="61157" y="38011"/>
                    <a:pt x="60904" y="38011"/>
                  </a:cubicBezTo>
                  <a:cubicBezTo>
                    <a:pt x="55083" y="40030"/>
                    <a:pt x="55083" y="45204"/>
                    <a:pt x="55083" y="45583"/>
                  </a:cubicBezTo>
                  <a:cubicBezTo>
                    <a:pt x="55083" y="47728"/>
                    <a:pt x="56602" y="50757"/>
                    <a:pt x="60777" y="50757"/>
                  </a:cubicBezTo>
                  <a:cubicBezTo>
                    <a:pt x="63308" y="50757"/>
                    <a:pt x="68622" y="48738"/>
                    <a:pt x="68622" y="41797"/>
                  </a:cubicBezTo>
                  <a:cubicBezTo>
                    <a:pt x="68622" y="35613"/>
                    <a:pt x="63814" y="31827"/>
                    <a:pt x="57740" y="31827"/>
                  </a:cubicBezTo>
                  <a:cubicBezTo>
                    <a:pt x="49137" y="31827"/>
                    <a:pt x="41798" y="37632"/>
                    <a:pt x="32562" y="45078"/>
                  </a:cubicBezTo>
                  <a:cubicBezTo>
                    <a:pt x="28133" y="48611"/>
                    <a:pt x="23958" y="51766"/>
                    <a:pt x="18897" y="53786"/>
                  </a:cubicBezTo>
                  <a:lnTo>
                    <a:pt x="31170" y="4820"/>
                  </a:lnTo>
                  <a:close/>
                </a:path>
              </a:pathLst>
            </a:custGeom>
            <a:solidFill>
              <a:srgbClr val="000000"/>
            </a:solidFill>
            <a:ln w="25400"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02B41B58-1854-A76A-CEA7-ED4569DA0C8E}"/>
                </a:ext>
              </a:extLst>
            </p:cNvPr>
            <p:cNvSpPr/>
            <p:nvPr>
              <p:custDataLst>
                <p:tags r:id="rId128"/>
              </p:custDataLst>
            </p:nvPr>
          </p:nvSpPr>
          <p:spPr>
            <a:xfrm>
              <a:off x="10300077" y="4958120"/>
              <a:ext cx="10122" cy="252398"/>
            </a:xfrm>
            <a:custGeom>
              <a:avLst/>
              <a:gdLst>
                <a:gd name="connsiteX0" fmla="*/ 10426 w 10122"/>
                <a:gd name="connsiteY0" fmla="*/ 9189 h 252398"/>
                <a:gd name="connsiteX1" fmla="*/ 5365 w 10122"/>
                <a:gd name="connsiteY1" fmla="*/ 103 h 252398"/>
                <a:gd name="connsiteX2" fmla="*/ 304 w 10122"/>
                <a:gd name="connsiteY2" fmla="*/ 9189 h 252398"/>
                <a:gd name="connsiteX3" fmla="*/ 304 w 10122"/>
                <a:gd name="connsiteY3" fmla="*/ 243415 h 252398"/>
                <a:gd name="connsiteX4" fmla="*/ 5365 w 10122"/>
                <a:gd name="connsiteY4" fmla="*/ 252502 h 252398"/>
                <a:gd name="connsiteX5" fmla="*/ 10426 w 10122"/>
                <a:gd name="connsiteY5" fmla="*/ 243415 h 252398"/>
                <a:gd name="connsiteX6" fmla="*/ 10426 w 10122"/>
                <a:gd name="connsiteY6" fmla="*/ 9189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426" y="9189"/>
                  </a:moveTo>
                  <a:cubicBezTo>
                    <a:pt x="10426" y="4646"/>
                    <a:pt x="10426" y="103"/>
                    <a:pt x="5365" y="103"/>
                  </a:cubicBezTo>
                  <a:cubicBezTo>
                    <a:pt x="304" y="103"/>
                    <a:pt x="304" y="4646"/>
                    <a:pt x="304" y="9189"/>
                  </a:cubicBezTo>
                  <a:lnTo>
                    <a:pt x="304" y="243415"/>
                  </a:lnTo>
                  <a:cubicBezTo>
                    <a:pt x="304" y="247959"/>
                    <a:pt x="304" y="252502"/>
                    <a:pt x="5365" y="252502"/>
                  </a:cubicBezTo>
                  <a:cubicBezTo>
                    <a:pt x="10426" y="252502"/>
                    <a:pt x="10426" y="247959"/>
                    <a:pt x="10426" y="243415"/>
                  </a:cubicBezTo>
                  <a:lnTo>
                    <a:pt x="10426" y="9189"/>
                  </a:lnTo>
                  <a:close/>
                </a:path>
              </a:pathLst>
            </a:custGeom>
            <a:solidFill>
              <a:srgbClr val="000000"/>
            </a:solidFill>
            <a:ln w="25400"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BFDF5CE5-EA14-8E73-75E7-0783AFB00201}"/>
                </a:ext>
              </a:extLst>
            </p:cNvPr>
            <p:cNvSpPr/>
            <p:nvPr>
              <p:custDataLst>
                <p:tags r:id="rId129"/>
              </p:custDataLst>
            </p:nvPr>
          </p:nvSpPr>
          <p:spPr>
            <a:xfrm>
              <a:off x="10347847" y="5035859"/>
              <a:ext cx="119440" cy="166078"/>
            </a:xfrm>
            <a:custGeom>
              <a:avLst/>
              <a:gdLst>
                <a:gd name="connsiteX0" fmla="*/ 1066 w 119440"/>
                <a:gd name="connsiteY0" fmla="*/ 155328 h 166078"/>
                <a:gd name="connsiteX1" fmla="*/ 307 w 119440"/>
                <a:gd name="connsiteY1" fmla="*/ 159367 h 166078"/>
                <a:gd name="connsiteX2" fmla="*/ 7393 w 119440"/>
                <a:gd name="connsiteY2" fmla="*/ 166181 h 166078"/>
                <a:gd name="connsiteX3" fmla="*/ 16249 w 119440"/>
                <a:gd name="connsiteY3" fmla="*/ 160881 h 166078"/>
                <a:gd name="connsiteX4" fmla="*/ 32445 w 119440"/>
                <a:gd name="connsiteY4" fmla="*/ 97529 h 166078"/>
                <a:gd name="connsiteX5" fmla="*/ 57497 w 119440"/>
                <a:gd name="connsiteY5" fmla="*/ 114440 h 166078"/>
                <a:gd name="connsiteX6" fmla="*/ 119747 w 119440"/>
                <a:gd name="connsiteY6" fmla="*/ 41244 h 166078"/>
                <a:gd name="connsiteX7" fmla="*/ 84573 w 119440"/>
                <a:gd name="connsiteY7" fmla="*/ 103 h 166078"/>
                <a:gd name="connsiteX8" fmla="*/ 25865 w 119440"/>
                <a:gd name="connsiteY8" fmla="*/ 56135 h 166078"/>
                <a:gd name="connsiteX9" fmla="*/ 1066 w 119440"/>
                <a:gd name="connsiteY9" fmla="*/ 155328 h 166078"/>
                <a:gd name="connsiteX10" fmla="*/ 57244 w 119440"/>
                <a:gd name="connsiteY10" fmla="*/ 108887 h 166078"/>
                <a:gd name="connsiteX11" fmla="*/ 35481 w 119440"/>
                <a:gd name="connsiteY11" fmla="*/ 86423 h 166078"/>
                <a:gd name="connsiteX12" fmla="*/ 37506 w 119440"/>
                <a:gd name="connsiteY12" fmla="*/ 77085 h 166078"/>
                <a:gd name="connsiteX13" fmla="*/ 52689 w 119440"/>
                <a:gd name="connsiteY13" fmla="*/ 29634 h 166078"/>
                <a:gd name="connsiteX14" fmla="*/ 84067 w 119440"/>
                <a:gd name="connsiteY14" fmla="*/ 5656 h 166078"/>
                <a:gd name="connsiteX15" fmla="*/ 101528 w 119440"/>
                <a:gd name="connsiteY15" fmla="*/ 30391 h 166078"/>
                <a:gd name="connsiteX16" fmla="*/ 87357 w 119440"/>
                <a:gd name="connsiteY16" fmla="*/ 84909 h 166078"/>
                <a:gd name="connsiteX17" fmla="*/ 57244 w 119440"/>
                <a:gd name="connsiteY17" fmla="*/ 108887 h 16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440" h="166078">
                  <a:moveTo>
                    <a:pt x="1066" y="155328"/>
                  </a:moveTo>
                  <a:cubicBezTo>
                    <a:pt x="307" y="158357"/>
                    <a:pt x="307" y="158862"/>
                    <a:pt x="307" y="159367"/>
                  </a:cubicBezTo>
                  <a:cubicBezTo>
                    <a:pt x="307" y="163153"/>
                    <a:pt x="3091" y="166181"/>
                    <a:pt x="7393" y="166181"/>
                  </a:cubicBezTo>
                  <a:cubicBezTo>
                    <a:pt x="12707" y="166181"/>
                    <a:pt x="15743" y="161638"/>
                    <a:pt x="16249" y="160881"/>
                  </a:cubicBezTo>
                  <a:cubicBezTo>
                    <a:pt x="17515" y="158609"/>
                    <a:pt x="25612" y="124788"/>
                    <a:pt x="32445" y="97529"/>
                  </a:cubicBezTo>
                  <a:cubicBezTo>
                    <a:pt x="37506" y="107625"/>
                    <a:pt x="45603" y="114440"/>
                    <a:pt x="57497" y="114440"/>
                  </a:cubicBezTo>
                  <a:cubicBezTo>
                    <a:pt x="87104" y="114440"/>
                    <a:pt x="119747" y="78851"/>
                    <a:pt x="119747" y="41244"/>
                  </a:cubicBezTo>
                  <a:cubicBezTo>
                    <a:pt x="119747" y="14490"/>
                    <a:pt x="103046" y="103"/>
                    <a:pt x="84573" y="103"/>
                  </a:cubicBezTo>
                  <a:cubicBezTo>
                    <a:pt x="60027" y="103"/>
                    <a:pt x="33457" y="25343"/>
                    <a:pt x="25865" y="56135"/>
                  </a:cubicBezTo>
                  <a:lnTo>
                    <a:pt x="1066" y="155328"/>
                  </a:lnTo>
                  <a:close/>
                  <a:moveTo>
                    <a:pt x="57244" y="108887"/>
                  </a:moveTo>
                  <a:cubicBezTo>
                    <a:pt x="39530" y="108887"/>
                    <a:pt x="35481" y="88695"/>
                    <a:pt x="35481" y="86423"/>
                  </a:cubicBezTo>
                  <a:cubicBezTo>
                    <a:pt x="35481" y="85414"/>
                    <a:pt x="36746" y="80366"/>
                    <a:pt x="37506" y="77085"/>
                  </a:cubicBezTo>
                  <a:cubicBezTo>
                    <a:pt x="44591" y="48816"/>
                    <a:pt x="47122" y="39730"/>
                    <a:pt x="52689" y="29634"/>
                  </a:cubicBezTo>
                  <a:cubicBezTo>
                    <a:pt x="63570" y="11208"/>
                    <a:pt x="76222" y="5656"/>
                    <a:pt x="84067" y="5656"/>
                  </a:cubicBezTo>
                  <a:cubicBezTo>
                    <a:pt x="93430" y="5656"/>
                    <a:pt x="101528" y="12975"/>
                    <a:pt x="101528" y="30391"/>
                  </a:cubicBezTo>
                  <a:cubicBezTo>
                    <a:pt x="101528" y="44273"/>
                    <a:pt x="94189" y="72541"/>
                    <a:pt x="87357" y="84909"/>
                  </a:cubicBezTo>
                  <a:cubicBezTo>
                    <a:pt x="79006" y="100810"/>
                    <a:pt x="66860" y="108887"/>
                    <a:pt x="57244" y="108887"/>
                  </a:cubicBezTo>
                  <a:close/>
                </a:path>
              </a:pathLst>
            </a:custGeom>
            <a:solidFill>
              <a:srgbClr val="000000"/>
            </a:solidFill>
            <a:ln w="25400"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24BD735C-A0DA-3519-817F-503852192387}"/>
                </a:ext>
              </a:extLst>
            </p:cNvPr>
            <p:cNvSpPr/>
            <p:nvPr>
              <p:custDataLst>
                <p:tags r:id="rId130"/>
              </p:custDataLst>
            </p:nvPr>
          </p:nvSpPr>
          <p:spPr>
            <a:xfrm>
              <a:off x="10485005" y="4958120"/>
              <a:ext cx="56430" cy="252398"/>
            </a:xfrm>
            <a:custGeom>
              <a:avLst/>
              <a:gdLst>
                <a:gd name="connsiteX0" fmla="*/ 55477 w 56430"/>
                <a:gd name="connsiteY0" fmla="*/ 130593 h 252398"/>
                <a:gd name="connsiteX1" fmla="*/ 56743 w 56430"/>
                <a:gd name="connsiteY1" fmla="*/ 126302 h 252398"/>
                <a:gd name="connsiteX2" fmla="*/ 55477 w 56430"/>
                <a:gd name="connsiteY2" fmla="*/ 122012 h 252398"/>
                <a:gd name="connsiteX3" fmla="*/ 11193 w 56430"/>
                <a:gd name="connsiteY3" fmla="*/ 5908 h 252398"/>
                <a:gd name="connsiteX4" fmla="*/ 5373 w 56430"/>
                <a:gd name="connsiteY4" fmla="*/ 103 h 252398"/>
                <a:gd name="connsiteX5" fmla="*/ 312 w 56430"/>
                <a:gd name="connsiteY5" fmla="*/ 5151 h 252398"/>
                <a:gd name="connsiteX6" fmla="*/ 1577 w 56430"/>
                <a:gd name="connsiteY6" fmla="*/ 9189 h 252398"/>
                <a:gd name="connsiteX7" fmla="*/ 46368 w 56430"/>
                <a:gd name="connsiteY7" fmla="*/ 126302 h 252398"/>
                <a:gd name="connsiteX8" fmla="*/ 1577 w 56430"/>
                <a:gd name="connsiteY8" fmla="*/ 242911 h 252398"/>
                <a:gd name="connsiteX9" fmla="*/ 312 w 56430"/>
                <a:gd name="connsiteY9" fmla="*/ 247454 h 252398"/>
                <a:gd name="connsiteX10" fmla="*/ 5373 w 56430"/>
                <a:gd name="connsiteY10" fmla="*/ 252502 h 252398"/>
                <a:gd name="connsiteX11" fmla="*/ 10687 w 56430"/>
                <a:gd name="connsiteY11" fmla="*/ 247454 h 252398"/>
                <a:gd name="connsiteX12" fmla="*/ 55477 w 56430"/>
                <a:gd name="connsiteY12" fmla="*/ 130593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477" y="130593"/>
                  </a:moveTo>
                  <a:cubicBezTo>
                    <a:pt x="56743" y="127564"/>
                    <a:pt x="56743" y="127060"/>
                    <a:pt x="56743" y="126302"/>
                  </a:cubicBezTo>
                  <a:cubicBezTo>
                    <a:pt x="56743" y="125545"/>
                    <a:pt x="56743" y="125040"/>
                    <a:pt x="55477" y="122012"/>
                  </a:cubicBezTo>
                  <a:lnTo>
                    <a:pt x="11193" y="5908"/>
                  </a:lnTo>
                  <a:cubicBezTo>
                    <a:pt x="9675" y="1617"/>
                    <a:pt x="8157" y="103"/>
                    <a:pt x="5373" y="103"/>
                  </a:cubicBezTo>
                  <a:cubicBezTo>
                    <a:pt x="2590" y="103"/>
                    <a:pt x="312" y="2375"/>
                    <a:pt x="312" y="5151"/>
                  </a:cubicBezTo>
                  <a:cubicBezTo>
                    <a:pt x="312" y="5908"/>
                    <a:pt x="312" y="6413"/>
                    <a:pt x="1577" y="9189"/>
                  </a:cubicBezTo>
                  <a:lnTo>
                    <a:pt x="46368" y="126302"/>
                  </a:lnTo>
                  <a:lnTo>
                    <a:pt x="1577" y="242911"/>
                  </a:lnTo>
                  <a:cubicBezTo>
                    <a:pt x="312" y="245687"/>
                    <a:pt x="312" y="246192"/>
                    <a:pt x="312" y="247454"/>
                  </a:cubicBezTo>
                  <a:cubicBezTo>
                    <a:pt x="312" y="250230"/>
                    <a:pt x="2590" y="252502"/>
                    <a:pt x="5373" y="252502"/>
                  </a:cubicBezTo>
                  <a:cubicBezTo>
                    <a:pt x="8663" y="252502"/>
                    <a:pt x="9675" y="249978"/>
                    <a:pt x="10687" y="247454"/>
                  </a:cubicBezTo>
                  <a:lnTo>
                    <a:pt x="55477" y="130593"/>
                  </a:lnTo>
                  <a:close/>
                </a:path>
              </a:pathLst>
            </a:custGeom>
            <a:solidFill>
              <a:srgbClr val="000000"/>
            </a:solidFill>
            <a:ln w="25400"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9D11123F-FA61-C509-DF5E-15AC491538B2}"/>
                </a:ext>
              </a:extLst>
            </p:cNvPr>
            <p:cNvSpPr/>
            <p:nvPr>
              <p:custDataLst>
                <p:tags r:id="rId131"/>
              </p:custDataLst>
            </p:nvPr>
          </p:nvSpPr>
          <p:spPr>
            <a:xfrm>
              <a:off x="10573924" y="5146990"/>
              <a:ext cx="85025" cy="77032"/>
            </a:xfrm>
            <a:custGeom>
              <a:avLst/>
              <a:gdLst>
                <a:gd name="connsiteX0" fmla="*/ 72942 w 85025"/>
                <a:gd name="connsiteY0" fmla="*/ 11766 h 77032"/>
                <a:gd name="connsiteX1" fmla="*/ 77725 w 85025"/>
                <a:gd name="connsiteY1" fmla="*/ 11766 h 77032"/>
                <a:gd name="connsiteX2" fmla="*/ 85342 w 85025"/>
                <a:gd name="connsiteY2" fmla="*/ 5936 h 77032"/>
                <a:gd name="connsiteX3" fmla="*/ 77725 w 85025"/>
                <a:gd name="connsiteY3" fmla="*/ 105 h 77032"/>
                <a:gd name="connsiteX4" fmla="*/ 57177 w 85025"/>
                <a:gd name="connsiteY4" fmla="*/ 105 h 77032"/>
                <a:gd name="connsiteX5" fmla="*/ 49560 w 85025"/>
                <a:gd name="connsiteY5" fmla="*/ 5936 h 77032"/>
                <a:gd name="connsiteX6" fmla="*/ 57177 w 85025"/>
                <a:gd name="connsiteY6" fmla="*/ 11766 h 77032"/>
                <a:gd name="connsiteX7" fmla="*/ 61251 w 85025"/>
                <a:gd name="connsiteY7" fmla="*/ 11766 h 77032"/>
                <a:gd name="connsiteX8" fmla="*/ 42829 w 85025"/>
                <a:gd name="connsiteY8" fmla="*/ 66184 h 77032"/>
                <a:gd name="connsiteX9" fmla="*/ 24407 w 85025"/>
                <a:gd name="connsiteY9" fmla="*/ 11766 h 77032"/>
                <a:gd name="connsiteX10" fmla="*/ 28481 w 85025"/>
                <a:gd name="connsiteY10" fmla="*/ 11766 h 77032"/>
                <a:gd name="connsiteX11" fmla="*/ 36098 w 85025"/>
                <a:gd name="connsiteY11" fmla="*/ 5936 h 77032"/>
                <a:gd name="connsiteX12" fmla="*/ 28481 w 85025"/>
                <a:gd name="connsiteY12" fmla="*/ 105 h 77032"/>
                <a:gd name="connsiteX13" fmla="*/ 7933 w 85025"/>
                <a:gd name="connsiteY13" fmla="*/ 105 h 77032"/>
                <a:gd name="connsiteX14" fmla="*/ 317 w 85025"/>
                <a:gd name="connsiteY14" fmla="*/ 5936 h 77032"/>
                <a:gd name="connsiteX15" fmla="*/ 7933 w 85025"/>
                <a:gd name="connsiteY15" fmla="*/ 11766 h 77032"/>
                <a:gd name="connsiteX16" fmla="*/ 12716 w 85025"/>
                <a:gd name="connsiteY16" fmla="*/ 11766 h 77032"/>
                <a:gd name="connsiteX17" fmla="*/ 32555 w 85025"/>
                <a:gd name="connsiteY17" fmla="*/ 70424 h 77032"/>
                <a:gd name="connsiteX18" fmla="*/ 42829 w 85025"/>
                <a:gd name="connsiteY18" fmla="*/ 77138 h 77032"/>
                <a:gd name="connsiteX19" fmla="*/ 53103 w 85025"/>
                <a:gd name="connsiteY19" fmla="*/ 70424 h 77032"/>
                <a:gd name="connsiteX20" fmla="*/ 72942 w 85025"/>
                <a:gd name="connsiteY20" fmla="*/ 11766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77032">
                  <a:moveTo>
                    <a:pt x="72942" y="11766"/>
                  </a:moveTo>
                  <a:lnTo>
                    <a:pt x="77725" y="11766"/>
                  </a:lnTo>
                  <a:cubicBezTo>
                    <a:pt x="80382" y="11766"/>
                    <a:pt x="85342" y="11766"/>
                    <a:pt x="85342" y="5936"/>
                  </a:cubicBezTo>
                  <a:cubicBezTo>
                    <a:pt x="85342" y="106"/>
                    <a:pt x="80382" y="105"/>
                    <a:pt x="77725" y="105"/>
                  </a:cubicBezTo>
                  <a:lnTo>
                    <a:pt x="57177" y="105"/>
                  </a:lnTo>
                  <a:cubicBezTo>
                    <a:pt x="54343" y="105"/>
                    <a:pt x="49560" y="105"/>
                    <a:pt x="49560" y="5936"/>
                  </a:cubicBezTo>
                  <a:cubicBezTo>
                    <a:pt x="49560" y="11766"/>
                    <a:pt x="54343" y="11766"/>
                    <a:pt x="57177" y="11766"/>
                  </a:cubicBezTo>
                  <a:lnTo>
                    <a:pt x="61251" y="11766"/>
                  </a:lnTo>
                  <a:lnTo>
                    <a:pt x="42829" y="66184"/>
                  </a:lnTo>
                  <a:lnTo>
                    <a:pt x="24407" y="11766"/>
                  </a:lnTo>
                  <a:lnTo>
                    <a:pt x="28481" y="11766"/>
                  </a:lnTo>
                  <a:cubicBezTo>
                    <a:pt x="31315" y="11766"/>
                    <a:pt x="36098" y="11766"/>
                    <a:pt x="36098" y="5936"/>
                  </a:cubicBezTo>
                  <a:cubicBezTo>
                    <a:pt x="36098" y="106"/>
                    <a:pt x="31315" y="105"/>
                    <a:pt x="28481" y="105"/>
                  </a:cubicBezTo>
                  <a:lnTo>
                    <a:pt x="7933" y="105"/>
                  </a:lnTo>
                  <a:cubicBezTo>
                    <a:pt x="5276" y="105"/>
                    <a:pt x="317" y="105"/>
                    <a:pt x="317" y="5936"/>
                  </a:cubicBezTo>
                  <a:cubicBezTo>
                    <a:pt x="317" y="11766"/>
                    <a:pt x="5276" y="11766"/>
                    <a:pt x="7933" y="11766"/>
                  </a:cubicBezTo>
                  <a:lnTo>
                    <a:pt x="12716" y="11766"/>
                  </a:lnTo>
                  <a:lnTo>
                    <a:pt x="32555" y="70424"/>
                  </a:lnTo>
                  <a:cubicBezTo>
                    <a:pt x="34858" y="77138"/>
                    <a:pt x="39109" y="77138"/>
                    <a:pt x="42829" y="77138"/>
                  </a:cubicBezTo>
                  <a:cubicBezTo>
                    <a:pt x="46549" y="77138"/>
                    <a:pt x="50800" y="77138"/>
                    <a:pt x="53103" y="70424"/>
                  </a:cubicBezTo>
                  <a:lnTo>
                    <a:pt x="72942" y="11766"/>
                  </a:lnTo>
                  <a:close/>
                </a:path>
              </a:pathLst>
            </a:custGeom>
            <a:solidFill>
              <a:srgbClr val="000000"/>
            </a:solidFill>
            <a:ln w="35560"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5BE98BF8-3090-2023-C038-9A3B6F38CD52}"/>
                </a:ext>
              </a:extLst>
            </p:cNvPr>
            <p:cNvSpPr/>
            <p:nvPr>
              <p:custDataLst>
                <p:tags r:id="rId132"/>
              </p:custDataLst>
            </p:nvPr>
          </p:nvSpPr>
          <p:spPr>
            <a:xfrm>
              <a:off x="4123087" y="5516818"/>
              <a:ext cx="168278" cy="59061"/>
            </a:xfrm>
            <a:custGeom>
              <a:avLst/>
              <a:gdLst>
                <a:gd name="connsiteX0" fmla="*/ 159737 w 168278"/>
                <a:gd name="connsiteY0" fmla="*/ 10217 h 59061"/>
                <a:gd name="connsiteX1" fmla="*/ 168341 w 168278"/>
                <a:gd name="connsiteY1" fmla="*/ 5169 h 59061"/>
                <a:gd name="connsiteX2" fmla="*/ 159990 w 168278"/>
                <a:gd name="connsiteY2" fmla="*/ 121 h 59061"/>
                <a:gd name="connsiteX3" fmla="*/ 8412 w 168278"/>
                <a:gd name="connsiteY3" fmla="*/ 121 h 59061"/>
                <a:gd name="connsiteX4" fmla="*/ 62 w 168278"/>
                <a:gd name="connsiteY4" fmla="*/ 5169 h 59061"/>
                <a:gd name="connsiteX5" fmla="*/ 8666 w 168278"/>
                <a:gd name="connsiteY5" fmla="*/ 10217 h 59061"/>
                <a:gd name="connsiteX6" fmla="*/ 159737 w 168278"/>
                <a:gd name="connsiteY6" fmla="*/ 10217 h 59061"/>
                <a:gd name="connsiteX7" fmla="*/ 159990 w 168278"/>
                <a:gd name="connsiteY7" fmla="*/ 59183 h 59061"/>
                <a:gd name="connsiteX8" fmla="*/ 168341 w 168278"/>
                <a:gd name="connsiteY8" fmla="*/ 54135 h 59061"/>
                <a:gd name="connsiteX9" fmla="*/ 159737 w 168278"/>
                <a:gd name="connsiteY9" fmla="*/ 49087 h 59061"/>
                <a:gd name="connsiteX10" fmla="*/ 8666 w 168278"/>
                <a:gd name="connsiteY10" fmla="*/ 49087 h 59061"/>
                <a:gd name="connsiteX11" fmla="*/ 62 w 168278"/>
                <a:gd name="connsiteY11" fmla="*/ 54135 h 59061"/>
                <a:gd name="connsiteX12" fmla="*/ 8412 w 168278"/>
                <a:gd name="connsiteY12" fmla="*/ 59183 h 59061"/>
                <a:gd name="connsiteX13" fmla="*/ 159990 w 168278"/>
                <a:gd name="connsiteY13" fmla="*/ 59183 h 5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061">
                  <a:moveTo>
                    <a:pt x="159737" y="10217"/>
                  </a:moveTo>
                  <a:cubicBezTo>
                    <a:pt x="163533" y="10217"/>
                    <a:pt x="168341" y="10217"/>
                    <a:pt x="168341" y="5169"/>
                  </a:cubicBezTo>
                  <a:cubicBezTo>
                    <a:pt x="168341" y="121"/>
                    <a:pt x="163533" y="121"/>
                    <a:pt x="159990" y="121"/>
                  </a:cubicBezTo>
                  <a:lnTo>
                    <a:pt x="8412" y="121"/>
                  </a:lnTo>
                  <a:cubicBezTo>
                    <a:pt x="4870" y="121"/>
                    <a:pt x="62" y="121"/>
                    <a:pt x="62" y="5169"/>
                  </a:cubicBezTo>
                  <a:cubicBezTo>
                    <a:pt x="62" y="10217"/>
                    <a:pt x="4870" y="10217"/>
                    <a:pt x="8666" y="10217"/>
                  </a:cubicBezTo>
                  <a:lnTo>
                    <a:pt x="159737" y="10217"/>
                  </a:lnTo>
                  <a:close/>
                  <a:moveTo>
                    <a:pt x="159990" y="59183"/>
                  </a:moveTo>
                  <a:cubicBezTo>
                    <a:pt x="163533" y="59183"/>
                    <a:pt x="168341" y="59183"/>
                    <a:pt x="168341" y="54135"/>
                  </a:cubicBezTo>
                  <a:cubicBezTo>
                    <a:pt x="168341" y="49087"/>
                    <a:pt x="163533" y="49087"/>
                    <a:pt x="159737" y="49087"/>
                  </a:cubicBezTo>
                  <a:lnTo>
                    <a:pt x="8666" y="49087"/>
                  </a:lnTo>
                  <a:cubicBezTo>
                    <a:pt x="4870" y="49087"/>
                    <a:pt x="62" y="49087"/>
                    <a:pt x="62" y="54135"/>
                  </a:cubicBezTo>
                  <a:cubicBezTo>
                    <a:pt x="62" y="59183"/>
                    <a:pt x="4870" y="59183"/>
                    <a:pt x="8412" y="59183"/>
                  </a:cubicBezTo>
                  <a:lnTo>
                    <a:pt x="159990" y="59183"/>
                  </a:lnTo>
                  <a:close/>
                </a:path>
              </a:pathLst>
            </a:custGeom>
            <a:solidFill>
              <a:srgbClr val="000000"/>
            </a:solidFill>
            <a:ln w="25400"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818D2875-E146-2A2B-3857-638C02FDB06F}"/>
                </a:ext>
              </a:extLst>
            </p:cNvPr>
            <p:cNvSpPr/>
            <p:nvPr>
              <p:custDataLst>
                <p:tags r:id="rId133"/>
              </p:custDataLst>
            </p:nvPr>
          </p:nvSpPr>
          <p:spPr>
            <a:xfrm>
              <a:off x="4421716" y="5363416"/>
              <a:ext cx="140443" cy="28773"/>
            </a:xfrm>
            <a:custGeom>
              <a:avLst/>
              <a:gdLst>
                <a:gd name="connsiteX0" fmla="*/ 136975 w 140443"/>
                <a:gd name="connsiteY0" fmla="*/ 119 h 28773"/>
                <a:gd name="connsiteX1" fmla="*/ 98258 w 140443"/>
                <a:gd name="connsiteY1" fmla="*/ 18039 h 28773"/>
                <a:gd name="connsiteX2" fmla="*/ 71941 w 140443"/>
                <a:gd name="connsiteY2" fmla="*/ 8700 h 28773"/>
                <a:gd name="connsiteX3" fmla="*/ 46635 w 140443"/>
                <a:gd name="connsiteY3" fmla="*/ 119 h 28773"/>
                <a:gd name="connsiteX4" fmla="*/ 28163 w 140443"/>
                <a:gd name="connsiteY4" fmla="*/ 4662 h 28773"/>
                <a:gd name="connsiteX5" fmla="*/ 13739 w 140443"/>
                <a:gd name="connsiteY5" fmla="*/ 13496 h 28773"/>
                <a:gd name="connsiteX6" fmla="*/ 74 w 140443"/>
                <a:gd name="connsiteY6" fmla="*/ 24601 h 28773"/>
                <a:gd name="connsiteX7" fmla="*/ 3617 w 140443"/>
                <a:gd name="connsiteY7" fmla="*/ 28892 h 28773"/>
                <a:gd name="connsiteX8" fmla="*/ 42334 w 140443"/>
                <a:gd name="connsiteY8" fmla="*/ 10972 h 28773"/>
                <a:gd name="connsiteX9" fmla="*/ 68651 w 140443"/>
                <a:gd name="connsiteY9" fmla="*/ 20311 h 28773"/>
                <a:gd name="connsiteX10" fmla="*/ 93956 w 140443"/>
                <a:gd name="connsiteY10" fmla="*/ 28892 h 28773"/>
                <a:gd name="connsiteX11" fmla="*/ 112429 w 140443"/>
                <a:gd name="connsiteY11" fmla="*/ 24349 h 28773"/>
                <a:gd name="connsiteX12" fmla="*/ 126853 w 140443"/>
                <a:gd name="connsiteY12" fmla="*/ 15515 h 28773"/>
                <a:gd name="connsiteX13" fmla="*/ 140517 w 140443"/>
                <a:gd name="connsiteY13" fmla="*/ 4409 h 28773"/>
                <a:gd name="connsiteX14" fmla="*/ 136975 w 140443"/>
                <a:gd name="connsiteY14" fmla="*/ 119 h 2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443" h="28773">
                  <a:moveTo>
                    <a:pt x="136975" y="119"/>
                  </a:moveTo>
                  <a:cubicBezTo>
                    <a:pt x="124575" y="10467"/>
                    <a:pt x="111164" y="18039"/>
                    <a:pt x="98258" y="18039"/>
                  </a:cubicBezTo>
                  <a:cubicBezTo>
                    <a:pt x="88136" y="18039"/>
                    <a:pt x="80797" y="13748"/>
                    <a:pt x="71941" y="8700"/>
                  </a:cubicBezTo>
                  <a:cubicBezTo>
                    <a:pt x="64602" y="4409"/>
                    <a:pt x="56758" y="119"/>
                    <a:pt x="46635" y="119"/>
                  </a:cubicBezTo>
                  <a:cubicBezTo>
                    <a:pt x="40309" y="119"/>
                    <a:pt x="33730" y="2138"/>
                    <a:pt x="28163" y="4662"/>
                  </a:cubicBezTo>
                  <a:cubicBezTo>
                    <a:pt x="23102" y="7186"/>
                    <a:pt x="18041" y="9962"/>
                    <a:pt x="13739" y="13496"/>
                  </a:cubicBezTo>
                  <a:lnTo>
                    <a:pt x="74" y="24601"/>
                  </a:lnTo>
                  <a:lnTo>
                    <a:pt x="3617" y="28892"/>
                  </a:lnTo>
                  <a:cubicBezTo>
                    <a:pt x="16016" y="18544"/>
                    <a:pt x="29428" y="10972"/>
                    <a:pt x="42334" y="10972"/>
                  </a:cubicBezTo>
                  <a:cubicBezTo>
                    <a:pt x="52456" y="10972"/>
                    <a:pt x="59794" y="15263"/>
                    <a:pt x="68651" y="20311"/>
                  </a:cubicBezTo>
                  <a:cubicBezTo>
                    <a:pt x="75989" y="24601"/>
                    <a:pt x="83834" y="28892"/>
                    <a:pt x="93956" y="28892"/>
                  </a:cubicBezTo>
                  <a:cubicBezTo>
                    <a:pt x="100282" y="28892"/>
                    <a:pt x="106862" y="26873"/>
                    <a:pt x="112429" y="24349"/>
                  </a:cubicBezTo>
                  <a:cubicBezTo>
                    <a:pt x="117490" y="21825"/>
                    <a:pt x="122551" y="19049"/>
                    <a:pt x="126853" y="15515"/>
                  </a:cubicBezTo>
                  <a:lnTo>
                    <a:pt x="140517" y="4409"/>
                  </a:lnTo>
                  <a:lnTo>
                    <a:pt x="136975" y="119"/>
                  </a:lnTo>
                  <a:close/>
                </a:path>
              </a:pathLst>
            </a:custGeom>
            <a:solidFill>
              <a:srgbClr val="000000"/>
            </a:solidFill>
            <a:ln w="25400"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F7E604B3-8A66-3678-FAD8-07DCE5AE29B1}"/>
                </a:ext>
              </a:extLst>
            </p:cNvPr>
            <p:cNvSpPr/>
            <p:nvPr>
              <p:custDataLst>
                <p:tags r:id="rId134"/>
              </p:custDataLst>
            </p:nvPr>
          </p:nvSpPr>
          <p:spPr>
            <a:xfrm>
              <a:off x="4404255" y="5437060"/>
              <a:ext cx="180425" cy="177941"/>
            </a:xfrm>
            <a:custGeom>
              <a:avLst/>
              <a:gdLst>
                <a:gd name="connsiteX0" fmla="*/ 144818 w 180425"/>
                <a:gd name="connsiteY0" fmla="*/ 28895 h 177941"/>
                <a:gd name="connsiteX1" fmla="*/ 177209 w 180425"/>
                <a:gd name="connsiteY1" fmla="*/ 7946 h 177941"/>
                <a:gd name="connsiteX2" fmla="*/ 180498 w 180425"/>
                <a:gd name="connsiteY2" fmla="*/ 3150 h 177941"/>
                <a:gd name="connsiteX3" fmla="*/ 177209 w 180425"/>
                <a:gd name="connsiteY3" fmla="*/ 121 h 177941"/>
                <a:gd name="connsiteX4" fmla="*/ 156458 w 180425"/>
                <a:gd name="connsiteY4" fmla="*/ 878 h 177941"/>
                <a:gd name="connsiteX5" fmla="*/ 131406 w 180425"/>
                <a:gd name="connsiteY5" fmla="*/ 121 h 177941"/>
                <a:gd name="connsiteX6" fmla="*/ 126598 w 180425"/>
                <a:gd name="connsiteY6" fmla="*/ 4917 h 177941"/>
                <a:gd name="connsiteX7" fmla="*/ 130647 w 180425"/>
                <a:gd name="connsiteY7" fmla="*/ 7946 h 177941"/>
                <a:gd name="connsiteX8" fmla="*/ 142288 w 180425"/>
                <a:gd name="connsiteY8" fmla="*/ 16275 h 177941"/>
                <a:gd name="connsiteX9" fmla="*/ 138492 w 180425"/>
                <a:gd name="connsiteY9" fmla="*/ 25866 h 177941"/>
                <a:gd name="connsiteX10" fmla="*/ 60805 w 180425"/>
                <a:gd name="connsiteY10" fmla="*/ 149036 h 177941"/>
                <a:gd name="connsiteX11" fmla="*/ 43598 w 180425"/>
                <a:gd name="connsiteY11" fmla="*/ 15517 h 177941"/>
                <a:gd name="connsiteX12" fmla="*/ 61058 w 180425"/>
                <a:gd name="connsiteY12" fmla="*/ 7946 h 177941"/>
                <a:gd name="connsiteX13" fmla="*/ 67384 w 180425"/>
                <a:gd name="connsiteY13" fmla="*/ 2898 h 177941"/>
                <a:gd name="connsiteX14" fmla="*/ 63842 w 180425"/>
                <a:gd name="connsiteY14" fmla="*/ 121 h 177941"/>
                <a:gd name="connsiteX15" fmla="*/ 32463 w 180425"/>
                <a:gd name="connsiteY15" fmla="*/ 878 h 177941"/>
                <a:gd name="connsiteX16" fmla="*/ 18546 w 180425"/>
                <a:gd name="connsiteY16" fmla="*/ 626 h 177941"/>
                <a:gd name="connsiteX17" fmla="*/ 4881 w 180425"/>
                <a:gd name="connsiteY17" fmla="*/ 121 h 177941"/>
                <a:gd name="connsiteX18" fmla="*/ 73 w 180425"/>
                <a:gd name="connsiteY18" fmla="*/ 4917 h 177941"/>
                <a:gd name="connsiteX19" fmla="*/ 6399 w 180425"/>
                <a:gd name="connsiteY19" fmla="*/ 7946 h 177941"/>
                <a:gd name="connsiteX20" fmla="*/ 21582 w 180425"/>
                <a:gd name="connsiteY20" fmla="*/ 16527 h 177941"/>
                <a:gd name="connsiteX21" fmla="*/ 41573 w 180425"/>
                <a:gd name="connsiteY21" fmla="*/ 172257 h 177941"/>
                <a:gd name="connsiteX22" fmla="*/ 46634 w 180425"/>
                <a:gd name="connsiteY22" fmla="*/ 178062 h 177941"/>
                <a:gd name="connsiteX23" fmla="*/ 53720 w 180425"/>
                <a:gd name="connsiteY23" fmla="*/ 173519 h 177941"/>
                <a:gd name="connsiteX24" fmla="*/ 144818 w 180425"/>
                <a:gd name="connsiteY24" fmla="*/ 28895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7941">
                  <a:moveTo>
                    <a:pt x="144818" y="28895"/>
                  </a:moveTo>
                  <a:cubicBezTo>
                    <a:pt x="157218" y="9208"/>
                    <a:pt x="167846" y="8450"/>
                    <a:pt x="177209" y="7946"/>
                  </a:cubicBezTo>
                  <a:cubicBezTo>
                    <a:pt x="180245" y="7693"/>
                    <a:pt x="180498" y="3402"/>
                    <a:pt x="180498" y="3150"/>
                  </a:cubicBezTo>
                  <a:cubicBezTo>
                    <a:pt x="180498" y="1131"/>
                    <a:pt x="179233" y="121"/>
                    <a:pt x="177209" y="121"/>
                  </a:cubicBezTo>
                  <a:cubicBezTo>
                    <a:pt x="170629" y="121"/>
                    <a:pt x="163291" y="878"/>
                    <a:pt x="156458" y="878"/>
                  </a:cubicBezTo>
                  <a:cubicBezTo>
                    <a:pt x="148108" y="878"/>
                    <a:pt x="139504" y="121"/>
                    <a:pt x="131406" y="121"/>
                  </a:cubicBezTo>
                  <a:cubicBezTo>
                    <a:pt x="129888" y="121"/>
                    <a:pt x="126598" y="121"/>
                    <a:pt x="126598" y="4917"/>
                  </a:cubicBezTo>
                  <a:cubicBezTo>
                    <a:pt x="126598" y="7693"/>
                    <a:pt x="128876" y="7946"/>
                    <a:pt x="130647" y="7946"/>
                  </a:cubicBezTo>
                  <a:cubicBezTo>
                    <a:pt x="137480" y="8450"/>
                    <a:pt x="142288" y="10974"/>
                    <a:pt x="142288" y="16275"/>
                  </a:cubicBezTo>
                  <a:cubicBezTo>
                    <a:pt x="142288" y="20061"/>
                    <a:pt x="138492" y="25613"/>
                    <a:pt x="138492" y="25866"/>
                  </a:cubicBezTo>
                  <a:lnTo>
                    <a:pt x="60805" y="149036"/>
                  </a:lnTo>
                  <a:lnTo>
                    <a:pt x="43598" y="15517"/>
                  </a:lnTo>
                  <a:cubicBezTo>
                    <a:pt x="43598" y="11227"/>
                    <a:pt x="49418" y="7946"/>
                    <a:pt x="61058" y="7946"/>
                  </a:cubicBezTo>
                  <a:cubicBezTo>
                    <a:pt x="64601" y="7946"/>
                    <a:pt x="67384" y="7946"/>
                    <a:pt x="67384" y="2898"/>
                  </a:cubicBezTo>
                  <a:cubicBezTo>
                    <a:pt x="67384" y="626"/>
                    <a:pt x="65360" y="121"/>
                    <a:pt x="63842" y="121"/>
                  </a:cubicBezTo>
                  <a:cubicBezTo>
                    <a:pt x="53720" y="121"/>
                    <a:pt x="42838" y="878"/>
                    <a:pt x="32463" y="878"/>
                  </a:cubicBezTo>
                  <a:cubicBezTo>
                    <a:pt x="27908" y="878"/>
                    <a:pt x="23100" y="626"/>
                    <a:pt x="18546" y="626"/>
                  </a:cubicBezTo>
                  <a:cubicBezTo>
                    <a:pt x="13991" y="626"/>
                    <a:pt x="9183" y="121"/>
                    <a:pt x="4881" y="121"/>
                  </a:cubicBezTo>
                  <a:cubicBezTo>
                    <a:pt x="3109" y="121"/>
                    <a:pt x="73" y="121"/>
                    <a:pt x="73" y="4917"/>
                  </a:cubicBezTo>
                  <a:cubicBezTo>
                    <a:pt x="73" y="7946"/>
                    <a:pt x="2350" y="7946"/>
                    <a:pt x="6399" y="7946"/>
                  </a:cubicBezTo>
                  <a:cubicBezTo>
                    <a:pt x="20570" y="7946"/>
                    <a:pt x="20823" y="10217"/>
                    <a:pt x="21582" y="16527"/>
                  </a:cubicBezTo>
                  <a:lnTo>
                    <a:pt x="41573" y="172257"/>
                  </a:lnTo>
                  <a:cubicBezTo>
                    <a:pt x="42332" y="177305"/>
                    <a:pt x="43345" y="178062"/>
                    <a:pt x="46634" y="178062"/>
                  </a:cubicBezTo>
                  <a:cubicBezTo>
                    <a:pt x="50683" y="178062"/>
                    <a:pt x="51695" y="176800"/>
                    <a:pt x="53720" y="173519"/>
                  </a:cubicBezTo>
                  <a:lnTo>
                    <a:pt x="144818" y="28895"/>
                  </a:lnTo>
                  <a:close/>
                </a:path>
              </a:pathLst>
            </a:custGeom>
            <a:solidFill>
              <a:srgbClr val="000000"/>
            </a:solidFill>
            <a:ln w="25400"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24AF8865-6372-8E61-6855-187E434F9173}"/>
                </a:ext>
              </a:extLst>
            </p:cNvPr>
            <p:cNvSpPr/>
            <p:nvPr>
              <p:custDataLst>
                <p:tags r:id="rId135"/>
              </p:custDataLst>
            </p:nvPr>
          </p:nvSpPr>
          <p:spPr>
            <a:xfrm>
              <a:off x="4666218" y="5420150"/>
              <a:ext cx="10122" cy="252398"/>
            </a:xfrm>
            <a:custGeom>
              <a:avLst/>
              <a:gdLst>
                <a:gd name="connsiteX0" fmla="*/ 10205 w 10122"/>
                <a:gd name="connsiteY0" fmla="*/ 9208 h 252398"/>
                <a:gd name="connsiteX1" fmla="*/ 5144 w 10122"/>
                <a:gd name="connsiteY1" fmla="*/ 121 h 252398"/>
                <a:gd name="connsiteX2" fmla="*/ 83 w 10122"/>
                <a:gd name="connsiteY2" fmla="*/ 9208 h 252398"/>
                <a:gd name="connsiteX3" fmla="*/ 83 w 10122"/>
                <a:gd name="connsiteY3" fmla="*/ 243434 h 252398"/>
                <a:gd name="connsiteX4" fmla="*/ 5144 w 10122"/>
                <a:gd name="connsiteY4" fmla="*/ 252520 h 252398"/>
                <a:gd name="connsiteX5" fmla="*/ 10205 w 10122"/>
                <a:gd name="connsiteY5" fmla="*/ 243434 h 252398"/>
                <a:gd name="connsiteX6" fmla="*/ 10205 w 10122"/>
                <a:gd name="connsiteY6" fmla="*/ 9208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05" y="9208"/>
                  </a:moveTo>
                  <a:cubicBezTo>
                    <a:pt x="10205" y="4664"/>
                    <a:pt x="10205" y="121"/>
                    <a:pt x="5144" y="121"/>
                  </a:cubicBezTo>
                  <a:cubicBezTo>
                    <a:pt x="83" y="121"/>
                    <a:pt x="83" y="4664"/>
                    <a:pt x="83" y="9208"/>
                  </a:cubicBezTo>
                  <a:lnTo>
                    <a:pt x="83" y="243434"/>
                  </a:lnTo>
                  <a:cubicBezTo>
                    <a:pt x="83" y="247977"/>
                    <a:pt x="83" y="252520"/>
                    <a:pt x="5144" y="252520"/>
                  </a:cubicBezTo>
                  <a:cubicBezTo>
                    <a:pt x="10205" y="252520"/>
                    <a:pt x="10205" y="247977"/>
                    <a:pt x="10205" y="243434"/>
                  </a:cubicBezTo>
                  <a:lnTo>
                    <a:pt x="10205" y="9208"/>
                  </a:lnTo>
                  <a:close/>
                </a:path>
              </a:pathLst>
            </a:custGeom>
            <a:solidFill>
              <a:srgbClr val="000000"/>
            </a:solidFill>
            <a:ln w="25400"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02E848CF-877E-F2D4-2283-9B44848061B7}"/>
                </a:ext>
              </a:extLst>
            </p:cNvPr>
            <p:cNvSpPr/>
            <p:nvPr>
              <p:custDataLst>
                <p:tags r:id="rId136"/>
              </p:custDataLst>
            </p:nvPr>
          </p:nvSpPr>
          <p:spPr>
            <a:xfrm>
              <a:off x="4720315" y="5434284"/>
              <a:ext cx="114632" cy="177941"/>
            </a:xfrm>
            <a:custGeom>
              <a:avLst/>
              <a:gdLst>
                <a:gd name="connsiteX0" fmla="*/ 58793 w 114632"/>
                <a:gd name="connsiteY0" fmla="*/ 2898 h 177941"/>
                <a:gd name="connsiteX1" fmla="*/ 55503 w 114632"/>
                <a:gd name="connsiteY1" fmla="*/ 121 h 177941"/>
                <a:gd name="connsiteX2" fmla="*/ 24631 w 114632"/>
                <a:gd name="connsiteY2" fmla="*/ 2645 h 177941"/>
                <a:gd name="connsiteX3" fmla="*/ 19823 w 114632"/>
                <a:gd name="connsiteY3" fmla="*/ 7693 h 177941"/>
                <a:gd name="connsiteX4" fmla="*/ 25896 w 114632"/>
                <a:gd name="connsiteY4" fmla="*/ 10722 h 177941"/>
                <a:gd name="connsiteX5" fmla="*/ 38549 w 114632"/>
                <a:gd name="connsiteY5" fmla="*/ 15013 h 177941"/>
                <a:gd name="connsiteX6" fmla="*/ 37790 w 114632"/>
                <a:gd name="connsiteY6" fmla="*/ 20061 h 177941"/>
                <a:gd name="connsiteX7" fmla="*/ 1098 w 114632"/>
                <a:gd name="connsiteY7" fmla="*/ 165442 h 177941"/>
                <a:gd name="connsiteX8" fmla="*/ 85 w 114632"/>
                <a:gd name="connsiteY8" fmla="*/ 170995 h 177941"/>
                <a:gd name="connsiteX9" fmla="*/ 7424 w 114632"/>
                <a:gd name="connsiteY9" fmla="*/ 178062 h 177941"/>
                <a:gd name="connsiteX10" fmla="*/ 16028 w 114632"/>
                <a:gd name="connsiteY10" fmla="*/ 172762 h 177941"/>
                <a:gd name="connsiteX11" fmla="*/ 30198 w 114632"/>
                <a:gd name="connsiteY11" fmla="*/ 117487 h 177941"/>
                <a:gd name="connsiteX12" fmla="*/ 59552 w 114632"/>
                <a:gd name="connsiteY12" fmla="*/ 138941 h 177941"/>
                <a:gd name="connsiteX13" fmla="*/ 58793 w 114632"/>
                <a:gd name="connsiteY13" fmla="*/ 144241 h 177941"/>
                <a:gd name="connsiteX14" fmla="*/ 57781 w 114632"/>
                <a:gd name="connsiteY14" fmla="*/ 153075 h 177941"/>
                <a:gd name="connsiteX15" fmla="*/ 81062 w 114632"/>
                <a:gd name="connsiteY15" fmla="*/ 178062 h 177941"/>
                <a:gd name="connsiteX16" fmla="*/ 101053 w 114632"/>
                <a:gd name="connsiteY16" fmla="*/ 164685 h 177941"/>
                <a:gd name="connsiteX17" fmla="*/ 110163 w 114632"/>
                <a:gd name="connsiteY17" fmla="*/ 139193 h 177941"/>
                <a:gd name="connsiteX18" fmla="*/ 107126 w 114632"/>
                <a:gd name="connsiteY18" fmla="*/ 136669 h 177941"/>
                <a:gd name="connsiteX19" fmla="*/ 103583 w 114632"/>
                <a:gd name="connsiteY19" fmla="*/ 141212 h 177941"/>
                <a:gd name="connsiteX20" fmla="*/ 81568 w 114632"/>
                <a:gd name="connsiteY20" fmla="*/ 172510 h 177941"/>
                <a:gd name="connsiteX21" fmla="*/ 73470 w 114632"/>
                <a:gd name="connsiteY21" fmla="*/ 160647 h 177941"/>
                <a:gd name="connsiteX22" fmla="*/ 75495 w 114632"/>
                <a:gd name="connsiteY22" fmla="*/ 146513 h 177941"/>
                <a:gd name="connsiteX23" fmla="*/ 76507 w 114632"/>
                <a:gd name="connsiteY23" fmla="*/ 138688 h 177941"/>
                <a:gd name="connsiteX24" fmla="*/ 39055 w 114632"/>
                <a:gd name="connsiteY24" fmla="*/ 112186 h 177941"/>
                <a:gd name="connsiteX25" fmla="*/ 60818 w 114632"/>
                <a:gd name="connsiteY25" fmla="*/ 93509 h 177941"/>
                <a:gd name="connsiteX26" fmla="*/ 97004 w 114632"/>
                <a:gd name="connsiteY26" fmla="*/ 69278 h 177941"/>
                <a:gd name="connsiteX27" fmla="*/ 99281 w 114632"/>
                <a:gd name="connsiteY27" fmla="*/ 69531 h 177941"/>
                <a:gd name="connsiteX28" fmla="*/ 104595 w 114632"/>
                <a:gd name="connsiteY28" fmla="*/ 71550 h 177941"/>
                <a:gd name="connsiteX29" fmla="*/ 105608 w 114632"/>
                <a:gd name="connsiteY29" fmla="*/ 72560 h 177941"/>
                <a:gd name="connsiteX30" fmla="*/ 91184 w 114632"/>
                <a:gd name="connsiteY30" fmla="*/ 86189 h 177941"/>
                <a:gd name="connsiteX31" fmla="*/ 100800 w 114632"/>
                <a:gd name="connsiteY31" fmla="*/ 95023 h 177941"/>
                <a:gd name="connsiteX32" fmla="*/ 114717 w 114632"/>
                <a:gd name="connsiteY32" fmla="*/ 79627 h 177941"/>
                <a:gd name="connsiteX33" fmla="*/ 97510 w 114632"/>
                <a:gd name="connsiteY33" fmla="*/ 63726 h 177941"/>
                <a:gd name="connsiteX34" fmla="*/ 60564 w 114632"/>
                <a:gd name="connsiteY34" fmla="*/ 85937 h 177941"/>
                <a:gd name="connsiteX35" fmla="*/ 32476 w 114632"/>
                <a:gd name="connsiteY35" fmla="*/ 109410 h 177941"/>
                <a:gd name="connsiteX36" fmla="*/ 58793 w 114632"/>
                <a:gd name="connsiteY36" fmla="*/ 2898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8793" y="2898"/>
                  </a:moveTo>
                  <a:cubicBezTo>
                    <a:pt x="58793" y="2645"/>
                    <a:pt x="58793" y="121"/>
                    <a:pt x="55503" y="121"/>
                  </a:cubicBezTo>
                  <a:cubicBezTo>
                    <a:pt x="49683" y="121"/>
                    <a:pt x="31211" y="2140"/>
                    <a:pt x="24631" y="2645"/>
                  </a:cubicBezTo>
                  <a:cubicBezTo>
                    <a:pt x="22607" y="2898"/>
                    <a:pt x="19823" y="3150"/>
                    <a:pt x="19823" y="7693"/>
                  </a:cubicBezTo>
                  <a:cubicBezTo>
                    <a:pt x="19823" y="10722"/>
                    <a:pt x="22101" y="10722"/>
                    <a:pt x="25896" y="10722"/>
                  </a:cubicBezTo>
                  <a:cubicBezTo>
                    <a:pt x="38043" y="10722"/>
                    <a:pt x="38549" y="12489"/>
                    <a:pt x="38549" y="15013"/>
                  </a:cubicBezTo>
                  <a:lnTo>
                    <a:pt x="37790" y="20061"/>
                  </a:lnTo>
                  <a:lnTo>
                    <a:pt x="1098" y="165442"/>
                  </a:lnTo>
                  <a:cubicBezTo>
                    <a:pt x="85" y="168976"/>
                    <a:pt x="85" y="169481"/>
                    <a:pt x="85" y="170995"/>
                  </a:cubicBezTo>
                  <a:cubicBezTo>
                    <a:pt x="85" y="176800"/>
                    <a:pt x="5146" y="178062"/>
                    <a:pt x="7424" y="178062"/>
                  </a:cubicBezTo>
                  <a:cubicBezTo>
                    <a:pt x="10713" y="178062"/>
                    <a:pt x="14509" y="175791"/>
                    <a:pt x="16028" y="172762"/>
                  </a:cubicBezTo>
                  <a:cubicBezTo>
                    <a:pt x="17293" y="170490"/>
                    <a:pt x="28680" y="123797"/>
                    <a:pt x="30198" y="117487"/>
                  </a:cubicBezTo>
                  <a:cubicBezTo>
                    <a:pt x="38802" y="118244"/>
                    <a:pt x="59552" y="122282"/>
                    <a:pt x="59552" y="138941"/>
                  </a:cubicBezTo>
                  <a:cubicBezTo>
                    <a:pt x="59552" y="140707"/>
                    <a:pt x="59552" y="141717"/>
                    <a:pt x="58793" y="144241"/>
                  </a:cubicBezTo>
                  <a:cubicBezTo>
                    <a:pt x="58287" y="147270"/>
                    <a:pt x="57781" y="150298"/>
                    <a:pt x="57781" y="153075"/>
                  </a:cubicBezTo>
                  <a:cubicBezTo>
                    <a:pt x="57781" y="167966"/>
                    <a:pt x="67903" y="178062"/>
                    <a:pt x="81062" y="178062"/>
                  </a:cubicBezTo>
                  <a:cubicBezTo>
                    <a:pt x="88653" y="178062"/>
                    <a:pt x="95486" y="174024"/>
                    <a:pt x="101053" y="164685"/>
                  </a:cubicBezTo>
                  <a:cubicBezTo>
                    <a:pt x="107379" y="153580"/>
                    <a:pt x="110163" y="139698"/>
                    <a:pt x="110163" y="139193"/>
                  </a:cubicBezTo>
                  <a:cubicBezTo>
                    <a:pt x="110163" y="136669"/>
                    <a:pt x="107885" y="136669"/>
                    <a:pt x="107126" y="136669"/>
                  </a:cubicBezTo>
                  <a:cubicBezTo>
                    <a:pt x="104595" y="136669"/>
                    <a:pt x="104342" y="137679"/>
                    <a:pt x="103583" y="141212"/>
                  </a:cubicBezTo>
                  <a:cubicBezTo>
                    <a:pt x="98522" y="159637"/>
                    <a:pt x="92702" y="172510"/>
                    <a:pt x="81568" y="172510"/>
                  </a:cubicBezTo>
                  <a:cubicBezTo>
                    <a:pt x="76760" y="172510"/>
                    <a:pt x="73470" y="169733"/>
                    <a:pt x="73470" y="160647"/>
                  </a:cubicBezTo>
                  <a:cubicBezTo>
                    <a:pt x="73470" y="156356"/>
                    <a:pt x="74482" y="150551"/>
                    <a:pt x="75495" y="146513"/>
                  </a:cubicBezTo>
                  <a:cubicBezTo>
                    <a:pt x="76507" y="142222"/>
                    <a:pt x="76507" y="141212"/>
                    <a:pt x="76507" y="138688"/>
                  </a:cubicBezTo>
                  <a:cubicBezTo>
                    <a:pt x="76507" y="122282"/>
                    <a:pt x="60564" y="114963"/>
                    <a:pt x="39055" y="112186"/>
                  </a:cubicBezTo>
                  <a:cubicBezTo>
                    <a:pt x="46900" y="107643"/>
                    <a:pt x="54997" y="99566"/>
                    <a:pt x="60818" y="93509"/>
                  </a:cubicBezTo>
                  <a:cubicBezTo>
                    <a:pt x="72964" y="80132"/>
                    <a:pt x="84604" y="69278"/>
                    <a:pt x="97004" y="69278"/>
                  </a:cubicBezTo>
                  <a:cubicBezTo>
                    <a:pt x="98522" y="69278"/>
                    <a:pt x="98775" y="69278"/>
                    <a:pt x="99281" y="69531"/>
                  </a:cubicBezTo>
                  <a:cubicBezTo>
                    <a:pt x="102318" y="70036"/>
                    <a:pt x="102571" y="70036"/>
                    <a:pt x="104595" y="71550"/>
                  </a:cubicBezTo>
                  <a:cubicBezTo>
                    <a:pt x="105101" y="71802"/>
                    <a:pt x="105101" y="72055"/>
                    <a:pt x="105608" y="72560"/>
                  </a:cubicBezTo>
                  <a:cubicBezTo>
                    <a:pt x="93461" y="73317"/>
                    <a:pt x="91184" y="83160"/>
                    <a:pt x="91184" y="86189"/>
                  </a:cubicBezTo>
                  <a:cubicBezTo>
                    <a:pt x="91184" y="90228"/>
                    <a:pt x="93967" y="95023"/>
                    <a:pt x="100800" y="95023"/>
                  </a:cubicBezTo>
                  <a:cubicBezTo>
                    <a:pt x="107379" y="95023"/>
                    <a:pt x="114717" y="89470"/>
                    <a:pt x="114717" y="79627"/>
                  </a:cubicBezTo>
                  <a:cubicBezTo>
                    <a:pt x="114717" y="72055"/>
                    <a:pt x="108897" y="63726"/>
                    <a:pt x="97510" y="63726"/>
                  </a:cubicBezTo>
                  <a:cubicBezTo>
                    <a:pt x="90425" y="63726"/>
                    <a:pt x="78784" y="65745"/>
                    <a:pt x="60564" y="85937"/>
                  </a:cubicBezTo>
                  <a:cubicBezTo>
                    <a:pt x="51961" y="95528"/>
                    <a:pt x="42092" y="105624"/>
                    <a:pt x="32476" y="109410"/>
                  </a:cubicBezTo>
                  <a:lnTo>
                    <a:pt x="58793" y="2898"/>
                  </a:lnTo>
                  <a:close/>
                </a:path>
              </a:pathLst>
            </a:custGeom>
            <a:solidFill>
              <a:srgbClr val="000000"/>
            </a:solidFill>
            <a:ln w="25400"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FB2CD956-F723-187F-1E67-F8EEFDDC9B7D}"/>
                </a:ext>
              </a:extLst>
            </p:cNvPr>
            <p:cNvSpPr/>
            <p:nvPr>
              <p:custDataLst>
                <p:tags r:id="rId137"/>
              </p:custDataLst>
            </p:nvPr>
          </p:nvSpPr>
          <p:spPr>
            <a:xfrm>
              <a:off x="4923338" y="5541301"/>
              <a:ext cx="154614" cy="10095"/>
            </a:xfrm>
            <a:custGeom>
              <a:avLst/>
              <a:gdLst>
                <a:gd name="connsiteX0" fmla="*/ 145850 w 154614"/>
                <a:gd name="connsiteY0" fmla="*/ 10217 h 10095"/>
                <a:gd name="connsiteX1" fmla="*/ 154707 w 154614"/>
                <a:gd name="connsiteY1" fmla="*/ 5169 h 10095"/>
                <a:gd name="connsiteX2" fmla="*/ 145850 w 154614"/>
                <a:gd name="connsiteY2" fmla="*/ 121 h 10095"/>
                <a:gd name="connsiteX3" fmla="*/ 8950 w 154614"/>
                <a:gd name="connsiteY3" fmla="*/ 121 h 10095"/>
                <a:gd name="connsiteX4" fmla="*/ 93 w 154614"/>
                <a:gd name="connsiteY4" fmla="*/ 5169 h 10095"/>
                <a:gd name="connsiteX5" fmla="*/ 8950 w 154614"/>
                <a:gd name="connsiteY5" fmla="*/ 10217 h 10095"/>
                <a:gd name="connsiteX6" fmla="*/ 145850 w 154614"/>
                <a:gd name="connsiteY6" fmla="*/ 10217 h 1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095">
                  <a:moveTo>
                    <a:pt x="145850" y="10217"/>
                  </a:moveTo>
                  <a:cubicBezTo>
                    <a:pt x="150152" y="10217"/>
                    <a:pt x="154707" y="10217"/>
                    <a:pt x="154707" y="5169"/>
                  </a:cubicBezTo>
                  <a:cubicBezTo>
                    <a:pt x="154707" y="121"/>
                    <a:pt x="150152" y="121"/>
                    <a:pt x="145850" y="121"/>
                  </a:cubicBezTo>
                  <a:lnTo>
                    <a:pt x="8950" y="121"/>
                  </a:lnTo>
                  <a:cubicBezTo>
                    <a:pt x="4648" y="121"/>
                    <a:pt x="93" y="121"/>
                    <a:pt x="93" y="5169"/>
                  </a:cubicBezTo>
                  <a:cubicBezTo>
                    <a:pt x="93" y="10217"/>
                    <a:pt x="4648" y="10217"/>
                    <a:pt x="8950" y="10217"/>
                  </a:cubicBezTo>
                  <a:lnTo>
                    <a:pt x="145850" y="10217"/>
                  </a:lnTo>
                  <a:close/>
                </a:path>
              </a:pathLst>
            </a:custGeom>
            <a:solidFill>
              <a:srgbClr val="000000"/>
            </a:solidFill>
            <a:ln w="25400"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0C3A60AD-8947-B0F8-9FC5-F1A62202882F}"/>
                </a:ext>
              </a:extLst>
            </p:cNvPr>
            <p:cNvSpPr/>
            <p:nvPr>
              <p:custDataLst>
                <p:tags r:id="rId138"/>
              </p:custDataLst>
            </p:nvPr>
          </p:nvSpPr>
          <p:spPr>
            <a:xfrm>
              <a:off x="5177907" y="5441351"/>
              <a:ext cx="83506" cy="168097"/>
            </a:xfrm>
            <a:custGeom>
              <a:avLst/>
              <a:gdLst>
                <a:gd name="connsiteX0" fmla="*/ 51978 w 83506"/>
                <a:gd name="connsiteY0" fmla="*/ 6684 h 168097"/>
                <a:gd name="connsiteX1" fmla="*/ 46158 w 83506"/>
                <a:gd name="connsiteY1" fmla="*/ 121 h 168097"/>
                <a:gd name="connsiteX2" fmla="*/ 103 w 83506"/>
                <a:gd name="connsiteY2" fmla="*/ 16275 h 168097"/>
                <a:gd name="connsiteX3" fmla="*/ 103 w 83506"/>
                <a:gd name="connsiteY3" fmla="*/ 24099 h 168097"/>
                <a:gd name="connsiteX4" fmla="*/ 33253 w 83506"/>
                <a:gd name="connsiteY4" fmla="*/ 17537 h 168097"/>
                <a:gd name="connsiteX5" fmla="*/ 33253 w 83506"/>
                <a:gd name="connsiteY5" fmla="*/ 148279 h 168097"/>
                <a:gd name="connsiteX6" fmla="*/ 9719 w 83506"/>
                <a:gd name="connsiteY6" fmla="*/ 160394 h 168097"/>
                <a:gd name="connsiteX7" fmla="*/ 1621 w 83506"/>
                <a:gd name="connsiteY7" fmla="*/ 160394 h 168097"/>
                <a:gd name="connsiteX8" fmla="*/ 1621 w 83506"/>
                <a:gd name="connsiteY8" fmla="*/ 168219 h 168097"/>
                <a:gd name="connsiteX9" fmla="*/ 42616 w 83506"/>
                <a:gd name="connsiteY9" fmla="*/ 167462 h 168097"/>
                <a:gd name="connsiteX10" fmla="*/ 83610 w 83506"/>
                <a:gd name="connsiteY10" fmla="*/ 168219 h 168097"/>
                <a:gd name="connsiteX11" fmla="*/ 83610 w 83506"/>
                <a:gd name="connsiteY11" fmla="*/ 160394 h 168097"/>
                <a:gd name="connsiteX12" fmla="*/ 75512 w 83506"/>
                <a:gd name="connsiteY12" fmla="*/ 160394 h 168097"/>
                <a:gd name="connsiteX13" fmla="*/ 51978 w 83506"/>
                <a:gd name="connsiteY13" fmla="*/ 148279 h 168097"/>
                <a:gd name="connsiteX14" fmla="*/ 51978 w 83506"/>
                <a:gd name="connsiteY14" fmla="*/ 6684 h 16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097">
                  <a:moveTo>
                    <a:pt x="51978" y="6684"/>
                  </a:moveTo>
                  <a:cubicBezTo>
                    <a:pt x="51978" y="626"/>
                    <a:pt x="51978" y="121"/>
                    <a:pt x="46158" y="121"/>
                  </a:cubicBezTo>
                  <a:cubicBezTo>
                    <a:pt x="30469" y="16275"/>
                    <a:pt x="8201" y="16275"/>
                    <a:pt x="103" y="16275"/>
                  </a:cubicBezTo>
                  <a:lnTo>
                    <a:pt x="103" y="24099"/>
                  </a:lnTo>
                  <a:cubicBezTo>
                    <a:pt x="5164" y="24099"/>
                    <a:pt x="20094" y="24099"/>
                    <a:pt x="33253" y="17537"/>
                  </a:cubicBezTo>
                  <a:lnTo>
                    <a:pt x="33253" y="148279"/>
                  </a:lnTo>
                  <a:cubicBezTo>
                    <a:pt x="33253" y="157366"/>
                    <a:pt x="32494" y="160394"/>
                    <a:pt x="9719" y="160394"/>
                  </a:cubicBezTo>
                  <a:lnTo>
                    <a:pt x="1621" y="160394"/>
                  </a:lnTo>
                  <a:lnTo>
                    <a:pt x="1621" y="168219"/>
                  </a:lnTo>
                  <a:cubicBezTo>
                    <a:pt x="10478" y="167462"/>
                    <a:pt x="32494" y="167462"/>
                    <a:pt x="42616" y="167462"/>
                  </a:cubicBezTo>
                  <a:cubicBezTo>
                    <a:pt x="52738" y="167462"/>
                    <a:pt x="74753" y="167462"/>
                    <a:pt x="83610" y="168219"/>
                  </a:cubicBezTo>
                  <a:lnTo>
                    <a:pt x="83610" y="160394"/>
                  </a:lnTo>
                  <a:lnTo>
                    <a:pt x="75512" y="160394"/>
                  </a:lnTo>
                  <a:cubicBezTo>
                    <a:pt x="52738" y="160394"/>
                    <a:pt x="51978" y="157618"/>
                    <a:pt x="51978" y="148279"/>
                  </a:cubicBezTo>
                  <a:lnTo>
                    <a:pt x="51978" y="6684"/>
                  </a:lnTo>
                  <a:close/>
                </a:path>
              </a:pathLst>
            </a:custGeom>
            <a:solidFill>
              <a:srgbClr val="000000"/>
            </a:solidFill>
            <a:ln w="25400"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391ED1FF-DB7A-B041-927D-835E914E45CB}"/>
                </a:ext>
              </a:extLst>
            </p:cNvPr>
            <p:cNvSpPr/>
            <p:nvPr>
              <p:custDataLst>
                <p:tags r:id="rId139"/>
              </p:custDataLst>
            </p:nvPr>
          </p:nvSpPr>
          <p:spPr>
            <a:xfrm>
              <a:off x="5295829" y="5420150"/>
              <a:ext cx="56430" cy="252398"/>
            </a:xfrm>
            <a:custGeom>
              <a:avLst/>
              <a:gdLst>
                <a:gd name="connsiteX0" fmla="*/ 55273 w 56430"/>
                <a:gd name="connsiteY0" fmla="*/ 130611 h 252398"/>
                <a:gd name="connsiteX1" fmla="*/ 56538 w 56430"/>
                <a:gd name="connsiteY1" fmla="*/ 126321 h 252398"/>
                <a:gd name="connsiteX2" fmla="*/ 55273 w 56430"/>
                <a:gd name="connsiteY2" fmla="*/ 122030 h 252398"/>
                <a:gd name="connsiteX3" fmla="*/ 10989 w 56430"/>
                <a:gd name="connsiteY3" fmla="*/ 5926 h 252398"/>
                <a:gd name="connsiteX4" fmla="*/ 5169 w 56430"/>
                <a:gd name="connsiteY4" fmla="*/ 121 h 252398"/>
                <a:gd name="connsiteX5" fmla="*/ 108 w 56430"/>
                <a:gd name="connsiteY5" fmla="*/ 5169 h 252398"/>
                <a:gd name="connsiteX6" fmla="*/ 1373 w 56430"/>
                <a:gd name="connsiteY6" fmla="*/ 9208 h 252398"/>
                <a:gd name="connsiteX7" fmla="*/ 46163 w 56430"/>
                <a:gd name="connsiteY7" fmla="*/ 126321 h 252398"/>
                <a:gd name="connsiteX8" fmla="*/ 1373 w 56430"/>
                <a:gd name="connsiteY8" fmla="*/ 242929 h 252398"/>
                <a:gd name="connsiteX9" fmla="*/ 108 w 56430"/>
                <a:gd name="connsiteY9" fmla="*/ 247472 h 252398"/>
                <a:gd name="connsiteX10" fmla="*/ 5169 w 56430"/>
                <a:gd name="connsiteY10" fmla="*/ 252520 h 252398"/>
                <a:gd name="connsiteX11" fmla="*/ 10483 w 56430"/>
                <a:gd name="connsiteY11" fmla="*/ 247472 h 252398"/>
                <a:gd name="connsiteX12" fmla="*/ 55273 w 56430"/>
                <a:gd name="connsiteY12" fmla="*/ 130611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273" y="130611"/>
                  </a:moveTo>
                  <a:cubicBezTo>
                    <a:pt x="56538" y="127583"/>
                    <a:pt x="56538" y="127078"/>
                    <a:pt x="56538" y="126321"/>
                  </a:cubicBezTo>
                  <a:cubicBezTo>
                    <a:pt x="56538" y="125563"/>
                    <a:pt x="56538" y="125059"/>
                    <a:pt x="55273" y="122030"/>
                  </a:cubicBezTo>
                  <a:lnTo>
                    <a:pt x="10989" y="5926"/>
                  </a:lnTo>
                  <a:cubicBezTo>
                    <a:pt x="9471" y="1636"/>
                    <a:pt x="7953" y="121"/>
                    <a:pt x="5169" y="121"/>
                  </a:cubicBezTo>
                  <a:cubicBezTo>
                    <a:pt x="2385" y="121"/>
                    <a:pt x="108" y="2393"/>
                    <a:pt x="108" y="5169"/>
                  </a:cubicBezTo>
                  <a:cubicBezTo>
                    <a:pt x="108" y="5926"/>
                    <a:pt x="108" y="6431"/>
                    <a:pt x="1373" y="9208"/>
                  </a:cubicBezTo>
                  <a:lnTo>
                    <a:pt x="46163" y="126321"/>
                  </a:lnTo>
                  <a:lnTo>
                    <a:pt x="1373" y="242929"/>
                  </a:lnTo>
                  <a:cubicBezTo>
                    <a:pt x="108" y="245705"/>
                    <a:pt x="108" y="246210"/>
                    <a:pt x="108" y="247472"/>
                  </a:cubicBezTo>
                  <a:cubicBezTo>
                    <a:pt x="108" y="250248"/>
                    <a:pt x="2385" y="252520"/>
                    <a:pt x="5169" y="252520"/>
                  </a:cubicBezTo>
                  <a:cubicBezTo>
                    <a:pt x="8459" y="252520"/>
                    <a:pt x="9471" y="249996"/>
                    <a:pt x="10483" y="247472"/>
                  </a:cubicBezTo>
                  <a:lnTo>
                    <a:pt x="55273" y="130611"/>
                  </a:lnTo>
                  <a:close/>
                </a:path>
              </a:pathLst>
            </a:custGeom>
            <a:solidFill>
              <a:srgbClr val="000000"/>
            </a:solidFill>
            <a:ln w="25400"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00AEA5-642F-4DA4-0BD4-096B4AC27602}"/>
                </a:ext>
              </a:extLst>
            </p:cNvPr>
            <p:cNvSpPr/>
            <p:nvPr>
              <p:custDataLst>
                <p:tags r:id="rId140"/>
              </p:custDataLst>
            </p:nvPr>
          </p:nvSpPr>
          <p:spPr>
            <a:xfrm>
              <a:off x="5385634" y="5607252"/>
              <a:ext cx="85910" cy="118198"/>
            </a:xfrm>
            <a:custGeom>
              <a:avLst/>
              <a:gdLst>
                <a:gd name="connsiteX0" fmla="*/ 20483 w 85910"/>
                <a:gd name="connsiteY0" fmla="*/ 53658 h 118198"/>
                <a:gd name="connsiteX1" fmla="*/ 36425 w 85910"/>
                <a:gd name="connsiteY1" fmla="*/ 57898 h 118198"/>
                <a:gd name="connsiteX2" fmla="*/ 66715 w 85910"/>
                <a:gd name="connsiteY2" fmla="*/ 29453 h 118198"/>
                <a:gd name="connsiteX3" fmla="*/ 62287 w 85910"/>
                <a:gd name="connsiteY3" fmla="*/ 14435 h 118198"/>
                <a:gd name="connsiteX4" fmla="*/ 70790 w 85910"/>
                <a:gd name="connsiteY4" fmla="*/ 11961 h 118198"/>
                <a:gd name="connsiteX5" fmla="*/ 78406 w 85910"/>
                <a:gd name="connsiteY5" fmla="*/ 18145 h 118198"/>
                <a:gd name="connsiteX6" fmla="*/ 86023 w 85910"/>
                <a:gd name="connsiteY6" fmla="*/ 10548 h 118198"/>
                <a:gd name="connsiteX7" fmla="*/ 72561 w 85910"/>
                <a:gd name="connsiteY7" fmla="*/ 124 h 118198"/>
                <a:gd name="connsiteX8" fmla="*/ 53962 w 85910"/>
                <a:gd name="connsiteY8" fmla="*/ 6131 h 118198"/>
                <a:gd name="connsiteX9" fmla="*/ 36602 w 85910"/>
                <a:gd name="connsiteY9" fmla="*/ 1007 h 118198"/>
                <a:gd name="connsiteX10" fmla="*/ 6312 w 85910"/>
                <a:gd name="connsiteY10" fmla="*/ 29453 h 118198"/>
                <a:gd name="connsiteX11" fmla="*/ 11980 w 85910"/>
                <a:gd name="connsiteY11" fmla="*/ 45884 h 118198"/>
                <a:gd name="connsiteX12" fmla="*/ 8438 w 85910"/>
                <a:gd name="connsiteY12" fmla="*/ 57898 h 118198"/>
                <a:gd name="connsiteX13" fmla="*/ 12689 w 85910"/>
                <a:gd name="connsiteY13" fmla="*/ 70619 h 118198"/>
                <a:gd name="connsiteX14" fmla="*/ 112 w 85910"/>
                <a:gd name="connsiteY14" fmla="*/ 92174 h 118198"/>
                <a:gd name="connsiteX15" fmla="*/ 41739 w 85910"/>
                <a:gd name="connsiteY15" fmla="*/ 118322 h 118198"/>
                <a:gd name="connsiteX16" fmla="*/ 83366 w 85910"/>
                <a:gd name="connsiteY16" fmla="*/ 92174 h 118198"/>
                <a:gd name="connsiteX17" fmla="*/ 50950 w 85910"/>
                <a:gd name="connsiteY17" fmla="*/ 66909 h 118198"/>
                <a:gd name="connsiteX18" fmla="*/ 27391 w 85910"/>
                <a:gd name="connsiteY18" fmla="*/ 66379 h 118198"/>
                <a:gd name="connsiteX19" fmla="*/ 19597 w 85910"/>
                <a:gd name="connsiteY19" fmla="*/ 57898 h 118198"/>
                <a:gd name="connsiteX20" fmla="*/ 20483 w 85910"/>
                <a:gd name="connsiteY20" fmla="*/ 53658 h 118198"/>
                <a:gd name="connsiteX21" fmla="*/ 36425 w 85910"/>
                <a:gd name="connsiteY21" fmla="*/ 46414 h 118198"/>
                <a:gd name="connsiteX22" fmla="*/ 19774 w 85910"/>
                <a:gd name="connsiteY22" fmla="*/ 29453 h 118198"/>
                <a:gd name="connsiteX23" fmla="*/ 36425 w 85910"/>
                <a:gd name="connsiteY23" fmla="*/ 12491 h 118198"/>
                <a:gd name="connsiteX24" fmla="*/ 53253 w 85910"/>
                <a:gd name="connsiteY24" fmla="*/ 29453 h 118198"/>
                <a:gd name="connsiteX25" fmla="*/ 36425 w 85910"/>
                <a:gd name="connsiteY25" fmla="*/ 46414 h 118198"/>
                <a:gd name="connsiteX26" fmla="*/ 36779 w 85910"/>
                <a:gd name="connsiteY26" fmla="*/ 77863 h 118198"/>
                <a:gd name="connsiteX27" fmla="*/ 72207 w 85910"/>
                <a:gd name="connsiteY27" fmla="*/ 92174 h 118198"/>
                <a:gd name="connsiteX28" fmla="*/ 41739 w 85910"/>
                <a:gd name="connsiteY28" fmla="*/ 106838 h 118198"/>
                <a:gd name="connsiteX29" fmla="*/ 11272 w 85910"/>
                <a:gd name="connsiteY29" fmla="*/ 92174 h 118198"/>
                <a:gd name="connsiteX30" fmla="*/ 27037 w 85910"/>
                <a:gd name="connsiteY30" fmla="*/ 77863 h 118198"/>
                <a:gd name="connsiteX31" fmla="*/ 36779 w 85910"/>
                <a:gd name="connsiteY31" fmla="*/ 77863 h 11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910" h="118198">
                  <a:moveTo>
                    <a:pt x="20483" y="53658"/>
                  </a:moveTo>
                  <a:cubicBezTo>
                    <a:pt x="23494" y="55425"/>
                    <a:pt x="29340" y="57898"/>
                    <a:pt x="36425" y="57898"/>
                  </a:cubicBezTo>
                  <a:cubicBezTo>
                    <a:pt x="53607" y="57898"/>
                    <a:pt x="66715" y="44824"/>
                    <a:pt x="66715" y="29453"/>
                  </a:cubicBezTo>
                  <a:cubicBezTo>
                    <a:pt x="66715" y="23269"/>
                    <a:pt x="64413" y="17792"/>
                    <a:pt x="62287" y="14435"/>
                  </a:cubicBezTo>
                  <a:cubicBezTo>
                    <a:pt x="65830" y="12491"/>
                    <a:pt x="67778" y="12315"/>
                    <a:pt x="70790" y="11961"/>
                  </a:cubicBezTo>
                  <a:cubicBezTo>
                    <a:pt x="71852" y="16202"/>
                    <a:pt x="75041" y="18145"/>
                    <a:pt x="78406" y="18145"/>
                  </a:cubicBezTo>
                  <a:cubicBezTo>
                    <a:pt x="82658" y="18145"/>
                    <a:pt x="86023" y="14788"/>
                    <a:pt x="86023" y="10548"/>
                  </a:cubicBezTo>
                  <a:cubicBezTo>
                    <a:pt x="86023" y="5071"/>
                    <a:pt x="81595" y="124"/>
                    <a:pt x="72561" y="124"/>
                  </a:cubicBezTo>
                  <a:cubicBezTo>
                    <a:pt x="67778" y="124"/>
                    <a:pt x="60161" y="1537"/>
                    <a:pt x="53962" y="6131"/>
                  </a:cubicBezTo>
                  <a:cubicBezTo>
                    <a:pt x="52367" y="5071"/>
                    <a:pt x="45636" y="1007"/>
                    <a:pt x="36602" y="1007"/>
                  </a:cubicBezTo>
                  <a:cubicBezTo>
                    <a:pt x="19420" y="1007"/>
                    <a:pt x="6312" y="14082"/>
                    <a:pt x="6312" y="29453"/>
                  </a:cubicBezTo>
                  <a:cubicBezTo>
                    <a:pt x="6312" y="35106"/>
                    <a:pt x="8261" y="41290"/>
                    <a:pt x="11980" y="45884"/>
                  </a:cubicBezTo>
                  <a:cubicBezTo>
                    <a:pt x="10563" y="48181"/>
                    <a:pt x="8438" y="52951"/>
                    <a:pt x="8438" y="57898"/>
                  </a:cubicBezTo>
                  <a:cubicBezTo>
                    <a:pt x="8438" y="63022"/>
                    <a:pt x="10563" y="67969"/>
                    <a:pt x="12689" y="70619"/>
                  </a:cubicBezTo>
                  <a:cubicBezTo>
                    <a:pt x="5249" y="74859"/>
                    <a:pt x="112" y="83517"/>
                    <a:pt x="112" y="92174"/>
                  </a:cubicBezTo>
                  <a:cubicBezTo>
                    <a:pt x="112" y="107722"/>
                    <a:pt x="19243" y="118322"/>
                    <a:pt x="41739" y="118322"/>
                  </a:cubicBezTo>
                  <a:cubicBezTo>
                    <a:pt x="64236" y="118322"/>
                    <a:pt x="83366" y="107722"/>
                    <a:pt x="83366" y="92174"/>
                  </a:cubicBezTo>
                  <a:cubicBezTo>
                    <a:pt x="83366" y="76803"/>
                    <a:pt x="69904" y="67615"/>
                    <a:pt x="50950" y="66909"/>
                  </a:cubicBezTo>
                  <a:cubicBezTo>
                    <a:pt x="45636" y="66732"/>
                    <a:pt x="32528" y="67085"/>
                    <a:pt x="27391" y="66379"/>
                  </a:cubicBezTo>
                  <a:cubicBezTo>
                    <a:pt x="19597" y="66379"/>
                    <a:pt x="19597" y="58075"/>
                    <a:pt x="19597" y="57898"/>
                  </a:cubicBezTo>
                  <a:cubicBezTo>
                    <a:pt x="19597" y="55778"/>
                    <a:pt x="20129" y="54541"/>
                    <a:pt x="20483" y="53658"/>
                  </a:cubicBezTo>
                  <a:close/>
                  <a:moveTo>
                    <a:pt x="36425" y="46414"/>
                  </a:moveTo>
                  <a:cubicBezTo>
                    <a:pt x="27568" y="46414"/>
                    <a:pt x="19774" y="38993"/>
                    <a:pt x="19774" y="29453"/>
                  </a:cubicBezTo>
                  <a:cubicBezTo>
                    <a:pt x="19774" y="19912"/>
                    <a:pt x="27568" y="12491"/>
                    <a:pt x="36425" y="12491"/>
                  </a:cubicBezTo>
                  <a:cubicBezTo>
                    <a:pt x="45636" y="12491"/>
                    <a:pt x="53253" y="20089"/>
                    <a:pt x="53253" y="29453"/>
                  </a:cubicBezTo>
                  <a:cubicBezTo>
                    <a:pt x="53253" y="38640"/>
                    <a:pt x="45813" y="46414"/>
                    <a:pt x="36425" y="46414"/>
                  </a:cubicBezTo>
                  <a:close/>
                  <a:moveTo>
                    <a:pt x="36779" y="77863"/>
                  </a:moveTo>
                  <a:cubicBezTo>
                    <a:pt x="52367" y="77863"/>
                    <a:pt x="72207" y="77863"/>
                    <a:pt x="72207" y="92174"/>
                  </a:cubicBezTo>
                  <a:cubicBezTo>
                    <a:pt x="72207" y="99418"/>
                    <a:pt x="59453" y="106838"/>
                    <a:pt x="41739" y="106838"/>
                  </a:cubicBezTo>
                  <a:cubicBezTo>
                    <a:pt x="23849" y="106838"/>
                    <a:pt x="11272" y="99241"/>
                    <a:pt x="11272" y="92174"/>
                  </a:cubicBezTo>
                  <a:cubicBezTo>
                    <a:pt x="11272" y="85283"/>
                    <a:pt x="17649" y="78039"/>
                    <a:pt x="27037" y="77863"/>
                  </a:cubicBezTo>
                  <a:lnTo>
                    <a:pt x="36779" y="77863"/>
                  </a:lnTo>
                  <a:close/>
                </a:path>
              </a:pathLst>
            </a:custGeom>
            <a:solidFill>
              <a:srgbClr val="000000"/>
            </a:solidFill>
            <a:ln w="35560"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E997087E-04DE-C385-5BD7-85A8F590B917}"/>
                </a:ext>
              </a:extLst>
            </p:cNvPr>
            <p:cNvSpPr/>
            <p:nvPr>
              <p:custDataLst>
                <p:tags r:id="rId141"/>
              </p:custDataLst>
            </p:nvPr>
          </p:nvSpPr>
          <p:spPr>
            <a:xfrm>
              <a:off x="5487179" y="5607606"/>
              <a:ext cx="70500" cy="78445"/>
            </a:xfrm>
            <a:custGeom>
              <a:avLst/>
              <a:gdLst>
                <a:gd name="connsiteX0" fmla="*/ 70616 w 70500"/>
                <a:gd name="connsiteY0" fmla="*/ 58605 h 78445"/>
                <a:gd name="connsiteX1" fmla="*/ 63885 w 70500"/>
                <a:gd name="connsiteY1" fmla="*/ 53128 h 78445"/>
                <a:gd name="connsiteX2" fmla="*/ 57331 w 70500"/>
                <a:gd name="connsiteY2" fmla="*/ 57191 h 78445"/>
                <a:gd name="connsiteX3" fmla="*/ 40680 w 70500"/>
                <a:gd name="connsiteY3" fmla="*/ 66908 h 78445"/>
                <a:gd name="connsiteX4" fmla="*/ 13578 w 70500"/>
                <a:gd name="connsiteY4" fmla="*/ 39523 h 78445"/>
                <a:gd name="connsiteX5" fmla="*/ 41743 w 70500"/>
                <a:gd name="connsiteY5" fmla="*/ 11785 h 78445"/>
                <a:gd name="connsiteX6" fmla="*/ 50777 w 70500"/>
                <a:gd name="connsiteY6" fmla="*/ 12315 h 78445"/>
                <a:gd name="connsiteX7" fmla="*/ 51485 w 70500"/>
                <a:gd name="connsiteY7" fmla="*/ 14258 h 78445"/>
                <a:gd name="connsiteX8" fmla="*/ 59988 w 70500"/>
                <a:gd name="connsiteY8" fmla="*/ 22385 h 78445"/>
                <a:gd name="connsiteX9" fmla="*/ 68668 w 70500"/>
                <a:gd name="connsiteY9" fmla="*/ 13728 h 78445"/>
                <a:gd name="connsiteX10" fmla="*/ 42097 w 70500"/>
                <a:gd name="connsiteY10" fmla="*/ 124 h 78445"/>
                <a:gd name="connsiteX11" fmla="*/ 116 w 70500"/>
                <a:gd name="connsiteY11" fmla="*/ 39523 h 78445"/>
                <a:gd name="connsiteX12" fmla="*/ 39794 w 70500"/>
                <a:gd name="connsiteY12" fmla="*/ 78569 h 78445"/>
                <a:gd name="connsiteX13" fmla="*/ 70616 w 70500"/>
                <a:gd name="connsiteY13" fmla="*/ 58605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616" y="58605"/>
                  </a:moveTo>
                  <a:cubicBezTo>
                    <a:pt x="70616" y="54718"/>
                    <a:pt x="67605" y="53128"/>
                    <a:pt x="63885" y="53128"/>
                  </a:cubicBezTo>
                  <a:cubicBezTo>
                    <a:pt x="61405" y="53128"/>
                    <a:pt x="58925" y="53128"/>
                    <a:pt x="57331" y="57191"/>
                  </a:cubicBezTo>
                  <a:cubicBezTo>
                    <a:pt x="54142" y="64965"/>
                    <a:pt x="47057" y="66908"/>
                    <a:pt x="40680" y="66908"/>
                  </a:cubicBezTo>
                  <a:cubicBezTo>
                    <a:pt x="25978" y="66908"/>
                    <a:pt x="13578" y="54894"/>
                    <a:pt x="13578" y="39523"/>
                  </a:cubicBezTo>
                  <a:cubicBezTo>
                    <a:pt x="13578" y="30513"/>
                    <a:pt x="19247" y="11785"/>
                    <a:pt x="41743" y="11785"/>
                  </a:cubicBezTo>
                  <a:cubicBezTo>
                    <a:pt x="46880" y="11785"/>
                    <a:pt x="49891" y="12138"/>
                    <a:pt x="50777" y="12315"/>
                  </a:cubicBezTo>
                  <a:cubicBezTo>
                    <a:pt x="51308" y="12491"/>
                    <a:pt x="51485" y="12668"/>
                    <a:pt x="51485" y="14258"/>
                  </a:cubicBezTo>
                  <a:cubicBezTo>
                    <a:pt x="51840" y="19382"/>
                    <a:pt x="55560" y="22385"/>
                    <a:pt x="59988" y="22385"/>
                  </a:cubicBezTo>
                  <a:cubicBezTo>
                    <a:pt x="65302" y="22385"/>
                    <a:pt x="68668" y="18498"/>
                    <a:pt x="68668" y="13728"/>
                  </a:cubicBezTo>
                  <a:cubicBezTo>
                    <a:pt x="68668" y="124"/>
                    <a:pt x="50245" y="124"/>
                    <a:pt x="42097" y="124"/>
                  </a:cubicBezTo>
                  <a:cubicBezTo>
                    <a:pt x="10567" y="124"/>
                    <a:pt x="116" y="24505"/>
                    <a:pt x="116" y="39523"/>
                  </a:cubicBezTo>
                  <a:cubicBezTo>
                    <a:pt x="116" y="60725"/>
                    <a:pt x="17121" y="78569"/>
                    <a:pt x="39794" y="78569"/>
                  </a:cubicBezTo>
                  <a:cubicBezTo>
                    <a:pt x="64948" y="78569"/>
                    <a:pt x="70616" y="61608"/>
                    <a:pt x="70616" y="58605"/>
                  </a:cubicBezTo>
                  <a:close/>
                </a:path>
              </a:pathLst>
            </a:custGeom>
            <a:solidFill>
              <a:srgbClr val="000000"/>
            </a:solidFill>
            <a:ln w="35560"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1A1ABF4F-3925-B88E-871A-B88E15073AD9}"/>
                </a:ext>
              </a:extLst>
            </p:cNvPr>
            <p:cNvSpPr/>
            <p:nvPr>
              <p:custDataLst>
                <p:tags r:id="rId142"/>
              </p:custDataLst>
            </p:nvPr>
          </p:nvSpPr>
          <p:spPr>
            <a:xfrm>
              <a:off x="5653469" y="5420150"/>
              <a:ext cx="10122" cy="252398"/>
            </a:xfrm>
            <a:custGeom>
              <a:avLst/>
              <a:gdLst>
                <a:gd name="connsiteX0" fmla="*/ 10243 w 10122"/>
                <a:gd name="connsiteY0" fmla="*/ 9208 h 252398"/>
                <a:gd name="connsiteX1" fmla="*/ 5182 w 10122"/>
                <a:gd name="connsiteY1" fmla="*/ 121 h 252398"/>
                <a:gd name="connsiteX2" fmla="*/ 121 w 10122"/>
                <a:gd name="connsiteY2" fmla="*/ 9208 h 252398"/>
                <a:gd name="connsiteX3" fmla="*/ 121 w 10122"/>
                <a:gd name="connsiteY3" fmla="*/ 243434 h 252398"/>
                <a:gd name="connsiteX4" fmla="*/ 5182 w 10122"/>
                <a:gd name="connsiteY4" fmla="*/ 252520 h 252398"/>
                <a:gd name="connsiteX5" fmla="*/ 10243 w 10122"/>
                <a:gd name="connsiteY5" fmla="*/ 243434 h 252398"/>
                <a:gd name="connsiteX6" fmla="*/ 10243 w 10122"/>
                <a:gd name="connsiteY6" fmla="*/ 9208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43" y="9208"/>
                  </a:moveTo>
                  <a:cubicBezTo>
                    <a:pt x="10243" y="4664"/>
                    <a:pt x="10243" y="121"/>
                    <a:pt x="5182" y="121"/>
                  </a:cubicBezTo>
                  <a:cubicBezTo>
                    <a:pt x="121" y="121"/>
                    <a:pt x="121" y="4664"/>
                    <a:pt x="121" y="9208"/>
                  </a:cubicBezTo>
                  <a:lnTo>
                    <a:pt x="121" y="243434"/>
                  </a:lnTo>
                  <a:cubicBezTo>
                    <a:pt x="121" y="247977"/>
                    <a:pt x="121" y="252520"/>
                    <a:pt x="5182" y="252520"/>
                  </a:cubicBezTo>
                  <a:cubicBezTo>
                    <a:pt x="10243" y="252520"/>
                    <a:pt x="10243" y="247977"/>
                    <a:pt x="10243" y="243434"/>
                  </a:cubicBezTo>
                  <a:lnTo>
                    <a:pt x="10243" y="9208"/>
                  </a:lnTo>
                  <a:close/>
                </a:path>
              </a:pathLst>
            </a:custGeom>
            <a:solidFill>
              <a:srgbClr val="000000"/>
            </a:solidFill>
            <a:ln w="25400"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EB6BDD9C-3634-F346-73DB-0A17B59574C5}"/>
                </a:ext>
              </a:extLst>
            </p:cNvPr>
            <p:cNvSpPr/>
            <p:nvPr>
              <p:custDataLst>
                <p:tags r:id="rId143"/>
              </p:custDataLst>
            </p:nvPr>
          </p:nvSpPr>
          <p:spPr>
            <a:xfrm>
              <a:off x="5707566" y="5434284"/>
              <a:ext cx="114632" cy="177941"/>
            </a:xfrm>
            <a:custGeom>
              <a:avLst/>
              <a:gdLst>
                <a:gd name="connsiteX0" fmla="*/ 58832 w 114632"/>
                <a:gd name="connsiteY0" fmla="*/ 2898 h 177941"/>
                <a:gd name="connsiteX1" fmla="*/ 55542 w 114632"/>
                <a:gd name="connsiteY1" fmla="*/ 121 h 177941"/>
                <a:gd name="connsiteX2" fmla="*/ 24670 w 114632"/>
                <a:gd name="connsiteY2" fmla="*/ 2645 h 177941"/>
                <a:gd name="connsiteX3" fmla="*/ 19862 w 114632"/>
                <a:gd name="connsiteY3" fmla="*/ 7693 h 177941"/>
                <a:gd name="connsiteX4" fmla="*/ 25935 w 114632"/>
                <a:gd name="connsiteY4" fmla="*/ 10722 h 177941"/>
                <a:gd name="connsiteX5" fmla="*/ 38588 w 114632"/>
                <a:gd name="connsiteY5" fmla="*/ 15013 h 177941"/>
                <a:gd name="connsiteX6" fmla="*/ 37829 w 114632"/>
                <a:gd name="connsiteY6" fmla="*/ 20061 h 177941"/>
                <a:gd name="connsiteX7" fmla="*/ 1136 w 114632"/>
                <a:gd name="connsiteY7" fmla="*/ 165442 h 177941"/>
                <a:gd name="connsiteX8" fmla="*/ 124 w 114632"/>
                <a:gd name="connsiteY8" fmla="*/ 170995 h 177941"/>
                <a:gd name="connsiteX9" fmla="*/ 7463 w 114632"/>
                <a:gd name="connsiteY9" fmla="*/ 178062 h 177941"/>
                <a:gd name="connsiteX10" fmla="*/ 16066 w 114632"/>
                <a:gd name="connsiteY10" fmla="*/ 172762 h 177941"/>
                <a:gd name="connsiteX11" fmla="*/ 30237 w 114632"/>
                <a:gd name="connsiteY11" fmla="*/ 117487 h 177941"/>
                <a:gd name="connsiteX12" fmla="*/ 59591 w 114632"/>
                <a:gd name="connsiteY12" fmla="*/ 138941 h 177941"/>
                <a:gd name="connsiteX13" fmla="*/ 58832 w 114632"/>
                <a:gd name="connsiteY13" fmla="*/ 144241 h 177941"/>
                <a:gd name="connsiteX14" fmla="*/ 57820 w 114632"/>
                <a:gd name="connsiteY14" fmla="*/ 153075 h 177941"/>
                <a:gd name="connsiteX15" fmla="*/ 81101 w 114632"/>
                <a:gd name="connsiteY15" fmla="*/ 178062 h 177941"/>
                <a:gd name="connsiteX16" fmla="*/ 101092 w 114632"/>
                <a:gd name="connsiteY16" fmla="*/ 164685 h 177941"/>
                <a:gd name="connsiteX17" fmla="*/ 110201 w 114632"/>
                <a:gd name="connsiteY17" fmla="*/ 139193 h 177941"/>
                <a:gd name="connsiteX18" fmla="*/ 107165 w 114632"/>
                <a:gd name="connsiteY18" fmla="*/ 136669 h 177941"/>
                <a:gd name="connsiteX19" fmla="*/ 103622 w 114632"/>
                <a:gd name="connsiteY19" fmla="*/ 141212 h 177941"/>
                <a:gd name="connsiteX20" fmla="*/ 81607 w 114632"/>
                <a:gd name="connsiteY20" fmla="*/ 172510 h 177941"/>
                <a:gd name="connsiteX21" fmla="*/ 73509 w 114632"/>
                <a:gd name="connsiteY21" fmla="*/ 160647 h 177941"/>
                <a:gd name="connsiteX22" fmla="*/ 75533 w 114632"/>
                <a:gd name="connsiteY22" fmla="*/ 146513 h 177941"/>
                <a:gd name="connsiteX23" fmla="*/ 76546 w 114632"/>
                <a:gd name="connsiteY23" fmla="*/ 138688 h 177941"/>
                <a:gd name="connsiteX24" fmla="*/ 39094 w 114632"/>
                <a:gd name="connsiteY24" fmla="*/ 112186 h 177941"/>
                <a:gd name="connsiteX25" fmla="*/ 60856 w 114632"/>
                <a:gd name="connsiteY25" fmla="*/ 93509 h 177941"/>
                <a:gd name="connsiteX26" fmla="*/ 97043 w 114632"/>
                <a:gd name="connsiteY26" fmla="*/ 69278 h 177941"/>
                <a:gd name="connsiteX27" fmla="*/ 99320 w 114632"/>
                <a:gd name="connsiteY27" fmla="*/ 69531 h 177941"/>
                <a:gd name="connsiteX28" fmla="*/ 104634 w 114632"/>
                <a:gd name="connsiteY28" fmla="*/ 71550 h 177941"/>
                <a:gd name="connsiteX29" fmla="*/ 105646 w 114632"/>
                <a:gd name="connsiteY29" fmla="*/ 72560 h 177941"/>
                <a:gd name="connsiteX30" fmla="*/ 91223 w 114632"/>
                <a:gd name="connsiteY30" fmla="*/ 86189 h 177941"/>
                <a:gd name="connsiteX31" fmla="*/ 100838 w 114632"/>
                <a:gd name="connsiteY31" fmla="*/ 95023 h 177941"/>
                <a:gd name="connsiteX32" fmla="*/ 114756 w 114632"/>
                <a:gd name="connsiteY32" fmla="*/ 79627 h 177941"/>
                <a:gd name="connsiteX33" fmla="*/ 97549 w 114632"/>
                <a:gd name="connsiteY33" fmla="*/ 63726 h 177941"/>
                <a:gd name="connsiteX34" fmla="*/ 60603 w 114632"/>
                <a:gd name="connsiteY34" fmla="*/ 85937 h 177941"/>
                <a:gd name="connsiteX35" fmla="*/ 32515 w 114632"/>
                <a:gd name="connsiteY35" fmla="*/ 109410 h 177941"/>
                <a:gd name="connsiteX36" fmla="*/ 58832 w 114632"/>
                <a:gd name="connsiteY36" fmla="*/ 2898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8832" y="2898"/>
                  </a:moveTo>
                  <a:cubicBezTo>
                    <a:pt x="58832" y="2645"/>
                    <a:pt x="58832" y="121"/>
                    <a:pt x="55542" y="121"/>
                  </a:cubicBezTo>
                  <a:cubicBezTo>
                    <a:pt x="49722" y="121"/>
                    <a:pt x="31249" y="2140"/>
                    <a:pt x="24670" y="2645"/>
                  </a:cubicBezTo>
                  <a:cubicBezTo>
                    <a:pt x="22646" y="2898"/>
                    <a:pt x="19862" y="3150"/>
                    <a:pt x="19862" y="7693"/>
                  </a:cubicBezTo>
                  <a:cubicBezTo>
                    <a:pt x="19862" y="10722"/>
                    <a:pt x="22140" y="10722"/>
                    <a:pt x="25935" y="10722"/>
                  </a:cubicBezTo>
                  <a:cubicBezTo>
                    <a:pt x="38082" y="10722"/>
                    <a:pt x="38588" y="12489"/>
                    <a:pt x="38588" y="15013"/>
                  </a:cubicBezTo>
                  <a:lnTo>
                    <a:pt x="37829" y="20061"/>
                  </a:lnTo>
                  <a:lnTo>
                    <a:pt x="1136" y="165442"/>
                  </a:lnTo>
                  <a:cubicBezTo>
                    <a:pt x="124" y="168976"/>
                    <a:pt x="124" y="169481"/>
                    <a:pt x="124" y="170995"/>
                  </a:cubicBezTo>
                  <a:cubicBezTo>
                    <a:pt x="124" y="176800"/>
                    <a:pt x="5185" y="178062"/>
                    <a:pt x="7463" y="178062"/>
                  </a:cubicBezTo>
                  <a:cubicBezTo>
                    <a:pt x="10752" y="178062"/>
                    <a:pt x="14548" y="175791"/>
                    <a:pt x="16066" y="172762"/>
                  </a:cubicBezTo>
                  <a:cubicBezTo>
                    <a:pt x="17332" y="170490"/>
                    <a:pt x="28719" y="123797"/>
                    <a:pt x="30237" y="117487"/>
                  </a:cubicBezTo>
                  <a:cubicBezTo>
                    <a:pt x="38841" y="118244"/>
                    <a:pt x="59591" y="122282"/>
                    <a:pt x="59591" y="138941"/>
                  </a:cubicBezTo>
                  <a:cubicBezTo>
                    <a:pt x="59591" y="140707"/>
                    <a:pt x="59591" y="141717"/>
                    <a:pt x="58832" y="144241"/>
                  </a:cubicBezTo>
                  <a:cubicBezTo>
                    <a:pt x="58326" y="147270"/>
                    <a:pt x="57820" y="150298"/>
                    <a:pt x="57820" y="153075"/>
                  </a:cubicBezTo>
                  <a:cubicBezTo>
                    <a:pt x="57820" y="167966"/>
                    <a:pt x="67942" y="178062"/>
                    <a:pt x="81101" y="178062"/>
                  </a:cubicBezTo>
                  <a:cubicBezTo>
                    <a:pt x="88692" y="178062"/>
                    <a:pt x="95524" y="174024"/>
                    <a:pt x="101092" y="164685"/>
                  </a:cubicBezTo>
                  <a:cubicBezTo>
                    <a:pt x="107418" y="153580"/>
                    <a:pt x="110201" y="139698"/>
                    <a:pt x="110201" y="139193"/>
                  </a:cubicBezTo>
                  <a:cubicBezTo>
                    <a:pt x="110201" y="136669"/>
                    <a:pt x="107924" y="136669"/>
                    <a:pt x="107165" y="136669"/>
                  </a:cubicBezTo>
                  <a:cubicBezTo>
                    <a:pt x="104634" y="136669"/>
                    <a:pt x="104381" y="137679"/>
                    <a:pt x="103622" y="141212"/>
                  </a:cubicBezTo>
                  <a:cubicBezTo>
                    <a:pt x="98561" y="159637"/>
                    <a:pt x="92741" y="172510"/>
                    <a:pt x="81607" y="172510"/>
                  </a:cubicBezTo>
                  <a:cubicBezTo>
                    <a:pt x="76799" y="172510"/>
                    <a:pt x="73509" y="169733"/>
                    <a:pt x="73509" y="160647"/>
                  </a:cubicBezTo>
                  <a:cubicBezTo>
                    <a:pt x="73509" y="156356"/>
                    <a:pt x="74521" y="150551"/>
                    <a:pt x="75533" y="146513"/>
                  </a:cubicBezTo>
                  <a:cubicBezTo>
                    <a:pt x="76546" y="142222"/>
                    <a:pt x="76546" y="141212"/>
                    <a:pt x="76546" y="138688"/>
                  </a:cubicBezTo>
                  <a:cubicBezTo>
                    <a:pt x="76546" y="122282"/>
                    <a:pt x="60603" y="114963"/>
                    <a:pt x="39094" y="112186"/>
                  </a:cubicBezTo>
                  <a:cubicBezTo>
                    <a:pt x="46939" y="107643"/>
                    <a:pt x="55036" y="99566"/>
                    <a:pt x="60856" y="93509"/>
                  </a:cubicBezTo>
                  <a:cubicBezTo>
                    <a:pt x="73003" y="80132"/>
                    <a:pt x="84643" y="69278"/>
                    <a:pt x="97043" y="69278"/>
                  </a:cubicBezTo>
                  <a:cubicBezTo>
                    <a:pt x="98561" y="69278"/>
                    <a:pt x="98814" y="69278"/>
                    <a:pt x="99320" y="69531"/>
                  </a:cubicBezTo>
                  <a:cubicBezTo>
                    <a:pt x="102357" y="70036"/>
                    <a:pt x="102610" y="70036"/>
                    <a:pt x="104634" y="71550"/>
                  </a:cubicBezTo>
                  <a:cubicBezTo>
                    <a:pt x="105140" y="71802"/>
                    <a:pt x="105140" y="72055"/>
                    <a:pt x="105646" y="72560"/>
                  </a:cubicBezTo>
                  <a:cubicBezTo>
                    <a:pt x="93500" y="73317"/>
                    <a:pt x="91223" y="83160"/>
                    <a:pt x="91223" y="86189"/>
                  </a:cubicBezTo>
                  <a:cubicBezTo>
                    <a:pt x="91223" y="90228"/>
                    <a:pt x="94006" y="95023"/>
                    <a:pt x="100838" y="95023"/>
                  </a:cubicBezTo>
                  <a:cubicBezTo>
                    <a:pt x="107418" y="95023"/>
                    <a:pt x="114756" y="89470"/>
                    <a:pt x="114756" y="79627"/>
                  </a:cubicBezTo>
                  <a:cubicBezTo>
                    <a:pt x="114756" y="72055"/>
                    <a:pt x="108936" y="63726"/>
                    <a:pt x="97549" y="63726"/>
                  </a:cubicBezTo>
                  <a:cubicBezTo>
                    <a:pt x="90463" y="63726"/>
                    <a:pt x="78823" y="65745"/>
                    <a:pt x="60603" y="85937"/>
                  </a:cubicBezTo>
                  <a:cubicBezTo>
                    <a:pt x="52000" y="95528"/>
                    <a:pt x="42131" y="105624"/>
                    <a:pt x="32515" y="109410"/>
                  </a:cubicBezTo>
                  <a:lnTo>
                    <a:pt x="58832" y="2898"/>
                  </a:lnTo>
                  <a:close/>
                </a:path>
              </a:pathLst>
            </a:custGeom>
            <a:solidFill>
              <a:srgbClr val="000000"/>
            </a:solidFill>
            <a:ln w="25400"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DC0CC1B8-9C39-1A91-6540-D1CFCD874E5B}"/>
                </a:ext>
              </a:extLst>
            </p:cNvPr>
            <p:cNvSpPr/>
            <p:nvPr>
              <p:custDataLst>
                <p:tags r:id="rId144"/>
              </p:custDataLst>
            </p:nvPr>
          </p:nvSpPr>
          <p:spPr>
            <a:xfrm>
              <a:off x="5910589" y="5541301"/>
              <a:ext cx="154614" cy="10095"/>
            </a:xfrm>
            <a:custGeom>
              <a:avLst/>
              <a:gdLst>
                <a:gd name="connsiteX0" fmla="*/ 145889 w 154614"/>
                <a:gd name="connsiteY0" fmla="*/ 10217 h 10095"/>
                <a:gd name="connsiteX1" fmla="*/ 154746 w 154614"/>
                <a:gd name="connsiteY1" fmla="*/ 5169 h 10095"/>
                <a:gd name="connsiteX2" fmla="*/ 145889 w 154614"/>
                <a:gd name="connsiteY2" fmla="*/ 121 h 10095"/>
                <a:gd name="connsiteX3" fmla="*/ 8989 w 154614"/>
                <a:gd name="connsiteY3" fmla="*/ 121 h 10095"/>
                <a:gd name="connsiteX4" fmla="*/ 132 w 154614"/>
                <a:gd name="connsiteY4" fmla="*/ 5169 h 10095"/>
                <a:gd name="connsiteX5" fmla="*/ 8989 w 154614"/>
                <a:gd name="connsiteY5" fmla="*/ 10217 h 10095"/>
                <a:gd name="connsiteX6" fmla="*/ 145889 w 154614"/>
                <a:gd name="connsiteY6" fmla="*/ 10217 h 1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095">
                  <a:moveTo>
                    <a:pt x="145889" y="10217"/>
                  </a:moveTo>
                  <a:cubicBezTo>
                    <a:pt x="150191" y="10217"/>
                    <a:pt x="154746" y="10217"/>
                    <a:pt x="154746" y="5169"/>
                  </a:cubicBezTo>
                  <a:cubicBezTo>
                    <a:pt x="154746" y="121"/>
                    <a:pt x="150191" y="121"/>
                    <a:pt x="145889" y="121"/>
                  </a:cubicBezTo>
                  <a:lnTo>
                    <a:pt x="8989" y="121"/>
                  </a:lnTo>
                  <a:cubicBezTo>
                    <a:pt x="4687" y="121"/>
                    <a:pt x="132" y="121"/>
                    <a:pt x="132" y="5169"/>
                  </a:cubicBezTo>
                  <a:cubicBezTo>
                    <a:pt x="132" y="10217"/>
                    <a:pt x="4687" y="10217"/>
                    <a:pt x="8989" y="10217"/>
                  </a:cubicBezTo>
                  <a:lnTo>
                    <a:pt x="145889" y="10217"/>
                  </a:lnTo>
                  <a:close/>
                </a:path>
              </a:pathLst>
            </a:custGeom>
            <a:solidFill>
              <a:srgbClr val="000000"/>
            </a:solidFill>
            <a:ln w="25400"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082CB312-7C41-E6D8-7F13-92DF66FC5120}"/>
                </a:ext>
              </a:extLst>
            </p:cNvPr>
            <p:cNvSpPr/>
            <p:nvPr>
              <p:custDataLst>
                <p:tags r:id="rId145"/>
              </p:custDataLst>
            </p:nvPr>
          </p:nvSpPr>
          <p:spPr>
            <a:xfrm>
              <a:off x="6165158" y="5441351"/>
              <a:ext cx="83506" cy="168097"/>
            </a:xfrm>
            <a:custGeom>
              <a:avLst/>
              <a:gdLst>
                <a:gd name="connsiteX0" fmla="*/ 52017 w 83506"/>
                <a:gd name="connsiteY0" fmla="*/ 6684 h 168097"/>
                <a:gd name="connsiteX1" fmla="*/ 46197 w 83506"/>
                <a:gd name="connsiteY1" fmla="*/ 121 h 168097"/>
                <a:gd name="connsiteX2" fmla="*/ 142 w 83506"/>
                <a:gd name="connsiteY2" fmla="*/ 16275 h 168097"/>
                <a:gd name="connsiteX3" fmla="*/ 142 w 83506"/>
                <a:gd name="connsiteY3" fmla="*/ 24099 h 168097"/>
                <a:gd name="connsiteX4" fmla="*/ 33292 w 83506"/>
                <a:gd name="connsiteY4" fmla="*/ 17537 h 168097"/>
                <a:gd name="connsiteX5" fmla="*/ 33292 w 83506"/>
                <a:gd name="connsiteY5" fmla="*/ 148279 h 168097"/>
                <a:gd name="connsiteX6" fmla="*/ 9758 w 83506"/>
                <a:gd name="connsiteY6" fmla="*/ 160394 h 168097"/>
                <a:gd name="connsiteX7" fmla="*/ 1660 w 83506"/>
                <a:gd name="connsiteY7" fmla="*/ 160394 h 168097"/>
                <a:gd name="connsiteX8" fmla="*/ 1660 w 83506"/>
                <a:gd name="connsiteY8" fmla="*/ 168219 h 168097"/>
                <a:gd name="connsiteX9" fmla="*/ 42654 w 83506"/>
                <a:gd name="connsiteY9" fmla="*/ 167462 h 168097"/>
                <a:gd name="connsiteX10" fmla="*/ 83649 w 83506"/>
                <a:gd name="connsiteY10" fmla="*/ 168219 h 168097"/>
                <a:gd name="connsiteX11" fmla="*/ 83649 w 83506"/>
                <a:gd name="connsiteY11" fmla="*/ 160394 h 168097"/>
                <a:gd name="connsiteX12" fmla="*/ 75551 w 83506"/>
                <a:gd name="connsiteY12" fmla="*/ 160394 h 168097"/>
                <a:gd name="connsiteX13" fmla="*/ 52017 w 83506"/>
                <a:gd name="connsiteY13" fmla="*/ 148279 h 168097"/>
                <a:gd name="connsiteX14" fmla="*/ 52017 w 83506"/>
                <a:gd name="connsiteY14" fmla="*/ 6684 h 16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097">
                  <a:moveTo>
                    <a:pt x="52017" y="6684"/>
                  </a:moveTo>
                  <a:cubicBezTo>
                    <a:pt x="52017" y="626"/>
                    <a:pt x="52017" y="121"/>
                    <a:pt x="46197" y="121"/>
                  </a:cubicBezTo>
                  <a:cubicBezTo>
                    <a:pt x="30508" y="16275"/>
                    <a:pt x="8239" y="16275"/>
                    <a:pt x="142" y="16275"/>
                  </a:cubicBezTo>
                  <a:lnTo>
                    <a:pt x="142" y="24099"/>
                  </a:lnTo>
                  <a:cubicBezTo>
                    <a:pt x="5203" y="24099"/>
                    <a:pt x="20133" y="24099"/>
                    <a:pt x="33292" y="17537"/>
                  </a:cubicBezTo>
                  <a:lnTo>
                    <a:pt x="33292" y="148279"/>
                  </a:lnTo>
                  <a:cubicBezTo>
                    <a:pt x="33292" y="157366"/>
                    <a:pt x="32532" y="160394"/>
                    <a:pt x="9758" y="160394"/>
                  </a:cubicBezTo>
                  <a:lnTo>
                    <a:pt x="1660" y="160394"/>
                  </a:lnTo>
                  <a:lnTo>
                    <a:pt x="1660" y="168219"/>
                  </a:lnTo>
                  <a:cubicBezTo>
                    <a:pt x="10517" y="167462"/>
                    <a:pt x="32532" y="167462"/>
                    <a:pt x="42654" y="167462"/>
                  </a:cubicBezTo>
                  <a:cubicBezTo>
                    <a:pt x="52776" y="167462"/>
                    <a:pt x="74792" y="167462"/>
                    <a:pt x="83649" y="168219"/>
                  </a:cubicBezTo>
                  <a:lnTo>
                    <a:pt x="83649" y="160394"/>
                  </a:lnTo>
                  <a:lnTo>
                    <a:pt x="75551" y="160394"/>
                  </a:lnTo>
                  <a:cubicBezTo>
                    <a:pt x="52776" y="160394"/>
                    <a:pt x="52017" y="157618"/>
                    <a:pt x="52017" y="148279"/>
                  </a:cubicBezTo>
                  <a:lnTo>
                    <a:pt x="52017" y="6684"/>
                  </a:lnTo>
                  <a:close/>
                </a:path>
              </a:pathLst>
            </a:custGeom>
            <a:solidFill>
              <a:srgbClr val="000000"/>
            </a:solidFill>
            <a:ln w="25400"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AE5F133D-2893-47FF-1361-030283CC424C}"/>
                </a:ext>
              </a:extLst>
            </p:cNvPr>
            <p:cNvSpPr/>
            <p:nvPr>
              <p:custDataLst>
                <p:tags r:id="rId146"/>
              </p:custDataLst>
            </p:nvPr>
          </p:nvSpPr>
          <p:spPr>
            <a:xfrm>
              <a:off x="6283080" y="5420150"/>
              <a:ext cx="56430" cy="252398"/>
            </a:xfrm>
            <a:custGeom>
              <a:avLst/>
              <a:gdLst>
                <a:gd name="connsiteX0" fmla="*/ 55312 w 56430"/>
                <a:gd name="connsiteY0" fmla="*/ 130611 h 252398"/>
                <a:gd name="connsiteX1" fmla="*/ 56577 w 56430"/>
                <a:gd name="connsiteY1" fmla="*/ 126321 h 252398"/>
                <a:gd name="connsiteX2" fmla="*/ 55312 w 56430"/>
                <a:gd name="connsiteY2" fmla="*/ 122030 h 252398"/>
                <a:gd name="connsiteX3" fmla="*/ 11028 w 56430"/>
                <a:gd name="connsiteY3" fmla="*/ 5926 h 252398"/>
                <a:gd name="connsiteX4" fmla="*/ 5208 w 56430"/>
                <a:gd name="connsiteY4" fmla="*/ 121 h 252398"/>
                <a:gd name="connsiteX5" fmla="*/ 147 w 56430"/>
                <a:gd name="connsiteY5" fmla="*/ 5169 h 252398"/>
                <a:gd name="connsiteX6" fmla="*/ 1412 w 56430"/>
                <a:gd name="connsiteY6" fmla="*/ 9208 h 252398"/>
                <a:gd name="connsiteX7" fmla="*/ 46202 w 56430"/>
                <a:gd name="connsiteY7" fmla="*/ 126321 h 252398"/>
                <a:gd name="connsiteX8" fmla="*/ 1412 w 56430"/>
                <a:gd name="connsiteY8" fmla="*/ 242929 h 252398"/>
                <a:gd name="connsiteX9" fmla="*/ 147 w 56430"/>
                <a:gd name="connsiteY9" fmla="*/ 247472 h 252398"/>
                <a:gd name="connsiteX10" fmla="*/ 5208 w 56430"/>
                <a:gd name="connsiteY10" fmla="*/ 252520 h 252398"/>
                <a:gd name="connsiteX11" fmla="*/ 10522 w 56430"/>
                <a:gd name="connsiteY11" fmla="*/ 247472 h 252398"/>
                <a:gd name="connsiteX12" fmla="*/ 55312 w 56430"/>
                <a:gd name="connsiteY12" fmla="*/ 130611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312" y="130611"/>
                  </a:moveTo>
                  <a:cubicBezTo>
                    <a:pt x="56577" y="127583"/>
                    <a:pt x="56577" y="127078"/>
                    <a:pt x="56577" y="126321"/>
                  </a:cubicBezTo>
                  <a:cubicBezTo>
                    <a:pt x="56577" y="125563"/>
                    <a:pt x="56577" y="125059"/>
                    <a:pt x="55312" y="122030"/>
                  </a:cubicBezTo>
                  <a:lnTo>
                    <a:pt x="11028" y="5926"/>
                  </a:lnTo>
                  <a:cubicBezTo>
                    <a:pt x="9510" y="1636"/>
                    <a:pt x="7991" y="121"/>
                    <a:pt x="5208" y="121"/>
                  </a:cubicBezTo>
                  <a:cubicBezTo>
                    <a:pt x="2424" y="121"/>
                    <a:pt x="147" y="2393"/>
                    <a:pt x="147" y="5169"/>
                  </a:cubicBezTo>
                  <a:cubicBezTo>
                    <a:pt x="147" y="5926"/>
                    <a:pt x="147" y="6431"/>
                    <a:pt x="1412" y="9208"/>
                  </a:cubicBezTo>
                  <a:lnTo>
                    <a:pt x="46202" y="126321"/>
                  </a:lnTo>
                  <a:lnTo>
                    <a:pt x="1412" y="242929"/>
                  </a:lnTo>
                  <a:cubicBezTo>
                    <a:pt x="147" y="245705"/>
                    <a:pt x="147" y="246210"/>
                    <a:pt x="147" y="247472"/>
                  </a:cubicBezTo>
                  <a:cubicBezTo>
                    <a:pt x="147" y="250248"/>
                    <a:pt x="2424" y="252520"/>
                    <a:pt x="5208" y="252520"/>
                  </a:cubicBezTo>
                  <a:cubicBezTo>
                    <a:pt x="8497" y="252520"/>
                    <a:pt x="9510" y="249996"/>
                    <a:pt x="10522" y="247472"/>
                  </a:cubicBezTo>
                  <a:lnTo>
                    <a:pt x="55312" y="130611"/>
                  </a:lnTo>
                  <a:close/>
                </a:path>
              </a:pathLst>
            </a:custGeom>
            <a:solidFill>
              <a:srgbClr val="000000"/>
            </a:solidFill>
            <a:ln w="25400"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14D0221F-7050-BFE4-A31E-A1D8CB38B1EB}"/>
                </a:ext>
              </a:extLst>
            </p:cNvPr>
            <p:cNvSpPr/>
            <p:nvPr>
              <p:custDataLst>
                <p:tags r:id="rId147"/>
              </p:custDataLst>
            </p:nvPr>
          </p:nvSpPr>
          <p:spPr>
            <a:xfrm>
              <a:off x="6377845" y="5577217"/>
              <a:ext cx="73334" cy="107951"/>
            </a:xfrm>
            <a:custGeom>
              <a:avLst/>
              <a:gdLst>
                <a:gd name="connsiteX0" fmla="*/ 43549 w 73334"/>
                <a:gd name="connsiteY0" fmla="*/ 7721 h 107951"/>
                <a:gd name="connsiteX1" fmla="*/ 35933 w 73334"/>
                <a:gd name="connsiteY1" fmla="*/ 124 h 107951"/>
                <a:gd name="connsiteX2" fmla="*/ 7945 w 73334"/>
                <a:gd name="connsiteY2" fmla="*/ 124 h 107951"/>
                <a:gd name="connsiteX3" fmla="*/ 151 w 73334"/>
                <a:gd name="connsiteY3" fmla="*/ 5954 h 107951"/>
                <a:gd name="connsiteX4" fmla="*/ 7945 w 73334"/>
                <a:gd name="connsiteY4" fmla="*/ 11784 h 107951"/>
                <a:gd name="connsiteX5" fmla="*/ 30087 w 73334"/>
                <a:gd name="connsiteY5" fmla="*/ 11784 h 107951"/>
                <a:gd name="connsiteX6" fmla="*/ 30087 w 73334"/>
                <a:gd name="connsiteY6" fmla="*/ 96414 h 107951"/>
                <a:gd name="connsiteX7" fmla="*/ 7945 w 73334"/>
                <a:gd name="connsiteY7" fmla="*/ 96414 h 107951"/>
                <a:gd name="connsiteX8" fmla="*/ 151 w 73334"/>
                <a:gd name="connsiteY8" fmla="*/ 102244 h 107951"/>
                <a:gd name="connsiteX9" fmla="*/ 7945 w 73334"/>
                <a:gd name="connsiteY9" fmla="*/ 108075 h 107951"/>
                <a:gd name="connsiteX10" fmla="*/ 65691 w 73334"/>
                <a:gd name="connsiteY10" fmla="*/ 108075 h 107951"/>
                <a:gd name="connsiteX11" fmla="*/ 73485 w 73334"/>
                <a:gd name="connsiteY11" fmla="*/ 102244 h 107951"/>
                <a:gd name="connsiteX12" fmla="*/ 65691 w 73334"/>
                <a:gd name="connsiteY12" fmla="*/ 96414 h 107951"/>
                <a:gd name="connsiteX13" fmla="*/ 43549 w 73334"/>
                <a:gd name="connsiteY13" fmla="*/ 96414 h 107951"/>
                <a:gd name="connsiteX14" fmla="*/ 43549 w 73334"/>
                <a:gd name="connsiteY14" fmla="*/ 7721 h 10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334" h="107951">
                  <a:moveTo>
                    <a:pt x="43549" y="7721"/>
                  </a:moveTo>
                  <a:cubicBezTo>
                    <a:pt x="43549" y="1714"/>
                    <a:pt x="41778" y="124"/>
                    <a:pt x="35933" y="124"/>
                  </a:cubicBezTo>
                  <a:lnTo>
                    <a:pt x="7945" y="124"/>
                  </a:lnTo>
                  <a:cubicBezTo>
                    <a:pt x="5288" y="124"/>
                    <a:pt x="151" y="124"/>
                    <a:pt x="151" y="5954"/>
                  </a:cubicBezTo>
                  <a:cubicBezTo>
                    <a:pt x="151" y="11784"/>
                    <a:pt x="5465" y="11784"/>
                    <a:pt x="7945" y="11784"/>
                  </a:cubicBezTo>
                  <a:lnTo>
                    <a:pt x="30087" y="11784"/>
                  </a:lnTo>
                  <a:lnTo>
                    <a:pt x="30087" y="96414"/>
                  </a:lnTo>
                  <a:lnTo>
                    <a:pt x="7945" y="96414"/>
                  </a:lnTo>
                  <a:cubicBezTo>
                    <a:pt x="5288" y="96414"/>
                    <a:pt x="151" y="96414"/>
                    <a:pt x="151" y="102244"/>
                  </a:cubicBezTo>
                  <a:cubicBezTo>
                    <a:pt x="151" y="108075"/>
                    <a:pt x="5465" y="108075"/>
                    <a:pt x="7945" y="108075"/>
                  </a:cubicBezTo>
                  <a:lnTo>
                    <a:pt x="65691" y="108075"/>
                  </a:lnTo>
                  <a:cubicBezTo>
                    <a:pt x="68348" y="108075"/>
                    <a:pt x="73485" y="108075"/>
                    <a:pt x="73485" y="102244"/>
                  </a:cubicBezTo>
                  <a:cubicBezTo>
                    <a:pt x="73485" y="96414"/>
                    <a:pt x="68171" y="96414"/>
                    <a:pt x="65691" y="96414"/>
                  </a:cubicBezTo>
                  <a:lnTo>
                    <a:pt x="43549" y="96414"/>
                  </a:lnTo>
                  <a:lnTo>
                    <a:pt x="43549" y="7721"/>
                  </a:lnTo>
                  <a:close/>
                </a:path>
              </a:pathLst>
            </a:custGeom>
            <a:solidFill>
              <a:srgbClr val="000000"/>
            </a:solidFill>
            <a:ln w="35560"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91006740-731D-563E-AB75-0BD94874090F}"/>
                </a:ext>
              </a:extLst>
            </p:cNvPr>
            <p:cNvSpPr/>
            <p:nvPr>
              <p:custDataLst>
                <p:tags r:id="rId148"/>
              </p:custDataLst>
            </p:nvPr>
          </p:nvSpPr>
          <p:spPr>
            <a:xfrm>
              <a:off x="6474430" y="5607606"/>
              <a:ext cx="70500" cy="78445"/>
            </a:xfrm>
            <a:custGeom>
              <a:avLst/>
              <a:gdLst>
                <a:gd name="connsiteX0" fmla="*/ 70655 w 70500"/>
                <a:gd name="connsiteY0" fmla="*/ 58605 h 78445"/>
                <a:gd name="connsiteX1" fmla="*/ 63924 w 70500"/>
                <a:gd name="connsiteY1" fmla="*/ 53128 h 78445"/>
                <a:gd name="connsiteX2" fmla="*/ 57370 w 70500"/>
                <a:gd name="connsiteY2" fmla="*/ 57191 h 78445"/>
                <a:gd name="connsiteX3" fmla="*/ 40719 w 70500"/>
                <a:gd name="connsiteY3" fmla="*/ 66908 h 78445"/>
                <a:gd name="connsiteX4" fmla="*/ 13617 w 70500"/>
                <a:gd name="connsiteY4" fmla="*/ 39523 h 78445"/>
                <a:gd name="connsiteX5" fmla="*/ 41782 w 70500"/>
                <a:gd name="connsiteY5" fmla="*/ 11785 h 78445"/>
                <a:gd name="connsiteX6" fmla="*/ 50816 w 70500"/>
                <a:gd name="connsiteY6" fmla="*/ 12315 h 78445"/>
                <a:gd name="connsiteX7" fmla="*/ 51524 w 70500"/>
                <a:gd name="connsiteY7" fmla="*/ 14258 h 78445"/>
                <a:gd name="connsiteX8" fmla="*/ 60027 w 70500"/>
                <a:gd name="connsiteY8" fmla="*/ 22385 h 78445"/>
                <a:gd name="connsiteX9" fmla="*/ 68706 w 70500"/>
                <a:gd name="connsiteY9" fmla="*/ 13728 h 78445"/>
                <a:gd name="connsiteX10" fmla="*/ 42136 w 70500"/>
                <a:gd name="connsiteY10" fmla="*/ 124 h 78445"/>
                <a:gd name="connsiteX11" fmla="*/ 155 w 70500"/>
                <a:gd name="connsiteY11" fmla="*/ 39523 h 78445"/>
                <a:gd name="connsiteX12" fmla="*/ 39833 w 70500"/>
                <a:gd name="connsiteY12" fmla="*/ 78569 h 78445"/>
                <a:gd name="connsiteX13" fmla="*/ 70655 w 70500"/>
                <a:gd name="connsiteY13" fmla="*/ 58605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655" y="58605"/>
                  </a:moveTo>
                  <a:cubicBezTo>
                    <a:pt x="70655" y="54718"/>
                    <a:pt x="67644" y="53128"/>
                    <a:pt x="63924" y="53128"/>
                  </a:cubicBezTo>
                  <a:cubicBezTo>
                    <a:pt x="61444" y="53128"/>
                    <a:pt x="58964" y="53128"/>
                    <a:pt x="57370" y="57191"/>
                  </a:cubicBezTo>
                  <a:cubicBezTo>
                    <a:pt x="54181" y="64965"/>
                    <a:pt x="47096" y="66908"/>
                    <a:pt x="40719" y="66908"/>
                  </a:cubicBezTo>
                  <a:cubicBezTo>
                    <a:pt x="26017" y="66908"/>
                    <a:pt x="13617" y="54894"/>
                    <a:pt x="13617" y="39523"/>
                  </a:cubicBezTo>
                  <a:cubicBezTo>
                    <a:pt x="13617" y="30513"/>
                    <a:pt x="19286" y="11785"/>
                    <a:pt x="41782" y="11785"/>
                  </a:cubicBezTo>
                  <a:cubicBezTo>
                    <a:pt x="46919" y="11785"/>
                    <a:pt x="49930" y="12138"/>
                    <a:pt x="50816" y="12315"/>
                  </a:cubicBezTo>
                  <a:cubicBezTo>
                    <a:pt x="51347" y="12491"/>
                    <a:pt x="51524" y="12668"/>
                    <a:pt x="51524" y="14258"/>
                  </a:cubicBezTo>
                  <a:cubicBezTo>
                    <a:pt x="51879" y="19382"/>
                    <a:pt x="55598" y="22385"/>
                    <a:pt x="60027" y="22385"/>
                  </a:cubicBezTo>
                  <a:cubicBezTo>
                    <a:pt x="65341" y="22385"/>
                    <a:pt x="68706" y="18498"/>
                    <a:pt x="68706" y="13728"/>
                  </a:cubicBezTo>
                  <a:cubicBezTo>
                    <a:pt x="68706" y="124"/>
                    <a:pt x="50284" y="124"/>
                    <a:pt x="42136" y="124"/>
                  </a:cubicBezTo>
                  <a:cubicBezTo>
                    <a:pt x="10606" y="124"/>
                    <a:pt x="155" y="24505"/>
                    <a:pt x="155" y="39523"/>
                  </a:cubicBezTo>
                  <a:cubicBezTo>
                    <a:pt x="155" y="60725"/>
                    <a:pt x="17160" y="78569"/>
                    <a:pt x="39833" y="78569"/>
                  </a:cubicBezTo>
                  <a:cubicBezTo>
                    <a:pt x="64987" y="78569"/>
                    <a:pt x="70655" y="61608"/>
                    <a:pt x="70655" y="58605"/>
                  </a:cubicBezTo>
                  <a:close/>
                </a:path>
              </a:pathLst>
            </a:custGeom>
            <a:solidFill>
              <a:srgbClr val="000000"/>
            </a:solidFill>
            <a:ln w="35560"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948E5CF2-93A0-A301-86F1-4702A1843758}"/>
                </a:ext>
              </a:extLst>
            </p:cNvPr>
            <p:cNvSpPr/>
            <p:nvPr>
              <p:custDataLst>
                <p:tags r:id="rId149"/>
              </p:custDataLst>
            </p:nvPr>
          </p:nvSpPr>
          <p:spPr>
            <a:xfrm>
              <a:off x="6640720" y="5420150"/>
              <a:ext cx="10122" cy="252398"/>
            </a:xfrm>
            <a:custGeom>
              <a:avLst/>
              <a:gdLst>
                <a:gd name="connsiteX0" fmla="*/ 10282 w 10122"/>
                <a:gd name="connsiteY0" fmla="*/ 9208 h 252398"/>
                <a:gd name="connsiteX1" fmla="*/ 5221 w 10122"/>
                <a:gd name="connsiteY1" fmla="*/ 121 h 252398"/>
                <a:gd name="connsiteX2" fmla="*/ 160 w 10122"/>
                <a:gd name="connsiteY2" fmla="*/ 9208 h 252398"/>
                <a:gd name="connsiteX3" fmla="*/ 160 w 10122"/>
                <a:gd name="connsiteY3" fmla="*/ 243434 h 252398"/>
                <a:gd name="connsiteX4" fmla="*/ 5221 w 10122"/>
                <a:gd name="connsiteY4" fmla="*/ 252520 h 252398"/>
                <a:gd name="connsiteX5" fmla="*/ 10282 w 10122"/>
                <a:gd name="connsiteY5" fmla="*/ 243434 h 252398"/>
                <a:gd name="connsiteX6" fmla="*/ 10282 w 10122"/>
                <a:gd name="connsiteY6" fmla="*/ 9208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82" y="9208"/>
                  </a:moveTo>
                  <a:cubicBezTo>
                    <a:pt x="10282" y="4664"/>
                    <a:pt x="10282" y="121"/>
                    <a:pt x="5221" y="121"/>
                  </a:cubicBezTo>
                  <a:cubicBezTo>
                    <a:pt x="160" y="121"/>
                    <a:pt x="160" y="4664"/>
                    <a:pt x="160" y="9208"/>
                  </a:cubicBezTo>
                  <a:lnTo>
                    <a:pt x="160" y="243434"/>
                  </a:lnTo>
                  <a:cubicBezTo>
                    <a:pt x="160" y="247977"/>
                    <a:pt x="160" y="252520"/>
                    <a:pt x="5221" y="252520"/>
                  </a:cubicBezTo>
                  <a:cubicBezTo>
                    <a:pt x="10282" y="252520"/>
                    <a:pt x="10282" y="247977"/>
                    <a:pt x="10282" y="243434"/>
                  </a:cubicBezTo>
                  <a:lnTo>
                    <a:pt x="10282" y="9208"/>
                  </a:lnTo>
                  <a:close/>
                </a:path>
              </a:pathLst>
            </a:custGeom>
            <a:solidFill>
              <a:srgbClr val="000000"/>
            </a:solidFill>
            <a:ln w="25400"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9B95C07D-A0D3-BF79-733C-9FD1E333ECA5}"/>
                </a:ext>
              </a:extLst>
            </p:cNvPr>
            <p:cNvSpPr/>
            <p:nvPr>
              <p:custDataLst>
                <p:tags r:id="rId150"/>
              </p:custDataLst>
            </p:nvPr>
          </p:nvSpPr>
          <p:spPr>
            <a:xfrm>
              <a:off x="6672802" y="5497888"/>
              <a:ext cx="132092" cy="160525"/>
            </a:xfrm>
            <a:custGeom>
              <a:avLst/>
              <a:gdLst>
                <a:gd name="connsiteX0" fmla="*/ 19648 w 132092"/>
                <a:gd name="connsiteY0" fmla="*/ 142474 h 160525"/>
                <a:gd name="connsiteX1" fmla="*/ 5983 w 132092"/>
                <a:gd name="connsiteY1" fmla="*/ 152822 h 160525"/>
                <a:gd name="connsiteX2" fmla="*/ 163 w 132092"/>
                <a:gd name="connsiteY2" fmla="*/ 157618 h 160525"/>
                <a:gd name="connsiteX3" fmla="*/ 3453 w 132092"/>
                <a:gd name="connsiteY3" fmla="*/ 160647 h 160525"/>
                <a:gd name="connsiteX4" fmla="*/ 24709 w 132092"/>
                <a:gd name="connsiteY4" fmla="*/ 159890 h 160525"/>
                <a:gd name="connsiteX5" fmla="*/ 49761 w 132092"/>
                <a:gd name="connsiteY5" fmla="*/ 160647 h 160525"/>
                <a:gd name="connsiteX6" fmla="*/ 54316 w 132092"/>
                <a:gd name="connsiteY6" fmla="*/ 155599 h 160525"/>
                <a:gd name="connsiteX7" fmla="*/ 48243 w 132092"/>
                <a:gd name="connsiteY7" fmla="*/ 152822 h 160525"/>
                <a:gd name="connsiteX8" fmla="*/ 35590 w 132092"/>
                <a:gd name="connsiteY8" fmla="*/ 148784 h 160525"/>
                <a:gd name="connsiteX9" fmla="*/ 47990 w 132092"/>
                <a:gd name="connsiteY9" fmla="*/ 98304 h 160525"/>
                <a:gd name="connsiteX10" fmla="*/ 71270 w 132092"/>
                <a:gd name="connsiteY10" fmla="*/ 114458 h 160525"/>
                <a:gd name="connsiteX11" fmla="*/ 132256 w 132092"/>
                <a:gd name="connsiteY11" fmla="*/ 40505 h 160525"/>
                <a:gd name="connsiteX12" fmla="*/ 98600 w 132092"/>
                <a:gd name="connsiteY12" fmla="*/ 121 h 160525"/>
                <a:gd name="connsiteX13" fmla="*/ 65450 w 132092"/>
                <a:gd name="connsiteY13" fmla="*/ 19051 h 160525"/>
                <a:gd name="connsiteX14" fmla="*/ 42676 w 132092"/>
                <a:gd name="connsiteY14" fmla="*/ 121 h 160525"/>
                <a:gd name="connsiteX15" fmla="*/ 23950 w 132092"/>
                <a:gd name="connsiteY15" fmla="*/ 14508 h 160525"/>
                <a:gd name="connsiteX16" fmla="*/ 16105 w 132092"/>
                <a:gd name="connsiteY16" fmla="*/ 38991 h 160525"/>
                <a:gd name="connsiteX17" fmla="*/ 19142 w 132092"/>
                <a:gd name="connsiteY17" fmla="*/ 41515 h 160525"/>
                <a:gd name="connsiteX18" fmla="*/ 23444 w 132092"/>
                <a:gd name="connsiteY18" fmla="*/ 35709 h 160525"/>
                <a:gd name="connsiteX19" fmla="*/ 41916 w 132092"/>
                <a:gd name="connsiteY19" fmla="*/ 5674 h 160525"/>
                <a:gd name="connsiteX20" fmla="*/ 49761 w 132092"/>
                <a:gd name="connsiteY20" fmla="*/ 17284 h 160525"/>
                <a:gd name="connsiteX21" fmla="*/ 47990 w 132092"/>
                <a:gd name="connsiteY21" fmla="*/ 30157 h 160525"/>
                <a:gd name="connsiteX22" fmla="*/ 19648 w 132092"/>
                <a:gd name="connsiteY22" fmla="*/ 142474 h 160525"/>
                <a:gd name="connsiteX23" fmla="*/ 64185 w 132092"/>
                <a:gd name="connsiteY23" fmla="*/ 32933 h 160525"/>
                <a:gd name="connsiteX24" fmla="*/ 77344 w 132092"/>
                <a:gd name="connsiteY24" fmla="*/ 15265 h 160525"/>
                <a:gd name="connsiteX25" fmla="*/ 97841 w 132092"/>
                <a:gd name="connsiteY25" fmla="*/ 5674 h 160525"/>
                <a:gd name="connsiteX26" fmla="*/ 114036 w 132092"/>
                <a:gd name="connsiteY26" fmla="*/ 29399 h 160525"/>
                <a:gd name="connsiteX27" fmla="*/ 101130 w 132092"/>
                <a:gd name="connsiteY27" fmla="*/ 82908 h 160525"/>
                <a:gd name="connsiteX28" fmla="*/ 71017 w 132092"/>
                <a:gd name="connsiteY28" fmla="*/ 108905 h 160525"/>
                <a:gd name="connsiteX29" fmla="*/ 51026 w 132092"/>
                <a:gd name="connsiteY29" fmla="*/ 86442 h 160525"/>
                <a:gd name="connsiteX30" fmla="*/ 51785 w 132092"/>
                <a:gd name="connsiteY30" fmla="*/ 82403 h 160525"/>
                <a:gd name="connsiteX31" fmla="*/ 64185 w 132092"/>
                <a:gd name="connsiteY31" fmla="*/ 32933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648" y="142474"/>
                  </a:moveTo>
                  <a:cubicBezTo>
                    <a:pt x="17624" y="151056"/>
                    <a:pt x="17117" y="152822"/>
                    <a:pt x="5983" y="152822"/>
                  </a:cubicBezTo>
                  <a:cubicBezTo>
                    <a:pt x="2947" y="152822"/>
                    <a:pt x="163" y="152822"/>
                    <a:pt x="163" y="157618"/>
                  </a:cubicBezTo>
                  <a:cubicBezTo>
                    <a:pt x="163" y="159637"/>
                    <a:pt x="1428" y="160647"/>
                    <a:pt x="3453" y="160647"/>
                  </a:cubicBezTo>
                  <a:cubicBezTo>
                    <a:pt x="10285" y="160647"/>
                    <a:pt x="17624" y="159890"/>
                    <a:pt x="24709" y="159890"/>
                  </a:cubicBezTo>
                  <a:cubicBezTo>
                    <a:pt x="33060" y="159890"/>
                    <a:pt x="41663" y="160647"/>
                    <a:pt x="49761" y="160647"/>
                  </a:cubicBezTo>
                  <a:cubicBezTo>
                    <a:pt x="51026" y="160647"/>
                    <a:pt x="54316" y="160647"/>
                    <a:pt x="54316" y="155599"/>
                  </a:cubicBezTo>
                  <a:cubicBezTo>
                    <a:pt x="54316" y="152822"/>
                    <a:pt x="51785" y="152822"/>
                    <a:pt x="48243" y="152822"/>
                  </a:cubicBezTo>
                  <a:cubicBezTo>
                    <a:pt x="35590" y="152822"/>
                    <a:pt x="35590" y="151056"/>
                    <a:pt x="35590" y="148784"/>
                  </a:cubicBezTo>
                  <a:cubicBezTo>
                    <a:pt x="35590" y="145755"/>
                    <a:pt x="46218" y="104614"/>
                    <a:pt x="47990" y="98304"/>
                  </a:cubicBezTo>
                  <a:cubicBezTo>
                    <a:pt x="51279" y="105624"/>
                    <a:pt x="58365" y="114458"/>
                    <a:pt x="71270" y="114458"/>
                  </a:cubicBezTo>
                  <a:cubicBezTo>
                    <a:pt x="100624" y="114458"/>
                    <a:pt x="132256" y="77608"/>
                    <a:pt x="132256" y="40505"/>
                  </a:cubicBezTo>
                  <a:cubicBezTo>
                    <a:pt x="132256" y="16779"/>
                    <a:pt x="117832" y="121"/>
                    <a:pt x="98600" y="121"/>
                  </a:cubicBezTo>
                  <a:cubicBezTo>
                    <a:pt x="85947" y="121"/>
                    <a:pt x="73801" y="9208"/>
                    <a:pt x="65450" y="19051"/>
                  </a:cubicBezTo>
                  <a:cubicBezTo>
                    <a:pt x="62920" y="5422"/>
                    <a:pt x="52038" y="121"/>
                    <a:pt x="42676" y="121"/>
                  </a:cubicBezTo>
                  <a:cubicBezTo>
                    <a:pt x="31035" y="121"/>
                    <a:pt x="26227" y="9965"/>
                    <a:pt x="23950" y="14508"/>
                  </a:cubicBezTo>
                  <a:cubicBezTo>
                    <a:pt x="19395" y="23089"/>
                    <a:pt x="16105" y="38233"/>
                    <a:pt x="16105" y="38991"/>
                  </a:cubicBezTo>
                  <a:cubicBezTo>
                    <a:pt x="16105" y="41515"/>
                    <a:pt x="18636" y="41515"/>
                    <a:pt x="19142" y="41515"/>
                  </a:cubicBezTo>
                  <a:cubicBezTo>
                    <a:pt x="21672" y="41515"/>
                    <a:pt x="21925" y="41262"/>
                    <a:pt x="23444" y="35709"/>
                  </a:cubicBezTo>
                  <a:cubicBezTo>
                    <a:pt x="27746" y="17789"/>
                    <a:pt x="32807" y="5674"/>
                    <a:pt x="41916" y="5674"/>
                  </a:cubicBezTo>
                  <a:cubicBezTo>
                    <a:pt x="46218" y="5674"/>
                    <a:pt x="49761" y="7693"/>
                    <a:pt x="49761" y="17284"/>
                  </a:cubicBezTo>
                  <a:cubicBezTo>
                    <a:pt x="49761" y="23089"/>
                    <a:pt x="49002" y="25866"/>
                    <a:pt x="47990" y="30157"/>
                  </a:cubicBezTo>
                  <a:lnTo>
                    <a:pt x="19648" y="142474"/>
                  </a:lnTo>
                  <a:close/>
                  <a:moveTo>
                    <a:pt x="64185" y="32933"/>
                  </a:moveTo>
                  <a:cubicBezTo>
                    <a:pt x="65956" y="26118"/>
                    <a:pt x="72789" y="19051"/>
                    <a:pt x="77344" y="15265"/>
                  </a:cubicBezTo>
                  <a:cubicBezTo>
                    <a:pt x="86200" y="7441"/>
                    <a:pt x="93539" y="5674"/>
                    <a:pt x="97841" y="5674"/>
                  </a:cubicBezTo>
                  <a:cubicBezTo>
                    <a:pt x="107963" y="5674"/>
                    <a:pt x="114036" y="14508"/>
                    <a:pt x="114036" y="29399"/>
                  </a:cubicBezTo>
                  <a:cubicBezTo>
                    <a:pt x="114036" y="44291"/>
                    <a:pt x="105685" y="73317"/>
                    <a:pt x="101130" y="82908"/>
                  </a:cubicBezTo>
                  <a:cubicBezTo>
                    <a:pt x="92527" y="100576"/>
                    <a:pt x="80380" y="108905"/>
                    <a:pt x="71017" y="108905"/>
                  </a:cubicBezTo>
                  <a:cubicBezTo>
                    <a:pt x="54316" y="108905"/>
                    <a:pt x="51026" y="87956"/>
                    <a:pt x="51026" y="86442"/>
                  </a:cubicBezTo>
                  <a:cubicBezTo>
                    <a:pt x="51026" y="85937"/>
                    <a:pt x="51026" y="85432"/>
                    <a:pt x="51785" y="82403"/>
                  </a:cubicBezTo>
                  <a:lnTo>
                    <a:pt x="64185" y="32933"/>
                  </a:lnTo>
                  <a:close/>
                </a:path>
              </a:pathLst>
            </a:custGeom>
            <a:solidFill>
              <a:srgbClr val="000000"/>
            </a:solidFill>
            <a:ln w="25400"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3258A5A1-9F64-2239-2590-925063742EB0}"/>
                </a:ext>
              </a:extLst>
            </p:cNvPr>
            <p:cNvSpPr/>
            <p:nvPr>
              <p:custDataLst>
                <p:tags r:id="rId151"/>
              </p:custDataLst>
            </p:nvPr>
          </p:nvSpPr>
          <p:spPr>
            <a:xfrm>
              <a:off x="6827524" y="5529993"/>
              <a:ext cx="64477" cy="117314"/>
            </a:xfrm>
            <a:custGeom>
              <a:avLst/>
              <a:gdLst>
                <a:gd name="connsiteX0" fmla="*/ 40201 w 64477"/>
                <a:gd name="connsiteY0" fmla="*/ 5070 h 117314"/>
                <a:gd name="connsiteX1" fmla="*/ 34887 w 64477"/>
                <a:gd name="connsiteY1" fmla="*/ 123 h 117314"/>
                <a:gd name="connsiteX2" fmla="*/ 168 w 64477"/>
                <a:gd name="connsiteY2" fmla="*/ 11430 h 117314"/>
                <a:gd name="connsiteX3" fmla="*/ 168 w 64477"/>
                <a:gd name="connsiteY3" fmla="*/ 17791 h 117314"/>
                <a:gd name="connsiteX4" fmla="*/ 25853 w 64477"/>
                <a:gd name="connsiteY4" fmla="*/ 12844 h 117314"/>
                <a:gd name="connsiteX5" fmla="*/ 25853 w 64477"/>
                <a:gd name="connsiteY5" fmla="*/ 102950 h 117314"/>
                <a:gd name="connsiteX6" fmla="*/ 8139 w 64477"/>
                <a:gd name="connsiteY6" fmla="*/ 111077 h 117314"/>
                <a:gd name="connsiteX7" fmla="*/ 1408 w 64477"/>
                <a:gd name="connsiteY7" fmla="*/ 111077 h 117314"/>
                <a:gd name="connsiteX8" fmla="*/ 1408 w 64477"/>
                <a:gd name="connsiteY8" fmla="*/ 117438 h 117314"/>
                <a:gd name="connsiteX9" fmla="*/ 32938 w 64477"/>
                <a:gd name="connsiteY9" fmla="*/ 116731 h 117314"/>
                <a:gd name="connsiteX10" fmla="*/ 64645 w 64477"/>
                <a:gd name="connsiteY10" fmla="*/ 117438 h 117314"/>
                <a:gd name="connsiteX11" fmla="*/ 64645 w 64477"/>
                <a:gd name="connsiteY11" fmla="*/ 111077 h 117314"/>
                <a:gd name="connsiteX12" fmla="*/ 57914 w 64477"/>
                <a:gd name="connsiteY12" fmla="*/ 111077 h 117314"/>
                <a:gd name="connsiteX13" fmla="*/ 40201 w 64477"/>
                <a:gd name="connsiteY13" fmla="*/ 102950 h 117314"/>
                <a:gd name="connsiteX14" fmla="*/ 40201 w 64477"/>
                <a:gd name="connsiteY14" fmla="*/ 5070 h 11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314">
                  <a:moveTo>
                    <a:pt x="40201" y="5070"/>
                  </a:moveTo>
                  <a:cubicBezTo>
                    <a:pt x="40201" y="299"/>
                    <a:pt x="39846" y="123"/>
                    <a:pt x="34887" y="123"/>
                  </a:cubicBezTo>
                  <a:cubicBezTo>
                    <a:pt x="23550" y="11253"/>
                    <a:pt x="7431" y="11430"/>
                    <a:pt x="168" y="11430"/>
                  </a:cubicBezTo>
                  <a:lnTo>
                    <a:pt x="168" y="17791"/>
                  </a:lnTo>
                  <a:cubicBezTo>
                    <a:pt x="4419" y="17791"/>
                    <a:pt x="16110" y="17791"/>
                    <a:pt x="25853" y="12844"/>
                  </a:cubicBezTo>
                  <a:lnTo>
                    <a:pt x="25853" y="102950"/>
                  </a:lnTo>
                  <a:cubicBezTo>
                    <a:pt x="25853" y="108780"/>
                    <a:pt x="25853" y="111077"/>
                    <a:pt x="8139" y="111077"/>
                  </a:cubicBezTo>
                  <a:lnTo>
                    <a:pt x="1408" y="111077"/>
                  </a:lnTo>
                  <a:lnTo>
                    <a:pt x="1408" y="117438"/>
                  </a:lnTo>
                  <a:cubicBezTo>
                    <a:pt x="4596" y="117261"/>
                    <a:pt x="26384" y="116731"/>
                    <a:pt x="32938" y="116731"/>
                  </a:cubicBezTo>
                  <a:cubicBezTo>
                    <a:pt x="38429" y="116731"/>
                    <a:pt x="60748" y="117261"/>
                    <a:pt x="64645" y="117438"/>
                  </a:cubicBezTo>
                  <a:lnTo>
                    <a:pt x="64645" y="111077"/>
                  </a:lnTo>
                  <a:lnTo>
                    <a:pt x="57914" y="111077"/>
                  </a:lnTo>
                  <a:cubicBezTo>
                    <a:pt x="40201" y="111077"/>
                    <a:pt x="40201" y="108780"/>
                    <a:pt x="40201" y="102950"/>
                  </a:cubicBezTo>
                  <a:lnTo>
                    <a:pt x="40201" y="5070"/>
                  </a:lnTo>
                  <a:close/>
                </a:path>
              </a:pathLst>
            </a:custGeom>
            <a:solidFill>
              <a:srgbClr val="000000"/>
            </a:solidFill>
            <a:ln w="25400"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EECF1671-3159-736E-1108-6E50A9CC92FC}"/>
                </a:ext>
              </a:extLst>
            </p:cNvPr>
            <p:cNvSpPr/>
            <p:nvPr>
              <p:custDataLst>
                <p:tags r:id="rId152"/>
              </p:custDataLst>
            </p:nvPr>
          </p:nvSpPr>
          <p:spPr>
            <a:xfrm>
              <a:off x="6943500" y="5582694"/>
              <a:ext cx="29606" cy="75467"/>
            </a:xfrm>
            <a:custGeom>
              <a:avLst/>
              <a:gdLst>
                <a:gd name="connsiteX0" fmla="*/ 29779 w 29606"/>
                <a:gd name="connsiteY0" fmla="*/ 26623 h 75467"/>
                <a:gd name="connsiteX1" fmla="*/ 13584 w 29606"/>
                <a:gd name="connsiteY1" fmla="*/ 121 h 75467"/>
                <a:gd name="connsiteX2" fmla="*/ 173 w 29606"/>
                <a:gd name="connsiteY2" fmla="*/ 13498 h 75467"/>
                <a:gd name="connsiteX3" fmla="*/ 13584 w 29606"/>
                <a:gd name="connsiteY3" fmla="*/ 26875 h 75467"/>
                <a:gd name="connsiteX4" fmla="*/ 22441 w 29606"/>
                <a:gd name="connsiteY4" fmla="*/ 23594 h 75467"/>
                <a:gd name="connsiteX5" fmla="*/ 23706 w 29606"/>
                <a:gd name="connsiteY5" fmla="*/ 22837 h 75467"/>
                <a:gd name="connsiteX6" fmla="*/ 24212 w 29606"/>
                <a:gd name="connsiteY6" fmla="*/ 26623 h 75467"/>
                <a:gd name="connsiteX7" fmla="*/ 7005 w 29606"/>
                <a:gd name="connsiteY7" fmla="*/ 68774 h 75467"/>
                <a:gd name="connsiteX8" fmla="*/ 4221 w 29606"/>
                <a:gd name="connsiteY8" fmla="*/ 72812 h 75467"/>
                <a:gd name="connsiteX9" fmla="*/ 6752 w 29606"/>
                <a:gd name="connsiteY9" fmla="*/ 75588 h 75467"/>
                <a:gd name="connsiteX10" fmla="*/ 29779 w 29606"/>
                <a:gd name="connsiteY10" fmla="*/ 26623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779" y="26623"/>
                  </a:moveTo>
                  <a:cubicBezTo>
                    <a:pt x="29779" y="9965"/>
                    <a:pt x="23453" y="121"/>
                    <a:pt x="13584" y="121"/>
                  </a:cubicBezTo>
                  <a:cubicBezTo>
                    <a:pt x="5234" y="121"/>
                    <a:pt x="173" y="6431"/>
                    <a:pt x="173" y="13498"/>
                  </a:cubicBezTo>
                  <a:cubicBezTo>
                    <a:pt x="173" y="20313"/>
                    <a:pt x="5234" y="26875"/>
                    <a:pt x="13584" y="26875"/>
                  </a:cubicBezTo>
                  <a:cubicBezTo>
                    <a:pt x="16621" y="26875"/>
                    <a:pt x="19910" y="25866"/>
                    <a:pt x="22441" y="23594"/>
                  </a:cubicBezTo>
                  <a:cubicBezTo>
                    <a:pt x="23200" y="23089"/>
                    <a:pt x="23453" y="22837"/>
                    <a:pt x="23706" y="22837"/>
                  </a:cubicBezTo>
                  <a:cubicBezTo>
                    <a:pt x="23959" y="22837"/>
                    <a:pt x="24212" y="23089"/>
                    <a:pt x="24212" y="26623"/>
                  </a:cubicBezTo>
                  <a:cubicBezTo>
                    <a:pt x="24212" y="45301"/>
                    <a:pt x="15356" y="60444"/>
                    <a:pt x="7005" y="68774"/>
                  </a:cubicBezTo>
                  <a:cubicBezTo>
                    <a:pt x="4221" y="71550"/>
                    <a:pt x="4221" y="72055"/>
                    <a:pt x="4221" y="72812"/>
                  </a:cubicBezTo>
                  <a:cubicBezTo>
                    <a:pt x="4221" y="74579"/>
                    <a:pt x="5487" y="75588"/>
                    <a:pt x="6752" y="75588"/>
                  </a:cubicBezTo>
                  <a:cubicBezTo>
                    <a:pt x="9535" y="75588"/>
                    <a:pt x="29779" y="56154"/>
                    <a:pt x="29779" y="26623"/>
                  </a:cubicBezTo>
                  <a:close/>
                </a:path>
              </a:pathLst>
            </a:custGeom>
            <a:solidFill>
              <a:srgbClr val="000000"/>
            </a:solidFill>
            <a:ln w="25400"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7F5C6018-2825-9ADD-9AC9-814CE85F0049}"/>
                </a:ext>
              </a:extLst>
            </p:cNvPr>
            <p:cNvSpPr/>
            <p:nvPr>
              <p:custDataLst>
                <p:tags r:id="rId153"/>
              </p:custDataLst>
            </p:nvPr>
          </p:nvSpPr>
          <p:spPr>
            <a:xfrm>
              <a:off x="7055967" y="5582694"/>
              <a:ext cx="26823" cy="26754"/>
            </a:xfrm>
            <a:custGeom>
              <a:avLst/>
              <a:gdLst>
                <a:gd name="connsiteX0" fmla="*/ 27000 w 26823"/>
                <a:gd name="connsiteY0" fmla="*/ 13498 h 26754"/>
                <a:gd name="connsiteX1" fmla="*/ 13589 w 26823"/>
                <a:gd name="connsiteY1" fmla="*/ 121 h 26754"/>
                <a:gd name="connsiteX2" fmla="*/ 177 w 26823"/>
                <a:gd name="connsiteY2" fmla="*/ 13498 h 26754"/>
                <a:gd name="connsiteX3" fmla="*/ 13589 w 26823"/>
                <a:gd name="connsiteY3" fmla="*/ 26875 h 26754"/>
                <a:gd name="connsiteX4" fmla="*/ 27000 w 26823"/>
                <a:gd name="connsiteY4" fmla="*/ 13498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000" y="13498"/>
                  </a:moveTo>
                  <a:cubicBezTo>
                    <a:pt x="27000" y="6179"/>
                    <a:pt x="20927" y="121"/>
                    <a:pt x="13589" y="121"/>
                  </a:cubicBezTo>
                  <a:cubicBezTo>
                    <a:pt x="6250" y="121"/>
                    <a:pt x="177" y="6179"/>
                    <a:pt x="177" y="13498"/>
                  </a:cubicBezTo>
                  <a:cubicBezTo>
                    <a:pt x="177" y="20818"/>
                    <a:pt x="6250" y="26875"/>
                    <a:pt x="13589" y="26875"/>
                  </a:cubicBezTo>
                  <a:cubicBezTo>
                    <a:pt x="20927" y="26875"/>
                    <a:pt x="27000" y="20818"/>
                    <a:pt x="27000" y="13498"/>
                  </a:cubicBezTo>
                  <a:close/>
                </a:path>
              </a:pathLst>
            </a:custGeom>
            <a:solidFill>
              <a:srgbClr val="000000"/>
            </a:solidFill>
            <a:ln w="25400"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5BD0077B-181B-4CE0-4930-45F14AF9BFDD}"/>
                </a:ext>
              </a:extLst>
            </p:cNvPr>
            <p:cNvSpPr/>
            <p:nvPr>
              <p:custDataLst>
                <p:tags r:id="rId154"/>
              </p:custDataLst>
            </p:nvPr>
          </p:nvSpPr>
          <p:spPr>
            <a:xfrm>
              <a:off x="7168433" y="5582694"/>
              <a:ext cx="26823" cy="26754"/>
            </a:xfrm>
            <a:custGeom>
              <a:avLst/>
              <a:gdLst>
                <a:gd name="connsiteX0" fmla="*/ 27005 w 26823"/>
                <a:gd name="connsiteY0" fmla="*/ 13498 h 26754"/>
                <a:gd name="connsiteX1" fmla="*/ 13593 w 26823"/>
                <a:gd name="connsiteY1" fmla="*/ 121 h 26754"/>
                <a:gd name="connsiteX2" fmla="*/ 181 w 26823"/>
                <a:gd name="connsiteY2" fmla="*/ 13498 h 26754"/>
                <a:gd name="connsiteX3" fmla="*/ 13593 w 26823"/>
                <a:gd name="connsiteY3" fmla="*/ 26875 h 26754"/>
                <a:gd name="connsiteX4" fmla="*/ 27005 w 26823"/>
                <a:gd name="connsiteY4" fmla="*/ 13498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005" y="13498"/>
                  </a:moveTo>
                  <a:cubicBezTo>
                    <a:pt x="27005" y="6179"/>
                    <a:pt x="20932" y="121"/>
                    <a:pt x="13593" y="121"/>
                  </a:cubicBezTo>
                  <a:cubicBezTo>
                    <a:pt x="6255" y="121"/>
                    <a:pt x="181" y="6179"/>
                    <a:pt x="181" y="13498"/>
                  </a:cubicBezTo>
                  <a:cubicBezTo>
                    <a:pt x="181" y="20818"/>
                    <a:pt x="6255" y="26875"/>
                    <a:pt x="13593" y="26875"/>
                  </a:cubicBezTo>
                  <a:cubicBezTo>
                    <a:pt x="20932" y="26875"/>
                    <a:pt x="27005" y="20818"/>
                    <a:pt x="27005" y="13498"/>
                  </a:cubicBezTo>
                  <a:close/>
                </a:path>
              </a:pathLst>
            </a:custGeom>
            <a:solidFill>
              <a:srgbClr val="000000"/>
            </a:solidFill>
            <a:ln w="25400"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703F7A06-53F7-07D1-627E-EF6B61C11510}"/>
                </a:ext>
              </a:extLst>
            </p:cNvPr>
            <p:cNvSpPr/>
            <p:nvPr>
              <p:custDataLst>
                <p:tags r:id="rId155"/>
              </p:custDataLst>
            </p:nvPr>
          </p:nvSpPr>
          <p:spPr>
            <a:xfrm>
              <a:off x="7280899" y="5582694"/>
              <a:ext cx="26823" cy="26754"/>
            </a:xfrm>
            <a:custGeom>
              <a:avLst/>
              <a:gdLst>
                <a:gd name="connsiteX0" fmla="*/ 27009 w 26823"/>
                <a:gd name="connsiteY0" fmla="*/ 13498 h 26754"/>
                <a:gd name="connsiteX1" fmla="*/ 13598 w 26823"/>
                <a:gd name="connsiteY1" fmla="*/ 121 h 26754"/>
                <a:gd name="connsiteX2" fmla="*/ 186 w 26823"/>
                <a:gd name="connsiteY2" fmla="*/ 13498 h 26754"/>
                <a:gd name="connsiteX3" fmla="*/ 13598 w 26823"/>
                <a:gd name="connsiteY3" fmla="*/ 26875 h 26754"/>
                <a:gd name="connsiteX4" fmla="*/ 27009 w 26823"/>
                <a:gd name="connsiteY4" fmla="*/ 13498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009" y="13498"/>
                  </a:moveTo>
                  <a:cubicBezTo>
                    <a:pt x="27009" y="6179"/>
                    <a:pt x="20936" y="121"/>
                    <a:pt x="13598" y="121"/>
                  </a:cubicBezTo>
                  <a:cubicBezTo>
                    <a:pt x="6259" y="121"/>
                    <a:pt x="186" y="6179"/>
                    <a:pt x="186" y="13498"/>
                  </a:cubicBezTo>
                  <a:cubicBezTo>
                    <a:pt x="186" y="20818"/>
                    <a:pt x="6259" y="26875"/>
                    <a:pt x="13598" y="26875"/>
                  </a:cubicBezTo>
                  <a:cubicBezTo>
                    <a:pt x="20936" y="26875"/>
                    <a:pt x="27009" y="20818"/>
                    <a:pt x="27009" y="13498"/>
                  </a:cubicBezTo>
                  <a:close/>
                </a:path>
              </a:pathLst>
            </a:custGeom>
            <a:solidFill>
              <a:srgbClr val="000000"/>
            </a:solidFill>
            <a:ln w="25400"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5183B5D7-B218-EEE3-C76D-4820AFF09424}"/>
                </a:ext>
              </a:extLst>
            </p:cNvPr>
            <p:cNvSpPr/>
            <p:nvPr>
              <p:custDataLst>
                <p:tags r:id="rId156"/>
              </p:custDataLst>
            </p:nvPr>
          </p:nvSpPr>
          <p:spPr>
            <a:xfrm>
              <a:off x="7393365" y="5582694"/>
              <a:ext cx="29606" cy="75467"/>
            </a:xfrm>
            <a:custGeom>
              <a:avLst/>
              <a:gdLst>
                <a:gd name="connsiteX0" fmla="*/ 29797 w 29606"/>
                <a:gd name="connsiteY0" fmla="*/ 26623 h 75467"/>
                <a:gd name="connsiteX1" fmla="*/ 13602 w 29606"/>
                <a:gd name="connsiteY1" fmla="*/ 121 h 75467"/>
                <a:gd name="connsiteX2" fmla="*/ 190 w 29606"/>
                <a:gd name="connsiteY2" fmla="*/ 13498 h 75467"/>
                <a:gd name="connsiteX3" fmla="*/ 13602 w 29606"/>
                <a:gd name="connsiteY3" fmla="*/ 26875 h 75467"/>
                <a:gd name="connsiteX4" fmla="*/ 22459 w 29606"/>
                <a:gd name="connsiteY4" fmla="*/ 23594 h 75467"/>
                <a:gd name="connsiteX5" fmla="*/ 23724 w 29606"/>
                <a:gd name="connsiteY5" fmla="*/ 22837 h 75467"/>
                <a:gd name="connsiteX6" fmla="*/ 24230 w 29606"/>
                <a:gd name="connsiteY6" fmla="*/ 26623 h 75467"/>
                <a:gd name="connsiteX7" fmla="*/ 7023 w 29606"/>
                <a:gd name="connsiteY7" fmla="*/ 68774 h 75467"/>
                <a:gd name="connsiteX8" fmla="*/ 4239 w 29606"/>
                <a:gd name="connsiteY8" fmla="*/ 72812 h 75467"/>
                <a:gd name="connsiteX9" fmla="*/ 6770 w 29606"/>
                <a:gd name="connsiteY9" fmla="*/ 75588 h 75467"/>
                <a:gd name="connsiteX10" fmla="*/ 29797 w 29606"/>
                <a:gd name="connsiteY10" fmla="*/ 26623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797" y="26623"/>
                  </a:moveTo>
                  <a:cubicBezTo>
                    <a:pt x="29797" y="9965"/>
                    <a:pt x="23471" y="121"/>
                    <a:pt x="13602" y="121"/>
                  </a:cubicBezTo>
                  <a:cubicBezTo>
                    <a:pt x="5251" y="121"/>
                    <a:pt x="190" y="6431"/>
                    <a:pt x="190" y="13498"/>
                  </a:cubicBezTo>
                  <a:cubicBezTo>
                    <a:pt x="190" y="20313"/>
                    <a:pt x="5251" y="26875"/>
                    <a:pt x="13602" y="26875"/>
                  </a:cubicBezTo>
                  <a:cubicBezTo>
                    <a:pt x="16639" y="26875"/>
                    <a:pt x="19928" y="25866"/>
                    <a:pt x="22459" y="23594"/>
                  </a:cubicBezTo>
                  <a:cubicBezTo>
                    <a:pt x="23218" y="23089"/>
                    <a:pt x="23471" y="22837"/>
                    <a:pt x="23724" y="22837"/>
                  </a:cubicBezTo>
                  <a:cubicBezTo>
                    <a:pt x="23977" y="22837"/>
                    <a:pt x="24230" y="23089"/>
                    <a:pt x="24230" y="26623"/>
                  </a:cubicBezTo>
                  <a:cubicBezTo>
                    <a:pt x="24230" y="45301"/>
                    <a:pt x="15373" y="60444"/>
                    <a:pt x="7023" y="68774"/>
                  </a:cubicBezTo>
                  <a:cubicBezTo>
                    <a:pt x="4239" y="71550"/>
                    <a:pt x="4239" y="72055"/>
                    <a:pt x="4239" y="72812"/>
                  </a:cubicBezTo>
                  <a:cubicBezTo>
                    <a:pt x="4239" y="74579"/>
                    <a:pt x="5504" y="75588"/>
                    <a:pt x="6770" y="75588"/>
                  </a:cubicBezTo>
                  <a:cubicBezTo>
                    <a:pt x="9553" y="75588"/>
                    <a:pt x="29797" y="56154"/>
                    <a:pt x="29797" y="26623"/>
                  </a:cubicBezTo>
                  <a:close/>
                </a:path>
              </a:pathLst>
            </a:custGeom>
            <a:solidFill>
              <a:srgbClr val="000000"/>
            </a:solidFill>
            <a:ln w="25400"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E48E55E8-7042-2EAC-BACA-62E26BA9959A}"/>
                </a:ext>
              </a:extLst>
            </p:cNvPr>
            <p:cNvSpPr/>
            <p:nvPr>
              <p:custDataLst>
                <p:tags r:id="rId157"/>
              </p:custDataLst>
            </p:nvPr>
          </p:nvSpPr>
          <p:spPr>
            <a:xfrm>
              <a:off x="7475972" y="5497888"/>
              <a:ext cx="132092" cy="160525"/>
            </a:xfrm>
            <a:custGeom>
              <a:avLst/>
              <a:gdLst>
                <a:gd name="connsiteX0" fmla="*/ 19680 w 132092"/>
                <a:gd name="connsiteY0" fmla="*/ 142474 h 160525"/>
                <a:gd name="connsiteX1" fmla="*/ 6015 w 132092"/>
                <a:gd name="connsiteY1" fmla="*/ 152822 h 160525"/>
                <a:gd name="connsiteX2" fmla="*/ 195 w 132092"/>
                <a:gd name="connsiteY2" fmla="*/ 157618 h 160525"/>
                <a:gd name="connsiteX3" fmla="*/ 3484 w 132092"/>
                <a:gd name="connsiteY3" fmla="*/ 160647 h 160525"/>
                <a:gd name="connsiteX4" fmla="*/ 24741 w 132092"/>
                <a:gd name="connsiteY4" fmla="*/ 159890 h 160525"/>
                <a:gd name="connsiteX5" fmla="*/ 49793 w 132092"/>
                <a:gd name="connsiteY5" fmla="*/ 160647 h 160525"/>
                <a:gd name="connsiteX6" fmla="*/ 54348 w 132092"/>
                <a:gd name="connsiteY6" fmla="*/ 155599 h 160525"/>
                <a:gd name="connsiteX7" fmla="*/ 48274 w 132092"/>
                <a:gd name="connsiteY7" fmla="*/ 152822 h 160525"/>
                <a:gd name="connsiteX8" fmla="*/ 35622 w 132092"/>
                <a:gd name="connsiteY8" fmla="*/ 148784 h 160525"/>
                <a:gd name="connsiteX9" fmla="*/ 48021 w 132092"/>
                <a:gd name="connsiteY9" fmla="*/ 98304 h 160525"/>
                <a:gd name="connsiteX10" fmla="*/ 71302 w 132092"/>
                <a:gd name="connsiteY10" fmla="*/ 114458 h 160525"/>
                <a:gd name="connsiteX11" fmla="*/ 132287 w 132092"/>
                <a:gd name="connsiteY11" fmla="*/ 40505 h 160525"/>
                <a:gd name="connsiteX12" fmla="*/ 98632 w 132092"/>
                <a:gd name="connsiteY12" fmla="*/ 121 h 160525"/>
                <a:gd name="connsiteX13" fmla="*/ 65482 w 132092"/>
                <a:gd name="connsiteY13" fmla="*/ 19051 h 160525"/>
                <a:gd name="connsiteX14" fmla="*/ 42707 w 132092"/>
                <a:gd name="connsiteY14" fmla="*/ 121 h 160525"/>
                <a:gd name="connsiteX15" fmla="*/ 23981 w 132092"/>
                <a:gd name="connsiteY15" fmla="*/ 14508 h 160525"/>
                <a:gd name="connsiteX16" fmla="*/ 16137 w 132092"/>
                <a:gd name="connsiteY16" fmla="*/ 38991 h 160525"/>
                <a:gd name="connsiteX17" fmla="*/ 19173 w 132092"/>
                <a:gd name="connsiteY17" fmla="*/ 41515 h 160525"/>
                <a:gd name="connsiteX18" fmla="*/ 23475 w 132092"/>
                <a:gd name="connsiteY18" fmla="*/ 35709 h 160525"/>
                <a:gd name="connsiteX19" fmla="*/ 41948 w 132092"/>
                <a:gd name="connsiteY19" fmla="*/ 5674 h 160525"/>
                <a:gd name="connsiteX20" fmla="*/ 49793 w 132092"/>
                <a:gd name="connsiteY20" fmla="*/ 17284 h 160525"/>
                <a:gd name="connsiteX21" fmla="*/ 48021 w 132092"/>
                <a:gd name="connsiteY21" fmla="*/ 30157 h 160525"/>
                <a:gd name="connsiteX22" fmla="*/ 19680 w 132092"/>
                <a:gd name="connsiteY22" fmla="*/ 142474 h 160525"/>
                <a:gd name="connsiteX23" fmla="*/ 64217 w 132092"/>
                <a:gd name="connsiteY23" fmla="*/ 32933 h 160525"/>
                <a:gd name="connsiteX24" fmla="*/ 77375 w 132092"/>
                <a:gd name="connsiteY24" fmla="*/ 15265 h 160525"/>
                <a:gd name="connsiteX25" fmla="*/ 97872 w 132092"/>
                <a:gd name="connsiteY25" fmla="*/ 5674 h 160525"/>
                <a:gd name="connsiteX26" fmla="*/ 114068 w 132092"/>
                <a:gd name="connsiteY26" fmla="*/ 29399 h 160525"/>
                <a:gd name="connsiteX27" fmla="*/ 101162 w 132092"/>
                <a:gd name="connsiteY27" fmla="*/ 82908 h 160525"/>
                <a:gd name="connsiteX28" fmla="*/ 71049 w 132092"/>
                <a:gd name="connsiteY28" fmla="*/ 108905 h 160525"/>
                <a:gd name="connsiteX29" fmla="*/ 51058 w 132092"/>
                <a:gd name="connsiteY29" fmla="*/ 86442 h 160525"/>
                <a:gd name="connsiteX30" fmla="*/ 51817 w 132092"/>
                <a:gd name="connsiteY30" fmla="*/ 82403 h 160525"/>
                <a:gd name="connsiteX31" fmla="*/ 64217 w 132092"/>
                <a:gd name="connsiteY31" fmla="*/ 32933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680" y="142474"/>
                  </a:moveTo>
                  <a:cubicBezTo>
                    <a:pt x="17655" y="151056"/>
                    <a:pt x="17149" y="152822"/>
                    <a:pt x="6015" y="152822"/>
                  </a:cubicBezTo>
                  <a:cubicBezTo>
                    <a:pt x="2978" y="152822"/>
                    <a:pt x="195" y="152822"/>
                    <a:pt x="195" y="157618"/>
                  </a:cubicBezTo>
                  <a:cubicBezTo>
                    <a:pt x="195" y="159637"/>
                    <a:pt x="1460" y="160647"/>
                    <a:pt x="3484" y="160647"/>
                  </a:cubicBezTo>
                  <a:cubicBezTo>
                    <a:pt x="10317" y="160647"/>
                    <a:pt x="17655" y="159890"/>
                    <a:pt x="24741" y="159890"/>
                  </a:cubicBezTo>
                  <a:cubicBezTo>
                    <a:pt x="33091" y="159890"/>
                    <a:pt x="41695" y="160647"/>
                    <a:pt x="49793" y="160647"/>
                  </a:cubicBezTo>
                  <a:cubicBezTo>
                    <a:pt x="51058" y="160647"/>
                    <a:pt x="54348" y="160647"/>
                    <a:pt x="54348" y="155599"/>
                  </a:cubicBezTo>
                  <a:cubicBezTo>
                    <a:pt x="54348" y="152822"/>
                    <a:pt x="51817" y="152822"/>
                    <a:pt x="48274" y="152822"/>
                  </a:cubicBezTo>
                  <a:cubicBezTo>
                    <a:pt x="35622" y="152822"/>
                    <a:pt x="35622" y="151056"/>
                    <a:pt x="35622" y="148784"/>
                  </a:cubicBezTo>
                  <a:cubicBezTo>
                    <a:pt x="35622" y="145755"/>
                    <a:pt x="46250" y="104614"/>
                    <a:pt x="48021" y="98304"/>
                  </a:cubicBezTo>
                  <a:cubicBezTo>
                    <a:pt x="51311" y="105624"/>
                    <a:pt x="58396" y="114458"/>
                    <a:pt x="71302" y="114458"/>
                  </a:cubicBezTo>
                  <a:cubicBezTo>
                    <a:pt x="100656" y="114458"/>
                    <a:pt x="132287" y="77608"/>
                    <a:pt x="132287" y="40505"/>
                  </a:cubicBezTo>
                  <a:cubicBezTo>
                    <a:pt x="132287" y="16779"/>
                    <a:pt x="117863" y="121"/>
                    <a:pt x="98632" y="121"/>
                  </a:cubicBezTo>
                  <a:cubicBezTo>
                    <a:pt x="85979" y="121"/>
                    <a:pt x="73833" y="9208"/>
                    <a:pt x="65482" y="19051"/>
                  </a:cubicBezTo>
                  <a:cubicBezTo>
                    <a:pt x="62951" y="5422"/>
                    <a:pt x="52070" y="121"/>
                    <a:pt x="42707" y="121"/>
                  </a:cubicBezTo>
                  <a:cubicBezTo>
                    <a:pt x="31067" y="121"/>
                    <a:pt x="26259" y="9965"/>
                    <a:pt x="23981" y="14508"/>
                  </a:cubicBezTo>
                  <a:cubicBezTo>
                    <a:pt x="19427" y="23089"/>
                    <a:pt x="16137" y="38233"/>
                    <a:pt x="16137" y="38991"/>
                  </a:cubicBezTo>
                  <a:cubicBezTo>
                    <a:pt x="16137" y="41515"/>
                    <a:pt x="18667" y="41515"/>
                    <a:pt x="19173" y="41515"/>
                  </a:cubicBezTo>
                  <a:cubicBezTo>
                    <a:pt x="21704" y="41515"/>
                    <a:pt x="21957" y="41262"/>
                    <a:pt x="23475" y="35709"/>
                  </a:cubicBezTo>
                  <a:cubicBezTo>
                    <a:pt x="27777" y="17789"/>
                    <a:pt x="32838" y="5674"/>
                    <a:pt x="41948" y="5674"/>
                  </a:cubicBezTo>
                  <a:cubicBezTo>
                    <a:pt x="46250" y="5674"/>
                    <a:pt x="49793" y="7693"/>
                    <a:pt x="49793" y="17284"/>
                  </a:cubicBezTo>
                  <a:cubicBezTo>
                    <a:pt x="49793" y="23089"/>
                    <a:pt x="49033" y="25866"/>
                    <a:pt x="48021" y="30157"/>
                  </a:cubicBezTo>
                  <a:lnTo>
                    <a:pt x="19680" y="142474"/>
                  </a:lnTo>
                  <a:close/>
                  <a:moveTo>
                    <a:pt x="64217" y="32933"/>
                  </a:moveTo>
                  <a:cubicBezTo>
                    <a:pt x="65988" y="26118"/>
                    <a:pt x="72820" y="19051"/>
                    <a:pt x="77375" y="15265"/>
                  </a:cubicBezTo>
                  <a:cubicBezTo>
                    <a:pt x="86232" y="7441"/>
                    <a:pt x="93570" y="5674"/>
                    <a:pt x="97872" y="5674"/>
                  </a:cubicBezTo>
                  <a:cubicBezTo>
                    <a:pt x="107994" y="5674"/>
                    <a:pt x="114068" y="14508"/>
                    <a:pt x="114068" y="29399"/>
                  </a:cubicBezTo>
                  <a:cubicBezTo>
                    <a:pt x="114068" y="44291"/>
                    <a:pt x="105717" y="73317"/>
                    <a:pt x="101162" y="82908"/>
                  </a:cubicBezTo>
                  <a:cubicBezTo>
                    <a:pt x="92558" y="100576"/>
                    <a:pt x="80412" y="108905"/>
                    <a:pt x="71049" y="108905"/>
                  </a:cubicBezTo>
                  <a:cubicBezTo>
                    <a:pt x="54348" y="108905"/>
                    <a:pt x="51058" y="87956"/>
                    <a:pt x="51058" y="86442"/>
                  </a:cubicBezTo>
                  <a:cubicBezTo>
                    <a:pt x="51058" y="85937"/>
                    <a:pt x="51058" y="85432"/>
                    <a:pt x="51817" y="82403"/>
                  </a:cubicBezTo>
                  <a:lnTo>
                    <a:pt x="64217" y="32933"/>
                  </a:lnTo>
                  <a:close/>
                </a:path>
              </a:pathLst>
            </a:custGeom>
            <a:solidFill>
              <a:srgbClr val="000000"/>
            </a:solidFill>
            <a:ln w="25400"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2655F476-6EC3-7CE7-055C-C692D15BC677}"/>
                </a:ext>
              </a:extLst>
            </p:cNvPr>
            <p:cNvSpPr/>
            <p:nvPr>
              <p:custDataLst>
                <p:tags r:id="rId158"/>
              </p:custDataLst>
            </p:nvPr>
          </p:nvSpPr>
          <p:spPr>
            <a:xfrm>
              <a:off x="7624671" y="5524693"/>
              <a:ext cx="87150" cy="124382"/>
            </a:xfrm>
            <a:custGeom>
              <a:avLst/>
              <a:gdLst>
                <a:gd name="connsiteX0" fmla="*/ 42358 w 87150"/>
                <a:gd name="connsiteY0" fmla="*/ 5423 h 124382"/>
                <a:gd name="connsiteX1" fmla="*/ 43067 w 87150"/>
                <a:gd name="connsiteY1" fmla="*/ 2596 h 124382"/>
                <a:gd name="connsiteX2" fmla="*/ 40232 w 87150"/>
                <a:gd name="connsiteY2" fmla="*/ 123 h 124382"/>
                <a:gd name="connsiteX3" fmla="*/ 17559 w 87150"/>
                <a:gd name="connsiteY3" fmla="*/ 1889 h 124382"/>
                <a:gd name="connsiteX4" fmla="*/ 13662 w 87150"/>
                <a:gd name="connsiteY4" fmla="*/ 5953 h 124382"/>
                <a:gd name="connsiteX5" fmla="*/ 18267 w 87150"/>
                <a:gd name="connsiteY5" fmla="*/ 8427 h 124382"/>
                <a:gd name="connsiteX6" fmla="*/ 26770 w 87150"/>
                <a:gd name="connsiteY6" fmla="*/ 11077 h 124382"/>
                <a:gd name="connsiteX7" fmla="*/ 26061 w 87150"/>
                <a:gd name="connsiteY7" fmla="*/ 14964 h 124382"/>
                <a:gd name="connsiteX8" fmla="*/ 1085 w 87150"/>
                <a:gd name="connsiteY8" fmla="*/ 114964 h 124382"/>
                <a:gd name="connsiteX9" fmla="*/ 200 w 87150"/>
                <a:gd name="connsiteY9" fmla="*/ 118851 h 124382"/>
                <a:gd name="connsiteX10" fmla="*/ 6222 w 87150"/>
                <a:gd name="connsiteY10" fmla="*/ 124505 h 124382"/>
                <a:gd name="connsiteX11" fmla="*/ 14370 w 87150"/>
                <a:gd name="connsiteY11" fmla="*/ 117084 h 124382"/>
                <a:gd name="connsiteX12" fmla="*/ 23050 w 87150"/>
                <a:gd name="connsiteY12" fmla="*/ 82809 h 124382"/>
                <a:gd name="connsiteX13" fmla="*/ 45724 w 87150"/>
                <a:gd name="connsiteY13" fmla="*/ 97296 h 124382"/>
                <a:gd name="connsiteX14" fmla="*/ 45369 w 87150"/>
                <a:gd name="connsiteY14" fmla="*/ 100830 h 124382"/>
                <a:gd name="connsiteX15" fmla="*/ 44661 w 87150"/>
                <a:gd name="connsiteY15" fmla="*/ 106307 h 124382"/>
                <a:gd name="connsiteX16" fmla="*/ 63437 w 87150"/>
                <a:gd name="connsiteY16" fmla="*/ 124505 h 124382"/>
                <a:gd name="connsiteX17" fmla="*/ 85933 w 87150"/>
                <a:gd name="connsiteY17" fmla="*/ 97473 h 124382"/>
                <a:gd name="connsiteX18" fmla="*/ 83099 w 87150"/>
                <a:gd name="connsiteY18" fmla="*/ 95176 h 124382"/>
                <a:gd name="connsiteX19" fmla="*/ 79556 w 87150"/>
                <a:gd name="connsiteY19" fmla="*/ 99416 h 124382"/>
                <a:gd name="connsiteX20" fmla="*/ 63969 w 87150"/>
                <a:gd name="connsiteY20" fmla="*/ 119558 h 124382"/>
                <a:gd name="connsiteX21" fmla="*/ 57769 w 87150"/>
                <a:gd name="connsiteY21" fmla="*/ 110370 h 124382"/>
                <a:gd name="connsiteX22" fmla="*/ 58832 w 87150"/>
                <a:gd name="connsiteY22" fmla="*/ 102420 h 124382"/>
                <a:gd name="connsiteX23" fmla="*/ 59717 w 87150"/>
                <a:gd name="connsiteY23" fmla="*/ 96943 h 124382"/>
                <a:gd name="connsiteX24" fmla="*/ 31021 w 87150"/>
                <a:gd name="connsiteY24" fmla="*/ 78215 h 124382"/>
                <a:gd name="connsiteX25" fmla="*/ 45724 w 87150"/>
                <a:gd name="connsiteY25" fmla="*/ 66554 h 124382"/>
                <a:gd name="connsiteX26" fmla="*/ 73534 w 87150"/>
                <a:gd name="connsiteY26" fmla="*/ 49770 h 124382"/>
                <a:gd name="connsiteX27" fmla="*/ 79379 w 87150"/>
                <a:gd name="connsiteY27" fmla="*/ 52066 h 124382"/>
                <a:gd name="connsiteX28" fmla="*/ 70168 w 87150"/>
                <a:gd name="connsiteY28" fmla="*/ 61960 h 124382"/>
                <a:gd name="connsiteX29" fmla="*/ 77254 w 87150"/>
                <a:gd name="connsiteY29" fmla="*/ 68498 h 124382"/>
                <a:gd name="connsiteX30" fmla="*/ 87350 w 87150"/>
                <a:gd name="connsiteY30" fmla="*/ 57190 h 124382"/>
                <a:gd name="connsiteX31" fmla="*/ 73711 w 87150"/>
                <a:gd name="connsiteY31" fmla="*/ 44822 h 124382"/>
                <a:gd name="connsiteX32" fmla="*/ 45369 w 87150"/>
                <a:gd name="connsiteY32" fmla="*/ 60370 h 124382"/>
                <a:gd name="connsiteX33" fmla="*/ 24822 w 87150"/>
                <a:gd name="connsiteY33" fmla="*/ 75918 h 124382"/>
                <a:gd name="connsiteX34" fmla="*/ 42358 w 87150"/>
                <a:gd name="connsiteY34" fmla="*/ 5423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358" y="5423"/>
                  </a:moveTo>
                  <a:cubicBezTo>
                    <a:pt x="42535" y="5070"/>
                    <a:pt x="43067" y="2773"/>
                    <a:pt x="43067" y="2596"/>
                  </a:cubicBezTo>
                  <a:cubicBezTo>
                    <a:pt x="43067" y="1713"/>
                    <a:pt x="42358" y="123"/>
                    <a:pt x="40232" y="123"/>
                  </a:cubicBezTo>
                  <a:cubicBezTo>
                    <a:pt x="36690" y="123"/>
                    <a:pt x="21987" y="1536"/>
                    <a:pt x="17559" y="1889"/>
                  </a:cubicBezTo>
                  <a:cubicBezTo>
                    <a:pt x="16142" y="2066"/>
                    <a:pt x="13662" y="2243"/>
                    <a:pt x="13662" y="5953"/>
                  </a:cubicBezTo>
                  <a:cubicBezTo>
                    <a:pt x="13662" y="8427"/>
                    <a:pt x="16142" y="8427"/>
                    <a:pt x="18267" y="8427"/>
                  </a:cubicBezTo>
                  <a:cubicBezTo>
                    <a:pt x="26770" y="8427"/>
                    <a:pt x="26770" y="9663"/>
                    <a:pt x="26770" y="11077"/>
                  </a:cubicBezTo>
                  <a:cubicBezTo>
                    <a:pt x="26770" y="12314"/>
                    <a:pt x="26416" y="13374"/>
                    <a:pt x="26061" y="14964"/>
                  </a:cubicBezTo>
                  <a:lnTo>
                    <a:pt x="1085" y="114964"/>
                  </a:lnTo>
                  <a:cubicBezTo>
                    <a:pt x="200" y="118144"/>
                    <a:pt x="200" y="118498"/>
                    <a:pt x="200" y="118851"/>
                  </a:cubicBezTo>
                  <a:cubicBezTo>
                    <a:pt x="200" y="121501"/>
                    <a:pt x="2325" y="124505"/>
                    <a:pt x="6222" y="124505"/>
                  </a:cubicBezTo>
                  <a:cubicBezTo>
                    <a:pt x="11005" y="124505"/>
                    <a:pt x="13308" y="120971"/>
                    <a:pt x="14370" y="117084"/>
                  </a:cubicBezTo>
                  <a:cubicBezTo>
                    <a:pt x="14725" y="116378"/>
                    <a:pt x="22342" y="85282"/>
                    <a:pt x="23050" y="82809"/>
                  </a:cubicBezTo>
                  <a:cubicBezTo>
                    <a:pt x="35627" y="84045"/>
                    <a:pt x="45724" y="88109"/>
                    <a:pt x="45724" y="97296"/>
                  </a:cubicBezTo>
                  <a:cubicBezTo>
                    <a:pt x="45724" y="98180"/>
                    <a:pt x="45724" y="99063"/>
                    <a:pt x="45369" y="100830"/>
                  </a:cubicBezTo>
                  <a:cubicBezTo>
                    <a:pt x="44661" y="103480"/>
                    <a:pt x="44661" y="104363"/>
                    <a:pt x="44661" y="106307"/>
                  </a:cubicBezTo>
                  <a:cubicBezTo>
                    <a:pt x="44661" y="118851"/>
                    <a:pt x="54935" y="124505"/>
                    <a:pt x="63437" y="124505"/>
                  </a:cubicBezTo>
                  <a:cubicBezTo>
                    <a:pt x="80619" y="124505"/>
                    <a:pt x="85933" y="97650"/>
                    <a:pt x="85933" y="97473"/>
                  </a:cubicBezTo>
                  <a:cubicBezTo>
                    <a:pt x="85933" y="95176"/>
                    <a:pt x="83631" y="95176"/>
                    <a:pt x="83099" y="95176"/>
                  </a:cubicBezTo>
                  <a:cubicBezTo>
                    <a:pt x="80619" y="95176"/>
                    <a:pt x="80442" y="96059"/>
                    <a:pt x="79556" y="99416"/>
                  </a:cubicBezTo>
                  <a:cubicBezTo>
                    <a:pt x="77431" y="107014"/>
                    <a:pt x="72648" y="119558"/>
                    <a:pt x="63969" y="119558"/>
                  </a:cubicBezTo>
                  <a:cubicBezTo>
                    <a:pt x="59186" y="119558"/>
                    <a:pt x="57769" y="115141"/>
                    <a:pt x="57769" y="110370"/>
                  </a:cubicBezTo>
                  <a:cubicBezTo>
                    <a:pt x="57769" y="107367"/>
                    <a:pt x="57769" y="107014"/>
                    <a:pt x="58832" y="102420"/>
                  </a:cubicBezTo>
                  <a:cubicBezTo>
                    <a:pt x="59009" y="101890"/>
                    <a:pt x="59717" y="98886"/>
                    <a:pt x="59717" y="96943"/>
                  </a:cubicBezTo>
                  <a:cubicBezTo>
                    <a:pt x="59717" y="81218"/>
                    <a:pt x="38461" y="78745"/>
                    <a:pt x="31021" y="78215"/>
                  </a:cubicBezTo>
                  <a:cubicBezTo>
                    <a:pt x="36158" y="75035"/>
                    <a:pt x="42712" y="69204"/>
                    <a:pt x="45724" y="66554"/>
                  </a:cubicBezTo>
                  <a:cubicBezTo>
                    <a:pt x="54757" y="58073"/>
                    <a:pt x="63614" y="49770"/>
                    <a:pt x="73534" y="49770"/>
                  </a:cubicBezTo>
                  <a:cubicBezTo>
                    <a:pt x="75659" y="49770"/>
                    <a:pt x="77962" y="50300"/>
                    <a:pt x="79379" y="52066"/>
                  </a:cubicBezTo>
                  <a:cubicBezTo>
                    <a:pt x="71762" y="53303"/>
                    <a:pt x="70168" y="59310"/>
                    <a:pt x="70168" y="61960"/>
                  </a:cubicBezTo>
                  <a:cubicBezTo>
                    <a:pt x="70168" y="65847"/>
                    <a:pt x="73180" y="68498"/>
                    <a:pt x="77254" y="68498"/>
                  </a:cubicBezTo>
                  <a:cubicBezTo>
                    <a:pt x="82036" y="68498"/>
                    <a:pt x="87350" y="64611"/>
                    <a:pt x="87350" y="57190"/>
                  </a:cubicBezTo>
                  <a:cubicBezTo>
                    <a:pt x="87350" y="51360"/>
                    <a:pt x="83099" y="44822"/>
                    <a:pt x="73711" y="44822"/>
                  </a:cubicBezTo>
                  <a:cubicBezTo>
                    <a:pt x="63614" y="44822"/>
                    <a:pt x="54403" y="52066"/>
                    <a:pt x="45369" y="60370"/>
                  </a:cubicBezTo>
                  <a:cubicBezTo>
                    <a:pt x="37930" y="67437"/>
                    <a:pt x="32084" y="72915"/>
                    <a:pt x="24822" y="75918"/>
                  </a:cubicBezTo>
                  <a:lnTo>
                    <a:pt x="42358" y="5423"/>
                  </a:lnTo>
                  <a:close/>
                </a:path>
              </a:pathLst>
            </a:custGeom>
            <a:solidFill>
              <a:srgbClr val="000000"/>
            </a:solidFill>
            <a:ln w="25400"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45395737-E722-4802-1BF6-A90995CC16B8}"/>
                </a:ext>
              </a:extLst>
            </p:cNvPr>
            <p:cNvSpPr/>
            <p:nvPr>
              <p:custDataLst>
                <p:tags r:id="rId159"/>
              </p:custDataLst>
            </p:nvPr>
          </p:nvSpPr>
          <p:spPr>
            <a:xfrm>
              <a:off x="7749809" y="5420150"/>
              <a:ext cx="56430" cy="252398"/>
            </a:xfrm>
            <a:custGeom>
              <a:avLst/>
              <a:gdLst>
                <a:gd name="connsiteX0" fmla="*/ 55370 w 56430"/>
                <a:gd name="connsiteY0" fmla="*/ 130611 h 252398"/>
                <a:gd name="connsiteX1" fmla="*/ 56635 w 56430"/>
                <a:gd name="connsiteY1" fmla="*/ 126321 h 252398"/>
                <a:gd name="connsiteX2" fmla="*/ 55370 w 56430"/>
                <a:gd name="connsiteY2" fmla="*/ 122030 h 252398"/>
                <a:gd name="connsiteX3" fmla="*/ 11086 w 56430"/>
                <a:gd name="connsiteY3" fmla="*/ 5926 h 252398"/>
                <a:gd name="connsiteX4" fmla="*/ 5266 w 56430"/>
                <a:gd name="connsiteY4" fmla="*/ 121 h 252398"/>
                <a:gd name="connsiteX5" fmla="*/ 205 w 56430"/>
                <a:gd name="connsiteY5" fmla="*/ 5169 h 252398"/>
                <a:gd name="connsiteX6" fmla="*/ 1470 w 56430"/>
                <a:gd name="connsiteY6" fmla="*/ 9208 h 252398"/>
                <a:gd name="connsiteX7" fmla="*/ 46260 w 56430"/>
                <a:gd name="connsiteY7" fmla="*/ 126321 h 252398"/>
                <a:gd name="connsiteX8" fmla="*/ 1470 w 56430"/>
                <a:gd name="connsiteY8" fmla="*/ 242929 h 252398"/>
                <a:gd name="connsiteX9" fmla="*/ 205 w 56430"/>
                <a:gd name="connsiteY9" fmla="*/ 247472 h 252398"/>
                <a:gd name="connsiteX10" fmla="*/ 5266 w 56430"/>
                <a:gd name="connsiteY10" fmla="*/ 252520 h 252398"/>
                <a:gd name="connsiteX11" fmla="*/ 10580 w 56430"/>
                <a:gd name="connsiteY11" fmla="*/ 247472 h 252398"/>
                <a:gd name="connsiteX12" fmla="*/ 55370 w 56430"/>
                <a:gd name="connsiteY12" fmla="*/ 130611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370" y="130611"/>
                  </a:moveTo>
                  <a:cubicBezTo>
                    <a:pt x="56635" y="127583"/>
                    <a:pt x="56635" y="127078"/>
                    <a:pt x="56635" y="126321"/>
                  </a:cubicBezTo>
                  <a:cubicBezTo>
                    <a:pt x="56635" y="125563"/>
                    <a:pt x="56635" y="125059"/>
                    <a:pt x="55370" y="122030"/>
                  </a:cubicBezTo>
                  <a:lnTo>
                    <a:pt x="11086" y="5926"/>
                  </a:lnTo>
                  <a:cubicBezTo>
                    <a:pt x="9567" y="1636"/>
                    <a:pt x="8049" y="121"/>
                    <a:pt x="5266" y="121"/>
                  </a:cubicBezTo>
                  <a:cubicBezTo>
                    <a:pt x="2482" y="121"/>
                    <a:pt x="205" y="2393"/>
                    <a:pt x="205" y="5169"/>
                  </a:cubicBezTo>
                  <a:cubicBezTo>
                    <a:pt x="205" y="5926"/>
                    <a:pt x="205" y="6431"/>
                    <a:pt x="1470" y="9208"/>
                  </a:cubicBezTo>
                  <a:lnTo>
                    <a:pt x="46260" y="126321"/>
                  </a:lnTo>
                  <a:lnTo>
                    <a:pt x="1470" y="242929"/>
                  </a:lnTo>
                  <a:cubicBezTo>
                    <a:pt x="205" y="245705"/>
                    <a:pt x="205" y="246210"/>
                    <a:pt x="205" y="247472"/>
                  </a:cubicBezTo>
                  <a:cubicBezTo>
                    <a:pt x="205" y="250248"/>
                    <a:pt x="2482" y="252520"/>
                    <a:pt x="5266" y="252520"/>
                  </a:cubicBezTo>
                  <a:cubicBezTo>
                    <a:pt x="8555" y="252520"/>
                    <a:pt x="9567" y="249996"/>
                    <a:pt x="10580" y="247472"/>
                  </a:cubicBezTo>
                  <a:lnTo>
                    <a:pt x="55370" y="130611"/>
                  </a:lnTo>
                  <a:close/>
                </a:path>
              </a:pathLst>
            </a:custGeom>
            <a:solidFill>
              <a:srgbClr val="000000"/>
            </a:solidFill>
            <a:ln w="25400"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7816F35B-B1B2-0024-DA62-9D99012379ED}"/>
                </a:ext>
              </a:extLst>
            </p:cNvPr>
            <p:cNvSpPr/>
            <p:nvPr>
              <p:custDataLst>
                <p:tags r:id="rId160"/>
              </p:custDataLst>
            </p:nvPr>
          </p:nvSpPr>
          <p:spPr>
            <a:xfrm>
              <a:off x="7836248" y="5608136"/>
              <a:ext cx="85910" cy="116254"/>
            </a:xfrm>
            <a:custGeom>
              <a:avLst/>
              <a:gdLst>
                <a:gd name="connsiteX0" fmla="*/ 35813 w 85910"/>
                <a:gd name="connsiteY0" fmla="*/ 116379 h 116254"/>
                <a:gd name="connsiteX1" fmla="*/ 43430 w 85910"/>
                <a:gd name="connsiteY1" fmla="*/ 110548 h 116254"/>
                <a:gd name="connsiteX2" fmla="*/ 35813 w 85910"/>
                <a:gd name="connsiteY2" fmla="*/ 104718 h 116254"/>
                <a:gd name="connsiteX3" fmla="*/ 28551 w 85910"/>
                <a:gd name="connsiteY3" fmla="*/ 104718 h 116254"/>
                <a:gd name="connsiteX4" fmla="*/ 28551 w 85910"/>
                <a:gd name="connsiteY4" fmla="*/ 69736 h 116254"/>
                <a:gd name="connsiteX5" fmla="*/ 48744 w 85910"/>
                <a:gd name="connsiteY5" fmla="*/ 78039 h 116254"/>
                <a:gd name="connsiteX6" fmla="*/ 86120 w 85910"/>
                <a:gd name="connsiteY6" fmla="*/ 38993 h 116254"/>
                <a:gd name="connsiteX7" fmla="*/ 50515 w 85910"/>
                <a:gd name="connsiteY7" fmla="*/ 124 h 116254"/>
                <a:gd name="connsiteX8" fmla="*/ 28551 w 85910"/>
                <a:gd name="connsiteY8" fmla="*/ 8075 h 116254"/>
                <a:gd name="connsiteX9" fmla="*/ 20934 w 85910"/>
                <a:gd name="connsiteY9" fmla="*/ 1007 h 116254"/>
                <a:gd name="connsiteX10" fmla="*/ 7826 w 85910"/>
                <a:gd name="connsiteY10" fmla="*/ 1007 h 116254"/>
                <a:gd name="connsiteX11" fmla="*/ 209 w 85910"/>
                <a:gd name="connsiteY11" fmla="*/ 6838 h 116254"/>
                <a:gd name="connsiteX12" fmla="*/ 7826 w 85910"/>
                <a:gd name="connsiteY12" fmla="*/ 12668 h 116254"/>
                <a:gd name="connsiteX13" fmla="*/ 15088 w 85910"/>
                <a:gd name="connsiteY13" fmla="*/ 12668 h 116254"/>
                <a:gd name="connsiteX14" fmla="*/ 15088 w 85910"/>
                <a:gd name="connsiteY14" fmla="*/ 104718 h 116254"/>
                <a:gd name="connsiteX15" fmla="*/ 7826 w 85910"/>
                <a:gd name="connsiteY15" fmla="*/ 104718 h 116254"/>
                <a:gd name="connsiteX16" fmla="*/ 209 w 85910"/>
                <a:gd name="connsiteY16" fmla="*/ 110548 h 116254"/>
                <a:gd name="connsiteX17" fmla="*/ 7826 w 85910"/>
                <a:gd name="connsiteY17" fmla="*/ 116379 h 116254"/>
                <a:gd name="connsiteX18" fmla="*/ 35813 w 85910"/>
                <a:gd name="connsiteY18" fmla="*/ 116379 h 116254"/>
                <a:gd name="connsiteX19" fmla="*/ 28551 w 85910"/>
                <a:gd name="connsiteY19" fmla="*/ 30689 h 116254"/>
                <a:gd name="connsiteX20" fmla="*/ 49807 w 85910"/>
                <a:gd name="connsiteY20" fmla="*/ 11785 h 116254"/>
                <a:gd name="connsiteX21" fmla="*/ 72657 w 85910"/>
                <a:gd name="connsiteY21" fmla="*/ 38993 h 116254"/>
                <a:gd name="connsiteX22" fmla="*/ 48213 w 85910"/>
                <a:gd name="connsiteY22" fmla="*/ 66379 h 116254"/>
                <a:gd name="connsiteX23" fmla="*/ 28551 w 85910"/>
                <a:gd name="connsiteY23" fmla="*/ 42880 h 116254"/>
                <a:gd name="connsiteX24" fmla="*/ 28551 w 85910"/>
                <a:gd name="connsiteY24" fmla="*/ 30689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813" y="116379"/>
                  </a:moveTo>
                  <a:cubicBezTo>
                    <a:pt x="38647" y="116379"/>
                    <a:pt x="43430" y="116379"/>
                    <a:pt x="43430" y="110548"/>
                  </a:cubicBezTo>
                  <a:cubicBezTo>
                    <a:pt x="43430" y="104718"/>
                    <a:pt x="38647" y="104718"/>
                    <a:pt x="35813" y="104718"/>
                  </a:cubicBezTo>
                  <a:lnTo>
                    <a:pt x="28551" y="104718"/>
                  </a:lnTo>
                  <a:lnTo>
                    <a:pt x="28551" y="69736"/>
                  </a:lnTo>
                  <a:cubicBezTo>
                    <a:pt x="34042" y="75036"/>
                    <a:pt x="40950" y="78039"/>
                    <a:pt x="48744" y="78039"/>
                  </a:cubicBezTo>
                  <a:cubicBezTo>
                    <a:pt x="68406" y="78039"/>
                    <a:pt x="86120" y="61432"/>
                    <a:pt x="86120" y="38993"/>
                  </a:cubicBezTo>
                  <a:cubicBezTo>
                    <a:pt x="86120" y="17615"/>
                    <a:pt x="70355" y="124"/>
                    <a:pt x="50515" y="124"/>
                  </a:cubicBezTo>
                  <a:cubicBezTo>
                    <a:pt x="42190" y="124"/>
                    <a:pt x="34928" y="3127"/>
                    <a:pt x="28551" y="8075"/>
                  </a:cubicBezTo>
                  <a:cubicBezTo>
                    <a:pt x="28551" y="1007"/>
                    <a:pt x="24654" y="1007"/>
                    <a:pt x="20934" y="1007"/>
                  </a:cubicBezTo>
                  <a:lnTo>
                    <a:pt x="7826" y="1007"/>
                  </a:lnTo>
                  <a:cubicBezTo>
                    <a:pt x="4992" y="1007"/>
                    <a:pt x="209" y="1007"/>
                    <a:pt x="209" y="6838"/>
                  </a:cubicBezTo>
                  <a:cubicBezTo>
                    <a:pt x="209" y="12668"/>
                    <a:pt x="4992" y="12668"/>
                    <a:pt x="7826" y="12668"/>
                  </a:cubicBezTo>
                  <a:lnTo>
                    <a:pt x="15088" y="12668"/>
                  </a:lnTo>
                  <a:lnTo>
                    <a:pt x="15088" y="104718"/>
                  </a:lnTo>
                  <a:lnTo>
                    <a:pt x="7826" y="104718"/>
                  </a:lnTo>
                  <a:cubicBezTo>
                    <a:pt x="4992" y="104718"/>
                    <a:pt x="209" y="104718"/>
                    <a:pt x="209" y="110548"/>
                  </a:cubicBezTo>
                  <a:cubicBezTo>
                    <a:pt x="209" y="116379"/>
                    <a:pt x="4992" y="116379"/>
                    <a:pt x="7826" y="116379"/>
                  </a:cubicBezTo>
                  <a:lnTo>
                    <a:pt x="35813" y="116379"/>
                  </a:lnTo>
                  <a:close/>
                  <a:moveTo>
                    <a:pt x="28551" y="30689"/>
                  </a:moveTo>
                  <a:cubicBezTo>
                    <a:pt x="28551" y="20442"/>
                    <a:pt x="39002" y="11785"/>
                    <a:pt x="49807" y="11785"/>
                  </a:cubicBezTo>
                  <a:cubicBezTo>
                    <a:pt x="62206" y="11785"/>
                    <a:pt x="72657" y="23799"/>
                    <a:pt x="72657" y="38993"/>
                  </a:cubicBezTo>
                  <a:cubicBezTo>
                    <a:pt x="72657" y="55071"/>
                    <a:pt x="60612" y="66379"/>
                    <a:pt x="48213" y="66379"/>
                  </a:cubicBezTo>
                  <a:cubicBezTo>
                    <a:pt x="35105" y="66379"/>
                    <a:pt x="28551" y="51714"/>
                    <a:pt x="28551" y="42880"/>
                  </a:cubicBezTo>
                  <a:lnTo>
                    <a:pt x="28551" y="30689"/>
                  </a:lnTo>
                  <a:close/>
                </a:path>
              </a:pathLst>
            </a:custGeom>
            <a:solidFill>
              <a:srgbClr val="000000"/>
            </a:solidFill>
            <a:ln w="35560"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33FAD2DD-31C2-1AD1-C2F0-2CAA4861EBEE}"/>
                </a:ext>
              </a:extLst>
            </p:cNvPr>
            <p:cNvSpPr/>
            <p:nvPr>
              <p:custDataLst>
                <p:tags r:id="rId161"/>
              </p:custDataLst>
            </p:nvPr>
          </p:nvSpPr>
          <p:spPr>
            <a:xfrm>
              <a:off x="7941437" y="5632038"/>
              <a:ext cx="44030" cy="78369"/>
            </a:xfrm>
            <a:custGeom>
              <a:avLst/>
              <a:gdLst>
                <a:gd name="connsiteX0" fmla="*/ 27415 w 44030"/>
                <a:gd name="connsiteY0" fmla="*/ 5552 h 78369"/>
                <a:gd name="connsiteX1" fmla="*/ 23240 w 44030"/>
                <a:gd name="connsiteY1" fmla="*/ 125 h 78369"/>
                <a:gd name="connsiteX2" fmla="*/ 19191 w 44030"/>
                <a:gd name="connsiteY2" fmla="*/ 3028 h 78369"/>
                <a:gd name="connsiteX3" fmla="*/ 3881 w 44030"/>
                <a:gd name="connsiteY3" fmla="*/ 15521 h 78369"/>
                <a:gd name="connsiteX4" fmla="*/ 212 w 44030"/>
                <a:gd name="connsiteY4" fmla="*/ 19686 h 78369"/>
                <a:gd name="connsiteX5" fmla="*/ 4767 w 44030"/>
                <a:gd name="connsiteY5" fmla="*/ 23851 h 78369"/>
                <a:gd name="connsiteX6" fmla="*/ 17799 w 44030"/>
                <a:gd name="connsiteY6" fmla="*/ 18803 h 78369"/>
                <a:gd name="connsiteX7" fmla="*/ 17799 w 44030"/>
                <a:gd name="connsiteY7" fmla="*/ 70166 h 78369"/>
                <a:gd name="connsiteX8" fmla="*/ 6538 w 44030"/>
                <a:gd name="connsiteY8" fmla="*/ 70166 h 78369"/>
                <a:gd name="connsiteX9" fmla="*/ 971 w 44030"/>
                <a:gd name="connsiteY9" fmla="*/ 74330 h 78369"/>
                <a:gd name="connsiteX10" fmla="*/ 6538 w 44030"/>
                <a:gd name="connsiteY10" fmla="*/ 78495 h 78369"/>
                <a:gd name="connsiteX11" fmla="*/ 38676 w 44030"/>
                <a:gd name="connsiteY11" fmla="*/ 78495 h 78369"/>
                <a:gd name="connsiteX12" fmla="*/ 44243 w 44030"/>
                <a:gd name="connsiteY12" fmla="*/ 74330 h 78369"/>
                <a:gd name="connsiteX13" fmla="*/ 38676 w 44030"/>
                <a:gd name="connsiteY13" fmla="*/ 70166 h 78369"/>
                <a:gd name="connsiteX14" fmla="*/ 27415 w 44030"/>
                <a:gd name="connsiteY14" fmla="*/ 70166 h 78369"/>
                <a:gd name="connsiteX15" fmla="*/ 27415 w 44030"/>
                <a:gd name="connsiteY15" fmla="*/ 5552 h 7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30" h="78369">
                  <a:moveTo>
                    <a:pt x="27415" y="5552"/>
                  </a:moveTo>
                  <a:cubicBezTo>
                    <a:pt x="27415" y="3659"/>
                    <a:pt x="27415" y="125"/>
                    <a:pt x="23240" y="125"/>
                  </a:cubicBezTo>
                  <a:cubicBezTo>
                    <a:pt x="20583" y="125"/>
                    <a:pt x="19824" y="1766"/>
                    <a:pt x="19191" y="3028"/>
                  </a:cubicBezTo>
                  <a:cubicBezTo>
                    <a:pt x="13624" y="14764"/>
                    <a:pt x="7804" y="15269"/>
                    <a:pt x="3881" y="15521"/>
                  </a:cubicBezTo>
                  <a:cubicBezTo>
                    <a:pt x="2110" y="15648"/>
                    <a:pt x="212" y="17162"/>
                    <a:pt x="212" y="19686"/>
                  </a:cubicBezTo>
                  <a:cubicBezTo>
                    <a:pt x="212" y="21200"/>
                    <a:pt x="971" y="23851"/>
                    <a:pt x="4767" y="23851"/>
                  </a:cubicBezTo>
                  <a:cubicBezTo>
                    <a:pt x="10840" y="23851"/>
                    <a:pt x="16154" y="20191"/>
                    <a:pt x="17799" y="18803"/>
                  </a:cubicBezTo>
                  <a:lnTo>
                    <a:pt x="17799" y="70166"/>
                  </a:lnTo>
                  <a:lnTo>
                    <a:pt x="6538" y="70166"/>
                  </a:lnTo>
                  <a:cubicBezTo>
                    <a:pt x="4641" y="70166"/>
                    <a:pt x="971" y="70166"/>
                    <a:pt x="971" y="74330"/>
                  </a:cubicBezTo>
                  <a:cubicBezTo>
                    <a:pt x="971" y="78495"/>
                    <a:pt x="4767" y="78495"/>
                    <a:pt x="6538" y="78495"/>
                  </a:cubicBezTo>
                  <a:lnTo>
                    <a:pt x="38676" y="78495"/>
                  </a:lnTo>
                  <a:cubicBezTo>
                    <a:pt x="40574" y="78495"/>
                    <a:pt x="44243" y="78495"/>
                    <a:pt x="44243" y="74330"/>
                  </a:cubicBezTo>
                  <a:cubicBezTo>
                    <a:pt x="44243" y="70166"/>
                    <a:pt x="40447" y="70166"/>
                    <a:pt x="38676" y="70166"/>
                  </a:cubicBezTo>
                  <a:lnTo>
                    <a:pt x="27415" y="70166"/>
                  </a:lnTo>
                  <a:lnTo>
                    <a:pt x="27415" y="5552"/>
                  </a:lnTo>
                  <a:close/>
                </a:path>
              </a:pathLst>
            </a:custGeom>
            <a:solidFill>
              <a:srgbClr val="000000"/>
            </a:solidFill>
            <a:ln w="25400"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9576B77A-9E7C-76E4-A9E7-8F14D10128B8}"/>
                </a:ext>
              </a:extLst>
            </p:cNvPr>
            <p:cNvSpPr/>
            <p:nvPr>
              <p:custDataLst>
                <p:tags r:id="rId162"/>
              </p:custDataLst>
            </p:nvPr>
          </p:nvSpPr>
          <p:spPr>
            <a:xfrm>
              <a:off x="8028114" y="5664850"/>
              <a:ext cx="20370" cy="20318"/>
            </a:xfrm>
            <a:custGeom>
              <a:avLst/>
              <a:gdLst>
                <a:gd name="connsiteX0" fmla="*/ 20586 w 20370"/>
                <a:gd name="connsiteY0" fmla="*/ 10372 h 20318"/>
                <a:gd name="connsiteX1" fmla="*/ 10489 w 20370"/>
                <a:gd name="connsiteY1" fmla="*/ 124 h 20318"/>
                <a:gd name="connsiteX2" fmla="*/ 215 w 20370"/>
                <a:gd name="connsiteY2" fmla="*/ 10195 h 20318"/>
                <a:gd name="connsiteX3" fmla="*/ 10312 w 20370"/>
                <a:gd name="connsiteY3" fmla="*/ 20442 h 20318"/>
                <a:gd name="connsiteX4" fmla="*/ 20586 w 20370"/>
                <a:gd name="connsiteY4" fmla="*/ 10372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86" y="10372"/>
                  </a:moveTo>
                  <a:cubicBezTo>
                    <a:pt x="20586" y="4011"/>
                    <a:pt x="15272" y="124"/>
                    <a:pt x="10489" y="124"/>
                  </a:cubicBezTo>
                  <a:cubicBezTo>
                    <a:pt x="4644" y="124"/>
                    <a:pt x="215" y="4894"/>
                    <a:pt x="215" y="10195"/>
                  </a:cubicBezTo>
                  <a:cubicBezTo>
                    <a:pt x="215" y="16555"/>
                    <a:pt x="5529" y="20442"/>
                    <a:pt x="10312" y="20442"/>
                  </a:cubicBezTo>
                  <a:cubicBezTo>
                    <a:pt x="16157" y="20442"/>
                    <a:pt x="20586" y="15672"/>
                    <a:pt x="20586" y="10372"/>
                  </a:cubicBezTo>
                  <a:close/>
                </a:path>
              </a:pathLst>
            </a:custGeom>
            <a:solidFill>
              <a:srgbClr val="000000"/>
            </a:solidFill>
            <a:ln w="25400"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8CB34ABF-4326-4CEF-7455-5DA39D1A6A7E}"/>
                </a:ext>
              </a:extLst>
            </p:cNvPr>
            <p:cNvSpPr/>
            <p:nvPr>
              <p:custDataLst>
                <p:tags r:id="rId163"/>
              </p:custDataLst>
            </p:nvPr>
          </p:nvSpPr>
          <p:spPr>
            <a:xfrm>
              <a:off x="8088214" y="5664850"/>
              <a:ext cx="20370" cy="20318"/>
            </a:xfrm>
            <a:custGeom>
              <a:avLst/>
              <a:gdLst>
                <a:gd name="connsiteX0" fmla="*/ 20588 w 20370"/>
                <a:gd name="connsiteY0" fmla="*/ 10372 h 20318"/>
                <a:gd name="connsiteX1" fmla="*/ 10492 w 20370"/>
                <a:gd name="connsiteY1" fmla="*/ 124 h 20318"/>
                <a:gd name="connsiteX2" fmla="*/ 218 w 20370"/>
                <a:gd name="connsiteY2" fmla="*/ 10195 h 20318"/>
                <a:gd name="connsiteX3" fmla="*/ 10314 w 20370"/>
                <a:gd name="connsiteY3" fmla="*/ 20442 h 20318"/>
                <a:gd name="connsiteX4" fmla="*/ 20588 w 20370"/>
                <a:gd name="connsiteY4" fmla="*/ 10372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88" y="10372"/>
                  </a:moveTo>
                  <a:cubicBezTo>
                    <a:pt x="20588" y="4011"/>
                    <a:pt x="15274" y="124"/>
                    <a:pt x="10492" y="124"/>
                  </a:cubicBezTo>
                  <a:cubicBezTo>
                    <a:pt x="4646" y="124"/>
                    <a:pt x="218" y="4894"/>
                    <a:pt x="218" y="10195"/>
                  </a:cubicBezTo>
                  <a:cubicBezTo>
                    <a:pt x="218" y="16555"/>
                    <a:pt x="5532" y="20442"/>
                    <a:pt x="10314" y="20442"/>
                  </a:cubicBezTo>
                  <a:cubicBezTo>
                    <a:pt x="16160" y="20442"/>
                    <a:pt x="20588" y="15672"/>
                    <a:pt x="20588" y="10372"/>
                  </a:cubicBezTo>
                  <a:close/>
                </a:path>
              </a:pathLst>
            </a:custGeom>
            <a:solidFill>
              <a:srgbClr val="000000"/>
            </a:solidFill>
            <a:ln w="25400"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F35526D1-8133-EA98-6F2E-892D28D65558}"/>
                </a:ext>
              </a:extLst>
            </p:cNvPr>
            <p:cNvSpPr/>
            <p:nvPr>
              <p:custDataLst>
                <p:tags r:id="rId164"/>
              </p:custDataLst>
            </p:nvPr>
          </p:nvSpPr>
          <p:spPr>
            <a:xfrm>
              <a:off x="8148314" y="5664850"/>
              <a:ext cx="20370" cy="20318"/>
            </a:xfrm>
            <a:custGeom>
              <a:avLst/>
              <a:gdLst>
                <a:gd name="connsiteX0" fmla="*/ 20591 w 20370"/>
                <a:gd name="connsiteY0" fmla="*/ 10372 h 20318"/>
                <a:gd name="connsiteX1" fmla="*/ 10494 w 20370"/>
                <a:gd name="connsiteY1" fmla="*/ 124 h 20318"/>
                <a:gd name="connsiteX2" fmla="*/ 220 w 20370"/>
                <a:gd name="connsiteY2" fmla="*/ 10195 h 20318"/>
                <a:gd name="connsiteX3" fmla="*/ 10317 w 20370"/>
                <a:gd name="connsiteY3" fmla="*/ 20442 h 20318"/>
                <a:gd name="connsiteX4" fmla="*/ 20591 w 20370"/>
                <a:gd name="connsiteY4" fmla="*/ 10372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91" y="10372"/>
                  </a:moveTo>
                  <a:cubicBezTo>
                    <a:pt x="20591" y="4011"/>
                    <a:pt x="15277" y="124"/>
                    <a:pt x="10494" y="124"/>
                  </a:cubicBezTo>
                  <a:cubicBezTo>
                    <a:pt x="4648" y="124"/>
                    <a:pt x="220" y="4894"/>
                    <a:pt x="220" y="10195"/>
                  </a:cubicBezTo>
                  <a:cubicBezTo>
                    <a:pt x="220" y="16555"/>
                    <a:pt x="5534" y="20442"/>
                    <a:pt x="10317" y="20442"/>
                  </a:cubicBezTo>
                  <a:cubicBezTo>
                    <a:pt x="16162" y="20442"/>
                    <a:pt x="20591" y="15672"/>
                    <a:pt x="20591" y="10372"/>
                  </a:cubicBezTo>
                  <a:close/>
                </a:path>
              </a:pathLst>
            </a:custGeom>
            <a:solidFill>
              <a:srgbClr val="000000"/>
            </a:solidFill>
            <a:ln w="25400"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66EF01AB-723E-B5B6-BAB1-E321A752BA6A}"/>
                </a:ext>
              </a:extLst>
            </p:cNvPr>
            <p:cNvSpPr/>
            <p:nvPr>
              <p:custDataLst>
                <p:tags r:id="rId165"/>
              </p:custDataLst>
            </p:nvPr>
          </p:nvSpPr>
          <p:spPr>
            <a:xfrm>
              <a:off x="8190522" y="5608136"/>
              <a:ext cx="85910" cy="116254"/>
            </a:xfrm>
            <a:custGeom>
              <a:avLst/>
              <a:gdLst>
                <a:gd name="connsiteX0" fmla="*/ 35827 w 85910"/>
                <a:gd name="connsiteY0" fmla="*/ 116379 h 116254"/>
                <a:gd name="connsiteX1" fmla="*/ 43444 w 85910"/>
                <a:gd name="connsiteY1" fmla="*/ 110548 h 116254"/>
                <a:gd name="connsiteX2" fmla="*/ 35827 w 85910"/>
                <a:gd name="connsiteY2" fmla="*/ 104718 h 116254"/>
                <a:gd name="connsiteX3" fmla="*/ 28565 w 85910"/>
                <a:gd name="connsiteY3" fmla="*/ 104718 h 116254"/>
                <a:gd name="connsiteX4" fmla="*/ 28565 w 85910"/>
                <a:gd name="connsiteY4" fmla="*/ 69736 h 116254"/>
                <a:gd name="connsiteX5" fmla="*/ 48758 w 85910"/>
                <a:gd name="connsiteY5" fmla="*/ 78039 h 116254"/>
                <a:gd name="connsiteX6" fmla="*/ 86134 w 85910"/>
                <a:gd name="connsiteY6" fmla="*/ 38993 h 116254"/>
                <a:gd name="connsiteX7" fmla="*/ 50529 w 85910"/>
                <a:gd name="connsiteY7" fmla="*/ 124 h 116254"/>
                <a:gd name="connsiteX8" fmla="*/ 28565 w 85910"/>
                <a:gd name="connsiteY8" fmla="*/ 8075 h 116254"/>
                <a:gd name="connsiteX9" fmla="*/ 20948 w 85910"/>
                <a:gd name="connsiteY9" fmla="*/ 1007 h 116254"/>
                <a:gd name="connsiteX10" fmla="*/ 7840 w 85910"/>
                <a:gd name="connsiteY10" fmla="*/ 1007 h 116254"/>
                <a:gd name="connsiteX11" fmla="*/ 223 w 85910"/>
                <a:gd name="connsiteY11" fmla="*/ 6838 h 116254"/>
                <a:gd name="connsiteX12" fmla="*/ 7840 w 85910"/>
                <a:gd name="connsiteY12" fmla="*/ 12668 h 116254"/>
                <a:gd name="connsiteX13" fmla="*/ 15102 w 85910"/>
                <a:gd name="connsiteY13" fmla="*/ 12668 h 116254"/>
                <a:gd name="connsiteX14" fmla="*/ 15102 w 85910"/>
                <a:gd name="connsiteY14" fmla="*/ 104718 h 116254"/>
                <a:gd name="connsiteX15" fmla="*/ 7840 w 85910"/>
                <a:gd name="connsiteY15" fmla="*/ 104718 h 116254"/>
                <a:gd name="connsiteX16" fmla="*/ 223 w 85910"/>
                <a:gd name="connsiteY16" fmla="*/ 110548 h 116254"/>
                <a:gd name="connsiteX17" fmla="*/ 7840 w 85910"/>
                <a:gd name="connsiteY17" fmla="*/ 116379 h 116254"/>
                <a:gd name="connsiteX18" fmla="*/ 35827 w 85910"/>
                <a:gd name="connsiteY18" fmla="*/ 116379 h 116254"/>
                <a:gd name="connsiteX19" fmla="*/ 28565 w 85910"/>
                <a:gd name="connsiteY19" fmla="*/ 30689 h 116254"/>
                <a:gd name="connsiteX20" fmla="*/ 49821 w 85910"/>
                <a:gd name="connsiteY20" fmla="*/ 11785 h 116254"/>
                <a:gd name="connsiteX21" fmla="*/ 72671 w 85910"/>
                <a:gd name="connsiteY21" fmla="*/ 38993 h 116254"/>
                <a:gd name="connsiteX22" fmla="*/ 48227 w 85910"/>
                <a:gd name="connsiteY22" fmla="*/ 66379 h 116254"/>
                <a:gd name="connsiteX23" fmla="*/ 28565 w 85910"/>
                <a:gd name="connsiteY23" fmla="*/ 42880 h 116254"/>
                <a:gd name="connsiteX24" fmla="*/ 28565 w 85910"/>
                <a:gd name="connsiteY24" fmla="*/ 30689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827" y="116379"/>
                  </a:moveTo>
                  <a:cubicBezTo>
                    <a:pt x="38661" y="116379"/>
                    <a:pt x="43444" y="116379"/>
                    <a:pt x="43444" y="110548"/>
                  </a:cubicBezTo>
                  <a:cubicBezTo>
                    <a:pt x="43444" y="104718"/>
                    <a:pt x="38661" y="104718"/>
                    <a:pt x="35827" y="104718"/>
                  </a:cubicBezTo>
                  <a:lnTo>
                    <a:pt x="28565" y="104718"/>
                  </a:lnTo>
                  <a:lnTo>
                    <a:pt x="28565" y="69736"/>
                  </a:lnTo>
                  <a:cubicBezTo>
                    <a:pt x="34056" y="75036"/>
                    <a:pt x="40964" y="78039"/>
                    <a:pt x="48758" y="78039"/>
                  </a:cubicBezTo>
                  <a:cubicBezTo>
                    <a:pt x="68420" y="78039"/>
                    <a:pt x="86134" y="61432"/>
                    <a:pt x="86134" y="38993"/>
                  </a:cubicBezTo>
                  <a:cubicBezTo>
                    <a:pt x="86134" y="17615"/>
                    <a:pt x="70369" y="124"/>
                    <a:pt x="50529" y="124"/>
                  </a:cubicBezTo>
                  <a:cubicBezTo>
                    <a:pt x="42204" y="124"/>
                    <a:pt x="34941" y="3127"/>
                    <a:pt x="28565" y="8075"/>
                  </a:cubicBezTo>
                  <a:cubicBezTo>
                    <a:pt x="28565" y="1007"/>
                    <a:pt x="24668" y="1007"/>
                    <a:pt x="20948" y="1007"/>
                  </a:cubicBezTo>
                  <a:lnTo>
                    <a:pt x="7840" y="1007"/>
                  </a:lnTo>
                  <a:cubicBezTo>
                    <a:pt x="5006" y="1007"/>
                    <a:pt x="223" y="1007"/>
                    <a:pt x="223" y="6838"/>
                  </a:cubicBezTo>
                  <a:cubicBezTo>
                    <a:pt x="223" y="12668"/>
                    <a:pt x="5006" y="12668"/>
                    <a:pt x="7840" y="12668"/>
                  </a:cubicBezTo>
                  <a:lnTo>
                    <a:pt x="15102" y="12668"/>
                  </a:lnTo>
                  <a:lnTo>
                    <a:pt x="15102" y="104718"/>
                  </a:lnTo>
                  <a:lnTo>
                    <a:pt x="7840" y="104718"/>
                  </a:lnTo>
                  <a:cubicBezTo>
                    <a:pt x="5006" y="104718"/>
                    <a:pt x="223" y="104718"/>
                    <a:pt x="223" y="110548"/>
                  </a:cubicBezTo>
                  <a:cubicBezTo>
                    <a:pt x="223" y="116379"/>
                    <a:pt x="5006" y="116379"/>
                    <a:pt x="7840" y="116379"/>
                  </a:cubicBezTo>
                  <a:lnTo>
                    <a:pt x="35827" y="116379"/>
                  </a:lnTo>
                  <a:close/>
                  <a:moveTo>
                    <a:pt x="28565" y="30689"/>
                  </a:moveTo>
                  <a:cubicBezTo>
                    <a:pt x="28565" y="20442"/>
                    <a:pt x="39016" y="11785"/>
                    <a:pt x="49821" y="11785"/>
                  </a:cubicBezTo>
                  <a:cubicBezTo>
                    <a:pt x="62220" y="11785"/>
                    <a:pt x="72671" y="23799"/>
                    <a:pt x="72671" y="38993"/>
                  </a:cubicBezTo>
                  <a:cubicBezTo>
                    <a:pt x="72671" y="55071"/>
                    <a:pt x="60626" y="66379"/>
                    <a:pt x="48227" y="66379"/>
                  </a:cubicBezTo>
                  <a:cubicBezTo>
                    <a:pt x="35119" y="66379"/>
                    <a:pt x="28565" y="51714"/>
                    <a:pt x="28565" y="42880"/>
                  </a:cubicBezTo>
                  <a:lnTo>
                    <a:pt x="28565" y="30689"/>
                  </a:lnTo>
                  <a:close/>
                </a:path>
              </a:pathLst>
            </a:custGeom>
            <a:solidFill>
              <a:srgbClr val="000000"/>
            </a:solidFill>
            <a:ln w="35560"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ACAF0693-A639-4C04-23BE-434972A88F25}"/>
                </a:ext>
              </a:extLst>
            </p:cNvPr>
            <p:cNvSpPr/>
            <p:nvPr>
              <p:custDataLst>
                <p:tags r:id="rId166"/>
              </p:custDataLst>
            </p:nvPr>
          </p:nvSpPr>
          <p:spPr>
            <a:xfrm>
              <a:off x="8285209" y="5633300"/>
              <a:ext cx="62377" cy="77107"/>
            </a:xfrm>
            <a:custGeom>
              <a:avLst/>
              <a:gdLst>
                <a:gd name="connsiteX0" fmla="*/ 35147 w 62377"/>
                <a:gd name="connsiteY0" fmla="*/ 45557 h 77107"/>
                <a:gd name="connsiteX1" fmla="*/ 35021 w 62377"/>
                <a:gd name="connsiteY1" fmla="*/ 45305 h 77107"/>
                <a:gd name="connsiteX2" fmla="*/ 50204 w 62377"/>
                <a:gd name="connsiteY2" fmla="*/ 31170 h 77107"/>
                <a:gd name="connsiteX3" fmla="*/ 54379 w 62377"/>
                <a:gd name="connsiteY3" fmla="*/ 31170 h 77107"/>
                <a:gd name="connsiteX4" fmla="*/ 59820 w 62377"/>
                <a:gd name="connsiteY4" fmla="*/ 27006 h 77107"/>
                <a:gd name="connsiteX5" fmla="*/ 54379 w 62377"/>
                <a:gd name="connsiteY5" fmla="*/ 22841 h 77107"/>
                <a:gd name="connsiteX6" fmla="*/ 35021 w 62377"/>
                <a:gd name="connsiteY6" fmla="*/ 22841 h 77107"/>
                <a:gd name="connsiteX7" fmla="*/ 29580 w 62377"/>
                <a:gd name="connsiteY7" fmla="*/ 27006 h 77107"/>
                <a:gd name="connsiteX8" fmla="*/ 35021 w 62377"/>
                <a:gd name="connsiteY8" fmla="*/ 31170 h 77107"/>
                <a:gd name="connsiteX9" fmla="*/ 38563 w 62377"/>
                <a:gd name="connsiteY9" fmla="*/ 31170 h 77107"/>
                <a:gd name="connsiteX10" fmla="*/ 19331 w 62377"/>
                <a:gd name="connsiteY10" fmla="*/ 48964 h 77107"/>
                <a:gd name="connsiteX11" fmla="*/ 19331 w 62377"/>
                <a:gd name="connsiteY11" fmla="*/ 5552 h 77107"/>
                <a:gd name="connsiteX12" fmla="*/ 13891 w 62377"/>
                <a:gd name="connsiteY12" fmla="*/ 125 h 77107"/>
                <a:gd name="connsiteX13" fmla="*/ 5793 w 62377"/>
                <a:gd name="connsiteY13" fmla="*/ 125 h 77107"/>
                <a:gd name="connsiteX14" fmla="*/ 226 w 62377"/>
                <a:gd name="connsiteY14" fmla="*/ 4290 h 77107"/>
                <a:gd name="connsiteX15" fmla="*/ 5793 w 62377"/>
                <a:gd name="connsiteY15" fmla="*/ 8454 h 77107"/>
                <a:gd name="connsiteX16" fmla="*/ 11487 w 62377"/>
                <a:gd name="connsiteY16" fmla="*/ 8454 h 77107"/>
                <a:gd name="connsiteX17" fmla="*/ 11487 w 62377"/>
                <a:gd name="connsiteY17" fmla="*/ 68904 h 77107"/>
                <a:gd name="connsiteX18" fmla="*/ 5793 w 62377"/>
                <a:gd name="connsiteY18" fmla="*/ 68904 h 77107"/>
                <a:gd name="connsiteX19" fmla="*/ 226 w 62377"/>
                <a:gd name="connsiteY19" fmla="*/ 73068 h 77107"/>
                <a:gd name="connsiteX20" fmla="*/ 5793 w 62377"/>
                <a:gd name="connsiteY20" fmla="*/ 77233 h 77107"/>
                <a:gd name="connsiteX21" fmla="*/ 25025 w 62377"/>
                <a:gd name="connsiteY21" fmla="*/ 77233 h 77107"/>
                <a:gd name="connsiteX22" fmla="*/ 30592 w 62377"/>
                <a:gd name="connsiteY22" fmla="*/ 73068 h 77107"/>
                <a:gd name="connsiteX23" fmla="*/ 25025 w 62377"/>
                <a:gd name="connsiteY23" fmla="*/ 68904 h 77107"/>
                <a:gd name="connsiteX24" fmla="*/ 19331 w 62377"/>
                <a:gd name="connsiteY24" fmla="*/ 68904 h 77107"/>
                <a:gd name="connsiteX25" fmla="*/ 19331 w 62377"/>
                <a:gd name="connsiteY25" fmla="*/ 59691 h 77107"/>
                <a:gd name="connsiteX26" fmla="*/ 29200 w 62377"/>
                <a:gd name="connsiteY26" fmla="*/ 50605 h 77107"/>
                <a:gd name="connsiteX27" fmla="*/ 43498 w 62377"/>
                <a:gd name="connsiteY27" fmla="*/ 68904 h 77107"/>
                <a:gd name="connsiteX28" fmla="*/ 36792 w 62377"/>
                <a:gd name="connsiteY28" fmla="*/ 73068 h 77107"/>
                <a:gd name="connsiteX29" fmla="*/ 42359 w 62377"/>
                <a:gd name="connsiteY29" fmla="*/ 77233 h 77107"/>
                <a:gd name="connsiteX30" fmla="*/ 57163 w 62377"/>
                <a:gd name="connsiteY30" fmla="*/ 77233 h 77107"/>
                <a:gd name="connsiteX31" fmla="*/ 62603 w 62377"/>
                <a:gd name="connsiteY31" fmla="*/ 73068 h 77107"/>
                <a:gd name="connsiteX32" fmla="*/ 57163 w 62377"/>
                <a:gd name="connsiteY32" fmla="*/ 68904 h 77107"/>
                <a:gd name="connsiteX33" fmla="*/ 53493 w 62377"/>
                <a:gd name="connsiteY33" fmla="*/ 68904 h 77107"/>
                <a:gd name="connsiteX34" fmla="*/ 35147 w 62377"/>
                <a:gd name="connsiteY34" fmla="*/ 45557 h 7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377" h="77107">
                  <a:moveTo>
                    <a:pt x="35147" y="45557"/>
                  </a:moveTo>
                  <a:lnTo>
                    <a:pt x="35021" y="45305"/>
                  </a:lnTo>
                  <a:lnTo>
                    <a:pt x="50204" y="31170"/>
                  </a:lnTo>
                  <a:lnTo>
                    <a:pt x="54379" y="31170"/>
                  </a:lnTo>
                  <a:cubicBezTo>
                    <a:pt x="56403" y="31170"/>
                    <a:pt x="59820" y="31170"/>
                    <a:pt x="59820" y="27006"/>
                  </a:cubicBezTo>
                  <a:cubicBezTo>
                    <a:pt x="59820" y="22841"/>
                    <a:pt x="56403" y="22841"/>
                    <a:pt x="54379" y="22841"/>
                  </a:cubicBezTo>
                  <a:lnTo>
                    <a:pt x="35021" y="22841"/>
                  </a:lnTo>
                  <a:cubicBezTo>
                    <a:pt x="32996" y="22841"/>
                    <a:pt x="29580" y="22841"/>
                    <a:pt x="29580" y="27006"/>
                  </a:cubicBezTo>
                  <a:cubicBezTo>
                    <a:pt x="29580" y="31170"/>
                    <a:pt x="32996" y="31170"/>
                    <a:pt x="35021" y="31170"/>
                  </a:cubicBezTo>
                  <a:lnTo>
                    <a:pt x="38563" y="31170"/>
                  </a:lnTo>
                  <a:lnTo>
                    <a:pt x="19331" y="48964"/>
                  </a:lnTo>
                  <a:lnTo>
                    <a:pt x="19331" y="5552"/>
                  </a:lnTo>
                  <a:cubicBezTo>
                    <a:pt x="19331" y="1261"/>
                    <a:pt x="18066" y="125"/>
                    <a:pt x="13891" y="125"/>
                  </a:cubicBezTo>
                  <a:lnTo>
                    <a:pt x="5793" y="125"/>
                  </a:lnTo>
                  <a:cubicBezTo>
                    <a:pt x="3895" y="125"/>
                    <a:pt x="226" y="125"/>
                    <a:pt x="226" y="4290"/>
                  </a:cubicBezTo>
                  <a:cubicBezTo>
                    <a:pt x="226" y="8454"/>
                    <a:pt x="4022" y="8454"/>
                    <a:pt x="5793" y="8454"/>
                  </a:cubicBezTo>
                  <a:lnTo>
                    <a:pt x="11487" y="8454"/>
                  </a:lnTo>
                  <a:lnTo>
                    <a:pt x="11487" y="68904"/>
                  </a:lnTo>
                  <a:lnTo>
                    <a:pt x="5793" y="68904"/>
                  </a:lnTo>
                  <a:cubicBezTo>
                    <a:pt x="3895" y="68904"/>
                    <a:pt x="226" y="68904"/>
                    <a:pt x="226" y="73068"/>
                  </a:cubicBezTo>
                  <a:cubicBezTo>
                    <a:pt x="226" y="77233"/>
                    <a:pt x="4022" y="77233"/>
                    <a:pt x="5793" y="77233"/>
                  </a:cubicBezTo>
                  <a:lnTo>
                    <a:pt x="25025" y="77233"/>
                  </a:lnTo>
                  <a:cubicBezTo>
                    <a:pt x="26923" y="77233"/>
                    <a:pt x="30592" y="77233"/>
                    <a:pt x="30592" y="73068"/>
                  </a:cubicBezTo>
                  <a:cubicBezTo>
                    <a:pt x="30592" y="68904"/>
                    <a:pt x="26796" y="68904"/>
                    <a:pt x="25025" y="68904"/>
                  </a:cubicBezTo>
                  <a:lnTo>
                    <a:pt x="19331" y="68904"/>
                  </a:lnTo>
                  <a:lnTo>
                    <a:pt x="19331" y="59691"/>
                  </a:lnTo>
                  <a:lnTo>
                    <a:pt x="29200" y="50605"/>
                  </a:lnTo>
                  <a:lnTo>
                    <a:pt x="43498" y="68904"/>
                  </a:lnTo>
                  <a:cubicBezTo>
                    <a:pt x="40208" y="68904"/>
                    <a:pt x="36792" y="68904"/>
                    <a:pt x="36792" y="73068"/>
                  </a:cubicBezTo>
                  <a:cubicBezTo>
                    <a:pt x="36792" y="77233"/>
                    <a:pt x="40588" y="77233"/>
                    <a:pt x="42359" y="77233"/>
                  </a:cubicBezTo>
                  <a:lnTo>
                    <a:pt x="57163" y="77233"/>
                  </a:lnTo>
                  <a:cubicBezTo>
                    <a:pt x="59187" y="77233"/>
                    <a:pt x="62603" y="77233"/>
                    <a:pt x="62603" y="73068"/>
                  </a:cubicBezTo>
                  <a:cubicBezTo>
                    <a:pt x="62603" y="68904"/>
                    <a:pt x="59187" y="68904"/>
                    <a:pt x="57163" y="68904"/>
                  </a:cubicBezTo>
                  <a:lnTo>
                    <a:pt x="53493" y="68904"/>
                  </a:lnTo>
                  <a:lnTo>
                    <a:pt x="35147" y="45557"/>
                  </a:lnTo>
                  <a:close/>
                </a:path>
              </a:pathLst>
            </a:custGeom>
            <a:solidFill>
              <a:srgbClr val="000000"/>
            </a:solidFill>
            <a:ln w="25400"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AFC0A97B-385D-BAD7-237F-04688707E0BD}"/>
                </a:ext>
              </a:extLst>
            </p:cNvPr>
            <p:cNvSpPr/>
            <p:nvPr>
              <p:custDataLst>
                <p:tags r:id="rId167"/>
              </p:custDataLst>
            </p:nvPr>
          </p:nvSpPr>
          <p:spPr>
            <a:xfrm>
              <a:off x="8455838" y="5394908"/>
              <a:ext cx="66046" cy="302626"/>
            </a:xfrm>
            <a:custGeom>
              <a:avLst/>
              <a:gdLst>
                <a:gd name="connsiteX0" fmla="*/ 66278 w 66046"/>
                <a:gd name="connsiteY0" fmla="*/ 300215 h 302626"/>
                <a:gd name="connsiteX1" fmla="*/ 65266 w 66046"/>
                <a:gd name="connsiteY1" fmla="*/ 297944 h 302626"/>
                <a:gd name="connsiteX2" fmla="*/ 25790 w 66046"/>
                <a:gd name="connsiteY2" fmla="*/ 223991 h 302626"/>
                <a:gd name="connsiteX3" fmla="*/ 17692 w 66046"/>
                <a:gd name="connsiteY3" fmla="*/ 151552 h 302626"/>
                <a:gd name="connsiteX4" fmla="*/ 64000 w 66046"/>
                <a:gd name="connsiteY4" fmla="*/ 5918 h 302626"/>
                <a:gd name="connsiteX5" fmla="*/ 66278 w 66046"/>
                <a:gd name="connsiteY5" fmla="*/ 2637 h 302626"/>
                <a:gd name="connsiteX6" fmla="*/ 63241 w 66046"/>
                <a:gd name="connsiteY6" fmla="*/ 113 h 302626"/>
                <a:gd name="connsiteX7" fmla="*/ 42491 w 66046"/>
                <a:gd name="connsiteY7" fmla="*/ 19043 h 302626"/>
                <a:gd name="connsiteX8" fmla="*/ 231 w 66046"/>
                <a:gd name="connsiteY8" fmla="*/ 151300 h 302626"/>
                <a:gd name="connsiteX9" fmla="*/ 39707 w 66046"/>
                <a:gd name="connsiteY9" fmla="*/ 280528 h 302626"/>
                <a:gd name="connsiteX10" fmla="*/ 63241 w 66046"/>
                <a:gd name="connsiteY10" fmla="*/ 302739 h 302626"/>
                <a:gd name="connsiteX11" fmla="*/ 66278 w 66046"/>
                <a:gd name="connsiteY11" fmla="*/ 300215 h 30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46" h="302626">
                  <a:moveTo>
                    <a:pt x="66278" y="300215"/>
                  </a:moveTo>
                  <a:cubicBezTo>
                    <a:pt x="66278" y="299206"/>
                    <a:pt x="65772" y="298701"/>
                    <a:pt x="65266" y="297944"/>
                  </a:cubicBezTo>
                  <a:cubicBezTo>
                    <a:pt x="53625" y="285576"/>
                    <a:pt x="36418" y="265132"/>
                    <a:pt x="25790" y="223991"/>
                  </a:cubicBezTo>
                  <a:cubicBezTo>
                    <a:pt x="19969" y="201023"/>
                    <a:pt x="17692" y="175026"/>
                    <a:pt x="17692" y="151552"/>
                  </a:cubicBezTo>
                  <a:cubicBezTo>
                    <a:pt x="17692" y="85172"/>
                    <a:pt x="33634" y="38730"/>
                    <a:pt x="64000" y="5918"/>
                  </a:cubicBezTo>
                  <a:cubicBezTo>
                    <a:pt x="66278" y="3647"/>
                    <a:pt x="66278" y="3142"/>
                    <a:pt x="66278" y="2637"/>
                  </a:cubicBezTo>
                  <a:cubicBezTo>
                    <a:pt x="66278" y="113"/>
                    <a:pt x="64253" y="113"/>
                    <a:pt x="63241" y="113"/>
                  </a:cubicBezTo>
                  <a:cubicBezTo>
                    <a:pt x="59445" y="113"/>
                    <a:pt x="45781" y="15257"/>
                    <a:pt x="42491" y="19043"/>
                  </a:cubicBezTo>
                  <a:cubicBezTo>
                    <a:pt x="16680" y="49583"/>
                    <a:pt x="231" y="95015"/>
                    <a:pt x="231" y="151300"/>
                  </a:cubicBezTo>
                  <a:cubicBezTo>
                    <a:pt x="231" y="187141"/>
                    <a:pt x="6558" y="237873"/>
                    <a:pt x="39707" y="280528"/>
                  </a:cubicBezTo>
                  <a:cubicBezTo>
                    <a:pt x="42238" y="283557"/>
                    <a:pt x="58686" y="302739"/>
                    <a:pt x="63241" y="302739"/>
                  </a:cubicBezTo>
                  <a:cubicBezTo>
                    <a:pt x="64253" y="302739"/>
                    <a:pt x="66278" y="302739"/>
                    <a:pt x="66278" y="300215"/>
                  </a:cubicBezTo>
                  <a:close/>
                </a:path>
              </a:pathLst>
            </a:custGeom>
            <a:solidFill>
              <a:srgbClr val="000000"/>
            </a:solidFill>
            <a:ln w="25400"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7F3A2A26-4678-D9A9-60C6-80F4D343456E}"/>
                </a:ext>
              </a:extLst>
            </p:cNvPr>
            <p:cNvSpPr/>
            <p:nvPr>
              <p:custDataLst>
                <p:tags r:id="rId168"/>
              </p:custDataLst>
            </p:nvPr>
          </p:nvSpPr>
          <p:spPr>
            <a:xfrm>
              <a:off x="8546515" y="5431507"/>
              <a:ext cx="150059" cy="183493"/>
            </a:xfrm>
            <a:custGeom>
              <a:avLst/>
              <a:gdLst>
                <a:gd name="connsiteX0" fmla="*/ 150295 w 150059"/>
                <a:gd name="connsiteY0" fmla="*/ 2645 h 183493"/>
                <a:gd name="connsiteX1" fmla="*/ 147512 w 150059"/>
                <a:gd name="connsiteY1" fmla="*/ 121 h 183493"/>
                <a:gd name="connsiteX2" fmla="*/ 142957 w 150059"/>
                <a:gd name="connsiteY2" fmla="*/ 3907 h 183493"/>
                <a:gd name="connsiteX3" fmla="*/ 130810 w 150059"/>
                <a:gd name="connsiteY3" fmla="*/ 18294 h 183493"/>
                <a:gd name="connsiteX4" fmla="*/ 94624 w 150059"/>
                <a:gd name="connsiteY4" fmla="*/ 121 h 183493"/>
                <a:gd name="connsiteX5" fmla="*/ 32120 w 150059"/>
                <a:gd name="connsiteY5" fmla="*/ 59687 h 183493"/>
                <a:gd name="connsiteX6" fmla="*/ 58438 w 150059"/>
                <a:gd name="connsiteY6" fmla="*/ 95528 h 183493"/>
                <a:gd name="connsiteX7" fmla="*/ 85514 w 150059"/>
                <a:gd name="connsiteY7" fmla="*/ 102595 h 183493"/>
                <a:gd name="connsiteX8" fmla="*/ 108795 w 150059"/>
                <a:gd name="connsiteY8" fmla="*/ 129349 h 183493"/>
                <a:gd name="connsiteX9" fmla="*/ 63246 w 150059"/>
                <a:gd name="connsiteY9" fmla="*/ 175791 h 183493"/>
                <a:gd name="connsiteX10" fmla="*/ 18962 w 150059"/>
                <a:gd name="connsiteY10" fmla="*/ 138941 h 183493"/>
                <a:gd name="connsiteX11" fmla="*/ 20480 w 150059"/>
                <a:gd name="connsiteY11" fmla="*/ 125311 h 183493"/>
                <a:gd name="connsiteX12" fmla="*/ 20986 w 150059"/>
                <a:gd name="connsiteY12" fmla="*/ 123544 h 183493"/>
                <a:gd name="connsiteX13" fmla="*/ 17950 w 150059"/>
                <a:gd name="connsiteY13" fmla="*/ 120768 h 183493"/>
                <a:gd name="connsiteX14" fmla="*/ 15419 w 150059"/>
                <a:gd name="connsiteY14" fmla="*/ 121777 h 183493"/>
                <a:gd name="connsiteX15" fmla="*/ 236 w 150059"/>
                <a:gd name="connsiteY15" fmla="*/ 181091 h 183493"/>
                <a:gd name="connsiteX16" fmla="*/ 3020 w 150059"/>
                <a:gd name="connsiteY16" fmla="*/ 183615 h 183493"/>
                <a:gd name="connsiteX17" fmla="*/ 7574 w 150059"/>
                <a:gd name="connsiteY17" fmla="*/ 179829 h 183493"/>
                <a:gd name="connsiteX18" fmla="*/ 19974 w 150059"/>
                <a:gd name="connsiteY18" fmla="*/ 165442 h 183493"/>
                <a:gd name="connsiteX19" fmla="*/ 62740 w 150059"/>
                <a:gd name="connsiteY19" fmla="*/ 183615 h 183493"/>
                <a:gd name="connsiteX20" fmla="*/ 127015 w 150059"/>
                <a:gd name="connsiteY20" fmla="*/ 118749 h 183493"/>
                <a:gd name="connsiteX21" fmla="*/ 114615 w 150059"/>
                <a:gd name="connsiteY21" fmla="*/ 89218 h 183493"/>
                <a:gd name="connsiteX22" fmla="*/ 82478 w 150059"/>
                <a:gd name="connsiteY22" fmla="*/ 76598 h 183493"/>
                <a:gd name="connsiteX23" fmla="*/ 65523 w 150059"/>
                <a:gd name="connsiteY23" fmla="*/ 72055 h 183493"/>
                <a:gd name="connsiteX24" fmla="*/ 50087 w 150059"/>
                <a:gd name="connsiteY24" fmla="*/ 49087 h 183493"/>
                <a:gd name="connsiteX25" fmla="*/ 94371 w 150059"/>
                <a:gd name="connsiteY25" fmla="*/ 7188 h 183493"/>
                <a:gd name="connsiteX26" fmla="*/ 130810 w 150059"/>
                <a:gd name="connsiteY26" fmla="*/ 46310 h 183493"/>
                <a:gd name="connsiteX27" fmla="*/ 129798 w 150059"/>
                <a:gd name="connsiteY27" fmla="*/ 60444 h 183493"/>
                <a:gd name="connsiteX28" fmla="*/ 132835 w 150059"/>
                <a:gd name="connsiteY28" fmla="*/ 62968 h 183493"/>
                <a:gd name="connsiteX29" fmla="*/ 136630 w 150059"/>
                <a:gd name="connsiteY29" fmla="*/ 57920 h 183493"/>
                <a:gd name="connsiteX30" fmla="*/ 150295 w 150059"/>
                <a:gd name="connsiteY30" fmla="*/ 2645 h 1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59" h="183493">
                  <a:moveTo>
                    <a:pt x="150295" y="2645"/>
                  </a:moveTo>
                  <a:cubicBezTo>
                    <a:pt x="150295" y="1888"/>
                    <a:pt x="149789" y="121"/>
                    <a:pt x="147512" y="121"/>
                  </a:cubicBezTo>
                  <a:cubicBezTo>
                    <a:pt x="146246" y="121"/>
                    <a:pt x="145993" y="374"/>
                    <a:pt x="142957" y="3907"/>
                  </a:cubicBezTo>
                  <a:lnTo>
                    <a:pt x="130810" y="18294"/>
                  </a:lnTo>
                  <a:cubicBezTo>
                    <a:pt x="124231" y="6431"/>
                    <a:pt x="111072" y="121"/>
                    <a:pt x="94624" y="121"/>
                  </a:cubicBezTo>
                  <a:cubicBezTo>
                    <a:pt x="62487" y="121"/>
                    <a:pt x="32120" y="29147"/>
                    <a:pt x="32120" y="59687"/>
                  </a:cubicBezTo>
                  <a:cubicBezTo>
                    <a:pt x="32120" y="80132"/>
                    <a:pt x="45532" y="91742"/>
                    <a:pt x="58438" y="95528"/>
                  </a:cubicBezTo>
                  <a:lnTo>
                    <a:pt x="85514" y="102595"/>
                  </a:lnTo>
                  <a:cubicBezTo>
                    <a:pt x="94877" y="104867"/>
                    <a:pt x="108795" y="108653"/>
                    <a:pt x="108795" y="129349"/>
                  </a:cubicBezTo>
                  <a:cubicBezTo>
                    <a:pt x="108795" y="152065"/>
                    <a:pt x="88045" y="175791"/>
                    <a:pt x="63246" y="175791"/>
                  </a:cubicBezTo>
                  <a:cubicBezTo>
                    <a:pt x="47050" y="175791"/>
                    <a:pt x="18962" y="170238"/>
                    <a:pt x="18962" y="138941"/>
                  </a:cubicBezTo>
                  <a:cubicBezTo>
                    <a:pt x="18962" y="132883"/>
                    <a:pt x="20227" y="126825"/>
                    <a:pt x="20480" y="125311"/>
                  </a:cubicBezTo>
                  <a:cubicBezTo>
                    <a:pt x="20733" y="124301"/>
                    <a:pt x="20986" y="124049"/>
                    <a:pt x="20986" y="123544"/>
                  </a:cubicBezTo>
                  <a:cubicBezTo>
                    <a:pt x="20986" y="121020"/>
                    <a:pt x="19215" y="120768"/>
                    <a:pt x="17950" y="120768"/>
                  </a:cubicBezTo>
                  <a:cubicBezTo>
                    <a:pt x="16684" y="120768"/>
                    <a:pt x="16178" y="121020"/>
                    <a:pt x="15419" y="121777"/>
                  </a:cubicBezTo>
                  <a:cubicBezTo>
                    <a:pt x="14407" y="122787"/>
                    <a:pt x="236" y="180334"/>
                    <a:pt x="236" y="181091"/>
                  </a:cubicBezTo>
                  <a:cubicBezTo>
                    <a:pt x="236" y="182606"/>
                    <a:pt x="1501" y="183615"/>
                    <a:pt x="3020" y="183615"/>
                  </a:cubicBezTo>
                  <a:cubicBezTo>
                    <a:pt x="4285" y="183615"/>
                    <a:pt x="4538" y="183363"/>
                    <a:pt x="7574" y="179829"/>
                  </a:cubicBezTo>
                  <a:lnTo>
                    <a:pt x="19974" y="165442"/>
                  </a:lnTo>
                  <a:cubicBezTo>
                    <a:pt x="30855" y="180082"/>
                    <a:pt x="48063" y="183615"/>
                    <a:pt x="62740" y="183615"/>
                  </a:cubicBezTo>
                  <a:cubicBezTo>
                    <a:pt x="97155" y="183615"/>
                    <a:pt x="127015" y="150046"/>
                    <a:pt x="127015" y="118749"/>
                  </a:cubicBezTo>
                  <a:cubicBezTo>
                    <a:pt x="127015" y="101333"/>
                    <a:pt x="118411" y="92752"/>
                    <a:pt x="114615" y="89218"/>
                  </a:cubicBezTo>
                  <a:cubicBezTo>
                    <a:pt x="108795" y="83413"/>
                    <a:pt x="104999" y="82403"/>
                    <a:pt x="82478" y="76598"/>
                  </a:cubicBezTo>
                  <a:cubicBezTo>
                    <a:pt x="76910" y="75084"/>
                    <a:pt x="67801" y="72560"/>
                    <a:pt x="65523" y="72055"/>
                  </a:cubicBezTo>
                  <a:cubicBezTo>
                    <a:pt x="58691" y="69783"/>
                    <a:pt x="50087" y="62464"/>
                    <a:pt x="50087" y="49087"/>
                  </a:cubicBezTo>
                  <a:cubicBezTo>
                    <a:pt x="50087" y="28642"/>
                    <a:pt x="70331" y="7188"/>
                    <a:pt x="94371" y="7188"/>
                  </a:cubicBezTo>
                  <a:cubicBezTo>
                    <a:pt x="115374" y="7188"/>
                    <a:pt x="130810" y="18041"/>
                    <a:pt x="130810" y="46310"/>
                  </a:cubicBezTo>
                  <a:cubicBezTo>
                    <a:pt x="130810" y="54387"/>
                    <a:pt x="129798" y="58930"/>
                    <a:pt x="129798" y="60444"/>
                  </a:cubicBezTo>
                  <a:cubicBezTo>
                    <a:pt x="129798" y="60697"/>
                    <a:pt x="129798" y="62968"/>
                    <a:pt x="132835" y="62968"/>
                  </a:cubicBezTo>
                  <a:cubicBezTo>
                    <a:pt x="135365" y="62968"/>
                    <a:pt x="135618" y="62211"/>
                    <a:pt x="136630" y="57920"/>
                  </a:cubicBezTo>
                  <a:lnTo>
                    <a:pt x="150295" y="2645"/>
                  </a:lnTo>
                  <a:close/>
                </a:path>
              </a:pathLst>
            </a:custGeom>
            <a:solidFill>
              <a:srgbClr val="000000"/>
            </a:solidFill>
            <a:ln w="25400"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6A603758-B336-8164-277A-1D875F30182F}"/>
                </a:ext>
              </a:extLst>
            </p:cNvPr>
            <p:cNvSpPr/>
            <p:nvPr>
              <p:custDataLst>
                <p:tags r:id="rId169"/>
              </p:custDataLst>
            </p:nvPr>
          </p:nvSpPr>
          <p:spPr>
            <a:xfrm>
              <a:off x="8775399" y="5420150"/>
              <a:ext cx="10122" cy="252398"/>
            </a:xfrm>
            <a:custGeom>
              <a:avLst/>
              <a:gdLst>
                <a:gd name="connsiteX0" fmla="*/ 10366 w 10122"/>
                <a:gd name="connsiteY0" fmla="*/ 9208 h 252398"/>
                <a:gd name="connsiteX1" fmla="*/ 5305 w 10122"/>
                <a:gd name="connsiteY1" fmla="*/ 121 h 252398"/>
                <a:gd name="connsiteX2" fmla="*/ 244 w 10122"/>
                <a:gd name="connsiteY2" fmla="*/ 9208 h 252398"/>
                <a:gd name="connsiteX3" fmla="*/ 244 w 10122"/>
                <a:gd name="connsiteY3" fmla="*/ 243434 h 252398"/>
                <a:gd name="connsiteX4" fmla="*/ 5305 w 10122"/>
                <a:gd name="connsiteY4" fmla="*/ 252520 h 252398"/>
                <a:gd name="connsiteX5" fmla="*/ 10366 w 10122"/>
                <a:gd name="connsiteY5" fmla="*/ 243434 h 252398"/>
                <a:gd name="connsiteX6" fmla="*/ 10366 w 10122"/>
                <a:gd name="connsiteY6" fmla="*/ 9208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366" y="9208"/>
                  </a:moveTo>
                  <a:cubicBezTo>
                    <a:pt x="10366" y="4664"/>
                    <a:pt x="10366" y="121"/>
                    <a:pt x="5305" y="121"/>
                  </a:cubicBezTo>
                  <a:cubicBezTo>
                    <a:pt x="244" y="121"/>
                    <a:pt x="244" y="4664"/>
                    <a:pt x="244" y="9208"/>
                  </a:cubicBezTo>
                  <a:lnTo>
                    <a:pt x="244" y="243434"/>
                  </a:lnTo>
                  <a:cubicBezTo>
                    <a:pt x="244" y="247977"/>
                    <a:pt x="244" y="252520"/>
                    <a:pt x="5305" y="252520"/>
                  </a:cubicBezTo>
                  <a:cubicBezTo>
                    <a:pt x="10366" y="252520"/>
                    <a:pt x="10366" y="247977"/>
                    <a:pt x="10366" y="243434"/>
                  </a:cubicBezTo>
                  <a:lnTo>
                    <a:pt x="10366" y="9208"/>
                  </a:lnTo>
                  <a:close/>
                </a:path>
              </a:pathLst>
            </a:custGeom>
            <a:solidFill>
              <a:srgbClr val="000000"/>
            </a:solidFill>
            <a:ln w="25400"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3C17E0A9-36EE-0408-A135-3997AA30A069}"/>
                </a:ext>
              </a:extLst>
            </p:cNvPr>
            <p:cNvSpPr/>
            <p:nvPr>
              <p:custDataLst>
                <p:tags r:id="rId170"/>
              </p:custDataLst>
            </p:nvPr>
          </p:nvSpPr>
          <p:spPr>
            <a:xfrm>
              <a:off x="8807480" y="5497888"/>
              <a:ext cx="132092" cy="160525"/>
            </a:xfrm>
            <a:custGeom>
              <a:avLst/>
              <a:gdLst>
                <a:gd name="connsiteX0" fmla="*/ 19732 w 132092"/>
                <a:gd name="connsiteY0" fmla="*/ 142474 h 160525"/>
                <a:gd name="connsiteX1" fmla="*/ 6067 w 132092"/>
                <a:gd name="connsiteY1" fmla="*/ 152822 h 160525"/>
                <a:gd name="connsiteX2" fmla="*/ 247 w 132092"/>
                <a:gd name="connsiteY2" fmla="*/ 157618 h 160525"/>
                <a:gd name="connsiteX3" fmla="*/ 3537 w 132092"/>
                <a:gd name="connsiteY3" fmla="*/ 160647 h 160525"/>
                <a:gd name="connsiteX4" fmla="*/ 24793 w 132092"/>
                <a:gd name="connsiteY4" fmla="*/ 159890 h 160525"/>
                <a:gd name="connsiteX5" fmla="*/ 49845 w 132092"/>
                <a:gd name="connsiteY5" fmla="*/ 160647 h 160525"/>
                <a:gd name="connsiteX6" fmla="*/ 54400 w 132092"/>
                <a:gd name="connsiteY6" fmla="*/ 155599 h 160525"/>
                <a:gd name="connsiteX7" fmla="*/ 48327 w 132092"/>
                <a:gd name="connsiteY7" fmla="*/ 152822 h 160525"/>
                <a:gd name="connsiteX8" fmla="*/ 35674 w 132092"/>
                <a:gd name="connsiteY8" fmla="*/ 148784 h 160525"/>
                <a:gd name="connsiteX9" fmla="*/ 48074 w 132092"/>
                <a:gd name="connsiteY9" fmla="*/ 98304 h 160525"/>
                <a:gd name="connsiteX10" fmla="*/ 71354 w 132092"/>
                <a:gd name="connsiteY10" fmla="*/ 114458 h 160525"/>
                <a:gd name="connsiteX11" fmla="*/ 132340 w 132092"/>
                <a:gd name="connsiteY11" fmla="*/ 40505 h 160525"/>
                <a:gd name="connsiteX12" fmla="*/ 98684 w 132092"/>
                <a:gd name="connsiteY12" fmla="*/ 121 h 160525"/>
                <a:gd name="connsiteX13" fmla="*/ 65534 w 132092"/>
                <a:gd name="connsiteY13" fmla="*/ 19051 h 160525"/>
                <a:gd name="connsiteX14" fmla="*/ 42760 w 132092"/>
                <a:gd name="connsiteY14" fmla="*/ 121 h 160525"/>
                <a:gd name="connsiteX15" fmla="*/ 24034 w 132092"/>
                <a:gd name="connsiteY15" fmla="*/ 14508 h 160525"/>
                <a:gd name="connsiteX16" fmla="*/ 16189 w 132092"/>
                <a:gd name="connsiteY16" fmla="*/ 38991 h 160525"/>
                <a:gd name="connsiteX17" fmla="*/ 19226 w 132092"/>
                <a:gd name="connsiteY17" fmla="*/ 41515 h 160525"/>
                <a:gd name="connsiteX18" fmla="*/ 23528 w 132092"/>
                <a:gd name="connsiteY18" fmla="*/ 35709 h 160525"/>
                <a:gd name="connsiteX19" fmla="*/ 42000 w 132092"/>
                <a:gd name="connsiteY19" fmla="*/ 5674 h 160525"/>
                <a:gd name="connsiteX20" fmla="*/ 49845 w 132092"/>
                <a:gd name="connsiteY20" fmla="*/ 17284 h 160525"/>
                <a:gd name="connsiteX21" fmla="*/ 48074 w 132092"/>
                <a:gd name="connsiteY21" fmla="*/ 30157 h 160525"/>
                <a:gd name="connsiteX22" fmla="*/ 19732 w 132092"/>
                <a:gd name="connsiteY22" fmla="*/ 142474 h 160525"/>
                <a:gd name="connsiteX23" fmla="*/ 64269 w 132092"/>
                <a:gd name="connsiteY23" fmla="*/ 32933 h 160525"/>
                <a:gd name="connsiteX24" fmla="*/ 77428 w 132092"/>
                <a:gd name="connsiteY24" fmla="*/ 15265 h 160525"/>
                <a:gd name="connsiteX25" fmla="*/ 97925 w 132092"/>
                <a:gd name="connsiteY25" fmla="*/ 5674 h 160525"/>
                <a:gd name="connsiteX26" fmla="*/ 114120 w 132092"/>
                <a:gd name="connsiteY26" fmla="*/ 29399 h 160525"/>
                <a:gd name="connsiteX27" fmla="*/ 101214 w 132092"/>
                <a:gd name="connsiteY27" fmla="*/ 82908 h 160525"/>
                <a:gd name="connsiteX28" fmla="*/ 71101 w 132092"/>
                <a:gd name="connsiteY28" fmla="*/ 108905 h 160525"/>
                <a:gd name="connsiteX29" fmla="*/ 51110 w 132092"/>
                <a:gd name="connsiteY29" fmla="*/ 86442 h 160525"/>
                <a:gd name="connsiteX30" fmla="*/ 51869 w 132092"/>
                <a:gd name="connsiteY30" fmla="*/ 82403 h 160525"/>
                <a:gd name="connsiteX31" fmla="*/ 64269 w 132092"/>
                <a:gd name="connsiteY31" fmla="*/ 32933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732" y="142474"/>
                  </a:moveTo>
                  <a:cubicBezTo>
                    <a:pt x="17708" y="151056"/>
                    <a:pt x="17201" y="152822"/>
                    <a:pt x="6067" y="152822"/>
                  </a:cubicBezTo>
                  <a:cubicBezTo>
                    <a:pt x="3031" y="152822"/>
                    <a:pt x="247" y="152822"/>
                    <a:pt x="247" y="157618"/>
                  </a:cubicBezTo>
                  <a:cubicBezTo>
                    <a:pt x="247" y="159637"/>
                    <a:pt x="1512" y="160647"/>
                    <a:pt x="3537" y="160647"/>
                  </a:cubicBezTo>
                  <a:cubicBezTo>
                    <a:pt x="10369" y="160647"/>
                    <a:pt x="17708" y="159890"/>
                    <a:pt x="24793" y="159890"/>
                  </a:cubicBezTo>
                  <a:cubicBezTo>
                    <a:pt x="33144" y="159890"/>
                    <a:pt x="41747" y="160647"/>
                    <a:pt x="49845" y="160647"/>
                  </a:cubicBezTo>
                  <a:cubicBezTo>
                    <a:pt x="51110" y="160647"/>
                    <a:pt x="54400" y="160647"/>
                    <a:pt x="54400" y="155599"/>
                  </a:cubicBezTo>
                  <a:cubicBezTo>
                    <a:pt x="54400" y="152822"/>
                    <a:pt x="51869" y="152822"/>
                    <a:pt x="48327" y="152822"/>
                  </a:cubicBezTo>
                  <a:cubicBezTo>
                    <a:pt x="35674" y="152822"/>
                    <a:pt x="35674" y="151056"/>
                    <a:pt x="35674" y="148784"/>
                  </a:cubicBezTo>
                  <a:cubicBezTo>
                    <a:pt x="35674" y="145755"/>
                    <a:pt x="46302" y="104614"/>
                    <a:pt x="48074" y="98304"/>
                  </a:cubicBezTo>
                  <a:cubicBezTo>
                    <a:pt x="51363" y="105624"/>
                    <a:pt x="58449" y="114458"/>
                    <a:pt x="71354" y="114458"/>
                  </a:cubicBezTo>
                  <a:cubicBezTo>
                    <a:pt x="100708" y="114458"/>
                    <a:pt x="132340" y="77608"/>
                    <a:pt x="132340" y="40505"/>
                  </a:cubicBezTo>
                  <a:cubicBezTo>
                    <a:pt x="132340" y="16779"/>
                    <a:pt x="117916" y="121"/>
                    <a:pt x="98684" y="121"/>
                  </a:cubicBezTo>
                  <a:cubicBezTo>
                    <a:pt x="86031" y="121"/>
                    <a:pt x="73885" y="9208"/>
                    <a:pt x="65534" y="19051"/>
                  </a:cubicBezTo>
                  <a:cubicBezTo>
                    <a:pt x="63004" y="5422"/>
                    <a:pt x="52123" y="121"/>
                    <a:pt x="42760" y="121"/>
                  </a:cubicBezTo>
                  <a:cubicBezTo>
                    <a:pt x="31119" y="121"/>
                    <a:pt x="26311" y="9965"/>
                    <a:pt x="24034" y="14508"/>
                  </a:cubicBezTo>
                  <a:cubicBezTo>
                    <a:pt x="19479" y="23089"/>
                    <a:pt x="16189" y="38233"/>
                    <a:pt x="16189" y="38991"/>
                  </a:cubicBezTo>
                  <a:cubicBezTo>
                    <a:pt x="16189" y="41515"/>
                    <a:pt x="18720" y="41515"/>
                    <a:pt x="19226" y="41515"/>
                  </a:cubicBezTo>
                  <a:cubicBezTo>
                    <a:pt x="21756" y="41515"/>
                    <a:pt x="22009" y="41262"/>
                    <a:pt x="23528" y="35709"/>
                  </a:cubicBezTo>
                  <a:cubicBezTo>
                    <a:pt x="27830" y="17789"/>
                    <a:pt x="32891" y="5674"/>
                    <a:pt x="42000" y="5674"/>
                  </a:cubicBezTo>
                  <a:cubicBezTo>
                    <a:pt x="46302" y="5674"/>
                    <a:pt x="49845" y="7693"/>
                    <a:pt x="49845" y="17284"/>
                  </a:cubicBezTo>
                  <a:cubicBezTo>
                    <a:pt x="49845" y="23089"/>
                    <a:pt x="49086" y="25866"/>
                    <a:pt x="48074" y="30157"/>
                  </a:cubicBezTo>
                  <a:lnTo>
                    <a:pt x="19732" y="142474"/>
                  </a:lnTo>
                  <a:close/>
                  <a:moveTo>
                    <a:pt x="64269" y="32933"/>
                  </a:moveTo>
                  <a:cubicBezTo>
                    <a:pt x="66040" y="26118"/>
                    <a:pt x="72873" y="19051"/>
                    <a:pt x="77428" y="15265"/>
                  </a:cubicBezTo>
                  <a:cubicBezTo>
                    <a:pt x="86284" y="7441"/>
                    <a:pt x="93623" y="5674"/>
                    <a:pt x="97925" y="5674"/>
                  </a:cubicBezTo>
                  <a:cubicBezTo>
                    <a:pt x="108047" y="5674"/>
                    <a:pt x="114120" y="14508"/>
                    <a:pt x="114120" y="29399"/>
                  </a:cubicBezTo>
                  <a:cubicBezTo>
                    <a:pt x="114120" y="44291"/>
                    <a:pt x="105769" y="73317"/>
                    <a:pt x="101214" y="82908"/>
                  </a:cubicBezTo>
                  <a:cubicBezTo>
                    <a:pt x="92611" y="100576"/>
                    <a:pt x="80464" y="108905"/>
                    <a:pt x="71101" y="108905"/>
                  </a:cubicBezTo>
                  <a:cubicBezTo>
                    <a:pt x="54400" y="108905"/>
                    <a:pt x="51110" y="87956"/>
                    <a:pt x="51110" y="86442"/>
                  </a:cubicBezTo>
                  <a:cubicBezTo>
                    <a:pt x="51110" y="85937"/>
                    <a:pt x="51110" y="85432"/>
                    <a:pt x="51869" y="82403"/>
                  </a:cubicBezTo>
                  <a:lnTo>
                    <a:pt x="64269" y="32933"/>
                  </a:lnTo>
                  <a:close/>
                </a:path>
              </a:pathLst>
            </a:custGeom>
            <a:solidFill>
              <a:srgbClr val="000000"/>
            </a:solidFill>
            <a:ln w="25400"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850FE9F9-F2A5-1F37-08E7-D3C4C86F69B7}"/>
                </a:ext>
              </a:extLst>
            </p:cNvPr>
            <p:cNvSpPr/>
            <p:nvPr>
              <p:custDataLst>
                <p:tags r:id="rId171"/>
              </p:custDataLst>
            </p:nvPr>
          </p:nvSpPr>
          <p:spPr>
            <a:xfrm>
              <a:off x="8956180" y="5524693"/>
              <a:ext cx="87150" cy="124382"/>
            </a:xfrm>
            <a:custGeom>
              <a:avLst/>
              <a:gdLst>
                <a:gd name="connsiteX0" fmla="*/ 42410 w 87150"/>
                <a:gd name="connsiteY0" fmla="*/ 5423 h 124382"/>
                <a:gd name="connsiteX1" fmla="*/ 43119 w 87150"/>
                <a:gd name="connsiteY1" fmla="*/ 2596 h 124382"/>
                <a:gd name="connsiteX2" fmla="*/ 40285 w 87150"/>
                <a:gd name="connsiteY2" fmla="*/ 123 h 124382"/>
                <a:gd name="connsiteX3" fmla="*/ 17611 w 87150"/>
                <a:gd name="connsiteY3" fmla="*/ 1889 h 124382"/>
                <a:gd name="connsiteX4" fmla="*/ 13714 w 87150"/>
                <a:gd name="connsiteY4" fmla="*/ 5953 h 124382"/>
                <a:gd name="connsiteX5" fmla="*/ 18320 w 87150"/>
                <a:gd name="connsiteY5" fmla="*/ 8427 h 124382"/>
                <a:gd name="connsiteX6" fmla="*/ 26822 w 87150"/>
                <a:gd name="connsiteY6" fmla="*/ 11077 h 124382"/>
                <a:gd name="connsiteX7" fmla="*/ 26114 w 87150"/>
                <a:gd name="connsiteY7" fmla="*/ 14964 h 124382"/>
                <a:gd name="connsiteX8" fmla="*/ 1138 w 87150"/>
                <a:gd name="connsiteY8" fmla="*/ 114964 h 124382"/>
                <a:gd name="connsiteX9" fmla="*/ 252 w 87150"/>
                <a:gd name="connsiteY9" fmla="*/ 118851 h 124382"/>
                <a:gd name="connsiteX10" fmla="*/ 6275 w 87150"/>
                <a:gd name="connsiteY10" fmla="*/ 124505 h 124382"/>
                <a:gd name="connsiteX11" fmla="*/ 14423 w 87150"/>
                <a:gd name="connsiteY11" fmla="*/ 117084 h 124382"/>
                <a:gd name="connsiteX12" fmla="*/ 23103 w 87150"/>
                <a:gd name="connsiteY12" fmla="*/ 82809 h 124382"/>
                <a:gd name="connsiteX13" fmla="*/ 45776 w 87150"/>
                <a:gd name="connsiteY13" fmla="*/ 97296 h 124382"/>
                <a:gd name="connsiteX14" fmla="*/ 45422 w 87150"/>
                <a:gd name="connsiteY14" fmla="*/ 100830 h 124382"/>
                <a:gd name="connsiteX15" fmla="*/ 44713 w 87150"/>
                <a:gd name="connsiteY15" fmla="*/ 106307 h 124382"/>
                <a:gd name="connsiteX16" fmla="*/ 63490 w 87150"/>
                <a:gd name="connsiteY16" fmla="*/ 124505 h 124382"/>
                <a:gd name="connsiteX17" fmla="*/ 85986 w 87150"/>
                <a:gd name="connsiteY17" fmla="*/ 97473 h 124382"/>
                <a:gd name="connsiteX18" fmla="*/ 83152 w 87150"/>
                <a:gd name="connsiteY18" fmla="*/ 95176 h 124382"/>
                <a:gd name="connsiteX19" fmla="*/ 79609 w 87150"/>
                <a:gd name="connsiteY19" fmla="*/ 99416 h 124382"/>
                <a:gd name="connsiteX20" fmla="*/ 64021 w 87150"/>
                <a:gd name="connsiteY20" fmla="*/ 119558 h 124382"/>
                <a:gd name="connsiteX21" fmla="*/ 57821 w 87150"/>
                <a:gd name="connsiteY21" fmla="*/ 110370 h 124382"/>
                <a:gd name="connsiteX22" fmla="*/ 58884 w 87150"/>
                <a:gd name="connsiteY22" fmla="*/ 102420 h 124382"/>
                <a:gd name="connsiteX23" fmla="*/ 59770 w 87150"/>
                <a:gd name="connsiteY23" fmla="*/ 96943 h 124382"/>
                <a:gd name="connsiteX24" fmla="*/ 31074 w 87150"/>
                <a:gd name="connsiteY24" fmla="*/ 78215 h 124382"/>
                <a:gd name="connsiteX25" fmla="*/ 45776 w 87150"/>
                <a:gd name="connsiteY25" fmla="*/ 66554 h 124382"/>
                <a:gd name="connsiteX26" fmla="*/ 73586 w 87150"/>
                <a:gd name="connsiteY26" fmla="*/ 49770 h 124382"/>
                <a:gd name="connsiteX27" fmla="*/ 79432 w 87150"/>
                <a:gd name="connsiteY27" fmla="*/ 52066 h 124382"/>
                <a:gd name="connsiteX28" fmla="*/ 70221 w 87150"/>
                <a:gd name="connsiteY28" fmla="*/ 61960 h 124382"/>
                <a:gd name="connsiteX29" fmla="*/ 77306 w 87150"/>
                <a:gd name="connsiteY29" fmla="*/ 68498 h 124382"/>
                <a:gd name="connsiteX30" fmla="*/ 87403 w 87150"/>
                <a:gd name="connsiteY30" fmla="*/ 57190 h 124382"/>
                <a:gd name="connsiteX31" fmla="*/ 73763 w 87150"/>
                <a:gd name="connsiteY31" fmla="*/ 44822 h 124382"/>
                <a:gd name="connsiteX32" fmla="*/ 45422 w 87150"/>
                <a:gd name="connsiteY32" fmla="*/ 60370 h 124382"/>
                <a:gd name="connsiteX33" fmla="*/ 24874 w 87150"/>
                <a:gd name="connsiteY33" fmla="*/ 75918 h 124382"/>
                <a:gd name="connsiteX34" fmla="*/ 42410 w 87150"/>
                <a:gd name="connsiteY34" fmla="*/ 5423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410" y="5423"/>
                  </a:moveTo>
                  <a:cubicBezTo>
                    <a:pt x="42588" y="5070"/>
                    <a:pt x="43119" y="2773"/>
                    <a:pt x="43119" y="2596"/>
                  </a:cubicBezTo>
                  <a:cubicBezTo>
                    <a:pt x="43119" y="1713"/>
                    <a:pt x="42410" y="123"/>
                    <a:pt x="40285" y="123"/>
                  </a:cubicBezTo>
                  <a:cubicBezTo>
                    <a:pt x="36742" y="123"/>
                    <a:pt x="22040" y="1536"/>
                    <a:pt x="17611" y="1889"/>
                  </a:cubicBezTo>
                  <a:cubicBezTo>
                    <a:pt x="16194" y="2066"/>
                    <a:pt x="13714" y="2243"/>
                    <a:pt x="13714" y="5953"/>
                  </a:cubicBezTo>
                  <a:cubicBezTo>
                    <a:pt x="13714" y="8427"/>
                    <a:pt x="16194" y="8427"/>
                    <a:pt x="18320" y="8427"/>
                  </a:cubicBezTo>
                  <a:cubicBezTo>
                    <a:pt x="26822" y="8427"/>
                    <a:pt x="26822" y="9663"/>
                    <a:pt x="26822" y="11077"/>
                  </a:cubicBezTo>
                  <a:cubicBezTo>
                    <a:pt x="26822" y="12314"/>
                    <a:pt x="26468" y="13374"/>
                    <a:pt x="26114" y="14964"/>
                  </a:cubicBezTo>
                  <a:lnTo>
                    <a:pt x="1138" y="114964"/>
                  </a:lnTo>
                  <a:cubicBezTo>
                    <a:pt x="252" y="118144"/>
                    <a:pt x="252" y="118498"/>
                    <a:pt x="252" y="118851"/>
                  </a:cubicBezTo>
                  <a:cubicBezTo>
                    <a:pt x="252" y="121501"/>
                    <a:pt x="2378" y="124505"/>
                    <a:pt x="6275" y="124505"/>
                  </a:cubicBezTo>
                  <a:cubicBezTo>
                    <a:pt x="11057" y="124505"/>
                    <a:pt x="13360" y="120971"/>
                    <a:pt x="14423" y="117084"/>
                  </a:cubicBezTo>
                  <a:cubicBezTo>
                    <a:pt x="14777" y="116378"/>
                    <a:pt x="22394" y="85282"/>
                    <a:pt x="23103" y="82809"/>
                  </a:cubicBezTo>
                  <a:cubicBezTo>
                    <a:pt x="35679" y="84045"/>
                    <a:pt x="45776" y="88109"/>
                    <a:pt x="45776" y="97296"/>
                  </a:cubicBezTo>
                  <a:cubicBezTo>
                    <a:pt x="45776" y="98180"/>
                    <a:pt x="45776" y="99063"/>
                    <a:pt x="45422" y="100830"/>
                  </a:cubicBezTo>
                  <a:cubicBezTo>
                    <a:pt x="44713" y="103480"/>
                    <a:pt x="44713" y="104363"/>
                    <a:pt x="44713" y="106307"/>
                  </a:cubicBezTo>
                  <a:cubicBezTo>
                    <a:pt x="44713" y="118851"/>
                    <a:pt x="54987" y="124505"/>
                    <a:pt x="63490" y="124505"/>
                  </a:cubicBezTo>
                  <a:cubicBezTo>
                    <a:pt x="80672" y="124505"/>
                    <a:pt x="85986" y="97650"/>
                    <a:pt x="85986" y="97473"/>
                  </a:cubicBezTo>
                  <a:cubicBezTo>
                    <a:pt x="85986" y="95176"/>
                    <a:pt x="83683" y="95176"/>
                    <a:pt x="83152" y="95176"/>
                  </a:cubicBezTo>
                  <a:cubicBezTo>
                    <a:pt x="80672" y="95176"/>
                    <a:pt x="80495" y="96059"/>
                    <a:pt x="79609" y="99416"/>
                  </a:cubicBezTo>
                  <a:cubicBezTo>
                    <a:pt x="77483" y="107014"/>
                    <a:pt x="72701" y="119558"/>
                    <a:pt x="64021" y="119558"/>
                  </a:cubicBezTo>
                  <a:cubicBezTo>
                    <a:pt x="59238" y="119558"/>
                    <a:pt x="57821" y="115141"/>
                    <a:pt x="57821" y="110370"/>
                  </a:cubicBezTo>
                  <a:cubicBezTo>
                    <a:pt x="57821" y="107367"/>
                    <a:pt x="57821" y="107014"/>
                    <a:pt x="58884" y="102420"/>
                  </a:cubicBezTo>
                  <a:cubicBezTo>
                    <a:pt x="59061" y="101890"/>
                    <a:pt x="59770" y="98886"/>
                    <a:pt x="59770" y="96943"/>
                  </a:cubicBezTo>
                  <a:cubicBezTo>
                    <a:pt x="59770" y="81218"/>
                    <a:pt x="38513" y="78745"/>
                    <a:pt x="31074" y="78215"/>
                  </a:cubicBezTo>
                  <a:cubicBezTo>
                    <a:pt x="36211" y="75035"/>
                    <a:pt x="42765" y="69204"/>
                    <a:pt x="45776" y="66554"/>
                  </a:cubicBezTo>
                  <a:cubicBezTo>
                    <a:pt x="54810" y="58073"/>
                    <a:pt x="63667" y="49770"/>
                    <a:pt x="73586" y="49770"/>
                  </a:cubicBezTo>
                  <a:cubicBezTo>
                    <a:pt x="75712" y="49770"/>
                    <a:pt x="78015" y="50300"/>
                    <a:pt x="79432" y="52066"/>
                  </a:cubicBezTo>
                  <a:cubicBezTo>
                    <a:pt x="71815" y="53303"/>
                    <a:pt x="70221" y="59310"/>
                    <a:pt x="70221" y="61960"/>
                  </a:cubicBezTo>
                  <a:cubicBezTo>
                    <a:pt x="70221" y="65847"/>
                    <a:pt x="73232" y="68498"/>
                    <a:pt x="77306" y="68498"/>
                  </a:cubicBezTo>
                  <a:cubicBezTo>
                    <a:pt x="82089" y="68498"/>
                    <a:pt x="87403" y="64611"/>
                    <a:pt x="87403" y="57190"/>
                  </a:cubicBezTo>
                  <a:cubicBezTo>
                    <a:pt x="87403" y="51360"/>
                    <a:pt x="83152" y="44822"/>
                    <a:pt x="73763" y="44822"/>
                  </a:cubicBezTo>
                  <a:cubicBezTo>
                    <a:pt x="63667" y="44822"/>
                    <a:pt x="54456" y="52066"/>
                    <a:pt x="45422" y="60370"/>
                  </a:cubicBezTo>
                  <a:cubicBezTo>
                    <a:pt x="37982" y="67437"/>
                    <a:pt x="32137" y="72915"/>
                    <a:pt x="24874" y="75918"/>
                  </a:cubicBezTo>
                  <a:lnTo>
                    <a:pt x="42410" y="5423"/>
                  </a:lnTo>
                  <a:close/>
                </a:path>
              </a:pathLst>
            </a:custGeom>
            <a:solidFill>
              <a:srgbClr val="000000"/>
            </a:solidFill>
            <a:ln w="25400"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9F05692E-E9EC-BC94-A70B-3B17CBD4E31A}"/>
                </a:ext>
              </a:extLst>
            </p:cNvPr>
            <p:cNvSpPr/>
            <p:nvPr>
              <p:custDataLst>
                <p:tags r:id="rId172"/>
              </p:custDataLst>
            </p:nvPr>
          </p:nvSpPr>
          <p:spPr>
            <a:xfrm>
              <a:off x="9081317" y="5420150"/>
              <a:ext cx="56430" cy="252398"/>
            </a:xfrm>
            <a:custGeom>
              <a:avLst/>
              <a:gdLst>
                <a:gd name="connsiteX0" fmla="*/ 55422 w 56430"/>
                <a:gd name="connsiteY0" fmla="*/ 130611 h 252398"/>
                <a:gd name="connsiteX1" fmla="*/ 56687 w 56430"/>
                <a:gd name="connsiteY1" fmla="*/ 126321 h 252398"/>
                <a:gd name="connsiteX2" fmla="*/ 55422 w 56430"/>
                <a:gd name="connsiteY2" fmla="*/ 122030 h 252398"/>
                <a:gd name="connsiteX3" fmla="*/ 11138 w 56430"/>
                <a:gd name="connsiteY3" fmla="*/ 5926 h 252398"/>
                <a:gd name="connsiteX4" fmla="*/ 5318 w 56430"/>
                <a:gd name="connsiteY4" fmla="*/ 121 h 252398"/>
                <a:gd name="connsiteX5" fmla="*/ 257 w 56430"/>
                <a:gd name="connsiteY5" fmla="*/ 5169 h 252398"/>
                <a:gd name="connsiteX6" fmla="*/ 1522 w 56430"/>
                <a:gd name="connsiteY6" fmla="*/ 9208 h 252398"/>
                <a:gd name="connsiteX7" fmla="*/ 46312 w 56430"/>
                <a:gd name="connsiteY7" fmla="*/ 126321 h 252398"/>
                <a:gd name="connsiteX8" fmla="*/ 1522 w 56430"/>
                <a:gd name="connsiteY8" fmla="*/ 242929 h 252398"/>
                <a:gd name="connsiteX9" fmla="*/ 257 w 56430"/>
                <a:gd name="connsiteY9" fmla="*/ 247472 h 252398"/>
                <a:gd name="connsiteX10" fmla="*/ 5318 w 56430"/>
                <a:gd name="connsiteY10" fmla="*/ 252520 h 252398"/>
                <a:gd name="connsiteX11" fmla="*/ 10632 w 56430"/>
                <a:gd name="connsiteY11" fmla="*/ 247472 h 252398"/>
                <a:gd name="connsiteX12" fmla="*/ 55422 w 56430"/>
                <a:gd name="connsiteY12" fmla="*/ 130611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422" y="130611"/>
                  </a:moveTo>
                  <a:cubicBezTo>
                    <a:pt x="56687" y="127583"/>
                    <a:pt x="56687" y="127078"/>
                    <a:pt x="56687" y="126321"/>
                  </a:cubicBezTo>
                  <a:cubicBezTo>
                    <a:pt x="56687" y="125563"/>
                    <a:pt x="56687" y="125059"/>
                    <a:pt x="55422" y="122030"/>
                  </a:cubicBezTo>
                  <a:lnTo>
                    <a:pt x="11138" y="5926"/>
                  </a:lnTo>
                  <a:cubicBezTo>
                    <a:pt x="9620" y="1636"/>
                    <a:pt x="8102" y="121"/>
                    <a:pt x="5318" y="121"/>
                  </a:cubicBezTo>
                  <a:cubicBezTo>
                    <a:pt x="2534" y="121"/>
                    <a:pt x="257" y="2393"/>
                    <a:pt x="257" y="5169"/>
                  </a:cubicBezTo>
                  <a:cubicBezTo>
                    <a:pt x="257" y="5926"/>
                    <a:pt x="257" y="6431"/>
                    <a:pt x="1522" y="9208"/>
                  </a:cubicBezTo>
                  <a:lnTo>
                    <a:pt x="46312" y="126321"/>
                  </a:lnTo>
                  <a:lnTo>
                    <a:pt x="1522" y="242929"/>
                  </a:lnTo>
                  <a:cubicBezTo>
                    <a:pt x="257" y="245705"/>
                    <a:pt x="257" y="246210"/>
                    <a:pt x="257" y="247472"/>
                  </a:cubicBezTo>
                  <a:cubicBezTo>
                    <a:pt x="257" y="250248"/>
                    <a:pt x="2534" y="252520"/>
                    <a:pt x="5318" y="252520"/>
                  </a:cubicBezTo>
                  <a:cubicBezTo>
                    <a:pt x="8608" y="252520"/>
                    <a:pt x="9620" y="249996"/>
                    <a:pt x="10632" y="247472"/>
                  </a:cubicBezTo>
                  <a:lnTo>
                    <a:pt x="55422" y="130611"/>
                  </a:lnTo>
                  <a:close/>
                </a:path>
              </a:pathLst>
            </a:custGeom>
            <a:solidFill>
              <a:srgbClr val="000000"/>
            </a:solidFill>
            <a:ln w="25400"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58A7FF6B-47BD-9C4A-4D99-2CB2074C653A}"/>
                </a:ext>
              </a:extLst>
            </p:cNvPr>
            <p:cNvSpPr/>
            <p:nvPr>
              <p:custDataLst>
                <p:tags r:id="rId173"/>
              </p:custDataLst>
            </p:nvPr>
          </p:nvSpPr>
          <p:spPr>
            <a:xfrm>
              <a:off x="9164923" y="5608136"/>
              <a:ext cx="93173" cy="77032"/>
            </a:xfrm>
            <a:custGeom>
              <a:avLst/>
              <a:gdLst>
                <a:gd name="connsiteX0" fmla="*/ 83515 w 93173"/>
                <a:gd name="connsiteY0" fmla="*/ 23975 h 77032"/>
                <a:gd name="connsiteX1" fmla="*/ 67573 w 93173"/>
                <a:gd name="connsiteY1" fmla="*/ 124 h 77032"/>
                <a:gd name="connsiteX2" fmla="*/ 49859 w 93173"/>
                <a:gd name="connsiteY2" fmla="*/ 8781 h 77032"/>
                <a:gd name="connsiteX3" fmla="*/ 36397 w 93173"/>
                <a:gd name="connsiteY3" fmla="*/ 124 h 77032"/>
                <a:gd name="connsiteX4" fmla="*/ 21341 w 93173"/>
                <a:gd name="connsiteY4" fmla="*/ 5954 h 77032"/>
                <a:gd name="connsiteX5" fmla="*/ 13547 w 93173"/>
                <a:gd name="connsiteY5" fmla="*/ 1007 h 77032"/>
                <a:gd name="connsiteX6" fmla="*/ 7878 w 93173"/>
                <a:gd name="connsiteY6" fmla="*/ 1007 h 77032"/>
                <a:gd name="connsiteX7" fmla="*/ 261 w 93173"/>
                <a:gd name="connsiteY7" fmla="*/ 6838 h 77032"/>
                <a:gd name="connsiteX8" fmla="*/ 10181 w 93173"/>
                <a:gd name="connsiteY8" fmla="*/ 12668 h 77032"/>
                <a:gd name="connsiteX9" fmla="*/ 10181 w 93173"/>
                <a:gd name="connsiteY9" fmla="*/ 65495 h 77032"/>
                <a:gd name="connsiteX10" fmla="*/ 261 w 93173"/>
                <a:gd name="connsiteY10" fmla="*/ 71325 h 77032"/>
                <a:gd name="connsiteX11" fmla="*/ 7878 w 93173"/>
                <a:gd name="connsiteY11" fmla="*/ 77156 h 77032"/>
                <a:gd name="connsiteX12" fmla="*/ 23466 w 93173"/>
                <a:gd name="connsiteY12" fmla="*/ 77156 h 77032"/>
                <a:gd name="connsiteX13" fmla="*/ 31083 w 93173"/>
                <a:gd name="connsiteY13" fmla="*/ 71325 h 77032"/>
                <a:gd name="connsiteX14" fmla="*/ 21163 w 93173"/>
                <a:gd name="connsiteY14" fmla="*/ 65495 h 77032"/>
                <a:gd name="connsiteX15" fmla="*/ 21163 w 93173"/>
                <a:gd name="connsiteY15" fmla="*/ 34576 h 77032"/>
                <a:gd name="connsiteX16" fmla="*/ 35866 w 93173"/>
                <a:gd name="connsiteY16" fmla="*/ 11785 h 77032"/>
                <a:gd name="connsiteX17" fmla="*/ 41357 w 93173"/>
                <a:gd name="connsiteY17" fmla="*/ 24859 h 77032"/>
                <a:gd name="connsiteX18" fmla="*/ 41357 w 93173"/>
                <a:gd name="connsiteY18" fmla="*/ 65495 h 77032"/>
                <a:gd name="connsiteX19" fmla="*/ 34449 w 93173"/>
                <a:gd name="connsiteY19" fmla="*/ 71325 h 77032"/>
                <a:gd name="connsiteX20" fmla="*/ 42065 w 93173"/>
                <a:gd name="connsiteY20" fmla="*/ 77156 h 77032"/>
                <a:gd name="connsiteX21" fmla="*/ 54642 w 93173"/>
                <a:gd name="connsiteY21" fmla="*/ 77156 h 77032"/>
                <a:gd name="connsiteX22" fmla="*/ 62259 w 93173"/>
                <a:gd name="connsiteY22" fmla="*/ 71325 h 77032"/>
                <a:gd name="connsiteX23" fmla="*/ 52339 w 93173"/>
                <a:gd name="connsiteY23" fmla="*/ 65495 h 77032"/>
                <a:gd name="connsiteX24" fmla="*/ 52339 w 93173"/>
                <a:gd name="connsiteY24" fmla="*/ 34576 h 77032"/>
                <a:gd name="connsiteX25" fmla="*/ 67042 w 93173"/>
                <a:gd name="connsiteY25" fmla="*/ 11785 h 77032"/>
                <a:gd name="connsiteX26" fmla="*/ 72533 w 93173"/>
                <a:gd name="connsiteY26" fmla="*/ 24859 h 77032"/>
                <a:gd name="connsiteX27" fmla="*/ 72533 w 93173"/>
                <a:gd name="connsiteY27" fmla="*/ 65495 h 77032"/>
                <a:gd name="connsiteX28" fmla="*/ 65624 w 93173"/>
                <a:gd name="connsiteY28" fmla="*/ 71325 h 77032"/>
                <a:gd name="connsiteX29" fmla="*/ 73241 w 93173"/>
                <a:gd name="connsiteY29" fmla="*/ 77156 h 77032"/>
                <a:gd name="connsiteX30" fmla="*/ 85818 w 93173"/>
                <a:gd name="connsiteY30" fmla="*/ 77156 h 77032"/>
                <a:gd name="connsiteX31" fmla="*/ 93435 w 93173"/>
                <a:gd name="connsiteY31" fmla="*/ 71325 h 77032"/>
                <a:gd name="connsiteX32" fmla="*/ 83515 w 93173"/>
                <a:gd name="connsiteY32" fmla="*/ 65495 h 77032"/>
                <a:gd name="connsiteX33" fmla="*/ 83515 w 93173"/>
                <a:gd name="connsiteY33" fmla="*/ 23975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3173" h="77032">
                  <a:moveTo>
                    <a:pt x="83515" y="23975"/>
                  </a:moveTo>
                  <a:cubicBezTo>
                    <a:pt x="83515" y="19912"/>
                    <a:pt x="83515" y="124"/>
                    <a:pt x="67573" y="124"/>
                  </a:cubicBezTo>
                  <a:cubicBezTo>
                    <a:pt x="61727" y="124"/>
                    <a:pt x="54465" y="2774"/>
                    <a:pt x="49859" y="8781"/>
                  </a:cubicBezTo>
                  <a:cubicBezTo>
                    <a:pt x="46494" y="2421"/>
                    <a:pt x="41534" y="124"/>
                    <a:pt x="36397" y="124"/>
                  </a:cubicBezTo>
                  <a:cubicBezTo>
                    <a:pt x="32677" y="124"/>
                    <a:pt x="26832" y="1184"/>
                    <a:pt x="21341" y="5954"/>
                  </a:cubicBezTo>
                  <a:cubicBezTo>
                    <a:pt x="20278" y="1007"/>
                    <a:pt x="16204" y="1007"/>
                    <a:pt x="13547" y="1007"/>
                  </a:cubicBezTo>
                  <a:lnTo>
                    <a:pt x="7878" y="1007"/>
                  </a:lnTo>
                  <a:cubicBezTo>
                    <a:pt x="5221" y="1007"/>
                    <a:pt x="261" y="1007"/>
                    <a:pt x="261" y="6838"/>
                  </a:cubicBezTo>
                  <a:cubicBezTo>
                    <a:pt x="261" y="12668"/>
                    <a:pt x="4513" y="12668"/>
                    <a:pt x="10181" y="12668"/>
                  </a:cubicBezTo>
                  <a:lnTo>
                    <a:pt x="10181" y="65495"/>
                  </a:lnTo>
                  <a:cubicBezTo>
                    <a:pt x="4513" y="65495"/>
                    <a:pt x="261" y="65495"/>
                    <a:pt x="261" y="71325"/>
                  </a:cubicBezTo>
                  <a:cubicBezTo>
                    <a:pt x="261" y="77156"/>
                    <a:pt x="5221" y="77156"/>
                    <a:pt x="7878" y="77156"/>
                  </a:cubicBezTo>
                  <a:lnTo>
                    <a:pt x="23466" y="77156"/>
                  </a:lnTo>
                  <a:cubicBezTo>
                    <a:pt x="26123" y="77156"/>
                    <a:pt x="31083" y="77156"/>
                    <a:pt x="31083" y="71325"/>
                  </a:cubicBezTo>
                  <a:cubicBezTo>
                    <a:pt x="31083" y="65495"/>
                    <a:pt x="26832" y="65495"/>
                    <a:pt x="21163" y="65495"/>
                  </a:cubicBezTo>
                  <a:lnTo>
                    <a:pt x="21163" y="34576"/>
                  </a:lnTo>
                  <a:cubicBezTo>
                    <a:pt x="21163" y="19912"/>
                    <a:pt x="28780" y="11785"/>
                    <a:pt x="35866" y="11785"/>
                  </a:cubicBezTo>
                  <a:cubicBezTo>
                    <a:pt x="39586" y="11785"/>
                    <a:pt x="41357" y="15848"/>
                    <a:pt x="41357" y="24859"/>
                  </a:cubicBezTo>
                  <a:lnTo>
                    <a:pt x="41357" y="65495"/>
                  </a:lnTo>
                  <a:cubicBezTo>
                    <a:pt x="39586" y="65495"/>
                    <a:pt x="34449" y="65495"/>
                    <a:pt x="34449" y="71325"/>
                  </a:cubicBezTo>
                  <a:cubicBezTo>
                    <a:pt x="34449" y="77156"/>
                    <a:pt x="39408" y="77156"/>
                    <a:pt x="42065" y="77156"/>
                  </a:cubicBezTo>
                  <a:lnTo>
                    <a:pt x="54642" y="77156"/>
                  </a:lnTo>
                  <a:cubicBezTo>
                    <a:pt x="57299" y="77156"/>
                    <a:pt x="62259" y="77156"/>
                    <a:pt x="62259" y="71325"/>
                  </a:cubicBezTo>
                  <a:cubicBezTo>
                    <a:pt x="62259" y="65495"/>
                    <a:pt x="58008" y="65495"/>
                    <a:pt x="52339" y="65495"/>
                  </a:cubicBezTo>
                  <a:lnTo>
                    <a:pt x="52339" y="34576"/>
                  </a:lnTo>
                  <a:cubicBezTo>
                    <a:pt x="52339" y="19912"/>
                    <a:pt x="59956" y="11785"/>
                    <a:pt x="67042" y="11785"/>
                  </a:cubicBezTo>
                  <a:cubicBezTo>
                    <a:pt x="70761" y="11785"/>
                    <a:pt x="72533" y="15848"/>
                    <a:pt x="72533" y="24859"/>
                  </a:cubicBezTo>
                  <a:lnTo>
                    <a:pt x="72533" y="65495"/>
                  </a:lnTo>
                  <a:cubicBezTo>
                    <a:pt x="70761" y="65495"/>
                    <a:pt x="65624" y="65495"/>
                    <a:pt x="65624" y="71325"/>
                  </a:cubicBezTo>
                  <a:cubicBezTo>
                    <a:pt x="65624" y="77156"/>
                    <a:pt x="70584" y="77156"/>
                    <a:pt x="73241" y="77156"/>
                  </a:cubicBezTo>
                  <a:lnTo>
                    <a:pt x="85818" y="77156"/>
                  </a:lnTo>
                  <a:cubicBezTo>
                    <a:pt x="88475" y="77156"/>
                    <a:pt x="93435" y="77156"/>
                    <a:pt x="93435" y="71325"/>
                  </a:cubicBezTo>
                  <a:cubicBezTo>
                    <a:pt x="93435" y="65495"/>
                    <a:pt x="89184" y="65495"/>
                    <a:pt x="83515" y="65495"/>
                  </a:cubicBezTo>
                  <a:lnTo>
                    <a:pt x="83515" y="23975"/>
                  </a:lnTo>
                  <a:close/>
                </a:path>
              </a:pathLst>
            </a:custGeom>
            <a:solidFill>
              <a:srgbClr val="000000"/>
            </a:solidFill>
            <a:ln w="35560"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1CA032C8-305B-1A89-B10C-8AD029D28AC6}"/>
                </a:ext>
              </a:extLst>
            </p:cNvPr>
            <p:cNvSpPr/>
            <p:nvPr>
              <p:custDataLst>
                <p:tags r:id="rId174"/>
              </p:custDataLst>
            </p:nvPr>
          </p:nvSpPr>
          <p:spPr>
            <a:xfrm>
              <a:off x="9344853" y="5420150"/>
              <a:ext cx="10122" cy="252398"/>
            </a:xfrm>
            <a:custGeom>
              <a:avLst/>
              <a:gdLst>
                <a:gd name="connsiteX0" fmla="*/ 10389 w 10122"/>
                <a:gd name="connsiteY0" fmla="*/ 9208 h 252398"/>
                <a:gd name="connsiteX1" fmla="*/ 5328 w 10122"/>
                <a:gd name="connsiteY1" fmla="*/ 121 h 252398"/>
                <a:gd name="connsiteX2" fmla="*/ 267 w 10122"/>
                <a:gd name="connsiteY2" fmla="*/ 9208 h 252398"/>
                <a:gd name="connsiteX3" fmla="*/ 267 w 10122"/>
                <a:gd name="connsiteY3" fmla="*/ 243434 h 252398"/>
                <a:gd name="connsiteX4" fmla="*/ 5328 w 10122"/>
                <a:gd name="connsiteY4" fmla="*/ 252520 h 252398"/>
                <a:gd name="connsiteX5" fmla="*/ 10389 w 10122"/>
                <a:gd name="connsiteY5" fmla="*/ 243434 h 252398"/>
                <a:gd name="connsiteX6" fmla="*/ 10389 w 10122"/>
                <a:gd name="connsiteY6" fmla="*/ 9208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389" y="9208"/>
                  </a:moveTo>
                  <a:cubicBezTo>
                    <a:pt x="10389" y="4664"/>
                    <a:pt x="10389" y="121"/>
                    <a:pt x="5328" y="121"/>
                  </a:cubicBezTo>
                  <a:cubicBezTo>
                    <a:pt x="267" y="121"/>
                    <a:pt x="267" y="4664"/>
                    <a:pt x="267" y="9208"/>
                  </a:cubicBezTo>
                  <a:lnTo>
                    <a:pt x="267" y="243434"/>
                  </a:lnTo>
                  <a:cubicBezTo>
                    <a:pt x="267" y="247977"/>
                    <a:pt x="267" y="252520"/>
                    <a:pt x="5328" y="252520"/>
                  </a:cubicBezTo>
                  <a:cubicBezTo>
                    <a:pt x="10389" y="252520"/>
                    <a:pt x="10389" y="247977"/>
                    <a:pt x="10389" y="243434"/>
                  </a:cubicBezTo>
                  <a:lnTo>
                    <a:pt x="10389" y="9208"/>
                  </a:lnTo>
                  <a:close/>
                </a:path>
              </a:pathLst>
            </a:custGeom>
            <a:solidFill>
              <a:srgbClr val="000000"/>
            </a:solidFill>
            <a:ln w="25400"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05D3A8B7-31FB-250E-5025-73162B6D2E0B}"/>
                </a:ext>
              </a:extLst>
            </p:cNvPr>
            <p:cNvSpPr/>
            <p:nvPr>
              <p:custDataLst>
                <p:tags r:id="rId175"/>
              </p:custDataLst>
            </p:nvPr>
          </p:nvSpPr>
          <p:spPr>
            <a:xfrm>
              <a:off x="9397432" y="5434284"/>
              <a:ext cx="132598" cy="226906"/>
            </a:xfrm>
            <a:custGeom>
              <a:avLst/>
              <a:gdLst>
                <a:gd name="connsiteX0" fmla="*/ 98453 w 132598"/>
                <a:gd name="connsiteY0" fmla="*/ 6179 h 226906"/>
                <a:gd name="connsiteX1" fmla="*/ 99212 w 132598"/>
                <a:gd name="connsiteY1" fmla="*/ 2645 h 226906"/>
                <a:gd name="connsiteX2" fmla="*/ 96176 w 132598"/>
                <a:gd name="connsiteY2" fmla="*/ 121 h 226906"/>
                <a:gd name="connsiteX3" fmla="*/ 92380 w 132598"/>
                <a:gd name="connsiteY3" fmla="*/ 5169 h 226906"/>
                <a:gd name="connsiteX4" fmla="*/ 77703 w 132598"/>
                <a:gd name="connsiteY4" fmla="*/ 63473 h 226906"/>
                <a:gd name="connsiteX5" fmla="*/ 269 w 132598"/>
                <a:gd name="connsiteY5" fmla="*/ 132631 h 226906"/>
                <a:gd name="connsiteX6" fmla="*/ 48855 w 132598"/>
                <a:gd name="connsiteY6" fmla="*/ 178315 h 226906"/>
                <a:gd name="connsiteX7" fmla="*/ 43035 w 132598"/>
                <a:gd name="connsiteY7" fmla="*/ 202040 h 226906"/>
                <a:gd name="connsiteX8" fmla="*/ 37468 w 132598"/>
                <a:gd name="connsiteY8" fmla="*/ 224251 h 226906"/>
                <a:gd name="connsiteX9" fmla="*/ 40505 w 132598"/>
                <a:gd name="connsiteY9" fmla="*/ 227028 h 226906"/>
                <a:gd name="connsiteX10" fmla="*/ 43035 w 132598"/>
                <a:gd name="connsiteY10" fmla="*/ 226018 h 226906"/>
                <a:gd name="connsiteX11" fmla="*/ 45819 w 132598"/>
                <a:gd name="connsiteY11" fmla="*/ 215922 h 226906"/>
                <a:gd name="connsiteX12" fmla="*/ 55435 w 132598"/>
                <a:gd name="connsiteY12" fmla="*/ 178315 h 226906"/>
                <a:gd name="connsiteX13" fmla="*/ 132868 w 132598"/>
                <a:gd name="connsiteY13" fmla="*/ 109157 h 226906"/>
                <a:gd name="connsiteX14" fmla="*/ 84282 w 132598"/>
                <a:gd name="connsiteY14" fmla="*/ 63473 h 226906"/>
                <a:gd name="connsiteX15" fmla="*/ 98453 w 132598"/>
                <a:gd name="connsiteY15" fmla="*/ 6179 h 226906"/>
                <a:gd name="connsiteX16" fmla="*/ 50121 w 132598"/>
                <a:gd name="connsiteY16" fmla="*/ 172762 h 226906"/>
                <a:gd name="connsiteX17" fmla="*/ 16718 w 132598"/>
                <a:gd name="connsiteY17" fmla="*/ 137931 h 226906"/>
                <a:gd name="connsiteX18" fmla="*/ 76185 w 132598"/>
                <a:gd name="connsiteY18" fmla="*/ 69026 h 226906"/>
                <a:gd name="connsiteX19" fmla="*/ 50121 w 132598"/>
                <a:gd name="connsiteY19" fmla="*/ 172762 h 226906"/>
                <a:gd name="connsiteX20" fmla="*/ 82764 w 132598"/>
                <a:gd name="connsiteY20" fmla="*/ 69026 h 226906"/>
                <a:gd name="connsiteX21" fmla="*/ 116420 w 132598"/>
                <a:gd name="connsiteY21" fmla="*/ 103857 h 226906"/>
                <a:gd name="connsiteX22" fmla="*/ 56700 w 132598"/>
                <a:gd name="connsiteY22" fmla="*/ 172762 h 226906"/>
                <a:gd name="connsiteX23" fmla="*/ 82764 w 132598"/>
                <a:gd name="connsiteY23" fmla="*/ 69026 h 22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2598" h="226906">
                  <a:moveTo>
                    <a:pt x="98453" y="6179"/>
                  </a:moveTo>
                  <a:cubicBezTo>
                    <a:pt x="98453" y="5674"/>
                    <a:pt x="99212" y="2898"/>
                    <a:pt x="99212" y="2645"/>
                  </a:cubicBezTo>
                  <a:cubicBezTo>
                    <a:pt x="99212" y="2393"/>
                    <a:pt x="99212" y="121"/>
                    <a:pt x="96176" y="121"/>
                  </a:cubicBezTo>
                  <a:cubicBezTo>
                    <a:pt x="93645" y="121"/>
                    <a:pt x="93392" y="878"/>
                    <a:pt x="92380" y="5169"/>
                  </a:cubicBezTo>
                  <a:lnTo>
                    <a:pt x="77703" y="63473"/>
                  </a:lnTo>
                  <a:cubicBezTo>
                    <a:pt x="37468" y="64735"/>
                    <a:pt x="269" y="98304"/>
                    <a:pt x="269" y="132631"/>
                  </a:cubicBezTo>
                  <a:cubicBezTo>
                    <a:pt x="269" y="156608"/>
                    <a:pt x="17983" y="176548"/>
                    <a:pt x="48855" y="178315"/>
                  </a:cubicBezTo>
                  <a:cubicBezTo>
                    <a:pt x="46831" y="186139"/>
                    <a:pt x="45060" y="194216"/>
                    <a:pt x="43035" y="202040"/>
                  </a:cubicBezTo>
                  <a:cubicBezTo>
                    <a:pt x="39999" y="213903"/>
                    <a:pt x="37468" y="223494"/>
                    <a:pt x="37468" y="224251"/>
                  </a:cubicBezTo>
                  <a:cubicBezTo>
                    <a:pt x="37468" y="226775"/>
                    <a:pt x="39239" y="227028"/>
                    <a:pt x="40505" y="227028"/>
                  </a:cubicBezTo>
                  <a:cubicBezTo>
                    <a:pt x="41770" y="227028"/>
                    <a:pt x="42276" y="226775"/>
                    <a:pt x="43035" y="226018"/>
                  </a:cubicBezTo>
                  <a:cubicBezTo>
                    <a:pt x="43541" y="225513"/>
                    <a:pt x="45060" y="219456"/>
                    <a:pt x="45819" y="215922"/>
                  </a:cubicBezTo>
                  <a:lnTo>
                    <a:pt x="55435" y="178315"/>
                  </a:lnTo>
                  <a:cubicBezTo>
                    <a:pt x="96176" y="177053"/>
                    <a:pt x="132868" y="142979"/>
                    <a:pt x="132868" y="109157"/>
                  </a:cubicBezTo>
                  <a:cubicBezTo>
                    <a:pt x="132868" y="89218"/>
                    <a:pt x="119457" y="65997"/>
                    <a:pt x="84282" y="63473"/>
                  </a:cubicBezTo>
                  <a:lnTo>
                    <a:pt x="98453" y="6179"/>
                  </a:lnTo>
                  <a:close/>
                  <a:moveTo>
                    <a:pt x="50121" y="172762"/>
                  </a:moveTo>
                  <a:cubicBezTo>
                    <a:pt x="34937" y="172005"/>
                    <a:pt x="16718" y="163171"/>
                    <a:pt x="16718" y="137931"/>
                  </a:cubicBezTo>
                  <a:cubicBezTo>
                    <a:pt x="16718" y="107643"/>
                    <a:pt x="38480" y="72307"/>
                    <a:pt x="76185" y="69026"/>
                  </a:cubicBezTo>
                  <a:lnTo>
                    <a:pt x="50121" y="172762"/>
                  </a:lnTo>
                  <a:close/>
                  <a:moveTo>
                    <a:pt x="82764" y="69026"/>
                  </a:moveTo>
                  <a:cubicBezTo>
                    <a:pt x="101996" y="70036"/>
                    <a:pt x="116420" y="81646"/>
                    <a:pt x="116420" y="103857"/>
                  </a:cubicBezTo>
                  <a:cubicBezTo>
                    <a:pt x="116420" y="133640"/>
                    <a:pt x="94658" y="169733"/>
                    <a:pt x="56700" y="172762"/>
                  </a:cubicBezTo>
                  <a:lnTo>
                    <a:pt x="82764" y="69026"/>
                  </a:lnTo>
                  <a:close/>
                </a:path>
              </a:pathLst>
            </a:custGeom>
            <a:solidFill>
              <a:srgbClr val="000000"/>
            </a:solidFill>
            <a:ln w="25400"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2C5028F3-6438-F042-A80E-34024AF3BACA}"/>
                </a:ext>
              </a:extLst>
            </p:cNvPr>
            <p:cNvSpPr/>
            <p:nvPr>
              <p:custDataLst>
                <p:tags r:id="rId176"/>
              </p:custDataLst>
            </p:nvPr>
          </p:nvSpPr>
          <p:spPr>
            <a:xfrm>
              <a:off x="9535632" y="5569393"/>
              <a:ext cx="98841" cy="112191"/>
            </a:xfrm>
            <a:custGeom>
              <a:avLst/>
              <a:gdLst>
                <a:gd name="connsiteX0" fmla="*/ 13738 w 98841"/>
                <a:gd name="connsiteY0" fmla="*/ 99593 h 112191"/>
                <a:gd name="connsiteX1" fmla="*/ 5058 w 98841"/>
                <a:gd name="connsiteY1" fmla="*/ 105954 h 112191"/>
                <a:gd name="connsiteX2" fmla="*/ 275 w 98841"/>
                <a:gd name="connsiteY2" fmla="*/ 109664 h 112191"/>
                <a:gd name="connsiteX3" fmla="*/ 2755 w 98841"/>
                <a:gd name="connsiteY3" fmla="*/ 112314 h 112191"/>
                <a:gd name="connsiteX4" fmla="*/ 17989 w 98841"/>
                <a:gd name="connsiteY4" fmla="*/ 111607 h 112191"/>
                <a:gd name="connsiteX5" fmla="*/ 36588 w 98841"/>
                <a:gd name="connsiteY5" fmla="*/ 112314 h 112191"/>
                <a:gd name="connsiteX6" fmla="*/ 40131 w 98841"/>
                <a:gd name="connsiteY6" fmla="*/ 108427 h 112191"/>
                <a:gd name="connsiteX7" fmla="*/ 35525 w 98841"/>
                <a:gd name="connsiteY7" fmla="*/ 105954 h 112191"/>
                <a:gd name="connsiteX8" fmla="*/ 26846 w 98841"/>
                <a:gd name="connsiteY8" fmla="*/ 103833 h 112191"/>
                <a:gd name="connsiteX9" fmla="*/ 28794 w 98841"/>
                <a:gd name="connsiteY9" fmla="*/ 95706 h 112191"/>
                <a:gd name="connsiteX10" fmla="*/ 35348 w 98841"/>
                <a:gd name="connsiteY10" fmla="*/ 69381 h 112191"/>
                <a:gd name="connsiteX11" fmla="*/ 53593 w 98841"/>
                <a:gd name="connsiteY11" fmla="*/ 79805 h 112191"/>
                <a:gd name="connsiteX12" fmla="*/ 99117 w 98841"/>
                <a:gd name="connsiteY12" fmla="*/ 29628 h 112191"/>
                <a:gd name="connsiteX13" fmla="*/ 72547 w 98841"/>
                <a:gd name="connsiteY13" fmla="*/ 123 h 112191"/>
                <a:gd name="connsiteX14" fmla="*/ 47394 w 98841"/>
                <a:gd name="connsiteY14" fmla="*/ 12490 h 112191"/>
                <a:gd name="connsiteX15" fmla="*/ 29149 w 98841"/>
                <a:gd name="connsiteY15" fmla="*/ 123 h 112191"/>
                <a:gd name="connsiteX16" fmla="*/ 15155 w 98841"/>
                <a:gd name="connsiteY16" fmla="*/ 9487 h 112191"/>
                <a:gd name="connsiteX17" fmla="*/ 8778 w 98841"/>
                <a:gd name="connsiteY17" fmla="*/ 27155 h 112191"/>
                <a:gd name="connsiteX18" fmla="*/ 11789 w 98841"/>
                <a:gd name="connsiteY18" fmla="*/ 29451 h 112191"/>
                <a:gd name="connsiteX19" fmla="*/ 15686 w 98841"/>
                <a:gd name="connsiteY19" fmla="*/ 24151 h 112191"/>
                <a:gd name="connsiteX20" fmla="*/ 28617 w 98841"/>
                <a:gd name="connsiteY20" fmla="*/ 5070 h 112191"/>
                <a:gd name="connsiteX21" fmla="*/ 34463 w 98841"/>
                <a:gd name="connsiteY21" fmla="*/ 13727 h 112191"/>
                <a:gd name="connsiteX22" fmla="*/ 33931 w 98841"/>
                <a:gd name="connsiteY22" fmla="*/ 19027 h 112191"/>
                <a:gd name="connsiteX23" fmla="*/ 13738 w 98841"/>
                <a:gd name="connsiteY23" fmla="*/ 99593 h 112191"/>
                <a:gd name="connsiteX24" fmla="*/ 47216 w 98841"/>
                <a:gd name="connsiteY24" fmla="*/ 21324 h 112191"/>
                <a:gd name="connsiteX25" fmla="*/ 72015 w 98841"/>
                <a:gd name="connsiteY25" fmla="*/ 5070 h 112191"/>
                <a:gd name="connsiteX26" fmla="*/ 84946 w 98841"/>
                <a:gd name="connsiteY26" fmla="*/ 22208 h 112191"/>
                <a:gd name="connsiteX27" fmla="*/ 75735 w 98841"/>
                <a:gd name="connsiteY27" fmla="*/ 57720 h 112191"/>
                <a:gd name="connsiteX28" fmla="*/ 53593 w 98841"/>
                <a:gd name="connsiteY28" fmla="*/ 74858 h 112191"/>
                <a:gd name="connsiteX29" fmla="*/ 37828 w 98841"/>
                <a:gd name="connsiteY29" fmla="*/ 59487 h 112191"/>
                <a:gd name="connsiteX30" fmla="*/ 38360 w 98841"/>
                <a:gd name="connsiteY30" fmla="*/ 56837 h 112191"/>
                <a:gd name="connsiteX31" fmla="*/ 47216 w 98841"/>
                <a:gd name="connsiteY31" fmla="*/ 21324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738" y="99593"/>
                  </a:moveTo>
                  <a:cubicBezTo>
                    <a:pt x="12498" y="104540"/>
                    <a:pt x="12144" y="105954"/>
                    <a:pt x="5058" y="105954"/>
                  </a:cubicBezTo>
                  <a:cubicBezTo>
                    <a:pt x="2755" y="105954"/>
                    <a:pt x="275" y="105954"/>
                    <a:pt x="275" y="109664"/>
                  </a:cubicBezTo>
                  <a:cubicBezTo>
                    <a:pt x="275" y="111607"/>
                    <a:pt x="1870" y="112314"/>
                    <a:pt x="2755" y="112314"/>
                  </a:cubicBezTo>
                  <a:cubicBezTo>
                    <a:pt x="7361" y="112314"/>
                    <a:pt x="13206" y="111607"/>
                    <a:pt x="17989" y="111607"/>
                  </a:cubicBezTo>
                  <a:cubicBezTo>
                    <a:pt x="24012" y="111607"/>
                    <a:pt x="30743" y="112314"/>
                    <a:pt x="36588" y="112314"/>
                  </a:cubicBezTo>
                  <a:cubicBezTo>
                    <a:pt x="38182" y="112314"/>
                    <a:pt x="40131" y="111784"/>
                    <a:pt x="40131" y="108427"/>
                  </a:cubicBezTo>
                  <a:cubicBezTo>
                    <a:pt x="40131" y="105954"/>
                    <a:pt x="37651" y="105954"/>
                    <a:pt x="35525" y="105954"/>
                  </a:cubicBezTo>
                  <a:cubicBezTo>
                    <a:pt x="31628" y="105954"/>
                    <a:pt x="26846" y="105954"/>
                    <a:pt x="26846" y="103833"/>
                  </a:cubicBezTo>
                  <a:cubicBezTo>
                    <a:pt x="26846" y="102950"/>
                    <a:pt x="28086" y="98356"/>
                    <a:pt x="28794" y="95706"/>
                  </a:cubicBezTo>
                  <a:cubicBezTo>
                    <a:pt x="30920" y="86342"/>
                    <a:pt x="33400" y="76801"/>
                    <a:pt x="35348" y="69381"/>
                  </a:cubicBezTo>
                  <a:cubicBezTo>
                    <a:pt x="37474" y="72914"/>
                    <a:pt x="42965" y="79805"/>
                    <a:pt x="53593" y="79805"/>
                  </a:cubicBezTo>
                  <a:cubicBezTo>
                    <a:pt x="75204" y="79805"/>
                    <a:pt x="99117" y="55953"/>
                    <a:pt x="99117" y="29628"/>
                  </a:cubicBezTo>
                  <a:cubicBezTo>
                    <a:pt x="99117" y="8957"/>
                    <a:pt x="84769" y="123"/>
                    <a:pt x="72547" y="123"/>
                  </a:cubicBezTo>
                  <a:cubicBezTo>
                    <a:pt x="61564" y="123"/>
                    <a:pt x="52176" y="7543"/>
                    <a:pt x="47394" y="12490"/>
                  </a:cubicBezTo>
                  <a:cubicBezTo>
                    <a:pt x="44382" y="2419"/>
                    <a:pt x="34463" y="123"/>
                    <a:pt x="29149" y="123"/>
                  </a:cubicBezTo>
                  <a:cubicBezTo>
                    <a:pt x="22240" y="123"/>
                    <a:pt x="17989" y="4716"/>
                    <a:pt x="15155" y="9487"/>
                  </a:cubicBezTo>
                  <a:cubicBezTo>
                    <a:pt x="11612" y="15494"/>
                    <a:pt x="8778" y="26095"/>
                    <a:pt x="8778" y="27155"/>
                  </a:cubicBezTo>
                  <a:cubicBezTo>
                    <a:pt x="8778" y="29451"/>
                    <a:pt x="11258" y="29451"/>
                    <a:pt x="11789" y="29451"/>
                  </a:cubicBezTo>
                  <a:cubicBezTo>
                    <a:pt x="14269" y="29451"/>
                    <a:pt x="14446" y="28921"/>
                    <a:pt x="15686" y="24151"/>
                  </a:cubicBezTo>
                  <a:cubicBezTo>
                    <a:pt x="18343" y="13904"/>
                    <a:pt x="21709" y="5070"/>
                    <a:pt x="28617" y="5070"/>
                  </a:cubicBezTo>
                  <a:cubicBezTo>
                    <a:pt x="33223" y="5070"/>
                    <a:pt x="34463" y="8957"/>
                    <a:pt x="34463" y="13727"/>
                  </a:cubicBezTo>
                  <a:cubicBezTo>
                    <a:pt x="34463" y="15670"/>
                    <a:pt x="34108" y="17967"/>
                    <a:pt x="33931" y="19027"/>
                  </a:cubicBezTo>
                  <a:lnTo>
                    <a:pt x="13738" y="99593"/>
                  </a:lnTo>
                  <a:close/>
                  <a:moveTo>
                    <a:pt x="47216" y="21324"/>
                  </a:moveTo>
                  <a:cubicBezTo>
                    <a:pt x="57490" y="7720"/>
                    <a:pt x="66347" y="5070"/>
                    <a:pt x="72015" y="5070"/>
                  </a:cubicBezTo>
                  <a:cubicBezTo>
                    <a:pt x="78924" y="5070"/>
                    <a:pt x="84946" y="10193"/>
                    <a:pt x="84946" y="22208"/>
                  </a:cubicBezTo>
                  <a:cubicBezTo>
                    <a:pt x="84946" y="29451"/>
                    <a:pt x="81049" y="47473"/>
                    <a:pt x="75735" y="57720"/>
                  </a:cubicBezTo>
                  <a:cubicBezTo>
                    <a:pt x="71307" y="66377"/>
                    <a:pt x="62627" y="74858"/>
                    <a:pt x="53593" y="74858"/>
                  </a:cubicBezTo>
                  <a:cubicBezTo>
                    <a:pt x="41017" y="74858"/>
                    <a:pt x="37828" y="61254"/>
                    <a:pt x="37828" y="59487"/>
                  </a:cubicBezTo>
                  <a:cubicBezTo>
                    <a:pt x="37828" y="58780"/>
                    <a:pt x="38182" y="57543"/>
                    <a:pt x="38360" y="56837"/>
                  </a:cubicBezTo>
                  <a:lnTo>
                    <a:pt x="47216" y="21324"/>
                  </a:lnTo>
                  <a:close/>
                </a:path>
              </a:pathLst>
            </a:custGeom>
            <a:solidFill>
              <a:srgbClr val="000000"/>
            </a:solidFill>
            <a:ln w="25400"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81E471B5-268A-66C3-6AD3-A7789B2C7805}"/>
                </a:ext>
              </a:extLst>
            </p:cNvPr>
            <p:cNvSpPr/>
            <p:nvPr>
              <p:custDataLst>
                <p:tags r:id="rId177"/>
              </p:custDataLst>
            </p:nvPr>
          </p:nvSpPr>
          <p:spPr>
            <a:xfrm>
              <a:off x="9655815" y="5586590"/>
              <a:ext cx="68829" cy="88888"/>
            </a:xfrm>
            <a:custGeom>
              <a:avLst/>
              <a:gdLst>
                <a:gd name="connsiteX0" fmla="*/ 31152 w 68829"/>
                <a:gd name="connsiteY0" fmla="*/ 4838 h 88888"/>
                <a:gd name="connsiteX1" fmla="*/ 31658 w 68829"/>
                <a:gd name="connsiteY1" fmla="*/ 2187 h 88888"/>
                <a:gd name="connsiteX2" fmla="*/ 27736 w 68829"/>
                <a:gd name="connsiteY2" fmla="*/ 168 h 88888"/>
                <a:gd name="connsiteX3" fmla="*/ 12173 w 68829"/>
                <a:gd name="connsiteY3" fmla="*/ 1304 h 88888"/>
                <a:gd name="connsiteX4" fmla="*/ 9136 w 68829"/>
                <a:gd name="connsiteY4" fmla="*/ 2061 h 88888"/>
                <a:gd name="connsiteX5" fmla="*/ 8251 w 68829"/>
                <a:gd name="connsiteY5" fmla="*/ 4964 h 88888"/>
                <a:gd name="connsiteX6" fmla="*/ 12046 w 68829"/>
                <a:gd name="connsiteY6" fmla="*/ 7109 h 88888"/>
                <a:gd name="connsiteX7" fmla="*/ 16348 w 68829"/>
                <a:gd name="connsiteY7" fmla="*/ 7362 h 88888"/>
                <a:gd name="connsiteX8" fmla="*/ 18879 w 68829"/>
                <a:gd name="connsiteY8" fmla="*/ 9002 h 88888"/>
                <a:gd name="connsiteX9" fmla="*/ 18246 w 68829"/>
                <a:gd name="connsiteY9" fmla="*/ 11905 h 88888"/>
                <a:gd name="connsiteX10" fmla="*/ 786 w 68829"/>
                <a:gd name="connsiteY10" fmla="*/ 81567 h 88888"/>
                <a:gd name="connsiteX11" fmla="*/ 280 w 68829"/>
                <a:gd name="connsiteY11" fmla="*/ 84469 h 88888"/>
                <a:gd name="connsiteX12" fmla="*/ 5087 w 68829"/>
                <a:gd name="connsiteY12" fmla="*/ 89013 h 88888"/>
                <a:gd name="connsiteX13" fmla="*/ 11667 w 68829"/>
                <a:gd name="connsiteY13" fmla="*/ 82576 h 88888"/>
                <a:gd name="connsiteX14" fmla="*/ 17360 w 68829"/>
                <a:gd name="connsiteY14" fmla="*/ 59356 h 88888"/>
                <a:gd name="connsiteX15" fmla="*/ 36466 w 68829"/>
                <a:gd name="connsiteY15" fmla="*/ 69325 h 88888"/>
                <a:gd name="connsiteX16" fmla="*/ 36086 w 68829"/>
                <a:gd name="connsiteY16" fmla="*/ 72228 h 88888"/>
                <a:gd name="connsiteX17" fmla="*/ 35707 w 68829"/>
                <a:gd name="connsiteY17" fmla="*/ 75509 h 88888"/>
                <a:gd name="connsiteX18" fmla="*/ 51143 w 68829"/>
                <a:gd name="connsiteY18" fmla="*/ 89013 h 88888"/>
                <a:gd name="connsiteX19" fmla="*/ 69109 w 68829"/>
                <a:gd name="connsiteY19" fmla="*/ 69452 h 88888"/>
                <a:gd name="connsiteX20" fmla="*/ 66452 w 68829"/>
                <a:gd name="connsiteY20" fmla="*/ 67685 h 88888"/>
                <a:gd name="connsiteX21" fmla="*/ 63416 w 68829"/>
                <a:gd name="connsiteY21" fmla="*/ 70587 h 88888"/>
                <a:gd name="connsiteX22" fmla="*/ 51649 w 68829"/>
                <a:gd name="connsiteY22" fmla="*/ 84722 h 88888"/>
                <a:gd name="connsiteX23" fmla="*/ 46335 w 68829"/>
                <a:gd name="connsiteY23" fmla="*/ 77276 h 88888"/>
                <a:gd name="connsiteX24" fmla="*/ 46841 w 68829"/>
                <a:gd name="connsiteY24" fmla="*/ 73238 h 88888"/>
                <a:gd name="connsiteX25" fmla="*/ 47474 w 68829"/>
                <a:gd name="connsiteY25" fmla="*/ 68947 h 88888"/>
                <a:gd name="connsiteX26" fmla="*/ 25205 w 68829"/>
                <a:gd name="connsiteY26" fmla="*/ 55317 h 88888"/>
                <a:gd name="connsiteX27" fmla="*/ 36086 w 68829"/>
                <a:gd name="connsiteY27" fmla="*/ 47241 h 88888"/>
                <a:gd name="connsiteX28" fmla="*/ 57469 w 68829"/>
                <a:gd name="connsiteY28" fmla="*/ 36135 h 88888"/>
                <a:gd name="connsiteX29" fmla="*/ 61897 w 68829"/>
                <a:gd name="connsiteY29" fmla="*/ 37649 h 88888"/>
                <a:gd name="connsiteX30" fmla="*/ 60885 w 68829"/>
                <a:gd name="connsiteY30" fmla="*/ 38028 h 88888"/>
                <a:gd name="connsiteX31" fmla="*/ 55065 w 68829"/>
                <a:gd name="connsiteY31" fmla="*/ 45600 h 88888"/>
                <a:gd name="connsiteX32" fmla="*/ 60759 w 68829"/>
                <a:gd name="connsiteY32" fmla="*/ 50774 h 88888"/>
                <a:gd name="connsiteX33" fmla="*/ 68603 w 68829"/>
                <a:gd name="connsiteY33" fmla="*/ 41814 h 88888"/>
                <a:gd name="connsiteX34" fmla="*/ 57722 w 68829"/>
                <a:gd name="connsiteY34" fmla="*/ 31844 h 88888"/>
                <a:gd name="connsiteX35" fmla="*/ 32544 w 68829"/>
                <a:gd name="connsiteY35" fmla="*/ 45095 h 88888"/>
                <a:gd name="connsiteX36" fmla="*/ 18879 w 68829"/>
                <a:gd name="connsiteY36" fmla="*/ 53803 h 88888"/>
                <a:gd name="connsiteX37" fmla="*/ 31152 w 68829"/>
                <a:gd name="connsiteY37" fmla="*/ 4838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152" y="4838"/>
                  </a:moveTo>
                  <a:cubicBezTo>
                    <a:pt x="31658" y="3071"/>
                    <a:pt x="31658" y="2818"/>
                    <a:pt x="31658" y="2187"/>
                  </a:cubicBezTo>
                  <a:cubicBezTo>
                    <a:pt x="31658" y="42"/>
                    <a:pt x="29760" y="42"/>
                    <a:pt x="27736" y="168"/>
                  </a:cubicBezTo>
                  <a:lnTo>
                    <a:pt x="12173" y="1304"/>
                  </a:lnTo>
                  <a:cubicBezTo>
                    <a:pt x="10022" y="1430"/>
                    <a:pt x="9769" y="1556"/>
                    <a:pt x="9136" y="2061"/>
                  </a:cubicBezTo>
                  <a:cubicBezTo>
                    <a:pt x="8630" y="2692"/>
                    <a:pt x="8251" y="4207"/>
                    <a:pt x="8251" y="4964"/>
                  </a:cubicBezTo>
                  <a:cubicBezTo>
                    <a:pt x="8251" y="7109"/>
                    <a:pt x="10275" y="7109"/>
                    <a:pt x="12046" y="7109"/>
                  </a:cubicBezTo>
                  <a:cubicBezTo>
                    <a:pt x="12173" y="7109"/>
                    <a:pt x="14450" y="7109"/>
                    <a:pt x="16348" y="7362"/>
                  </a:cubicBezTo>
                  <a:cubicBezTo>
                    <a:pt x="18752" y="7614"/>
                    <a:pt x="18879" y="7993"/>
                    <a:pt x="18879" y="9002"/>
                  </a:cubicBezTo>
                  <a:cubicBezTo>
                    <a:pt x="18879" y="9381"/>
                    <a:pt x="18879" y="9633"/>
                    <a:pt x="18246" y="11905"/>
                  </a:cubicBezTo>
                  <a:lnTo>
                    <a:pt x="786" y="81567"/>
                  </a:lnTo>
                  <a:cubicBezTo>
                    <a:pt x="280" y="83460"/>
                    <a:pt x="280" y="83712"/>
                    <a:pt x="280" y="84469"/>
                  </a:cubicBezTo>
                  <a:cubicBezTo>
                    <a:pt x="280" y="87372"/>
                    <a:pt x="2557" y="89013"/>
                    <a:pt x="5087" y="89013"/>
                  </a:cubicBezTo>
                  <a:cubicBezTo>
                    <a:pt x="10022" y="89013"/>
                    <a:pt x="11161" y="84343"/>
                    <a:pt x="11667" y="82576"/>
                  </a:cubicBezTo>
                  <a:lnTo>
                    <a:pt x="17360" y="59356"/>
                  </a:lnTo>
                  <a:cubicBezTo>
                    <a:pt x="20650" y="59482"/>
                    <a:pt x="36466" y="60365"/>
                    <a:pt x="36466" y="69325"/>
                  </a:cubicBezTo>
                  <a:cubicBezTo>
                    <a:pt x="36466" y="70209"/>
                    <a:pt x="36466" y="70714"/>
                    <a:pt x="36086" y="72228"/>
                  </a:cubicBezTo>
                  <a:cubicBezTo>
                    <a:pt x="35707" y="73995"/>
                    <a:pt x="35707" y="74752"/>
                    <a:pt x="35707" y="75509"/>
                  </a:cubicBezTo>
                  <a:cubicBezTo>
                    <a:pt x="35707" y="84469"/>
                    <a:pt x="43804" y="89013"/>
                    <a:pt x="51143" y="89013"/>
                  </a:cubicBezTo>
                  <a:cubicBezTo>
                    <a:pt x="64048" y="89013"/>
                    <a:pt x="69109" y="70966"/>
                    <a:pt x="69109" y="69452"/>
                  </a:cubicBezTo>
                  <a:cubicBezTo>
                    <a:pt x="69109" y="67685"/>
                    <a:pt x="66958" y="67685"/>
                    <a:pt x="66452" y="67685"/>
                  </a:cubicBezTo>
                  <a:cubicBezTo>
                    <a:pt x="64301" y="67685"/>
                    <a:pt x="64048" y="68316"/>
                    <a:pt x="63416" y="70587"/>
                  </a:cubicBezTo>
                  <a:cubicBezTo>
                    <a:pt x="62151" y="75004"/>
                    <a:pt x="58481" y="84722"/>
                    <a:pt x="51649" y="84722"/>
                  </a:cubicBezTo>
                  <a:cubicBezTo>
                    <a:pt x="46967" y="84722"/>
                    <a:pt x="46335" y="80052"/>
                    <a:pt x="46335" y="77276"/>
                  </a:cubicBezTo>
                  <a:cubicBezTo>
                    <a:pt x="46335" y="77150"/>
                    <a:pt x="46335" y="75383"/>
                    <a:pt x="46841" y="73238"/>
                  </a:cubicBezTo>
                  <a:cubicBezTo>
                    <a:pt x="47347" y="71218"/>
                    <a:pt x="47474" y="69956"/>
                    <a:pt x="47474" y="68947"/>
                  </a:cubicBezTo>
                  <a:cubicBezTo>
                    <a:pt x="47474" y="57841"/>
                    <a:pt x="33556" y="55948"/>
                    <a:pt x="25205" y="55317"/>
                  </a:cubicBezTo>
                  <a:cubicBezTo>
                    <a:pt x="28748" y="53298"/>
                    <a:pt x="34062" y="49007"/>
                    <a:pt x="36086" y="47241"/>
                  </a:cubicBezTo>
                  <a:cubicBezTo>
                    <a:pt x="43298" y="41562"/>
                    <a:pt x="50257" y="36135"/>
                    <a:pt x="57469" y="36135"/>
                  </a:cubicBezTo>
                  <a:cubicBezTo>
                    <a:pt x="60379" y="36135"/>
                    <a:pt x="61138" y="36892"/>
                    <a:pt x="61897" y="37649"/>
                  </a:cubicBezTo>
                  <a:cubicBezTo>
                    <a:pt x="61771" y="37649"/>
                    <a:pt x="61138" y="38028"/>
                    <a:pt x="60885" y="38028"/>
                  </a:cubicBezTo>
                  <a:cubicBezTo>
                    <a:pt x="55065" y="40047"/>
                    <a:pt x="55065" y="45221"/>
                    <a:pt x="55065" y="45600"/>
                  </a:cubicBezTo>
                  <a:cubicBezTo>
                    <a:pt x="55065" y="47745"/>
                    <a:pt x="56583" y="50774"/>
                    <a:pt x="60759" y="50774"/>
                  </a:cubicBezTo>
                  <a:cubicBezTo>
                    <a:pt x="63289" y="50774"/>
                    <a:pt x="68603" y="48755"/>
                    <a:pt x="68603" y="41814"/>
                  </a:cubicBezTo>
                  <a:cubicBezTo>
                    <a:pt x="68603" y="35630"/>
                    <a:pt x="63795" y="31844"/>
                    <a:pt x="57722" y="31844"/>
                  </a:cubicBezTo>
                  <a:cubicBezTo>
                    <a:pt x="49118" y="31844"/>
                    <a:pt x="41780" y="37649"/>
                    <a:pt x="32544" y="45095"/>
                  </a:cubicBezTo>
                  <a:cubicBezTo>
                    <a:pt x="28115" y="48629"/>
                    <a:pt x="23940" y="51784"/>
                    <a:pt x="18879" y="53803"/>
                  </a:cubicBezTo>
                  <a:lnTo>
                    <a:pt x="31152" y="4838"/>
                  </a:lnTo>
                  <a:close/>
                </a:path>
              </a:pathLst>
            </a:custGeom>
            <a:solidFill>
              <a:srgbClr val="000000"/>
            </a:solidFill>
            <a:ln w="25400"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AF48732D-DF2C-1DC1-DA2C-1CAEFE07DD26}"/>
                </a:ext>
              </a:extLst>
            </p:cNvPr>
            <p:cNvSpPr/>
            <p:nvPr>
              <p:custDataLst>
                <p:tags r:id="rId178"/>
              </p:custDataLst>
            </p:nvPr>
          </p:nvSpPr>
          <p:spPr>
            <a:xfrm>
              <a:off x="9777318" y="5420150"/>
              <a:ext cx="56430" cy="252398"/>
            </a:xfrm>
            <a:custGeom>
              <a:avLst/>
              <a:gdLst>
                <a:gd name="connsiteX0" fmla="*/ 55450 w 56430"/>
                <a:gd name="connsiteY0" fmla="*/ 130611 h 252398"/>
                <a:gd name="connsiteX1" fmla="*/ 56715 w 56430"/>
                <a:gd name="connsiteY1" fmla="*/ 126321 h 252398"/>
                <a:gd name="connsiteX2" fmla="*/ 55450 w 56430"/>
                <a:gd name="connsiteY2" fmla="*/ 122030 h 252398"/>
                <a:gd name="connsiteX3" fmla="*/ 11166 w 56430"/>
                <a:gd name="connsiteY3" fmla="*/ 5926 h 252398"/>
                <a:gd name="connsiteX4" fmla="*/ 5345 w 56430"/>
                <a:gd name="connsiteY4" fmla="*/ 121 h 252398"/>
                <a:gd name="connsiteX5" fmla="*/ 284 w 56430"/>
                <a:gd name="connsiteY5" fmla="*/ 5169 h 252398"/>
                <a:gd name="connsiteX6" fmla="*/ 1550 w 56430"/>
                <a:gd name="connsiteY6" fmla="*/ 9208 h 252398"/>
                <a:gd name="connsiteX7" fmla="*/ 46340 w 56430"/>
                <a:gd name="connsiteY7" fmla="*/ 126321 h 252398"/>
                <a:gd name="connsiteX8" fmla="*/ 1550 w 56430"/>
                <a:gd name="connsiteY8" fmla="*/ 242929 h 252398"/>
                <a:gd name="connsiteX9" fmla="*/ 284 w 56430"/>
                <a:gd name="connsiteY9" fmla="*/ 247472 h 252398"/>
                <a:gd name="connsiteX10" fmla="*/ 5345 w 56430"/>
                <a:gd name="connsiteY10" fmla="*/ 252520 h 252398"/>
                <a:gd name="connsiteX11" fmla="*/ 10659 w 56430"/>
                <a:gd name="connsiteY11" fmla="*/ 247472 h 252398"/>
                <a:gd name="connsiteX12" fmla="*/ 55450 w 56430"/>
                <a:gd name="connsiteY12" fmla="*/ 130611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450" y="130611"/>
                  </a:moveTo>
                  <a:cubicBezTo>
                    <a:pt x="56715" y="127583"/>
                    <a:pt x="56715" y="127078"/>
                    <a:pt x="56715" y="126321"/>
                  </a:cubicBezTo>
                  <a:cubicBezTo>
                    <a:pt x="56715" y="125563"/>
                    <a:pt x="56715" y="125059"/>
                    <a:pt x="55450" y="122030"/>
                  </a:cubicBezTo>
                  <a:lnTo>
                    <a:pt x="11166" y="5926"/>
                  </a:lnTo>
                  <a:cubicBezTo>
                    <a:pt x="9647" y="1636"/>
                    <a:pt x="8129" y="121"/>
                    <a:pt x="5345" y="121"/>
                  </a:cubicBezTo>
                  <a:cubicBezTo>
                    <a:pt x="2562" y="121"/>
                    <a:pt x="284" y="2393"/>
                    <a:pt x="284" y="5169"/>
                  </a:cubicBezTo>
                  <a:cubicBezTo>
                    <a:pt x="284" y="5926"/>
                    <a:pt x="284" y="6431"/>
                    <a:pt x="1550" y="9208"/>
                  </a:cubicBezTo>
                  <a:lnTo>
                    <a:pt x="46340" y="126321"/>
                  </a:lnTo>
                  <a:lnTo>
                    <a:pt x="1550" y="242929"/>
                  </a:lnTo>
                  <a:cubicBezTo>
                    <a:pt x="284" y="245705"/>
                    <a:pt x="284" y="246210"/>
                    <a:pt x="284" y="247472"/>
                  </a:cubicBezTo>
                  <a:cubicBezTo>
                    <a:pt x="284" y="250248"/>
                    <a:pt x="2562" y="252520"/>
                    <a:pt x="5345" y="252520"/>
                  </a:cubicBezTo>
                  <a:cubicBezTo>
                    <a:pt x="8635" y="252520"/>
                    <a:pt x="9647" y="249996"/>
                    <a:pt x="10659" y="247472"/>
                  </a:cubicBezTo>
                  <a:lnTo>
                    <a:pt x="55450" y="130611"/>
                  </a:lnTo>
                  <a:close/>
                </a:path>
              </a:pathLst>
            </a:custGeom>
            <a:solidFill>
              <a:srgbClr val="000000"/>
            </a:solidFill>
            <a:ln w="25400"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CEC7D2DB-B640-0CD7-6AAA-70E232AF94B1}"/>
                </a:ext>
              </a:extLst>
            </p:cNvPr>
            <p:cNvSpPr/>
            <p:nvPr>
              <p:custDataLst>
                <p:tags r:id="rId179"/>
              </p:custDataLst>
            </p:nvPr>
          </p:nvSpPr>
          <p:spPr>
            <a:xfrm>
              <a:off x="9874740" y="5616720"/>
              <a:ext cx="69082" cy="78445"/>
            </a:xfrm>
            <a:custGeom>
              <a:avLst/>
              <a:gdLst>
                <a:gd name="connsiteX0" fmla="*/ 64058 w 69082"/>
                <a:gd name="connsiteY0" fmla="*/ 7721 h 78445"/>
                <a:gd name="connsiteX1" fmla="*/ 58212 w 69082"/>
                <a:gd name="connsiteY1" fmla="*/ 124 h 78445"/>
                <a:gd name="connsiteX2" fmla="*/ 52721 w 69082"/>
                <a:gd name="connsiteY2" fmla="*/ 3304 h 78445"/>
                <a:gd name="connsiteX3" fmla="*/ 34299 w 69082"/>
                <a:gd name="connsiteY3" fmla="*/ 124 h 78445"/>
                <a:gd name="connsiteX4" fmla="*/ 289 w 69082"/>
                <a:gd name="connsiteY4" fmla="*/ 21149 h 78445"/>
                <a:gd name="connsiteX5" fmla="*/ 34476 w 69082"/>
                <a:gd name="connsiteY5" fmla="*/ 42880 h 78445"/>
                <a:gd name="connsiteX6" fmla="*/ 57681 w 69082"/>
                <a:gd name="connsiteY6" fmla="*/ 55248 h 78445"/>
                <a:gd name="connsiteX7" fmla="*/ 35539 w 69082"/>
                <a:gd name="connsiteY7" fmla="*/ 66909 h 78445"/>
                <a:gd name="connsiteX8" fmla="*/ 13751 w 69082"/>
                <a:gd name="connsiteY8" fmla="*/ 52598 h 78445"/>
                <a:gd name="connsiteX9" fmla="*/ 7020 w 69082"/>
                <a:gd name="connsiteY9" fmla="*/ 47651 h 78445"/>
                <a:gd name="connsiteX10" fmla="*/ 289 w 69082"/>
                <a:gd name="connsiteY10" fmla="*/ 55248 h 78445"/>
                <a:gd name="connsiteX11" fmla="*/ 289 w 69082"/>
                <a:gd name="connsiteY11" fmla="*/ 70972 h 78445"/>
                <a:gd name="connsiteX12" fmla="*/ 6134 w 69082"/>
                <a:gd name="connsiteY12" fmla="*/ 78570 h 78445"/>
                <a:gd name="connsiteX13" fmla="*/ 12865 w 69082"/>
                <a:gd name="connsiteY13" fmla="*/ 72739 h 78445"/>
                <a:gd name="connsiteX14" fmla="*/ 35362 w 69082"/>
                <a:gd name="connsiteY14" fmla="*/ 78570 h 78445"/>
                <a:gd name="connsiteX15" fmla="*/ 69372 w 69082"/>
                <a:gd name="connsiteY15" fmla="*/ 55425 h 78445"/>
                <a:gd name="connsiteX16" fmla="*/ 61223 w 69082"/>
                <a:gd name="connsiteY16" fmla="*/ 39700 h 78445"/>
                <a:gd name="connsiteX17" fmla="*/ 34830 w 69082"/>
                <a:gd name="connsiteY17" fmla="*/ 31220 h 78445"/>
                <a:gd name="connsiteX18" fmla="*/ 11980 w 69082"/>
                <a:gd name="connsiteY18" fmla="*/ 21149 h 78445"/>
                <a:gd name="connsiteX19" fmla="*/ 33945 w 69082"/>
                <a:gd name="connsiteY19" fmla="*/ 11785 h 78445"/>
                <a:gd name="connsiteX20" fmla="*/ 50595 w 69082"/>
                <a:gd name="connsiteY20" fmla="*/ 20619 h 78445"/>
                <a:gd name="connsiteX21" fmla="*/ 57327 w 69082"/>
                <a:gd name="connsiteY21" fmla="*/ 26273 h 78445"/>
                <a:gd name="connsiteX22" fmla="*/ 64058 w 69082"/>
                <a:gd name="connsiteY22" fmla="*/ 18675 h 78445"/>
                <a:gd name="connsiteX23" fmla="*/ 64058 w 69082"/>
                <a:gd name="connsiteY23" fmla="*/ 7721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082" h="78445">
                  <a:moveTo>
                    <a:pt x="64058" y="7721"/>
                  </a:moveTo>
                  <a:cubicBezTo>
                    <a:pt x="64058" y="5071"/>
                    <a:pt x="64058" y="124"/>
                    <a:pt x="58212" y="124"/>
                  </a:cubicBezTo>
                  <a:cubicBezTo>
                    <a:pt x="54138" y="124"/>
                    <a:pt x="53252" y="2244"/>
                    <a:pt x="52721" y="3304"/>
                  </a:cubicBezTo>
                  <a:cubicBezTo>
                    <a:pt x="45458" y="124"/>
                    <a:pt x="38373" y="124"/>
                    <a:pt x="34299" y="124"/>
                  </a:cubicBezTo>
                  <a:cubicBezTo>
                    <a:pt x="4186" y="124"/>
                    <a:pt x="289" y="14965"/>
                    <a:pt x="289" y="21149"/>
                  </a:cubicBezTo>
                  <a:cubicBezTo>
                    <a:pt x="289" y="37580"/>
                    <a:pt x="18888" y="40407"/>
                    <a:pt x="34476" y="42880"/>
                  </a:cubicBezTo>
                  <a:cubicBezTo>
                    <a:pt x="44041" y="44471"/>
                    <a:pt x="57681" y="46591"/>
                    <a:pt x="57681" y="55248"/>
                  </a:cubicBezTo>
                  <a:cubicBezTo>
                    <a:pt x="57681" y="61608"/>
                    <a:pt x="50950" y="66909"/>
                    <a:pt x="35539" y="66909"/>
                  </a:cubicBezTo>
                  <a:cubicBezTo>
                    <a:pt x="24556" y="66909"/>
                    <a:pt x="17471" y="63199"/>
                    <a:pt x="13751" y="52598"/>
                  </a:cubicBezTo>
                  <a:cubicBezTo>
                    <a:pt x="12865" y="49771"/>
                    <a:pt x="12157" y="47651"/>
                    <a:pt x="7020" y="47651"/>
                  </a:cubicBezTo>
                  <a:cubicBezTo>
                    <a:pt x="289" y="47651"/>
                    <a:pt x="289" y="52068"/>
                    <a:pt x="289" y="55248"/>
                  </a:cubicBezTo>
                  <a:lnTo>
                    <a:pt x="289" y="70972"/>
                  </a:lnTo>
                  <a:cubicBezTo>
                    <a:pt x="289" y="73623"/>
                    <a:pt x="289" y="78570"/>
                    <a:pt x="6134" y="78570"/>
                  </a:cubicBezTo>
                  <a:cubicBezTo>
                    <a:pt x="7906" y="78570"/>
                    <a:pt x="11094" y="78040"/>
                    <a:pt x="12865" y="72739"/>
                  </a:cubicBezTo>
                  <a:cubicBezTo>
                    <a:pt x="21899" y="78570"/>
                    <a:pt x="31819" y="78570"/>
                    <a:pt x="35362" y="78570"/>
                  </a:cubicBezTo>
                  <a:cubicBezTo>
                    <a:pt x="65475" y="78570"/>
                    <a:pt x="69372" y="61962"/>
                    <a:pt x="69372" y="55425"/>
                  </a:cubicBezTo>
                  <a:cubicBezTo>
                    <a:pt x="69372" y="51184"/>
                    <a:pt x="67955" y="44824"/>
                    <a:pt x="61223" y="39700"/>
                  </a:cubicBezTo>
                  <a:cubicBezTo>
                    <a:pt x="54138" y="34400"/>
                    <a:pt x="47230" y="33340"/>
                    <a:pt x="34830" y="31220"/>
                  </a:cubicBezTo>
                  <a:cubicBezTo>
                    <a:pt x="22785" y="29276"/>
                    <a:pt x="11980" y="27509"/>
                    <a:pt x="11980" y="21149"/>
                  </a:cubicBezTo>
                  <a:cubicBezTo>
                    <a:pt x="11980" y="17615"/>
                    <a:pt x="16231" y="11785"/>
                    <a:pt x="33945" y="11785"/>
                  </a:cubicBezTo>
                  <a:cubicBezTo>
                    <a:pt x="49887" y="11785"/>
                    <a:pt x="50418" y="17439"/>
                    <a:pt x="50595" y="20619"/>
                  </a:cubicBezTo>
                  <a:cubicBezTo>
                    <a:pt x="50950" y="26273"/>
                    <a:pt x="55378" y="26273"/>
                    <a:pt x="57327" y="26273"/>
                  </a:cubicBezTo>
                  <a:cubicBezTo>
                    <a:pt x="64058" y="26273"/>
                    <a:pt x="64058" y="22032"/>
                    <a:pt x="64058" y="18675"/>
                  </a:cubicBezTo>
                  <a:lnTo>
                    <a:pt x="64058" y="7721"/>
                  </a:lnTo>
                  <a:close/>
                </a:path>
              </a:pathLst>
            </a:custGeom>
            <a:solidFill>
              <a:srgbClr val="000000"/>
            </a:solidFill>
            <a:ln w="35560"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D82A5167-1CB5-0A57-9DA4-558B341F8601}"/>
                </a:ext>
              </a:extLst>
            </p:cNvPr>
            <p:cNvSpPr/>
            <p:nvPr>
              <p:custDataLst>
                <p:tags r:id="rId180"/>
              </p:custDataLst>
            </p:nvPr>
          </p:nvSpPr>
          <p:spPr>
            <a:xfrm>
              <a:off x="10021875" y="5394908"/>
              <a:ext cx="66046" cy="302626"/>
            </a:xfrm>
            <a:custGeom>
              <a:avLst/>
              <a:gdLst>
                <a:gd name="connsiteX0" fmla="*/ 66340 w 66046"/>
                <a:gd name="connsiteY0" fmla="*/ 151552 h 302626"/>
                <a:gd name="connsiteX1" fmla="*/ 26864 w 66046"/>
                <a:gd name="connsiteY1" fmla="*/ 22324 h 302626"/>
                <a:gd name="connsiteX2" fmla="*/ 3331 w 66046"/>
                <a:gd name="connsiteY2" fmla="*/ 113 h 302626"/>
                <a:gd name="connsiteX3" fmla="*/ 294 w 66046"/>
                <a:gd name="connsiteY3" fmla="*/ 2637 h 302626"/>
                <a:gd name="connsiteX4" fmla="*/ 1812 w 66046"/>
                <a:gd name="connsiteY4" fmla="*/ 5161 h 302626"/>
                <a:gd name="connsiteX5" fmla="*/ 40782 w 66046"/>
                <a:gd name="connsiteY5" fmla="*/ 78862 h 302626"/>
                <a:gd name="connsiteX6" fmla="*/ 48880 w 66046"/>
                <a:gd name="connsiteY6" fmla="*/ 151300 h 302626"/>
                <a:gd name="connsiteX7" fmla="*/ 40023 w 66046"/>
                <a:gd name="connsiteY7" fmla="*/ 227272 h 302626"/>
                <a:gd name="connsiteX8" fmla="*/ 2572 w 66046"/>
                <a:gd name="connsiteY8" fmla="*/ 296934 h 302626"/>
                <a:gd name="connsiteX9" fmla="*/ 294 w 66046"/>
                <a:gd name="connsiteY9" fmla="*/ 300215 h 302626"/>
                <a:gd name="connsiteX10" fmla="*/ 3331 w 66046"/>
                <a:gd name="connsiteY10" fmla="*/ 302739 h 302626"/>
                <a:gd name="connsiteX11" fmla="*/ 24081 w 66046"/>
                <a:gd name="connsiteY11" fmla="*/ 283809 h 302626"/>
                <a:gd name="connsiteX12" fmla="*/ 66340 w 66046"/>
                <a:gd name="connsiteY12" fmla="*/ 151552 h 30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046" h="302626">
                  <a:moveTo>
                    <a:pt x="66340" y="151552"/>
                  </a:moveTo>
                  <a:cubicBezTo>
                    <a:pt x="66340" y="115712"/>
                    <a:pt x="60014" y="64980"/>
                    <a:pt x="26864" y="22324"/>
                  </a:cubicBezTo>
                  <a:cubicBezTo>
                    <a:pt x="24334" y="19295"/>
                    <a:pt x="7886" y="113"/>
                    <a:pt x="3331" y="113"/>
                  </a:cubicBezTo>
                  <a:cubicBezTo>
                    <a:pt x="2065" y="113"/>
                    <a:pt x="294" y="618"/>
                    <a:pt x="294" y="2637"/>
                  </a:cubicBezTo>
                  <a:cubicBezTo>
                    <a:pt x="294" y="3647"/>
                    <a:pt x="800" y="4404"/>
                    <a:pt x="1812" y="5161"/>
                  </a:cubicBezTo>
                  <a:cubicBezTo>
                    <a:pt x="13959" y="18286"/>
                    <a:pt x="30407" y="38730"/>
                    <a:pt x="40782" y="78862"/>
                  </a:cubicBezTo>
                  <a:cubicBezTo>
                    <a:pt x="46602" y="101830"/>
                    <a:pt x="48880" y="127827"/>
                    <a:pt x="48880" y="151300"/>
                  </a:cubicBezTo>
                  <a:cubicBezTo>
                    <a:pt x="48880" y="176792"/>
                    <a:pt x="46602" y="202537"/>
                    <a:pt x="40023" y="227272"/>
                  </a:cubicBezTo>
                  <a:cubicBezTo>
                    <a:pt x="30407" y="262608"/>
                    <a:pt x="15477" y="282800"/>
                    <a:pt x="2572" y="296934"/>
                  </a:cubicBezTo>
                  <a:cubicBezTo>
                    <a:pt x="294" y="299206"/>
                    <a:pt x="294" y="299711"/>
                    <a:pt x="294" y="300215"/>
                  </a:cubicBezTo>
                  <a:cubicBezTo>
                    <a:pt x="294" y="302235"/>
                    <a:pt x="2065" y="302739"/>
                    <a:pt x="3331" y="302739"/>
                  </a:cubicBezTo>
                  <a:cubicBezTo>
                    <a:pt x="7126" y="302739"/>
                    <a:pt x="21044" y="287343"/>
                    <a:pt x="24081" y="283809"/>
                  </a:cubicBezTo>
                  <a:cubicBezTo>
                    <a:pt x="49892" y="253269"/>
                    <a:pt x="66340" y="207837"/>
                    <a:pt x="66340" y="151552"/>
                  </a:cubicBezTo>
                  <a:close/>
                </a:path>
              </a:pathLst>
            </a:custGeom>
            <a:solidFill>
              <a:srgbClr val="000000"/>
            </a:solidFill>
            <a:ln w="25400"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B8DAAE53-13B3-1482-295A-DFB0038E6974}"/>
                </a:ext>
              </a:extLst>
            </p:cNvPr>
            <p:cNvSpPr/>
            <p:nvPr>
              <p:custDataLst>
                <p:tags r:id="rId181"/>
              </p:custDataLst>
            </p:nvPr>
          </p:nvSpPr>
          <p:spPr>
            <a:xfrm>
              <a:off x="10140894" y="5437060"/>
              <a:ext cx="180425" cy="177941"/>
            </a:xfrm>
            <a:custGeom>
              <a:avLst/>
              <a:gdLst>
                <a:gd name="connsiteX0" fmla="*/ 145044 w 180425"/>
                <a:gd name="connsiteY0" fmla="*/ 28895 h 177941"/>
                <a:gd name="connsiteX1" fmla="*/ 177434 w 180425"/>
                <a:gd name="connsiteY1" fmla="*/ 7946 h 177941"/>
                <a:gd name="connsiteX2" fmla="*/ 180724 w 180425"/>
                <a:gd name="connsiteY2" fmla="*/ 3150 h 177941"/>
                <a:gd name="connsiteX3" fmla="*/ 177434 w 180425"/>
                <a:gd name="connsiteY3" fmla="*/ 121 h 177941"/>
                <a:gd name="connsiteX4" fmla="*/ 156684 w 180425"/>
                <a:gd name="connsiteY4" fmla="*/ 878 h 177941"/>
                <a:gd name="connsiteX5" fmla="*/ 131632 w 180425"/>
                <a:gd name="connsiteY5" fmla="*/ 121 h 177941"/>
                <a:gd name="connsiteX6" fmla="*/ 126824 w 180425"/>
                <a:gd name="connsiteY6" fmla="*/ 4917 h 177941"/>
                <a:gd name="connsiteX7" fmla="*/ 130873 w 180425"/>
                <a:gd name="connsiteY7" fmla="*/ 7946 h 177941"/>
                <a:gd name="connsiteX8" fmla="*/ 142513 w 180425"/>
                <a:gd name="connsiteY8" fmla="*/ 16275 h 177941"/>
                <a:gd name="connsiteX9" fmla="*/ 138718 w 180425"/>
                <a:gd name="connsiteY9" fmla="*/ 25866 h 177941"/>
                <a:gd name="connsiteX10" fmla="*/ 61031 w 180425"/>
                <a:gd name="connsiteY10" fmla="*/ 149036 h 177941"/>
                <a:gd name="connsiteX11" fmla="*/ 43823 w 180425"/>
                <a:gd name="connsiteY11" fmla="*/ 15517 h 177941"/>
                <a:gd name="connsiteX12" fmla="*/ 61284 w 180425"/>
                <a:gd name="connsiteY12" fmla="*/ 7946 h 177941"/>
                <a:gd name="connsiteX13" fmla="*/ 67610 w 180425"/>
                <a:gd name="connsiteY13" fmla="*/ 2898 h 177941"/>
                <a:gd name="connsiteX14" fmla="*/ 64068 w 180425"/>
                <a:gd name="connsiteY14" fmla="*/ 121 h 177941"/>
                <a:gd name="connsiteX15" fmla="*/ 32689 w 180425"/>
                <a:gd name="connsiteY15" fmla="*/ 878 h 177941"/>
                <a:gd name="connsiteX16" fmla="*/ 18771 w 180425"/>
                <a:gd name="connsiteY16" fmla="*/ 626 h 177941"/>
                <a:gd name="connsiteX17" fmla="*/ 5107 w 180425"/>
                <a:gd name="connsiteY17" fmla="*/ 121 h 177941"/>
                <a:gd name="connsiteX18" fmla="*/ 299 w 180425"/>
                <a:gd name="connsiteY18" fmla="*/ 4917 h 177941"/>
                <a:gd name="connsiteX19" fmla="*/ 6625 w 180425"/>
                <a:gd name="connsiteY19" fmla="*/ 7946 h 177941"/>
                <a:gd name="connsiteX20" fmla="*/ 21808 w 180425"/>
                <a:gd name="connsiteY20" fmla="*/ 16527 h 177941"/>
                <a:gd name="connsiteX21" fmla="*/ 41799 w 180425"/>
                <a:gd name="connsiteY21" fmla="*/ 172257 h 177941"/>
                <a:gd name="connsiteX22" fmla="*/ 46860 w 180425"/>
                <a:gd name="connsiteY22" fmla="*/ 178062 h 177941"/>
                <a:gd name="connsiteX23" fmla="*/ 53946 w 180425"/>
                <a:gd name="connsiteY23" fmla="*/ 173519 h 177941"/>
                <a:gd name="connsiteX24" fmla="*/ 145044 w 180425"/>
                <a:gd name="connsiteY24" fmla="*/ 28895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7941">
                  <a:moveTo>
                    <a:pt x="145044" y="28895"/>
                  </a:moveTo>
                  <a:cubicBezTo>
                    <a:pt x="157443" y="9208"/>
                    <a:pt x="168072" y="8450"/>
                    <a:pt x="177434" y="7946"/>
                  </a:cubicBezTo>
                  <a:cubicBezTo>
                    <a:pt x="180471" y="7693"/>
                    <a:pt x="180724" y="3402"/>
                    <a:pt x="180724" y="3150"/>
                  </a:cubicBezTo>
                  <a:cubicBezTo>
                    <a:pt x="180724" y="1131"/>
                    <a:pt x="179459" y="121"/>
                    <a:pt x="177434" y="121"/>
                  </a:cubicBezTo>
                  <a:cubicBezTo>
                    <a:pt x="170855" y="121"/>
                    <a:pt x="163517" y="878"/>
                    <a:pt x="156684" y="878"/>
                  </a:cubicBezTo>
                  <a:cubicBezTo>
                    <a:pt x="148334" y="878"/>
                    <a:pt x="139730" y="121"/>
                    <a:pt x="131632" y="121"/>
                  </a:cubicBezTo>
                  <a:cubicBezTo>
                    <a:pt x="130114" y="121"/>
                    <a:pt x="126824" y="121"/>
                    <a:pt x="126824" y="4917"/>
                  </a:cubicBezTo>
                  <a:cubicBezTo>
                    <a:pt x="126824" y="7693"/>
                    <a:pt x="129102" y="7946"/>
                    <a:pt x="130873" y="7946"/>
                  </a:cubicBezTo>
                  <a:cubicBezTo>
                    <a:pt x="137705" y="8450"/>
                    <a:pt x="142513" y="10974"/>
                    <a:pt x="142513" y="16275"/>
                  </a:cubicBezTo>
                  <a:cubicBezTo>
                    <a:pt x="142513" y="20061"/>
                    <a:pt x="138718" y="25613"/>
                    <a:pt x="138718" y="25866"/>
                  </a:cubicBezTo>
                  <a:lnTo>
                    <a:pt x="61031" y="149036"/>
                  </a:lnTo>
                  <a:lnTo>
                    <a:pt x="43823" y="15517"/>
                  </a:lnTo>
                  <a:cubicBezTo>
                    <a:pt x="43823" y="11227"/>
                    <a:pt x="49644" y="7946"/>
                    <a:pt x="61284" y="7946"/>
                  </a:cubicBezTo>
                  <a:cubicBezTo>
                    <a:pt x="64827" y="7946"/>
                    <a:pt x="67610" y="7946"/>
                    <a:pt x="67610" y="2898"/>
                  </a:cubicBezTo>
                  <a:cubicBezTo>
                    <a:pt x="67610" y="626"/>
                    <a:pt x="65586" y="121"/>
                    <a:pt x="64068" y="121"/>
                  </a:cubicBezTo>
                  <a:cubicBezTo>
                    <a:pt x="53946" y="121"/>
                    <a:pt x="43064" y="878"/>
                    <a:pt x="32689" y="878"/>
                  </a:cubicBezTo>
                  <a:cubicBezTo>
                    <a:pt x="28134" y="878"/>
                    <a:pt x="23326" y="626"/>
                    <a:pt x="18771" y="626"/>
                  </a:cubicBezTo>
                  <a:cubicBezTo>
                    <a:pt x="14217" y="626"/>
                    <a:pt x="9409" y="121"/>
                    <a:pt x="5107" y="121"/>
                  </a:cubicBezTo>
                  <a:cubicBezTo>
                    <a:pt x="3335" y="121"/>
                    <a:pt x="299" y="121"/>
                    <a:pt x="299" y="4917"/>
                  </a:cubicBezTo>
                  <a:cubicBezTo>
                    <a:pt x="299" y="7946"/>
                    <a:pt x="2576" y="7946"/>
                    <a:pt x="6625" y="7946"/>
                  </a:cubicBezTo>
                  <a:cubicBezTo>
                    <a:pt x="20796" y="7946"/>
                    <a:pt x="21049" y="10217"/>
                    <a:pt x="21808" y="16527"/>
                  </a:cubicBezTo>
                  <a:lnTo>
                    <a:pt x="41799" y="172257"/>
                  </a:lnTo>
                  <a:cubicBezTo>
                    <a:pt x="42558" y="177305"/>
                    <a:pt x="43570" y="178062"/>
                    <a:pt x="46860" y="178062"/>
                  </a:cubicBezTo>
                  <a:cubicBezTo>
                    <a:pt x="50909" y="178062"/>
                    <a:pt x="51921" y="176800"/>
                    <a:pt x="53946" y="173519"/>
                  </a:cubicBezTo>
                  <a:lnTo>
                    <a:pt x="145044" y="28895"/>
                  </a:lnTo>
                  <a:close/>
                </a:path>
              </a:pathLst>
            </a:custGeom>
            <a:solidFill>
              <a:srgbClr val="000000"/>
            </a:solidFill>
            <a:ln w="25400"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39C7FB06-E9D5-81ED-059F-D9B6603D48E5}"/>
                </a:ext>
              </a:extLst>
            </p:cNvPr>
            <p:cNvSpPr/>
            <p:nvPr>
              <p:custDataLst>
                <p:tags r:id="rId182"/>
              </p:custDataLst>
            </p:nvPr>
          </p:nvSpPr>
          <p:spPr>
            <a:xfrm>
              <a:off x="10344210" y="5380853"/>
              <a:ext cx="65540" cy="162191"/>
            </a:xfrm>
            <a:custGeom>
              <a:avLst/>
              <a:gdLst>
                <a:gd name="connsiteX0" fmla="*/ 35202 w 65540"/>
                <a:gd name="connsiteY0" fmla="*/ 50647 h 162191"/>
                <a:gd name="connsiteX1" fmla="*/ 44945 w 65540"/>
                <a:gd name="connsiteY1" fmla="*/ 52591 h 162191"/>
                <a:gd name="connsiteX2" fmla="*/ 58230 w 65540"/>
                <a:gd name="connsiteY2" fmla="*/ 55241 h 162191"/>
                <a:gd name="connsiteX3" fmla="*/ 65847 w 65540"/>
                <a:gd name="connsiteY3" fmla="*/ 48350 h 162191"/>
                <a:gd name="connsiteX4" fmla="*/ 58230 w 65540"/>
                <a:gd name="connsiteY4" fmla="*/ 41460 h 162191"/>
                <a:gd name="connsiteX5" fmla="*/ 44945 w 65540"/>
                <a:gd name="connsiteY5" fmla="*/ 44110 h 162191"/>
                <a:gd name="connsiteX6" fmla="*/ 35202 w 65540"/>
                <a:gd name="connsiteY6" fmla="*/ 46054 h 162191"/>
                <a:gd name="connsiteX7" fmla="*/ 37682 w 65540"/>
                <a:gd name="connsiteY7" fmla="*/ 26972 h 162191"/>
                <a:gd name="connsiteX8" fmla="*/ 39985 w 65540"/>
                <a:gd name="connsiteY8" fmla="*/ 8244 h 162191"/>
                <a:gd name="connsiteX9" fmla="*/ 33077 w 65540"/>
                <a:gd name="connsiteY9" fmla="*/ 117 h 162191"/>
                <a:gd name="connsiteX10" fmla="*/ 26169 w 65540"/>
                <a:gd name="connsiteY10" fmla="*/ 8244 h 162191"/>
                <a:gd name="connsiteX11" fmla="*/ 28648 w 65540"/>
                <a:gd name="connsiteY11" fmla="*/ 28916 h 162191"/>
                <a:gd name="connsiteX12" fmla="*/ 30951 w 65540"/>
                <a:gd name="connsiteY12" fmla="*/ 46054 h 162191"/>
                <a:gd name="connsiteX13" fmla="*/ 21209 w 65540"/>
                <a:gd name="connsiteY13" fmla="*/ 44110 h 162191"/>
                <a:gd name="connsiteX14" fmla="*/ 7924 w 65540"/>
                <a:gd name="connsiteY14" fmla="*/ 41460 h 162191"/>
                <a:gd name="connsiteX15" fmla="*/ 307 w 65540"/>
                <a:gd name="connsiteY15" fmla="*/ 48350 h 162191"/>
                <a:gd name="connsiteX16" fmla="*/ 7924 w 65540"/>
                <a:gd name="connsiteY16" fmla="*/ 55241 h 162191"/>
                <a:gd name="connsiteX17" fmla="*/ 21209 w 65540"/>
                <a:gd name="connsiteY17" fmla="*/ 52591 h 162191"/>
                <a:gd name="connsiteX18" fmla="*/ 30951 w 65540"/>
                <a:gd name="connsiteY18" fmla="*/ 50647 h 162191"/>
                <a:gd name="connsiteX19" fmla="*/ 28471 w 65540"/>
                <a:gd name="connsiteY19" fmla="*/ 64428 h 162191"/>
                <a:gd name="connsiteX20" fmla="*/ 26169 w 65540"/>
                <a:gd name="connsiteY20" fmla="*/ 85806 h 162191"/>
                <a:gd name="connsiteX21" fmla="*/ 30066 w 65540"/>
                <a:gd name="connsiteY21" fmla="*/ 159658 h 162191"/>
                <a:gd name="connsiteX22" fmla="*/ 33077 w 65540"/>
                <a:gd name="connsiteY22" fmla="*/ 162309 h 162191"/>
                <a:gd name="connsiteX23" fmla="*/ 36265 w 65540"/>
                <a:gd name="connsiteY23" fmla="*/ 158775 h 162191"/>
                <a:gd name="connsiteX24" fmla="*/ 38391 w 65540"/>
                <a:gd name="connsiteY24" fmla="*/ 132450 h 162191"/>
                <a:gd name="connsiteX25" fmla="*/ 39985 w 65540"/>
                <a:gd name="connsiteY25" fmla="*/ 85806 h 162191"/>
                <a:gd name="connsiteX26" fmla="*/ 37505 w 65540"/>
                <a:gd name="connsiteY26" fmla="*/ 64075 h 162191"/>
                <a:gd name="connsiteX27" fmla="*/ 35202 w 65540"/>
                <a:gd name="connsiteY27" fmla="*/ 50647 h 16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540" h="162191">
                  <a:moveTo>
                    <a:pt x="35202" y="50647"/>
                  </a:moveTo>
                  <a:cubicBezTo>
                    <a:pt x="37859" y="51001"/>
                    <a:pt x="39631" y="51177"/>
                    <a:pt x="44945" y="52591"/>
                  </a:cubicBezTo>
                  <a:cubicBezTo>
                    <a:pt x="50613" y="54181"/>
                    <a:pt x="54865" y="55241"/>
                    <a:pt x="58230" y="55241"/>
                  </a:cubicBezTo>
                  <a:cubicBezTo>
                    <a:pt x="65138" y="55241"/>
                    <a:pt x="65847" y="49941"/>
                    <a:pt x="65847" y="48350"/>
                  </a:cubicBezTo>
                  <a:cubicBezTo>
                    <a:pt x="65847" y="46937"/>
                    <a:pt x="65138" y="41460"/>
                    <a:pt x="58230" y="41460"/>
                  </a:cubicBezTo>
                  <a:cubicBezTo>
                    <a:pt x="54865" y="41460"/>
                    <a:pt x="50613" y="42520"/>
                    <a:pt x="44945" y="44110"/>
                  </a:cubicBezTo>
                  <a:cubicBezTo>
                    <a:pt x="39631" y="45524"/>
                    <a:pt x="37859" y="45700"/>
                    <a:pt x="35202" y="46054"/>
                  </a:cubicBezTo>
                  <a:cubicBezTo>
                    <a:pt x="35557" y="39870"/>
                    <a:pt x="36797" y="32449"/>
                    <a:pt x="37682" y="26972"/>
                  </a:cubicBezTo>
                  <a:cubicBezTo>
                    <a:pt x="38391" y="23439"/>
                    <a:pt x="39985" y="14428"/>
                    <a:pt x="39985" y="8244"/>
                  </a:cubicBezTo>
                  <a:cubicBezTo>
                    <a:pt x="39985" y="2944"/>
                    <a:pt x="37505" y="117"/>
                    <a:pt x="33077" y="117"/>
                  </a:cubicBezTo>
                  <a:cubicBezTo>
                    <a:pt x="29357" y="117"/>
                    <a:pt x="26169" y="2060"/>
                    <a:pt x="26169" y="8244"/>
                  </a:cubicBezTo>
                  <a:cubicBezTo>
                    <a:pt x="26169" y="14075"/>
                    <a:pt x="27586" y="22909"/>
                    <a:pt x="28648" y="28916"/>
                  </a:cubicBezTo>
                  <a:cubicBezTo>
                    <a:pt x="29003" y="30859"/>
                    <a:pt x="30597" y="39517"/>
                    <a:pt x="30951" y="46054"/>
                  </a:cubicBezTo>
                  <a:cubicBezTo>
                    <a:pt x="28294" y="45700"/>
                    <a:pt x="26523" y="45524"/>
                    <a:pt x="21209" y="44110"/>
                  </a:cubicBezTo>
                  <a:cubicBezTo>
                    <a:pt x="15540" y="42520"/>
                    <a:pt x="11289" y="41460"/>
                    <a:pt x="7924" y="41460"/>
                  </a:cubicBezTo>
                  <a:cubicBezTo>
                    <a:pt x="1015" y="41460"/>
                    <a:pt x="307" y="46760"/>
                    <a:pt x="307" y="48350"/>
                  </a:cubicBezTo>
                  <a:cubicBezTo>
                    <a:pt x="307" y="49764"/>
                    <a:pt x="1015" y="55241"/>
                    <a:pt x="7924" y="55241"/>
                  </a:cubicBezTo>
                  <a:cubicBezTo>
                    <a:pt x="11289" y="55241"/>
                    <a:pt x="15540" y="54181"/>
                    <a:pt x="21209" y="52591"/>
                  </a:cubicBezTo>
                  <a:cubicBezTo>
                    <a:pt x="26523" y="51177"/>
                    <a:pt x="28294" y="51001"/>
                    <a:pt x="30951" y="50647"/>
                  </a:cubicBezTo>
                  <a:cubicBezTo>
                    <a:pt x="30597" y="55064"/>
                    <a:pt x="29357" y="60718"/>
                    <a:pt x="28471" y="64428"/>
                  </a:cubicBezTo>
                  <a:cubicBezTo>
                    <a:pt x="26169" y="75382"/>
                    <a:pt x="26169" y="76619"/>
                    <a:pt x="26169" y="85806"/>
                  </a:cubicBezTo>
                  <a:cubicBezTo>
                    <a:pt x="26169" y="119906"/>
                    <a:pt x="29534" y="156125"/>
                    <a:pt x="30066" y="159658"/>
                  </a:cubicBezTo>
                  <a:cubicBezTo>
                    <a:pt x="30243" y="161248"/>
                    <a:pt x="30597" y="162309"/>
                    <a:pt x="33077" y="162309"/>
                  </a:cubicBezTo>
                  <a:cubicBezTo>
                    <a:pt x="35734" y="162309"/>
                    <a:pt x="35911" y="161248"/>
                    <a:pt x="36265" y="158775"/>
                  </a:cubicBezTo>
                  <a:cubicBezTo>
                    <a:pt x="36265" y="158598"/>
                    <a:pt x="37682" y="143227"/>
                    <a:pt x="38391" y="132450"/>
                  </a:cubicBezTo>
                  <a:cubicBezTo>
                    <a:pt x="39277" y="116902"/>
                    <a:pt x="39985" y="101354"/>
                    <a:pt x="39985" y="85806"/>
                  </a:cubicBezTo>
                  <a:cubicBezTo>
                    <a:pt x="39985" y="76619"/>
                    <a:pt x="39985" y="75382"/>
                    <a:pt x="37505" y="64075"/>
                  </a:cubicBezTo>
                  <a:cubicBezTo>
                    <a:pt x="37151" y="62131"/>
                    <a:pt x="35557" y="55064"/>
                    <a:pt x="35202" y="50647"/>
                  </a:cubicBezTo>
                  <a:close/>
                </a:path>
              </a:pathLst>
            </a:custGeom>
            <a:solidFill>
              <a:srgbClr val="000000"/>
            </a:solidFill>
            <a:ln w="25400"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33949831-8E6B-9CE4-EBFB-8763898A507C}"/>
                </a:ext>
              </a:extLst>
            </p:cNvPr>
            <p:cNvSpPr/>
            <p:nvPr>
              <p:custDataLst>
                <p:tags r:id="rId183"/>
              </p:custDataLst>
            </p:nvPr>
          </p:nvSpPr>
          <p:spPr>
            <a:xfrm>
              <a:off x="10274159" y="5593930"/>
              <a:ext cx="98841" cy="112191"/>
            </a:xfrm>
            <a:custGeom>
              <a:avLst/>
              <a:gdLst>
                <a:gd name="connsiteX0" fmla="*/ 13767 w 98841"/>
                <a:gd name="connsiteY0" fmla="*/ 99594 h 112191"/>
                <a:gd name="connsiteX1" fmla="*/ 5087 w 98841"/>
                <a:gd name="connsiteY1" fmla="*/ 105954 h 112191"/>
                <a:gd name="connsiteX2" fmla="*/ 305 w 98841"/>
                <a:gd name="connsiteY2" fmla="*/ 109665 h 112191"/>
                <a:gd name="connsiteX3" fmla="*/ 2784 w 98841"/>
                <a:gd name="connsiteY3" fmla="*/ 112315 h 112191"/>
                <a:gd name="connsiteX4" fmla="*/ 18018 w 98841"/>
                <a:gd name="connsiteY4" fmla="*/ 111608 h 112191"/>
                <a:gd name="connsiteX5" fmla="*/ 36617 w 98841"/>
                <a:gd name="connsiteY5" fmla="*/ 112315 h 112191"/>
                <a:gd name="connsiteX6" fmla="*/ 40160 w 98841"/>
                <a:gd name="connsiteY6" fmla="*/ 108428 h 112191"/>
                <a:gd name="connsiteX7" fmla="*/ 35555 w 98841"/>
                <a:gd name="connsiteY7" fmla="*/ 105954 h 112191"/>
                <a:gd name="connsiteX8" fmla="*/ 26875 w 98841"/>
                <a:gd name="connsiteY8" fmla="*/ 103834 h 112191"/>
                <a:gd name="connsiteX9" fmla="*/ 28823 w 98841"/>
                <a:gd name="connsiteY9" fmla="*/ 95707 h 112191"/>
                <a:gd name="connsiteX10" fmla="*/ 35377 w 98841"/>
                <a:gd name="connsiteY10" fmla="*/ 69382 h 112191"/>
                <a:gd name="connsiteX11" fmla="*/ 53622 w 98841"/>
                <a:gd name="connsiteY11" fmla="*/ 79806 h 112191"/>
                <a:gd name="connsiteX12" fmla="*/ 99146 w 98841"/>
                <a:gd name="connsiteY12" fmla="*/ 29629 h 112191"/>
                <a:gd name="connsiteX13" fmla="*/ 72576 w 98841"/>
                <a:gd name="connsiteY13" fmla="*/ 124 h 112191"/>
                <a:gd name="connsiteX14" fmla="*/ 47423 w 98841"/>
                <a:gd name="connsiteY14" fmla="*/ 12491 h 112191"/>
                <a:gd name="connsiteX15" fmla="*/ 29178 w 98841"/>
                <a:gd name="connsiteY15" fmla="*/ 124 h 112191"/>
                <a:gd name="connsiteX16" fmla="*/ 15184 w 98841"/>
                <a:gd name="connsiteY16" fmla="*/ 9488 h 112191"/>
                <a:gd name="connsiteX17" fmla="*/ 8807 w 98841"/>
                <a:gd name="connsiteY17" fmla="*/ 27156 h 112191"/>
                <a:gd name="connsiteX18" fmla="*/ 11818 w 98841"/>
                <a:gd name="connsiteY18" fmla="*/ 29452 h 112191"/>
                <a:gd name="connsiteX19" fmla="*/ 15715 w 98841"/>
                <a:gd name="connsiteY19" fmla="*/ 24152 h 112191"/>
                <a:gd name="connsiteX20" fmla="*/ 28646 w 98841"/>
                <a:gd name="connsiteY20" fmla="*/ 5071 h 112191"/>
                <a:gd name="connsiteX21" fmla="*/ 34492 w 98841"/>
                <a:gd name="connsiteY21" fmla="*/ 13728 h 112191"/>
                <a:gd name="connsiteX22" fmla="*/ 33960 w 98841"/>
                <a:gd name="connsiteY22" fmla="*/ 19028 h 112191"/>
                <a:gd name="connsiteX23" fmla="*/ 13767 w 98841"/>
                <a:gd name="connsiteY23" fmla="*/ 99594 h 112191"/>
                <a:gd name="connsiteX24" fmla="*/ 47245 w 98841"/>
                <a:gd name="connsiteY24" fmla="*/ 21325 h 112191"/>
                <a:gd name="connsiteX25" fmla="*/ 72044 w 98841"/>
                <a:gd name="connsiteY25" fmla="*/ 5071 h 112191"/>
                <a:gd name="connsiteX26" fmla="*/ 84975 w 98841"/>
                <a:gd name="connsiteY26" fmla="*/ 22209 h 112191"/>
                <a:gd name="connsiteX27" fmla="*/ 75764 w 98841"/>
                <a:gd name="connsiteY27" fmla="*/ 57721 h 112191"/>
                <a:gd name="connsiteX28" fmla="*/ 53622 w 98841"/>
                <a:gd name="connsiteY28" fmla="*/ 74859 h 112191"/>
                <a:gd name="connsiteX29" fmla="*/ 37857 w 98841"/>
                <a:gd name="connsiteY29" fmla="*/ 59488 h 112191"/>
                <a:gd name="connsiteX30" fmla="*/ 38389 w 98841"/>
                <a:gd name="connsiteY30" fmla="*/ 56838 h 112191"/>
                <a:gd name="connsiteX31" fmla="*/ 47245 w 98841"/>
                <a:gd name="connsiteY31" fmla="*/ 21325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767" y="99594"/>
                  </a:moveTo>
                  <a:cubicBezTo>
                    <a:pt x="12527" y="104541"/>
                    <a:pt x="12173" y="105954"/>
                    <a:pt x="5087" y="105954"/>
                  </a:cubicBezTo>
                  <a:cubicBezTo>
                    <a:pt x="2784" y="105954"/>
                    <a:pt x="305" y="105954"/>
                    <a:pt x="305" y="109665"/>
                  </a:cubicBezTo>
                  <a:cubicBezTo>
                    <a:pt x="305" y="111608"/>
                    <a:pt x="1899" y="112315"/>
                    <a:pt x="2784" y="112315"/>
                  </a:cubicBezTo>
                  <a:cubicBezTo>
                    <a:pt x="7390" y="112315"/>
                    <a:pt x="13235" y="111608"/>
                    <a:pt x="18018" y="111608"/>
                  </a:cubicBezTo>
                  <a:cubicBezTo>
                    <a:pt x="24041" y="111608"/>
                    <a:pt x="30772" y="112315"/>
                    <a:pt x="36617" y="112315"/>
                  </a:cubicBezTo>
                  <a:cubicBezTo>
                    <a:pt x="38212" y="112315"/>
                    <a:pt x="40160" y="111785"/>
                    <a:pt x="40160" y="108428"/>
                  </a:cubicBezTo>
                  <a:cubicBezTo>
                    <a:pt x="40160" y="105954"/>
                    <a:pt x="37680" y="105954"/>
                    <a:pt x="35555" y="105954"/>
                  </a:cubicBezTo>
                  <a:cubicBezTo>
                    <a:pt x="31658" y="105954"/>
                    <a:pt x="26875" y="105954"/>
                    <a:pt x="26875" y="103834"/>
                  </a:cubicBezTo>
                  <a:cubicBezTo>
                    <a:pt x="26875" y="102951"/>
                    <a:pt x="28115" y="98357"/>
                    <a:pt x="28823" y="95707"/>
                  </a:cubicBezTo>
                  <a:cubicBezTo>
                    <a:pt x="30949" y="86343"/>
                    <a:pt x="33429" y="76802"/>
                    <a:pt x="35377" y="69382"/>
                  </a:cubicBezTo>
                  <a:cubicBezTo>
                    <a:pt x="37503" y="72915"/>
                    <a:pt x="42994" y="79806"/>
                    <a:pt x="53622" y="79806"/>
                  </a:cubicBezTo>
                  <a:cubicBezTo>
                    <a:pt x="75233" y="79806"/>
                    <a:pt x="99146" y="55954"/>
                    <a:pt x="99146" y="29629"/>
                  </a:cubicBezTo>
                  <a:cubicBezTo>
                    <a:pt x="99146" y="8958"/>
                    <a:pt x="84798" y="124"/>
                    <a:pt x="72576" y="124"/>
                  </a:cubicBezTo>
                  <a:cubicBezTo>
                    <a:pt x="61593" y="124"/>
                    <a:pt x="52205" y="7544"/>
                    <a:pt x="47423" y="12491"/>
                  </a:cubicBezTo>
                  <a:cubicBezTo>
                    <a:pt x="44411" y="2420"/>
                    <a:pt x="34492" y="124"/>
                    <a:pt x="29178" y="124"/>
                  </a:cubicBezTo>
                  <a:cubicBezTo>
                    <a:pt x="22269" y="124"/>
                    <a:pt x="18018" y="4717"/>
                    <a:pt x="15184" y="9488"/>
                  </a:cubicBezTo>
                  <a:cubicBezTo>
                    <a:pt x="11641" y="15495"/>
                    <a:pt x="8807" y="26095"/>
                    <a:pt x="8807" y="27156"/>
                  </a:cubicBezTo>
                  <a:cubicBezTo>
                    <a:pt x="8807" y="29452"/>
                    <a:pt x="11287" y="29452"/>
                    <a:pt x="11818" y="29452"/>
                  </a:cubicBezTo>
                  <a:cubicBezTo>
                    <a:pt x="14298" y="29452"/>
                    <a:pt x="14475" y="28922"/>
                    <a:pt x="15715" y="24152"/>
                  </a:cubicBezTo>
                  <a:cubicBezTo>
                    <a:pt x="18372" y="13905"/>
                    <a:pt x="21738" y="5071"/>
                    <a:pt x="28646" y="5071"/>
                  </a:cubicBezTo>
                  <a:cubicBezTo>
                    <a:pt x="33252" y="5071"/>
                    <a:pt x="34492" y="8958"/>
                    <a:pt x="34492" y="13728"/>
                  </a:cubicBezTo>
                  <a:cubicBezTo>
                    <a:pt x="34492" y="15671"/>
                    <a:pt x="34137" y="17968"/>
                    <a:pt x="33960" y="19028"/>
                  </a:cubicBezTo>
                  <a:lnTo>
                    <a:pt x="13767" y="99594"/>
                  </a:lnTo>
                  <a:close/>
                  <a:moveTo>
                    <a:pt x="47245" y="21325"/>
                  </a:moveTo>
                  <a:cubicBezTo>
                    <a:pt x="57519" y="7721"/>
                    <a:pt x="66376" y="5071"/>
                    <a:pt x="72044" y="5071"/>
                  </a:cubicBezTo>
                  <a:cubicBezTo>
                    <a:pt x="78953" y="5071"/>
                    <a:pt x="84975" y="10194"/>
                    <a:pt x="84975" y="22209"/>
                  </a:cubicBezTo>
                  <a:cubicBezTo>
                    <a:pt x="84975" y="29452"/>
                    <a:pt x="81078" y="47474"/>
                    <a:pt x="75764" y="57721"/>
                  </a:cubicBezTo>
                  <a:cubicBezTo>
                    <a:pt x="71336" y="66378"/>
                    <a:pt x="62656" y="74859"/>
                    <a:pt x="53622" y="74859"/>
                  </a:cubicBezTo>
                  <a:cubicBezTo>
                    <a:pt x="41046" y="74859"/>
                    <a:pt x="37857" y="61255"/>
                    <a:pt x="37857" y="59488"/>
                  </a:cubicBezTo>
                  <a:cubicBezTo>
                    <a:pt x="37857" y="58781"/>
                    <a:pt x="38212" y="57544"/>
                    <a:pt x="38389" y="56838"/>
                  </a:cubicBezTo>
                  <a:lnTo>
                    <a:pt x="47245" y="21325"/>
                  </a:lnTo>
                  <a:close/>
                </a:path>
              </a:pathLst>
            </a:custGeom>
            <a:solidFill>
              <a:srgbClr val="000000"/>
            </a:solidFill>
            <a:ln w="25400"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77DE7AF3-BC5A-78F4-2A50-BADBF3DB61D4}"/>
                </a:ext>
              </a:extLst>
            </p:cNvPr>
            <p:cNvSpPr/>
            <p:nvPr>
              <p:custDataLst>
                <p:tags r:id="rId184"/>
              </p:custDataLst>
            </p:nvPr>
          </p:nvSpPr>
          <p:spPr>
            <a:xfrm>
              <a:off x="10394342" y="5611128"/>
              <a:ext cx="68829" cy="88888"/>
            </a:xfrm>
            <a:custGeom>
              <a:avLst/>
              <a:gdLst>
                <a:gd name="connsiteX0" fmla="*/ 31181 w 68829"/>
                <a:gd name="connsiteY0" fmla="*/ 4839 h 88888"/>
                <a:gd name="connsiteX1" fmla="*/ 31687 w 68829"/>
                <a:gd name="connsiteY1" fmla="*/ 2188 h 88888"/>
                <a:gd name="connsiteX2" fmla="*/ 27765 w 68829"/>
                <a:gd name="connsiteY2" fmla="*/ 169 h 88888"/>
                <a:gd name="connsiteX3" fmla="*/ 12202 w 68829"/>
                <a:gd name="connsiteY3" fmla="*/ 1305 h 88888"/>
                <a:gd name="connsiteX4" fmla="*/ 9165 w 68829"/>
                <a:gd name="connsiteY4" fmla="*/ 2062 h 88888"/>
                <a:gd name="connsiteX5" fmla="*/ 8280 w 68829"/>
                <a:gd name="connsiteY5" fmla="*/ 4965 h 88888"/>
                <a:gd name="connsiteX6" fmla="*/ 12075 w 68829"/>
                <a:gd name="connsiteY6" fmla="*/ 7110 h 88888"/>
                <a:gd name="connsiteX7" fmla="*/ 16377 w 68829"/>
                <a:gd name="connsiteY7" fmla="*/ 7362 h 88888"/>
                <a:gd name="connsiteX8" fmla="*/ 18908 w 68829"/>
                <a:gd name="connsiteY8" fmla="*/ 9003 h 88888"/>
                <a:gd name="connsiteX9" fmla="*/ 18275 w 68829"/>
                <a:gd name="connsiteY9" fmla="*/ 11906 h 88888"/>
                <a:gd name="connsiteX10" fmla="*/ 815 w 68829"/>
                <a:gd name="connsiteY10" fmla="*/ 81568 h 88888"/>
                <a:gd name="connsiteX11" fmla="*/ 309 w 68829"/>
                <a:gd name="connsiteY11" fmla="*/ 84470 h 88888"/>
                <a:gd name="connsiteX12" fmla="*/ 5117 w 68829"/>
                <a:gd name="connsiteY12" fmla="*/ 89014 h 88888"/>
                <a:gd name="connsiteX13" fmla="*/ 11696 w 68829"/>
                <a:gd name="connsiteY13" fmla="*/ 82577 h 88888"/>
                <a:gd name="connsiteX14" fmla="*/ 17390 w 68829"/>
                <a:gd name="connsiteY14" fmla="*/ 59357 h 88888"/>
                <a:gd name="connsiteX15" fmla="*/ 36495 w 68829"/>
                <a:gd name="connsiteY15" fmla="*/ 69326 h 88888"/>
                <a:gd name="connsiteX16" fmla="*/ 36115 w 68829"/>
                <a:gd name="connsiteY16" fmla="*/ 72229 h 88888"/>
                <a:gd name="connsiteX17" fmla="*/ 35736 w 68829"/>
                <a:gd name="connsiteY17" fmla="*/ 75510 h 88888"/>
                <a:gd name="connsiteX18" fmla="*/ 51172 w 68829"/>
                <a:gd name="connsiteY18" fmla="*/ 89014 h 88888"/>
                <a:gd name="connsiteX19" fmla="*/ 69138 w 68829"/>
                <a:gd name="connsiteY19" fmla="*/ 69453 h 88888"/>
                <a:gd name="connsiteX20" fmla="*/ 66481 w 68829"/>
                <a:gd name="connsiteY20" fmla="*/ 67686 h 88888"/>
                <a:gd name="connsiteX21" fmla="*/ 63445 w 68829"/>
                <a:gd name="connsiteY21" fmla="*/ 70588 h 88888"/>
                <a:gd name="connsiteX22" fmla="*/ 51678 w 68829"/>
                <a:gd name="connsiteY22" fmla="*/ 84723 h 88888"/>
                <a:gd name="connsiteX23" fmla="*/ 46364 w 68829"/>
                <a:gd name="connsiteY23" fmla="*/ 77277 h 88888"/>
                <a:gd name="connsiteX24" fmla="*/ 46870 w 68829"/>
                <a:gd name="connsiteY24" fmla="*/ 73239 h 88888"/>
                <a:gd name="connsiteX25" fmla="*/ 47503 w 68829"/>
                <a:gd name="connsiteY25" fmla="*/ 68948 h 88888"/>
                <a:gd name="connsiteX26" fmla="*/ 25234 w 68829"/>
                <a:gd name="connsiteY26" fmla="*/ 55318 h 88888"/>
                <a:gd name="connsiteX27" fmla="*/ 36115 w 68829"/>
                <a:gd name="connsiteY27" fmla="*/ 47242 h 88888"/>
                <a:gd name="connsiteX28" fmla="*/ 57498 w 68829"/>
                <a:gd name="connsiteY28" fmla="*/ 36136 h 88888"/>
                <a:gd name="connsiteX29" fmla="*/ 61927 w 68829"/>
                <a:gd name="connsiteY29" fmla="*/ 37650 h 88888"/>
                <a:gd name="connsiteX30" fmla="*/ 60914 w 68829"/>
                <a:gd name="connsiteY30" fmla="*/ 38029 h 88888"/>
                <a:gd name="connsiteX31" fmla="*/ 55094 w 68829"/>
                <a:gd name="connsiteY31" fmla="*/ 45601 h 88888"/>
                <a:gd name="connsiteX32" fmla="*/ 60788 w 68829"/>
                <a:gd name="connsiteY32" fmla="*/ 50775 h 88888"/>
                <a:gd name="connsiteX33" fmla="*/ 68632 w 68829"/>
                <a:gd name="connsiteY33" fmla="*/ 41815 h 88888"/>
                <a:gd name="connsiteX34" fmla="*/ 57751 w 68829"/>
                <a:gd name="connsiteY34" fmla="*/ 31845 h 88888"/>
                <a:gd name="connsiteX35" fmla="*/ 32573 w 68829"/>
                <a:gd name="connsiteY35" fmla="*/ 45096 h 88888"/>
                <a:gd name="connsiteX36" fmla="*/ 18908 w 68829"/>
                <a:gd name="connsiteY36" fmla="*/ 53804 h 88888"/>
                <a:gd name="connsiteX37" fmla="*/ 31181 w 68829"/>
                <a:gd name="connsiteY37" fmla="*/ 4839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181" y="4839"/>
                  </a:moveTo>
                  <a:cubicBezTo>
                    <a:pt x="31687" y="3072"/>
                    <a:pt x="31687" y="2819"/>
                    <a:pt x="31687" y="2188"/>
                  </a:cubicBezTo>
                  <a:cubicBezTo>
                    <a:pt x="31687" y="43"/>
                    <a:pt x="29789" y="43"/>
                    <a:pt x="27765" y="169"/>
                  </a:cubicBezTo>
                  <a:lnTo>
                    <a:pt x="12202" y="1305"/>
                  </a:lnTo>
                  <a:cubicBezTo>
                    <a:pt x="10051" y="1431"/>
                    <a:pt x="9798" y="1557"/>
                    <a:pt x="9165" y="2062"/>
                  </a:cubicBezTo>
                  <a:cubicBezTo>
                    <a:pt x="8659" y="2693"/>
                    <a:pt x="8280" y="4208"/>
                    <a:pt x="8280" y="4965"/>
                  </a:cubicBezTo>
                  <a:cubicBezTo>
                    <a:pt x="8280" y="7110"/>
                    <a:pt x="10304" y="7110"/>
                    <a:pt x="12075" y="7110"/>
                  </a:cubicBezTo>
                  <a:cubicBezTo>
                    <a:pt x="12202" y="7110"/>
                    <a:pt x="14479" y="7110"/>
                    <a:pt x="16377" y="7362"/>
                  </a:cubicBezTo>
                  <a:cubicBezTo>
                    <a:pt x="18781" y="7615"/>
                    <a:pt x="18908" y="7993"/>
                    <a:pt x="18908" y="9003"/>
                  </a:cubicBezTo>
                  <a:cubicBezTo>
                    <a:pt x="18908" y="9382"/>
                    <a:pt x="18908" y="9634"/>
                    <a:pt x="18275" y="11906"/>
                  </a:cubicBezTo>
                  <a:lnTo>
                    <a:pt x="815" y="81568"/>
                  </a:lnTo>
                  <a:cubicBezTo>
                    <a:pt x="309" y="83461"/>
                    <a:pt x="309" y="83713"/>
                    <a:pt x="309" y="84470"/>
                  </a:cubicBezTo>
                  <a:cubicBezTo>
                    <a:pt x="309" y="87373"/>
                    <a:pt x="2586" y="89014"/>
                    <a:pt x="5117" y="89014"/>
                  </a:cubicBezTo>
                  <a:cubicBezTo>
                    <a:pt x="10051" y="89014"/>
                    <a:pt x="11190" y="84344"/>
                    <a:pt x="11696" y="82577"/>
                  </a:cubicBezTo>
                  <a:lnTo>
                    <a:pt x="17390" y="59357"/>
                  </a:lnTo>
                  <a:cubicBezTo>
                    <a:pt x="20679" y="59483"/>
                    <a:pt x="36495" y="60366"/>
                    <a:pt x="36495" y="69326"/>
                  </a:cubicBezTo>
                  <a:cubicBezTo>
                    <a:pt x="36495" y="70210"/>
                    <a:pt x="36495" y="70715"/>
                    <a:pt x="36115" y="72229"/>
                  </a:cubicBezTo>
                  <a:cubicBezTo>
                    <a:pt x="35736" y="73996"/>
                    <a:pt x="35736" y="74753"/>
                    <a:pt x="35736" y="75510"/>
                  </a:cubicBezTo>
                  <a:cubicBezTo>
                    <a:pt x="35736" y="84470"/>
                    <a:pt x="43833" y="89014"/>
                    <a:pt x="51172" y="89014"/>
                  </a:cubicBezTo>
                  <a:cubicBezTo>
                    <a:pt x="64077" y="89014"/>
                    <a:pt x="69138" y="70967"/>
                    <a:pt x="69138" y="69453"/>
                  </a:cubicBezTo>
                  <a:cubicBezTo>
                    <a:pt x="69138" y="67686"/>
                    <a:pt x="66988" y="67686"/>
                    <a:pt x="66481" y="67686"/>
                  </a:cubicBezTo>
                  <a:cubicBezTo>
                    <a:pt x="64331" y="67686"/>
                    <a:pt x="64077" y="68317"/>
                    <a:pt x="63445" y="70588"/>
                  </a:cubicBezTo>
                  <a:cubicBezTo>
                    <a:pt x="62180" y="75005"/>
                    <a:pt x="58510" y="84723"/>
                    <a:pt x="51678" y="84723"/>
                  </a:cubicBezTo>
                  <a:cubicBezTo>
                    <a:pt x="46997" y="84723"/>
                    <a:pt x="46364" y="80053"/>
                    <a:pt x="46364" y="77277"/>
                  </a:cubicBezTo>
                  <a:cubicBezTo>
                    <a:pt x="46364" y="77151"/>
                    <a:pt x="46364" y="75384"/>
                    <a:pt x="46870" y="73239"/>
                  </a:cubicBezTo>
                  <a:cubicBezTo>
                    <a:pt x="47376" y="71219"/>
                    <a:pt x="47503" y="69957"/>
                    <a:pt x="47503" y="68948"/>
                  </a:cubicBezTo>
                  <a:cubicBezTo>
                    <a:pt x="47503" y="57842"/>
                    <a:pt x="33585" y="55949"/>
                    <a:pt x="25234" y="55318"/>
                  </a:cubicBezTo>
                  <a:cubicBezTo>
                    <a:pt x="28777" y="53299"/>
                    <a:pt x="34091" y="49008"/>
                    <a:pt x="36115" y="47242"/>
                  </a:cubicBezTo>
                  <a:cubicBezTo>
                    <a:pt x="43327" y="41563"/>
                    <a:pt x="50286" y="36136"/>
                    <a:pt x="57498" y="36136"/>
                  </a:cubicBezTo>
                  <a:cubicBezTo>
                    <a:pt x="60408" y="36136"/>
                    <a:pt x="61167" y="36893"/>
                    <a:pt x="61927" y="37650"/>
                  </a:cubicBezTo>
                  <a:cubicBezTo>
                    <a:pt x="61800" y="37650"/>
                    <a:pt x="61167" y="38029"/>
                    <a:pt x="60914" y="38029"/>
                  </a:cubicBezTo>
                  <a:cubicBezTo>
                    <a:pt x="55094" y="40048"/>
                    <a:pt x="55094" y="45222"/>
                    <a:pt x="55094" y="45601"/>
                  </a:cubicBezTo>
                  <a:cubicBezTo>
                    <a:pt x="55094" y="47746"/>
                    <a:pt x="56612" y="50775"/>
                    <a:pt x="60788" y="50775"/>
                  </a:cubicBezTo>
                  <a:cubicBezTo>
                    <a:pt x="63318" y="50775"/>
                    <a:pt x="68632" y="48756"/>
                    <a:pt x="68632" y="41815"/>
                  </a:cubicBezTo>
                  <a:cubicBezTo>
                    <a:pt x="68632" y="35631"/>
                    <a:pt x="63824" y="31845"/>
                    <a:pt x="57751" y="31845"/>
                  </a:cubicBezTo>
                  <a:cubicBezTo>
                    <a:pt x="49147" y="31845"/>
                    <a:pt x="41809" y="37650"/>
                    <a:pt x="32573" y="45096"/>
                  </a:cubicBezTo>
                  <a:cubicBezTo>
                    <a:pt x="28144" y="48630"/>
                    <a:pt x="23969" y="51785"/>
                    <a:pt x="18908" y="53804"/>
                  </a:cubicBezTo>
                  <a:lnTo>
                    <a:pt x="31181" y="4839"/>
                  </a:lnTo>
                  <a:close/>
                </a:path>
              </a:pathLst>
            </a:custGeom>
            <a:solidFill>
              <a:srgbClr val="000000"/>
            </a:solidFill>
            <a:ln w="25400"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04397CAB-DE50-4D41-BA48-D2AD727BEC58}"/>
                </a:ext>
              </a:extLst>
            </p:cNvPr>
            <p:cNvSpPr/>
            <p:nvPr>
              <p:custDataLst>
                <p:tags r:id="rId185"/>
              </p:custDataLst>
            </p:nvPr>
          </p:nvSpPr>
          <p:spPr>
            <a:xfrm>
              <a:off x="10574216" y="5420150"/>
              <a:ext cx="10122" cy="252398"/>
            </a:xfrm>
            <a:custGeom>
              <a:avLst/>
              <a:gdLst>
                <a:gd name="connsiteX0" fmla="*/ 10437 w 10122"/>
                <a:gd name="connsiteY0" fmla="*/ 9208 h 252398"/>
                <a:gd name="connsiteX1" fmla="*/ 5376 w 10122"/>
                <a:gd name="connsiteY1" fmla="*/ 121 h 252398"/>
                <a:gd name="connsiteX2" fmla="*/ 315 w 10122"/>
                <a:gd name="connsiteY2" fmla="*/ 9208 h 252398"/>
                <a:gd name="connsiteX3" fmla="*/ 315 w 10122"/>
                <a:gd name="connsiteY3" fmla="*/ 243434 h 252398"/>
                <a:gd name="connsiteX4" fmla="*/ 5376 w 10122"/>
                <a:gd name="connsiteY4" fmla="*/ 252520 h 252398"/>
                <a:gd name="connsiteX5" fmla="*/ 10437 w 10122"/>
                <a:gd name="connsiteY5" fmla="*/ 243434 h 252398"/>
                <a:gd name="connsiteX6" fmla="*/ 10437 w 10122"/>
                <a:gd name="connsiteY6" fmla="*/ 9208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437" y="9208"/>
                  </a:moveTo>
                  <a:cubicBezTo>
                    <a:pt x="10437" y="4664"/>
                    <a:pt x="10437" y="121"/>
                    <a:pt x="5376" y="121"/>
                  </a:cubicBezTo>
                  <a:cubicBezTo>
                    <a:pt x="315" y="121"/>
                    <a:pt x="315" y="4664"/>
                    <a:pt x="315" y="9208"/>
                  </a:cubicBezTo>
                  <a:lnTo>
                    <a:pt x="315" y="243434"/>
                  </a:lnTo>
                  <a:cubicBezTo>
                    <a:pt x="315" y="247977"/>
                    <a:pt x="315" y="252520"/>
                    <a:pt x="5376" y="252520"/>
                  </a:cubicBezTo>
                  <a:cubicBezTo>
                    <a:pt x="10437" y="252520"/>
                    <a:pt x="10437" y="247977"/>
                    <a:pt x="10437" y="243434"/>
                  </a:cubicBezTo>
                  <a:lnTo>
                    <a:pt x="10437" y="9208"/>
                  </a:lnTo>
                  <a:close/>
                </a:path>
              </a:pathLst>
            </a:custGeom>
            <a:solidFill>
              <a:srgbClr val="000000"/>
            </a:solidFill>
            <a:ln w="25400"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270FD13F-124D-9407-7818-57C3328C016D}"/>
                </a:ext>
              </a:extLst>
            </p:cNvPr>
            <p:cNvSpPr/>
            <p:nvPr>
              <p:custDataLst>
                <p:tags r:id="rId186"/>
              </p:custDataLst>
            </p:nvPr>
          </p:nvSpPr>
          <p:spPr>
            <a:xfrm>
              <a:off x="10621986" y="5497888"/>
              <a:ext cx="119440" cy="166078"/>
            </a:xfrm>
            <a:custGeom>
              <a:avLst/>
              <a:gdLst>
                <a:gd name="connsiteX0" fmla="*/ 1077 w 119440"/>
                <a:gd name="connsiteY0" fmla="*/ 155346 h 166078"/>
                <a:gd name="connsiteX1" fmla="*/ 318 w 119440"/>
                <a:gd name="connsiteY1" fmla="*/ 159385 h 166078"/>
                <a:gd name="connsiteX2" fmla="*/ 7403 w 119440"/>
                <a:gd name="connsiteY2" fmla="*/ 166200 h 166078"/>
                <a:gd name="connsiteX3" fmla="*/ 16260 w 119440"/>
                <a:gd name="connsiteY3" fmla="*/ 160899 h 166078"/>
                <a:gd name="connsiteX4" fmla="*/ 32455 w 119440"/>
                <a:gd name="connsiteY4" fmla="*/ 97547 h 166078"/>
                <a:gd name="connsiteX5" fmla="*/ 57507 w 119440"/>
                <a:gd name="connsiteY5" fmla="*/ 114458 h 166078"/>
                <a:gd name="connsiteX6" fmla="*/ 119758 w 119440"/>
                <a:gd name="connsiteY6" fmla="*/ 41262 h 166078"/>
                <a:gd name="connsiteX7" fmla="*/ 84584 w 119440"/>
                <a:gd name="connsiteY7" fmla="*/ 121 h 166078"/>
                <a:gd name="connsiteX8" fmla="*/ 25876 w 119440"/>
                <a:gd name="connsiteY8" fmla="*/ 56154 h 166078"/>
                <a:gd name="connsiteX9" fmla="*/ 1077 w 119440"/>
                <a:gd name="connsiteY9" fmla="*/ 155346 h 166078"/>
                <a:gd name="connsiteX10" fmla="*/ 57254 w 119440"/>
                <a:gd name="connsiteY10" fmla="*/ 108905 h 166078"/>
                <a:gd name="connsiteX11" fmla="*/ 35492 w 119440"/>
                <a:gd name="connsiteY11" fmla="*/ 86442 h 166078"/>
                <a:gd name="connsiteX12" fmla="*/ 37516 w 119440"/>
                <a:gd name="connsiteY12" fmla="*/ 77103 h 166078"/>
                <a:gd name="connsiteX13" fmla="*/ 52699 w 119440"/>
                <a:gd name="connsiteY13" fmla="*/ 29652 h 166078"/>
                <a:gd name="connsiteX14" fmla="*/ 84078 w 119440"/>
                <a:gd name="connsiteY14" fmla="*/ 5674 h 166078"/>
                <a:gd name="connsiteX15" fmla="*/ 101538 w 119440"/>
                <a:gd name="connsiteY15" fmla="*/ 30409 h 166078"/>
                <a:gd name="connsiteX16" fmla="*/ 87367 w 119440"/>
                <a:gd name="connsiteY16" fmla="*/ 84927 h 166078"/>
                <a:gd name="connsiteX17" fmla="*/ 57254 w 119440"/>
                <a:gd name="connsiteY17" fmla="*/ 108905 h 16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440" h="166078">
                  <a:moveTo>
                    <a:pt x="1077" y="155346"/>
                  </a:moveTo>
                  <a:cubicBezTo>
                    <a:pt x="318" y="158375"/>
                    <a:pt x="318" y="158880"/>
                    <a:pt x="318" y="159385"/>
                  </a:cubicBezTo>
                  <a:cubicBezTo>
                    <a:pt x="318" y="163171"/>
                    <a:pt x="3101" y="166200"/>
                    <a:pt x="7403" y="166200"/>
                  </a:cubicBezTo>
                  <a:cubicBezTo>
                    <a:pt x="12717" y="166200"/>
                    <a:pt x="15754" y="161656"/>
                    <a:pt x="16260" y="160899"/>
                  </a:cubicBezTo>
                  <a:cubicBezTo>
                    <a:pt x="17525" y="158628"/>
                    <a:pt x="25623" y="124806"/>
                    <a:pt x="32455" y="97547"/>
                  </a:cubicBezTo>
                  <a:cubicBezTo>
                    <a:pt x="37516" y="107643"/>
                    <a:pt x="45614" y="114458"/>
                    <a:pt x="57507" y="114458"/>
                  </a:cubicBezTo>
                  <a:cubicBezTo>
                    <a:pt x="87114" y="114458"/>
                    <a:pt x="119758" y="78870"/>
                    <a:pt x="119758" y="41262"/>
                  </a:cubicBezTo>
                  <a:cubicBezTo>
                    <a:pt x="119758" y="14508"/>
                    <a:pt x="103057" y="121"/>
                    <a:pt x="84584" y="121"/>
                  </a:cubicBezTo>
                  <a:cubicBezTo>
                    <a:pt x="60038" y="121"/>
                    <a:pt x="33468" y="25361"/>
                    <a:pt x="25876" y="56154"/>
                  </a:cubicBezTo>
                  <a:lnTo>
                    <a:pt x="1077" y="155346"/>
                  </a:lnTo>
                  <a:close/>
                  <a:moveTo>
                    <a:pt x="57254" y="108905"/>
                  </a:moveTo>
                  <a:cubicBezTo>
                    <a:pt x="39541" y="108905"/>
                    <a:pt x="35492" y="88713"/>
                    <a:pt x="35492" y="86442"/>
                  </a:cubicBezTo>
                  <a:cubicBezTo>
                    <a:pt x="35492" y="85432"/>
                    <a:pt x="36757" y="80384"/>
                    <a:pt x="37516" y="77103"/>
                  </a:cubicBezTo>
                  <a:cubicBezTo>
                    <a:pt x="44602" y="48834"/>
                    <a:pt x="47132" y="39748"/>
                    <a:pt x="52699" y="29652"/>
                  </a:cubicBezTo>
                  <a:cubicBezTo>
                    <a:pt x="63581" y="11227"/>
                    <a:pt x="76233" y="5674"/>
                    <a:pt x="84078" y="5674"/>
                  </a:cubicBezTo>
                  <a:cubicBezTo>
                    <a:pt x="93441" y="5674"/>
                    <a:pt x="101538" y="12994"/>
                    <a:pt x="101538" y="30409"/>
                  </a:cubicBezTo>
                  <a:cubicBezTo>
                    <a:pt x="101538" y="44291"/>
                    <a:pt x="94200" y="72560"/>
                    <a:pt x="87367" y="84927"/>
                  </a:cubicBezTo>
                  <a:cubicBezTo>
                    <a:pt x="79017" y="100828"/>
                    <a:pt x="66870" y="108905"/>
                    <a:pt x="57254" y="108905"/>
                  </a:cubicBezTo>
                  <a:close/>
                </a:path>
              </a:pathLst>
            </a:custGeom>
            <a:solidFill>
              <a:srgbClr val="000000"/>
            </a:solidFill>
            <a:ln w="25400"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0EDB1503-F745-0E49-6A43-CD093103AB7E}"/>
                </a:ext>
              </a:extLst>
            </p:cNvPr>
            <p:cNvSpPr/>
            <p:nvPr>
              <p:custDataLst>
                <p:tags r:id="rId187"/>
              </p:custDataLst>
            </p:nvPr>
          </p:nvSpPr>
          <p:spPr>
            <a:xfrm>
              <a:off x="10759144" y="5420150"/>
              <a:ext cx="56430" cy="252398"/>
            </a:xfrm>
            <a:custGeom>
              <a:avLst/>
              <a:gdLst>
                <a:gd name="connsiteX0" fmla="*/ 55488 w 56430"/>
                <a:gd name="connsiteY0" fmla="*/ 130611 h 252398"/>
                <a:gd name="connsiteX1" fmla="*/ 56753 w 56430"/>
                <a:gd name="connsiteY1" fmla="*/ 126321 h 252398"/>
                <a:gd name="connsiteX2" fmla="*/ 55488 w 56430"/>
                <a:gd name="connsiteY2" fmla="*/ 122030 h 252398"/>
                <a:gd name="connsiteX3" fmla="*/ 11204 w 56430"/>
                <a:gd name="connsiteY3" fmla="*/ 5926 h 252398"/>
                <a:gd name="connsiteX4" fmla="*/ 5384 w 56430"/>
                <a:gd name="connsiteY4" fmla="*/ 121 h 252398"/>
                <a:gd name="connsiteX5" fmla="*/ 323 w 56430"/>
                <a:gd name="connsiteY5" fmla="*/ 5169 h 252398"/>
                <a:gd name="connsiteX6" fmla="*/ 1588 w 56430"/>
                <a:gd name="connsiteY6" fmla="*/ 9208 h 252398"/>
                <a:gd name="connsiteX7" fmla="*/ 46378 w 56430"/>
                <a:gd name="connsiteY7" fmla="*/ 126321 h 252398"/>
                <a:gd name="connsiteX8" fmla="*/ 1588 w 56430"/>
                <a:gd name="connsiteY8" fmla="*/ 242929 h 252398"/>
                <a:gd name="connsiteX9" fmla="*/ 323 w 56430"/>
                <a:gd name="connsiteY9" fmla="*/ 247472 h 252398"/>
                <a:gd name="connsiteX10" fmla="*/ 5384 w 56430"/>
                <a:gd name="connsiteY10" fmla="*/ 252520 h 252398"/>
                <a:gd name="connsiteX11" fmla="*/ 10698 w 56430"/>
                <a:gd name="connsiteY11" fmla="*/ 247472 h 252398"/>
                <a:gd name="connsiteX12" fmla="*/ 55488 w 56430"/>
                <a:gd name="connsiteY12" fmla="*/ 130611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488" y="130611"/>
                  </a:moveTo>
                  <a:cubicBezTo>
                    <a:pt x="56753" y="127583"/>
                    <a:pt x="56753" y="127078"/>
                    <a:pt x="56753" y="126321"/>
                  </a:cubicBezTo>
                  <a:cubicBezTo>
                    <a:pt x="56753" y="125563"/>
                    <a:pt x="56753" y="125059"/>
                    <a:pt x="55488" y="122030"/>
                  </a:cubicBezTo>
                  <a:lnTo>
                    <a:pt x="11204" y="5926"/>
                  </a:lnTo>
                  <a:cubicBezTo>
                    <a:pt x="9686" y="1636"/>
                    <a:pt x="8168" y="121"/>
                    <a:pt x="5384" y="121"/>
                  </a:cubicBezTo>
                  <a:cubicBezTo>
                    <a:pt x="2601" y="121"/>
                    <a:pt x="323" y="2393"/>
                    <a:pt x="323" y="5169"/>
                  </a:cubicBezTo>
                  <a:cubicBezTo>
                    <a:pt x="323" y="5926"/>
                    <a:pt x="323" y="6431"/>
                    <a:pt x="1588" y="9208"/>
                  </a:cubicBezTo>
                  <a:lnTo>
                    <a:pt x="46378" y="126321"/>
                  </a:lnTo>
                  <a:lnTo>
                    <a:pt x="1588" y="242929"/>
                  </a:lnTo>
                  <a:cubicBezTo>
                    <a:pt x="323" y="245705"/>
                    <a:pt x="323" y="246210"/>
                    <a:pt x="323" y="247472"/>
                  </a:cubicBezTo>
                  <a:cubicBezTo>
                    <a:pt x="323" y="250248"/>
                    <a:pt x="2601" y="252520"/>
                    <a:pt x="5384" y="252520"/>
                  </a:cubicBezTo>
                  <a:cubicBezTo>
                    <a:pt x="8674" y="252520"/>
                    <a:pt x="9686" y="249996"/>
                    <a:pt x="10698" y="247472"/>
                  </a:cubicBezTo>
                  <a:lnTo>
                    <a:pt x="55488" y="130611"/>
                  </a:lnTo>
                  <a:close/>
                </a:path>
              </a:pathLst>
            </a:custGeom>
            <a:solidFill>
              <a:srgbClr val="000000"/>
            </a:solidFill>
            <a:ln w="25400"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42894148-B7C6-C6F3-BDE2-B49508091B59}"/>
                </a:ext>
              </a:extLst>
            </p:cNvPr>
            <p:cNvSpPr/>
            <p:nvPr>
              <p:custDataLst>
                <p:tags r:id="rId188"/>
              </p:custDataLst>
            </p:nvPr>
          </p:nvSpPr>
          <p:spPr>
            <a:xfrm>
              <a:off x="10848063" y="5609019"/>
              <a:ext cx="85025" cy="77032"/>
            </a:xfrm>
            <a:custGeom>
              <a:avLst/>
              <a:gdLst>
                <a:gd name="connsiteX0" fmla="*/ 72953 w 85025"/>
                <a:gd name="connsiteY0" fmla="*/ 11785 h 77032"/>
                <a:gd name="connsiteX1" fmla="*/ 77736 w 85025"/>
                <a:gd name="connsiteY1" fmla="*/ 11785 h 77032"/>
                <a:gd name="connsiteX2" fmla="*/ 85353 w 85025"/>
                <a:gd name="connsiteY2" fmla="*/ 5954 h 77032"/>
                <a:gd name="connsiteX3" fmla="*/ 77736 w 85025"/>
                <a:gd name="connsiteY3" fmla="*/ 124 h 77032"/>
                <a:gd name="connsiteX4" fmla="*/ 57188 w 85025"/>
                <a:gd name="connsiteY4" fmla="*/ 124 h 77032"/>
                <a:gd name="connsiteX5" fmla="*/ 49571 w 85025"/>
                <a:gd name="connsiteY5" fmla="*/ 5954 h 77032"/>
                <a:gd name="connsiteX6" fmla="*/ 57188 w 85025"/>
                <a:gd name="connsiteY6" fmla="*/ 11785 h 77032"/>
                <a:gd name="connsiteX7" fmla="*/ 61262 w 85025"/>
                <a:gd name="connsiteY7" fmla="*/ 11785 h 77032"/>
                <a:gd name="connsiteX8" fmla="*/ 42840 w 85025"/>
                <a:gd name="connsiteY8" fmla="*/ 66202 h 77032"/>
                <a:gd name="connsiteX9" fmla="*/ 24418 w 85025"/>
                <a:gd name="connsiteY9" fmla="*/ 11785 h 77032"/>
                <a:gd name="connsiteX10" fmla="*/ 28492 w 85025"/>
                <a:gd name="connsiteY10" fmla="*/ 11785 h 77032"/>
                <a:gd name="connsiteX11" fmla="*/ 36109 w 85025"/>
                <a:gd name="connsiteY11" fmla="*/ 5954 h 77032"/>
                <a:gd name="connsiteX12" fmla="*/ 28492 w 85025"/>
                <a:gd name="connsiteY12" fmla="*/ 124 h 77032"/>
                <a:gd name="connsiteX13" fmla="*/ 7944 w 85025"/>
                <a:gd name="connsiteY13" fmla="*/ 124 h 77032"/>
                <a:gd name="connsiteX14" fmla="*/ 327 w 85025"/>
                <a:gd name="connsiteY14" fmla="*/ 5954 h 77032"/>
                <a:gd name="connsiteX15" fmla="*/ 7944 w 85025"/>
                <a:gd name="connsiteY15" fmla="*/ 11785 h 77032"/>
                <a:gd name="connsiteX16" fmla="*/ 12727 w 85025"/>
                <a:gd name="connsiteY16" fmla="*/ 11785 h 77032"/>
                <a:gd name="connsiteX17" fmla="*/ 32566 w 85025"/>
                <a:gd name="connsiteY17" fmla="*/ 70442 h 77032"/>
                <a:gd name="connsiteX18" fmla="*/ 42840 w 85025"/>
                <a:gd name="connsiteY18" fmla="*/ 77156 h 77032"/>
                <a:gd name="connsiteX19" fmla="*/ 53114 w 85025"/>
                <a:gd name="connsiteY19" fmla="*/ 70442 h 77032"/>
                <a:gd name="connsiteX20" fmla="*/ 72953 w 85025"/>
                <a:gd name="connsiteY20" fmla="*/ 11785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77032">
                  <a:moveTo>
                    <a:pt x="72953" y="11785"/>
                  </a:moveTo>
                  <a:lnTo>
                    <a:pt x="77736" y="11785"/>
                  </a:lnTo>
                  <a:cubicBezTo>
                    <a:pt x="80393" y="11785"/>
                    <a:pt x="85353" y="11785"/>
                    <a:pt x="85353" y="5954"/>
                  </a:cubicBezTo>
                  <a:cubicBezTo>
                    <a:pt x="85353" y="124"/>
                    <a:pt x="80393" y="124"/>
                    <a:pt x="77736" y="124"/>
                  </a:cubicBezTo>
                  <a:lnTo>
                    <a:pt x="57188" y="124"/>
                  </a:lnTo>
                  <a:cubicBezTo>
                    <a:pt x="54354" y="124"/>
                    <a:pt x="49571" y="124"/>
                    <a:pt x="49571" y="5954"/>
                  </a:cubicBezTo>
                  <a:cubicBezTo>
                    <a:pt x="49571" y="11785"/>
                    <a:pt x="54354" y="11785"/>
                    <a:pt x="57188" y="11785"/>
                  </a:cubicBezTo>
                  <a:lnTo>
                    <a:pt x="61262" y="11785"/>
                  </a:lnTo>
                  <a:lnTo>
                    <a:pt x="42840" y="66202"/>
                  </a:lnTo>
                  <a:lnTo>
                    <a:pt x="24418" y="11785"/>
                  </a:lnTo>
                  <a:lnTo>
                    <a:pt x="28492" y="11785"/>
                  </a:lnTo>
                  <a:cubicBezTo>
                    <a:pt x="31326" y="11785"/>
                    <a:pt x="36109" y="11785"/>
                    <a:pt x="36109" y="5954"/>
                  </a:cubicBezTo>
                  <a:cubicBezTo>
                    <a:pt x="36109" y="124"/>
                    <a:pt x="31326" y="124"/>
                    <a:pt x="28492" y="124"/>
                  </a:cubicBezTo>
                  <a:lnTo>
                    <a:pt x="7944" y="124"/>
                  </a:lnTo>
                  <a:cubicBezTo>
                    <a:pt x="5287" y="124"/>
                    <a:pt x="327" y="124"/>
                    <a:pt x="327" y="5954"/>
                  </a:cubicBezTo>
                  <a:cubicBezTo>
                    <a:pt x="327" y="11785"/>
                    <a:pt x="5287" y="11785"/>
                    <a:pt x="7944" y="11785"/>
                  </a:cubicBezTo>
                  <a:lnTo>
                    <a:pt x="12727" y="11785"/>
                  </a:lnTo>
                  <a:lnTo>
                    <a:pt x="32566" y="70442"/>
                  </a:lnTo>
                  <a:cubicBezTo>
                    <a:pt x="34869" y="77156"/>
                    <a:pt x="39120" y="77156"/>
                    <a:pt x="42840" y="77156"/>
                  </a:cubicBezTo>
                  <a:cubicBezTo>
                    <a:pt x="46560" y="77156"/>
                    <a:pt x="50811" y="77156"/>
                    <a:pt x="53114" y="70442"/>
                  </a:cubicBezTo>
                  <a:lnTo>
                    <a:pt x="72953" y="11785"/>
                  </a:lnTo>
                  <a:close/>
                </a:path>
              </a:pathLst>
            </a:custGeom>
            <a:solidFill>
              <a:srgbClr val="000000"/>
            </a:solidFill>
            <a:ln w="35560"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D622A8DC-54A7-AAD1-36E8-274BE1E2A6D6}"/>
                </a:ext>
              </a:extLst>
            </p:cNvPr>
            <p:cNvSpPr/>
            <p:nvPr>
              <p:custDataLst>
                <p:tags r:id="rId189"/>
              </p:custDataLst>
            </p:nvPr>
          </p:nvSpPr>
          <p:spPr>
            <a:xfrm>
              <a:off x="4123087" y="5978848"/>
              <a:ext cx="168278" cy="59061"/>
            </a:xfrm>
            <a:custGeom>
              <a:avLst/>
              <a:gdLst>
                <a:gd name="connsiteX0" fmla="*/ 159737 w 168278"/>
                <a:gd name="connsiteY0" fmla="*/ 10235 h 59061"/>
                <a:gd name="connsiteX1" fmla="*/ 168341 w 168278"/>
                <a:gd name="connsiteY1" fmla="*/ 5187 h 59061"/>
                <a:gd name="connsiteX2" fmla="*/ 159990 w 168278"/>
                <a:gd name="connsiteY2" fmla="*/ 139 h 59061"/>
                <a:gd name="connsiteX3" fmla="*/ 8412 w 168278"/>
                <a:gd name="connsiteY3" fmla="*/ 139 h 59061"/>
                <a:gd name="connsiteX4" fmla="*/ 62 w 168278"/>
                <a:gd name="connsiteY4" fmla="*/ 5187 h 59061"/>
                <a:gd name="connsiteX5" fmla="*/ 8666 w 168278"/>
                <a:gd name="connsiteY5" fmla="*/ 10235 h 59061"/>
                <a:gd name="connsiteX6" fmla="*/ 159737 w 168278"/>
                <a:gd name="connsiteY6" fmla="*/ 10235 h 59061"/>
                <a:gd name="connsiteX7" fmla="*/ 159990 w 168278"/>
                <a:gd name="connsiteY7" fmla="*/ 59201 h 59061"/>
                <a:gd name="connsiteX8" fmla="*/ 168341 w 168278"/>
                <a:gd name="connsiteY8" fmla="*/ 54153 h 59061"/>
                <a:gd name="connsiteX9" fmla="*/ 159737 w 168278"/>
                <a:gd name="connsiteY9" fmla="*/ 49105 h 59061"/>
                <a:gd name="connsiteX10" fmla="*/ 8666 w 168278"/>
                <a:gd name="connsiteY10" fmla="*/ 49105 h 59061"/>
                <a:gd name="connsiteX11" fmla="*/ 62 w 168278"/>
                <a:gd name="connsiteY11" fmla="*/ 54153 h 59061"/>
                <a:gd name="connsiteX12" fmla="*/ 8412 w 168278"/>
                <a:gd name="connsiteY12" fmla="*/ 59201 h 59061"/>
                <a:gd name="connsiteX13" fmla="*/ 159990 w 168278"/>
                <a:gd name="connsiteY13" fmla="*/ 59201 h 5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061">
                  <a:moveTo>
                    <a:pt x="159737" y="10235"/>
                  </a:moveTo>
                  <a:cubicBezTo>
                    <a:pt x="163533" y="10235"/>
                    <a:pt x="168341" y="10235"/>
                    <a:pt x="168341" y="5187"/>
                  </a:cubicBezTo>
                  <a:cubicBezTo>
                    <a:pt x="168341" y="139"/>
                    <a:pt x="163533" y="139"/>
                    <a:pt x="159990" y="139"/>
                  </a:cubicBezTo>
                  <a:lnTo>
                    <a:pt x="8412" y="139"/>
                  </a:lnTo>
                  <a:cubicBezTo>
                    <a:pt x="4870" y="139"/>
                    <a:pt x="62" y="139"/>
                    <a:pt x="62" y="5187"/>
                  </a:cubicBezTo>
                  <a:cubicBezTo>
                    <a:pt x="62" y="10235"/>
                    <a:pt x="4870" y="10235"/>
                    <a:pt x="8666" y="10235"/>
                  </a:cubicBezTo>
                  <a:lnTo>
                    <a:pt x="159737" y="10235"/>
                  </a:lnTo>
                  <a:close/>
                  <a:moveTo>
                    <a:pt x="159990" y="59201"/>
                  </a:moveTo>
                  <a:cubicBezTo>
                    <a:pt x="163533" y="59201"/>
                    <a:pt x="168341" y="59201"/>
                    <a:pt x="168341" y="54153"/>
                  </a:cubicBezTo>
                  <a:cubicBezTo>
                    <a:pt x="168341" y="49105"/>
                    <a:pt x="163533" y="49105"/>
                    <a:pt x="159737" y="49105"/>
                  </a:cubicBezTo>
                  <a:lnTo>
                    <a:pt x="8666" y="49105"/>
                  </a:lnTo>
                  <a:cubicBezTo>
                    <a:pt x="4870" y="49105"/>
                    <a:pt x="62" y="49105"/>
                    <a:pt x="62" y="54153"/>
                  </a:cubicBezTo>
                  <a:cubicBezTo>
                    <a:pt x="62" y="59201"/>
                    <a:pt x="4870" y="59201"/>
                    <a:pt x="8412" y="59201"/>
                  </a:cubicBezTo>
                  <a:lnTo>
                    <a:pt x="159990" y="59201"/>
                  </a:lnTo>
                  <a:close/>
                </a:path>
              </a:pathLst>
            </a:custGeom>
            <a:solidFill>
              <a:srgbClr val="000000"/>
            </a:solidFill>
            <a:ln w="25400"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382E04DD-4D4C-2F4B-2B60-17DE61CD0018}"/>
                </a:ext>
              </a:extLst>
            </p:cNvPr>
            <p:cNvSpPr/>
            <p:nvPr>
              <p:custDataLst>
                <p:tags r:id="rId190"/>
              </p:custDataLst>
            </p:nvPr>
          </p:nvSpPr>
          <p:spPr>
            <a:xfrm>
              <a:off x="4421716" y="5825445"/>
              <a:ext cx="140443" cy="28773"/>
            </a:xfrm>
            <a:custGeom>
              <a:avLst/>
              <a:gdLst>
                <a:gd name="connsiteX0" fmla="*/ 136975 w 140443"/>
                <a:gd name="connsiteY0" fmla="*/ 137 h 28773"/>
                <a:gd name="connsiteX1" fmla="*/ 98258 w 140443"/>
                <a:gd name="connsiteY1" fmla="*/ 18057 h 28773"/>
                <a:gd name="connsiteX2" fmla="*/ 71941 w 140443"/>
                <a:gd name="connsiteY2" fmla="*/ 8718 h 28773"/>
                <a:gd name="connsiteX3" fmla="*/ 46635 w 140443"/>
                <a:gd name="connsiteY3" fmla="*/ 137 h 28773"/>
                <a:gd name="connsiteX4" fmla="*/ 28163 w 140443"/>
                <a:gd name="connsiteY4" fmla="*/ 4680 h 28773"/>
                <a:gd name="connsiteX5" fmla="*/ 13739 w 140443"/>
                <a:gd name="connsiteY5" fmla="*/ 13514 h 28773"/>
                <a:gd name="connsiteX6" fmla="*/ 74 w 140443"/>
                <a:gd name="connsiteY6" fmla="*/ 24620 h 28773"/>
                <a:gd name="connsiteX7" fmla="*/ 3617 w 140443"/>
                <a:gd name="connsiteY7" fmla="*/ 28910 h 28773"/>
                <a:gd name="connsiteX8" fmla="*/ 42334 w 140443"/>
                <a:gd name="connsiteY8" fmla="*/ 10990 h 28773"/>
                <a:gd name="connsiteX9" fmla="*/ 68651 w 140443"/>
                <a:gd name="connsiteY9" fmla="*/ 20329 h 28773"/>
                <a:gd name="connsiteX10" fmla="*/ 93956 w 140443"/>
                <a:gd name="connsiteY10" fmla="*/ 28910 h 28773"/>
                <a:gd name="connsiteX11" fmla="*/ 112429 w 140443"/>
                <a:gd name="connsiteY11" fmla="*/ 24367 h 28773"/>
                <a:gd name="connsiteX12" fmla="*/ 126853 w 140443"/>
                <a:gd name="connsiteY12" fmla="*/ 15533 h 28773"/>
                <a:gd name="connsiteX13" fmla="*/ 140517 w 140443"/>
                <a:gd name="connsiteY13" fmla="*/ 4428 h 28773"/>
                <a:gd name="connsiteX14" fmla="*/ 136975 w 140443"/>
                <a:gd name="connsiteY14" fmla="*/ 137 h 2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443" h="28773">
                  <a:moveTo>
                    <a:pt x="136975" y="137"/>
                  </a:moveTo>
                  <a:cubicBezTo>
                    <a:pt x="124575" y="10485"/>
                    <a:pt x="111164" y="18057"/>
                    <a:pt x="98258" y="18057"/>
                  </a:cubicBezTo>
                  <a:cubicBezTo>
                    <a:pt x="88136" y="18057"/>
                    <a:pt x="80797" y="13766"/>
                    <a:pt x="71941" y="8718"/>
                  </a:cubicBezTo>
                  <a:cubicBezTo>
                    <a:pt x="64602" y="4428"/>
                    <a:pt x="56758" y="137"/>
                    <a:pt x="46635" y="137"/>
                  </a:cubicBezTo>
                  <a:cubicBezTo>
                    <a:pt x="40309" y="137"/>
                    <a:pt x="33730" y="2156"/>
                    <a:pt x="28163" y="4680"/>
                  </a:cubicBezTo>
                  <a:cubicBezTo>
                    <a:pt x="23102" y="7204"/>
                    <a:pt x="18041" y="9980"/>
                    <a:pt x="13739" y="13514"/>
                  </a:cubicBezTo>
                  <a:lnTo>
                    <a:pt x="74" y="24620"/>
                  </a:lnTo>
                  <a:lnTo>
                    <a:pt x="3617" y="28910"/>
                  </a:lnTo>
                  <a:cubicBezTo>
                    <a:pt x="16016" y="18562"/>
                    <a:pt x="29428" y="10990"/>
                    <a:pt x="42334" y="10990"/>
                  </a:cubicBezTo>
                  <a:cubicBezTo>
                    <a:pt x="52456" y="10990"/>
                    <a:pt x="59794" y="15281"/>
                    <a:pt x="68651" y="20329"/>
                  </a:cubicBezTo>
                  <a:cubicBezTo>
                    <a:pt x="75989" y="24620"/>
                    <a:pt x="83834" y="28910"/>
                    <a:pt x="93956" y="28910"/>
                  </a:cubicBezTo>
                  <a:cubicBezTo>
                    <a:pt x="100282" y="28910"/>
                    <a:pt x="106862" y="26891"/>
                    <a:pt x="112429" y="24367"/>
                  </a:cubicBezTo>
                  <a:cubicBezTo>
                    <a:pt x="117490" y="21843"/>
                    <a:pt x="122551" y="19067"/>
                    <a:pt x="126853" y="15533"/>
                  </a:cubicBezTo>
                  <a:lnTo>
                    <a:pt x="140517" y="4428"/>
                  </a:lnTo>
                  <a:lnTo>
                    <a:pt x="136975" y="137"/>
                  </a:lnTo>
                  <a:close/>
                </a:path>
              </a:pathLst>
            </a:custGeom>
            <a:solidFill>
              <a:srgbClr val="000000"/>
            </a:solidFill>
            <a:ln w="25400"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BFAD6D94-7DC6-04BC-8151-0E9044C1F775}"/>
                </a:ext>
              </a:extLst>
            </p:cNvPr>
            <p:cNvSpPr/>
            <p:nvPr>
              <p:custDataLst>
                <p:tags r:id="rId191"/>
              </p:custDataLst>
            </p:nvPr>
          </p:nvSpPr>
          <p:spPr>
            <a:xfrm>
              <a:off x="4404255" y="5899090"/>
              <a:ext cx="180425" cy="177941"/>
            </a:xfrm>
            <a:custGeom>
              <a:avLst/>
              <a:gdLst>
                <a:gd name="connsiteX0" fmla="*/ 144818 w 180425"/>
                <a:gd name="connsiteY0" fmla="*/ 28913 h 177941"/>
                <a:gd name="connsiteX1" fmla="*/ 177209 w 180425"/>
                <a:gd name="connsiteY1" fmla="*/ 7964 h 177941"/>
                <a:gd name="connsiteX2" fmla="*/ 180498 w 180425"/>
                <a:gd name="connsiteY2" fmla="*/ 3168 h 177941"/>
                <a:gd name="connsiteX3" fmla="*/ 177209 w 180425"/>
                <a:gd name="connsiteY3" fmla="*/ 139 h 177941"/>
                <a:gd name="connsiteX4" fmla="*/ 156458 w 180425"/>
                <a:gd name="connsiteY4" fmla="*/ 897 h 177941"/>
                <a:gd name="connsiteX5" fmla="*/ 131406 w 180425"/>
                <a:gd name="connsiteY5" fmla="*/ 139 h 177941"/>
                <a:gd name="connsiteX6" fmla="*/ 126598 w 180425"/>
                <a:gd name="connsiteY6" fmla="*/ 4935 h 177941"/>
                <a:gd name="connsiteX7" fmla="*/ 130647 w 180425"/>
                <a:gd name="connsiteY7" fmla="*/ 7964 h 177941"/>
                <a:gd name="connsiteX8" fmla="*/ 142288 w 180425"/>
                <a:gd name="connsiteY8" fmla="*/ 16293 h 177941"/>
                <a:gd name="connsiteX9" fmla="*/ 138492 w 180425"/>
                <a:gd name="connsiteY9" fmla="*/ 25884 h 177941"/>
                <a:gd name="connsiteX10" fmla="*/ 60805 w 180425"/>
                <a:gd name="connsiteY10" fmla="*/ 149055 h 177941"/>
                <a:gd name="connsiteX11" fmla="*/ 43598 w 180425"/>
                <a:gd name="connsiteY11" fmla="*/ 15536 h 177941"/>
                <a:gd name="connsiteX12" fmla="*/ 61058 w 180425"/>
                <a:gd name="connsiteY12" fmla="*/ 7964 h 177941"/>
                <a:gd name="connsiteX13" fmla="*/ 67384 w 180425"/>
                <a:gd name="connsiteY13" fmla="*/ 2916 h 177941"/>
                <a:gd name="connsiteX14" fmla="*/ 63842 w 180425"/>
                <a:gd name="connsiteY14" fmla="*/ 139 h 177941"/>
                <a:gd name="connsiteX15" fmla="*/ 32463 w 180425"/>
                <a:gd name="connsiteY15" fmla="*/ 897 h 177941"/>
                <a:gd name="connsiteX16" fmla="*/ 18546 w 180425"/>
                <a:gd name="connsiteY16" fmla="*/ 644 h 177941"/>
                <a:gd name="connsiteX17" fmla="*/ 4881 w 180425"/>
                <a:gd name="connsiteY17" fmla="*/ 139 h 177941"/>
                <a:gd name="connsiteX18" fmla="*/ 73 w 180425"/>
                <a:gd name="connsiteY18" fmla="*/ 4935 h 177941"/>
                <a:gd name="connsiteX19" fmla="*/ 6399 w 180425"/>
                <a:gd name="connsiteY19" fmla="*/ 7964 h 177941"/>
                <a:gd name="connsiteX20" fmla="*/ 21582 w 180425"/>
                <a:gd name="connsiteY20" fmla="*/ 16545 h 177941"/>
                <a:gd name="connsiteX21" fmla="*/ 41573 w 180425"/>
                <a:gd name="connsiteY21" fmla="*/ 172275 h 177941"/>
                <a:gd name="connsiteX22" fmla="*/ 46634 w 180425"/>
                <a:gd name="connsiteY22" fmla="*/ 178081 h 177941"/>
                <a:gd name="connsiteX23" fmla="*/ 53720 w 180425"/>
                <a:gd name="connsiteY23" fmla="*/ 173537 h 177941"/>
                <a:gd name="connsiteX24" fmla="*/ 144818 w 180425"/>
                <a:gd name="connsiteY24" fmla="*/ 28913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7941">
                  <a:moveTo>
                    <a:pt x="144818" y="28913"/>
                  </a:moveTo>
                  <a:cubicBezTo>
                    <a:pt x="157218" y="9226"/>
                    <a:pt x="167846" y="8469"/>
                    <a:pt x="177209" y="7964"/>
                  </a:cubicBezTo>
                  <a:cubicBezTo>
                    <a:pt x="180245" y="7711"/>
                    <a:pt x="180498" y="3421"/>
                    <a:pt x="180498" y="3168"/>
                  </a:cubicBezTo>
                  <a:cubicBezTo>
                    <a:pt x="180498" y="1149"/>
                    <a:pt x="179233" y="139"/>
                    <a:pt x="177209" y="139"/>
                  </a:cubicBezTo>
                  <a:cubicBezTo>
                    <a:pt x="170629" y="139"/>
                    <a:pt x="163291" y="897"/>
                    <a:pt x="156458" y="897"/>
                  </a:cubicBezTo>
                  <a:cubicBezTo>
                    <a:pt x="148108" y="897"/>
                    <a:pt x="139504" y="139"/>
                    <a:pt x="131406" y="139"/>
                  </a:cubicBezTo>
                  <a:cubicBezTo>
                    <a:pt x="129888" y="139"/>
                    <a:pt x="126598" y="139"/>
                    <a:pt x="126598" y="4935"/>
                  </a:cubicBezTo>
                  <a:cubicBezTo>
                    <a:pt x="126598" y="7711"/>
                    <a:pt x="128876" y="7964"/>
                    <a:pt x="130647" y="7964"/>
                  </a:cubicBezTo>
                  <a:cubicBezTo>
                    <a:pt x="137480" y="8469"/>
                    <a:pt x="142288" y="10993"/>
                    <a:pt x="142288" y="16293"/>
                  </a:cubicBezTo>
                  <a:cubicBezTo>
                    <a:pt x="142288" y="20079"/>
                    <a:pt x="138492" y="25632"/>
                    <a:pt x="138492" y="25884"/>
                  </a:cubicBezTo>
                  <a:lnTo>
                    <a:pt x="60805" y="149055"/>
                  </a:lnTo>
                  <a:lnTo>
                    <a:pt x="43598" y="15536"/>
                  </a:lnTo>
                  <a:cubicBezTo>
                    <a:pt x="43598" y="11245"/>
                    <a:pt x="49418" y="7964"/>
                    <a:pt x="61058" y="7964"/>
                  </a:cubicBezTo>
                  <a:cubicBezTo>
                    <a:pt x="64601" y="7964"/>
                    <a:pt x="67384" y="7964"/>
                    <a:pt x="67384" y="2916"/>
                  </a:cubicBezTo>
                  <a:cubicBezTo>
                    <a:pt x="67384" y="644"/>
                    <a:pt x="65360" y="139"/>
                    <a:pt x="63842" y="139"/>
                  </a:cubicBezTo>
                  <a:cubicBezTo>
                    <a:pt x="53720" y="139"/>
                    <a:pt x="42838" y="897"/>
                    <a:pt x="32463" y="897"/>
                  </a:cubicBezTo>
                  <a:cubicBezTo>
                    <a:pt x="27908" y="897"/>
                    <a:pt x="23100" y="644"/>
                    <a:pt x="18546" y="644"/>
                  </a:cubicBezTo>
                  <a:cubicBezTo>
                    <a:pt x="13991" y="644"/>
                    <a:pt x="9183" y="139"/>
                    <a:pt x="4881" y="139"/>
                  </a:cubicBezTo>
                  <a:cubicBezTo>
                    <a:pt x="3109" y="139"/>
                    <a:pt x="73" y="139"/>
                    <a:pt x="73" y="4935"/>
                  </a:cubicBezTo>
                  <a:cubicBezTo>
                    <a:pt x="73" y="7964"/>
                    <a:pt x="2350" y="7964"/>
                    <a:pt x="6399" y="7964"/>
                  </a:cubicBezTo>
                  <a:cubicBezTo>
                    <a:pt x="20570" y="7964"/>
                    <a:pt x="20823" y="10235"/>
                    <a:pt x="21582" y="16545"/>
                  </a:cubicBezTo>
                  <a:lnTo>
                    <a:pt x="41573" y="172275"/>
                  </a:lnTo>
                  <a:cubicBezTo>
                    <a:pt x="42332" y="177323"/>
                    <a:pt x="43345" y="178081"/>
                    <a:pt x="46634" y="178081"/>
                  </a:cubicBezTo>
                  <a:cubicBezTo>
                    <a:pt x="50683" y="178081"/>
                    <a:pt x="51695" y="176819"/>
                    <a:pt x="53720" y="173537"/>
                  </a:cubicBezTo>
                  <a:lnTo>
                    <a:pt x="144818" y="28913"/>
                  </a:lnTo>
                  <a:close/>
                </a:path>
              </a:pathLst>
            </a:custGeom>
            <a:solidFill>
              <a:srgbClr val="000000"/>
            </a:solidFill>
            <a:ln w="25400"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0A027D6B-FB90-3E89-A9C2-F8DFADC481C6}"/>
                </a:ext>
              </a:extLst>
            </p:cNvPr>
            <p:cNvSpPr/>
            <p:nvPr>
              <p:custDataLst>
                <p:tags r:id="rId192"/>
              </p:custDataLst>
            </p:nvPr>
          </p:nvSpPr>
          <p:spPr>
            <a:xfrm>
              <a:off x="4666218" y="5882179"/>
              <a:ext cx="10122" cy="252398"/>
            </a:xfrm>
            <a:custGeom>
              <a:avLst/>
              <a:gdLst>
                <a:gd name="connsiteX0" fmla="*/ 10205 w 10122"/>
                <a:gd name="connsiteY0" fmla="*/ 9226 h 252398"/>
                <a:gd name="connsiteX1" fmla="*/ 5144 w 10122"/>
                <a:gd name="connsiteY1" fmla="*/ 139 h 252398"/>
                <a:gd name="connsiteX2" fmla="*/ 83 w 10122"/>
                <a:gd name="connsiteY2" fmla="*/ 9226 h 252398"/>
                <a:gd name="connsiteX3" fmla="*/ 83 w 10122"/>
                <a:gd name="connsiteY3" fmla="*/ 243452 h 252398"/>
                <a:gd name="connsiteX4" fmla="*/ 5144 w 10122"/>
                <a:gd name="connsiteY4" fmla="*/ 252538 h 252398"/>
                <a:gd name="connsiteX5" fmla="*/ 10205 w 10122"/>
                <a:gd name="connsiteY5" fmla="*/ 243452 h 252398"/>
                <a:gd name="connsiteX6" fmla="*/ 10205 w 10122"/>
                <a:gd name="connsiteY6" fmla="*/ 9226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05" y="9226"/>
                  </a:moveTo>
                  <a:cubicBezTo>
                    <a:pt x="10205" y="4683"/>
                    <a:pt x="10205" y="139"/>
                    <a:pt x="5144" y="139"/>
                  </a:cubicBezTo>
                  <a:cubicBezTo>
                    <a:pt x="83" y="139"/>
                    <a:pt x="83" y="4683"/>
                    <a:pt x="83" y="9226"/>
                  </a:cubicBezTo>
                  <a:lnTo>
                    <a:pt x="83" y="243452"/>
                  </a:lnTo>
                  <a:cubicBezTo>
                    <a:pt x="83" y="247995"/>
                    <a:pt x="83" y="252538"/>
                    <a:pt x="5144" y="252538"/>
                  </a:cubicBezTo>
                  <a:cubicBezTo>
                    <a:pt x="10205" y="252538"/>
                    <a:pt x="10205" y="247995"/>
                    <a:pt x="10205" y="243452"/>
                  </a:cubicBezTo>
                  <a:lnTo>
                    <a:pt x="10205" y="9226"/>
                  </a:lnTo>
                  <a:close/>
                </a:path>
              </a:pathLst>
            </a:custGeom>
            <a:solidFill>
              <a:srgbClr val="000000"/>
            </a:solidFill>
            <a:ln w="25400"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3D2490D6-4D57-0363-E300-8ACDAAB0E557}"/>
                </a:ext>
              </a:extLst>
            </p:cNvPr>
            <p:cNvSpPr/>
            <p:nvPr>
              <p:custDataLst>
                <p:tags r:id="rId193"/>
              </p:custDataLst>
            </p:nvPr>
          </p:nvSpPr>
          <p:spPr>
            <a:xfrm>
              <a:off x="4720315" y="5896313"/>
              <a:ext cx="114632" cy="177941"/>
            </a:xfrm>
            <a:custGeom>
              <a:avLst/>
              <a:gdLst>
                <a:gd name="connsiteX0" fmla="*/ 58793 w 114632"/>
                <a:gd name="connsiteY0" fmla="*/ 2916 h 177941"/>
                <a:gd name="connsiteX1" fmla="*/ 55503 w 114632"/>
                <a:gd name="connsiteY1" fmla="*/ 139 h 177941"/>
                <a:gd name="connsiteX2" fmla="*/ 24631 w 114632"/>
                <a:gd name="connsiteY2" fmla="*/ 2663 h 177941"/>
                <a:gd name="connsiteX3" fmla="*/ 19823 w 114632"/>
                <a:gd name="connsiteY3" fmla="*/ 7711 h 177941"/>
                <a:gd name="connsiteX4" fmla="*/ 25896 w 114632"/>
                <a:gd name="connsiteY4" fmla="*/ 10740 h 177941"/>
                <a:gd name="connsiteX5" fmla="*/ 38549 w 114632"/>
                <a:gd name="connsiteY5" fmla="*/ 15031 h 177941"/>
                <a:gd name="connsiteX6" fmla="*/ 37790 w 114632"/>
                <a:gd name="connsiteY6" fmla="*/ 20079 h 177941"/>
                <a:gd name="connsiteX7" fmla="*/ 1098 w 114632"/>
                <a:gd name="connsiteY7" fmla="*/ 165461 h 177941"/>
                <a:gd name="connsiteX8" fmla="*/ 85 w 114632"/>
                <a:gd name="connsiteY8" fmla="*/ 171013 h 177941"/>
                <a:gd name="connsiteX9" fmla="*/ 7424 w 114632"/>
                <a:gd name="connsiteY9" fmla="*/ 178081 h 177941"/>
                <a:gd name="connsiteX10" fmla="*/ 16028 w 114632"/>
                <a:gd name="connsiteY10" fmla="*/ 172780 h 177941"/>
                <a:gd name="connsiteX11" fmla="*/ 30198 w 114632"/>
                <a:gd name="connsiteY11" fmla="*/ 117505 h 177941"/>
                <a:gd name="connsiteX12" fmla="*/ 59552 w 114632"/>
                <a:gd name="connsiteY12" fmla="*/ 138959 h 177941"/>
                <a:gd name="connsiteX13" fmla="*/ 58793 w 114632"/>
                <a:gd name="connsiteY13" fmla="*/ 144259 h 177941"/>
                <a:gd name="connsiteX14" fmla="*/ 57781 w 114632"/>
                <a:gd name="connsiteY14" fmla="*/ 153093 h 177941"/>
                <a:gd name="connsiteX15" fmla="*/ 81062 w 114632"/>
                <a:gd name="connsiteY15" fmla="*/ 178081 h 177941"/>
                <a:gd name="connsiteX16" fmla="*/ 101053 w 114632"/>
                <a:gd name="connsiteY16" fmla="*/ 164703 h 177941"/>
                <a:gd name="connsiteX17" fmla="*/ 110163 w 114632"/>
                <a:gd name="connsiteY17" fmla="*/ 139211 h 177941"/>
                <a:gd name="connsiteX18" fmla="*/ 107126 w 114632"/>
                <a:gd name="connsiteY18" fmla="*/ 136687 h 177941"/>
                <a:gd name="connsiteX19" fmla="*/ 103583 w 114632"/>
                <a:gd name="connsiteY19" fmla="*/ 141230 h 177941"/>
                <a:gd name="connsiteX20" fmla="*/ 81568 w 114632"/>
                <a:gd name="connsiteY20" fmla="*/ 172528 h 177941"/>
                <a:gd name="connsiteX21" fmla="*/ 73470 w 114632"/>
                <a:gd name="connsiteY21" fmla="*/ 160665 h 177941"/>
                <a:gd name="connsiteX22" fmla="*/ 75495 w 114632"/>
                <a:gd name="connsiteY22" fmla="*/ 146531 h 177941"/>
                <a:gd name="connsiteX23" fmla="*/ 76507 w 114632"/>
                <a:gd name="connsiteY23" fmla="*/ 138706 h 177941"/>
                <a:gd name="connsiteX24" fmla="*/ 39055 w 114632"/>
                <a:gd name="connsiteY24" fmla="*/ 112204 h 177941"/>
                <a:gd name="connsiteX25" fmla="*/ 60818 w 114632"/>
                <a:gd name="connsiteY25" fmla="*/ 93527 h 177941"/>
                <a:gd name="connsiteX26" fmla="*/ 97004 w 114632"/>
                <a:gd name="connsiteY26" fmla="*/ 69297 h 177941"/>
                <a:gd name="connsiteX27" fmla="*/ 99281 w 114632"/>
                <a:gd name="connsiteY27" fmla="*/ 69549 h 177941"/>
                <a:gd name="connsiteX28" fmla="*/ 104595 w 114632"/>
                <a:gd name="connsiteY28" fmla="*/ 71568 h 177941"/>
                <a:gd name="connsiteX29" fmla="*/ 105608 w 114632"/>
                <a:gd name="connsiteY29" fmla="*/ 72578 h 177941"/>
                <a:gd name="connsiteX30" fmla="*/ 91184 w 114632"/>
                <a:gd name="connsiteY30" fmla="*/ 86207 h 177941"/>
                <a:gd name="connsiteX31" fmla="*/ 100800 w 114632"/>
                <a:gd name="connsiteY31" fmla="*/ 95041 h 177941"/>
                <a:gd name="connsiteX32" fmla="*/ 114717 w 114632"/>
                <a:gd name="connsiteY32" fmla="*/ 79645 h 177941"/>
                <a:gd name="connsiteX33" fmla="*/ 97510 w 114632"/>
                <a:gd name="connsiteY33" fmla="*/ 63744 h 177941"/>
                <a:gd name="connsiteX34" fmla="*/ 60564 w 114632"/>
                <a:gd name="connsiteY34" fmla="*/ 85955 h 177941"/>
                <a:gd name="connsiteX35" fmla="*/ 32476 w 114632"/>
                <a:gd name="connsiteY35" fmla="*/ 109428 h 177941"/>
                <a:gd name="connsiteX36" fmla="*/ 58793 w 114632"/>
                <a:gd name="connsiteY36" fmla="*/ 2916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8793" y="2916"/>
                  </a:moveTo>
                  <a:cubicBezTo>
                    <a:pt x="58793" y="2663"/>
                    <a:pt x="58793" y="139"/>
                    <a:pt x="55503" y="139"/>
                  </a:cubicBezTo>
                  <a:cubicBezTo>
                    <a:pt x="49683" y="139"/>
                    <a:pt x="31211" y="2159"/>
                    <a:pt x="24631" y="2663"/>
                  </a:cubicBezTo>
                  <a:cubicBezTo>
                    <a:pt x="22607" y="2916"/>
                    <a:pt x="19823" y="3168"/>
                    <a:pt x="19823" y="7711"/>
                  </a:cubicBezTo>
                  <a:cubicBezTo>
                    <a:pt x="19823" y="10740"/>
                    <a:pt x="22101" y="10740"/>
                    <a:pt x="25896" y="10740"/>
                  </a:cubicBezTo>
                  <a:cubicBezTo>
                    <a:pt x="38043" y="10740"/>
                    <a:pt x="38549" y="12507"/>
                    <a:pt x="38549" y="15031"/>
                  </a:cubicBezTo>
                  <a:lnTo>
                    <a:pt x="37790" y="20079"/>
                  </a:lnTo>
                  <a:lnTo>
                    <a:pt x="1098" y="165461"/>
                  </a:lnTo>
                  <a:cubicBezTo>
                    <a:pt x="85" y="168994"/>
                    <a:pt x="85" y="169499"/>
                    <a:pt x="85" y="171013"/>
                  </a:cubicBezTo>
                  <a:cubicBezTo>
                    <a:pt x="85" y="176819"/>
                    <a:pt x="5146" y="178081"/>
                    <a:pt x="7424" y="178081"/>
                  </a:cubicBezTo>
                  <a:cubicBezTo>
                    <a:pt x="10713" y="178081"/>
                    <a:pt x="14509" y="175809"/>
                    <a:pt x="16028" y="172780"/>
                  </a:cubicBezTo>
                  <a:cubicBezTo>
                    <a:pt x="17293" y="170509"/>
                    <a:pt x="28680" y="123815"/>
                    <a:pt x="30198" y="117505"/>
                  </a:cubicBezTo>
                  <a:cubicBezTo>
                    <a:pt x="38802" y="118262"/>
                    <a:pt x="59552" y="122300"/>
                    <a:pt x="59552" y="138959"/>
                  </a:cubicBezTo>
                  <a:cubicBezTo>
                    <a:pt x="59552" y="140726"/>
                    <a:pt x="59552" y="141735"/>
                    <a:pt x="58793" y="144259"/>
                  </a:cubicBezTo>
                  <a:cubicBezTo>
                    <a:pt x="58287" y="147288"/>
                    <a:pt x="57781" y="150317"/>
                    <a:pt x="57781" y="153093"/>
                  </a:cubicBezTo>
                  <a:cubicBezTo>
                    <a:pt x="57781" y="167985"/>
                    <a:pt x="67903" y="178081"/>
                    <a:pt x="81062" y="178081"/>
                  </a:cubicBezTo>
                  <a:cubicBezTo>
                    <a:pt x="88653" y="178081"/>
                    <a:pt x="95486" y="174042"/>
                    <a:pt x="101053" y="164703"/>
                  </a:cubicBezTo>
                  <a:cubicBezTo>
                    <a:pt x="107379" y="153598"/>
                    <a:pt x="110163" y="139716"/>
                    <a:pt x="110163" y="139211"/>
                  </a:cubicBezTo>
                  <a:cubicBezTo>
                    <a:pt x="110163" y="136687"/>
                    <a:pt x="107885" y="136687"/>
                    <a:pt x="107126" y="136687"/>
                  </a:cubicBezTo>
                  <a:cubicBezTo>
                    <a:pt x="104595" y="136687"/>
                    <a:pt x="104342" y="137697"/>
                    <a:pt x="103583" y="141230"/>
                  </a:cubicBezTo>
                  <a:cubicBezTo>
                    <a:pt x="98522" y="159655"/>
                    <a:pt x="92702" y="172528"/>
                    <a:pt x="81568" y="172528"/>
                  </a:cubicBezTo>
                  <a:cubicBezTo>
                    <a:pt x="76760" y="172528"/>
                    <a:pt x="73470" y="169751"/>
                    <a:pt x="73470" y="160665"/>
                  </a:cubicBezTo>
                  <a:cubicBezTo>
                    <a:pt x="73470" y="156374"/>
                    <a:pt x="74482" y="150569"/>
                    <a:pt x="75495" y="146531"/>
                  </a:cubicBezTo>
                  <a:cubicBezTo>
                    <a:pt x="76507" y="142240"/>
                    <a:pt x="76507" y="141230"/>
                    <a:pt x="76507" y="138706"/>
                  </a:cubicBezTo>
                  <a:cubicBezTo>
                    <a:pt x="76507" y="122300"/>
                    <a:pt x="60564" y="114981"/>
                    <a:pt x="39055" y="112204"/>
                  </a:cubicBezTo>
                  <a:cubicBezTo>
                    <a:pt x="46900" y="107661"/>
                    <a:pt x="54997" y="99585"/>
                    <a:pt x="60818" y="93527"/>
                  </a:cubicBezTo>
                  <a:cubicBezTo>
                    <a:pt x="72964" y="80150"/>
                    <a:pt x="84604" y="69297"/>
                    <a:pt x="97004" y="69297"/>
                  </a:cubicBezTo>
                  <a:cubicBezTo>
                    <a:pt x="98522" y="69297"/>
                    <a:pt x="98775" y="69297"/>
                    <a:pt x="99281" y="69549"/>
                  </a:cubicBezTo>
                  <a:cubicBezTo>
                    <a:pt x="102318" y="70054"/>
                    <a:pt x="102571" y="70054"/>
                    <a:pt x="104595" y="71568"/>
                  </a:cubicBezTo>
                  <a:cubicBezTo>
                    <a:pt x="105101" y="71821"/>
                    <a:pt x="105101" y="72073"/>
                    <a:pt x="105608" y="72578"/>
                  </a:cubicBezTo>
                  <a:cubicBezTo>
                    <a:pt x="93461" y="73335"/>
                    <a:pt x="91184" y="83179"/>
                    <a:pt x="91184" y="86207"/>
                  </a:cubicBezTo>
                  <a:cubicBezTo>
                    <a:pt x="91184" y="90246"/>
                    <a:pt x="93967" y="95041"/>
                    <a:pt x="100800" y="95041"/>
                  </a:cubicBezTo>
                  <a:cubicBezTo>
                    <a:pt x="107379" y="95041"/>
                    <a:pt x="114717" y="89489"/>
                    <a:pt x="114717" y="79645"/>
                  </a:cubicBezTo>
                  <a:cubicBezTo>
                    <a:pt x="114717" y="72073"/>
                    <a:pt x="108897" y="63744"/>
                    <a:pt x="97510" y="63744"/>
                  </a:cubicBezTo>
                  <a:cubicBezTo>
                    <a:pt x="90425" y="63744"/>
                    <a:pt x="78784" y="65763"/>
                    <a:pt x="60564" y="85955"/>
                  </a:cubicBezTo>
                  <a:cubicBezTo>
                    <a:pt x="51961" y="95546"/>
                    <a:pt x="42092" y="105642"/>
                    <a:pt x="32476" y="109428"/>
                  </a:cubicBezTo>
                  <a:lnTo>
                    <a:pt x="58793" y="2916"/>
                  </a:lnTo>
                  <a:close/>
                </a:path>
              </a:pathLst>
            </a:custGeom>
            <a:solidFill>
              <a:srgbClr val="000000"/>
            </a:solidFill>
            <a:ln w="25400"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0ECA9949-2F08-2707-3BAE-A92519E79807}"/>
                </a:ext>
              </a:extLst>
            </p:cNvPr>
            <p:cNvSpPr/>
            <p:nvPr>
              <p:custDataLst>
                <p:tags r:id="rId194"/>
              </p:custDataLst>
            </p:nvPr>
          </p:nvSpPr>
          <p:spPr>
            <a:xfrm>
              <a:off x="4923338" y="6003330"/>
              <a:ext cx="154614" cy="10095"/>
            </a:xfrm>
            <a:custGeom>
              <a:avLst/>
              <a:gdLst>
                <a:gd name="connsiteX0" fmla="*/ 145850 w 154614"/>
                <a:gd name="connsiteY0" fmla="*/ 10235 h 10095"/>
                <a:gd name="connsiteX1" fmla="*/ 154707 w 154614"/>
                <a:gd name="connsiteY1" fmla="*/ 5187 h 10095"/>
                <a:gd name="connsiteX2" fmla="*/ 145850 w 154614"/>
                <a:gd name="connsiteY2" fmla="*/ 139 h 10095"/>
                <a:gd name="connsiteX3" fmla="*/ 8950 w 154614"/>
                <a:gd name="connsiteY3" fmla="*/ 139 h 10095"/>
                <a:gd name="connsiteX4" fmla="*/ 93 w 154614"/>
                <a:gd name="connsiteY4" fmla="*/ 5187 h 10095"/>
                <a:gd name="connsiteX5" fmla="*/ 8950 w 154614"/>
                <a:gd name="connsiteY5" fmla="*/ 10235 h 10095"/>
                <a:gd name="connsiteX6" fmla="*/ 145850 w 154614"/>
                <a:gd name="connsiteY6" fmla="*/ 10235 h 1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095">
                  <a:moveTo>
                    <a:pt x="145850" y="10235"/>
                  </a:moveTo>
                  <a:cubicBezTo>
                    <a:pt x="150152" y="10235"/>
                    <a:pt x="154707" y="10235"/>
                    <a:pt x="154707" y="5187"/>
                  </a:cubicBezTo>
                  <a:cubicBezTo>
                    <a:pt x="154707" y="139"/>
                    <a:pt x="150152" y="139"/>
                    <a:pt x="145850" y="139"/>
                  </a:cubicBezTo>
                  <a:lnTo>
                    <a:pt x="8950" y="139"/>
                  </a:lnTo>
                  <a:cubicBezTo>
                    <a:pt x="4648" y="139"/>
                    <a:pt x="93" y="139"/>
                    <a:pt x="93" y="5187"/>
                  </a:cubicBezTo>
                  <a:cubicBezTo>
                    <a:pt x="93" y="10235"/>
                    <a:pt x="4648" y="10235"/>
                    <a:pt x="8950" y="10235"/>
                  </a:cubicBezTo>
                  <a:lnTo>
                    <a:pt x="145850" y="10235"/>
                  </a:lnTo>
                  <a:close/>
                </a:path>
              </a:pathLst>
            </a:custGeom>
            <a:solidFill>
              <a:srgbClr val="000000"/>
            </a:solidFill>
            <a:ln w="25400"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72739E16-D234-6424-C688-08E136D45566}"/>
                </a:ext>
              </a:extLst>
            </p:cNvPr>
            <p:cNvSpPr/>
            <p:nvPr>
              <p:custDataLst>
                <p:tags r:id="rId195"/>
              </p:custDataLst>
            </p:nvPr>
          </p:nvSpPr>
          <p:spPr>
            <a:xfrm>
              <a:off x="5177907" y="5903380"/>
              <a:ext cx="83506" cy="168097"/>
            </a:xfrm>
            <a:custGeom>
              <a:avLst/>
              <a:gdLst>
                <a:gd name="connsiteX0" fmla="*/ 51978 w 83506"/>
                <a:gd name="connsiteY0" fmla="*/ 6702 h 168097"/>
                <a:gd name="connsiteX1" fmla="*/ 46158 w 83506"/>
                <a:gd name="connsiteY1" fmla="*/ 139 h 168097"/>
                <a:gd name="connsiteX2" fmla="*/ 103 w 83506"/>
                <a:gd name="connsiteY2" fmla="*/ 16293 h 168097"/>
                <a:gd name="connsiteX3" fmla="*/ 103 w 83506"/>
                <a:gd name="connsiteY3" fmla="*/ 24117 h 168097"/>
                <a:gd name="connsiteX4" fmla="*/ 33253 w 83506"/>
                <a:gd name="connsiteY4" fmla="*/ 17555 h 168097"/>
                <a:gd name="connsiteX5" fmla="*/ 33253 w 83506"/>
                <a:gd name="connsiteY5" fmla="*/ 148298 h 168097"/>
                <a:gd name="connsiteX6" fmla="*/ 9719 w 83506"/>
                <a:gd name="connsiteY6" fmla="*/ 160413 h 168097"/>
                <a:gd name="connsiteX7" fmla="*/ 1621 w 83506"/>
                <a:gd name="connsiteY7" fmla="*/ 160413 h 168097"/>
                <a:gd name="connsiteX8" fmla="*/ 1621 w 83506"/>
                <a:gd name="connsiteY8" fmla="*/ 168237 h 168097"/>
                <a:gd name="connsiteX9" fmla="*/ 42616 w 83506"/>
                <a:gd name="connsiteY9" fmla="*/ 167480 h 168097"/>
                <a:gd name="connsiteX10" fmla="*/ 83610 w 83506"/>
                <a:gd name="connsiteY10" fmla="*/ 168237 h 168097"/>
                <a:gd name="connsiteX11" fmla="*/ 83610 w 83506"/>
                <a:gd name="connsiteY11" fmla="*/ 160413 h 168097"/>
                <a:gd name="connsiteX12" fmla="*/ 75512 w 83506"/>
                <a:gd name="connsiteY12" fmla="*/ 160413 h 168097"/>
                <a:gd name="connsiteX13" fmla="*/ 51978 w 83506"/>
                <a:gd name="connsiteY13" fmla="*/ 148298 h 168097"/>
                <a:gd name="connsiteX14" fmla="*/ 51978 w 83506"/>
                <a:gd name="connsiteY14" fmla="*/ 6702 h 16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097">
                  <a:moveTo>
                    <a:pt x="51978" y="6702"/>
                  </a:moveTo>
                  <a:cubicBezTo>
                    <a:pt x="51978" y="644"/>
                    <a:pt x="51978" y="139"/>
                    <a:pt x="46158" y="139"/>
                  </a:cubicBezTo>
                  <a:cubicBezTo>
                    <a:pt x="30469" y="16293"/>
                    <a:pt x="8201" y="16293"/>
                    <a:pt x="103" y="16293"/>
                  </a:cubicBezTo>
                  <a:lnTo>
                    <a:pt x="103" y="24117"/>
                  </a:lnTo>
                  <a:cubicBezTo>
                    <a:pt x="5164" y="24117"/>
                    <a:pt x="20094" y="24117"/>
                    <a:pt x="33253" y="17555"/>
                  </a:cubicBezTo>
                  <a:lnTo>
                    <a:pt x="33253" y="148298"/>
                  </a:lnTo>
                  <a:cubicBezTo>
                    <a:pt x="33253" y="157384"/>
                    <a:pt x="32494" y="160413"/>
                    <a:pt x="9719" y="160413"/>
                  </a:cubicBezTo>
                  <a:lnTo>
                    <a:pt x="1621" y="160413"/>
                  </a:lnTo>
                  <a:lnTo>
                    <a:pt x="1621" y="168237"/>
                  </a:lnTo>
                  <a:cubicBezTo>
                    <a:pt x="10478" y="167480"/>
                    <a:pt x="32494" y="167480"/>
                    <a:pt x="42616" y="167480"/>
                  </a:cubicBezTo>
                  <a:cubicBezTo>
                    <a:pt x="52738" y="167480"/>
                    <a:pt x="74753" y="167480"/>
                    <a:pt x="83610" y="168237"/>
                  </a:cubicBezTo>
                  <a:lnTo>
                    <a:pt x="83610" y="160413"/>
                  </a:lnTo>
                  <a:lnTo>
                    <a:pt x="75512" y="160413"/>
                  </a:lnTo>
                  <a:cubicBezTo>
                    <a:pt x="52738" y="160413"/>
                    <a:pt x="51978" y="157636"/>
                    <a:pt x="51978" y="148298"/>
                  </a:cubicBezTo>
                  <a:lnTo>
                    <a:pt x="51978" y="6702"/>
                  </a:lnTo>
                  <a:close/>
                </a:path>
              </a:pathLst>
            </a:custGeom>
            <a:solidFill>
              <a:srgbClr val="000000"/>
            </a:solidFill>
            <a:ln w="25400"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5D456289-BC43-6331-1A42-40856BF761B6}"/>
                </a:ext>
              </a:extLst>
            </p:cNvPr>
            <p:cNvSpPr/>
            <p:nvPr>
              <p:custDataLst>
                <p:tags r:id="rId196"/>
              </p:custDataLst>
            </p:nvPr>
          </p:nvSpPr>
          <p:spPr>
            <a:xfrm>
              <a:off x="5295829" y="5882179"/>
              <a:ext cx="56430" cy="252398"/>
            </a:xfrm>
            <a:custGeom>
              <a:avLst/>
              <a:gdLst>
                <a:gd name="connsiteX0" fmla="*/ 55273 w 56430"/>
                <a:gd name="connsiteY0" fmla="*/ 130630 h 252398"/>
                <a:gd name="connsiteX1" fmla="*/ 56538 w 56430"/>
                <a:gd name="connsiteY1" fmla="*/ 126339 h 252398"/>
                <a:gd name="connsiteX2" fmla="*/ 55273 w 56430"/>
                <a:gd name="connsiteY2" fmla="*/ 122048 h 252398"/>
                <a:gd name="connsiteX3" fmla="*/ 10989 w 56430"/>
                <a:gd name="connsiteY3" fmla="*/ 5945 h 252398"/>
                <a:gd name="connsiteX4" fmla="*/ 5169 w 56430"/>
                <a:gd name="connsiteY4" fmla="*/ 139 h 252398"/>
                <a:gd name="connsiteX5" fmla="*/ 108 w 56430"/>
                <a:gd name="connsiteY5" fmla="*/ 5187 h 252398"/>
                <a:gd name="connsiteX6" fmla="*/ 1373 w 56430"/>
                <a:gd name="connsiteY6" fmla="*/ 9226 h 252398"/>
                <a:gd name="connsiteX7" fmla="*/ 46163 w 56430"/>
                <a:gd name="connsiteY7" fmla="*/ 126339 h 252398"/>
                <a:gd name="connsiteX8" fmla="*/ 1373 w 56430"/>
                <a:gd name="connsiteY8" fmla="*/ 242947 h 252398"/>
                <a:gd name="connsiteX9" fmla="*/ 108 w 56430"/>
                <a:gd name="connsiteY9" fmla="*/ 247490 h 252398"/>
                <a:gd name="connsiteX10" fmla="*/ 5169 w 56430"/>
                <a:gd name="connsiteY10" fmla="*/ 252538 h 252398"/>
                <a:gd name="connsiteX11" fmla="*/ 10483 w 56430"/>
                <a:gd name="connsiteY11" fmla="*/ 247490 h 252398"/>
                <a:gd name="connsiteX12" fmla="*/ 55273 w 56430"/>
                <a:gd name="connsiteY12" fmla="*/ 130630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273" y="130630"/>
                  </a:moveTo>
                  <a:cubicBezTo>
                    <a:pt x="56538" y="127601"/>
                    <a:pt x="56538" y="127096"/>
                    <a:pt x="56538" y="126339"/>
                  </a:cubicBezTo>
                  <a:cubicBezTo>
                    <a:pt x="56538" y="125582"/>
                    <a:pt x="56538" y="125077"/>
                    <a:pt x="55273" y="122048"/>
                  </a:cubicBezTo>
                  <a:lnTo>
                    <a:pt x="10989" y="5945"/>
                  </a:lnTo>
                  <a:cubicBezTo>
                    <a:pt x="9471" y="1654"/>
                    <a:pt x="7953" y="139"/>
                    <a:pt x="5169" y="139"/>
                  </a:cubicBezTo>
                  <a:cubicBezTo>
                    <a:pt x="2385" y="139"/>
                    <a:pt x="108" y="2411"/>
                    <a:pt x="108" y="5187"/>
                  </a:cubicBezTo>
                  <a:cubicBezTo>
                    <a:pt x="108" y="5945"/>
                    <a:pt x="108" y="6449"/>
                    <a:pt x="1373" y="9226"/>
                  </a:cubicBezTo>
                  <a:lnTo>
                    <a:pt x="46163" y="126339"/>
                  </a:lnTo>
                  <a:lnTo>
                    <a:pt x="1373" y="242947"/>
                  </a:lnTo>
                  <a:cubicBezTo>
                    <a:pt x="108" y="245724"/>
                    <a:pt x="108" y="246228"/>
                    <a:pt x="108" y="247490"/>
                  </a:cubicBezTo>
                  <a:cubicBezTo>
                    <a:pt x="108" y="250267"/>
                    <a:pt x="2385" y="252538"/>
                    <a:pt x="5169" y="252538"/>
                  </a:cubicBezTo>
                  <a:cubicBezTo>
                    <a:pt x="8459" y="252538"/>
                    <a:pt x="9471" y="250014"/>
                    <a:pt x="10483" y="247490"/>
                  </a:cubicBezTo>
                  <a:lnTo>
                    <a:pt x="55273" y="130630"/>
                  </a:lnTo>
                  <a:close/>
                </a:path>
              </a:pathLst>
            </a:custGeom>
            <a:solidFill>
              <a:srgbClr val="000000"/>
            </a:solidFill>
            <a:ln w="25400"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2815562B-A1BC-680E-C807-95BDC9941AF1}"/>
                </a:ext>
              </a:extLst>
            </p:cNvPr>
            <p:cNvSpPr/>
            <p:nvPr>
              <p:custDataLst>
                <p:tags r:id="rId197"/>
              </p:custDataLst>
            </p:nvPr>
          </p:nvSpPr>
          <p:spPr>
            <a:xfrm>
              <a:off x="5385634" y="6069282"/>
              <a:ext cx="85910" cy="118198"/>
            </a:xfrm>
            <a:custGeom>
              <a:avLst/>
              <a:gdLst>
                <a:gd name="connsiteX0" fmla="*/ 20483 w 85910"/>
                <a:gd name="connsiteY0" fmla="*/ 53676 h 118198"/>
                <a:gd name="connsiteX1" fmla="*/ 36425 w 85910"/>
                <a:gd name="connsiteY1" fmla="*/ 57916 h 118198"/>
                <a:gd name="connsiteX2" fmla="*/ 66715 w 85910"/>
                <a:gd name="connsiteY2" fmla="*/ 29471 h 118198"/>
                <a:gd name="connsiteX3" fmla="*/ 62287 w 85910"/>
                <a:gd name="connsiteY3" fmla="*/ 14453 h 118198"/>
                <a:gd name="connsiteX4" fmla="*/ 70790 w 85910"/>
                <a:gd name="connsiteY4" fmla="*/ 11980 h 118198"/>
                <a:gd name="connsiteX5" fmla="*/ 78406 w 85910"/>
                <a:gd name="connsiteY5" fmla="*/ 18163 h 118198"/>
                <a:gd name="connsiteX6" fmla="*/ 86023 w 85910"/>
                <a:gd name="connsiteY6" fmla="*/ 10566 h 118198"/>
                <a:gd name="connsiteX7" fmla="*/ 72561 w 85910"/>
                <a:gd name="connsiteY7" fmla="*/ 142 h 118198"/>
                <a:gd name="connsiteX8" fmla="*/ 53962 w 85910"/>
                <a:gd name="connsiteY8" fmla="*/ 6149 h 118198"/>
                <a:gd name="connsiteX9" fmla="*/ 36602 w 85910"/>
                <a:gd name="connsiteY9" fmla="*/ 1026 h 118198"/>
                <a:gd name="connsiteX10" fmla="*/ 6312 w 85910"/>
                <a:gd name="connsiteY10" fmla="*/ 29471 h 118198"/>
                <a:gd name="connsiteX11" fmla="*/ 11980 w 85910"/>
                <a:gd name="connsiteY11" fmla="*/ 45902 h 118198"/>
                <a:gd name="connsiteX12" fmla="*/ 8438 w 85910"/>
                <a:gd name="connsiteY12" fmla="*/ 57916 h 118198"/>
                <a:gd name="connsiteX13" fmla="*/ 12689 w 85910"/>
                <a:gd name="connsiteY13" fmla="*/ 70637 h 118198"/>
                <a:gd name="connsiteX14" fmla="*/ 112 w 85910"/>
                <a:gd name="connsiteY14" fmla="*/ 92192 h 118198"/>
                <a:gd name="connsiteX15" fmla="*/ 41739 w 85910"/>
                <a:gd name="connsiteY15" fmla="*/ 118341 h 118198"/>
                <a:gd name="connsiteX16" fmla="*/ 83366 w 85910"/>
                <a:gd name="connsiteY16" fmla="*/ 92192 h 118198"/>
                <a:gd name="connsiteX17" fmla="*/ 50950 w 85910"/>
                <a:gd name="connsiteY17" fmla="*/ 66927 h 118198"/>
                <a:gd name="connsiteX18" fmla="*/ 27391 w 85910"/>
                <a:gd name="connsiteY18" fmla="*/ 66397 h 118198"/>
                <a:gd name="connsiteX19" fmla="*/ 19597 w 85910"/>
                <a:gd name="connsiteY19" fmla="*/ 57916 h 118198"/>
                <a:gd name="connsiteX20" fmla="*/ 20483 w 85910"/>
                <a:gd name="connsiteY20" fmla="*/ 53676 h 118198"/>
                <a:gd name="connsiteX21" fmla="*/ 36425 w 85910"/>
                <a:gd name="connsiteY21" fmla="*/ 46432 h 118198"/>
                <a:gd name="connsiteX22" fmla="*/ 19774 w 85910"/>
                <a:gd name="connsiteY22" fmla="*/ 29471 h 118198"/>
                <a:gd name="connsiteX23" fmla="*/ 36425 w 85910"/>
                <a:gd name="connsiteY23" fmla="*/ 12510 h 118198"/>
                <a:gd name="connsiteX24" fmla="*/ 53253 w 85910"/>
                <a:gd name="connsiteY24" fmla="*/ 29471 h 118198"/>
                <a:gd name="connsiteX25" fmla="*/ 36425 w 85910"/>
                <a:gd name="connsiteY25" fmla="*/ 46432 h 118198"/>
                <a:gd name="connsiteX26" fmla="*/ 36779 w 85910"/>
                <a:gd name="connsiteY26" fmla="*/ 77881 h 118198"/>
                <a:gd name="connsiteX27" fmla="*/ 72207 w 85910"/>
                <a:gd name="connsiteY27" fmla="*/ 92192 h 118198"/>
                <a:gd name="connsiteX28" fmla="*/ 41739 w 85910"/>
                <a:gd name="connsiteY28" fmla="*/ 106856 h 118198"/>
                <a:gd name="connsiteX29" fmla="*/ 11272 w 85910"/>
                <a:gd name="connsiteY29" fmla="*/ 92192 h 118198"/>
                <a:gd name="connsiteX30" fmla="*/ 27037 w 85910"/>
                <a:gd name="connsiteY30" fmla="*/ 77881 h 118198"/>
                <a:gd name="connsiteX31" fmla="*/ 36779 w 85910"/>
                <a:gd name="connsiteY31" fmla="*/ 77881 h 11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910" h="118198">
                  <a:moveTo>
                    <a:pt x="20483" y="53676"/>
                  </a:moveTo>
                  <a:cubicBezTo>
                    <a:pt x="23494" y="55443"/>
                    <a:pt x="29340" y="57916"/>
                    <a:pt x="36425" y="57916"/>
                  </a:cubicBezTo>
                  <a:cubicBezTo>
                    <a:pt x="53607" y="57916"/>
                    <a:pt x="66715" y="44842"/>
                    <a:pt x="66715" y="29471"/>
                  </a:cubicBezTo>
                  <a:cubicBezTo>
                    <a:pt x="66715" y="23287"/>
                    <a:pt x="64413" y="17810"/>
                    <a:pt x="62287" y="14453"/>
                  </a:cubicBezTo>
                  <a:cubicBezTo>
                    <a:pt x="65830" y="12510"/>
                    <a:pt x="67778" y="12333"/>
                    <a:pt x="70790" y="11980"/>
                  </a:cubicBezTo>
                  <a:cubicBezTo>
                    <a:pt x="71852" y="16220"/>
                    <a:pt x="75041" y="18163"/>
                    <a:pt x="78406" y="18163"/>
                  </a:cubicBezTo>
                  <a:cubicBezTo>
                    <a:pt x="82658" y="18163"/>
                    <a:pt x="86023" y="14807"/>
                    <a:pt x="86023" y="10566"/>
                  </a:cubicBezTo>
                  <a:cubicBezTo>
                    <a:pt x="86023" y="5089"/>
                    <a:pt x="81595" y="142"/>
                    <a:pt x="72561" y="142"/>
                  </a:cubicBezTo>
                  <a:cubicBezTo>
                    <a:pt x="67778" y="142"/>
                    <a:pt x="60161" y="1556"/>
                    <a:pt x="53962" y="6149"/>
                  </a:cubicBezTo>
                  <a:cubicBezTo>
                    <a:pt x="52367" y="5089"/>
                    <a:pt x="45636" y="1026"/>
                    <a:pt x="36602" y="1026"/>
                  </a:cubicBezTo>
                  <a:cubicBezTo>
                    <a:pt x="19420" y="1026"/>
                    <a:pt x="6312" y="14100"/>
                    <a:pt x="6312" y="29471"/>
                  </a:cubicBezTo>
                  <a:cubicBezTo>
                    <a:pt x="6312" y="35125"/>
                    <a:pt x="8261" y="41308"/>
                    <a:pt x="11980" y="45902"/>
                  </a:cubicBezTo>
                  <a:cubicBezTo>
                    <a:pt x="10563" y="48199"/>
                    <a:pt x="8438" y="52969"/>
                    <a:pt x="8438" y="57916"/>
                  </a:cubicBezTo>
                  <a:cubicBezTo>
                    <a:pt x="8438" y="63040"/>
                    <a:pt x="10563" y="67987"/>
                    <a:pt x="12689" y="70637"/>
                  </a:cubicBezTo>
                  <a:cubicBezTo>
                    <a:pt x="5249" y="74877"/>
                    <a:pt x="112" y="83535"/>
                    <a:pt x="112" y="92192"/>
                  </a:cubicBezTo>
                  <a:cubicBezTo>
                    <a:pt x="112" y="107740"/>
                    <a:pt x="19243" y="118341"/>
                    <a:pt x="41739" y="118341"/>
                  </a:cubicBezTo>
                  <a:cubicBezTo>
                    <a:pt x="64236" y="118341"/>
                    <a:pt x="83366" y="107740"/>
                    <a:pt x="83366" y="92192"/>
                  </a:cubicBezTo>
                  <a:cubicBezTo>
                    <a:pt x="83366" y="76821"/>
                    <a:pt x="69904" y="67634"/>
                    <a:pt x="50950" y="66927"/>
                  </a:cubicBezTo>
                  <a:cubicBezTo>
                    <a:pt x="45636" y="66750"/>
                    <a:pt x="32528" y="67104"/>
                    <a:pt x="27391" y="66397"/>
                  </a:cubicBezTo>
                  <a:cubicBezTo>
                    <a:pt x="19597" y="66397"/>
                    <a:pt x="19597" y="58093"/>
                    <a:pt x="19597" y="57916"/>
                  </a:cubicBezTo>
                  <a:cubicBezTo>
                    <a:pt x="19597" y="55796"/>
                    <a:pt x="20129" y="54559"/>
                    <a:pt x="20483" y="53676"/>
                  </a:cubicBezTo>
                  <a:close/>
                  <a:moveTo>
                    <a:pt x="36425" y="46432"/>
                  </a:moveTo>
                  <a:cubicBezTo>
                    <a:pt x="27568" y="46432"/>
                    <a:pt x="19774" y="39012"/>
                    <a:pt x="19774" y="29471"/>
                  </a:cubicBezTo>
                  <a:cubicBezTo>
                    <a:pt x="19774" y="19930"/>
                    <a:pt x="27568" y="12510"/>
                    <a:pt x="36425" y="12510"/>
                  </a:cubicBezTo>
                  <a:cubicBezTo>
                    <a:pt x="45636" y="12510"/>
                    <a:pt x="53253" y="20107"/>
                    <a:pt x="53253" y="29471"/>
                  </a:cubicBezTo>
                  <a:cubicBezTo>
                    <a:pt x="53253" y="38658"/>
                    <a:pt x="45813" y="46432"/>
                    <a:pt x="36425" y="46432"/>
                  </a:cubicBezTo>
                  <a:close/>
                  <a:moveTo>
                    <a:pt x="36779" y="77881"/>
                  </a:moveTo>
                  <a:cubicBezTo>
                    <a:pt x="52367" y="77881"/>
                    <a:pt x="72207" y="77881"/>
                    <a:pt x="72207" y="92192"/>
                  </a:cubicBezTo>
                  <a:cubicBezTo>
                    <a:pt x="72207" y="99436"/>
                    <a:pt x="59453" y="106856"/>
                    <a:pt x="41739" y="106856"/>
                  </a:cubicBezTo>
                  <a:cubicBezTo>
                    <a:pt x="23849" y="106856"/>
                    <a:pt x="11272" y="99259"/>
                    <a:pt x="11272" y="92192"/>
                  </a:cubicBezTo>
                  <a:cubicBezTo>
                    <a:pt x="11272" y="85302"/>
                    <a:pt x="17649" y="78058"/>
                    <a:pt x="27037" y="77881"/>
                  </a:cubicBezTo>
                  <a:lnTo>
                    <a:pt x="36779" y="77881"/>
                  </a:lnTo>
                  <a:close/>
                </a:path>
              </a:pathLst>
            </a:custGeom>
            <a:solidFill>
              <a:srgbClr val="000000"/>
            </a:solidFill>
            <a:ln w="35560"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06A39006-663E-A5C3-F9A2-D64652D823A3}"/>
                </a:ext>
              </a:extLst>
            </p:cNvPr>
            <p:cNvSpPr/>
            <p:nvPr>
              <p:custDataLst>
                <p:tags r:id="rId198"/>
              </p:custDataLst>
            </p:nvPr>
          </p:nvSpPr>
          <p:spPr>
            <a:xfrm>
              <a:off x="5487179" y="6069635"/>
              <a:ext cx="70500" cy="78445"/>
            </a:xfrm>
            <a:custGeom>
              <a:avLst/>
              <a:gdLst>
                <a:gd name="connsiteX0" fmla="*/ 70616 w 70500"/>
                <a:gd name="connsiteY0" fmla="*/ 58623 h 78445"/>
                <a:gd name="connsiteX1" fmla="*/ 63885 w 70500"/>
                <a:gd name="connsiteY1" fmla="*/ 53146 h 78445"/>
                <a:gd name="connsiteX2" fmla="*/ 57331 w 70500"/>
                <a:gd name="connsiteY2" fmla="*/ 57209 h 78445"/>
                <a:gd name="connsiteX3" fmla="*/ 40680 w 70500"/>
                <a:gd name="connsiteY3" fmla="*/ 66927 h 78445"/>
                <a:gd name="connsiteX4" fmla="*/ 13578 w 70500"/>
                <a:gd name="connsiteY4" fmla="*/ 39541 h 78445"/>
                <a:gd name="connsiteX5" fmla="*/ 41743 w 70500"/>
                <a:gd name="connsiteY5" fmla="*/ 11803 h 78445"/>
                <a:gd name="connsiteX6" fmla="*/ 50777 w 70500"/>
                <a:gd name="connsiteY6" fmla="*/ 12333 h 78445"/>
                <a:gd name="connsiteX7" fmla="*/ 51485 w 70500"/>
                <a:gd name="connsiteY7" fmla="*/ 14276 h 78445"/>
                <a:gd name="connsiteX8" fmla="*/ 59988 w 70500"/>
                <a:gd name="connsiteY8" fmla="*/ 22404 h 78445"/>
                <a:gd name="connsiteX9" fmla="*/ 68668 w 70500"/>
                <a:gd name="connsiteY9" fmla="*/ 13746 h 78445"/>
                <a:gd name="connsiteX10" fmla="*/ 42097 w 70500"/>
                <a:gd name="connsiteY10" fmla="*/ 142 h 78445"/>
                <a:gd name="connsiteX11" fmla="*/ 116 w 70500"/>
                <a:gd name="connsiteY11" fmla="*/ 39541 h 78445"/>
                <a:gd name="connsiteX12" fmla="*/ 39794 w 70500"/>
                <a:gd name="connsiteY12" fmla="*/ 78588 h 78445"/>
                <a:gd name="connsiteX13" fmla="*/ 70616 w 70500"/>
                <a:gd name="connsiteY13" fmla="*/ 58623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616" y="58623"/>
                  </a:moveTo>
                  <a:cubicBezTo>
                    <a:pt x="70616" y="54736"/>
                    <a:pt x="67605" y="53146"/>
                    <a:pt x="63885" y="53146"/>
                  </a:cubicBezTo>
                  <a:cubicBezTo>
                    <a:pt x="61405" y="53146"/>
                    <a:pt x="58925" y="53146"/>
                    <a:pt x="57331" y="57209"/>
                  </a:cubicBezTo>
                  <a:cubicBezTo>
                    <a:pt x="54142" y="64983"/>
                    <a:pt x="47057" y="66927"/>
                    <a:pt x="40680" y="66927"/>
                  </a:cubicBezTo>
                  <a:cubicBezTo>
                    <a:pt x="25978" y="66927"/>
                    <a:pt x="13578" y="54913"/>
                    <a:pt x="13578" y="39541"/>
                  </a:cubicBezTo>
                  <a:cubicBezTo>
                    <a:pt x="13578" y="30531"/>
                    <a:pt x="19247" y="11803"/>
                    <a:pt x="41743" y="11803"/>
                  </a:cubicBezTo>
                  <a:cubicBezTo>
                    <a:pt x="46880" y="11803"/>
                    <a:pt x="49891" y="12156"/>
                    <a:pt x="50777" y="12333"/>
                  </a:cubicBezTo>
                  <a:cubicBezTo>
                    <a:pt x="51308" y="12510"/>
                    <a:pt x="51485" y="12686"/>
                    <a:pt x="51485" y="14276"/>
                  </a:cubicBezTo>
                  <a:cubicBezTo>
                    <a:pt x="51840" y="19400"/>
                    <a:pt x="55560" y="22404"/>
                    <a:pt x="59988" y="22404"/>
                  </a:cubicBezTo>
                  <a:cubicBezTo>
                    <a:pt x="65302" y="22404"/>
                    <a:pt x="68668" y="18517"/>
                    <a:pt x="68668" y="13746"/>
                  </a:cubicBezTo>
                  <a:cubicBezTo>
                    <a:pt x="68668" y="142"/>
                    <a:pt x="50245" y="142"/>
                    <a:pt x="42097" y="142"/>
                  </a:cubicBezTo>
                  <a:cubicBezTo>
                    <a:pt x="10567" y="142"/>
                    <a:pt x="116" y="24524"/>
                    <a:pt x="116" y="39541"/>
                  </a:cubicBezTo>
                  <a:cubicBezTo>
                    <a:pt x="116" y="60743"/>
                    <a:pt x="17121" y="78588"/>
                    <a:pt x="39794" y="78588"/>
                  </a:cubicBezTo>
                  <a:cubicBezTo>
                    <a:pt x="64948" y="78588"/>
                    <a:pt x="70616" y="61626"/>
                    <a:pt x="70616" y="58623"/>
                  </a:cubicBezTo>
                  <a:close/>
                </a:path>
              </a:pathLst>
            </a:custGeom>
            <a:solidFill>
              <a:srgbClr val="000000"/>
            </a:solidFill>
            <a:ln w="35560"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F83CD2D2-E951-8F86-586E-9BEDEC095635}"/>
                </a:ext>
              </a:extLst>
            </p:cNvPr>
            <p:cNvSpPr/>
            <p:nvPr>
              <p:custDataLst>
                <p:tags r:id="rId199"/>
              </p:custDataLst>
            </p:nvPr>
          </p:nvSpPr>
          <p:spPr>
            <a:xfrm>
              <a:off x="5653469" y="5882179"/>
              <a:ext cx="10122" cy="252398"/>
            </a:xfrm>
            <a:custGeom>
              <a:avLst/>
              <a:gdLst>
                <a:gd name="connsiteX0" fmla="*/ 10243 w 10122"/>
                <a:gd name="connsiteY0" fmla="*/ 9226 h 252398"/>
                <a:gd name="connsiteX1" fmla="*/ 5182 w 10122"/>
                <a:gd name="connsiteY1" fmla="*/ 139 h 252398"/>
                <a:gd name="connsiteX2" fmla="*/ 121 w 10122"/>
                <a:gd name="connsiteY2" fmla="*/ 9226 h 252398"/>
                <a:gd name="connsiteX3" fmla="*/ 121 w 10122"/>
                <a:gd name="connsiteY3" fmla="*/ 243452 h 252398"/>
                <a:gd name="connsiteX4" fmla="*/ 5182 w 10122"/>
                <a:gd name="connsiteY4" fmla="*/ 252538 h 252398"/>
                <a:gd name="connsiteX5" fmla="*/ 10243 w 10122"/>
                <a:gd name="connsiteY5" fmla="*/ 243452 h 252398"/>
                <a:gd name="connsiteX6" fmla="*/ 10243 w 10122"/>
                <a:gd name="connsiteY6" fmla="*/ 9226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43" y="9226"/>
                  </a:moveTo>
                  <a:cubicBezTo>
                    <a:pt x="10243" y="4683"/>
                    <a:pt x="10243" y="139"/>
                    <a:pt x="5182" y="139"/>
                  </a:cubicBezTo>
                  <a:cubicBezTo>
                    <a:pt x="121" y="139"/>
                    <a:pt x="121" y="4683"/>
                    <a:pt x="121" y="9226"/>
                  </a:cubicBezTo>
                  <a:lnTo>
                    <a:pt x="121" y="243452"/>
                  </a:lnTo>
                  <a:cubicBezTo>
                    <a:pt x="121" y="247995"/>
                    <a:pt x="121" y="252538"/>
                    <a:pt x="5182" y="252538"/>
                  </a:cubicBezTo>
                  <a:cubicBezTo>
                    <a:pt x="10243" y="252538"/>
                    <a:pt x="10243" y="247995"/>
                    <a:pt x="10243" y="243452"/>
                  </a:cubicBezTo>
                  <a:lnTo>
                    <a:pt x="10243" y="9226"/>
                  </a:lnTo>
                  <a:close/>
                </a:path>
              </a:pathLst>
            </a:custGeom>
            <a:solidFill>
              <a:srgbClr val="000000"/>
            </a:solidFill>
            <a:ln w="25400"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07CAF6D7-D2A2-6F4D-2419-C11FAFE903E6}"/>
                </a:ext>
              </a:extLst>
            </p:cNvPr>
            <p:cNvSpPr/>
            <p:nvPr>
              <p:custDataLst>
                <p:tags r:id="rId200"/>
              </p:custDataLst>
            </p:nvPr>
          </p:nvSpPr>
          <p:spPr>
            <a:xfrm>
              <a:off x="5707566" y="5896313"/>
              <a:ext cx="114632" cy="177941"/>
            </a:xfrm>
            <a:custGeom>
              <a:avLst/>
              <a:gdLst>
                <a:gd name="connsiteX0" fmla="*/ 58832 w 114632"/>
                <a:gd name="connsiteY0" fmla="*/ 2916 h 177941"/>
                <a:gd name="connsiteX1" fmla="*/ 55542 w 114632"/>
                <a:gd name="connsiteY1" fmla="*/ 139 h 177941"/>
                <a:gd name="connsiteX2" fmla="*/ 24670 w 114632"/>
                <a:gd name="connsiteY2" fmla="*/ 2663 h 177941"/>
                <a:gd name="connsiteX3" fmla="*/ 19862 w 114632"/>
                <a:gd name="connsiteY3" fmla="*/ 7711 h 177941"/>
                <a:gd name="connsiteX4" fmla="*/ 25935 w 114632"/>
                <a:gd name="connsiteY4" fmla="*/ 10740 h 177941"/>
                <a:gd name="connsiteX5" fmla="*/ 38588 w 114632"/>
                <a:gd name="connsiteY5" fmla="*/ 15031 h 177941"/>
                <a:gd name="connsiteX6" fmla="*/ 37829 w 114632"/>
                <a:gd name="connsiteY6" fmla="*/ 20079 h 177941"/>
                <a:gd name="connsiteX7" fmla="*/ 1136 w 114632"/>
                <a:gd name="connsiteY7" fmla="*/ 165461 h 177941"/>
                <a:gd name="connsiteX8" fmla="*/ 124 w 114632"/>
                <a:gd name="connsiteY8" fmla="*/ 171013 h 177941"/>
                <a:gd name="connsiteX9" fmla="*/ 7463 w 114632"/>
                <a:gd name="connsiteY9" fmla="*/ 178081 h 177941"/>
                <a:gd name="connsiteX10" fmla="*/ 16066 w 114632"/>
                <a:gd name="connsiteY10" fmla="*/ 172780 h 177941"/>
                <a:gd name="connsiteX11" fmla="*/ 30237 w 114632"/>
                <a:gd name="connsiteY11" fmla="*/ 117505 h 177941"/>
                <a:gd name="connsiteX12" fmla="*/ 59591 w 114632"/>
                <a:gd name="connsiteY12" fmla="*/ 138959 h 177941"/>
                <a:gd name="connsiteX13" fmla="*/ 58832 w 114632"/>
                <a:gd name="connsiteY13" fmla="*/ 144259 h 177941"/>
                <a:gd name="connsiteX14" fmla="*/ 57820 w 114632"/>
                <a:gd name="connsiteY14" fmla="*/ 153093 h 177941"/>
                <a:gd name="connsiteX15" fmla="*/ 81101 w 114632"/>
                <a:gd name="connsiteY15" fmla="*/ 178081 h 177941"/>
                <a:gd name="connsiteX16" fmla="*/ 101092 w 114632"/>
                <a:gd name="connsiteY16" fmla="*/ 164703 h 177941"/>
                <a:gd name="connsiteX17" fmla="*/ 110201 w 114632"/>
                <a:gd name="connsiteY17" fmla="*/ 139211 h 177941"/>
                <a:gd name="connsiteX18" fmla="*/ 107165 w 114632"/>
                <a:gd name="connsiteY18" fmla="*/ 136687 h 177941"/>
                <a:gd name="connsiteX19" fmla="*/ 103622 w 114632"/>
                <a:gd name="connsiteY19" fmla="*/ 141230 h 177941"/>
                <a:gd name="connsiteX20" fmla="*/ 81607 w 114632"/>
                <a:gd name="connsiteY20" fmla="*/ 172528 h 177941"/>
                <a:gd name="connsiteX21" fmla="*/ 73509 w 114632"/>
                <a:gd name="connsiteY21" fmla="*/ 160665 h 177941"/>
                <a:gd name="connsiteX22" fmla="*/ 75533 w 114632"/>
                <a:gd name="connsiteY22" fmla="*/ 146531 h 177941"/>
                <a:gd name="connsiteX23" fmla="*/ 76546 w 114632"/>
                <a:gd name="connsiteY23" fmla="*/ 138706 h 177941"/>
                <a:gd name="connsiteX24" fmla="*/ 39094 w 114632"/>
                <a:gd name="connsiteY24" fmla="*/ 112204 h 177941"/>
                <a:gd name="connsiteX25" fmla="*/ 60856 w 114632"/>
                <a:gd name="connsiteY25" fmla="*/ 93527 h 177941"/>
                <a:gd name="connsiteX26" fmla="*/ 97043 w 114632"/>
                <a:gd name="connsiteY26" fmla="*/ 69297 h 177941"/>
                <a:gd name="connsiteX27" fmla="*/ 99320 w 114632"/>
                <a:gd name="connsiteY27" fmla="*/ 69549 h 177941"/>
                <a:gd name="connsiteX28" fmla="*/ 104634 w 114632"/>
                <a:gd name="connsiteY28" fmla="*/ 71568 h 177941"/>
                <a:gd name="connsiteX29" fmla="*/ 105646 w 114632"/>
                <a:gd name="connsiteY29" fmla="*/ 72578 h 177941"/>
                <a:gd name="connsiteX30" fmla="*/ 91223 w 114632"/>
                <a:gd name="connsiteY30" fmla="*/ 86207 h 177941"/>
                <a:gd name="connsiteX31" fmla="*/ 100838 w 114632"/>
                <a:gd name="connsiteY31" fmla="*/ 95041 h 177941"/>
                <a:gd name="connsiteX32" fmla="*/ 114756 w 114632"/>
                <a:gd name="connsiteY32" fmla="*/ 79645 h 177941"/>
                <a:gd name="connsiteX33" fmla="*/ 97549 w 114632"/>
                <a:gd name="connsiteY33" fmla="*/ 63744 h 177941"/>
                <a:gd name="connsiteX34" fmla="*/ 60603 w 114632"/>
                <a:gd name="connsiteY34" fmla="*/ 85955 h 177941"/>
                <a:gd name="connsiteX35" fmla="*/ 32515 w 114632"/>
                <a:gd name="connsiteY35" fmla="*/ 109428 h 177941"/>
                <a:gd name="connsiteX36" fmla="*/ 58832 w 114632"/>
                <a:gd name="connsiteY36" fmla="*/ 2916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8832" y="2916"/>
                  </a:moveTo>
                  <a:cubicBezTo>
                    <a:pt x="58832" y="2663"/>
                    <a:pt x="58832" y="139"/>
                    <a:pt x="55542" y="139"/>
                  </a:cubicBezTo>
                  <a:cubicBezTo>
                    <a:pt x="49722" y="139"/>
                    <a:pt x="31249" y="2159"/>
                    <a:pt x="24670" y="2663"/>
                  </a:cubicBezTo>
                  <a:cubicBezTo>
                    <a:pt x="22646" y="2916"/>
                    <a:pt x="19862" y="3168"/>
                    <a:pt x="19862" y="7711"/>
                  </a:cubicBezTo>
                  <a:cubicBezTo>
                    <a:pt x="19862" y="10740"/>
                    <a:pt x="22140" y="10740"/>
                    <a:pt x="25935" y="10740"/>
                  </a:cubicBezTo>
                  <a:cubicBezTo>
                    <a:pt x="38082" y="10740"/>
                    <a:pt x="38588" y="12507"/>
                    <a:pt x="38588" y="15031"/>
                  </a:cubicBezTo>
                  <a:lnTo>
                    <a:pt x="37829" y="20079"/>
                  </a:lnTo>
                  <a:lnTo>
                    <a:pt x="1136" y="165461"/>
                  </a:lnTo>
                  <a:cubicBezTo>
                    <a:pt x="124" y="168994"/>
                    <a:pt x="124" y="169499"/>
                    <a:pt x="124" y="171013"/>
                  </a:cubicBezTo>
                  <a:cubicBezTo>
                    <a:pt x="124" y="176819"/>
                    <a:pt x="5185" y="178081"/>
                    <a:pt x="7463" y="178081"/>
                  </a:cubicBezTo>
                  <a:cubicBezTo>
                    <a:pt x="10752" y="178081"/>
                    <a:pt x="14548" y="175809"/>
                    <a:pt x="16066" y="172780"/>
                  </a:cubicBezTo>
                  <a:cubicBezTo>
                    <a:pt x="17332" y="170509"/>
                    <a:pt x="28719" y="123815"/>
                    <a:pt x="30237" y="117505"/>
                  </a:cubicBezTo>
                  <a:cubicBezTo>
                    <a:pt x="38841" y="118262"/>
                    <a:pt x="59591" y="122300"/>
                    <a:pt x="59591" y="138959"/>
                  </a:cubicBezTo>
                  <a:cubicBezTo>
                    <a:pt x="59591" y="140726"/>
                    <a:pt x="59591" y="141735"/>
                    <a:pt x="58832" y="144259"/>
                  </a:cubicBezTo>
                  <a:cubicBezTo>
                    <a:pt x="58326" y="147288"/>
                    <a:pt x="57820" y="150317"/>
                    <a:pt x="57820" y="153093"/>
                  </a:cubicBezTo>
                  <a:cubicBezTo>
                    <a:pt x="57820" y="167985"/>
                    <a:pt x="67942" y="178081"/>
                    <a:pt x="81101" y="178081"/>
                  </a:cubicBezTo>
                  <a:cubicBezTo>
                    <a:pt x="88692" y="178081"/>
                    <a:pt x="95524" y="174042"/>
                    <a:pt x="101092" y="164703"/>
                  </a:cubicBezTo>
                  <a:cubicBezTo>
                    <a:pt x="107418" y="153598"/>
                    <a:pt x="110201" y="139716"/>
                    <a:pt x="110201" y="139211"/>
                  </a:cubicBezTo>
                  <a:cubicBezTo>
                    <a:pt x="110201" y="136687"/>
                    <a:pt x="107924" y="136687"/>
                    <a:pt x="107165" y="136687"/>
                  </a:cubicBezTo>
                  <a:cubicBezTo>
                    <a:pt x="104634" y="136687"/>
                    <a:pt x="104381" y="137697"/>
                    <a:pt x="103622" y="141230"/>
                  </a:cubicBezTo>
                  <a:cubicBezTo>
                    <a:pt x="98561" y="159655"/>
                    <a:pt x="92741" y="172528"/>
                    <a:pt x="81607" y="172528"/>
                  </a:cubicBezTo>
                  <a:cubicBezTo>
                    <a:pt x="76799" y="172528"/>
                    <a:pt x="73509" y="169751"/>
                    <a:pt x="73509" y="160665"/>
                  </a:cubicBezTo>
                  <a:cubicBezTo>
                    <a:pt x="73509" y="156374"/>
                    <a:pt x="74521" y="150569"/>
                    <a:pt x="75533" y="146531"/>
                  </a:cubicBezTo>
                  <a:cubicBezTo>
                    <a:pt x="76546" y="142240"/>
                    <a:pt x="76546" y="141230"/>
                    <a:pt x="76546" y="138706"/>
                  </a:cubicBezTo>
                  <a:cubicBezTo>
                    <a:pt x="76546" y="122300"/>
                    <a:pt x="60603" y="114981"/>
                    <a:pt x="39094" y="112204"/>
                  </a:cubicBezTo>
                  <a:cubicBezTo>
                    <a:pt x="46939" y="107661"/>
                    <a:pt x="55036" y="99585"/>
                    <a:pt x="60856" y="93527"/>
                  </a:cubicBezTo>
                  <a:cubicBezTo>
                    <a:pt x="73003" y="80150"/>
                    <a:pt x="84643" y="69297"/>
                    <a:pt x="97043" y="69297"/>
                  </a:cubicBezTo>
                  <a:cubicBezTo>
                    <a:pt x="98561" y="69297"/>
                    <a:pt x="98814" y="69297"/>
                    <a:pt x="99320" y="69549"/>
                  </a:cubicBezTo>
                  <a:cubicBezTo>
                    <a:pt x="102357" y="70054"/>
                    <a:pt x="102610" y="70054"/>
                    <a:pt x="104634" y="71568"/>
                  </a:cubicBezTo>
                  <a:cubicBezTo>
                    <a:pt x="105140" y="71821"/>
                    <a:pt x="105140" y="72073"/>
                    <a:pt x="105646" y="72578"/>
                  </a:cubicBezTo>
                  <a:cubicBezTo>
                    <a:pt x="93500" y="73335"/>
                    <a:pt x="91223" y="83179"/>
                    <a:pt x="91223" y="86207"/>
                  </a:cubicBezTo>
                  <a:cubicBezTo>
                    <a:pt x="91223" y="90246"/>
                    <a:pt x="94006" y="95041"/>
                    <a:pt x="100838" y="95041"/>
                  </a:cubicBezTo>
                  <a:cubicBezTo>
                    <a:pt x="107418" y="95041"/>
                    <a:pt x="114756" y="89489"/>
                    <a:pt x="114756" y="79645"/>
                  </a:cubicBezTo>
                  <a:cubicBezTo>
                    <a:pt x="114756" y="72073"/>
                    <a:pt x="108936" y="63744"/>
                    <a:pt x="97549" y="63744"/>
                  </a:cubicBezTo>
                  <a:cubicBezTo>
                    <a:pt x="90463" y="63744"/>
                    <a:pt x="78823" y="65763"/>
                    <a:pt x="60603" y="85955"/>
                  </a:cubicBezTo>
                  <a:cubicBezTo>
                    <a:pt x="52000" y="95546"/>
                    <a:pt x="42131" y="105642"/>
                    <a:pt x="32515" y="109428"/>
                  </a:cubicBezTo>
                  <a:lnTo>
                    <a:pt x="58832" y="2916"/>
                  </a:lnTo>
                  <a:close/>
                </a:path>
              </a:pathLst>
            </a:custGeom>
            <a:solidFill>
              <a:srgbClr val="000000"/>
            </a:solidFill>
            <a:ln w="25400"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004E3CA4-FB83-01CC-3D0C-D598A937DBA5}"/>
                </a:ext>
              </a:extLst>
            </p:cNvPr>
            <p:cNvSpPr/>
            <p:nvPr>
              <p:custDataLst>
                <p:tags r:id="rId201"/>
              </p:custDataLst>
            </p:nvPr>
          </p:nvSpPr>
          <p:spPr>
            <a:xfrm>
              <a:off x="5910589" y="6003330"/>
              <a:ext cx="154614" cy="10095"/>
            </a:xfrm>
            <a:custGeom>
              <a:avLst/>
              <a:gdLst>
                <a:gd name="connsiteX0" fmla="*/ 145889 w 154614"/>
                <a:gd name="connsiteY0" fmla="*/ 10235 h 10095"/>
                <a:gd name="connsiteX1" fmla="*/ 154746 w 154614"/>
                <a:gd name="connsiteY1" fmla="*/ 5187 h 10095"/>
                <a:gd name="connsiteX2" fmla="*/ 145889 w 154614"/>
                <a:gd name="connsiteY2" fmla="*/ 139 h 10095"/>
                <a:gd name="connsiteX3" fmla="*/ 8989 w 154614"/>
                <a:gd name="connsiteY3" fmla="*/ 139 h 10095"/>
                <a:gd name="connsiteX4" fmla="*/ 132 w 154614"/>
                <a:gd name="connsiteY4" fmla="*/ 5187 h 10095"/>
                <a:gd name="connsiteX5" fmla="*/ 8989 w 154614"/>
                <a:gd name="connsiteY5" fmla="*/ 10235 h 10095"/>
                <a:gd name="connsiteX6" fmla="*/ 145889 w 154614"/>
                <a:gd name="connsiteY6" fmla="*/ 10235 h 1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095">
                  <a:moveTo>
                    <a:pt x="145889" y="10235"/>
                  </a:moveTo>
                  <a:cubicBezTo>
                    <a:pt x="150191" y="10235"/>
                    <a:pt x="154746" y="10235"/>
                    <a:pt x="154746" y="5187"/>
                  </a:cubicBezTo>
                  <a:cubicBezTo>
                    <a:pt x="154746" y="139"/>
                    <a:pt x="150191" y="139"/>
                    <a:pt x="145889" y="139"/>
                  </a:cubicBezTo>
                  <a:lnTo>
                    <a:pt x="8989" y="139"/>
                  </a:lnTo>
                  <a:cubicBezTo>
                    <a:pt x="4687" y="139"/>
                    <a:pt x="132" y="139"/>
                    <a:pt x="132" y="5187"/>
                  </a:cubicBezTo>
                  <a:cubicBezTo>
                    <a:pt x="132" y="10235"/>
                    <a:pt x="4687" y="10235"/>
                    <a:pt x="8989" y="10235"/>
                  </a:cubicBezTo>
                  <a:lnTo>
                    <a:pt x="145889" y="10235"/>
                  </a:lnTo>
                  <a:close/>
                </a:path>
              </a:pathLst>
            </a:custGeom>
            <a:solidFill>
              <a:srgbClr val="000000"/>
            </a:solidFill>
            <a:ln w="25400"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6BFD10A1-A529-9FA3-97C1-78ED35E050CF}"/>
                </a:ext>
              </a:extLst>
            </p:cNvPr>
            <p:cNvSpPr/>
            <p:nvPr>
              <p:custDataLst>
                <p:tags r:id="rId202"/>
              </p:custDataLst>
            </p:nvPr>
          </p:nvSpPr>
          <p:spPr>
            <a:xfrm>
              <a:off x="6165158" y="5903380"/>
              <a:ext cx="83506" cy="168097"/>
            </a:xfrm>
            <a:custGeom>
              <a:avLst/>
              <a:gdLst>
                <a:gd name="connsiteX0" fmla="*/ 52017 w 83506"/>
                <a:gd name="connsiteY0" fmla="*/ 6702 h 168097"/>
                <a:gd name="connsiteX1" fmla="*/ 46197 w 83506"/>
                <a:gd name="connsiteY1" fmla="*/ 139 h 168097"/>
                <a:gd name="connsiteX2" fmla="*/ 142 w 83506"/>
                <a:gd name="connsiteY2" fmla="*/ 16293 h 168097"/>
                <a:gd name="connsiteX3" fmla="*/ 142 w 83506"/>
                <a:gd name="connsiteY3" fmla="*/ 24117 h 168097"/>
                <a:gd name="connsiteX4" fmla="*/ 33292 w 83506"/>
                <a:gd name="connsiteY4" fmla="*/ 17555 h 168097"/>
                <a:gd name="connsiteX5" fmla="*/ 33292 w 83506"/>
                <a:gd name="connsiteY5" fmla="*/ 148298 h 168097"/>
                <a:gd name="connsiteX6" fmla="*/ 9758 w 83506"/>
                <a:gd name="connsiteY6" fmla="*/ 160413 h 168097"/>
                <a:gd name="connsiteX7" fmla="*/ 1660 w 83506"/>
                <a:gd name="connsiteY7" fmla="*/ 160413 h 168097"/>
                <a:gd name="connsiteX8" fmla="*/ 1660 w 83506"/>
                <a:gd name="connsiteY8" fmla="*/ 168237 h 168097"/>
                <a:gd name="connsiteX9" fmla="*/ 42654 w 83506"/>
                <a:gd name="connsiteY9" fmla="*/ 167480 h 168097"/>
                <a:gd name="connsiteX10" fmla="*/ 83649 w 83506"/>
                <a:gd name="connsiteY10" fmla="*/ 168237 h 168097"/>
                <a:gd name="connsiteX11" fmla="*/ 83649 w 83506"/>
                <a:gd name="connsiteY11" fmla="*/ 160413 h 168097"/>
                <a:gd name="connsiteX12" fmla="*/ 75551 w 83506"/>
                <a:gd name="connsiteY12" fmla="*/ 160413 h 168097"/>
                <a:gd name="connsiteX13" fmla="*/ 52017 w 83506"/>
                <a:gd name="connsiteY13" fmla="*/ 148298 h 168097"/>
                <a:gd name="connsiteX14" fmla="*/ 52017 w 83506"/>
                <a:gd name="connsiteY14" fmla="*/ 6702 h 16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097">
                  <a:moveTo>
                    <a:pt x="52017" y="6702"/>
                  </a:moveTo>
                  <a:cubicBezTo>
                    <a:pt x="52017" y="644"/>
                    <a:pt x="52017" y="139"/>
                    <a:pt x="46197" y="139"/>
                  </a:cubicBezTo>
                  <a:cubicBezTo>
                    <a:pt x="30508" y="16293"/>
                    <a:pt x="8239" y="16293"/>
                    <a:pt x="142" y="16293"/>
                  </a:cubicBezTo>
                  <a:lnTo>
                    <a:pt x="142" y="24117"/>
                  </a:lnTo>
                  <a:cubicBezTo>
                    <a:pt x="5203" y="24117"/>
                    <a:pt x="20133" y="24117"/>
                    <a:pt x="33292" y="17555"/>
                  </a:cubicBezTo>
                  <a:lnTo>
                    <a:pt x="33292" y="148298"/>
                  </a:lnTo>
                  <a:cubicBezTo>
                    <a:pt x="33292" y="157384"/>
                    <a:pt x="32532" y="160413"/>
                    <a:pt x="9758" y="160413"/>
                  </a:cubicBezTo>
                  <a:lnTo>
                    <a:pt x="1660" y="160413"/>
                  </a:lnTo>
                  <a:lnTo>
                    <a:pt x="1660" y="168237"/>
                  </a:lnTo>
                  <a:cubicBezTo>
                    <a:pt x="10517" y="167480"/>
                    <a:pt x="32532" y="167480"/>
                    <a:pt x="42654" y="167480"/>
                  </a:cubicBezTo>
                  <a:cubicBezTo>
                    <a:pt x="52776" y="167480"/>
                    <a:pt x="74792" y="167480"/>
                    <a:pt x="83649" y="168237"/>
                  </a:cubicBezTo>
                  <a:lnTo>
                    <a:pt x="83649" y="160413"/>
                  </a:lnTo>
                  <a:lnTo>
                    <a:pt x="75551" y="160413"/>
                  </a:lnTo>
                  <a:cubicBezTo>
                    <a:pt x="52776" y="160413"/>
                    <a:pt x="52017" y="157636"/>
                    <a:pt x="52017" y="148298"/>
                  </a:cubicBezTo>
                  <a:lnTo>
                    <a:pt x="52017" y="6702"/>
                  </a:lnTo>
                  <a:close/>
                </a:path>
              </a:pathLst>
            </a:custGeom>
            <a:solidFill>
              <a:srgbClr val="000000"/>
            </a:solidFill>
            <a:ln w="25400"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BFF26A67-8770-D21A-596B-F52685AA7871}"/>
                </a:ext>
              </a:extLst>
            </p:cNvPr>
            <p:cNvSpPr/>
            <p:nvPr>
              <p:custDataLst>
                <p:tags r:id="rId203"/>
              </p:custDataLst>
            </p:nvPr>
          </p:nvSpPr>
          <p:spPr>
            <a:xfrm>
              <a:off x="6283080" y="5882179"/>
              <a:ext cx="56430" cy="252398"/>
            </a:xfrm>
            <a:custGeom>
              <a:avLst/>
              <a:gdLst>
                <a:gd name="connsiteX0" fmla="*/ 55312 w 56430"/>
                <a:gd name="connsiteY0" fmla="*/ 130630 h 252398"/>
                <a:gd name="connsiteX1" fmla="*/ 56577 w 56430"/>
                <a:gd name="connsiteY1" fmla="*/ 126339 h 252398"/>
                <a:gd name="connsiteX2" fmla="*/ 55312 w 56430"/>
                <a:gd name="connsiteY2" fmla="*/ 122048 h 252398"/>
                <a:gd name="connsiteX3" fmla="*/ 11028 w 56430"/>
                <a:gd name="connsiteY3" fmla="*/ 5945 h 252398"/>
                <a:gd name="connsiteX4" fmla="*/ 5208 w 56430"/>
                <a:gd name="connsiteY4" fmla="*/ 139 h 252398"/>
                <a:gd name="connsiteX5" fmla="*/ 147 w 56430"/>
                <a:gd name="connsiteY5" fmla="*/ 5187 h 252398"/>
                <a:gd name="connsiteX6" fmla="*/ 1412 w 56430"/>
                <a:gd name="connsiteY6" fmla="*/ 9226 h 252398"/>
                <a:gd name="connsiteX7" fmla="*/ 46202 w 56430"/>
                <a:gd name="connsiteY7" fmla="*/ 126339 h 252398"/>
                <a:gd name="connsiteX8" fmla="*/ 1412 w 56430"/>
                <a:gd name="connsiteY8" fmla="*/ 242947 h 252398"/>
                <a:gd name="connsiteX9" fmla="*/ 147 w 56430"/>
                <a:gd name="connsiteY9" fmla="*/ 247490 h 252398"/>
                <a:gd name="connsiteX10" fmla="*/ 5208 w 56430"/>
                <a:gd name="connsiteY10" fmla="*/ 252538 h 252398"/>
                <a:gd name="connsiteX11" fmla="*/ 10522 w 56430"/>
                <a:gd name="connsiteY11" fmla="*/ 247490 h 252398"/>
                <a:gd name="connsiteX12" fmla="*/ 55312 w 56430"/>
                <a:gd name="connsiteY12" fmla="*/ 130630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312" y="130630"/>
                  </a:moveTo>
                  <a:cubicBezTo>
                    <a:pt x="56577" y="127601"/>
                    <a:pt x="56577" y="127096"/>
                    <a:pt x="56577" y="126339"/>
                  </a:cubicBezTo>
                  <a:cubicBezTo>
                    <a:pt x="56577" y="125582"/>
                    <a:pt x="56577" y="125077"/>
                    <a:pt x="55312" y="122048"/>
                  </a:cubicBezTo>
                  <a:lnTo>
                    <a:pt x="11028" y="5945"/>
                  </a:lnTo>
                  <a:cubicBezTo>
                    <a:pt x="9510" y="1654"/>
                    <a:pt x="7991" y="139"/>
                    <a:pt x="5208" y="139"/>
                  </a:cubicBezTo>
                  <a:cubicBezTo>
                    <a:pt x="2424" y="139"/>
                    <a:pt x="147" y="2411"/>
                    <a:pt x="147" y="5187"/>
                  </a:cubicBezTo>
                  <a:cubicBezTo>
                    <a:pt x="147" y="5945"/>
                    <a:pt x="147" y="6449"/>
                    <a:pt x="1412" y="9226"/>
                  </a:cubicBezTo>
                  <a:lnTo>
                    <a:pt x="46202" y="126339"/>
                  </a:lnTo>
                  <a:lnTo>
                    <a:pt x="1412" y="242947"/>
                  </a:lnTo>
                  <a:cubicBezTo>
                    <a:pt x="147" y="245724"/>
                    <a:pt x="147" y="246228"/>
                    <a:pt x="147" y="247490"/>
                  </a:cubicBezTo>
                  <a:cubicBezTo>
                    <a:pt x="147" y="250267"/>
                    <a:pt x="2424" y="252538"/>
                    <a:pt x="5208" y="252538"/>
                  </a:cubicBezTo>
                  <a:cubicBezTo>
                    <a:pt x="8497" y="252538"/>
                    <a:pt x="9510" y="250014"/>
                    <a:pt x="10522" y="247490"/>
                  </a:cubicBezTo>
                  <a:lnTo>
                    <a:pt x="55312" y="130630"/>
                  </a:lnTo>
                  <a:close/>
                </a:path>
              </a:pathLst>
            </a:custGeom>
            <a:solidFill>
              <a:srgbClr val="000000"/>
            </a:solidFill>
            <a:ln w="25400"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2E78E786-974B-C3E0-5046-22F854344D39}"/>
                </a:ext>
              </a:extLst>
            </p:cNvPr>
            <p:cNvSpPr/>
            <p:nvPr>
              <p:custDataLst>
                <p:tags r:id="rId204"/>
              </p:custDataLst>
            </p:nvPr>
          </p:nvSpPr>
          <p:spPr>
            <a:xfrm>
              <a:off x="6377845" y="6039246"/>
              <a:ext cx="73334" cy="107951"/>
            </a:xfrm>
            <a:custGeom>
              <a:avLst/>
              <a:gdLst>
                <a:gd name="connsiteX0" fmla="*/ 43549 w 73334"/>
                <a:gd name="connsiteY0" fmla="*/ 7739 h 107951"/>
                <a:gd name="connsiteX1" fmla="*/ 35933 w 73334"/>
                <a:gd name="connsiteY1" fmla="*/ 142 h 107951"/>
                <a:gd name="connsiteX2" fmla="*/ 7945 w 73334"/>
                <a:gd name="connsiteY2" fmla="*/ 142 h 107951"/>
                <a:gd name="connsiteX3" fmla="*/ 151 w 73334"/>
                <a:gd name="connsiteY3" fmla="*/ 5972 h 107951"/>
                <a:gd name="connsiteX4" fmla="*/ 7945 w 73334"/>
                <a:gd name="connsiteY4" fmla="*/ 11803 h 107951"/>
                <a:gd name="connsiteX5" fmla="*/ 30087 w 73334"/>
                <a:gd name="connsiteY5" fmla="*/ 11803 h 107951"/>
                <a:gd name="connsiteX6" fmla="*/ 30087 w 73334"/>
                <a:gd name="connsiteY6" fmla="*/ 96432 h 107951"/>
                <a:gd name="connsiteX7" fmla="*/ 7945 w 73334"/>
                <a:gd name="connsiteY7" fmla="*/ 96432 h 107951"/>
                <a:gd name="connsiteX8" fmla="*/ 151 w 73334"/>
                <a:gd name="connsiteY8" fmla="*/ 102262 h 107951"/>
                <a:gd name="connsiteX9" fmla="*/ 7945 w 73334"/>
                <a:gd name="connsiteY9" fmla="*/ 108093 h 107951"/>
                <a:gd name="connsiteX10" fmla="*/ 65691 w 73334"/>
                <a:gd name="connsiteY10" fmla="*/ 108093 h 107951"/>
                <a:gd name="connsiteX11" fmla="*/ 73485 w 73334"/>
                <a:gd name="connsiteY11" fmla="*/ 102262 h 107951"/>
                <a:gd name="connsiteX12" fmla="*/ 65691 w 73334"/>
                <a:gd name="connsiteY12" fmla="*/ 96432 h 107951"/>
                <a:gd name="connsiteX13" fmla="*/ 43549 w 73334"/>
                <a:gd name="connsiteY13" fmla="*/ 96432 h 107951"/>
                <a:gd name="connsiteX14" fmla="*/ 43549 w 73334"/>
                <a:gd name="connsiteY14" fmla="*/ 7739 h 10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334" h="107951">
                  <a:moveTo>
                    <a:pt x="43549" y="7739"/>
                  </a:moveTo>
                  <a:cubicBezTo>
                    <a:pt x="43549" y="1732"/>
                    <a:pt x="41778" y="142"/>
                    <a:pt x="35933" y="142"/>
                  </a:cubicBezTo>
                  <a:lnTo>
                    <a:pt x="7945" y="142"/>
                  </a:lnTo>
                  <a:cubicBezTo>
                    <a:pt x="5288" y="142"/>
                    <a:pt x="151" y="142"/>
                    <a:pt x="151" y="5972"/>
                  </a:cubicBezTo>
                  <a:cubicBezTo>
                    <a:pt x="151" y="11803"/>
                    <a:pt x="5465" y="11803"/>
                    <a:pt x="7945" y="11803"/>
                  </a:cubicBezTo>
                  <a:lnTo>
                    <a:pt x="30087" y="11803"/>
                  </a:lnTo>
                  <a:lnTo>
                    <a:pt x="30087" y="96432"/>
                  </a:lnTo>
                  <a:lnTo>
                    <a:pt x="7945" y="96432"/>
                  </a:lnTo>
                  <a:cubicBezTo>
                    <a:pt x="5288" y="96432"/>
                    <a:pt x="151" y="96432"/>
                    <a:pt x="151" y="102262"/>
                  </a:cubicBezTo>
                  <a:cubicBezTo>
                    <a:pt x="151" y="108093"/>
                    <a:pt x="5465" y="108093"/>
                    <a:pt x="7945" y="108093"/>
                  </a:cubicBezTo>
                  <a:lnTo>
                    <a:pt x="65691" y="108093"/>
                  </a:lnTo>
                  <a:cubicBezTo>
                    <a:pt x="68348" y="108093"/>
                    <a:pt x="73485" y="108093"/>
                    <a:pt x="73485" y="102262"/>
                  </a:cubicBezTo>
                  <a:cubicBezTo>
                    <a:pt x="73485" y="96432"/>
                    <a:pt x="68171" y="96432"/>
                    <a:pt x="65691" y="96432"/>
                  </a:cubicBezTo>
                  <a:lnTo>
                    <a:pt x="43549" y="96432"/>
                  </a:lnTo>
                  <a:lnTo>
                    <a:pt x="43549" y="7739"/>
                  </a:lnTo>
                  <a:close/>
                </a:path>
              </a:pathLst>
            </a:custGeom>
            <a:solidFill>
              <a:srgbClr val="000000"/>
            </a:solidFill>
            <a:ln w="35560"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F3142EA2-30B0-6DE8-7B8B-3B323BF10C0E}"/>
                </a:ext>
              </a:extLst>
            </p:cNvPr>
            <p:cNvSpPr/>
            <p:nvPr>
              <p:custDataLst>
                <p:tags r:id="rId205"/>
              </p:custDataLst>
            </p:nvPr>
          </p:nvSpPr>
          <p:spPr>
            <a:xfrm>
              <a:off x="6474430" y="6069635"/>
              <a:ext cx="70500" cy="78445"/>
            </a:xfrm>
            <a:custGeom>
              <a:avLst/>
              <a:gdLst>
                <a:gd name="connsiteX0" fmla="*/ 70655 w 70500"/>
                <a:gd name="connsiteY0" fmla="*/ 58623 h 78445"/>
                <a:gd name="connsiteX1" fmla="*/ 63924 w 70500"/>
                <a:gd name="connsiteY1" fmla="*/ 53146 h 78445"/>
                <a:gd name="connsiteX2" fmla="*/ 57370 w 70500"/>
                <a:gd name="connsiteY2" fmla="*/ 57209 h 78445"/>
                <a:gd name="connsiteX3" fmla="*/ 40719 w 70500"/>
                <a:gd name="connsiteY3" fmla="*/ 66927 h 78445"/>
                <a:gd name="connsiteX4" fmla="*/ 13617 w 70500"/>
                <a:gd name="connsiteY4" fmla="*/ 39541 h 78445"/>
                <a:gd name="connsiteX5" fmla="*/ 41782 w 70500"/>
                <a:gd name="connsiteY5" fmla="*/ 11803 h 78445"/>
                <a:gd name="connsiteX6" fmla="*/ 50816 w 70500"/>
                <a:gd name="connsiteY6" fmla="*/ 12333 h 78445"/>
                <a:gd name="connsiteX7" fmla="*/ 51524 w 70500"/>
                <a:gd name="connsiteY7" fmla="*/ 14276 h 78445"/>
                <a:gd name="connsiteX8" fmla="*/ 60027 w 70500"/>
                <a:gd name="connsiteY8" fmla="*/ 22404 h 78445"/>
                <a:gd name="connsiteX9" fmla="*/ 68706 w 70500"/>
                <a:gd name="connsiteY9" fmla="*/ 13746 h 78445"/>
                <a:gd name="connsiteX10" fmla="*/ 42136 w 70500"/>
                <a:gd name="connsiteY10" fmla="*/ 142 h 78445"/>
                <a:gd name="connsiteX11" fmla="*/ 155 w 70500"/>
                <a:gd name="connsiteY11" fmla="*/ 39541 h 78445"/>
                <a:gd name="connsiteX12" fmla="*/ 39833 w 70500"/>
                <a:gd name="connsiteY12" fmla="*/ 78588 h 78445"/>
                <a:gd name="connsiteX13" fmla="*/ 70655 w 70500"/>
                <a:gd name="connsiteY13" fmla="*/ 58623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655" y="58623"/>
                  </a:moveTo>
                  <a:cubicBezTo>
                    <a:pt x="70655" y="54736"/>
                    <a:pt x="67644" y="53146"/>
                    <a:pt x="63924" y="53146"/>
                  </a:cubicBezTo>
                  <a:cubicBezTo>
                    <a:pt x="61444" y="53146"/>
                    <a:pt x="58964" y="53146"/>
                    <a:pt x="57370" y="57209"/>
                  </a:cubicBezTo>
                  <a:cubicBezTo>
                    <a:pt x="54181" y="64983"/>
                    <a:pt x="47096" y="66927"/>
                    <a:pt x="40719" y="66927"/>
                  </a:cubicBezTo>
                  <a:cubicBezTo>
                    <a:pt x="26017" y="66927"/>
                    <a:pt x="13617" y="54913"/>
                    <a:pt x="13617" y="39541"/>
                  </a:cubicBezTo>
                  <a:cubicBezTo>
                    <a:pt x="13617" y="30531"/>
                    <a:pt x="19286" y="11803"/>
                    <a:pt x="41782" y="11803"/>
                  </a:cubicBezTo>
                  <a:cubicBezTo>
                    <a:pt x="46919" y="11803"/>
                    <a:pt x="49930" y="12156"/>
                    <a:pt x="50816" y="12333"/>
                  </a:cubicBezTo>
                  <a:cubicBezTo>
                    <a:pt x="51347" y="12510"/>
                    <a:pt x="51524" y="12686"/>
                    <a:pt x="51524" y="14276"/>
                  </a:cubicBezTo>
                  <a:cubicBezTo>
                    <a:pt x="51879" y="19400"/>
                    <a:pt x="55598" y="22404"/>
                    <a:pt x="60027" y="22404"/>
                  </a:cubicBezTo>
                  <a:cubicBezTo>
                    <a:pt x="65341" y="22404"/>
                    <a:pt x="68706" y="18517"/>
                    <a:pt x="68706" y="13746"/>
                  </a:cubicBezTo>
                  <a:cubicBezTo>
                    <a:pt x="68706" y="142"/>
                    <a:pt x="50284" y="142"/>
                    <a:pt x="42136" y="142"/>
                  </a:cubicBezTo>
                  <a:cubicBezTo>
                    <a:pt x="10606" y="142"/>
                    <a:pt x="155" y="24524"/>
                    <a:pt x="155" y="39541"/>
                  </a:cubicBezTo>
                  <a:cubicBezTo>
                    <a:pt x="155" y="60743"/>
                    <a:pt x="17160" y="78588"/>
                    <a:pt x="39833" y="78588"/>
                  </a:cubicBezTo>
                  <a:cubicBezTo>
                    <a:pt x="64987" y="78588"/>
                    <a:pt x="70655" y="61626"/>
                    <a:pt x="70655" y="58623"/>
                  </a:cubicBezTo>
                  <a:close/>
                </a:path>
              </a:pathLst>
            </a:custGeom>
            <a:solidFill>
              <a:srgbClr val="000000"/>
            </a:solidFill>
            <a:ln w="35560"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5F42051D-14B9-3CA5-4B4F-57E5D4B078A4}"/>
                </a:ext>
              </a:extLst>
            </p:cNvPr>
            <p:cNvSpPr/>
            <p:nvPr>
              <p:custDataLst>
                <p:tags r:id="rId206"/>
              </p:custDataLst>
            </p:nvPr>
          </p:nvSpPr>
          <p:spPr>
            <a:xfrm>
              <a:off x="6640720" y="5882179"/>
              <a:ext cx="10122" cy="252398"/>
            </a:xfrm>
            <a:custGeom>
              <a:avLst/>
              <a:gdLst>
                <a:gd name="connsiteX0" fmla="*/ 10282 w 10122"/>
                <a:gd name="connsiteY0" fmla="*/ 9226 h 252398"/>
                <a:gd name="connsiteX1" fmla="*/ 5221 w 10122"/>
                <a:gd name="connsiteY1" fmla="*/ 139 h 252398"/>
                <a:gd name="connsiteX2" fmla="*/ 160 w 10122"/>
                <a:gd name="connsiteY2" fmla="*/ 9226 h 252398"/>
                <a:gd name="connsiteX3" fmla="*/ 160 w 10122"/>
                <a:gd name="connsiteY3" fmla="*/ 243452 h 252398"/>
                <a:gd name="connsiteX4" fmla="*/ 5221 w 10122"/>
                <a:gd name="connsiteY4" fmla="*/ 252538 h 252398"/>
                <a:gd name="connsiteX5" fmla="*/ 10282 w 10122"/>
                <a:gd name="connsiteY5" fmla="*/ 243452 h 252398"/>
                <a:gd name="connsiteX6" fmla="*/ 10282 w 10122"/>
                <a:gd name="connsiteY6" fmla="*/ 9226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82" y="9226"/>
                  </a:moveTo>
                  <a:cubicBezTo>
                    <a:pt x="10282" y="4683"/>
                    <a:pt x="10282" y="139"/>
                    <a:pt x="5221" y="139"/>
                  </a:cubicBezTo>
                  <a:cubicBezTo>
                    <a:pt x="160" y="139"/>
                    <a:pt x="160" y="4683"/>
                    <a:pt x="160" y="9226"/>
                  </a:cubicBezTo>
                  <a:lnTo>
                    <a:pt x="160" y="243452"/>
                  </a:lnTo>
                  <a:cubicBezTo>
                    <a:pt x="160" y="247995"/>
                    <a:pt x="160" y="252538"/>
                    <a:pt x="5221" y="252538"/>
                  </a:cubicBezTo>
                  <a:cubicBezTo>
                    <a:pt x="10282" y="252538"/>
                    <a:pt x="10282" y="247995"/>
                    <a:pt x="10282" y="243452"/>
                  </a:cubicBezTo>
                  <a:lnTo>
                    <a:pt x="10282" y="9226"/>
                  </a:lnTo>
                  <a:close/>
                </a:path>
              </a:pathLst>
            </a:custGeom>
            <a:solidFill>
              <a:srgbClr val="000000"/>
            </a:solidFill>
            <a:ln w="25400"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B4956A7-F674-BB6B-E4DD-D58D082BA721}"/>
                </a:ext>
              </a:extLst>
            </p:cNvPr>
            <p:cNvSpPr/>
            <p:nvPr>
              <p:custDataLst>
                <p:tags r:id="rId207"/>
              </p:custDataLst>
            </p:nvPr>
          </p:nvSpPr>
          <p:spPr>
            <a:xfrm>
              <a:off x="6672802" y="5959918"/>
              <a:ext cx="132092" cy="160525"/>
            </a:xfrm>
            <a:custGeom>
              <a:avLst/>
              <a:gdLst>
                <a:gd name="connsiteX0" fmla="*/ 19648 w 132092"/>
                <a:gd name="connsiteY0" fmla="*/ 142492 h 160525"/>
                <a:gd name="connsiteX1" fmla="*/ 5983 w 132092"/>
                <a:gd name="connsiteY1" fmla="*/ 152841 h 160525"/>
                <a:gd name="connsiteX2" fmla="*/ 163 w 132092"/>
                <a:gd name="connsiteY2" fmla="*/ 157636 h 160525"/>
                <a:gd name="connsiteX3" fmla="*/ 3453 w 132092"/>
                <a:gd name="connsiteY3" fmla="*/ 160665 h 160525"/>
                <a:gd name="connsiteX4" fmla="*/ 24709 w 132092"/>
                <a:gd name="connsiteY4" fmla="*/ 159908 h 160525"/>
                <a:gd name="connsiteX5" fmla="*/ 49761 w 132092"/>
                <a:gd name="connsiteY5" fmla="*/ 160665 h 160525"/>
                <a:gd name="connsiteX6" fmla="*/ 54316 w 132092"/>
                <a:gd name="connsiteY6" fmla="*/ 155617 h 160525"/>
                <a:gd name="connsiteX7" fmla="*/ 48243 w 132092"/>
                <a:gd name="connsiteY7" fmla="*/ 152841 h 160525"/>
                <a:gd name="connsiteX8" fmla="*/ 35590 w 132092"/>
                <a:gd name="connsiteY8" fmla="*/ 148802 h 160525"/>
                <a:gd name="connsiteX9" fmla="*/ 47990 w 132092"/>
                <a:gd name="connsiteY9" fmla="*/ 98323 h 160525"/>
                <a:gd name="connsiteX10" fmla="*/ 71270 w 132092"/>
                <a:gd name="connsiteY10" fmla="*/ 114476 h 160525"/>
                <a:gd name="connsiteX11" fmla="*/ 132256 w 132092"/>
                <a:gd name="connsiteY11" fmla="*/ 40523 h 160525"/>
                <a:gd name="connsiteX12" fmla="*/ 98600 w 132092"/>
                <a:gd name="connsiteY12" fmla="*/ 139 h 160525"/>
                <a:gd name="connsiteX13" fmla="*/ 65450 w 132092"/>
                <a:gd name="connsiteY13" fmla="*/ 19069 h 160525"/>
                <a:gd name="connsiteX14" fmla="*/ 42676 w 132092"/>
                <a:gd name="connsiteY14" fmla="*/ 139 h 160525"/>
                <a:gd name="connsiteX15" fmla="*/ 23950 w 132092"/>
                <a:gd name="connsiteY15" fmla="*/ 14526 h 160525"/>
                <a:gd name="connsiteX16" fmla="*/ 16105 w 132092"/>
                <a:gd name="connsiteY16" fmla="*/ 39009 h 160525"/>
                <a:gd name="connsiteX17" fmla="*/ 19142 w 132092"/>
                <a:gd name="connsiteY17" fmla="*/ 41533 h 160525"/>
                <a:gd name="connsiteX18" fmla="*/ 23444 w 132092"/>
                <a:gd name="connsiteY18" fmla="*/ 35728 h 160525"/>
                <a:gd name="connsiteX19" fmla="*/ 41916 w 132092"/>
                <a:gd name="connsiteY19" fmla="*/ 5692 h 160525"/>
                <a:gd name="connsiteX20" fmla="*/ 49761 w 132092"/>
                <a:gd name="connsiteY20" fmla="*/ 17303 h 160525"/>
                <a:gd name="connsiteX21" fmla="*/ 47990 w 132092"/>
                <a:gd name="connsiteY21" fmla="*/ 30175 h 160525"/>
                <a:gd name="connsiteX22" fmla="*/ 19648 w 132092"/>
                <a:gd name="connsiteY22" fmla="*/ 142492 h 160525"/>
                <a:gd name="connsiteX23" fmla="*/ 64185 w 132092"/>
                <a:gd name="connsiteY23" fmla="*/ 32951 h 160525"/>
                <a:gd name="connsiteX24" fmla="*/ 77344 w 132092"/>
                <a:gd name="connsiteY24" fmla="*/ 15283 h 160525"/>
                <a:gd name="connsiteX25" fmla="*/ 97841 w 132092"/>
                <a:gd name="connsiteY25" fmla="*/ 5692 h 160525"/>
                <a:gd name="connsiteX26" fmla="*/ 114036 w 132092"/>
                <a:gd name="connsiteY26" fmla="*/ 29418 h 160525"/>
                <a:gd name="connsiteX27" fmla="*/ 101130 w 132092"/>
                <a:gd name="connsiteY27" fmla="*/ 82926 h 160525"/>
                <a:gd name="connsiteX28" fmla="*/ 71017 w 132092"/>
                <a:gd name="connsiteY28" fmla="*/ 108923 h 160525"/>
                <a:gd name="connsiteX29" fmla="*/ 51026 w 132092"/>
                <a:gd name="connsiteY29" fmla="*/ 86460 h 160525"/>
                <a:gd name="connsiteX30" fmla="*/ 51785 w 132092"/>
                <a:gd name="connsiteY30" fmla="*/ 82421 h 160525"/>
                <a:gd name="connsiteX31" fmla="*/ 64185 w 132092"/>
                <a:gd name="connsiteY31" fmla="*/ 32951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648" y="142492"/>
                  </a:moveTo>
                  <a:cubicBezTo>
                    <a:pt x="17624" y="151074"/>
                    <a:pt x="17117" y="152841"/>
                    <a:pt x="5983" y="152841"/>
                  </a:cubicBezTo>
                  <a:cubicBezTo>
                    <a:pt x="2947" y="152841"/>
                    <a:pt x="163" y="152841"/>
                    <a:pt x="163" y="157636"/>
                  </a:cubicBezTo>
                  <a:cubicBezTo>
                    <a:pt x="163" y="159656"/>
                    <a:pt x="1428" y="160665"/>
                    <a:pt x="3453" y="160665"/>
                  </a:cubicBezTo>
                  <a:cubicBezTo>
                    <a:pt x="10285" y="160665"/>
                    <a:pt x="17624" y="159908"/>
                    <a:pt x="24709" y="159908"/>
                  </a:cubicBezTo>
                  <a:cubicBezTo>
                    <a:pt x="33060" y="159908"/>
                    <a:pt x="41663" y="160665"/>
                    <a:pt x="49761" y="160665"/>
                  </a:cubicBezTo>
                  <a:cubicBezTo>
                    <a:pt x="51026" y="160665"/>
                    <a:pt x="54316" y="160665"/>
                    <a:pt x="54316" y="155617"/>
                  </a:cubicBezTo>
                  <a:cubicBezTo>
                    <a:pt x="54316" y="152841"/>
                    <a:pt x="51785" y="152841"/>
                    <a:pt x="48243" y="152841"/>
                  </a:cubicBezTo>
                  <a:cubicBezTo>
                    <a:pt x="35590" y="152841"/>
                    <a:pt x="35590" y="151074"/>
                    <a:pt x="35590" y="148802"/>
                  </a:cubicBezTo>
                  <a:cubicBezTo>
                    <a:pt x="35590" y="145774"/>
                    <a:pt x="46218" y="104633"/>
                    <a:pt x="47990" y="98323"/>
                  </a:cubicBezTo>
                  <a:cubicBezTo>
                    <a:pt x="51279" y="105642"/>
                    <a:pt x="58365" y="114476"/>
                    <a:pt x="71270" y="114476"/>
                  </a:cubicBezTo>
                  <a:cubicBezTo>
                    <a:pt x="100624" y="114476"/>
                    <a:pt x="132256" y="77626"/>
                    <a:pt x="132256" y="40523"/>
                  </a:cubicBezTo>
                  <a:cubicBezTo>
                    <a:pt x="132256" y="16798"/>
                    <a:pt x="117832" y="139"/>
                    <a:pt x="98600" y="139"/>
                  </a:cubicBezTo>
                  <a:cubicBezTo>
                    <a:pt x="85947" y="139"/>
                    <a:pt x="73801" y="9226"/>
                    <a:pt x="65450" y="19069"/>
                  </a:cubicBezTo>
                  <a:cubicBezTo>
                    <a:pt x="62920" y="5440"/>
                    <a:pt x="52038" y="139"/>
                    <a:pt x="42676" y="139"/>
                  </a:cubicBezTo>
                  <a:cubicBezTo>
                    <a:pt x="31035" y="139"/>
                    <a:pt x="26227" y="9983"/>
                    <a:pt x="23950" y="14526"/>
                  </a:cubicBezTo>
                  <a:cubicBezTo>
                    <a:pt x="19395" y="23108"/>
                    <a:pt x="16105" y="38252"/>
                    <a:pt x="16105" y="39009"/>
                  </a:cubicBezTo>
                  <a:cubicBezTo>
                    <a:pt x="16105" y="41533"/>
                    <a:pt x="18636" y="41533"/>
                    <a:pt x="19142" y="41533"/>
                  </a:cubicBezTo>
                  <a:cubicBezTo>
                    <a:pt x="21672" y="41533"/>
                    <a:pt x="21925" y="41280"/>
                    <a:pt x="23444" y="35728"/>
                  </a:cubicBezTo>
                  <a:cubicBezTo>
                    <a:pt x="27746" y="17807"/>
                    <a:pt x="32807" y="5692"/>
                    <a:pt x="41916" y="5692"/>
                  </a:cubicBezTo>
                  <a:cubicBezTo>
                    <a:pt x="46218" y="5692"/>
                    <a:pt x="49761" y="7711"/>
                    <a:pt x="49761" y="17303"/>
                  </a:cubicBezTo>
                  <a:cubicBezTo>
                    <a:pt x="49761" y="23108"/>
                    <a:pt x="49002" y="25884"/>
                    <a:pt x="47990" y="30175"/>
                  </a:cubicBezTo>
                  <a:lnTo>
                    <a:pt x="19648" y="142492"/>
                  </a:lnTo>
                  <a:close/>
                  <a:moveTo>
                    <a:pt x="64185" y="32951"/>
                  </a:moveTo>
                  <a:cubicBezTo>
                    <a:pt x="65956" y="26136"/>
                    <a:pt x="72789" y="19069"/>
                    <a:pt x="77344" y="15283"/>
                  </a:cubicBezTo>
                  <a:cubicBezTo>
                    <a:pt x="86200" y="7459"/>
                    <a:pt x="93539" y="5692"/>
                    <a:pt x="97841" y="5692"/>
                  </a:cubicBezTo>
                  <a:cubicBezTo>
                    <a:pt x="107963" y="5692"/>
                    <a:pt x="114036" y="14526"/>
                    <a:pt x="114036" y="29418"/>
                  </a:cubicBezTo>
                  <a:cubicBezTo>
                    <a:pt x="114036" y="44309"/>
                    <a:pt x="105685" y="73335"/>
                    <a:pt x="101130" y="82926"/>
                  </a:cubicBezTo>
                  <a:cubicBezTo>
                    <a:pt x="92527" y="100594"/>
                    <a:pt x="80380" y="108923"/>
                    <a:pt x="71017" y="108923"/>
                  </a:cubicBezTo>
                  <a:cubicBezTo>
                    <a:pt x="54316" y="108923"/>
                    <a:pt x="51026" y="87974"/>
                    <a:pt x="51026" y="86460"/>
                  </a:cubicBezTo>
                  <a:cubicBezTo>
                    <a:pt x="51026" y="85955"/>
                    <a:pt x="51026" y="85450"/>
                    <a:pt x="51785" y="82421"/>
                  </a:cubicBezTo>
                  <a:lnTo>
                    <a:pt x="64185" y="32951"/>
                  </a:lnTo>
                  <a:close/>
                </a:path>
              </a:pathLst>
            </a:custGeom>
            <a:solidFill>
              <a:srgbClr val="000000"/>
            </a:solidFill>
            <a:ln w="25400"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806C9ACC-DCCD-9BEA-639F-F59885C5EE61}"/>
                </a:ext>
              </a:extLst>
            </p:cNvPr>
            <p:cNvSpPr/>
            <p:nvPr>
              <p:custDataLst>
                <p:tags r:id="rId208"/>
              </p:custDataLst>
            </p:nvPr>
          </p:nvSpPr>
          <p:spPr>
            <a:xfrm>
              <a:off x="6827524" y="5992023"/>
              <a:ext cx="64477" cy="117314"/>
            </a:xfrm>
            <a:custGeom>
              <a:avLst/>
              <a:gdLst>
                <a:gd name="connsiteX0" fmla="*/ 40201 w 64477"/>
                <a:gd name="connsiteY0" fmla="*/ 5088 h 117314"/>
                <a:gd name="connsiteX1" fmla="*/ 34887 w 64477"/>
                <a:gd name="connsiteY1" fmla="*/ 141 h 117314"/>
                <a:gd name="connsiteX2" fmla="*/ 168 w 64477"/>
                <a:gd name="connsiteY2" fmla="*/ 11448 h 117314"/>
                <a:gd name="connsiteX3" fmla="*/ 168 w 64477"/>
                <a:gd name="connsiteY3" fmla="*/ 17809 h 117314"/>
                <a:gd name="connsiteX4" fmla="*/ 25853 w 64477"/>
                <a:gd name="connsiteY4" fmla="*/ 12862 h 117314"/>
                <a:gd name="connsiteX5" fmla="*/ 25853 w 64477"/>
                <a:gd name="connsiteY5" fmla="*/ 102968 h 117314"/>
                <a:gd name="connsiteX6" fmla="*/ 8139 w 64477"/>
                <a:gd name="connsiteY6" fmla="*/ 111095 h 117314"/>
                <a:gd name="connsiteX7" fmla="*/ 1408 w 64477"/>
                <a:gd name="connsiteY7" fmla="*/ 111095 h 117314"/>
                <a:gd name="connsiteX8" fmla="*/ 1408 w 64477"/>
                <a:gd name="connsiteY8" fmla="*/ 117456 h 117314"/>
                <a:gd name="connsiteX9" fmla="*/ 32938 w 64477"/>
                <a:gd name="connsiteY9" fmla="*/ 116749 h 117314"/>
                <a:gd name="connsiteX10" fmla="*/ 64645 w 64477"/>
                <a:gd name="connsiteY10" fmla="*/ 117456 h 117314"/>
                <a:gd name="connsiteX11" fmla="*/ 64645 w 64477"/>
                <a:gd name="connsiteY11" fmla="*/ 111095 h 117314"/>
                <a:gd name="connsiteX12" fmla="*/ 57914 w 64477"/>
                <a:gd name="connsiteY12" fmla="*/ 111095 h 117314"/>
                <a:gd name="connsiteX13" fmla="*/ 40201 w 64477"/>
                <a:gd name="connsiteY13" fmla="*/ 102968 h 117314"/>
                <a:gd name="connsiteX14" fmla="*/ 40201 w 64477"/>
                <a:gd name="connsiteY14" fmla="*/ 5088 h 11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314">
                  <a:moveTo>
                    <a:pt x="40201" y="5088"/>
                  </a:moveTo>
                  <a:cubicBezTo>
                    <a:pt x="40201" y="318"/>
                    <a:pt x="39846" y="141"/>
                    <a:pt x="34887" y="141"/>
                  </a:cubicBezTo>
                  <a:cubicBezTo>
                    <a:pt x="23550" y="11272"/>
                    <a:pt x="7431" y="11448"/>
                    <a:pt x="168" y="11448"/>
                  </a:cubicBezTo>
                  <a:lnTo>
                    <a:pt x="168" y="17809"/>
                  </a:lnTo>
                  <a:cubicBezTo>
                    <a:pt x="4419" y="17809"/>
                    <a:pt x="16110" y="17809"/>
                    <a:pt x="25853" y="12862"/>
                  </a:cubicBezTo>
                  <a:lnTo>
                    <a:pt x="25853" y="102968"/>
                  </a:lnTo>
                  <a:cubicBezTo>
                    <a:pt x="25853" y="108799"/>
                    <a:pt x="25853" y="111095"/>
                    <a:pt x="8139" y="111095"/>
                  </a:cubicBezTo>
                  <a:lnTo>
                    <a:pt x="1408" y="111095"/>
                  </a:lnTo>
                  <a:lnTo>
                    <a:pt x="1408" y="117456"/>
                  </a:lnTo>
                  <a:cubicBezTo>
                    <a:pt x="4596" y="117279"/>
                    <a:pt x="26384" y="116749"/>
                    <a:pt x="32938" y="116749"/>
                  </a:cubicBezTo>
                  <a:cubicBezTo>
                    <a:pt x="38429" y="116749"/>
                    <a:pt x="60748" y="117279"/>
                    <a:pt x="64645" y="117456"/>
                  </a:cubicBezTo>
                  <a:lnTo>
                    <a:pt x="64645" y="111095"/>
                  </a:lnTo>
                  <a:lnTo>
                    <a:pt x="57914" y="111095"/>
                  </a:lnTo>
                  <a:cubicBezTo>
                    <a:pt x="40201" y="111095"/>
                    <a:pt x="40201" y="108799"/>
                    <a:pt x="40201" y="102968"/>
                  </a:cubicBezTo>
                  <a:lnTo>
                    <a:pt x="40201" y="5088"/>
                  </a:lnTo>
                  <a:close/>
                </a:path>
              </a:pathLst>
            </a:custGeom>
            <a:solidFill>
              <a:srgbClr val="000000"/>
            </a:solidFill>
            <a:ln w="25400"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3EA29711-B930-4B27-689D-FE9BD9917497}"/>
                </a:ext>
              </a:extLst>
            </p:cNvPr>
            <p:cNvSpPr/>
            <p:nvPr>
              <p:custDataLst>
                <p:tags r:id="rId209"/>
              </p:custDataLst>
            </p:nvPr>
          </p:nvSpPr>
          <p:spPr>
            <a:xfrm>
              <a:off x="6943500" y="6044724"/>
              <a:ext cx="29606" cy="75467"/>
            </a:xfrm>
            <a:custGeom>
              <a:avLst/>
              <a:gdLst>
                <a:gd name="connsiteX0" fmla="*/ 29779 w 29606"/>
                <a:gd name="connsiteY0" fmla="*/ 26641 h 75467"/>
                <a:gd name="connsiteX1" fmla="*/ 13584 w 29606"/>
                <a:gd name="connsiteY1" fmla="*/ 139 h 75467"/>
                <a:gd name="connsiteX2" fmla="*/ 173 w 29606"/>
                <a:gd name="connsiteY2" fmla="*/ 13517 h 75467"/>
                <a:gd name="connsiteX3" fmla="*/ 13584 w 29606"/>
                <a:gd name="connsiteY3" fmla="*/ 26894 h 75467"/>
                <a:gd name="connsiteX4" fmla="*/ 22441 w 29606"/>
                <a:gd name="connsiteY4" fmla="*/ 23613 h 75467"/>
                <a:gd name="connsiteX5" fmla="*/ 23706 w 29606"/>
                <a:gd name="connsiteY5" fmla="*/ 22855 h 75467"/>
                <a:gd name="connsiteX6" fmla="*/ 24212 w 29606"/>
                <a:gd name="connsiteY6" fmla="*/ 26641 h 75467"/>
                <a:gd name="connsiteX7" fmla="*/ 7005 w 29606"/>
                <a:gd name="connsiteY7" fmla="*/ 68792 h 75467"/>
                <a:gd name="connsiteX8" fmla="*/ 4221 w 29606"/>
                <a:gd name="connsiteY8" fmla="*/ 72830 h 75467"/>
                <a:gd name="connsiteX9" fmla="*/ 6752 w 29606"/>
                <a:gd name="connsiteY9" fmla="*/ 75607 h 75467"/>
                <a:gd name="connsiteX10" fmla="*/ 29779 w 29606"/>
                <a:gd name="connsiteY10" fmla="*/ 26641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779" y="26641"/>
                  </a:moveTo>
                  <a:cubicBezTo>
                    <a:pt x="29779" y="9983"/>
                    <a:pt x="23453" y="139"/>
                    <a:pt x="13584" y="139"/>
                  </a:cubicBezTo>
                  <a:cubicBezTo>
                    <a:pt x="5234" y="139"/>
                    <a:pt x="173" y="6449"/>
                    <a:pt x="173" y="13517"/>
                  </a:cubicBezTo>
                  <a:cubicBezTo>
                    <a:pt x="173" y="20331"/>
                    <a:pt x="5234" y="26894"/>
                    <a:pt x="13584" y="26894"/>
                  </a:cubicBezTo>
                  <a:cubicBezTo>
                    <a:pt x="16621" y="26894"/>
                    <a:pt x="19910" y="25884"/>
                    <a:pt x="22441" y="23613"/>
                  </a:cubicBezTo>
                  <a:cubicBezTo>
                    <a:pt x="23200" y="23108"/>
                    <a:pt x="23453" y="22855"/>
                    <a:pt x="23706" y="22855"/>
                  </a:cubicBezTo>
                  <a:cubicBezTo>
                    <a:pt x="23959" y="22855"/>
                    <a:pt x="24212" y="23108"/>
                    <a:pt x="24212" y="26641"/>
                  </a:cubicBezTo>
                  <a:cubicBezTo>
                    <a:pt x="24212" y="45319"/>
                    <a:pt x="15356" y="60463"/>
                    <a:pt x="7005" y="68792"/>
                  </a:cubicBezTo>
                  <a:cubicBezTo>
                    <a:pt x="4221" y="71568"/>
                    <a:pt x="4221" y="72073"/>
                    <a:pt x="4221" y="72830"/>
                  </a:cubicBezTo>
                  <a:cubicBezTo>
                    <a:pt x="4221" y="74597"/>
                    <a:pt x="5487" y="75607"/>
                    <a:pt x="6752" y="75607"/>
                  </a:cubicBezTo>
                  <a:cubicBezTo>
                    <a:pt x="9535" y="75607"/>
                    <a:pt x="29779" y="56172"/>
                    <a:pt x="29779" y="26641"/>
                  </a:cubicBezTo>
                  <a:close/>
                </a:path>
              </a:pathLst>
            </a:custGeom>
            <a:solidFill>
              <a:srgbClr val="000000"/>
            </a:solidFill>
            <a:ln w="25400"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673018F5-069F-1D69-C7DE-6DA2136B1669}"/>
                </a:ext>
              </a:extLst>
            </p:cNvPr>
            <p:cNvSpPr/>
            <p:nvPr>
              <p:custDataLst>
                <p:tags r:id="rId210"/>
              </p:custDataLst>
            </p:nvPr>
          </p:nvSpPr>
          <p:spPr>
            <a:xfrm>
              <a:off x="7055967" y="6044724"/>
              <a:ext cx="26823" cy="26754"/>
            </a:xfrm>
            <a:custGeom>
              <a:avLst/>
              <a:gdLst>
                <a:gd name="connsiteX0" fmla="*/ 27000 w 26823"/>
                <a:gd name="connsiteY0" fmla="*/ 13517 h 26754"/>
                <a:gd name="connsiteX1" fmla="*/ 13589 w 26823"/>
                <a:gd name="connsiteY1" fmla="*/ 139 h 26754"/>
                <a:gd name="connsiteX2" fmla="*/ 177 w 26823"/>
                <a:gd name="connsiteY2" fmla="*/ 13517 h 26754"/>
                <a:gd name="connsiteX3" fmla="*/ 13589 w 26823"/>
                <a:gd name="connsiteY3" fmla="*/ 26894 h 26754"/>
                <a:gd name="connsiteX4" fmla="*/ 27000 w 26823"/>
                <a:gd name="connsiteY4" fmla="*/ 13517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000" y="13517"/>
                  </a:moveTo>
                  <a:cubicBezTo>
                    <a:pt x="27000" y="6197"/>
                    <a:pt x="20927" y="139"/>
                    <a:pt x="13589" y="139"/>
                  </a:cubicBezTo>
                  <a:cubicBezTo>
                    <a:pt x="6250" y="139"/>
                    <a:pt x="177" y="6197"/>
                    <a:pt x="177" y="13517"/>
                  </a:cubicBezTo>
                  <a:cubicBezTo>
                    <a:pt x="177" y="20836"/>
                    <a:pt x="6250" y="26894"/>
                    <a:pt x="13589" y="26894"/>
                  </a:cubicBezTo>
                  <a:cubicBezTo>
                    <a:pt x="20927" y="26894"/>
                    <a:pt x="27000" y="20836"/>
                    <a:pt x="27000" y="13517"/>
                  </a:cubicBezTo>
                  <a:close/>
                </a:path>
              </a:pathLst>
            </a:custGeom>
            <a:solidFill>
              <a:srgbClr val="000000"/>
            </a:solidFill>
            <a:ln w="25400"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A452D646-DD37-A1F7-6FC7-0EE774C2F630}"/>
                </a:ext>
              </a:extLst>
            </p:cNvPr>
            <p:cNvSpPr/>
            <p:nvPr>
              <p:custDataLst>
                <p:tags r:id="rId211"/>
              </p:custDataLst>
            </p:nvPr>
          </p:nvSpPr>
          <p:spPr>
            <a:xfrm>
              <a:off x="7168433" y="6044724"/>
              <a:ext cx="26823" cy="26754"/>
            </a:xfrm>
            <a:custGeom>
              <a:avLst/>
              <a:gdLst>
                <a:gd name="connsiteX0" fmla="*/ 27005 w 26823"/>
                <a:gd name="connsiteY0" fmla="*/ 13517 h 26754"/>
                <a:gd name="connsiteX1" fmla="*/ 13593 w 26823"/>
                <a:gd name="connsiteY1" fmla="*/ 139 h 26754"/>
                <a:gd name="connsiteX2" fmla="*/ 181 w 26823"/>
                <a:gd name="connsiteY2" fmla="*/ 13517 h 26754"/>
                <a:gd name="connsiteX3" fmla="*/ 13593 w 26823"/>
                <a:gd name="connsiteY3" fmla="*/ 26894 h 26754"/>
                <a:gd name="connsiteX4" fmla="*/ 27005 w 26823"/>
                <a:gd name="connsiteY4" fmla="*/ 13517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005" y="13517"/>
                  </a:moveTo>
                  <a:cubicBezTo>
                    <a:pt x="27005" y="6197"/>
                    <a:pt x="20932" y="139"/>
                    <a:pt x="13593" y="139"/>
                  </a:cubicBezTo>
                  <a:cubicBezTo>
                    <a:pt x="6255" y="139"/>
                    <a:pt x="181" y="6197"/>
                    <a:pt x="181" y="13517"/>
                  </a:cubicBezTo>
                  <a:cubicBezTo>
                    <a:pt x="181" y="20836"/>
                    <a:pt x="6255" y="26894"/>
                    <a:pt x="13593" y="26894"/>
                  </a:cubicBezTo>
                  <a:cubicBezTo>
                    <a:pt x="20932" y="26894"/>
                    <a:pt x="27005" y="20836"/>
                    <a:pt x="27005" y="13517"/>
                  </a:cubicBezTo>
                  <a:close/>
                </a:path>
              </a:pathLst>
            </a:custGeom>
            <a:solidFill>
              <a:srgbClr val="000000"/>
            </a:solidFill>
            <a:ln w="25400"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F62D2F55-706D-BE78-5188-093E0A7EB6C1}"/>
                </a:ext>
              </a:extLst>
            </p:cNvPr>
            <p:cNvSpPr/>
            <p:nvPr>
              <p:custDataLst>
                <p:tags r:id="rId212"/>
              </p:custDataLst>
            </p:nvPr>
          </p:nvSpPr>
          <p:spPr>
            <a:xfrm>
              <a:off x="7280899" y="6044724"/>
              <a:ext cx="26823" cy="26754"/>
            </a:xfrm>
            <a:custGeom>
              <a:avLst/>
              <a:gdLst>
                <a:gd name="connsiteX0" fmla="*/ 27009 w 26823"/>
                <a:gd name="connsiteY0" fmla="*/ 13517 h 26754"/>
                <a:gd name="connsiteX1" fmla="*/ 13598 w 26823"/>
                <a:gd name="connsiteY1" fmla="*/ 139 h 26754"/>
                <a:gd name="connsiteX2" fmla="*/ 186 w 26823"/>
                <a:gd name="connsiteY2" fmla="*/ 13517 h 26754"/>
                <a:gd name="connsiteX3" fmla="*/ 13598 w 26823"/>
                <a:gd name="connsiteY3" fmla="*/ 26894 h 26754"/>
                <a:gd name="connsiteX4" fmla="*/ 27009 w 26823"/>
                <a:gd name="connsiteY4" fmla="*/ 13517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009" y="13517"/>
                  </a:moveTo>
                  <a:cubicBezTo>
                    <a:pt x="27009" y="6197"/>
                    <a:pt x="20936" y="139"/>
                    <a:pt x="13598" y="139"/>
                  </a:cubicBezTo>
                  <a:cubicBezTo>
                    <a:pt x="6259" y="139"/>
                    <a:pt x="186" y="6197"/>
                    <a:pt x="186" y="13517"/>
                  </a:cubicBezTo>
                  <a:cubicBezTo>
                    <a:pt x="186" y="20836"/>
                    <a:pt x="6259" y="26894"/>
                    <a:pt x="13598" y="26894"/>
                  </a:cubicBezTo>
                  <a:cubicBezTo>
                    <a:pt x="20936" y="26894"/>
                    <a:pt x="27009" y="20836"/>
                    <a:pt x="27009" y="13517"/>
                  </a:cubicBezTo>
                  <a:close/>
                </a:path>
              </a:pathLst>
            </a:custGeom>
            <a:solidFill>
              <a:srgbClr val="000000"/>
            </a:solidFill>
            <a:ln w="25400"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45AACEB4-C63F-4AFB-EDA0-F38C2250304F}"/>
                </a:ext>
              </a:extLst>
            </p:cNvPr>
            <p:cNvSpPr/>
            <p:nvPr>
              <p:custDataLst>
                <p:tags r:id="rId213"/>
              </p:custDataLst>
            </p:nvPr>
          </p:nvSpPr>
          <p:spPr>
            <a:xfrm>
              <a:off x="7393365" y="6044724"/>
              <a:ext cx="29606" cy="75467"/>
            </a:xfrm>
            <a:custGeom>
              <a:avLst/>
              <a:gdLst>
                <a:gd name="connsiteX0" fmla="*/ 29797 w 29606"/>
                <a:gd name="connsiteY0" fmla="*/ 26641 h 75467"/>
                <a:gd name="connsiteX1" fmla="*/ 13602 w 29606"/>
                <a:gd name="connsiteY1" fmla="*/ 139 h 75467"/>
                <a:gd name="connsiteX2" fmla="*/ 190 w 29606"/>
                <a:gd name="connsiteY2" fmla="*/ 13517 h 75467"/>
                <a:gd name="connsiteX3" fmla="*/ 13602 w 29606"/>
                <a:gd name="connsiteY3" fmla="*/ 26894 h 75467"/>
                <a:gd name="connsiteX4" fmla="*/ 22459 w 29606"/>
                <a:gd name="connsiteY4" fmla="*/ 23613 h 75467"/>
                <a:gd name="connsiteX5" fmla="*/ 23724 w 29606"/>
                <a:gd name="connsiteY5" fmla="*/ 22855 h 75467"/>
                <a:gd name="connsiteX6" fmla="*/ 24230 w 29606"/>
                <a:gd name="connsiteY6" fmla="*/ 26641 h 75467"/>
                <a:gd name="connsiteX7" fmla="*/ 7023 w 29606"/>
                <a:gd name="connsiteY7" fmla="*/ 68792 h 75467"/>
                <a:gd name="connsiteX8" fmla="*/ 4239 w 29606"/>
                <a:gd name="connsiteY8" fmla="*/ 72830 h 75467"/>
                <a:gd name="connsiteX9" fmla="*/ 6770 w 29606"/>
                <a:gd name="connsiteY9" fmla="*/ 75607 h 75467"/>
                <a:gd name="connsiteX10" fmla="*/ 29797 w 29606"/>
                <a:gd name="connsiteY10" fmla="*/ 26641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797" y="26641"/>
                  </a:moveTo>
                  <a:cubicBezTo>
                    <a:pt x="29797" y="9983"/>
                    <a:pt x="23471" y="139"/>
                    <a:pt x="13602" y="139"/>
                  </a:cubicBezTo>
                  <a:cubicBezTo>
                    <a:pt x="5251" y="139"/>
                    <a:pt x="190" y="6449"/>
                    <a:pt x="190" y="13517"/>
                  </a:cubicBezTo>
                  <a:cubicBezTo>
                    <a:pt x="190" y="20331"/>
                    <a:pt x="5251" y="26894"/>
                    <a:pt x="13602" y="26894"/>
                  </a:cubicBezTo>
                  <a:cubicBezTo>
                    <a:pt x="16639" y="26894"/>
                    <a:pt x="19928" y="25884"/>
                    <a:pt x="22459" y="23613"/>
                  </a:cubicBezTo>
                  <a:cubicBezTo>
                    <a:pt x="23218" y="23108"/>
                    <a:pt x="23471" y="22855"/>
                    <a:pt x="23724" y="22855"/>
                  </a:cubicBezTo>
                  <a:cubicBezTo>
                    <a:pt x="23977" y="22855"/>
                    <a:pt x="24230" y="23108"/>
                    <a:pt x="24230" y="26641"/>
                  </a:cubicBezTo>
                  <a:cubicBezTo>
                    <a:pt x="24230" y="45319"/>
                    <a:pt x="15373" y="60463"/>
                    <a:pt x="7023" y="68792"/>
                  </a:cubicBezTo>
                  <a:cubicBezTo>
                    <a:pt x="4239" y="71568"/>
                    <a:pt x="4239" y="72073"/>
                    <a:pt x="4239" y="72830"/>
                  </a:cubicBezTo>
                  <a:cubicBezTo>
                    <a:pt x="4239" y="74597"/>
                    <a:pt x="5504" y="75607"/>
                    <a:pt x="6770" y="75607"/>
                  </a:cubicBezTo>
                  <a:cubicBezTo>
                    <a:pt x="9553" y="75607"/>
                    <a:pt x="29797" y="56172"/>
                    <a:pt x="29797" y="26641"/>
                  </a:cubicBezTo>
                  <a:close/>
                </a:path>
              </a:pathLst>
            </a:custGeom>
            <a:solidFill>
              <a:srgbClr val="000000"/>
            </a:solidFill>
            <a:ln w="25400"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3900E822-F9DF-9411-437D-EACFAFE2F39B}"/>
                </a:ext>
              </a:extLst>
            </p:cNvPr>
            <p:cNvSpPr/>
            <p:nvPr>
              <p:custDataLst>
                <p:tags r:id="rId214"/>
              </p:custDataLst>
            </p:nvPr>
          </p:nvSpPr>
          <p:spPr>
            <a:xfrm>
              <a:off x="7475972" y="5959918"/>
              <a:ext cx="132092" cy="160525"/>
            </a:xfrm>
            <a:custGeom>
              <a:avLst/>
              <a:gdLst>
                <a:gd name="connsiteX0" fmla="*/ 19680 w 132092"/>
                <a:gd name="connsiteY0" fmla="*/ 142492 h 160525"/>
                <a:gd name="connsiteX1" fmla="*/ 6015 w 132092"/>
                <a:gd name="connsiteY1" fmla="*/ 152841 h 160525"/>
                <a:gd name="connsiteX2" fmla="*/ 195 w 132092"/>
                <a:gd name="connsiteY2" fmla="*/ 157636 h 160525"/>
                <a:gd name="connsiteX3" fmla="*/ 3484 w 132092"/>
                <a:gd name="connsiteY3" fmla="*/ 160665 h 160525"/>
                <a:gd name="connsiteX4" fmla="*/ 24741 w 132092"/>
                <a:gd name="connsiteY4" fmla="*/ 159908 h 160525"/>
                <a:gd name="connsiteX5" fmla="*/ 49793 w 132092"/>
                <a:gd name="connsiteY5" fmla="*/ 160665 h 160525"/>
                <a:gd name="connsiteX6" fmla="*/ 54348 w 132092"/>
                <a:gd name="connsiteY6" fmla="*/ 155617 h 160525"/>
                <a:gd name="connsiteX7" fmla="*/ 48274 w 132092"/>
                <a:gd name="connsiteY7" fmla="*/ 152841 h 160525"/>
                <a:gd name="connsiteX8" fmla="*/ 35622 w 132092"/>
                <a:gd name="connsiteY8" fmla="*/ 148802 h 160525"/>
                <a:gd name="connsiteX9" fmla="*/ 48021 w 132092"/>
                <a:gd name="connsiteY9" fmla="*/ 98323 h 160525"/>
                <a:gd name="connsiteX10" fmla="*/ 71302 w 132092"/>
                <a:gd name="connsiteY10" fmla="*/ 114476 h 160525"/>
                <a:gd name="connsiteX11" fmla="*/ 132287 w 132092"/>
                <a:gd name="connsiteY11" fmla="*/ 40523 h 160525"/>
                <a:gd name="connsiteX12" fmla="*/ 98632 w 132092"/>
                <a:gd name="connsiteY12" fmla="*/ 139 h 160525"/>
                <a:gd name="connsiteX13" fmla="*/ 65482 w 132092"/>
                <a:gd name="connsiteY13" fmla="*/ 19069 h 160525"/>
                <a:gd name="connsiteX14" fmla="*/ 42707 w 132092"/>
                <a:gd name="connsiteY14" fmla="*/ 139 h 160525"/>
                <a:gd name="connsiteX15" fmla="*/ 23981 w 132092"/>
                <a:gd name="connsiteY15" fmla="*/ 14526 h 160525"/>
                <a:gd name="connsiteX16" fmla="*/ 16137 w 132092"/>
                <a:gd name="connsiteY16" fmla="*/ 39009 h 160525"/>
                <a:gd name="connsiteX17" fmla="*/ 19173 w 132092"/>
                <a:gd name="connsiteY17" fmla="*/ 41533 h 160525"/>
                <a:gd name="connsiteX18" fmla="*/ 23475 w 132092"/>
                <a:gd name="connsiteY18" fmla="*/ 35728 h 160525"/>
                <a:gd name="connsiteX19" fmla="*/ 41948 w 132092"/>
                <a:gd name="connsiteY19" fmla="*/ 5692 h 160525"/>
                <a:gd name="connsiteX20" fmla="*/ 49793 w 132092"/>
                <a:gd name="connsiteY20" fmla="*/ 17303 h 160525"/>
                <a:gd name="connsiteX21" fmla="*/ 48021 w 132092"/>
                <a:gd name="connsiteY21" fmla="*/ 30175 h 160525"/>
                <a:gd name="connsiteX22" fmla="*/ 19680 w 132092"/>
                <a:gd name="connsiteY22" fmla="*/ 142492 h 160525"/>
                <a:gd name="connsiteX23" fmla="*/ 64217 w 132092"/>
                <a:gd name="connsiteY23" fmla="*/ 32951 h 160525"/>
                <a:gd name="connsiteX24" fmla="*/ 77375 w 132092"/>
                <a:gd name="connsiteY24" fmla="*/ 15283 h 160525"/>
                <a:gd name="connsiteX25" fmla="*/ 97872 w 132092"/>
                <a:gd name="connsiteY25" fmla="*/ 5692 h 160525"/>
                <a:gd name="connsiteX26" fmla="*/ 114068 w 132092"/>
                <a:gd name="connsiteY26" fmla="*/ 29418 h 160525"/>
                <a:gd name="connsiteX27" fmla="*/ 101162 w 132092"/>
                <a:gd name="connsiteY27" fmla="*/ 82926 h 160525"/>
                <a:gd name="connsiteX28" fmla="*/ 71049 w 132092"/>
                <a:gd name="connsiteY28" fmla="*/ 108923 h 160525"/>
                <a:gd name="connsiteX29" fmla="*/ 51058 w 132092"/>
                <a:gd name="connsiteY29" fmla="*/ 86460 h 160525"/>
                <a:gd name="connsiteX30" fmla="*/ 51817 w 132092"/>
                <a:gd name="connsiteY30" fmla="*/ 82421 h 160525"/>
                <a:gd name="connsiteX31" fmla="*/ 64217 w 132092"/>
                <a:gd name="connsiteY31" fmla="*/ 32951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680" y="142492"/>
                  </a:moveTo>
                  <a:cubicBezTo>
                    <a:pt x="17655" y="151074"/>
                    <a:pt x="17149" y="152841"/>
                    <a:pt x="6015" y="152841"/>
                  </a:cubicBezTo>
                  <a:cubicBezTo>
                    <a:pt x="2978" y="152841"/>
                    <a:pt x="195" y="152841"/>
                    <a:pt x="195" y="157636"/>
                  </a:cubicBezTo>
                  <a:cubicBezTo>
                    <a:pt x="195" y="159656"/>
                    <a:pt x="1460" y="160665"/>
                    <a:pt x="3484" y="160665"/>
                  </a:cubicBezTo>
                  <a:cubicBezTo>
                    <a:pt x="10317" y="160665"/>
                    <a:pt x="17655" y="159908"/>
                    <a:pt x="24741" y="159908"/>
                  </a:cubicBezTo>
                  <a:cubicBezTo>
                    <a:pt x="33091" y="159908"/>
                    <a:pt x="41695" y="160665"/>
                    <a:pt x="49793" y="160665"/>
                  </a:cubicBezTo>
                  <a:cubicBezTo>
                    <a:pt x="51058" y="160665"/>
                    <a:pt x="54348" y="160665"/>
                    <a:pt x="54348" y="155617"/>
                  </a:cubicBezTo>
                  <a:cubicBezTo>
                    <a:pt x="54348" y="152841"/>
                    <a:pt x="51817" y="152841"/>
                    <a:pt x="48274" y="152841"/>
                  </a:cubicBezTo>
                  <a:cubicBezTo>
                    <a:pt x="35622" y="152841"/>
                    <a:pt x="35622" y="151074"/>
                    <a:pt x="35622" y="148802"/>
                  </a:cubicBezTo>
                  <a:cubicBezTo>
                    <a:pt x="35622" y="145774"/>
                    <a:pt x="46250" y="104633"/>
                    <a:pt x="48021" y="98323"/>
                  </a:cubicBezTo>
                  <a:cubicBezTo>
                    <a:pt x="51311" y="105642"/>
                    <a:pt x="58396" y="114476"/>
                    <a:pt x="71302" y="114476"/>
                  </a:cubicBezTo>
                  <a:cubicBezTo>
                    <a:pt x="100656" y="114476"/>
                    <a:pt x="132287" y="77626"/>
                    <a:pt x="132287" y="40523"/>
                  </a:cubicBezTo>
                  <a:cubicBezTo>
                    <a:pt x="132287" y="16798"/>
                    <a:pt x="117863" y="139"/>
                    <a:pt x="98632" y="139"/>
                  </a:cubicBezTo>
                  <a:cubicBezTo>
                    <a:pt x="85979" y="139"/>
                    <a:pt x="73833" y="9226"/>
                    <a:pt x="65482" y="19069"/>
                  </a:cubicBezTo>
                  <a:cubicBezTo>
                    <a:pt x="62951" y="5440"/>
                    <a:pt x="52070" y="139"/>
                    <a:pt x="42707" y="139"/>
                  </a:cubicBezTo>
                  <a:cubicBezTo>
                    <a:pt x="31067" y="139"/>
                    <a:pt x="26259" y="9983"/>
                    <a:pt x="23981" y="14526"/>
                  </a:cubicBezTo>
                  <a:cubicBezTo>
                    <a:pt x="19427" y="23108"/>
                    <a:pt x="16137" y="38252"/>
                    <a:pt x="16137" y="39009"/>
                  </a:cubicBezTo>
                  <a:cubicBezTo>
                    <a:pt x="16137" y="41533"/>
                    <a:pt x="18667" y="41533"/>
                    <a:pt x="19173" y="41533"/>
                  </a:cubicBezTo>
                  <a:cubicBezTo>
                    <a:pt x="21704" y="41533"/>
                    <a:pt x="21957" y="41280"/>
                    <a:pt x="23475" y="35728"/>
                  </a:cubicBezTo>
                  <a:cubicBezTo>
                    <a:pt x="27777" y="17807"/>
                    <a:pt x="32838" y="5692"/>
                    <a:pt x="41948" y="5692"/>
                  </a:cubicBezTo>
                  <a:cubicBezTo>
                    <a:pt x="46250" y="5692"/>
                    <a:pt x="49793" y="7711"/>
                    <a:pt x="49793" y="17303"/>
                  </a:cubicBezTo>
                  <a:cubicBezTo>
                    <a:pt x="49793" y="23108"/>
                    <a:pt x="49033" y="25884"/>
                    <a:pt x="48021" y="30175"/>
                  </a:cubicBezTo>
                  <a:lnTo>
                    <a:pt x="19680" y="142492"/>
                  </a:lnTo>
                  <a:close/>
                  <a:moveTo>
                    <a:pt x="64217" y="32951"/>
                  </a:moveTo>
                  <a:cubicBezTo>
                    <a:pt x="65988" y="26136"/>
                    <a:pt x="72820" y="19069"/>
                    <a:pt x="77375" y="15283"/>
                  </a:cubicBezTo>
                  <a:cubicBezTo>
                    <a:pt x="86232" y="7459"/>
                    <a:pt x="93570" y="5692"/>
                    <a:pt x="97872" y="5692"/>
                  </a:cubicBezTo>
                  <a:cubicBezTo>
                    <a:pt x="107994" y="5692"/>
                    <a:pt x="114068" y="14526"/>
                    <a:pt x="114068" y="29418"/>
                  </a:cubicBezTo>
                  <a:cubicBezTo>
                    <a:pt x="114068" y="44309"/>
                    <a:pt x="105717" y="73335"/>
                    <a:pt x="101162" y="82926"/>
                  </a:cubicBezTo>
                  <a:cubicBezTo>
                    <a:pt x="92558" y="100594"/>
                    <a:pt x="80412" y="108923"/>
                    <a:pt x="71049" y="108923"/>
                  </a:cubicBezTo>
                  <a:cubicBezTo>
                    <a:pt x="54348" y="108923"/>
                    <a:pt x="51058" y="87974"/>
                    <a:pt x="51058" y="86460"/>
                  </a:cubicBezTo>
                  <a:cubicBezTo>
                    <a:pt x="51058" y="85955"/>
                    <a:pt x="51058" y="85450"/>
                    <a:pt x="51817" y="82421"/>
                  </a:cubicBezTo>
                  <a:lnTo>
                    <a:pt x="64217" y="32951"/>
                  </a:lnTo>
                  <a:close/>
                </a:path>
              </a:pathLst>
            </a:custGeom>
            <a:solidFill>
              <a:srgbClr val="000000"/>
            </a:solidFill>
            <a:ln w="25400"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73E4A76-B62B-DA6F-7A39-0BC4059444F3}"/>
                </a:ext>
              </a:extLst>
            </p:cNvPr>
            <p:cNvSpPr/>
            <p:nvPr>
              <p:custDataLst>
                <p:tags r:id="rId215"/>
              </p:custDataLst>
            </p:nvPr>
          </p:nvSpPr>
          <p:spPr>
            <a:xfrm>
              <a:off x="7624671" y="5986722"/>
              <a:ext cx="87150" cy="124382"/>
            </a:xfrm>
            <a:custGeom>
              <a:avLst/>
              <a:gdLst>
                <a:gd name="connsiteX0" fmla="*/ 42358 w 87150"/>
                <a:gd name="connsiteY0" fmla="*/ 5441 h 124382"/>
                <a:gd name="connsiteX1" fmla="*/ 43067 w 87150"/>
                <a:gd name="connsiteY1" fmla="*/ 2614 h 124382"/>
                <a:gd name="connsiteX2" fmla="*/ 40232 w 87150"/>
                <a:gd name="connsiteY2" fmla="*/ 141 h 124382"/>
                <a:gd name="connsiteX3" fmla="*/ 17559 w 87150"/>
                <a:gd name="connsiteY3" fmla="*/ 1908 h 124382"/>
                <a:gd name="connsiteX4" fmla="*/ 13662 w 87150"/>
                <a:gd name="connsiteY4" fmla="*/ 5971 h 124382"/>
                <a:gd name="connsiteX5" fmla="*/ 18267 w 87150"/>
                <a:gd name="connsiteY5" fmla="*/ 8445 h 124382"/>
                <a:gd name="connsiteX6" fmla="*/ 26770 w 87150"/>
                <a:gd name="connsiteY6" fmla="*/ 11095 h 124382"/>
                <a:gd name="connsiteX7" fmla="*/ 26061 w 87150"/>
                <a:gd name="connsiteY7" fmla="*/ 14982 h 124382"/>
                <a:gd name="connsiteX8" fmla="*/ 1085 w 87150"/>
                <a:gd name="connsiteY8" fmla="*/ 114982 h 124382"/>
                <a:gd name="connsiteX9" fmla="*/ 200 w 87150"/>
                <a:gd name="connsiteY9" fmla="*/ 118869 h 124382"/>
                <a:gd name="connsiteX10" fmla="*/ 6222 w 87150"/>
                <a:gd name="connsiteY10" fmla="*/ 124523 h 124382"/>
                <a:gd name="connsiteX11" fmla="*/ 14370 w 87150"/>
                <a:gd name="connsiteY11" fmla="*/ 117103 h 124382"/>
                <a:gd name="connsiteX12" fmla="*/ 23050 w 87150"/>
                <a:gd name="connsiteY12" fmla="*/ 82827 h 124382"/>
                <a:gd name="connsiteX13" fmla="*/ 45724 w 87150"/>
                <a:gd name="connsiteY13" fmla="*/ 97314 h 124382"/>
                <a:gd name="connsiteX14" fmla="*/ 45369 w 87150"/>
                <a:gd name="connsiteY14" fmla="*/ 100848 h 124382"/>
                <a:gd name="connsiteX15" fmla="*/ 44661 w 87150"/>
                <a:gd name="connsiteY15" fmla="*/ 106325 h 124382"/>
                <a:gd name="connsiteX16" fmla="*/ 63437 w 87150"/>
                <a:gd name="connsiteY16" fmla="*/ 124523 h 124382"/>
                <a:gd name="connsiteX17" fmla="*/ 85933 w 87150"/>
                <a:gd name="connsiteY17" fmla="*/ 97491 h 124382"/>
                <a:gd name="connsiteX18" fmla="*/ 83099 w 87150"/>
                <a:gd name="connsiteY18" fmla="*/ 95194 h 124382"/>
                <a:gd name="connsiteX19" fmla="*/ 79556 w 87150"/>
                <a:gd name="connsiteY19" fmla="*/ 99435 h 124382"/>
                <a:gd name="connsiteX20" fmla="*/ 63969 w 87150"/>
                <a:gd name="connsiteY20" fmla="*/ 119576 h 124382"/>
                <a:gd name="connsiteX21" fmla="*/ 57769 w 87150"/>
                <a:gd name="connsiteY21" fmla="*/ 110389 h 124382"/>
                <a:gd name="connsiteX22" fmla="*/ 58832 w 87150"/>
                <a:gd name="connsiteY22" fmla="*/ 102438 h 124382"/>
                <a:gd name="connsiteX23" fmla="*/ 59717 w 87150"/>
                <a:gd name="connsiteY23" fmla="*/ 96961 h 124382"/>
                <a:gd name="connsiteX24" fmla="*/ 31021 w 87150"/>
                <a:gd name="connsiteY24" fmla="*/ 78233 h 124382"/>
                <a:gd name="connsiteX25" fmla="*/ 45724 w 87150"/>
                <a:gd name="connsiteY25" fmla="*/ 66572 h 124382"/>
                <a:gd name="connsiteX26" fmla="*/ 73534 w 87150"/>
                <a:gd name="connsiteY26" fmla="*/ 49788 h 124382"/>
                <a:gd name="connsiteX27" fmla="*/ 79379 w 87150"/>
                <a:gd name="connsiteY27" fmla="*/ 52085 h 124382"/>
                <a:gd name="connsiteX28" fmla="*/ 70168 w 87150"/>
                <a:gd name="connsiteY28" fmla="*/ 61979 h 124382"/>
                <a:gd name="connsiteX29" fmla="*/ 77254 w 87150"/>
                <a:gd name="connsiteY29" fmla="*/ 68516 h 124382"/>
                <a:gd name="connsiteX30" fmla="*/ 87350 w 87150"/>
                <a:gd name="connsiteY30" fmla="*/ 57208 h 124382"/>
                <a:gd name="connsiteX31" fmla="*/ 73711 w 87150"/>
                <a:gd name="connsiteY31" fmla="*/ 44841 h 124382"/>
                <a:gd name="connsiteX32" fmla="*/ 45369 w 87150"/>
                <a:gd name="connsiteY32" fmla="*/ 60389 h 124382"/>
                <a:gd name="connsiteX33" fmla="*/ 24822 w 87150"/>
                <a:gd name="connsiteY33" fmla="*/ 75936 h 124382"/>
                <a:gd name="connsiteX34" fmla="*/ 42358 w 87150"/>
                <a:gd name="connsiteY34" fmla="*/ 5441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358" y="5441"/>
                  </a:moveTo>
                  <a:cubicBezTo>
                    <a:pt x="42535" y="5088"/>
                    <a:pt x="43067" y="2791"/>
                    <a:pt x="43067" y="2614"/>
                  </a:cubicBezTo>
                  <a:cubicBezTo>
                    <a:pt x="43067" y="1731"/>
                    <a:pt x="42358" y="141"/>
                    <a:pt x="40232" y="141"/>
                  </a:cubicBezTo>
                  <a:cubicBezTo>
                    <a:pt x="36690" y="141"/>
                    <a:pt x="21987" y="1554"/>
                    <a:pt x="17559" y="1908"/>
                  </a:cubicBezTo>
                  <a:cubicBezTo>
                    <a:pt x="16142" y="2084"/>
                    <a:pt x="13662" y="2261"/>
                    <a:pt x="13662" y="5971"/>
                  </a:cubicBezTo>
                  <a:cubicBezTo>
                    <a:pt x="13662" y="8445"/>
                    <a:pt x="16142" y="8445"/>
                    <a:pt x="18267" y="8445"/>
                  </a:cubicBezTo>
                  <a:cubicBezTo>
                    <a:pt x="26770" y="8445"/>
                    <a:pt x="26770" y="9682"/>
                    <a:pt x="26770" y="11095"/>
                  </a:cubicBezTo>
                  <a:cubicBezTo>
                    <a:pt x="26770" y="12332"/>
                    <a:pt x="26416" y="13392"/>
                    <a:pt x="26061" y="14982"/>
                  </a:cubicBezTo>
                  <a:lnTo>
                    <a:pt x="1085" y="114982"/>
                  </a:lnTo>
                  <a:cubicBezTo>
                    <a:pt x="200" y="118163"/>
                    <a:pt x="200" y="118516"/>
                    <a:pt x="200" y="118869"/>
                  </a:cubicBezTo>
                  <a:cubicBezTo>
                    <a:pt x="200" y="121520"/>
                    <a:pt x="2325" y="124523"/>
                    <a:pt x="6222" y="124523"/>
                  </a:cubicBezTo>
                  <a:cubicBezTo>
                    <a:pt x="11005" y="124523"/>
                    <a:pt x="13308" y="120989"/>
                    <a:pt x="14370" y="117103"/>
                  </a:cubicBezTo>
                  <a:cubicBezTo>
                    <a:pt x="14725" y="116396"/>
                    <a:pt x="22342" y="85300"/>
                    <a:pt x="23050" y="82827"/>
                  </a:cubicBezTo>
                  <a:cubicBezTo>
                    <a:pt x="35627" y="84064"/>
                    <a:pt x="45724" y="88127"/>
                    <a:pt x="45724" y="97314"/>
                  </a:cubicBezTo>
                  <a:cubicBezTo>
                    <a:pt x="45724" y="98198"/>
                    <a:pt x="45724" y="99081"/>
                    <a:pt x="45369" y="100848"/>
                  </a:cubicBezTo>
                  <a:cubicBezTo>
                    <a:pt x="44661" y="103498"/>
                    <a:pt x="44661" y="104382"/>
                    <a:pt x="44661" y="106325"/>
                  </a:cubicBezTo>
                  <a:cubicBezTo>
                    <a:pt x="44661" y="118869"/>
                    <a:pt x="54935" y="124523"/>
                    <a:pt x="63437" y="124523"/>
                  </a:cubicBezTo>
                  <a:cubicBezTo>
                    <a:pt x="80619" y="124523"/>
                    <a:pt x="85933" y="97668"/>
                    <a:pt x="85933" y="97491"/>
                  </a:cubicBezTo>
                  <a:cubicBezTo>
                    <a:pt x="85933" y="95194"/>
                    <a:pt x="83631" y="95194"/>
                    <a:pt x="83099" y="95194"/>
                  </a:cubicBezTo>
                  <a:cubicBezTo>
                    <a:pt x="80619" y="95194"/>
                    <a:pt x="80442" y="96078"/>
                    <a:pt x="79556" y="99435"/>
                  </a:cubicBezTo>
                  <a:cubicBezTo>
                    <a:pt x="77431" y="107032"/>
                    <a:pt x="72648" y="119576"/>
                    <a:pt x="63969" y="119576"/>
                  </a:cubicBezTo>
                  <a:cubicBezTo>
                    <a:pt x="59186" y="119576"/>
                    <a:pt x="57769" y="115159"/>
                    <a:pt x="57769" y="110389"/>
                  </a:cubicBezTo>
                  <a:cubicBezTo>
                    <a:pt x="57769" y="107385"/>
                    <a:pt x="57769" y="107032"/>
                    <a:pt x="58832" y="102438"/>
                  </a:cubicBezTo>
                  <a:cubicBezTo>
                    <a:pt x="59009" y="101908"/>
                    <a:pt x="59717" y="98905"/>
                    <a:pt x="59717" y="96961"/>
                  </a:cubicBezTo>
                  <a:cubicBezTo>
                    <a:pt x="59717" y="81237"/>
                    <a:pt x="38461" y="78763"/>
                    <a:pt x="31021" y="78233"/>
                  </a:cubicBezTo>
                  <a:cubicBezTo>
                    <a:pt x="36158" y="75053"/>
                    <a:pt x="42712" y="69222"/>
                    <a:pt x="45724" y="66572"/>
                  </a:cubicBezTo>
                  <a:cubicBezTo>
                    <a:pt x="54757" y="58092"/>
                    <a:pt x="63614" y="49788"/>
                    <a:pt x="73534" y="49788"/>
                  </a:cubicBezTo>
                  <a:cubicBezTo>
                    <a:pt x="75659" y="49788"/>
                    <a:pt x="77962" y="50318"/>
                    <a:pt x="79379" y="52085"/>
                  </a:cubicBezTo>
                  <a:cubicBezTo>
                    <a:pt x="71762" y="53321"/>
                    <a:pt x="70168" y="59328"/>
                    <a:pt x="70168" y="61979"/>
                  </a:cubicBezTo>
                  <a:cubicBezTo>
                    <a:pt x="70168" y="65866"/>
                    <a:pt x="73180" y="68516"/>
                    <a:pt x="77254" y="68516"/>
                  </a:cubicBezTo>
                  <a:cubicBezTo>
                    <a:pt x="82036" y="68516"/>
                    <a:pt x="87350" y="64629"/>
                    <a:pt x="87350" y="57208"/>
                  </a:cubicBezTo>
                  <a:cubicBezTo>
                    <a:pt x="87350" y="51378"/>
                    <a:pt x="83099" y="44841"/>
                    <a:pt x="73711" y="44841"/>
                  </a:cubicBezTo>
                  <a:cubicBezTo>
                    <a:pt x="63614" y="44841"/>
                    <a:pt x="54403" y="52085"/>
                    <a:pt x="45369" y="60389"/>
                  </a:cubicBezTo>
                  <a:cubicBezTo>
                    <a:pt x="37930" y="67456"/>
                    <a:pt x="32084" y="72933"/>
                    <a:pt x="24822" y="75936"/>
                  </a:cubicBezTo>
                  <a:lnTo>
                    <a:pt x="42358" y="5441"/>
                  </a:lnTo>
                  <a:close/>
                </a:path>
              </a:pathLst>
            </a:custGeom>
            <a:solidFill>
              <a:srgbClr val="000000"/>
            </a:solidFill>
            <a:ln w="25400"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A3E5506B-5882-0249-C435-57BD6002C85F}"/>
                </a:ext>
              </a:extLst>
            </p:cNvPr>
            <p:cNvSpPr/>
            <p:nvPr>
              <p:custDataLst>
                <p:tags r:id="rId216"/>
              </p:custDataLst>
            </p:nvPr>
          </p:nvSpPr>
          <p:spPr>
            <a:xfrm>
              <a:off x="7749809" y="5882179"/>
              <a:ext cx="56430" cy="252398"/>
            </a:xfrm>
            <a:custGeom>
              <a:avLst/>
              <a:gdLst>
                <a:gd name="connsiteX0" fmla="*/ 55370 w 56430"/>
                <a:gd name="connsiteY0" fmla="*/ 130630 h 252398"/>
                <a:gd name="connsiteX1" fmla="*/ 56635 w 56430"/>
                <a:gd name="connsiteY1" fmla="*/ 126339 h 252398"/>
                <a:gd name="connsiteX2" fmla="*/ 55370 w 56430"/>
                <a:gd name="connsiteY2" fmla="*/ 122048 h 252398"/>
                <a:gd name="connsiteX3" fmla="*/ 11086 w 56430"/>
                <a:gd name="connsiteY3" fmla="*/ 5945 h 252398"/>
                <a:gd name="connsiteX4" fmla="*/ 5266 w 56430"/>
                <a:gd name="connsiteY4" fmla="*/ 139 h 252398"/>
                <a:gd name="connsiteX5" fmla="*/ 205 w 56430"/>
                <a:gd name="connsiteY5" fmla="*/ 5187 h 252398"/>
                <a:gd name="connsiteX6" fmla="*/ 1470 w 56430"/>
                <a:gd name="connsiteY6" fmla="*/ 9226 h 252398"/>
                <a:gd name="connsiteX7" fmla="*/ 46260 w 56430"/>
                <a:gd name="connsiteY7" fmla="*/ 126339 h 252398"/>
                <a:gd name="connsiteX8" fmla="*/ 1470 w 56430"/>
                <a:gd name="connsiteY8" fmla="*/ 242947 h 252398"/>
                <a:gd name="connsiteX9" fmla="*/ 205 w 56430"/>
                <a:gd name="connsiteY9" fmla="*/ 247490 h 252398"/>
                <a:gd name="connsiteX10" fmla="*/ 5266 w 56430"/>
                <a:gd name="connsiteY10" fmla="*/ 252538 h 252398"/>
                <a:gd name="connsiteX11" fmla="*/ 10580 w 56430"/>
                <a:gd name="connsiteY11" fmla="*/ 247490 h 252398"/>
                <a:gd name="connsiteX12" fmla="*/ 55370 w 56430"/>
                <a:gd name="connsiteY12" fmla="*/ 130630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370" y="130630"/>
                  </a:moveTo>
                  <a:cubicBezTo>
                    <a:pt x="56635" y="127601"/>
                    <a:pt x="56635" y="127096"/>
                    <a:pt x="56635" y="126339"/>
                  </a:cubicBezTo>
                  <a:cubicBezTo>
                    <a:pt x="56635" y="125582"/>
                    <a:pt x="56635" y="125077"/>
                    <a:pt x="55370" y="122048"/>
                  </a:cubicBezTo>
                  <a:lnTo>
                    <a:pt x="11086" y="5945"/>
                  </a:lnTo>
                  <a:cubicBezTo>
                    <a:pt x="9567" y="1654"/>
                    <a:pt x="8049" y="139"/>
                    <a:pt x="5266" y="139"/>
                  </a:cubicBezTo>
                  <a:cubicBezTo>
                    <a:pt x="2482" y="139"/>
                    <a:pt x="205" y="2411"/>
                    <a:pt x="205" y="5187"/>
                  </a:cubicBezTo>
                  <a:cubicBezTo>
                    <a:pt x="205" y="5945"/>
                    <a:pt x="205" y="6449"/>
                    <a:pt x="1470" y="9226"/>
                  </a:cubicBezTo>
                  <a:lnTo>
                    <a:pt x="46260" y="126339"/>
                  </a:lnTo>
                  <a:lnTo>
                    <a:pt x="1470" y="242947"/>
                  </a:lnTo>
                  <a:cubicBezTo>
                    <a:pt x="205" y="245724"/>
                    <a:pt x="205" y="246228"/>
                    <a:pt x="205" y="247490"/>
                  </a:cubicBezTo>
                  <a:cubicBezTo>
                    <a:pt x="205" y="250267"/>
                    <a:pt x="2482" y="252538"/>
                    <a:pt x="5266" y="252538"/>
                  </a:cubicBezTo>
                  <a:cubicBezTo>
                    <a:pt x="8555" y="252538"/>
                    <a:pt x="9567" y="250014"/>
                    <a:pt x="10580" y="247490"/>
                  </a:cubicBezTo>
                  <a:lnTo>
                    <a:pt x="55370" y="130630"/>
                  </a:lnTo>
                  <a:close/>
                </a:path>
              </a:pathLst>
            </a:custGeom>
            <a:solidFill>
              <a:srgbClr val="000000"/>
            </a:solidFill>
            <a:ln w="25400"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3ABCB458-7FF0-4565-43A8-BF2948761DE4}"/>
                </a:ext>
              </a:extLst>
            </p:cNvPr>
            <p:cNvSpPr/>
            <p:nvPr>
              <p:custDataLst>
                <p:tags r:id="rId217"/>
              </p:custDataLst>
            </p:nvPr>
          </p:nvSpPr>
          <p:spPr>
            <a:xfrm>
              <a:off x="7836248" y="6070165"/>
              <a:ext cx="85910" cy="116254"/>
            </a:xfrm>
            <a:custGeom>
              <a:avLst/>
              <a:gdLst>
                <a:gd name="connsiteX0" fmla="*/ 35813 w 85910"/>
                <a:gd name="connsiteY0" fmla="*/ 116397 h 116254"/>
                <a:gd name="connsiteX1" fmla="*/ 43430 w 85910"/>
                <a:gd name="connsiteY1" fmla="*/ 110567 h 116254"/>
                <a:gd name="connsiteX2" fmla="*/ 35813 w 85910"/>
                <a:gd name="connsiteY2" fmla="*/ 104736 h 116254"/>
                <a:gd name="connsiteX3" fmla="*/ 28551 w 85910"/>
                <a:gd name="connsiteY3" fmla="*/ 104736 h 116254"/>
                <a:gd name="connsiteX4" fmla="*/ 28551 w 85910"/>
                <a:gd name="connsiteY4" fmla="*/ 69754 h 116254"/>
                <a:gd name="connsiteX5" fmla="*/ 48744 w 85910"/>
                <a:gd name="connsiteY5" fmla="*/ 78058 h 116254"/>
                <a:gd name="connsiteX6" fmla="*/ 86120 w 85910"/>
                <a:gd name="connsiteY6" fmla="*/ 39012 h 116254"/>
                <a:gd name="connsiteX7" fmla="*/ 50515 w 85910"/>
                <a:gd name="connsiteY7" fmla="*/ 142 h 116254"/>
                <a:gd name="connsiteX8" fmla="*/ 28551 w 85910"/>
                <a:gd name="connsiteY8" fmla="*/ 8093 h 116254"/>
                <a:gd name="connsiteX9" fmla="*/ 20934 w 85910"/>
                <a:gd name="connsiteY9" fmla="*/ 1026 h 116254"/>
                <a:gd name="connsiteX10" fmla="*/ 7826 w 85910"/>
                <a:gd name="connsiteY10" fmla="*/ 1026 h 116254"/>
                <a:gd name="connsiteX11" fmla="*/ 209 w 85910"/>
                <a:gd name="connsiteY11" fmla="*/ 6856 h 116254"/>
                <a:gd name="connsiteX12" fmla="*/ 7826 w 85910"/>
                <a:gd name="connsiteY12" fmla="*/ 12686 h 116254"/>
                <a:gd name="connsiteX13" fmla="*/ 15088 w 85910"/>
                <a:gd name="connsiteY13" fmla="*/ 12686 h 116254"/>
                <a:gd name="connsiteX14" fmla="*/ 15088 w 85910"/>
                <a:gd name="connsiteY14" fmla="*/ 104736 h 116254"/>
                <a:gd name="connsiteX15" fmla="*/ 7826 w 85910"/>
                <a:gd name="connsiteY15" fmla="*/ 104736 h 116254"/>
                <a:gd name="connsiteX16" fmla="*/ 209 w 85910"/>
                <a:gd name="connsiteY16" fmla="*/ 110567 h 116254"/>
                <a:gd name="connsiteX17" fmla="*/ 7826 w 85910"/>
                <a:gd name="connsiteY17" fmla="*/ 116397 h 116254"/>
                <a:gd name="connsiteX18" fmla="*/ 35813 w 85910"/>
                <a:gd name="connsiteY18" fmla="*/ 116397 h 116254"/>
                <a:gd name="connsiteX19" fmla="*/ 28551 w 85910"/>
                <a:gd name="connsiteY19" fmla="*/ 30708 h 116254"/>
                <a:gd name="connsiteX20" fmla="*/ 49807 w 85910"/>
                <a:gd name="connsiteY20" fmla="*/ 11803 h 116254"/>
                <a:gd name="connsiteX21" fmla="*/ 72657 w 85910"/>
                <a:gd name="connsiteY21" fmla="*/ 39012 h 116254"/>
                <a:gd name="connsiteX22" fmla="*/ 48213 w 85910"/>
                <a:gd name="connsiteY22" fmla="*/ 66397 h 116254"/>
                <a:gd name="connsiteX23" fmla="*/ 28551 w 85910"/>
                <a:gd name="connsiteY23" fmla="*/ 42899 h 116254"/>
                <a:gd name="connsiteX24" fmla="*/ 28551 w 85910"/>
                <a:gd name="connsiteY24" fmla="*/ 30708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813" y="116397"/>
                  </a:moveTo>
                  <a:cubicBezTo>
                    <a:pt x="38647" y="116397"/>
                    <a:pt x="43430" y="116397"/>
                    <a:pt x="43430" y="110567"/>
                  </a:cubicBezTo>
                  <a:cubicBezTo>
                    <a:pt x="43430" y="104736"/>
                    <a:pt x="38647" y="104736"/>
                    <a:pt x="35813" y="104736"/>
                  </a:cubicBezTo>
                  <a:lnTo>
                    <a:pt x="28551" y="104736"/>
                  </a:lnTo>
                  <a:lnTo>
                    <a:pt x="28551" y="69754"/>
                  </a:lnTo>
                  <a:cubicBezTo>
                    <a:pt x="34042" y="75054"/>
                    <a:pt x="40950" y="78058"/>
                    <a:pt x="48744" y="78058"/>
                  </a:cubicBezTo>
                  <a:cubicBezTo>
                    <a:pt x="68406" y="78058"/>
                    <a:pt x="86120" y="61450"/>
                    <a:pt x="86120" y="39012"/>
                  </a:cubicBezTo>
                  <a:cubicBezTo>
                    <a:pt x="86120" y="17633"/>
                    <a:pt x="70355" y="142"/>
                    <a:pt x="50515" y="142"/>
                  </a:cubicBezTo>
                  <a:cubicBezTo>
                    <a:pt x="42190" y="142"/>
                    <a:pt x="34928" y="3146"/>
                    <a:pt x="28551" y="8093"/>
                  </a:cubicBezTo>
                  <a:cubicBezTo>
                    <a:pt x="28551" y="1026"/>
                    <a:pt x="24654" y="1026"/>
                    <a:pt x="20934" y="1026"/>
                  </a:cubicBezTo>
                  <a:lnTo>
                    <a:pt x="7826" y="1026"/>
                  </a:lnTo>
                  <a:cubicBezTo>
                    <a:pt x="4992" y="1026"/>
                    <a:pt x="209" y="1026"/>
                    <a:pt x="209" y="6856"/>
                  </a:cubicBezTo>
                  <a:cubicBezTo>
                    <a:pt x="209" y="12686"/>
                    <a:pt x="4992" y="12686"/>
                    <a:pt x="7826" y="12686"/>
                  </a:cubicBezTo>
                  <a:lnTo>
                    <a:pt x="15088" y="12686"/>
                  </a:lnTo>
                  <a:lnTo>
                    <a:pt x="15088" y="104736"/>
                  </a:lnTo>
                  <a:lnTo>
                    <a:pt x="7826" y="104736"/>
                  </a:lnTo>
                  <a:cubicBezTo>
                    <a:pt x="4992" y="104736"/>
                    <a:pt x="209" y="104736"/>
                    <a:pt x="209" y="110567"/>
                  </a:cubicBezTo>
                  <a:cubicBezTo>
                    <a:pt x="209" y="116397"/>
                    <a:pt x="4992" y="116397"/>
                    <a:pt x="7826" y="116397"/>
                  </a:cubicBezTo>
                  <a:lnTo>
                    <a:pt x="35813" y="116397"/>
                  </a:lnTo>
                  <a:close/>
                  <a:moveTo>
                    <a:pt x="28551" y="30708"/>
                  </a:moveTo>
                  <a:cubicBezTo>
                    <a:pt x="28551" y="20460"/>
                    <a:pt x="39002" y="11803"/>
                    <a:pt x="49807" y="11803"/>
                  </a:cubicBezTo>
                  <a:cubicBezTo>
                    <a:pt x="62206" y="11803"/>
                    <a:pt x="72657" y="23817"/>
                    <a:pt x="72657" y="39012"/>
                  </a:cubicBezTo>
                  <a:cubicBezTo>
                    <a:pt x="72657" y="55089"/>
                    <a:pt x="60612" y="66397"/>
                    <a:pt x="48213" y="66397"/>
                  </a:cubicBezTo>
                  <a:cubicBezTo>
                    <a:pt x="35105" y="66397"/>
                    <a:pt x="28551" y="51733"/>
                    <a:pt x="28551" y="42899"/>
                  </a:cubicBezTo>
                  <a:lnTo>
                    <a:pt x="28551" y="30708"/>
                  </a:lnTo>
                  <a:close/>
                </a:path>
              </a:pathLst>
            </a:custGeom>
            <a:solidFill>
              <a:srgbClr val="000000"/>
            </a:solidFill>
            <a:ln w="35560"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A451E3B1-F571-C778-361A-008AC720E831}"/>
                </a:ext>
              </a:extLst>
            </p:cNvPr>
            <p:cNvSpPr/>
            <p:nvPr>
              <p:custDataLst>
                <p:tags r:id="rId218"/>
              </p:custDataLst>
            </p:nvPr>
          </p:nvSpPr>
          <p:spPr>
            <a:xfrm>
              <a:off x="7941437" y="6094067"/>
              <a:ext cx="44030" cy="78369"/>
            </a:xfrm>
            <a:custGeom>
              <a:avLst/>
              <a:gdLst>
                <a:gd name="connsiteX0" fmla="*/ 27415 w 44030"/>
                <a:gd name="connsiteY0" fmla="*/ 5570 h 78369"/>
                <a:gd name="connsiteX1" fmla="*/ 23240 w 44030"/>
                <a:gd name="connsiteY1" fmla="*/ 143 h 78369"/>
                <a:gd name="connsiteX2" fmla="*/ 19191 w 44030"/>
                <a:gd name="connsiteY2" fmla="*/ 3046 h 78369"/>
                <a:gd name="connsiteX3" fmla="*/ 3881 w 44030"/>
                <a:gd name="connsiteY3" fmla="*/ 15540 h 78369"/>
                <a:gd name="connsiteX4" fmla="*/ 212 w 44030"/>
                <a:gd name="connsiteY4" fmla="*/ 19704 h 78369"/>
                <a:gd name="connsiteX5" fmla="*/ 4767 w 44030"/>
                <a:gd name="connsiteY5" fmla="*/ 23869 h 78369"/>
                <a:gd name="connsiteX6" fmla="*/ 17799 w 44030"/>
                <a:gd name="connsiteY6" fmla="*/ 18821 h 78369"/>
                <a:gd name="connsiteX7" fmla="*/ 17799 w 44030"/>
                <a:gd name="connsiteY7" fmla="*/ 70184 h 78369"/>
                <a:gd name="connsiteX8" fmla="*/ 6538 w 44030"/>
                <a:gd name="connsiteY8" fmla="*/ 70184 h 78369"/>
                <a:gd name="connsiteX9" fmla="*/ 971 w 44030"/>
                <a:gd name="connsiteY9" fmla="*/ 74349 h 78369"/>
                <a:gd name="connsiteX10" fmla="*/ 6538 w 44030"/>
                <a:gd name="connsiteY10" fmla="*/ 78513 h 78369"/>
                <a:gd name="connsiteX11" fmla="*/ 38676 w 44030"/>
                <a:gd name="connsiteY11" fmla="*/ 78513 h 78369"/>
                <a:gd name="connsiteX12" fmla="*/ 44243 w 44030"/>
                <a:gd name="connsiteY12" fmla="*/ 74349 h 78369"/>
                <a:gd name="connsiteX13" fmla="*/ 38676 w 44030"/>
                <a:gd name="connsiteY13" fmla="*/ 70184 h 78369"/>
                <a:gd name="connsiteX14" fmla="*/ 27415 w 44030"/>
                <a:gd name="connsiteY14" fmla="*/ 70184 h 78369"/>
                <a:gd name="connsiteX15" fmla="*/ 27415 w 44030"/>
                <a:gd name="connsiteY15" fmla="*/ 5570 h 7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30" h="78369">
                  <a:moveTo>
                    <a:pt x="27415" y="5570"/>
                  </a:moveTo>
                  <a:cubicBezTo>
                    <a:pt x="27415" y="3677"/>
                    <a:pt x="27415" y="143"/>
                    <a:pt x="23240" y="143"/>
                  </a:cubicBezTo>
                  <a:cubicBezTo>
                    <a:pt x="20583" y="143"/>
                    <a:pt x="19824" y="1784"/>
                    <a:pt x="19191" y="3046"/>
                  </a:cubicBezTo>
                  <a:cubicBezTo>
                    <a:pt x="13624" y="14783"/>
                    <a:pt x="7804" y="15287"/>
                    <a:pt x="3881" y="15540"/>
                  </a:cubicBezTo>
                  <a:cubicBezTo>
                    <a:pt x="2110" y="15666"/>
                    <a:pt x="212" y="17180"/>
                    <a:pt x="212" y="19704"/>
                  </a:cubicBezTo>
                  <a:cubicBezTo>
                    <a:pt x="212" y="21219"/>
                    <a:pt x="971" y="23869"/>
                    <a:pt x="4767" y="23869"/>
                  </a:cubicBezTo>
                  <a:cubicBezTo>
                    <a:pt x="10840" y="23869"/>
                    <a:pt x="16154" y="20209"/>
                    <a:pt x="17799" y="18821"/>
                  </a:cubicBezTo>
                  <a:lnTo>
                    <a:pt x="17799" y="70184"/>
                  </a:lnTo>
                  <a:lnTo>
                    <a:pt x="6538" y="70184"/>
                  </a:lnTo>
                  <a:cubicBezTo>
                    <a:pt x="4641" y="70184"/>
                    <a:pt x="971" y="70184"/>
                    <a:pt x="971" y="74349"/>
                  </a:cubicBezTo>
                  <a:cubicBezTo>
                    <a:pt x="971" y="78513"/>
                    <a:pt x="4767" y="78513"/>
                    <a:pt x="6538" y="78513"/>
                  </a:cubicBezTo>
                  <a:lnTo>
                    <a:pt x="38676" y="78513"/>
                  </a:lnTo>
                  <a:cubicBezTo>
                    <a:pt x="40574" y="78513"/>
                    <a:pt x="44243" y="78513"/>
                    <a:pt x="44243" y="74349"/>
                  </a:cubicBezTo>
                  <a:cubicBezTo>
                    <a:pt x="44243" y="70184"/>
                    <a:pt x="40447" y="70184"/>
                    <a:pt x="38676" y="70184"/>
                  </a:cubicBezTo>
                  <a:lnTo>
                    <a:pt x="27415" y="70184"/>
                  </a:lnTo>
                  <a:lnTo>
                    <a:pt x="27415" y="5570"/>
                  </a:lnTo>
                  <a:close/>
                </a:path>
              </a:pathLst>
            </a:custGeom>
            <a:solidFill>
              <a:srgbClr val="000000"/>
            </a:solidFill>
            <a:ln w="25400"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51258707-61B6-5026-AD0E-F6B2B3E9B1AB}"/>
                </a:ext>
              </a:extLst>
            </p:cNvPr>
            <p:cNvSpPr/>
            <p:nvPr>
              <p:custDataLst>
                <p:tags r:id="rId219"/>
              </p:custDataLst>
            </p:nvPr>
          </p:nvSpPr>
          <p:spPr>
            <a:xfrm>
              <a:off x="8028114" y="6126879"/>
              <a:ext cx="20370" cy="20318"/>
            </a:xfrm>
            <a:custGeom>
              <a:avLst/>
              <a:gdLst>
                <a:gd name="connsiteX0" fmla="*/ 20586 w 20370"/>
                <a:gd name="connsiteY0" fmla="*/ 10390 h 20318"/>
                <a:gd name="connsiteX1" fmla="*/ 10489 w 20370"/>
                <a:gd name="connsiteY1" fmla="*/ 142 h 20318"/>
                <a:gd name="connsiteX2" fmla="*/ 215 w 20370"/>
                <a:gd name="connsiteY2" fmla="*/ 10213 h 20318"/>
                <a:gd name="connsiteX3" fmla="*/ 10312 w 20370"/>
                <a:gd name="connsiteY3" fmla="*/ 20461 h 20318"/>
                <a:gd name="connsiteX4" fmla="*/ 20586 w 20370"/>
                <a:gd name="connsiteY4" fmla="*/ 10390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86" y="10390"/>
                  </a:moveTo>
                  <a:cubicBezTo>
                    <a:pt x="20586" y="4029"/>
                    <a:pt x="15272" y="142"/>
                    <a:pt x="10489" y="142"/>
                  </a:cubicBezTo>
                  <a:cubicBezTo>
                    <a:pt x="4644" y="142"/>
                    <a:pt x="215" y="4913"/>
                    <a:pt x="215" y="10213"/>
                  </a:cubicBezTo>
                  <a:cubicBezTo>
                    <a:pt x="215" y="16574"/>
                    <a:pt x="5529" y="20461"/>
                    <a:pt x="10312" y="20461"/>
                  </a:cubicBezTo>
                  <a:cubicBezTo>
                    <a:pt x="16157" y="20461"/>
                    <a:pt x="20586" y="15690"/>
                    <a:pt x="20586" y="10390"/>
                  </a:cubicBezTo>
                  <a:close/>
                </a:path>
              </a:pathLst>
            </a:custGeom>
            <a:solidFill>
              <a:srgbClr val="000000"/>
            </a:solidFill>
            <a:ln w="25400"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29B3D0B1-D5DE-26FC-92A3-E7D8915CF080}"/>
                </a:ext>
              </a:extLst>
            </p:cNvPr>
            <p:cNvSpPr/>
            <p:nvPr>
              <p:custDataLst>
                <p:tags r:id="rId220"/>
              </p:custDataLst>
            </p:nvPr>
          </p:nvSpPr>
          <p:spPr>
            <a:xfrm>
              <a:off x="8088214" y="6126879"/>
              <a:ext cx="20370" cy="20318"/>
            </a:xfrm>
            <a:custGeom>
              <a:avLst/>
              <a:gdLst>
                <a:gd name="connsiteX0" fmla="*/ 20588 w 20370"/>
                <a:gd name="connsiteY0" fmla="*/ 10390 h 20318"/>
                <a:gd name="connsiteX1" fmla="*/ 10492 w 20370"/>
                <a:gd name="connsiteY1" fmla="*/ 142 h 20318"/>
                <a:gd name="connsiteX2" fmla="*/ 218 w 20370"/>
                <a:gd name="connsiteY2" fmla="*/ 10213 h 20318"/>
                <a:gd name="connsiteX3" fmla="*/ 10314 w 20370"/>
                <a:gd name="connsiteY3" fmla="*/ 20461 h 20318"/>
                <a:gd name="connsiteX4" fmla="*/ 20588 w 20370"/>
                <a:gd name="connsiteY4" fmla="*/ 10390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88" y="10390"/>
                  </a:moveTo>
                  <a:cubicBezTo>
                    <a:pt x="20588" y="4029"/>
                    <a:pt x="15274" y="142"/>
                    <a:pt x="10492" y="142"/>
                  </a:cubicBezTo>
                  <a:cubicBezTo>
                    <a:pt x="4646" y="142"/>
                    <a:pt x="218" y="4913"/>
                    <a:pt x="218" y="10213"/>
                  </a:cubicBezTo>
                  <a:cubicBezTo>
                    <a:pt x="218" y="16574"/>
                    <a:pt x="5532" y="20461"/>
                    <a:pt x="10314" y="20461"/>
                  </a:cubicBezTo>
                  <a:cubicBezTo>
                    <a:pt x="16160" y="20461"/>
                    <a:pt x="20588" y="15690"/>
                    <a:pt x="20588" y="10390"/>
                  </a:cubicBezTo>
                  <a:close/>
                </a:path>
              </a:pathLst>
            </a:custGeom>
            <a:solidFill>
              <a:srgbClr val="000000"/>
            </a:solidFill>
            <a:ln w="25400"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864C3132-3723-82F8-BF0A-BB615F5EB6C6}"/>
                </a:ext>
              </a:extLst>
            </p:cNvPr>
            <p:cNvSpPr/>
            <p:nvPr>
              <p:custDataLst>
                <p:tags r:id="rId221"/>
              </p:custDataLst>
            </p:nvPr>
          </p:nvSpPr>
          <p:spPr>
            <a:xfrm>
              <a:off x="8148314" y="6126879"/>
              <a:ext cx="20370" cy="20318"/>
            </a:xfrm>
            <a:custGeom>
              <a:avLst/>
              <a:gdLst>
                <a:gd name="connsiteX0" fmla="*/ 20591 w 20370"/>
                <a:gd name="connsiteY0" fmla="*/ 10390 h 20318"/>
                <a:gd name="connsiteX1" fmla="*/ 10494 w 20370"/>
                <a:gd name="connsiteY1" fmla="*/ 142 h 20318"/>
                <a:gd name="connsiteX2" fmla="*/ 220 w 20370"/>
                <a:gd name="connsiteY2" fmla="*/ 10213 h 20318"/>
                <a:gd name="connsiteX3" fmla="*/ 10317 w 20370"/>
                <a:gd name="connsiteY3" fmla="*/ 20461 h 20318"/>
                <a:gd name="connsiteX4" fmla="*/ 20591 w 20370"/>
                <a:gd name="connsiteY4" fmla="*/ 10390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91" y="10390"/>
                  </a:moveTo>
                  <a:cubicBezTo>
                    <a:pt x="20591" y="4029"/>
                    <a:pt x="15277" y="142"/>
                    <a:pt x="10494" y="142"/>
                  </a:cubicBezTo>
                  <a:cubicBezTo>
                    <a:pt x="4648" y="142"/>
                    <a:pt x="220" y="4913"/>
                    <a:pt x="220" y="10213"/>
                  </a:cubicBezTo>
                  <a:cubicBezTo>
                    <a:pt x="220" y="16574"/>
                    <a:pt x="5534" y="20461"/>
                    <a:pt x="10317" y="20461"/>
                  </a:cubicBezTo>
                  <a:cubicBezTo>
                    <a:pt x="16162" y="20461"/>
                    <a:pt x="20591" y="15690"/>
                    <a:pt x="20591" y="10390"/>
                  </a:cubicBezTo>
                  <a:close/>
                </a:path>
              </a:pathLst>
            </a:custGeom>
            <a:solidFill>
              <a:srgbClr val="000000"/>
            </a:solidFill>
            <a:ln w="25400"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80D095C3-3D73-F730-BA88-EFA98AC33591}"/>
                </a:ext>
              </a:extLst>
            </p:cNvPr>
            <p:cNvSpPr/>
            <p:nvPr>
              <p:custDataLst>
                <p:tags r:id="rId222"/>
              </p:custDataLst>
            </p:nvPr>
          </p:nvSpPr>
          <p:spPr>
            <a:xfrm>
              <a:off x="8190522" y="6070165"/>
              <a:ext cx="85910" cy="116254"/>
            </a:xfrm>
            <a:custGeom>
              <a:avLst/>
              <a:gdLst>
                <a:gd name="connsiteX0" fmla="*/ 35827 w 85910"/>
                <a:gd name="connsiteY0" fmla="*/ 116397 h 116254"/>
                <a:gd name="connsiteX1" fmla="*/ 43444 w 85910"/>
                <a:gd name="connsiteY1" fmla="*/ 110567 h 116254"/>
                <a:gd name="connsiteX2" fmla="*/ 35827 w 85910"/>
                <a:gd name="connsiteY2" fmla="*/ 104736 h 116254"/>
                <a:gd name="connsiteX3" fmla="*/ 28565 w 85910"/>
                <a:gd name="connsiteY3" fmla="*/ 104736 h 116254"/>
                <a:gd name="connsiteX4" fmla="*/ 28565 w 85910"/>
                <a:gd name="connsiteY4" fmla="*/ 69754 h 116254"/>
                <a:gd name="connsiteX5" fmla="*/ 48758 w 85910"/>
                <a:gd name="connsiteY5" fmla="*/ 78058 h 116254"/>
                <a:gd name="connsiteX6" fmla="*/ 86134 w 85910"/>
                <a:gd name="connsiteY6" fmla="*/ 39012 h 116254"/>
                <a:gd name="connsiteX7" fmla="*/ 50529 w 85910"/>
                <a:gd name="connsiteY7" fmla="*/ 142 h 116254"/>
                <a:gd name="connsiteX8" fmla="*/ 28565 w 85910"/>
                <a:gd name="connsiteY8" fmla="*/ 8093 h 116254"/>
                <a:gd name="connsiteX9" fmla="*/ 20948 w 85910"/>
                <a:gd name="connsiteY9" fmla="*/ 1026 h 116254"/>
                <a:gd name="connsiteX10" fmla="*/ 7840 w 85910"/>
                <a:gd name="connsiteY10" fmla="*/ 1026 h 116254"/>
                <a:gd name="connsiteX11" fmla="*/ 223 w 85910"/>
                <a:gd name="connsiteY11" fmla="*/ 6856 h 116254"/>
                <a:gd name="connsiteX12" fmla="*/ 7840 w 85910"/>
                <a:gd name="connsiteY12" fmla="*/ 12686 h 116254"/>
                <a:gd name="connsiteX13" fmla="*/ 15102 w 85910"/>
                <a:gd name="connsiteY13" fmla="*/ 12686 h 116254"/>
                <a:gd name="connsiteX14" fmla="*/ 15102 w 85910"/>
                <a:gd name="connsiteY14" fmla="*/ 104736 h 116254"/>
                <a:gd name="connsiteX15" fmla="*/ 7840 w 85910"/>
                <a:gd name="connsiteY15" fmla="*/ 104736 h 116254"/>
                <a:gd name="connsiteX16" fmla="*/ 223 w 85910"/>
                <a:gd name="connsiteY16" fmla="*/ 110567 h 116254"/>
                <a:gd name="connsiteX17" fmla="*/ 7840 w 85910"/>
                <a:gd name="connsiteY17" fmla="*/ 116397 h 116254"/>
                <a:gd name="connsiteX18" fmla="*/ 35827 w 85910"/>
                <a:gd name="connsiteY18" fmla="*/ 116397 h 116254"/>
                <a:gd name="connsiteX19" fmla="*/ 28565 w 85910"/>
                <a:gd name="connsiteY19" fmla="*/ 30708 h 116254"/>
                <a:gd name="connsiteX20" fmla="*/ 49821 w 85910"/>
                <a:gd name="connsiteY20" fmla="*/ 11803 h 116254"/>
                <a:gd name="connsiteX21" fmla="*/ 72671 w 85910"/>
                <a:gd name="connsiteY21" fmla="*/ 39012 h 116254"/>
                <a:gd name="connsiteX22" fmla="*/ 48227 w 85910"/>
                <a:gd name="connsiteY22" fmla="*/ 66397 h 116254"/>
                <a:gd name="connsiteX23" fmla="*/ 28565 w 85910"/>
                <a:gd name="connsiteY23" fmla="*/ 42899 h 116254"/>
                <a:gd name="connsiteX24" fmla="*/ 28565 w 85910"/>
                <a:gd name="connsiteY24" fmla="*/ 30708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827" y="116397"/>
                  </a:moveTo>
                  <a:cubicBezTo>
                    <a:pt x="38661" y="116397"/>
                    <a:pt x="43444" y="116397"/>
                    <a:pt x="43444" y="110567"/>
                  </a:cubicBezTo>
                  <a:cubicBezTo>
                    <a:pt x="43444" y="104736"/>
                    <a:pt x="38661" y="104736"/>
                    <a:pt x="35827" y="104736"/>
                  </a:cubicBezTo>
                  <a:lnTo>
                    <a:pt x="28565" y="104736"/>
                  </a:lnTo>
                  <a:lnTo>
                    <a:pt x="28565" y="69754"/>
                  </a:lnTo>
                  <a:cubicBezTo>
                    <a:pt x="34056" y="75054"/>
                    <a:pt x="40964" y="78058"/>
                    <a:pt x="48758" y="78058"/>
                  </a:cubicBezTo>
                  <a:cubicBezTo>
                    <a:pt x="68420" y="78058"/>
                    <a:pt x="86134" y="61450"/>
                    <a:pt x="86134" y="39012"/>
                  </a:cubicBezTo>
                  <a:cubicBezTo>
                    <a:pt x="86134" y="17633"/>
                    <a:pt x="70369" y="142"/>
                    <a:pt x="50529" y="142"/>
                  </a:cubicBezTo>
                  <a:cubicBezTo>
                    <a:pt x="42204" y="142"/>
                    <a:pt x="34941" y="3146"/>
                    <a:pt x="28565" y="8093"/>
                  </a:cubicBezTo>
                  <a:cubicBezTo>
                    <a:pt x="28565" y="1026"/>
                    <a:pt x="24668" y="1026"/>
                    <a:pt x="20948" y="1026"/>
                  </a:cubicBezTo>
                  <a:lnTo>
                    <a:pt x="7840" y="1026"/>
                  </a:lnTo>
                  <a:cubicBezTo>
                    <a:pt x="5006" y="1026"/>
                    <a:pt x="223" y="1026"/>
                    <a:pt x="223" y="6856"/>
                  </a:cubicBezTo>
                  <a:cubicBezTo>
                    <a:pt x="223" y="12686"/>
                    <a:pt x="5006" y="12686"/>
                    <a:pt x="7840" y="12686"/>
                  </a:cubicBezTo>
                  <a:lnTo>
                    <a:pt x="15102" y="12686"/>
                  </a:lnTo>
                  <a:lnTo>
                    <a:pt x="15102" y="104736"/>
                  </a:lnTo>
                  <a:lnTo>
                    <a:pt x="7840" y="104736"/>
                  </a:lnTo>
                  <a:cubicBezTo>
                    <a:pt x="5006" y="104736"/>
                    <a:pt x="223" y="104736"/>
                    <a:pt x="223" y="110567"/>
                  </a:cubicBezTo>
                  <a:cubicBezTo>
                    <a:pt x="223" y="116397"/>
                    <a:pt x="5006" y="116397"/>
                    <a:pt x="7840" y="116397"/>
                  </a:cubicBezTo>
                  <a:lnTo>
                    <a:pt x="35827" y="116397"/>
                  </a:lnTo>
                  <a:close/>
                  <a:moveTo>
                    <a:pt x="28565" y="30708"/>
                  </a:moveTo>
                  <a:cubicBezTo>
                    <a:pt x="28565" y="20460"/>
                    <a:pt x="39016" y="11803"/>
                    <a:pt x="49821" y="11803"/>
                  </a:cubicBezTo>
                  <a:cubicBezTo>
                    <a:pt x="62220" y="11803"/>
                    <a:pt x="72671" y="23817"/>
                    <a:pt x="72671" y="39012"/>
                  </a:cubicBezTo>
                  <a:cubicBezTo>
                    <a:pt x="72671" y="55089"/>
                    <a:pt x="60626" y="66397"/>
                    <a:pt x="48227" y="66397"/>
                  </a:cubicBezTo>
                  <a:cubicBezTo>
                    <a:pt x="35119" y="66397"/>
                    <a:pt x="28565" y="51733"/>
                    <a:pt x="28565" y="42899"/>
                  </a:cubicBezTo>
                  <a:lnTo>
                    <a:pt x="28565" y="30708"/>
                  </a:lnTo>
                  <a:close/>
                </a:path>
              </a:pathLst>
            </a:custGeom>
            <a:solidFill>
              <a:srgbClr val="000000"/>
            </a:solidFill>
            <a:ln w="35560"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E0AB7D2C-5E00-2203-4BD6-7E2B7F769002}"/>
                </a:ext>
              </a:extLst>
            </p:cNvPr>
            <p:cNvSpPr/>
            <p:nvPr>
              <p:custDataLst>
                <p:tags r:id="rId223"/>
              </p:custDataLst>
            </p:nvPr>
          </p:nvSpPr>
          <p:spPr>
            <a:xfrm>
              <a:off x="8285209" y="6095329"/>
              <a:ext cx="62377" cy="77107"/>
            </a:xfrm>
            <a:custGeom>
              <a:avLst/>
              <a:gdLst>
                <a:gd name="connsiteX0" fmla="*/ 35147 w 62377"/>
                <a:gd name="connsiteY0" fmla="*/ 45575 h 77107"/>
                <a:gd name="connsiteX1" fmla="*/ 35021 w 62377"/>
                <a:gd name="connsiteY1" fmla="*/ 45323 h 77107"/>
                <a:gd name="connsiteX2" fmla="*/ 50204 w 62377"/>
                <a:gd name="connsiteY2" fmla="*/ 31188 h 77107"/>
                <a:gd name="connsiteX3" fmla="*/ 54379 w 62377"/>
                <a:gd name="connsiteY3" fmla="*/ 31188 h 77107"/>
                <a:gd name="connsiteX4" fmla="*/ 59820 w 62377"/>
                <a:gd name="connsiteY4" fmla="*/ 27024 h 77107"/>
                <a:gd name="connsiteX5" fmla="*/ 54379 w 62377"/>
                <a:gd name="connsiteY5" fmla="*/ 22859 h 77107"/>
                <a:gd name="connsiteX6" fmla="*/ 35021 w 62377"/>
                <a:gd name="connsiteY6" fmla="*/ 22859 h 77107"/>
                <a:gd name="connsiteX7" fmla="*/ 29580 w 62377"/>
                <a:gd name="connsiteY7" fmla="*/ 27024 h 77107"/>
                <a:gd name="connsiteX8" fmla="*/ 35021 w 62377"/>
                <a:gd name="connsiteY8" fmla="*/ 31188 h 77107"/>
                <a:gd name="connsiteX9" fmla="*/ 38563 w 62377"/>
                <a:gd name="connsiteY9" fmla="*/ 31188 h 77107"/>
                <a:gd name="connsiteX10" fmla="*/ 19331 w 62377"/>
                <a:gd name="connsiteY10" fmla="*/ 48983 h 77107"/>
                <a:gd name="connsiteX11" fmla="*/ 19331 w 62377"/>
                <a:gd name="connsiteY11" fmla="*/ 5570 h 77107"/>
                <a:gd name="connsiteX12" fmla="*/ 13891 w 62377"/>
                <a:gd name="connsiteY12" fmla="*/ 143 h 77107"/>
                <a:gd name="connsiteX13" fmla="*/ 5793 w 62377"/>
                <a:gd name="connsiteY13" fmla="*/ 143 h 77107"/>
                <a:gd name="connsiteX14" fmla="*/ 226 w 62377"/>
                <a:gd name="connsiteY14" fmla="*/ 4308 h 77107"/>
                <a:gd name="connsiteX15" fmla="*/ 5793 w 62377"/>
                <a:gd name="connsiteY15" fmla="*/ 8473 h 77107"/>
                <a:gd name="connsiteX16" fmla="*/ 11487 w 62377"/>
                <a:gd name="connsiteY16" fmla="*/ 8473 h 77107"/>
                <a:gd name="connsiteX17" fmla="*/ 11487 w 62377"/>
                <a:gd name="connsiteY17" fmla="*/ 68922 h 77107"/>
                <a:gd name="connsiteX18" fmla="*/ 5793 w 62377"/>
                <a:gd name="connsiteY18" fmla="*/ 68922 h 77107"/>
                <a:gd name="connsiteX19" fmla="*/ 226 w 62377"/>
                <a:gd name="connsiteY19" fmla="*/ 73087 h 77107"/>
                <a:gd name="connsiteX20" fmla="*/ 5793 w 62377"/>
                <a:gd name="connsiteY20" fmla="*/ 77251 h 77107"/>
                <a:gd name="connsiteX21" fmla="*/ 25025 w 62377"/>
                <a:gd name="connsiteY21" fmla="*/ 77251 h 77107"/>
                <a:gd name="connsiteX22" fmla="*/ 30592 w 62377"/>
                <a:gd name="connsiteY22" fmla="*/ 73087 h 77107"/>
                <a:gd name="connsiteX23" fmla="*/ 25025 w 62377"/>
                <a:gd name="connsiteY23" fmla="*/ 68922 h 77107"/>
                <a:gd name="connsiteX24" fmla="*/ 19331 w 62377"/>
                <a:gd name="connsiteY24" fmla="*/ 68922 h 77107"/>
                <a:gd name="connsiteX25" fmla="*/ 19331 w 62377"/>
                <a:gd name="connsiteY25" fmla="*/ 59710 h 77107"/>
                <a:gd name="connsiteX26" fmla="*/ 29200 w 62377"/>
                <a:gd name="connsiteY26" fmla="*/ 50623 h 77107"/>
                <a:gd name="connsiteX27" fmla="*/ 43498 w 62377"/>
                <a:gd name="connsiteY27" fmla="*/ 68922 h 77107"/>
                <a:gd name="connsiteX28" fmla="*/ 36792 w 62377"/>
                <a:gd name="connsiteY28" fmla="*/ 73087 h 77107"/>
                <a:gd name="connsiteX29" fmla="*/ 42359 w 62377"/>
                <a:gd name="connsiteY29" fmla="*/ 77251 h 77107"/>
                <a:gd name="connsiteX30" fmla="*/ 57163 w 62377"/>
                <a:gd name="connsiteY30" fmla="*/ 77251 h 77107"/>
                <a:gd name="connsiteX31" fmla="*/ 62603 w 62377"/>
                <a:gd name="connsiteY31" fmla="*/ 73087 h 77107"/>
                <a:gd name="connsiteX32" fmla="*/ 57163 w 62377"/>
                <a:gd name="connsiteY32" fmla="*/ 68922 h 77107"/>
                <a:gd name="connsiteX33" fmla="*/ 53493 w 62377"/>
                <a:gd name="connsiteY33" fmla="*/ 68922 h 77107"/>
                <a:gd name="connsiteX34" fmla="*/ 35147 w 62377"/>
                <a:gd name="connsiteY34" fmla="*/ 45575 h 7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377" h="77107">
                  <a:moveTo>
                    <a:pt x="35147" y="45575"/>
                  </a:moveTo>
                  <a:lnTo>
                    <a:pt x="35021" y="45323"/>
                  </a:lnTo>
                  <a:lnTo>
                    <a:pt x="50204" y="31188"/>
                  </a:lnTo>
                  <a:lnTo>
                    <a:pt x="54379" y="31188"/>
                  </a:lnTo>
                  <a:cubicBezTo>
                    <a:pt x="56403" y="31188"/>
                    <a:pt x="59820" y="31188"/>
                    <a:pt x="59820" y="27024"/>
                  </a:cubicBezTo>
                  <a:cubicBezTo>
                    <a:pt x="59820" y="22859"/>
                    <a:pt x="56403" y="22859"/>
                    <a:pt x="54379" y="22859"/>
                  </a:cubicBezTo>
                  <a:lnTo>
                    <a:pt x="35021" y="22859"/>
                  </a:lnTo>
                  <a:cubicBezTo>
                    <a:pt x="32996" y="22859"/>
                    <a:pt x="29580" y="22859"/>
                    <a:pt x="29580" y="27024"/>
                  </a:cubicBezTo>
                  <a:cubicBezTo>
                    <a:pt x="29580" y="31188"/>
                    <a:pt x="32996" y="31188"/>
                    <a:pt x="35021" y="31188"/>
                  </a:cubicBezTo>
                  <a:lnTo>
                    <a:pt x="38563" y="31188"/>
                  </a:lnTo>
                  <a:lnTo>
                    <a:pt x="19331" y="48983"/>
                  </a:lnTo>
                  <a:lnTo>
                    <a:pt x="19331" y="5570"/>
                  </a:lnTo>
                  <a:cubicBezTo>
                    <a:pt x="19331" y="1279"/>
                    <a:pt x="18066" y="143"/>
                    <a:pt x="13891" y="143"/>
                  </a:cubicBezTo>
                  <a:lnTo>
                    <a:pt x="5793" y="143"/>
                  </a:lnTo>
                  <a:cubicBezTo>
                    <a:pt x="3895" y="143"/>
                    <a:pt x="226" y="143"/>
                    <a:pt x="226" y="4308"/>
                  </a:cubicBezTo>
                  <a:cubicBezTo>
                    <a:pt x="226" y="8473"/>
                    <a:pt x="4022" y="8473"/>
                    <a:pt x="5793" y="8473"/>
                  </a:cubicBezTo>
                  <a:lnTo>
                    <a:pt x="11487" y="8473"/>
                  </a:lnTo>
                  <a:lnTo>
                    <a:pt x="11487" y="68922"/>
                  </a:lnTo>
                  <a:lnTo>
                    <a:pt x="5793" y="68922"/>
                  </a:lnTo>
                  <a:cubicBezTo>
                    <a:pt x="3895" y="68922"/>
                    <a:pt x="226" y="68922"/>
                    <a:pt x="226" y="73087"/>
                  </a:cubicBezTo>
                  <a:cubicBezTo>
                    <a:pt x="226" y="77251"/>
                    <a:pt x="4022" y="77251"/>
                    <a:pt x="5793" y="77251"/>
                  </a:cubicBezTo>
                  <a:lnTo>
                    <a:pt x="25025" y="77251"/>
                  </a:lnTo>
                  <a:cubicBezTo>
                    <a:pt x="26923" y="77251"/>
                    <a:pt x="30592" y="77251"/>
                    <a:pt x="30592" y="73087"/>
                  </a:cubicBezTo>
                  <a:cubicBezTo>
                    <a:pt x="30592" y="68922"/>
                    <a:pt x="26796" y="68922"/>
                    <a:pt x="25025" y="68922"/>
                  </a:cubicBezTo>
                  <a:lnTo>
                    <a:pt x="19331" y="68922"/>
                  </a:lnTo>
                  <a:lnTo>
                    <a:pt x="19331" y="59710"/>
                  </a:lnTo>
                  <a:lnTo>
                    <a:pt x="29200" y="50623"/>
                  </a:lnTo>
                  <a:lnTo>
                    <a:pt x="43498" y="68922"/>
                  </a:lnTo>
                  <a:cubicBezTo>
                    <a:pt x="40208" y="68922"/>
                    <a:pt x="36792" y="68922"/>
                    <a:pt x="36792" y="73087"/>
                  </a:cubicBezTo>
                  <a:cubicBezTo>
                    <a:pt x="36792" y="77251"/>
                    <a:pt x="40588" y="77251"/>
                    <a:pt x="42359" y="77251"/>
                  </a:cubicBezTo>
                  <a:lnTo>
                    <a:pt x="57163" y="77251"/>
                  </a:lnTo>
                  <a:cubicBezTo>
                    <a:pt x="59187" y="77251"/>
                    <a:pt x="62603" y="77251"/>
                    <a:pt x="62603" y="73087"/>
                  </a:cubicBezTo>
                  <a:cubicBezTo>
                    <a:pt x="62603" y="68922"/>
                    <a:pt x="59187" y="68922"/>
                    <a:pt x="57163" y="68922"/>
                  </a:cubicBezTo>
                  <a:lnTo>
                    <a:pt x="53493" y="68922"/>
                  </a:lnTo>
                  <a:lnTo>
                    <a:pt x="35147" y="45575"/>
                  </a:lnTo>
                  <a:close/>
                </a:path>
              </a:pathLst>
            </a:custGeom>
            <a:solidFill>
              <a:srgbClr val="000000"/>
            </a:solidFill>
            <a:ln w="25400"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56F1817E-72A9-2E49-E62A-F0BF5FB8717C}"/>
                </a:ext>
              </a:extLst>
            </p:cNvPr>
            <p:cNvSpPr/>
            <p:nvPr>
              <p:custDataLst>
                <p:tags r:id="rId224"/>
              </p:custDataLst>
            </p:nvPr>
          </p:nvSpPr>
          <p:spPr>
            <a:xfrm>
              <a:off x="8447488" y="5882179"/>
              <a:ext cx="10122" cy="252398"/>
            </a:xfrm>
            <a:custGeom>
              <a:avLst/>
              <a:gdLst>
                <a:gd name="connsiteX0" fmla="*/ 10353 w 10122"/>
                <a:gd name="connsiteY0" fmla="*/ 9226 h 252398"/>
                <a:gd name="connsiteX1" fmla="*/ 5292 w 10122"/>
                <a:gd name="connsiteY1" fmla="*/ 139 h 252398"/>
                <a:gd name="connsiteX2" fmla="*/ 231 w 10122"/>
                <a:gd name="connsiteY2" fmla="*/ 9226 h 252398"/>
                <a:gd name="connsiteX3" fmla="*/ 231 w 10122"/>
                <a:gd name="connsiteY3" fmla="*/ 243452 h 252398"/>
                <a:gd name="connsiteX4" fmla="*/ 5292 w 10122"/>
                <a:gd name="connsiteY4" fmla="*/ 252538 h 252398"/>
                <a:gd name="connsiteX5" fmla="*/ 10353 w 10122"/>
                <a:gd name="connsiteY5" fmla="*/ 243452 h 252398"/>
                <a:gd name="connsiteX6" fmla="*/ 10353 w 10122"/>
                <a:gd name="connsiteY6" fmla="*/ 9226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353" y="9226"/>
                  </a:moveTo>
                  <a:cubicBezTo>
                    <a:pt x="10353" y="4683"/>
                    <a:pt x="10353" y="139"/>
                    <a:pt x="5292" y="139"/>
                  </a:cubicBezTo>
                  <a:cubicBezTo>
                    <a:pt x="231" y="139"/>
                    <a:pt x="231" y="4683"/>
                    <a:pt x="231" y="9226"/>
                  </a:cubicBezTo>
                  <a:lnTo>
                    <a:pt x="231" y="243452"/>
                  </a:lnTo>
                  <a:cubicBezTo>
                    <a:pt x="231" y="247995"/>
                    <a:pt x="231" y="252538"/>
                    <a:pt x="5292" y="252538"/>
                  </a:cubicBezTo>
                  <a:cubicBezTo>
                    <a:pt x="10353" y="252538"/>
                    <a:pt x="10353" y="247995"/>
                    <a:pt x="10353" y="243452"/>
                  </a:cubicBezTo>
                  <a:lnTo>
                    <a:pt x="10353" y="9226"/>
                  </a:lnTo>
                  <a:close/>
                </a:path>
              </a:pathLst>
            </a:custGeom>
            <a:solidFill>
              <a:srgbClr val="000000"/>
            </a:solidFill>
            <a:ln w="25400"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C47BCD31-7506-FB2A-0B93-E99EEAB020F2}"/>
                </a:ext>
              </a:extLst>
            </p:cNvPr>
            <p:cNvSpPr/>
            <p:nvPr>
              <p:custDataLst>
                <p:tags r:id="rId225"/>
              </p:custDataLst>
            </p:nvPr>
          </p:nvSpPr>
          <p:spPr>
            <a:xfrm>
              <a:off x="8479569" y="5959918"/>
              <a:ext cx="132092" cy="160525"/>
            </a:xfrm>
            <a:custGeom>
              <a:avLst/>
              <a:gdLst>
                <a:gd name="connsiteX0" fmla="*/ 19719 w 132092"/>
                <a:gd name="connsiteY0" fmla="*/ 142492 h 160525"/>
                <a:gd name="connsiteX1" fmla="*/ 6054 w 132092"/>
                <a:gd name="connsiteY1" fmla="*/ 152841 h 160525"/>
                <a:gd name="connsiteX2" fmla="*/ 234 w 132092"/>
                <a:gd name="connsiteY2" fmla="*/ 157636 h 160525"/>
                <a:gd name="connsiteX3" fmla="*/ 3524 w 132092"/>
                <a:gd name="connsiteY3" fmla="*/ 160665 h 160525"/>
                <a:gd name="connsiteX4" fmla="*/ 24780 w 132092"/>
                <a:gd name="connsiteY4" fmla="*/ 159908 h 160525"/>
                <a:gd name="connsiteX5" fmla="*/ 49832 w 132092"/>
                <a:gd name="connsiteY5" fmla="*/ 160665 h 160525"/>
                <a:gd name="connsiteX6" fmla="*/ 54387 w 132092"/>
                <a:gd name="connsiteY6" fmla="*/ 155617 h 160525"/>
                <a:gd name="connsiteX7" fmla="*/ 48314 w 132092"/>
                <a:gd name="connsiteY7" fmla="*/ 152841 h 160525"/>
                <a:gd name="connsiteX8" fmla="*/ 35661 w 132092"/>
                <a:gd name="connsiteY8" fmla="*/ 148802 h 160525"/>
                <a:gd name="connsiteX9" fmla="*/ 48061 w 132092"/>
                <a:gd name="connsiteY9" fmla="*/ 98323 h 160525"/>
                <a:gd name="connsiteX10" fmla="*/ 71341 w 132092"/>
                <a:gd name="connsiteY10" fmla="*/ 114476 h 160525"/>
                <a:gd name="connsiteX11" fmla="*/ 132327 w 132092"/>
                <a:gd name="connsiteY11" fmla="*/ 40523 h 160525"/>
                <a:gd name="connsiteX12" fmla="*/ 98671 w 132092"/>
                <a:gd name="connsiteY12" fmla="*/ 139 h 160525"/>
                <a:gd name="connsiteX13" fmla="*/ 65521 w 132092"/>
                <a:gd name="connsiteY13" fmla="*/ 19069 h 160525"/>
                <a:gd name="connsiteX14" fmla="*/ 42747 w 132092"/>
                <a:gd name="connsiteY14" fmla="*/ 139 h 160525"/>
                <a:gd name="connsiteX15" fmla="*/ 24021 w 132092"/>
                <a:gd name="connsiteY15" fmla="*/ 14526 h 160525"/>
                <a:gd name="connsiteX16" fmla="*/ 16176 w 132092"/>
                <a:gd name="connsiteY16" fmla="*/ 39009 h 160525"/>
                <a:gd name="connsiteX17" fmla="*/ 19213 w 132092"/>
                <a:gd name="connsiteY17" fmla="*/ 41533 h 160525"/>
                <a:gd name="connsiteX18" fmla="*/ 23515 w 132092"/>
                <a:gd name="connsiteY18" fmla="*/ 35728 h 160525"/>
                <a:gd name="connsiteX19" fmla="*/ 41988 w 132092"/>
                <a:gd name="connsiteY19" fmla="*/ 5692 h 160525"/>
                <a:gd name="connsiteX20" fmla="*/ 49832 w 132092"/>
                <a:gd name="connsiteY20" fmla="*/ 17303 h 160525"/>
                <a:gd name="connsiteX21" fmla="*/ 48061 w 132092"/>
                <a:gd name="connsiteY21" fmla="*/ 30175 h 160525"/>
                <a:gd name="connsiteX22" fmla="*/ 19719 w 132092"/>
                <a:gd name="connsiteY22" fmla="*/ 142492 h 160525"/>
                <a:gd name="connsiteX23" fmla="*/ 64256 w 132092"/>
                <a:gd name="connsiteY23" fmla="*/ 32951 h 160525"/>
                <a:gd name="connsiteX24" fmla="*/ 77415 w 132092"/>
                <a:gd name="connsiteY24" fmla="*/ 15283 h 160525"/>
                <a:gd name="connsiteX25" fmla="*/ 97912 w 132092"/>
                <a:gd name="connsiteY25" fmla="*/ 5692 h 160525"/>
                <a:gd name="connsiteX26" fmla="*/ 114107 w 132092"/>
                <a:gd name="connsiteY26" fmla="*/ 29418 h 160525"/>
                <a:gd name="connsiteX27" fmla="*/ 101202 w 132092"/>
                <a:gd name="connsiteY27" fmla="*/ 82926 h 160525"/>
                <a:gd name="connsiteX28" fmla="*/ 71088 w 132092"/>
                <a:gd name="connsiteY28" fmla="*/ 108923 h 160525"/>
                <a:gd name="connsiteX29" fmla="*/ 51097 w 132092"/>
                <a:gd name="connsiteY29" fmla="*/ 86460 h 160525"/>
                <a:gd name="connsiteX30" fmla="*/ 51857 w 132092"/>
                <a:gd name="connsiteY30" fmla="*/ 82421 h 160525"/>
                <a:gd name="connsiteX31" fmla="*/ 64256 w 132092"/>
                <a:gd name="connsiteY31" fmla="*/ 32951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719" y="142492"/>
                  </a:moveTo>
                  <a:cubicBezTo>
                    <a:pt x="17695" y="151074"/>
                    <a:pt x="17189" y="152841"/>
                    <a:pt x="6054" y="152841"/>
                  </a:cubicBezTo>
                  <a:cubicBezTo>
                    <a:pt x="3018" y="152841"/>
                    <a:pt x="234" y="152841"/>
                    <a:pt x="234" y="157636"/>
                  </a:cubicBezTo>
                  <a:cubicBezTo>
                    <a:pt x="234" y="159656"/>
                    <a:pt x="1499" y="160665"/>
                    <a:pt x="3524" y="160665"/>
                  </a:cubicBezTo>
                  <a:cubicBezTo>
                    <a:pt x="10356" y="160665"/>
                    <a:pt x="17695" y="159908"/>
                    <a:pt x="24780" y="159908"/>
                  </a:cubicBezTo>
                  <a:cubicBezTo>
                    <a:pt x="33131" y="159908"/>
                    <a:pt x="41735" y="160665"/>
                    <a:pt x="49832" y="160665"/>
                  </a:cubicBezTo>
                  <a:cubicBezTo>
                    <a:pt x="51097" y="160665"/>
                    <a:pt x="54387" y="160665"/>
                    <a:pt x="54387" y="155617"/>
                  </a:cubicBezTo>
                  <a:cubicBezTo>
                    <a:pt x="54387" y="152841"/>
                    <a:pt x="51857" y="152841"/>
                    <a:pt x="48314" y="152841"/>
                  </a:cubicBezTo>
                  <a:cubicBezTo>
                    <a:pt x="35661" y="152841"/>
                    <a:pt x="35661" y="151074"/>
                    <a:pt x="35661" y="148802"/>
                  </a:cubicBezTo>
                  <a:cubicBezTo>
                    <a:pt x="35661" y="145774"/>
                    <a:pt x="46289" y="104633"/>
                    <a:pt x="48061" y="98323"/>
                  </a:cubicBezTo>
                  <a:cubicBezTo>
                    <a:pt x="51350" y="105642"/>
                    <a:pt x="58436" y="114476"/>
                    <a:pt x="71341" y="114476"/>
                  </a:cubicBezTo>
                  <a:cubicBezTo>
                    <a:pt x="100695" y="114476"/>
                    <a:pt x="132327" y="77626"/>
                    <a:pt x="132327" y="40523"/>
                  </a:cubicBezTo>
                  <a:cubicBezTo>
                    <a:pt x="132327" y="16798"/>
                    <a:pt x="117903" y="139"/>
                    <a:pt x="98671" y="139"/>
                  </a:cubicBezTo>
                  <a:cubicBezTo>
                    <a:pt x="86018" y="139"/>
                    <a:pt x="73872" y="9226"/>
                    <a:pt x="65521" y="19069"/>
                  </a:cubicBezTo>
                  <a:cubicBezTo>
                    <a:pt x="62991" y="5440"/>
                    <a:pt x="52110" y="139"/>
                    <a:pt x="42747" y="139"/>
                  </a:cubicBezTo>
                  <a:cubicBezTo>
                    <a:pt x="31106" y="139"/>
                    <a:pt x="26298" y="9983"/>
                    <a:pt x="24021" y="14526"/>
                  </a:cubicBezTo>
                  <a:cubicBezTo>
                    <a:pt x="19466" y="23108"/>
                    <a:pt x="16176" y="38252"/>
                    <a:pt x="16176" y="39009"/>
                  </a:cubicBezTo>
                  <a:cubicBezTo>
                    <a:pt x="16176" y="41533"/>
                    <a:pt x="18707" y="41533"/>
                    <a:pt x="19213" y="41533"/>
                  </a:cubicBezTo>
                  <a:cubicBezTo>
                    <a:pt x="21743" y="41533"/>
                    <a:pt x="21997" y="41280"/>
                    <a:pt x="23515" y="35728"/>
                  </a:cubicBezTo>
                  <a:cubicBezTo>
                    <a:pt x="27817" y="17807"/>
                    <a:pt x="32878" y="5692"/>
                    <a:pt x="41988" y="5692"/>
                  </a:cubicBezTo>
                  <a:cubicBezTo>
                    <a:pt x="46289" y="5692"/>
                    <a:pt x="49832" y="7711"/>
                    <a:pt x="49832" y="17303"/>
                  </a:cubicBezTo>
                  <a:cubicBezTo>
                    <a:pt x="49832" y="23108"/>
                    <a:pt x="49073" y="25884"/>
                    <a:pt x="48061" y="30175"/>
                  </a:cubicBezTo>
                  <a:lnTo>
                    <a:pt x="19719" y="142492"/>
                  </a:lnTo>
                  <a:close/>
                  <a:moveTo>
                    <a:pt x="64256" y="32951"/>
                  </a:moveTo>
                  <a:cubicBezTo>
                    <a:pt x="66027" y="26136"/>
                    <a:pt x="72860" y="19069"/>
                    <a:pt x="77415" y="15283"/>
                  </a:cubicBezTo>
                  <a:cubicBezTo>
                    <a:pt x="86272" y="7459"/>
                    <a:pt x="93610" y="5692"/>
                    <a:pt x="97912" y="5692"/>
                  </a:cubicBezTo>
                  <a:cubicBezTo>
                    <a:pt x="108034" y="5692"/>
                    <a:pt x="114107" y="14526"/>
                    <a:pt x="114107" y="29418"/>
                  </a:cubicBezTo>
                  <a:cubicBezTo>
                    <a:pt x="114107" y="44309"/>
                    <a:pt x="105756" y="73335"/>
                    <a:pt x="101202" y="82926"/>
                  </a:cubicBezTo>
                  <a:cubicBezTo>
                    <a:pt x="92598" y="100594"/>
                    <a:pt x="80451" y="108923"/>
                    <a:pt x="71088" y="108923"/>
                  </a:cubicBezTo>
                  <a:cubicBezTo>
                    <a:pt x="54387" y="108923"/>
                    <a:pt x="51097" y="87974"/>
                    <a:pt x="51097" y="86460"/>
                  </a:cubicBezTo>
                  <a:cubicBezTo>
                    <a:pt x="51097" y="85955"/>
                    <a:pt x="51097" y="85450"/>
                    <a:pt x="51857" y="82421"/>
                  </a:cubicBezTo>
                  <a:lnTo>
                    <a:pt x="64256" y="32951"/>
                  </a:lnTo>
                  <a:close/>
                </a:path>
              </a:pathLst>
            </a:custGeom>
            <a:solidFill>
              <a:srgbClr val="000000"/>
            </a:solidFill>
            <a:ln w="25400"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F170E0BB-DA77-FA36-0DE2-94F99C7F682F}"/>
                </a:ext>
              </a:extLst>
            </p:cNvPr>
            <p:cNvSpPr/>
            <p:nvPr>
              <p:custDataLst>
                <p:tags r:id="rId226"/>
              </p:custDataLst>
            </p:nvPr>
          </p:nvSpPr>
          <p:spPr>
            <a:xfrm>
              <a:off x="8628268" y="5986722"/>
              <a:ext cx="87150" cy="124382"/>
            </a:xfrm>
            <a:custGeom>
              <a:avLst/>
              <a:gdLst>
                <a:gd name="connsiteX0" fmla="*/ 42397 w 87150"/>
                <a:gd name="connsiteY0" fmla="*/ 5441 h 124382"/>
                <a:gd name="connsiteX1" fmla="*/ 43106 w 87150"/>
                <a:gd name="connsiteY1" fmla="*/ 2614 h 124382"/>
                <a:gd name="connsiteX2" fmla="*/ 40272 w 87150"/>
                <a:gd name="connsiteY2" fmla="*/ 141 h 124382"/>
                <a:gd name="connsiteX3" fmla="*/ 17598 w 87150"/>
                <a:gd name="connsiteY3" fmla="*/ 1908 h 124382"/>
                <a:gd name="connsiteX4" fmla="*/ 13701 w 87150"/>
                <a:gd name="connsiteY4" fmla="*/ 5971 h 124382"/>
                <a:gd name="connsiteX5" fmla="*/ 18307 w 87150"/>
                <a:gd name="connsiteY5" fmla="*/ 8445 h 124382"/>
                <a:gd name="connsiteX6" fmla="*/ 26810 w 87150"/>
                <a:gd name="connsiteY6" fmla="*/ 11095 h 124382"/>
                <a:gd name="connsiteX7" fmla="*/ 26101 w 87150"/>
                <a:gd name="connsiteY7" fmla="*/ 14982 h 124382"/>
                <a:gd name="connsiteX8" fmla="*/ 1125 w 87150"/>
                <a:gd name="connsiteY8" fmla="*/ 114982 h 124382"/>
                <a:gd name="connsiteX9" fmla="*/ 239 w 87150"/>
                <a:gd name="connsiteY9" fmla="*/ 118869 h 124382"/>
                <a:gd name="connsiteX10" fmla="*/ 6262 w 87150"/>
                <a:gd name="connsiteY10" fmla="*/ 124523 h 124382"/>
                <a:gd name="connsiteX11" fmla="*/ 14410 w 87150"/>
                <a:gd name="connsiteY11" fmla="*/ 117103 h 124382"/>
                <a:gd name="connsiteX12" fmla="*/ 23090 w 87150"/>
                <a:gd name="connsiteY12" fmla="*/ 82827 h 124382"/>
                <a:gd name="connsiteX13" fmla="*/ 45763 w 87150"/>
                <a:gd name="connsiteY13" fmla="*/ 97314 h 124382"/>
                <a:gd name="connsiteX14" fmla="*/ 45409 w 87150"/>
                <a:gd name="connsiteY14" fmla="*/ 100848 h 124382"/>
                <a:gd name="connsiteX15" fmla="*/ 44700 w 87150"/>
                <a:gd name="connsiteY15" fmla="*/ 106325 h 124382"/>
                <a:gd name="connsiteX16" fmla="*/ 63477 w 87150"/>
                <a:gd name="connsiteY16" fmla="*/ 124523 h 124382"/>
                <a:gd name="connsiteX17" fmla="*/ 85973 w 87150"/>
                <a:gd name="connsiteY17" fmla="*/ 97491 h 124382"/>
                <a:gd name="connsiteX18" fmla="*/ 83139 w 87150"/>
                <a:gd name="connsiteY18" fmla="*/ 95194 h 124382"/>
                <a:gd name="connsiteX19" fmla="*/ 79596 w 87150"/>
                <a:gd name="connsiteY19" fmla="*/ 99435 h 124382"/>
                <a:gd name="connsiteX20" fmla="*/ 64008 w 87150"/>
                <a:gd name="connsiteY20" fmla="*/ 119576 h 124382"/>
                <a:gd name="connsiteX21" fmla="*/ 57808 w 87150"/>
                <a:gd name="connsiteY21" fmla="*/ 110389 h 124382"/>
                <a:gd name="connsiteX22" fmla="*/ 58871 w 87150"/>
                <a:gd name="connsiteY22" fmla="*/ 102438 h 124382"/>
                <a:gd name="connsiteX23" fmla="*/ 59757 w 87150"/>
                <a:gd name="connsiteY23" fmla="*/ 96961 h 124382"/>
                <a:gd name="connsiteX24" fmla="*/ 31061 w 87150"/>
                <a:gd name="connsiteY24" fmla="*/ 78233 h 124382"/>
                <a:gd name="connsiteX25" fmla="*/ 45763 w 87150"/>
                <a:gd name="connsiteY25" fmla="*/ 66572 h 124382"/>
                <a:gd name="connsiteX26" fmla="*/ 73573 w 87150"/>
                <a:gd name="connsiteY26" fmla="*/ 49788 h 124382"/>
                <a:gd name="connsiteX27" fmla="*/ 79419 w 87150"/>
                <a:gd name="connsiteY27" fmla="*/ 52085 h 124382"/>
                <a:gd name="connsiteX28" fmla="*/ 70208 w 87150"/>
                <a:gd name="connsiteY28" fmla="*/ 61979 h 124382"/>
                <a:gd name="connsiteX29" fmla="*/ 77293 w 87150"/>
                <a:gd name="connsiteY29" fmla="*/ 68516 h 124382"/>
                <a:gd name="connsiteX30" fmla="*/ 87390 w 87150"/>
                <a:gd name="connsiteY30" fmla="*/ 57208 h 124382"/>
                <a:gd name="connsiteX31" fmla="*/ 73751 w 87150"/>
                <a:gd name="connsiteY31" fmla="*/ 44841 h 124382"/>
                <a:gd name="connsiteX32" fmla="*/ 45409 w 87150"/>
                <a:gd name="connsiteY32" fmla="*/ 60389 h 124382"/>
                <a:gd name="connsiteX33" fmla="*/ 24861 w 87150"/>
                <a:gd name="connsiteY33" fmla="*/ 75936 h 124382"/>
                <a:gd name="connsiteX34" fmla="*/ 42397 w 87150"/>
                <a:gd name="connsiteY34" fmla="*/ 5441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397" y="5441"/>
                  </a:moveTo>
                  <a:cubicBezTo>
                    <a:pt x="42575" y="5088"/>
                    <a:pt x="43106" y="2791"/>
                    <a:pt x="43106" y="2614"/>
                  </a:cubicBezTo>
                  <a:cubicBezTo>
                    <a:pt x="43106" y="1731"/>
                    <a:pt x="42397" y="141"/>
                    <a:pt x="40272" y="141"/>
                  </a:cubicBezTo>
                  <a:cubicBezTo>
                    <a:pt x="36729" y="141"/>
                    <a:pt x="22027" y="1554"/>
                    <a:pt x="17598" y="1908"/>
                  </a:cubicBezTo>
                  <a:cubicBezTo>
                    <a:pt x="16181" y="2084"/>
                    <a:pt x="13701" y="2261"/>
                    <a:pt x="13701" y="5971"/>
                  </a:cubicBezTo>
                  <a:cubicBezTo>
                    <a:pt x="13701" y="8445"/>
                    <a:pt x="16181" y="8445"/>
                    <a:pt x="18307" y="8445"/>
                  </a:cubicBezTo>
                  <a:cubicBezTo>
                    <a:pt x="26810" y="8445"/>
                    <a:pt x="26810" y="9682"/>
                    <a:pt x="26810" y="11095"/>
                  </a:cubicBezTo>
                  <a:cubicBezTo>
                    <a:pt x="26810" y="12332"/>
                    <a:pt x="26455" y="13392"/>
                    <a:pt x="26101" y="14982"/>
                  </a:cubicBezTo>
                  <a:lnTo>
                    <a:pt x="1125" y="114982"/>
                  </a:lnTo>
                  <a:cubicBezTo>
                    <a:pt x="239" y="118163"/>
                    <a:pt x="239" y="118516"/>
                    <a:pt x="239" y="118869"/>
                  </a:cubicBezTo>
                  <a:cubicBezTo>
                    <a:pt x="239" y="121520"/>
                    <a:pt x="2365" y="124523"/>
                    <a:pt x="6262" y="124523"/>
                  </a:cubicBezTo>
                  <a:cubicBezTo>
                    <a:pt x="11044" y="124523"/>
                    <a:pt x="13347" y="120989"/>
                    <a:pt x="14410" y="117103"/>
                  </a:cubicBezTo>
                  <a:cubicBezTo>
                    <a:pt x="14764" y="116396"/>
                    <a:pt x="22381" y="85300"/>
                    <a:pt x="23090" y="82827"/>
                  </a:cubicBezTo>
                  <a:cubicBezTo>
                    <a:pt x="35666" y="84064"/>
                    <a:pt x="45763" y="88127"/>
                    <a:pt x="45763" y="97314"/>
                  </a:cubicBezTo>
                  <a:cubicBezTo>
                    <a:pt x="45763" y="98198"/>
                    <a:pt x="45763" y="99081"/>
                    <a:pt x="45409" y="100848"/>
                  </a:cubicBezTo>
                  <a:cubicBezTo>
                    <a:pt x="44700" y="103498"/>
                    <a:pt x="44700" y="104382"/>
                    <a:pt x="44700" y="106325"/>
                  </a:cubicBezTo>
                  <a:cubicBezTo>
                    <a:pt x="44700" y="118869"/>
                    <a:pt x="54974" y="124523"/>
                    <a:pt x="63477" y="124523"/>
                  </a:cubicBezTo>
                  <a:cubicBezTo>
                    <a:pt x="80659" y="124523"/>
                    <a:pt x="85973" y="97668"/>
                    <a:pt x="85973" y="97491"/>
                  </a:cubicBezTo>
                  <a:cubicBezTo>
                    <a:pt x="85973" y="95194"/>
                    <a:pt x="83670" y="95194"/>
                    <a:pt x="83139" y="95194"/>
                  </a:cubicBezTo>
                  <a:cubicBezTo>
                    <a:pt x="80659" y="95194"/>
                    <a:pt x="80482" y="96078"/>
                    <a:pt x="79596" y="99435"/>
                  </a:cubicBezTo>
                  <a:cubicBezTo>
                    <a:pt x="77470" y="107032"/>
                    <a:pt x="72688" y="119576"/>
                    <a:pt x="64008" y="119576"/>
                  </a:cubicBezTo>
                  <a:cubicBezTo>
                    <a:pt x="59225" y="119576"/>
                    <a:pt x="57808" y="115159"/>
                    <a:pt x="57808" y="110389"/>
                  </a:cubicBezTo>
                  <a:cubicBezTo>
                    <a:pt x="57808" y="107385"/>
                    <a:pt x="57808" y="107032"/>
                    <a:pt x="58871" y="102438"/>
                  </a:cubicBezTo>
                  <a:cubicBezTo>
                    <a:pt x="59048" y="101908"/>
                    <a:pt x="59757" y="98905"/>
                    <a:pt x="59757" y="96961"/>
                  </a:cubicBezTo>
                  <a:cubicBezTo>
                    <a:pt x="59757" y="81237"/>
                    <a:pt x="38500" y="78763"/>
                    <a:pt x="31061" y="78233"/>
                  </a:cubicBezTo>
                  <a:cubicBezTo>
                    <a:pt x="36198" y="75053"/>
                    <a:pt x="42752" y="69222"/>
                    <a:pt x="45763" y="66572"/>
                  </a:cubicBezTo>
                  <a:cubicBezTo>
                    <a:pt x="54797" y="58092"/>
                    <a:pt x="63654" y="49788"/>
                    <a:pt x="73573" y="49788"/>
                  </a:cubicBezTo>
                  <a:cubicBezTo>
                    <a:pt x="75699" y="49788"/>
                    <a:pt x="78002" y="50318"/>
                    <a:pt x="79419" y="52085"/>
                  </a:cubicBezTo>
                  <a:cubicBezTo>
                    <a:pt x="71802" y="53321"/>
                    <a:pt x="70208" y="59328"/>
                    <a:pt x="70208" y="61979"/>
                  </a:cubicBezTo>
                  <a:cubicBezTo>
                    <a:pt x="70208" y="65866"/>
                    <a:pt x="73219" y="68516"/>
                    <a:pt x="77293" y="68516"/>
                  </a:cubicBezTo>
                  <a:cubicBezTo>
                    <a:pt x="82076" y="68516"/>
                    <a:pt x="87390" y="64629"/>
                    <a:pt x="87390" y="57208"/>
                  </a:cubicBezTo>
                  <a:cubicBezTo>
                    <a:pt x="87390" y="51378"/>
                    <a:pt x="83139" y="44841"/>
                    <a:pt x="73751" y="44841"/>
                  </a:cubicBezTo>
                  <a:cubicBezTo>
                    <a:pt x="63654" y="44841"/>
                    <a:pt x="54443" y="52085"/>
                    <a:pt x="45409" y="60389"/>
                  </a:cubicBezTo>
                  <a:cubicBezTo>
                    <a:pt x="37969" y="67456"/>
                    <a:pt x="32124" y="72933"/>
                    <a:pt x="24861" y="75936"/>
                  </a:cubicBezTo>
                  <a:lnTo>
                    <a:pt x="42397" y="5441"/>
                  </a:lnTo>
                  <a:close/>
                </a:path>
              </a:pathLst>
            </a:custGeom>
            <a:solidFill>
              <a:srgbClr val="000000"/>
            </a:solidFill>
            <a:ln w="25400"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E0A9DDFE-3852-D0E7-99EB-D76F1F0FDE14}"/>
                </a:ext>
              </a:extLst>
            </p:cNvPr>
            <p:cNvSpPr/>
            <p:nvPr>
              <p:custDataLst>
                <p:tags r:id="rId227"/>
              </p:custDataLst>
            </p:nvPr>
          </p:nvSpPr>
          <p:spPr>
            <a:xfrm>
              <a:off x="8753406" y="5882179"/>
              <a:ext cx="56430" cy="252398"/>
            </a:xfrm>
            <a:custGeom>
              <a:avLst/>
              <a:gdLst>
                <a:gd name="connsiteX0" fmla="*/ 55409 w 56430"/>
                <a:gd name="connsiteY0" fmla="*/ 130630 h 252398"/>
                <a:gd name="connsiteX1" fmla="*/ 56674 w 56430"/>
                <a:gd name="connsiteY1" fmla="*/ 126339 h 252398"/>
                <a:gd name="connsiteX2" fmla="*/ 55409 w 56430"/>
                <a:gd name="connsiteY2" fmla="*/ 122048 h 252398"/>
                <a:gd name="connsiteX3" fmla="*/ 11125 w 56430"/>
                <a:gd name="connsiteY3" fmla="*/ 5945 h 252398"/>
                <a:gd name="connsiteX4" fmla="*/ 5305 w 56430"/>
                <a:gd name="connsiteY4" fmla="*/ 139 h 252398"/>
                <a:gd name="connsiteX5" fmla="*/ 244 w 56430"/>
                <a:gd name="connsiteY5" fmla="*/ 5187 h 252398"/>
                <a:gd name="connsiteX6" fmla="*/ 1509 w 56430"/>
                <a:gd name="connsiteY6" fmla="*/ 9226 h 252398"/>
                <a:gd name="connsiteX7" fmla="*/ 46299 w 56430"/>
                <a:gd name="connsiteY7" fmla="*/ 126339 h 252398"/>
                <a:gd name="connsiteX8" fmla="*/ 1509 w 56430"/>
                <a:gd name="connsiteY8" fmla="*/ 242947 h 252398"/>
                <a:gd name="connsiteX9" fmla="*/ 244 w 56430"/>
                <a:gd name="connsiteY9" fmla="*/ 247490 h 252398"/>
                <a:gd name="connsiteX10" fmla="*/ 5305 w 56430"/>
                <a:gd name="connsiteY10" fmla="*/ 252538 h 252398"/>
                <a:gd name="connsiteX11" fmla="*/ 10619 w 56430"/>
                <a:gd name="connsiteY11" fmla="*/ 247490 h 252398"/>
                <a:gd name="connsiteX12" fmla="*/ 55409 w 56430"/>
                <a:gd name="connsiteY12" fmla="*/ 130630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409" y="130630"/>
                  </a:moveTo>
                  <a:cubicBezTo>
                    <a:pt x="56674" y="127601"/>
                    <a:pt x="56674" y="127096"/>
                    <a:pt x="56674" y="126339"/>
                  </a:cubicBezTo>
                  <a:cubicBezTo>
                    <a:pt x="56674" y="125582"/>
                    <a:pt x="56674" y="125077"/>
                    <a:pt x="55409" y="122048"/>
                  </a:cubicBezTo>
                  <a:lnTo>
                    <a:pt x="11125" y="5945"/>
                  </a:lnTo>
                  <a:cubicBezTo>
                    <a:pt x="9607" y="1654"/>
                    <a:pt x="8089" y="139"/>
                    <a:pt x="5305" y="139"/>
                  </a:cubicBezTo>
                  <a:cubicBezTo>
                    <a:pt x="2522" y="139"/>
                    <a:pt x="244" y="2411"/>
                    <a:pt x="244" y="5187"/>
                  </a:cubicBezTo>
                  <a:cubicBezTo>
                    <a:pt x="244" y="5945"/>
                    <a:pt x="244" y="6449"/>
                    <a:pt x="1509" y="9226"/>
                  </a:cubicBezTo>
                  <a:lnTo>
                    <a:pt x="46299" y="126339"/>
                  </a:lnTo>
                  <a:lnTo>
                    <a:pt x="1509" y="242947"/>
                  </a:lnTo>
                  <a:cubicBezTo>
                    <a:pt x="244" y="245724"/>
                    <a:pt x="244" y="246228"/>
                    <a:pt x="244" y="247490"/>
                  </a:cubicBezTo>
                  <a:cubicBezTo>
                    <a:pt x="244" y="250267"/>
                    <a:pt x="2522" y="252538"/>
                    <a:pt x="5305" y="252538"/>
                  </a:cubicBezTo>
                  <a:cubicBezTo>
                    <a:pt x="8595" y="252538"/>
                    <a:pt x="9607" y="250014"/>
                    <a:pt x="10619" y="247490"/>
                  </a:cubicBezTo>
                  <a:lnTo>
                    <a:pt x="55409" y="130630"/>
                  </a:lnTo>
                  <a:close/>
                </a:path>
              </a:pathLst>
            </a:custGeom>
            <a:solidFill>
              <a:srgbClr val="000000"/>
            </a:solidFill>
            <a:ln w="25400"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F17279BB-EAEE-BADD-78E5-8F7455B77B4F}"/>
                </a:ext>
              </a:extLst>
            </p:cNvPr>
            <p:cNvSpPr/>
            <p:nvPr>
              <p:custDataLst>
                <p:tags r:id="rId228"/>
              </p:custDataLst>
            </p:nvPr>
          </p:nvSpPr>
          <p:spPr>
            <a:xfrm>
              <a:off x="8837012" y="6070165"/>
              <a:ext cx="93173" cy="77032"/>
            </a:xfrm>
            <a:custGeom>
              <a:avLst/>
              <a:gdLst>
                <a:gd name="connsiteX0" fmla="*/ 83502 w 93173"/>
                <a:gd name="connsiteY0" fmla="*/ 23994 h 77032"/>
                <a:gd name="connsiteX1" fmla="*/ 67560 w 93173"/>
                <a:gd name="connsiteY1" fmla="*/ 142 h 77032"/>
                <a:gd name="connsiteX2" fmla="*/ 49846 w 93173"/>
                <a:gd name="connsiteY2" fmla="*/ 8799 h 77032"/>
                <a:gd name="connsiteX3" fmla="*/ 36384 w 93173"/>
                <a:gd name="connsiteY3" fmla="*/ 142 h 77032"/>
                <a:gd name="connsiteX4" fmla="*/ 21328 w 93173"/>
                <a:gd name="connsiteY4" fmla="*/ 5972 h 77032"/>
                <a:gd name="connsiteX5" fmla="*/ 13534 w 93173"/>
                <a:gd name="connsiteY5" fmla="*/ 1025 h 77032"/>
                <a:gd name="connsiteX6" fmla="*/ 7865 w 93173"/>
                <a:gd name="connsiteY6" fmla="*/ 1025 h 77032"/>
                <a:gd name="connsiteX7" fmla="*/ 248 w 93173"/>
                <a:gd name="connsiteY7" fmla="*/ 6856 h 77032"/>
                <a:gd name="connsiteX8" fmla="*/ 10168 w 93173"/>
                <a:gd name="connsiteY8" fmla="*/ 12686 h 77032"/>
                <a:gd name="connsiteX9" fmla="*/ 10168 w 93173"/>
                <a:gd name="connsiteY9" fmla="*/ 65513 h 77032"/>
                <a:gd name="connsiteX10" fmla="*/ 248 w 93173"/>
                <a:gd name="connsiteY10" fmla="*/ 71344 h 77032"/>
                <a:gd name="connsiteX11" fmla="*/ 7865 w 93173"/>
                <a:gd name="connsiteY11" fmla="*/ 77174 h 77032"/>
                <a:gd name="connsiteX12" fmla="*/ 23453 w 93173"/>
                <a:gd name="connsiteY12" fmla="*/ 77174 h 77032"/>
                <a:gd name="connsiteX13" fmla="*/ 31070 w 93173"/>
                <a:gd name="connsiteY13" fmla="*/ 71344 h 77032"/>
                <a:gd name="connsiteX14" fmla="*/ 21150 w 93173"/>
                <a:gd name="connsiteY14" fmla="*/ 65513 h 77032"/>
                <a:gd name="connsiteX15" fmla="*/ 21150 w 93173"/>
                <a:gd name="connsiteY15" fmla="*/ 34594 h 77032"/>
                <a:gd name="connsiteX16" fmla="*/ 35853 w 93173"/>
                <a:gd name="connsiteY16" fmla="*/ 11803 h 77032"/>
                <a:gd name="connsiteX17" fmla="*/ 41344 w 93173"/>
                <a:gd name="connsiteY17" fmla="*/ 24877 h 77032"/>
                <a:gd name="connsiteX18" fmla="*/ 41344 w 93173"/>
                <a:gd name="connsiteY18" fmla="*/ 65513 h 77032"/>
                <a:gd name="connsiteX19" fmla="*/ 34436 w 93173"/>
                <a:gd name="connsiteY19" fmla="*/ 71344 h 77032"/>
                <a:gd name="connsiteX20" fmla="*/ 42053 w 93173"/>
                <a:gd name="connsiteY20" fmla="*/ 77174 h 77032"/>
                <a:gd name="connsiteX21" fmla="*/ 54629 w 93173"/>
                <a:gd name="connsiteY21" fmla="*/ 77174 h 77032"/>
                <a:gd name="connsiteX22" fmla="*/ 62246 w 93173"/>
                <a:gd name="connsiteY22" fmla="*/ 71344 h 77032"/>
                <a:gd name="connsiteX23" fmla="*/ 52326 w 93173"/>
                <a:gd name="connsiteY23" fmla="*/ 65513 h 77032"/>
                <a:gd name="connsiteX24" fmla="*/ 52326 w 93173"/>
                <a:gd name="connsiteY24" fmla="*/ 34594 h 77032"/>
                <a:gd name="connsiteX25" fmla="*/ 67029 w 93173"/>
                <a:gd name="connsiteY25" fmla="*/ 11803 h 77032"/>
                <a:gd name="connsiteX26" fmla="*/ 72520 w 93173"/>
                <a:gd name="connsiteY26" fmla="*/ 24877 h 77032"/>
                <a:gd name="connsiteX27" fmla="*/ 72520 w 93173"/>
                <a:gd name="connsiteY27" fmla="*/ 65513 h 77032"/>
                <a:gd name="connsiteX28" fmla="*/ 65612 w 93173"/>
                <a:gd name="connsiteY28" fmla="*/ 71344 h 77032"/>
                <a:gd name="connsiteX29" fmla="*/ 73228 w 93173"/>
                <a:gd name="connsiteY29" fmla="*/ 77174 h 77032"/>
                <a:gd name="connsiteX30" fmla="*/ 85805 w 93173"/>
                <a:gd name="connsiteY30" fmla="*/ 77174 h 77032"/>
                <a:gd name="connsiteX31" fmla="*/ 93422 w 93173"/>
                <a:gd name="connsiteY31" fmla="*/ 71344 h 77032"/>
                <a:gd name="connsiteX32" fmla="*/ 83502 w 93173"/>
                <a:gd name="connsiteY32" fmla="*/ 65513 h 77032"/>
                <a:gd name="connsiteX33" fmla="*/ 83502 w 93173"/>
                <a:gd name="connsiteY33" fmla="*/ 23994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3173" h="77032">
                  <a:moveTo>
                    <a:pt x="83502" y="23994"/>
                  </a:moveTo>
                  <a:cubicBezTo>
                    <a:pt x="83502" y="19930"/>
                    <a:pt x="83502" y="142"/>
                    <a:pt x="67560" y="142"/>
                  </a:cubicBezTo>
                  <a:cubicBezTo>
                    <a:pt x="61715" y="142"/>
                    <a:pt x="54452" y="2792"/>
                    <a:pt x="49846" y="8799"/>
                  </a:cubicBezTo>
                  <a:cubicBezTo>
                    <a:pt x="46481" y="2439"/>
                    <a:pt x="41521" y="142"/>
                    <a:pt x="36384" y="142"/>
                  </a:cubicBezTo>
                  <a:cubicBezTo>
                    <a:pt x="32664" y="142"/>
                    <a:pt x="26819" y="1202"/>
                    <a:pt x="21328" y="5972"/>
                  </a:cubicBezTo>
                  <a:cubicBezTo>
                    <a:pt x="20265" y="1025"/>
                    <a:pt x="16191" y="1025"/>
                    <a:pt x="13534" y="1025"/>
                  </a:cubicBezTo>
                  <a:lnTo>
                    <a:pt x="7865" y="1025"/>
                  </a:lnTo>
                  <a:cubicBezTo>
                    <a:pt x="5208" y="1025"/>
                    <a:pt x="248" y="1025"/>
                    <a:pt x="248" y="6856"/>
                  </a:cubicBezTo>
                  <a:cubicBezTo>
                    <a:pt x="248" y="12686"/>
                    <a:pt x="4500" y="12686"/>
                    <a:pt x="10168" y="12686"/>
                  </a:cubicBezTo>
                  <a:lnTo>
                    <a:pt x="10168" y="65513"/>
                  </a:lnTo>
                  <a:cubicBezTo>
                    <a:pt x="4500" y="65513"/>
                    <a:pt x="248" y="65513"/>
                    <a:pt x="248" y="71344"/>
                  </a:cubicBezTo>
                  <a:cubicBezTo>
                    <a:pt x="248" y="77174"/>
                    <a:pt x="5208" y="77174"/>
                    <a:pt x="7865" y="77174"/>
                  </a:cubicBezTo>
                  <a:lnTo>
                    <a:pt x="23453" y="77174"/>
                  </a:lnTo>
                  <a:cubicBezTo>
                    <a:pt x="26110" y="77174"/>
                    <a:pt x="31070" y="77174"/>
                    <a:pt x="31070" y="71344"/>
                  </a:cubicBezTo>
                  <a:cubicBezTo>
                    <a:pt x="31070" y="65513"/>
                    <a:pt x="26819" y="65513"/>
                    <a:pt x="21150" y="65513"/>
                  </a:cubicBezTo>
                  <a:lnTo>
                    <a:pt x="21150" y="34594"/>
                  </a:lnTo>
                  <a:cubicBezTo>
                    <a:pt x="21150" y="19930"/>
                    <a:pt x="28767" y="11803"/>
                    <a:pt x="35853" y="11803"/>
                  </a:cubicBezTo>
                  <a:cubicBezTo>
                    <a:pt x="39573" y="11803"/>
                    <a:pt x="41344" y="15866"/>
                    <a:pt x="41344" y="24877"/>
                  </a:cubicBezTo>
                  <a:lnTo>
                    <a:pt x="41344" y="65513"/>
                  </a:lnTo>
                  <a:cubicBezTo>
                    <a:pt x="39573" y="65513"/>
                    <a:pt x="34436" y="65513"/>
                    <a:pt x="34436" y="71344"/>
                  </a:cubicBezTo>
                  <a:cubicBezTo>
                    <a:pt x="34436" y="77174"/>
                    <a:pt x="39395" y="77174"/>
                    <a:pt x="42053" y="77174"/>
                  </a:cubicBezTo>
                  <a:lnTo>
                    <a:pt x="54629" y="77174"/>
                  </a:lnTo>
                  <a:cubicBezTo>
                    <a:pt x="57286" y="77174"/>
                    <a:pt x="62246" y="77174"/>
                    <a:pt x="62246" y="71344"/>
                  </a:cubicBezTo>
                  <a:cubicBezTo>
                    <a:pt x="62246" y="65513"/>
                    <a:pt x="57995" y="65513"/>
                    <a:pt x="52326" y="65513"/>
                  </a:cubicBezTo>
                  <a:lnTo>
                    <a:pt x="52326" y="34594"/>
                  </a:lnTo>
                  <a:cubicBezTo>
                    <a:pt x="52326" y="19930"/>
                    <a:pt x="59943" y="11803"/>
                    <a:pt x="67029" y="11803"/>
                  </a:cubicBezTo>
                  <a:cubicBezTo>
                    <a:pt x="70749" y="11803"/>
                    <a:pt x="72520" y="15866"/>
                    <a:pt x="72520" y="24877"/>
                  </a:cubicBezTo>
                  <a:lnTo>
                    <a:pt x="72520" y="65513"/>
                  </a:lnTo>
                  <a:cubicBezTo>
                    <a:pt x="70749" y="65513"/>
                    <a:pt x="65612" y="65513"/>
                    <a:pt x="65612" y="71344"/>
                  </a:cubicBezTo>
                  <a:cubicBezTo>
                    <a:pt x="65612" y="77174"/>
                    <a:pt x="70571" y="77174"/>
                    <a:pt x="73228" y="77174"/>
                  </a:cubicBezTo>
                  <a:lnTo>
                    <a:pt x="85805" y="77174"/>
                  </a:lnTo>
                  <a:cubicBezTo>
                    <a:pt x="88462" y="77174"/>
                    <a:pt x="93422" y="77174"/>
                    <a:pt x="93422" y="71344"/>
                  </a:cubicBezTo>
                  <a:cubicBezTo>
                    <a:pt x="93422" y="65513"/>
                    <a:pt x="89171" y="65513"/>
                    <a:pt x="83502" y="65513"/>
                  </a:cubicBezTo>
                  <a:lnTo>
                    <a:pt x="83502" y="23994"/>
                  </a:lnTo>
                  <a:close/>
                </a:path>
              </a:pathLst>
            </a:custGeom>
            <a:solidFill>
              <a:srgbClr val="000000"/>
            </a:solidFill>
            <a:ln w="35560"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7A149A60-5407-11EA-6ECE-BC49D942C0BE}"/>
                </a:ext>
              </a:extLst>
            </p:cNvPr>
            <p:cNvSpPr/>
            <p:nvPr>
              <p:custDataLst>
                <p:tags r:id="rId229"/>
              </p:custDataLst>
            </p:nvPr>
          </p:nvSpPr>
          <p:spPr>
            <a:xfrm>
              <a:off x="9023521" y="5851637"/>
              <a:ext cx="10881" cy="162040"/>
            </a:xfrm>
            <a:custGeom>
              <a:avLst/>
              <a:gdLst>
                <a:gd name="connsiteX0" fmla="*/ 254 w 10881"/>
                <a:gd name="connsiteY0" fmla="*/ 152832 h 162040"/>
                <a:gd name="connsiteX1" fmla="*/ 5568 w 10881"/>
                <a:gd name="connsiteY1" fmla="*/ 162171 h 162040"/>
                <a:gd name="connsiteX2" fmla="*/ 11135 w 10881"/>
                <a:gd name="connsiteY2" fmla="*/ 152832 h 162040"/>
                <a:gd name="connsiteX3" fmla="*/ 11135 w 10881"/>
                <a:gd name="connsiteY3" fmla="*/ 9470 h 162040"/>
                <a:gd name="connsiteX4" fmla="*/ 5821 w 10881"/>
                <a:gd name="connsiteY4" fmla="*/ 131 h 162040"/>
                <a:gd name="connsiteX5" fmla="*/ 254 w 10881"/>
                <a:gd name="connsiteY5" fmla="*/ 9470 h 162040"/>
                <a:gd name="connsiteX6" fmla="*/ 254 w 10881"/>
                <a:gd name="connsiteY6" fmla="*/ 152832 h 1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040">
                  <a:moveTo>
                    <a:pt x="254" y="152832"/>
                  </a:moveTo>
                  <a:cubicBezTo>
                    <a:pt x="254" y="156871"/>
                    <a:pt x="254" y="162171"/>
                    <a:pt x="5568" y="162171"/>
                  </a:cubicBezTo>
                  <a:cubicBezTo>
                    <a:pt x="11135" y="162171"/>
                    <a:pt x="11135" y="157123"/>
                    <a:pt x="11135" y="152832"/>
                  </a:cubicBezTo>
                  <a:lnTo>
                    <a:pt x="11135" y="9470"/>
                  </a:lnTo>
                  <a:cubicBezTo>
                    <a:pt x="11135" y="5431"/>
                    <a:pt x="11135" y="131"/>
                    <a:pt x="5821" y="131"/>
                  </a:cubicBezTo>
                  <a:cubicBezTo>
                    <a:pt x="254" y="131"/>
                    <a:pt x="254" y="5179"/>
                    <a:pt x="254" y="9470"/>
                  </a:cubicBezTo>
                  <a:lnTo>
                    <a:pt x="254" y="152832"/>
                  </a:lnTo>
                  <a:close/>
                </a:path>
              </a:pathLst>
            </a:custGeom>
            <a:solidFill>
              <a:srgbClr val="000000"/>
            </a:solidFill>
            <a:ln w="25400"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2EFC7450-AF73-1073-58E2-048B3E228289}"/>
                </a:ext>
              </a:extLst>
            </p:cNvPr>
            <p:cNvSpPr/>
            <p:nvPr>
              <p:custDataLst>
                <p:tags r:id="rId230"/>
              </p:custDataLst>
            </p:nvPr>
          </p:nvSpPr>
          <p:spPr>
            <a:xfrm>
              <a:off x="9023521" y="6003078"/>
              <a:ext cx="10881" cy="162040"/>
            </a:xfrm>
            <a:custGeom>
              <a:avLst/>
              <a:gdLst>
                <a:gd name="connsiteX0" fmla="*/ 254 w 10881"/>
                <a:gd name="connsiteY0" fmla="*/ 152838 h 162040"/>
                <a:gd name="connsiteX1" fmla="*/ 5568 w 10881"/>
                <a:gd name="connsiteY1" fmla="*/ 162177 h 162040"/>
                <a:gd name="connsiteX2" fmla="*/ 11135 w 10881"/>
                <a:gd name="connsiteY2" fmla="*/ 152838 h 162040"/>
                <a:gd name="connsiteX3" fmla="*/ 11135 w 10881"/>
                <a:gd name="connsiteY3" fmla="*/ 9476 h 162040"/>
                <a:gd name="connsiteX4" fmla="*/ 5821 w 10881"/>
                <a:gd name="connsiteY4" fmla="*/ 137 h 162040"/>
                <a:gd name="connsiteX5" fmla="*/ 254 w 10881"/>
                <a:gd name="connsiteY5" fmla="*/ 9476 h 162040"/>
                <a:gd name="connsiteX6" fmla="*/ 254 w 10881"/>
                <a:gd name="connsiteY6" fmla="*/ 152838 h 1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040">
                  <a:moveTo>
                    <a:pt x="254" y="152838"/>
                  </a:moveTo>
                  <a:cubicBezTo>
                    <a:pt x="254" y="156877"/>
                    <a:pt x="254" y="162177"/>
                    <a:pt x="5568" y="162177"/>
                  </a:cubicBezTo>
                  <a:cubicBezTo>
                    <a:pt x="11135" y="162177"/>
                    <a:pt x="11135" y="157129"/>
                    <a:pt x="11135" y="152838"/>
                  </a:cubicBezTo>
                  <a:lnTo>
                    <a:pt x="11135" y="9476"/>
                  </a:lnTo>
                  <a:cubicBezTo>
                    <a:pt x="11135" y="5437"/>
                    <a:pt x="11135" y="137"/>
                    <a:pt x="5821" y="137"/>
                  </a:cubicBezTo>
                  <a:cubicBezTo>
                    <a:pt x="254" y="137"/>
                    <a:pt x="254" y="5185"/>
                    <a:pt x="254" y="9476"/>
                  </a:cubicBezTo>
                  <a:lnTo>
                    <a:pt x="254" y="152838"/>
                  </a:lnTo>
                  <a:close/>
                </a:path>
              </a:pathLst>
            </a:custGeom>
            <a:solidFill>
              <a:srgbClr val="000000"/>
            </a:solidFill>
            <a:ln w="25400"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938BBE04-C0EF-FE4A-CFE5-E4257969B7CE}"/>
                </a:ext>
              </a:extLst>
            </p:cNvPr>
            <p:cNvSpPr/>
            <p:nvPr>
              <p:custDataLst>
                <p:tags r:id="rId231"/>
              </p:custDataLst>
            </p:nvPr>
          </p:nvSpPr>
          <p:spPr>
            <a:xfrm>
              <a:off x="9083578" y="5896313"/>
              <a:ext cx="132598" cy="226906"/>
            </a:xfrm>
            <a:custGeom>
              <a:avLst/>
              <a:gdLst>
                <a:gd name="connsiteX0" fmla="*/ 98441 w 132598"/>
                <a:gd name="connsiteY0" fmla="*/ 6197 h 226906"/>
                <a:gd name="connsiteX1" fmla="*/ 99200 w 132598"/>
                <a:gd name="connsiteY1" fmla="*/ 2663 h 226906"/>
                <a:gd name="connsiteX2" fmla="*/ 96163 w 132598"/>
                <a:gd name="connsiteY2" fmla="*/ 139 h 226906"/>
                <a:gd name="connsiteX3" fmla="*/ 92368 w 132598"/>
                <a:gd name="connsiteY3" fmla="*/ 5187 h 226906"/>
                <a:gd name="connsiteX4" fmla="*/ 77691 w 132598"/>
                <a:gd name="connsiteY4" fmla="*/ 63492 h 226906"/>
                <a:gd name="connsiteX5" fmla="*/ 257 w 132598"/>
                <a:gd name="connsiteY5" fmla="*/ 132649 h 226906"/>
                <a:gd name="connsiteX6" fmla="*/ 48843 w 132598"/>
                <a:gd name="connsiteY6" fmla="*/ 178333 h 226906"/>
                <a:gd name="connsiteX7" fmla="*/ 43023 w 132598"/>
                <a:gd name="connsiteY7" fmla="*/ 202058 h 226906"/>
                <a:gd name="connsiteX8" fmla="*/ 37456 w 132598"/>
                <a:gd name="connsiteY8" fmla="*/ 224270 h 226906"/>
                <a:gd name="connsiteX9" fmla="*/ 40492 w 132598"/>
                <a:gd name="connsiteY9" fmla="*/ 227046 h 226906"/>
                <a:gd name="connsiteX10" fmla="*/ 43023 w 132598"/>
                <a:gd name="connsiteY10" fmla="*/ 226036 h 226906"/>
                <a:gd name="connsiteX11" fmla="*/ 45806 w 132598"/>
                <a:gd name="connsiteY11" fmla="*/ 215940 h 226906"/>
                <a:gd name="connsiteX12" fmla="*/ 55422 w 132598"/>
                <a:gd name="connsiteY12" fmla="*/ 178333 h 226906"/>
                <a:gd name="connsiteX13" fmla="*/ 132856 w 132598"/>
                <a:gd name="connsiteY13" fmla="*/ 109176 h 226906"/>
                <a:gd name="connsiteX14" fmla="*/ 84270 w 132598"/>
                <a:gd name="connsiteY14" fmla="*/ 63492 h 226906"/>
                <a:gd name="connsiteX15" fmla="*/ 98441 w 132598"/>
                <a:gd name="connsiteY15" fmla="*/ 6197 h 226906"/>
                <a:gd name="connsiteX16" fmla="*/ 50108 w 132598"/>
                <a:gd name="connsiteY16" fmla="*/ 172780 h 226906"/>
                <a:gd name="connsiteX17" fmla="*/ 16705 w 132598"/>
                <a:gd name="connsiteY17" fmla="*/ 137949 h 226906"/>
                <a:gd name="connsiteX18" fmla="*/ 76172 w 132598"/>
                <a:gd name="connsiteY18" fmla="*/ 69044 h 226906"/>
                <a:gd name="connsiteX19" fmla="*/ 50108 w 132598"/>
                <a:gd name="connsiteY19" fmla="*/ 172780 h 226906"/>
                <a:gd name="connsiteX20" fmla="*/ 82752 w 132598"/>
                <a:gd name="connsiteY20" fmla="*/ 69044 h 226906"/>
                <a:gd name="connsiteX21" fmla="*/ 116408 w 132598"/>
                <a:gd name="connsiteY21" fmla="*/ 103875 h 226906"/>
                <a:gd name="connsiteX22" fmla="*/ 56688 w 132598"/>
                <a:gd name="connsiteY22" fmla="*/ 172780 h 226906"/>
                <a:gd name="connsiteX23" fmla="*/ 82752 w 132598"/>
                <a:gd name="connsiteY23" fmla="*/ 69044 h 22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2598" h="226906">
                  <a:moveTo>
                    <a:pt x="98441" y="6197"/>
                  </a:moveTo>
                  <a:cubicBezTo>
                    <a:pt x="98441" y="5692"/>
                    <a:pt x="99200" y="2916"/>
                    <a:pt x="99200" y="2663"/>
                  </a:cubicBezTo>
                  <a:cubicBezTo>
                    <a:pt x="99200" y="2411"/>
                    <a:pt x="99200" y="139"/>
                    <a:pt x="96163" y="139"/>
                  </a:cubicBezTo>
                  <a:cubicBezTo>
                    <a:pt x="93633" y="139"/>
                    <a:pt x="93380" y="897"/>
                    <a:pt x="92368" y="5187"/>
                  </a:cubicBezTo>
                  <a:lnTo>
                    <a:pt x="77691" y="63492"/>
                  </a:lnTo>
                  <a:cubicBezTo>
                    <a:pt x="37456" y="64754"/>
                    <a:pt x="257" y="98323"/>
                    <a:pt x="257" y="132649"/>
                  </a:cubicBezTo>
                  <a:cubicBezTo>
                    <a:pt x="257" y="156627"/>
                    <a:pt x="17971" y="176566"/>
                    <a:pt x="48843" y="178333"/>
                  </a:cubicBezTo>
                  <a:cubicBezTo>
                    <a:pt x="46819" y="186157"/>
                    <a:pt x="45047" y="194234"/>
                    <a:pt x="43023" y="202058"/>
                  </a:cubicBezTo>
                  <a:cubicBezTo>
                    <a:pt x="39986" y="213921"/>
                    <a:pt x="37456" y="223512"/>
                    <a:pt x="37456" y="224270"/>
                  </a:cubicBezTo>
                  <a:cubicBezTo>
                    <a:pt x="37456" y="226794"/>
                    <a:pt x="39227" y="227046"/>
                    <a:pt x="40492" y="227046"/>
                  </a:cubicBezTo>
                  <a:cubicBezTo>
                    <a:pt x="41758" y="227046"/>
                    <a:pt x="42264" y="226794"/>
                    <a:pt x="43023" y="226036"/>
                  </a:cubicBezTo>
                  <a:cubicBezTo>
                    <a:pt x="43529" y="225532"/>
                    <a:pt x="45047" y="219474"/>
                    <a:pt x="45806" y="215940"/>
                  </a:cubicBezTo>
                  <a:lnTo>
                    <a:pt x="55422" y="178333"/>
                  </a:lnTo>
                  <a:cubicBezTo>
                    <a:pt x="96163" y="177071"/>
                    <a:pt x="132856" y="142997"/>
                    <a:pt x="132856" y="109176"/>
                  </a:cubicBezTo>
                  <a:cubicBezTo>
                    <a:pt x="132856" y="89236"/>
                    <a:pt x="119444" y="66015"/>
                    <a:pt x="84270" y="63492"/>
                  </a:cubicBezTo>
                  <a:lnTo>
                    <a:pt x="98441" y="6197"/>
                  </a:lnTo>
                  <a:close/>
                  <a:moveTo>
                    <a:pt x="50108" y="172780"/>
                  </a:moveTo>
                  <a:cubicBezTo>
                    <a:pt x="34925" y="172023"/>
                    <a:pt x="16705" y="163189"/>
                    <a:pt x="16705" y="137949"/>
                  </a:cubicBezTo>
                  <a:cubicBezTo>
                    <a:pt x="16705" y="107661"/>
                    <a:pt x="38468" y="72325"/>
                    <a:pt x="76172" y="69044"/>
                  </a:cubicBezTo>
                  <a:lnTo>
                    <a:pt x="50108" y="172780"/>
                  </a:lnTo>
                  <a:close/>
                  <a:moveTo>
                    <a:pt x="82752" y="69044"/>
                  </a:moveTo>
                  <a:cubicBezTo>
                    <a:pt x="101984" y="70054"/>
                    <a:pt x="116408" y="81664"/>
                    <a:pt x="116408" y="103875"/>
                  </a:cubicBezTo>
                  <a:cubicBezTo>
                    <a:pt x="116408" y="133658"/>
                    <a:pt x="94645" y="169751"/>
                    <a:pt x="56688" y="172780"/>
                  </a:cubicBezTo>
                  <a:lnTo>
                    <a:pt x="82752" y="69044"/>
                  </a:lnTo>
                  <a:close/>
                </a:path>
              </a:pathLst>
            </a:custGeom>
            <a:solidFill>
              <a:srgbClr val="000000"/>
            </a:solidFill>
            <a:ln w="25400"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0952801F-2ACF-FDB3-1011-B4EA77683467}"/>
                </a:ext>
              </a:extLst>
            </p:cNvPr>
            <p:cNvSpPr/>
            <p:nvPr>
              <p:custDataLst>
                <p:tags r:id="rId232"/>
              </p:custDataLst>
            </p:nvPr>
          </p:nvSpPr>
          <p:spPr>
            <a:xfrm>
              <a:off x="9230458" y="5868501"/>
              <a:ext cx="44461" cy="91519"/>
            </a:xfrm>
            <a:custGeom>
              <a:avLst/>
              <a:gdLst>
                <a:gd name="connsiteX0" fmla="*/ 43130 w 44461"/>
                <a:gd name="connsiteY0" fmla="*/ 15506 h 91519"/>
                <a:gd name="connsiteX1" fmla="*/ 44724 w 44461"/>
                <a:gd name="connsiteY1" fmla="*/ 9853 h 91519"/>
                <a:gd name="connsiteX2" fmla="*/ 34273 w 44461"/>
                <a:gd name="connsiteY2" fmla="*/ 135 h 91519"/>
                <a:gd name="connsiteX3" fmla="*/ 24531 w 44461"/>
                <a:gd name="connsiteY3" fmla="*/ 8439 h 91519"/>
                <a:gd name="connsiteX4" fmla="*/ 1149 w 44461"/>
                <a:gd name="connsiteY4" fmla="*/ 84941 h 91519"/>
                <a:gd name="connsiteX5" fmla="*/ 263 w 44461"/>
                <a:gd name="connsiteY5" fmla="*/ 87768 h 91519"/>
                <a:gd name="connsiteX6" fmla="*/ 7171 w 44461"/>
                <a:gd name="connsiteY6" fmla="*/ 91655 h 91519"/>
                <a:gd name="connsiteX7" fmla="*/ 9828 w 44461"/>
                <a:gd name="connsiteY7" fmla="*/ 88652 h 91519"/>
                <a:gd name="connsiteX8" fmla="*/ 43130 w 44461"/>
                <a:gd name="connsiteY8" fmla="*/ 15506 h 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61" h="91519">
                  <a:moveTo>
                    <a:pt x="43130" y="15506"/>
                  </a:moveTo>
                  <a:cubicBezTo>
                    <a:pt x="44547" y="12503"/>
                    <a:pt x="44724" y="11089"/>
                    <a:pt x="44724" y="9853"/>
                  </a:cubicBezTo>
                  <a:cubicBezTo>
                    <a:pt x="44724" y="4376"/>
                    <a:pt x="39764" y="135"/>
                    <a:pt x="34273" y="135"/>
                  </a:cubicBezTo>
                  <a:cubicBezTo>
                    <a:pt x="27542" y="135"/>
                    <a:pt x="25416" y="5612"/>
                    <a:pt x="24531" y="8439"/>
                  </a:cubicBezTo>
                  <a:lnTo>
                    <a:pt x="1149" y="84941"/>
                  </a:lnTo>
                  <a:cubicBezTo>
                    <a:pt x="972" y="85295"/>
                    <a:pt x="263" y="87591"/>
                    <a:pt x="263" y="87768"/>
                  </a:cubicBezTo>
                  <a:cubicBezTo>
                    <a:pt x="263" y="89888"/>
                    <a:pt x="5754" y="91655"/>
                    <a:pt x="7171" y="91655"/>
                  </a:cubicBezTo>
                  <a:cubicBezTo>
                    <a:pt x="8411" y="91655"/>
                    <a:pt x="8588" y="91302"/>
                    <a:pt x="9828" y="88652"/>
                  </a:cubicBezTo>
                  <a:lnTo>
                    <a:pt x="43130" y="15506"/>
                  </a:lnTo>
                  <a:close/>
                </a:path>
              </a:pathLst>
            </a:custGeom>
            <a:solidFill>
              <a:srgbClr val="000000"/>
            </a:solidFill>
            <a:ln w="25400"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90F81565-6E4B-6827-85D0-9DAFA99CA78B}"/>
                </a:ext>
              </a:extLst>
            </p:cNvPr>
            <p:cNvSpPr/>
            <p:nvPr>
              <p:custDataLst>
                <p:tags r:id="rId233"/>
              </p:custDataLst>
            </p:nvPr>
          </p:nvSpPr>
          <p:spPr>
            <a:xfrm>
              <a:off x="9221778" y="6055960"/>
              <a:ext cx="98841" cy="112191"/>
            </a:xfrm>
            <a:custGeom>
              <a:avLst/>
              <a:gdLst>
                <a:gd name="connsiteX0" fmla="*/ 13725 w 98841"/>
                <a:gd name="connsiteY0" fmla="*/ 99612 h 112191"/>
                <a:gd name="connsiteX1" fmla="*/ 5046 w 98841"/>
                <a:gd name="connsiteY1" fmla="*/ 105973 h 112191"/>
                <a:gd name="connsiteX2" fmla="*/ 263 w 98841"/>
                <a:gd name="connsiteY2" fmla="*/ 109683 h 112191"/>
                <a:gd name="connsiteX3" fmla="*/ 2743 w 98841"/>
                <a:gd name="connsiteY3" fmla="*/ 112333 h 112191"/>
                <a:gd name="connsiteX4" fmla="*/ 17977 w 98841"/>
                <a:gd name="connsiteY4" fmla="*/ 111626 h 112191"/>
                <a:gd name="connsiteX5" fmla="*/ 36576 w 98841"/>
                <a:gd name="connsiteY5" fmla="*/ 112333 h 112191"/>
                <a:gd name="connsiteX6" fmla="*/ 40119 w 98841"/>
                <a:gd name="connsiteY6" fmla="*/ 108446 h 112191"/>
                <a:gd name="connsiteX7" fmla="*/ 35513 w 98841"/>
                <a:gd name="connsiteY7" fmla="*/ 105973 h 112191"/>
                <a:gd name="connsiteX8" fmla="*/ 26833 w 98841"/>
                <a:gd name="connsiteY8" fmla="*/ 103853 h 112191"/>
                <a:gd name="connsiteX9" fmla="*/ 28782 w 98841"/>
                <a:gd name="connsiteY9" fmla="*/ 95725 h 112191"/>
                <a:gd name="connsiteX10" fmla="*/ 35336 w 98841"/>
                <a:gd name="connsiteY10" fmla="*/ 69400 h 112191"/>
                <a:gd name="connsiteX11" fmla="*/ 53581 w 98841"/>
                <a:gd name="connsiteY11" fmla="*/ 79824 h 112191"/>
                <a:gd name="connsiteX12" fmla="*/ 99105 w 98841"/>
                <a:gd name="connsiteY12" fmla="*/ 29647 h 112191"/>
                <a:gd name="connsiteX13" fmla="*/ 72534 w 98841"/>
                <a:gd name="connsiteY13" fmla="*/ 142 h 112191"/>
                <a:gd name="connsiteX14" fmla="*/ 47381 w 98841"/>
                <a:gd name="connsiteY14" fmla="*/ 12509 h 112191"/>
                <a:gd name="connsiteX15" fmla="*/ 29136 w 98841"/>
                <a:gd name="connsiteY15" fmla="*/ 142 h 112191"/>
                <a:gd name="connsiteX16" fmla="*/ 15142 w 98841"/>
                <a:gd name="connsiteY16" fmla="*/ 9506 h 112191"/>
                <a:gd name="connsiteX17" fmla="*/ 8766 w 98841"/>
                <a:gd name="connsiteY17" fmla="*/ 27174 h 112191"/>
                <a:gd name="connsiteX18" fmla="*/ 11777 w 98841"/>
                <a:gd name="connsiteY18" fmla="*/ 29471 h 112191"/>
                <a:gd name="connsiteX19" fmla="*/ 15674 w 98841"/>
                <a:gd name="connsiteY19" fmla="*/ 24170 h 112191"/>
                <a:gd name="connsiteX20" fmla="*/ 28605 w 98841"/>
                <a:gd name="connsiteY20" fmla="*/ 5089 h 112191"/>
                <a:gd name="connsiteX21" fmla="*/ 34450 w 98841"/>
                <a:gd name="connsiteY21" fmla="*/ 13746 h 112191"/>
                <a:gd name="connsiteX22" fmla="*/ 33919 w 98841"/>
                <a:gd name="connsiteY22" fmla="*/ 19047 h 112191"/>
                <a:gd name="connsiteX23" fmla="*/ 13725 w 98841"/>
                <a:gd name="connsiteY23" fmla="*/ 99612 h 112191"/>
                <a:gd name="connsiteX24" fmla="*/ 47204 w 98841"/>
                <a:gd name="connsiteY24" fmla="*/ 21343 h 112191"/>
                <a:gd name="connsiteX25" fmla="*/ 72003 w 98841"/>
                <a:gd name="connsiteY25" fmla="*/ 5089 h 112191"/>
                <a:gd name="connsiteX26" fmla="*/ 84934 w 98841"/>
                <a:gd name="connsiteY26" fmla="*/ 22227 h 112191"/>
                <a:gd name="connsiteX27" fmla="*/ 75723 w 98841"/>
                <a:gd name="connsiteY27" fmla="*/ 57739 h 112191"/>
                <a:gd name="connsiteX28" fmla="*/ 53581 w 98841"/>
                <a:gd name="connsiteY28" fmla="*/ 74877 h 112191"/>
                <a:gd name="connsiteX29" fmla="*/ 37816 w 98841"/>
                <a:gd name="connsiteY29" fmla="*/ 59506 h 112191"/>
                <a:gd name="connsiteX30" fmla="*/ 38347 w 98841"/>
                <a:gd name="connsiteY30" fmla="*/ 56856 h 112191"/>
                <a:gd name="connsiteX31" fmla="*/ 47204 w 98841"/>
                <a:gd name="connsiteY31" fmla="*/ 21343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725" y="99612"/>
                  </a:moveTo>
                  <a:cubicBezTo>
                    <a:pt x="12485" y="104559"/>
                    <a:pt x="12131" y="105973"/>
                    <a:pt x="5046" y="105973"/>
                  </a:cubicBezTo>
                  <a:cubicBezTo>
                    <a:pt x="2743" y="105973"/>
                    <a:pt x="263" y="105973"/>
                    <a:pt x="263" y="109683"/>
                  </a:cubicBezTo>
                  <a:cubicBezTo>
                    <a:pt x="263" y="111626"/>
                    <a:pt x="1857" y="112333"/>
                    <a:pt x="2743" y="112333"/>
                  </a:cubicBezTo>
                  <a:cubicBezTo>
                    <a:pt x="7349" y="112333"/>
                    <a:pt x="13194" y="111626"/>
                    <a:pt x="17977" y="111626"/>
                  </a:cubicBezTo>
                  <a:cubicBezTo>
                    <a:pt x="23999" y="111626"/>
                    <a:pt x="30730" y="112333"/>
                    <a:pt x="36576" y="112333"/>
                  </a:cubicBezTo>
                  <a:cubicBezTo>
                    <a:pt x="38170" y="112333"/>
                    <a:pt x="40119" y="111803"/>
                    <a:pt x="40119" y="108446"/>
                  </a:cubicBezTo>
                  <a:cubicBezTo>
                    <a:pt x="40119" y="105973"/>
                    <a:pt x="37639" y="105973"/>
                    <a:pt x="35513" y="105973"/>
                  </a:cubicBezTo>
                  <a:cubicBezTo>
                    <a:pt x="31616" y="105973"/>
                    <a:pt x="26833" y="105973"/>
                    <a:pt x="26833" y="103853"/>
                  </a:cubicBezTo>
                  <a:cubicBezTo>
                    <a:pt x="26833" y="102969"/>
                    <a:pt x="28073" y="98376"/>
                    <a:pt x="28782" y="95725"/>
                  </a:cubicBezTo>
                  <a:cubicBezTo>
                    <a:pt x="30908" y="86361"/>
                    <a:pt x="33387" y="76821"/>
                    <a:pt x="35336" y="69400"/>
                  </a:cubicBezTo>
                  <a:cubicBezTo>
                    <a:pt x="37462" y="72934"/>
                    <a:pt x="42953" y="79824"/>
                    <a:pt x="53581" y="79824"/>
                  </a:cubicBezTo>
                  <a:cubicBezTo>
                    <a:pt x="75192" y="79824"/>
                    <a:pt x="99105" y="55972"/>
                    <a:pt x="99105" y="29647"/>
                  </a:cubicBezTo>
                  <a:cubicBezTo>
                    <a:pt x="99105" y="8976"/>
                    <a:pt x="84757" y="142"/>
                    <a:pt x="72534" y="142"/>
                  </a:cubicBezTo>
                  <a:cubicBezTo>
                    <a:pt x="61552" y="142"/>
                    <a:pt x="52164" y="7562"/>
                    <a:pt x="47381" y="12509"/>
                  </a:cubicBezTo>
                  <a:cubicBezTo>
                    <a:pt x="44370" y="2439"/>
                    <a:pt x="34450" y="142"/>
                    <a:pt x="29136" y="142"/>
                  </a:cubicBezTo>
                  <a:cubicBezTo>
                    <a:pt x="22228" y="142"/>
                    <a:pt x="17977" y="4736"/>
                    <a:pt x="15142" y="9506"/>
                  </a:cubicBezTo>
                  <a:cubicBezTo>
                    <a:pt x="11600" y="15513"/>
                    <a:pt x="8766" y="26114"/>
                    <a:pt x="8766" y="27174"/>
                  </a:cubicBezTo>
                  <a:cubicBezTo>
                    <a:pt x="8766" y="29471"/>
                    <a:pt x="11245" y="29471"/>
                    <a:pt x="11777" y="29471"/>
                  </a:cubicBezTo>
                  <a:cubicBezTo>
                    <a:pt x="14257" y="29471"/>
                    <a:pt x="14434" y="28941"/>
                    <a:pt x="15674" y="24170"/>
                  </a:cubicBezTo>
                  <a:cubicBezTo>
                    <a:pt x="18331" y="13923"/>
                    <a:pt x="21697" y="5089"/>
                    <a:pt x="28605" y="5089"/>
                  </a:cubicBezTo>
                  <a:cubicBezTo>
                    <a:pt x="33210" y="5089"/>
                    <a:pt x="34450" y="8976"/>
                    <a:pt x="34450" y="13746"/>
                  </a:cubicBezTo>
                  <a:cubicBezTo>
                    <a:pt x="34450" y="15690"/>
                    <a:pt x="34096" y="17986"/>
                    <a:pt x="33919" y="19047"/>
                  </a:cubicBezTo>
                  <a:lnTo>
                    <a:pt x="13725" y="99612"/>
                  </a:lnTo>
                  <a:close/>
                  <a:moveTo>
                    <a:pt x="47204" y="21343"/>
                  </a:moveTo>
                  <a:cubicBezTo>
                    <a:pt x="57478" y="7739"/>
                    <a:pt x="66335" y="5089"/>
                    <a:pt x="72003" y="5089"/>
                  </a:cubicBezTo>
                  <a:cubicBezTo>
                    <a:pt x="78911" y="5089"/>
                    <a:pt x="84934" y="10213"/>
                    <a:pt x="84934" y="22227"/>
                  </a:cubicBezTo>
                  <a:cubicBezTo>
                    <a:pt x="84934" y="29471"/>
                    <a:pt x="81037" y="47492"/>
                    <a:pt x="75723" y="57739"/>
                  </a:cubicBezTo>
                  <a:cubicBezTo>
                    <a:pt x="71295" y="66397"/>
                    <a:pt x="62615" y="74877"/>
                    <a:pt x="53581" y="74877"/>
                  </a:cubicBezTo>
                  <a:cubicBezTo>
                    <a:pt x="41004" y="74877"/>
                    <a:pt x="37816" y="61273"/>
                    <a:pt x="37816" y="59506"/>
                  </a:cubicBezTo>
                  <a:cubicBezTo>
                    <a:pt x="37816" y="58799"/>
                    <a:pt x="38170" y="57563"/>
                    <a:pt x="38347" y="56856"/>
                  </a:cubicBezTo>
                  <a:lnTo>
                    <a:pt x="47204" y="21343"/>
                  </a:lnTo>
                  <a:close/>
                </a:path>
              </a:pathLst>
            </a:custGeom>
            <a:solidFill>
              <a:srgbClr val="000000"/>
            </a:solidFill>
            <a:ln w="25400"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275AB58C-6ABE-3ED3-E87E-C242804CE477}"/>
                </a:ext>
              </a:extLst>
            </p:cNvPr>
            <p:cNvSpPr/>
            <p:nvPr>
              <p:custDataLst>
                <p:tags r:id="rId234"/>
              </p:custDataLst>
            </p:nvPr>
          </p:nvSpPr>
          <p:spPr>
            <a:xfrm>
              <a:off x="9341961" y="6073157"/>
              <a:ext cx="68829" cy="88888"/>
            </a:xfrm>
            <a:custGeom>
              <a:avLst/>
              <a:gdLst>
                <a:gd name="connsiteX0" fmla="*/ 31139 w 68829"/>
                <a:gd name="connsiteY0" fmla="*/ 4857 h 88888"/>
                <a:gd name="connsiteX1" fmla="*/ 31645 w 68829"/>
                <a:gd name="connsiteY1" fmla="*/ 2207 h 88888"/>
                <a:gd name="connsiteX2" fmla="*/ 27723 w 68829"/>
                <a:gd name="connsiteY2" fmla="*/ 187 h 88888"/>
                <a:gd name="connsiteX3" fmla="*/ 12161 w 68829"/>
                <a:gd name="connsiteY3" fmla="*/ 1323 h 88888"/>
                <a:gd name="connsiteX4" fmla="*/ 9124 w 68829"/>
                <a:gd name="connsiteY4" fmla="*/ 2080 h 88888"/>
                <a:gd name="connsiteX5" fmla="*/ 8238 w 68829"/>
                <a:gd name="connsiteY5" fmla="*/ 4983 h 88888"/>
                <a:gd name="connsiteX6" fmla="*/ 12034 w 68829"/>
                <a:gd name="connsiteY6" fmla="*/ 7128 h 88888"/>
                <a:gd name="connsiteX7" fmla="*/ 16336 w 68829"/>
                <a:gd name="connsiteY7" fmla="*/ 7381 h 88888"/>
                <a:gd name="connsiteX8" fmla="*/ 18866 w 68829"/>
                <a:gd name="connsiteY8" fmla="*/ 9021 h 88888"/>
                <a:gd name="connsiteX9" fmla="*/ 18234 w 68829"/>
                <a:gd name="connsiteY9" fmla="*/ 11924 h 88888"/>
                <a:gd name="connsiteX10" fmla="*/ 773 w 68829"/>
                <a:gd name="connsiteY10" fmla="*/ 81586 h 88888"/>
                <a:gd name="connsiteX11" fmla="*/ 267 w 68829"/>
                <a:gd name="connsiteY11" fmla="*/ 84489 h 88888"/>
                <a:gd name="connsiteX12" fmla="*/ 5075 w 68829"/>
                <a:gd name="connsiteY12" fmla="*/ 89032 h 88888"/>
                <a:gd name="connsiteX13" fmla="*/ 11654 w 68829"/>
                <a:gd name="connsiteY13" fmla="*/ 82596 h 88888"/>
                <a:gd name="connsiteX14" fmla="*/ 17348 w 68829"/>
                <a:gd name="connsiteY14" fmla="*/ 59375 h 88888"/>
                <a:gd name="connsiteX15" fmla="*/ 36453 w 68829"/>
                <a:gd name="connsiteY15" fmla="*/ 69345 h 88888"/>
                <a:gd name="connsiteX16" fmla="*/ 36074 w 68829"/>
                <a:gd name="connsiteY16" fmla="*/ 72247 h 88888"/>
                <a:gd name="connsiteX17" fmla="*/ 35694 w 68829"/>
                <a:gd name="connsiteY17" fmla="*/ 75528 h 88888"/>
                <a:gd name="connsiteX18" fmla="*/ 51130 w 68829"/>
                <a:gd name="connsiteY18" fmla="*/ 89032 h 88888"/>
                <a:gd name="connsiteX19" fmla="*/ 69097 w 68829"/>
                <a:gd name="connsiteY19" fmla="*/ 69471 h 88888"/>
                <a:gd name="connsiteX20" fmla="*/ 66440 w 68829"/>
                <a:gd name="connsiteY20" fmla="*/ 67704 h 88888"/>
                <a:gd name="connsiteX21" fmla="*/ 63403 w 68829"/>
                <a:gd name="connsiteY21" fmla="*/ 70607 h 88888"/>
                <a:gd name="connsiteX22" fmla="*/ 51637 w 68829"/>
                <a:gd name="connsiteY22" fmla="*/ 84741 h 88888"/>
                <a:gd name="connsiteX23" fmla="*/ 46322 w 68829"/>
                <a:gd name="connsiteY23" fmla="*/ 77295 h 88888"/>
                <a:gd name="connsiteX24" fmla="*/ 46829 w 68829"/>
                <a:gd name="connsiteY24" fmla="*/ 73257 h 88888"/>
                <a:gd name="connsiteX25" fmla="*/ 47461 w 68829"/>
                <a:gd name="connsiteY25" fmla="*/ 68966 h 88888"/>
                <a:gd name="connsiteX26" fmla="*/ 25193 w 68829"/>
                <a:gd name="connsiteY26" fmla="*/ 55337 h 88888"/>
                <a:gd name="connsiteX27" fmla="*/ 36074 w 68829"/>
                <a:gd name="connsiteY27" fmla="*/ 47260 h 88888"/>
                <a:gd name="connsiteX28" fmla="*/ 57457 w 68829"/>
                <a:gd name="connsiteY28" fmla="*/ 36154 h 88888"/>
                <a:gd name="connsiteX29" fmla="*/ 61885 w 68829"/>
                <a:gd name="connsiteY29" fmla="*/ 37669 h 88888"/>
                <a:gd name="connsiteX30" fmla="*/ 60873 w 68829"/>
                <a:gd name="connsiteY30" fmla="*/ 38047 h 88888"/>
                <a:gd name="connsiteX31" fmla="*/ 55053 w 68829"/>
                <a:gd name="connsiteY31" fmla="*/ 45619 h 88888"/>
                <a:gd name="connsiteX32" fmla="*/ 60746 w 68829"/>
                <a:gd name="connsiteY32" fmla="*/ 50793 h 88888"/>
                <a:gd name="connsiteX33" fmla="*/ 68591 w 68829"/>
                <a:gd name="connsiteY33" fmla="*/ 41833 h 88888"/>
                <a:gd name="connsiteX34" fmla="*/ 57710 w 68829"/>
                <a:gd name="connsiteY34" fmla="*/ 31863 h 88888"/>
                <a:gd name="connsiteX35" fmla="*/ 32531 w 68829"/>
                <a:gd name="connsiteY35" fmla="*/ 45114 h 88888"/>
                <a:gd name="connsiteX36" fmla="*/ 18866 w 68829"/>
                <a:gd name="connsiteY36" fmla="*/ 53822 h 88888"/>
                <a:gd name="connsiteX37" fmla="*/ 31139 w 68829"/>
                <a:gd name="connsiteY37" fmla="*/ 4857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139" y="4857"/>
                  </a:moveTo>
                  <a:cubicBezTo>
                    <a:pt x="31645" y="3090"/>
                    <a:pt x="31645" y="2838"/>
                    <a:pt x="31645" y="2207"/>
                  </a:cubicBezTo>
                  <a:cubicBezTo>
                    <a:pt x="31645" y="61"/>
                    <a:pt x="29748" y="61"/>
                    <a:pt x="27723" y="187"/>
                  </a:cubicBezTo>
                  <a:lnTo>
                    <a:pt x="12161" y="1323"/>
                  </a:lnTo>
                  <a:cubicBezTo>
                    <a:pt x="10010" y="1449"/>
                    <a:pt x="9757" y="1576"/>
                    <a:pt x="9124" y="2080"/>
                  </a:cubicBezTo>
                  <a:cubicBezTo>
                    <a:pt x="8618" y="2711"/>
                    <a:pt x="8238" y="4226"/>
                    <a:pt x="8238" y="4983"/>
                  </a:cubicBezTo>
                  <a:cubicBezTo>
                    <a:pt x="8238" y="7128"/>
                    <a:pt x="10263" y="7128"/>
                    <a:pt x="12034" y="7128"/>
                  </a:cubicBezTo>
                  <a:cubicBezTo>
                    <a:pt x="12161" y="7128"/>
                    <a:pt x="14438" y="7128"/>
                    <a:pt x="16336" y="7381"/>
                  </a:cubicBezTo>
                  <a:cubicBezTo>
                    <a:pt x="18740" y="7633"/>
                    <a:pt x="18866" y="8012"/>
                    <a:pt x="18866" y="9021"/>
                  </a:cubicBezTo>
                  <a:cubicBezTo>
                    <a:pt x="18866" y="9400"/>
                    <a:pt x="18866" y="9652"/>
                    <a:pt x="18234" y="11924"/>
                  </a:cubicBezTo>
                  <a:lnTo>
                    <a:pt x="773" y="81586"/>
                  </a:lnTo>
                  <a:cubicBezTo>
                    <a:pt x="267" y="83479"/>
                    <a:pt x="267" y="83731"/>
                    <a:pt x="267" y="84489"/>
                  </a:cubicBezTo>
                  <a:cubicBezTo>
                    <a:pt x="267" y="87391"/>
                    <a:pt x="2545" y="89032"/>
                    <a:pt x="5075" y="89032"/>
                  </a:cubicBezTo>
                  <a:cubicBezTo>
                    <a:pt x="10010" y="89032"/>
                    <a:pt x="11148" y="84362"/>
                    <a:pt x="11654" y="82596"/>
                  </a:cubicBezTo>
                  <a:lnTo>
                    <a:pt x="17348" y="59375"/>
                  </a:lnTo>
                  <a:cubicBezTo>
                    <a:pt x="20638" y="59501"/>
                    <a:pt x="36453" y="60385"/>
                    <a:pt x="36453" y="69345"/>
                  </a:cubicBezTo>
                  <a:cubicBezTo>
                    <a:pt x="36453" y="70228"/>
                    <a:pt x="36453" y="70733"/>
                    <a:pt x="36074" y="72247"/>
                  </a:cubicBezTo>
                  <a:cubicBezTo>
                    <a:pt x="35694" y="74014"/>
                    <a:pt x="35694" y="74771"/>
                    <a:pt x="35694" y="75528"/>
                  </a:cubicBezTo>
                  <a:cubicBezTo>
                    <a:pt x="35694" y="84489"/>
                    <a:pt x="43792" y="89032"/>
                    <a:pt x="51130" y="89032"/>
                  </a:cubicBezTo>
                  <a:cubicBezTo>
                    <a:pt x="64036" y="89032"/>
                    <a:pt x="69097" y="70985"/>
                    <a:pt x="69097" y="69471"/>
                  </a:cubicBezTo>
                  <a:cubicBezTo>
                    <a:pt x="69097" y="67704"/>
                    <a:pt x="66946" y="67704"/>
                    <a:pt x="66440" y="67704"/>
                  </a:cubicBezTo>
                  <a:cubicBezTo>
                    <a:pt x="64289" y="67704"/>
                    <a:pt x="64036" y="68335"/>
                    <a:pt x="63403" y="70607"/>
                  </a:cubicBezTo>
                  <a:cubicBezTo>
                    <a:pt x="62138" y="75024"/>
                    <a:pt x="58469" y="84741"/>
                    <a:pt x="51637" y="84741"/>
                  </a:cubicBezTo>
                  <a:cubicBezTo>
                    <a:pt x="46955" y="84741"/>
                    <a:pt x="46322" y="80072"/>
                    <a:pt x="46322" y="77295"/>
                  </a:cubicBezTo>
                  <a:cubicBezTo>
                    <a:pt x="46322" y="77169"/>
                    <a:pt x="46322" y="75402"/>
                    <a:pt x="46829" y="73257"/>
                  </a:cubicBezTo>
                  <a:cubicBezTo>
                    <a:pt x="47335" y="71238"/>
                    <a:pt x="47461" y="69976"/>
                    <a:pt x="47461" y="68966"/>
                  </a:cubicBezTo>
                  <a:cubicBezTo>
                    <a:pt x="47461" y="57861"/>
                    <a:pt x="33543" y="55968"/>
                    <a:pt x="25193" y="55337"/>
                  </a:cubicBezTo>
                  <a:cubicBezTo>
                    <a:pt x="28735" y="53317"/>
                    <a:pt x="34049" y="49027"/>
                    <a:pt x="36074" y="47260"/>
                  </a:cubicBezTo>
                  <a:cubicBezTo>
                    <a:pt x="43286" y="41581"/>
                    <a:pt x="50245" y="36154"/>
                    <a:pt x="57457" y="36154"/>
                  </a:cubicBezTo>
                  <a:cubicBezTo>
                    <a:pt x="60367" y="36154"/>
                    <a:pt x="61126" y="36911"/>
                    <a:pt x="61885" y="37669"/>
                  </a:cubicBezTo>
                  <a:cubicBezTo>
                    <a:pt x="61759" y="37669"/>
                    <a:pt x="61126" y="38047"/>
                    <a:pt x="60873" y="38047"/>
                  </a:cubicBezTo>
                  <a:cubicBezTo>
                    <a:pt x="55053" y="40066"/>
                    <a:pt x="55053" y="45241"/>
                    <a:pt x="55053" y="45619"/>
                  </a:cubicBezTo>
                  <a:cubicBezTo>
                    <a:pt x="55053" y="47765"/>
                    <a:pt x="56571" y="50793"/>
                    <a:pt x="60746" y="50793"/>
                  </a:cubicBezTo>
                  <a:cubicBezTo>
                    <a:pt x="63277" y="50793"/>
                    <a:pt x="68591" y="48774"/>
                    <a:pt x="68591" y="41833"/>
                  </a:cubicBezTo>
                  <a:cubicBezTo>
                    <a:pt x="68591" y="35649"/>
                    <a:pt x="63783" y="31863"/>
                    <a:pt x="57710" y="31863"/>
                  </a:cubicBezTo>
                  <a:cubicBezTo>
                    <a:pt x="49106" y="31863"/>
                    <a:pt x="41768" y="37669"/>
                    <a:pt x="32531" y="45114"/>
                  </a:cubicBezTo>
                  <a:cubicBezTo>
                    <a:pt x="28103" y="48648"/>
                    <a:pt x="23927" y="51803"/>
                    <a:pt x="18866" y="53822"/>
                  </a:cubicBezTo>
                  <a:lnTo>
                    <a:pt x="31139" y="4857"/>
                  </a:lnTo>
                  <a:close/>
                </a:path>
              </a:pathLst>
            </a:custGeom>
            <a:solidFill>
              <a:srgbClr val="000000"/>
            </a:solidFill>
            <a:ln w="25400"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882E5D2D-A92F-0DAD-A1E5-F0BA3702C69A}"/>
                </a:ext>
              </a:extLst>
            </p:cNvPr>
            <p:cNvSpPr/>
            <p:nvPr>
              <p:custDataLst>
                <p:tags r:id="rId235"/>
              </p:custDataLst>
            </p:nvPr>
          </p:nvSpPr>
          <p:spPr>
            <a:xfrm>
              <a:off x="9469285" y="5856937"/>
              <a:ext cx="74650" cy="302878"/>
            </a:xfrm>
            <a:custGeom>
              <a:avLst/>
              <a:gdLst>
                <a:gd name="connsiteX0" fmla="*/ 64294 w 74650"/>
                <a:gd name="connsiteY0" fmla="*/ 151571 h 302878"/>
                <a:gd name="connsiteX1" fmla="*/ 1790 w 74650"/>
                <a:gd name="connsiteY1" fmla="*/ 293166 h 302878"/>
                <a:gd name="connsiteX2" fmla="*/ 272 w 74650"/>
                <a:gd name="connsiteY2" fmla="*/ 297962 h 302878"/>
                <a:gd name="connsiteX3" fmla="*/ 5333 w 74650"/>
                <a:gd name="connsiteY3" fmla="*/ 303010 h 302878"/>
                <a:gd name="connsiteX4" fmla="*/ 10900 w 74650"/>
                <a:gd name="connsiteY4" fmla="*/ 297710 h 302878"/>
                <a:gd name="connsiteX5" fmla="*/ 73404 w 74650"/>
                <a:gd name="connsiteY5" fmla="*/ 156366 h 302878"/>
                <a:gd name="connsiteX6" fmla="*/ 74922 w 74650"/>
                <a:gd name="connsiteY6" fmla="*/ 151571 h 302878"/>
                <a:gd name="connsiteX7" fmla="*/ 73404 w 74650"/>
                <a:gd name="connsiteY7" fmla="*/ 146775 h 302878"/>
                <a:gd name="connsiteX8" fmla="*/ 10900 w 74650"/>
                <a:gd name="connsiteY8" fmla="*/ 5684 h 302878"/>
                <a:gd name="connsiteX9" fmla="*/ 5333 w 74650"/>
                <a:gd name="connsiteY9" fmla="*/ 131 h 302878"/>
                <a:gd name="connsiteX10" fmla="*/ 272 w 74650"/>
                <a:gd name="connsiteY10" fmla="*/ 5179 h 302878"/>
                <a:gd name="connsiteX11" fmla="*/ 1790 w 74650"/>
                <a:gd name="connsiteY11" fmla="*/ 9975 h 302878"/>
                <a:gd name="connsiteX12" fmla="*/ 64294 w 74650"/>
                <a:gd name="connsiteY12" fmla="*/ 151571 h 30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50" h="302878">
                  <a:moveTo>
                    <a:pt x="64294" y="151571"/>
                  </a:moveTo>
                  <a:lnTo>
                    <a:pt x="1790" y="293166"/>
                  </a:lnTo>
                  <a:cubicBezTo>
                    <a:pt x="272" y="296448"/>
                    <a:pt x="272" y="297710"/>
                    <a:pt x="272" y="297962"/>
                  </a:cubicBezTo>
                  <a:cubicBezTo>
                    <a:pt x="272" y="300738"/>
                    <a:pt x="2549" y="303010"/>
                    <a:pt x="5333" y="303010"/>
                  </a:cubicBezTo>
                  <a:cubicBezTo>
                    <a:pt x="8623" y="303010"/>
                    <a:pt x="9382" y="300991"/>
                    <a:pt x="10900" y="297710"/>
                  </a:cubicBezTo>
                  <a:lnTo>
                    <a:pt x="73404" y="156366"/>
                  </a:lnTo>
                  <a:cubicBezTo>
                    <a:pt x="74922" y="153085"/>
                    <a:pt x="74922" y="151823"/>
                    <a:pt x="74922" y="151571"/>
                  </a:cubicBezTo>
                  <a:cubicBezTo>
                    <a:pt x="74922" y="151318"/>
                    <a:pt x="74922" y="150056"/>
                    <a:pt x="73404" y="146775"/>
                  </a:cubicBezTo>
                  <a:lnTo>
                    <a:pt x="10900" y="5684"/>
                  </a:lnTo>
                  <a:cubicBezTo>
                    <a:pt x="9129" y="1646"/>
                    <a:pt x="8370" y="131"/>
                    <a:pt x="5333" y="131"/>
                  </a:cubicBezTo>
                  <a:cubicBezTo>
                    <a:pt x="2549" y="131"/>
                    <a:pt x="272" y="2403"/>
                    <a:pt x="272" y="5179"/>
                  </a:cubicBezTo>
                  <a:cubicBezTo>
                    <a:pt x="272" y="5432"/>
                    <a:pt x="272" y="6694"/>
                    <a:pt x="1790" y="9975"/>
                  </a:cubicBezTo>
                  <a:lnTo>
                    <a:pt x="64294" y="151571"/>
                  </a:lnTo>
                  <a:close/>
                </a:path>
              </a:pathLst>
            </a:custGeom>
            <a:solidFill>
              <a:srgbClr val="000000"/>
            </a:solidFill>
            <a:ln w="25400"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457AFC31-4DC8-28A9-B5AD-BA95234122FB}"/>
                </a:ext>
              </a:extLst>
            </p:cNvPr>
            <p:cNvSpPr/>
            <p:nvPr>
              <p:custDataLst>
                <p:tags r:id="rId236"/>
              </p:custDataLst>
            </p:nvPr>
          </p:nvSpPr>
          <p:spPr>
            <a:xfrm>
              <a:off x="9581975" y="6103287"/>
              <a:ext cx="69082" cy="78445"/>
            </a:xfrm>
            <a:custGeom>
              <a:avLst/>
              <a:gdLst>
                <a:gd name="connsiteX0" fmla="*/ 64046 w 69082"/>
                <a:gd name="connsiteY0" fmla="*/ 7740 h 78445"/>
                <a:gd name="connsiteX1" fmla="*/ 58201 w 69082"/>
                <a:gd name="connsiteY1" fmla="*/ 143 h 78445"/>
                <a:gd name="connsiteX2" fmla="*/ 52709 w 69082"/>
                <a:gd name="connsiteY2" fmla="*/ 3324 h 78445"/>
                <a:gd name="connsiteX3" fmla="*/ 34287 w 69082"/>
                <a:gd name="connsiteY3" fmla="*/ 143 h 78445"/>
                <a:gd name="connsiteX4" fmla="*/ 277 w 69082"/>
                <a:gd name="connsiteY4" fmla="*/ 21168 h 78445"/>
                <a:gd name="connsiteX5" fmla="*/ 34464 w 69082"/>
                <a:gd name="connsiteY5" fmla="*/ 42900 h 78445"/>
                <a:gd name="connsiteX6" fmla="*/ 57669 w 69082"/>
                <a:gd name="connsiteY6" fmla="*/ 55267 h 78445"/>
                <a:gd name="connsiteX7" fmla="*/ 35527 w 69082"/>
                <a:gd name="connsiteY7" fmla="*/ 66928 h 78445"/>
                <a:gd name="connsiteX8" fmla="*/ 13740 w 69082"/>
                <a:gd name="connsiteY8" fmla="*/ 52617 h 78445"/>
                <a:gd name="connsiteX9" fmla="*/ 7008 w 69082"/>
                <a:gd name="connsiteY9" fmla="*/ 47670 h 78445"/>
                <a:gd name="connsiteX10" fmla="*/ 277 w 69082"/>
                <a:gd name="connsiteY10" fmla="*/ 55267 h 78445"/>
                <a:gd name="connsiteX11" fmla="*/ 277 w 69082"/>
                <a:gd name="connsiteY11" fmla="*/ 70992 h 78445"/>
                <a:gd name="connsiteX12" fmla="*/ 6123 w 69082"/>
                <a:gd name="connsiteY12" fmla="*/ 78589 h 78445"/>
                <a:gd name="connsiteX13" fmla="*/ 12854 w 69082"/>
                <a:gd name="connsiteY13" fmla="*/ 72758 h 78445"/>
                <a:gd name="connsiteX14" fmla="*/ 35350 w 69082"/>
                <a:gd name="connsiteY14" fmla="*/ 78589 h 78445"/>
                <a:gd name="connsiteX15" fmla="*/ 69360 w 69082"/>
                <a:gd name="connsiteY15" fmla="*/ 55444 h 78445"/>
                <a:gd name="connsiteX16" fmla="*/ 61212 w 69082"/>
                <a:gd name="connsiteY16" fmla="*/ 39719 h 78445"/>
                <a:gd name="connsiteX17" fmla="*/ 34819 w 69082"/>
                <a:gd name="connsiteY17" fmla="*/ 31239 h 78445"/>
                <a:gd name="connsiteX18" fmla="*/ 11968 w 69082"/>
                <a:gd name="connsiteY18" fmla="*/ 21168 h 78445"/>
                <a:gd name="connsiteX19" fmla="*/ 33933 w 69082"/>
                <a:gd name="connsiteY19" fmla="*/ 11804 h 78445"/>
                <a:gd name="connsiteX20" fmla="*/ 50584 w 69082"/>
                <a:gd name="connsiteY20" fmla="*/ 20638 h 78445"/>
                <a:gd name="connsiteX21" fmla="*/ 57315 w 69082"/>
                <a:gd name="connsiteY21" fmla="*/ 26292 h 78445"/>
                <a:gd name="connsiteX22" fmla="*/ 64046 w 69082"/>
                <a:gd name="connsiteY22" fmla="*/ 18695 h 78445"/>
                <a:gd name="connsiteX23" fmla="*/ 64046 w 69082"/>
                <a:gd name="connsiteY23" fmla="*/ 7740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082" h="78445">
                  <a:moveTo>
                    <a:pt x="64046" y="7740"/>
                  </a:moveTo>
                  <a:cubicBezTo>
                    <a:pt x="64046" y="5090"/>
                    <a:pt x="64046" y="143"/>
                    <a:pt x="58201" y="143"/>
                  </a:cubicBezTo>
                  <a:cubicBezTo>
                    <a:pt x="54127" y="143"/>
                    <a:pt x="53241" y="2263"/>
                    <a:pt x="52709" y="3324"/>
                  </a:cubicBezTo>
                  <a:cubicBezTo>
                    <a:pt x="45447" y="143"/>
                    <a:pt x="38361" y="143"/>
                    <a:pt x="34287" y="143"/>
                  </a:cubicBezTo>
                  <a:cubicBezTo>
                    <a:pt x="4174" y="143"/>
                    <a:pt x="277" y="14984"/>
                    <a:pt x="277" y="21168"/>
                  </a:cubicBezTo>
                  <a:cubicBezTo>
                    <a:pt x="277" y="37599"/>
                    <a:pt x="18877" y="40426"/>
                    <a:pt x="34464" y="42900"/>
                  </a:cubicBezTo>
                  <a:cubicBezTo>
                    <a:pt x="44030" y="44490"/>
                    <a:pt x="57669" y="46610"/>
                    <a:pt x="57669" y="55267"/>
                  </a:cubicBezTo>
                  <a:cubicBezTo>
                    <a:pt x="57669" y="61628"/>
                    <a:pt x="50938" y="66928"/>
                    <a:pt x="35527" y="66928"/>
                  </a:cubicBezTo>
                  <a:cubicBezTo>
                    <a:pt x="24545" y="66928"/>
                    <a:pt x="17459" y="63218"/>
                    <a:pt x="13740" y="52617"/>
                  </a:cubicBezTo>
                  <a:cubicBezTo>
                    <a:pt x="12854" y="49790"/>
                    <a:pt x="12145" y="47670"/>
                    <a:pt x="7008" y="47670"/>
                  </a:cubicBezTo>
                  <a:cubicBezTo>
                    <a:pt x="277" y="47670"/>
                    <a:pt x="277" y="52087"/>
                    <a:pt x="277" y="55267"/>
                  </a:cubicBezTo>
                  <a:lnTo>
                    <a:pt x="277" y="70992"/>
                  </a:lnTo>
                  <a:cubicBezTo>
                    <a:pt x="277" y="73642"/>
                    <a:pt x="277" y="78589"/>
                    <a:pt x="6123" y="78589"/>
                  </a:cubicBezTo>
                  <a:cubicBezTo>
                    <a:pt x="7894" y="78589"/>
                    <a:pt x="11083" y="78059"/>
                    <a:pt x="12854" y="72758"/>
                  </a:cubicBezTo>
                  <a:cubicBezTo>
                    <a:pt x="21888" y="78589"/>
                    <a:pt x="31807" y="78589"/>
                    <a:pt x="35350" y="78589"/>
                  </a:cubicBezTo>
                  <a:cubicBezTo>
                    <a:pt x="65463" y="78589"/>
                    <a:pt x="69360" y="61981"/>
                    <a:pt x="69360" y="55444"/>
                  </a:cubicBezTo>
                  <a:cubicBezTo>
                    <a:pt x="69360" y="51204"/>
                    <a:pt x="67943" y="44843"/>
                    <a:pt x="61212" y="39719"/>
                  </a:cubicBezTo>
                  <a:cubicBezTo>
                    <a:pt x="54127" y="34419"/>
                    <a:pt x="47218" y="33359"/>
                    <a:pt x="34819" y="31239"/>
                  </a:cubicBezTo>
                  <a:cubicBezTo>
                    <a:pt x="22774" y="29295"/>
                    <a:pt x="11968" y="27529"/>
                    <a:pt x="11968" y="21168"/>
                  </a:cubicBezTo>
                  <a:cubicBezTo>
                    <a:pt x="11968" y="17635"/>
                    <a:pt x="16219" y="11804"/>
                    <a:pt x="33933" y="11804"/>
                  </a:cubicBezTo>
                  <a:cubicBezTo>
                    <a:pt x="49875" y="11804"/>
                    <a:pt x="50407" y="17458"/>
                    <a:pt x="50584" y="20638"/>
                  </a:cubicBezTo>
                  <a:cubicBezTo>
                    <a:pt x="50938" y="26292"/>
                    <a:pt x="55367" y="26292"/>
                    <a:pt x="57315" y="26292"/>
                  </a:cubicBezTo>
                  <a:cubicBezTo>
                    <a:pt x="64046" y="26292"/>
                    <a:pt x="64046" y="22052"/>
                    <a:pt x="64046" y="18695"/>
                  </a:cubicBezTo>
                  <a:lnTo>
                    <a:pt x="64046" y="7740"/>
                  </a:lnTo>
                  <a:close/>
                </a:path>
              </a:pathLst>
            </a:custGeom>
            <a:solidFill>
              <a:srgbClr val="000000"/>
            </a:solidFill>
            <a:ln w="35560"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0A77ED66-215C-0003-8B9C-89E86EF22075}"/>
                </a:ext>
              </a:extLst>
            </p:cNvPr>
            <p:cNvSpPr/>
            <p:nvPr>
              <p:custDataLst>
                <p:tags r:id="rId237"/>
              </p:custDataLst>
            </p:nvPr>
          </p:nvSpPr>
          <p:spPr>
            <a:xfrm>
              <a:off x="9732146" y="5899090"/>
              <a:ext cx="180425" cy="177941"/>
            </a:xfrm>
            <a:custGeom>
              <a:avLst/>
              <a:gdLst>
                <a:gd name="connsiteX0" fmla="*/ 145028 w 180425"/>
                <a:gd name="connsiteY0" fmla="*/ 28913 h 177941"/>
                <a:gd name="connsiteX1" fmla="*/ 177418 w 180425"/>
                <a:gd name="connsiteY1" fmla="*/ 7964 h 177941"/>
                <a:gd name="connsiteX2" fmla="*/ 180708 w 180425"/>
                <a:gd name="connsiteY2" fmla="*/ 3168 h 177941"/>
                <a:gd name="connsiteX3" fmla="*/ 177418 w 180425"/>
                <a:gd name="connsiteY3" fmla="*/ 139 h 177941"/>
                <a:gd name="connsiteX4" fmla="*/ 156668 w 180425"/>
                <a:gd name="connsiteY4" fmla="*/ 897 h 177941"/>
                <a:gd name="connsiteX5" fmla="*/ 131616 w 180425"/>
                <a:gd name="connsiteY5" fmla="*/ 139 h 177941"/>
                <a:gd name="connsiteX6" fmla="*/ 126808 w 180425"/>
                <a:gd name="connsiteY6" fmla="*/ 4935 h 177941"/>
                <a:gd name="connsiteX7" fmla="*/ 130857 w 180425"/>
                <a:gd name="connsiteY7" fmla="*/ 7964 h 177941"/>
                <a:gd name="connsiteX8" fmla="*/ 142497 w 180425"/>
                <a:gd name="connsiteY8" fmla="*/ 16293 h 177941"/>
                <a:gd name="connsiteX9" fmla="*/ 138702 w 180425"/>
                <a:gd name="connsiteY9" fmla="*/ 25884 h 177941"/>
                <a:gd name="connsiteX10" fmla="*/ 61015 w 180425"/>
                <a:gd name="connsiteY10" fmla="*/ 149055 h 177941"/>
                <a:gd name="connsiteX11" fmla="*/ 43807 w 180425"/>
                <a:gd name="connsiteY11" fmla="*/ 15536 h 177941"/>
                <a:gd name="connsiteX12" fmla="*/ 61268 w 180425"/>
                <a:gd name="connsiteY12" fmla="*/ 7964 h 177941"/>
                <a:gd name="connsiteX13" fmla="*/ 67594 w 180425"/>
                <a:gd name="connsiteY13" fmla="*/ 2916 h 177941"/>
                <a:gd name="connsiteX14" fmla="*/ 64051 w 180425"/>
                <a:gd name="connsiteY14" fmla="*/ 139 h 177941"/>
                <a:gd name="connsiteX15" fmla="*/ 32673 w 180425"/>
                <a:gd name="connsiteY15" fmla="*/ 897 h 177941"/>
                <a:gd name="connsiteX16" fmla="*/ 18755 w 180425"/>
                <a:gd name="connsiteY16" fmla="*/ 644 h 177941"/>
                <a:gd name="connsiteX17" fmla="*/ 5091 w 180425"/>
                <a:gd name="connsiteY17" fmla="*/ 139 h 177941"/>
                <a:gd name="connsiteX18" fmla="*/ 283 w 180425"/>
                <a:gd name="connsiteY18" fmla="*/ 4935 h 177941"/>
                <a:gd name="connsiteX19" fmla="*/ 6609 w 180425"/>
                <a:gd name="connsiteY19" fmla="*/ 7964 h 177941"/>
                <a:gd name="connsiteX20" fmla="*/ 21792 w 180425"/>
                <a:gd name="connsiteY20" fmla="*/ 16545 h 177941"/>
                <a:gd name="connsiteX21" fmla="*/ 41783 w 180425"/>
                <a:gd name="connsiteY21" fmla="*/ 172275 h 177941"/>
                <a:gd name="connsiteX22" fmla="*/ 46844 w 180425"/>
                <a:gd name="connsiteY22" fmla="*/ 178081 h 177941"/>
                <a:gd name="connsiteX23" fmla="*/ 53929 w 180425"/>
                <a:gd name="connsiteY23" fmla="*/ 173537 h 177941"/>
                <a:gd name="connsiteX24" fmla="*/ 145028 w 180425"/>
                <a:gd name="connsiteY24" fmla="*/ 28913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7941">
                  <a:moveTo>
                    <a:pt x="145028" y="28913"/>
                  </a:moveTo>
                  <a:cubicBezTo>
                    <a:pt x="157427" y="9226"/>
                    <a:pt x="168055" y="8469"/>
                    <a:pt x="177418" y="7964"/>
                  </a:cubicBezTo>
                  <a:cubicBezTo>
                    <a:pt x="180455" y="7711"/>
                    <a:pt x="180708" y="3421"/>
                    <a:pt x="180708" y="3168"/>
                  </a:cubicBezTo>
                  <a:cubicBezTo>
                    <a:pt x="180708" y="1149"/>
                    <a:pt x="179443" y="139"/>
                    <a:pt x="177418" y="139"/>
                  </a:cubicBezTo>
                  <a:cubicBezTo>
                    <a:pt x="170839" y="139"/>
                    <a:pt x="163501" y="897"/>
                    <a:pt x="156668" y="897"/>
                  </a:cubicBezTo>
                  <a:cubicBezTo>
                    <a:pt x="148317" y="897"/>
                    <a:pt x="139714" y="139"/>
                    <a:pt x="131616" y="139"/>
                  </a:cubicBezTo>
                  <a:cubicBezTo>
                    <a:pt x="130098" y="139"/>
                    <a:pt x="126808" y="139"/>
                    <a:pt x="126808" y="4935"/>
                  </a:cubicBezTo>
                  <a:cubicBezTo>
                    <a:pt x="126808" y="7711"/>
                    <a:pt x="129086" y="7964"/>
                    <a:pt x="130857" y="7964"/>
                  </a:cubicBezTo>
                  <a:cubicBezTo>
                    <a:pt x="137689" y="8469"/>
                    <a:pt x="142497" y="10993"/>
                    <a:pt x="142497" y="16293"/>
                  </a:cubicBezTo>
                  <a:cubicBezTo>
                    <a:pt x="142497" y="20079"/>
                    <a:pt x="138702" y="25632"/>
                    <a:pt x="138702" y="25884"/>
                  </a:cubicBezTo>
                  <a:lnTo>
                    <a:pt x="61015" y="149055"/>
                  </a:lnTo>
                  <a:lnTo>
                    <a:pt x="43807" y="15536"/>
                  </a:lnTo>
                  <a:cubicBezTo>
                    <a:pt x="43807" y="11245"/>
                    <a:pt x="49628" y="7964"/>
                    <a:pt x="61268" y="7964"/>
                  </a:cubicBezTo>
                  <a:cubicBezTo>
                    <a:pt x="64811" y="7964"/>
                    <a:pt x="67594" y="7964"/>
                    <a:pt x="67594" y="2916"/>
                  </a:cubicBezTo>
                  <a:cubicBezTo>
                    <a:pt x="67594" y="644"/>
                    <a:pt x="65570" y="139"/>
                    <a:pt x="64051" y="139"/>
                  </a:cubicBezTo>
                  <a:cubicBezTo>
                    <a:pt x="53929" y="139"/>
                    <a:pt x="43048" y="897"/>
                    <a:pt x="32673" y="897"/>
                  </a:cubicBezTo>
                  <a:cubicBezTo>
                    <a:pt x="28118" y="897"/>
                    <a:pt x="23310" y="644"/>
                    <a:pt x="18755" y="644"/>
                  </a:cubicBezTo>
                  <a:cubicBezTo>
                    <a:pt x="14200" y="644"/>
                    <a:pt x="9392" y="139"/>
                    <a:pt x="5091" y="139"/>
                  </a:cubicBezTo>
                  <a:cubicBezTo>
                    <a:pt x="3319" y="139"/>
                    <a:pt x="283" y="139"/>
                    <a:pt x="283" y="4935"/>
                  </a:cubicBezTo>
                  <a:cubicBezTo>
                    <a:pt x="283" y="7964"/>
                    <a:pt x="2560" y="7964"/>
                    <a:pt x="6609" y="7964"/>
                  </a:cubicBezTo>
                  <a:cubicBezTo>
                    <a:pt x="20780" y="7964"/>
                    <a:pt x="21033" y="10235"/>
                    <a:pt x="21792" y="16545"/>
                  </a:cubicBezTo>
                  <a:lnTo>
                    <a:pt x="41783" y="172275"/>
                  </a:lnTo>
                  <a:cubicBezTo>
                    <a:pt x="42542" y="177323"/>
                    <a:pt x="43554" y="178081"/>
                    <a:pt x="46844" y="178081"/>
                  </a:cubicBezTo>
                  <a:cubicBezTo>
                    <a:pt x="50893" y="178081"/>
                    <a:pt x="51905" y="176819"/>
                    <a:pt x="53929" y="173537"/>
                  </a:cubicBezTo>
                  <a:lnTo>
                    <a:pt x="145028" y="28913"/>
                  </a:lnTo>
                  <a:close/>
                </a:path>
              </a:pathLst>
            </a:custGeom>
            <a:solidFill>
              <a:srgbClr val="000000"/>
            </a:solidFill>
            <a:ln w="25400"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38C5DDFB-9F59-3DFF-64E3-E18A46465716}"/>
                </a:ext>
              </a:extLst>
            </p:cNvPr>
            <p:cNvSpPr/>
            <p:nvPr>
              <p:custDataLst>
                <p:tags r:id="rId238"/>
              </p:custDataLst>
            </p:nvPr>
          </p:nvSpPr>
          <p:spPr>
            <a:xfrm>
              <a:off x="9935461" y="5842882"/>
              <a:ext cx="65540" cy="162191"/>
            </a:xfrm>
            <a:custGeom>
              <a:avLst/>
              <a:gdLst>
                <a:gd name="connsiteX0" fmla="*/ 35186 w 65540"/>
                <a:gd name="connsiteY0" fmla="*/ 50666 h 162191"/>
                <a:gd name="connsiteX1" fmla="*/ 44929 w 65540"/>
                <a:gd name="connsiteY1" fmla="*/ 52609 h 162191"/>
                <a:gd name="connsiteX2" fmla="*/ 58214 w 65540"/>
                <a:gd name="connsiteY2" fmla="*/ 55259 h 162191"/>
                <a:gd name="connsiteX3" fmla="*/ 65831 w 65540"/>
                <a:gd name="connsiteY3" fmla="*/ 48369 h 162191"/>
                <a:gd name="connsiteX4" fmla="*/ 58214 w 65540"/>
                <a:gd name="connsiteY4" fmla="*/ 41478 h 162191"/>
                <a:gd name="connsiteX5" fmla="*/ 44929 w 65540"/>
                <a:gd name="connsiteY5" fmla="*/ 44128 h 162191"/>
                <a:gd name="connsiteX6" fmla="*/ 35186 w 65540"/>
                <a:gd name="connsiteY6" fmla="*/ 46072 h 162191"/>
                <a:gd name="connsiteX7" fmla="*/ 37666 w 65540"/>
                <a:gd name="connsiteY7" fmla="*/ 26991 h 162191"/>
                <a:gd name="connsiteX8" fmla="*/ 39969 w 65540"/>
                <a:gd name="connsiteY8" fmla="*/ 8263 h 162191"/>
                <a:gd name="connsiteX9" fmla="*/ 33061 w 65540"/>
                <a:gd name="connsiteY9" fmla="*/ 135 h 162191"/>
                <a:gd name="connsiteX10" fmla="*/ 26152 w 65540"/>
                <a:gd name="connsiteY10" fmla="*/ 8263 h 162191"/>
                <a:gd name="connsiteX11" fmla="*/ 28632 w 65540"/>
                <a:gd name="connsiteY11" fmla="*/ 28934 h 162191"/>
                <a:gd name="connsiteX12" fmla="*/ 30935 w 65540"/>
                <a:gd name="connsiteY12" fmla="*/ 46072 h 162191"/>
                <a:gd name="connsiteX13" fmla="*/ 21193 w 65540"/>
                <a:gd name="connsiteY13" fmla="*/ 44128 h 162191"/>
                <a:gd name="connsiteX14" fmla="*/ 7907 w 65540"/>
                <a:gd name="connsiteY14" fmla="*/ 41478 h 162191"/>
                <a:gd name="connsiteX15" fmla="*/ 291 w 65540"/>
                <a:gd name="connsiteY15" fmla="*/ 48369 h 162191"/>
                <a:gd name="connsiteX16" fmla="*/ 7907 w 65540"/>
                <a:gd name="connsiteY16" fmla="*/ 55259 h 162191"/>
                <a:gd name="connsiteX17" fmla="*/ 21193 w 65540"/>
                <a:gd name="connsiteY17" fmla="*/ 52609 h 162191"/>
                <a:gd name="connsiteX18" fmla="*/ 30935 w 65540"/>
                <a:gd name="connsiteY18" fmla="*/ 50666 h 162191"/>
                <a:gd name="connsiteX19" fmla="*/ 28455 w 65540"/>
                <a:gd name="connsiteY19" fmla="*/ 64447 h 162191"/>
                <a:gd name="connsiteX20" fmla="*/ 26152 w 65540"/>
                <a:gd name="connsiteY20" fmla="*/ 85825 h 162191"/>
                <a:gd name="connsiteX21" fmla="*/ 30049 w 65540"/>
                <a:gd name="connsiteY21" fmla="*/ 159677 h 162191"/>
                <a:gd name="connsiteX22" fmla="*/ 33061 w 65540"/>
                <a:gd name="connsiteY22" fmla="*/ 162327 h 162191"/>
                <a:gd name="connsiteX23" fmla="*/ 36249 w 65540"/>
                <a:gd name="connsiteY23" fmla="*/ 158793 h 162191"/>
                <a:gd name="connsiteX24" fmla="*/ 38375 w 65540"/>
                <a:gd name="connsiteY24" fmla="*/ 132468 h 162191"/>
                <a:gd name="connsiteX25" fmla="*/ 39969 w 65540"/>
                <a:gd name="connsiteY25" fmla="*/ 85825 h 162191"/>
                <a:gd name="connsiteX26" fmla="*/ 37489 w 65540"/>
                <a:gd name="connsiteY26" fmla="*/ 64093 h 162191"/>
                <a:gd name="connsiteX27" fmla="*/ 35186 w 65540"/>
                <a:gd name="connsiteY27" fmla="*/ 50666 h 16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540" h="162191">
                  <a:moveTo>
                    <a:pt x="35186" y="50666"/>
                  </a:moveTo>
                  <a:cubicBezTo>
                    <a:pt x="37843" y="51019"/>
                    <a:pt x="39615" y="51196"/>
                    <a:pt x="44929" y="52609"/>
                  </a:cubicBezTo>
                  <a:cubicBezTo>
                    <a:pt x="50597" y="54199"/>
                    <a:pt x="54848" y="55259"/>
                    <a:pt x="58214" y="55259"/>
                  </a:cubicBezTo>
                  <a:cubicBezTo>
                    <a:pt x="65122" y="55259"/>
                    <a:pt x="65831" y="49959"/>
                    <a:pt x="65831" y="48369"/>
                  </a:cubicBezTo>
                  <a:cubicBezTo>
                    <a:pt x="65831" y="46955"/>
                    <a:pt x="65122" y="41478"/>
                    <a:pt x="58214" y="41478"/>
                  </a:cubicBezTo>
                  <a:cubicBezTo>
                    <a:pt x="54848" y="41478"/>
                    <a:pt x="50597" y="42538"/>
                    <a:pt x="44929" y="44128"/>
                  </a:cubicBezTo>
                  <a:cubicBezTo>
                    <a:pt x="39615" y="45542"/>
                    <a:pt x="37843" y="45719"/>
                    <a:pt x="35186" y="46072"/>
                  </a:cubicBezTo>
                  <a:cubicBezTo>
                    <a:pt x="35541" y="39888"/>
                    <a:pt x="36781" y="32468"/>
                    <a:pt x="37666" y="26991"/>
                  </a:cubicBezTo>
                  <a:cubicBezTo>
                    <a:pt x="38375" y="23457"/>
                    <a:pt x="39969" y="14446"/>
                    <a:pt x="39969" y="8263"/>
                  </a:cubicBezTo>
                  <a:cubicBezTo>
                    <a:pt x="39969" y="2962"/>
                    <a:pt x="37489" y="135"/>
                    <a:pt x="33061" y="135"/>
                  </a:cubicBezTo>
                  <a:cubicBezTo>
                    <a:pt x="29341" y="135"/>
                    <a:pt x="26152" y="2079"/>
                    <a:pt x="26152" y="8263"/>
                  </a:cubicBezTo>
                  <a:cubicBezTo>
                    <a:pt x="26152" y="14093"/>
                    <a:pt x="27570" y="22927"/>
                    <a:pt x="28632" y="28934"/>
                  </a:cubicBezTo>
                  <a:cubicBezTo>
                    <a:pt x="28987" y="30877"/>
                    <a:pt x="30581" y="39535"/>
                    <a:pt x="30935" y="46072"/>
                  </a:cubicBezTo>
                  <a:cubicBezTo>
                    <a:pt x="28278" y="45719"/>
                    <a:pt x="26507" y="45542"/>
                    <a:pt x="21193" y="44128"/>
                  </a:cubicBezTo>
                  <a:cubicBezTo>
                    <a:pt x="15524" y="42538"/>
                    <a:pt x="11273" y="41478"/>
                    <a:pt x="7907" y="41478"/>
                  </a:cubicBezTo>
                  <a:cubicBezTo>
                    <a:pt x="999" y="41478"/>
                    <a:pt x="291" y="46779"/>
                    <a:pt x="291" y="48369"/>
                  </a:cubicBezTo>
                  <a:cubicBezTo>
                    <a:pt x="291" y="49782"/>
                    <a:pt x="999" y="55259"/>
                    <a:pt x="7907" y="55259"/>
                  </a:cubicBezTo>
                  <a:cubicBezTo>
                    <a:pt x="11273" y="55259"/>
                    <a:pt x="15524" y="54199"/>
                    <a:pt x="21193" y="52609"/>
                  </a:cubicBezTo>
                  <a:cubicBezTo>
                    <a:pt x="26507" y="51196"/>
                    <a:pt x="28278" y="51019"/>
                    <a:pt x="30935" y="50666"/>
                  </a:cubicBezTo>
                  <a:cubicBezTo>
                    <a:pt x="30581" y="55083"/>
                    <a:pt x="29341" y="60736"/>
                    <a:pt x="28455" y="64447"/>
                  </a:cubicBezTo>
                  <a:cubicBezTo>
                    <a:pt x="26152" y="75401"/>
                    <a:pt x="26152" y="76637"/>
                    <a:pt x="26152" y="85825"/>
                  </a:cubicBezTo>
                  <a:cubicBezTo>
                    <a:pt x="26152" y="119924"/>
                    <a:pt x="29518" y="156143"/>
                    <a:pt x="30049" y="159677"/>
                  </a:cubicBezTo>
                  <a:cubicBezTo>
                    <a:pt x="30227" y="161267"/>
                    <a:pt x="30581" y="162327"/>
                    <a:pt x="33061" y="162327"/>
                  </a:cubicBezTo>
                  <a:cubicBezTo>
                    <a:pt x="35718" y="162327"/>
                    <a:pt x="35895" y="161267"/>
                    <a:pt x="36249" y="158793"/>
                  </a:cubicBezTo>
                  <a:cubicBezTo>
                    <a:pt x="36249" y="158617"/>
                    <a:pt x="37666" y="143245"/>
                    <a:pt x="38375" y="132468"/>
                  </a:cubicBezTo>
                  <a:cubicBezTo>
                    <a:pt x="39260" y="116920"/>
                    <a:pt x="39969" y="101372"/>
                    <a:pt x="39969" y="85825"/>
                  </a:cubicBezTo>
                  <a:cubicBezTo>
                    <a:pt x="39969" y="76637"/>
                    <a:pt x="39969" y="75401"/>
                    <a:pt x="37489" y="64093"/>
                  </a:cubicBezTo>
                  <a:cubicBezTo>
                    <a:pt x="37135" y="62150"/>
                    <a:pt x="35541" y="55083"/>
                    <a:pt x="35186" y="50666"/>
                  </a:cubicBezTo>
                  <a:close/>
                </a:path>
              </a:pathLst>
            </a:custGeom>
            <a:solidFill>
              <a:srgbClr val="000000"/>
            </a:solidFill>
            <a:ln w="25400"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A4C9D91A-2533-BCFF-6033-6D1233C605E3}"/>
                </a:ext>
              </a:extLst>
            </p:cNvPr>
            <p:cNvSpPr/>
            <p:nvPr>
              <p:custDataLst>
                <p:tags r:id="rId239"/>
              </p:custDataLst>
            </p:nvPr>
          </p:nvSpPr>
          <p:spPr>
            <a:xfrm>
              <a:off x="9865411" y="6055960"/>
              <a:ext cx="98841" cy="112191"/>
            </a:xfrm>
            <a:custGeom>
              <a:avLst/>
              <a:gdLst>
                <a:gd name="connsiteX0" fmla="*/ 13751 w 98841"/>
                <a:gd name="connsiteY0" fmla="*/ 99612 h 112191"/>
                <a:gd name="connsiteX1" fmla="*/ 5071 w 98841"/>
                <a:gd name="connsiteY1" fmla="*/ 105973 h 112191"/>
                <a:gd name="connsiteX2" fmla="*/ 288 w 98841"/>
                <a:gd name="connsiteY2" fmla="*/ 109683 h 112191"/>
                <a:gd name="connsiteX3" fmla="*/ 2768 w 98841"/>
                <a:gd name="connsiteY3" fmla="*/ 112333 h 112191"/>
                <a:gd name="connsiteX4" fmla="*/ 18002 w 98841"/>
                <a:gd name="connsiteY4" fmla="*/ 111626 h 112191"/>
                <a:gd name="connsiteX5" fmla="*/ 36601 w 98841"/>
                <a:gd name="connsiteY5" fmla="*/ 112333 h 112191"/>
                <a:gd name="connsiteX6" fmla="*/ 40144 w 98841"/>
                <a:gd name="connsiteY6" fmla="*/ 108446 h 112191"/>
                <a:gd name="connsiteX7" fmla="*/ 35538 w 98841"/>
                <a:gd name="connsiteY7" fmla="*/ 105973 h 112191"/>
                <a:gd name="connsiteX8" fmla="*/ 26859 w 98841"/>
                <a:gd name="connsiteY8" fmla="*/ 103853 h 112191"/>
                <a:gd name="connsiteX9" fmla="*/ 28807 w 98841"/>
                <a:gd name="connsiteY9" fmla="*/ 95725 h 112191"/>
                <a:gd name="connsiteX10" fmla="*/ 35361 w 98841"/>
                <a:gd name="connsiteY10" fmla="*/ 69400 h 112191"/>
                <a:gd name="connsiteX11" fmla="*/ 53606 w 98841"/>
                <a:gd name="connsiteY11" fmla="*/ 79824 h 112191"/>
                <a:gd name="connsiteX12" fmla="*/ 99130 w 98841"/>
                <a:gd name="connsiteY12" fmla="*/ 29647 h 112191"/>
                <a:gd name="connsiteX13" fmla="*/ 72560 w 98841"/>
                <a:gd name="connsiteY13" fmla="*/ 142 h 112191"/>
                <a:gd name="connsiteX14" fmla="*/ 47407 w 98841"/>
                <a:gd name="connsiteY14" fmla="*/ 12509 h 112191"/>
                <a:gd name="connsiteX15" fmla="*/ 29162 w 98841"/>
                <a:gd name="connsiteY15" fmla="*/ 142 h 112191"/>
                <a:gd name="connsiteX16" fmla="*/ 15168 w 98841"/>
                <a:gd name="connsiteY16" fmla="*/ 9506 h 112191"/>
                <a:gd name="connsiteX17" fmla="*/ 8791 w 98841"/>
                <a:gd name="connsiteY17" fmla="*/ 27174 h 112191"/>
                <a:gd name="connsiteX18" fmla="*/ 11802 w 98841"/>
                <a:gd name="connsiteY18" fmla="*/ 29471 h 112191"/>
                <a:gd name="connsiteX19" fmla="*/ 15699 w 98841"/>
                <a:gd name="connsiteY19" fmla="*/ 24170 h 112191"/>
                <a:gd name="connsiteX20" fmla="*/ 28630 w 98841"/>
                <a:gd name="connsiteY20" fmla="*/ 5089 h 112191"/>
                <a:gd name="connsiteX21" fmla="*/ 34476 w 98841"/>
                <a:gd name="connsiteY21" fmla="*/ 13746 h 112191"/>
                <a:gd name="connsiteX22" fmla="*/ 33944 w 98841"/>
                <a:gd name="connsiteY22" fmla="*/ 19047 h 112191"/>
                <a:gd name="connsiteX23" fmla="*/ 13751 w 98841"/>
                <a:gd name="connsiteY23" fmla="*/ 99612 h 112191"/>
                <a:gd name="connsiteX24" fmla="*/ 47229 w 98841"/>
                <a:gd name="connsiteY24" fmla="*/ 21343 h 112191"/>
                <a:gd name="connsiteX25" fmla="*/ 72028 w 98841"/>
                <a:gd name="connsiteY25" fmla="*/ 5089 h 112191"/>
                <a:gd name="connsiteX26" fmla="*/ 84959 w 98841"/>
                <a:gd name="connsiteY26" fmla="*/ 22227 h 112191"/>
                <a:gd name="connsiteX27" fmla="*/ 75748 w 98841"/>
                <a:gd name="connsiteY27" fmla="*/ 57739 h 112191"/>
                <a:gd name="connsiteX28" fmla="*/ 53606 w 98841"/>
                <a:gd name="connsiteY28" fmla="*/ 74877 h 112191"/>
                <a:gd name="connsiteX29" fmla="*/ 37841 w 98841"/>
                <a:gd name="connsiteY29" fmla="*/ 59506 h 112191"/>
                <a:gd name="connsiteX30" fmla="*/ 38373 w 98841"/>
                <a:gd name="connsiteY30" fmla="*/ 56856 h 112191"/>
                <a:gd name="connsiteX31" fmla="*/ 47229 w 98841"/>
                <a:gd name="connsiteY31" fmla="*/ 21343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751" y="99612"/>
                  </a:moveTo>
                  <a:cubicBezTo>
                    <a:pt x="12511" y="104559"/>
                    <a:pt x="12157" y="105973"/>
                    <a:pt x="5071" y="105973"/>
                  </a:cubicBezTo>
                  <a:cubicBezTo>
                    <a:pt x="2768" y="105973"/>
                    <a:pt x="288" y="105973"/>
                    <a:pt x="288" y="109683"/>
                  </a:cubicBezTo>
                  <a:cubicBezTo>
                    <a:pt x="288" y="111626"/>
                    <a:pt x="1883" y="112333"/>
                    <a:pt x="2768" y="112333"/>
                  </a:cubicBezTo>
                  <a:cubicBezTo>
                    <a:pt x="7374" y="112333"/>
                    <a:pt x="13219" y="111626"/>
                    <a:pt x="18002" y="111626"/>
                  </a:cubicBezTo>
                  <a:cubicBezTo>
                    <a:pt x="24025" y="111626"/>
                    <a:pt x="30756" y="112333"/>
                    <a:pt x="36601" y="112333"/>
                  </a:cubicBezTo>
                  <a:cubicBezTo>
                    <a:pt x="38195" y="112333"/>
                    <a:pt x="40144" y="111803"/>
                    <a:pt x="40144" y="108446"/>
                  </a:cubicBezTo>
                  <a:cubicBezTo>
                    <a:pt x="40144" y="105973"/>
                    <a:pt x="37664" y="105973"/>
                    <a:pt x="35538" y="105973"/>
                  </a:cubicBezTo>
                  <a:cubicBezTo>
                    <a:pt x="31641" y="105973"/>
                    <a:pt x="26859" y="105973"/>
                    <a:pt x="26859" y="103853"/>
                  </a:cubicBezTo>
                  <a:cubicBezTo>
                    <a:pt x="26859" y="102969"/>
                    <a:pt x="28099" y="98376"/>
                    <a:pt x="28807" y="95725"/>
                  </a:cubicBezTo>
                  <a:cubicBezTo>
                    <a:pt x="30933" y="86361"/>
                    <a:pt x="33413" y="76821"/>
                    <a:pt x="35361" y="69400"/>
                  </a:cubicBezTo>
                  <a:cubicBezTo>
                    <a:pt x="37487" y="72934"/>
                    <a:pt x="42978" y="79824"/>
                    <a:pt x="53606" y="79824"/>
                  </a:cubicBezTo>
                  <a:cubicBezTo>
                    <a:pt x="75217" y="79824"/>
                    <a:pt x="99130" y="55972"/>
                    <a:pt x="99130" y="29647"/>
                  </a:cubicBezTo>
                  <a:cubicBezTo>
                    <a:pt x="99130" y="8976"/>
                    <a:pt x="84782" y="142"/>
                    <a:pt x="72560" y="142"/>
                  </a:cubicBezTo>
                  <a:cubicBezTo>
                    <a:pt x="61577" y="142"/>
                    <a:pt x="52189" y="7562"/>
                    <a:pt x="47407" y="12509"/>
                  </a:cubicBezTo>
                  <a:cubicBezTo>
                    <a:pt x="44395" y="2439"/>
                    <a:pt x="34476" y="142"/>
                    <a:pt x="29162" y="142"/>
                  </a:cubicBezTo>
                  <a:cubicBezTo>
                    <a:pt x="22253" y="142"/>
                    <a:pt x="18002" y="4736"/>
                    <a:pt x="15168" y="9506"/>
                  </a:cubicBezTo>
                  <a:cubicBezTo>
                    <a:pt x="11625" y="15513"/>
                    <a:pt x="8791" y="26114"/>
                    <a:pt x="8791" y="27174"/>
                  </a:cubicBezTo>
                  <a:cubicBezTo>
                    <a:pt x="8791" y="29471"/>
                    <a:pt x="11271" y="29471"/>
                    <a:pt x="11802" y="29471"/>
                  </a:cubicBezTo>
                  <a:cubicBezTo>
                    <a:pt x="14282" y="29471"/>
                    <a:pt x="14459" y="28941"/>
                    <a:pt x="15699" y="24170"/>
                  </a:cubicBezTo>
                  <a:cubicBezTo>
                    <a:pt x="18356" y="13923"/>
                    <a:pt x="21722" y="5089"/>
                    <a:pt x="28630" y="5089"/>
                  </a:cubicBezTo>
                  <a:cubicBezTo>
                    <a:pt x="33236" y="5089"/>
                    <a:pt x="34476" y="8976"/>
                    <a:pt x="34476" y="13746"/>
                  </a:cubicBezTo>
                  <a:cubicBezTo>
                    <a:pt x="34476" y="15690"/>
                    <a:pt x="34121" y="17986"/>
                    <a:pt x="33944" y="19047"/>
                  </a:cubicBezTo>
                  <a:lnTo>
                    <a:pt x="13751" y="99612"/>
                  </a:lnTo>
                  <a:close/>
                  <a:moveTo>
                    <a:pt x="47229" y="21343"/>
                  </a:moveTo>
                  <a:cubicBezTo>
                    <a:pt x="57503" y="7739"/>
                    <a:pt x="66360" y="5089"/>
                    <a:pt x="72028" y="5089"/>
                  </a:cubicBezTo>
                  <a:cubicBezTo>
                    <a:pt x="78937" y="5089"/>
                    <a:pt x="84959" y="10213"/>
                    <a:pt x="84959" y="22227"/>
                  </a:cubicBezTo>
                  <a:cubicBezTo>
                    <a:pt x="84959" y="29471"/>
                    <a:pt x="81062" y="47492"/>
                    <a:pt x="75748" y="57739"/>
                  </a:cubicBezTo>
                  <a:cubicBezTo>
                    <a:pt x="71320" y="66397"/>
                    <a:pt x="62640" y="74877"/>
                    <a:pt x="53606" y="74877"/>
                  </a:cubicBezTo>
                  <a:cubicBezTo>
                    <a:pt x="41030" y="74877"/>
                    <a:pt x="37841" y="61273"/>
                    <a:pt x="37841" y="59506"/>
                  </a:cubicBezTo>
                  <a:cubicBezTo>
                    <a:pt x="37841" y="58799"/>
                    <a:pt x="38195" y="57563"/>
                    <a:pt x="38373" y="56856"/>
                  </a:cubicBezTo>
                  <a:lnTo>
                    <a:pt x="47229" y="21343"/>
                  </a:lnTo>
                  <a:close/>
                </a:path>
              </a:pathLst>
            </a:custGeom>
            <a:solidFill>
              <a:srgbClr val="000000"/>
            </a:solidFill>
            <a:ln w="25400"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EFD0844F-8557-A0F8-851F-F84B0B728909}"/>
                </a:ext>
              </a:extLst>
            </p:cNvPr>
            <p:cNvSpPr/>
            <p:nvPr>
              <p:custDataLst>
                <p:tags r:id="rId240"/>
              </p:custDataLst>
            </p:nvPr>
          </p:nvSpPr>
          <p:spPr>
            <a:xfrm>
              <a:off x="9985594" y="6073157"/>
              <a:ext cx="68829" cy="88888"/>
            </a:xfrm>
            <a:custGeom>
              <a:avLst/>
              <a:gdLst>
                <a:gd name="connsiteX0" fmla="*/ 31165 w 68829"/>
                <a:gd name="connsiteY0" fmla="*/ 4857 h 88888"/>
                <a:gd name="connsiteX1" fmla="*/ 31671 w 68829"/>
                <a:gd name="connsiteY1" fmla="*/ 2207 h 88888"/>
                <a:gd name="connsiteX2" fmla="*/ 27749 w 68829"/>
                <a:gd name="connsiteY2" fmla="*/ 187 h 88888"/>
                <a:gd name="connsiteX3" fmla="*/ 12186 w 68829"/>
                <a:gd name="connsiteY3" fmla="*/ 1323 h 88888"/>
                <a:gd name="connsiteX4" fmla="*/ 9149 w 68829"/>
                <a:gd name="connsiteY4" fmla="*/ 2080 h 88888"/>
                <a:gd name="connsiteX5" fmla="*/ 8264 w 68829"/>
                <a:gd name="connsiteY5" fmla="*/ 4983 h 88888"/>
                <a:gd name="connsiteX6" fmla="*/ 12059 w 68829"/>
                <a:gd name="connsiteY6" fmla="*/ 7128 h 88888"/>
                <a:gd name="connsiteX7" fmla="*/ 16361 w 68829"/>
                <a:gd name="connsiteY7" fmla="*/ 7381 h 88888"/>
                <a:gd name="connsiteX8" fmla="*/ 18892 w 68829"/>
                <a:gd name="connsiteY8" fmla="*/ 9021 h 88888"/>
                <a:gd name="connsiteX9" fmla="*/ 18259 w 68829"/>
                <a:gd name="connsiteY9" fmla="*/ 11924 h 88888"/>
                <a:gd name="connsiteX10" fmla="*/ 799 w 68829"/>
                <a:gd name="connsiteY10" fmla="*/ 81586 h 88888"/>
                <a:gd name="connsiteX11" fmla="*/ 293 w 68829"/>
                <a:gd name="connsiteY11" fmla="*/ 84489 h 88888"/>
                <a:gd name="connsiteX12" fmla="*/ 5100 w 68829"/>
                <a:gd name="connsiteY12" fmla="*/ 89032 h 88888"/>
                <a:gd name="connsiteX13" fmla="*/ 11680 w 68829"/>
                <a:gd name="connsiteY13" fmla="*/ 82596 h 88888"/>
                <a:gd name="connsiteX14" fmla="*/ 17373 w 68829"/>
                <a:gd name="connsiteY14" fmla="*/ 59375 h 88888"/>
                <a:gd name="connsiteX15" fmla="*/ 36479 w 68829"/>
                <a:gd name="connsiteY15" fmla="*/ 69345 h 88888"/>
                <a:gd name="connsiteX16" fmla="*/ 36099 w 68829"/>
                <a:gd name="connsiteY16" fmla="*/ 72247 h 88888"/>
                <a:gd name="connsiteX17" fmla="*/ 35720 w 68829"/>
                <a:gd name="connsiteY17" fmla="*/ 75528 h 88888"/>
                <a:gd name="connsiteX18" fmla="*/ 51156 w 68829"/>
                <a:gd name="connsiteY18" fmla="*/ 89032 h 88888"/>
                <a:gd name="connsiteX19" fmla="*/ 69122 w 68829"/>
                <a:gd name="connsiteY19" fmla="*/ 69471 h 88888"/>
                <a:gd name="connsiteX20" fmla="*/ 66465 w 68829"/>
                <a:gd name="connsiteY20" fmla="*/ 67704 h 88888"/>
                <a:gd name="connsiteX21" fmla="*/ 63429 w 68829"/>
                <a:gd name="connsiteY21" fmla="*/ 70607 h 88888"/>
                <a:gd name="connsiteX22" fmla="*/ 51662 w 68829"/>
                <a:gd name="connsiteY22" fmla="*/ 84741 h 88888"/>
                <a:gd name="connsiteX23" fmla="*/ 46348 w 68829"/>
                <a:gd name="connsiteY23" fmla="*/ 77295 h 88888"/>
                <a:gd name="connsiteX24" fmla="*/ 46854 w 68829"/>
                <a:gd name="connsiteY24" fmla="*/ 73257 h 88888"/>
                <a:gd name="connsiteX25" fmla="*/ 47487 w 68829"/>
                <a:gd name="connsiteY25" fmla="*/ 68966 h 88888"/>
                <a:gd name="connsiteX26" fmla="*/ 25218 w 68829"/>
                <a:gd name="connsiteY26" fmla="*/ 55337 h 88888"/>
                <a:gd name="connsiteX27" fmla="*/ 36099 w 68829"/>
                <a:gd name="connsiteY27" fmla="*/ 47260 h 88888"/>
                <a:gd name="connsiteX28" fmla="*/ 57482 w 68829"/>
                <a:gd name="connsiteY28" fmla="*/ 36154 h 88888"/>
                <a:gd name="connsiteX29" fmla="*/ 61910 w 68829"/>
                <a:gd name="connsiteY29" fmla="*/ 37669 h 88888"/>
                <a:gd name="connsiteX30" fmla="*/ 60898 w 68829"/>
                <a:gd name="connsiteY30" fmla="*/ 38047 h 88888"/>
                <a:gd name="connsiteX31" fmla="*/ 55078 w 68829"/>
                <a:gd name="connsiteY31" fmla="*/ 45619 h 88888"/>
                <a:gd name="connsiteX32" fmla="*/ 60772 w 68829"/>
                <a:gd name="connsiteY32" fmla="*/ 50793 h 88888"/>
                <a:gd name="connsiteX33" fmla="*/ 68616 w 68829"/>
                <a:gd name="connsiteY33" fmla="*/ 41833 h 88888"/>
                <a:gd name="connsiteX34" fmla="*/ 57735 w 68829"/>
                <a:gd name="connsiteY34" fmla="*/ 31863 h 88888"/>
                <a:gd name="connsiteX35" fmla="*/ 32557 w 68829"/>
                <a:gd name="connsiteY35" fmla="*/ 45114 h 88888"/>
                <a:gd name="connsiteX36" fmla="*/ 18892 w 68829"/>
                <a:gd name="connsiteY36" fmla="*/ 53822 h 88888"/>
                <a:gd name="connsiteX37" fmla="*/ 31165 w 68829"/>
                <a:gd name="connsiteY37" fmla="*/ 4857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165" y="4857"/>
                  </a:moveTo>
                  <a:cubicBezTo>
                    <a:pt x="31671" y="3090"/>
                    <a:pt x="31671" y="2838"/>
                    <a:pt x="31671" y="2207"/>
                  </a:cubicBezTo>
                  <a:cubicBezTo>
                    <a:pt x="31671" y="61"/>
                    <a:pt x="29773" y="61"/>
                    <a:pt x="27749" y="187"/>
                  </a:cubicBezTo>
                  <a:lnTo>
                    <a:pt x="12186" y="1323"/>
                  </a:lnTo>
                  <a:cubicBezTo>
                    <a:pt x="10035" y="1449"/>
                    <a:pt x="9782" y="1576"/>
                    <a:pt x="9149" y="2080"/>
                  </a:cubicBezTo>
                  <a:cubicBezTo>
                    <a:pt x="8643" y="2711"/>
                    <a:pt x="8264" y="4226"/>
                    <a:pt x="8264" y="4983"/>
                  </a:cubicBezTo>
                  <a:cubicBezTo>
                    <a:pt x="8264" y="7128"/>
                    <a:pt x="10288" y="7128"/>
                    <a:pt x="12059" y="7128"/>
                  </a:cubicBezTo>
                  <a:cubicBezTo>
                    <a:pt x="12186" y="7128"/>
                    <a:pt x="14463" y="7128"/>
                    <a:pt x="16361" y="7381"/>
                  </a:cubicBezTo>
                  <a:cubicBezTo>
                    <a:pt x="18765" y="7633"/>
                    <a:pt x="18892" y="8012"/>
                    <a:pt x="18892" y="9021"/>
                  </a:cubicBezTo>
                  <a:cubicBezTo>
                    <a:pt x="18892" y="9400"/>
                    <a:pt x="18892" y="9652"/>
                    <a:pt x="18259" y="11924"/>
                  </a:cubicBezTo>
                  <a:lnTo>
                    <a:pt x="799" y="81586"/>
                  </a:lnTo>
                  <a:cubicBezTo>
                    <a:pt x="293" y="83479"/>
                    <a:pt x="293" y="83731"/>
                    <a:pt x="293" y="84489"/>
                  </a:cubicBezTo>
                  <a:cubicBezTo>
                    <a:pt x="293" y="87391"/>
                    <a:pt x="2570" y="89032"/>
                    <a:pt x="5100" y="89032"/>
                  </a:cubicBezTo>
                  <a:cubicBezTo>
                    <a:pt x="10035" y="89032"/>
                    <a:pt x="11174" y="84362"/>
                    <a:pt x="11680" y="82596"/>
                  </a:cubicBezTo>
                  <a:lnTo>
                    <a:pt x="17373" y="59375"/>
                  </a:lnTo>
                  <a:cubicBezTo>
                    <a:pt x="20663" y="59501"/>
                    <a:pt x="36479" y="60385"/>
                    <a:pt x="36479" y="69345"/>
                  </a:cubicBezTo>
                  <a:cubicBezTo>
                    <a:pt x="36479" y="70228"/>
                    <a:pt x="36479" y="70733"/>
                    <a:pt x="36099" y="72247"/>
                  </a:cubicBezTo>
                  <a:cubicBezTo>
                    <a:pt x="35720" y="74014"/>
                    <a:pt x="35720" y="74771"/>
                    <a:pt x="35720" y="75528"/>
                  </a:cubicBezTo>
                  <a:cubicBezTo>
                    <a:pt x="35720" y="84489"/>
                    <a:pt x="43817" y="89032"/>
                    <a:pt x="51156" y="89032"/>
                  </a:cubicBezTo>
                  <a:cubicBezTo>
                    <a:pt x="64061" y="89032"/>
                    <a:pt x="69122" y="70985"/>
                    <a:pt x="69122" y="69471"/>
                  </a:cubicBezTo>
                  <a:cubicBezTo>
                    <a:pt x="69122" y="67704"/>
                    <a:pt x="66971" y="67704"/>
                    <a:pt x="66465" y="67704"/>
                  </a:cubicBezTo>
                  <a:cubicBezTo>
                    <a:pt x="64314" y="67704"/>
                    <a:pt x="64061" y="68335"/>
                    <a:pt x="63429" y="70607"/>
                  </a:cubicBezTo>
                  <a:cubicBezTo>
                    <a:pt x="62163" y="75024"/>
                    <a:pt x="58494" y="84741"/>
                    <a:pt x="51662" y="84741"/>
                  </a:cubicBezTo>
                  <a:cubicBezTo>
                    <a:pt x="46980" y="84741"/>
                    <a:pt x="46348" y="80072"/>
                    <a:pt x="46348" y="77295"/>
                  </a:cubicBezTo>
                  <a:cubicBezTo>
                    <a:pt x="46348" y="77169"/>
                    <a:pt x="46348" y="75402"/>
                    <a:pt x="46854" y="73257"/>
                  </a:cubicBezTo>
                  <a:cubicBezTo>
                    <a:pt x="47360" y="71238"/>
                    <a:pt x="47487" y="69976"/>
                    <a:pt x="47487" y="68966"/>
                  </a:cubicBezTo>
                  <a:cubicBezTo>
                    <a:pt x="47487" y="57861"/>
                    <a:pt x="33569" y="55968"/>
                    <a:pt x="25218" y="55337"/>
                  </a:cubicBezTo>
                  <a:cubicBezTo>
                    <a:pt x="28761" y="53317"/>
                    <a:pt x="34075" y="49027"/>
                    <a:pt x="36099" y="47260"/>
                  </a:cubicBezTo>
                  <a:cubicBezTo>
                    <a:pt x="43311" y="41581"/>
                    <a:pt x="50270" y="36154"/>
                    <a:pt x="57482" y="36154"/>
                  </a:cubicBezTo>
                  <a:cubicBezTo>
                    <a:pt x="60392" y="36154"/>
                    <a:pt x="61151" y="36911"/>
                    <a:pt x="61910" y="37669"/>
                  </a:cubicBezTo>
                  <a:cubicBezTo>
                    <a:pt x="61784" y="37669"/>
                    <a:pt x="61151" y="38047"/>
                    <a:pt x="60898" y="38047"/>
                  </a:cubicBezTo>
                  <a:cubicBezTo>
                    <a:pt x="55078" y="40066"/>
                    <a:pt x="55078" y="45241"/>
                    <a:pt x="55078" y="45619"/>
                  </a:cubicBezTo>
                  <a:cubicBezTo>
                    <a:pt x="55078" y="47765"/>
                    <a:pt x="56596" y="50793"/>
                    <a:pt x="60772" y="50793"/>
                  </a:cubicBezTo>
                  <a:cubicBezTo>
                    <a:pt x="63302" y="50793"/>
                    <a:pt x="68616" y="48774"/>
                    <a:pt x="68616" y="41833"/>
                  </a:cubicBezTo>
                  <a:cubicBezTo>
                    <a:pt x="68616" y="35649"/>
                    <a:pt x="63808" y="31863"/>
                    <a:pt x="57735" y="31863"/>
                  </a:cubicBezTo>
                  <a:cubicBezTo>
                    <a:pt x="49131" y="31863"/>
                    <a:pt x="41793" y="37669"/>
                    <a:pt x="32557" y="45114"/>
                  </a:cubicBezTo>
                  <a:cubicBezTo>
                    <a:pt x="28128" y="48648"/>
                    <a:pt x="23953" y="51803"/>
                    <a:pt x="18892" y="53822"/>
                  </a:cubicBezTo>
                  <a:lnTo>
                    <a:pt x="31165" y="4857"/>
                  </a:lnTo>
                  <a:close/>
                </a:path>
              </a:pathLst>
            </a:custGeom>
            <a:solidFill>
              <a:srgbClr val="000000"/>
            </a:solidFill>
            <a:ln w="25400"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EF7C8C53-452B-6C08-DE4F-C812D5A6C60F}"/>
                </a:ext>
              </a:extLst>
            </p:cNvPr>
            <p:cNvSpPr/>
            <p:nvPr>
              <p:custDataLst>
                <p:tags r:id="rId241"/>
              </p:custDataLst>
            </p:nvPr>
          </p:nvSpPr>
          <p:spPr>
            <a:xfrm>
              <a:off x="10165467" y="5882179"/>
              <a:ext cx="10122" cy="252398"/>
            </a:xfrm>
            <a:custGeom>
              <a:avLst/>
              <a:gdLst>
                <a:gd name="connsiteX0" fmla="*/ 10421 w 10122"/>
                <a:gd name="connsiteY0" fmla="*/ 9226 h 252398"/>
                <a:gd name="connsiteX1" fmla="*/ 5360 w 10122"/>
                <a:gd name="connsiteY1" fmla="*/ 139 h 252398"/>
                <a:gd name="connsiteX2" fmla="*/ 299 w 10122"/>
                <a:gd name="connsiteY2" fmla="*/ 9226 h 252398"/>
                <a:gd name="connsiteX3" fmla="*/ 299 w 10122"/>
                <a:gd name="connsiteY3" fmla="*/ 243452 h 252398"/>
                <a:gd name="connsiteX4" fmla="*/ 5360 w 10122"/>
                <a:gd name="connsiteY4" fmla="*/ 252538 h 252398"/>
                <a:gd name="connsiteX5" fmla="*/ 10421 w 10122"/>
                <a:gd name="connsiteY5" fmla="*/ 243452 h 252398"/>
                <a:gd name="connsiteX6" fmla="*/ 10421 w 10122"/>
                <a:gd name="connsiteY6" fmla="*/ 9226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421" y="9226"/>
                  </a:moveTo>
                  <a:cubicBezTo>
                    <a:pt x="10421" y="4683"/>
                    <a:pt x="10421" y="139"/>
                    <a:pt x="5360" y="139"/>
                  </a:cubicBezTo>
                  <a:cubicBezTo>
                    <a:pt x="299" y="139"/>
                    <a:pt x="299" y="4683"/>
                    <a:pt x="299" y="9226"/>
                  </a:cubicBezTo>
                  <a:lnTo>
                    <a:pt x="299" y="243452"/>
                  </a:lnTo>
                  <a:cubicBezTo>
                    <a:pt x="299" y="247995"/>
                    <a:pt x="299" y="252538"/>
                    <a:pt x="5360" y="252538"/>
                  </a:cubicBezTo>
                  <a:cubicBezTo>
                    <a:pt x="10421" y="252538"/>
                    <a:pt x="10421" y="247995"/>
                    <a:pt x="10421" y="243452"/>
                  </a:cubicBezTo>
                  <a:lnTo>
                    <a:pt x="10421" y="9226"/>
                  </a:lnTo>
                  <a:close/>
                </a:path>
              </a:pathLst>
            </a:custGeom>
            <a:solidFill>
              <a:srgbClr val="000000"/>
            </a:solidFill>
            <a:ln w="25400"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0059DBAD-1E9E-3B7B-1E41-8E4FDB528A91}"/>
                </a:ext>
              </a:extLst>
            </p:cNvPr>
            <p:cNvSpPr/>
            <p:nvPr>
              <p:custDataLst>
                <p:tags r:id="rId242"/>
              </p:custDataLst>
            </p:nvPr>
          </p:nvSpPr>
          <p:spPr>
            <a:xfrm>
              <a:off x="10213238" y="5959918"/>
              <a:ext cx="119440" cy="166078"/>
            </a:xfrm>
            <a:custGeom>
              <a:avLst/>
              <a:gdLst>
                <a:gd name="connsiteX0" fmla="*/ 1061 w 119440"/>
                <a:gd name="connsiteY0" fmla="*/ 155365 h 166078"/>
                <a:gd name="connsiteX1" fmla="*/ 302 w 119440"/>
                <a:gd name="connsiteY1" fmla="*/ 159403 h 166078"/>
                <a:gd name="connsiteX2" fmla="*/ 7387 w 119440"/>
                <a:gd name="connsiteY2" fmla="*/ 166218 h 166078"/>
                <a:gd name="connsiteX3" fmla="*/ 16244 w 119440"/>
                <a:gd name="connsiteY3" fmla="*/ 160917 h 166078"/>
                <a:gd name="connsiteX4" fmla="*/ 32439 w 119440"/>
                <a:gd name="connsiteY4" fmla="*/ 97565 h 166078"/>
                <a:gd name="connsiteX5" fmla="*/ 57491 w 119440"/>
                <a:gd name="connsiteY5" fmla="*/ 114476 h 166078"/>
                <a:gd name="connsiteX6" fmla="*/ 119742 w 119440"/>
                <a:gd name="connsiteY6" fmla="*/ 41280 h 166078"/>
                <a:gd name="connsiteX7" fmla="*/ 84568 w 119440"/>
                <a:gd name="connsiteY7" fmla="*/ 139 h 166078"/>
                <a:gd name="connsiteX8" fmla="*/ 25860 w 119440"/>
                <a:gd name="connsiteY8" fmla="*/ 56172 h 166078"/>
                <a:gd name="connsiteX9" fmla="*/ 1061 w 119440"/>
                <a:gd name="connsiteY9" fmla="*/ 155365 h 166078"/>
                <a:gd name="connsiteX10" fmla="*/ 57238 w 119440"/>
                <a:gd name="connsiteY10" fmla="*/ 108923 h 166078"/>
                <a:gd name="connsiteX11" fmla="*/ 35476 w 119440"/>
                <a:gd name="connsiteY11" fmla="*/ 86460 h 166078"/>
                <a:gd name="connsiteX12" fmla="*/ 37500 w 119440"/>
                <a:gd name="connsiteY12" fmla="*/ 77121 h 166078"/>
                <a:gd name="connsiteX13" fmla="*/ 52683 w 119440"/>
                <a:gd name="connsiteY13" fmla="*/ 29670 h 166078"/>
                <a:gd name="connsiteX14" fmla="*/ 84062 w 119440"/>
                <a:gd name="connsiteY14" fmla="*/ 5692 h 166078"/>
                <a:gd name="connsiteX15" fmla="*/ 101522 w 119440"/>
                <a:gd name="connsiteY15" fmla="*/ 30427 h 166078"/>
                <a:gd name="connsiteX16" fmla="*/ 87351 w 119440"/>
                <a:gd name="connsiteY16" fmla="*/ 84945 h 166078"/>
                <a:gd name="connsiteX17" fmla="*/ 57238 w 119440"/>
                <a:gd name="connsiteY17" fmla="*/ 108923 h 16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440" h="166078">
                  <a:moveTo>
                    <a:pt x="1061" y="155365"/>
                  </a:moveTo>
                  <a:cubicBezTo>
                    <a:pt x="302" y="158393"/>
                    <a:pt x="302" y="158898"/>
                    <a:pt x="302" y="159403"/>
                  </a:cubicBezTo>
                  <a:cubicBezTo>
                    <a:pt x="302" y="163189"/>
                    <a:pt x="3085" y="166218"/>
                    <a:pt x="7387" y="166218"/>
                  </a:cubicBezTo>
                  <a:cubicBezTo>
                    <a:pt x="12701" y="166218"/>
                    <a:pt x="15738" y="161675"/>
                    <a:pt x="16244" y="160917"/>
                  </a:cubicBezTo>
                  <a:cubicBezTo>
                    <a:pt x="17509" y="158646"/>
                    <a:pt x="25607" y="124824"/>
                    <a:pt x="32439" y="97565"/>
                  </a:cubicBezTo>
                  <a:cubicBezTo>
                    <a:pt x="37500" y="107661"/>
                    <a:pt x="45598" y="114476"/>
                    <a:pt x="57491" y="114476"/>
                  </a:cubicBezTo>
                  <a:cubicBezTo>
                    <a:pt x="87098" y="114476"/>
                    <a:pt x="119742" y="78888"/>
                    <a:pt x="119742" y="41280"/>
                  </a:cubicBezTo>
                  <a:cubicBezTo>
                    <a:pt x="119742" y="14526"/>
                    <a:pt x="103041" y="139"/>
                    <a:pt x="84568" y="139"/>
                  </a:cubicBezTo>
                  <a:cubicBezTo>
                    <a:pt x="60022" y="139"/>
                    <a:pt x="33451" y="25379"/>
                    <a:pt x="25860" y="56172"/>
                  </a:cubicBezTo>
                  <a:lnTo>
                    <a:pt x="1061" y="155365"/>
                  </a:lnTo>
                  <a:close/>
                  <a:moveTo>
                    <a:pt x="57238" y="108923"/>
                  </a:moveTo>
                  <a:cubicBezTo>
                    <a:pt x="39525" y="108923"/>
                    <a:pt x="35476" y="88731"/>
                    <a:pt x="35476" y="86460"/>
                  </a:cubicBezTo>
                  <a:cubicBezTo>
                    <a:pt x="35476" y="85450"/>
                    <a:pt x="36741" y="80402"/>
                    <a:pt x="37500" y="77121"/>
                  </a:cubicBezTo>
                  <a:cubicBezTo>
                    <a:pt x="44586" y="48852"/>
                    <a:pt x="47116" y="39766"/>
                    <a:pt x="52683" y="29670"/>
                  </a:cubicBezTo>
                  <a:cubicBezTo>
                    <a:pt x="63565" y="11245"/>
                    <a:pt x="76217" y="5692"/>
                    <a:pt x="84062" y="5692"/>
                  </a:cubicBezTo>
                  <a:cubicBezTo>
                    <a:pt x="93425" y="5692"/>
                    <a:pt x="101522" y="13012"/>
                    <a:pt x="101522" y="30427"/>
                  </a:cubicBezTo>
                  <a:cubicBezTo>
                    <a:pt x="101522" y="44309"/>
                    <a:pt x="94184" y="72578"/>
                    <a:pt x="87351" y="84945"/>
                  </a:cubicBezTo>
                  <a:cubicBezTo>
                    <a:pt x="79001" y="100847"/>
                    <a:pt x="66854" y="108923"/>
                    <a:pt x="57238" y="108923"/>
                  </a:cubicBezTo>
                  <a:close/>
                </a:path>
              </a:pathLst>
            </a:custGeom>
            <a:solidFill>
              <a:srgbClr val="000000"/>
            </a:solidFill>
            <a:ln w="25400"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E91B83A6-CD95-24C1-6136-CD4A069B5C65}"/>
                </a:ext>
              </a:extLst>
            </p:cNvPr>
            <p:cNvSpPr/>
            <p:nvPr>
              <p:custDataLst>
                <p:tags r:id="rId243"/>
              </p:custDataLst>
            </p:nvPr>
          </p:nvSpPr>
          <p:spPr>
            <a:xfrm>
              <a:off x="10350395" y="5882179"/>
              <a:ext cx="56430" cy="252398"/>
            </a:xfrm>
            <a:custGeom>
              <a:avLst/>
              <a:gdLst>
                <a:gd name="connsiteX0" fmla="*/ 55472 w 56430"/>
                <a:gd name="connsiteY0" fmla="*/ 130630 h 252398"/>
                <a:gd name="connsiteX1" fmla="*/ 56737 w 56430"/>
                <a:gd name="connsiteY1" fmla="*/ 126339 h 252398"/>
                <a:gd name="connsiteX2" fmla="*/ 55472 w 56430"/>
                <a:gd name="connsiteY2" fmla="*/ 122048 h 252398"/>
                <a:gd name="connsiteX3" fmla="*/ 11188 w 56430"/>
                <a:gd name="connsiteY3" fmla="*/ 5945 h 252398"/>
                <a:gd name="connsiteX4" fmla="*/ 5368 w 56430"/>
                <a:gd name="connsiteY4" fmla="*/ 139 h 252398"/>
                <a:gd name="connsiteX5" fmla="*/ 307 w 56430"/>
                <a:gd name="connsiteY5" fmla="*/ 5187 h 252398"/>
                <a:gd name="connsiteX6" fmla="*/ 1572 w 56430"/>
                <a:gd name="connsiteY6" fmla="*/ 9226 h 252398"/>
                <a:gd name="connsiteX7" fmla="*/ 46362 w 56430"/>
                <a:gd name="connsiteY7" fmla="*/ 126339 h 252398"/>
                <a:gd name="connsiteX8" fmla="*/ 1572 w 56430"/>
                <a:gd name="connsiteY8" fmla="*/ 242947 h 252398"/>
                <a:gd name="connsiteX9" fmla="*/ 307 w 56430"/>
                <a:gd name="connsiteY9" fmla="*/ 247490 h 252398"/>
                <a:gd name="connsiteX10" fmla="*/ 5368 w 56430"/>
                <a:gd name="connsiteY10" fmla="*/ 252538 h 252398"/>
                <a:gd name="connsiteX11" fmla="*/ 10682 w 56430"/>
                <a:gd name="connsiteY11" fmla="*/ 247490 h 252398"/>
                <a:gd name="connsiteX12" fmla="*/ 55472 w 56430"/>
                <a:gd name="connsiteY12" fmla="*/ 130630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472" y="130630"/>
                  </a:moveTo>
                  <a:cubicBezTo>
                    <a:pt x="56737" y="127601"/>
                    <a:pt x="56737" y="127096"/>
                    <a:pt x="56737" y="126339"/>
                  </a:cubicBezTo>
                  <a:cubicBezTo>
                    <a:pt x="56737" y="125582"/>
                    <a:pt x="56737" y="125077"/>
                    <a:pt x="55472" y="122048"/>
                  </a:cubicBezTo>
                  <a:lnTo>
                    <a:pt x="11188" y="5945"/>
                  </a:lnTo>
                  <a:cubicBezTo>
                    <a:pt x="9670" y="1654"/>
                    <a:pt x="8152" y="139"/>
                    <a:pt x="5368" y="139"/>
                  </a:cubicBezTo>
                  <a:cubicBezTo>
                    <a:pt x="2584" y="139"/>
                    <a:pt x="307" y="2411"/>
                    <a:pt x="307" y="5187"/>
                  </a:cubicBezTo>
                  <a:cubicBezTo>
                    <a:pt x="307" y="5945"/>
                    <a:pt x="307" y="6449"/>
                    <a:pt x="1572" y="9226"/>
                  </a:cubicBezTo>
                  <a:lnTo>
                    <a:pt x="46362" y="126339"/>
                  </a:lnTo>
                  <a:lnTo>
                    <a:pt x="1572" y="242947"/>
                  </a:lnTo>
                  <a:cubicBezTo>
                    <a:pt x="307" y="245724"/>
                    <a:pt x="307" y="246228"/>
                    <a:pt x="307" y="247490"/>
                  </a:cubicBezTo>
                  <a:cubicBezTo>
                    <a:pt x="307" y="250267"/>
                    <a:pt x="2584" y="252538"/>
                    <a:pt x="5368" y="252538"/>
                  </a:cubicBezTo>
                  <a:cubicBezTo>
                    <a:pt x="8658" y="252538"/>
                    <a:pt x="9670" y="250014"/>
                    <a:pt x="10682" y="247490"/>
                  </a:cubicBezTo>
                  <a:lnTo>
                    <a:pt x="55472" y="130630"/>
                  </a:lnTo>
                  <a:close/>
                </a:path>
              </a:pathLst>
            </a:custGeom>
            <a:solidFill>
              <a:srgbClr val="000000"/>
            </a:solidFill>
            <a:ln w="25400"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2F3A632E-D026-FF75-2799-FBE032228EAC}"/>
                </a:ext>
              </a:extLst>
            </p:cNvPr>
            <p:cNvSpPr/>
            <p:nvPr>
              <p:custDataLst>
                <p:tags r:id="rId244"/>
              </p:custDataLst>
            </p:nvPr>
          </p:nvSpPr>
          <p:spPr>
            <a:xfrm>
              <a:off x="10439315" y="6071049"/>
              <a:ext cx="85025" cy="77032"/>
            </a:xfrm>
            <a:custGeom>
              <a:avLst/>
              <a:gdLst>
                <a:gd name="connsiteX0" fmla="*/ 72937 w 85025"/>
                <a:gd name="connsiteY0" fmla="*/ 11803 h 77032"/>
                <a:gd name="connsiteX1" fmla="*/ 77720 w 85025"/>
                <a:gd name="connsiteY1" fmla="*/ 11803 h 77032"/>
                <a:gd name="connsiteX2" fmla="*/ 85337 w 85025"/>
                <a:gd name="connsiteY2" fmla="*/ 5972 h 77032"/>
                <a:gd name="connsiteX3" fmla="*/ 77720 w 85025"/>
                <a:gd name="connsiteY3" fmla="*/ 142 h 77032"/>
                <a:gd name="connsiteX4" fmla="*/ 57172 w 85025"/>
                <a:gd name="connsiteY4" fmla="*/ 142 h 77032"/>
                <a:gd name="connsiteX5" fmla="*/ 49555 w 85025"/>
                <a:gd name="connsiteY5" fmla="*/ 5972 h 77032"/>
                <a:gd name="connsiteX6" fmla="*/ 57172 w 85025"/>
                <a:gd name="connsiteY6" fmla="*/ 11803 h 77032"/>
                <a:gd name="connsiteX7" fmla="*/ 61246 w 85025"/>
                <a:gd name="connsiteY7" fmla="*/ 11803 h 77032"/>
                <a:gd name="connsiteX8" fmla="*/ 42824 w 85025"/>
                <a:gd name="connsiteY8" fmla="*/ 66220 h 77032"/>
                <a:gd name="connsiteX9" fmla="*/ 24402 w 85025"/>
                <a:gd name="connsiteY9" fmla="*/ 11803 h 77032"/>
                <a:gd name="connsiteX10" fmla="*/ 28476 w 85025"/>
                <a:gd name="connsiteY10" fmla="*/ 11803 h 77032"/>
                <a:gd name="connsiteX11" fmla="*/ 36093 w 85025"/>
                <a:gd name="connsiteY11" fmla="*/ 5972 h 77032"/>
                <a:gd name="connsiteX12" fmla="*/ 28476 w 85025"/>
                <a:gd name="connsiteY12" fmla="*/ 142 h 77032"/>
                <a:gd name="connsiteX13" fmla="*/ 7928 w 85025"/>
                <a:gd name="connsiteY13" fmla="*/ 142 h 77032"/>
                <a:gd name="connsiteX14" fmla="*/ 311 w 85025"/>
                <a:gd name="connsiteY14" fmla="*/ 5972 h 77032"/>
                <a:gd name="connsiteX15" fmla="*/ 7928 w 85025"/>
                <a:gd name="connsiteY15" fmla="*/ 11803 h 77032"/>
                <a:gd name="connsiteX16" fmla="*/ 12711 w 85025"/>
                <a:gd name="connsiteY16" fmla="*/ 11803 h 77032"/>
                <a:gd name="connsiteX17" fmla="*/ 32550 w 85025"/>
                <a:gd name="connsiteY17" fmla="*/ 70460 h 77032"/>
                <a:gd name="connsiteX18" fmla="*/ 42824 w 85025"/>
                <a:gd name="connsiteY18" fmla="*/ 77174 h 77032"/>
                <a:gd name="connsiteX19" fmla="*/ 53098 w 85025"/>
                <a:gd name="connsiteY19" fmla="*/ 70460 h 77032"/>
                <a:gd name="connsiteX20" fmla="*/ 72937 w 85025"/>
                <a:gd name="connsiteY20" fmla="*/ 11803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77032">
                  <a:moveTo>
                    <a:pt x="72937" y="11803"/>
                  </a:moveTo>
                  <a:lnTo>
                    <a:pt x="77720" y="11803"/>
                  </a:lnTo>
                  <a:cubicBezTo>
                    <a:pt x="80377" y="11803"/>
                    <a:pt x="85337" y="11803"/>
                    <a:pt x="85337" y="5972"/>
                  </a:cubicBezTo>
                  <a:cubicBezTo>
                    <a:pt x="85337" y="142"/>
                    <a:pt x="80377" y="142"/>
                    <a:pt x="77720" y="142"/>
                  </a:cubicBezTo>
                  <a:lnTo>
                    <a:pt x="57172" y="142"/>
                  </a:lnTo>
                  <a:cubicBezTo>
                    <a:pt x="54338" y="142"/>
                    <a:pt x="49555" y="142"/>
                    <a:pt x="49555" y="5972"/>
                  </a:cubicBezTo>
                  <a:cubicBezTo>
                    <a:pt x="49555" y="11803"/>
                    <a:pt x="54338" y="11803"/>
                    <a:pt x="57172" y="11803"/>
                  </a:cubicBezTo>
                  <a:lnTo>
                    <a:pt x="61246" y="11803"/>
                  </a:lnTo>
                  <a:lnTo>
                    <a:pt x="42824" y="66220"/>
                  </a:lnTo>
                  <a:lnTo>
                    <a:pt x="24402" y="11803"/>
                  </a:lnTo>
                  <a:lnTo>
                    <a:pt x="28476" y="11803"/>
                  </a:lnTo>
                  <a:cubicBezTo>
                    <a:pt x="31310" y="11803"/>
                    <a:pt x="36093" y="11803"/>
                    <a:pt x="36093" y="5972"/>
                  </a:cubicBezTo>
                  <a:cubicBezTo>
                    <a:pt x="36093" y="142"/>
                    <a:pt x="31310" y="142"/>
                    <a:pt x="28476" y="142"/>
                  </a:cubicBezTo>
                  <a:lnTo>
                    <a:pt x="7928" y="142"/>
                  </a:lnTo>
                  <a:cubicBezTo>
                    <a:pt x="5271" y="142"/>
                    <a:pt x="311" y="142"/>
                    <a:pt x="311" y="5972"/>
                  </a:cubicBezTo>
                  <a:cubicBezTo>
                    <a:pt x="311" y="11803"/>
                    <a:pt x="5271" y="11803"/>
                    <a:pt x="7928" y="11803"/>
                  </a:cubicBezTo>
                  <a:lnTo>
                    <a:pt x="12711" y="11803"/>
                  </a:lnTo>
                  <a:lnTo>
                    <a:pt x="32550" y="70460"/>
                  </a:lnTo>
                  <a:cubicBezTo>
                    <a:pt x="34853" y="77174"/>
                    <a:pt x="39104" y="77174"/>
                    <a:pt x="42824" y="77174"/>
                  </a:cubicBezTo>
                  <a:cubicBezTo>
                    <a:pt x="46544" y="77174"/>
                    <a:pt x="50795" y="77174"/>
                    <a:pt x="53098" y="70460"/>
                  </a:cubicBezTo>
                  <a:lnTo>
                    <a:pt x="72937" y="11803"/>
                  </a:lnTo>
                  <a:close/>
                </a:path>
              </a:pathLst>
            </a:custGeom>
            <a:solidFill>
              <a:srgbClr val="000000"/>
            </a:solidFill>
            <a:ln w="35560"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06CA5827-8E88-7AF7-9DA1-8B462856FD9D}"/>
                </a:ext>
              </a:extLst>
            </p:cNvPr>
            <p:cNvSpPr/>
            <p:nvPr>
              <p:custDataLst>
                <p:tags r:id="rId245"/>
              </p:custDataLst>
            </p:nvPr>
          </p:nvSpPr>
          <p:spPr>
            <a:xfrm>
              <a:off x="10682339" y="5924330"/>
              <a:ext cx="168278" cy="168097"/>
            </a:xfrm>
            <a:custGeom>
              <a:avLst/>
              <a:gdLst>
                <a:gd name="connsiteX0" fmla="*/ 89647 w 168278"/>
                <a:gd name="connsiteY0" fmla="*/ 89236 h 168097"/>
                <a:gd name="connsiteX1" fmla="*/ 160248 w 168278"/>
                <a:gd name="connsiteY1" fmla="*/ 89236 h 168097"/>
                <a:gd name="connsiteX2" fmla="*/ 168599 w 168278"/>
                <a:gd name="connsiteY2" fmla="*/ 84188 h 168097"/>
                <a:gd name="connsiteX3" fmla="*/ 160248 w 168278"/>
                <a:gd name="connsiteY3" fmla="*/ 79140 h 168097"/>
                <a:gd name="connsiteX4" fmla="*/ 89647 w 168278"/>
                <a:gd name="connsiteY4" fmla="*/ 79140 h 168097"/>
                <a:gd name="connsiteX5" fmla="*/ 89647 w 168278"/>
                <a:gd name="connsiteY5" fmla="*/ 8469 h 168097"/>
                <a:gd name="connsiteX6" fmla="*/ 84586 w 168278"/>
                <a:gd name="connsiteY6" fmla="*/ 139 h 168097"/>
                <a:gd name="connsiteX7" fmla="*/ 79525 w 168278"/>
                <a:gd name="connsiteY7" fmla="*/ 8469 h 168097"/>
                <a:gd name="connsiteX8" fmla="*/ 79525 w 168278"/>
                <a:gd name="connsiteY8" fmla="*/ 79140 h 168097"/>
                <a:gd name="connsiteX9" fmla="*/ 8671 w 168278"/>
                <a:gd name="connsiteY9" fmla="*/ 79140 h 168097"/>
                <a:gd name="connsiteX10" fmla="*/ 320 w 168278"/>
                <a:gd name="connsiteY10" fmla="*/ 84188 h 168097"/>
                <a:gd name="connsiteX11" fmla="*/ 8671 w 168278"/>
                <a:gd name="connsiteY11" fmla="*/ 89236 h 168097"/>
                <a:gd name="connsiteX12" fmla="*/ 79525 w 168278"/>
                <a:gd name="connsiteY12" fmla="*/ 89236 h 168097"/>
                <a:gd name="connsiteX13" fmla="*/ 79525 w 168278"/>
                <a:gd name="connsiteY13" fmla="*/ 159908 h 168097"/>
                <a:gd name="connsiteX14" fmla="*/ 84586 w 168278"/>
                <a:gd name="connsiteY14" fmla="*/ 168237 h 168097"/>
                <a:gd name="connsiteX15" fmla="*/ 89647 w 168278"/>
                <a:gd name="connsiteY15" fmla="*/ 159908 h 168097"/>
                <a:gd name="connsiteX16" fmla="*/ 89647 w 168278"/>
                <a:gd name="connsiteY16" fmla="*/ 89236 h 16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097">
                  <a:moveTo>
                    <a:pt x="89647" y="89236"/>
                  </a:moveTo>
                  <a:lnTo>
                    <a:pt x="160248" y="89236"/>
                  </a:lnTo>
                  <a:cubicBezTo>
                    <a:pt x="163791" y="89236"/>
                    <a:pt x="168599" y="89236"/>
                    <a:pt x="168599" y="84188"/>
                  </a:cubicBezTo>
                  <a:cubicBezTo>
                    <a:pt x="168599" y="79140"/>
                    <a:pt x="163791" y="79140"/>
                    <a:pt x="160248" y="79140"/>
                  </a:cubicBezTo>
                  <a:lnTo>
                    <a:pt x="89647" y="79140"/>
                  </a:lnTo>
                  <a:lnTo>
                    <a:pt x="89647" y="8469"/>
                  </a:lnTo>
                  <a:cubicBezTo>
                    <a:pt x="89647" y="4935"/>
                    <a:pt x="89647" y="139"/>
                    <a:pt x="84586" y="139"/>
                  </a:cubicBezTo>
                  <a:cubicBezTo>
                    <a:pt x="79525" y="139"/>
                    <a:pt x="79525" y="4935"/>
                    <a:pt x="79525" y="8469"/>
                  </a:cubicBezTo>
                  <a:lnTo>
                    <a:pt x="79525" y="79140"/>
                  </a:lnTo>
                  <a:lnTo>
                    <a:pt x="8671" y="79140"/>
                  </a:lnTo>
                  <a:cubicBezTo>
                    <a:pt x="5128" y="79140"/>
                    <a:pt x="320" y="79140"/>
                    <a:pt x="320" y="84188"/>
                  </a:cubicBezTo>
                  <a:cubicBezTo>
                    <a:pt x="320" y="89236"/>
                    <a:pt x="5128" y="89236"/>
                    <a:pt x="8671" y="89236"/>
                  </a:cubicBezTo>
                  <a:lnTo>
                    <a:pt x="79525" y="89236"/>
                  </a:lnTo>
                  <a:lnTo>
                    <a:pt x="79525" y="159908"/>
                  </a:lnTo>
                  <a:cubicBezTo>
                    <a:pt x="79525" y="163441"/>
                    <a:pt x="79525" y="168237"/>
                    <a:pt x="84586" y="168237"/>
                  </a:cubicBezTo>
                  <a:cubicBezTo>
                    <a:pt x="89647" y="168237"/>
                    <a:pt x="89647" y="163441"/>
                    <a:pt x="89647" y="159908"/>
                  </a:cubicBezTo>
                  <a:lnTo>
                    <a:pt x="89647" y="89236"/>
                  </a:lnTo>
                  <a:close/>
                </a:path>
              </a:pathLst>
            </a:custGeom>
            <a:solidFill>
              <a:srgbClr val="000000"/>
            </a:solidFill>
            <a:ln w="25400"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70310E83-2291-2AB2-1839-DEBDCCCF896C}"/>
                </a:ext>
              </a:extLst>
            </p:cNvPr>
            <p:cNvSpPr/>
            <p:nvPr>
              <p:custDataLst>
                <p:tags r:id="rId246"/>
              </p:custDataLst>
            </p:nvPr>
          </p:nvSpPr>
          <p:spPr>
            <a:xfrm>
              <a:off x="6446127" y="6331647"/>
              <a:ext cx="140443" cy="28773"/>
            </a:xfrm>
            <a:custGeom>
              <a:avLst/>
              <a:gdLst>
                <a:gd name="connsiteX0" fmla="*/ 137054 w 140443"/>
                <a:gd name="connsiteY0" fmla="*/ 157 h 28773"/>
                <a:gd name="connsiteX1" fmla="*/ 98338 w 140443"/>
                <a:gd name="connsiteY1" fmla="*/ 18077 h 28773"/>
                <a:gd name="connsiteX2" fmla="*/ 72020 w 140443"/>
                <a:gd name="connsiteY2" fmla="*/ 8738 h 28773"/>
                <a:gd name="connsiteX3" fmla="*/ 46715 w 140443"/>
                <a:gd name="connsiteY3" fmla="*/ 157 h 28773"/>
                <a:gd name="connsiteX4" fmla="*/ 28242 w 140443"/>
                <a:gd name="connsiteY4" fmla="*/ 4700 h 28773"/>
                <a:gd name="connsiteX5" fmla="*/ 13819 w 140443"/>
                <a:gd name="connsiteY5" fmla="*/ 13534 h 28773"/>
                <a:gd name="connsiteX6" fmla="*/ 154 w 140443"/>
                <a:gd name="connsiteY6" fmla="*/ 24640 h 28773"/>
                <a:gd name="connsiteX7" fmla="*/ 3697 w 140443"/>
                <a:gd name="connsiteY7" fmla="*/ 28930 h 28773"/>
                <a:gd name="connsiteX8" fmla="*/ 42413 w 140443"/>
                <a:gd name="connsiteY8" fmla="*/ 11010 h 28773"/>
                <a:gd name="connsiteX9" fmla="*/ 68731 w 140443"/>
                <a:gd name="connsiteY9" fmla="*/ 20349 h 28773"/>
                <a:gd name="connsiteX10" fmla="*/ 94036 w 140443"/>
                <a:gd name="connsiteY10" fmla="*/ 28930 h 28773"/>
                <a:gd name="connsiteX11" fmla="*/ 112508 w 140443"/>
                <a:gd name="connsiteY11" fmla="*/ 24387 h 28773"/>
                <a:gd name="connsiteX12" fmla="*/ 126932 w 140443"/>
                <a:gd name="connsiteY12" fmla="*/ 15553 h 28773"/>
                <a:gd name="connsiteX13" fmla="*/ 140597 w 140443"/>
                <a:gd name="connsiteY13" fmla="*/ 4448 h 28773"/>
                <a:gd name="connsiteX14" fmla="*/ 137054 w 140443"/>
                <a:gd name="connsiteY14" fmla="*/ 157 h 2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443" h="28773">
                  <a:moveTo>
                    <a:pt x="137054" y="157"/>
                  </a:moveTo>
                  <a:cubicBezTo>
                    <a:pt x="124655" y="10505"/>
                    <a:pt x="111243" y="18077"/>
                    <a:pt x="98338" y="18077"/>
                  </a:cubicBezTo>
                  <a:cubicBezTo>
                    <a:pt x="88216" y="18077"/>
                    <a:pt x="80877" y="13786"/>
                    <a:pt x="72020" y="8738"/>
                  </a:cubicBezTo>
                  <a:cubicBezTo>
                    <a:pt x="64682" y="4448"/>
                    <a:pt x="56837" y="157"/>
                    <a:pt x="46715" y="157"/>
                  </a:cubicBezTo>
                  <a:cubicBezTo>
                    <a:pt x="40389" y="157"/>
                    <a:pt x="33810" y="2176"/>
                    <a:pt x="28242" y="4700"/>
                  </a:cubicBezTo>
                  <a:cubicBezTo>
                    <a:pt x="23181" y="7224"/>
                    <a:pt x="18120" y="10000"/>
                    <a:pt x="13819" y="13534"/>
                  </a:cubicBezTo>
                  <a:lnTo>
                    <a:pt x="154" y="24640"/>
                  </a:lnTo>
                  <a:lnTo>
                    <a:pt x="3697" y="28930"/>
                  </a:lnTo>
                  <a:cubicBezTo>
                    <a:pt x="16096" y="18582"/>
                    <a:pt x="29508" y="11010"/>
                    <a:pt x="42413" y="11010"/>
                  </a:cubicBezTo>
                  <a:cubicBezTo>
                    <a:pt x="52535" y="11010"/>
                    <a:pt x="59874" y="15301"/>
                    <a:pt x="68731" y="20349"/>
                  </a:cubicBezTo>
                  <a:cubicBezTo>
                    <a:pt x="76069" y="24640"/>
                    <a:pt x="83914" y="28930"/>
                    <a:pt x="94036" y="28930"/>
                  </a:cubicBezTo>
                  <a:cubicBezTo>
                    <a:pt x="100362" y="28930"/>
                    <a:pt x="106941" y="26911"/>
                    <a:pt x="112508" y="24387"/>
                  </a:cubicBezTo>
                  <a:cubicBezTo>
                    <a:pt x="117569" y="21863"/>
                    <a:pt x="122631" y="19087"/>
                    <a:pt x="126932" y="15553"/>
                  </a:cubicBezTo>
                  <a:lnTo>
                    <a:pt x="140597" y="4448"/>
                  </a:lnTo>
                  <a:lnTo>
                    <a:pt x="137054" y="157"/>
                  </a:lnTo>
                  <a:close/>
                </a:path>
              </a:pathLst>
            </a:custGeom>
            <a:solidFill>
              <a:srgbClr val="000000"/>
            </a:solidFill>
            <a:ln w="25400"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0A0724B4-27FB-BF7F-BEA3-159015B88738}"/>
                </a:ext>
              </a:extLst>
            </p:cNvPr>
            <p:cNvSpPr/>
            <p:nvPr>
              <p:custDataLst>
                <p:tags r:id="rId247"/>
              </p:custDataLst>
            </p:nvPr>
          </p:nvSpPr>
          <p:spPr>
            <a:xfrm>
              <a:off x="6428667" y="6405291"/>
              <a:ext cx="180425" cy="177941"/>
            </a:xfrm>
            <a:custGeom>
              <a:avLst/>
              <a:gdLst>
                <a:gd name="connsiteX0" fmla="*/ 144898 w 180425"/>
                <a:gd name="connsiteY0" fmla="*/ 28933 h 177941"/>
                <a:gd name="connsiteX1" fmla="*/ 177288 w 180425"/>
                <a:gd name="connsiteY1" fmla="*/ 7984 h 177941"/>
                <a:gd name="connsiteX2" fmla="*/ 180578 w 180425"/>
                <a:gd name="connsiteY2" fmla="*/ 3188 h 177941"/>
                <a:gd name="connsiteX3" fmla="*/ 177288 w 180425"/>
                <a:gd name="connsiteY3" fmla="*/ 159 h 177941"/>
                <a:gd name="connsiteX4" fmla="*/ 156538 w 180425"/>
                <a:gd name="connsiteY4" fmla="*/ 917 h 177941"/>
                <a:gd name="connsiteX5" fmla="*/ 131486 w 180425"/>
                <a:gd name="connsiteY5" fmla="*/ 159 h 177941"/>
                <a:gd name="connsiteX6" fmla="*/ 126678 w 180425"/>
                <a:gd name="connsiteY6" fmla="*/ 4955 h 177941"/>
                <a:gd name="connsiteX7" fmla="*/ 130727 w 180425"/>
                <a:gd name="connsiteY7" fmla="*/ 7984 h 177941"/>
                <a:gd name="connsiteX8" fmla="*/ 142367 w 180425"/>
                <a:gd name="connsiteY8" fmla="*/ 16313 h 177941"/>
                <a:gd name="connsiteX9" fmla="*/ 138571 w 180425"/>
                <a:gd name="connsiteY9" fmla="*/ 25904 h 177941"/>
                <a:gd name="connsiteX10" fmla="*/ 60885 w 180425"/>
                <a:gd name="connsiteY10" fmla="*/ 149075 h 177941"/>
                <a:gd name="connsiteX11" fmla="*/ 43677 w 180425"/>
                <a:gd name="connsiteY11" fmla="*/ 15556 h 177941"/>
                <a:gd name="connsiteX12" fmla="*/ 61138 w 180425"/>
                <a:gd name="connsiteY12" fmla="*/ 7984 h 177941"/>
                <a:gd name="connsiteX13" fmla="*/ 67464 w 180425"/>
                <a:gd name="connsiteY13" fmla="*/ 2936 h 177941"/>
                <a:gd name="connsiteX14" fmla="*/ 63921 w 180425"/>
                <a:gd name="connsiteY14" fmla="*/ 159 h 177941"/>
                <a:gd name="connsiteX15" fmla="*/ 32543 w 180425"/>
                <a:gd name="connsiteY15" fmla="*/ 917 h 177941"/>
                <a:gd name="connsiteX16" fmla="*/ 18625 w 180425"/>
                <a:gd name="connsiteY16" fmla="*/ 664 h 177941"/>
                <a:gd name="connsiteX17" fmla="*/ 4961 w 180425"/>
                <a:gd name="connsiteY17" fmla="*/ 159 h 177941"/>
                <a:gd name="connsiteX18" fmla="*/ 153 w 180425"/>
                <a:gd name="connsiteY18" fmla="*/ 4955 h 177941"/>
                <a:gd name="connsiteX19" fmla="*/ 6479 w 180425"/>
                <a:gd name="connsiteY19" fmla="*/ 7984 h 177941"/>
                <a:gd name="connsiteX20" fmla="*/ 21662 w 180425"/>
                <a:gd name="connsiteY20" fmla="*/ 16565 h 177941"/>
                <a:gd name="connsiteX21" fmla="*/ 41653 w 180425"/>
                <a:gd name="connsiteY21" fmla="*/ 172295 h 177941"/>
                <a:gd name="connsiteX22" fmla="*/ 46714 w 180425"/>
                <a:gd name="connsiteY22" fmla="*/ 178101 h 177941"/>
                <a:gd name="connsiteX23" fmla="*/ 53799 w 180425"/>
                <a:gd name="connsiteY23" fmla="*/ 173557 h 177941"/>
                <a:gd name="connsiteX24" fmla="*/ 144898 w 180425"/>
                <a:gd name="connsiteY24" fmla="*/ 28933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7941">
                  <a:moveTo>
                    <a:pt x="144898" y="28933"/>
                  </a:moveTo>
                  <a:cubicBezTo>
                    <a:pt x="157297" y="9246"/>
                    <a:pt x="167925" y="8489"/>
                    <a:pt x="177288" y="7984"/>
                  </a:cubicBezTo>
                  <a:cubicBezTo>
                    <a:pt x="180325" y="7731"/>
                    <a:pt x="180578" y="3441"/>
                    <a:pt x="180578" y="3188"/>
                  </a:cubicBezTo>
                  <a:cubicBezTo>
                    <a:pt x="180578" y="1169"/>
                    <a:pt x="179313" y="159"/>
                    <a:pt x="177288" y="159"/>
                  </a:cubicBezTo>
                  <a:cubicBezTo>
                    <a:pt x="170709" y="159"/>
                    <a:pt x="163370" y="917"/>
                    <a:pt x="156538" y="917"/>
                  </a:cubicBezTo>
                  <a:cubicBezTo>
                    <a:pt x="148187" y="917"/>
                    <a:pt x="139584" y="159"/>
                    <a:pt x="131486" y="159"/>
                  </a:cubicBezTo>
                  <a:cubicBezTo>
                    <a:pt x="129968" y="159"/>
                    <a:pt x="126678" y="159"/>
                    <a:pt x="126678" y="4955"/>
                  </a:cubicBezTo>
                  <a:cubicBezTo>
                    <a:pt x="126678" y="7731"/>
                    <a:pt x="128956" y="7984"/>
                    <a:pt x="130727" y="7984"/>
                  </a:cubicBezTo>
                  <a:cubicBezTo>
                    <a:pt x="137559" y="8489"/>
                    <a:pt x="142367" y="11013"/>
                    <a:pt x="142367" y="16313"/>
                  </a:cubicBezTo>
                  <a:cubicBezTo>
                    <a:pt x="142367" y="20099"/>
                    <a:pt x="138571" y="25652"/>
                    <a:pt x="138571" y="25904"/>
                  </a:cubicBezTo>
                  <a:lnTo>
                    <a:pt x="60885" y="149075"/>
                  </a:lnTo>
                  <a:lnTo>
                    <a:pt x="43677" y="15556"/>
                  </a:lnTo>
                  <a:cubicBezTo>
                    <a:pt x="43677" y="11265"/>
                    <a:pt x="49498" y="7984"/>
                    <a:pt x="61138" y="7984"/>
                  </a:cubicBezTo>
                  <a:cubicBezTo>
                    <a:pt x="64681" y="7984"/>
                    <a:pt x="67464" y="7984"/>
                    <a:pt x="67464" y="2936"/>
                  </a:cubicBezTo>
                  <a:cubicBezTo>
                    <a:pt x="67464" y="664"/>
                    <a:pt x="65440" y="159"/>
                    <a:pt x="63921" y="159"/>
                  </a:cubicBezTo>
                  <a:cubicBezTo>
                    <a:pt x="53799" y="159"/>
                    <a:pt x="42918" y="917"/>
                    <a:pt x="32543" y="917"/>
                  </a:cubicBezTo>
                  <a:cubicBezTo>
                    <a:pt x="27988" y="917"/>
                    <a:pt x="23180" y="664"/>
                    <a:pt x="18625" y="664"/>
                  </a:cubicBezTo>
                  <a:cubicBezTo>
                    <a:pt x="14070" y="664"/>
                    <a:pt x="9262" y="159"/>
                    <a:pt x="4961" y="159"/>
                  </a:cubicBezTo>
                  <a:cubicBezTo>
                    <a:pt x="3189" y="159"/>
                    <a:pt x="153" y="159"/>
                    <a:pt x="153" y="4955"/>
                  </a:cubicBezTo>
                  <a:cubicBezTo>
                    <a:pt x="153" y="7984"/>
                    <a:pt x="2430" y="7984"/>
                    <a:pt x="6479" y="7984"/>
                  </a:cubicBezTo>
                  <a:cubicBezTo>
                    <a:pt x="20650" y="7984"/>
                    <a:pt x="20903" y="10255"/>
                    <a:pt x="21662" y="16565"/>
                  </a:cubicBezTo>
                  <a:lnTo>
                    <a:pt x="41653" y="172295"/>
                  </a:lnTo>
                  <a:cubicBezTo>
                    <a:pt x="42412" y="177343"/>
                    <a:pt x="43424" y="178101"/>
                    <a:pt x="46714" y="178101"/>
                  </a:cubicBezTo>
                  <a:cubicBezTo>
                    <a:pt x="50763" y="178101"/>
                    <a:pt x="51775" y="176839"/>
                    <a:pt x="53799" y="173557"/>
                  </a:cubicBezTo>
                  <a:lnTo>
                    <a:pt x="144898" y="28933"/>
                  </a:lnTo>
                  <a:close/>
                </a:path>
              </a:pathLst>
            </a:custGeom>
            <a:solidFill>
              <a:srgbClr val="000000"/>
            </a:solidFill>
            <a:ln w="25400"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66C3E724-CA1B-B623-BB52-E1ACF56DB696}"/>
                </a:ext>
              </a:extLst>
            </p:cNvPr>
            <p:cNvSpPr/>
            <p:nvPr>
              <p:custDataLst>
                <p:tags r:id="rId248"/>
              </p:custDataLst>
            </p:nvPr>
          </p:nvSpPr>
          <p:spPr>
            <a:xfrm>
              <a:off x="6690630" y="6388380"/>
              <a:ext cx="10122" cy="252398"/>
            </a:xfrm>
            <a:custGeom>
              <a:avLst/>
              <a:gdLst>
                <a:gd name="connsiteX0" fmla="*/ 10284 w 10122"/>
                <a:gd name="connsiteY0" fmla="*/ 9246 h 252398"/>
                <a:gd name="connsiteX1" fmla="*/ 5223 w 10122"/>
                <a:gd name="connsiteY1" fmla="*/ 159 h 252398"/>
                <a:gd name="connsiteX2" fmla="*/ 162 w 10122"/>
                <a:gd name="connsiteY2" fmla="*/ 9246 h 252398"/>
                <a:gd name="connsiteX3" fmla="*/ 162 w 10122"/>
                <a:gd name="connsiteY3" fmla="*/ 243472 h 252398"/>
                <a:gd name="connsiteX4" fmla="*/ 5223 w 10122"/>
                <a:gd name="connsiteY4" fmla="*/ 252558 h 252398"/>
                <a:gd name="connsiteX5" fmla="*/ 10284 w 10122"/>
                <a:gd name="connsiteY5" fmla="*/ 243472 h 252398"/>
                <a:gd name="connsiteX6" fmla="*/ 10284 w 10122"/>
                <a:gd name="connsiteY6" fmla="*/ 9246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84" y="9246"/>
                  </a:moveTo>
                  <a:cubicBezTo>
                    <a:pt x="10284" y="4703"/>
                    <a:pt x="10284" y="159"/>
                    <a:pt x="5223" y="159"/>
                  </a:cubicBezTo>
                  <a:cubicBezTo>
                    <a:pt x="162" y="159"/>
                    <a:pt x="162" y="4703"/>
                    <a:pt x="162" y="9246"/>
                  </a:cubicBezTo>
                  <a:lnTo>
                    <a:pt x="162" y="243472"/>
                  </a:lnTo>
                  <a:cubicBezTo>
                    <a:pt x="162" y="248015"/>
                    <a:pt x="162" y="252558"/>
                    <a:pt x="5223" y="252558"/>
                  </a:cubicBezTo>
                  <a:cubicBezTo>
                    <a:pt x="10284" y="252558"/>
                    <a:pt x="10284" y="248015"/>
                    <a:pt x="10284" y="243472"/>
                  </a:cubicBezTo>
                  <a:lnTo>
                    <a:pt x="10284" y="9246"/>
                  </a:lnTo>
                  <a:close/>
                </a:path>
              </a:pathLst>
            </a:custGeom>
            <a:solidFill>
              <a:srgbClr val="000000"/>
            </a:solidFill>
            <a:ln w="25400"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4ED284E0-63EE-052B-4677-A0EEE8B9E209}"/>
                </a:ext>
              </a:extLst>
            </p:cNvPr>
            <p:cNvSpPr/>
            <p:nvPr>
              <p:custDataLst>
                <p:tags r:id="rId249"/>
              </p:custDataLst>
            </p:nvPr>
          </p:nvSpPr>
          <p:spPr>
            <a:xfrm>
              <a:off x="6744727" y="6402515"/>
              <a:ext cx="114632" cy="177941"/>
            </a:xfrm>
            <a:custGeom>
              <a:avLst/>
              <a:gdLst>
                <a:gd name="connsiteX0" fmla="*/ 58873 w 114632"/>
                <a:gd name="connsiteY0" fmla="*/ 2936 h 177941"/>
                <a:gd name="connsiteX1" fmla="*/ 55583 w 114632"/>
                <a:gd name="connsiteY1" fmla="*/ 159 h 177941"/>
                <a:gd name="connsiteX2" fmla="*/ 24711 w 114632"/>
                <a:gd name="connsiteY2" fmla="*/ 2683 h 177941"/>
                <a:gd name="connsiteX3" fmla="*/ 19903 w 114632"/>
                <a:gd name="connsiteY3" fmla="*/ 7731 h 177941"/>
                <a:gd name="connsiteX4" fmla="*/ 25976 w 114632"/>
                <a:gd name="connsiteY4" fmla="*/ 10760 h 177941"/>
                <a:gd name="connsiteX5" fmla="*/ 38629 w 114632"/>
                <a:gd name="connsiteY5" fmla="*/ 15051 h 177941"/>
                <a:gd name="connsiteX6" fmla="*/ 37870 w 114632"/>
                <a:gd name="connsiteY6" fmla="*/ 20099 h 177941"/>
                <a:gd name="connsiteX7" fmla="*/ 1177 w 114632"/>
                <a:gd name="connsiteY7" fmla="*/ 165481 h 177941"/>
                <a:gd name="connsiteX8" fmla="*/ 165 w 114632"/>
                <a:gd name="connsiteY8" fmla="*/ 171033 h 177941"/>
                <a:gd name="connsiteX9" fmla="*/ 7503 w 114632"/>
                <a:gd name="connsiteY9" fmla="*/ 178101 h 177941"/>
                <a:gd name="connsiteX10" fmla="*/ 16107 w 114632"/>
                <a:gd name="connsiteY10" fmla="*/ 172800 h 177941"/>
                <a:gd name="connsiteX11" fmla="*/ 30278 w 114632"/>
                <a:gd name="connsiteY11" fmla="*/ 117525 h 177941"/>
                <a:gd name="connsiteX12" fmla="*/ 59632 w 114632"/>
                <a:gd name="connsiteY12" fmla="*/ 138979 h 177941"/>
                <a:gd name="connsiteX13" fmla="*/ 58873 w 114632"/>
                <a:gd name="connsiteY13" fmla="*/ 144279 h 177941"/>
                <a:gd name="connsiteX14" fmla="*/ 57861 w 114632"/>
                <a:gd name="connsiteY14" fmla="*/ 153113 h 177941"/>
                <a:gd name="connsiteX15" fmla="*/ 81141 w 114632"/>
                <a:gd name="connsiteY15" fmla="*/ 178101 h 177941"/>
                <a:gd name="connsiteX16" fmla="*/ 101132 w 114632"/>
                <a:gd name="connsiteY16" fmla="*/ 164723 h 177941"/>
                <a:gd name="connsiteX17" fmla="*/ 110242 w 114632"/>
                <a:gd name="connsiteY17" fmla="*/ 139231 h 177941"/>
                <a:gd name="connsiteX18" fmla="*/ 107206 w 114632"/>
                <a:gd name="connsiteY18" fmla="*/ 136707 h 177941"/>
                <a:gd name="connsiteX19" fmla="*/ 103663 w 114632"/>
                <a:gd name="connsiteY19" fmla="*/ 141250 h 177941"/>
                <a:gd name="connsiteX20" fmla="*/ 81647 w 114632"/>
                <a:gd name="connsiteY20" fmla="*/ 172548 h 177941"/>
                <a:gd name="connsiteX21" fmla="*/ 73550 w 114632"/>
                <a:gd name="connsiteY21" fmla="*/ 160685 h 177941"/>
                <a:gd name="connsiteX22" fmla="*/ 75574 w 114632"/>
                <a:gd name="connsiteY22" fmla="*/ 146551 h 177941"/>
                <a:gd name="connsiteX23" fmla="*/ 76586 w 114632"/>
                <a:gd name="connsiteY23" fmla="*/ 138726 h 177941"/>
                <a:gd name="connsiteX24" fmla="*/ 39135 w 114632"/>
                <a:gd name="connsiteY24" fmla="*/ 112224 h 177941"/>
                <a:gd name="connsiteX25" fmla="*/ 60897 w 114632"/>
                <a:gd name="connsiteY25" fmla="*/ 93547 h 177941"/>
                <a:gd name="connsiteX26" fmla="*/ 97084 w 114632"/>
                <a:gd name="connsiteY26" fmla="*/ 69317 h 177941"/>
                <a:gd name="connsiteX27" fmla="*/ 99361 w 114632"/>
                <a:gd name="connsiteY27" fmla="*/ 69569 h 177941"/>
                <a:gd name="connsiteX28" fmla="*/ 104675 w 114632"/>
                <a:gd name="connsiteY28" fmla="*/ 71588 h 177941"/>
                <a:gd name="connsiteX29" fmla="*/ 105687 w 114632"/>
                <a:gd name="connsiteY29" fmla="*/ 72598 h 177941"/>
                <a:gd name="connsiteX30" fmla="*/ 91263 w 114632"/>
                <a:gd name="connsiteY30" fmla="*/ 86227 h 177941"/>
                <a:gd name="connsiteX31" fmla="*/ 100879 w 114632"/>
                <a:gd name="connsiteY31" fmla="*/ 95061 h 177941"/>
                <a:gd name="connsiteX32" fmla="*/ 114797 w 114632"/>
                <a:gd name="connsiteY32" fmla="*/ 79665 h 177941"/>
                <a:gd name="connsiteX33" fmla="*/ 97590 w 114632"/>
                <a:gd name="connsiteY33" fmla="*/ 63764 h 177941"/>
                <a:gd name="connsiteX34" fmla="*/ 60644 w 114632"/>
                <a:gd name="connsiteY34" fmla="*/ 85975 h 177941"/>
                <a:gd name="connsiteX35" fmla="*/ 32556 w 114632"/>
                <a:gd name="connsiteY35" fmla="*/ 109448 h 177941"/>
                <a:gd name="connsiteX36" fmla="*/ 58873 w 114632"/>
                <a:gd name="connsiteY36" fmla="*/ 2936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8873" y="2936"/>
                  </a:moveTo>
                  <a:cubicBezTo>
                    <a:pt x="58873" y="2683"/>
                    <a:pt x="58873" y="159"/>
                    <a:pt x="55583" y="159"/>
                  </a:cubicBezTo>
                  <a:cubicBezTo>
                    <a:pt x="49763" y="159"/>
                    <a:pt x="31290" y="2179"/>
                    <a:pt x="24711" y="2683"/>
                  </a:cubicBezTo>
                  <a:cubicBezTo>
                    <a:pt x="22687" y="2936"/>
                    <a:pt x="19903" y="3188"/>
                    <a:pt x="19903" y="7731"/>
                  </a:cubicBezTo>
                  <a:cubicBezTo>
                    <a:pt x="19903" y="10760"/>
                    <a:pt x="22180" y="10760"/>
                    <a:pt x="25976" y="10760"/>
                  </a:cubicBezTo>
                  <a:cubicBezTo>
                    <a:pt x="38123" y="10760"/>
                    <a:pt x="38629" y="12527"/>
                    <a:pt x="38629" y="15051"/>
                  </a:cubicBezTo>
                  <a:lnTo>
                    <a:pt x="37870" y="20099"/>
                  </a:lnTo>
                  <a:lnTo>
                    <a:pt x="1177" y="165481"/>
                  </a:lnTo>
                  <a:cubicBezTo>
                    <a:pt x="165" y="169014"/>
                    <a:pt x="165" y="169519"/>
                    <a:pt x="165" y="171033"/>
                  </a:cubicBezTo>
                  <a:cubicBezTo>
                    <a:pt x="165" y="176839"/>
                    <a:pt x="5226" y="178101"/>
                    <a:pt x="7503" y="178101"/>
                  </a:cubicBezTo>
                  <a:cubicBezTo>
                    <a:pt x="10793" y="178101"/>
                    <a:pt x="14589" y="175829"/>
                    <a:pt x="16107" y="172800"/>
                  </a:cubicBezTo>
                  <a:cubicBezTo>
                    <a:pt x="17372" y="170529"/>
                    <a:pt x="28760" y="123835"/>
                    <a:pt x="30278" y="117525"/>
                  </a:cubicBezTo>
                  <a:cubicBezTo>
                    <a:pt x="38882" y="118282"/>
                    <a:pt x="59632" y="122320"/>
                    <a:pt x="59632" y="138979"/>
                  </a:cubicBezTo>
                  <a:cubicBezTo>
                    <a:pt x="59632" y="140746"/>
                    <a:pt x="59632" y="141755"/>
                    <a:pt x="58873" y="144279"/>
                  </a:cubicBezTo>
                  <a:cubicBezTo>
                    <a:pt x="58367" y="147308"/>
                    <a:pt x="57861" y="150337"/>
                    <a:pt x="57861" y="153113"/>
                  </a:cubicBezTo>
                  <a:cubicBezTo>
                    <a:pt x="57861" y="168005"/>
                    <a:pt x="67983" y="178101"/>
                    <a:pt x="81141" y="178101"/>
                  </a:cubicBezTo>
                  <a:cubicBezTo>
                    <a:pt x="88733" y="178101"/>
                    <a:pt x="95565" y="174062"/>
                    <a:pt x="101132" y="164723"/>
                  </a:cubicBezTo>
                  <a:cubicBezTo>
                    <a:pt x="107459" y="153618"/>
                    <a:pt x="110242" y="139736"/>
                    <a:pt x="110242" y="139231"/>
                  </a:cubicBezTo>
                  <a:cubicBezTo>
                    <a:pt x="110242" y="136707"/>
                    <a:pt x="107965" y="136707"/>
                    <a:pt x="107206" y="136707"/>
                  </a:cubicBezTo>
                  <a:cubicBezTo>
                    <a:pt x="104675" y="136707"/>
                    <a:pt x="104422" y="137717"/>
                    <a:pt x="103663" y="141250"/>
                  </a:cubicBezTo>
                  <a:cubicBezTo>
                    <a:pt x="98602" y="159675"/>
                    <a:pt x="92782" y="172548"/>
                    <a:pt x="81647" y="172548"/>
                  </a:cubicBezTo>
                  <a:cubicBezTo>
                    <a:pt x="76839" y="172548"/>
                    <a:pt x="73550" y="169771"/>
                    <a:pt x="73550" y="160685"/>
                  </a:cubicBezTo>
                  <a:cubicBezTo>
                    <a:pt x="73550" y="156394"/>
                    <a:pt x="74562" y="150589"/>
                    <a:pt x="75574" y="146551"/>
                  </a:cubicBezTo>
                  <a:cubicBezTo>
                    <a:pt x="76586" y="142260"/>
                    <a:pt x="76586" y="141250"/>
                    <a:pt x="76586" y="138726"/>
                  </a:cubicBezTo>
                  <a:cubicBezTo>
                    <a:pt x="76586" y="122320"/>
                    <a:pt x="60644" y="115001"/>
                    <a:pt x="39135" y="112224"/>
                  </a:cubicBezTo>
                  <a:cubicBezTo>
                    <a:pt x="46979" y="107681"/>
                    <a:pt x="55077" y="99605"/>
                    <a:pt x="60897" y="93547"/>
                  </a:cubicBezTo>
                  <a:cubicBezTo>
                    <a:pt x="73044" y="80170"/>
                    <a:pt x="84684" y="69317"/>
                    <a:pt x="97084" y="69317"/>
                  </a:cubicBezTo>
                  <a:cubicBezTo>
                    <a:pt x="98602" y="69317"/>
                    <a:pt x="98855" y="69317"/>
                    <a:pt x="99361" y="69569"/>
                  </a:cubicBezTo>
                  <a:cubicBezTo>
                    <a:pt x="102398" y="70074"/>
                    <a:pt x="102651" y="70074"/>
                    <a:pt x="104675" y="71588"/>
                  </a:cubicBezTo>
                  <a:cubicBezTo>
                    <a:pt x="105181" y="71841"/>
                    <a:pt x="105181" y="72093"/>
                    <a:pt x="105687" y="72598"/>
                  </a:cubicBezTo>
                  <a:cubicBezTo>
                    <a:pt x="93541" y="73355"/>
                    <a:pt x="91263" y="83199"/>
                    <a:pt x="91263" y="86227"/>
                  </a:cubicBezTo>
                  <a:cubicBezTo>
                    <a:pt x="91263" y="90266"/>
                    <a:pt x="94047" y="95061"/>
                    <a:pt x="100879" y="95061"/>
                  </a:cubicBezTo>
                  <a:cubicBezTo>
                    <a:pt x="107459" y="95061"/>
                    <a:pt x="114797" y="89509"/>
                    <a:pt x="114797" y="79665"/>
                  </a:cubicBezTo>
                  <a:cubicBezTo>
                    <a:pt x="114797" y="72093"/>
                    <a:pt x="108977" y="63764"/>
                    <a:pt x="97590" y="63764"/>
                  </a:cubicBezTo>
                  <a:cubicBezTo>
                    <a:pt x="90504" y="63764"/>
                    <a:pt x="78864" y="65783"/>
                    <a:pt x="60644" y="85975"/>
                  </a:cubicBezTo>
                  <a:cubicBezTo>
                    <a:pt x="52040" y="95566"/>
                    <a:pt x="42171" y="105662"/>
                    <a:pt x="32556" y="109448"/>
                  </a:cubicBezTo>
                  <a:lnTo>
                    <a:pt x="58873" y="2936"/>
                  </a:lnTo>
                  <a:close/>
                </a:path>
              </a:pathLst>
            </a:custGeom>
            <a:solidFill>
              <a:srgbClr val="000000"/>
            </a:solidFill>
            <a:ln w="25400"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3ED6D458-6FEA-F443-FCD0-BDB49AF294B9}"/>
                </a:ext>
              </a:extLst>
            </p:cNvPr>
            <p:cNvSpPr/>
            <p:nvPr>
              <p:custDataLst>
                <p:tags r:id="rId250"/>
              </p:custDataLst>
            </p:nvPr>
          </p:nvSpPr>
          <p:spPr>
            <a:xfrm>
              <a:off x="6947750" y="6509532"/>
              <a:ext cx="154614" cy="10095"/>
            </a:xfrm>
            <a:custGeom>
              <a:avLst/>
              <a:gdLst>
                <a:gd name="connsiteX0" fmla="*/ 145930 w 154614"/>
                <a:gd name="connsiteY0" fmla="*/ 10255 h 10095"/>
                <a:gd name="connsiteX1" fmla="*/ 154787 w 154614"/>
                <a:gd name="connsiteY1" fmla="*/ 5207 h 10095"/>
                <a:gd name="connsiteX2" fmla="*/ 145930 w 154614"/>
                <a:gd name="connsiteY2" fmla="*/ 159 h 10095"/>
                <a:gd name="connsiteX3" fmla="*/ 9030 w 154614"/>
                <a:gd name="connsiteY3" fmla="*/ 159 h 10095"/>
                <a:gd name="connsiteX4" fmla="*/ 173 w 154614"/>
                <a:gd name="connsiteY4" fmla="*/ 5207 h 10095"/>
                <a:gd name="connsiteX5" fmla="*/ 9030 w 154614"/>
                <a:gd name="connsiteY5" fmla="*/ 10255 h 10095"/>
                <a:gd name="connsiteX6" fmla="*/ 145930 w 154614"/>
                <a:gd name="connsiteY6" fmla="*/ 10255 h 1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095">
                  <a:moveTo>
                    <a:pt x="145930" y="10255"/>
                  </a:moveTo>
                  <a:cubicBezTo>
                    <a:pt x="150232" y="10255"/>
                    <a:pt x="154787" y="10255"/>
                    <a:pt x="154787" y="5207"/>
                  </a:cubicBezTo>
                  <a:cubicBezTo>
                    <a:pt x="154787" y="159"/>
                    <a:pt x="150232" y="159"/>
                    <a:pt x="145930" y="159"/>
                  </a:cubicBezTo>
                  <a:lnTo>
                    <a:pt x="9030" y="159"/>
                  </a:lnTo>
                  <a:cubicBezTo>
                    <a:pt x="4728" y="159"/>
                    <a:pt x="173" y="159"/>
                    <a:pt x="173" y="5207"/>
                  </a:cubicBezTo>
                  <a:cubicBezTo>
                    <a:pt x="173" y="10255"/>
                    <a:pt x="4728" y="10255"/>
                    <a:pt x="9030" y="10255"/>
                  </a:cubicBezTo>
                  <a:lnTo>
                    <a:pt x="145930" y="10255"/>
                  </a:lnTo>
                  <a:close/>
                </a:path>
              </a:pathLst>
            </a:custGeom>
            <a:solidFill>
              <a:srgbClr val="000000"/>
            </a:solidFill>
            <a:ln w="25400"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362BA45C-009C-18E1-1EB2-8D00187C7B42}"/>
                </a:ext>
              </a:extLst>
            </p:cNvPr>
            <p:cNvSpPr/>
            <p:nvPr>
              <p:custDataLst>
                <p:tags r:id="rId251"/>
              </p:custDataLst>
            </p:nvPr>
          </p:nvSpPr>
          <p:spPr>
            <a:xfrm>
              <a:off x="7202319" y="6409582"/>
              <a:ext cx="83506" cy="168097"/>
            </a:xfrm>
            <a:custGeom>
              <a:avLst/>
              <a:gdLst>
                <a:gd name="connsiteX0" fmla="*/ 52058 w 83506"/>
                <a:gd name="connsiteY0" fmla="*/ 6722 h 168097"/>
                <a:gd name="connsiteX1" fmla="*/ 46238 w 83506"/>
                <a:gd name="connsiteY1" fmla="*/ 159 h 168097"/>
                <a:gd name="connsiteX2" fmla="*/ 183 w 83506"/>
                <a:gd name="connsiteY2" fmla="*/ 16313 h 168097"/>
                <a:gd name="connsiteX3" fmla="*/ 183 w 83506"/>
                <a:gd name="connsiteY3" fmla="*/ 24137 h 168097"/>
                <a:gd name="connsiteX4" fmla="*/ 33332 w 83506"/>
                <a:gd name="connsiteY4" fmla="*/ 17575 h 168097"/>
                <a:gd name="connsiteX5" fmla="*/ 33332 w 83506"/>
                <a:gd name="connsiteY5" fmla="*/ 148317 h 168097"/>
                <a:gd name="connsiteX6" fmla="*/ 9799 w 83506"/>
                <a:gd name="connsiteY6" fmla="*/ 160433 h 168097"/>
                <a:gd name="connsiteX7" fmla="*/ 1701 w 83506"/>
                <a:gd name="connsiteY7" fmla="*/ 160433 h 168097"/>
                <a:gd name="connsiteX8" fmla="*/ 1701 w 83506"/>
                <a:gd name="connsiteY8" fmla="*/ 168257 h 168097"/>
                <a:gd name="connsiteX9" fmla="*/ 42695 w 83506"/>
                <a:gd name="connsiteY9" fmla="*/ 167500 h 168097"/>
                <a:gd name="connsiteX10" fmla="*/ 83690 w 83506"/>
                <a:gd name="connsiteY10" fmla="*/ 168257 h 168097"/>
                <a:gd name="connsiteX11" fmla="*/ 83690 w 83506"/>
                <a:gd name="connsiteY11" fmla="*/ 160433 h 168097"/>
                <a:gd name="connsiteX12" fmla="*/ 75592 w 83506"/>
                <a:gd name="connsiteY12" fmla="*/ 160433 h 168097"/>
                <a:gd name="connsiteX13" fmla="*/ 52058 w 83506"/>
                <a:gd name="connsiteY13" fmla="*/ 148317 h 168097"/>
                <a:gd name="connsiteX14" fmla="*/ 52058 w 83506"/>
                <a:gd name="connsiteY14" fmla="*/ 6722 h 16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097">
                  <a:moveTo>
                    <a:pt x="52058" y="6722"/>
                  </a:moveTo>
                  <a:cubicBezTo>
                    <a:pt x="52058" y="664"/>
                    <a:pt x="52058" y="159"/>
                    <a:pt x="46238" y="159"/>
                  </a:cubicBezTo>
                  <a:cubicBezTo>
                    <a:pt x="30549" y="16313"/>
                    <a:pt x="8280" y="16313"/>
                    <a:pt x="183" y="16313"/>
                  </a:cubicBezTo>
                  <a:lnTo>
                    <a:pt x="183" y="24137"/>
                  </a:lnTo>
                  <a:cubicBezTo>
                    <a:pt x="5244" y="24137"/>
                    <a:pt x="20174" y="24137"/>
                    <a:pt x="33332" y="17575"/>
                  </a:cubicBezTo>
                  <a:lnTo>
                    <a:pt x="33332" y="148317"/>
                  </a:lnTo>
                  <a:cubicBezTo>
                    <a:pt x="33332" y="157404"/>
                    <a:pt x="32573" y="160433"/>
                    <a:pt x="9799" y="160433"/>
                  </a:cubicBezTo>
                  <a:lnTo>
                    <a:pt x="1701" y="160433"/>
                  </a:lnTo>
                  <a:lnTo>
                    <a:pt x="1701" y="168257"/>
                  </a:lnTo>
                  <a:cubicBezTo>
                    <a:pt x="10558" y="167500"/>
                    <a:pt x="32573" y="167500"/>
                    <a:pt x="42695" y="167500"/>
                  </a:cubicBezTo>
                  <a:cubicBezTo>
                    <a:pt x="52817" y="167500"/>
                    <a:pt x="74833" y="167500"/>
                    <a:pt x="83690" y="168257"/>
                  </a:cubicBezTo>
                  <a:lnTo>
                    <a:pt x="83690" y="160433"/>
                  </a:lnTo>
                  <a:lnTo>
                    <a:pt x="75592" y="160433"/>
                  </a:lnTo>
                  <a:cubicBezTo>
                    <a:pt x="52817" y="160433"/>
                    <a:pt x="52058" y="157656"/>
                    <a:pt x="52058" y="148317"/>
                  </a:cubicBezTo>
                  <a:lnTo>
                    <a:pt x="52058" y="6722"/>
                  </a:lnTo>
                  <a:close/>
                </a:path>
              </a:pathLst>
            </a:custGeom>
            <a:solidFill>
              <a:srgbClr val="000000"/>
            </a:solidFill>
            <a:ln w="25400"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7B584391-B980-D513-77D8-B9ACBD2CD501}"/>
                </a:ext>
              </a:extLst>
            </p:cNvPr>
            <p:cNvSpPr/>
            <p:nvPr>
              <p:custDataLst>
                <p:tags r:id="rId252"/>
              </p:custDataLst>
            </p:nvPr>
          </p:nvSpPr>
          <p:spPr>
            <a:xfrm>
              <a:off x="7320241" y="6388380"/>
              <a:ext cx="56430" cy="252398"/>
            </a:xfrm>
            <a:custGeom>
              <a:avLst/>
              <a:gdLst>
                <a:gd name="connsiteX0" fmla="*/ 55353 w 56430"/>
                <a:gd name="connsiteY0" fmla="*/ 130650 h 252398"/>
                <a:gd name="connsiteX1" fmla="*/ 56618 w 56430"/>
                <a:gd name="connsiteY1" fmla="*/ 126359 h 252398"/>
                <a:gd name="connsiteX2" fmla="*/ 55353 w 56430"/>
                <a:gd name="connsiteY2" fmla="*/ 122068 h 252398"/>
                <a:gd name="connsiteX3" fmla="*/ 11069 w 56430"/>
                <a:gd name="connsiteY3" fmla="*/ 5965 h 252398"/>
                <a:gd name="connsiteX4" fmla="*/ 5249 w 56430"/>
                <a:gd name="connsiteY4" fmla="*/ 159 h 252398"/>
                <a:gd name="connsiteX5" fmla="*/ 188 w 56430"/>
                <a:gd name="connsiteY5" fmla="*/ 5207 h 252398"/>
                <a:gd name="connsiteX6" fmla="*/ 1453 w 56430"/>
                <a:gd name="connsiteY6" fmla="*/ 9246 h 252398"/>
                <a:gd name="connsiteX7" fmla="*/ 46243 w 56430"/>
                <a:gd name="connsiteY7" fmla="*/ 126359 h 252398"/>
                <a:gd name="connsiteX8" fmla="*/ 1453 w 56430"/>
                <a:gd name="connsiteY8" fmla="*/ 242967 h 252398"/>
                <a:gd name="connsiteX9" fmla="*/ 188 w 56430"/>
                <a:gd name="connsiteY9" fmla="*/ 247510 h 252398"/>
                <a:gd name="connsiteX10" fmla="*/ 5249 w 56430"/>
                <a:gd name="connsiteY10" fmla="*/ 252558 h 252398"/>
                <a:gd name="connsiteX11" fmla="*/ 10563 w 56430"/>
                <a:gd name="connsiteY11" fmla="*/ 247510 h 252398"/>
                <a:gd name="connsiteX12" fmla="*/ 55353 w 56430"/>
                <a:gd name="connsiteY12" fmla="*/ 130650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353" y="130650"/>
                  </a:moveTo>
                  <a:cubicBezTo>
                    <a:pt x="56618" y="127621"/>
                    <a:pt x="56618" y="127116"/>
                    <a:pt x="56618" y="126359"/>
                  </a:cubicBezTo>
                  <a:cubicBezTo>
                    <a:pt x="56618" y="125602"/>
                    <a:pt x="56618" y="125097"/>
                    <a:pt x="55353" y="122068"/>
                  </a:cubicBezTo>
                  <a:lnTo>
                    <a:pt x="11069" y="5965"/>
                  </a:lnTo>
                  <a:cubicBezTo>
                    <a:pt x="9551" y="1674"/>
                    <a:pt x="8032" y="159"/>
                    <a:pt x="5249" y="159"/>
                  </a:cubicBezTo>
                  <a:cubicBezTo>
                    <a:pt x="2465" y="159"/>
                    <a:pt x="188" y="2431"/>
                    <a:pt x="188" y="5207"/>
                  </a:cubicBezTo>
                  <a:cubicBezTo>
                    <a:pt x="188" y="5965"/>
                    <a:pt x="188" y="6469"/>
                    <a:pt x="1453" y="9246"/>
                  </a:cubicBezTo>
                  <a:lnTo>
                    <a:pt x="46243" y="126359"/>
                  </a:lnTo>
                  <a:lnTo>
                    <a:pt x="1453" y="242967"/>
                  </a:lnTo>
                  <a:cubicBezTo>
                    <a:pt x="188" y="245743"/>
                    <a:pt x="188" y="246248"/>
                    <a:pt x="188" y="247510"/>
                  </a:cubicBezTo>
                  <a:cubicBezTo>
                    <a:pt x="188" y="250287"/>
                    <a:pt x="2465" y="252558"/>
                    <a:pt x="5249" y="252558"/>
                  </a:cubicBezTo>
                  <a:cubicBezTo>
                    <a:pt x="8538" y="252558"/>
                    <a:pt x="9551" y="250034"/>
                    <a:pt x="10563" y="247510"/>
                  </a:cubicBezTo>
                  <a:lnTo>
                    <a:pt x="55353" y="130650"/>
                  </a:lnTo>
                  <a:close/>
                </a:path>
              </a:pathLst>
            </a:custGeom>
            <a:solidFill>
              <a:srgbClr val="000000"/>
            </a:solidFill>
            <a:ln w="25400"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17A39B27-E7E8-8481-A97F-0DAB029E4D54}"/>
                </a:ext>
              </a:extLst>
            </p:cNvPr>
            <p:cNvSpPr/>
            <p:nvPr>
              <p:custDataLst>
                <p:tags r:id="rId253"/>
              </p:custDataLst>
            </p:nvPr>
          </p:nvSpPr>
          <p:spPr>
            <a:xfrm>
              <a:off x="7410046" y="6575483"/>
              <a:ext cx="85910" cy="118198"/>
            </a:xfrm>
            <a:custGeom>
              <a:avLst/>
              <a:gdLst>
                <a:gd name="connsiteX0" fmla="*/ 20563 w 85910"/>
                <a:gd name="connsiteY0" fmla="*/ 53696 h 118198"/>
                <a:gd name="connsiteX1" fmla="*/ 36505 w 85910"/>
                <a:gd name="connsiteY1" fmla="*/ 57936 h 118198"/>
                <a:gd name="connsiteX2" fmla="*/ 66795 w 85910"/>
                <a:gd name="connsiteY2" fmla="*/ 29491 h 118198"/>
                <a:gd name="connsiteX3" fmla="*/ 62367 w 85910"/>
                <a:gd name="connsiteY3" fmla="*/ 14473 h 118198"/>
                <a:gd name="connsiteX4" fmla="*/ 70869 w 85910"/>
                <a:gd name="connsiteY4" fmla="*/ 12000 h 118198"/>
                <a:gd name="connsiteX5" fmla="*/ 78486 w 85910"/>
                <a:gd name="connsiteY5" fmla="*/ 18183 h 118198"/>
                <a:gd name="connsiteX6" fmla="*/ 86103 w 85910"/>
                <a:gd name="connsiteY6" fmla="*/ 10586 h 118198"/>
                <a:gd name="connsiteX7" fmla="*/ 72641 w 85910"/>
                <a:gd name="connsiteY7" fmla="*/ 162 h 118198"/>
                <a:gd name="connsiteX8" fmla="*/ 54041 w 85910"/>
                <a:gd name="connsiteY8" fmla="*/ 6169 h 118198"/>
                <a:gd name="connsiteX9" fmla="*/ 36682 w 85910"/>
                <a:gd name="connsiteY9" fmla="*/ 1046 h 118198"/>
                <a:gd name="connsiteX10" fmla="*/ 6392 w 85910"/>
                <a:gd name="connsiteY10" fmla="*/ 29491 h 118198"/>
                <a:gd name="connsiteX11" fmla="*/ 12060 w 85910"/>
                <a:gd name="connsiteY11" fmla="*/ 45922 h 118198"/>
                <a:gd name="connsiteX12" fmla="*/ 8517 w 85910"/>
                <a:gd name="connsiteY12" fmla="*/ 57936 h 118198"/>
                <a:gd name="connsiteX13" fmla="*/ 12769 w 85910"/>
                <a:gd name="connsiteY13" fmla="*/ 70657 h 118198"/>
                <a:gd name="connsiteX14" fmla="*/ 192 w 85910"/>
                <a:gd name="connsiteY14" fmla="*/ 92212 h 118198"/>
                <a:gd name="connsiteX15" fmla="*/ 41819 w 85910"/>
                <a:gd name="connsiteY15" fmla="*/ 118361 h 118198"/>
                <a:gd name="connsiteX16" fmla="*/ 83446 w 85910"/>
                <a:gd name="connsiteY16" fmla="*/ 92212 h 118198"/>
                <a:gd name="connsiteX17" fmla="*/ 51030 w 85910"/>
                <a:gd name="connsiteY17" fmla="*/ 66947 h 118198"/>
                <a:gd name="connsiteX18" fmla="*/ 27471 w 85910"/>
                <a:gd name="connsiteY18" fmla="*/ 66417 h 118198"/>
                <a:gd name="connsiteX19" fmla="*/ 19677 w 85910"/>
                <a:gd name="connsiteY19" fmla="*/ 57936 h 118198"/>
                <a:gd name="connsiteX20" fmla="*/ 20563 w 85910"/>
                <a:gd name="connsiteY20" fmla="*/ 53696 h 118198"/>
                <a:gd name="connsiteX21" fmla="*/ 36505 w 85910"/>
                <a:gd name="connsiteY21" fmla="*/ 46452 h 118198"/>
                <a:gd name="connsiteX22" fmla="*/ 19854 w 85910"/>
                <a:gd name="connsiteY22" fmla="*/ 29491 h 118198"/>
                <a:gd name="connsiteX23" fmla="*/ 36505 w 85910"/>
                <a:gd name="connsiteY23" fmla="*/ 12530 h 118198"/>
                <a:gd name="connsiteX24" fmla="*/ 53333 w 85910"/>
                <a:gd name="connsiteY24" fmla="*/ 29491 h 118198"/>
                <a:gd name="connsiteX25" fmla="*/ 36505 w 85910"/>
                <a:gd name="connsiteY25" fmla="*/ 46452 h 118198"/>
                <a:gd name="connsiteX26" fmla="*/ 36859 w 85910"/>
                <a:gd name="connsiteY26" fmla="*/ 77901 h 118198"/>
                <a:gd name="connsiteX27" fmla="*/ 72286 w 85910"/>
                <a:gd name="connsiteY27" fmla="*/ 92212 h 118198"/>
                <a:gd name="connsiteX28" fmla="*/ 41819 w 85910"/>
                <a:gd name="connsiteY28" fmla="*/ 106876 h 118198"/>
                <a:gd name="connsiteX29" fmla="*/ 11352 w 85910"/>
                <a:gd name="connsiteY29" fmla="*/ 92212 h 118198"/>
                <a:gd name="connsiteX30" fmla="*/ 27117 w 85910"/>
                <a:gd name="connsiteY30" fmla="*/ 77901 h 118198"/>
                <a:gd name="connsiteX31" fmla="*/ 36859 w 85910"/>
                <a:gd name="connsiteY31" fmla="*/ 77901 h 11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910" h="118198">
                  <a:moveTo>
                    <a:pt x="20563" y="53696"/>
                  </a:moveTo>
                  <a:cubicBezTo>
                    <a:pt x="23574" y="55463"/>
                    <a:pt x="29419" y="57936"/>
                    <a:pt x="36505" y="57936"/>
                  </a:cubicBezTo>
                  <a:cubicBezTo>
                    <a:pt x="53687" y="57936"/>
                    <a:pt x="66795" y="44862"/>
                    <a:pt x="66795" y="29491"/>
                  </a:cubicBezTo>
                  <a:cubicBezTo>
                    <a:pt x="66795" y="23307"/>
                    <a:pt x="64492" y="17830"/>
                    <a:pt x="62367" y="14473"/>
                  </a:cubicBezTo>
                  <a:cubicBezTo>
                    <a:pt x="65909" y="12530"/>
                    <a:pt x="67858" y="12353"/>
                    <a:pt x="70869" y="12000"/>
                  </a:cubicBezTo>
                  <a:cubicBezTo>
                    <a:pt x="71932" y="16240"/>
                    <a:pt x="75120" y="18183"/>
                    <a:pt x="78486" y="18183"/>
                  </a:cubicBezTo>
                  <a:cubicBezTo>
                    <a:pt x="82737" y="18183"/>
                    <a:pt x="86103" y="14827"/>
                    <a:pt x="86103" y="10586"/>
                  </a:cubicBezTo>
                  <a:cubicBezTo>
                    <a:pt x="86103" y="5109"/>
                    <a:pt x="81675" y="162"/>
                    <a:pt x="72641" y="162"/>
                  </a:cubicBezTo>
                  <a:cubicBezTo>
                    <a:pt x="67858" y="162"/>
                    <a:pt x="60241" y="1576"/>
                    <a:pt x="54041" y="6169"/>
                  </a:cubicBezTo>
                  <a:cubicBezTo>
                    <a:pt x="52447" y="5109"/>
                    <a:pt x="45716" y="1046"/>
                    <a:pt x="36682" y="1046"/>
                  </a:cubicBezTo>
                  <a:cubicBezTo>
                    <a:pt x="19500" y="1046"/>
                    <a:pt x="6392" y="14120"/>
                    <a:pt x="6392" y="29491"/>
                  </a:cubicBezTo>
                  <a:cubicBezTo>
                    <a:pt x="6392" y="35145"/>
                    <a:pt x="8340" y="41328"/>
                    <a:pt x="12060" y="45922"/>
                  </a:cubicBezTo>
                  <a:cubicBezTo>
                    <a:pt x="10643" y="48219"/>
                    <a:pt x="8517" y="52989"/>
                    <a:pt x="8517" y="57936"/>
                  </a:cubicBezTo>
                  <a:cubicBezTo>
                    <a:pt x="8517" y="63060"/>
                    <a:pt x="10643" y="68007"/>
                    <a:pt x="12769" y="70657"/>
                  </a:cubicBezTo>
                  <a:cubicBezTo>
                    <a:pt x="5329" y="74897"/>
                    <a:pt x="192" y="83555"/>
                    <a:pt x="192" y="92212"/>
                  </a:cubicBezTo>
                  <a:cubicBezTo>
                    <a:pt x="192" y="107760"/>
                    <a:pt x="19323" y="118361"/>
                    <a:pt x="41819" y="118361"/>
                  </a:cubicBezTo>
                  <a:cubicBezTo>
                    <a:pt x="64315" y="118361"/>
                    <a:pt x="83446" y="107760"/>
                    <a:pt x="83446" y="92212"/>
                  </a:cubicBezTo>
                  <a:cubicBezTo>
                    <a:pt x="83446" y="76841"/>
                    <a:pt x="69984" y="67654"/>
                    <a:pt x="51030" y="66947"/>
                  </a:cubicBezTo>
                  <a:cubicBezTo>
                    <a:pt x="45716" y="66770"/>
                    <a:pt x="32608" y="67124"/>
                    <a:pt x="27471" y="66417"/>
                  </a:cubicBezTo>
                  <a:cubicBezTo>
                    <a:pt x="19677" y="66417"/>
                    <a:pt x="19677" y="58113"/>
                    <a:pt x="19677" y="57936"/>
                  </a:cubicBezTo>
                  <a:cubicBezTo>
                    <a:pt x="19677" y="55816"/>
                    <a:pt x="20208" y="54579"/>
                    <a:pt x="20563" y="53696"/>
                  </a:cubicBezTo>
                  <a:close/>
                  <a:moveTo>
                    <a:pt x="36505" y="46452"/>
                  </a:moveTo>
                  <a:cubicBezTo>
                    <a:pt x="27648" y="46452"/>
                    <a:pt x="19854" y="39032"/>
                    <a:pt x="19854" y="29491"/>
                  </a:cubicBezTo>
                  <a:cubicBezTo>
                    <a:pt x="19854" y="19950"/>
                    <a:pt x="27648" y="12530"/>
                    <a:pt x="36505" y="12530"/>
                  </a:cubicBezTo>
                  <a:cubicBezTo>
                    <a:pt x="45716" y="12530"/>
                    <a:pt x="53333" y="20127"/>
                    <a:pt x="53333" y="29491"/>
                  </a:cubicBezTo>
                  <a:cubicBezTo>
                    <a:pt x="53333" y="38678"/>
                    <a:pt x="45893" y="46452"/>
                    <a:pt x="36505" y="46452"/>
                  </a:cubicBezTo>
                  <a:close/>
                  <a:moveTo>
                    <a:pt x="36859" y="77901"/>
                  </a:moveTo>
                  <a:cubicBezTo>
                    <a:pt x="52447" y="77901"/>
                    <a:pt x="72286" y="77901"/>
                    <a:pt x="72286" y="92212"/>
                  </a:cubicBezTo>
                  <a:cubicBezTo>
                    <a:pt x="72286" y="99456"/>
                    <a:pt x="59533" y="106876"/>
                    <a:pt x="41819" y="106876"/>
                  </a:cubicBezTo>
                  <a:cubicBezTo>
                    <a:pt x="23928" y="106876"/>
                    <a:pt x="11352" y="99279"/>
                    <a:pt x="11352" y="92212"/>
                  </a:cubicBezTo>
                  <a:cubicBezTo>
                    <a:pt x="11352" y="85322"/>
                    <a:pt x="17728" y="78078"/>
                    <a:pt x="27117" y="77901"/>
                  </a:cubicBezTo>
                  <a:lnTo>
                    <a:pt x="36859" y="77901"/>
                  </a:lnTo>
                  <a:close/>
                </a:path>
              </a:pathLst>
            </a:custGeom>
            <a:solidFill>
              <a:srgbClr val="000000"/>
            </a:solidFill>
            <a:ln w="35560"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40AB1353-F841-F143-9EAE-522C411A806B}"/>
                </a:ext>
              </a:extLst>
            </p:cNvPr>
            <p:cNvSpPr/>
            <p:nvPr>
              <p:custDataLst>
                <p:tags r:id="rId254"/>
              </p:custDataLst>
            </p:nvPr>
          </p:nvSpPr>
          <p:spPr>
            <a:xfrm>
              <a:off x="7511590" y="6575837"/>
              <a:ext cx="70500" cy="78445"/>
            </a:xfrm>
            <a:custGeom>
              <a:avLst/>
              <a:gdLst>
                <a:gd name="connsiteX0" fmla="*/ 70696 w 70500"/>
                <a:gd name="connsiteY0" fmla="*/ 58643 h 78445"/>
                <a:gd name="connsiteX1" fmla="*/ 63965 w 70500"/>
                <a:gd name="connsiteY1" fmla="*/ 53166 h 78445"/>
                <a:gd name="connsiteX2" fmla="*/ 57411 w 70500"/>
                <a:gd name="connsiteY2" fmla="*/ 57229 h 78445"/>
                <a:gd name="connsiteX3" fmla="*/ 40760 w 70500"/>
                <a:gd name="connsiteY3" fmla="*/ 66947 h 78445"/>
                <a:gd name="connsiteX4" fmla="*/ 13658 w 70500"/>
                <a:gd name="connsiteY4" fmla="*/ 39561 h 78445"/>
                <a:gd name="connsiteX5" fmla="*/ 41823 w 70500"/>
                <a:gd name="connsiteY5" fmla="*/ 11823 h 78445"/>
                <a:gd name="connsiteX6" fmla="*/ 50857 w 70500"/>
                <a:gd name="connsiteY6" fmla="*/ 12353 h 78445"/>
                <a:gd name="connsiteX7" fmla="*/ 51565 w 70500"/>
                <a:gd name="connsiteY7" fmla="*/ 14296 h 78445"/>
                <a:gd name="connsiteX8" fmla="*/ 60068 w 70500"/>
                <a:gd name="connsiteY8" fmla="*/ 22424 h 78445"/>
                <a:gd name="connsiteX9" fmla="*/ 68747 w 70500"/>
                <a:gd name="connsiteY9" fmla="*/ 13766 h 78445"/>
                <a:gd name="connsiteX10" fmla="*/ 42177 w 70500"/>
                <a:gd name="connsiteY10" fmla="*/ 162 h 78445"/>
                <a:gd name="connsiteX11" fmla="*/ 196 w 70500"/>
                <a:gd name="connsiteY11" fmla="*/ 39561 h 78445"/>
                <a:gd name="connsiteX12" fmla="*/ 39874 w 70500"/>
                <a:gd name="connsiteY12" fmla="*/ 78608 h 78445"/>
                <a:gd name="connsiteX13" fmla="*/ 70696 w 70500"/>
                <a:gd name="connsiteY13" fmla="*/ 58643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696" y="58643"/>
                  </a:moveTo>
                  <a:cubicBezTo>
                    <a:pt x="70696" y="54756"/>
                    <a:pt x="67684" y="53166"/>
                    <a:pt x="63965" y="53166"/>
                  </a:cubicBezTo>
                  <a:cubicBezTo>
                    <a:pt x="61485" y="53166"/>
                    <a:pt x="59005" y="53166"/>
                    <a:pt x="57411" y="57229"/>
                  </a:cubicBezTo>
                  <a:cubicBezTo>
                    <a:pt x="54222" y="65003"/>
                    <a:pt x="47137" y="66947"/>
                    <a:pt x="40760" y="66947"/>
                  </a:cubicBezTo>
                  <a:cubicBezTo>
                    <a:pt x="26058" y="66947"/>
                    <a:pt x="13658" y="54933"/>
                    <a:pt x="13658" y="39561"/>
                  </a:cubicBezTo>
                  <a:cubicBezTo>
                    <a:pt x="13658" y="30551"/>
                    <a:pt x="19326" y="11823"/>
                    <a:pt x="41823" y="11823"/>
                  </a:cubicBezTo>
                  <a:cubicBezTo>
                    <a:pt x="46960" y="11823"/>
                    <a:pt x="49971" y="12176"/>
                    <a:pt x="50857" y="12353"/>
                  </a:cubicBezTo>
                  <a:cubicBezTo>
                    <a:pt x="51388" y="12529"/>
                    <a:pt x="51565" y="12706"/>
                    <a:pt x="51565" y="14296"/>
                  </a:cubicBezTo>
                  <a:cubicBezTo>
                    <a:pt x="51919" y="19420"/>
                    <a:pt x="55639" y="22424"/>
                    <a:pt x="60068" y="22424"/>
                  </a:cubicBezTo>
                  <a:cubicBezTo>
                    <a:pt x="65382" y="22424"/>
                    <a:pt x="68747" y="18537"/>
                    <a:pt x="68747" y="13766"/>
                  </a:cubicBezTo>
                  <a:cubicBezTo>
                    <a:pt x="68747" y="162"/>
                    <a:pt x="50325" y="162"/>
                    <a:pt x="42177" y="162"/>
                  </a:cubicBezTo>
                  <a:cubicBezTo>
                    <a:pt x="10647" y="162"/>
                    <a:pt x="196" y="24544"/>
                    <a:pt x="196" y="39561"/>
                  </a:cubicBezTo>
                  <a:cubicBezTo>
                    <a:pt x="196" y="60763"/>
                    <a:pt x="17201" y="78608"/>
                    <a:pt x="39874" y="78608"/>
                  </a:cubicBezTo>
                  <a:cubicBezTo>
                    <a:pt x="65027" y="78608"/>
                    <a:pt x="70696" y="61646"/>
                    <a:pt x="70696" y="58643"/>
                  </a:cubicBezTo>
                  <a:close/>
                </a:path>
              </a:pathLst>
            </a:custGeom>
            <a:solidFill>
              <a:srgbClr val="000000"/>
            </a:solidFill>
            <a:ln w="35560"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59576E78-FD5C-4C59-FCC8-F0D89DDE5A87}"/>
                </a:ext>
              </a:extLst>
            </p:cNvPr>
            <p:cNvSpPr/>
            <p:nvPr>
              <p:custDataLst>
                <p:tags r:id="rId255"/>
              </p:custDataLst>
            </p:nvPr>
          </p:nvSpPr>
          <p:spPr>
            <a:xfrm>
              <a:off x="7677881" y="6388380"/>
              <a:ext cx="10122" cy="252398"/>
            </a:xfrm>
            <a:custGeom>
              <a:avLst/>
              <a:gdLst>
                <a:gd name="connsiteX0" fmla="*/ 10323 w 10122"/>
                <a:gd name="connsiteY0" fmla="*/ 9246 h 252398"/>
                <a:gd name="connsiteX1" fmla="*/ 5262 w 10122"/>
                <a:gd name="connsiteY1" fmla="*/ 159 h 252398"/>
                <a:gd name="connsiteX2" fmla="*/ 201 w 10122"/>
                <a:gd name="connsiteY2" fmla="*/ 9246 h 252398"/>
                <a:gd name="connsiteX3" fmla="*/ 201 w 10122"/>
                <a:gd name="connsiteY3" fmla="*/ 243472 h 252398"/>
                <a:gd name="connsiteX4" fmla="*/ 5262 w 10122"/>
                <a:gd name="connsiteY4" fmla="*/ 252558 h 252398"/>
                <a:gd name="connsiteX5" fmla="*/ 10323 w 10122"/>
                <a:gd name="connsiteY5" fmla="*/ 243472 h 252398"/>
                <a:gd name="connsiteX6" fmla="*/ 10323 w 10122"/>
                <a:gd name="connsiteY6" fmla="*/ 9246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323" y="9246"/>
                  </a:moveTo>
                  <a:cubicBezTo>
                    <a:pt x="10323" y="4703"/>
                    <a:pt x="10323" y="159"/>
                    <a:pt x="5262" y="159"/>
                  </a:cubicBezTo>
                  <a:cubicBezTo>
                    <a:pt x="201" y="159"/>
                    <a:pt x="201" y="4703"/>
                    <a:pt x="201" y="9246"/>
                  </a:cubicBezTo>
                  <a:lnTo>
                    <a:pt x="201" y="243472"/>
                  </a:lnTo>
                  <a:cubicBezTo>
                    <a:pt x="201" y="248015"/>
                    <a:pt x="201" y="252558"/>
                    <a:pt x="5262" y="252558"/>
                  </a:cubicBezTo>
                  <a:cubicBezTo>
                    <a:pt x="10323" y="252558"/>
                    <a:pt x="10323" y="248015"/>
                    <a:pt x="10323" y="243472"/>
                  </a:cubicBezTo>
                  <a:lnTo>
                    <a:pt x="10323" y="9246"/>
                  </a:lnTo>
                  <a:close/>
                </a:path>
              </a:pathLst>
            </a:custGeom>
            <a:solidFill>
              <a:srgbClr val="000000"/>
            </a:solidFill>
            <a:ln w="25400"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06B813E0-1895-0E60-56E5-2B91086B3BCE}"/>
                </a:ext>
              </a:extLst>
            </p:cNvPr>
            <p:cNvSpPr/>
            <p:nvPr>
              <p:custDataLst>
                <p:tags r:id="rId256"/>
              </p:custDataLst>
            </p:nvPr>
          </p:nvSpPr>
          <p:spPr>
            <a:xfrm>
              <a:off x="7731978" y="6402515"/>
              <a:ext cx="114632" cy="177941"/>
            </a:xfrm>
            <a:custGeom>
              <a:avLst/>
              <a:gdLst>
                <a:gd name="connsiteX0" fmla="*/ 58912 w 114632"/>
                <a:gd name="connsiteY0" fmla="*/ 2936 h 177941"/>
                <a:gd name="connsiteX1" fmla="*/ 55622 w 114632"/>
                <a:gd name="connsiteY1" fmla="*/ 159 h 177941"/>
                <a:gd name="connsiteX2" fmla="*/ 24750 w 114632"/>
                <a:gd name="connsiteY2" fmla="*/ 2683 h 177941"/>
                <a:gd name="connsiteX3" fmla="*/ 19942 w 114632"/>
                <a:gd name="connsiteY3" fmla="*/ 7731 h 177941"/>
                <a:gd name="connsiteX4" fmla="*/ 26015 w 114632"/>
                <a:gd name="connsiteY4" fmla="*/ 10760 h 177941"/>
                <a:gd name="connsiteX5" fmla="*/ 38668 w 114632"/>
                <a:gd name="connsiteY5" fmla="*/ 15051 h 177941"/>
                <a:gd name="connsiteX6" fmla="*/ 37908 w 114632"/>
                <a:gd name="connsiteY6" fmla="*/ 20099 h 177941"/>
                <a:gd name="connsiteX7" fmla="*/ 1216 w 114632"/>
                <a:gd name="connsiteY7" fmla="*/ 165481 h 177941"/>
                <a:gd name="connsiteX8" fmla="*/ 204 w 114632"/>
                <a:gd name="connsiteY8" fmla="*/ 171033 h 177941"/>
                <a:gd name="connsiteX9" fmla="*/ 7542 w 114632"/>
                <a:gd name="connsiteY9" fmla="*/ 178101 h 177941"/>
                <a:gd name="connsiteX10" fmla="*/ 16146 w 114632"/>
                <a:gd name="connsiteY10" fmla="*/ 172800 h 177941"/>
                <a:gd name="connsiteX11" fmla="*/ 30317 w 114632"/>
                <a:gd name="connsiteY11" fmla="*/ 117525 h 177941"/>
                <a:gd name="connsiteX12" fmla="*/ 59671 w 114632"/>
                <a:gd name="connsiteY12" fmla="*/ 138979 h 177941"/>
                <a:gd name="connsiteX13" fmla="*/ 58912 w 114632"/>
                <a:gd name="connsiteY13" fmla="*/ 144279 h 177941"/>
                <a:gd name="connsiteX14" fmla="*/ 57900 w 114632"/>
                <a:gd name="connsiteY14" fmla="*/ 153113 h 177941"/>
                <a:gd name="connsiteX15" fmla="*/ 81180 w 114632"/>
                <a:gd name="connsiteY15" fmla="*/ 178101 h 177941"/>
                <a:gd name="connsiteX16" fmla="*/ 101171 w 114632"/>
                <a:gd name="connsiteY16" fmla="*/ 164723 h 177941"/>
                <a:gd name="connsiteX17" fmla="*/ 110281 w 114632"/>
                <a:gd name="connsiteY17" fmla="*/ 139231 h 177941"/>
                <a:gd name="connsiteX18" fmla="*/ 107244 w 114632"/>
                <a:gd name="connsiteY18" fmla="*/ 136707 h 177941"/>
                <a:gd name="connsiteX19" fmla="*/ 103702 w 114632"/>
                <a:gd name="connsiteY19" fmla="*/ 141250 h 177941"/>
                <a:gd name="connsiteX20" fmla="*/ 81686 w 114632"/>
                <a:gd name="connsiteY20" fmla="*/ 172548 h 177941"/>
                <a:gd name="connsiteX21" fmla="*/ 73589 w 114632"/>
                <a:gd name="connsiteY21" fmla="*/ 160685 h 177941"/>
                <a:gd name="connsiteX22" fmla="*/ 75613 w 114632"/>
                <a:gd name="connsiteY22" fmla="*/ 146551 h 177941"/>
                <a:gd name="connsiteX23" fmla="*/ 76625 w 114632"/>
                <a:gd name="connsiteY23" fmla="*/ 138726 h 177941"/>
                <a:gd name="connsiteX24" fmla="*/ 39174 w 114632"/>
                <a:gd name="connsiteY24" fmla="*/ 112224 h 177941"/>
                <a:gd name="connsiteX25" fmla="*/ 60936 w 114632"/>
                <a:gd name="connsiteY25" fmla="*/ 93547 h 177941"/>
                <a:gd name="connsiteX26" fmla="*/ 97122 w 114632"/>
                <a:gd name="connsiteY26" fmla="*/ 69317 h 177941"/>
                <a:gd name="connsiteX27" fmla="*/ 99400 w 114632"/>
                <a:gd name="connsiteY27" fmla="*/ 69569 h 177941"/>
                <a:gd name="connsiteX28" fmla="*/ 104714 w 114632"/>
                <a:gd name="connsiteY28" fmla="*/ 71588 h 177941"/>
                <a:gd name="connsiteX29" fmla="*/ 105726 w 114632"/>
                <a:gd name="connsiteY29" fmla="*/ 72598 h 177941"/>
                <a:gd name="connsiteX30" fmla="*/ 91302 w 114632"/>
                <a:gd name="connsiteY30" fmla="*/ 86227 h 177941"/>
                <a:gd name="connsiteX31" fmla="*/ 100918 w 114632"/>
                <a:gd name="connsiteY31" fmla="*/ 95061 h 177941"/>
                <a:gd name="connsiteX32" fmla="*/ 114836 w 114632"/>
                <a:gd name="connsiteY32" fmla="*/ 79665 h 177941"/>
                <a:gd name="connsiteX33" fmla="*/ 97629 w 114632"/>
                <a:gd name="connsiteY33" fmla="*/ 63764 h 177941"/>
                <a:gd name="connsiteX34" fmla="*/ 60683 w 114632"/>
                <a:gd name="connsiteY34" fmla="*/ 85975 h 177941"/>
                <a:gd name="connsiteX35" fmla="*/ 32594 w 114632"/>
                <a:gd name="connsiteY35" fmla="*/ 109448 h 177941"/>
                <a:gd name="connsiteX36" fmla="*/ 58912 w 114632"/>
                <a:gd name="connsiteY36" fmla="*/ 2936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8912" y="2936"/>
                  </a:moveTo>
                  <a:cubicBezTo>
                    <a:pt x="58912" y="2683"/>
                    <a:pt x="58912" y="159"/>
                    <a:pt x="55622" y="159"/>
                  </a:cubicBezTo>
                  <a:cubicBezTo>
                    <a:pt x="49802" y="159"/>
                    <a:pt x="31329" y="2179"/>
                    <a:pt x="24750" y="2683"/>
                  </a:cubicBezTo>
                  <a:cubicBezTo>
                    <a:pt x="22725" y="2936"/>
                    <a:pt x="19942" y="3188"/>
                    <a:pt x="19942" y="7731"/>
                  </a:cubicBezTo>
                  <a:cubicBezTo>
                    <a:pt x="19942" y="10760"/>
                    <a:pt x="22219" y="10760"/>
                    <a:pt x="26015" y="10760"/>
                  </a:cubicBezTo>
                  <a:cubicBezTo>
                    <a:pt x="38162" y="10760"/>
                    <a:pt x="38668" y="12527"/>
                    <a:pt x="38668" y="15051"/>
                  </a:cubicBezTo>
                  <a:lnTo>
                    <a:pt x="37908" y="20099"/>
                  </a:lnTo>
                  <a:lnTo>
                    <a:pt x="1216" y="165481"/>
                  </a:lnTo>
                  <a:cubicBezTo>
                    <a:pt x="204" y="169014"/>
                    <a:pt x="204" y="169519"/>
                    <a:pt x="204" y="171033"/>
                  </a:cubicBezTo>
                  <a:cubicBezTo>
                    <a:pt x="204" y="176839"/>
                    <a:pt x="5265" y="178101"/>
                    <a:pt x="7542" y="178101"/>
                  </a:cubicBezTo>
                  <a:cubicBezTo>
                    <a:pt x="10832" y="178101"/>
                    <a:pt x="14628" y="175829"/>
                    <a:pt x="16146" y="172800"/>
                  </a:cubicBezTo>
                  <a:cubicBezTo>
                    <a:pt x="17411" y="170529"/>
                    <a:pt x="28799" y="123835"/>
                    <a:pt x="30317" y="117525"/>
                  </a:cubicBezTo>
                  <a:cubicBezTo>
                    <a:pt x="38921" y="118282"/>
                    <a:pt x="59671" y="122320"/>
                    <a:pt x="59671" y="138979"/>
                  </a:cubicBezTo>
                  <a:cubicBezTo>
                    <a:pt x="59671" y="140746"/>
                    <a:pt x="59671" y="141755"/>
                    <a:pt x="58912" y="144279"/>
                  </a:cubicBezTo>
                  <a:cubicBezTo>
                    <a:pt x="58406" y="147308"/>
                    <a:pt x="57900" y="150337"/>
                    <a:pt x="57900" y="153113"/>
                  </a:cubicBezTo>
                  <a:cubicBezTo>
                    <a:pt x="57900" y="168005"/>
                    <a:pt x="68022" y="178101"/>
                    <a:pt x="81180" y="178101"/>
                  </a:cubicBezTo>
                  <a:cubicBezTo>
                    <a:pt x="88772" y="178101"/>
                    <a:pt x="95604" y="174062"/>
                    <a:pt x="101171" y="164723"/>
                  </a:cubicBezTo>
                  <a:cubicBezTo>
                    <a:pt x="107498" y="153618"/>
                    <a:pt x="110281" y="139736"/>
                    <a:pt x="110281" y="139231"/>
                  </a:cubicBezTo>
                  <a:cubicBezTo>
                    <a:pt x="110281" y="136707"/>
                    <a:pt x="108004" y="136707"/>
                    <a:pt x="107244" y="136707"/>
                  </a:cubicBezTo>
                  <a:cubicBezTo>
                    <a:pt x="104714" y="136707"/>
                    <a:pt x="104461" y="137717"/>
                    <a:pt x="103702" y="141250"/>
                  </a:cubicBezTo>
                  <a:cubicBezTo>
                    <a:pt x="98641" y="159675"/>
                    <a:pt x="92821" y="172548"/>
                    <a:pt x="81686" y="172548"/>
                  </a:cubicBezTo>
                  <a:cubicBezTo>
                    <a:pt x="76878" y="172548"/>
                    <a:pt x="73589" y="169771"/>
                    <a:pt x="73589" y="160685"/>
                  </a:cubicBezTo>
                  <a:cubicBezTo>
                    <a:pt x="73589" y="156394"/>
                    <a:pt x="74601" y="150589"/>
                    <a:pt x="75613" y="146551"/>
                  </a:cubicBezTo>
                  <a:cubicBezTo>
                    <a:pt x="76625" y="142260"/>
                    <a:pt x="76625" y="141250"/>
                    <a:pt x="76625" y="138726"/>
                  </a:cubicBezTo>
                  <a:cubicBezTo>
                    <a:pt x="76625" y="122320"/>
                    <a:pt x="60683" y="115001"/>
                    <a:pt x="39174" y="112224"/>
                  </a:cubicBezTo>
                  <a:cubicBezTo>
                    <a:pt x="47018" y="107681"/>
                    <a:pt x="55116" y="99605"/>
                    <a:pt x="60936" y="93547"/>
                  </a:cubicBezTo>
                  <a:cubicBezTo>
                    <a:pt x="73083" y="80170"/>
                    <a:pt x="84723" y="69317"/>
                    <a:pt x="97122" y="69317"/>
                  </a:cubicBezTo>
                  <a:cubicBezTo>
                    <a:pt x="98641" y="69317"/>
                    <a:pt x="98894" y="69317"/>
                    <a:pt x="99400" y="69569"/>
                  </a:cubicBezTo>
                  <a:cubicBezTo>
                    <a:pt x="102437" y="70074"/>
                    <a:pt x="102690" y="70074"/>
                    <a:pt x="104714" y="71588"/>
                  </a:cubicBezTo>
                  <a:cubicBezTo>
                    <a:pt x="105220" y="71841"/>
                    <a:pt x="105220" y="72093"/>
                    <a:pt x="105726" y="72598"/>
                  </a:cubicBezTo>
                  <a:cubicBezTo>
                    <a:pt x="93580" y="73355"/>
                    <a:pt x="91302" y="83199"/>
                    <a:pt x="91302" y="86227"/>
                  </a:cubicBezTo>
                  <a:cubicBezTo>
                    <a:pt x="91302" y="90266"/>
                    <a:pt x="94086" y="95061"/>
                    <a:pt x="100918" y="95061"/>
                  </a:cubicBezTo>
                  <a:cubicBezTo>
                    <a:pt x="107498" y="95061"/>
                    <a:pt x="114836" y="89509"/>
                    <a:pt x="114836" y="79665"/>
                  </a:cubicBezTo>
                  <a:cubicBezTo>
                    <a:pt x="114836" y="72093"/>
                    <a:pt x="109016" y="63764"/>
                    <a:pt x="97629" y="63764"/>
                  </a:cubicBezTo>
                  <a:cubicBezTo>
                    <a:pt x="90543" y="63764"/>
                    <a:pt x="78903" y="65783"/>
                    <a:pt x="60683" y="85975"/>
                  </a:cubicBezTo>
                  <a:cubicBezTo>
                    <a:pt x="52079" y="95566"/>
                    <a:pt x="42210" y="105662"/>
                    <a:pt x="32594" y="109448"/>
                  </a:cubicBezTo>
                  <a:lnTo>
                    <a:pt x="58912" y="2936"/>
                  </a:lnTo>
                  <a:close/>
                </a:path>
              </a:pathLst>
            </a:custGeom>
            <a:solidFill>
              <a:srgbClr val="000000"/>
            </a:solidFill>
            <a:ln w="25400"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77AFF040-3A04-EDD4-DF51-1A2C191976C5}"/>
                </a:ext>
              </a:extLst>
            </p:cNvPr>
            <p:cNvSpPr/>
            <p:nvPr>
              <p:custDataLst>
                <p:tags r:id="rId257"/>
              </p:custDataLst>
            </p:nvPr>
          </p:nvSpPr>
          <p:spPr>
            <a:xfrm>
              <a:off x="7935001" y="6509532"/>
              <a:ext cx="154614" cy="10095"/>
            </a:xfrm>
            <a:custGeom>
              <a:avLst/>
              <a:gdLst>
                <a:gd name="connsiteX0" fmla="*/ 145969 w 154614"/>
                <a:gd name="connsiteY0" fmla="*/ 10255 h 10095"/>
                <a:gd name="connsiteX1" fmla="*/ 154826 w 154614"/>
                <a:gd name="connsiteY1" fmla="*/ 5207 h 10095"/>
                <a:gd name="connsiteX2" fmla="*/ 145969 w 154614"/>
                <a:gd name="connsiteY2" fmla="*/ 159 h 10095"/>
                <a:gd name="connsiteX3" fmla="*/ 9068 w 154614"/>
                <a:gd name="connsiteY3" fmla="*/ 159 h 10095"/>
                <a:gd name="connsiteX4" fmla="*/ 212 w 154614"/>
                <a:gd name="connsiteY4" fmla="*/ 5207 h 10095"/>
                <a:gd name="connsiteX5" fmla="*/ 9068 w 154614"/>
                <a:gd name="connsiteY5" fmla="*/ 10255 h 10095"/>
                <a:gd name="connsiteX6" fmla="*/ 145969 w 154614"/>
                <a:gd name="connsiteY6" fmla="*/ 10255 h 1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095">
                  <a:moveTo>
                    <a:pt x="145969" y="10255"/>
                  </a:moveTo>
                  <a:cubicBezTo>
                    <a:pt x="150271" y="10255"/>
                    <a:pt x="154826" y="10255"/>
                    <a:pt x="154826" y="5207"/>
                  </a:cubicBezTo>
                  <a:cubicBezTo>
                    <a:pt x="154826" y="159"/>
                    <a:pt x="150271" y="159"/>
                    <a:pt x="145969" y="159"/>
                  </a:cubicBezTo>
                  <a:lnTo>
                    <a:pt x="9068" y="159"/>
                  </a:lnTo>
                  <a:cubicBezTo>
                    <a:pt x="4767" y="159"/>
                    <a:pt x="212" y="159"/>
                    <a:pt x="212" y="5207"/>
                  </a:cubicBezTo>
                  <a:cubicBezTo>
                    <a:pt x="212" y="10255"/>
                    <a:pt x="4767" y="10255"/>
                    <a:pt x="9068" y="10255"/>
                  </a:cubicBezTo>
                  <a:lnTo>
                    <a:pt x="145969" y="10255"/>
                  </a:lnTo>
                  <a:close/>
                </a:path>
              </a:pathLst>
            </a:custGeom>
            <a:solidFill>
              <a:srgbClr val="000000"/>
            </a:solidFill>
            <a:ln w="25400"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58864318-D49A-A7E0-08C0-0E3487B28C86}"/>
                </a:ext>
              </a:extLst>
            </p:cNvPr>
            <p:cNvSpPr/>
            <p:nvPr>
              <p:custDataLst>
                <p:tags r:id="rId258"/>
              </p:custDataLst>
            </p:nvPr>
          </p:nvSpPr>
          <p:spPr>
            <a:xfrm>
              <a:off x="8189570" y="6409582"/>
              <a:ext cx="83506" cy="168097"/>
            </a:xfrm>
            <a:custGeom>
              <a:avLst/>
              <a:gdLst>
                <a:gd name="connsiteX0" fmla="*/ 52097 w 83506"/>
                <a:gd name="connsiteY0" fmla="*/ 6722 h 168097"/>
                <a:gd name="connsiteX1" fmla="*/ 46277 w 83506"/>
                <a:gd name="connsiteY1" fmla="*/ 159 h 168097"/>
                <a:gd name="connsiteX2" fmla="*/ 222 w 83506"/>
                <a:gd name="connsiteY2" fmla="*/ 16313 h 168097"/>
                <a:gd name="connsiteX3" fmla="*/ 222 w 83506"/>
                <a:gd name="connsiteY3" fmla="*/ 24137 h 168097"/>
                <a:gd name="connsiteX4" fmla="*/ 33371 w 83506"/>
                <a:gd name="connsiteY4" fmla="*/ 17575 h 168097"/>
                <a:gd name="connsiteX5" fmla="*/ 33371 w 83506"/>
                <a:gd name="connsiteY5" fmla="*/ 148317 h 168097"/>
                <a:gd name="connsiteX6" fmla="*/ 9837 w 83506"/>
                <a:gd name="connsiteY6" fmla="*/ 160433 h 168097"/>
                <a:gd name="connsiteX7" fmla="*/ 1740 w 83506"/>
                <a:gd name="connsiteY7" fmla="*/ 160433 h 168097"/>
                <a:gd name="connsiteX8" fmla="*/ 1740 w 83506"/>
                <a:gd name="connsiteY8" fmla="*/ 168257 h 168097"/>
                <a:gd name="connsiteX9" fmla="*/ 42734 w 83506"/>
                <a:gd name="connsiteY9" fmla="*/ 167500 h 168097"/>
                <a:gd name="connsiteX10" fmla="*/ 83728 w 83506"/>
                <a:gd name="connsiteY10" fmla="*/ 168257 h 168097"/>
                <a:gd name="connsiteX11" fmla="*/ 83728 w 83506"/>
                <a:gd name="connsiteY11" fmla="*/ 160433 h 168097"/>
                <a:gd name="connsiteX12" fmla="*/ 75631 w 83506"/>
                <a:gd name="connsiteY12" fmla="*/ 160433 h 168097"/>
                <a:gd name="connsiteX13" fmla="*/ 52097 w 83506"/>
                <a:gd name="connsiteY13" fmla="*/ 148317 h 168097"/>
                <a:gd name="connsiteX14" fmla="*/ 52097 w 83506"/>
                <a:gd name="connsiteY14" fmla="*/ 6722 h 16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097">
                  <a:moveTo>
                    <a:pt x="52097" y="6722"/>
                  </a:moveTo>
                  <a:cubicBezTo>
                    <a:pt x="52097" y="664"/>
                    <a:pt x="52097" y="159"/>
                    <a:pt x="46277" y="159"/>
                  </a:cubicBezTo>
                  <a:cubicBezTo>
                    <a:pt x="30588" y="16313"/>
                    <a:pt x="8319" y="16313"/>
                    <a:pt x="222" y="16313"/>
                  </a:cubicBezTo>
                  <a:lnTo>
                    <a:pt x="222" y="24137"/>
                  </a:lnTo>
                  <a:cubicBezTo>
                    <a:pt x="5283" y="24137"/>
                    <a:pt x="20213" y="24137"/>
                    <a:pt x="33371" y="17575"/>
                  </a:cubicBezTo>
                  <a:lnTo>
                    <a:pt x="33371" y="148317"/>
                  </a:lnTo>
                  <a:cubicBezTo>
                    <a:pt x="33371" y="157404"/>
                    <a:pt x="32612" y="160433"/>
                    <a:pt x="9837" y="160433"/>
                  </a:cubicBezTo>
                  <a:lnTo>
                    <a:pt x="1740" y="160433"/>
                  </a:lnTo>
                  <a:lnTo>
                    <a:pt x="1740" y="168257"/>
                  </a:lnTo>
                  <a:cubicBezTo>
                    <a:pt x="10597" y="167500"/>
                    <a:pt x="32612" y="167500"/>
                    <a:pt x="42734" y="167500"/>
                  </a:cubicBezTo>
                  <a:cubicBezTo>
                    <a:pt x="52856" y="167500"/>
                    <a:pt x="74872" y="167500"/>
                    <a:pt x="83728" y="168257"/>
                  </a:cubicBezTo>
                  <a:lnTo>
                    <a:pt x="83728" y="160433"/>
                  </a:lnTo>
                  <a:lnTo>
                    <a:pt x="75631" y="160433"/>
                  </a:lnTo>
                  <a:cubicBezTo>
                    <a:pt x="52856" y="160433"/>
                    <a:pt x="52097" y="157656"/>
                    <a:pt x="52097" y="148317"/>
                  </a:cubicBezTo>
                  <a:lnTo>
                    <a:pt x="52097" y="6722"/>
                  </a:lnTo>
                  <a:close/>
                </a:path>
              </a:pathLst>
            </a:custGeom>
            <a:solidFill>
              <a:srgbClr val="000000"/>
            </a:solidFill>
            <a:ln w="25400"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3F2D2D78-24D1-A9B9-6C4E-F5B25E95CBD9}"/>
                </a:ext>
              </a:extLst>
            </p:cNvPr>
            <p:cNvSpPr/>
            <p:nvPr>
              <p:custDataLst>
                <p:tags r:id="rId259"/>
              </p:custDataLst>
            </p:nvPr>
          </p:nvSpPr>
          <p:spPr>
            <a:xfrm>
              <a:off x="8307492" y="6388380"/>
              <a:ext cx="56430" cy="252398"/>
            </a:xfrm>
            <a:custGeom>
              <a:avLst/>
              <a:gdLst>
                <a:gd name="connsiteX0" fmla="*/ 55392 w 56430"/>
                <a:gd name="connsiteY0" fmla="*/ 130650 h 252398"/>
                <a:gd name="connsiteX1" fmla="*/ 56657 w 56430"/>
                <a:gd name="connsiteY1" fmla="*/ 126359 h 252398"/>
                <a:gd name="connsiteX2" fmla="*/ 55392 w 56430"/>
                <a:gd name="connsiteY2" fmla="*/ 122068 h 252398"/>
                <a:gd name="connsiteX3" fmla="*/ 11108 w 56430"/>
                <a:gd name="connsiteY3" fmla="*/ 5965 h 252398"/>
                <a:gd name="connsiteX4" fmla="*/ 5288 w 56430"/>
                <a:gd name="connsiteY4" fmla="*/ 159 h 252398"/>
                <a:gd name="connsiteX5" fmla="*/ 227 w 56430"/>
                <a:gd name="connsiteY5" fmla="*/ 5207 h 252398"/>
                <a:gd name="connsiteX6" fmla="*/ 1492 w 56430"/>
                <a:gd name="connsiteY6" fmla="*/ 9246 h 252398"/>
                <a:gd name="connsiteX7" fmla="*/ 46282 w 56430"/>
                <a:gd name="connsiteY7" fmla="*/ 126359 h 252398"/>
                <a:gd name="connsiteX8" fmla="*/ 1492 w 56430"/>
                <a:gd name="connsiteY8" fmla="*/ 242967 h 252398"/>
                <a:gd name="connsiteX9" fmla="*/ 227 w 56430"/>
                <a:gd name="connsiteY9" fmla="*/ 247510 h 252398"/>
                <a:gd name="connsiteX10" fmla="*/ 5288 w 56430"/>
                <a:gd name="connsiteY10" fmla="*/ 252558 h 252398"/>
                <a:gd name="connsiteX11" fmla="*/ 10602 w 56430"/>
                <a:gd name="connsiteY11" fmla="*/ 247510 h 252398"/>
                <a:gd name="connsiteX12" fmla="*/ 55392 w 56430"/>
                <a:gd name="connsiteY12" fmla="*/ 130650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392" y="130650"/>
                  </a:moveTo>
                  <a:cubicBezTo>
                    <a:pt x="56657" y="127621"/>
                    <a:pt x="56657" y="127116"/>
                    <a:pt x="56657" y="126359"/>
                  </a:cubicBezTo>
                  <a:cubicBezTo>
                    <a:pt x="56657" y="125602"/>
                    <a:pt x="56657" y="125097"/>
                    <a:pt x="55392" y="122068"/>
                  </a:cubicBezTo>
                  <a:lnTo>
                    <a:pt x="11108" y="5965"/>
                  </a:lnTo>
                  <a:cubicBezTo>
                    <a:pt x="9589" y="1674"/>
                    <a:pt x="8071" y="159"/>
                    <a:pt x="5288" y="159"/>
                  </a:cubicBezTo>
                  <a:cubicBezTo>
                    <a:pt x="2504" y="159"/>
                    <a:pt x="227" y="2431"/>
                    <a:pt x="227" y="5207"/>
                  </a:cubicBezTo>
                  <a:cubicBezTo>
                    <a:pt x="227" y="5965"/>
                    <a:pt x="227" y="6469"/>
                    <a:pt x="1492" y="9246"/>
                  </a:cubicBezTo>
                  <a:lnTo>
                    <a:pt x="46282" y="126359"/>
                  </a:lnTo>
                  <a:lnTo>
                    <a:pt x="1492" y="242967"/>
                  </a:lnTo>
                  <a:cubicBezTo>
                    <a:pt x="227" y="245743"/>
                    <a:pt x="227" y="246248"/>
                    <a:pt x="227" y="247510"/>
                  </a:cubicBezTo>
                  <a:cubicBezTo>
                    <a:pt x="227" y="250287"/>
                    <a:pt x="2504" y="252558"/>
                    <a:pt x="5288" y="252558"/>
                  </a:cubicBezTo>
                  <a:cubicBezTo>
                    <a:pt x="8577" y="252558"/>
                    <a:pt x="9589" y="250034"/>
                    <a:pt x="10602" y="247510"/>
                  </a:cubicBezTo>
                  <a:lnTo>
                    <a:pt x="55392" y="130650"/>
                  </a:lnTo>
                  <a:close/>
                </a:path>
              </a:pathLst>
            </a:custGeom>
            <a:solidFill>
              <a:srgbClr val="000000"/>
            </a:solidFill>
            <a:ln w="25400"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504BDA47-EF3E-CB46-8F2C-D69DD6EA0A27}"/>
                </a:ext>
              </a:extLst>
            </p:cNvPr>
            <p:cNvSpPr/>
            <p:nvPr>
              <p:custDataLst>
                <p:tags r:id="rId260"/>
              </p:custDataLst>
            </p:nvPr>
          </p:nvSpPr>
          <p:spPr>
            <a:xfrm>
              <a:off x="8402257" y="6545448"/>
              <a:ext cx="73334" cy="107951"/>
            </a:xfrm>
            <a:custGeom>
              <a:avLst/>
              <a:gdLst>
                <a:gd name="connsiteX0" fmla="*/ 43629 w 73334"/>
                <a:gd name="connsiteY0" fmla="*/ 7759 h 107951"/>
                <a:gd name="connsiteX1" fmla="*/ 36012 w 73334"/>
                <a:gd name="connsiteY1" fmla="*/ 162 h 107951"/>
                <a:gd name="connsiteX2" fmla="*/ 8025 w 73334"/>
                <a:gd name="connsiteY2" fmla="*/ 162 h 107951"/>
                <a:gd name="connsiteX3" fmla="*/ 231 w 73334"/>
                <a:gd name="connsiteY3" fmla="*/ 5992 h 107951"/>
                <a:gd name="connsiteX4" fmla="*/ 8025 w 73334"/>
                <a:gd name="connsiteY4" fmla="*/ 11823 h 107951"/>
                <a:gd name="connsiteX5" fmla="*/ 30167 w 73334"/>
                <a:gd name="connsiteY5" fmla="*/ 11823 h 107951"/>
                <a:gd name="connsiteX6" fmla="*/ 30167 w 73334"/>
                <a:gd name="connsiteY6" fmla="*/ 96452 h 107951"/>
                <a:gd name="connsiteX7" fmla="*/ 8025 w 73334"/>
                <a:gd name="connsiteY7" fmla="*/ 96452 h 107951"/>
                <a:gd name="connsiteX8" fmla="*/ 231 w 73334"/>
                <a:gd name="connsiteY8" fmla="*/ 102282 h 107951"/>
                <a:gd name="connsiteX9" fmla="*/ 8025 w 73334"/>
                <a:gd name="connsiteY9" fmla="*/ 108113 h 107951"/>
                <a:gd name="connsiteX10" fmla="*/ 65771 w 73334"/>
                <a:gd name="connsiteY10" fmla="*/ 108113 h 107951"/>
                <a:gd name="connsiteX11" fmla="*/ 73565 w 73334"/>
                <a:gd name="connsiteY11" fmla="*/ 102282 h 107951"/>
                <a:gd name="connsiteX12" fmla="*/ 65771 w 73334"/>
                <a:gd name="connsiteY12" fmla="*/ 96452 h 107951"/>
                <a:gd name="connsiteX13" fmla="*/ 43629 w 73334"/>
                <a:gd name="connsiteY13" fmla="*/ 96452 h 107951"/>
                <a:gd name="connsiteX14" fmla="*/ 43629 w 73334"/>
                <a:gd name="connsiteY14" fmla="*/ 7759 h 10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334" h="107951">
                  <a:moveTo>
                    <a:pt x="43629" y="7759"/>
                  </a:moveTo>
                  <a:cubicBezTo>
                    <a:pt x="43629" y="1752"/>
                    <a:pt x="41858" y="162"/>
                    <a:pt x="36012" y="162"/>
                  </a:cubicBezTo>
                  <a:lnTo>
                    <a:pt x="8025" y="162"/>
                  </a:lnTo>
                  <a:cubicBezTo>
                    <a:pt x="5368" y="162"/>
                    <a:pt x="231" y="162"/>
                    <a:pt x="231" y="5992"/>
                  </a:cubicBezTo>
                  <a:cubicBezTo>
                    <a:pt x="231" y="11823"/>
                    <a:pt x="5545" y="11823"/>
                    <a:pt x="8025" y="11823"/>
                  </a:cubicBezTo>
                  <a:lnTo>
                    <a:pt x="30167" y="11823"/>
                  </a:lnTo>
                  <a:lnTo>
                    <a:pt x="30167" y="96452"/>
                  </a:lnTo>
                  <a:lnTo>
                    <a:pt x="8025" y="96452"/>
                  </a:lnTo>
                  <a:cubicBezTo>
                    <a:pt x="5368" y="96452"/>
                    <a:pt x="231" y="96452"/>
                    <a:pt x="231" y="102282"/>
                  </a:cubicBezTo>
                  <a:cubicBezTo>
                    <a:pt x="231" y="108113"/>
                    <a:pt x="5545" y="108113"/>
                    <a:pt x="8025" y="108113"/>
                  </a:cubicBezTo>
                  <a:lnTo>
                    <a:pt x="65771" y="108113"/>
                  </a:lnTo>
                  <a:cubicBezTo>
                    <a:pt x="68428" y="108113"/>
                    <a:pt x="73565" y="108113"/>
                    <a:pt x="73565" y="102282"/>
                  </a:cubicBezTo>
                  <a:cubicBezTo>
                    <a:pt x="73565" y="96452"/>
                    <a:pt x="68251" y="96452"/>
                    <a:pt x="65771" y="96452"/>
                  </a:cubicBezTo>
                  <a:lnTo>
                    <a:pt x="43629" y="96452"/>
                  </a:lnTo>
                  <a:lnTo>
                    <a:pt x="43629" y="7759"/>
                  </a:lnTo>
                  <a:close/>
                </a:path>
              </a:pathLst>
            </a:custGeom>
            <a:solidFill>
              <a:srgbClr val="000000"/>
            </a:solidFill>
            <a:ln w="35560"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5F4A612D-AD67-6468-45AE-85B1A69ECA87}"/>
                </a:ext>
              </a:extLst>
            </p:cNvPr>
            <p:cNvSpPr/>
            <p:nvPr>
              <p:custDataLst>
                <p:tags r:id="rId261"/>
              </p:custDataLst>
            </p:nvPr>
          </p:nvSpPr>
          <p:spPr>
            <a:xfrm>
              <a:off x="8498841" y="6575837"/>
              <a:ext cx="70500" cy="78445"/>
            </a:xfrm>
            <a:custGeom>
              <a:avLst/>
              <a:gdLst>
                <a:gd name="connsiteX0" fmla="*/ 70735 w 70500"/>
                <a:gd name="connsiteY0" fmla="*/ 58643 h 78445"/>
                <a:gd name="connsiteX1" fmla="*/ 64004 w 70500"/>
                <a:gd name="connsiteY1" fmla="*/ 53166 h 78445"/>
                <a:gd name="connsiteX2" fmla="*/ 57449 w 70500"/>
                <a:gd name="connsiteY2" fmla="*/ 57229 h 78445"/>
                <a:gd name="connsiteX3" fmla="*/ 40799 w 70500"/>
                <a:gd name="connsiteY3" fmla="*/ 66947 h 78445"/>
                <a:gd name="connsiteX4" fmla="*/ 13697 w 70500"/>
                <a:gd name="connsiteY4" fmla="*/ 39561 h 78445"/>
                <a:gd name="connsiteX5" fmla="*/ 41862 w 70500"/>
                <a:gd name="connsiteY5" fmla="*/ 11823 h 78445"/>
                <a:gd name="connsiteX6" fmla="*/ 50895 w 70500"/>
                <a:gd name="connsiteY6" fmla="*/ 12353 h 78445"/>
                <a:gd name="connsiteX7" fmla="*/ 51604 w 70500"/>
                <a:gd name="connsiteY7" fmla="*/ 14296 h 78445"/>
                <a:gd name="connsiteX8" fmla="*/ 60107 w 70500"/>
                <a:gd name="connsiteY8" fmla="*/ 22424 h 78445"/>
                <a:gd name="connsiteX9" fmla="*/ 68786 w 70500"/>
                <a:gd name="connsiteY9" fmla="*/ 13766 h 78445"/>
                <a:gd name="connsiteX10" fmla="*/ 42216 w 70500"/>
                <a:gd name="connsiteY10" fmla="*/ 162 h 78445"/>
                <a:gd name="connsiteX11" fmla="*/ 235 w 70500"/>
                <a:gd name="connsiteY11" fmla="*/ 39561 h 78445"/>
                <a:gd name="connsiteX12" fmla="*/ 39913 w 70500"/>
                <a:gd name="connsiteY12" fmla="*/ 78608 h 78445"/>
                <a:gd name="connsiteX13" fmla="*/ 70735 w 70500"/>
                <a:gd name="connsiteY13" fmla="*/ 58643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735" y="58643"/>
                  </a:moveTo>
                  <a:cubicBezTo>
                    <a:pt x="70735" y="54756"/>
                    <a:pt x="67723" y="53166"/>
                    <a:pt x="64004" y="53166"/>
                  </a:cubicBezTo>
                  <a:cubicBezTo>
                    <a:pt x="61524" y="53166"/>
                    <a:pt x="59044" y="53166"/>
                    <a:pt x="57449" y="57229"/>
                  </a:cubicBezTo>
                  <a:cubicBezTo>
                    <a:pt x="54261" y="65003"/>
                    <a:pt x="47176" y="66947"/>
                    <a:pt x="40799" y="66947"/>
                  </a:cubicBezTo>
                  <a:cubicBezTo>
                    <a:pt x="26096" y="66947"/>
                    <a:pt x="13697" y="54933"/>
                    <a:pt x="13697" y="39561"/>
                  </a:cubicBezTo>
                  <a:cubicBezTo>
                    <a:pt x="13697" y="30551"/>
                    <a:pt x="19365" y="11823"/>
                    <a:pt x="41862" y="11823"/>
                  </a:cubicBezTo>
                  <a:cubicBezTo>
                    <a:pt x="46998" y="11823"/>
                    <a:pt x="50010" y="12176"/>
                    <a:pt x="50895" y="12353"/>
                  </a:cubicBezTo>
                  <a:cubicBezTo>
                    <a:pt x="51427" y="12529"/>
                    <a:pt x="51604" y="12706"/>
                    <a:pt x="51604" y="14296"/>
                  </a:cubicBezTo>
                  <a:cubicBezTo>
                    <a:pt x="51958" y="19420"/>
                    <a:pt x="55678" y="22424"/>
                    <a:pt x="60107" y="22424"/>
                  </a:cubicBezTo>
                  <a:cubicBezTo>
                    <a:pt x="65421" y="22424"/>
                    <a:pt x="68786" y="18537"/>
                    <a:pt x="68786" y="13766"/>
                  </a:cubicBezTo>
                  <a:cubicBezTo>
                    <a:pt x="68786" y="162"/>
                    <a:pt x="50364" y="162"/>
                    <a:pt x="42216" y="162"/>
                  </a:cubicBezTo>
                  <a:cubicBezTo>
                    <a:pt x="10686" y="162"/>
                    <a:pt x="235" y="24544"/>
                    <a:pt x="235" y="39561"/>
                  </a:cubicBezTo>
                  <a:cubicBezTo>
                    <a:pt x="235" y="60763"/>
                    <a:pt x="17240" y="78608"/>
                    <a:pt x="39913" y="78608"/>
                  </a:cubicBezTo>
                  <a:cubicBezTo>
                    <a:pt x="65066" y="78608"/>
                    <a:pt x="70735" y="61646"/>
                    <a:pt x="70735" y="58643"/>
                  </a:cubicBezTo>
                  <a:close/>
                </a:path>
              </a:pathLst>
            </a:custGeom>
            <a:solidFill>
              <a:srgbClr val="000000"/>
            </a:solidFill>
            <a:ln w="35560"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5C50D3DA-6EA1-0700-C569-174FC9BFCB1D}"/>
                </a:ext>
              </a:extLst>
            </p:cNvPr>
            <p:cNvSpPr/>
            <p:nvPr>
              <p:custDataLst>
                <p:tags r:id="rId262"/>
              </p:custDataLst>
            </p:nvPr>
          </p:nvSpPr>
          <p:spPr>
            <a:xfrm>
              <a:off x="8665132" y="6388380"/>
              <a:ext cx="10122" cy="252398"/>
            </a:xfrm>
            <a:custGeom>
              <a:avLst/>
              <a:gdLst>
                <a:gd name="connsiteX0" fmla="*/ 10362 w 10122"/>
                <a:gd name="connsiteY0" fmla="*/ 9246 h 252398"/>
                <a:gd name="connsiteX1" fmla="*/ 5301 w 10122"/>
                <a:gd name="connsiteY1" fmla="*/ 159 h 252398"/>
                <a:gd name="connsiteX2" fmla="*/ 240 w 10122"/>
                <a:gd name="connsiteY2" fmla="*/ 9246 h 252398"/>
                <a:gd name="connsiteX3" fmla="*/ 240 w 10122"/>
                <a:gd name="connsiteY3" fmla="*/ 243472 h 252398"/>
                <a:gd name="connsiteX4" fmla="*/ 5301 w 10122"/>
                <a:gd name="connsiteY4" fmla="*/ 252558 h 252398"/>
                <a:gd name="connsiteX5" fmla="*/ 10362 w 10122"/>
                <a:gd name="connsiteY5" fmla="*/ 243472 h 252398"/>
                <a:gd name="connsiteX6" fmla="*/ 10362 w 10122"/>
                <a:gd name="connsiteY6" fmla="*/ 9246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362" y="9246"/>
                  </a:moveTo>
                  <a:cubicBezTo>
                    <a:pt x="10362" y="4703"/>
                    <a:pt x="10362" y="159"/>
                    <a:pt x="5301" y="159"/>
                  </a:cubicBezTo>
                  <a:cubicBezTo>
                    <a:pt x="240" y="159"/>
                    <a:pt x="240" y="4703"/>
                    <a:pt x="240" y="9246"/>
                  </a:cubicBezTo>
                  <a:lnTo>
                    <a:pt x="240" y="243472"/>
                  </a:lnTo>
                  <a:cubicBezTo>
                    <a:pt x="240" y="248015"/>
                    <a:pt x="240" y="252558"/>
                    <a:pt x="5301" y="252558"/>
                  </a:cubicBezTo>
                  <a:cubicBezTo>
                    <a:pt x="10362" y="252558"/>
                    <a:pt x="10362" y="248015"/>
                    <a:pt x="10362" y="243472"/>
                  </a:cubicBezTo>
                  <a:lnTo>
                    <a:pt x="10362" y="9246"/>
                  </a:lnTo>
                  <a:close/>
                </a:path>
              </a:pathLst>
            </a:custGeom>
            <a:solidFill>
              <a:srgbClr val="000000"/>
            </a:solidFill>
            <a:ln w="25400"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0AB8307D-91F7-F07F-A81A-CF72900A0A05}"/>
                </a:ext>
              </a:extLst>
            </p:cNvPr>
            <p:cNvSpPr/>
            <p:nvPr>
              <p:custDataLst>
                <p:tags r:id="rId263"/>
              </p:custDataLst>
            </p:nvPr>
          </p:nvSpPr>
          <p:spPr>
            <a:xfrm>
              <a:off x="8697213" y="6466119"/>
              <a:ext cx="132092" cy="160525"/>
            </a:xfrm>
            <a:custGeom>
              <a:avLst/>
              <a:gdLst>
                <a:gd name="connsiteX0" fmla="*/ 19728 w 132092"/>
                <a:gd name="connsiteY0" fmla="*/ 142512 h 160525"/>
                <a:gd name="connsiteX1" fmla="*/ 6063 w 132092"/>
                <a:gd name="connsiteY1" fmla="*/ 152861 h 160525"/>
                <a:gd name="connsiteX2" fmla="*/ 243 w 132092"/>
                <a:gd name="connsiteY2" fmla="*/ 157656 h 160525"/>
                <a:gd name="connsiteX3" fmla="*/ 3532 w 132092"/>
                <a:gd name="connsiteY3" fmla="*/ 160685 h 160525"/>
                <a:gd name="connsiteX4" fmla="*/ 24789 w 132092"/>
                <a:gd name="connsiteY4" fmla="*/ 159928 h 160525"/>
                <a:gd name="connsiteX5" fmla="*/ 49841 w 132092"/>
                <a:gd name="connsiteY5" fmla="*/ 160685 h 160525"/>
                <a:gd name="connsiteX6" fmla="*/ 54396 w 132092"/>
                <a:gd name="connsiteY6" fmla="*/ 155637 h 160525"/>
                <a:gd name="connsiteX7" fmla="*/ 48322 w 132092"/>
                <a:gd name="connsiteY7" fmla="*/ 152861 h 160525"/>
                <a:gd name="connsiteX8" fmla="*/ 35670 w 132092"/>
                <a:gd name="connsiteY8" fmla="*/ 148822 h 160525"/>
                <a:gd name="connsiteX9" fmla="*/ 48069 w 132092"/>
                <a:gd name="connsiteY9" fmla="*/ 98343 h 160525"/>
                <a:gd name="connsiteX10" fmla="*/ 71350 w 132092"/>
                <a:gd name="connsiteY10" fmla="*/ 114496 h 160525"/>
                <a:gd name="connsiteX11" fmla="*/ 132335 w 132092"/>
                <a:gd name="connsiteY11" fmla="*/ 40543 h 160525"/>
                <a:gd name="connsiteX12" fmla="*/ 98680 w 132092"/>
                <a:gd name="connsiteY12" fmla="*/ 159 h 160525"/>
                <a:gd name="connsiteX13" fmla="*/ 65530 w 132092"/>
                <a:gd name="connsiteY13" fmla="*/ 19089 h 160525"/>
                <a:gd name="connsiteX14" fmla="*/ 42755 w 132092"/>
                <a:gd name="connsiteY14" fmla="*/ 159 h 160525"/>
                <a:gd name="connsiteX15" fmla="*/ 24030 w 132092"/>
                <a:gd name="connsiteY15" fmla="*/ 14546 h 160525"/>
                <a:gd name="connsiteX16" fmla="*/ 16185 w 132092"/>
                <a:gd name="connsiteY16" fmla="*/ 39029 h 160525"/>
                <a:gd name="connsiteX17" fmla="*/ 19222 w 132092"/>
                <a:gd name="connsiteY17" fmla="*/ 41553 h 160525"/>
                <a:gd name="connsiteX18" fmla="*/ 23523 w 132092"/>
                <a:gd name="connsiteY18" fmla="*/ 35748 h 160525"/>
                <a:gd name="connsiteX19" fmla="*/ 41996 w 132092"/>
                <a:gd name="connsiteY19" fmla="*/ 5712 h 160525"/>
                <a:gd name="connsiteX20" fmla="*/ 49841 w 132092"/>
                <a:gd name="connsiteY20" fmla="*/ 17323 h 160525"/>
                <a:gd name="connsiteX21" fmla="*/ 48069 w 132092"/>
                <a:gd name="connsiteY21" fmla="*/ 30195 h 160525"/>
                <a:gd name="connsiteX22" fmla="*/ 19728 w 132092"/>
                <a:gd name="connsiteY22" fmla="*/ 142512 h 160525"/>
                <a:gd name="connsiteX23" fmla="*/ 64265 w 132092"/>
                <a:gd name="connsiteY23" fmla="*/ 32971 h 160525"/>
                <a:gd name="connsiteX24" fmla="*/ 77423 w 132092"/>
                <a:gd name="connsiteY24" fmla="*/ 15303 h 160525"/>
                <a:gd name="connsiteX25" fmla="*/ 97920 w 132092"/>
                <a:gd name="connsiteY25" fmla="*/ 5712 h 160525"/>
                <a:gd name="connsiteX26" fmla="*/ 114116 w 132092"/>
                <a:gd name="connsiteY26" fmla="*/ 29438 h 160525"/>
                <a:gd name="connsiteX27" fmla="*/ 101210 w 132092"/>
                <a:gd name="connsiteY27" fmla="*/ 82946 h 160525"/>
                <a:gd name="connsiteX28" fmla="*/ 71097 w 132092"/>
                <a:gd name="connsiteY28" fmla="*/ 108943 h 160525"/>
                <a:gd name="connsiteX29" fmla="*/ 51106 w 132092"/>
                <a:gd name="connsiteY29" fmla="*/ 86480 h 160525"/>
                <a:gd name="connsiteX30" fmla="*/ 51865 w 132092"/>
                <a:gd name="connsiteY30" fmla="*/ 82441 h 160525"/>
                <a:gd name="connsiteX31" fmla="*/ 64265 w 132092"/>
                <a:gd name="connsiteY31" fmla="*/ 32971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728" y="142512"/>
                  </a:moveTo>
                  <a:cubicBezTo>
                    <a:pt x="17703" y="151094"/>
                    <a:pt x="17197" y="152861"/>
                    <a:pt x="6063" y="152861"/>
                  </a:cubicBezTo>
                  <a:cubicBezTo>
                    <a:pt x="3026" y="152861"/>
                    <a:pt x="243" y="152861"/>
                    <a:pt x="243" y="157656"/>
                  </a:cubicBezTo>
                  <a:cubicBezTo>
                    <a:pt x="243" y="159675"/>
                    <a:pt x="1508" y="160685"/>
                    <a:pt x="3532" y="160685"/>
                  </a:cubicBezTo>
                  <a:cubicBezTo>
                    <a:pt x="10365" y="160685"/>
                    <a:pt x="17703" y="159928"/>
                    <a:pt x="24789" y="159928"/>
                  </a:cubicBezTo>
                  <a:cubicBezTo>
                    <a:pt x="33139" y="159928"/>
                    <a:pt x="41743" y="160685"/>
                    <a:pt x="49841" y="160685"/>
                  </a:cubicBezTo>
                  <a:cubicBezTo>
                    <a:pt x="51106" y="160685"/>
                    <a:pt x="54396" y="160685"/>
                    <a:pt x="54396" y="155637"/>
                  </a:cubicBezTo>
                  <a:cubicBezTo>
                    <a:pt x="54396" y="152861"/>
                    <a:pt x="51865" y="152861"/>
                    <a:pt x="48322" y="152861"/>
                  </a:cubicBezTo>
                  <a:cubicBezTo>
                    <a:pt x="35670" y="152861"/>
                    <a:pt x="35670" y="151094"/>
                    <a:pt x="35670" y="148822"/>
                  </a:cubicBezTo>
                  <a:cubicBezTo>
                    <a:pt x="35670" y="145794"/>
                    <a:pt x="46298" y="104653"/>
                    <a:pt x="48069" y="98343"/>
                  </a:cubicBezTo>
                  <a:cubicBezTo>
                    <a:pt x="51359" y="105662"/>
                    <a:pt x="58444" y="114496"/>
                    <a:pt x="71350" y="114496"/>
                  </a:cubicBezTo>
                  <a:cubicBezTo>
                    <a:pt x="100704" y="114496"/>
                    <a:pt x="132335" y="77646"/>
                    <a:pt x="132335" y="40543"/>
                  </a:cubicBezTo>
                  <a:cubicBezTo>
                    <a:pt x="132335" y="16818"/>
                    <a:pt x="117911" y="159"/>
                    <a:pt x="98680" y="159"/>
                  </a:cubicBezTo>
                  <a:cubicBezTo>
                    <a:pt x="86027" y="159"/>
                    <a:pt x="73881" y="9246"/>
                    <a:pt x="65530" y="19089"/>
                  </a:cubicBezTo>
                  <a:cubicBezTo>
                    <a:pt x="62999" y="5460"/>
                    <a:pt x="52118" y="159"/>
                    <a:pt x="42755" y="159"/>
                  </a:cubicBezTo>
                  <a:cubicBezTo>
                    <a:pt x="31115" y="159"/>
                    <a:pt x="26307" y="10003"/>
                    <a:pt x="24030" y="14546"/>
                  </a:cubicBezTo>
                  <a:cubicBezTo>
                    <a:pt x="19475" y="23128"/>
                    <a:pt x="16185" y="38272"/>
                    <a:pt x="16185" y="39029"/>
                  </a:cubicBezTo>
                  <a:cubicBezTo>
                    <a:pt x="16185" y="41553"/>
                    <a:pt x="18715" y="41553"/>
                    <a:pt x="19222" y="41553"/>
                  </a:cubicBezTo>
                  <a:cubicBezTo>
                    <a:pt x="21752" y="41553"/>
                    <a:pt x="22005" y="41300"/>
                    <a:pt x="23523" y="35748"/>
                  </a:cubicBezTo>
                  <a:cubicBezTo>
                    <a:pt x="27825" y="17827"/>
                    <a:pt x="32886" y="5712"/>
                    <a:pt x="41996" y="5712"/>
                  </a:cubicBezTo>
                  <a:cubicBezTo>
                    <a:pt x="46298" y="5712"/>
                    <a:pt x="49841" y="7731"/>
                    <a:pt x="49841" y="17323"/>
                  </a:cubicBezTo>
                  <a:cubicBezTo>
                    <a:pt x="49841" y="23128"/>
                    <a:pt x="49082" y="25904"/>
                    <a:pt x="48069" y="30195"/>
                  </a:cubicBezTo>
                  <a:lnTo>
                    <a:pt x="19728" y="142512"/>
                  </a:lnTo>
                  <a:close/>
                  <a:moveTo>
                    <a:pt x="64265" y="32971"/>
                  </a:moveTo>
                  <a:cubicBezTo>
                    <a:pt x="66036" y="26156"/>
                    <a:pt x="72868" y="19089"/>
                    <a:pt x="77423" y="15303"/>
                  </a:cubicBezTo>
                  <a:cubicBezTo>
                    <a:pt x="86280" y="7479"/>
                    <a:pt x="93619" y="5712"/>
                    <a:pt x="97920" y="5712"/>
                  </a:cubicBezTo>
                  <a:cubicBezTo>
                    <a:pt x="108042" y="5712"/>
                    <a:pt x="114116" y="14546"/>
                    <a:pt x="114116" y="29438"/>
                  </a:cubicBezTo>
                  <a:cubicBezTo>
                    <a:pt x="114116" y="44329"/>
                    <a:pt x="105765" y="73355"/>
                    <a:pt x="101210" y="82946"/>
                  </a:cubicBezTo>
                  <a:cubicBezTo>
                    <a:pt x="92606" y="100614"/>
                    <a:pt x="80460" y="108943"/>
                    <a:pt x="71097" y="108943"/>
                  </a:cubicBezTo>
                  <a:cubicBezTo>
                    <a:pt x="54396" y="108943"/>
                    <a:pt x="51106" y="87994"/>
                    <a:pt x="51106" y="86480"/>
                  </a:cubicBezTo>
                  <a:cubicBezTo>
                    <a:pt x="51106" y="85975"/>
                    <a:pt x="51106" y="85470"/>
                    <a:pt x="51865" y="82441"/>
                  </a:cubicBezTo>
                  <a:lnTo>
                    <a:pt x="64265" y="32971"/>
                  </a:lnTo>
                  <a:close/>
                </a:path>
              </a:pathLst>
            </a:custGeom>
            <a:solidFill>
              <a:srgbClr val="000000"/>
            </a:solidFill>
            <a:ln w="25400"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8411C92C-0124-0688-F581-C655325D3B3E}"/>
                </a:ext>
              </a:extLst>
            </p:cNvPr>
            <p:cNvSpPr/>
            <p:nvPr>
              <p:custDataLst>
                <p:tags r:id="rId264"/>
              </p:custDataLst>
            </p:nvPr>
          </p:nvSpPr>
          <p:spPr>
            <a:xfrm>
              <a:off x="8851935" y="6498224"/>
              <a:ext cx="64477" cy="117314"/>
            </a:xfrm>
            <a:custGeom>
              <a:avLst/>
              <a:gdLst>
                <a:gd name="connsiteX0" fmla="*/ 40280 w 64477"/>
                <a:gd name="connsiteY0" fmla="*/ 5108 h 117314"/>
                <a:gd name="connsiteX1" fmla="*/ 34966 w 64477"/>
                <a:gd name="connsiteY1" fmla="*/ 161 h 117314"/>
                <a:gd name="connsiteX2" fmla="*/ 248 w 64477"/>
                <a:gd name="connsiteY2" fmla="*/ 11468 h 117314"/>
                <a:gd name="connsiteX3" fmla="*/ 248 w 64477"/>
                <a:gd name="connsiteY3" fmla="*/ 17829 h 117314"/>
                <a:gd name="connsiteX4" fmla="*/ 25932 w 64477"/>
                <a:gd name="connsiteY4" fmla="*/ 12882 h 117314"/>
                <a:gd name="connsiteX5" fmla="*/ 25932 w 64477"/>
                <a:gd name="connsiteY5" fmla="*/ 102988 h 117314"/>
                <a:gd name="connsiteX6" fmla="*/ 8219 w 64477"/>
                <a:gd name="connsiteY6" fmla="*/ 111115 h 117314"/>
                <a:gd name="connsiteX7" fmla="*/ 1488 w 64477"/>
                <a:gd name="connsiteY7" fmla="*/ 111115 h 117314"/>
                <a:gd name="connsiteX8" fmla="*/ 1488 w 64477"/>
                <a:gd name="connsiteY8" fmla="*/ 117476 h 117314"/>
                <a:gd name="connsiteX9" fmla="*/ 33018 w 64477"/>
                <a:gd name="connsiteY9" fmla="*/ 116769 h 117314"/>
                <a:gd name="connsiteX10" fmla="*/ 64725 w 64477"/>
                <a:gd name="connsiteY10" fmla="*/ 117476 h 117314"/>
                <a:gd name="connsiteX11" fmla="*/ 64725 w 64477"/>
                <a:gd name="connsiteY11" fmla="*/ 111115 h 117314"/>
                <a:gd name="connsiteX12" fmla="*/ 57994 w 64477"/>
                <a:gd name="connsiteY12" fmla="*/ 111115 h 117314"/>
                <a:gd name="connsiteX13" fmla="*/ 40280 w 64477"/>
                <a:gd name="connsiteY13" fmla="*/ 102988 h 117314"/>
                <a:gd name="connsiteX14" fmla="*/ 40280 w 64477"/>
                <a:gd name="connsiteY14" fmla="*/ 5108 h 11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314">
                  <a:moveTo>
                    <a:pt x="40280" y="5108"/>
                  </a:moveTo>
                  <a:cubicBezTo>
                    <a:pt x="40280" y="338"/>
                    <a:pt x="39926" y="161"/>
                    <a:pt x="34966" y="161"/>
                  </a:cubicBezTo>
                  <a:cubicBezTo>
                    <a:pt x="23630" y="11292"/>
                    <a:pt x="7510" y="11468"/>
                    <a:pt x="248" y="11468"/>
                  </a:cubicBezTo>
                  <a:lnTo>
                    <a:pt x="248" y="17829"/>
                  </a:lnTo>
                  <a:cubicBezTo>
                    <a:pt x="4499" y="17829"/>
                    <a:pt x="16190" y="17829"/>
                    <a:pt x="25932" y="12882"/>
                  </a:cubicBezTo>
                  <a:lnTo>
                    <a:pt x="25932" y="102988"/>
                  </a:lnTo>
                  <a:cubicBezTo>
                    <a:pt x="25932" y="108819"/>
                    <a:pt x="25932" y="111115"/>
                    <a:pt x="8219" y="111115"/>
                  </a:cubicBezTo>
                  <a:lnTo>
                    <a:pt x="1488" y="111115"/>
                  </a:lnTo>
                  <a:lnTo>
                    <a:pt x="1488" y="117476"/>
                  </a:lnTo>
                  <a:cubicBezTo>
                    <a:pt x="4676" y="117299"/>
                    <a:pt x="26464" y="116769"/>
                    <a:pt x="33018" y="116769"/>
                  </a:cubicBezTo>
                  <a:cubicBezTo>
                    <a:pt x="38509" y="116769"/>
                    <a:pt x="60828" y="117299"/>
                    <a:pt x="64725" y="117476"/>
                  </a:cubicBezTo>
                  <a:lnTo>
                    <a:pt x="64725" y="111115"/>
                  </a:lnTo>
                  <a:lnTo>
                    <a:pt x="57994" y="111115"/>
                  </a:lnTo>
                  <a:cubicBezTo>
                    <a:pt x="40280" y="111115"/>
                    <a:pt x="40280" y="108819"/>
                    <a:pt x="40280" y="102988"/>
                  </a:cubicBezTo>
                  <a:lnTo>
                    <a:pt x="40280" y="5108"/>
                  </a:lnTo>
                  <a:close/>
                </a:path>
              </a:pathLst>
            </a:custGeom>
            <a:solidFill>
              <a:srgbClr val="000000"/>
            </a:solidFill>
            <a:ln w="25400"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D9651408-F029-03A3-0712-D1084111C873}"/>
                </a:ext>
              </a:extLst>
            </p:cNvPr>
            <p:cNvSpPr/>
            <p:nvPr>
              <p:custDataLst>
                <p:tags r:id="rId265"/>
              </p:custDataLst>
            </p:nvPr>
          </p:nvSpPr>
          <p:spPr>
            <a:xfrm>
              <a:off x="8967912" y="6550925"/>
              <a:ext cx="29606" cy="75467"/>
            </a:xfrm>
            <a:custGeom>
              <a:avLst/>
              <a:gdLst>
                <a:gd name="connsiteX0" fmla="*/ 29859 w 29606"/>
                <a:gd name="connsiteY0" fmla="*/ 26661 h 75467"/>
                <a:gd name="connsiteX1" fmla="*/ 13664 w 29606"/>
                <a:gd name="connsiteY1" fmla="*/ 159 h 75467"/>
                <a:gd name="connsiteX2" fmla="*/ 252 w 29606"/>
                <a:gd name="connsiteY2" fmla="*/ 13537 h 75467"/>
                <a:gd name="connsiteX3" fmla="*/ 13664 w 29606"/>
                <a:gd name="connsiteY3" fmla="*/ 26914 h 75467"/>
                <a:gd name="connsiteX4" fmla="*/ 22521 w 29606"/>
                <a:gd name="connsiteY4" fmla="*/ 23632 h 75467"/>
                <a:gd name="connsiteX5" fmla="*/ 23786 w 29606"/>
                <a:gd name="connsiteY5" fmla="*/ 22875 h 75467"/>
                <a:gd name="connsiteX6" fmla="*/ 24292 w 29606"/>
                <a:gd name="connsiteY6" fmla="*/ 26661 h 75467"/>
                <a:gd name="connsiteX7" fmla="*/ 7085 w 29606"/>
                <a:gd name="connsiteY7" fmla="*/ 68812 h 75467"/>
                <a:gd name="connsiteX8" fmla="*/ 4301 w 29606"/>
                <a:gd name="connsiteY8" fmla="*/ 72850 h 75467"/>
                <a:gd name="connsiteX9" fmla="*/ 6832 w 29606"/>
                <a:gd name="connsiteY9" fmla="*/ 75627 h 75467"/>
                <a:gd name="connsiteX10" fmla="*/ 29859 w 29606"/>
                <a:gd name="connsiteY10" fmla="*/ 26661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859" y="26661"/>
                  </a:moveTo>
                  <a:cubicBezTo>
                    <a:pt x="29859" y="10003"/>
                    <a:pt x="23533" y="159"/>
                    <a:pt x="13664" y="159"/>
                  </a:cubicBezTo>
                  <a:cubicBezTo>
                    <a:pt x="5313" y="159"/>
                    <a:pt x="252" y="6469"/>
                    <a:pt x="252" y="13537"/>
                  </a:cubicBezTo>
                  <a:cubicBezTo>
                    <a:pt x="252" y="20351"/>
                    <a:pt x="5313" y="26914"/>
                    <a:pt x="13664" y="26914"/>
                  </a:cubicBezTo>
                  <a:cubicBezTo>
                    <a:pt x="16701" y="26914"/>
                    <a:pt x="19990" y="25904"/>
                    <a:pt x="22521" y="23632"/>
                  </a:cubicBezTo>
                  <a:cubicBezTo>
                    <a:pt x="23280" y="23128"/>
                    <a:pt x="23533" y="22875"/>
                    <a:pt x="23786" y="22875"/>
                  </a:cubicBezTo>
                  <a:cubicBezTo>
                    <a:pt x="24039" y="22875"/>
                    <a:pt x="24292" y="23128"/>
                    <a:pt x="24292" y="26661"/>
                  </a:cubicBezTo>
                  <a:cubicBezTo>
                    <a:pt x="24292" y="45339"/>
                    <a:pt x="15435" y="60483"/>
                    <a:pt x="7085" y="68812"/>
                  </a:cubicBezTo>
                  <a:cubicBezTo>
                    <a:pt x="4301" y="71588"/>
                    <a:pt x="4301" y="72093"/>
                    <a:pt x="4301" y="72850"/>
                  </a:cubicBezTo>
                  <a:cubicBezTo>
                    <a:pt x="4301" y="74617"/>
                    <a:pt x="5566" y="75627"/>
                    <a:pt x="6832" y="75627"/>
                  </a:cubicBezTo>
                  <a:cubicBezTo>
                    <a:pt x="9615" y="75627"/>
                    <a:pt x="29859" y="56192"/>
                    <a:pt x="29859" y="26661"/>
                  </a:cubicBezTo>
                  <a:close/>
                </a:path>
              </a:pathLst>
            </a:custGeom>
            <a:solidFill>
              <a:srgbClr val="000000"/>
            </a:solidFill>
            <a:ln w="25400"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419DFA13-7D0D-1A78-105B-81B0EF2303FE}"/>
                </a:ext>
              </a:extLst>
            </p:cNvPr>
            <p:cNvSpPr/>
            <p:nvPr>
              <p:custDataLst>
                <p:tags r:id="rId266"/>
              </p:custDataLst>
            </p:nvPr>
          </p:nvSpPr>
          <p:spPr>
            <a:xfrm>
              <a:off x="9080378" y="6550925"/>
              <a:ext cx="26823" cy="26754"/>
            </a:xfrm>
            <a:custGeom>
              <a:avLst/>
              <a:gdLst>
                <a:gd name="connsiteX0" fmla="*/ 27080 w 26823"/>
                <a:gd name="connsiteY0" fmla="*/ 13537 h 26754"/>
                <a:gd name="connsiteX1" fmla="*/ 13668 w 26823"/>
                <a:gd name="connsiteY1" fmla="*/ 159 h 26754"/>
                <a:gd name="connsiteX2" fmla="*/ 257 w 26823"/>
                <a:gd name="connsiteY2" fmla="*/ 13537 h 26754"/>
                <a:gd name="connsiteX3" fmla="*/ 13668 w 26823"/>
                <a:gd name="connsiteY3" fmla="*/ 26914 h 26754"/>
                <a:gd name="connsiteX4" fmla="*/ 27080 w 26823"/>
                <a:gd name="connsiteY4" fmla="*/ 13537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080" y="13537"/>
                  </a:moveTo>
                  <a:cubicBezTo>
                    <a:pt x="27080" y="6217"/>
                    <a:pt x="21007" y="159"/>
                    <a:pt x="13668" y="159"/>
                  </a:cubicBezTo>
                  <a:cubicBezTo>
                    <a:pt x="6330" y="159"/>
                    <a:pt x="257" y="6217"/>
                    <a:pt x="257" y="13537"/>
                  </a:cubicBezTo>
                  <a:cubicBezTo>
                    <a:pt x="257" y="20856"/>
                    <a:pt x="6330" y="26914"/>
                    <a:pt x="13668" y="26914"/>
                  </a:cubicBezTo>
                  <a:cubicBezTo>
                    <a:pt x="21007" y="26914"/>
                    <a:pt x="27080" y="20856"/>
                    <a:pt x="27080" y="13537"/>
                  </a:cubicBezTo>
                  <a:close/>
                </a:path>
              </a:pathLst>
            </a:custGeom>
            <a:solidFill>
              <a:srgbClr val="000000"/>
            </a:solidFill>
            <a:ln w="25400"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0C2A3C82-AA8E-1224-83A6-13616E499028}"/>
                </a:ext>
              </a:extLst>
            </p:cNvPr>
            <p:cNvSpPr/>
            <p:nvPr>
              <p:custDataLst>
                <p:tags r:id="rId267"/>
              </p:custDataLst>
            </p:nvPr>
          </p:nvSpPr>
          <p:spPr>
            <a:xfrm>
              <a:off x="9192844" y="6550925"/>
              <a:ext cx="26823" cy="26754"/>
            </a:xfrm>
            <a:custGeom>
              <a:avLst/>
              <a:gdLst>
                <a:gd name="connsiteX0" fmla="*/ 27084 w 26823"/>
                <a:gd name="connsiteY0" fmla="*/ 13537 h 26754"/>
                <a:gd name="connsiteX1" fmla="*/ 13673 w 26823"/>
                <a:gd name="connsiteY1" fmla="*/ 159 h 26754"/>
                <a:gd name="connsiteX2" fmla="*/ 261 w 26823"/>
                <a:gd name="connsiteY2" fmla="*/ 13537 h 26754"/>
                <a:gd name="connsiteX3" fmla="*/ 13673 w 26823"/>
                <a:gd name="connsiteY3" fmla="*/ 26914 h 26754"/>
                <a:gd name="connsiteX4" fmla="*/ 27084 w 26823"/>
                <a:gd name="connsiteY4" fmla="*/ 13537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084" y="13537"/>
                  </a:moveTo>
                  <a:cubicBezTo>
                    <a:pt x="27084" y="6217"/>
                    <a:pt x="21011" y="159"/>
                    <a:pt x="13673" y="159"/>
                  </a:cubicBezTo>
                  <a:cubicBezTo>
                    <a:pt x="6334" y="159"/>
                    <a:pt x="261" y="6217"/>
                    <a:pt x="261" y="13537"/>
                  </a:cubicBezTo>
                  <a:cubicBezTo>
                    <a:pt x="261" y="20856"/>
                    <a:pt x="6334" y="26914"/>
                    <a:pt x="13673" y="26914"/>
                  </a:cubicBezTo>
                  <a:cubicBezTo>
                    <a:pt x="21011" y="26914"/>
                    <a:pt x="27084" y="20856"/>
                    <a:pt x="27084" y="13537"/>
                  </a:cubicBezTo>
                  <a:close/>
                </a:path>
              </a:pathLst>
            </a:custGeom>
            <a:solidFill>
              <a:srgbClr val="000000"/>
            </a:solidFill>
            <a:ln w="25400"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7DAB40D7-9DF3-6C3D-36BB-02C84783CB46}"/>
                </a:ext>
              </a:extLst>
            </p:cNvPr>
            <p:cNvSpPr/>
            <p:nvPr>
              <p:custDataLst>
                <p:tags r:id="rId268"/>
              </p:custDataLst>
            </p:nvPr>
          </p:nvSpPr>
          <p:spPr>
            <a:xfrm>
              <a:off x="9305311" y="6550925"/>
              <a:ext cx="26823" cy="26754"/>
            </a:xfrm>
            <a:custGeom>
              <a:avLst/>
              <a:gdLst>
                <a:gd name="connsiteX0" fmla="*/ 27089 w 26823"/>
                <a:gd name="connsiteY0" fmla="*/ 13537 h 26754"/>
                <a:gd name="connsiteX1" fmla="*/ 13677 w 26823"/>
                <a:gd name="connsiteY1" fmla="*/ 159 h 26754"/>
                <a:gd name="connsiteX2" fmla="*/ 265 w 26823"/>
                <a:gd name="connsiteY2" fmla="*/ 13537 h 26754"/>
                <a:gd name="connsiteX3" fmla="*/ 13677 w 26823"/>
                <a:gd name="connsiteY3" fmla="*/ 26914 h 26754"/>
                <a:gd name="connsiteX4" fmla="*/ 27089 w 26823"/>
                <a:gd name="connsiteY4" fmla="*/ 13537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089" y="13537"/>
                  </a:moveTo>
                  <a:cubicBezTo>
                    <a:pt x="27089" y="6217"/>
                    <a:pt x="21016" y="159"/>
                    <a:pt x="13677" y="159"/>
                  </a:cubicBezTo>
                  <a:cubicBezTo>
                    <a:pt x="6339" y="159"/>
                    <a:pt x="265" y="6217"/>
                    <a:pt x="265" y="13537"/>
                  </a:cubicBezTo>
                  <a:cubicBezTo>
                    <a:pt x="265" y="20856"/>
                    <a:pt x="6339" y="26914"/>
                    <a:pt x="13677" y="26914"/>
                  </a:cubicBezTo>
                  <a:cubicBezTo>
                    <a:pt x="21016" y="26914"/>
                    <a:pt x="27089" y="20856"/>
                    <a:pt x="27089" y="13537"/>
                  </a:cubicBezTo>
                  <a:close/>
                </a:path>
              </a:pathLst>
            </a:custGeom>
            <a:solidFill>
              <a:srgbClr val="000000"/>
            </a:solidFill>
            <a:ln w="25400"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951A6D9E-5C2A-92C4-121D-75B162713C9D}"/>
                </a:ext>
              </a:extLst>
            </p:cNvPr>
            <p:cNvSpPr/>
            <p:nvPr>
              <p:custDataLst>
                <p:tags r:id="rId269"/>
              </p:custDataLst>
            </p:nvPr>
          </p:nvSpPr>
          <p:spPr>
            <a:xfrm>
              <a:off x="9417777" y="6550925"/>
              <a:ext cx="29606" cy="75467"/>
            </a:xfrm>
            <a:custGeom>
              <a:avLst/>
              <a:gdLst>
                <a:gd name="connsiteX0" fmla="*/ 29877 w 29606"/>
                <a:gd name="connsiteY0" fmla="*/ 26661 h 75467"/>
                <a:gd name="connsiteX1" fmla="*/ 13682 w 29606"/>
                <a:gd name="connsiteY1" fmla="*/ 159 h 75467"/>
                <a:gd name="connsiteX2" fmla="*/ 270 w 29606"/>
                <a:gd name="connsiteY2" fmla="*/ 13537 h 75467"/>
                <a:gd name="connsiteX3" fmla="*/ 13682 w 29606"/>
                <a:gd name="connsiteY3" fmla="*/ 26914 h 75467"/>
                <a:gd name="connsiteX4" fmla="*/ 22538 w 29606"/>
                <a:gd name="connsiteY4" fmla="*/ 23632 h 75467"/>
                <a:gd name="connsiteX5" fmla="*/ 23804 w 29606"/>
                <a:gd name="connsiteY5" fmla="*/ 22875 h 75467"/>
                <a:gd name="connsiteX6" fmla="*/ 24310 w 29606"/>
                <a:gd name="connsiteY6" fmla="*/ 26661 h 75467"/>
                <a:gd name="connsiteX7" fmla="*/ 7102 w 29606"/>
                <a:gd name="connsiteY7" fmla="*/ 68812 h 75467"/>
                <a:gd name="connsiteX8" fmla="*/ 4319 w 29606"/>
                <a:gd name="connsiteY8" fmla="*/ 72850 h 75467"/>
                <a:gd name="connsiteX9" fmla="*/ 6849 w 29606"/>
                <a:gd name="connsiteY9" fmla="*/ 75627 h 75467"/>
                <a:gd name="connsiteX10" fmla="*/ 29877 w 29606"/>
                <a:gd name="connsiteY10" fmla="*/ 26661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877" y="26661"/>
                  </a:moveTo>
                  <a:cubicBezTo>
                    <a:pt x="29877" y="10003"/>
                    <a:pt x="23551" y="159"/>
                    <a:pt x="13682" y="159"/>
                  </a:cubicBezTo>
                  <a:cubicBezTo>
                    <a:pt x="5331" y="159"/>
                    <a:pt x="270" y="6469"/>
                    <a:pt x="270" y="13537"/>
                  </a:cubicBezTo>
                  <a:cubicBezTo>
                    <a:pt x="270" y="20351"/>
                    <a:pt x="5331" y="26914"/>
                    <a:pt x="13682" y="26914"/>
                  </a:cubicBezTo>
                  <a:cubicBezTo>
                    <a:pt x="16718" y="26914"/>
                    <a:pt x="20008" y="25904"/>
                    <a:pt x="22538" y="23632"/>
                  </a:cubicBezTo>
                  <a:cubicBezTo>
                    <a:pt x="23298" y="23128"/>
                    <a:pt x="23551" y="22875"/>
                    <a:pt x="23804" y="22875"/>
                  </a:cubicBezTo>
                  <a:cubicBezTo>
                    <a:pt x="24057" y="22875"/>
                    <a:pt x="24310" y="23128"/>
                    <a:pt x="24310" y="26661"/>
                  </a:cubicBezTo>
                  <a:cubicBezTo>
                    <a:pt x="24310" y="45339"/>
                    <a:pt x="15453" y="60483"/>
                    <a:pt x="7102" y="68812"/>
                  </a:cubicBezTo>
                  <a:cubicBezTo>
                    <a:pt x="4319" y="71588"/>
                    <a:pt x="4319" y="72093"/>
                    <a:pt x="4319" y="72850"/>
                  </a:cubicBezTo>
                  <a:cubicBezTo>
                    <a:pt x="4319" y="74617"/>
                    <a:pt x="5584" y="75627"/>
                    <a:pt x="6849" y="75627"/>
                  </a:cubicBezTo>
                  <a:cubicBezTo>
                    <a:pt x="9633" y="75627"/>
                    <a:pt x="29877" y="56192"/>
                    <a:pt x="29877" y="26661"/>
                  </a:cubicBezTo>
                  <a:close/>
                </a:path>
              </a:pathLst>
            </a:custGeom>
            <a:solidFill>
              <a:srgbClr val="000000"/>
            </a:solidFill>
            <a:ln w="25400"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B74DF874-2C49-A388-D2FC-093B20813BB1}"/>
                </a:ext>
              </a:extLst>
            </p:cNvPr>
            <p:cNvSpPr/>
            <p:nvPr>
              <p:custDataLst>
                <p:tags r:id="rId270"/>
              </p:custDataLst>
            </p:nvPr>
          </p:nvSpPr>
          <p:spPr>
            <a:xfrm>
              <a:off x="9500383" y="6466119"/>
              <a:ext cx="132092" cy="160525"/>
            </a:xfrm>
            <a:custGeom>
              <a:avLst/>
              <a:gdLst>
                <a:gd name="connsiteX0" fmla="*/ 19759 w 132092"/>
                <a:gd name="connsiteY0" fmla="*/ 142512 h 160525"/>
                <a:gd name="connsiteX1" fmla="*/ 6095 w 132092"/>
                <a:gd name="connsiteY1" fmla="*/ 152861 h 160525"/>
                <a:gd name="connsiteX2" fmla="*/ 274 w 132092"/>
                <a:gd name="connsiteY2" fmla="*/ 157656 h 160525"/>
                <a:gd name="connsiteX3" fmla="*/ 3564 w 132092"/>
                <a:gd name="connsiteY3" fmla="*/ 160685 h 160525"/>
                <a:gd name="connsiteX4" fmla="*/ 24820 w 132092"/>
                <a:gd name="connsiteY4" fmla="*/ 159928 h 160525"/>
                <a:gd name="connsiteX5" fmla="*/ 49872 w 132092"/>
                <a:gd name="connsiteY5" fmla="*/ 160685 h 160525"/>
                <a:gd name="connsiteX6" fmla="*/ 54427 w 132092"/>
                <a:gd name="connsiteY6" fmla="*/ 155637 h 160525"/>
                <a:gd name="connsiteX7" fmla="*/ 48354 w 132092"/>
                <a:gd name="connsiteY7" fmla="*/ 152861 h 160525"/>
                <a:gd name="connsiteX8" fmla="*/ 35701 w 132092"/>
                <a:gd name="connsiteY8" fmla="*/ 148822 h 160525"/>
                <a:gd name="connsiteX9" fmla="*/ 48101 w 132092"/>
                <a:gd name="connsiteY9" fmla="*/ 98343 h 160525"/>
                <a:gd name="connsiteX10" fmla="*/ 71382 w 132092"/>
                <a:gd name="connsiteY10" fmla="*/ 114496 h 160525"/>
                <a:gd name="connsiteX11" fmla="*/ 132367 w 132092"/>
                <a:gd name="connsiteY11" fmla="*/ 40543 h 160525"/>
                <a:gd name="connsiteX12" fmla="*/ 98711 w 132092"/>
                <a:gd name="connsiteY12" fmla="*/ 159 h 160525"/>
                <a:gd name="connsiteX13" fmla="*/ 65562 w 132092"/>
                <a:gd name="connsiteY13" fmla="*/ 19089 h 160525"/>
                <a:gd name="connsiteX14" fmla="*/ 42787 w 132092"/>
                <a:gd name="connsiteY14" fmla="*/ 159 h 160525"/>
                <a:gd name="connsiteX15" fmla="*/ 24061 w 132092"/>
                <a:gd name="connsiteY15" fmla="*/ 14546 h 160525"/>
                <a:gd name="connsiteX16" fmla="*/ 16217 w 132092"/>
                <a:gd name="connsiteY16" fmla="*/ 39029 h 160525"/>
                <a:gd name="connsiteX17" fmla="*/ 19253 w 132092"/>
                <a:gd name="connsiteY17" fmla="*/ 41553 h 160525"/>
                <a:gd name="connsiteX18" fmla="*/ 23555 w 132092"/>
                <a:gd name="connsiteY18" fmla="*/ 35748 h 160525"/>
                <a:gd name="connsiteX19" fmla="*/ 42028 w 132092"/>
                <a:gd name="connsiteY19" fmla="*/ 5712 h 160525"/>
                <a:gd name="connsiteX20" fmla="*/ 49872 w 132092"/>
                <a:gd name="connsiteY20" fmla="*/ 17323 h 160525"/>
                <a:gd name="connsiteX21" fmla="*/ 48101 w 132092"/>
                <a:gd name="connsiteY21" fmla="*/ 30195 h 160525"/>
                <a:gd name="connsiteX22" fmla="*/ 19759 w 132092"/>
                <a:gd name="connsiteY22" fmla="*/ 142512 h 160525"/>
                <a:gd name="connsiteX23" fmla="*/ 64296 w 132092"/>
                <a:gd name="connsiteY23" fmla="*/ 32971 h 160525"/>
                <a:gd name="connsiteX24" fmla="*/ 77455 w 132092"/>
                <a:gd name="connsiteY24" fmla="*/ 15303 h 160525"/>
                <a:gd name="connsiteX25" fmla="*/ 97952 w 132092"/>
                <a:gd name="connsiteY25" fmla="*/ 5712 h 160525"/>
                <a:gd name="connsiteX26" fmla="*/ 114147 w 132092"/>
                <a:gd name="connsiteY26" fmla="*/ 29438 h 160525"/>
                <a:gd name="connsiteX27" fmla="*/ 101242 w 132092"/>
                <a:gd name="connsiteY27" fmla="*/ 82946 h 160525"/>
                <a:gd name="connsiteX28" fmla="*/ 71129 w 132092"/>
                <a:gd name="connsiteY28" fmla="*/ 108943 h 160525"/>
                <a:gd name="connsiteX29" fmla="*/ 51138 w 132092"/>
                <a:gd name="connsiteY29" fmla="*/ 86480 h 160525"/>
                <a:gd name="connsiteX30" fmla="*/ 51897 w 132092"/>
                <a:gd name="connsiteY30" fmla="*/ 82441 h 160525"/>
                <a:gd name="connsiteX31" fmla="*/ 64296 w 132092"/>
                <a:gd name="connsiteY31" fmla="*/ 32971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759" y="142512"/>
                  </a:moveTo>
                  <a:cubicBezTo>
                    <a:pt x="17735" y="151094"/>
                    <a:pt x="17229" y="152861"/>
                    <a:pt x="6095" y="152861"/>
                  </a:cubicBezTo>
                  <a:cubicBezTo>
                    <a:pt x="3058" y="152861"/>
                    <a:pt x="274" y="152861"/>
                    <a:pt x="274" y="157656"/>
                  </a:cubicBezTo>
                  <a:cubicBezTo>
                    <a:pt x="274" y="159675"/>
                    <a:pt x="1540" y="160685"/>
                    <a:pt x="3564" y="160685"/>
                  </a:cubicBezTo>
                  <a:cubicBezTo>
                    <a:pt x="10396" y="160685"/>
                    <a:pt x="17735" y="159928"/>
                    <a:pt x="24820" y="159928"/>
                  </a:cubicBezTo>
                  <a:cubicBezTo>
                    <a:pt x="33171" y="159928"/>
                    <a:pt x="41775" y="160685"/>
                    <a:pt x="49872" y="160685"/>
                  </a:cubicBezTo>
                  <a:cubicBezTo>
                    <a:pt x="51138" y="160685"/>
                    <a:pt x="54427" y="160685"/>
                    <a:pt x="54427" y="155637"/>
                  </a:cubicBezTo>
                  <a:cubicBezTo>
                    <a:pt x="54427" y="152861"/>
                    <a:pt x="51897" y="152861"/>
                    <a:pt x="48354" y="152861"/>
                  </a:cubicBezTo>
                  <a:cubicBezTo>
                    <a:pt x="35701" y="152861"/>
                    <a:pt x="35701" y="151094"/>
                    <a:pt x="35701" y="148822"/>
                  </a:cubicBezTo>
                  <a:cubicBezTo>
                    <a:pt x="35701" y="145794"/>
                    <a:pt x="46330" y="104653"/>
                    <a:pt x="48101" y="98343"/>
                  </a:cubicBezTo>
                  <a:cubicBezTo>
                    <a:pt x="51391" y="105662"/>
                    <a:pt x="58476" y="114496"/>
                    <a:pt x="71382" y="114496"/>
                  </a:cubicBezTo>
                  <a:cubicBezTo>
                    <a:pt x="100736" y="114496"/>
                    <a:pt x="132367" y="77646"/>
                    <a:pt x="132367" y="40543"/>
                  </a:cubicBezTo>
                  <a:cubicBezTo>
                    <a:pt x="132367" y="16818"/>
                    <a:pt x="117943" y="159"/>
                    <a:pt x="98711" y="159"/>
                  </a:cubicBezTo>
                  <a:cubicBezTo>
                    <a:pt x="86059" y="159"/>
                    <a:pt x="73912" y="9246"/>
                    <a:pt x="65562" y="19089"/>
                  </a:cubicBezTo>
                  <a:cubicBezTo>
                    <a:pt x="63031" y="5460"/>
                    <a:pt x="52150" y="159"/>
                    <a:pt x="42787" y="159"/>
                  </a:cubicBezTo>
                  <a:cubicBezTo>
                    <a:pt x="31147" y="159"/>
                    <a:pt x="26339" y="10003"/>
                    <a:pt x="24061" y="14546"/>
                  </a:cubicBezTo>
                  <a:cubicBezTo>
                    <a:pt x="19506" y="23128"/>
                    <a:pt x="16217" y="38272"/>
                    <a:pt x="16217" y="39029"/>
                  </a:cubicBezTo>
                  <a:cubicBezTo>
                    <a:pt x="16217" y="41553"/>
                    <a:pt x="18747" y="41553"/>
                    <a:pt x="19253" y="41553"/>
                  </a:cubicBezTo>
                  <a:cubicBezTo>
                    <a:pt x="21784" y="41553"/>
                    <a:pt x="22037" y="41300"/>
                    <a:pt x="23555" y="35748"/>
                  </a:cubicBezTo>
                  <a:cubicBezTo>
                    <a:pt x="27857" y="17827"/>
                    <a:pt x="32918" y="5712"/>
                    <a:pt x="42028" y="5712"/>
                  </a:cubicBezTo>
                  <a:cubicBezTo>
                    <a:pt x="46330" y="5712"/>
                    <a:pt x="49872" y="7731"/>
                    <a:pt x="49872" y="17323"/>
                  </a:cubicBezTo>
                  <a:cubicBezTo>
                    <a:pt x="49872" y="23128"/>
                    <a:pt x="49113" y="25904"/>
                    <a:pt x="48101" y="30195"/>
                  </a:cubicBezTo>
                  <a:lnTo>
                    <a:pt x="19759" y="142512"/>
                  </a:lnTo>
                  <a:close/>
                  <a:moveTo>
                    <a:pt x="64296" y="32971"/>
                  </a:moveTo>
                  <a:cubicBezTo>
                    <a:pt x="66068" y="26156"/>
                    <a:pt x="72900" y="19089"/>
                    <a:pt x="77455" y="15303"/>
                  </a:cubicBezTo>
                  <a:cubicBezTo>
                    <a:pt x="86312" y="7479"/>
                    <a:pt x="93650" y="5712"/>
                    <a:pt x="97952" y="5712"/>
                  </a:cubicBezTo>
                  <a:cubicBezTo>
                    <a:pt x="108074" y="5712"/>
                    <a:pt x="114147" y="14546"/>
                    <a:pt x="114147" y="29438"/>
                  </a:cubicBezTo>
                  <a:cubicBezTo>
                    <a:pt x="114147" y="44329"/>
                    <a:pt x="105797" y="73355"/>
                    <a:pt x="101242" y="82946"/>
                  </a:cubicBezTo>
                  <a:cubicBezTo>
                    <a:pt x="92638" y="100614"/>
                    <a:pt x="80492" y="108943"/>
                    <a:pt x="71129" y="108943"/>
                  </a:cubicBezTo>
                  <a:cubicBezTo>
                    <a:pt x="54427" y="108943"/>
                    <a:pt x="51138" y="87994"/>
                    <a:pt x="51138" y="86480"/>
                  </a:cubicBezTo>
                  <a:cubicBezTo>
                    <a:pt x="51138" y="85975"/>
                    <a:pt x="51138" y="85470"/>
                    <a:pt x="51897" y="82441"/>
                  </a:cubicBezTo>
                  <a:lnTo>
                    <a:pt x="64296" y="32971"/>
                  </a:lnTo>
                  <a:close/>
                </a:path>
              </a:pathLst>
            </a:custGeom>
            <a:solidFill>
              <a:srgbClr val="000000"/>
            </a:solidFill>
            <a:ln w="25400"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F1012C67-6E84-662C-FF48-5FDE145D79FC}"/>
                </a:ext>
              </a:extLst>
            </p:cNvPr>
            <p:cNvSpPr/>
            <p:nvPr>
              <p:custDataLst>
                <p:tags r:id="rId271"/>
              </p:custDataLst>
            </p:nvPr>
          </p:nvSpPr>
          <p:spPr>
            <a:xfrm>
              <a:off x="9649083" y="6492924"/>
              <a:ext cx="87150" cy="124382"/>
            </a:xfrm>
            <a:custGeom>
              <a:avLst/>
              <a:gdLst>
                <a:gd name="connsiteX0" fmla="*/ 42438 w 87150"/>
                <a:gd name="connsiteY0" fmla="*/ 5461 h 124382"/>
                <a:gd name="connsiteX1" fmla="*/ 43146 w 87150"/>
                <a:gd name="connsiteY1" fmla="*/ 2634 h 124382"/>
                <a:gd name="connsiteX2" fmla="*/ 40312 w 87150"/>
                <a:gd name="connsiteY2" fmla="*/ 161 h 124382"/>
                <a:gd name="connsiteX3" fmla="*/ 17639 w 87150"/>
                <a:gd name="connsiteY3" fmla="*/ 1928 h 124382"/>
                <a:gd name="connsiteX4" fmla="*/ 13742 w 87150"/>
                <a:gd name="connsiteY4" fmla="*/ 5991 h 124382"/>
                <a:gd name="connsiteX5" fmla="*/ 18347 w 87150"/>
                <a:gd name="connsiteY5" fmla="*/ 8465 h 124382"/>
                <a:gd name="connsiteX6" fmla="*/ 26850 w 87150"/>
                <a:gd name="connsiteY6" fmla="*/ 11115 h 124382"/>
                <a:gd name="connsiteX7" fmla="*/ 26141 w 87150"/>
                <a:gd name="connsiteY7" fmla="*/ 15002 h 124382"/>
                <a:gd name="connsiteX8" fmla="*/ 1165 w 87150"/>
                <a:gd name="connsiteY8" fmla="*/ 115002 h 124382"/>
                <a:gd name="connsiteX9" fmla="*/ 279 w 87150"/>
                <a:gd name="connsiteY9" fmla="*/ 118889 h 124382"/>
                <a:gd name="connsiteX10" fmla="*/ 6302 w 87150"/>
                <a:gd name="connsiteY10" fmla="*/ 124543 h 124382"/>
                <a:gd name="connsiteX11" fmla="*/ 14450 w 87150"/>
                <a:gd name="connsiteY11" fmla="*/ 117123 h 124382"/>
                <a:gd name="connsiteX12" fmla="*/ 23130 w 87150"/>
                <a:gd name="connsiteY12" fmla="*/ 82847 h 124382"/>
                <a:gd name="connsiteX13" fmla="*/ 45803 w 87150"/>
                <a:gd name="connsiteY13" fmla="*/ 97334 h 124382"/>
                <a:gd name="connsiteX14" fmla="*/ 45449 w 87150"/>
                <a:gd name="connsiteY14" fmla="*/ 100868 h 124382"/>
                <a:gd name="connsiteX15" fmla="*/ 44740 w 87150"/>
                <a:gd name="connsiteY15" fmla="*/ 106345 h 124382"/>
                <a:gd name="connsiteX16" fmla="*/ 63517 w 87150"/>
                <a:gd name="connsiteY16" fmla="*/ 124543 h 124382"/>
                <a:gd name="connsiteX17" fmla="*/ 86013 w 87150"/>
                <a:gd name="connsiteY17" fmla="*/ 97511 h 124382"/>
                <a:gd name="connsiteX18" fmla="*/ 83179 w 87150"/>
                <a:gd name="connsiteY18" fmla="*/ 95214 h 124382"/>
                <a:gd name="connsiteX19" fmla="*/ 79636 w 87150"/>
                <a:gd name="connsiteY19" fmla="*/ 99455 h 124382"/>
                <a:gd name="connsiteX20" fmla="*/ 64048 w 87150"/>
                <a:gd name="connsiteY20" fmla="*/ 119596 h 124382"/>
                <a:gd name="connsiteX21" fmla="*/ 57848 w 87150"/>
                <a:gd name="connsiteY21" fmla="*/ 110409 h 124382"/>
                <a:gd name="connsiteX22" fmla="*/ 58911 w 87150"/>
                <a:gd name="connsiteY22" fmla="*/ 102458 h 124382"/>
                <a:gd name="connsiteX23" fmla="*/ 59797 w 87150"/>
                <a:gd name="connsiteY23" fmla="*/ 96981 h 124382"/>
                <a:gd name="connsiteX24" fmla="*/ 31101 w 87150"/>
                <a:gd name="connsiteY24" fmla="*/ 78253 h 124382"/>
                <a:gd name="connsiteX25" fmla="*/ 45803 w 87150"/>
                <a:gd name="connsiteY25" fmla="*/ 66592 h 124382"/>
                <a:gd name="connsiteX26" fmla="*/ 73614 w 87150"/>
                <a:gd name="connsiteY26" fmla="*/ 49808 h 124382"/>
                <a:gd name="connsiteX27" fmla="*/ 79459 w 87150"/>
                <a:gd name="connsiteY27" fmla="*/ 52105 h 124382"/>
                <a:gd name="connsiteX28" fmla="*/ 70248 w 87150"/>
                <a:gd name="connsiteY28" fmla="*/ 61999 h 124382"/>
                <a:gd name="connsiteX29" fmla="*/ 77333 w 87150"/>
                <a:gd name="connsiteY29" fmla="*/ 68536 h 124382"/>
                <a:gd name="connsiteX30" fmla="*/ 87430 w 87150"/>
                <a:gd name="connsiteY30" fmla="*/ 57228 h 124382"/>
                <a:gd name="connsiteX31" fmla="*/ 73791 w 87150"/>
                <a:gd name="connsiteY31" fmla="*/ 44861 h 124382"/>
                <a:gd name="connsiteX32" fmla="*/ 45449 w 87150"/>
                <a:gd name="connsiteY32" fmla="*/ 60409 h 124382"/>
                <a:gd name="connsiteX33" fmla="*/ 24901 w 87150"/>
                <a:gd name="connsiteY33" fmla="*/ 75956 h 124382"/>
                <a:gd name="connsiteX34" fmla="*/ 42438 w 87150"/>
                <a:gd name="connsiteY34" fmla="*/ 5461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438" y="5461"/>
                  </a:moveTo>
                  <a:cubicBezTo>
                    <a:pt x="42615" y="5108"/>
                    <a:pt x="43146" y="2811"/>
                    <a:pt x="43146" y="2634"/>
                  </a:cubicBezTo>
                  <a:cubicBezTo>
                    <a:pt x="43146" y="1751"/>
                    <a:pt x="42438" y="161"/>
                    <a:pt x="40312" y="161"/>
                  </a:cubicBezTo>
                  <a:cubicBezTo>
                    <a:pt x="36769" y="161"/>
                    <a:pt x="22067" y="1574"/>
                    <a:pt x="17639" y="1928"/>
                  </a:cubicBezTo>
                  <a:cubicBezTo>
                    <a:pt x="16222" y="2104"/>
                    <a:pt x="13742" y="2281"/>
                    <a:pt x="13742" y="5991"/>
                  </a:cubicBezTo>
                  <a:cubicBezTo>
                    <a:pt x="13742" y="8465"/>
                    <a:pt x="16222" y="8465"/>
                    <a:pt x="18347" y="8465"/>
                  </a:cubicBezTo>
                  <a:cubicBezTo>
                    <a:pt x="26850" y="8465"/>
                    <a:pt x="26850" y="9702"/>
                    <a:pt x="26850" y="11115"/>
                  </a:cubicBezTo>
                  <a:cubicBezTo>
                    <a:pt x="26850" y="12352"/>
                    <a:pt x="26495" y="13412"/>
                    <a:pt x="26141" y="15002"/>
                  </a:cubicBezTo>
                  <a:lnTo>
                    <a:pt x="1165" y="115002"/>
                  </a:lnTo>
                  <a:cubicBezTo>
                    <a:pt x="279" y="118183"/>
                    <a:pt x="279" y="118536"/>
                    <a:pt x="279" y="118889"/>
                  </a:cubicBezTo>
                  <a:cubicBezTo>
                    <a:pt x="279" y="121539"/>
                    <a:pt x="2405" y="124543"/>
                    <a:pt x="6302" y="124543"/>
                  </a:cubicBezTo>
                  <a:cubicBezTo>
                    <a:pt x="11085" y="124543"/>
                    <a:pt x="13387" y="121009"/>
                    <a:pt x="14450" y="117123"/>
                  </a:cubicBezTo>
                  <a:cubicBezTo>
                    <a:pt x="14804" y="116416"/>
                    <a:pt x="22421" y="85320"/>
                    <a:pt x="23130" y="82847"/>
                  </a:cubicBezTo>
                  <a:cubicBezTo>
                    <a:pt x="35706" y="84083"/>
                    <a:pt x="45803" y="88147"/>
                    <a:pt x="45803" y="97334"/>
                  </a:cubicBezTo>
                  <a:cubicBezTo>
                    <a:pt x="45803" y="98218"/>
                    <a:pt x="45803" y="99101"/>
                    <a:pt x="45449" y="100868"/>
                  </a:cubicBezTo>
                  <a:cubicBezTo>
                    <a:pt x="44740" y="103518"/>
                    <a:pt x="44740" y="104402"/>
                    <a:pt x="44740" y="106345"/>
                  </a:cubicBezTo>
                  <a:cubicBezTo>
                    <a:pt x="44740" y="118889"/>
                    <a:pt x="55014" y="124543"/>
                    <a:pt x="63517" y="124543"/>
                  </a:cubicBezTo>
                  <a:cubicBezTo>
                    <a:pt x="80699" y="124543"/>
                    <a:pt x="86013" y="97688"/>
                    <a:pt x="86013" y="97511"/>
                  </a:cubicBezTo>
                  <a:cubicBezTo>
                    <a:pt x="86013" y="95214"/>
                    <a:pt x="83710" y="95214"/>
                    <a:pt x="83179" y="95214"/>
                  </a:cubicBezTo>
                  <a:cubicBezTo>
                    <a:pt x="80699" y="95214"/>
                    <a:pt x="80522" y="96098"/>
                    <a:pt x="79636" y="99455"/>
                  </a:cubicBezTo>
                  <a:cubicBezTo>
                    <a:pt x="77511" y="107052"/>
                    <a:pt x="72728" y="119596"/>
                    <a:pt x="64048" y="119596"/>
                  </a:cubicBezTo>
                  <a:cubicBezTo>
                    <a:pt x="59266" y="119596"/>
                    <a:pt x="57848" y="115179"/>
                    <a:pt x="57848" y="110409"/>
                  </a:cubicBezTo>
                  <a:cubicBezTo>
                    <a:pt x="57848" y="107405"/>
                    <a:pt x="57848" y="107052"/>
                    <a:pt x="58911" y="102458"/>
                  </a:cubicBezTo>
                  <a:cubicBezTo>
                    <a:pt x="59088" y="101928"/>
                    <a:pt x="59797" y="98925"/>
                    <a:pt x="59797" y="96981"/>
                  </a:cubicBezTo>
                  <a:cubicBezTo>
                    <a:pt x="59797" y="81257"/>
                    <a:pt x="38541" y="78783"/>
                    <a:pt x="31101" y="78253"/>
                  </a:cubicBezTo>
                  <a:cubicBezTo>
                    <a:pt x="36238" y="75073"/>
                    <a:pt x="42792" y="69242"/>
                    <a:pt x="45803" y="66592"/>
                  </a:cubicBezTo>
                  <a:cubicBezTo>
                    <a:pt x="54837" y="58112"/>
                    <a:pt x="63694" y="49808"/>
                    <a:pt x="73614" y="49808"/>
                  </a:cubicBezTo>
                  <a:cubicBezTo>
                    <a:pt x="75739" y="49808"/>
                    <a:pt x="78042" y="50338"/>
                    <a:pt x="79459" y="52105"/>
                  </a:cubicBezTo>
                  <a:cubicBezTo>
                    <a:pt x="71842" y="53341"/>
                    <a:pt x="70248" y="59348"/>
                    <a:pt x="70248" y="61999"/>
                  </a:cubicBezTo>
                  <a:cubicBezTo>
                    <a:pt x="70248" y="65886"/>
                    <a:pt x="73259" y="68536"/>
                    <a:pt x="77333" y="68536"/>
                  </a:cubicBezTo>
                  <a:cubicBezTo>
                    <a:pt x="82116" y="68536"/>
                    <a:pt x="87430" y="64649"/>
                    <a:pt x="87430" y="57228"/>
                  </a:cubicBezTo>
                  <a:cubicBezTo>
                    <a:pt x="87430" y="51398"/>
                    <a:pt x="83179" y="44861"/>
                    <a:pt x="73791" y="44861"/>
                  </a:cubicBezTo>
                  <a:cubicBezTo>
                    <a:pt x="63694" y="44861"/>
                    <a:pt x="54483" y="52105"/>
                    <a:pt x="45449" y="60409"/>
                  </a:cubicBezTo>
                  <a:cubicBezTo>
                    <a:pt x="38009" y="67476"/>
                    <a:pt x="32164" y="72953"/>
                    <a:pt x="24901" y="75956"/>
                  </a:cubicBezTo>
                  <a:lnTo>
                    <a:pt x="42438" y="5461"/>
                  </a:lnTo>
                  <a:close/>
                </a:path>
              </a:pathLst>
            </a:custGeom>
            <a:solidFill>
              <a:srgbClr val="000000"/>
            </a:solidFill>
            <a:ln w="25400"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F626EEBC-49BD-064C-B6C6-6A389391136C}"/>
                </a:ext>
              </a:extLst>
            </p:cNvPr>
            <p:cNvSpPr/>
            <p:nvPr>
              <p:custDataLst>
                <p:tags r:id="rId272"/>
              </p:custDataLst>
            </p:nvPr>
          </p:nvSpPr>
          <p:spPr>
            <a:xfrm>
              <a:off x="9774220" y="6388380"/>
              <a:ext cx="56430" cy="252398"/>
            </a:xfrm>
            <a:custGeom>
              <a:avLst/>
              <a:gdLst>
                <a:gd name="connsiteX0" fmla="*/ 55449 w 56430"/>
                <a:gd name="connsiteY0" fmla="*/ 130650 h 252398"/>
                <a:gd name="connsiteX1" fmla="*/ 56715 w 56430"/>
                <a:gd name="connsiteY1" fmla="*/ 126359 h 252398"/>
                <a:gd name="connsiteX2" fmla="*/ 55449 w 56430"/>
                <a:gd name="connsiteY2" fmla="*/ 122068 h 252398"/>
                <a:gd name="connsiteX3" fmla="*/ 11165 w 56430"/>
                <a:gd name="connsiteY3" fmla="*/ 5965 h 252398"/>
                <a:gd name="connsiteX4" fmla="*/ 5345 w 56430"/>
                <a:gd name="connsiteY4" fmla="*/ 159 h 252398"/>
                <a:gd name="connsiteX5" fmla="*/ 284 w 56430"/>
                <a:gd name="connsiteY5" fmla="*/ 5207 h 252398"/>
                <a:gd name="connsiteX6" fmla="*/ 1550 w 56430"/>
                <a:gd name="connsiteY6" fmla="*/ 9246 h 252398"/>
                <a:gd name="connsiteX7" fmla="*/ 46340 w 56430"/>
                <a:gd name="connsiteY7" fmla="*/ 126359 h 252398"/>
                <a:gd name="connsiteX8" fmla="*/ 1550 w 56430"/>
                <a:gd name="connsiteY8" fmla="*/ 242967 h 252398"/>
                <a:gd name="connsiteX9" fmla="*/ 284 w 56430"/>
                <a:gd name="connsiteY9" fmla="*/ 247510 h 252398"/>
                <a:gd name="connsiteX10" fmla="*/ 5345 w 56430"/>
                <a:gd name="connsiteY10" fmla="*/ 252558 h 252398"/>
                <a:gd name="connsiteX11" fmla="*/ 10659 w 56430"/>
                <a:gd name="connsiteY11" fmla="*/ 247510 h 252398"/>
                <a:gd name="connsiteX12" fmla="*/ 55449 w 56430"/>
                <a:gd name="connsiteY12" fmla="*/ 130650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449" y="130650"/>
                  </a:moveTo>
                  <a:cubicBezTo>
                    <a:pt x="56715" y="127621"/>
                    <a:pt x="56715" y="127116"/>
                    <a:pt x="56715" y="126359"/>
                  </a:cubicBezTo>
                  <a:cubicBezTo>
                    <a:pt x="56715" y="125602"/>
                    <a:pt x="56715" y="125097"/>
                    <a:pt x="55449" y="122068"/>
                  </a:cubicBezTo>
                  <a:lnTo>
                    <a:pt x="11165" y="5965"/>
                  </a:lnTo>
                  <a:cubicBezTo>
                    <a:pt x="9647" y="1674"/>
                    <a:pt x="8129" y="159"/>
                    <a:pt x="5345" y="159"/>
                  </a:cubicBezTo>
                  <a:cubicBezTo>
                    <a:pt x="2562" y="159"/>
                    <a:pt x="284" y="2431"/>
                    <a:pt x="284" y="5207"/>
                  </a:cubicBezTo>
                  <a:cubicBezTo>
                    <a:pt x="284" y="5965"/>
                    <a:pt x="284" y="6469"/>
                    <a:pt x="1550" y="9246"/>
                  </a:cubicBezTo>
                  <a:lnTo>
                    <a:pt x="46340" y="126359"/>
                  </a:lnTo>
                  <a:lnTo>
                    <a:pt x="1550" y="242967"/>
                  </a:lnTo>
                  <a:cubicBezTo>
                    <a:pt x="284" y="245743"/>
                    <a:pt x="284" y="246248"/>
                    <a:pt x="284" y="247510"/>
                  </a:cubicBezTo>
                  <a:cubicBezTo>
                    <a:pt x="284" y="250287"/>
                    <a:pt x="2562" y="252558"/>
                    <a:pt x="5345" y="252558"/>
                  </a:cubicBezTo>
                  <a:cubicBezTo>
                    <a:pt x="8635" y="252558"/>
                    <a:pt x="9647" y="250034"/>
                    <a:pt x="10659" y="247510"/>
                  </a:cubicBezTo>
                  <a:lnTo>
                    <a:pt x="55449" y="130650"/>
                  </a:lnTo>
                  <a:close/>
                </a:path>
              </a:pathLst>
            </a:custGeom>
            <a:solidFill>
              <a:srgbClr val="000000"/>
            </a:solidFill>
            <a:ln w="25400"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68E9B272-A0C2-177C-0A7E-DAF8A398679E}"/>
                </a:ext>
              </a:extLst>
            </p:cNvPr>
            <p:cNvSpPr/>
            <p:nvPr>
              <p:custDataLst>
                <p:tags r:id="rId273"/>
              </p:custDataLst>
            </p:nvPr>
          </p:nvSpPr>
          <p:spPr>
            <a:xfrm>
              <a:off x="9860660" y="6576367"/>
              <a:ext cx="85910" cy="116254"/>
            </a:xfrm>
            <a:custGeom>
              <a:avLst/>
              <a:gdLst>
                <a:gd name="connsiteX0" fmla="*/ 35893 w 85910"/>
                <a:gd name="connsiteY0" fmla="*/ 116417 h 116254"/>
                <a:gd name="connsiteX1" fmla="*/ 43510 w 85910"/>
                <a:gd name="connsiteY1" fmla="*/ 110587 h 116254"/>
                <a:gd name="connsiteX2" fmla="*/ 35893 w 85910"/>
                <a:gd name="connsiteY2" fmla="*/ 104756 h 116254"/>
                <a:gd name="connsiteX3" fmla="*/ 28630 w 85910"/>
                <a:gd name="connsiteY3" fmla="*/ 104756 h 116254"/>
                <a:gd name="connsiteX4" fmla="*/ 28630 w 85910"/>
                <a:gd name="connsiteY4" fmla="*/ 69774 h 116254"/>
                <a:gd name="connsiteX5" fmla="*/ 48824 w 85910"/>
                <a:gd name="connsiteY5" fmla="*/ 78078 h 116254"/>
                <a:gd name="connsiteX6" fmla="*/ 86199 w 85910"/>
                <a:gd name="connsiteY6" fmla="*/ 39032 h 116254"/>
                <a:gd name="connsiteX7" fmla="*/ 50595 w 85910"/>
                <a:gd name="connsiteY7" fmla="*/ 162 h 116254"/>
                <a:gd name="connsiteX8" fmla="*/ 28630 w 85910"/>
                <a:gd name="connsiteY8" fmla="*/ 8113 h 116254"/>
                <a:gd name="connsiteX9" fmla="*/ 21014 w 85910"/>
                <a:gd name="connsiteY9" fmla="*/ 1046 h 116254"/>
                <a:gd name="connsiteX10" fmla="*/ 7905 w 85910"/>
                <a:gd name="connsiteY10" fmla="*/ 1046 h 116254"/>
                <a:gd name="connsiteX11" fmla="*/ 289 w 85910"/>
                <a:gd name="connsiteY11" fmla="*/ 6876 h 116254"/>
                <a:gd name="connsiteX12" fmla="*/ 7905 w 85910"/>
                <a:gd name="connsiteY12" fmla="*/ 12706 h 116254"/>
                <a:gd name="connsiteX13" fmla="*/ 15168 w 85910"/>
                <a:gd name="connsiteY13" fmla="*/ 12706 h 116254"/>
                <a:gd name="connsiteX14" fmla="*/ 15168 w 85910"/>
                <a:gd name="connsiteY14" fmla="*/ 104756 h 116254"/>
                <a:gd name="connsiteX15" fmla="*/ 7905 w 85910"/>
                <a:gd name="connsiteY15" fmla="*/ 104756 h 116254"/>
                <a:gd name="connsiteX16" fmla="*/ 289 w 85910"/>
                <a:gd name="connsiteY16" fmla="*/ 110587 h 116254"/>
                <a:gd name="connsiteX17" fmla="*/ 7905 w 85910"/>
                <a:gd name="connsiteY17" fmla="*/ 116417 h 116254"/>
                <a:gd name="connsiteX18" fmla="*/ 35893 w 85910"/>
                <a:gd name="connsiteY18" fmla="*/ 116417 h 116254"/>
                <a:gd name="connsiteX19" fmla="*/ 28630 w 85910"/>
                <a:gd name="connsiteY19" fmla="*/ 30728 h 116254"/>
                <a:gd name="connsiteX20" fmla="*/ 49887 w 85910"/>
                <a:gd name="connsiteY20" fmla="*/ 11823 h 116254"/>
                <a:gd name="connsiteX21" fmla="*/ 72737 w 85910"/>
                <a:gd name="connsiteY21" fmla="*/ 39032 h 116254"/>
                <a:gd name="connsiteX22" fmla="*/ 48292 w 85910"/>
                <a:gd name="connsiteY22" fmla="*/ 66417 h 116254"/>
                <a:gd name="connsiteX23" fmla="*/ 28630 w 85910"/>
                <a:gd name="connsiteY23" fmla="*/ 42919 h 116254"/>
                <a:gd name="connsiteX24" fmla="*/ 28630 w 85910"/>
                <a:gd name="connsiteY24" fmla="*/ 30728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893" y="116417"/>
                  </a:moveTo>
                  <a:cubicBezTo>
                    <a:pt x="38727" y="116417"/>
                    <a:pt x="43510" y="116417"/>
                    <a:pt x="43510" y="110587"/>
                  </a:cubicBezTo>
                  <a:cubicBezTo>
                    <a:pt x="43510" y="104756"/>
                    <a:pt x="38727" y="104756"/>
                    <a:pt x="35893" y="104756"/>
                  </a:cubicBezTo>
                  <a:lnTo>
                    <a:pt x="28630" y="104756"/>
                  </a:lnTo>
                  <a:lnTo>
                    <a:pt x="28630" y="69774"/>
                  </a:lnTo>
                  <a:cubicBezTo>
                    <a:pt x="34122" y="75074"/>
                    <a:pt x="41030" y="78078"/>
                    <a:pt x="48824" y="78078"/>
                  </a:cubicBezTo>
                  <a:cubicBezTo>
                    <a:pt x="68486" y="78078"/>
                    <a:pt x="86199" y="61470"/>
                    <a:pt x="86199" y="39032"/>
                  </a:cubicBezTo>
                  <a:cubicBezTo>
                    <a:pt x="86199" y="17653"/>
                    <a:pt x="70434" y="162"/>
                    <a:pt x="50595" y="162"/>
                  </a:cubicBezTo>
                  <a:cubicBezTo>
                    <a:pt x="42270" y="162"/>
                    <a:pt x="35007" y="3166"/>
                    <a:pt x="28630" y="8113"/>
                  </a:cubicBezTo>
                  <a:cubicBezTo>
                    <a:pt x="28630" y="1046"/>
                    <a:pt x="24733" y="1046"/>
                    <a:pt x="21014" y="1046"/>
                  </a:cubicBezTo>
                  <a:lnTo>
                    <a:pt x="7905" y="1046"/>
                  </a:lnTo>
                  <a:cubicBezTo>
                    <a:pt x="5071" y="1046"/>
                    <a:pt x="289" y="1046"/>
                    <a:pt x="289" y="6876"/>
                  </a:cubicBezTo>
                  <a:cubicBezTo>
                    <a:pt x="289" y="12706"/>
                    <a:pt x="5071" y="12706"/>
                    <a:pt x="7905" y="12706"/>
                  </a:cubicBezTo>
                  <a:lnTo>
                    <a:pt x="15168" y="12706"/>
                  </a:lnTo>
                  <a:lnTo>
                    <a:pt x="15168" y="104756"/>
                  </a:lnTo>
                  <a:lnTo>
                    <a:pt x="7905" y="104756"/>
                  </a:lnTo>
                  <a:cubicBezTo>
                    <a:pt x="5071" y="104756"/>
                    <a:pt x="289" y="104756"/>
                    <a:pt x="289" y="110587"/>
                  </a:cubicBezTo>
                  <a:cubicBezTo>
                    <a:pt x="289" y="116417"/>
                    <a:pt x="5071" y="116417"/>
                    <a:pt x="7905" y="116417"/>
                  </a:cubicBezTo>
                  <a:lnTo>
                    <a:pt x="35893" y="116417"/>
                  </a:lnTo>
                  <a:close/>
                  <a:moveTo>
                    <a:pt x="28630" y="30728"/>
                  </a:moveTo>
                  <a:cubicBezTo>
                    <a:pt x="28630" y="20480"/>
                    <a:pt x="39081" y="11823"/>
                    <a:pt x="49887" y="11823"/>
                  </a:cubicBezTo>
                  <a:cubicBezTo>
                    <a:pt x="62286" y="11823"/>
                    <a:pt x="72737" y="23837"/>
                    <a:pt x="72737" y="39032"/>
                  </a:cubicBezTo>
                  <a:cubicBezTo>
                    <a:pt x="72737" y="55109"/>
                    <a:pt x="60692" y="66417"/>
                    <a:pt x="48292" y="66417"/>
                  </a:cubicBezTo>
                  <a:cubicBezTo>
                    <a:pt x="35184" y="66417"/>
                    <a:pt x="28630" y="51752"/>
                    <a:pt x="28630" y="42919"/>
                  </a:cubicBezTo>
                  <a:lnTo>
                    <a:pt x="28630" y="30728"/>
                  </a:lnTo>
                  <a:close/>
                </a:path>
              </a:pathLst>
            </a:custGeom>
            <a:solidFill>
              <a:srgbClr val="000000"/>
            </a:solidFill>
            <a:ln w="35560"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56F7937E-62B6-1D5D-C733-D468CE4B460C}"/>
                </a:ext>
              </a:extLst>
            </p:cNvPr>
            <p:cNvSpPr/>
            <p:nvPr>
              <p:custDataLst>
                <p:tags r:id="rId274"/>
              </p:custDataLst>
            </p:nvPr>
          </p:nvSpPr>
          <p:spPr>
            <a:xfrm>
              <a:off x="9965848" y="6600269"/>
              <a:ext cx="44030" cy="78369"/>
            </a:xfrm>
            <a:custGeom>
              <a:avLst/>
              <a:gdLst>
                <a:gd name="connsiteX0" fmla="*/ 27495 w 44030"/>
                <a:gd name="connsiteY0" fmla="*/ 5590 h 78369"/>
                <a:gd name="connsiteX1" fmla="*/ 23319 w 44030"/>
                <a:gd name="connsiteY1" fmla="*/ 163 h 78369"/>
                <a:gd name="connsiteX2" fmla="*/ 19271 w 44030"/>
                <a:gd name="connsiteY2" fmla="*/ 3066 h 78369"/>
                <a:gd name="connsiteX3" fmla="*/ 3961 w 44030"/>
                <a:gd name="connsiteY3" fmla="*/ 15560 h 78369"/>
                <a:gd name="connsiteX4" fmla="*/ 292 w 44030"/>
                <a:gd name="connsiteY4" fmla="*/ 19724 h 78369"/>
                <a:gd name="connsiteX5" fmla="*/ 4847 w 44030"/>
                <a:gd name="connsiteY5" fmla="*/ 23889 h 78369"/>
                <a:gd name="connsiteX6" fmla="*/ 17879 w 44030"/>
                <a:gd name="connsiteY6" fmla="*/ 18841 h 78369"/>
                <a:gd name="connsiteX7" fmla="*/ 17879 w 44030"/>
                <a:gd name="connsiteY7" fmla="*/ 70204 h 78369"/>
                <a:gd name="connsiteX8" fmla="*/ 6618 w 44030"/>
                <a:gd name="connsiteY8" fmla="*/ 70204 h 78369"/>
                <a:gd name="connsiteX9" fmla="*/ 1051 w 44030"/>
                <a:gd name="connsiteY9" fmla="*/ 74369 h 78369"/>
                <a:gd name="connsiteX10" fmla="*/ 6618 w 44030"/>
                <a:gd name="connsiteY10" fmla="*/ 78533 h 78369"/>
                <a:gd name="connsiteX11" fmla="*/ 38756 w 44030"/>
                <a:gd name="connsiteY11" fmla="*/ 78533 h 78369"/>
                <a:gd name="connsiteX12" fmla="*/ 44323 w 44030"/>
                <a:gd name="connsiteY12" fmla="*/ 74369 h 78369"/>
                <a:gd name="connsiteX13" fmla="*/ 38756 w 44030"/>
                <a:gd name="connsiteY13" fmla="*/ 70204 h 78369"/>
                <a:gd name="connsiteX14" fmla="*/ 27495 w 44030"/>
                <a:gd name="connsiteY14" fmla="*/ 70204 h 78369"/>
                <a:gd name="connsiteX15" fmla="*/ 27495 w 44030"/>
                <a:gd name="connsiteY15" fmla="*/ 5590 h 7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30" h="78369">
                  <a:moveTo>
                    <a:pt x="27495" y="5590"/>
                  </a:moveTo>
                  <a:cubicBezTo>
                    <a:pt x="27495" y="3697"/>
                    <a:pt x="27495" y="163"/>
                    <a:pt x="23319" y="163"/>
                  </a:cubicBezTo>
                  <a:cubicBezTo>
                    <a:pt x="20662" y="163"/>
                    <a:pt x="19903" y="1804"/>
                    <a:pt x="19271" y="3066"/>
                  </a:cubicBezTo>
                  <a:cubicBezTo>
                    <a:pt x="13704" y="14802"/>
                    <a:pt x="7883" y="15307"/>
                    <a:pt x="3961" y="15560"/>
                  </a:cubicBezTo>
                  <a:cubicBezTo>
                    <a:pt x="2190" y="15686"/>
                    <a:pt x="292" y="17200"/>
                    <a:pt x="292" y="19724"/>
                  </a:cubicBezTo>
                  <a:cubicBezTo>
                    <a:pt x="292" y="21239"/>
                    <a:pt x="1051" y="23889"/>
                    <a:pt x="4847" y="23889"/>
                  </a:cubicBezTo>
                  <a:cubicBezTo>
                    <a:pt x="10920" y="23889"/>
                    <a:pt x="16234" y="20229"/>
                    <a:pt x="17879" y="18841"/>
                  </a:cubicBezTo>
                  <a:lnTo>
                    <a:pt x="17879" y="70204"/>
                  </a:lnTo>
                  <a:lnTo>
                    <a:pt x="6618" y="70204"/>
                  </a:lnTo>
                  <a:cubicBezTo>
                    <a:pt x="4720" y="70204"/>
                    <a:pt x="1051" y="70204"/>
                    <a:pt x="1051" y="74369"/>
                  </a:cubicBezTo>
                  <a:cubicBezTo>
                    <a:pt x="1051" y="78533"/>
                    <a:pt x="4847" y="78533"/>
                    <a:pt x="6618" y="78533"/>
                  </a:cubicBezTo>
                  <a:lnTo>
                    <a:pt x="38756" y="78533"/>
                  </a:lnTo>
                  <a:cubicBezTo>
                    <a:pt x="40653" y="78533"/>
                    <a:pt x="44323" y="78533"/>
                    <a:pt x="44323" y="74369"/>
                  </a:cubicBezTo>
                  <a:cubicBezTo>
                    <a:pt x="44323" y="70204"/>
                    <a:pt x="40527" y="70204"/>
                    <a:pt x="38756" y="70204"/>
                  </a:cubicBezTo>
                  <a:lnTo>
                    <a:pt x="27495" y="70204"/>
                  </a:lnTo>
                  <a:lnTo>
                    <a:pt x="27495" y="5590"/>
                  </a:lnTo>
                  <a:close/>
                </a:path>
              </a:pathLst>
            </a:custGeom>
            <a:solidFill>
              <a:srgbClr val="000000"/>
            </a:solidFill>
            <a:ln w="25400"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D897B24D-EBDB-DBF3-620B-279EC6E4864B}"/>
                </a:ext>
              </a:extLst>
            </p:cNvPr>
            <p:cNvSpPr/>
            <p:nvPr>
              <p:custDataLst>
                <p:tags r:id="rId275"/>
              </p:custDataLst>
            </p:nvPr>
          </p:nvSpPr>
          <p:spPr>
            <a:xfrm>
              <a:off x="10052525" y="6633081"/>
              <a:ext cx="20370" cy="20318"/>
            </a:xfrm>
            <a:custGeom>
              <a:avLst/>
              <a:gdLst>
                <a:gd name="connsiteX0" fmla="*/ 20666 w 20370"/>
                <a:gd name="connsiteY0" fmla="*/ 10410 h 20318"/>
                <a:gd name="connsiteX1" fmla="*/ 10569 w 20370"/>
                <a:gd name="connsiteY1" fmla="*/ 162 h 20318"/>
                <a:gd name="connsiteX2" fmla="*/ 295 w 20370"/>
                <a:gd name="connsiteY2" fmla="*/ 10233 h 20318"/>
                <a:gd name="connsiteX3" fmla="*/ 10392 w 20370"/>
                <a:gd name="connsiteY3" fmla="*/ 20480 h 20318"/>
                <a:gd name="connsiteX4" fmla="*/ 20666 w 20370"/>
                <a:gd name="connsiteY4" fmla="*/ 10410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666" y="10410"/>
                  </a:moveTo>
                  <a:cubicBezTo>
                    <a:pt x="20666" y="4049"/>
                    <a:pt x="15352" y="162"/>
                    <a:pt x="10569" y="162"/>
                  </a:cubicBezTo>
                  <a:cubicBezTo>
                    <a:pt x="4723" y="162"/>
                    <a:pt x="295" y="4933"/>
                    <a:pt x="295" y="10233"/>
                  </a:cubicBezTo>
                  <a:cubicBezTo>
                    <a:pt x="295" y="16594"/>
                    <a:pt x="5609" y="20480"/>
                    <a:pt x="10392" y="20480"/>
                  </a:cubicBezTo>
                  <a:cubicBezTo>
                    <a:pt x="16237" y="20480"/>
                    <a:pt x="20666" y="15710"/>
                    <a:pt x="20666" y="10410"/>
                  </a:cubicBezTo>
                  <a:close/>
                </a:path>
              </a:pathLst>
            </a:custGeom>
            <a:solidFill>
              <a:srgbClr val="000000"/>
            </a:solidFill>
            <a:ln w="25400"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28E6D0E7-BFD9-FFF3-835A-855E95541C71}"/>
                </a:ext>
              </a:extLst>
            </p:cNvPr>
            <p:cNvSpPr/>
            <p:nvPr>
              <p:custDataLst>
                <p:tags r:id="rId276"/>
              </p:custDataLst>
            </p:nvPr>
          </p:nvSpPr>
          <p:spPr>
            <a:xfrm>
              <a:off x="10112625" y="6633081"/>
              <a:ext cx="20370" cy="20318"/>
            </a:xfrm>
            <a:custGeom>
              <a:avLst/>
              <a:gdLst>
                <a:gd name="connsiteX0" fmla="*/ 20668 w 20370"/>
                <a:gd name="connsiteY0" fmla="*/ 10410 h 20318"/>
                <a:gd name="connsiteX1" fmla="*/ 10571 w 20370"/>
                <a:gd name="connsiteY1" fmla="*/ 162 h 20318"/>
                <a:gd name="connsiteX2" fmla="*/ 297 w 20370"/>
                <a:gd name="connsiteY2" fmla="*/ 10233 h 20318"/>
                <a:gd name="connsiteX3" fmla="*/ 10394 w 20370"/>
                <a:gd name="connsiteY3" fmla="*/ 20480 h 20318"/>
                <a:gd name="connsiteX4" fmla="*/ 20668 w 20370"/>
                <a:gd name="connsiteY4" fmla="*/ 10410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668" y="10410"/>
                  </a:moveTo>
                  <a:cubicBezTo>
                    <a:pt x="20668" y="4049"/>
                    <a:pt x="15354" y="162"/>
                    <a:pt x="10571" y="162"/>
                  </a:cubicBezTo>
                  <a:cubicBezTo>
                    <a:pt x="4726" y="162"/>
                    <a:pt x="297" y="4933"/>
                    <a:pt x="297" y="10233"/>
                  </a:cubicBezTo>
                  <a:cubicBezTo>
                    <a:pt x="297" y="16594"/>
                    <a:pt x="5611" y="20480"/>
                    <a:pt x="10394" y="20480"/>
                  </a:cubicBezTo>
                  <a:cubicBezTo>
                    <a:pt x="16240" y="20480"/>
                    <a:pt x="20668" y="15710"/>
                    <a:pt x="20668" y="10410"/>
                  </a:cubicBezTo>
                  <a:close/>
                </a:path>
              </a:pathLst>
            </a:custGeom>
            <a:solidFill>
              <a:srgbClr val="000000"/>
            </a:solidFill>
            <a:ln w="25400"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C28CFAE7-9A19-084E-AAFE-E11845F1DC36}"/>
                </a:ext>
              </a:extLst>
            </p:cNvPr>
            <p:cNvSpPr/>
            <p:nvPr>
              <p:custDataLst>
                <p:tags r:id="rId277"/>
              </p:custDataLst>
            </p:nvPr>
          </p:nvSpPr>
          <p:spPr>
            <a:xfrm>
              <a:off x="10172725" y="6633081"/>
              <a:ext cx="20370" cy="20318"/>
            </a:xfrm>
            <a:custGeom>
              <a:avLst/>
              <a:gdLst>
                <a:gd name="connsiteX0" fmla="*/ 20670 w 20370"/>
                <a:gd name="connsiteY0" fmla="*/ 10410 h 20318"/>
                <a:gd name="connsiteX1" fmla="*/ 10574 w 20370"/>
                <a:gd name="connsiteY1" fmla="*/ 162 h 20318"/>
                <a:gd name="connsiteX2" fmla="*/ 300 w 20370"/>
                <a:gd name="connsiteY2" fmla="*/ 10233 h 20318"/>
                <a:gd name="connsiteX3" fmla="*/ 10396 w 20370"/>
                <a:gd name="connsiteY3" fmla="*/ 20480 h 20318"/>
                <a:gd name="connsiteX4" fmla="*/ 20670 w 20370"/>
                <a:gd name="connsiteY4" fmla="*/ 10410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670" y="10410"/>
                  </a:moveTo>
                  <a:cubicBezTo>
                    <a:pt x="20670" y="4049"/>
                    <a:pt x="15356" y="162"/>
                    <a:pt x="10574" y="162"/>
                  </a:cubicBezTo>
                  <a:cubicBezTo>
                    <a:pt x="4728" y="162"/>
                    <a:pt x="300" y="4933"/>
                    <a:pt x="300" y="10233"/>
                  </a:cubicBezTo>
                  <a:cubicBezTo>
                    <a:pt x="300" y="16594"/>
                    <a:pt x="5614" y="20480"/>
                    <a:pt x="10396" y="20480"/>
                  </a:cubicBezTo>
                  <a:cubicBezTo>
                    <a:pt x="16242" y="20480"/>
                    <a:pt x="20670" y="15710"/>
                    <a:pt x="20670" y="10410"/>
                  </a:cubicBezTo>
                  <a:close/>
                </a:path>
              </a:pathLst>
            </a:custGeom>
            <a:solidFill>
              <a:srgbClr val="000000"/>
            </a:solidFill>
            <a:ln w="25400"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64D08385-0332-4250-CC1B-EF477AD511B5}"/>
                </a:ext>
              </a:extLst>
            </p:cNvPr>
            <p:cNvSpPr/>
            <p:nvPr>
              <p:custDataLst>
                <p:tags r:id="rId278"/>
              </p:custDataLst>
            </p:nvPr>
          </p:nvSpPr>
          <p:spPr>
            <a:xfrm>
              <a:off x="10214933" y="6576367"/>
              <a:ext cx="85910" cy="116254"/>
            </a:xfrm>
            <a:custGeom>
              <a:avLst/>
              <a:gdLst>
                <a:gd name="connsiteX0" fmla="*/ 35907 w 85910"/>
                <a:gd name="connsiteY0" fmla="*/ 116417 h 116254"/>
                <a:gd name="connsiteX1" fmla="*/ 43524 w 85910"/>
                <a:gd name="connsiteY1" fmla="*/ 110587 h 116254"/>
                <a:gd name="connsiteX2" fmla="*/ 35907 w 85910"/>
                <a:gd name="connsiteY2" fmla="*/ 104756 h 116254"/>
                <a:gd name="connsiteX3" fmla="*/ 28644 w 85910"/>
                <a:gd name="connsiteY3" fmla="*/ 104756 h 116254"/>
                <a:gd name="connsiteX4" fmla="*/ 28644 w 85910"/>
                <a:gd name="connsiteY4" fmla="*/ 69774 h 116254"/>
                <a:gd name="connsiteX5" fmla="*/ 48838 w 85910"/>
                <a:gd name="connsiteY5" fmla="*/ 78078 h 116254"/>
                <a:gd name="connsiteX6" fmla="*/ 86213 w 85910"/>
                <a:gd name="connsiteY6" fmla="*/ 39032 h 116254"/>
                <a:gd name="connsiteX7" fmla="*/ 50609 w 85910"/>
                <a:gd name="connsiteY7" fmla="*/ 162 h 116254"/>
                <a:gd name="connsiteX8" fmla="*/ 28644 w 85910"/>
                <a:gd name="connsiteY8" fmla="*/ 8113 h 116254"/>
                <a:gd name="connsiteX9" fmla="*/ 21027 w 85910"/>
                <a:gd name="connsiteY9" fmla="*/ 1046 h 116254"/>
                <a:gd name="connsiteX10" fmla="*/ 7919 w 85910"/>
                <a:gd name="connsiteY10" fmla="*/ 1046 h 116254"/>
                <a:gd name="connsiteX11" fmla="*/ 303 w 85910"/>
                <a:gd name="connsiteY11" fmla="*/ 6876 h 116254"/>
                <a:gd name="connsiteX12" fmla="*/ 7919 w 85910"/>
                <a:gd name="connsiteY12" fmla="*/ 12706 h 116254"/>
                <a:gd name="connsiteX13" fmla="*/ 15182 w 85910"/>
                <a:gd name="connsiteY13" fmla="*/ 12706 h 116254"/>
                <a:gd name="connsiteX14" fmla="*/ 15182 w 85910"/>
                <a:gd name="connsiteY14" fmla="*/ 104756 h 116254"/>
                <a:gd name="connsiteX15" fmla="*/ 7919 w 85910"/>
                <a:gd name="connsiteY15" fmla="*/ 104756 h 116254"/>
                <a:gd name="connsiteX16" fmla="*/ 303 w 85910"/>
                <a:gd name="connsiteY16" fmla="*/ 110587 h 116254"/>
                <a:gd name="connsiteX17" fmla="*/ 7919 w 85910"/>
                <a:gd name="connsiteY17" fmla="*/ 116417 h 116254"/>
                <a:gd name="connsiteX18" fmla="*/ 35907 w 85910"/>
                <a:gd name="connsiteY18" fmla="*/ 116417 h 116254"/>
                <a:gd name="connsiteX19" fmla="*/ 28644 w 85910"/>
                <a:gd name="connsiteY19" fmla="*/ 30728 h 116254"/>
                <a:gd name="connsiteX20" fmla="*/ 49901 w 85910"/>
                <a:gd name="connsiteY20" fmla="*/ 11823 h 116254"/>
                <a:gd name="connsiteX21" fmla="*/ 72751 w 85910"/>
                <a:gd name="connsiteY21" fmla="*/ 39032 h 116254"/>
                <a:gd name="connsiteX22" fmla="*/ 48306 w 85910"/>
                <a:gd name="connsiteY22" fmla="*/ 66417 h 116254"/>
                <a:gd name="connsiteX23" fmla="*/ 28644 w 85910"/>
                <a:gd name="connsiteY23" fmla="*/ 42919 h 116254"/>
                <a:gd name="connsiteX24" fmla="*/ 28644 w 85910"/>
                <a:gd name="connsiteY24" fmla="*/ 30728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907" y="116417"/>
                  </a:moveTo>
                  <a:cubicBezTo>
                    <a:pt x="38741" y="116417"/>
                    <a:pt x="43524" y="116417"/>
                    <a:pt x="43524" y="110587"/>
                  </a:cubicBezTo>
                  <a:cubicBezTo>
                    <a:pt x="43524" y="104756"/>
                    <a:pt x="38741" y="104756"/>
                    <a:pt x="35907" y="104756"/>
                  </a:cubicBezTo>
                  <a:lnTo>
                    <a:pt x="28644" y="104756"/>
                  </a:lnTo>
                  <a:lnTo>
                    <a:pt x="28644" y="69774"/>
                  </a:lnTo>
                  <a:cubicBezTo>
                    <a:pt x="34136" y="75074"/>
                    <a:pt x="41044" y="78078"/>
                    <a:pt x="48838" y="78078"/>
                  </a:cubicBezTo>
                  <a:cubicBezTo>
                    <a:pt x="68500" y="78078"/>
                    <a:pt x="86213" y="61470"/>
                    <a:pt x="86213" y="39032"/>
                  </a:cubicBezTo>
                  <a:cubicBezTo>
                    <a:pt x="86213" y="17653"/>
                    <a:pt x="70448" y="162"/>
                    <a:pt x="50609" y="162"/>
                  </a:cubicBezTo>
                  <a:cubicBezTo>
                    <a:pt x="42284" y="162"/>
                    <a:pt x="35021" y="3166"/>
                    <a:pt x="28644" y="8113"/>
                  </a:cubicBezTo>
                  <a:cubicBezTo>
                    <a:pt x="28644" y="1046"/>
                    <a:pt x="24747" y="1046"/>
                    <a:pt x="21027" y="1046"/>
                  </a:cubicBezTo>
                  <a:lnTo>
                    <a:pt x="7919" y="1046"/>
                  </a:lnTo>
                  <a:cubicBezTo>
                    <a:pt x="5085" y="1046"/>
                    <a:pt x="303" y="1046"/>
                    <a:pt x="303" y="6876"/>
                  </a:cubicBezTo>
                  <a:cubicBezTo>
                    <a:pt x="303" y="12706"/>
                    <a:pt x="5085" y="12706"/>
                    <a:pt x="7919" y="12706"/>
                  </a:cubicBezTo>
                  <a:lnTo>
                    <a:pt x="15182" y="12706"/>
                  </a:lnTo>
                  <a:lnTo>
                    <a:pt x="15182" y="104756"/>
                  </a:lnTo>
                  <a:lnTo>
                    <a:pt x="7919" y="104756"/>
                  </a:lnTo>
                  <a:cubicBezTo>
                    <a:pt x="5085" y="104756"/>
                    <a:pt x="303" y="104756"/>
                    <a:pt x="303" y="110587"/>
                  </a:cubicBezTo>
                  <a:cubicBezTo>
                    <a:pt x="303" y="116417"/>
                    <a:pt x="5085" y="116417"/>
                    <a:pt x="7919" y="116417"/>
                  </a:cubicBezTo>
                  <a:lnTo>
                    <a:pt x="35907" y="116417"/>
                  </a:lnTo>
                  <a:close/>
                  <a:moveTo>
                    <a:pt x="28644" y="30728"/>
                  </a:moveTo>
                  <a:cubicBezTo>
                    <a:pt x="28644" y="20480"/>
                    <a:pt x="39095" y="11823"/>
                    <a:pt x="49901" y="11823"/>
                  </a:cubicBezTo>
                  <a:cubicBezTo>
                    <a:pt x="62300" y="11823"/>
                    <a:pt x="72751" y="23837"/>
                    <a:pt x="72751" y="39032"/>
                  </a:cubicBezTo>
                  <a:cubicBezTo>
                    <a:pt x="72751" y="55109"/>
                    <a:pt x="60706" y="66417"/>
                    <a:pt x="48306" y="66417"/>
                  </a:cubicBezTo>
                  <a:cubicBezTo>
                    <a:pt x="35198" y="66417"/>
                    <a:pt x="28644" y="51752"/>
                    <a:pt x="28644" y="42919"/>
                  </a:cubicBezTo>
                  <a:lnTo>
                    <a:pt x="28644" y="30728"/>
                  </a:lnTo>
                  <a:close/>
                </a:path>
              </a:pathLst>
            </a:custGeom>
            <a:solidFill>
              <a:srgbClr val="000000"/>
            </a:solidFill>
            <a:ln w="35560"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E5F8548A-AD47-5DEE-74F6-1E8E967058FC}"/>
                </a:ext>
              </a:extLst>
            </p:cNvPr>
            <p:cNvSpPr/>
            <p:nvPr>
              <p:custDataLst>
                <p:tags r:id="rId279"/>
              </p:custDataLst>
            </p:nvPr>
          </p:nvSpPr>
          <p:spPr>
            <a:xfrm>
              <a:off x="10309620" y="6601531"/>
              <a:ext cx="62377" cy="77107"/>
            </a:xfrm>
            <a:custGeom>
              <a:avLst/>
              <a:gdLst>
                <a:gd name="connsiteX0" fmla="*/ 35227 w 62377"/>
                <a:gd name="connsiteY0" fmla="*/ 45595 h 77107"/>
                <a:gd name="connsiteX1" fmla="*/ 35100 w 62377"/>
                <a:gd name="connsiteY1" fmla="*/ 45343 h 77107"/>
                <a:gd name="connsiteX2" fmla="*/ 50283 w 62377"/>
                <a:gd name="connsiteY2" fmla="*/ 31208 h 77107"/>
                <a:gd name="connsiteX3" fmla="*/ 54459 w 62377"/>
                <a:gd name="connsiteY3" fmla="*/ 31208 h 77107"/>
                <a:gd name="connsiteX4" fmla="*/ 59899 w 62377"/>
                <a:gd name="connsiteY4" fmla="*/ 27044 h 77107"/>
                <a:gd name="connsiteX5" fmla="*/ 54459 w 62377"/>
                <a:gd name="connsiteY5" fmla="*/ 22879 h 77107"/>
                <a:gd name="connsiteX6" fmla="*/ 35100 w 62377"/>
                <a:gd name="connsiteY6" fmla="*/ 22879 h 77107"/>
                <a:gd name="connsiteX7" fmla="*/ 29660 w 62377"/>
                <a:gd name="connsiteY7" fmla="*/ 27044 h 77107"/>
                <a:gd name="connsiteX8" fmla="*/ 35100 w 62377"/>
                <a:gd name="connsiteY8" fmla="*/ 31208 h 77107"/>
                <a:gd name="connsiteX9" fmla="*/ 38643 w 62377"/>
                <a:gd name="connsiteY9" fmla="*/ 31208 h 77107"/>
                <a:gd name="connsiteX10" fmla="*/ 19411 w 62377"/>
                <a:gd name="connsiteY10" fmla="*/ 49003 h 77107"/>
                <a:gd name="connsiteX11" fmla="*/ 19411 w 62377"/>
                <a:gd name="connsiteY11" fmla="*/ 5590 h 77107"/>
                <a:gd name="connsiteX12" fmla="*/ 13971 w 62377"/>
                <a:gd name="connsiteY12" fmla="*/ 163 h 77107"/>
                <a:gd name="connsiteX13" fmla="*/ 5873 w 62377"/>
                <a:gd name="connsiteY13" fmla="*/ 163 h 77107"/>
                <a:gd name="connsiteX14" fmla="*/ 306 w 62377"/>
                <a:gd name="connsiteY14" fmla="*/ 4328 h 77107"/>
                <a:gd name="connsiteX15" fmla="*/ 5873 w 62377"/>
                <a:gd name="connsiteY15" fmla="*/ 8493 h 77107"/>
                <a:gd name="connsiteX16" fmla="*/ 11567 w 62377"/>
                <a:gd name="connsiteY16" fmla="*/ 8493 h 77107"/>
                <a:gd name="connsiteX17" fmla="*/ 11567 w 62377"/>
                <a:gd name="connsiteY17" fmla="*/ 68942 h 77107"/>
                <a:gd name="connsiteX18" fmla="*/ 5873 w 62377"/>
                <a:gd name="connsiteY18" fmla="*/ 68942 h 77107"/>
                <a:gd name="connsiteX19" fmla="*/ 306 w 62377"/>
                <a:gd name="connsiteY19" fmla="*/ 73107 h 77107"/>
                <a:gd name="connsiteX20" fmla="*/ 5873 w 62377"/>
                <a:gd name="connsiteY20" fmla="*/ 77271 h 77107"/>
                <a:gd name="connsiteX21" fmla="*/ 25105 w 62377"/>
                <a:gd name="connsiteY21" fmla="*/ 77271 h 77107"/>
                <a:gd name="connsiteX22" fmla="*/ 30672 w 62377"/>
                <a:gd name="connsiteY22" fmla="*/ 73107 h 77107"/>
                <a:gd name="connsiteX23" fmla="*/ 25105 w 62377"/>
                <a:gd name="connsiteY23" fmla="*/ 68942 h 77107"/>
                <a:gd name="connsiteX24" fmla="*/ 19411 w 62377"/>
                <a:gd name="connsiteY24" fmla="*/ 68942 h 77107"/>
                <a:gd name="connsiteX25" fmla="*/ 19411 w 62377"/>
                <a:gd name="connsiteY25" fmla="*/ 59730 h 77107"/>
                <a:gd name="connsiteX26" fmla="*/ 29280 w 62377"/>
                <a:gd name="connsiteY26" fmla="*/ 50643 h 77107"/>
                <a:gd name="connsiteX27" fmla="*/ 43578 w 62377"/>
                <a:gd name="connsiteY27" fmla="*/ 68942 h 77107"/>
                <a:gd name="connsiteX28" fmla="*/ 36872 w 62377"/>
                <a:gd name="connsiteY28" fmla="*/ 73107 h 77107"/>
                <a:gd name="connsiteX29" fmla="*/ 42439 w 62377"/>
                <a:gd name="connsiteY29" fmla="*/ 77271 h 77107"/>
                <a:gd name="connsiteX30" fmla="*/ 57242 w 62377"/>
                <a:gd name="connsiteY30" fmla="*/ 77271 h 77107"/>
                <a:gd name="connsiteX31" fmla="*/ 62683 w 62377"/>
                <a:gd name="connsiteY31" fmla="*/ 73107 h 77107"/>
                <a:gd name="connsiteX32" fmla="*/ 57242 w 62377"/>
                <a:gd name="connsiteY32" fmla="*/ 68942 h 77107"/>
                <a:gd name="connsiteX33" fmla="*/ 53573 w 62377"/>
                <a:gd name="connsiteY33" fmla="*/ 68942 h 77107"/>
                <a:gd name="connsiteX34" fmla="*/ 35227 w 62377"/>
                <a:gd name="connsiteY34" fmla="*/ 45595 h 7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377" h="77107">
                  <a:moveTo>
                    <a:pt x="35227" y="45595"/>
                  </a:moveTo>
                  <a:lnTo>
                    <a:pt x="35100" y="45343"/>
                  </a:lnTo>
                  <a:lnTo>
                    <a:pt x="50283" y="31208"/>
                  </a:lnTo>
                  <a:lnTo>
                    <a:pt x="54459" y="31208"/>
                  </a:lnTo>
                  <a:cubicBezTo>
                    <a:pt x="56483" y="31208"/>
                    <a:pt x="59899" y="31208"/>
                    <a:pt x="59899" y="27044"/>
                  </a:cubicBezTo>
                  <a:cubicBezTo>
                    <a:pt x="59899" y="22879"/>
                    <a:pt x="56483" y="22879"/>
                    <a:pt x="54459" y="22879"/>
                  </a:cubicBezTo>
                  <a:lnTo>
                    <a:pt x="35100" y="22879"/>
                  </a:lnTo>
                  <a:cubicBezTo>
                    <a:pt x="33076" y="22879"/>
                    <a:pt x="29660" y="22879"/>
                    <a:pt x="29660" y="27044"/>
                  </a:cubicBezTo>
                  <a:cubicBezTo>
                    <a:pt x="29660" y="31208"/>
                    <a:pt x="33076" y="31208"/>
                    <a:pt x="35100" y="31208"/>
                  </a:cubicBezTo>
                  <a:lnTo>
                    <a:pt x="38643" y="31208"/>
                  </a:lnTo>
                  <a:lnTo>
                    <a:pt x="19411" y="49003"/>
                  </a:lnTo>
                  <a:lnTo>
                    <a:pt x="19411" y="5590"/>
                  </a:lnTo>
                  <a:cubicBezTo>
                    <a:pt x="19411" y="1299"/>
                    <a:pt x="18146" y="163"/>
                    <a:pt x="13971" y="163"/>
                  </a:cubicBezTo>
                  <a:lnTo>
                    <a:pt x="5873" y="163"/>
                  </a:lnTo>
                  <a:cubicBezTo>
                    <a:pt x="3975" y="163"/>
                    <a:pt x="306" y="163"/>
                    <a:pt x="306" y="4328"/>
                  </a:cubicBezTo>
                  <a:cubicBezTo>
                    <a:pt x="306" y="8493"/>
                    <a:pt x="4102" y="8493"/>
                    <a:pt x="5873" y="8493"/>
                  </a:cubicBezTo>
                  <a:lnTo>
                    <a:pt x="11567" y="8493"/>
                  </a:lnTo>
                  <a:lnTo>
                    <a:pt x="11567" y="68942"/>
                  </a:lnTo>
                  <a:lnTo>
                    <a:pt x="5873" y="68942"/>
                  </a:lnTo>
                  <a:cubicBezTo>
                    <a:pt x="3975" y="68942"/>
                    <a:pt x="306" y="68942"/>
                    <a:pt x="306" y="73107"/>
                  </a:cubicBezTo>
                  <a:cubicBezTo>
                    <a:pt x="306" y="77271"/>
                    <a:pt x="4102" y="77271"/>
                    <a:pt x="5873" y="77271"/>
                  </a:cubicBezTo>
                  <a:lnTo>
                    <a:pt x="25105" y="77271"/>
                  </a:lnTo>
                  <a:cubicBezTo>
                    <a:pt x="27003" y="77271"/>
                    <a:pt x="30672" y="77271"/>
                    <a:pt x="30672" y="73107"/>
                  </a:cubicBezTo>
                  <a:cubicBezTo>
                    <a:pt x="30672" y="68942"/>
                    <a:pt x="26876" y="68942"/>
                    <a:pt x="25105" y="68942"/>
                  </a:cubicBezTo>
                  <a:lnTo>
                    <a:pt x="19411" y="68942"/>
                  </a:lnTo>
                  <a:lnTo>
                    <a:pt x="19411" y="59730"/>
                  </a:lnTo>
                  <a:lnTo>
                    <a:pt x="29280" y="50643"/>
                  </a:lnTo>
                  <a:lnTo>
                    <a:pt x="43578" y="68942"/>
                  </a:lnTo>
                  <a:cubicBezTo>
                    <a:pt x="40288" y="68942"/>
                    <a:pt x="36872" y="68942"/>
                    <a:pt x="36872" y="73107"/>
                  </a:cubicBezTo>
                  <a:cubicBezTo>
                    <a:pt x="36872" y="77271"/>
                    <a:pt x="40667" y="77271"/>
                    <a:pt x="42439" y="77271"/>
                  </a:cubicBezTo>
                  <a:lnTo>
                    <a:pt x="57242" y="77271"/>
                  </a:lnTo>
                  <a:cubicBezTo>
                    <a:pt x="59267" y="77271"/>
                    <a:pt x="62683" y="77271"/>
                    <a:pt x="62683" y="73107"/>
                  </a:cubicBezTo>
                  <a:cubicBezTo>
                    <a:pt x="62683" y="68942"/>
                    <a:pt x="59267" y="68942"/>
                    <a:pt x="57242" y="68942"/>
                  </a:cubicBezTo>
                  <a:lnTo>
                    <a:pt x="53573" y="68942"/>
                  </a:lnTo>
                  <a:lnTo>
                    <a:pt x="35227" y="45595"/>
                  </a:lnTo>
                  <a:close/>
                </a:path>
              </a:pathLst>
            </a:custGeom>
            <a:solidFill>
              <a:srgbClr val="000000"/>
            </a:solidFill>
            <a:ln w="25400"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6CF32B37-F1F8-42D0-1CD9-21500F7E08EA}"/>
                </a:ext>
              </a:extLst>
            </p:cNvPr>
            <p:cNvSpPr/>
            <p:nvPr>
              <p:custDataLst>
                <p:tags r:id="rId280"/>
              </p:custDataLst>
            </p:nvPr>
          </p:nvSpPr>
          <p:spPr>
            <a:xfrm>
              <a:off x="10565810" y="6337899"/>
              <a:ext cx="336810" cy="353358"/>
            </a:xfrm>
            <a:custGeom>
              <a:avLst/>
              <a:gdLst>
                <a:gd name="connsiteX0" fmla="*/ 306507 w 336810"/>
                <a:gd name="connsiteY0" fmla="*/ 353508 h 353358"/>
                <a:gd name="connsiteX1" fmla="*/ 337126 w 336810"/>
                <a:gd name="connsiteY1" fmla="*/ 272741 h 353358"/>
                <a:gd name="connsiteX2" fmla="*/ 330800 w 336810"/>
                <a:gd name="connsiteY2" fmla="*/ 272741 h 353358"/>
                <a:gd name="connsiteX3" fmla="*/ 265007 w 336810"/>
                <a:gd name="connsiteY3" fmla="*/ 323725 h 353358"/>
                <a:gd name="connsiteX4" fmla="*/ 186308 w 336810"/>
                <a:gd name="connsiteY4" fmla="*/ 331550 h 353358"/>
                <a:gd name="connsiteX5" fmla="*/ 33718 w 336810"/>
                <a:gd name="connsiteY5" fmla="*/ 331550 h 353358"/>
                <a:gd name="connsiteX6" fmla="*/ 162521 w 336810"/>
                <a:gd name="connsiteY6" fmla="*/ 180868 h 353358"/>
                <a:gd name="connsiteX7" fmla="*/ 164799 w 336810"/>
                <a:gd name="connsiteY7" fmla="*/ 176829 h 353358"/>
                <a:gd name="connsiteX8" fmla="*/ 163027 w 336810"/>
                <a:gd name="connsiteY8" fmla="*/ 173043 h 353358"/>
                <a:gd name="connsiteX9" fmla="*/ 45105 w 336810"/>
                <a:gd name="connsiteY9" fmla="*/ 12265 h 353358"/>
                <a:gd name="connsiteX10" fmla="*/ 183777 w 336810"/>
                <a:gd name="connsiteY10" fmla="*/ 12265 h 353358"/>
                <a:gd name="connsiteX11" fmla="*/ 242991 w 336810"/>
                <a:gd name="connsiteY11" fmla="*/ 16303 h 353358"/>
                <a:gd name="connsiteX12" fmla="*/ 298663 w 336810"/>
                <a:gd name="connsiteY12" fmla="*/ 35233 h 353358"/>
                <a:gd name="connsiteX13" fmla="*/ 330800 w 336810"/>
                <a:gd name="connsiteY13" fmla="*/ 71074 h 353358"/>
                <a:gd name="connsiteX14" fmla="*/ 337126 w 336810"/>
                <a:gd name="connsiteY14" fmla="*/ 71074 h 353358"/>
                <a:gd name="connsiteX15" fmla="*/ 306507 w 336810"/>
                <a:gd name="connsiteY15" fmla="*/ 150 h 353358"/>
                <a:gd name="connsiteX16" fmla="*/ 7401 w 336810"/>
                <a:gd name="connsiteY16" fmla="*/ 150 h 353358"/>
                <a:gd name="connsiteX17" fmla="*/ 568 w 336810"/>
                <a:gd name="connsiteY17" fmla="*/ 1917 h 353358"/>
                <a:gd name="connsiteX18" fmla="*/ 315 w 336810"/>
                <a:gd name="connsiteY18" fmla="*/ 10246 h 353358"/>
                <a:gd name="connsiteX19" fmla="*/ 134179 w 336810"/>
                <a:gd name="connsiteY19" fmla="*/ 192983 h 353358"/>
                <a:gd name="connsiteX20" fmla="*/ 3099 w 336810"/>
                <a:gd name="connsiteY20" fmla="*/ 346189 h 353358"/>
                <a:gd name="connsiteX21" fmla="*/ 568 w 336810"/>
                <a:gd name="connsiteY21" fmla="*/ 350732 h 353358"/>
                <a:gd name="connsiteX22" fmla="*/ 7401 w 336810"/>
                <a:gd name="connsiteY22" fmla="*/ 353508 h 353358"/>
                <a:gd name="connsiteX23" fmla="*/ 306507 w 336810"/>
                <a:gd name="connsiteY23" fmla="*/ 353508 h 35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53358">
                  <a:moveTo>
                    <a:pt x="306507" y="353508"/>
                  </a:moveTo>
                  <a:lnTo>
                    <a:pt x="337126" y="272741"/>
                  </a:lnTo>
                  <a:lnTo>
                    <a:pt x="330800" y="272741"/>
                  </a:lnTo>
                  <a:cubicBezTo>
                    <a:pt x="320931" y="298990"/>
                    <a:pt x="294108" y="316153"/>
                    <a:pt x="265007" y="323725"/>
                  </a:cubicBezTo>
                  <a:cubicBezTo>
                    <a:pt x="259693" y="324987"/>
                    <a:pt x="234894" y="331550"/>
                    <a:pt x="186308" y="331550"/>
                  </a:cubicBezTo>
                  <a:lnTo>
                    <a:pt x="33718" y="331550"/>
                  </a:lnTo>
                  <a:lnTo>
                    <a:pt x="162521" y="180868"/>
                  </a:lnTo>
                  <a:cubicBezTo>
                    <a:pt x="164293" y="178848"/>
                    <a:pt x="164799" y="178091"/>
                    <a:pt x="164799" y="176829"/>
                  </a:cubicBezTo>
                  <a:cubicBezTo>
                    <a:pt x="164799" y="176324"/>
                    <a:pt x="164799" y="175567"/>
                    <a:pt x="163027" y="173043"/>
                  </a:cubicBezTo>
                  <a:lnTo>
                    <a:pt x="45105" y="12265"/>
                  </a:lnTo>
                  <a:lnTo>
                    <a:pt x="183777" y="12265"/>
                  </a:lnTo>
                  <a:cubicBezTo>
                    <a:pt x="217686" y="12265"/>
                    <a:pt x="240714" y="15799"/>
                    <a:pt x="242991" y="16303"/>
                  </a:cubicBezTo>
                  <a:cubicBezTo>
                    <a:pt x="256656" y="18323"/>
                    <a:pt x="278672" y="22613"/>
                    <a:pt x="298663" y="35233"/>
                  </a:cubicBezTo>
                  <a:cubicBezTo>
                    <a:pt x="304989" y="39272"/>
                    <a:pt x="322196" y="50630"/>
                    <a:pt x="330800" y="71074"/>
                  </a:cubicBezTo>
                  <a:lnTo>
                    <a:pt x="337126" y="71074"/>
                  </a:lnTo>
                  <a:lnTo>
                    <a:pt x="306507" y="150"/>
                  </a:lnTo>
                  <a:lnTo>
                    <a:pt x="7401" y="150"/>
                  </a:lnTo>
                  <a:cubicBezTo>
                    <a:pt x="1581" y="150"/>
                    <a:pt x="1328" y="402"/>
                    <a:pt x="568" y="1917"/>
                  </a:cubicBezTo>
                  <a:cubicBezTo>
                    <a:pt x="315" y="2674"/>
                    <a:pt x="315" y="7469"/>
                    <a:pt x="315" y="10246"/>
                  </a:cubicBezTo>
                  <a:lnTo>
                    <a:pt x="134179" y="192983"/>
                  </a:lnTo>
                  <a:lnTo>
                    <a:pt x="3099" y="346189"/>
                  </a:lnTo>
                  <a:cubicBezTo>
                    <a:pt x="568" y="349218"/>
                    <a:pt x="568" y="350480"/>
                    <a:pt x="568" y="350732"/>
                  </a:cubicBezTo>
                  <a:cubicBezTo>
                    <a:pt x="568" y="353508"/>
                    <a:pt x="2846" y="353508"/>
                    <a:pt x="7401" y="353508"/>
                  </a:cubicBezTo>
                  <a:lnTo>
                    <a:pt x="306507" y="353508"/>
                  </a:lnTo>
                  <a:close/>
                </a:path>
              </a:pathLst>
            </a:custGeom>
            <a:solidFill>
              <a:srgbClr val="000000"/>
            </a:solidFill>
            <a:ln w="25400"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96B72FC8-CDC3-5177-AB2D-F1DCC2580E01}"/>
                </a:ext>
              </a:extLst>
            </p:cNvPr>
            <p:cNvSpPr/>
            <p:nvPr>
              <p:custDataLst>
                <p:tags r:id="rId281"/>
              </p:custDataLst>
            </p:nvPr>
          </p:nvSpPr>
          <p:spPr>
            <a:xfrm>
              <a:off x="10441609" y="6811618"/>
              <a:ext cx="98841" cy="112191"/>
            </a:xfrm>
            <a:custGeom>
              <a:avLst/>
              <a:gdLst>
                <a:gd name="connsiteX0" fmla="*/ 13773 w 98841"/>
                <a:gd name="connsiteY0" fmla="*/ 99642 h 112191"/>
                <a:gd name="connsiteX1" fmla="*/ 5094 w 98841"/>
                <a:gd name="connsiteY1" fmla="*/ 106003 h 112191"/>
                <a:gd name="connsiteX2" fmla="*/ 311 w 98841"/>
                <a:gd name="connsiteY2" fmla="*/ 109713 h 112191"/>
                <a:gd name="connsiteX3" fmla="*/ 2791 w 98841"/>
                <a:gd name="connsiteY3" fmla="*/ 112363 h 112191"/>
                <a:gd name="connsiteX4" fmla="*/ 18025 w 98841"/>
                <a:gd name="connsiteY4" fmla="*/ 111656 h 112191"/>
                <a:gd name="connsiteX5" fmla="*/ 36624 w 98841"/>
                <a:gd name="connsiteY5" fmla="*/ 112363 h 112191"/>
                <a:gd name="connsiteX6" fmla="*/ 40167 w 98841"/>
                <a:gd name="connsiteY6" fmla="*/ 108476 h 112191"/>
                <a:gd name="connsiteX7" fmla="*/ 35561 w 98841"/>
                <a:gd name="connsiteY7" fmla="*/ 106003 h 112191"/>
                <a:gd name="connsiteX8" fmla="*/ 26881 w 98841"/>
                <a:gd name="connsiteY8" fmla="*/ 103882 h 112191"/>
                <a:gd name="connsiteX9" fmla="*/ 28830 w 98841"/>
                <a:gd name="connsiteY9" fmla="*/ 95755 h 112191"/>
                <a:gd name="connsiteX10" fmla="*/ 35384 w 98841"/>
                <a:gd name="connsiteY10" fmla="*/ 69430 h 112191"/>
                <a:gd name="connsiteX11" fmla="*/ 53629 w 98841"/>
                <a:gd name="connsiteY11" fmla="*/ 79854 h 112191"/>
                <a:gd name="connsiteX12" fmla="*/ 99153 w 98841"/>
                <a:gd name="connsiteY12" fmla="*/ 29677 h 112191"/>
                <a:gd name="connsiteX13" fmla="*/ 72582 w 98841"/>
                <a:gd name="connsiteY13" fmla="*/ 172 h 112191"/>
                <a:gd name="connsiteX14" fmla="*/ 47429 w 98841"/>
                <a:gd name="connsiteY14" fmla="*/ 12539 h 112191"/>
                <a:gd name="connsiteX15" fmla="*/ 29184 w 98841"/>
                <a:gd name="connsiteY15" fmla="*/ 172 h 112191"/>
                <a:gd name="connsiteX16" fmla="*/ 15190 w 98841"/>
                <a:gd name="connsiteY16" fmla="*/ 9536 h 112191"/>
                <a:gd name="connsiteX17" fmla="*/ 8814 w 98841"/>
                <a:gd name="connsiteY17" fmla="*/ 27204 h 112191"/>
                <a:gd name="connsiteX18" fmla="*/ 11825 w 98841"/>
                <a:gd name="connsiteY18" fmla="*/ 29500 h 112191"/>
                <a:gd name="connsiteX19" fmla="*/ 15722 w 98841"/>
                <a:gd name="connsiteY19" fmla="*/ 24200 h 112191"/>
                <a:gd name="connsiteX20" fmla="*/ 28653 w 98841"/>
                <a:gd name="connsiteY20" fmla="*/ 5119 h 112191"/>
                <a:gd name="connsiteX21" fmla="*/ 34498 w 98841"/>
                <a:gd name="connsiteY21" fmla="*/ 13776 h 112191"/>
                <a:gd name="connsiteX22" fmla="*/ 33967 w 98841"/>
                <a:gd name="connsiteY22" fmla="*/ 19076 h 112191"/>
                <a:gd name="connsiteX23" fmla="*/ 13773 w 98841"/>
                <a:gd name="connsiteY23" fmla="*/ 99642 h 112191"/>
                <a:gd name="connsiteX24" fmla="*/ 47252 w 98841"/>
                <a:gd name="connsiteY24" fmla="*/ 21373 h 112191"/>
                <a:gd name="connsiteX25" fmla="*/ 72051 w 98841"/>
                <a:gd name="connsiteY25" fmla="*/ 5119 h 112191"/>
                <a:gd name="connsiteX26" fmla="*/ 84982 w 98841"/>
                <a:gd name="connsiteY26" fmla="*/ 22257 h 112191"/>
                <a:gd name="connsiteX27" fmla="*/ 75771 w 98841"/>
                <a:gd name="connsiteY27" fmla="*/ 57769 h 112191"/>
                <a:gd name="connsiteX28" fmla="*/ 53629 w 98841"/>
                <a:gd name="connsiteY28" fmla="*/ 74907 h 112191"/>
                <a:gd name="connsiteX29" fmla="*/ 37864 w 98841"/>
                <a:gd name="connsiteY29" fmla="*/ 59536 h 112191"/>
                <a:gd name="connsiteX30" fmla="*/ 38395 w 98841"/>
                <a:gd name="connsiteY30" fmla="*/ 56886 h 112191"/>
                <a:gd name="connsiteX31" fmla="*/ 47252 w 98841"/>
                <a:gd name="connsiteY31" fmla="*/ 21373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773" y="99642"/>
                  </a:moveTo>
                  <a:cubicBezTo>
                    <a:pt x="12533" y="104589"/>
                    <a:pt x="12179" y="106003"/>
                    <a:pt x="5094" y="106003"/>
                  </a:cubicBezTo>
                  <a:cubicBezTo>
                    <a:pt x="2791" y="106003"/>
                    <a:pt x="311" y="106003"/>
                    <a:pt x="311" y="109713"/>
                  </a:cubicBezTo>
                  <a:cubicBezTo>
                    <a:pt x="311" y="111656"/>
                    <a:pt x="1905" y="112363"/>
                    <a:pt x="2791" y="112363"/>
                  </a:cubicBezTo>
                  <a:cubicBezTo>
                    <a:pt x="7397" y="112363"/>
                    <a:pt x="13242" y="111656"/>
                    <a:pt x="18025" y="111656"/>
                  </a:cubicBezTo>
                  <a:cubicBezTo>
                    <a:pt x="24047" y="111656"/>
                    <a:pt x="30778" y="112363"/>
                    <a:pt x="36624" y="112363"/>
                  </a:cubicBezTo>
                  <a:cubicBezTo>
                    <a:pt x="38218" y="112363"/>
                    <a:pt x="40167" y="111833"/>
                    <a:pt x="40167" y="108476"/>
                  </a:cubicBezTo>
                  <a:cubicBezTo>
                    <a:pt x="40167" y="106003"/>
                    <a:pt x="37687" y="106003"/>
                    <a:pt x="35561" y="106003"/>
                  </a:cubicBezTo>
                  <a:cubicBezTo>
                    <a:pt x="31664" y="106003"/>
                    <a:pt x="26881" y="106003"/>
                    <a:pt x="26881" y="103882"/>
                  </a:cubicBezTo>
                  <a:cubicBezTo>
                    <a:pt x="26881" y="102999"/>
                    <a:pt x="28121" y="98405"/>
                    <a:pt x="28830" y="95755"/>
                  </a:cubicBezTo>
                  <a:cubicBezTo>
                    <a:pt x="30956" y="86391"/>
                    <a:pt x="33435" y="76850"/>
                    <a:pt x="35384" y="69430"/>
                  </a:cubicBezTo>
                  <a:cubicBezTo>
                    <a:pt x="37510" y="72964"/>
                    <a:pt x="43001" y="79854"/>
                    <a:pt x="53629" y="79854"/>
                  </a:cubicBezTo>
                  <a:cubicBezTo>
                    <a:pt x="75240" y="79854"/>
                    <a:pt x="99153" y="56002"/>
                    <a:pt x="99153" y="29677"/>
                  </a:cubicBezTo>
                  <a:cubicBezTo>
                    <a:pt x="99153" y="9006"/>
                    <a:pt x="84805" y="172"/>
                    <a:pt x="72582" y="172"/>
                  </a:cubicBezTo>
                  <a:cubicBezTo>
                    <a:pt x="61600" y="172"/>
                    <a:pt x="52212" y="7592"/>
                    <a:pt x="47429" y="12539"/>
                  </a:cubicBezTo>
                  <a:cubicBezTo>
                    <a:pt x="44418" y="2469"/>
                    <a:pt x="34498" y="172"/>
                    <a:pt x="29184" y="172"/>
                  </a:cubicBezTo>
                  <a:cubicBezTo>
                    <a:pt x="22276" y="172"/>
                    <a:pt x="18025" y="4765"/>
                    <a:pt x="15190" y="9536"/>
                  </a:cubicBezTo>
                  <a:cubicBezTo>
                    <a:pt x="11648" y="15543"/>
                    <a:pt x="8814" y="26144"/>
                    <a:pt x="8814" y="27204"/>
                  </a:cubicBezTo>
                  <a:cubicBezTo>
                    <a:pt x="8814" y="29500"/>
                    <a:pt x="11294" y="29500"/>
                    <a:pt x="11825" y="29500"/>
                  </a:cubicBezTo>
                  <a:cubicBezTo>
                    <a:pt x="14305" y="29500"/>
                    <a:pt x="14482" y="28970"/>
                    <a:pt x="15722" y="24200"/>
                  </a:cubicBezTo>
                  <a:cubicBezTo>
                    <a:pt x="18379" y="13953"/>
                    <a:pt x="21745" y="5119"/>
                    <a:pt x="28653" y="5119"/>
                  </a:cubicBezTo>
                  <a:cubicBezTo>
                    <a:pt x="33258" y="5119"/>
                    <a:pt x="34498" y="9006"/>
                    <a:pt x="34498" y="13776"/>
                  </a:cubicBezTo>
                  <a:cubicBezTo>
                    <a:pt x="34498" y="15719"/>
                    <a:pt x="34144" y="18016"/>
                    <a:pt x="33967" y="19076"/>
                  </a:cubicBezTo>
                  <a:lnTo>
                    <a:pt x="13773" y="99642"/>
                  </a:lnTo>
                  <a:close/>
                  <a:moveTo>
                    <a:pt x="47252" y="21373"/>
                  </a:moveTo>
                  <a:cubicBezTo>
                    <a:pt x="57526" y="7769"/>
                    <a:pt x="66383" y="5119"/>
                    <a:pt x="72051" y="5119"/>
                  </a:cubicBezTo>
                  <a:cubicBezTo>
                    <a:pt x="78959" y="5119"/>
                    <a:pt x="84982" y="10242"/>
                    <a:pt x="84982" y="22257"/>
                  </a:cubicBezTo>
                  <a:cubicBezTo>
                    <a:pt x="84982" y="29500"/>
                    <a:pt x="81085" y="47522"/>
                    <a:pt x="75771" y="57769"/>
                  </a:cubicBezTo>
                  <a:cubicBezTo>
                    <a:pt x="71343" y="66426"/>
                    <a:pt x="62663" y="74907"/>
                    <a:pt x="53629" y="74907"/>
                  </a:cubicBezTo>
                  <a:cubicBezTo>
                    <a:pt x="41052" y="74907"/>
                    <a:pt x="37864" y="61303"/>
                    <a:pt x="37864" y="59536"/>
                  </a:cubicBezTo>
                  <a:cubicBezTo>
                    <a:pt x="37864" y="58829"/>
                    <a:pt x="38218" y="57592"/>
                    <a:pt x="38395" y="56886"/>
                  </a:cubicBezTo>
                  <a:lnTo>
                    <a:pt x="47252" y="21373"/>
                  </a:lnTo>
                  <a:close/>
                </a:path>
              </a:pathLst>
            </a:custGeom>
            <a:solidFill>
              <a:srgbClr val="000000"/>
            </a:solidFill>
            <a:ln w="25400"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33ABCB5A-E93E-12D4-15A2-8860A8956961}"/>
                </a:ext>
              </a:extLst>
            </p:cNvPr>
            <p:cNvSpPr/>
            <p:nvPr>
              <p:custDataLst>
                <p:tags r:id="rId282"/>
              </p:custDataLst>
            </p:nvPr>
          </p:nvSpPr>
          <p:spPr>
            <a:xfrm>
              <a:off x="10557870" y="6758132"/>
              <a:ext cx="35047" cy="65749"/>
            </a:xfrm>
            <a:custGeom>
              <a:avLst/>
              <a:gdLst>
                <a:gd name="connsiteX0" fmla="*/ 34098 w 35047"/>
                <a:gd name="connsiteY0" fmla="*/ 12032 h 65749"/>
                <a:gd name="connsiteX1" fmla="*/ 35363 w 35047"/>
                <a:gd name="connsiteY1" fmla="*/ 7615 h 65749"/>
                <a:gd name="connsiteX2" fmla="*/ 27518 w 35047"/>
                <a:gd name="connsiteY2" fmla="*/ 169 h 65749"/>
                <a:gd name="connsiteX3" fmla="*/ 20306 w 35047"/>
                <a:gd name="connsiteY3" fmla="*/ 5974 h 65749"/>
                <a:gd name="connsiteX4" fmla="*/ 821 w 35047"/>
                <a:gd name="connsiteY4" fmla="*/ 60619 h 65749"/>
                <a:gd name="connsiteX5" fmla="*/ 315 w 35047"/>
                <a:gd name="connsiteY5" fmla="*/ 62638 h 65749"/>
                <a:gd name="connsiteX6" fmla="*/ 5756 w 35047"/>
                <a:gd name="connsiteY6" fmla="*/ 65919 h 65749"/>
                <a:gd name="connsiteX7" fmla="*/ 7907 w 35047"/>
                <a:gd name="connsiteY7" fmla="*/ 63774 h 65749"/>
                <a:gd name="connsiteX8" fmla="*/ 34098 w 35047"/>
                <a:gd name="connsiteY8" fmla="*/ 12032 h 6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47" h="65749">
                  <a:moveTo>
                    <a:pt x="34098" y="12032"/>
                  </a:moveTo>
                  <a:cubicBezTo>
                    <a:pt x="34224" y="11906"/>
                    <a:pt x="35363" y="9508"/>
                    <a:pt x="35363" y="7615"/>
                  </a:cubicBezTo>
                  <a:cubicBezTo>
                    <a:pt x="35363" y="3072"/>
                    <a:pt x="31314" y="169"/>
                    <a:pt x="27518" y="169"/>
                  </a:cubicBezTo>
                  <a:cubicBezTo>
                    <a:pt x="22331" y="169"/>
                    <a:pt x="20939" y="4081"/>
                    <a:pt x="20306" y="5974"/>
                  </a:cubicBezTo>
                  <a:lnTo>
                    <a:pt x="821" y="60619"/>
                  </a:lnTo>
                  <a:cubicBezTo>
                    <a:pt x="315" y="62133"/>
                    <a:pt x="315" y="62512"/>
                    <a:pt x="315" y="62638"/>
                  </a:cubicBezTo>
                  <a:cubicBezTo>
                    <a:pt x="315" y="64657"/>
                    <a:pt x="5629" y="65919"/>
                    <a:pt x="5756" y="65919"/>
                  </a:cubicBezTo>
                  <a:cubicBezTo>
                    <a:pt x="6895" y="65919"/>
                    <a:pt x="7148" y="65288"/>
                    <a:pt x="7907" y="63774"/>
                  </a:cubicBezTo>
                  <a:lnTo>
                    <a:pt x="34098" y="12032"/>
                  </a:lnTo>
                  <a:close/>
                </a:path>
              </a:pathLst>
            </a:custGeom>
            <a:solidFill>
              <a:srgbClr val="000000"/>
            </a:solidFill>
            <a:ln w="25400"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242E962F-93B1-3445-309B-901BDCF47086}"/>
                </a:ext>
              </a:extLst>
            </p:cNvPr>
            <p:cNvSpPr/>
            <p:nvPr>
              <p:custDataLst>
                <p:tags r:id="rId283"/>
              </p:custDataLst>
            </p:nvPr>
          </p:nvSpPr>
          <p:spPr>
            <a:xfrm>
              <a:off x="10561792" y="6863140"/>
              <a:ext cx="68829" cy="88888"/>
            </a:xfrm>
            <a:custGeom>
              <a:avLst/>
              <a:gdLst>
                <a:gd name="connsiteX0" fmla="*/ 31187 w 68829"/>
                <a:gd name="connsiteY0" fmla="*/ 4888 h 88888"/>
                <a:gd name="connsiteX1" fmla="*/ 31694 w 68829"/>
                <a:gd name="connsiteY1" fmla="*/ 2238 h 88888"/>
                <a:gd name="connsiteX2" fmla="*/ 27771 w 68829"/>
                <a:gd name="connsiteY2" fmla="*/ 219 h 88888"/>
                <a:gd name="connsiteX3" fmla="*/ 12209 w 68829"/>
                <a:gd name="connsiteY3" fmla="*/ 1354 h 88888"/>
                <a:gd name="connsiteX4" fmla="*/ 9172 w 68829"/>
                <a:gd name="connsiteY4" fmla="*/ 2112 h 88888"/>
                <a:gd name="connsiteX5" fmla="*/ 8286 w 68829"/>
                <a:gd name="connsiteY5" fmla="*/ 5014 h 88888"/>
                <a:gd name="connsiteX6" fmla="*/ 12082 w 68829"/>
                <a:gd name="connsiteY6" fmla="*/ 7160 h 88888"/>
                <a:gd name="connsiteX7" fmla="*/ 16384 w 68829"/>
                <a:gd name="connsiteY7" fmla="*/ 7412 h 88888"/>
                <a:gd name="connsiteX8" fmla="*/ 18914 w 68829"/>
                <a:gd name="connsiteY8" fmla="*/ 9053 h 88888"/>
                <a:gd name="connsiteX9" fmla="*/ 18282 w 68829"/>
                <a:gd name="connsiteY9" fmla="*/ 11955 h 88888"/>
                <a:gd name="connsiteX10" fmla="*/ 821 w 68829"/>
                <a:gd name="connsiteY10" fmla="*/ 81617 h 88888"/>
                <a:gd name="connsiteX11" fmla="*/ 315 w 68829"/>
                <a:gd name="connsiteY11" fmla="*/ 84520 h 88888"/>
                <a:gd name="connsiteX12" fmla="*/ 5123 w 68829"/>
                <a:gd name="connsiteY12" fmla="*/ 89063 h 88888"/>
                <a:gd name="connsiteX13" fmla="*/ 11702 w 68829"/>
                <a:gd name="connsiteY13" fmla="*/ 82627 h 88888"/>
                <a:gd name="connsiteX14" fmla="*/ 17396 w 68829"/>
                <a:gd name="connsiteY14" fmla="*/ 59406 h 88888"/>
                <a:gd name="connsiteX15" fmla="*/ 36501 w 68829"/>
                <a:gd name="connsiteY15" fmla="*/ 69376 h 88888"/>
                <a:gd name="connsiteX16" fmla="*/ 36122 w 68829"/>
                <a:gd name="connsiteY16" fmla="*/ 72278 h 88888"/>
                <a:gd name="connsiteX17" fmla="*/ 35742 w 68829"/>
                <a:gd name="connsiteY17" fmla="*/ 75560 h 88888"/>
                <a:gd name="connsiteX18" fmla="*/ 51178 w 68829"/>
                <a:gd name="connsiteY18" fmla="*/ 89063 h 88888"/>
                <a:gd name="connsiteX19" fmla="*/ 69145 w 68829"/>
                <a:gd name="connsiteY19" fmla="*/ 69502 h 88888"/>
                <a:gd name="connsiteX20" fmla="*/ 66488 w 68829"/>
                <a:gd name="connsiteY20" fmla="*/ 67735 h 88888"/>
                <a:gd name="connsiteX21" fmla="*/ 63451 w 68829"/>
                <a:gd name="connsiteY21" fmla="*/ 70638 h 88888"/>
                <a:gd name="connsiteX22" fmla="*/ 51685 w 68829"/>
                <a:gd name="connsiteY22" fmla="*/ 84772 h 88888"/>
                <a:gd name="connsiteX23" fmla="*/ 46370 w 68829"/>
                <a:gd name="connsiteY23" fmla="*/ 77326 h 88888"/>
                <a:gd name="connsiteX24" fmla="*/ 46877 w 68829"/>
                <a:gd name="connsiteY24" fmla="*/ 73288 h 88888"/>
                <a:gd name="connsiteX25" fmla="*/ 47509 w 68829"/>
                <a:gd name="connsiteY25" fmla="*/ 68997 h 88888"/>
                <a:gd name="connsiteX26" fmla="*/ 25241 w 68829"/>
                <a:gd name="connsiteY26" fmla="*/ 55368 h 88888"/>
                <a:gd name="connsiteX27" fmla="*/ 36122 w 68829"/>
                <a:gd name="connsiteY27" fmla="*/ 47291 h 88888"/>
                <a:gd name="connsiteX28" fmla="*/ 57505 w 68829"/>
                <a:gd name="connsiteY28" fmla="*/ 36185 h 88888"/>
                <a:gd name="connsiteX29" fmla="*/ 61933 w 68829"/>
                <a:gd name="connsiteY29" fmla="*/ 37700 h 88888"/>
                <a:gd name="connsiteX30" fmla="*/ 60921 w 68829"/>
                <a:gd name="connsiteY30" fmla="*/ 38078 h 88888"/>
                <a:gd name="connsiteX31" fmla="*/ 55101 w 68829"/>
                <a:gd name="connsiteY31" fmla="*/ 45650 h 88888"/>
                <a:gd name="connsiteX32" fmla="*/ 60794 w 68829"/>
                <a:gd name="connsiteY32" fmla="*/ 50825 h 88888"/>
                <a:gd name="connsiteX33" fmla="*/ 68639 w 68829"/>
                <a:gd name="connsiteY33" fmla="*/ 41864 h 88888"/>
                <a:gd name="connsiteX34" fmla="*/ 57758 w 68829"/>
                <a:gd name="connsiteY34" fmla="*/ 31895 h 88888"/>
                <a:gd name="connsiteX35" fmla="*/ 32579 w 68829"/>
                <a:gd name="connsiteY35" fmla="*/ 45146 h 88888"/>
                <a:gd name="connsiteX36" fmla="*/ 18914 w 68829"/>
                <a:gd name="connsiteY36" fmla="*/ 53853 h 88888"/>
                <a:gd name="connsiteX37" fmla="*/ 31187 w 68829"/>
                <a:gd name="connsiteY37" fmla="*/ 4888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187" y="4888"/>
                  </a:moveTo>
                  <a:cubicBezTo>
                    <a:pt x="31694" y="3121"/>
                    <a:pt x="31694" y="2869"/>
                    <a:pt x="31694" y="2238"/>
                  </a:cubicBezTo>
                  <a:cubicBezTo>
                    <a:pt x="31694" y="92"/>
                    <a:pt x="29796" y="92"/>
                    <a:pt x="27771" y="219"/>
                  </a:cubicBezTo>
                  <a:lnTo>
                    <a:pt x="12209" y="1354"/>
                  </a:lnTo>
                  <a:cubicBezTo>
                    <a:pt x="10058" y="1481"/>
                    <a:pt x="9805" y="1607"/>
                    <a:pt x="9172" y="2112"/>
                  </a:cubicBezTo>
                  <a:cubicBezTo>
                    <a:pt x="8666" y="2743"/>
                    <a:pt x="8286" y="4257"/>
                    <a:pt x="8286" y="5014"/>
                  </a:cubicBezTo>
                  <a:cubicBezTo>
                    <a:pt x="8286" y="7160"/>
                    <a:pt x="10311" y="7160"/>
                    <a:pt x="12082" y="7160"/>
                  </a:cubicBezTo>
                  <a:cubicBezTo>
                    <a:pt x="12209" y="7160"/>
                    <a:pt x="14486" y="7160"/>
                    <a:pt x="16384" y="7412"/>
                  </a:cubicBezTo>
                  <a:cubicBezTo>
                    <a:pt x="18788" y="7664"/>
                    <a:pt x="18914" y="8043"/>
                    <a:pt x="18914" y="9053"/>
                  </a:cubicBezTo>
                  <a:cubicBezTo>
                    <a:pt x="18914" y="9431"/>
                    <a:pt x="18914" y="9684"/>
                    <a:pt x="18282" y="11955"/>
                  </a:cubicBezTo>
                  <a:lnTo>
                    <a:pt x="821" y="81617"/>
                  </a:lnTo>
                  <a:cubicBezTo>
                    <a:pt x="315" y="83510"/>
                    <a:pt x="315" y="83763"/>
                    <a:pt x="315" y="84520"/>
                  </a:cubicBezTo>
                  <a:cubicBezTo>
                    <a:pt x="315" y="87422"/>
                    <a:pt x="2593" y="89063"/>
                    <a:pt x="5123" y="89063"/>
                  </a:cubicBezTo>
                  <a:cubicBezTo>
                    <a:pt x="10058" y="89063"/>
                    <a:pt x="11196" y="84394"/>
                    <a:pt x="11702" y="82627"/>
                  </a:cubicBezTo>
                  <a:lnTo>
                    <a:pt x="17396" y="59406"/>
                  </a:lnTo>
                  <a:cubicBezTo>
                    <a:pt x="20686" y="59532"/>
                    <a:pt x="36501" y="60416"/>
                    <a:pt x="36501" y="69376"/>
                  </a:cubicBezTo>
                  <a:cubicBezTo>
                    <a:pt x="36501" y="70259"/>
                    <a:pt x="36501" y="70764"/>
                    <a:pt x="36122" y="72278"/>
                  </a:cubicBezTo>
                  <a:cubicBezTo>
                    <a:pt x="35742" y="74045"/>
                    <a:pt x="35742" y="74802"/>
                    <a:pt x="35742" y="75560"/>
                  </a:cubicBezTo>
                  <a:cubicBezTo>
                    <a:pt x="35742" y="84520"/>
                    <a:pt x="43840" y="89063"/>
                    <a:pt x="51178" y="89063"/>
                  </a:cubicBezTo>
                  <a:cubicBezTo>
                    <a:pt x="64084" y="89063"/>
                    <a:pt x="69145" y="71016"/>
                    <a:pt x="69145" y="69502"/>
                  </a:cubicBezTo>
                  <a:cubicBezTo>
                    <a:pt x="69145" y="67735"/>
                    <a:pt x="66994" y="67735"/>
                    <a:pt x="66488" y="67735"/>
                  </a:cubicBezTo>
                  <a:cubicBezTo>
                    <a:pt x="64337" y="67735"/>
                    <a:pt x="64084" y="68366"/>
                    <a:pt x="63451" y="70638"/>
                  </a:cubicBezTo>
                  <a:cubicBezTo>
                    <a:pt x="62186" y="75055"/>
                    <a:pt x="58517" y="84772"/>
                    <a:pt x="51685" y="84772"/>
                  </a:cubicBezTo>
                  <a:cubicBezTo>
                    <a:pt x="47003" y="84772"/>
                    <a:pt x="46370" y="80103"/>
                    <a:pt x="46370" y="77326"/>
                  </a:cubicBezTo>
                  <a:cubicBezTo>
                    <a:pt x="46370" y="77200"/>
                    <a:pt x="46370" y="75433"/>
                    <a:pt x="46877" y="73288"/>
                  </a:cubicBezTo>
                  <a:cubicBezTo>
                    <a:pt x="47383" y="71269"/>
                    <a:pt x="47509" y="70007"/>
                    <a:pt x="47509" y="68997"/>
                  </a:cubicBezTo>
                  <a:cubicBezTo>
                    <a:pt x="47509" y="57892"/>
                    <a:pt x="33591" y="55999"/>
                    <a:pt x="25241" y="55368"/>
                  </a:cubicBezTo>
                  <a:cubicBezTo>
                    <a:pt x="28783" y="53349"/>
                    <a:pt x="34098" y="49058"/>
                    <a:pt x="36122" y="47291"/>
                  </a:cubicBezTo>
                  <a:cubicBezTo>
                    <a:pt x="43334" y="41612"/>
                    <a:pt x="50293" y="36185"/>
                    <a:pt x="57505" y="36185"/>
                  </a:cubicBezTo>
                  <a:cubicBezTo>
                    <a:pt x="60415" y="36185"/>
                    <a:pt x="61174" y="36943"/>
                    <a:pt x="61933" y="37700"/>
                  </a:cubicBezTo>
                  <a:cubicBezTo>
                    <a:pt x="61807" y="37700"/>
                    <a:pt x="61174" y="38078"/>
                    <a:pt x="60921" y="38078"/>
                  </a:cubicBezTo>
                  <a:cubicBezTo>
                    <a:pt x="55101" y="40098"/>
                    <a:pt x="55101" y="45272"/>
                    <a:pt x="55101" y="45650"/>
                  </a:cubicBezTo>
                  <a:cubicBezTo>
                    <a:pt x="55101" y="47796"/>
                    <a:pt x="56619" y="50825"/>
                    <a:pt x="60794" y="50825"/>
                  </a:cubicBezTo>
                  <a:cubicBezTo>
                    <a:pt x="63325" y="50825"/>
                    <a:pt x="68639" y="48805"/>
                    <a:pt x="68639" y="41864"/>
                  </a:cubicBezTo>
                  <a:cubicBezTo>
                    <a:pt x="68639" y="35681"/>
                    <a:pt x="63831" y="31895"/>
                    <a:pt x="57758" y="31895"/>
                  </a:cubicBezTo>
                  <a:cubicBezTo>
                    <a:pt x="49154" y="31895"/>
                    <a:pt x="41816" y="37700"/>
                    <a:pt x="32579" y="45146"/>
                  </a:cubicBezTo>
                  <a:cubicBezTo>
                    <a:pt x="28151" y="48679"/>
                    <a:pt x="23975" y="51834"/>
                    <a:pt x="18914" y="53853"/>
                  </a:cubicBezTo>
                  <a:lnTo>
                    <a:pt x="31187" y="4888"/>
                  </a:lnTo>
                  <a:close/>
                </a:path>
              </a:pathLst>
            </a:custGeom>
            <a:solidFill>
              <a:srgbClr val="000000"/>
            </a:solidFill>
            <a:ln w="25400"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4E457A5D-8FE2-EA70-20A9-FE59BB18CD56}"/>
                </a:ext>
              </a:extLst>
            </p:cNvPr>
            <p:cNvSpPr/>
            <p:nvPr>
              <p:custDataLst>
                <p:tags r:id="rId284"/>
              </p:custDataLst>
            </p:nvPr>
          </p:nvSpPr>
          <p:spPr>
            <a:xfrm>
              <a:off x="10686839" y="6763385"/>
              <a:ext cx="97778" cy="163781"/>
            </a:xfrm>
            <a:custGeom>
              <a:avLst/>
              <a:gdLst>
                <a:gd name="connsiteX0" fmla="*/ 96681 w 97778"/>
                <a:gd name="connsiteY0" fmla="*/ 8122 h 163781"/>
                <a:gd name="connsiteX1" fmla="*/ 98098 w 97778"/>
                <a:gd name="connsiteY1" fmla="*/ 4589 h 163781"/>
                <a:gd name="connsiteX2" fmla="*/ 93670 w 97778"/>
                <a:gd name="connsiteY2" fmla="*/ 172 h 163781"/>
                <a:gd name="connsiteX3" fmla="*/ 89242 w 97778"/>
                <a:gd name="connsiteY3" fmla="*/ 3529 h 163781"/>
                <a:gd name="connsiteX4" fmla="*/ 1737 w 97778"/>
                <a:gd name="connsiteY4" fmla="*/ 156003 h 163781"/>
                <a:gd name="connsiteX5" fmla="*/ 320 w 97778"/>
                <a:gd name="connsiteY5" fmla="*/ 159536 h 163781"/>
                <a:gd name="connsiteX6" fmla="*/ 4748 w 97778"/>
                <a:gd name="connsiteY6" fmla="*/ 163953 h 163781"/>
                <a:gd name="connsiteX7" fmla="*/ 9176 w 97778"/>
                <a:gd name="connsiteY7" fmla="*/ 160596 h 163781"/>
                <a:gd name="connsiteX8" fmla="*/ 96681 w 97778"/>
                <a:gd name="connsiteY8" fmla="*/ 8122 h 16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778" h="163781">
                  <a:moveTo>
                    <a:pt x="96681" y="8122"/>
                  </a:moveTo>
                  <a:cubicBezTo>
                    <a:pt x="97921" y="6002"/>
                    <a:pt x="98098" y="5472"/>
                    <a:pt x="98098" y="4589"/>
                  </a:cubicBezTo>
                  <a:cubicBezTo>
                    <a:pt x="98098" y="2292"/>
                    <a:pt x="96327" y="172"/>
                    <a:pt x="93670" y="172"/>
                  </a:cubicBezTo>
                  <a:cubicBezTo>
                    <a:pt x="91367" y="172"/>
                    <a:pt x="90127" y="1762"/>
                    <a:pt x="89242" y="3529"/>
                  </a:cubicBezTo>
                  <a:lnTo>
                    <a:pt x="1737" y="156003"/>
                  </a:lnTo>
                  <a:cubicBezTo>
                    <a:pt x="497" y="158123"/>
                    <a:pt x="320" y="158653"/>
                    <a:pt x="320" y="159536"/>
                  </a:cubicBezTo>
                  <a:cubicBezTo>
                    <a:pt x="320" y="161833"/>
                    <a:pt x="2091" y="163953"/>
                    <a:pt x="4748" y="163953"/>
                  </a:cubicBezTo>
                  <a:cubicBezTo>
                    <a:pt x="7051" y="163953"/>
                    <a:pt x="8291" y="162363"/>
                    <a:pt x="9176" y="160596"/>
                  </a:cubicBezTo>
                  <a:lnTo>
                    <a:pt x="96681" y="8122"/>
                  </a:lnTo>
                  <a:close/>
                </a:path>
              </a:pathLst>
            </a:custGeom>
            <a:solidFill>
              <a:srgbClr val="000000"/>
            </a:solidFill>
            <a:ln w="25400"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6EBAC984-2DD4-9725-7276-E4C4AF5641F3}"/>
                </a:ext>
              </a:extLst>
            </p:cNvPr>
            <p:cNvSpPr/>
            <p:nvPr>
              <p:custDataLst>
                <p:tags r:id="rId285"/>
              </p:custDataLst>
            </p:nvPr>
          </p:nvSpPr>
          <p:spPr>
            <a:xfrm>
              <a:off x="10669125" y="6821512"/>
              <a:ext cx="130371" cy="47526"/>
            </a:xfrm>
            <a:custGeom>
              <a:avLst/>
              <a:gdLst>
                <a:gd name="connsiteX0" fmla="*/ 123960 w 130371"/>
                <a:gd name="connsiteY0" fmla="*/ 8829 h 47526"/>
                <a:gd name="connsiteX1" fmla="*/ 130691 w 130371"/>
                <a:gd name="connsiteY1" fmla="*/ 4412 h 47526"/>
                <a:gd name="connsiteX2" fmla="*/ 124137 w 130371"/>
                <a:gd name="connsiteY2" fmla="*/ 172 h 47526"/>
                <a:gd name="connsiteX3" fmla="*/ 6874 w 130371"/>
                <a:gd name="connsiteY3" fmla="*/ 172 h 47526"/>
                <a:gd name="connsiteX4" fmla="*/ 320 w 130371"/>
                <a:gd name="connsiteY4" fmla="*/ 4412 h 47526"/>
                <a:gd name="connsiteX5" fmla="*/ 7051 w 130371"/>
                <a:gd name="connsiteY5" fmla="*/ 8829 h 47526"/>
                <a:gd name="connsiteX6" fmla="*/ 123960 w 130371"/>
                <a:gd name="connsiteY6" fmla="*/ 8829 h 47526"/>
                <a:gd name="connsiteX7" fmla="*/ 124137 w 130371"/>
                <a:gd name="connsiteY7" fmla="*/ 47698 h 47526"/>
                <a:gd name="connsiteX8" fmla="*/ 130691 w 130371"/>
                <a:gd name="connsiteY8" fmla="*/ 43458 h 47526"/>
                <a:gd name="connsiteX9" fmla="*/ 123960 w 130371"/>
                <a:gd name="connsiteY9" fmla="*/ 39041 h 47526"/>
                <a:gd name="connsiteX10" fmla="*/ 7051 w 130371"/>
                <a:gd name="connsiteY10" fmla="*/ 39041 h 47526"/>
                <a:gd name="connsiteX11" fmla="*/ 320 w 130371"/>
                <a:gd name="connsiteY11" fmla="*/ 43458 h 47526"/>
                <a:gd name="connsiteX12" fmla="*/ 6874 w 130371"/>
                <a:gd name="connsiteY12" fmla="*/ 47698 h 47526"/>
                <a:gd name="connsiteX13" fmla="*/ 124137 w 130371"/>
                <a:gd name="connsiteY13" fmla="*/ 47698 h 4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526">
                  <a:moveTo>
                    <a:pt x="123960" y="8829"/>
                  </a:moveTo>
                  <a:cubicBezTo>
                    <a:pt x="126617" y="8829"/>
                    <a:pt x="130691" y="8829"/>
                    <a:pt x="130691" y="4412"/>
                  </a:cubicBezTo>
                  <a:cubicBezTo>
                    <a:pt x="130691" y="172"/>
                    <a:pt x="126440" y="172"/>
                    <a:pt x="124137" y="172"/>
                  </a:cubicBezTo>
                  <a:lnTo>
                    <a:pt x="6874" y="172"/>
                  </a:lnTo>
                  <a:cubicBezTo>
                    <a:pt x="4571" y="172"/>
                    <a:pt x="320" y="172"/>
                    <a:pt x="320" y="4412"/>
                  </a:cubicBezTo>
                  <a:cubicBezTo>
                    <a:pt x="320" y="8829"/>
                    <a:pt x="4394" y="8829"/>
                    <a:pt x="7051" y="8829"/>
                  </a:cubicBezTo>
                  <a:lnTo>
                    <a:pt x="123960" y="8829"/>
                  </a:lnTo>
                  <a:close/>
                  <a:moveTo>
                    <a:pt x="124137" y="47698"/>
                  </a:moveTo>
                  <a:cubicBezTo>
                    <a:pt x="126440" y="47698"/>
                    <a:pt x="130691" y="47698"/>
                    <a:pt x="130691" y="43458"/>
                  </a:cubicBezTo>
                  <a:cubicBezTo>
                    <a:pt x="130691" y="39041"/>
                    <a:pt x="126617" y="39041"/>
                    <a:pt x="123960" y="39041"/>
                  </a:cubicBezTo>
                  <a:lnTo>
                    <a:pt x="7051" y="39041"/>
                  </a:lnTo>
                  <a:cubicBezTo>
                    <a:pt x="4394" y="39041"/>
                    <a:pt x="320" y="39041"/>
                    <a:pt x="320" y="43458"/>
                  </a:cubicBezTo>
                  <a:cubicBezTo>
                    <a:pt x="320" y="47698"/>
                    <a:pt x="4571" y="47698"/>
                    <a:pt x="6874" y="47698"/>
                  </a:cubicBezTo>
                  <a:lnTo>
                    <a:pt x="124137" y="47698"/>
                  </a:lnTo>
                  <a:close/>
                </a:path>
              </a:pathLst>
            </a:custGeom>
            <a:solidFill>
              <a:srgbClr val="000000"/>
            </a:solidFill>
            <a:ln w="25400"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AD23FF5B-0550-36F2-C7B8-28030A0A1C23}"/>
                </a:ext>
              </a:extLst>
            </p:cNvPr>
            <p:cNvSpPr/>
            <p:nvPr>
              <p:custDataLst>
                <p:tags r:id="rId286"/>
              </p:custDataLst>
            </p:nvPr>
          </p:nvSpPr>
          <p:spPr>
            <a:xfrm>
              <a:off x="10811895" y="6811618"/>
              <a:ext cx="98841" cy="112191"/>
            </a:xfrm>
            <a:custGeom>
              <a:avLst/>
              <a:gdLst>
                <a:gd name="connsiteX0" fmla="*/ 13788 w 98841"/>
                <a:gd name="connsiteY0" fmla="*/ 99642 h 112191"/>
                <a:gd name="connsiteX1" fmla="*/ 5108 w 98841"/>
                <a:gd name="connsiteY1" fmla="*/ 106003 h 112191"/>
                <a:gd name="connsiteX2" fmla="*/ 326 w 98841"/>
                <a:gd name="connsiteY2" fmla="*/ 109713 h 112191"/>
                <a:gd name="connsiteX3" fmla="*/ 2806 w 98841"/>
                <a:gd name="connsiteY3" fmla="*/ 112363 h 112191"/>
                <a:gd name="connsiteX4" fmla="*/ 18039 w 98841"/>
                <a:gd name="connsiteY4" fmla="*/ 111656 h 112191"/>
                <a:gd name="connsiteX5" fmla="*/ 36639 w 98841"/>
                <a:gd name="connsiteY5" fmla="*/ 112363 h 112191"/>
                <a:gd name="connsiteX6" fmla="*/ 40181 w 98841"/>
                <a:gd name="connsiteY6" fmla="*/ 108476 h 112191"/>
                <a:gd name="connsiteX7" fmla="*/ 35576 w 98841"/>
                <a:gd name="connsiteY7" fmla="*/ 106003 h 112191"/>
                <a:gd name="connsiteX8" fmla="*/ 26896 w 98841"/>
                <a:gd name="connsiteY8" fmla="*/ 103882 h 112191"/>
                <a:gd name="connsiteX9" fmla="*/ 28845 w 98841"/>
                <a:gd name="connsiteY9" fmla="*/ 95755 h 112191"/>
                <a:gd name="connsiteX10" fmla="*/ 35399 w 98841"/>
                <a:gd name="connsiteY10" fmla="*/ 69430 h 112191"/>
                <a:gd name="connsiteX11" fmla="*/ 53644 w 98841"/>
                <a:gd name="connsiteY11" fmla="*/ 79854 h 112191"/>
                <a:gd name="connsiteX12" fmla="*/ 99167 w 98841"/>
                <a:gd name="connsiteY12" fmla="*/ 29677 h 112191"/>
                <a:gd name="connsiteX13" fmla="*/ 72597 w 98841"/>
                <a:gd name="connsiteY13" fmla="*/ 172 h 112191"/>
                <a:gd name="connsiteX14" fmla="*/ 47444 w 98841"/>
                <a:gd name="connsiteY14" fmla="*/ 12539 h 112191"/>
                <a:gd name="connsiteX15" fmla="*/ 29199 w 98841"/>
                <a:gd name="connsiteY15" fmla="*/ 172 h 112191"/>
                <a:gd name="connsiteX16" fmla="*/ 15205 w 98841"/>
                <a:gd name="connsiteY16" fmla="*/ 9536 h 112191"/>
                <a:gd name="connsiteX17" fmla="*/ 8828 w 98841"/>
                <a:gd name="connsiteY17" fmla="*/ 27204 h 112191"/>
                <a:gd name="connsiteX18" fmla="*/ 11839 w 98841"/>
                <a:gd name="connsiteY18" fmla="*/ 29500 h 112191"/>
                <a:gd name="connsiteX19" fmla="*/ 15736 w 98841"/>
                <a:gd name="connsiteY19" fmla="*/ 24200 h 112191"/>
                <a:gd name="connsiteX20" fmla="*/ 28667 w 98841"/>
                <a:gd name="connsiteY20" fmla="*/ 5119 h 112191"/>
                <a:gd name="connsiteX21" fmla="*/ 34513 w 98841"/>
                <a:gd name="connsiteY21" fmla="*/ 13776 h 112191"/>
                <a:gd name="connsiteX22" fmla="*/ 33981 w 98841"/>
                <a:gd name="connsiteY22" fmla="*/ 19076 h 112191"/>
                <a:gd name="connsiteX23" fmla="*/ 13788 w 98841"/>
                <a:gd name="connsiteY23" fmla="*/ 99642 h 112191"/>
                <a:gd name="connsiteX24" fmla="*/ 47267 w 98841"/>
                <a:gd name="connsiteY24" fmla="*/ 21373 h 112191"/>
                <a:gd name="connsiteX25" fmla="*/ 72066 w 98841"/>
                <a:gd name="connsiteY25" fmla="*/ 5119 h 112191"/>
                <a:gd name="connsiteX26" fmla="*/ 84997 w 98841"/>
                <a:gd name="connsiteY26" fmla="*/ 22257 h 112191"/>
                <a:gd name="connsiteX27" fmla="*/ 75785 w 98841"/>
                <a:gd name="connsiteY27" fmla="*/ 57769 h 112191"/>
                <a:gd name="connsiteX28" fmla="*/ 53644 w 98841"/>
                <a:gd name="connsiteY28" fmla="*/ 74907 h 112191"/>
                <a:gd name="connsiteX29" fmla="*/ 37878 w 98841"/>
                <a:gd name="connsiteY29" fmla="*/ 59536 h 112191"/>
                <a:gd name="connsiteX30" fmla="*/ 38410 w 98841"/>
                <a:gd name="connsiteY30" fmla="*/ 56886 h 112191"/>
                <a:gd name="connsiteX31" fmla="*/ 47267 w 98841"/>
                <a:gd name="connsiteY31" fmla="*/ 21373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788" y="99642"/>
                  </a:moveTo>
                  <a:cubicBezTo>
                    <a:pt x="12548" y="104589"/>
                    <a:pt x="12194" y="106003"/>
                    <a:pt x="5108" y="106003"/>
                  </a:cubicBezTo>
                  <a:cubicBezTo>
                    <a:pt x="2806" y="106003"/>
                    <a:pt x="326" y="106003"/>
                    <a:pt x="326" y="109713"/>
                  </a:cubicBezTo>
                  <a:cubicBezTo>
                    <a:pt x="326" y="111656"/>
                    <a:pt x="1920" y="112363"/>
                    <a:pt x="2806" y="112363"/>
                  </a:cubicBezTo>
                  <a:cubicBezTo>
                    <a:pt x="7411" y="112363"/>
                    <a:pt x="13257" y="111656"/>
                    <a:pt x="18039" y="111656"/>
                  </a:cubicBezTo>
                  <a:cubicBezTo>
                    <a:pt x="24062" y="111656"/>
                    <a:pt x="30793" y="112363"/>
                    <a:pt x="36639" y="112363"/>
                  </a:cubicBezTo>
                  <a:cubicBezTo>
                    <a:pt x="38233" y="112363"/>
                    <a:pt x="40181" y="111833"/>
                    <a:pt x="40181" y="108476"/>
                  </a:cubicBezTo>
                  <a:cubicBezTo>
                    <a:pt x="40181" y="106003"/>
                    <a:pt x="37701" y="106003"/>
                    <a:pt x="35576" y="106003"/>
                  </a:cubicBezTo>
                  <a:cubicBezTo>
                    <a:pt x="31679" y="106003"/>
                    <a:pt x="26896" y="106003"/>
                    <a:pt x="26896" y="103882"/>
                  </a:cubicBezTo>
                  <a:cubicBezTo>
                    <a:pt x="26896" y="102999"/>
                    <a:pt x="28136" y="98405"/>
                    <a:pt x="28845" y="95755"/>
                  </a:cubicBezTo>
                  <a:cubicBezTo>
                    <a:pt x="30970" y="86391"/>
                    <a:pt x="33450" y="76850"/>
                    <a:pt x="35399" y="69430"/>
                  </a:cubicBezTo>
                  <a:cubicBezTo>
                    <a:pt x="37524" y="72964"/>
                    <a:pt x="43015" y="79854"/>
                    <a:pt x="53644" y="79854"/>
                  </a:cubicBezTo>
                  <a:cubicBezTo>
                    <a:pt x="75254" y="79854"/>
                    <a:pt x="99167" y="56002"/>
                    <a:pt x="99167" y="29677"/>
                  </a:cubicBezTo>
                  <a:cubicBezTo>
                    <a:pt x="99167" y="9006"/>
                    <a:pt x="84819" y="172"/>
                    <a:pt x="72597" y="172"/>
                  </a:cubicBezTo>
                  <a:cubicBezTo>
                    <a:pt x="61615" y="172"/>
                    <a:pt x="52226" y="7592"/>
                    <a:pt x="47444" y="12539"/>
                  </a:cubicBezTo>
                  <a:cubicBezTo>
                    <a:pt x="44432" y="2469"/>
                    <a:pt x="34513" y="172"/>
                    <a:pt x="29199" y="172"/>
                  </a:cubicBezTo>
                  <a:cubicBezTo>
                    <a:pt x="22291" y="172"/>
                    <a:pt x="18039" y="4765"/>
                    <a:pt x="15205" y="9536"/>
                  </a:cubicBezTo>
                  <a:cubicBezTo>
                    <a:pt x="11662" y="15543"/>
                    <a:pt x="8828" y="26144"/>
                    <a:pt x="8828" y="27204"/>
                  </a:cubicBezTo>
                  <a:cubicBezTo>
                    <a:pt x="8828" y="29500"/>
                    <a:pt x="11308" y="29500"/>
                    <a:pt x="11839" y="29500"/>
                  </a:cubicBezTo>
                  <a:cubicBezTo>
                    <a:pt x="14319" y="29500"/>
                    <a:pt x="14497" y="28970"/>
                    <a:pt x="15736" y="24200"/>
                  </a:cubicBezTo>
                  <a:cubicBezTo>
                    <a:pt x="18394" y="13953"/>
                    <a:pt x="21759" y="5119"/>
                    <a:pt x="28667" y="5119"/>
                  </a:cubicBezTo>
                  <a:cubicBezTo>
                    <a:pt x="33273" y="5119"/>
                    <a:pt x="34513" y="9006"/>
                    <a:pt x="34513" y="13776"/>
                  </a:cubicBezTo>
                  <a:cubicBezTo>
                    <a:pt x="34513" y="15719"/>
                    <a:pt x="34159" y="18016"/>
                    <a:pt x="33981" y="19076"/>
                  </a:cubicBezTo>
                  <a:lnTo>
                    <a:pt x="13788" y="99642"/>
                  </a:lnTo>
                  <a:close/>
                  <a:moveTo>
                    <a:pt x="47267" y="21373"/>
                  </a:moveTo>
                  <a:cubicBezTo>
                    <a:pt x="57541" y="7769"/>
                    <a:pt x="66397" y="5119"/>
                    <a:pt x="72066" y="5119"/>
                  </a:cubicBezTo>
                  <a:cubicBezTo>
                    <a:pt x="78974" y="5119"/>
                    <a:pt x="84997" y="10242"/>
                    <a:pt x="84997" y="22257"/>
                  </a:cubicBezTo>
                  <a:cubicBezTo>
                    <a:pt x="84997" y="29500"/>
                    <a:pt x="81100" y="47522"/>
                    <a:pt x="75785" y="57769"/>
                  </a:cubicBezTo>
                  <a:cubicBezTo>
                    <a:pt x="71357" y="66426"/>
                    <a:pt x="62677" y="74907"/>
                    <a:pt x="53644" y="74907"/>
                  </a:cubicBezTo>
                  <a:cubicBezTo>
                    <a:pt x="41067" y="74907"/>
                    <a:pt x="37878" y="61303"/>
                    <a:pt x="37878" y="59536"/>
                  </a:cubicBezTo>
                  <a:cubicBezTo>
                    <a:pt x="37878" y="58829"/>
                    <a:pt x="38233" y="57592"/>
                    <a:pt x="38410" y="56886"/>
                  </a:cubicBezTo>
                  <a:lnTo>
                    <a:pt x="47267" y="21373"/>
                  </a:lnTo>
                  <a:close/>
                </a:path>
              </a:pathLst>
            </a:custGeom>
            <a:solidFill>
              <a:srgbClr val="000000"/>
            </a:solidFill>
            <a:ln w="25400"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12A03B3D-A21E-5FD7-0F48-E281A89EEDAF}"/>
                </a:ext>
              </a:extLst>
            </p:cNvPr>
            <p:cNvSpPr/>
            <p:nvPr>
              <p:custDataLst>
                <p:tags r:id="rId287"/>
              </p:custDataLst>
            </p:nvPr>
          </p:nvSpPr>
          <p:spPr>
            <a:xfrm>
              <a:off x="10932078" y="6828815"/>
              <a:ext cx="68829" cy="88888"/>
            </a:xfrm>
            <a:custGeom>
              <a:avLst/>
              <a:gdLst>
                <a:gd name="connsiteX0" fmla="*/ 31202 w 68829"/>
                <a:gd name="connsiteY0" fmla="*/ 4887 h 88888"/>
                <a:gd name="connsiteX1" fmla="*/ 31708 w 68829"/>
                <a:gd name="connsiteY1" fmla="*/ 2236 h 88888"/>
                <a:gd name="connsiteX2" fmla="*/ 27786 w 68829"/>
                <a:gd name="connsiteY2" fmla="*/ 217 h 88888"/>
                <a:gd name="connsiteX3" fmla="*/ 12223 w 68829"/>
                <a:gd name="connsiteY3" fmla="*/ 1353 h 88888"/>
                <a:gd name="connsiteX4" fmla="*/ 9187 w 68829"/>
                <a:gd name="connsiteY4" fmla="*/ 2110 h 88888"/>
                <a:gd name="connsiteX5" fmla="*/ 8301 w 68829"/>
                <a:gd name="connsiteY5" fmla="*/ 5013 h 88888"/>
                <a:gd name="connsiteX6" fmla="*/ 12097 w 68829"/>
                <a:gd name="connsiteY6" fmla="*/ 7158 h 88888"/>
                <a:gd name="connsiteX7" fmla="*/ 16399 w 68829"/>
                <a:gd name="connsiteY7" fmla="*/ 7411 h 88888"/>
                <a:gd name="connsiteX8" fmla="*/ 18929 w 68829"/>
                <a:gd name="connsiteY8" fmla="*/ 9051 h 88888"/>
                <a:gd name="connsiteX9" fmla="*/ 18296 w 68829"/>
                <a:gd name="connsiteY9" fmla="*/ 11954 h 88888"/>
                <a:gd name="connsiteX10" fmla="*/ 836 w 68829"/>
                <a:gd name="connsiteY10" fmla="*/ 81616 h 88888"/>
                <a:gd name="connsiteX11" fmla="*/ 330 w 68829"/>
                <a:gd name="connsiteY11" fmla="*/ 84518 h 88888"/>
                <a:gd name="connsiteX12" fmla="*/ 5138 w 68829"/>
                <a:gd name="connsiteY12" fmla="*/ 89062 h 88888"/>
                <a:gd name="connsiteX13" fmla="*/ 11717 w 68829"/>
                <a:gd name="connsiteY13" fmla="*/ 82625 h 88888"/>
                <a:gd name="connsiteX14" fmla="*/ 17411 w 68829"/>
                <a:gd name="connsiteY14" fmla="*/ 59405 h 88888"/>
                <a:gd name="connsiteX15" fmla="*/ 36516 w 68829"/>
                <a:gd name="connsiteY15" fmla="*/ 69375 h 88888"/>
                <a:gd name="connsiteX16" fmla="*/ 36136 w 68829"/>
                <a:gd name="connsiteY16" fmla="*/ 72277 h 88888"/>
                <a:gd name="connsiteX17" fmla="*/ 35757 w 68829"/>
                <a:gd name="connsiteY17" fmla="*/ 75558 h 88888"/>
                <a:gd name="connsiteX18" fmla="*/ 51193 w 68829"/>
                <a:gd name="connsiteY18" fmla="*/ 89062 h 88888"/>
                <a:gd name="connsiteX19" fmla="*/ 69160 w 68829"/>
                <a:gd name="connsiteY19" fmla="*/ 69501 h 88888"/>
                <a:gd name="connsiteX20" fmla="*/ 66503 w 68829"/>
                <a:gd name="connsiteY20" fmla="*/ 67734 h 88888"/>
                <a:gd name="connsiteX21" fmla="*/ 63466 w 68829"/>
                <a:gd name="connsiteY21" fmla="*/ 70636 h 88888"/>
                <a:gd name="connsiteX22" fmla="*/ 51699 w 68829"/>
                <a:gd name="connsiteY22" fmla="*/ 84771 h 88888"/>
                <a:gd name="connsiteX23" fmla="*/ 46385 w 68829"/>
                <a:gd name="connsiteY23" fmla="*/ 77325 h 88888"/>
                <a:gd name="connsiteX24" fmla="*/ 46891 w 68829"/>
                <a:gd name="connsiteY24" fmla="*/ 73287 h 88888"/>
                <a:gd name="connsiteX25" fmla="*/ 47524 w 68829"/>
                <a:gd name="connsiteY25" fmla="*/ 68996 h 88888"/>
                <a:gd name="connsiteX26" fmla="*/ 25255 w 68829"/>
                <a:gd name="connsiteY26" fmla="*/ 55366 h 88888"/>
                <a:gd name="connsiteX27" fmla="*/ 36136 w 68829"/>
                <a:gd name="connsiteY27" fmla="*/ 47290 h 88888"/>
                <a:gd name="connsiteX28" fmla="*/ 57519 w 68829"/>
                <a:gd name="connsiteY28" fmla="*/ 36184 h 88888"/>
                <a:gd name="connsiteX29" fmla="*/ 61948 w 68829"/>
                <a:gd name="connsiteY29" fmla="*/ 37698 h 88888"/>
                <a:gd name="connsiteX30" fmla="*/ 60936 w 68829"/>
                <a:gd name="connsiteY30" fmla="*/ 38077 h 88888"/>
                <a:gd name="connsiteX31" fmla="*/ 55115 w 68829"/>
                <a:gd name="connsiteY31" fmla="*/ 45649 h 88888"/>
                <a:gd name="connsiteX32" fmla="*/ 60809 w 68829"/>
                <a:gd name="connsiteY32" fmla="*/ 50823 h 88888"/>
                <a:gd name="connsiteX33" fmla="*/ 68654 w 68829"/>
                <a:gd name="connsiteY33" fmla="*/ 41863 h 88888"/>
                <a:gd name="connsiteX34" fmla="*/ 57772 w 68829"/>
                <a:gd name="connsiteY34" fmla="*/ 31893 h 88888"/>
                <a:gd name="connsiteX35" fmla="*/ 32594 w 68829"/>
                <a:gd name="connsiteY35" fmla="*/ 45144 h 88888"/>
                <a:gd name="connsiteX36" fmla="*/ 18929 w 68829"/>
                <a:gd name="connsiteY36" fmla="*/ 53852 h 88888"/>
                <a:gd name="connsiteX37" fmla="*/ 31202 w 68829"/>
                <a:gd name="connsiteY37" fmla="*/ 4887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202" y="4887"/>
                  </a:moveTo>
                  <a:cubicBezTo>
                    <a:pt x="31708" y="3120"/>
                    <a:pt x="31708" y="2867"/>
                    <a:pt x="31708" y="2236"/>
                  </a:cubicBezTo>
                  <a:cubicBezTo>
                    <a:pt x="31708" y="91"/>
                    <a:pt x="29810" y="91"/>
                    <a:pt x="27786" y="217"/>
                  </a:cubicBezTo>
                  <a:lnTo>
                    <a:pt x="12223" y="1353"/>
                  </a:lnTo>
                  <a:cubicBezTo>
                    <a:pt x="10072" y="1479"/>
                    <a:pt x="9819" y="1605"/>
                    <a:pt x="9187" y="2110"/>
                  </a:cubicBezTo>
                  <a:cubicBezTo>
                    <a:pt x="8680" y="2741"/>
                    <a:pt x="8301" y="4256"/>
                    <a:pt x="8301" y="5013"/>
                  </a:cubicBezTo>
                  <a:cubicBezTo>
                    <a:pt x="8301" y="7158"/>
                    <a:pt x="10325" y="7158"/>
                    <a:pt x="12097" y="7158"/>
                  </a:cubicBezTo>
                  <a:cubicBezTo>
                    <a:pt x="12223" y="7158"/>
                    <a:pt x="14501" y="7158"/>
                    <a:pt x="16399" y="7411"/>
                  </a:cubicBezTo>
                  <a:cubicBezTo>
                    <a:pt x="18802" y="7663"/>
                    <a:pt x="18929" y="8042"/>
                    <a:pt x="18929" y="9051"/>
                  </a:cubicBezTo>
                  <a:cubicBezTo>
                    <a:pt x="18929" y="9430"/>
                    <a:pt x="18929" y="9682"/>
                    <a:pt x="18296" y="11954"/>
                  </a:cubicBezTo>
                  <a:lnTo>
                    <a:pt x="836" y="81616"/>
                  </a:lnTo>
                  <a:cubicBezTo>
                    <a:pt x="330" y="83509"/>
                    <a:pt x="330" y="83761"/>
                    <a:pt x="330" y="84518"/>
                  </a:cubicBezTo>
                  <a:cubicBezTo>
                    <a:pt x="330" y="87421"/>
                    <a:pt x="2607" y="89062"/>
                    <a:pt x="5138" y="89062"/>
                  </a:cubicBezTo>
                  <a:cubicBezTo>
                    <a:pt x="10072" y="89062"/>
                    <a:pt x="11211" y="84392"/>
                    <a:pt x="11717" y="82625"/>
                  </a:cubicBezTo>
                  <a:lnTo>
                    <a:pt x="17411" y="59405"/>
                  </a:lnTo>
                  <a:cubicBezTo>
                    <a:pt x="20700" y="59531"/>
                    <a:pt x="36516" y="60414"/>
                    <a:pt x="36516" y="69375"/>
                  </a:cubicBezTo>
                  <a:cubicBezTo>
                    <a:pt x="36516" y="70258"/>
                    <a:pt x="36516" y="70763"/>
                    <a:pt x="36136" y="72277"/>
                  </a:cubicBezTo>
                  <a:cubicBezTo>
                    <a:pt x="35757" y="74044"/>
                    <a:pt x="35757" y="74801"/>
                    <a:pt x="35757" y="75558"/>
                  </a:cubicBezTo>
                  <a:cubicBezTo>
                    <a:pt x="35757" y="84518"/>
                    <a:pt x="43855" y="89062"/>
                    <a:pt x="51193" y="89062"/>
                  </a:cubicBezTo>
                  <a:cubicBezTo>
                    <a:pt x="64099" y="89062"/>
                    <a:pt x="69160" y="71015"/>
                    <a:pt x="69160" y="69501"/>
                  </a:cubicBezTo>
                  <a:cubicBezTo>
                    <a:pt x="69160" y="67734"/>
                    <a:pt x="67009" y="67734"/>
                    <a:pt x="66503" y="67734"/>
                  </a:cubicBezTo>
                  <a:cubicBezTo>
                    <a:pt x="64352" y="67734"/>
                    <a:pt x="64099" y="68365"/>
                    <a:pt x="63466" y="70636"/>
                  </a:cubicBezTo>
                  <a:cubicBezTo>
                    <a:pt x="62201" y="75053"/>
                    <a:pt x="58532" y="84771"/>
                    <a:pt x="51699" y="84771"/>
                  </a:cubicBezTo>
                  <a:cubicBezTo>
                    <a:pt x="47018" y="84771"/>
                    <a:pt x="46385" y="80101"/>
                    <a:pt x="46385" y="77325"/>
                  </a:cubicBezTo>
                  <a:cubicBezTo>
                    <a:pt x="46385" y="77199"/>
                    <a:pt x="46385" y="75432"/>
                    <a:pt x="46891" y="73287"/>
                  </a:cubicBezTo>
                  <a:cubicBezTo>
                    <a:pt x="47397" y="71267"/>
                    <a:pt x="47524" y="70005"/>
                    <a:pt x="47524" y="68996"/>
                  </a:cubicBezTo>
                  <a:cubicBezTo>
                    <a:pt x="47524" y="57890"/>
                    <a:pt x="33606" y="55997"/>
                    <a:pt x="25255" y="55366"/>
                  </a:cubicBezTo>
                  <a:cubicBezTo>
                    <a:pt x="28798" y="53347"/>
                    <a:pt x="34112" y="49056"/>
                    <a:pt x="36136" y="47290"/>
                  </a:cubicBezTo>
                  <a:cubicBezTo>
                    <a:pt x="43348" y="41611"/>
                    <a:pt x="50307" y="36184"/>
                    <a:pt x="57519" y="36184"/>
                  </a:cubicBezTo>
                  <a:cubicBezTo>
                    <a:pt x="60429" y="36184"/>
                    <a:pt x="61189" y="36941"/>
                    <a:pt x="61948" y="37698"/>
                  </a:cubicBezTo>
                  <a:cubicBezTo>
                    <a:pt x="61821" y="37698"/>
                    <a:pt x="61189" y="38077"/>
                    <a:pt x="60936" y="38077"/>
                  </a:cubicBezTo>
                  <a:cubicBezTo>
                    <a:pt x="55115" y="40096"/>
                    <a:pt x="55115" y="45270"/>
                    <a:pt x="55115" y="45649"/>
                  </a:cubicBezTo>
                  <a:cubicBezTo>
                    <a:pt x="55115" y="47794"/>
                    <a:pt x="56634" y="50823"/>
                    <a:pt x="60809" y="50823"/>
                  </a:cubicBezTo>
                  <a:cubicBezTo>
                    <a:pt x="63339" y="50823"/>
                    <a:pt x="68654" y="48804"/>
                    <a:pt x="68654" y="41863"/>
                  </a:cubicBezTo>
                  <a:cubicBezTo>
                    <a:pt x="68654" y="35679"/>
                    <a:pt x="63846" y="31893"/>
                    <a:pt x="57772" y="31893"/>
                  </a:cubicBezTo>
                  <a:cubicBezTo>
                    <a:pt x="49169" y="31893"/>
                    <a:pt x="41830" y="37698"/>
                    <a:pt x="32594" y="45144"/>
                  </a:cubicBezTo>
                  <a:cubicBezTo>
                    <a:pt x="28165" y="48678"/>
                    <a:pt x="23990" y="51833"/>
                    <a:pt x="18929" y="53852"/>
                  </a:cubicBezTo>
                  <a:lnTo>
                    <a:pt x="31202" y="4887"/>
                  </a:lnTo>
                  <a:close/>
                </a:path>
              </a:pathLst>
            </a:custGeom>
            <a:solidFill>
              <a:srgbClr val="000000"/>
            </a:solidFill>
            <a:ln w="25400"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392B7C72-DBC1-86B5-CC0A-B24DE995D927}"/>
                </a:ext>
              </a:extLst>
            </p:cNvPr>
            <p:cNvSpPr/>
            <p:nvPr>
              <p:custDataLst>
                <p:tags r:id="rId288"/>
              </p:custDataLst>
            </p:nvPr>
          </p:nvSpPr>
          <p:spPr>
            <a:xfrm>
              <a:off x="11099298" y="6388380"/>
              <a:ext cx="10122" cy="252398"/>
            </a:xfrm>
            <a:custGeom>
              <a:avLst/>
              <a:gdLst>
                <a:gd name="connsiteX0" fmla="*/ 10458 w 10122"/>
                <a:gd name="connsiteY0" fmla="*/ 9246 h 252398"/>
                <a:gd name="connsiteX1" fmla="*/ 5397 w 10122"/>
                <a:gd name="connsiteY1" fmla="*/ 159 h 252398"/>
                <a:gd name="connsiteX2" fmla="*/ 336 w 10122"/>
                <a:gd name="connsiteY2" fmla="*/ 9246 h 252398"/>
                <a:gd name="connsiteX3" fmla="*/ 336 w 10122"/>
                <a:gd name="connsiteY3" fmla="*/ 243472 h 252398"/>
                <a:gd name="connsiteX4" fmla="*/ 5397 w 10122"/>
                <a:gd name="connsiteY4" fmla="*/ 252558 h 252398"/>
                <a:gd name="connsiteX5" fmla="*/ 10458 w 10122"/>
                <a:gd name="connsiteY5" fmla="*/ 243472 h 252398"/>
                <a:gd name="connsiteX6" fmla="*/ 10458 w 10122"/>
                <a:gd name="connsiteY6" fmla="*/ 9246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458" y="9246"/>
                  </a:moveTo>
                  <a:cubicBezTo>
                    <a:pt x="10458" y="4703"/>
                    <a:pt x="10458" y="159"/>
                    <a:pt x="5397" y="159"/>
                  </a:cubicBezTo>
                  <a:cubicBezTo>
                    <a:pt x="336" y="159"/>
                    <a:pt x="336" y="4703"/>
                    <a:pt x="336" y="9246"/>
                  </a:cubicBezTo>
                  <a:lnTo>
                    <a:pt x="336" y="243472"/>
                  </a:lnTo>
                  <a:cubicBezTo>
                    <a:pt x="336" y="248015"/>
                    <a:pt x="336" y="252558"/>
                    <a:pt x="5397" y="252558"/>
                  </a:cubicBezTo>
                  <a:cubicBezTo>
                    <a:pt x="10458" y="252558"/>
                    <a:pt x="10458" y="248015"/>
                    <a:pt x="10458" y="243472"/>
                  </a:cubicBezTo>
                  <a:lnTo>
                    <a:pt x="10458" y="9246"/>
                  </a:lnTo>
                  <a:close/>
                </a:path>
              </a:pathLst>
            </a:custGeom>
            <a:solidFill>
              <a:srgbClr val="000000"/>
            </a:solidFill>
            <a:ln w="25400"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EEF83AA1-7C70-5EAA-0BF6-EACF956CCA3E}"/>
                </a:ext>
              </a:extLst>
            </p:cNvPr>
            <p:cNvSpPr/>
            <p:nvPr>
              <p:custDataLst>
                <p:tags r:id="rId289"/>
              </p:custDataLst>
            </p:nvPr>
          </p:nvSpPr>
          <p:spPr>
            <a:xfrm>
              <a:off x="11131379" y="6466119"/>
              <a:ext cx="132092" cy="160525"/>
            </a:xfrm>
            <a:custGeom>
              <a:avLst/>
              <a:gdLst>
                <a:gd name="connsiteX0" fmla="*/ 19823 w 132092"/>
                <a:gd name="connsiteY0" fmla="*/ 142512 h 160525"/>
                <a:gd name="connsiteX1" fmla="*/ 6159 w 132092"/>
                <a:gd name="connsiteY1" fmla="*/ 152861 h 160525"/>
                <a:gd name="connsiteX2" fmla="*/ 339 w 132092"/>
                <a:gd name="connsiteY2" fmla="*/ 157656 h 160525"/>
                <a:gd name="connsiteX3" fmla="*/ 3628 w 132092"/>
                <a:gd name="connsiteY3" fmla="*/ 160685 h 160525"/>
                <a:gd name="connsiteX4" fmla="*/ 24885 w 132092"/>
                <a:gd name="connsiteY4" fmla="*/ 159928 h 160525"/>
                <a:gd name="connsiteX5" fmla="*/ 49937 w 132092"/>
                <a:gd name="connsiteY5" fmla="*/ 160685 h 160525"/>
                <a:gd name="connsiteX6" fmla="*/ 54491 w 132092"/>
                <a:gd name="connsiteY6" fmla="*/ 155637 h 160525"/>
                <a:gd name="connsiteX7" fmla="*/ 48418 w 132092"/>
                <a:gd name="connsiteY7" fmla="*/ 152861 h 160525"/>
                <a:gd name="connsiteX8" fmla="*/ 35766 w 132092"/>
                <a:gd name="connsiteY8" fmla="*/ 148822 h 160525"/>
                <a:gd name="connsiteX9" fmla="*/ 48165 w 132092"/>
                <a:gd name="connsiteY9" fmla="*/ 98343 h 160525"/>
                <a:gd name="connsiteX10" fmla="*/ 71446 w 132092"/>
                <a:gd name="connsiteY10" fmla="*/ 114496 h 160525"/>
                <a:gd name="connsiteX11" fmla="*/ 132431 w 132092"/>
                <a:gd name="connsiteY11" fmla="*/ 40543 h 160525"/>
                <a:gd name="connsiteX12" fmla="*/ 98775 w 132092"/>
                <a:gd name="connsiteY12" fmla="*/ 159 h 160525"/>
                <a:gd name="connsiteX13" fmla="*/ 65626 w 132092"/>
                <a:gd name="connsiteY13" fmla="*/ 19089 h 160525"/>
                <a:gd name="connsiteX14" fmla="*/ 42851 w 132092"/>
                <a:gd name="connsiteY14" fmla="*/ 159 h 160525"/>
                <a:gd name="connsiteX15" fmla="*/ 24125 w 132092"/>
                <a:gd name="connsiteY15" fmla="*/ 14546 h 160525"/>
                <a:gd name="connsiteX16" fmla="*/ 16281 w 132092"/>
                <a:gd name="connsiteY16" fmla="*/ 39029 h 160525"/>
                <a:gd name="connsiteX17" fmla="*/ 19317 w 132092"/>
                <a:gd name="connsiteY17" fmla="*/ 41553 h 160525"/>
                <a:gd name="connsiteX18" fmla="*/ 23619 w 132092"/>
                <a:gd name="connsiteY18" fmla="*/ 35748 h 160525"/>
                <a:gd name="connsiteX19" fmla="*/ 42092 w 132092"/>
                <a:gd name="connsiteY19" fmla="*/ 5712 h 160525"/>
                <a:gd name="connsiteX20" fmla="*/ 49937 w 132092"/>
                <a:gd name="connsiteY20" fmla="*/ 17323 h 160525"/>
                <a:gd name="connsiteX21" fmla="*/ 48165 w 132092"/>
                <a:gd name="connsiteY21" fmla="*/ 30195 h 160525"/>
                <a:gd name="connsiteX22" fmla="*/ 19823 w 132092"/>
                <a:gd name="connsiteY22" fmla="*/ 142512 h 160525"/>
                <a:gd name="connsiteX23" fmla="*/ 64360 w 132092"/>
                <a:gd name="connsiteY23" fmla="*/ 32971 h 160525"/>
                <a:gd name="connsiteX24" fmla="*/ 77519 w 132092"/>
                <a:gd name="connsiteY24" fmla="*/ 15303 h 160525"/>
                <a:gd name="connsiteX25" fmla="*/ 98016 w 132092"/>
                <a:gd name="connsiteY25" fmla="*/ 5712 h 160525"/>
                <a:gd name="connsiteX26" fmla="*/ 114212 w 132092"/>
                <a:gd name="connsiteY26" fmla="*/ 29438 h 160525"/>
                <a:gd name="connsiteX27" fmla="*/ 101306 w 132092"/>
                <a:gd name="connsiteY27" fmla="*/ 82946 h 160525"/>
                <a:gd name="connsiteX28" fmla="*/ 71193 w 132092"/>
                <a:gd name="connsiteY28" fmla="*/ 108943 h 160525"/>
                <a:gd name="connsiteX29" fmla="*/ 51202 w 132092"/>
                <a:gd name="connsiteY29" fmla="*/ 86480 h 160525"/>
                <a:gd name="connsiteX30" fmla="*/ 51961 w 132092"/>
                <a:gd name="connsiteY30" fmla="*/ 82441 h 160525"/>
                <a:gd name="connsiteX31" fmla="*/ 64360 w 132092"/>
                <a:gd name="connsiteY31" fmla="*/ 32971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823" y="142512"/>
                  </a:moveTo>
                  <a:cubicBezTo>
                    <a:pt x="17799" y="151094"/>
                    <a:pt x="17293" y="152861"/>
                    <a:pt x="6159" y="152861"/>
                  </a:cubicBezTo>
                  <a:cubicBezTo>
                    <a:pt x="3122" y="152861"/>
                    <a:pt x="339" y="152861"/>
                    <a:pt x="339" y="157656"/>
                  </a:cubicBezTo>
                  <a:cubicBezTo>
                    <a:pt x="339" y="159675"/>
                    <a:pt x="1604" y="160685"/>
                    <a:pt x="3628" y="160685"/>
                  </a:cubicBezTo>
                  <a:cubicBezTo>
                    <a:pt x="10461" y="160685"/>
                    <a:pt x="17799" y="159928"/>
                    <a:pt x="24885" y="159928"/>
                  </a:cubicBezTo>
                  <a:cubicBezTo>
                    <a:pt x="33235" y="159928"/>
                    <a:pt x="41839" y="160685"/>
                    <a:pt x="49937" y="160685"/>
                  </a:cubicBezTo>
                  <a:cubicBezTo>
                    <a:pt x="51202" y="160685"/>
                    <a:pt x="54491" y="160685"/>
                    <a:pt x="54491" y="155637"/>
                  </a:cubicBezTo>
                  <a:cubicBezTo>
                    <a:pt x="54491" y="152861"/>
                    <a:pt x="51961" y="152861"/>
                    <a:pt x="48418" y="152861"/>
                  </a:cubicBezTo>
                  <a:cubicBezTo>
                    <a:pt x="35766" y="152861"/>
                    <a:pt x="35766" y="151094"/>
                    <a:pt x="35766" y="148822"/>
                  </a:cubicBezTo>
                  <a:cubicBezTo>
                    <a:pt x="35766" y="145794"/>
                    <a:pt x="46394" y="104653"/>
                    <a:pt x="48165" y="98343"/>
                  </a:cubicBezTo>
                  <a:cubicBezTo>
                    <a:pt x="51455" y="105662"/>
                    <a:pt x="58540" y="114496"/>
                    <a:pt x="71446" y="114496"/>
                  </a:cubicBezTo>
                  <a:cubicBezTo>
                    <a:pt x="100800" y="114496"/>
                    <a:pt x="132431" y="77646"/>
                    <a:pt x="132431" y="40543"/>
                  </a:cubicBezTo>
                  <a:cubicBezTo>
                    <a:pt x="132431" y="16818"/>
                    <a:pt x="118007" y="159"/>
                    <a:pt x="98775" y="159"/>
                  </a:cubicBezTo>
                  <a:cubicBezTo>
                    <a:pt x="86123" y="159"/>
                    <a:pt x="73976" y="9246"/>
                    <a:pt x="65626" y="19089"/>
                  </a:cubicBezTo>
                  <a:cubicBezTo>
                    <a:pt x="63095" y="5460"/>
                    <a:pt x="52214" y="159"/>
                    <a:pt x="42851" y="159"/>
                  </a:cubicBezTo>
                  <a:cubicBezTo>
                    <a:pt x="31211" y="159"/>
                    <a:pt x="26403" y="10003"/>
                    <a:pt x="24125" y="14546"/>
                  </a:cubicBezTo>
                  <a:cubicBezTo>
                    <a:pt x="19570" y="23128"/>
                    <a:pt x="16281" y="38272"/>
                    <a:pt x="16281" y="39029"/>
                  </a:cubicBezTo>
                  <a:cubicBezTo>
                    <a:pt x="16281" y="41553"/>
                    <a:pt x="18811" y="41553"/>
                    <a:pt x="19317" y="41553"/>
                  </a:cubicBezTo>
                  <a:cubicBezTo>
                    <a:pt x="21848" y="41553"/>
                    <a:pt x="22101" y="41300"/>
                    <a:pt x="23619" y="35748"/>
                  </a:cubicBezTo>
                  <a:cubicBezTo>
                    <a:pt x="27921" y="17827"/>
                    <a:pt x="32982" y="5712"/>
                    <a:pt x="42092" y="5712"/>
                  </a:cubicBezTo>
                  <a:cubicBezTo>
                    <a:pt x="46394" y="5712"/>
                    <a:pt x="49937" y="7731"/>
                    <a:pt x="49937" y="17323"/>
                  </a:cubicBezTo>
                  <a:cubicBezTo>
                    <a:pt x="49937" y="23128"/>
                    <a:pt x="49177" y="25904"/>
                    <a:pt x="48165" y="30195"/>
                  </a:cubicBezTo>
                  <a:lnTo>
                    <a:pt x="19823" y="142512"/>
                  </a:lnTo>
                  <a:close/>
                  <a:moveTo>
                    <a:pt x="64360" y="32971"/>
                  </a:moveTo>
                  <a:cubicBezTo>
                    <a:pt x="66132" y="26156"/>
                    <a:pt x="72964" y="19089"/>
                    <a:pt x="77519" y="15303"/>
                  </a:cubicBezTo>
                  <a:cubicBezTo>
                    <a:pt x="86376" y="7479"/>
                    <a:pt x="93714" y="5712"/>
                    <a:pt x="98016" y="5712"/>
                  </a:cubicBezTo>
                  <a:cubicBezTo>
                    <a:pt x="108138" y="5712"/>
                    <a:pt x="114212" y="14546"/>
                    <a:pt x="114212" y="29438"/>
                  </a:cubicBezTo>
                  <a:cubicBezTo>
                    <a:pt x="114212" y="44329"/>
                    <a:pt x="105861" y="73355"/>
                    <a:pt x="101306" y="82946"/>
                  </a:cubicBezTo>
                  <a:cubicBezTo>
                    <a:pt x="92702" y="100614"/>
                    <a:pt x="80556" y="108943"/>
                    <a:pt x="71193" y="108943"/>
                  </a:cubicBezTo>
                  <a:cubicBezTo>
                    <a:pt x="54491" y="108943"/>
                    <a:pt x="51202" y="87994"/>
                    <a:pt x="51202" y="86480"/>
                  </a:cubicBezTo>
                  <a:cubicBezTo>
                    <a:pt x="51202" y="85975"/>
                    <a:pt x="51202" y="85470"/>
                    <a:pt x="51961" y="82441"/>
                  </a:cubicBezTo>
                  <a:lnTo>
                    <a:pt x="64360" y="32971"/>
                  </a:lnTo>
                  <a:close/>
                </a:path>
              </a:pathLst>
            </a:custGeom>
            <a:solidFill>
              <a:srgbClr val="000000"/>
            </a:solidFill>
            <a:ln w="25400"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1B0A2C8B-9551-95EC-EB39-2F6469DBFE70}"/>
                </a:ext>
              </a:extLst>
            </p:cNvPr>
            <p:cNvSpPr/>
            <p:nvPr>
              <p:custDataLst>
                <p:tags r:id="rId290"/>
              </p:custDataLst>
            </p:nvPr>
          </p:nvSpPr>
          <p:spPr>
            <a:xfrm>
              <a:off x="11275296" y="6374702"/>
              <a:ext cx="44461" cy="91519"/>
            </a:xfrm>
            <a:custGeom>
              <a:avLst/>
              <a:gdLst>
                <a:gd name="connsiteX0" fmla="*/ 43210 w 44461"/>
                <a:gd name="connsiteY0" fmla="*/ 15526 h 91519"/>
                <a:gd name="connsiteX1" fmla="*/ 44805 w 44461"/>
                <a:gd name="connsiteY1" fmla="*/ 9873 h 91519"/>
                <a:gd name="connsiteX2" fmla="*/ 34354 w 44461"/>
                <a:gd name="connsiteY2" fmla="*/ 155 h 91519"/>
                <a:gd name="connsiteX3" fmla="*/ 24611 w 44461"/>
                <a:gd name="connsiteY3" fmla="*/ 8459 h 91519"/>
                <a:gd name="connsiteX4" fmla="*/ 1229 w 44461"/>
                <a:gd name="connsiteY4" fmla="*/ 84961 h 91519"/>
                <a:gd name="connsiteX5" fmla="*/ 344 w 44461"/>
                <a:gd name="connsiteY5" fmla="*/ 87788 h 91519"/>
                <a:gd name="connsiteX6" fmla="*/ 7252 w 44461"/>
                <a:gd name="connsiteY6" fmla="*/ 91675 h 91519"/>
                <a:gd name="connsiteX7" fmla="*/ 9909 w 44461"/>
                <a:gd name="connsiteY7" fmla="*/ 88672 h 91519"/>
                <a:gd name="connsiteX8" fmla="*/ 43210 w 44461"/>
                <a:gd name="connsiteY8" fmla="*/ 15526 h 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61" h="91519">
                  <a:moveTo>
                    <a:pt x="43210" y="15526"/>
                  </a:moveTo>
                  <a:cubicBezTo>
                    <a:pt x="44628" y="12523"/>
                    <a:pt x="44805" y="11109"/>
                    <a:pt x="44805" y="9873"/>
                  </a:cubicBezTo>
                  <a:cubicBezTo>
                    <a:pt x="44805" y="4396"/>
                    <a:pt x="39845" y="155"/>
                    <a:pt x="34354" y="155"/>
                  </a:cubicBezTo>
                  <a:cubicBezTo>
                    <a:pt x="27622" y="155"/>
                    <a:pt x="25497" y="5632"/>
                    <a:pt x="24611" y="8459"/>
                  </a:cubicBezTo>
                  <a:lnTo>
                    <a:pt x="1229" y="84961"/>
                  </a:lnTo>
                  <a:cubicBezTo>
                    <a:pt x="1052" y="85315"/>
                    <a:pt x="344" y="87611"/>
                    <a:pt x="344" y="87788"/>
                  </a:cubicBezTo>
                  <a:cubicBezTo>
                    <a:pt x="344" y="89908"/>
                    <a:pt x="5835" y="91675"/>
                    <a:pt x="7252" y="91675"/>
                  </a:cubicBezTo>
                  <a:cubicBezTo>
                    <a:pt x="8492" y="91675"/>
                    <a:pt x="8669" y="91322"/>
                    <a:pt x="9909" y="88672"/>
                  </a:cubicBezTo>
                  <a:lnTo>
                    <a:pt x="43210" y="15526"/>
                  </a:lnTo>
                  <a:close/>
                </a:path>
              </a:pathLst>
            </a:custGeom>
            <a:solidFill>
              <a:srgbClr val="000000"/>
            </a:solidFill>
            <a:ln w="25400"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43C6A256-9AF6-73E4-4DAA-EA5814C1C30C}"/>
                </a:ext>
              </a:extLst>
            </p:cNvPr>
            <p:cNvSpPr/>
            <p:nvPr>
              <p:custDataLst>
                <p:tags r:id="rId291"/>
              </p:custDataLst>
            </p:nvPr>
          </p:nvSpPr>
          <p:spPr>
            <a:xfrm>
              <a:off x="11280079" y="6517461"/>
              <a:ext cx="87150" cy="124382"/>
            </a:xfrm>
            <a:custGeom>
              <a:avLst/>
              <a:gdLst>
                <a:gd name="connsiteX0" fmla="*/ 42502 w 87150"/>
                <a:gd name="connsiteY0" fmla="*/ 5462 h 124382"/>
                <a:gd name="connsiteX1" fmla="*/ 43210 w 87150"/>
                <a:gd name="connsiteY1" fmla="*/ 2635 h 124382"/>
                <a:gd name="connsiteX2" fmla="*/ 40376 w 87150"/>
                <a:gd name="connsiteY2" fmla="*/ 162 h 124382"/>
                <a:gd name="connsiteX3" fmla="*/ 17703 w 87150"/>
                <a:gd name="connsiteY3" fmla="*/ 1929 h 124382"/>
                <a:gd name="connsiteX4" fmla="*/ 13806 w 87150"/>
                <a:gd name="connsiteY4" fmla="*/ 5992 h 124382"/>
                <a:gd name="connsiteX5" fmla="*/ 18411 w 87150"/>
                <a:gd name="connsiteY5" fmla="*/ 8466 h 124382"/>
                <a:gd name="connsiteX6" fmla="*/ 26914 w 87150"/>
                <a:gd name="connsiteY6" fmla="*/ 11116 h 124382"/>
                <a:gd name="connsiteX7" fmla="*/ 26205 w 87150"/>
                <a:gd name="connsiteY7" fmla="*/ 15003 h 124382"/>
                <a:gd name="connsiteX8" fmla="*/ 1229 w 87150"/>
                <a:gd name="connsiteY8" fmla="*/ 115003 h 124382"/>
                <a:gd name="connsiteX9" fmla="*/ 344 w 87150"/>
                <a:gd name="connsiteY9" fmla="*/ 118890 h 124382"/>
                <a:gd name="connsiteX10" fmla="*/ 6366 w 87150"/>
                <a:gd name="connsiteY10" fmla="*/ 124544 h 124382"/>
                <a:gd name="connsiteX11" fmla="*/ 14514 w 87150"/>
                <a:gd name="connsiteY11" fmla="*/ 117123 h 124382"/>
                <a:gd name="connsiteX12" fmla="*/ 23194 w 87150"/>
                <a:gd name="connsiteY12" fmla="*/ 82848 h 124382"/>
                <a:gd name="connsiteX13" fmla="*/ 45867 w 87150"/>
                <a:gd name="connsiteY13" fmla="*/ 97335 h 124382"/>
                <a:gd name="connsiteX14" fmla="*/ 45513 w 87150"/>
                <a:gd name="connsiteY14" fmla="*/ 100869 h 124382"/>
                <a:gd name="connsiteX15" fmla="*/ 44805 w 87150"/>
                <a:gd name="connsiteY15" fmla="*/ 106346 h 124382"/>
                <a:gd name="connsiteX16" fmla="*/ 63581 w 87150"/>
                <a:gd name="connsiteY16" fmla="*/ 124544 h 124382"/>
                <a:gd name="connsiteX17" fmla="*/ 86077 w 87150"/>
                <a:gd name="connsiteY17" fmla="*/ 97512 h 124382"/>
                <a:gd name="connsiteX18" fmla="*/ 83243 w 87150"/>
                <a:gd name="connsiteY18" fmla="*/ 95215 h 124382"/>
                <a:gd name="connsiteX19" fmla="*/ 79700 w 87150"/>
                <a:gd name="connsiteY19" fmla="*/ 99456 h 124382"/>
                <a:gd name="connsiteX20" fmla="*/ 64112 w 87150"/>
                <a:gd name="connsiteY20" fmla="*/ 119597 h 124382"/>
                <a:gd name="connsiteX21" fmla="*/ 57913 w 87150"/>
                <a:gd name="connsiteY21" fmla="*/ 110410 h 124382"/>
                <a:gd name="connsiteX22" fmla="*/ 58975 w 87150"/>
                <a:gd name="connsiteY22" fmla="*/ 102459 h 124382"/>
                <a:gd name="connsiteX23" fmla="*/ 59861 w 87150"/>
                <a:gd name="connsiteY23" fmla="*/ 96982 h 124382"/>
                <a:gd name="connsiteX24" fmla="*/ 31165 w 87150"/>
                <a:gd name="connsiteY24" fmla="*/ 78254 h 124382"/>
                <a:gd name="connsiteX25" fmla="*/ 45867 w 87150"/>
                <a:gd name="connsiteY25" fmla="*/ 66593 h 124382"/>
                <a:gd name="connsiteX26" fmla="*/ 73678 w 87150"/>
                <a:gd name="connsiteY26" fmla="*/ 49809 h 124382"/>
                <a:gd name="connsiteX27" fmla="*/ 79523 w 87150"/>
                <a:gd name="connsiteY27" fmla="*/ 52106 h 124382"/>
                <a:gd name="connsiteX28" fmla="*/ 70312 w 87150"/>
                <a:gd name="connsiteY28" fmla="*/ 62000 h 124382"/>
                <a:gd name="connsiteX29" fmla="*/ 77398 w 87150"/>
                <a:gd name="connsiteY29" fmla="*/ 68537 h 124382"/>
                <a:gd name="connsiteX30" fmla="*/ 87494 w 87150"/>
                <a:gd name="connsiteY30" fmla="*/ 57229 h 124382"/>
                <a:gd name="connsiteX31" fmla="*/ 73855 w 87150"/>
                <a:gd name="connsiteY31" fmla="*/ 44862 h 124382"/>
                <a:gd name="connsiteX32" fmla="*/ 45513 w 87150"/>
                <a:gd name="connsiteY32" fmla="*/ 60409 h 124382"/>
                <a:gd name="connsiteX33" fmla="*/ 24965 w 87150"/>
                <a:gd name="connsiteY33" fmla="*/ 75957 h 124382"/>
                <a:gd name="connsiteX34" fmla="*/ 42502 w 87150"/>
                <a:gd name="connsiteY34" fmla="*/ 5462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502" y="5462"/>
                  </a:moveTo>
                  <a:cubicBezTo>
                    <a:pt x="42679" y="5109"/>
                    <a:pt x="43210" y="2812"/>
                    <a:pt x="43210" y="2635"/>
                  </a:cubicBezTo>
                  <a:cubicBezTo>
                    <a:pt x="43210" y="1752"/>
                    <a:pt x="42502" y="162"/>
                    <a:pt x="40376" y="162"/>
                  </a:cubicBezTo>
                  <a:cubicBezTo>
                    <a:pt x="36834" y="162"/>
                    <a:pt x="22131" y="1575"/>
                    <a:pt x="17703" y="1929"/>
                  </a:cubicBezTo>
                  <a:cubicBezTo>
                    <a:pt x="16286" y="2105"/>
                    <a:pt x="13806" y="2282"/>
                    <a:pt x="13806" y="5992"/>
                  </a:cubicBezTo>
                  <a:cubicBezTo>
                    <a:pt x="13806" y="8466"/>
                    <a:pt x="16286" y="8466"/>
                    <a:pt x="18411" y="8466"/>
                  </a:cubicBezTo>
                  <a:cubicBezTo>
                    <a:pt x="26914" y="8466"/>
                    <a:pt x="26914" y="9703"/>
                    <a:pt x="26914" y="11116"/>
                  </a:cubicBezTo>
                  <a:cubicBezTo>
                    <a:pt x="26914" y="12353"/>
                    <a:pt x="26560" y="13413"/>
                    <a:pt x="26205" y="15003"/>
                  </a:cubicBezTo>
                  <a:lnTo>
                    <a:pt x="1229" y="115003"/>
                  </a:lnTo>
                  <a:cubicBezTo>
                    <a:pt x="344" y="118184"/>
                    <a:pt x="344" y="118537"/>
                    <a:pt x="344" y="118890"/>
                  </a:cubicBezTo>
                  <a:cubicBezTo>
                    <a:pt x="344" y="121540"/>
                    <a:pt x="2469" y="124544"/>
                    <a:pt x="6366" y="124544"/>
                  </a:cubicBezTo>
                  <a:cubicBezTo>
                    <a:pt x="11149" y="124544"/>
                    <a:pt x="13452" y="121010"/>
                    <a:pt x="14514" y="117123"/>
                  </a:cubicBezTo>
                  <a:cubicBezTo>
                    <a:pt x="14869" y="116417"/>
                    <a:pt x="22486" y="85321"/>
                    <a:pt x="23194" y="82848"/>
                  </a:cubicBezTo>
                  <a:cubicBezTo>
                    <a:pt x="35771" y="84084"/>
                    <a:pt x="45867" y="88148"/>
                    <a:pt x="45867" y="97335"/>
                  </a:cubicBezTo>
                  <a:cubicBezTo>
                    <a:pt x="45867" y="98219"/>
                    <a:pt x="45867" y="99102"/>
                    <a:pt x="45513" y="100869"/>
                  </a:cubicBezTo>
                  <a:cubicBezTo>
                    <a:pt x="44805" y="103519"/>
                    <a:pt x="44805" y="104403"/>
                    <a:pt x="44805" y="106346"/>
                  </a:cubicBezTo>
                  <a:cubicBezTo>
                    <a:pt x="44805" y="118890"/>
                    <a:pt x="55079" y="124544"/>
                    <a:pt x="63581" y="124544"/>
                  </a:cubicBezTo>
                  <a:cubicBezTo>
                    <a:pt x="80763" y="124544"/>
                    <a:pt x="86077" y="97689"/>
                    <a:pt x="86077" y="97512"/>
                  </a:cubicBezTo>
                  <a:cubicBezTo>
                    <a:pt x="86077" y="95215"/>
                    <a:pt x="83774" y="95215"/>
                    <a:pt x="83243" y="95215"/>
                  </a:cubicBezTo>
                  <a:cubicBezTo>
                    <a:pt x="80763" y="95215"/>
                    <a:pt x="80586" y="96099"/>
                    <a:pt x="79700" y="99456"/>
                  </a:cubicBezTo>
                  <a:cubicBezTo>
                    <a:pt x="77575" y="107053"/>
                    <a:pt x="72792" y="119597"/>
                    <a:pt x="64112" y="119597"/>
                  </a:cubicBezTo>
                  <a:cubicBezTo>
                    <a:pt x="59330" y="119597"/>
                    <a:pt x="57913" y="115180"/>
                    <a:pt x="57913" y="110410"/>
                  </a:cubicBezTo>
                  <a:cubicBezTo>
                    <a:pt x="57913" y="107406"/>
                    <a:pt x="57913" y="107053"/>
                    <a:pt x="58975" y="102459"/>
                  </a:cubicBezTo>
                  <a:cubicBezTo>
                    <a:pt x="59153" y="101929"/>
                    <a:pt x="59861" y="98926"/>
                    <a:pt x="59861" y="96982"/>
                  </a:cubicBezTo>
                  <a:cubicBezTo>
                    <a:pt x="59861" y="81258"/>
                    <a:pt x="38605" y="78784"/>
                    <a:pt x="31165" y="78254"/>
                  </a:cubicBezTo>
                  <a:cubicBezTo>
                    <a:pt x="36302" y="75074"/>
                    <a:pt x="42856" y="69243"/>
                    <a:pt x="45867" y="66593"/>
                  </a:cubicBezTo>
                  <a:cubicBezTo>
                    <a:pt x="54901" y="58113"/>
                    <a:pt x="63758" y="49809"/>
                    <a:pt x="73678" y="49809"/>
                  </a:cubicBezTo>
                  <a:cubicBezTo>
                    <a:pt x="75803" y="49809"/>
                    <a:pt x="78106" y="50339"/>
                    <a:pt x="79523" y="52106"/>
                  </a:cubicBezTo>
                  <a:cubicBezTo>
                    <a:pt x="71906" y="53342"/>
                    <a:pt x="70312" y="59349"/>
                    <a:pt x="70312" y="62000"/>
                  </a:cubicBezTo>
                  <a:cubicBezTo>
                    <a:pt x="70312" y="65887"/>
                    <a:pt x="73323" y="68537"/>
                    <a:pt x="77398" y="68537"/>
                  </a:cubicBezTo>
                  <a:cubicBezTo>
                    <a:pt x="82180" y="68537"/>
                    <a:pt x="87494" y="64650"/>
                    <a:pt x="87494" y="57229"/>
                  </a:cubicBezTo>
                  <a:cubicBezTo>
                    <a:pt x="87494" y="51399"/>
                    <a:pt x="83243" y="44862"/>
                    <a:pt x="73855" y="44862"/>
                  </a:cubicBezTo>
                  <a:cubicBezTo>
                    <a:pt x="63758" y="44862"/>
                    <a:pt x="54547" y="52106"/>
                    <a:pt x="45513" y="60409"/>
                  </a:cubicBezTo>
                  <a:cubicBezTo>
                    <a:pt x="38073" y="67477"/>
                    <a:pt x="32228" y="72954"/>
                    <a:pt x="24965" y="75957"/>
                  </a:cubicBezTo>
                  <a:lnTo>
                    <a:pt x="42502" y="5462"/>
                  </a:lnTo>
                  <a:close/>
                </a:path>
              </a:pathLst>
            </a:custGeom>
            <a:solidFill>
              <a:srgbClr val="000000"/>
            </a:solidFill>
            <a:ln w="25400"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11345FB9-4690-0DA3-C747-5E2E27247FED}"/>
                </a:ext>
              </a:extLst>
            </p:cNvPr>
            <p:cNvSpPr/>
            <p:nvPr>
              <p:custDataLst>
                <p:tags r:id="rId292"/>
              </p:custDataLst>
            </p:nvPr>
          </p:nvSpPr>
          <p:spPr>
            <a:xfrm>
              <a:off x="11405216" y="6388380"/>
              <a:ext cx="56430" cy="252398"/>
            </a:xfrm>
            <a:custGeom>
              <a:avLst/>
              <a:gdLst>
                <a:gd name="connsiteX0" fmla="*/ 55514 w 56430"/>
                <a:gd name="connsiteY0" fmla="*/ 130650 h 252398"/>
                <a:gd name="connsiteX1" fmla="*/ 56779 w 56430"/>
                <a:gd name="connsiteY1" fmla="*/ 126359 h 252398"/>
                <a:gd name="connsiteX2" fmla="*/ 55514 w 56430"/>
                <a:gd name="connsiteY2" fmla="*/ 122068 h 252398"/>
                <a:gd name="connsiteX3" fmla="*/ 11230 w 56430"/>
                <a:gd name="connsiteY3" fmla="*/ 5965 h 252398"/>
                <a:gd name="connsiteX4" fmla="*/ 5410 w 56430"/>
                <a:gd name="connsiteY4" fmla="*/ 159 h 252398"/>
                <a:gd name="connsiteX5" fmla="*/ 348 w 56430"/>
                <a:gd name="connsiteY5" fmla="*/ 5207 h 252398"/>
                <a:gd name="connsiteX6" fmla="*/ 1614 w 56430"/>
                <a:gd name="connsiteY6" fmla="*/ 9246 h 252398"/>
                <a:gd name="connsiteX7" fmla="*/ 46404 w 56430"/>
                <a:gd name="connsiteY7" fmla="*/ 126359 h 252398"/>
                <a:gd name="connsiteX8" fmla="*/ 1614 w 56430"/>
                <a:gd name="connsiteY8" fmla="*/ 242967 h 252398"/>
                <a:gd name="connsiteX9" fmla="*/ 348 w 56430"/>
                <a:gd name="connsiteY9" fmla="*/ 247510 h 252398"/>
                <a:gd name="connsiteX10" fmla="*/ 5410 w 56430"/>
                <a:gd name="connsiteY10" fmla="*/ 252558 h 252398"/>
                <a:gd name="connsiteX11" fmla="*/ 10724 w 56430"/>
                <a:gd name="connsiteY11" fmla="*/ 247510 h 252398"/>
                <a:gd name="connsiteX12" fmla="*/ 55514 w 56430"/>
                <a:gd name="connsiteY12" fmla="*/ 130650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514" y="130650"/>
                  </a:moveTo>
                  <a:cubicBezTo>
                    <a:pt x="56779" y="127621"/>
                    <a:pt x="56779" y="127116"/>
                    <a:pt x="56779" y="126359"/>
                  </a:cubicBezTo>
                  <a:cubicBezTo>
                    <a:pt x="56779" y="125602"/>
                    <a:pt x="56779" y="125097"/>
                    <a:pt x="55514" y="122068"/>
                  </a:cubicBezTo>
                  <a:lnTo>
                    <a:pt x="11230" y="5965"/>
                  </a:lnTo>
                  <a:cubicBezTo>
                    <a:pt x="9711" y="1674"/>
                    <a:pt x="8193" y="159"/>
                    <a:pt x="5410" y="159"/>
                  </a:cubicBezTo>
                  <a:cubicBezTo>
                    <a:pt x="2626" y="159"/>
                    <a:pt x="348" y="2431"/>
                    <a:pt x="348" y="5207"/>
                  </a:cubicBezTo>
                  <a:cubicBezTo>
                    <a:pt x="348" y="5965"/>
                    <a:pt x="348" y="6469"/>
                    <a:pt x="1614" y="9246"/>
                  </a:cubicBezTo>
                  <a:lnTo>
                    <a:pt x="46404" y="126359"/>
                  </a:lnTo>
                  <a:lnTo>
                    <a:pt x="1614" y="242967"/>
                  </a:lnTo>
                  <a:cubicBezTo>
                    <a:pt x="348" y="245743"/>
                    <a:pt x="348" y="246248"/>
                    <a:pt x="348" y="247510"/>
                  </a:cubicBezTo>
                  <a:cubicBezTo>
                    <a:pt x="348" y="250287"/>
                    <a:pt x="2626" y="252558"/>
                    <a:pt x="5410" y="252558"/>
                  </a:cubicBezTo>
                  <a:cubicBezTo>
                    <a:pt x="8699" y="252558"/>
                    <a:pt x="9711" y="250034"/>
                    <a:pt x="10724" y="247510"/>
                  </a:cubicBezTo>
                  <a:lnTo>
                    <a:pt x="55514" y="130650"/>
                  </a:lnTo>
                  <a:close/>
                </a:path>
              </a:pathLst>
            </a:custGeom>
            <a:solidFill>
              <a:srgbClr val="000000"/>
            </a:solidFill>
            <a:ln w="25400"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AC22EE9B-71A4-9709-F4D0-1533CF6FD14F}"/>
                </a:ext>
              </a:extLst>
            </p:cNvPr>
            <p:cNvSpPr/>
            <p:nvPr>
              <p:custDataLst>
                <p:tags r:id="rId293"/>
              </p:custDataLst>
            </p:nvPr>
          </p:nvSpPr>
          <p:spPr>
            <a:xfrm>
              <a:off x="11488822" y="6576367"/>
              <a:ext cx="93173" cy="77032"/>
            </a:xfrm>
            <a:custGeom>
              <a:avLst/>
              <a:gdLst>
                <a:gd name="connsiteX0" fmla="*/ 83607 w 93173"/>
                <a:gd name="connsiteY0" fmla="*/ 24014 h 77032"/>
                <a:gd name="connsiteX1" fmla="*/ 67664 w 93173"/>
                <a:gd name="connsiteY1" fmla="*/ 162 h 77032"/>
                <a:gd name="connsiteX2" fmla="*/ 49951 w 93173"/>
                <a:gd name="connsiteY2" fmla="*/ 8819 h 77032"/>
                <a:gd name="connsiteX3" fmla="*/ 36489 w 93173"/>
                <a:gd name="connsiteY3" fmla="*/ 162 h 77032"/>
                <a:gd name="connsiteX4" fmla="*/ 21432 w 93173"/>
                <a:gd name="connsiteY4" fmla="*/ 5992 h 77032"/>
                <a:gd name="connsiteX5" fmla="*/ 13638 w 93173"/>
                <a:gd name="connsiteY5" fmla="*/ 1045 h 77032"/>
                <a:gd name="connsiteX6" fmla="*/ 7970 w 93173"/>
                <a:gd name="connsiteY6" fmla="*/ 1045 h 77032"/>
                <a:gd name="connsiteX7" fmla="*/ 353 w 93173"/>
                <a:gd name="connsiteY7" fmla="*/ 6876 h 77032"/>
                <a:gd name="connsiteX8" fmla="*/ 10272 w 93173"/>
                <a:gd name="connsiteY8" fmla="*/ 12706 h 77032"/>
                <a:gd name="connsiteX9" fmla="*/ 10272 w 93173"/>
                <a:gd name="connsiteY9" fmla="*/ 65533 h 77032"/>
                <a:gd name="connsiteX10" fmla="*/ 353 w 93173"/>
                <a:gd name="connsiteY10" fmla="*/ 71364 h 77032"/>
                <a:gd name="connsiteX11" fmla="*/ 7970 w 93173"/>
                <a:gd name="connsiteY11" fmla="*/ 77194 h 77032"/>
                <a:gd name="connsiteX12" fmla="*/ 23558 w 93173"/>
                <a:gd name="connsiteY12" fmla="*/ 77194 h 77032"/>
                <a:gd name="connsiteX13" fmla="*/ 31174 w 93173"/>
                <a:gd name="connsiteY13" fmla="*/ 71364 h 77032"/>
                <a:gd name="connsiteX14" fmla="*/ 21255 w 93173"/>
                <a:gd name="connsiteY14" fmla="*/ 65533 h 77032"/>
                <a:gd name="connsiteX15" fmla="*/ 21255 w 93173"/>
                <a:gd name="connsiteY15" fmla="*/ 34614 h 77032"/>
                <a:gd name="connsiteX16" fmla="*/ 35957 w 93173"/>
                <a:gd name="connsiteY16" fmla="*/ 11823 h 77032"/>
                <a:gd name="connsiteX17" fmla="*/ 41448 w 93173"/>
                <a:gd name="connsiteY17" fmla="*/ 24897 h 77032"/>
                <a:gd name="connsiteX18" fmla="*/ 41448 w 93173"/>
                <a:gd name="connsiteY18" fmla="*/ 65533 h 77032"/>
                <a:gd name="connsiteX19" fmla="*/ 34540 w 93173"/>
                <a:gd name="connsiteY19" fmla="*/ 71364 h 77032"/>
                <a:gd name="connsiteX20" fmla="*/ 42157 w 93173"/>
                <a:gd name="connsiteY20" fmla="*/ 77194 h 77032"/>
                <a:gd name="connsiteX21" fmla="*/ 54734 w 93173"/>
                <a:gd name="connsiteY21" fmla="*/ 77194 h 77032"/>
                <a:gd name="connsiteX22" fmla="*/ 62350 w 93173"/>
                <a:gd name="connsiteY22" fmla="*/ 71364 h 77032"/>
                <a:gd name="connsiteX23" fmla="*/ 52431 w 93173"/>
                <a:gd name="connsiteY23" fmla="*/ 65533 h 77032"/>
                <a:gd name="connsiteX24" fmla="*/ 52431 w 93173"/>
                <a:gd name="connsiteY24" fmla="*/ 34614 h 77032"/>
                <a:gd name="connsiteX25" fmla="*/ 67133 w 93173"/>
                <a:gd name="connsiteY25" fmla="*/ 11823 h 77032"/>
                <a:gd name="connsiteX26" fmla="*/ 72624 w 93173"/>
                <a:gd name="connsiteY26" fmla="*/ 24897 h 77032"/>
                <a:gd name="connsiteX27" fmla="*/ 72624 w 93173"/>
                <a:gd name="connsiteY27" fmla="*/ 65533 h 77032"/>
                <a:gd name="connsiteX28" fmla="*/ 65716 w 93173"/>
                <a:gd name="connsiteY28" fmla="*/ 71364 h 77032"/>
                <a:gd name="connsiteX29" fmla="*/ 73333 w 93173"/>
                <a:gd name="connsiteY29" fmla="*/ 77194 h 77032"/>
                <a:gd name="connsiteX30" fmla="*/ 85909 w 93173"/>
                <a:gd name="connsiteY30" fmla="*/ 77194 h 77032"/>
                <a:gd name="connsiteX31" fmla="*/ 93526 w 93173"/>
                <a:gd name="connsiteY31" fmla="*/ 71364 h 77032"/>
                <a:gd name="connsiteX32" fmla="*/ 83607 w 93173"/>
                <a:gd name="connsiteY32" fmla="*/ 65533 h 77032"/>
                <a:gd name="connsiteX33" fmla="*/ 83607 w 93173"/>
                <a:gd name="connsiteY33" fmla="*/ 24014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3173" h="77032">
                  <a:moveTo>
                    <a:pt x="83607" y="24014"/>
                  </a:moveTo>
                  <a:cubicBezTo>
                    <a:pt x="83607" y="19950"/>
                    <a:pt x="83607" y="162"/>
                    <a:pt x="67664" y="162"/>
                  </a:cubicBezTo>
                  <a:cubicBezTo>
                    <a:pt x="61819" y="162"/>
                    <a:pt x="54556" y="2812"/>
                    <a:pt x="49951" y="8819"/>
                  </a:cubicBezTo>
                  <a:cubicBezTo>
                    <a:pt x="46585" y="2459"/>
                    <a:pt x="41626" y="162"/>
                    <a:pt x="36489" y="162"/>
                  </a:cubicBezTo>
                  <a:cubicBezTo>
                    <a:pt x="32769" y="162"/>
                    <a:pt x="26923" y="1222"/>
                    <a:pt x="21432" y="5992"/>
                  </a:cubicBezTo>
                  <a:cubicBezTo>
                    <a:pt x="20369" y="1045"/>
                    <a:pt x="16295" y="1045"/>
                    <a:pt x="13638" y="1045"/>
                  </a:cubicBezTo>
                  <a:lnTo>
                    <a:pt x="7970" y="1045"/>
                  </a:lnTo>
                  <a:cubicBezTo>
                    <a:pt x="5313" y="1045"/>
                    <a:pt x="353" y="1045"/>
                    <a:pt x="353" y="6876"/>
                  </a:cubicBezTo>
                  <a:cubicBezTo>
                    <a:pt x="353" y="12706"/>
                    <a:pt x="4604" y="12706"/>
                    <a:pt x="10272" y="12706"/>
                  </a:cubicBezTo>
                  <a:lnTo>
                    <a:pt x="10272" y="65533"/>
                  </a:lnTo>
                  <a:cubicBezTo>
                    <a:pt x="4604" y="65533"/>
                    <a:pt x="353" y="65533"/>
                    <a:pt x="353" y="71364"/>
                  </a:cubicBezTo>
                  <a:cubicBezTo>
                    <a:pt x="353" y="77194"/>
                    <a:pt x="5313" y="77194"/>
                    <a:pt x="7970" y="77194"/>
                  </a:cubicBezTo>
                  <a:lnTo>
                    <a:pt x="23558" y="77194"/>
                  </a:lnTo>
                  <a:cubicBezTo>
                    <a:pt x="26215" y="77194"/>
                    <a:pt x="31174" y="77194"/>
                    <a:pt x="31174" y="71364"/>
                  </a:cubicBezTo>
                  <a:cubicBezTo>
                    <a:pt x="31174" y="65533"/>
                    <a:pt x="26923" y="65533"/>
                    <a:pt x="21255" y="65533"/>
                  </a:cubicBezTo>
                  <a:lnTo>
                    <a:pt x="21255" y="34614"/>
                  </a:lnTo>
                  <a:cubicBezTo>
                    <a:pt x="21255" y="19950"/>
                    <a:pt x="28872" y="11823"/>
                    <a:pt x="35957" y="11823"/>
                  </a:cubicBezTo>
                  <a:cubicBezTo>
                    <a:pt x="39677" y="11823"/>
                    <a:pt x="41448" y="15886"/>
                    <a:pt x="41448" y="24897"/>
                  </a:cubicBezTo>
                  <a:lnTo>
                    <a:pt x="41448" y="65533"/>
                  </a:lnTo>
                  <a:cubicBezTo>
                    <a:pt x="39677" y="65533"/>
                    <a:pt x="34540" y="65533"/>
                    <a:pt x="34540" y="71364"/>
                  </a:cubicBezTo>
                  <a:cubicBezTo>
                    <a:pt x="34540" y="77194"/>
                    <a:pt x="39500" y="77194"/>
                    <a:pt x="42157" y="77194"/>
                  </a:cubicBezTo>
                  <a:lnTo>
                    <a:pt x="54734" y="77194"/>
                  </a:lnTo>
                  <a:cubicBezTo>
                    <a:pt x="57391" y="77194"/>
                    <a:pt x="62350" y="77194"/>
                    <a:pt x="62350" y="71364"/>
                  </a:cubicBezTo>
                  <a:cubicBezTo>
                    <a:pt x="62350" y="65533"/>
                    <a:pt x="58099" y="65533"/>
                    <a:pt x="52431" y="65533"/>
                  </a:cubicBezTo>
                  <a:lnTo>
                    <a:pt x="52431" y="34614"/>
                  </a:lnTo>
                  <a:cubicBezTo>
                    <a:pt x="52431" y="19950"/>
                    <a:pt x="60048" y="11823"/>
                    <a:pt x="67133" y="11823"/>
                  </a:cubicBezTo>
                  <a:cubicBezTo>
                    <a:pt x="70853" y="11823"/>
                    <a:pt x="72624" y="15886"/>
                    <a:pt x="72624" y="24897"/>
                  </a:cubicBezTo>
                  <a:lnTo>
                    <a:pt x="72624" y="65533"/>
                  </a:lnTo>
                  <a:cubicBezTo>
                    <a:pt x="70853" y="65533"/>
                    <a:pt x="65716" y="65533"/>
                    <a:pt x="65716" y="71364"/>
                  </a:cubicBezTo>
                  <a:cubicBezTo>
                    <a:pt x="65716" y="77194"/>
                    <a:pt x="70676" y="77194"/>
                    <a:pt x="73333" y="77194"/>
                  </a:cubicBezTo>
                  <a:lnTo>
                    <a:pt x="85909" y="77194"/>
                  </a:lnTo>
                  <a:cubicBezTo>
                    <a:pt x="88566" y="77194"/>
                    <a:pt x="93526" y="77194"/>
                    <a:pt x="93526" y="71364"/>
                  </a:cubicBezTo>
                  <a:cubicBezTo>
                    <a:pt x="93526" y="65533"/>
                    <a:pt x="89275" y="65533"/>
                    <a:pt x="83607" y="65533"/>
                  </a:cubicBezTo>
                  <a:lnTo>
                    <a:pt x="83607" y="24014"/>
                  </a:lnTo>
                  <a:close/>
                </a:path>
              </a:pathLst>
            </a:custGeom>
            <a:solidFill>
              <a:srgbClr val="000000"/>
            </a:solidFill>
            <a:ln w="35560"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9869576D-B978-FEE8-E52C-D7277BFA046C}"/>
                </a:ext>
              </a:extLst>
            </p:cNvPr>
            <p:cNvSpPr/>
            <p:nvPr>
              <p:custDataLst>
                <p:tags r:id="rId294"/>
              </p:custDataLst>
            </p:nvPr>
          </p:nvSpPr>
          <p:spPr>
            <a:xfrm>
              <a:off x="11675331" y="6282118"/>
              <a:ext cx="10881" cy="162040"/>
            </a:xfrm>
            <a:custGeom>
              <a:avLst/>
              <a:gdLst>
                <a:gd name="connsiteX0" fmla="*/ 358 w 10881"/>
                <a:gd name="connsiteY0" fmla="*/ 152849 h 162040"/>
                <a:gd name="connsiteX1" fmla="*/ 5672 w 10881"/>
                <a:gd name="connsiteY1" fmla="*/ 162188 h 162040"/>
                <a:gd name="connsiteX2" fmla="*/ 11239 w 10881"/>
                <a:gd name="connsiteY2" fmla="*/ 152849 h 162040"/>
                <a:gd name="connsiteX3" fmla="*/ 11239 w 10881"/>
                <a:gd name="connsiteY3" fmla="*/ 9487 h 162040"/>
                <a:gd name="connsiteX4" fmla="*/ 5925 w 10881"/>
                <a:gd name="connsiteY4" fmla="*/ 148 h 162040"/>
                <a:gd name="connsiteX5" fmla="*/ 358 w 10881"/>
                <a:gd name="connsiteY5" fmla="*/ 9487 h 162040"/>
                <a:gd name="connsiteX6" fmla="*/ 358 w 10881"/>
                <a:gd name="connsiteY6" fmla="*/ 152849 h 1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040">
                  <a:moveTo>
                    <a:pt x="358" y="152849"/>
                  </a:moveTo>
                  <a:cubicBezTo>
                    <a:pt x="358" y="156888"/>
                    <a:pt x="358" y="162188"/>
                    <a:pt x="5672" y="162188"/>
                  </a:cubicBezTo>
                  <a:cubicBezTo>
                    <a:pt x="11239" y="162188"/>
                    <a:pt x="11239" y="157140"/>
                    <a:pt x="11239" y="152849"/>
                  </a:cubicBezTo>
                  <a:lnTo>
                    <a:pt x="11239" y="9487"/>
                  </a:lnTo>
                  <a:cubicBezTo>
                    <a:pt x="11239" y="5448"/>
                    <a:pt x="11239" y="148"/>
                    <a:pt x="5925" y="148"/>
                  </a:cubicBezTo>
                  <a:cubicBezTo>
                    <a:pt x="358" y="148"/>
                    <a:pt x="358" y="5196"/>
                    <a:pt x="358" y="9487"/>
                  </a:cubicBezTo>
                  <a:lnTo>
                    <a:pt x="358" y="152849"/>
                  </a:lnTo>
                  <a:close/>
                </a:path>
              </a:pathLst>
            </a:custGeom>
            <a:solidFill>
              <a:srgbClr val="000000"/>
            </a:solidFill>
            <a:ln w="25400"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462CE7FA-036F-757E-CB26-F53EBD7CC952}"/>
                </a:ext>
              </a:extLst>
            </p:cNvPr>
            <p:cNvSpPr/>
            <p:nvPr>
              <p:custDataLst>
                <p:tags r:id="rId295"/>
              </p:custDataLst>
            </p:nvPr>
          </p:nvSpPr>
          <p:spPr>
            <a:xfrm>
              <a:off x="11675331" y="6433559"/>
              <a:ext cx="10881" cy="162040"/>
            </a:xfrm>
            <a:custGeom>
              <a:avLst/>
              <a:gdLst>
                <a:gd name="connsiteX0" fmla="*/ 358 w 10881"/>
                <a:gd name="connsiteY0" fmla="*/ 152855 h 162040"/>
                <a:gd name="connsiteX1" fmla="*/ 5672 w 10881"/>
                <a:gd name="connsiteY1" fmla="*/ 162194 h 162040"/>
                <a:gd name="connsiteX2" fmla="*/ 11239 w 10881"/>
                <a:gd name="connsiteY2" fmla="*/ 152855 h 162040"/>
                <a:gd name="connsiteX3" fmla="*/ 11239 w 10881"/>
                <a:gd name="connsiteY3" fmla="*/ 9493 h 162040"/>
                <a:gd name="connsiteX4" fmla="*/ 5925 w 10881"/>
                <a:gd name="connsiteY4" fmla="*/ 154 h 162040"/>
                <a:gd name="connsiteX5" fmla="*/ 358 w 10881"/>
                <a:gd name="connsiteY5" fmla="*/ 9493 h 162040"/>
                <a:gd name="connsiteX6" fmla="*/ 358 w 10881"/>
                <a:gd name="connsiteY6" fmla="*/ 152855 h 1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040">
                  <a:moveTo>
                    <a:pt x="358" y="152855"/>
                  </a:moveTo>
                  <a:cubicBezTo>
                    <a:pt x="358" y="156894"/>
                    <a:pt x="358" y="162194"/>
                    <a:pt x="5672" y="162194"/>
                  </a:cubicBezTo>
                  <a:cubicBezTo>
                    <a:pt x="11239" y="162194"/>
                    <a:pt x="11239" y="157146"/>
                    <a:pt x="11239" y="152855"/>
                  </a:cubicBezTo>
                  <a:lnTo>
                    <a:pt x="11239" y="9493"/>
                  </a:lnTo>
                  <a:cubicBezTo>
                    <a:pt x="11239" y="5454"/>
                    <a:pt x="11239" y="154"/>
                    <a:pt x="5925" y="154"/>
                  </a:cubicBezTo>
                  <a:cubicBezTo>
                    <a:pt x="358" y="154"/>
                    <a:pt x="358" y="5202"/>
                    <a:pt x="358" y="9493"/>
                  </a:cubicBezTo>
                  <a:lnTo>
                    <a:pt x="358" y="152855"/>
                  </a:lnTo>
                  <a:close/>
                </a:path>
              </a:pathLst>
            </a:custGeom>
            <a:solidFill>
              <a:srgbClr val="000000"/>
            </a:solidFill>
            <a:ln w="25400"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5BF17CF1-7585-4BA6-09BA-B2608791C91B}"/>
                </a:ext>
              </a:extLst>
            </p:cNvPr>
            <p:cNvSpPr/>
            <p:nvPr>
              <p:custDataLst>
                <p:tags r:id="rId296"/>
              </p:custDataLst>
            </p:nvPr>
          </p:nvSpPr>
          <p:spPr>
            <a:xfrm>
              <a:off x="11675331" y="6585000"/>
              <a:ext cx="10881" cy="162040"/>
            </a:xfrm>
            <a:custGeom>
              <a:avLst/>
              <a:gdLst>
                <a:gd name="connsiteX0" fmla="*/ 358 w 10881"/>
                <a:gd name="connsiteY0" fmla="*/ 152861 h 162040"/>
                <a:gd name="connsiteX1" fmla="*/ 5672 w 10881"/>
                <a:gd name="connsiteY1" fmla="*/ 162200 h 162040"/>
                <a:gd name="connsiteX2" fmla="*/ 11239 w 10881"/>
                <a:gd name="connsiteY2" fmla="*/ 152861 h 162040"/>
                <a:gd name="connsiteX3" fmla="*/ 11239 w 10881"/>
                <a:gd name="connsiteY3" fmla="*/ 9499 h 162040"/>
                <a:gd name="connsiteX4" fmla="*/ 5925 w 10881"/>
                <a:gd name="connsiteY4" fmla="*/ 160 h 162040"/>
                <a:gd name="connsiteX5" fmla="*/ 358 w 10881"/>
                <a:gd name="connsiteY5" fmla="*/ 9499 h 162040"/>
                <a:gd name="connsiteX6" fmla="*/ 358 w 10881"/>
                <a:gd name="connsiteY6" fmla="*/ 152861 h 1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040">
                  <a:moveTo>
                    <a:pt x="358" y="152861"/>
                  </a:moveTo>
                  <a:cubicBezTo>
                    <a:pt x="358" y="156900"/>
                    <a:pt x="358" y="162200"/>
                    <a:pt x="5672" y="162200"/>
                  </a:cubicBezTo>
                  <a:cubicBezTo>
                    <a:pt x="11239" y="162200"/>
                    <a:pt x="11239" y="157152"/>
                    <a:pt x="11239" y="152861"/>
                  </a:cubicBezTo>
                  <a:lnTo>
                    <a:pt x="11239" y="9499"/>
                  </a:lnTo>
                  <a:cubicBezTo>
                    <a:pt x="11239" y="5460"/>
                    <a:pt x="11239" y="160"/>
                    <a:pt x="5925" y="160"/>
                  </a:cubicBezTo>
                  <a:cubicBezTo>
                    <a:pt x="358" y="160"/>
                    <a:pt x="358" y="5208"/>
                    <a:pt x="358" y="9499"/>
                  </a:cubicBezTo>
                  <a:lnTo>
                    <a:pt x="358" y="152861"/>
                  </a:lnTo>
                  <a:close/>
                </a:path>
              </a:pathLst>
            </a:custGeom>
            <a:solidFill>
              <a:srgbClr val="000000"/>
            </a:solidFill>
            <a:ln w="25400"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D0A71A28-D52F-A3C0-808B-C494EF91609F}"/>
                </a:ext>
              </a:extLst>
            </p:cNvPr>
            <p:cNvSpPr/>
            <p:nvPr>
              <p:custDataLst>
                <p:tags r:id="rId297"/>
              </p:custDataLst>
            </p:nvPr>
          </p:nvSpPr>
          <p:spPr>
            <a:xfrm>
              <a:off x="11735389" y="6402515"/>
              <a:ext cx="132598" cy="226906"/>
            </a:xfrm>
            <a:custGeom>
              <a:avLst/>
              <a:gdLst>
                <a:gd name="connsiteX0" fmla="*/ 98545 w 132598"/>
                <a:gd name="connsiteY0" fmla="*/ 6217 h 226906"/>
                <a:gd name="connsiteX1" fmla="*/ 99305 w 132598"/>
                <a:gd name="connsiteY1" fmla="*/ 2683 h 226906"/>
                <a:gd name="connsiteX2" fmla="*/ 96268 w 132598"/>
                <a:gd name="connsiteY2" fmla="*/ 159 h 226906"/>
                <a:gd name="connsiteX3" fmla="*/ 92472 w 132598"/>
                <a:gd name="connsiteY3" fmla="*/ 5207 h 226906"/>
                <a:gd name="connsiteX4" fmla="*/ 77795 w 132598"/>
                <a:gd name="connsiteY4" fmla="*/ 63511 h 226906"/>
                <a:gd name="connsiteX5" fmla="*/ 362 w 132598"/>
                <a:gd name="connsiteY5" fmla="*/ 132669 h 226906"/>
                <a:gd name="connsiteX6" fmla="*/ 48947 w 132598"/>
                <a:gd name="connsiteY6" fmla="*/ 178353 h 226906"/>
                <a:gd name="connsiteX7" fmla="*/ 43127 w 132598"/>
                <a:gd name="connsiteY7" fmla="*/ 202078 h 226906"/>
                <a:gd name="connsiteX8" fmla="*/ 37560 w 132598"/>
                <a:gd name="connsiteY8" fmla="*/ 224290 h 226906"/>
                <a:gd name="connsiteX9" fmla="*/ 40597 w 132598"/>
                <a:gd name="connsiteY9" fmla="*/ 227066 h 226906"/>
                <a:gd name="connsiteX10" fmla="*/ 43127 w 132598"/>
                <a:gd name="connsiteY10" fmla="*/ 226056 h 226906"/>
                <a:gd name="connsiteX11" fmla="*/ 45911 w 132598"/>
                <a:gd name="connsiteY11" fmla="*/ 215960 h 226906"/>
                <a:gd name="connsiteX12" fmla="*/ 55527 w 132598"/>
                <a:gd name="connsiteY12" fmla="*/ 178353 h 226906"/>
                <a:gd name="connsiteX13" fmla="*/ 132960 w 132598"/>
                <a:gd name="connsiteY13" fmla="*/ 109196 h 226906"/>
                <a:gd name="connsiteX14" fmla="*/ 84375 w 132598"/>
                <a:gd name="connsiteY14" fmla="*/ 63511 h 226906"/>
                <a:gd name="connsiteX15" fmla="*/ 98545 w 132598"/>
                <a:gd name="connsiteY15" fmla="*/ 6217 h 226906"/>
                <a:gd name="connsiteX16" fmla="*/ 50213 w 132598"/>
                <a:gd name="connsiteY16" fmla="*/ 172800 h 226906"/>
                <a:gd name="connsiteX17" fmla="*/ 16810 w 132598"/>
                <a:gd name="connsiteY17" fmla="*/ 137969 h 226906"/>
                <a:gd name="connsiteX18" fmla="*/ 76277 w 132598"/>
                <a:gd name="connsiteY18" fmla="*/ 69064 h 226906"/>
                <a:gd name="connsiteX19" fmla="*/ 50213 w 132598"/>
                <a:gd name="connsiteY19" fmla="*/ 172800 h 226906"/>
                <a:gd name="connsiteX20" fmla="*/ 82856 w 132598"/>
                <a:gd name="connsiteY20" fmla="*/ 69064 h 226906"/>
                <a:gd name="connsiteX21" fmla="*/ 116512 w 132598"/>
                <a:gd name="connsiteY21" fmla="*/ 103895 h 226906"/>
                <a:gd name="connsiteX22" fmla="*/ 56792 w 132598"/>
                <a:gd name="connsiteY22" fmla="*/ 172800 h 226906"/>
                <a:gd name="connsiteX23" fmla="*/ 82856 w 132598"/>
                <a:gd name="connsiteY23" fmla="*/ 69064 h 22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2598" h="226906">
                  <a:moveTo>
                    <a:pt x="98545" y="6217"/>
                  </a:moveTo>
                  <a:cubicBezTo>
                    <a:pt x="98545" y="5712"/>
                    <a:pt x="99305" y="2936"/>
                    <a:pt x="99305" y="2683"/>
                  </a:cubicBezTo>
                  <a:cubicBezTo>
                    <a:pt x="99305" y="2431"/>
                    <a:pt x="99305" y="159"/>
                    <a:pt x="96268" y="159"/>
                  </a:cubicBezTo>
                  <a:cubicBezTo>
                    <a:pt x="93737" y="159"/>
                    <a:pt x="93484" y="917"/>
                    <a:pt x="92472" y="5207"/>
                  </a:cubicBezTo>
                  <a:lnTo>
                    <a:pt x="77795" y="63511"/>
                  </a:lnTo>
                  <a:cubicBezTo>
                    <a:pt x="37560" y="64773"/>
                    <a:pt x="362" y="98343"/>
                    <a:pt x="362" y="132669"/>
                  </a:cubicBezTo>
                  <a:cubicBezTo>
                    <a:pt x="362" y="156647"/>
                    <a:pt x="18075" y="176586"/>
                    <a:pt x="48947" y="178353"/>
                  </a:cubicBezTo>
                  <a:cubicBezTo>
                    <a:pt x="46923" y="186177"/>
                    <a:pt x="45152" y="194254"/>
                    <a:pt x="43127" y="202078"/>
                  </a:cubicBezTo>
                  <a:cubicBezTo>
                    <a:pt x="40091" y="213941"/>
                    <a:pt x="37560" y="223532"/>
                    <a:pt x="37560" y="224290"/>
                  </a:cubicBezTo>
                  <a:cubicBezTo>
                    <a:pt x="37560" y="226814"/>
                    <a:pt x="39331" y="227066"/>
                    <a:pt x="40597" y="227066"/>
                  </a:cubicBezTo>
                  <a:cubicBezTo>
                    <a:pt x="41862" y="227066"/>
                    <a:pt x="42368" y="226814"/>
                    <a:pt x="43127" y="226056"/>
                  </a:cubicBezTo>
                  <a:cubicBezTo>
                    <a:pt x="43633" y="225552"/>
                    <a:pt x="45152" y="219494"/>
                    <a:pt x="45911" y="215960"/>
                  </a:cubicBezTo>
                  <a:lnTo>
                    <a:pt x="55527" y="178353"/>
                  </a:lnTo>
                  <a:cubicBezTo>
                    <a:pt x="96268" y="177091"/>
                    <a:pt x="132960" y="143017"/>
                    <a:pt x="132960" y="109196"/>
                  </a:cubicBezTo>
                  <a:cubicBezTo>
                    <a:pt x="132960" y="89256"/>
                    <a:pt x="119549" y="66035"/>
                    <a:pt x="84375" y="63511"/>
                  </a:cubicBezTo>
                  <a:lnTo>
                    <a:pt x="98545" y="6217"/>
                  </a:lnTo>
                  <a:close/>
                  <a:moveTo>
                    <a:pt x="50213" y="172800"/>
                  </a:moveTo>
                  <a:cubicBezTo>
                    <a:pt x="35030" y="172043"/>
                    <a:pt x="16810" y="163209"/>
                    <a:pt x="16810" y="137969"/>
                  </a:cubicBezTo>
                  <a:cubicBezTo>
                    <a:pt x="16810" y="107681"/>
                    <a:pt x="38572" y="72345"/>
                    <a:pt x="76277" y="69064"/>
                  </a:cubicBezTo>
                  <a:lnTo>
                    <a:pt x="50213" y="172800"/>
                  </a:lnTo>
                  <a:close/>
                  <a:moveTo>
                    <a:pt x="82856" y="69064"/>
                  </a:moveTo>
                  <a:cubicBezTo>
                    <a:pt x="102088" y="70074"/>
                    <a:pt x="116512" y="81684"/>
                    <a:pt x="116512" y="103895"/>
                  </a:cubicBezTo>
                  <a:cubicBezTo>
                    <a:pt x="116512" y="133678"/>
                    <a:pt x="94750" y="169771"/>
                    <a:pt x="56792" y="172800"/>
                  </a:cubicBezTo>
                  <a:lnTo>
                    <a:pt x="82856" y="69064"/>
                  </a:lnTo>
                  <a:close/>
                </a:path>
              </a:pathLst>
            </a:custGeom>
            <a:solidFill>
              <a:srgbClr val="000000"/>
            </a:solidFill>
            <a:ln w="25400"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6117FC5F-3986-6491-8C71-DEA51C6029E5}"/>
                </a:ext>
              </a:extLst>
            </p:cNvPr>
            <p:cNvSpPr/>
            <p:nvPr>
              <p:custDataLst>
                <p:tags r:id="rId298"/>
              </p:custDataLst>
            </p:nvPr>
          </p:nvSpPr>
          <p:spPr>
            <a:xfrm>
              <a:off x="11882268" y="6374702"/>
              <a:ext cx="44461" cy="91519"/>
            </a:xfrm>
            <a:custGeom>
              <a:avLst/>
              <a:gdLst>
                <a:gd name="connsiteX0" fmla="*/ 43234 w 44461"/>
                <a:gd name="connsiteY0" fmla="*/ 15526 h 91519"/>
                <a:gd name="connsiteX1" fmla="*/ 44829 w 44461"/>
                <a:gd name="connsiteY1" fmla="*/ 9873 h 91519"/>
                <a:gd name="connsiteX2" fmla="*/ 34378 w 44461"/>
                <a:gd name="connsiteY2" fmla="*/ 155 h 91519"/>
                <a:gd name="connsiteX3" fmla="*/ 24635 w 44461"/>
                <a:gd name="connsiteY3" fmla="*/ 8459 h 91519"/>
                <a:gd name="connsiteX4" fmla="*/ 1253 w 44461"/>
                <a:gd name="connsiteY4" fmla="*/ 84961 h 91519"/>
                <a:gd name="connsiteX5" fmla="*/ 367 w 44461"/>
                <a:gd name="connsiteY5" fmla="*/ 87788 h 91519"/>
                <a:gd name="connsiteX6" fmla="*/ 7276 w 44461"/>
                <a:gd name="connsiteY6" fmla="*/ 91675 h 91519"/>
                <a:gd name="connsiteX7" fmla="*/ 9933 w 44461"/>
                <a:gd name="connsiteY7" fmla="*/ 88672 h 91519"/>
                <a:gd name="connsiteX8" fmla="*/ 43234 w 44461"/>
                <a:gd name="connsiteY8" fmla="*/ 15526 h 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61" h="91519">
                  <a:moveTo>
                    <a:pt x="43234" y="15526"/>
                  </a:moveTo>
                  <a:cubicBezTo>
                    <a:pt x="44651" y="12523"/>
                    <a:pt x="44829" y="11109"/>
                    <a:pt x="44829" y="9873"/>
                  </a:cubicBezTo>
                  <a:cubicBezTo>
                    <a:pt x="44829" y="4396"/>
                    <a:pt x="39869" y="155"/>
                    <a:pt x="34378" y="155"/>
                  </a:cubicBezTo>
                  <a:cubicBezTo>
                    <a:pt x="27646" y="155"/>
                    <a:pt x="25521" y="5632"/>
                    <a:pt x="24635" y="8459"/>
                  </a:cubicBezTo>
                  <a:lnTo>
                    <a:pt x="1253" y="84961"/>
                  </a:lnTo>
                  <a:cubicBezTo>
                    <a:pt x="1076" y="85315"/>
                    <a:pt x="367" y="87611"/>
                    <a:pt x="367" y="87788"/>
                  </a:cubicBezTo>
                  <a:cubicBezTo>
                    <a:pt x="367" y="89908"/>
                    <a:pt x="5859" y="91675"/>
                    <a:pt x="7276" y="91675"/>
                  </a:cubicBezTo>
                  <a:cubicBezTo>
                    <a:pt x="8516" y="91675"/>
                    <a:pt x="8693" y="91322"/>
                    <a:pt x="9933" y="88672"/>
                  </a:cubicBezTo>
                  <a:lnTo>
                    <a:pt x="43234" y="15526"/>
                  </a:lnTo>
                  <a:close/>
                </a:path>
              </a:pathLst>
            </a:custGeom>
            <a:solidFill>
              <a:srgbClr val="000000"/>
            </a:solidFill>
            <a:ln w="25400"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0F4FAAA0-1230-0B3B-7948-108D348FD900}"/>
                </a:ext>
              </a:extLst>
            </p:cNvPr>
            <p:cNvSpPr/>
            <p:nvPr>
              <p:custDataLst>
                <p:tags r:id="rId299"/>
              </p:custDataLst>
            </p:nvPr>
          </p:nvSpPr>
          <p:spPr>
            <a:xfrm>
              <a:off x="11873589" y="6566899"/>
              <a:ext cx="98841" cy="112191"/>
            </a:xfrm>
            <a:custGeom>
              <a:avLst/>
              <a:gdLst>
                <a:gd name="connsiteX0" fmla="*/ 13830 w 98841"/>
                <a:gd name="connsiteY0" fmla="*/ 99632 h 112191"/>
                <a:gd name="connsiteX1" fmla="*/ 5150 w 98841"/>
                <a:gd name="connsiteY1" fmla="*/ 105993 h 112191"/>
                <a:gd name="connsiteX2" fmla="*/ 367 w 98841"/>
                <a:gd name="connsiteY2" fmla="*/ 109703 h 112191"/>
                <a:gd name="connsiteX3" fmla="*/ 2847 w 98841"/>
                <a:gd name="connsiteY3" fmla="*/ 112353 h 112191"/>
                <a:gd name="connsiteX4" fmla="*/ 18081 w 98841"/>
                <a:gd name="connsiteY4" fmla="*/ 111647 h 112191"/>
                <a:gd name="connsiteX5" fmla="*/ 36680 w 98841"/>
                <a:gd name="connsiteY5" fmla="*/ 112353 h 112191"/>
                <a:gd name="connsiteX6" fmla="*/ 40223 w 98841"/>
                <a:gd name="connsiteY6" fmla="*/ 108466 h 112191"/>
                <a:gd name="connsiteX7" fmla="*/ 35617 w 98841"/>
                <a:gd name="connsiteY7" fmla="*/ 105993 h 112191"/>
                <a:gd name="connsiteX8" fmla="*/ 26938 w 98841"/>
                <a:gd name="connsiteY8" fmla="*/ 103873 h 112191"/>
                <a:gd name="connsiteX9" fmla="*/ 28886 w 98841"/>
                <a:gd name="connsiteY9" fmla="*/ 95745 h 112191"/>
                <a:gd name="connsiteX10" fmla="*/ 35440 w 98841"/>
                <a:gd name="connsiteY10" fmla="*/ 69420 h 112191"/>
                <a:gd name="connsiteX11" fmla="*/ 53685 w 98841"/>
                <a:gd name="connsiteY11" fmla="*/ 79844 h 112191"/>
                <a:gd name="connsiteX12" fmla="*/ 99209 w 98841"/>
                <a:gd name="connsiteY12" fmla="*/ 29667 h 112191"/>
                <a:gd name="connsiteX13" fmla="*/ 72639 w 98841"/>
                <a:gd name="connsiteY13" fmla="*/ 162 h 112191"/>
                <a:gd name="connsiteX14" fmla="*/ 47486 w 98841"/>
                <a:gd name="connsiteY14" fmla="*/ 12530 h 112191"/>
                <a:gd name="connsiteX15" fmla="*/ 29241 w 98841"/>
                <a:gd name="connsiteY15" fmla="*/ 162 h 112191"/>
                <a:gd name="connsiteX16" fmla="*/ 15247 w 98841"/>
                <a:gd name="connsiteY16" fmla="*/ 9526 h 112191"/>
                <a:gd name="connsiteX17" fmla="*/ 8870 w 98841"/>
                <a:gd name="connsiteY17" fmla="*/ 27194 h 112191"/>
                <a:gd name="connsiteX18" fmla="*/ 11881 w 98841"/>
                <a:gd name="connsiteY18" fmla="*/ 29491 h 112191"/>
                <a:gd name="connsiteX19" fmla="*/ 15778 w 98841"/>
                <a:gd name="connsiteY19" fmla="*/ 24190 h 112191"/>
                <a:gd name="connsiteX20" fmla="*/ 28709 w 98841"/>
                <a:gd name="connsiteY20" fmla="*/ 5109 h 112191"/>
                <a:gd name="connsiteX21" fmla="*/ 34555 w 98841"/>
                <a:gd name="connsiteY21" fmla="*/ 13766 h 112191"/>
                <a:gd name="connsiteX22" fmla="*/ 34023 w 98841"/>
                <a:gd name="connsiteY22" fmla="*/ 19067 h 112191"/>
                <a:gd name="connsiteX23" fmla="*/ 13830 w 98841"/>
                <a:gd name="connsiteY23" fmla="*/ 99632 h 112191"/>
                <a:gd name="connsiteX24" fmla="*/ 47308 w 98841"/>
                <a:gd name="connsiteY24" fmla="*/ 21364 h 112191"/>
                <a:gd name="connsiteX25" fmla="*/ 72107 w 98841"/>
                <a:gd name="connsiteY25" fmla="*/ 5109 h 112191"/>
                <a:gd name="connsiteX26" fmla="*/ 85038 w 98841"/>
                <a:gd name="connsiteY26" fmla="*/ 22247 h 112191"/>
                <a:gd name="connsiteX27" fmla="*/ 75827 w 98841"/>
                <a:gd name="connsiteY27" fmla="*/ 57759 h 112191"/>
                <a:gd name="connsiteX28" fmla="*/ 53685 w 98841"/>
                <a:gd name="connsiteY28" fmla="*/ 74897 h 112191"/>
                <a:gd name="connsiteX29" fmla="*/ 37920 w 98841"/>
                <a:gd name="connsiteY29" fmla="*/ 59526 h 112191"/>
                <a:gd name="connsiteX30" fmla="*/ 38452 w 98841"/>
                <a:gd name="connsiteY30" fmla="*/ 56876 h 112191"/>
                <a:gd name="connsiteX31" fmla="*/ 47308 w 98841"/>
                <a:gd name="connsiteY31" fmla="*/ 21364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830" y="99632"/>
                  </a:moveTo>
                  <a:cubicBezTo>
                    <a:pt x="12590" y="104579"/>
                    <a:pt x="12236" y="105993"/>
                    <a:pt x="5150" y="105993"/>
                  </a:cubicBezTo>
                  <a:cubicBezTo>
                    <a:pt x="2847" y="105993"/>
                    <a:pt x="367" y="105993"/>
                    <a:pt x="367" y="109703"/>
                  </a:cubicBezTo>
                  <a:cubicBezTo>
                    <a:pt x="367" y="111647"/>
                    <a:pt x="1962" y="112353"/>
                    <a:pt x="2847" y="112353"/>
                  </a:cubicBezTo>
                  <a:cubicBezTo>
                    <a:pt x="7453" y="112353"/>
                    <a:pt x="13298" y="111647"/>
                    <a:pt x="18081" y="111647"/>
                  </a:cubicBezTo>
                  <a:cubicBezTo>
                    <a:pt x="24104" y="111647"/>
                    <a:pt x="30835" y="112353"/>
                    <a:pt x="36680" y="112353"/>
                  </a:cubicBezTo>
                  <a:cubicBezTo>
                    <a:pt x="38275" y="112353"/>
                    <a:pt x="40223" y="111823"/>
                    <a:pt x="40223" y="108466"/>
                  </a:cubicBezTo>
                  <a:cubicBezTo>
                    <a:pt x="40223" y="105993"/>
                    <a:pt x="37743" y="105993"/>
                    <a:pt x="35617" y="105993"/>
                  </a:cubicBezTo>
                  <a:cubicBezTo>
                    <a:pt x="31720" y="105993"/>
                    <a:pt x="26938" y="105993"/>
                    <a:pt x="26938" y="103873"/>
                  </a:cubicBezTo>
                  <a:cubicBezTo>
                    <a:pt x="26938" y="102989"/>
                    <a:pt x="28178" y="98396"/>
                    <a:pt x="28886" y="95745"/>
                  </a:cubicBezTo>
                  <a:cubicBezTo>
                    <a:pt x="31012" y="86381"/>
                    <a:pt x="33492" y="76841"/>
                    <a:pt x="35440" y="69420"/>
                  </a:cubicBezTo>
                  <a:cubicBezTo>
                    <a:pt x="37566" y="72954"/>
                    <a:pt x="43057" y="79844"/>
                    <a:pt x="53685" y="79844"/>
                  </a:cubicBezTo>
                  <a:cubicBezTo>
                    <a:pt x="75296" y="79844"/>
                    <a:pt x="99209" y="55993"/>
                    <a:pt x="99209" y="29667"/>
                  </a:cubicBezTo>
                  <a:cubicBezTo>
                    <a:pt x="99209" y="8996"/>
                    <a:pt x="84861" y="162"/>
                    <a:pt x="72639" y="162"/>
                  </a:cubicBezTo>
                  <a:cubicBezTo>
                    <a:pt x="61656" y="162"/>
                    <a:pt x="52268" y="7583"/>
                    <a:pt x="47486" y="12530"/>
                  </a:cubicBezTo>
                  <a:cubicBezTo>
                    <a:pt x="44474" y="2459"/>
                    <a:pt x="34555" y="162"/>
                    <a:pt x="29241" y="162"/>
                  </a:cubicBezTo>
                  <a:cubicBezTo>
                    <a:pt x="22332" y="162"/>
                    <a:pt x="18081" y="4756"/>
                    <a:pt x="15247" y="9526"/>
                  </a:cubicBezTo>
                  <a:cubicBezTo>
                    <a:pt x="11704" y="15533"/>
                    <a:pt x="8870" y="26134"/>
                    <a:pt x="8870" y="27194"/>
                  </a:cubicBezTo>
                  <a:cubicBezTo>
                    <a:pt x="8870" y="29491"/>
                    <a:pt x="11350" y="29491"/>
                    <a:pt x="11881" y="29491"/>
                  </a:cubicBezTo>
                  <a:cubicBezTo>
                    <a:pt x="14361" y="29491"/>
                    <a:pt x="14538" y="28961"/>
                    <a:pt x="15778" y="24190"/>
                  </a:cubicBezTo>
                  <a:cubicBezTo>
                    <a:pt x="18435" y="13943"/>
                    <a:pt x="21801" y="5109"/>
                    <a:pt x="28709" y="5109"/>
                  </a:cubicBezTo>
                  <a:cubicBezTo>
                    <a:pt x="33315" y="5109"/>
                    <a:pt x="34555" y="8996"/>
                    <a:pt x="34555" y="13766"/>
                  </a:cubicBezTo>
                  <a:cubicBezTo>
                    <a:pt x="34555" y="15710"/>
                    <a:pt x="34200" y="18007"/>
                    <a:pt x="34023" y="19067"/>
                  </a:cubicBezTo>
                  <a:lnTo>
                    <a:pt x="13830" y="99632"/>
                  </a:lnTo>
                  <a:close/>
                  <a:moveTo>
                    <a:pt x="47308" y="21364"/>
                  </a:moveTo>
                  <a:cubicBezTo>
                    <a:pt x="57582" y="7759"/>
                    <a:pt x="66439" y="5109"/>
                    <a:pt x="72107" y="5109"/>
                  </a:cubicBezTo>
                  <a:cubicBezTo>
                    <a:pt x="79016" y="5109"/>
                    <a:pt x="85038" y="10233"/>
                    <a:pt x="85038" y="22247"/>
                  </a:cubicBezTo>
                  <a:cubicBezTo>
                    <a:pt x="85038" y="29491"/>
                    <a:pt x="81141" y="47512"/>
                    <a:pt x="75827" y="57759"/>
                  </a:cubicBezTo>
                  <a:cubicBezTo>
                    <a:pt x="71399" y="66417"/>
                    <a:pt x="62719" y="74897"/>
                    <a:pt x="53685" y="74897"/>
                  </a:cubicBezTo>
                  <a:cubicBezTo>
                    <a:pt x="41109" y="74897"/>
                    <a:pt x="37920" y="61293"/>
                    <a:pt x="37920" y="59526"/>
                  </a:cubicBezTo>
                  <a:cubicBezTo>
                    <a:pt x="37920" y="58820"/>
                    <a:pt x="38275" y="57583"/>
                    <a:pt x="38452" y="56876"/>
                  </a:cubicBezTo>
                  <a:lnTo>
                    <a:pt x="47308" y="21364"/>
                  </a:lnTo>
                  <a:close/>
                </a:path>
              </a:pathLst>
            </a:custGeom>
            <a:solidFill>
              <a:srgbClr val="000000"/>
            </a:solidFill>
            <a:ln w="25400"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40B9759B-16C5-089A-28A6-412D6ED4BC43}"/>
                </a:ext>
              </a:extLst>
            </p:cNvPr>
            <p:cNvSpPr/>
            <p:nvPr>
              <p:custDataLst>
                <p:tags r:id="rId300"/>
              </p:custDataLst>
            </p:nvPr>
          </p:nvSpPr>
          <p:spPr>
            <a:xfrm>
              <a:off x="11989849" y="6513413"/>
              <a:ext cx="35047" cy="65749"/>
            </a:xfrm>
            <a:custGeom>
              <a:avLst/>
              <a:gdLst>
                <a:gd name="connsiteX0" fmla="*/ 34154 w 35047"/>
                <a:gd name="connsiteY0" fmla="*/ 12022 h 65749"/>
                <a:gd name="connsiteX1" fmla="*/ 35419 w 35047"/>
                <a:gd name="connsiteY1" fmla="*/ 7605 h 65749"/>
                <a:gd name="connsiteX2" fmla="*/ 27575 w 35047"/>
                <a:gd name="connsiteY2" fmla="*/ 160 h 65749"/>
                <a:gd name="connsiteX3" fmla="*/ 20363 w 35047"/>
                <a:gd name="connsiteY3" fmla="*/ 5965 h 65749"/>
                <a:gd name="connsiteX4" fmla="*/ 878 w 35047"/>
                <a:gd name="connsiteY4" fmla="*/ 60609 h 65749"/>
                <a:gd name="connsiteX5" fmla="*/ 372 w 35047"/>
                <a:gd name="connsiteY5" fmla="*/ 62628 h 65749"/>
                <a:gd name="connsiteX6" fmla="*/ 5812 w 35047"/>
                <a:gd name="connsiteY6" fmla="*/ 65910 h 65749"/>
                <a:gd name="connsiteX7" fmla="*/ 7963 w 35047"/>
                <a:gd name="connsiteY7" fmla="*/ 63764 h 65749"/>
                <a:gd name="connsiteX8" fmla="*/ 34154 w 35047"/>
                <a:gd name="connsiteY8" fmla="*/ 12022 h 6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47" h="65749">
                  <a:moveTo>
                    <a:pt x="34154" y="12022"/>
                  </a:moveTo>
                  <a:cubicBezTo>
                    <a:pt x="34280" y="11896"/>
                    <a:pt x="35419" y="9498"/>
                    <a:pt x="35419" y="7605"/>
                  </a:cubicBezTo>
                  <a:cubicBezTo>
                    <a:pt x="35419" y="3062"/>
                    <a:pt x="31370" y="160"/>
                    <a:pt x="27575" y="160"/>
                  </a:cubicBezTo>
                  <a:cubicBezTo>
                    <a:pt x="22387" y="160"/>
                    <a:pt x="20995" y="4072"/>
                    <a:pt x="20363" y="5965"/>
                  </a:cubicBezTo>
                  <a:lnTo>
                    <a:pt x="878" y="60609"/>
                  </a:lnTo>
                  <a:cubicBezTo>
                    <a:pt x="372" y="62124"/>
                    <a:pt x="372" y="62502"/>
                    <a:pt x="372" y="62628"/>
                  </a:cubicBezTo>
                  <a:cubicBezTo>
                    <a:pt x="372" y="64648"/>
                    <a:pt x="5686" y="65910"/>
                    <a:pt x="5812" y="65910"/>
                  </a:cubicBezTo>
                  <a:cubicBezTo>
                    <a:pt x="6951" y="65910"/>
                    <a:pt x="7204" y="65279"/>
                    <a:pt x="7963" y="63764"/>
                  </a:cubicBezTo>
                  <a:lnTo>
                    <a:pt x="34154" y="12022"/>
                  </a:lnTo>
                  <a:close/>
                </a:path>
              </a:pathLst>
            </a:custGeom>
            <a:solidFill>
              <a:srgbClr val="000000"/>
            </a:solidFill>
            <a:ln w="25400"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2542F766-055F-DFFF-66E9-3B3CEF32AA23}"/>
                </a:ext>
              </a:extLst>
            </p:cNvPr>
            <p:cNvSpPr/>
            <p:nvPr>
              <p:custDataLst>
                <p:tags r:id="rId301"/>
              </p:custDataLst>
            </p:nvPr>
          </p:nvSpPr>
          <p:spPr>
            <a:xfrm>
              <a:off x="11993772" y="6618421"/>
              <a:ext cx="68829" cy="88888"/>
            </a:xfrm>
            <a:custGeom>
              <a:avLst/>
              <a:gdLst>
                <a:gd name="connsiteX0" fmla="*/ 31244 w 68829"/>
                <a:gd name="connsiteY0" fmla="*/ 4878 h 88888"/>
                <a:gd name="connsiteX1" fmla="*/ 31750 w 68829"/>
                <a:gd name="connsiteY1" fmla="*/ 2228 h 88888"/>
                <a:gd name="connsiteX2" fmla="*/ 27828 w 68829"/>
                <a:gd name="connsiteY2" fmla="*/ 209 h 88888"/>
                <a:gd name="connsiteX3" fmla="*/ 12265 w 68829"/>
                <a:gd name="connsiteY3" fmla="*/ 1345 h 88888"/>
                <a:gd name="connsiteX4" fmla="*/ 9228 w 68829"/>
                <a:gd name="connsiteY4" fmla="*/ 2102 h 88888"/>
                <a:gd name="connsiteX5" fmla="*/ 8343 w 68829"/>
                <a:gd name="connsiteY5" fmla="*/ 5004 h 88888"/>
                <a:gd name="connsiteX6" fmla="*/ 12138 w 68829"/>
                <a:gd name="connsiteY6" fmla="*/ 7150 h 88888"/>
                <a:gd name="connsiteX7" fmla="*/ 16440 w 68829"/>
                <a:gd name="connsiteY7" fmla="*/ 7402 h 88888"/>
                <a:gd name="connsiteX8" fmla="*/ 18971 w 68829"/>
                <a:gd name="connsiteY8" fmla="*/ 9043 h 88888"/>
                <a:gd name="connsiteX9" fmla="*/ 18338 w 68829"/>
                <a:gd name="connsiteY9" fmla="*/ 11945 h 88888"/>
                <a:gd name="connsiteX10" fmla="*/ 878 w 68829"/>
                <a:gd name="connsiteY10" fmla="*/ 81608 h 88888"/>
                <a:gd name="connsiteX11" fmla="*/ 372 w 68829"/>
                <a:gd name="connsiteY11" fmla="*/ 84510 h 88888"/>
                <a:gd name="connsiteX12" fmla="*/ 5180 w 68829"/>
                <a:gd name="connsiteY12" fmla="*/ 89053 h 88888"/>
                <a:gd name="connsiteX13" fmla="*/ 11759 w 68829"/>
                <a:gd name="connsiteY13" fmla="*/ 82617 h 88888"/>
                <a:gd name="connsiteX14" fmla="*/ 17453 w 68829"/>
                <a:gd name="connsiteY14" fmla="*/ 59396 h 88888"/>
                <a:gd name="connsiteX15" fmla="*/ 36558 w 68829"/>
                <a:gd name="connsiteY15" fmla="*/ 69366 h 88888"/>
                <a:gd name="connsiteX16" fmla="*/ 36178 w 68829"/>
                <a:gd name="connsiteY16" fmla="*/ 72269 h 88888"/>
                <a:gd name="connsiteX17" fmla="*/ 35799 w 68829"/>
                <a:gd name="connsiteY17" fmla="*/ 75550 h 88888"/>
                <a:gd name="connsiteX18" fmla="*/ 51235 w 68829"/>
                <a:gd name="connsiteY18" fmla="*/ 89053 h 88888"/>
                <a:gd name="connsiteX19" fmla="*/ 69201 w 68829"/>
                <a:gd name="connsiteY19" fmla="*/ 69492 h 88888"/>
                <a:gd name="connsiteX20" fmla="*/ 66544 w 68829"/>
                <a:gd name="connsiteY20" fmla="*/ 67726 h 88888"/>
                <a:gd name="connsiteX21" fmla="*/ 63508 w 68829"/>
                <a:gd name="connsiteY21" fmla="*/ 70628 h 88888"/>
                <a:gd name="connsiteX22" fmla="*/ 51741 w 68829"/>
                <a:gd name="connsiteY22" fmla="*/ 84763 h 88888"/>
                <a:gd name="connsiteX23" fmla="*/ 46427 w 68829"/>
                <a:gd name="connsiteY23" fmla="*/ 77317 h 88888"/>
                <a:gd name="connsiteX24" fmla="*/ 46933 w 68829"/>
                <a:gd name="connsiteY24" fmla="*/ 73278 h 88888"/>
                <a:gd name="connsiteX25" fmla="*/ 47566 w 68829"/>
                <a:gd name="connsiteY25" fmla="*/ 68988 h 88888"/>
                <a:gd name="connsiteX26" fmla="*/ 25297 w 68829"/>
                <a:gd name="connsiteY26" fmla="*/ 55358 h 88888"/>
                <a:gd name="connsiteX27" fmla="*/ 36178 w 68829"/>
                <a:gd name="connsiteY27" fmla="*/ 47281 h 88888"/>
                <a:gd name="connsiteX28" fmla="*/ 57561 w 68829"/>
                <a:gd name="connsiteY28" fmla="*/ 36176 h 88888"/>
                <a:gd name="connsiteX29" fmla="*/ 61990 w 68829"/>
                <a:gd name="connsiteY29" fmla="*/ 37690 h 88888"/>
                <a:gd name="connsiteX30" fmla="*/ 60977 w 68829"/>
                <a:gd name="connsiteY30" fmla="*/ 38069 h 88888"/>
                <a:gd name="connsiteX31" fmla="*/ 55157 w 68829"/>
                <a:gd name="connsiteY31" fmla="*/ 45641 h 88888"/>
                <a:gd name="connsiteX32" fmla="*/ 60851 w 68829"/>
                <a:gd name="connsiteY32" fmla="*/ 50815 h 88888"/>
                <a:gd name="connsiteX33" fmla="*/ 68695 w 68829"/>
                <a:gd name="connsiteY33" fmla="*/ 41855 h 88888"/>
                <a:gd name="connsiteX34" fmla="*/ 57814 w 68829"/>
                <a:gd name="connsiteY34" fmla="*/ 31885 h 88888"/>
                <a:gd name="connsiteX35" fmla="*/ 32636 w 68829"/>
                <a:gd name="connsiteY35" fmla="*/ 45136 h 88888"/>
                <a:gd name="connsiteX36" fmla="*/ 18971 w 68829"/>
                <a:gd name="connsiteY36" fmla="*/ 53844 h 88888"/>
                <a:gd name="connsiteX37" fmla="*/ 31244 w 68829"/>
                <a:gd name="connsiteY37" fmla="*/ 4878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244" y="4878"/>
                  </a:moveTo>
                  <a:cubicBezTo>
                    <a:pt x="31750" y="3111"/>
                    <a:pt x="31750" y="2859"/>
                    <a:pt x="31750" y="2228"/>
                  </a:cubicBezTo>
                  <a:cubicBezTo>
                    <a:pt x="31750" y="83"/>
                    <a:pt x="29852" y="83"/>
                    <a:pt x="27828" y="209"/>
                  </a:cubicBezTo>
                  <a:lnTo>
                    <a:pt x="12265" y="1345"/>
                  </a:lnTo>
                  <a:cubicBezTo>
                    <a:pt x="10114" y="1471"/>
                    <a:pt x="9861" y="1597"/>
                    <a:pt x="9228" y="2102"/>
                  </a:cubicBezTo>
                  <a:cubicBezTo>
                    <a:pt x="8722" y="2733"/>
                    <a:pt x="8343" y="4247"/>
                    <a:pt x="8343" y="5004"/>
                  </a:cubicBezTo>
                  <a:cubicBezTo>
                    <a:pt x="8343" y="7150"/>
                    <a:pt x="10367" y="7150"/>
                    <a:pt x="12138" y="7150"/>
                  </a:cubicBezTo>
                  <a:cubicBezTo>
                    <a:pt x="12265" y="7150"/>
                    <a:pt x="14542" y="7150"/>
                    <a:pt x="16440" y="7402"/>
                  </a:cubicBezTo>
                  <a:cubicBezTo>
                    <a:pt x="18844" y="7655"/>
                    <a:pt x="18971" y="8033"/>
                    <a:pt x="18971" y="9043"/>
                  </a:cubicBezTo>
                  <a:cubicBezTo>
                    <a:pt x="18971" y="9421"/>
                    <a:pt x="18971" y="9674"/>
                    <a:pt x="18338" y="11945"/>
                  </a:cubicBezTo>
                  <a:lnTo>
                    <a:pt x="878" y="81608"/>
                  </a:lnTo>
                  <a:cubicBezTo>
                    <a:pt x="372" y="83501"/>
                    <a:pt x="372" y="83753"/>
                    <a:pt x="372" y="84510"/>
                  </a:cubicBezTo>
                  <a:cubicBezTo>
                    <a:pt x="372" y="87413"/>
                    <a:pt x="2649" y="89053"/>
                    <a:pt x="5180" y="89053"/>
                  </a:cubicBezTo>
                  <a:cubicBezTo>
                    <a:pt x="10114" y="89053"/>
                    <a:pt x="11253" y="84384"/>
                    <a:pt x="11759" y="82617"/>
                  </a:cubicBezTo>
                  <a:lnTo>
                    <a:pt x="17453" y="59396"/>
                  </a:lnTo>
                  <a:cubicBezTo>
                    <a:pt x="20742" y="59523"/>
                    <a:pt x="36558" y="60406"/>
                    <a:pt x="36558" y="69366"/>
                  </a:cubicBezTo>
                  <a:cubicBezTo>
                    <a:pt x="36558" y="70250"/>
                    <a:pt x="36558" y="70754"/>
                    <a:pt x="36178" y="72269"/>
                  </a:cubicBezTo>
                  <a:cubicBezTo>
                    <a:pt x="35799" y="74036"/>
                    <a:pt x="35799" y="74793"/>
                    <a:pt x="35799" y="75550"/>
                  </a:cubicBezTo>
                  <a:cubicBezTo>
                    <a:pt x="35799" y="84510"/>
                    <a:pt x="43896" y="89053"/>
                    <a:pt x="51235" y="89053"/>
                  </a:cubicBezTo>
                  <a:cubicBezTo>
                    <a:pt x="64140" y="89053"/>
                    <a:pt x="69201" y="71007"/>
                    <a:pt x="69201" y="69492"/>
                  </a:cubicBezTo>
                  <a:cubicBezTo>
                    <a:pt x="69201" y="67726"/>
                    <a:pt x="67051" y="67726"/>
                    <a:pt x="66544" y="67726"/>
                  </a:cubicBezTo>
                  <a:cubicBezTo>
                    <a:pt x="64393" y="67726"/>
                    <a:pt x="64140" y="68357"/>
                    <a:pt x="63508" y="70628"/>
                  </a:cubicBezTo>
                  <a:cubicBezTo>
                    <a:pt x="62243" y="75045"/>
                    <a:pt x="58573" y="84763"/>
                    <a:pt x="51741" y="84763"/>
                  </a:cubicBezTo>
                  <a:cubicBezTo>
                    <a:pt x="47059" y="84763"/>
                    <a:pt x="46427" y="80093"/>
                    <a:pt x="46427" y="77317"/>
                  </a:cubicBezTo>
                  <a:cubicBezTo>
                    <a:pt x="46427" y="77191"/>
                    <a:pt x="46427" y="75424"/>
                    <a:pt x="46933" y="73278"/>
                  </a:cubicBezTo>
                  <a:cubicBezTo>
                    <a:pt x="47439" y="71259"/>
                    <a:pt x="47566" y="69997"/>
                    <a:pt x="47566" y="68988"/>
                  </a:cubicBezTo>
                  <a:cubicBezTo>
                    <a:pt x="47566" y="57882"/>
                    <a:pt x="33648" y="55989"/>
                    <a:pt x="25297" y="55358"/>
                  </a:cubicBezTo>
                  <a:cubicBezTo>
                    <a:pt x="28840" y="53339"/>
                    <a:pt x="34154" y="49048"/>
                    <a:pt x="36178" y="47281"/>
                  </a:cubicBezTo>
                  <a:cubicBezTo>
                    <a:pt x="43390" y="41602"/>
                    <a:pt x="50349" y="36176"/>
                    <a:pt x="57561" y="36176"/>
                  </a:cubicBezTo>
                  <a:cubicBezTo>
                    <a:pt x="60471" y="36176"/>
                    <a:pt x="61230" y="36933"/>
                    <a:pt x="61990" y="37690"/>
                  </a:cubicBezTo>
                  <a:cubicBezTo>
                    <a:pt x="61863" y="37690"/>
                    <a:pt x="61230" y="38069"/>
                    <a:pt x="60977" y="38069"/>
                  </a:cubicBezTo>
                  <a:cubicBezTo>
                    <a:pt x="55157" y="40088"/>
                    <a:pt x="55157" y="45262"/>
                    <a:pt x="55157" y="45641"/>
                  </a:cubicBezTo>
                  <a:cubicBezTo>
                    <a:pt x="55157" y="47786"/>
                    <a:pt x="56675" y="50815"/>
                    <a:pt x="60851" y="50815"/>
                  </a:cubicBezTo>
                  <a:cubicBezTo>
                    <a:pt x="63381" y="50815"/>
                    <a:pt x="68695" y="48796"/>
                    <a:pt x="68695" y="41855"/>
                  </a:cubicBezTo>
                  <a:cubicBezTo>
                    <a:pt x="68695" y="35671"/>
                    <a:pt x="63887" y="31885"/>
                    <a:pt x="57814" y="31885"/>
                  </a:cubicBezTo>
                  <a:cubicBezTo>
                    <a:pt x="49210" y="31885"/>
                    <a:pt x="41872" y="37690"/>
                    <a:pt x="32636" y="45136"/>
                  </a:cubicBezTo>
                  <a:cubicBezTo>
                    <a:pt x="28207" y="48669"/>
                    <a:pt x="24032" y="51824"/>
                    <a:pt x="18971" y="53844"/>
                  </a:cubicBezTo>
                  <a:lnTo>
                    <a:pt x="31244" y="4878"/>
                  </a:lnTo>
                  <a:close/>
                </a:path>
              </a:pathLst>
            </a:custGeom>
            <a:solidFill>
              <a:srgbClr val="000000"/>
            </a:solidFill>
            <a:ln w="25400"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64445EA8-729C-AC70-1F26-E22A9D784407}"/>
                </a:ext>
              </a:extLst>
            </p:cNvPr>
            <p:cNvSpPr/>
            <p:nvPr>
              <p:custDataLst>
                <p:tags r:id="rId302"/>
              </p:custDataLst>
            </p:nvPr>
          </p:nvSpPr>
          <p:spPr>
            <a:xfrm>
              <a:off x="12123626" y="6287418"/>
              <a:ext cx="103750" cy="454065"/>
            </a:xfrm>
            <a:custGeom>
              <a:avLst/>
              <a:gdLst>
                <a:gd name="connsiteX0" fmla="*/ 1895 w 103750"/>
                <a:gd name="connsiteY0" fmla="*/ 443361 h 454065"/>
                <a:gd name="connsiteX1" fmla="*/ 376 w 103750"/>
                <a:gd name="connsiteY1" fmla="*/ 448156 h 454065"/>
                <a:gd name="connsiteX2" fmla="*/ 6197 w 103750"/>
                <a:gd name="connsiteY2" fmla="*/ 454214 h 454065"/>
                <a:gd name="connsiteX3" fmla="*/ 12776 w 103750"/>
                <a:gd name="connsiteY3" fmla="*/ 448156 h 454065"/>
                <a:gd name="connsiteX4" fmla="*/ 102609 w 103750"/>
                <a:gd name="connsiteY4" fmla="*/ 232103 h 454065"/>
                <a:gd name="connsiteX5" fmla="*/ 104127 w 103750"/>
                <a:gd name="connsiteY5" fmla="*/ 227307 h 454065"/>
                <a:gd name="connsiteX6" fmla="*/ 102609 w 103750"/>
                <a:gd name="connsiteY6" fmla="*/ 222259 h 454065"/>
                <a:gd name="connsiteX7" fmla="*/ 12776 w 103750"/>
                <a:gd name="connsiteY7" fmla="*/ 6206 h 454065"/>
                <a:gd name="connsiteX8" fmla="*/ 6197 w 103750"/>
                <a:gd name="connsiteY8" fmla="*/ 148 h 454065"/>
                <a:gd name="connsiteX9" fmla="*/ 376 w 103750"/>
                <a:gd name="connsiteY9" fmla="*/ 6206 h 454065"/>
                <a:gd name="connsiteX10" fmla="*/ 1895 w 103750"/>
                <a:gd name="connsiteY10" fmla="*/ 11001 h 454065"/>
                <a:gd name="connsiteX11" fmla="*/ 91728 w 103750"/>
                <a:gd name="connsiteY11" fmla="*/ 227055 h 454065"/>
                <a:gd name="connsiteX12" fmla="*/ 1895 w 103750"/>
                <a:gd name="connsiteY12" fmla="*/ 443361 h 45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750" h="454065">
                  <a:moveTo>
                    <a:pt x="1895" y="443361"/>
                  </a:moveTo>
                  <a:cubicBezTo>
                    <a:pt x="629" y="446390"/>
                    <a:pt x="376" y="446894"/>
                    <a:pt x="376" y="448156"/>
                  </a:cubicBezTo>
                  <a:cubicBezTo>
                    <a:pt x="376" y="452195"/>
                    <a:pt x="3666" y="454214"/>
                    <a:pt x="6197" y="454214"/>
                  </a:cubicBezTo>
                  <a:cubicBezTo>
                    <a:pt x="10245" y="454214"/>
                    <a:pt x="11258" y="451942"/>
                    <a:pt x="12776" y="448156"/>
                  </a:cubicBezTo>
                  <a:lnTo>
                    <a:pt x="102609" y="232103"/>
                  </a:lnTo>
                  <a:cubicBezTo>
                    <a:pt x="103874" y="229074"/>
                    <a:pt x="104127" y="228569"/>
                    <a:pt x="104127" y="227307"/>
                  </a:cubicBezTo>
                  <a:cubicBezTo>
                    <a:pt x="104127" y="225793"/>
                    <a:pt x="103874" y="225541"/>
                    <a:pt x="102609" y="222259"/>
                  </a:cubicBezTo>
                  <a:lnTo>
                    <a:pt x="12776" y="6206"/>
                  </a:lnTo>
                  <a:cubicBezTo>
                    <a:pt x="11258" y="2420"/>
                    <a:pt x="10245" y="148"/>
                    <a:pt x="6197" y="148"/>
                  </a:cubicBezTo>
                  <a:cubicBezTo>
                    <a:pt x="3666" y="148"/>
                    <a:pt x="376" y="2168"/>
                    <a:pt x="376" y="6206"/>
                  </a:cubicBezTo>
                  <a:cubicBezTo>
                    <a:pt x="376" y="7468"/>
                    <a:pt x="629" y="7973"/>
                    <a:pt x="1895" y="11001"/>
                  </a:cubicBezTo>
                  <a:lnTo>
                    <a:pt x="91728" y="227055"/>
                  </a:lnTo>
                  <a:lnTo>
                    <a:pt x="1895" y="443361"/>
                  </a:lnTo>
                  <a:close/>
                </a:path>
              </a:pathLst>
            </a:custGeom>
            <a:solidFill>
              <a:srgbClr val="000000"/>
            </a:solidFill>
            <a:ln w="25400"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FD954880-5AD8-5312-0C77-CA3027CDBAF0}"/>
                </a:ext>
              </a:extLst>
            </p:cNvPr>
            <p:cNvSpPr/>
            <p:nvPr>
              <p:custDataLst>
                <p:tags r:id="rId303"/>
              </p:custDataLst>
            </p:nvPr>
          </p:nvSpPr>
          <p:spPr>
            <a:xfrm>
              <a:off x="12268931" y="6676799"/>
              <a:ext cx="69082" cy="78445"/>
            </a:xfrm>
            <a:custGeom>
              <a:avLst/>
              <a:gdLst>
                <a:gd name="connsiteX0" fmla="*/ 64152 w 69082"/>
                <a:gd name="connsiteY0" fmla="*/ 7763 h 78445"/>
                <a:gd name="connsiteX1" fmla="*/ 58306 w 69082"/>
                <a:gd name="connsiteY1" fmla="*/ 166 h 78445"/>
                <a:gd name="connsiteX2" fmla="*/ 52815 w 69082"/>
                <a:gd name="connsiteY2" fmla="*/ 3346 h 78445"/>
                <a:gd name="connsiteX3" fmla="*/ 34393 w 69082"/>
                <a:gd name="connsiteY3" fmla="*/ 166 h 78445"/>
                <a:gd name="connsiteX4" fmla="*/ 383 w 69082"/>
                <a:gd name="connsiteY4" fmla="*/ 21191 h 78445"/>
                <a:gd name="connsiteX5" fmla="*/ 34570 w 69082"/>
                <a:gd name="connsiteY5" fmla="*/ 42922 h 78445"/>
                <a:gd name="connsiteX6" fmla="*/ 57775 w 69082"/>
                <a:gd name="connsiteY6" fmla="*/ 55290 h 78445"/>
                <a:gd name="connsiteX7" fmla="*/ 35633 w 69082"/>
                <a:gd name="connsiteY7" fmla="*/ 66951 h 78445"/>
                <a:gd name="connsiteX8" fmla="*/ 13845 w 69082"/>
                <a:gd name="connsiteY8" fmla="*/ 52640 h 78445"/>
                <a:gd name="connsiteX9" fmla="*/ 7114 w 69082"/>
                <a:gd name="connsiteY9" fmla="*/ 47693 h 78445"/>
                <a:gd name="connsiteX10" fmla="*/ 383 w 69082"/>
                <a:gd name="connsiteY10" fmla="*/ 55290 h 78445"/>
                <a:gd name="connsiteX11" fmla="*/ 383 w 69082"/>
                <a:gd name="connsiteY11" fmla="*/ 71014 h 78445"/>
                <a:gd name="connsiteX12" fmla="*/ 6229 w 69082"/>
                <a:gd name="connsiteY12" fmla="*/ 78612 h 78445"/>
                <a:gd name="connsiteX13" fmla="*/ 12960 w 69082"/>
                <a:gd name="connsiteY13" fmla="*/ 72781 h 78445"/>
                <a:gd name="connsiteX14" fmla="*/ 35456 w 69082"/>
                <a:gd name="connsiteY14" fmla="*/ 78612 h 78445"/>
                <a:gd name="connsiteX15" fmla="*/ 69466 w 69082"/>
                <a:gd name="connsiteY15" fmla="*/ 55467 h 78445"/>
                <a:gd name="connsiteX16" fmla="*/ 61318 w 69082"/>
                <a:gd name="connsiteY16" fmla="*/ 39742 h 78445"/>
                <a:gd name="connsiteX17" fmla="*/ 34925 w 69082"/>
                <a:gd name="connsiteY17" fmla="*/ 31261 h 78445"/>
                <a:gd name="connsiteX18" fmla="*/ 12074 w 69082"/>
                <a:gd name="connsiteY18" fmla="*/ 21191 h 78445"/>
                <a:gd name="connsiteX19" fmla="*/ 34039 w 69082"/>
                <a:gd name="connsiteY19" fmla="*/ 11827 h 78445"/>
                <a:gd name="connsiteX20" fmla="*/ 50690 w 69082"/>
                <a:gd name="connsiteY20" fmla="*/ 20661 h 78445"/>
                <a:gd name="connsiteX21" fmla="*/ 57421 w 69082"/>
                <a:gd name="connsiteY21" fmla="*/ 26314 h 78445"/>
                <a:gd name="connsiteX22" fmla="*/ 64152 w 69082"/>
                <a:gd name="connsiteY22" fmla="*/ 18717 h 78445"/>
                <a:gd name="connsiteX23" fmla="*/ 64152 w 69082"/>
                <a:gd name="connsiteY23" fmla="*/ 7763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082" h="78445">
                  <a:moveTo>
                    <a:pt x="64152" y="7763"/>
                  </a:moveTo>
                  <a:cubicBezTo>
                    <a:pt x="64152" y="5113"/>
                    <a:pt x="64152" y="166"/>
                    <a:pt x="58306" y="166"/>
                  </a:cubicBezTo>
                  <a:cubicBezTo>
                    <a:pt x="54232" y="166"/>
                    <a:pt x="53347" y="2286"/>
                    <a:pt x="52815" y="3346"/>
                  </a:cubicBezTo>
                  <a:cubicBezTo>
                    <a:pt x="45553" y="166"/>
                    <a:pt x="38467" y="166"/>
                    <a:pt x="34393" y="166"/>
                  </a:cubicBezTo>
                  <a:cubicBezTo>
                    <a:pt x="4280" y="166"/>
                    <a:pt x="383" y="15007"/>
                    <a:pt x="383" y="21191"/>
                  </a:cubicBezTo>
                  <a:cubicBezTo>
                    <a:pt x="383" y="37622"/>
                    <a:pt x="18982" y="40449"/>
                    <a:pt x="34570" y="42922"/>
                  </a:cubicBezTo>
                  <a:cubicBezTo>
                    <a:pt x="44136" y="44512"/>
                    <a:pt x="57775" y="46633"/>
                    <a:pt x="57775" y="55290"/>
                  </a:cubicBezTo>
                  <a:cubicBezTo>
                    <a:pt x="57775" y="61650"/>
                    <a:pt x="51044" y="66951"/>
                    <a:pt x="35633" y="66951"/>
                  </a:cubicBezTo>
                  <a:cubicBezTo>
                    <a:pt x="24651" y="66951"/>
                    <a:pt x="17565" y="63240"/>
                    <a:pt x="13845" y="52640"/>
                  </a:cubicBezTo>
                  <a:cubicBezTo>
                    <a:pt x="12960" y="49813"/>
                    <a:pt x="12251" y="47693"/>
                    <a:pt x="7114" y="47693"/>
                  </a:cubicBezTo>
                  <a:cubicBezTo>
                    <a:pt x="383" y="47693"/>
                    <a:pt x="383" y="52110"/>
                    <a:pt x="383" y="55290"/>
                  </a:cubicBezTo>
                  <a:lnTo>
                    <a:pt x="383" y="71014"/>
                  </a:lnTo>
                  <a:cubicBezTo>
                    <a:pt x="383" y="73665"/>
                    <a:pt x="383" y="78612"/>
                    <a:pt x="6229" y="78612"/>
                  </a:cubicBezTo>
                  <a:cubicBezTo>
                    <a:pt x="8000" y="78612"/>
                    <a:pt x="11188" y="78081"/>
                    <a:pt x="12960" y="72781"/>
                  </a:cubicBezTo>
                  <a:cubicBezTo>
                    <a:pt x="21994" y="78612"/>
                    <a:pt x="31913" y="78612"/>
                    <a:pt x="35456" y="78612"/>
                  </a:cubicBezTo>
                  <a:cubicBezTo>
                    <a:pt x="65569" y="78612"/>
                    <a:pt x="69466" y="62004"/>
                    <a:pt x="69466" y="55467"/>
                  </a:cubicBezTo>
                  <a:cubicBezTo>
                    <a:pt x="69466" y="51226"/>
                    <a:pt x="68049" y="44866"/>
                    <a:pt x="61318" y="39742"/>
                  </a:cubicBezTo>
                  <a:cubicBezTo>
                    <a:pt x="54232" y="34442"/>
                    <a:pt x="47324" y="33382"/>
                    <a:pt x="34925" y="31261"/>
                  </a:cubicBezTo>
                  <a:cubicBezTo>
                    <a:pt x="22879" y="29318"/>
                    <a:pt x="12074" y="27551"/>
                    <a:pt x="12074" y="21191"/>
                  </a:cubicBezTo>
                  <a:cubicBezTo>
                    <a:pt x="12074" y="17657"/>
                    <a:pt x="16325" y="11827"/>
                    <a:pt x="34039" y="11827"/>
                  </a:cubicBezTo>
                  <a:cubicBezTo>
                    <a:pt x="49981" y="11827"/>
                    <a:pt x="50512" y="17481"/>
                    <a:pt x="50690" y="20661"/>
                  </a:cubicBezTo>
                  <a:cubicBezTo>
                    <a:pt x="51044" y="26314"/>
                    <a:pt x="55472" y="26314"/>
                    <a:pt x="57421" y="26314"/>
                  </a:cubicBezTo>
                  <a:cubicBezTo>
                    <a:pt x="64152" y="26314"/>
                    <a:pt x="64152" y="22074"/>
                    <a:pt x="64152" y="18717"/>
                  </a:cubicBezTo>
                  <a:lnTo>
                    <a:pt x="64152" y="7763"/>
                  </a:lnTo>
                  <a:close/>
                </a:path>
              </a:pathLst>
            </a:custGeom>
            <a:solidFill>
              <a:srgbClr val="000000"/>
            </a:solidFill>
            <a:ln w="35560"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046705BD-0314-24AF-9DC9-FD9612483FEC}"/>
                </a:ext>
              </a:extLst>
            </p:cNvPr>
            <p:cNvSpPr/>
            <p:nvPr>
              <p:custDataLst>
                <p:tags r:id="rId304"/>
              </p:custDataLst>
            </p:nvPr>
          </p:nvSpPr>
          <p:spPr>
            <a:xfrm>
              <a:off x="12419102" y="6405291"/>
              <a:ext cx="180425" cy="177941"/>
            </a:xfrm>
            <a:custGeom>
              <a:avLst/>
              <a:gdLst>
                <a:gd name="connsiteX0" fmla="*/ 145134 w 180425"/>
                <a:gd name="connsiteY0" fmla="*/ 28933 h 177941"/>
                <a:gd name="connsiteX1" fmla="*/ 177524 w 180425"/>
                <a:gd name="connsiteY1" fmla="*/ 7984 h 177941"/>
                <a:gd name="connsiteX2" fmla="*/ 180814 w 180425"/>
                <a:gd name="connsiteY2" fmla="*/ 3188 h 177941"/>
                <a:gd name="connsiteX3" fmla="*/ 177524 w 180425"/>
                <a:gd name="connsiteY3" fmla="*/ 159 h 177941"/>
                <a:gd name="connsiteX4" fmla="*/ 156774 w 180425"/>
                <a:gd name="connsiteY4" fmla="*/ 917 h 177941"/>
                <a:gd name="connsiteX5" fmla="*/ 131722 w 180425"/>
                <a:gd name="connsiteY5" fmla="*/ 159 h 177941"/>
                <a:gd name="connsiteX6" fmla="*/ 126914 w 180425"/>
                <a:gd name="connsiteY6" fmla="*/ 4955 h 177941"/>
                <a:gd name="connsiteX7" fmla="*/ 130963 w 180425"/>
                <a:gd name="connsiteY7" fmla="*/ 7984 h 177941"/>
                <a:gd name="connsiteX8" fmla="*/ 142603 w 180425"/>
                <a:gd name="connsiteY8" fmla="*/ 16313 h 177941"/>
                <a:gd name="connsiteX9" fmla="*/ 138807 w 180425"/>
                <a:gd name="connsiteY9" fmla="*/ 25904 h 177941"/>
                <a:gd name="connsiteX10" fmla="*/ 61121 w 180425"/>
                <a:gd name="connsiteY10" fmla="*/ 149075 h 177941"/>
                <a:gd name="connsiteX11" fmla="*/ 43913 w 180425"/>
                <a:gd name="connsiteY11" fmla="*/ 15556 h 177941"/>
                <a:gd name="connsiteX12" fmla="*/ 61374 w 180425"/>
                <a:gd name="connsiteY12" fmla="*/ 7984 h 177941"/>
                <a:gd name="connsiteX13" fmla="*/ 67700 w 180425"/>
                <a:gd name="connsiteY13" fmla="*/ 2936 h 177941"/>
                <a:gd name="connsiteX14" fmla="*/ 64157 w 180425"/>
                <a:gd name="connsiteY14" fmla="*/ 159 h 177941"/>
                <a:gd name="connsiteX15" fmla="*/ 32779 w 180425"/>
                <a:gd name="connsiteY15" fmla="*/ 917 h 177941"/>
                <a:gd name="connsiteX16" fmla="*/ 18861 w 180425"/>
                <a:gd name="connsiteY16" fmla="*/ 664 h 177941"/>
                <a:gd name="connsiteX17" fmla="*/ 5196 w 180425"/>
                <a:gd name="connsiteY17" fmla="*/ 159 h 177941"/>
                <a:gd name="connsiteX18" fmla="*/ 388 w 180425"/>
                <a:gd name="connsiteY18" fmla="*/ 4955 h 177941"/>
                <a:gd name="connsiteX19" fmla="*/ 6715 w 180425"/>
                <a:gd name="connsiteY19" fmla="*/ 7984 h 177941"/>
                <a:gd name="connsiteX20" fmla="*/ 21898 w 180425"/>
                <a:gd name="connsiteY20" fmla="*/ 16565 h 177941"/>
                <a:gd name="connsiteX21" fmla="*/ 41889 w 180425"/>
                <a:gd name="connsiteY21" fmla="*/ 172295 h 177941"/>
                <a:gd name="connsiteX22" fmla="*/ 46950 w 180425"/>
                <a:gd name="connsiteY22" fmla="*/ 178101 h 177941"/>
                <a:gd name="connsiteX23" fmla="*/ 54035 w 180425"/>
                <a:gd name="connsiteY23" fmla="*/ 173557 h 177941"/>
                <a:gd name="connsiteX24" fmla="*/ 145134 w 180425"/>
                <a:gd name="connsiteY24" fmla="*/ 28933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7941">
                  <a:moveTo>
                    <a:pt x="145134" y="28933"/>
                  </a:moveTo>
                  <a:cubicBezTo>
                    <a:pt x="157533" y="9246"/>
                    <a:pt x="168161" y="8489"/>
                    <a:pt x="177524" y="7984"/>
                  </a:cubicBezTo>
                  <a:cubicBezTo>
                    <a:pt x="180561" y="7731"/>
                    <a:pt x="180814" y="3441"/>
                    <a:pt x="180814" y="3188"/>
                  </a:cubicBezTo>
                  <a:cubicBezTo>
                    <a:pt x="180814" y="1169"/>
                    <a:pt x="179549" y="159"/>
                    <a:pt x="177524" y="159"/>
                  </a:cubicBezTo>
                  <a:cubicBezTo>
                    <a:pt x="170945" y="159"/>
                    <a:pt x="163606" y="917"/>
                    <a:pt x="156774" y="917"/>
                  </a:cubicBezTo>
                  <a:cubicBezTo>
                    <a:pt x="148423" y="917"/>
                    <a:pt x="139820" y="159"/>
                    <a:pt x="131722" y="159"/>
                  </a:cubicBezTo>
                  <a:cubicBezTo>
                    <a:pt x="130204" y="159"/>
                    <a:pt x="126914" y="159"/>
                    <a:pt x="126914" y="4955"/>
                  </a:cubicBezTo>
                  <a:cubicBezTo>
                    <a:pt x="126914" y="7731"/>
                    <a:pt x="129191" y="7984"/>
                    <a:pt x="130963" y="7984"/>
                  </a:cubicBezTo>
                  <a:cubicBezTo>
                    <a:pt x="137795" y="8489"/>
                    <a:pt x="142603" y="11013"/>
                    <a:pt x="142603" y="16313"/>
                  </a:cubicBezTo>
                  <a:cubicBezTo>
                    <a:pt x="142603" y="20099"/>
                    <a:pt x="138807" y="25652"/>
                    <a:pt x="138807" y="25904"/>
                  </a:cubicBezTo>
                  <a:lnTo>
                    <a:pt x="61121" y="149075"/>
                  </a:lnTo>
                  <a:lnTo>
                    <a:pt x="43913" y="15556"/>
                  </a:lnTo>
                  <a:cubicBezTo>
                    <a:pt x="43913" y="11265"/>
                    <a:pt x="49733" y="7984"/>
                    <a:pt x="61374" y="7984"/>
                  </a:cubicBezTo>
                  <a:cubicBezTo>
                    <a:pt x="64916" y="7984"/>
                    <a:pt x="67700" y="7984"/>
                    <a:pt x="67700" y="2936"/>
                  </a:cubicBezTo>
                  <a:cubicBezTo>
                    <a:pt x="67700" y="664"/>
                    <a:pt x="65676" y="159"/>
                    <a:pt x="64157" y="159"/>
                  </a:cubicBezTo>
                  <a:cubicBezTo>
                    <a:pt x="54035" y="159"/>
                    <a:pt x="43154" y="917"/>
                    <a:pt x="32779" y="917"/>
                  </a:cubicBezTo>
                  <a:cubicBezTo>
                    <a:pt x="28224" y="917"/>
                    <a:pt x="23416" y="664"/>
                    <a:pt x="18861" y="664"/>
                  </a:cubicBezTo>
                  <a:cubicBezTo>
                    <a:pt x="14306" y="664"/>
                    <a:pt x="9498" y="159"/>
                    <a:pt x="5196" y="159"/>
                  </a:cubicBezTo>
                  <a:cubicBezTo>
                    <a:pt x="3425" y="159"/>
                    <a:pt x="388" y="159"/>
                    <a:pt x="388" y="4955"/>
                  </a:cubicBezTo>
                  <a:cubicBezTo>
                    <a:pt x="388" y="7984"/>
                    <a:pt x="2666" y="7984"/>
                    <a:pt x="6715" y="7984"/>
                  </a:cubicBezTo>
                  <a:cubicBezTo>
                    <a:pt x="20886" y="7984"/>
                    <a:pt x="21139" y="10255"/>
                    <a:pt x="21898" y="16565"/>
                  </a:cubicBezTo>
                  <a:lnTo>
                    <a:pt x="41889" y="172295"/>
                  </a:lnTo>
                  <a:cubicBezTo>
                    <a:pt x="42648" y="177343"/>
                    <a:pt x="43660" y="178101"/>
                    <a:pt x="46950" y="178101"/>
                  </a:cubicBezTo>
                  <a:cubicBezTo>
                    <a:pt x="50999" y="178101"/>
                    <a:pt x="52011" y="176839"/>
                    <a:pt x="54035" y="173557"/>
                  </a:cubicBezTo>
                  <a:lnTo>
                    <a:pt x="145134" y="28933"/>
                  </a:lnTo>
                  <a:close/>
                </a:path>
              </a:pathLst>
            </a:custGeom>
            <a:solidFill>
              <a:srgbClr val="000000"/>
            </a:solidFill>
            <a:ln w="25400"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0FD5E73C-2EEA-3506-CA74-C0D26F2C72BA}"/>
                </a:ext>
              </a:extLst>
            </p:cNvPr>
            <p:cNvSpPr/>
            <p:nvPr>
              <p:custDataLst>
                <p:tags r:id="rId305"/>
              </p:custDataLst>
            </p:nvPr>
          </p:nvSpPr>
          <p:spPr>
            <a:xfrm>
              <a:off x="12622418" y="6349084"/>
              <a:ext cx="65540" cy="162191"/>
            </a:xfrm>
            <a:custGeom>
              <a:avLst/>
              <a:gdLst>
                <a:gd name="connsiteX0" fmla="*/ 35292 w 65540"/>
                <a:gd name="connsiteY0" fmla="*/ 50686 h 162191"/>
                <a:gd name="connsiteX1" fmla="*/ 45035 w 65540"/>
                <a:gd name="connsiteY1" fmla="*/ 52629 h 162191"/>
                <a:gd name="connsiteX2" fmla="*/ 58320 w 65540"/>
                <a:gd name="connsiteY2" fmla="*/ 55279 h 162191"/>
                <a:gd name="connsiteX3" fmla="*/ 65937 w 65540"/>
                <a:gd name="connsiteY3" fmla="*/ 48389 h 162191"/>
                <a:gd name="connsiteX4" fmla="*/ 58320 w 65540"/>
                <a:gd name="connsiteY4" fmla="*/ 41498 h 162191"/>
                <a:gd name="connsiteX5" fmla="*/ 45035 w 65540"/>
                <a:gd name="connsiteY5" fmla="*/ 44148 h 162191"/>
                <a:gd name="connsiteX6" fmla="*/ 35292 w 65540"/>
                <a:gd name="connsiteY6" fmla="*/ 46092 h 162191"/>
                <a:gd name="connsiteX7" fmla="*/ 37772 w 65540"/>
                <a:gd name="connsiteY7" fmla="*/ 27010 h 162191"/>
                <a:gd name="connsiteX8" fmla="*/ 40075 w 65540"/>
                <a:gd name="connsiteY8" fmla="*/ 8283 h 162191"/>
                <a:gd name="connsiteX9" fmla="*/ 33167 w 65540"/>
                <a:gd name="connsiteY9" fmla="*/ 155 h 162191"/>
                <a:gd name="connsiteX10" fmla="*/ 26258 w 65540"/>
                <a:gd name="connsiteY10" fmla="*/ 8283 h 162191"/>
                <a:gd name="connsiteX11" fmla="*/ 28738 w 65540"/>
                <a:gd name="connsiteY11" fmla="*/ 28954 h 162191"/>
                <a:gd name="connsiteX12" fmla="*/ 31041 w 65540"/>
                <a:gd name="connsiteY12" fmla="*/ 46092 h 162191"/>
                <a:gd name="connsiteX13" fmla="*/ 21298 w 65540"/>
                <a:gd name="connsiteY13" fmla="*/ 44148 h 162191"/>
                <a:gd name="connsiteX14" fmla="*/ 8013 w 65540"/>
                <a:gd name="connsiteY14" fmla="*/ 41498 h 162191"/>
                <a:gd name="connsiteX15" fmla="*/ 396 w 65540"/>
                <a:gd name="connsiteY15" fmla="*/ 48389 h 162191"/>
                <a:gd name="connsiteX16" fmla="*/ 8013 w 65540"/>
                <a:gd name="connsiteY16" fmla="*/ 55279 h 162191"/>
                <a:gd name="connsiteX17" fmla="*/ 21298 w 65540"/>
                <a:gd name="connsiteY17" fmla="*/ 52629 h 162191"/>
                <a:gd name="connsiteX18" fmla="*/ 31041 w 65540"/>
                <a:gd name="connsiteY18" fmla="*/ 50686 h 162191"/>
                <a:gd name="connsiteX19" fmla="*/ 28561 w 65540"/>
                <a:gd name="connsiteY19" fmla="*/ 64466 h 162191"/>
                <a:gd name="connsiteX20" fmla="*/ 26258 w 65540"/>
                <a:gd name="connsiteY20" fmla="*/ 85845 h 162191"/>
                <a:gd name="connsiteX21" fmla="*/ 30155 w 65540"/>
                <a:gd name="connsiteY21" fmla="*/ 159697 h 162191"/>
                <a:gd name="connsiteX22" fmla="*/ 33167 w 65540"/>
                <a:gd name="connsiteY22" fmla="*/ 162347 h 162191"/>
                <a:gd name="connsiteX23" fmla="*/ 36355 w 65540"/>
                <a:gd name="connsiteY23" fmla="*/ 158813 h 162191"/>
                <a:gd name="connsiteX24" fmla="*/ 38481 w 65540"/>
                <a:gd name="connsiteY24" fmla="*/ 132488 h 162191"/>
                <a:gd name="connsiteX25" fmla="*/ 40075 w 65540"/>
                <a:gd name="connsiteY25" fmla="*/ 85845 h 162191"/>
                <a:gd name="connsiteX26" fmla="*/ 37595 w 65540"/>
                <a:gd name="connsiteY26" fmla="*/ 64113 h 162191"/>
                <a:gd name="connsiteX27" fmla="*/ 35292 w 65540"/>
                <a:gd name="connsiteY27" fmla="*/ 50686 h 16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540" h="162191">
                  <a:moveTo>
                    <a:pt x="35292" y="50686"/>
                  </a:moveTo>
                  <a:cubicBezTo>
                    <a:pt x="37949" y="51039"/>
                    <a:pt x="39721" y="51216"/>
                    <a:pt x="45035" y="52629"/>
                  </a:cubicBezTo>
                  <a:cubicBezTo>
                    <a:pt x="50703" y="54219"/>
                    <a:pt x="54954" y="55279"/>
                    <a:pt x="58320" y="55279"/>
                  </a:cubicBezTo>
                  <a:cubicBezTo>
                    <a:pt x="65228" y="55279"/>
                    <a:pt x="65937" y="49979"/>
                    <a:pt x="65937" y="48389"/>
                  </a:cubicBezTo>
                  <a:cubicBezTo>
                    <a:pt x="65937" y="46975"/>
                    <a:pt x="65228" y="41498"/>
                    <a:pt x="58320" y="41498"/>
                  </a:cubicBezTo>
                  <a:cubicBezTo>
                    <a:pt x="54954" y="41498"/>
                    <a:pt x="50703" y="42558"/>
                    <a:pt x="45035" y="44148"/>
                  </a:cubicBezTo>
                  <a:cubicBezTo>
                    <a:pt x="39721" y="45562"/>
                    <a:pt x="37949" y="45738"/>
                    <a:pt x="35292" y="46092"/>
                  </a:cubicBezTo>
                  <a:cubicBezTo>
                    <a:pt x="35646" y="39908"/>
                    <a:pt x="36886" y="32488"/>
                    <a:pt x="37772" y="27010"/>
                  </a:cubicBezTo>
                  <a:cubicBezTo>
                    <a:pt x="38481" y="23477"/>
                    <a:pt x="40075" y="14466"/>
                    <a:pt x="40075" y="8283"/>
                  </a:cubicBezTo>
                  <a:cubicBezTo>
                    <a:pt x="40075" y="2982"/>
                    <a:pt x="37595" y="155"/>
                    <a:pt x="33167" y="155"/>
                  </a:cubicBezTo>
                  <a:cubicBezTo>
                    <a:pt x="29447" y="155"/>
                    <a:pt x="26258" y="2099"/>
                    <a:pt x="26258" y="8283"/>
                  </a:cubicBezTo>
                  <a:cubicBezTo>
                    <a:pt x="26258" y="14113"/>
                    <a:pt x="27675" y="22947"/>
                    <a:pt x="28738" y="28954"/>
                  </a:cubicBezTo>
                  <a:cubicBezTo>
                    <a:pt x="29092" y="30897"/>
                    <a:pt x="30687" y="39555"/>
                    <a:pt x="31041" y="46092"/>
                  </a:cubicBezTo>
                  <a:cubicBezTo>
                    <a:pt x="28384" y="45738"/>
                    <a:pt x="26613" y="45562"/>
                    <a:pt x="21298" y="44148"/>
                  </a:cubicBezTo>
                  <a:cubicBezTo>
                    <a:pt x="15630" y="42558"/>
                    <a:pt x="11379" y="41498"/>
                    <a:pt x="8013" y="41498"/>
                  </a:cubicBezTo>
                  <a:cubicBezTo>
                    <a:pt x="1105" y="41498"/>
                    <a:pt x="396" y="46799"/>
                    <a:pt x="396" y="48389"/>
                  </a:cubicBezTo>
                  <a:cubicBezTo>
                    <a:pt x="396" y="49802"/>
                    <a:pt x="1105" y="55279"/>
                    <a:pt x="8013" y="55279"/>
                  </a:cubicBezTo>
                  <a:cubicBezTo>
                    <a:pt x="11379" y="55279"/>
                    <a:pt x="15630" y="54219"/>
                    <a:pt x="21298" y="52629"/>
                  </a:cubicBezTo>
                  <a:cubicBezTo>
                    <a:pt x="26613" y="51216"/>
                    <a:pt x="28384" y="51039"/>
                    <a:pt x="31041" y="50686"/>
                  </a:cubicBezTo>
                  <a:cubicBezTo>
                    <a:pt x="30687" y="55102"/>
                    <a:pt x="29447" y="60756"/>
                    <a:pt x="28561" y="64466"/>
                  </a:cubicBezTo>
                  <a:cubicBezTo>
                    <a:pt x="26258" y="75421"/>
                    <a:pt x="26258" y="76657"/>
                    <a:pt x="26258" y="85845"/>
                  </a:cubicBezTo>
                  <a:cubicBezTo>
                    <a:pt x="26258" y="119944"/>
                    <a:pt x="29624" y="156163"/>
                    <a:pt x="30155" y="159697"/>
                  </a:cubicBezTo>
                  <a:cubicBezTo>
                    <a:pt x="30332" y="161287"/>
                    <a:pt x="30687" y="162347"/>
                    <a:pt x="33167" y="162347"/>
                  </a:cubicBezTo>
                  <a:cubicBezTo>
                    <a:pt x="35824" y="162347"/>
                    <a:pt x="36001" y="161287"/>
                    <a:pt x="36355" y="158813"/>
                  </a:cubicBezTo>
                  <a:cubicBezTo>
                    <a:pt x="36355" y="158637"/>
                    <a:pt x="37772" y="143265"/>
                    <a:pt x="38481" y="132488"/>
                  </a:cubicBezTo>
                  <a:cubicBezTo>
                    <a:pt x="39366" y="116940"/>
                    <a:pt x="40075" y="101392"/>
                    <a:pt x="40075" y="85845"/>
                  </a:cubicBezTo>
                  <a:cubicBezTo>
                    <a:pt x="40075" y="76657"/>
                    <a:pt x="40075" y="75421"/>
                    <a:pt x="37595" y="64113"/>
                  </a:cubicBezTo>
                  <a:cubicBezTo>
                    <a:pt x="37241" y="62170"/>
                    <a:pt x="35646" y="55102"/>
                    <a:pt x="35292" y="50686"/>
                  </a:cubicBezTo>
                  <a:close/>
                </a:path>
              </a:pathLst>
            </a:custGeom>
            <a:solidFill>
              <a:srgbClr val="000000"/>
            </a:solidFill>
            <a:ln w="25400"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C6787E35-B16E-F6E6-434E-0D66AABDCE8C}"/>
                </a:ext>
              </a:extLst>
            </p:cNvPr>
            <p:cNvSpPr/>
            <p:nvPr>
              <p:custDataLst>
                <p:tags r:id="rId306"/>
              </p:custDataLst>
            </p:nvPr>
          </p:nvSpPr>
          <p:spPr>
            <a:xfrm>
              <a:off x="12552367" y="6562161"/>
              <a:ext cx="98841" cy="112191"/>
            </a:xfrm>
            <a:custGeom>
              <a:avLst/>
              <a:gdLst>
                <a:gd name="connsiteX0" fmla="*/ 13857 w 98841"/>
                <a:gd name="connsiteY0" fmla="*/ 99632 h 112191"/>
                <a:gd name="connsiteX1" fmla="*/ 5177 w 98841"/>
                <a:gd name="connsiteY1" fmla="*/ 105993 h 112191"/>
                <a:gd name="connsiteX2" fmla="*/ 394 w 98841"/>
                <a:gd name="connsiteY2" fmla="*/ 109703 h 112191"/>
                <a:gd name="connsiteX3" fmla="*/ 2874 w 98841"/>
                <a:gd name="connsiteY3" fmla="*/ 112353 h 112191"/>
                <a:gd name="connsiteX4" fmla="*/ 18108 w 98841"/>
                <a:gd name="connsiteY4" fmla="*/ 111646 h 112191"/>
                <a:gd name="connsiteX5" fmla="*/ 36707 w 98841"/>
                <a:gd name="connsiteY5" fmla="*/ 112353 h 112191"/>
                <a:gd name="connsiteX6" fmla="*/ 40250 w 98841"/>
                <a:gd name="connsiteY6" fmla="*/ 108466 h 112191"/>
                <a:gd name="connsiteX7" fmla="*/ 35644 w 98841"/>
                <a:gd name="connsiteY7" fmla="*/ 105993 h 112191"/>
                <a:gd name="connsiteX8" fmla="*/ 26965 w 98841"/>
                <a:gd name="connsiteY8" fmla="*/ 103873 h 112191"/>
                <a:gd name="connsiteX9" fmla="*/ 28913 w 98841"/>
                <a:gd name="connsiteY9" fmla="*/ 95745 h 112191"/>
                <a:gd name="connsiteX10" fmla="*/ 35467 w 98841"/>
                <a:gd name="connsiteY10" fmla="*/ 69420 h 112191"/>
                <a:gd name="connsiteX11" fmla="*/ 53712 w 98841"/>
                <a:gd name="connsiteY11" fmla="*/ 79844 h 112191"/>
                <a:gd name="connsiteX12" fmla="*/ 99236 w 98841"/>
                <a:gd name="connsiteY12" fmla="*/ 29667 h 112191"/>
                <a:gd name="connsiteX13" fmla="*/ 72666 w 98841"/>
                <a:gd name="connsiteY13" fmla="*/ 162 h 112191"/>
                <a:gd name="connsiteX14" fmla="*/ 47512 w 98841"/>
                <a:gd name="connsiteY14" fmla="*/ 12529 h 112191"/>
                <a:gd name="connsiteX15" fmla="*/ 29267 w 98841"/>
                <a:gd name="connsiteY15" fmla="*/ 162 h 112191"/>
                <a:gd name="connsiteX16" fmla="*/ 15274 w 98841"/>
                <a:gd name="connsiteY16" fmla="*/ 9526 h 112191"/>
                <a:gd name="connsiteX17" fmla="*/ 8897 w 98841"/>
                <a:gd name="connsiteY17" fmla="*/ 27194 h 112191"/>
                <a:gd name="connsiteX18" fmla="*/ 11908 w 98841"/>
                <a:gd name="connsiteY18" fmla="*/ 29491 h 112191"/>
                <a:gd name="connsiteX19" fmla="*/ 15805 w 98841"/>
                <a:gd name="connsiteY19" fmla="*/ 24190 h 112191"/>
                <a:gd name="connsiteX20" fmla="*/ 28736 w 98841"/>
                <a:gd name="connsiteY20" fmla="*/ 5109 h 112191"/>
                <a:gd name="connsiteX21" fmla="*/ 34581 w 98841"/>
                <a:gd name="connsiteY21" fmla="*/ 13766 h 112191"/>
                <a:gd name="connsiteX22" fmla="*/ 34050 w 98841"/>
                <a:gd name="connsiteY22" fmla="*/ 19067 h 112191"/>
                <a:gd name="connsiteX23" fmla="*/ 13857 w 98841"/>
                <a:gd name="connsiteY23" fmla="*/ 99632 h 112191"/>
                <a:gd name="connsiteX24" fmla="*/ 47335 w 98841"/>
                <a:gd name="connsiteY24" fmla="*/ 21363 h 112191"/>
                <a:gd name="connsiteX25" fmla="*/ 72134 w 98841"/>
                <a:gd name="connsiteY25" fmla="*/ 5109 h 112191"/>
                <a:gd name="connsiteX26" fmla="*/ 85065 w 98841"/>
                <a:gd name="connsiteY26" fmla="*/ 22247 h 112191"/>
                <a:gd name="connsiteX27" fmla="*/ 75854 w 98841"/>
                <a:gd name="connsiteY27" fmla="*/ 57759 h 112191"/>
                <a:gd name="connsiteX28" fmla="*/ 53712 w 98841"/>
                <a:gd name="connsiteY28" fmla="*/ 74897 h 112191"/>
                <a:gd name="connsiteX29" fmla="*/ 37947 w 98841"/>
                <a:gd name="connsiteY29" fmla="*/ 59526 h 112191"/>
                <a:gd name="connsiteX30" fmla="*/ 38478 w 98841"/>
                <a:gd name="connsiteY30" fmla="*/ 56876 h 112191"/>
                <a:gd name="connsiteX31" fmla="*/ 47335 w 98841"/>
                <a:gd name="connsiteY31" fmla="*/ 21363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857" y="99632"/>
                  </a:moveTo>
                  <a:cubicBezTo>
                    <a:pt x="12617" y="104579"/>
                    <a:pt x="12262" y="105993"/>
                    <a:pt x="5177" y="105993"/>
                  </a:cubicBezTo>
                  <a:cubicBezTo>
                    <a:pt x="2874" y="105993"/>
                    <a:pt x="394" y="105993"/>
                    <a:pt x="394" y="109703"/>
                  </a:cubicBezTo>
                  <a:cubicBezTo>
                    <a:pt x="394" y="111646"/>
                    <a:pt x="1988" y="112353"/>
                    <a:pt x="2874" y="112353"/>
                  </a:cubicBezTo>
                  <a:cubicBezTo>
                    <a:pt x="7480" y="112353"/>
                    <a:pt x="13325" y="111646"/>
                    <a:pt x="18108" y="111646"/>
                  </a:cubicBezTo>
                  <a:cubicBezTo>
                    <a:pt x="24130" y="111646"/>
                    <a:pt x="30862" y="112353"/>
                    <a:pt x="36707" y="112353"/>
                  </a:cubicBezTo>
                  <a:cubicBezTo>
                    <a:pt x="38301" y="112353"/>
                    <a:pt x="40250" y="111823"/>
                    <a:pt x="40250" y="108466"/>
                  </a:cubicBezTo>
                  <a:cubicBezTo>
                    <a:pt x="40250" y="105993"/>
                    <a:pt x="37770" y="105993"/>
                    <a:pt x="35644" y="105993"/>
                  </a:cubicBezTo>
                  <a:cubicBezTo>
                    <a:pt x="31747" y="105993"/>
                    <a:pt x="26965" y="105993"/>
                    <a:pt x="26965" y="103873"/>
                  </a:cubicBezTo>
                  <a:cubicBezTo>
                    <a:pt x="26965" y="102989"/>
                    <a:pt x="28205" y="98395"/>
                    <a:pt x="28913" y="95745"/>
                  </a:cubicBezTo>
                  <a:cubicBezTo>
                    <a:pt x="31039" y="86381"/>
                    <a:pt x="33519" y="76841"/>
                    <a:pt x="35467" y="69420"/>
                  </a:cubicBezTo>
                  <a:cubicBezTo>
                    <a:pt x="37593" y="72954"/>
                    <a:pt x="43084" y="79844"/>
                    <a:pt x="53712" y="79844"/>
                  </a:cubicBezTo>
                  <a:cubicBezTo>
                    <a:pt x="75323" y="79844"/>
                    <a:pt x="99236" y="55992"/>
                    <a:pt x="99236" y="29667"/>
                  </a:cubicBezTo>
                  <a:cubicBezTo>
                    <a:pt x="99236" y="8996"/>
                    <a:pt x="84888" y="162"/>
                    <a:pt x="72666" y="162"/>
                  </a:cubicBezTo>
                  <a:cubicBezTo>
                    <a:pt x="61683" y="162"/>
                    <a:pt x="52295" y="7582"/>
                    <a:pt x="47512" y="12529"/>
                  </a:cubicBezTo>
                  <a:cubicBezTo>
                    <a:pt x="44501" y="2459"/>
                    <a:pt x="34581" y="162"/>
                    <a:pt x="29267" y="162"/>
                  </a:cubicBezTo>
                  <a:cubicBezTo>
                    <a:pt x="22359" y="162"/>
                    <a:pt x="18108" y="4756"/>
                    <a:pt x="15274" y="9526"/>
                  </a:cubicBezTo>
                  <a:cubicBezTo>
                    <a:pt x="11731" y="15533"/>
                    <a:pt x="8897" y="26134"/>
                    <a:pt x="8897" y="27194"/>
                  </a:cubicBezTo>
                  <a:cubicBezTo>
                    <a:pt x="8897" y="29491"/>
                    <a:pt x="11377" y="29491"/>
                    <a:pt x="11908" y="29491"/>
                  </a:cubicBezTo>
                  <a:cubicBezTo>
                    <a:pt x="14388" y="29491"/>
                    <a:pt x="14565" y="28961"/>
                    <a:pt x="15805" y="24190"/>
                  </a:cubicBezTo>
                  <a:cubicBezTo>
                    <a:pt x="18462" y="13943"/>
                    <a:pt x="21828" y="5109"/>
                    <a:pt x="28736" y="5109"/>
                  </a:cubicBezTo>
                  <a:cubicBezTo>
                    <a:pt x="33341" y="5109"/>
                    <a:pt x="34581" y="8996"/>
                    <a:pt x="34581" y="13766"/>
                  </a:cubicBezTo>
                  <a:cubicBezTo>
                    <a:pt x="34581" y="15710"/>
                    <a:pt x="34227" y="18006"/>
                    <a:pt x="34050" y="19067"/>
                  </a:cubicBezTo>
                  <a:lnTo>
                    <a:pt x="13857" y="99632"/>
                  </a:lnTo>
                  <a:close/>
                  <a:moveTo>
                    <a:pt x="47335" y="21363"/>
                  </a:moveTo>
                  <a:cubicBezTo>
                    <a:pt x="57609" y="7759"/>
                    <a:pt x="66466" y="5109"/>
                    <a:pt x="72134" y="5109"/>
                  </a:cubicBezTo>
                  <a:cubicBezTo>
                    <a:pt x="79042" y="5109"/>
                    <a:pt x="85065" y="10233"/>
                    <a:pt x="85065" y="22247"/>
                  </a:cubicBezTo>
                  <a:cubicBezTo>
                    <a:pt x="85065" y="29491"/>
                    <a:pt x="81168" y="47512"/>
                    <a:pt x="75854" y="57759"/>
                  </a:cubicBezTo>
                  <a:cubicBezTo>
                    <a:pt x="71426" y="66417"/>
                    <a:pt x="62746" y="74897"/>
                    <a:pt x="53712" y="74897"/>
                  </a:cubicBezTo>
                  <a:cubicBezTo>
                    <a:pt x="41135" y="74897"/>
                    <a:pt x="37947" y="61293"/>
                    <a:pt x="37947" y="59526"/>
                  </a:cubicBezTo>
                  <a:cubicBezTo>
                    <a:pt x="37947" y="58819"/>
                    <a:pt x="38301" y="57583"/>
                    <a:pt x="38478" y="56876"/>
                  </a:cubicBezTo>
                  <a:lnTo>
                    <a:pt x="47335" y="21363"/>
                  </a:lnTo>
                  <a:close/>
                </a:path>
              </a:pathLst>
            </a:custGeom>
            <a:solidFill>
              <a:srgbClr val="000000"/>
            </a:solidFill>
            <a:ln w="25400"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A6C0E043-3907-F780-0F7D-1DA2FCD87314}"/>
                </a:ext>
              </a:extLst>
            </p:cNvPr>
            <p:cNvSpPr/>
            <p:nvPr>
              <p:custDataLst>
                <p:tags r:id="rId307"/>
              </p:custDataLst>
            </p:nvPr>
          </p:nvSpPr>
          <p:spPr>
            <a:xfrm>
              <a:off x="12672550" y="6579359"/>
              <a:ext cx="68829" cy="88888"/>
            </a:xfrm>
            <a:custGeom>
              <a:avLst/>
              <a:gdLst>
                <a:gd name="connsiteX0" fmla="*/ 31271 w 68829"/>
                <a:gd name="connsiteY0" fmla="*/ 4877 h 88888"/>
                <a:gd name="connsiteX1" fmla="*/ 31777 w 68829"/>
                <a:gd name="connsiteY1" fmla="*/ 2227 h 88888"/>
                <a:gd name="connsiteX2" fmla="*/ 27854 w 68829"/>
                <a:gd name="connsiteY2" fmla="*/ 207 h 88888"/>
                <a:gd name="connsiteX3" fmla="*/ 12292 w 68829"/>
                <a:gd name="connsiteY3" fmla="*/ 1343 h 88888"/>
                <a:gd name="connsiteX4" fmla="*/ 9255 w 68829"/>
                <a:gd name="connsiteY4" fmla="*/ 2100 h 88888"/>
                <a:gd name="connsiteX5" fmla="*/ 8369 w 68829"/>
                <a:gd name="connsiteY5" fmla="*/ 5003 h 88888"/>
                <a:gd name="connsiteX6" fmla="*/ 12165 w 68829"/>
                <a:gd name="connsiteY6" fmla="*/ 7148 h 88888"/>
                <a:gd name="connsiteX7" fmla="*/ 16467 w 68829"/>
                <a:gd name="connsiteY7" fmla="*/ 7401 h 88888"/>
                <a:gd name="connsiteX8" fmla="*/ 18998 w 68829"/>
                <a:gd name="connsiteY8" fmla="*/ 9041 h 88888"/>
                <a:gd name="connsiteX9" fmla="*/ 18365 w 68829"/>
                <a:gd name="connsiteY9" fmla="*/ 11944 h 88888"/>
                <a:gd name="connsiteX10" fmla="*/ 904 w 68829"/>
                <a:gd name="connsiteY10" fmla="*/ 81606 h 88888"/>
                <a:gd name="connsiteX11" fmla="*/ 398 w 68829"/>
                <a:gd name="connsiteY11" fmla="*/ 84509 h 88888"/>
                <a:gd name="connsiteX12" fmla="*/ 5206 w 68829"/>
                <a:gd name="connsiteY12" fmla="*/ 89052 h 88888"/>
                <a:gd name="connsiteX13" fmla="*/ 11786 w 68829"/>
                <a:gd name="connsiteY13" fmla="*/ 82616 h 88888"/>
                <a:gd name="connsiteX14" fmla="*/ 17479 w 68829"/>
                <a:gd name="connsiteY14" fmla="*/ 59395 h 88888"/>
                <a:gd name="connsiteX15" fmla="*/ 36585 w 68829"/>
                <a:gd name="connsiteY15" fmla="*/ 69365 h 88888"/>
                <a:gd name="connsiteX16" fmla="*/ 36205 w 68829"/>
                <a:gd name="connsiteY16" fmla="*/ 72267 h 88888"/>
                <a:gd name="connsiteX17" fmla="*/ 35825 w 68829"/>
                <a:gd name="connsiteY17" fmla="*/ 75548 h 88888"/>
                <a:gd name="connsiteX18" fmla="*/ 51262 w 68829"/>
                <a:gd name="connsiteY18" fmla="*/ 89052 h 88888"/>
                <a:gd name="connsiteX19" fmla="*/ 69228 w 68829"/>
                <a:gd name="connsiteY19" fmla="*/ 69491 h 88888"/>
                <a:gd name="connsiteX20" fmla="*/ 66571 w 68829"/>
                <a:gd name="connsiteY20" fmla="*/ 67724 h 88888"/>
                <a:gd name="connsiteX21" fmla="*/ 63535 w 68829"/>
                <a:gd name="connsiteY21" fmla="*/ 70627 h 88888"/>
                <a:gd name="connsiteX22" fmla="*/ 51768 w 68829"/>
                <a:gd name="connsiteY22" fmla="*/ 84761 h 88888"/>
                <a:gd name="connsiteX23" fmla="*/ 46454 w 68829"/>
                <a:gd name="connsiteY23" fmla="*/ 77315 h 88888"/>
                <a:gd name="connsiteX24" fmla="*/ 46960 w 68829"/>
                <a:gd name="connsiteY24" fmla="*/ 73277 h 88888"/>
                <a:gd name="connsiteX25" fmla="*/ 47592 w 68829"/>
                <a:gd name="connsiteY25" fmla="*/ 68986 h 88888"/>
                <a:gd name="connsiteX26" fmla="*/ 25324 w 68829"/>
                <a:gd name="connsiteY26" fmla="*/ 55357 h 88888"/>
                <a:gd name="connsiteX27" fmla="*/ 36205 w 68829"/>
                <a:gd name="connsiteY27" fmla="*/ 47280 h 88888"/>
                <a:gd name="connsiteX28" fmla="*/ 57588 w 68829"/>
                <a:gd name="connsiteY28" fmla="*/ 36174 h 88888"/>
                <a:gd name="connsiteX29" fmla="*/ 62016 w 68829"/>
                <a:gd name="connsiteY29" fmla="*/ 37689 h 88888"/>
                <a:gd name="connsiteX30" fmla="*/ 61004 w 68829"/>
                <a:gd name="connsiteY30" fmla="*/ 38067 h 88888"/>
                <a:gd name="connsiteX31" fmla="*/ 55184 w 68829"/>
                <a:gd name="connsiteY31" fmla="*/ 45639 h 88888"/>
                <a:gd name="connsiteX32" fmla="*/ 60878 w 68829"/>
                <a:gd name="connsiteY32" fmla="*/ 50813 h 88888"/>
                <a:gd name="connsiteX33" fmla="*/ 68722 w 68829"/>
                <a:gd name="connsiteY33" fmla="*/ 41853 h 88888"/>
                <a:gd name="connsiteX34" fmla="*/ 57841 w 68829"/>
                <a:gd name="connsiteY34" fmla="*/ 31883 h 88888"/>
                <a:gd name="connsiteX35" fmla="*/ 32662 w 68829"/>
                <a:gd name="connsiteY35" fmla="*/ 45134 h 88888"/>
                <a:gd name="connsiteX36" fmla="*/ 18998 w 68829"/>
                <a:gd name="connsiteY36" fmla="*/ 53842 h 88888"/>
                <a:gd name="connsiteX37" fmla="*/ 31271 w 68829"/>
                <a:gd name="connsiteY37" fmla="*/ 4877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271" y="4877"/>
                  </a:moveTo>
                  <a:cubicBezTo>
                    <a:pt x="31777" y="3110"/>
                    <a:pt x="31777" y="2858"/>
                    <a:pt x="31777" y="2227"/>
                  </a:cubicBezTo>
                  <a:cubicBezTo>
                    <a:pt x="31777" y="81"/>
                    <a:pt x="29879" y="81"/>
                    <a:pt x="27854" y="207"/>
                  </a:cubicBezTo>
                  <a:lnTo>
                    <a:pt x="12292" y="1343"/>
                  </a:lnTo>
                  <a:cubicBezTo>
                    <a:pt x="10141" y="1469"/>
                    <a:pt x="9888" y="1596"/>
                    <a:pt x="9255" y="2100"/>
                  </a:cubicBezTo>
                  <a:cubicBezTo>
                    <a:pt x="8749" y="2731"/>
                    <a:pt x="8369" y="4246"/>
                    <a:pt x="8369" y="5003"/>
                  </a:cubicBezTo>
                  <a:cubicBezTo>
                    <a:pt x="8369" y="7148"/>
                    <a:pt x="10394" y="7148"/>
                    <a:pt x="12165" y="7148"/>
                  </a:cubicBezTo>
                  <a:cubicBezTo>
                    <a:pt x="12292" y="7148"/>
                    <a:pt x="14569" y="7148"/>
                    <a:pt x="16467" y="7401"/>
                  </a:cubicBezTo>
                  <a:cubicBezTo>
                    <a:pt x="18871" y="7653"/>
                    <a:pt x="18998" y="8032"/>
                    <a:pt x="18998" y="9041"/>
                  </a:cubicBezTo>
                  <a:cubicBezTo>
                    <a:pt x="18998" y="9420"/>
                    <a:pt x="18998" y="9672"/>
                    <a:pt x="18365" y="11944"/>
                  </a:cubicBezTo>
                  <a:lnTo>
                    <a:pt x="904" y="81606"/>
                  </a:lnTo>
                  <a:cubicBezTo>
                    <a:pt x="398" y="83499"/>
                    <a:pt x="398" y="83751"/>
                    <a:pt x="398" y="84509"/>
                  </a:cubicBezTo>
                  <a:cubicBezTo>
                    <a:pt x="398" y="87411"/>
                    <a:pt x="2676" y="89052"/>
                    <a:pt x="5206" y="89052"/>
                  </a:cubicBezTo>
                  <a:cubicBezTo>
                    <a:pt x="10141" y="89052"/>
                    <a:pt x="11279" y="84382"/>
                    <a:pt x="11786" y="82616"/>
                  </a:cubicBezTo>
                  <a:lnTo>
                    <a:pt x="17479" y="59395"/>
                  </a:lnTo>
                  <a:cubicBezTo>
                    <a:pt x="20769" y="59521"/>
                    <a:pt x="36585" y="60404"/>
                    <a:pt x="36585" y="69365"/>
                  </a:cubicBezTo>
                  <a:cubicBezTo>
                    <a:pt x="36585" y="70248"/>
                    <a:pt x="36585" y="70753"/>
                    <a:pt x="36205" y="72267"/>
                  </a:cubicBezTo>
                  <a:cubicBezTo>
                    <a:pt x="35825" y="74034"/>
                    <a:pt x="35825" y="74791"/>
                    <a:pt x="35825" y="75548"/>
                  </a:cubicBezTo>
                  <a:cubicBezTo>
                    <a:pt x="35825" y="84509"/>
                    <a:pt x="43923" y="89052"/>
                    <a:pt x="51262" y="89052"/>
                  </a:cubicBezTo>
                  <a:cubicBezTo>
                    <a:pt x="64167" y="89052"/>
                    <a:pt x="69228" y="71005"/>
                    <a:pt x="69228" y="69491"/>
                  </a:cubicBezTo>
                  <a:cubicBezTo>
                    <a:pt x="69228" y="67724"/>
                    <a:pt x="67077" y="67724"/>
                    <a:pt x="66571" y="67724"/>
                  </a:cubicBezTo>
                  <a:cubicBezTo>
                    <a:pt x="64420" y="67724"/>
                    <a:pt x="64167" y="68355"/>
                    <a:pt x="63535" y="70627"/>
                  </a:cubicBezTo>
                  <a:cubicBezTo>
                    <a:pt x="62269" y="75044"/>
                    <a:pt x="58600" y="84761"/>
                    <a:pt x="51768" y="84761"/>
                  </a:cubicBezTo>
                  <a:cubicBezTo>
                    <a:pt x="47086" y="84761"/>
                    <a:pt x="46454" y="80092"/>
                    <a:pt x="46454" y="77315"/>
                  </a:cubicBezTo>
                  <a:cubicBezTo>
                    <a:pt x="46454" y="77189"/>
                    <a:pt x="46454" y="75422"/>
                    <a:pt x="46960" y="73277"/>
                  </a:cubicBezTo>
                  <a:cubicBezTo>
                    <a:pt x="47466" y="71258"/>
                    <a:pt x="47592" y="69996"/>
                    <a:pt x="47592" y="68986"/>
                  </a:cubicBezTo>
                  <a:cubicBezTo>
                    <a:pt x="47592" y="57880"/>
                    <a:pt x="33675" y="55988"/>
                    <a:pt x="25324" y="55357"/>
                  </a:cubicBezTo>
                  <a:cubicBezTo>
                    <a:pt x="28867" y="53337"/>
                    <a:pt x="34181" y="49047"/>
                    <a:pt x="36205" y="47280"/>
                  </a:cubicBezTo>
                  <a:cubicBezTo>
                    <a:pt x="43417" y="41601"/>
                    <a:pt x="50376" y="36174"/>
                    <a:pt x="57588" y="36174"/>
                  </a:cubicBezTo>
                  <a:cubicBezTo>
                    <a:pt x="60498" y="36174"/>
                    <a:pt x="61257" y="36931"/>
                    <a:pt x="62016" y="37689"/>
                  </a:cubicBezTo>
                  <a:cubicBezTo>
                    <a:pt x="61890" y="37689"/>
                    <a:pt x="61257" y="38067"/>
                    <a:pt x="61004" y="38067"/>
                  </a:cubicBezTo>
                  <a:cubicBezTo>
                    <a:pt x="55184" y="40086"/>
                    <a:pt x="55184" y="45261"/>
                    <a:pt x="55184" y="45639"/>
                  </a:cubicBezTo>
                  <a:cubicBezTo>
                    <a:pt x="55184" y="47785"/>
                    <a:pt x="56702" y="50813"/>
                    <a:pt x="60878" y="50813"/>
                  </a:cubicBezTo>
                  <a:cubicBezTo>
                    <a:pt x="63408" y="50813"/>
                    <a:pt x="68722" y="48794"/>
                    <a:pt x="68722" y="41853"/>
                  </a:cubicBezTo>
                  <a:cubicBezTo>
                    <a:pt x="68722" y="35669"/>
                    <a:pt x="63914" y="31883"/>
                    <a:pt x="57841" y="31883"/>
                  </a:cubicBezTo>
                  <a:cubicBezTo>
                    <a:pt x="49237" y="31883"/>
                    <a:pt x="41899" y="37689"/>
                    <a:pt x="32662" y="45134"/>
                  </a:cubicBezTo>
                  <a:cubicBezTo>
                    <a:pt x="28234" y="48668"/>
                    <a:pt x="24059" y="51823"/>
                    <a:pt x="18998" y="53842"/>
                  </a:cubicBezTo>
                  <a:lnTo>
                    <a:pt x="31271" y="4877"/>
                  </a:lnTo>
                  <a:close/>
                </a:path>
              </a:pathLst>
            </a:custGeom>
            <a:solidFill>
              <a:srgbClr val="000000"/>
            </a:solidFill>
            <a:ln w="25400"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71DB093C-BE61-E88A-18CA-F0753DECF739}"/>
                </a:ext>
              </a:extLst>
            </p:cNvPr>
            <p:cNvSpPr/>
            <p:nvPr>
              <p:custDataLst>
                <p:tags r:id="rId308"/>
              </p:custDataLst>
            </p:nvPr>
          </p:nvSpPr>
          <p:spPr>
            <a:xfrm>
              <a:off x="12852423" y="6388380"/>
              <a:ext cx="10122" cy="252398"/>
            </a:xfrm>
            <a:custGeom>
              <a:avLst/>
              <a:gdLst>
                <a:gd name="connsiteX0" fmla="*/ 10527 w 10122"/>
                <a:gd name="connsiteY0" fmla="*/ 9246 h 252398"/>
                <a:gd name="connsiteX1" fmla="*/ 5466 w 10122"/>
                <a:gd name="connsiteY1" fmla="*/ 159 h 252398"/>
                <a:gd name="connsiteX2" fmla="*/ 405 w 10122"/>
                <a:gd name="connsiteY2" fmla="*/ 9246 h 252398"/>
                <a:gd name="connsiteX3" fmla="*/ 405 w 10122"/>
                <a:gd name="connsiteY3" fmla="*/ 243472 h 252398"/>
                <a:gd name="connsiteX4" fmla="*/ 5466 w 10122"/>
                <a:gd name="connsiteY4" fmla="*/ 252558 h 252398"/>
                <a:gd name="connsiteX5" fmla="*/ 10527 w 10122"/>
                <a:gd name="connsiteY5" fmla="*/ 243472 h 252398"/>
                <a:gd name="connsiteX6" fmla="*/ 10527 w 10122"/>
                <a:gd name="connsiteY6" fmla="*/ 9246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527" y="9246"/>
                  </a:moveTo>
                  <a:cubicBezTo>
                    <a:pt x="10527" y="4703"/>
                    <a:pt x="10527" y="159"/>
                    <a:pt x="5466" y="159"/>
                  </a:cubicBezTo>
                  <a:cubicBezTo>
                    <a:pt x="405" y="159"/>
                    <a:pt x="405" y="4703"/>
                    <a:pt x="405" y="9246"/>
                  </a:cubicBezTo>
                  <a:lnTo>
                    <a:pt x="405" y="243472"/>
                  </a:lnTo>
                  <a:cubicBezTo>
                    <a:pt x="405" y="248015"/>
                    <a:pt x="405" y="252558"/>
                    <a:pt x="5466" y="252558"/>
                  </a:cubicBezTo>
                  <a:cubicBezTo>
                    <a:pt x="10527" y="252558"/>
                    <a:pt x="10527" y="248015"/>
                    <a:pt x="10527" y="243472"/>
                  </a:cubicBezTo>
                  <a:lnTo>
                    <a:pt x="10527" y="9246"/>
                  </a:lnTo>
                  <a:close/>
                </a:path>
              </a:pathLst>
            </a:custGeom>
            <a:solidFill>
              <a:srgbClr val="000000"/>
            </a:solidFill>
            <a:ln w="25400"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6841B234-3C5C-70C3-2979-94AFAD96BA16}"/>
                </a:ext>
              </a:extLst>
            </p:cNvPr>
            <p:cNvSpPr/>
            <p:nvPr>
              <p:custDataLst>
                <p:tags r:id="rId309"/>
              </p:custDataLst>
            </p:nvPr>
          </p:nvSpPr>
          <p:spPr>
            <a:xfrm>
              <a:off x="12900194" y="6466119"/>
              <a:ext cx="119440" cy="166078"/>
            </a:xfrm>
            <a:custGeom>
              <a:avLst/>
              <a:gdLst>
                <a:gd name="connsiteX0" fmla="*/ 1167 w 119440"/>
                <a:gd name="connsiteY0" fmla="*/ 155385 h 166078"/>
                <a:gd name="connsiteX1" fmla="*/ 408 w 119440"/>
                <a:gd name="connsiteY1" fmla="*/ 159423 h 166078"/>
                <a:gd name="connsiteX2" fmla="*/ 7493 w 119440"/>
                <a:gd name="connsiteY2" fmla="*/ 166238 h 166078"/>
                <a:gd name="connsiteX3" fmla="*/ 16350 w 119440"/>
                <a:gd name="connsiteY3" fmla="*/ 160937 h 166078"/>
                <a:gd name="connsiteX4" fmla="*/ 32545 w 119440"/>
                <a:gd name="connsiteY4" fmla="*/ 97585 h 166078"/>
                <a:gd name="connsiteX5" fmla="*/ 57597 w 119440"/>
                <a:gd name="connsiteY5" fmla="*/ 114496 h 166078"/>
                <a:gd name="connsiteX6" fmla="*/ 119848 w 119440"/>
                <a:gd name="connsiteY6" fmla="*/ 41300 h 166078"/>
                <a:gd name="connsiteX7" fmla="*/ 84674 w 119440"/>
                <a:gd name="connsiteY7" fmla="*/ 159 h 166078"/>
                <a:gd name="connsiteX8" fmla="*/ 25966 w 119440"/>
                <a:gd name="connsiteY8" fmla="*/ 56192 h 166078"/>
                <a:gd name="connsiteX9" fmla="*/ 1167 w 119440"/>
                <a:gd name="connsiteY9" fmla="*/ 155385 h 166078"/>
                <a:gd name="connsiteX10" fmla="*/ 57344 w 119440"/>
                <a:gd name="connsiteY10" fmla="*/ 108943 h 166078"/>
                <a:gd name="connsiteX11" fmla="*/ 35582 w 119440"/>
                <a:gd name="connsiteY11" fmla="*/ 86480 h 166078"/>
                <a:gd name="connsiteX12" fmla="*/ 37606 w 119440"/>
                <a:gd name="connsiteY12" fmla="*/ 77141 h 166078"/>
                <a:gd name="connsiteX13" fmla="*/ 52789 w 119440"/>
                <a:gd name="connsiteY13" fmla="*/ 29690 h 166078"/>
                <a:gd name="connsiteX14" fmla="*/ 84167 w 119440"/>
                <a:gd name="connsiteY14" fmla="*/ 5712 h 166078"/>
                <a:gd name="connsiteX15" fmla="*/ 101628 w 119440"/>
                <a:gd name="connsiteY15" fmla="*/ 30447 h 166078"/>
                <a:gd name="connsiteX16" fmla="*/ 87457 w 119440"/>
                <a:gd name="connsiteY16" fmla="*/ 84965 h 166078"/>
                <a:gd name="connsiteX17" fmla="*/ 57344 w 119440"/>
                <a:gd name="connsiteY17" fmla="*/ 108943 h 16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440" h="166078">
                  <a:moveTo>
                    <a:pt x="1167" y="155385"/>
                  </a:moveTo>
                  <a:cubicBezTo>
                    <a:pt x="408" y="158413"/>
                    <a:pt x="408" y="158918"/>
                    <a:pt x="408" y="159423"/>
                  </a:cubicBezTo>
                  <a:cubicBezTo>
                    <a:pt x="408" y="163209"/>
                    <a:pt x="3191" y="166238"/>
                    <a:pt x="7493" y="166238"/>
                  </a:cubicBezTo>
                  <a:cubicBezTo>
                    <a:pt x="12807" y="166238"/>
                    <a:pt x="15844" y="161695"/>
                    <a:pt x="16350" y="160937"/>
                  </a:cubicBezTo>
                  <a:cubicBezTo>
                    <a:pt x="17615" y="158666"/>
                    <a:pt x="25713" y="124844"/>
                    <a:pt x="32545" y="97585"/>
                  </a:cubicBezTo>
                  <a:cubicBezTo>
                    <a:pt x="37606" y="107681"/>
                    <a:pt x="45704" y="114496"/>
                    <a:pt x="57597" y="114496"/>
                  </a:cubicBezTo>
                  <a:cubicBezTo>
                    <a:pt x="87204" y="114496"/>
                    <a:pt x="119848" y="78908"/>
                    <a:pt x="119848" y="41300"/>
                  </a:cubicBezTo>
                  <a:cubicBezTo>
                    <a:pt x="119848" y="14546"/>
                    <a:pt x="103146" y="159"/>
                    <a:pt x="84674" y="159"/>
                  </a:cubicBezTo>
                  <a:cubicBezTo>
                    <a:pt x="60128" y="159"/>
                    <a:pt x="33557" y="25399"/>
                    <a:pt x="25966" y="56192"/>
                  </a:cubicBezTo>
                  <a:lnTo>
                    <a:pt x="1167" y="155385"/>
                  </a:lnTo>
                  <a:close/>
                  <a:moveTo>
                    <a:pt x="57344" y="108943"/>
                  </a:moveTo>
                  <a:cubicBezTo>
                    <a:pt x="39630" y="108943"/>
                    <a:pt x="35582" y="88751"/>
                    <a:pt x="35582" y="86480"/>
                  </a:cubicBezTo>
                  <a:cubicBezTo>
                    <a:pt x="35582" y="85470"/>
                    <a:pt x="36847" y="80422"/>
                    <a:pt x="37606" y="77141"/>
                  </a:cubicBezTo>
                  <a:cubicBezTo>
                    <a:pt x="44692" y="48872"/>
                    <a:pt x="47222" y="39786"/>
                    <a:pt x="52789" y="29690"/>
                  </a:cubicBezTo>
                  <a:cubicBezTo>
                    <a:pt x="63670" y="11265"/>
                    <a:pt x="76323" y="5712"/>
                    <a:pt x="84167" y="5712"/>
                  </a:cubicBezTo>
                  <a:cubicBezTo>
                    <a:pt x="93530" y="5712"/>
                    <a:pt x="101628" y="13032"/>
                    <a:pt x="101628" y="30447"/>
                  </a:cubicBezTo>
                  <a:cubicBezTo>
                    <a:pt x="101628" y="44329"/>
                    <a:pt x="94290" y="72598"/>
                    <a:pt x="87457" y="84965"/>
                  </a:cubicBezTo>
                  <a:cubicBezTo>
                    <a:pt x="79106" y="100867"/>
                    <a:pt x="66960" y="108943"/>
                    <a:pt x="57344" y="108943"/>
                  </a:cubicBezTo>
                  <a:close/>
                </a:path>
              </a:pathLst>
            </a:custGeom>
            <a:solidFill>
              <a:srgbClr val="000000"/>
            </a:solidFill>
            <a:ln w="25400"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0E35BAB1-D23E-6EEA-FE23-1FAFB20FA13C}"/>
                </a:ext>
              </a:extLst>
            </p:cNvPr>
            <p:cNvSpPr/>
            <p:nvPr>
              <p:custDataLst>
                <p:tags r:id="rId310"/>
              </p:custDataLst>
            </p:nvPr>
          </p:nvSpPr>
          <p:spPr>
            <a:xfrm>
              <a:off x="13037352" y="6388380"/>
              <a:ext cx="56430" cy="252398"/>
            </a:xfrm>
            <a:custGeom>
              <a:avLst/>
              <a:gdLst>
                <a:gd name="connsiteX0" fmla="*/ 55578 w 56430"/>
                <a:gd name="connsiteY0" fmla="*/ 130650 h 252398"/>
                <a:gd name="connsiteX1" fmla="*/ 56843 w 56430"/>
                <a:gd name="connsiteY1" fmla="*/ 126359 h 252398"/>
                <a:gd name="connsiteX2" fmla="*/ 55578 w 56430"/>
                <a:gd name="connsiteY2" fmla="*/ 122068 h 252398"/>
                <a:gd name="connsiteX3" fmla="*/ 11294 w 56430"/>
                <a:gd name="connsiteY3" fmla="*/ 5965 h 252398"/>
                <a:gd name="connsiteX4" fmla="*/ 5474 w 56430"/>
                <a:gd name="connsiteY4" fmla="*/ 159 h 252398"/>
                <a:gd name="connsiteX5" fmla="*/ 413 w 56430"/>
                <a:gd name="connsiteY5" fmla="*/ 5207 h 252398"/>
                <a:gd name="connsiteX6" fmla="*/ 1678 w 56430"/>
                <a:gd name="connsiteY6" fmla="*/ 9246 h 252398"/>
                <a:gd name="connsiteX7" fmla="*/ 46468 w 56430"/>
                <a:gd name="connsiteY7" fmla="*/ 126359 h 252398"/>
                <a:gd name="connsiteX8" fmla="*/ 1678 w 56430"/>
                <a:gd name="connsiteY8" fmla="*/ 242967 h 252398"/>
                <a:gd name="connsiteX9" fmla="*/ 413 w 56430"/>
                <a:gd name="connsiteY9" fmla="*/ 247510 h 252398"/>
                <a:gd name="connsiteX10" fmla="*/ 5474 w 56430"/>
                <a:gd name="connsiteY10" fmla="*/ 252558 h 252398"/>
                <a:gd name="connsiteX11" fmla="*/ 10788 w 56430"/>
                <a:gd name="connsiteY11" fmla="*/ 247510 h 252398"/>
                <a:gd name="connsiteX12" fmla="*/ 55578 w 56430"/>
                <a:gd name="connsiteY12" fmla="*/ 130650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578" y="130650"/>
                  </a:moveTo>
                  <a:cubicBezTo>
                    <a:pt x="56843" y="127621"/>
                    <a:pt x="56843" y="127116"/>
                    <a:pt x="56843" y="126359"/>
                  </a:cubicBezTo>
                  <a:cubicBezTo>
                    <a:pt x="56843" y="125602"/>
                    <a:pt x="56843" y="125097"/>
                    <a:pt x="55578" y="122068"/>
                  </a:cubicBezTo>
                  <a:lnTo>
                    <a:pt x="11294" y="5965"/>
                  </a:lnTo>
                  <a:cubicBezTo>
                    <a:pt x="9776" y="1674"/>
                    <a:pt x="8257" y="159"/>
                    <a:pt x="5474" y="159"/>
                  </a:cubicBezTo>
                  <a:cubicBezTo>
                    <a:pt x="2690" y="159"/>
                    <a:pt x="413" y="2431"/>
                    <a:pt x="413" y="5207"/>
                  </a:cubicBezTo>
                  <a:cubicBezTo>
                    <a:pt x="413" y="5965"/>
                    <a:pt x="413" y="6469"/>
                    <a:pt x="1678" y="9246"/>
                  </a:cubicBezTo>
                  <a:lnTo>
                    <a:pt x="46468" y="126359"/>
                  </a:lnTo>
                  <a:lnTo>
                    <a:pt x="1678" y="242967"/>
                  </a:lnTo>
                  <a:cubicBezTo>
                    <a:pt x="413" y="245743"/>
                    <a:pt x="413" y="246248"/>
                    <a:pt x="413" y="247510"/>
                  </a:cubicBezTo>
                  <a:cubicBezTo>
                    <a:pt x="413" y="250287"/>
                    <a:pt x="2690" y="252558"/>
                    <a:pt x="5474" y="252558"/>
                  </a:cubicBezTo>
                  <a:cubicBezTo>
                    <a:pt x="8763" y="252558"/>
                    <a:pt x="9776" y="250034"/>
                    <a:pt x="10788" y="247510"/>
                  </a:cubicBezTo>
                  <a:lnTo>
                    <a:pt x="55578" y="130650"/>
                  </a:lnTo>
                  <a:close/>
                </a:path>
              </a:pathLst>
            </a:custGeom>
            <a:solidFill>
              <a:srgbClr val="000000"/>
            </a:solidFill>
            <a:ln w="25400"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B69220E3-285B-BE45-5FB7-0F96540FB0FE}"/>
                </a:ext>
              </a:extLst>
            </p:cNvPr>
            <p:cNvSpPr/>
            <p:nvPr>
              <p:custDataLst>
                <p:tags r:id="rId311"/>
              </p:custDataLst>
            </p:nvPr>
          </p:nvSpPr>
          <p:spPr>
            <a:xfrm>
              <a:off x="13126271" y="6577250"/>
              <a:ext cx="85025" cy="77032"/>
            </a:xfrm>
            <a:custGeom>
              <a:avLst/>
              <a:gdLst>
                <a:gd name="connsiteX0" fmla="*/ 73043 w 85025"/>
                <a:gd name="connsiteY0" fmla="*/ 11823 h 77032"/>
                <a:gd name="connsiteX1" fmla="*/ 77825 w 85025"/>
                <a:gd name="connsiteY1" fmla="*/ 11823 h 77032"/>
                <a:gd name="connsiteX2" fmla="*/ 85442 w 85025"/>
                <a:gd name="connsiteY2" fmla="*/ 5992 h 77032"/>
                <a:gd name="connsiteX3" fmla="*/ 77825 w 85025"/>
                <a:gd name="connsiteY3" fmla="*/ 162 h 77032"/>
                <a:gd name="connsiteX4" fmla="*/ 57278 w 85025"/>
                <a:gd name="connsiteY4" fmla="*/ 162 h 77032"/>
                <a:gd name="connsiteX5" fmla="*/ 49661 w 85025"/>
                <a:gd name="connsiteY5" fmla="*/ 5992 h 77032"/>
                <a:gd name="connsiteX6" fmla="*/ 57278 w 85025"/>
                <a:gd name="connsiteY6" fmla="*/ 11823 h 77032"/>
                <a:gd name="connsiteX7" fmla="*/ 61352 w 85025"/>
                <a:gd name="connsiteY7" fmla="*/ 11823 h 77032"/>
                <a:gd name="connsiteX8" fmla="*/ 42930 w 85025"/>
                <a:gd name="connsiteY8" fmla="*/ 66240 h 77032"/>
                <a:gd name="connsiteX9" fmla="*/ 24508 w 85025"/>
                <a:gd name="connsiteY9" fmla="*/ 11823 h 77032"/>
                <a:gd name="connsiteX10" fmla="*/ 28582 w 85025"/>
                <a:gd name="connsiteY10" fmla="*/ 11823 h 77032"/>
                <a:gd name="connsiteX11" fmla="*/ 36199 w 85025"/>
                <a:gd name="connsiteY11" fmla="*/ 5992 h 77032"/>
                <a:gd name="connsiteX12" fmla="*/ 28582 w 85025"/>
                <a:gd name="connsiteY12" fmla="*/ 162 h 77032"/>
                <a:gd name="connsiteX13" fmla="*/ 8034 w 85025"/>
                <a:gd name="connsiteY13" fmla="*/ 162 h 77032"/>
                <a:gd name="connsiteX14" fmla="*/ 417 w 85025"/>
                <a:gd name="connsiteY14" fmla="*/ 5992 h 77032"/>
                <a:gd name="connsiteX15" fmla="*/ 8034 w 85025"/>
                <a:gd name="connsiteY15" fmla="*/ 11823 h 77032"/>
                <a:gd name="connsiteX16" fmla="*/ 12817 w 85025"/>
                <a:gd name="connsiteY16" fmla="*/ 11823 h 77032"/>
                <a:gd name="connsiteX17" fmla="*/ 32656 w 85025"/>
                <a:gd name="connsiteY17" fmla="*/ 70480 h 77032"/>
                <a:gd name="connsiteX18" fmla="*/ 42930 w 85025"/>
                <a:gd name="connsiteY18" fmla="*/ 77194 h 77032"/>
                <a:gd name="connsiteX19" fmla="*/ 53204 w 85025"/>
                <a:gd name="connsiteY19" fmla="*/ 70480 h 77032"/>
                <a:gd name="connsiteX20" fmla="*/ 73043 w 85025"/>
                <a:gd name="connsiteY20" fmla="*/ 11823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77032">
                  <a:moveTo>
                    <a:pt x="73043" y="11823"/>
                  </a:moveTo>
                  <a:lnTo>
                    <a:pt x="77825" y="11823"/>
                  </a:lnTo>
                  <a:cubicBezTo>
                    <a:pt x="80483" y="11823"/>
                    <a:pt x="85442" y="11823"/>
                    <a:pt x="85442" y="5992"/>
                  </a:cubicBezTo>
                  <a:cubicBezTo>
                    <a:pt x="85442" y="162"/>
                    <a:pt x="80483" y="162"/>
                    <a:pt x="77825" y="162"/>
                  </a:cubicBezTo>
                  <a:lnTo>
                    <a:pt x="57278" y="162"/>
                  </a:lnTo>
                  <a:cubicBezTo>
                    <a:pt x="54444" y="162"/>
                    <a:pt x="49661" y="162"/>
                    <a:pt x="49661" y="5992"/>
                  </a:cubicBezTo>
                  <a:cubicBezTo>
                    <a:pt x="49661" y="11823"/>
                    <a:pt x="54444" y="11823"/>
                    <a:pt x="57278" y="11823"/>
                  </a:cubicBezTo>
                  <a:lnTo>
                    <a:pt x="61352" y="11823"/>
                  </a:lnTo>
                  <a:lnTo>
                    <a:pt x="42930" y="66240"/>
                  </a:lnTo>
                  <a:lnTo>
                    <a:pt x="24508" y="11823"/>
                  </a:lnTo>
                  <a:lnTo>
                    <a:pt x="28582" y="11823"/>
                  </a:lnTo>
                  <a:cubicBezTo>
                    <a:pt x="31416" y="11823"/>
                    <a:pt x="36199" y="11823"/>
                    <a:pt x="36199" y="5992"/>
                  </a:cubicBezTo>
                  <a:cubicBezTo>
                    <a:pt x="36199" y="162"/>
                    <a:pt x="31416" y="162"/>
                    <a:pt x="28582" y="162"/>
                  </a:cubicBezTo>
                  <a:lnTo>
                    <a:pt x="8034" y="162"/>
                  </a:lnTo>
                  <a:cubicBezTo>
                    <a:pt x="5377" y="162"/>
                    <a:pt x="417" y="162"/>
                    <a:pt x="417" y="5992"/>
                  </a:cubicBezTo>
                  <a:cubicBezTo>
                    <a:pt x="417" y="11823"/>
                    <a:pt x="5377" y="11823"/>
                    <a:pt x="8034" y="11823"/>
                  </a:cubicBezTo>
                  <a:lnTo>
                    <a:pt x="12817" y="11823"/>
                  </a:lnTo>
                  <a:lnTo>
                    <a:pt x="32656" y="70480"/>
                  </a:lnTo>
                  <a:cubicBezTo>
                    <a:pt x="34959" y="77194"/>
                    <a:pt x="39210" y="77194"/>
                    <a:pt x="42930" y="77194"/>
                  </a:cubicBezTo>
                  <a:cubicBezTo>
                    <a:pt x="46650" y="77194"/>
                    <a:pt x="50901" y="77194"/>
                    <a:pt x="53204" y="70480"/>
                  </a:cubicBezTo>
                  <a:lnTo>
                    <a:pt x="73043" y="11823"/>
                  </a:lnTo>
                  <a:close/>
                </a:path>
              </a:pathLst>
            </a:custGeom>
            <a:solidFill>
              <a:srgbClr val="000000"/>
            </a:solidFill>
            <a:ln w="35560"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943EB1C8-70FF-ACBC-585B-5AD583F75692}"/>
                </a:ext>
              </a:extLst>
            </p:cNvPr>
            <p:cNvSpPr/>
            <p:nvPr>
              <p:custDataLst>
                <p:tags r:id="rId312"/>
              </p:custDataLst>
            </p:nvPr>
          </p:nvSpPr>
          <p:spPr>
            <a:xfrm>
              <a:off x="4123087" y="7198750"/>
              <a:ext cx="168278" cy="59061"/>
            </a:xfrm>
            <a:custGeom>
              <a:avLst/>
              <a:gdLst>
                <a:gd name="connsiteX0" fmla="*/ 159737 w 168278"/>
                <a:gd name="connsiteY0" fmla="*/ 10284 h 59061"/>
                <a:gd name="connsiteX1" fmla="*/ 168341 w 168278"/>
                <a:gd name="connsiteY1" fmla="*/ 5236 h 59061"/>
                <a:gd name="connsiteX2" fmla="*/ 159990 w 168278"/>
                <a:gd name="connsiteY2" fmla="*/ 188 h 59061"/>
                <a:gd name="connsiteX3" fmla="*/ 8412 w 168278"/>
                <a:gd name="connsiteY3" fmla="*/ 188 h 59061"/>
                <a:gd name="connsiteX4" fmla="*/ 62 w 168278"/>
                <a:gd name="connsiteY4" fmla="*/ 5236 h 59061"/>
                <a:gd name="connsiteX5" fmla="*/ 8666 w 168278"/>
                <a:gd name="connsiteY5" fmla="*/ 10284 h 59061"/>
                <a:gd name="connsiteX6" fmla="*/ 159737 w 168278"/>
                <a:gd name="connsiteY6" fmla="*/ 10284 h 59061"/>
                <a:gd name="connsiteX7" fmla="*/ 159990 w 168278"/>
                <a:gd name="connsiteY7" fmla="*/ 59249 h 59061"/>
                <a:gd name="connsiteX8" fmla="*/ 168341 w 168278"/>
                <a:gd name="connsiteY8" fmla="*/ 54201 h 59061"/>
                <a:gd name="connsiteX9" fmla="*/ 159737 w 168278"/>
                <a:gd name="connsiteY9" fmla="*/ 49153 h 59061"/>
                <a:gd name="connsiteX10" fmla="*/ 8666 w 168278"/>
                <a:gd name="connsiteY10" fmla="*/ 49153 h 59061"/>
                <a:gd name="connsiteX11" fmla="*/ 62 w 168278"/>
                <a:gd name="connsiteY11" fmla="*/ 54201 h 59061"/>
                <a:gd name="connsiteX12" fmla="*/ 8412 w 168278"/>
                <a:gd name="connsiteY12" fmla="*/ 59249 h 59061"/>
                <a:gd name="connsiteX13" fmla="*/ 159990 w 168278"/>
                <a:gd name="connsiteY13" fmla="*/ 59249 h 5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061">
                  <a:moveTo>
                    <a:pt x="159737" y="10284"/>
                  </a:moveTo>
                  <a:cubicBezTo>
                    <a:pt x="163533" y="10284"/>
                    <a:pt x="168341" y="10284"/>
                    <a:pt x="168341" y="5236"/>
                  </a:cubicBezTo>
                  <a:cubicBezTo>
                    <a:pt x="168341" y="188"/>
                    <a:pt x="163533" y="188"/>
                    <a:pt x="159990" y="188"/>
                  </a:cubicBezTo>
                  <a:lnTo>
                    <a:pt x="8412" y="188"/>
                  </a:lnTo>
                  <a:cubicBezTo>
                    <a:pt x="4870" y="188"/>
                    <a:pt x="62" y="188"/>
                    <a:pt x="62" y="5236"/>
                  </a:cubicBezTo>
                  <a:cubicBezTo>
                    <a:pt x="62" y="10284"/>
                    <a:pt x="4870" y="10284"/>
                    <a:pt x="8666" y="10284"/>
                  </a:cubicBezTo>
                  <a:lnTo>
                    <a:pt x="159737" y="10284"/>
                  </a:lnTo>
                  <a:close/>
                  <a:moveTo>
                    <a:pt x="159990" y="59249"/>
                  </a:moveTo>
                  <a:cubicBezTo>
                    <a:pt x="163533" y="59249"/>
                    <a:pt x="168341" y="59249"/>
                    <a:pt x="168341" y="54201"/>
                  </a:cubicBezTo>
                  <a:cubicBezTo>
                    <a:pt x="168341" y="49153"/>
                    <a:pt x="163533" y="49153"/>
                    <a:pt x="159737" y="49153"/>
                  </a:cubicBezTo>
                  <a:lnTo>
                    <a:pt x="8666" y="49153"/>
                  </a:lnTo>
                  <a:cubicBezTo>
                    <a:pt x="4870" y="49153"/>
                    <a:pt x="62" y="49153"/>
                    <a:pt x="62" y="54201"/>
                  </a:cubicBezTo>
                  <a:cubicBezTo>
                    <a:pt x="62" y="59249"/>
                    <a:pt x="4870" y="59249"/>
                    <a:pt x="8412" y="59249"/>
                  </a:cubicBezTo>
                  <a:lnTo>
                    <a:pt x="159990" y="59249"/>
                  </a:lnTo>
                  <a:close/>
                </a:path>
              </a:pathLst>
            </a:custGeom>
            <a:solidFill>
              <a:srgbClr val="000000"/>
            </a:solidFill>
            <a:ln w="25400"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7404CC96-6CB4-E07F-1296-9AAC3320F974}"/>
                </a:ext>
              </a:extLst>
            </p:cNvPr>
            <p:cNvSpPr/>
            <p:nvPr>
              <p:custDataLst>
                <p:tags r:id="rId313"/>
              </p:custDataLst>
            </p:nvPr>
          </p:nvSpPr>
          <p:spPr>
            <a:xfrm>
              <a:off x="4462372" y="7102081"/>
              <a:ext cx="10122" cy="252398"/>
            </a:xfrm>
            <a:custGeom>
              <a:avLst/>
              <a:gdLst>
                <a:gd name="connsiteX0" fmla="*/ 10197 w 10122"/>
                <a:gd name="connsiteY0" fmla="*/ 9274 h 252398"/>
                <a:gd name="connsiteX1" fmla="*/ 5136 w 10122"/>
                <a:gd name="connsiteY1" fmla="*/ 188 h 252398"/>
                <a:gd name="connsiteX2" fmla="*/ 74 w 10122"/>
                <a:gd name="connsiteY2" fmla="*/ 9274 h 252398"/>
                <a:gd name="connsiteX3" fmla="*/ 74 w 10122"/>
                <a:gd name="connsiteY3" fmla="*/ 243500 h 252398"/>
                <a:gd name="connsiteX4" fmla="*/ 5136 w 10122"/>
                <a:gd name="connsiteY4" fmla="*/ 252586 h 252398"/>
                <a:gd name="connsiteX5" fmla="*/ 10197 w 10122"/>
                <a:gd name="connsiteY5" fmla="*/ 243500 h 252398"/>
                <a:gd name="connsiteX6" fmla="*/ 10197 w 10122"/>
                <a:gd name="connsiteY6" fmla="*/ 9274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197" y="9274"/>
                  </a:moveTo>
                  <a:cubicBezTo>
                    <a:pt x="10197" y="4731"/>
                    <a:pt x="10197" y="188"/>
                    <a:pt x="5136" y="188"/>
                  </a:cubicBezTo>
                  <a:cubicBezTo>
                    <a:pt x="74" y="188"/>
                    <a:pt x="74" y="4731"/>
                    <a:pt x="74" y="9274"/>
                  </a:cubicBezTo>
                  <a:lnTo>
                    <a:pt x="74" y="243500"/>
                  </a:lnTo>
                  <a:cubicBezTo>
                    <a:pt x="74" y="248043"/>
                    <a:pt x="74" y="252586"/>
                    <a:pt x="5136" y="252586"/>
                  </a:cubicBezTo>
                  <a:cubicBezTo>
                    <a:pt x="10197" y="252586"/>
                    <a:pt x="10197" y="248043"/>
                    <a:pt x="10197" y="243500"/>
                  </a:cubicBezTo>
                  <a:lnTo>
                    <a:pt x="10197" y="9274"/>
                  </a:lnTo>
                  <a:close/>
                </a:path>
              </a:pathLst>
            </a:custGeom>
            <a:solidFill>
              <a:srgbClr val="000000"/>
            </a:solidFill>
            <a:ln w="25400"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2A71EFCF-B462-B452-7823-B27271A2E942}"/>
                </a:ext>
              </a:extLst>
            </p:cNvPr>
            <p:cNvSpPr/>
            <p:nvPr>
              <p:custDataLst>
                <p:tags r:id="rId314"/>
              </p:custDataLst>
            </p:nvPr>
          </p:nvSpPr>
          <p:spPr>
            <a:xfrm>
              <a:off x="4516468" y="7116216"/>
              <a:ext cx="114632" cy="177941"/>
            </a:xfrm>
            <a:custGeom>
              <a:avLst/>
              <a:gdLst>
                <a:gd name="connsiteX0" fmla="*/ 58785 w 114632"/>
                <a:gd name="connsiteY0" fmla="*/ 2964 h 177941"/>
                <a:gd name="connsiteX1" fmla="*/ 55495 w 114632"/>
                <a:gd name="connsiteY1" fmla="*/ 188 h 177941"/>
                <a:gd name="connsiteX2" fmla="*/ 24623 w 114632"/>
                <a:gd name="connsiteY2" fmla="*/ 2712 h 177941"/>
                <a:gd name="connsiteX3" fmla="*/ 19815 w 114632"/>
                <a:gd name="connsiteY3" fmla="*/ 7760 h 177941"/>
                <a:gd name="connsiteX4" fmla="*/ 25888 w 114632"/>
                <a:gd name="connsiteY4" fmla="*/ 10788 h 177941"/>
                <a:gd name="connsiteX5" fmla="*/ 38541 w 114632"/>
                <a:gd name="connsiteY5" fmla="*/ 15079 h 177941"/>
                <a:gd name="connsiteX6" fmla="*/ 37782 w 114632"/>
                <a:gd name="connsiteY6" fmla="*/ 20127 h 177941"/>
                <a:gd name="connsiteX7" fmla="*/ 1089 w 114632"/>
                <a:gd name="connsiteY7" fmla="*/ 165509 h 177941"/>
                <a:gd name="connsiteX8" fmla="*/ 77 w 114632"/>
                <a:gd name="connsiteY8" fmla="*/ 171062 h 177941"/>
                <a:gd name="connsiteX9" fmla="*/ 7416 w 114632"/>
                <a:gd name="connsiteY9" fmla="*/ 178129 h 177941"/>
                <a:gd name="connsiteX10" fmla="*/ 16019 w 114632"/>
                <a:gd name="connsiteY10" fmla="*/ 172828 h 177941"/>
                <a:gd name="connsiteX11" fmla="*/ 30190 w 114632"/>
                <a:gd name="connsiteY11" fmla="*/ 117553 h 177941"/>
                <a:gd name="connsiteX12" fmla="*/ 59544 w 114632"/>
                <a:gd name="connsiteY12" fmla="*/ 139007 h 177941"/>
                <a:gd name="connsiteX13" fmla="*/ 58785 w 114632"/>
                <a:gd name="connsiteY13" fmla="*/ 144307 h 177941"/>
                <a:gd name="connsiteX14" fmla="*/ 57773 w 114632"/>
                <a:gd name="connsiteY14" fmla="*/ 153141 h 177941"/>
                <a:gd name="connsiteX15" fmla="*/ 81054 w 114632"/>
                <a:gd name="connsiteY15" fmla="*/ 178129 h 177941"/>
                <a:gd name="connsiteX16" fmla="*/ 101045 w 114632"/>
                <a:gd name="connsiteY16" fmla="*/ 164752 h 177941"/>
                <a:gd name="connsiteX17" fmla="*/ 110154 w 114632"/>
                <a:gd name="connsiteY17" fmla="*/ 139259 h 177941"/>
                <a:gd name="connsiteX18" fmla="*/ 107118 w 114632"/>
                <a:gd name="connsiteY18" fmla="*/ 136735 h 177941"/>
                <a:gd name="connsiteX19" fmla="*/ 103575 w 114632"/>
                <a:gd name="connsiteY19" fmla="*/ 141279 h 177941"/>
                <a:gd name="connsiteX20" fmla="*/ 81560 w 114632"/>
                <a:gd name="connsiteY20" fmla="*/ 172576 h 177941"/>
                <a:gd name="connsiteX21" fmla="*/ 73462 w 114632"/>
                <a:gd name="connsiteY21" fmla="*/ 160713 h 177941"/>
                <a:gd name="connsiteX22" fmla="*/ 75486 w 114632"/>
                <a:gd name="connsiteY22" fmla="*/ 146579 h 177941"/>
                <a:gd name="connsiteX23" fmla="*/ 76499 w 114632"/>
                <a:gd name="connsiteY23" fmla="*/ 138755 h 177941"/>
                <a:gd name="connsiteX24" fmla="*/ 39047 w 114632"/>
                <a:gd name="connsiteY24" fmla="*/ 112253 h 177941"/>
                <a:gd name="connsiteX25" fmla="*/ 60810 w 114632"/>
                <a:gd name="connsiteY25" fmla="*/ 93575 h 177941"/>
                <a:gd name="connsiteX26" fmla="*/ 96996 w 114632"/>
                <a:gd name="connsiteY26" fmla="*/ 69345 h 177941"/>
                <a:gd name="connsiteX27" fmla="*/ 99273 w 114632"/>
                <a:gd name="connsiteY27" fmla="*/ 69597 h 177941"/>
                <a:gd name="connsiteX28" fmla="*/ 104587 w 114632"/>
                <a:gd name="connsiteY28" fmla="*/ 71616 h 177941"/>
                <a:gd name="connsiteX29" fmla="*/ 105600 w 114632"/>
                <a:gd name="connsiteY29" fmla="*/ 72626 h 177941"/>
                <a:gd name="connsiteX30" fmla="*/ 91176 w 114632"/>
                <a:gd name="connsiteY30" fmla="*/ 86256 h 177941"/>
                <a:gd name="connsiteX31" fmla="*/ 100792 w 114632"/>
                <a:gd name="connsiteY31" fmla="*/ 95090 h 177941"/>
                <a:gd name="connsiteX32" fmla="*/ 114709 w 114632"/>
                <a:gd name="connsiteY32" fmla="*/ 79693 h 177941"/>
                <a:gd name="connsiteX33" fmla="*/ 97502 w 114632"/>
                <a:gd name="connsiteY33" fmla="*/ 63792 h 177941"/>
                <a:gd name="connsiteX34" fmla="*/ 60556 w 114632"/>
                <a:gd name="connsiteY34" fmla="*/ 86003 h 177941"/>
                <a:gd name="connsiteX35" fmla="*/ 32468 w 114632"/>
                <a:gd name="connsiteY35" fmla="*/ 109476 h 177941"/>
                <a:gd name="connsiteX36" fmla="*/ 58785 w 114632"/>
                <a:gd name="connsiteY36" fmla="*/ 2964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8785" y="2964"/>
                  </a:moveTo>
                  <a:cubicBezTo>
                    <a:pt x="58785" y="2712"/>
                    <a:pt x="58785" y="188"/>
                    <a:pt x="55495" y="188"/>
                  </a:cubicBezTo>
                  <a:cubicBezTo>
                    <a:pt x="49675" y="188"/>
                    <a:pt x="31203" y="2207"/>
                    <a:pt x="24623" y="2712"/>
                  </a:cubicBezTo>
                  <a:cubicBezTo>
                    <a:pt x="22599" y="2964"/>
                    <a:pt x="19815" y="3216"/>
                    <a:pt x="19815" y="7760"/>
                  </a:cubicBezTo>
                  <a:cubicBezTo>
                    <a:pt x="19815" y="10788"/>
                    <a:pt x="22093" y="10788"/>
                    <a:pt x="25888" y="10788"/>
                  </a:cubicBezTo>
                  <a:cubicBezTo>
                    <a:pt x="38035" y="10788"/>
                    <a:pt x="38541" y="12555"/>
                    <a:pt x="38541" y="15079"/>
                  </a:cubicBezTo>
                  <a:lnTo>
                    <a:pt x="37782" y="20127"/>
                  </a:lnTo>
                  <a:lnTo>
                    <a:pt x="1089" y="165509"/>
                  </a:lnTo>
                  <a:cubicBezTo>
                    <a:pt x="77" y="169042"/>
                    <a:pt x="77" y="169547"/>
                    <a:pt x="77" y="171062"/>
                  </a:cubicBezTo>
                  <a:cubicBezTo>
                    <a:pt x="77" y="176867"/>
                    <a:pt x="5138" y="178129"/>
                    <a:pt x="7416" y="178129"/>
                  </a:cubicBezTo>
                  <a:cubicBezTo>
                    <a:pt x="10705" y="178129"/>
                    <a:pt x="14501" y="175857"/>
                    <a:pt x="16019" y="172828"/>
                  </a:cubicBezTo>
                  <a:cubicBezTo>
                    <a:pt x="17285" y="170557"/>
                    <a:pt x="28672" y="123863"/>
                    <a:pt x="30190" y="117553"/>
                  </a:cubicBezTo>
                  <a:cubicBezTo>
                    <a:pt x="38794" y="118310"/>
                    <a:pt x="59544" y="122349"/>
                    <a:pt x="59544" y="139007"/>
                  </a:cubicBezTo>
                  <a:cubicBezTo>
                    <a:pt x="59544" y="140774"/>
                    <a:pt x="59544" y="141783"/>
                    <a:pt x="58785" y="144307"/>
                  </a:cubicBezTo>
                  <a:cubicBezTo>
                    <a:pt x="58279" y="147336"/>
                    <a:pt x="57773" y="150365"/>
                    <a:pt x="57773" y="153141"/>
                  </a:cubicBezTo>
                  <a:cubicBezTo>
                    <a:pt x="57773" y="168033"/>
                    <a:pt x="67895" y="178129"/>
                    <a:pt x="81054" y="178129"/>
                  </a:cubicBezTo>
                  <a:cubicBezTo>
                    <a:pt x="88645" y="178129"/>
                    <a:pt x="95478" y="174090"/>
                    <a:pt x="101045" y="164752"/>
                  </a:cubicBezTo>
                  <a:cubicBezTo>
                    <a:pt x="107371" y="153646"/>
                    <a:pt x="110154" y="139764"/>
                    <a:pt x="110154" y="139259"/>
                  </a:cubicBezTo>
                  <a:cubicBezTo>
                    <a:pt x="110154" y="136735"/>
                    <a:pt x="107877" y="136735"/>
                    <a:pt x="107118" y="136735"/>
                  </a:cubicBezTo>
                  <a:cubicBezTo>
                    <a:pt x="104587" y="136735"/>
                    <a:pt x="104334" y="137745"/>
                    <a:pt x="103575" y="141279"/>
                  </a:cubicBezTo>
                  <a:cubicBezTo>
                    <a:pt x="98514" y="159704"/>
                    <a:pt x="92694" y="172576"/>
                    <a:pt x="81560" y="172576"/>
                  </a:cubicBezTo>
                  <a:cubicBezTo>
                    <a:pt x="76752" y="172576"/>
                    <a:pt x="73462" y="169800"/>
                    <a:pt x="73462" y="160713"/>
                  </a:cubicBezTo>
                  <a:cubicBezTo>
                    <a:pt x="73462" y="156422"/>
                    <a:pt x="74474" y="150617"/>
                    <a:pt x="75486" y="146579"/>
                  </a:cubicBezTo>
                  <a:cubicBezTo>
                    <a:pt x="76499" y="142288"/>
                    <a:pt x="76499" y="141279"/>
                    <a:pt x="76499" y="138755"/>
                  </a:cubicBezTo>
                  <a:cubicBezTo>
                    <a:pt x="76499" y="122349"/>
                    <a:pt x="60556" y="115029"/>
                    <a:pt x="39047" y="112253"/>
                  </a:cubicBezTo>
                  <a:cubicBezTo>
                    <a:pt x="46892" y="107709"/>
                    <a:pt x="54989" y="99633"/>
                    <a:pt x="60810" y="93575"/>
                  </a:cubicBezTo>
                  <a:cubicBezTo>
                    <a:pt x="72956" y="80198"/>
                    <a:pt x="84596" y="69345"/>
                    <a:pt x="96996" y="69345"/>
                  </a:cubicBezTo>
                  <a:cubicBezTo>
                    <a:pt x="98514" y="69345"/>
                    <a:pt x="98767" y="69345"/>
                    <a:pt x="99273" y="69597"/>
                  </a:cubicBezTo>
                  <a:cubicBezTo>
                    <a:pt x="102310" y="70102"/>
                    <a:pt x="102563" y="70102"/>
                    <a:pt x="104587" y="71616"/>
                  </a:cubicBezTo>
                  <a:cubicBezTo>
                    <a:pt x="105093" y="71869"/>
                    <a:pt x="105093" y="72121"/>
                    <a:pt x="105600" y="72626"/>
                  </a:cubicBezTo>
                  <a:cubicBezTo>
                    <a:pt x="93453" y="73383"/>
                    <a:pt x="91176" y="83227"/>
                    <a:pt x="91176" y="86256"/>
                  </a:cubicBezTo>
                  <a:cubicBezTo>
                    <a:pt x="91176" y="90294"/>
                    <a:pt x="93959" y="95090"/>
                    <a:pt x="100792" y="95090"/>
                  </a:cubicBezTo>
                  <a:cubicBezTo>
                    <a:pt x="107371" y="95090"/>
                    <a:pt x="114709" y="89537"/>
                    <a:pt x="114709" y="79693"/>
                  </a:cubicBezTo>
                  <a:cubicBezTo>
                    <a:pt x="114709" y="72121"/>
                    <a:pt x="108889" y="63792"/>
                    <a:pt x="97502" y="63792"/>
                  </a:cubicBezTo>
                  <a:cubicBezTo>
                    <a:pt x="90417" y="63792"/>
                    <a:pt x="78776" y="65811"/>
                    <a:pt x="60556" y="86003"/>
                  </a:cubicBezTo>
                  <a:cubicBezTo>
                    <a:pt x="51953" y="95594"/>
                    <a:pt x="42084" y="105690"/>
                    <a:pt x="32468" y="109476"/>
                  </a:cubicBezTo>
                  <a:lnTo>
                    <a:pt x="58785" y="2964"/>
                  </a:lnTo>
                  <a:close/>
                </a:path>
              </a:pathLst>
            </a:custGeom>
            <a:solidFill>
              <a:srgbClr val="000000"/>
            </a:solidFill>
            <a:ln w="25400"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EECC1B86-019C-5050-A7F7-C04CDDE32EF7}"/>
                </a:ext>
              </a:extLst>
            </p:cNvPr>
            <p:cNvSpPr/>
            <p:nvPr>
              <p:custDataLst>
                <p:tags r:id="rId315"/>
              </p:custDataLst>
            </p:nvPr>
          </p:nvSpPr>
          <p:spPr>
            <a:xfrm>
              <a:off x="4656174" y="7102081"/>
              <a:ext cx="56430" cy="252398"/>
            </a:xfrm>
            <a:custGeom>
              <a:avLst/>
              <a:gdLst>
                <a:gd name="connsiteX0" fmla="*/ 55248 w 56430"/>
                <a:gd name="connsiteY0" fmla="*/ 130678 h 252398"/>
                <a:gd name="connsiteX1" fmla="*/ 56513 w 56430"/>
                <a:gd name="connsiteY1" fmla="*/ 126387 h 252398"/>
                <a:gd name="connsiteX2" fmla="*/ 55248 w 56430"/>
                <a:gd name="connsiteY2" fmla="*/ 122096 h 252398"/>
                <a:gd name="connsiteX3" fmla="*/ 10964 w 56430"/>
                <a:gd name="connsiteY3" fmla="*/ 5993 h 252398"/>
                <a:gd name="connsiteX4" fmla="*/ 5144 w 56430"/>
                <a:gd name="connsiteY4" fmla="*/ 188 h 252398"/>
                <a:gd name="connsiteX5" fmla="*/ 83 w 56430"/>
                <a:gd name="connsiteY5" fmla="*/ 5236 h 252398"/>
                <a:gd name="connsiteX6" fmla="*/ 1348 w 56430"/>
                <a:gd name="connsiteY6" fmla="*/ 9274 h 252398"/>
                <a:gd name="connsiteX7" fmla="*/ 46138 w 56430"/>
                <a:gd name="connsiteY7" fmla="*/ 126387 h 252398"/>
                <a:gd name="connsiteX8" fmla="*/ 1348 w 56430"/>
                <a:gd name="connsiteY8" fmla="*/ 242995 h 252398"/>
                <a:gd name="connsiteX9" fmla="*/ 83 w 56430"/>
                <a:gd name="connsiteY9" fmla="*/ 247538 h 252398"/>
                <a:gd name="connsiteX10" fmla="*/ 5144 w 56430"/>
                <a:gd name="connsiteY10" fmla="*/ 252586 h 252398"/>
                <a:gd name="connsiteX11" fmla="*/ 10458 w 56430"/>
                <a:gd name="connsiteY11" fmla="*/ 247538 h 252398"/>
                <a:gd name="connsiteX12" fmla="*/ 55248 w 56430"/>
                <a:gd name="connsiteY12" fmla="*/ 130678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248" y="130678"/>
                  </a:moveTo>
                  <a:cubicBezTo>
                    <a:pt x="56513" y="127649"/>
                    <a:pt x="56513" y="127144"/>
                    <a:pt x="56513" y="126387"/>
                  </a:cubicBezTo>
                  <a:cubicBezTo>
                    <a:pt x="56513" y="125630"/>
                    <a:pt x="56513" y="125125"/>
                    <a:pt x="55248" y="122096"/>
                  </a:cubicBezTo>
                  <a:lnTo>
                    <a:pt x="10964" y="5993"/>
                  </a:lnTo>
                  <a:cubicBezTo>
                    <a:pt x="9446" y="1702"/>
                    <a:pt x="7927" y="188"/>
                    <a:pt x="5144" y="188"/>
                  </a:cubicBezTo>
                  <a:cubicBezTo>
                    <a:pt x="2360" y="188"/>
                    <a:pt x="83" y="2459"/>
                    <a:pt x="83" y="5236"/>
                  </a:cubicBezTo>
                  <a:cubicBezTo>
                    <a:pt x="83" y="5993"/>
                    <a:pt x="83" y="6498"/>
                    <a:pt x="1348" y="9274"/>
                  </a:cubicBezTo>
                  <a:lnTo>
                    <a:pt x="46138" y="126387"/>
                  </a:lnTo>
                  <a:lnTo>
                    <a:pt x="1348" y="242995"/>
                  </a:lnTo>
                  <a:cubicBezTo>
                    <a:pt x="83" y="245772"/>
                    <a:pt x="83" y="246276"/>
                    <a:pt x="83" y="247538"/>
                  </a:cubicBezTo>
                  <a:cubicBezTo>
                    <a:pt x="83" y="250315"/>
                    <a:pt x="2360" y="252586"/>
                    <a:pt x="5144" y="252586"/>
                  </a:cubicBezTo>
                  <a:cubicBezTo>
                    <a:pt x="8433" y="252586"/>
                    <a:pt x="9446" y="250062"/>
                    <a:pt x="10458" y="247538"/>
                  </a:cubicBezTo>
                  <a:lnTo>
                    <a:pt x="55248" y="130678"/>
                  </a:lnTo>
                  <a:close/>
                </a:path>
              </a:pathLst>
            </a:custGeom>
            <a:solidFill>
              <a:srgbClr val="000000"/>
            </a:solidFill>
            <a:ln w="25400"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85B8EB67-8916-7E71-1042-3E05E01705DB}"/>
                </a:ext>
              </a:extLst>
            </p:cNvPr>
            <p:cNvSpPr/>
            <p:nvPr>
              <p:custDataLst>
                <p:tags r:id="rId316"/>
              </p:custDataLst>
            </p:nvPr>
          </p:nvSpPr>
          <p:spPr>
            <a:xfrm>
              <a:off x="4745979" y="7289184"/>
              <a:ext cx="85910" cy="118198"/>
            </a:xfrm>
            <a:custGeom>
              <a:avLst/>
              <a:gdLst>
                <a:gd name="connsiteX0" fmla="*/ 20458 w 85910"/>
                <a:gd name="connsiteY0" fmla="*/ 53724 h 118198"/>
                <a:gd name="connsiteX1" fmla="*/ 36400 w 85910"/>
                <a:gd name="connsiteY1" fmla="*/ 57964 h 118198"/>
                <a:gd name="connsiteX2" fmla="*/ 66690 w 85910"/>
                <a:gd name="connsiteY2" fmla="*/ 29519 h 118198"/>
                <a:gd name="connsiteX3" fmla="*/ 62262 w 85910"/>
                <a:gd name="connsiteY3" fmla="*/ 14501 h 118198"/>
                <a:gd name="connsiteX4" fmla="*/ 70764 w 85910"/>
                <a:gd name="connsiteY4" fmla="*/ 12028 h 118198"/>
                <a:gd name="connsiteX5" fmla="*/ 78381 w 85910"/>
                <a:gd name="connsiteY5" fmla="*/ 18212 h 118198"/>
                <a:gd name="connsiteX6" fmla="*/ 85998 w 85910"/>
                <a:gd name="connsiteY6" fmla="*/ 10614 h 118198"/>
                <a:gd name="connsiteX7" fmla="*/ 72536 w 85910"/>
                <a:gd name="connsiteY7" fmla="*/ 190 h 118198"/>
                <a:gd name="connsiteX8" fmla="*/ 53936 w 85910"/>
                <a:gd name="connsiteY8" fmla="*/ 6197 h 118198"/>
                <a:gd name="connsiteX9" fmla="*/ 36577 w 85910"/>
                <a:gd name="connsiteY9" fmla="*/ 1074 h 118198"/>
                <a:gd name="connsiteX10" fmla="*/ 6287 w 85910"/>
                <a:gd name="connsiteY10" fmla="*/ 29519 h 118198"/>
                <a:gd name="connsiteX11" fmla="*/ 11955 w 85910"/>
                <a:gd name="connsiteY11" fmla="*/ 45950 h 118198"/>
                <a:gd name="connsiteX12" fmla="*/ 8413 w 85910"/>
                <a:gd name="connsiteY12" fmla="*/ 57964 h 118198"/>
                <a:gd name="connsiteX13" fmla="*/ 12664 w 85910"/>
                <a:gd name="connsiteY13" fmla="*/ 70685 h 118198"/>
                <a:gd name="connsiteX14" fmla="*/ 87 w 85910"/>
                <a:gd name="connsiteY14" fmla="*/ 92240 h 118198"/>
                <a:gd name="connsiteX15" fmla="*/ 41714 w 85910"/>
                <a:gd name="connsiteY15" fmla="*/ 118389 h 118198"/>
                <a:gd name="connsiteX16" fmla="*/ 83341 w 85910"/>
                <a:gd name="connsiteY16" fmla="*/ 92240 h 118198"/>
                <a:gd name="connsiteX17" fmla="*/ 50925 w 85910"/>
                <a:gd name="connsiteY17" fmla="*/ 66975 h 118198"/>
                <a:gd name="connsiteX18" fmla="*/ 27366 w 85910"/>
                <a:gd name="connsiteY18" fmla="*/ 66445 h 118198"/>
                <a:gd name="connsiteX19" fmla="*/ 19572 w 85910"/>
                <a:gd name="connsiteY19" fmla="*/ 57964 h 118198"/>
                <a:gd name="connsiteX20" fmla="*/ 20458 w 85910"/>
                <a:gd name="connsiteY20" fmla="*/ 53724 h 118198"/>
                <a:gd name="connsiteX21" fmla="*/ 36400 w 85910"/>
                <a:gd name="connsiteY21" fmla="*/ 46480 h 118198"/>
                <a:gd name="connsiteX22" fmla="*/ 19749 w 85910"/>
                <a:gd name="connsiteY22" fmla="*/ 29519 h 118198"/>
                <a:gd name="connsiteX23" fmla="*/ 36400 w 85910"/>
                <a:gd name="connsiteY23" fmla="*/ 12558 h 118198"/>
                <a:gd name="connsiteX24" fmla="*/ 53228 w 85910"/>
                <a:gd name="connsiteY24" fmla="*/ 29519 h 118198"/>
                <a:gd name="connsiteX25" fmla="*/ 36400 w 85910"/>
                <a:gd name="connsiteY25" fmla="*/ 46480 h 118198"/>
                <a:gd name="connsiteX26" fmla="*/ 36754 w 85910"/>
                <a:gd name="connsiteY26" fmla="*/ 77929 h 118198"/>
                <a:gd name="connsiteX27" fmla="*/ 72181 w 85910"/>
                <a:gd name="connsiteY27" fmla="*/ 92240 h 118198"/>
                <a:gd name="connsiteX28" fmla="*/ 41714 w 85910"/>
                <a:gd name="connsiteY28" fmla="*/ 106905 h 118198"/>
                <a:gd name="connsiteX29" fmla="*/ 11247 w 85910"/>
                <a:gd name="connsiteY29" fmla="*/ 92240 h 118198"/>
                <a:gd name="connsiteX30" fmla="*/ 27012 w 85910"/>
                <a:gd name="connsiteY30" fmla="*/ 77929 h 118198"/>
                <a:gd name="connsiteX31" fmla="*/ 36754 w 85910"/>
                <a:gd name="connsiteY31" fmla="*/ 77929 h 11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910" h="118198">
                  <a:moveTo>
                    <a:pt x="20458" y="53724"/>
                  </a:moveTo>
                  <a:cubicBezTo>
                    <a:pt x="23469" y="55491"/>
                    <a:pt x="29315" y="57964"/>
                    <a:pt x="36400" y="57964"/>
                  </a:cubicBezTo>
                  <a:cubicBezTo>
                    <a:pt x="53582" y="57964"/>
                    <a:pt x="66690" y="44890"/>
                    <a:pt x="66690" y="29519"/>
                  </a:cubicBezTo>
                  <a:cubicBezTo>
                    <a:pt x="66690" y="23335"/>
                    <a:pt x="64387" y="17858"/>
                    <a:pt x="62262" y="14501"/>
                  </a:cubicBezTo>
                  <a:cubicBezTo>
                    <a:pt x="65805" y="12558"/>
                    <a:pt x="67753" y="12381"/>
                    <a:pt x="70764" y="12028"/>
                  </a:cubicBezTo>
                  <a:cubicBezTo>
                    <a:pt x="71827" y="16268"/>
                    <a:pt x="75016" y="18212"/>
                    <a:pt x="78381" y="18212"/>
                  </a:cubicBezTo>
                  <a:cubicBezTo>
                    <a:pt x="82632" y="18212"/>
                    <a:pt x="85998" y="14855"/>
                    <a:pt x="85998" y="10614"/>
                  </a:cubicBezTo>
                  <a:cubicBezTo>
                    <a:pt x="85998" y="5137"/>
                    <a:pt x="81570" y="190"/>
                    <a:pt x="72536" y="190"/>
                  </a:cubicBezTo>
                  <a:cubicBezTo>
                    <a:pt x="67753" y="190"/>
                    <a:pt x="60136" y="1604"/>
                    <a:pt x="53936" y="6197"/>
                  </a:cubicBezTo>
                  <a:cubicBezTo>
                    <a:pt x="52342" y="5137"/>
                    <a:pt x="45611" y="1074"/>
                    <a:pt x="36577" y="1074"/>
                  </a:cubicBezTo>
                  <a:cubicBezTo>
                    <a:pt x="19395" y="1074"/>
                    <a:pt x="6287" y="14148"/>
                    <a:pt x="6287" y="29519"/>
                  </a:cubicBezTo>
                  <a:cubicBezTo>
                    <a:pt x="6287" y="35173"/>
                    <a:pt x="8235" y="41357"/>
                    <a:pt x="11955" y="45950"/>
                  </a:cubicBezTo>
                  <a:cubicBezTo>
                    <a:pt x="10538" y="48247"/>
                    <a:pt x="8413" y="53017"/>
                    <a:pt x="8413" y="57964"/>
                  </a:cubicBezTo>
                  <a:cubicBezTo>
                    <a:pt x="8413" y="63088"/>
                    <a:pt x="10538" y="68035"/>
                    <a:pt x="12664" y="70685"/>
                  </a:cubicBezTo>
                  <a:cubicBezTo>
                    <a:pt x="5224" y="74926"/>
                    <a:pt x="87" y="83583"/>
                    <a:pt x="87" y="92240"/>
                  </a:cubicBezTo>
                  <a:cubicBezTo>
                    <a:pt x="87" y="107788"/>
                    <a:pt x="19218" y="118389"/>
                    <a:pt x="41714" y="118389"/>
                  </a:cubicBezTo>
                  <a:cubicBezTo>
                    <a:pt x="64210" y="118389"/>
                    <a:pt x="83341" y="107788"/>
                    <a:pt x="83341" y="92240"/>
                  </a:cubicBezTo>
                  <a:cubicBezTo>
                    <a:pt x="83341" y="76869"/>
                    <a:pt x="69879" y="67682"/>
                    <a:pt x="50925" y="66975"/>
                  </a:cubicBezTo>
                  <a:cubicBezTo>
                    <a:pt x="45611" y="66798"/>
                    <a:pt x="32503" y="67152"/>
                    <a:pt x="27366" y="66445"/>
                  </a:cubicBezTo>
                  <a:cubicBezTo>
                    <a:pt x="19572" y="66445"/>
                    <a:pt x="19572" y="58141"/>
                    <a:pt x="19572" y="57964"/>
                  </a:cubicBezTo>
                  <a:cubicBezTo>
                    <a:pt x="19572" y="55844"/>
                    <a:pt x="20104" y="54608"/>
                    <a:pt x="20458" y="53724"/>
                  </a:cubicBezTo>
                  <a:close/>
                  <a:moveTo>
                    <a:pt x="36400" y="46480"/>
                  </a:moveTo>
                  <a:cubicBezTo>
                    <a:pt x="27543" y="46480"/>
                    <a:pt x="19749" y="39060"/>
                    <a:pt x="19749" y="29519"/>
                  </a:cubicBezTo>
                  <a:cubicBezTo>
                    <a:pt x="19749" y="19978"/>
                    <a:pt x="27543" y="12558"/>
                    <a:pt x="36400" y="12558"/>
                  </a:cubicBezTo>
                  <a:cubicBezTo>
                    <a:pt x="45611" y="12558"/>
                    <a:pt x="53228" y="20155"/>
                    <a:pt x="53228" y="29519"/>
                  </a:cubicBezTo>
                  <a:cubicBezTo>
                    <a:pt x="53228" y="38706"/>
                    <a:pt x="45788" y="46480"/>
                    <a:pt x="36400" y="46480"/>
                  </a:cubicBezTo>
                  <a:close/>
                  <a:moveTo>
                    <a:pt x="36754" y="77929"/>
                  </a:moveTo>
                  <a:cubicBezTo>
                    <a:pt x="52342" y="77929"/>
                    <a:pt x="72181" y="77929"/>
                    <a:pt x="72181" y="92240"/>
                  </a:cubicBezTo>
                  <a:cubicBezTo>
                    <a:pt x="72181" y="99484"/>
                    <a:pt x="59428" y="106905"/>
                    <a:pt x="41714" y="106905"/>
                  </a:cubicBezTo>
                  <a:cubicBezTo>
                    <a:pt x="23823" y="106905"/>
                    <a:pt x="11247" y="99307"/>
                    <a:pt x="11247" y="92240"/>
                  </a:cubicBezTo>
                  <a:cubicBezTo>
                    <a:pt x="11247" y="85350"/>
                    <a:pt x="17624" y="78106"/>
                    <a:pt x="27012" y="77929"/>
                  </a:cubicBezTo>
                  <a:lnTo>
                    <a:pt x="36754" y="77929"/>
                  </a:lnTo>
                  <a:close/>
                </a:path>
              </a:pathLst>
            </a:custGeom>
            <a:solidFill>
              <a:srgbClr val="000000"/>
            </a:solidFill>
            <a:ln w="35560"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30C22A1E-4B0F-9F48-1EBE-946F07C145BE}"/>
                </a:ext>
              </a:extLst>
            </p:cNvPr>
            <p:cNvSpPr/>
            <p:nvPr>
              <p:custDataLst>
                <p:tags r:id="rId317"/>
              </p:custDataLst>
            </p:nvPr>
          </p:nvSpPr>
          <p:spPr>
            <a:xfrm>
              <a:off x="4847524" y="7289537"/>
              <a:ext cx="70500" cy="78445"/>
            </a:xfrm>
            <a:custGeom>
              <a:avLst/>
              <a:gdLst>
                <a:gd name="connsiteX0" fmla="*/ 70591 w 70500"/>
                <a:gd name="connsiteY0" fmla="*/ 58671 h 78445"/>
                <a:gd name="connsiteX1" fmla="*/ 63860 w 70500"/>
                <a:gd name="connsiteY1" fmla="*/ 53194 h 78445"/>
                <a:gd name="connsiteX2" fmla="*/ 57306 w 70500"/>
                <a:gd name="connsiteY2" fmla="*/ 57258 h 78445"/>
                <a:gd name="connsiteX3" fmla="*/ 40655 w 70500"/>
                <a:gd name="connsiteY3" fmla="*/ 66975 h 78445"/>
                <a:gd name="connsiteX4" fmla="*/ 13553 w 70500"/>
                <a:gd name="connsiteY4" fmla="*/ 39590 h 78445"/>
                <a:gd name="connsiteX5" fmla="*/ 41718 w 70500"/>
                <a:gd name="connsiteY5" fmla="*/ 11851 h 78445"/>
                <a:gd name="connsiteX6" fmla="*/ 50752 w 70500"/>
                <a:gd name="connsiteY6" fmla="*/ 12381 h 78445"/>
                <a:gd name="connsiteX7" fmla="*/ 51460 w 70500"/>
                <a:gd name="connsiteY7" fmla="*/ 14324 h 78445"/>
                <a:gd name="connsiteX8" fmla="*/ 59963 w 70500"/>
                <a:gd name="connsiteY8" fmla="*/ 22452 h 78445"/>
                <a:gd name="connsiteX9" fmla="*/ 68642 w 70500"/>
                <a:gd name="connsiteY9" fmla="*/ 13794 h 78445"/>
                <a:gd name="connsiteX10" fmla="*/ 42072 w 70500"/>
                <a:gd name="connsiteY10" fmla="*/ 190 h 78445"/>
                <a:gd name="connsiteX11" fmla="*/ 91 w 70500"/>
                <a:gd name="connsiteY11" fmla="*/ 39590 h 78445"/>
                <a:gd name="connsiteX12" fmla="*/ 39769 w 70500"/>
                <a:gd name="connsiteY12" fmla="*/ 78636 h 78445"/>
                <a:gd name="connsiteX13" fmla="*/ 70591 w 70500"/>
                <a:gd name="connsiteY13" fmla="*/ 58671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591" y="58671"/>
                  </a:moveTo>
                  <a:cubicBezTo>
                    <a:pt x="70591" y="54784"/>
                    <a:pt x="67580" y="53194"/>
                    <a:pt x="63860" y="53194"/>
                  </a:cubicBezTo>
                  <a:cubicBezTo>
                    <a:pt x="61380" y="53194"/>
                    <a:pt x="58900" y="53194"/>
                    <a:pt x="57306" y="57258"/>
                  </a:cubicBezTo>
                  <a:cubicBezTo>
                    <a:pt x="54117" y="65031"/>
                    <a:pt x="47032" y="66975"/>
                    <a:pt x="40655" y="66975"/>
                  </a:cubicBezTo>
                  <a:cubicBezTo>
                    <a:pt x="25953" y="66975"/>
                    <a:pt x="13553" y="54961"/>
                    <a:pt x="13553" y="39590"/>
                  </a:cubicBezTo>
                  <a:cubicBezTo>
                    <a:pt x="13553" y="30579"/>
                    <a:pt x="19222" y="11851"/>
                    <a:pt x="41718" y="11851"/>
                  </a:cubicBezTo>
                  <a:cubicBezTo>
                    <a:pt x="46855" y="11851"/>
                    <a:pt x="49866" y="12204"/>
                    <a:pt x="50752" y="12381"/>
                  </a:cubicBezTo>
                  <a:cubicBezTo>
                    <a:pt x="51283" y="12558"/>
                    <a:pt x="51460" y="12734"/>
                    <a:pt x="51460" y="14324"/>
                  </a:cubicBezTo>
                  <a:cubicBezTo>
                    <a:pt x="51815" y="19448"/>
                    <a:pt x="55534" y="22452"/>
                    <a:pt x="59963" y="22452"/>
                  </a:cubicBezTo>
                  <a:cubicBezTo>
                    <a:pt x="65277" y="22452"/>
                    <a:pt x="68642" y="18565"/>
                    <a:pt x="68642" y="13794"/>
                  </a:cubicBezTo>
                  <a:cubicBezTo>
                    <a:pt x="68642" y="190"/>
                    <a:pt x="50220" y="190"/>
                    <a:pt x="42072" y="190"/>
                  </a:cubicBezTo>
                  <a:cubicBezTo>
                    <a:pt x="10542" y="190"/>
                    <a:pt x="91" y="24572"/>
                    <a:pt x="91" y="39590"/>
                  </a:cubicBezTo>
                  <a:cubicBezTo>
                    <a:pt x="91" y="60791"/>
                    <a:pt x="17096" y="78636"/>
                    <a:pt x="39769" y="78636"/>
                  </a:cubicBezTo>
                  <a:cubicBezTo>
                    <a:pt x="64923" y="78636"/>
                    <a:pt x="70591" y="61674"/>
                    <a:pt x="70591" y="58671"/>
                  </a:cubicBezTo>
                  <a:close/>
                </a:path>
              </a:pathLst>
            </a:custGeom>
            <a:solidFill>
              <a:srgbClr val="000000"/>
            </a:solidFill>
            <a:ln w="35560"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834503B1-F8C3-6830-2EC5-300282B8093B}"/>
                </a:ext>
              </a:extLst>
            </p:cNvPr>
            <p:cNvSpPr/>
            <p:nvPr>
              <p:custDataLst>
                <p:tags r:id="rId318"/>
              </p:custDataLst>
            </p:nvPr>
          </p:nvSpPr>
          <p:spPr>
            <a:xfrm>
              <a:off x="5013814" y="7102081"/>
              <a:ext cx="10122" cy="252398"/>
            </a:xfrm>
            <a:custGeom>
              <a:avLst/>
              <a:gdLst>
                <a:gd name="connsiteX0" fmla="*/ 10218 w 10122"/>
                <a:gd name="connsiteY0" fmla="*/ 9274 h 252398"/>
                <a:gd name="connsiteX1" fmla="*/ 5157 w 10122"/>
                <a:gd name="connsiteY1" fmla="*/ 188 h 252398"/>
                <a:gd name="connsiteX2" fmla="*/ 96 w 10122"/>
                <a:gd name="connsiteY2" fmla="*/ 9274 h 252398"/>
                <a:gd name="connsiteX3" fmla="*/ 96 w 10122"/>
                <a:gd name="connsiteY3" fmla="*/ 243500 h 252398"/>
                <a:gd name="connsiteX4" fmla="*/ 5157 w 10122"/>
                <a:gd name="connsiteY4" fmla="*/ 252586 h 252398"/>
                <a:gd name="connsiteX5" fmla="*/ 10218 w 10122"/>
                <a:gd name="connsiteY5" fmla="*/ 243500 h 252398"/>
                <a:gd name="connsiteX6" fmla="*/ 10218 w 10122"/>
                <a:gd name="connsiteY6" fmla="*/ 9274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18" y="9274"/>
                  </a:moveTo>
                  <a:cubicBezTo>
                    <a:pt x="10218" y="4731"/>
                    <a:pt x="10218" y="188"/>
                    <a:pt x="5157" y="188"/>
                  </a:cubicBezTo>
                  <a:cubicBezTo>
                    <a:pt x="96" y="188"/>
                    <a:pt x="96" y="4731"/>
                    <a:pt x="96" y="9274"/>
                  </a:cubicBezTo>
                  <a:lnTo>
                    <a:pt x="96" y="243500"/>
                  </a:lnTo>
                  <a:cubicBezTo>
                    <a:pt x="96" y="248043"/>
                    <a:pt x="96" y="252586"/>
                    <a:pt x="5157" y="252586"/>
                  </a:cubicBezTo>
                  <a:cubicBezTo>
                    <a:pt x="10218" y="252586"/>
                    <a:pt x="10218" y="248043"/>
                    <a:pt x="10218" y="243500"/>
                  </a:cubicBezTo>
                  <a:lnTo>
                    <a:pt x="10218" y="9274"/>
                  </a:lnTo>
                  <a:close/>
                </a:path>
              </a:pathLst>
            </a:custGeom>
            <a:solidFill>
              <a:srgbClr val="000000"/>
            </a:solidFill>
            <a:ln w="25400"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2E508066-1D40-E923-0D92-016DD040C2F8}"/>
                </a:ext>
              </a:extLst>
            </p:cNvPr>
            <p:cNvSpPr/>
            <p:nvPr>
              <p:custDataLst>
                <p:tags r:id="rId319"/>
              </p:custDataLst>
            </p:nvPr>
          </p:nvSpPr>
          <p:spPr>
            <a:xfrm>
              <a:off x="5067911" y="7116216"/>
              <a:ext cx="114632" cy="177941"/>
            </a:xfrm>
            <a:custGeom>
              <a:avLst/>
              <a:gdLst>
                <a:gd name="connsiteX0" fmla="*/ 58807 w 114632"/>
                <a:gd name="connsiteY0" fmla="*/ 2964 h 177941"/>
                <a:gd name="connsiteX1" fmla="*/ 55517 w 114632"/>
                <a:gd name="connsiteY1" fmla="*/ 188 h 177941"/>
                <a:gd name="connsiteX2" fmla="*/ 24645 w 114632"/>
                <a:gd name="connsiteY2" fmla="*/ 2712 h 177941"/>
                <a:gd name="connsiteX3" fmla="*/ 19837 w 114632"/>
                <a:gd name="connsiteY3" fmla="*/ 7760 h 177941"/>
                <a:gd name="connsiteX4" fmla="*/ 25910 w 114632"/>
                <a:gd name="connsiteY4" fmla="*/ 10788 h 177941"/>
                <a:gd name="connsiteX5" fmla="*/ 38563 w 114632"/>
                <a:gd name="connsiteY5" fmla="*/ 15079 h 177941"/>
                <a:gd name="connsiteX6" fmla="*/ 37804 w 114632"/>
                <a:gd name="connsiteY6" fmla="*/ 20127 h 177941"/>
                <a:gd name="connsiteX7" fmla="*/ 1111 w 114632"/>
                <a:gd name="connsiteY7" fmla="*/ 165509 h 177941"/>
                <a:gd name="connsiteX8" fmla="*/ 99 w 114632"/>
                <a:gd name="connsiteY8" fmla="*/ 171062 h 177941"/>
                <a:gd name="connsiteX9" fmla="*/ 7437 w 114632"/>
                <a:gd name="connsiteY9" fmla="*/ 178129 h 177941"/>
                <a:gd name="connsiteX10" fmla="*/ 16041 w 114632"/>
                <a:gd name="connsiteY10" fmla="*/ 172828 h 177941"/>
                <a:gd name="connsiteX11" fmla="*/ 30212 w 114632"/>
                <a:gd name="connsiteY11" fmla="*/ 117553 h 177941"/>
                <a:gd name="connsiteX12" fmla="*/ 59566 w 114632"/>
                <a:gd name="connsiteY12" fmla="*/ 139007 h 177941"/>
                <a:gd name="connsiteX13" fmla="*/ 58807 w 114632"/>
                <a:gd name="connsiteY13" fmla="*/ 144307 h 177941"/>
                <a:gd name="connsiteX14" fmla="*/ 57795 w 114632"/>
                <a:gd name="connsiteY14" fmla="*/ 153141 h 177941"/>
                <a:gd name="connsiteX15" fmla="*/ 81075 w 114632"/>
                <a:gd name="connsiteY15" fmla="*/ 178129 h 177941"/>
                <a:gd name="connsiteX16" fmla="*/ 101066 w 114632"/>
                <a:gd name="connsiteY16" fmla="*/ 164752 h 177941"/>
                <a:gd name="connsiteX17" fmla="*/ 110176 w 114632"/>
                <a:gd name="connsiteY17" fmla="*/ 139259 h 177941"/>
                <a:gd name="connsiteX18" fmla="*/ 107140 w 114632"/>
                <a:gd name="connsiteY18" fmla="*/ 136735 h 177941"/>
                <a:gd name="connsiteX19" fmla="*/ 103597 w 114632"/>
                <a:gd name="connsiteY19" fmla="*/ 141279 h 177941"/>
                <a:gd name="connsiteX20" fmla="*/ 81581 w 114632"/>
                <a:gd name="connsiteY20" fmla="*/ 172576 h 177941"/>
                <a:gd name="connsiteX21" fmla="*/ 73484 w 114632"/>
                <a:gd name="connsiteY21" fmla="*/ 160713 h 177941"/>
                <a:gd name="connsiteX22" fmla="*/ 75508 w 114632"/>
                <a:gd name="connsiteY22" fmla="*/ 146579 h 177941"/>
                <a:gd name="connsiteX23" fmla="*/ 76520 w 114632"/>
                <a:gd name="connsiteY23" fmla="*/ 138755 h 177941"/>
                <a:gd name="connsiteX24" fmla="*/ 39069 w 114632"/>
                <a:gd name="connsiteY24" fmla="*/ 112253 h 177941"/>
                <a:gd name="connsiteX25" fmla="*/ 60831 w 114632"/>
                <a:gd name="connsiteY25" fmla="*/ 93575 h 177941"/>
                <a:gd name="connsiteX26" fmla="*/ 97018 w 114632"/>
                <a:gd name="connsiteY26" fmla="*/ 69345 h 177941"/>
                <a:gd name="connsiteX27" fmla="*/ 99295 w 114632"/>
                <a:gd name="connsiteY27" fmla="*/ 69597 h 177941"/>
                <a:gd name="connsiteX28" fmla="*/ 104609 w 114632"/>
                <a:gd name="connsiteY28" fmla="*/ 71616 h 177941"/>
                <a:gd name="connsiteX29" fmla="*/ 105621 w 114632"/>
                <a:gd name="connsiteY29" fmla="*/ 72626 h 177941"/>
                <a:gd name="connsiteX30" fmla="*/ 91197 w 114632"/>
                <a:gd name="connsiteY30" fmla="*/ 86256 h 177941"/>
                <a:gd name="connsiteX31" fmla="*/ 100813 w 114632"/>
                <a:gd name="connsiteY31" fmla="*/ 95090 h 177941"/>
                <a:gd name="connsiteX32" fmla="*/ 114731 w 114632"/>
                <a:gd name="connsiteY32" fmla="*/ 79693 h 177941"/>
                <a:gd name="connsiteX33" fmla="*/ 97524 w 114632"/>
                <a:gd name="connsiteY33" fmla="*/ 63792 h 177941"/>
                <a:gd name="connsiteX34" fmla="*/ 60578 w 114632"/>
                <a:gd name="connsiteY34" fmla="*/ 86003 h 177941"/>
                <a:gd name="connsiteX35" fmla="*/ 32490 w 114632"/>
                <a:gd name="connsiteY35" fmla="*/ 109476 h 177941"/>
                <a:gd name="connsiteX36" fmla="*/ 58807 w 114632"/>
                <a:gd name="connsiteY36" fmla="*/ 2964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8807" y="2964"/>
                  </a:moveTo>
                  <a:cubicBezTo>
                    <a:pt x="58807" y="2712"/>
                    <a:pt x="58807" y="188"/>
                    <a:pt x="55517" y="188"/>
                  </a:cubicBezTo>
                  <a:cubicBezTo>
                    <a:pt x="49697" y="188"/>
                    <a:pt x="31224" y="2207"/>
                    <a:pt x="24645" y="2712"/>
                  </a:cubicBezTo>
                  <a:cubicBezTo>
                    <a:pt x="22621" y="2964"/>
                    <a:pt x="19837" y="3216"/>
                    <a:pt x="19837" y="7760"/>
                  </a:cubicBezTo>
                  <a:cubicBezTo>
                    <a:pt x="19837" y="10788"/>
                    <a:pt x="22114" y="10788"/>
                    <a:pt x="25910" y="10788"/>
                  </a:cubicBezTo>
                  <a:cubicBezTo>
                    <a:pt x="38057" y="10788"/>
                    <a:pt x="38563" y="12555"/>
                    <a:pt x="38563" y="15079"/>
                  </a:cubicBezTo>
                  <a:lnTo>
                    <a:pt x="37804" y="20127"/>
                  </a:lnTo>
                  <a:lnTo>
                    <a:pt x="1111" y="165509"/>
                  </a:lnTo>
                  <a:cubicBezTo>
                    <a:pt x="99" y="169042"/>
                    <a:pt x="99" y="169547"/>
                    <a:pt x="99" y="171062"/>
                  </a:cubicBezTo>
                  <a:cubicBezTo>
                    <a:pt x="99" y="176867"/>
                    <a:pt x="5160" y="178129"/>
                    <a:pt x="7437" y="178129"/>
                  </a:cubicBezTo>
                  <a:cubicBezTo>
                    <a:pt x="10727" y="178129"/>
                    <a:pt x="14523" y="175857"/>
                    <a:pt x="16041" y="172828"/>
                  </a:cubicBezTo>
                  <a:cubicBezTo>
                    <a:pt x="17306" y="170557"/>
                    <a:pt x="28694" y="123863"/>
                    <a:pt x="30212" y="117553"/>
                  </a:cubicBezTo>
                  <a:cubicBezTo>
                    <a:pt x="38816" y="118310"/>
                    <a:pt x="59566" y="122349"/>
                    <a:pt x="59566" y="139007"/>
                  </a:cubicBezTo>
                  <a:cubicBezTo>
                    <a:pt x="59566" y="140774"/>
                    <a:pt x="59566" y="141783"/>
                    <a:pt x="58807" y="144307"/>
                  </a:cubicBezTo>
                  <a:cubicBezTo>
                    <a:pt x="58301" y="147336"/>
                    <a:pt x="57795" y="150365"/>
                    <a:pt x="57795" y="153141"/>
                  </a:cubicBezTo>
                  <a:cubicBezTo>
                    <a:pt x="57795" y="168033"/>
                    <a:pt x="67917" y="178129"/>
                    <a:pt x="81075" y="178129"/>
                  </a:cubicBezTo>
                  <a:cubicBezTo>
                    <a:pt x="88667" y="178129"/>
                    <a:pt x="95499" y="174090"/>
                    <a:pt x="101066" y="164752"/>
                  </a:cubicBezTo>
                  <a:cubicBezTo>
                    <a:pt x="107393" y="153646"/>
                    <a:pt x="110176" y="139764"/>
                    <a:pt x="110176" y="139259"/>
                  </a:cubicBezTo>
                  <a:cubicBezTo>
                    <a:pt x="110176" y="136735"/>
                    <a:pt x="107899" y="136735"/>
                    <a:pt x="107140" y="136735"/>
                  </a:cubicBezTo>
                  <a:cubicBezTo>
                    <a:pt x="104609" y="136735"/>
                    <a:pt x="104356" y="137745"/>
                    <a:pt x="103597" y="141279"/>
                  </a:cubicBezTo>
                  <a:cubicBezTo>
                    <a:pt x="98536" y="159704"/>
                    <a:pt x="92716" y="172576"/>
                    <a:pt x="81581" y="172576"/>
                  </a:cubicBezTo>
                  <a:cubicBezTo>
                    <a:pt x="76773" y="172576"/>
                    <a:pt x="73484" y="169800"/>
                    <a:pt x="73484" y="160713"/>
                  </a:cubicBezTo>
                  <a:cubicBezTo>
                    <a:pt x="73484" y="156422"/>
                    <a:pt x="74496" y="150617"/>
                    <a:pt x="75508" y="146579"/>
                  </a:cubicBezTo>
                  <a:cubicBezTo>
                    <a:pt x="76520" y="142288"/>
                    <a:pt x="76520" y="141279"/>
                    <a:pt x="76520" y="138755"/>
                  </a:cubicBezTo>
                  <a:cubicBezTo>
                    <a:pt x="76520" y="122349"/>
                    <a:pt x="60578" y="115029"/>
                    <a:pt x="39069" y="112253"/>
                  </a:cubicBezTo>
                  <a:cubicBezTo>
                    <a:pt x="46913" y="107709"/>
                    <a:pt x="55011" y="99633"/>
                    <a:pt x="60831" y="93575"/>
                  </a:cubicBezTo>
                  <a:cubicBezTo>
                    <a:pt x="72978" y="80198"/>
                    <a:pt x="84618" y="69345"/>
                    <a:pt x="97018" y="69345"/>
                  </a:cubicBezTo>
                  <a:cubicBezTo>
                    <a:pt x="98536" y="69345"/>
                    <a:pt x="98789" y="69345"/>
                    <a:pt x="99295" y="69597"/>
                  </a:cubicBezTo>
                  <a:cubicBezTo>
                    <a:pt x="102332" y="70102"/>
                    <a:pt x="102585" y="70102"/>
                    <a:pt x="104609" y="71616"/>
                  </a:cubicBezTo>
                  <a:cubicBezTo>
                    <a:pt x="105115" y="71869"/>
                    <a:pt x="105115" y="72121"/>
                    <a:pt x="105621" y="72626"/>
                  </a:cubicBezTo>
                  <a:cubicBezTo>
                    <a:pt x="93475" y="73383"/>
                    <a:pt x="91197" y="83227"/>
                    <a:pt x="91197" y="86256"/>
                  </a:cubicBezTo>
                  <a:cubicBezTo>
                    <a:pt x="91197" y="90294"/>
                    <a:pt x="93981" y="95090"/>
                    <a:pt x="100813" y="95090"/>
                  </a:cubicBezTo>
                  <a:cubicBezTo>
                    <a:pt x="107393" y="95090"/>
                    <a:pt x="114731" y="89537"/>
                    <a:pt x="114731" y="79693"/>
                  </a:cubicBezTo>
                  <a:cubicBezTo>
                    <a:pt x="114731" y="72121"/>
                    <a:pt x="108911" y="63792"/>
                    <a:pt x="97524" y="63792"/>
                  </a:cubicBezTo>
                  <a:cubicBezTo>
                    <a:pt x="90438" y="63792"/>
                    <a:pt x="78798" y="65811"/>
                    <a:pt x="60578" y="86003"/>
                  </a:cubicBezTo>
                  <a:cubicBezTo>
                    <a:pt x="51974" y="95594"/>
                    <a:pt x="42105" y="105690"/>
                    <a:pt x="32490" y="109476"/>
                  </a:cubicBezTo>
                  <a:lnTo>
                    <a:pt x="58807" y="2964"/>
                  </a:lnTo>
                  <a:close/>
                </a:path>
              </a:pathLst>
            </a:custGeom>
            <a:solidFill>
              <a:srgbClr val="000000"/>
            </a:solidFill>
            <a:ln w="25400"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18C62D26-E105-F4A3-FD58-F87C8E5FA1AB}"/>
                </a:ext>
              </a:extLst>
            </p:cNvPr>
            <p:cNvSpPr/>
            <p:nvPr>
              <p:custDataLst>
                <p:tags r:id="rId320"/>
              </p:custDataLst>
            </p:nvPr>
          </p:nvSpPr>
          <p:spPr>
            <a:xfrm>
              <a:off x="5207617" y="7102081"/>
              <a:ext cx="56430" cy="252398"/>
            </a:xfrm>
            <a:custGeom>
              <a:avLst/>
              <a:gdLst>
                <a:gd name="connsiteX0" fmla="*/ 55270 w 56430"/>
                <a:gd name="connsiteY0" fmla="*/ 130678 h 252398"/>
                <a:gd name="connsiteX1" fmla="*/ 56535 w 56430"/>
                <a:gd name="connsiteY1" fmla="*/ 126387 h 252398"/>
                <a:gd name="connsiteX2" fmla="*/ 55270 w 56430"/>
                <a:gd name="connsiteY2" fmla="*/ 122096 h 252398"/>
                <a:gd name="connsiteX3" fmla="*/ 10986 w 56430"/>
                <a:gd name="connsiteY3" fmla="*/ 5993 h 252398"/>
                <a:gd name="connsiteX4" fmla="*/ 5166 w 56430"/>
                <a:gd name="connsiteY4" fmla="*/ 188 h 252398"/>
                <a:gd name="connsiteX5" fmla="*/ 104 w 56430"/>
                <a:gd name="connsiteY5" fmla="*/ 5236 h 252398"/>
                <a:gd name="connsiteX6" fmla="*/ 1370 w 56430"/>
                <a:gd name="connsiteY6" fmla="*/ 9274 h 252398"/>
                <a:gd name="connsiteX7" fmla="*/ 46160 w 56430"/>
                <a:gd name="connsiteY7" fmla="*/ 126387 h 252398"/>
                <a:gd name="connsiteX8" fmla="*/ 1370 w 56430"/>
                <a:gd name="connsiteY8" fmla="*/ 242995 h 252398"/>
                <a:gd name="connsiteX9" fmla="*/ 104 w 56430"/>
                <a:gd name="connsiteY9" fmla="*/ 247538 h 252398"/>
                <a:gd name="connsiteX10" fmla="*/ 5166 w 56430"/>
                <a:gd name="connsiteY10" fmla="*/ 252586 h 252398"/>
                <a:gd name="connsiteX11" fmla="*/ 10480 w 56430"/>
                <a:gd name="connsiteY11" fmla="*/ 247538 h 252398"/>
                <a:gd name="connsiteX12" fmla="*/ 55270 w 56430"/>
                <a:gd name="connsiteY12" fmla="*/ 130678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270" y="130678"/>
                  </a:moveTo>
                  <a:cubicBezTo>
                    <a:pt x="56535" y="127649"/>
                    <a:pt x="56535" y="127144"/>
                    <a:pt x="56535" y="126387"/>
                  </a:cubicBezTo>
                  <a:cubicBezTo>
                    <a:pt x="56535" y="125630"/>
                    <a:pt x="56535" y="125125"/>
                    <a:pt x="55270" y="122096"/>
                  </a:cubicBezTo>
                  <a:lnTo>
                    <a:pt x="10986" y="5993"/>
                  </a:lnTo>
                  <a:cubicBezTo>
                    <a:pt x="9467" y="1702"/>
                    <a:pt x="7949" y="188"/>
                    <a:pt x="5166" y="188"/>
                  </a:cubicBezTo>
                  <a:cubicBezTo>
                    <a:pt x="2382" y="188"/>
                    <a:pt x="104" y="2459"/>
                    <a:pt x="104" y="5236"/>
                  </a:cubicBezTo>
                  <a:cubicBezTo>
                    <a:pt x="104" y="5993"/>
                    <a:pt x="104" y="6498"/>
                    <a:pt x="1370" y="9274"/>
                  </a:cubicBezTo>
                  <a:lnTo>
                    <a:pt x="46160" y="126387"/>
                  </a:lnTo>
                  <a:lnTo>
                    <a:pt x="1370" y="242995"/>
                  </a:lnTo>
                  <a:cubicBezTo>
                    <a:pt x="104" y="245772"/>
                    <a:pt x="104" y="246276"/>
                    <a:pt x="104" y="247538"/>
                  </a:cubicBezTo>
                  <a:cubicBezTo>
                    <a:pt x="104" y="250315"/>
                    <a:pt x="2382" y="252586"/>
                    <a:pt x="5166" y="252586"/>
                  </a:cubicBezTo>
                  <a:cubicBezTo>
                    <a:pt x="8455" y="252586"/>
                    <a:pt x="9467" y="250062"/>
                    <a:pt x="10480" y="247538"/>
                  </a:cubicBezTo>
                  <a:lnTo>
                    <a:pt x="55270" y="130678"/>
                  </a:lnTo>
                  <a:close/>
                </a:path>
              </a:pathLst>
            </a:custGeom>
            <a:solidFill>
              <a:srgbClr val="000000"/>
            </a:solidFill>
            <a:ln w="25400"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49C3BB0D-E260-6EF2-60F5-72BB9C90D21F}"/>
                </a:ext>
              </a:extLst>
            </p:cNvPr>
            <p:cNvSpPr/>
            <p:nvPr>
              <p:custDataLst>
                <p:tags r:id="rId321"/>
              </p:custDataLst>
            </p:nvPr>
          </p:nvSpPr>
          <p:spPr>
            <a:xfrm>
              <a:off x="5302382" y="7259149"/>
              <a:ext cx="73334" cy="107951"/>
            </a:xfrm>
            <a:custGeom>
              <a:avLst/>
              <a:gdLst>
                <a:gd name="connsiteX0" fmla="*/ 43507 w 73334"/>
                <a:gd name="connsiteY0" fmla="*/ 7787 h 107951"/>
                <a:gd name="connsiteX1" fmla="*/ 35890 w 73334"/>
                <a:gd name="connsiteY1" fmla="*/ 190 h 107951"/>
                <a:gd name="connsiteX2" fmla="*/ 7903 w 73334"/>
                <a:gd name="connsiteY2" fmla="*/ 190 h 107951"/>
                <a:gd name="connsiteX3" fmla="*/ 109 w 73334"/>
                <a:gd name="connsiteY3" fmla="*/ 6020 h 107951"/>
                <a:gd name="connsiteX4" fmla="*/ 7903 w 73334"/>
                <a:gd name="connsiteY4" fmla="*/ 11851 h 107951"/>
                <a:gd name="connsiteX5" fmla="*/ 30045 w 73334"/>
                <a:gd name="connsiteY5" fmla="*/ 11851 h 107951"/>
                <a:gd name="connsiteX6" fmla="*/ 30045 w 73334"/>
                <a:gd name="connsiteY6" fmla="*/ 96480 h 107951"/>
                <a:gd name="connsiteX7" fmla="*/ 7903 w 73334"/>
                <a:gd name="connsiteY7" fmla="*/ 96480 h 107951"/>
                <a:gd name="connsiteX8" fmla="*/ 109 w 73334"/>
                <a:gd name="connsiteY8" fmla="*/ 102311 h 107951"/>
                <a:gd name="connsiteX9" fmla="*/ 7903 w 73334"/>
                <a:gd name="connsiteY9" fmla="*/ 108141 h 107951"/>
                <a:gd name="connsiteX10" fmla="*/ 65649 w 73334"/>
                <a:gd name="connsiteY10" fmla="*/ 108141 h 107951"/>
                <a:gd name="connsiteX11" fmla="*/ 73443 w 73334"/>
                <a:gd name="connsiteY11" fmla="*/ 102311 h 107951"/>
                <a:gd name="connsiteX12" fmla="*/ 65649 w 73334"/>
                <a:gd name="connsiteY12" fmla="*/ 96480 h 107951"/>
                <a:gd name="connsiteX13" fmla="*/ 43507 w 73334"/>
                <a:gd name="connsiteY13" fmla="*/ 96480 h 107951"/>
                <a:gd name="connsiteX14" fmla="*/ 43507 w 73334"/>
                <a:gd name="connsiteY14" fmla="*/ 7787 h 10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334" h="107951">
                  <a:moveTo>
                    <a:pt x="43507" y="7787"/>
                  </a:moveTo>
                  <a:cubicBezTo>
                    <a:pt x="43507" y="1780"/>
                    <a:pt x="41736" y="190"/>
                    <a:pt x="35890" y="190"/>
                  </a:cubicBezTo>
                  <a:lnTo>
                    <a:pt x="7903" y="190"/>
                  </a:lnTo>
                  <a:cubicBezTo>
                    <a:pt x="5246" y="190"/>
                    <a:pt x="109" y="190"/>
                    <a:pt x="109" y="6020"/>
                  </a:cubicBezTo>
                  <a:cubicBezTo>
                    <a:pt x="109" y="11851"/>
                    <a:pt x="5423" y="11851"/>
                    <a:pt x="7903" y="11851"/>
                  </a:cubicBezTo>
                  <a:lnTo>
                    <a:pt x="30045" y="11851"/>
                  </a:lnTo>
                  <a:lnTo>
                    <a:pt x="30045" y="96480"/>
                  </a:lnTo>
                  <a:lnTo>
                    <a:pt x="7903" y="96480"/>
                  </a:lnTo>
                  <a:cubicBezTo>
                    <a:pt x="5246" y="96480"/>
                    <a:pt x="109" y="96480"/>
                    <a:pt x="109" y="102311"/>
                  </a:cubicBezTo>
                  <a:cubicBezTo>
                    <a:pt x="109" y="108141"/>
                    <a:pt x="5423" y="108141"/>
                    <a:pt x="7903" y="108141"/>
                  </a:cubicBezTo>
                  <a:lnTo>
                    <a:pt x="65649" y="108141"/>
                  </a:lnTo>
                  <a:cubicBezTo>
                    <a:pt x="68306" y="108141"/>
                    <a:pt x="73443" y="108141"/>
                    <a:pt x="73443" y="102311"/>
                  </a:cubicBezTo>
                  <a:cubicBezTo>
                    <a:pt x="73443" y="96480"/>
                    <a:pt x="68129" y="96480"/>
                    <a:pt x="65649" y="96480"/>
                  </a:cubicBezTo>
                  <a:lnTo>
                    <a:pt x="43507" y="96480"/>
                  </a:lnTo>
                  <a:lnTo>
                    <a:pt x="43507" y="7787"/>
                  </a:lnTo>
                  <a:close/>
                </a:path>
              </a:pathLst>
            </a:custGeom>
            <a:solidFill>
              <a:srgbClr val="000000"/>
            </a:solidFill>
            <a:ln w="35560"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689FA235-D53A-4E3D-F714-2CFF1CAE5906}"/>
                </a:ext>
              </a:extLst>
            </p:cNvPr>
            <p:cNvSpPr/>
            <p:nvPr>
              <p:custDataLst>
                <p:tags r:id="rId322"/>
              </p:custDataLst>
            </p:nvPr>
          </p:nvSpPr>
          <p:spPr>
            <a:xfrm>
              <a:off x="5398966" y="7289537"/>
              <a:ext cx="70500" cy="78445"/>
            </a:xfrm>
            <a:custGeom>
              <a:avLst/>
              <a:gdLst>
                <a:gd name="connsiteX0" fmla="*/ 70613 w 70500"/>
                <a:gd name="connsiteY0" fmla="*/ 58671 h 78445"/>
                <a:gd name="connsiteX1" fmla="*/ 63881 w 70500"/>
                <a:gd name="connsiteY1" fmla="*/ 53194 h 78445"/>
                <a:gd name="connsiteX2" fmla="*/ 57327 w 70500"/>
                <a:gd name="connsiteY2" fmla="*/ 57258 h 78445"/>
                <a:gd name="connsiteX3" fmla="*/ 40677 w 70500"/>
                <a:gd name="connsiteY3" fmla="*/ 66975 h 78445"/>
                <a:gd name="connsiteX4" fmla="*/ 13575 w 70500"/>
                <a:gd name="connsiteY4" fmla="*/ 39590 h 78445"/>
                <a:gd name="connsiteX5" fmla="*/ 41739 w 70500"/>
                <a:gd name="connsiteY5" fmla="*/ 11851 h 78445"/>
                <a:gd name="connsiteX6" fmla="*/ 50773 w 70500"/>
                <a:gd name="connsiteY6" fmla="*/ 12381 h 78445"/>
                <a:gd name="connsiteX7" fmla="*/ 51482 w 70500"/>
                <a:gd name="connsiteY7" fmla="*/ 14324 h 78445"/>
                <a:gd name="connsiteX8" fmla="*/ 59984 w 70500"/>
                <a:gd name="connsiteY8" fmla="*/ 22452 h 78445"/>
                <a:gd name="connsiteX9" fmla="*/ 68664 w 70500"/>
                <a:gd name="connsiteY9" fmla="*/ 13794 h 78445"/>
                <a:gd name="connsiteX10" fmla="*/ 42094 w 70500"/>
                <a:gd name="connsiteY10" fmla="*/ 190 h 78445"/>
                <a:gd name="connsiteX11" fmla="*/ 113 w 70500"/>
                <a:gd name="connsiteY11" fmla="*/ 39590 h 78445"/>
                <a:gd name="connsiteX12" fmla="*/ 39791 w 70500"/>
                <a:gd name="connsiteY12" fmla="*/ 78636 h 78445"/>
                <a:gd name="connsiteX13" fmla="*/ 70613 w 70500"/>
                <a:gd name="connsiteY13" fmla="*/ 58671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613" y="58671"/>
                  </a:moveTo>
                  <a:cubicBezTo>
                    <a:pt x="70613" y="54784"/>
                    <a:pt x="67601" y="53194"/>
                    <a:pt x="63881" y="53194"/>
                  </a:cubicBezTo>
                  <a:cubicBezTo>
                    <a:pt x="61402" y="53194"/>
                    <a:pt x="58922" y="53194"/>
                    <a:pt x="57327" y="57258"/>
                  </a:cubicBezTo>
                  <a:cubicBezTo>
                    <a:pt x="54139" y="65031"/>
                    <a:pt x="47054" y="66975"/>
                    <a:pt x="40677" y="66975"/>
                  </a:cubicBezTo>
                  <a:cubicBezTo>
                    <a:pt x="25974" y="66975"/>
                    <a:pt x="13575" y="54961"/>
                    <a:pt x="13575" y="39590"/>
                  </a:cubicBezTo>
                  <a:cubicBezTo>
                    <a:pt x="13575" y="30579"/>
                    <a:pt x="19243" y="11851"/>
                    <a:pt x="41739" y="11851"/>
                  </a:cubicBezTo>
                  <a:cubicBezTo>
                    <a:pt x="46876" y="11851"/>
                    <a:pt x="49888" y="12204"/>
                    <a:pt x="50773" y="12381"/>
                  </a:cubicBezTo>
                  <a:cubicBezTo>
                    <a:pt x="51305" y="12558"/>
                    <a:pt x="51482" y="12734"/>
                    <a:pt x="51482" y="14324"/>
                  </a:cubicBezTo>
                  <a:cubicBezTo>
                    <a:pt x="51836" y="19448"/>
                    <a:pt x="55556" y="22452"/>
                    <a:pt x="59984" y="22452"/>
                  </a:cubicBezTo>
                  <a:cubicBezTo>
                    <a:pt x="65299" y="22452"/>
                    <a:pt x="68664" y="18565"/>
                    <a:pt x="68664" y="13794"/>
                  </a:cubicBezTo>
                  <a:cubicBezTo>
                    <a:pt x="68664" y="190"/>
                    <a:pt x="50242" y="190"/>
                    <a:pt x="42094" y="190"/>
                  </a:cubicBezTo>
                  <a:cubicBezTo>
                    <a:pt x="10564" y="190"/>
                    <a:pt x="113" y="24572"/>
                    <a:pt x="113" y="39590"/>
                  </a:cubicBezTo>
                  <a:cubicBezTo>
                    <a:pt x="113" y="60791"/>
                    <a:pt x="17118" y="78636"/>
                    <a:pt x="39791" y="78636"/>
                  </a:cubicBezTo>
                  <a:cubicBezTo>
                    <a:pt x="64944" y="78636"/>
                    <a:pt x="70613" y="61674"/>
                    <a:pt x="70613" y="58671"/>
                  </a:cubicBezTo>
                  <a:close/>
                </a:path>
              </a:pathLst>
            </a:custGeom>
            <a:solidFill>
              <a:srgbClr val="000000"/>
            </a:solidFill>
            <a:ln w="35560"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E5F3A76D-BD58-1A08-09F5-76F3B04B188A}"/>
                </a:ext>
              </a:extLst>
            </p:cNvPr>
            <p:cNvSpPr/>
            <p:nvPr>
              <p:custDataLst>
                <p:tags r:id="rId323"/>
              </p:custDataLst>
            </p:nvPr>
          </p:nvSpPr>
          <p:spPr>
            <a:xfrm>
              <a:off x="5565257" y="7102081"/>
              <a:ext cx="10122" cy="252398"/>
            </a:xfrm>
            <a:custGeom>
              <a:avLst/>
              <a:gdLst>
                <a:gd name="connsiteX0" fmla="*/ 10240 w 10122"/>
                <a:gd name="connsiteY0" fmla="*/ 9274 h 252398"/>
                <a:gd name="connsiteX1" fmla="*/ 5179 w 10122"/>
                <a:gd name="connsiteY1" fmla="*/ 188 h 252398"/>
                <a:gd name="connsiteX2" fmla="*/ 118 w 10122"/>
                <a:gd name="connsiteY2" fmla="*/ 9274 h 252398"/>
                <a:gd name="connsiteX3" fmla="*/ 118 w 10122"/>
                <a:gd name="connsiteY3" fmla="*/ 243500 h 252398"/>
                <a:gd name="connsiteX4" fmla="*/ 5179 w 10122"/>
                <a:gd name="connsiteY4" fmla="*/ 252586 h 252398"/>
                <a:gd name="connsiteX5" fmla="*/ 10240 w 10122"/>
                <a:gd name="connsiteY5" fmla="*/ 243500 h 252398"/>
                <a:gd name="connsiteX6" fmla="*/ 10240 w 10122"/>
                <a:gd name="connsiteY6" fmla="*/ 9274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40" y="9274"/>
                  </a:moveTo>
                  <a:cubicBezTo>
                    <a:pt x="10240" y="4731"/>
                    <a:pt x="10240" y="188"/>
                    <a:pt x="5179" y="188"/>
                  </a:cubicBezTo>
                  <a:cubicBezTo>
                    <a:pt x="118" y="188"/>
                    <a:pt x="118" y="4731"/>
                    <a:pt x="118" y="9274"/>
                  </a:cubicBezTo>
                  <a:lnTo>
                    <a:pt x="118" y="243500"/>
                  </a:lnTo>
                  <a:cubicBezTo>
                    <a:pt x="118" y="248043"/>
                    <a:pt x="118" y="252586"/>
                    <a:pt x="5179" y="252586"/>
                  </a:cubicBezTo>
                  <a:cubicBezTo>
                    <a:pt x="10240" y="252586"/>
                    <a:pt x="10240" y="248043"/>
                    <a:pt x="10240" y="243500"/>
                  </a:cubicBezTo>
                  <a:lnTo>
                    <a:pt x="10240" y="9274"/>
                  </a:lnTo>
                  <a:close/>
                </a:path>
              </a:pathLst>
            </a:custGeom>
            <a:solidFill>
              <a:srgbClr val="000000"/>
            </a:solidFill>
            <a:ln w="25400"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93C116E1-5E11-5750-E316-15B3433C3A4A}"/>
                </a:ext>
              </a:extLst>
            </p:cNvPr>
            <p:cNvSpPr/>
            <p:nvPr>
              <p:custDataLst>
                <p:tags r:id="rId324"/>
              </p:custDataLst>
            </p:nvPr>
          </p:nvSpPr>
          <p:spPr>
            <a:xfrm>
              <a:off x="5597338" y="7179820"/>
              <a:ext cx="132092" cy="160525"/>
            </a:xfrm>
            <a:custGeom>
              <a:avLst/>
              <a:gdLst>
                <a:gd name="connsiteX0" fmla="*/ 19606 w 132092"/>
                <a:gd name="connsiteY0" fmla="*/ 142541 h 160525"/>
                <a:gd name="connsiteX1" fmla="*/ 5941 w 132092"/>
                <a:gd name="connsiteY1" fmla="*/ 152889 h 160525"/>
                <a:gd name="connsiteX2" fmla="*/ 121 w 132092"/>
                <a:gd name="connsiteY2" fmla="*/ 157684 h 160525"/>
                <a:gd name="connsiteX3" fmla="*/ 3410 w 132092"/>
                <a:gd name="connsiteY3" fmla="*/ 160713 h 160525"/>
                <a:gd name="connsiteX4" fmla="*/ 24667 w 132092"/>
                <a:gd name="connsiteY4" fmla="*/ 159956 h 160525"/>
                <a:gd name="connsiteX5" fmla="*/ 49719 w 132092"/>
                <a:gd name="connsiteY5" fmla="*/ 160713 h 160525"/>
                <a:gd name="connsiteX6" fmla="*/ 54274 w 132092"/>
                <a:gd name="connsiteY6" fmla="*/ 155665 h 160525"/>
                <a:gd name="connsiteX7" fmla="*/ 48200 w 132092"/>
                <a:gd name="connsiteY7" fmla="*/ 152889 h 160525"/>
                <a:gd name="connsiteX8" fmla="*/ 35548 w 132092"/>
                <a:gd name="connsiteY8" fmla="*/ 148850 h 160525"/>
                <a:gd name="connsiteX9" fmla="*/ 47947 w 132092"/>
                <a:gd name="connsiteY9" fmla="*/ 98371 h 160525"/>
                <a:gd name="connsiteX10" fmla="*/ 71228 w 132092"/>
                <a:gd name="connsiteY10" fmla="*/ 114524 h 160525"/>
                <a:gd name="connsiteX11" fmla="*/ 132213 w 132092"/>
                <a:gd name="connsiteY11" fmla="*/ 40571 h 160525"/>
                <a:gd name="connsiteX12" fmla="*/ 98558 w 132092"/>
                <a:gd name="connsiteY12" fmla="*/ 188 h 160525"/>
                <a:gd name="connsiteX13" fmla="*/ 65408 w 132092"/>
                <a:gd name="connsiteY13" fmla="*/ 19117 h 160525"/>
                <a:gd name="connsiteX14" fmla="*/ 42633 w 132092"/>
                <a:gd name="connsiteY14" fmla="*/ 188 h 160525"/>
                <a:gd name="connsiteX15" fmla="*/ 23907 w 132092"/>
                <a:gd name="connsiteY15" fmla="*/ 14574 h 160525"/>
                <a:gd name="connsiteX16" fmla="*/ 16063 w 132092"/>
                <a:gd name="connsiteY16" fmla="*/ 39057 h 160525"/>
                <a:gd name="connsiteX17" fmla="*/ 19100 w 132092"/>
                <a:gd name="connsiteY17" fmla="*/ 41581 h 160525"/>
                <a:gd name="connsiteX18" fmla="*/ 23401 w 132092"/>
                <a:gd name="connsiteY18" fmla="*/ 35776 h 160525"/>
                <a:gd name="connsiteX19" fmla="*/ 41874 w 132092"/>
                <a:gd name="connsiteY19" fmla="*/ 5740 h 160525"/>
                <a:gd name="connsiteX20" fmla="*/ 49719 w 132092"/>
                <a:gd name="connsiteY20" fmla="*/ 17351 h 160525"/>
                <a:gd name="connsiteX21" fmla="*/ 47947 w 132092"/>
                <a:gd name="connsiteY21" fmla="*/ 30223 h 160525"/>
                <a:gd name="connsiteX22" fmla="*/ 19606 w 132092"/>
                <a:gd name="connsiteY22" fmla="*/ 142541 h 160525"/>
                <a:gd name="connsiteX23" fmla="*/ 64143 w 132092"/>
                <a:gd name="connsiteY23" fmla="*/ 32999 h 160525"/>
                <a:gd name="connsiteX24" fmla="*/ 77301 w 132092"/>
                <a:gd name="connsiteY24" fmla="*/ 15331 h 160525"/>
                <a:gd name="connsiteX25" fmla="*/ 97798 w 132092"/>
                <a:gd name="connsiteY25" fmla="*/ 5740 h 160525"/>
                <a:gd name="connsiteX26" fmla="*/ 113994 w 132092"/>
                <a:gd name="connsiteY26" fmla="*/ 29466 h 160525"/>
                <a:gd name="connsiteX27" fmla="*/ 101088 w 132092"/>
                <a:gd name="connsiteY27" fmla="*/ 82974 h 160525"/>
                <a:gd name="connsiteX28" fmla="*/ 70975 w 132092"/>
                <a:gd name="connsiteY28" fmla="*/ 108971 h 160525"/>
                <a:gd name="connsiteX29" fmla="*/ 50984 w 132092"/>
                <a:gd name="connsiteY29" fmla="*/ 86508 h 160525"/>
                <a:gd name="connsiteX30" fmla="*/ 51743 w 132092"/>
                <a:gd name="connsiteY30" fmla="*/ 82470 h 160525"/>
                <a:gd name="connsiteX31" fmla="*/ 64143 w 132092"/>
                <a:gd name="connsiteY31" fmla="*/ 32999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606" y="142541"/>
                  </a:moveTo>
                  <a:cubicBezTo>
                    <a:pt x="17581" y="151122"/>
                    <a:pt x="17075" y="152889"/>
                    <a:pt x="5941" y="152889"/>
                  </a:cubicBezTo>
                  <a:cubicBezTo>
                    <a:pt x="2904" y="152889"/>
                    <a:pt x="121" y="152889"/>
                    <a:pt x="121" y="157684"/>
                  </a:cubicBezTo>
                  <a:cubicBezTo>
                    <a:pt x="121" y="159704"/>
                    <a:pt x="1386" y="160713"/>
                    <a:pt x="3410" y="160713"/>
                  </a:cubicBezTo>
                  <a:cubicBezTo>
                    <a:pt x="10243" y="160713"/>
                    <a:pt x="17581" y="159956"/>
                    <a:pt x="24667" y="159956"/>
                  </a:cubicBezTo>
                  <a:cubicBezTo>
                    <a:pt x="33017" y="159956"/>
                    <a:pt x="41621" y="160713"/>
                    <a:pt x="49719" y="160713"/>
                  </a:cubicBezTo>
                  <a:cubicBezTo>
                    <a:pt x="50984" y="160713"/>
                    <a:pt x="54274" y="160713"/>
                    <a:pt x="54274" y="155665"/>
                  </a:cubicBezTo>
                  <a:cubicBezTo>
                    <a:pt x="54274" y="152889"/>
                    <a:pt x="51743" y="152889"/>
                    <a:pt x="48200" y="152889"/>
                  </a:cubicBezTo>
                  <a:cubicBezTo>
                    <a:pt x="35548" y="152889"/>
                    <a:pt x="35548" y="151122"/>
                    <a:pt x="35548" y="148850"/>
                  </a:cubicBezTo>
                  <a:cubicBezTo>
                    <a:pt x="35548" y="145822"/>
                    <a:pt x="46176" y="104681"/>
                    <a:pt x="47947" y="98371"/>
                  </a:cubicBezTo>
                  <a:cubicBezTo>
                    <a:pt x="51237" y="105690"/>
                    <a:pt x="58322" y="114524"/>
                    <a:pt x="71228" y="114524"/>
                  </a:cubicBezTo>
                  <a:cubicBezTo>
                    <a:pt x="100582" y="114524"/>
                    <a:pt x="132213" y="77674"/>
                    <a:pt x="132213" y="40571"/>
                  </a:cubicBezTo>
                  <a:cubicBezTo>
                    <a:pt x="132213" y="16846"/>
                    <a:pt x="117789" y="188"/>
                    <a:pt x="98558" y="188"/>
                  </a:cubicBezTo>
                  <a:cubicBezTo>
                    <a:pt x="85905" y="188"/>
                    <a:pt x="73759" y="9274"/>
                    <a:pt x="65408" y="19117"/>
                  </a:cubicBezTo>
                  <a:cubicBezTo>
                    <a:pt x="62877" y="5488"/>
                    <a:pt x="51996" y="188"/>
                    <a:pt x="42633" y="188"/>
                  </a:cubicBezTo>
                  <a:cubicBezTo>
                    <a:pt x="30993" y="188"/>
                    <a:pt x="26185" y="10031"/>
                    <a:pt x="23907" y="14574"/>
                  </a:cubicBezTo>
                  <a:cubicBezTo>
                    <a:pt x="19353" y="23156"/>
                    <a:pt x="16063" y="38300"/>
                    <a:pt x="16063" y="39057"/>
                  </a:cubicBezTo>
                  <a:cubicBezTo>
                    <a:pt x="16063" y="41581"/>
                    <a:pt x="18593" y="41581"/>
                    <a:pt x="19100" y="41581"/>
                  </a:cubicBezTo>
                  <a:cubicBezTo>
                    <a:pt x="21630" y="41581"/>
                    <a:pt x="21883" y="41329"/>
                    <a:pt x="23401" y="35776"/>
                  </a:cubicBezTo>
                  <a:cubicBezTo>
                    <a:pt x="27703" y="17855"/>
                    <a:pt x="32764" y="5740"/>
                    <a:pt x="41874" y="5740"/>
                  </a:cubicBezTo>
                  <a:cubicBezTo>
                    <a:pt x="46176" y="5740"/>
                    <a:pt x="49719" y="7760"/>
                    <a:pt x="49719" y="17351"/>
                  </a:cubicBezTo>
                  <a:cubicBezTo>
                    <a:pt x="49719" y="23156"/>
                    <a:pt x="48960" y="25932"/>
                    <a:pt x="47947" y="30223"/>
                  </a:cubicBezTo>
                  <a:lnTo>
                    <a:pt x="19606" y="142541"/>
                  </a:lnTo>
                  <a:close/>
                  <a:moveTo>
                    <a:pt x="64143" y="32999"/>
                  </a:moveTo>
                  <a:cubicBezTo>
                    <a:pt x="65914" y="26185"/>
                    <a:pt x="72746" y="19117"/>
                    <a:pt x="77301" y="15331"/>
                  </a:cubicBezTo>
                  <a:cubicBezTo>
                    <a:pt x="86158" y="7507"/>
                    <a:pt x="93497" y="5740"/>
                    <a:pt x="97798" y="5740"/>
                  </a:cubicBezTo>
                  <a:cubicBezTo>
                    <a:pt x="107920" y="5740"/>
                    <a:pt x="113994" y="14574"/>
                    <a:pt x="113994" y="29466"/>
                  </a:cubicBezTo>
                  <a:cubicBezTo>
                    <a:pt x="113994" y="44357"/>
                    <a:pt x="105643" y="73383"/>
                    <a:pt x="101088" y="82974"/>
                  </a:cubicBezTo>
                  <a:cubicBezTo>
                    <a:pt x="92484" y="100642"/>
                    <a:pt x="80338" y="108971"/>
                    <a:pt x="70975" y="108971"/>
                  </a:cubicBezTo>
                  <a:cubicBezTo>
                    <a:pt x="54274" y="108971"/>
                    <a:pt x="50984" y="88022"/>
                    <a:pt x="50984" y="86508"/>
                  </a:cubicBezTo>
                  <a:cubicBezTo>
                    <a:pt x="50984" y="86003"/>
                    <a:pt x="50984" y="85498"/>
                    <a:pt x="51743" y="82470"/>
                  </a:cubicBezTo>
                  <a:lnTo>
                    <a:pt x="64143" y="32999"/>
                  </a:lnTo>
                  <a:close/>
                </a:path>
              </a:pathLst>
            </a:custGeom>
            <a:solidFill>
              <a:srgbClr val="000000"/>
            </a:solidFill>
            <a:ln w="25400"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7493784F-07AA-0650-BFBC-5AC42EC1D4ED}"/>
                </a:ext>
              </a:extLst>
            </p:cNvPr>
            <p:cNvSpPr/>
            <p:nvPr>
              <p:custDataLst>
                <p:tags r:id="rId325"/>
              </p:custDataLst>
            </p:nvPr>
          </p:nvSpPr>
          <p:spPr>
            <a:xfrm>
              <a:off x="5752060" y="7211925"/>
              <a:ext cx="64477" cy="117314"/>
            </a:xfrm>
            <a:custGeom>
              <a:avLst/>
              <a:gdLst>
                <a:gd name="connsiteX0" fmla="*/ 40158 w 64477"/>
                <a:gd name="connsiteY0" fmla="*/ 5136 h 117314"/>
                <a:gd name="connsiteX1" fmla="*/ 34844 w 64477"/>
                <a:gd name="connsiteY1" fmla="*/ 189 h 117314"/>
                <a:gd name="connsiteX2" fmla="*/ 126 w 64477"/>
                <a:gd name="connsiteY2" fmla="*/ 11496 h 117314"/>
                <a:gd name="connsiteX3" fmla="*/ 126 w 64477"/>
                <a:gd name="connsiteY3" fmla="*/ 17857 h 117314"/>
                <a:gd name="connsiteX4" fmla="*/ 25810 w 64477"/>
                <a:gd name="connsiteY4" fmla="*/ 12910 h 117314"/>
                <a:gd name="connsiteX5" fmla="*/ 25810 w 64477"/>
                <a:gd name="connsiteY5" fmla="*/ 103016 h 117314"/>
                <a:gd name="connsiteX6" fmla="*/ 8097 w 64477"/>
                <a:gd name="connsiteY6" fmla="*/ 111144 h 117314"/>
                <a:gd name="connsiteX7" fmla="*/ 1366 w 64477"/>
                <a:gd name="connsiteY7" fmla="*/ 111144 h 117314"/>
                <a:gd name="connsiteX8" fmla="*/ 1366 w 64477"/>
                <a:gd name="connsiteY8" fmla="*/ 117504 h 117314"/>
                <a:gd name="connsiteX9" fmla="*/ 32896 w 64477"/>
                <a:gd name="connsiteY9" fmla="*/ 116797 h 117314"/>
                <a:gd name="connsiteX10" fmla="*/ 64603 w 64477"/>
                <a:gd name="connsiteY10" fmla="*/ 117504 h 117314"/>
                <a:gd name="connsiteX11" fmla="*/ 64603 w 64477"/>
                <a:gd name="connsiteY11" fmla="*/ 111144 h 117314"/>
                <a:gd name="connsiteX12" fmla="*/ 57872 w 64477"/>
                <a:gd name="connsiteY12" fmla="*/ 111144 h 117314"/>
                <a:gd name="connsiteX13" fmla="*/ 40158 w 64477"/>
                <a:gd name="connsiteY13" fmla="*/ 103016 h 117314"/>
                <a:gd name="connsiteX14" fmla="*/ 40158 w 64477"/>
                <a:gd name="connsiteY14" fmla="*/ 5136 h 11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314">
                  <a:moveTo>
                    <a:pt x="40158" y="5136"/>
                  </a:moveTo>
                  <a:cubicBezTo>
                    <a:pt x="40158" y="366"/>
                    <a:pt x="39804" y="189"/>
                    <a:pt x="34844" y="189"/>
                  </a:cubicBezTo>
                  <a:cubicBezTo>
                    <a:pt x="23508" y="11320"/>
                    <a:pt x="7388" y="11496"/>
                    <a:pt x="126" y="11496"/>
                  </a:cubicBezTo>
                  <a:lnTo>
                    <a:pt x="126" y="17857"/>
                  </a:lnTo>
                  <a:cubicBezTo>
                    <a:pt x="4377" y="17857"/>
                    <a:pt x="16068" y="17857"/>
                    <a:pt x="25810" y="12910"/>
                  </a:cubicBezTo>
                  <a:lnTo>
                    <a:pt x="25810" y="103016"/>
                  </a:lnTo>
                  <a:cubicBezTo>
                    <a:pt x="25810" y="108847"/>
                    <a:pt x="25810" y="111144"/>
                    <a:pt x="8097" y="111144"/>
                  </a:cubicBezTo>
                  <a:lnTo>
                    <a:pt x="1366" y="111144"/>
                  </a:lnTo>
                  <a:lnTo>
                    <a:pt x="1366" y="117504"/>
                  </a:lnTo>
                  <a:cubicBezTo>
                    <a:pt x="4554" y="117327"/>
                    <a:pt x="26342" y="116797"/>
                    <a:pt x="32896" y="116797"/>
                  </a:cubicBezTo>
                  <a:cubicBezTo>
                    <a:pt x="38387" y="116797"/>
                    <a:pt x="60706" y="117327"/>
                    <a:pt x="64603" y="117504"/>
                  </a:cubicBezTo>
                  <a:lnTo>
                    <a:pt x="64603" y="111144"/>
                  </a:lnTo>
                  <a:lnTo>
                    <a:pt x="57872" y="111144"/>
                  </a:lnTo>
                  <a:cubicBezTo>
                    <a:pt x="40158" y="111144"/>
                    <a:pt x="40158" y="108847"/>
                    <a:pt x="40158" y="103016"/>
                  </a:cubicBezTo>
                  <a:lnTo>
                    <a:pt x="40158" y="5136"/>
                  </a:lnTo>
                  <a:close/>
                </a:path>
              </a:pathLst>
            </a:custGeom>
            <a:solidFill>
              <a:srgbClr val="000000"/>
            </a:solidFill>
            <a:ln w="25400"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CFD61CA3-7E04-AD2E-171C-D4CECD621CB7}"/>
                </a:ext>
              </a:extLst>
            </p:cNvPr>
            <p:cNvSpPr/>
            <p:nvPr>
              <p:custDataLst>
                <p:tags r:id="rId326"/>
              </p:custDataLst>
            </p:nvPr>
          </p:nvSpPr>
          <p:spPr>
            <a:xfrm>
              <a:off x="5868037" y="7264626"/>
              <a:ext cx="29606" cy="75467"/>
            </a:xfrm>
            <a:custGeom>
              <a:avLst/>
              <a:gdLst>
                <a:gd name="connsiteX0" fmla="*/ 29737 w 29606"/>
                <a:gd name="connsiteY0" fmla="*/ 26689 h 75467"/>
                <a:gd name="connsiteX1" fmla="*/ 13542 w 29606"/>
                <a:gd name="connsiteY1" fmla="*/ 188 h 75467"/>
                <a:gd name="connsiteX2" fmla="*/ 130 w 29606"/>
                <a:gd name="connsiteY2" fmla="*/ 13565 h 75467"/>
                <a:gd name="connsiteX3" fmla="*/ 13542 w 29606"/>
                <a:gd name="connsiteY3" fmla="*/ 26942 h 75467"/>
                <a:gd name="connsiteX4" fmla="*/ 22399 w 29606"/>
                <a:gd name="connsiteY4" fmla="*/ 23661 h 75467"/>
                <a:gd name="connsiteX5" fmla="*/ 23664 w 29606"/>
                <a:gd name="connsiteY5" fmla="*/ 22903 h 75467"/>
                <a:gd name="connsiteX6" fmla="*/ 24170 w 29606"/>
                <a:gd name="connsiteY6" fmla="*/ 26689 h 75467"/>
                <a:gd name="connsiteX7" fmla="*/ 6963 w 29606"/>
                <a:gd name="connsiteY7" fmla="*/ 68840 h 75467"/>
                <a:gd name="connsiteX8" fmla="*/ 4179 w 29606"/>
                <a:gd name="connsiteY8" fmla="*/ 72878 h 75467"/>
                <a:gd name="connsiteX9" fmla="*/ 6710 w 29606"/>
                <a:gd name="connsiteY9" fmla="*/ 75655 h 75467"/>
                <a:gd name="connsiteX10" fmla="*/ 29737 w 29606"/>
                <a:gd name="connsiteY10" fmla="*/ 26689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737" y="26689"/>
                  </a:moveTo>
                  <a:cubicBezTo>
                    <a:pt x="29737" y="10031"/>
                    <a:pt x="23411" y="188"/>
                    <a:pt x="13542" y="188"/>
                  </a:cubicBezTo>
                  <a:cubicBezTo>
                    <a:pt x="5191" y="188"/>
                    <a:pt x="130" y="6498"/>
                    <a:pt x="130" y="13565"/>
                  </a:cubicBezTo>
                  <a:cubicBezTo>
                    <a:pt x="130" y="20379"/>
                    <a:pt x="5191" y="26942"/>
                    <a:pt x="13542" y="26942"/>
                  </a:cubicBezTo>
                  <a:cubicBezTo>
                    <a:pt x="16578" y="26942"/>
                    <a:pt x="19868" y="25932"/>
                    <a:pt x="22399" y="23661"/>
                  </a:cubicBezTo>
                  <a:cubicBezTo>
                    <a:pt x="23158" y="23156"/>
                    <a:pt x="23411" y="22903"/>
                    <a:pt x="23664" y="22903"/>
                  </a:cubicBezTo>
                  <a:cubicBezTo>
                    <a:pt x="23917" y="22903"/>
                    <a:pt x="24170" y="23156"/>
                    <a:pt x="24170" y="26689"/>
                  </a:cubicBezTo>
                  <a:cubicBezTo>
                    <a:pt x="24170" y="45367"/>
                    <a:pt x="15313" y="60511"/>
                    <a:pt x="6963" y="68840"/>
                  </a:cubicBezTo>
                  <a:cubicBezTo>
                    <a:pt x="4179" y="71616"/>
                    <a:pt x="4179" y="72121"/>
                    <a:pt x="4179" y="72878"/>
                  </a:cubicBezTo>
                  <a:cubicBezTo>
                    <a:pt x="4179" y="74645"/>
                    <a:pt x="5444" y="75655"/>
                    <a:pt x="6710" y="75655"/>
                  </a:cubicBezTo>
                  <a:cubicBezTo>
                    <a:pt x="9493" y="75655"/>
                    <a:pt x="29737" y="56220"/>
                    <a:pt x="29737" y="26689"/>
                  </a:cubicBezTo>
                  <a:close/>
                </a:path>
              </a:pathLst>
            </a:custGeom>
            <a:solidFill>
              <a:srgbClr val="000000"/>
            </a:solidFill>
            <a:ln w="25400"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2186B572-9C20-C925-0457-94B6E81514E0}"/>
                </a:ext>
              </a:extLst>
            </p:cNvPr>
            <p:cNvSpPr/>
            <p:nvPr>
              <p:custDataLst>
                <p:tags r:id="rId327"/>
              </p:custDataLst>
            </p:nvPr>
          </p:nvSpPr>
          <p:spPr>
            <a:xfrm>
              <a:off x="5980503" y="7264626"/>
              <a:ext cx="26823" cy="26754"/>
            </a:xfrm>
            <a:custGeom>
              <a:avLst/>
              <a:gdLst>
                <a:gd name="connsiteX0" fmla="*/ 26958 w 26823"/>
                <a:gd name="connsiteY0" fmla="*/ 13565 h 26754"/>
                <a:gd name="connsiteX1" fmla="*/ 13546 w 26823"/>
                <a:gd name="connsiteY1" fmla="*/ 188 h 26754"/>
                <a:gd name="connsiteX2" fmla="*/ 135 w 26823"/>
                <a:gd name="connsiteY2" fmla="*/ 13565 h 26754"/>
                <a:gd name="connsiteX3" fmla="*/ 13546 w 26823"/>
                <a:gd name="connsiteY3" fmla="*/ 26942 h 26754"/>
                <a:gd name="connsiteX4" fmla="*/ 26958 w 26823"/>
                <a:gd name="connsiteY4" fmla="*/ 13565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6958" y="13565"/>
                  </a:moveTo>
                  <a:cubicBezTo>
                    <a:pt x="26958" y="6245"/>
                    <a:pt x="20885" y="188"/>
                    <a:pt x="13546" y="188"/>
                  </a:cubicBezTo>
                  <a:cubicBezTo>
                    <a:pt x="6208" y="188"/>
                    <a:pt x="135" y="6245"/>
                    <a:pt x="135" y="13565"/>
                  </a:cubicBezTo>
                  <a:cubicBezTo>
                    <a:pt x="135" y="20884"/>
                    <a:pt x="6208" y="26942"/>
                    <a:pt x="13546" y="26942"/>
                  </a:cubicBezTo>
                  <a:cubicBezTo>
                    <a:pt x="20885" y="26942"/>
                    <a:pt x="26958" y="20884"/>
                    <a:pt x="26958" y="13565"/>
                  </a:cubicBezTo>
                  <a:close/>
                </a:path>
              </a:pathLst>
            </a:custGeom>
            <a:solidFill>
              <a:srgbClr val="000000"/>
            </a:solidFill>
            <a:ln w="25400"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F8F7E99F-A133-F769-AB63-0BA4D43131FA}"/>
                </a:ext>
              </a:extLst>
            </p:cNvPr>
            <p:cNvSpPr/>
            <p:nvPr>
              <p:custDataLst>
                <p:tags r:id="rId328"/>
              </p:custDataLst>
            </p:nvPr>
          </p:nvSpPr>
          <p:spPr>
            <a:xfrm>
              <a:off x="6092969" y="7264626"/>
              <a:ext cx="26823" cy="26754"/>
            </a:xfrm>
            <a:custGeom>
              <a:avLst/>
              <a:gdLst>
                <a:gd name="connsiteX0" fmla="*/ 26962 w 26823"/>
                <a:gd name="connsiteY0" fmla="*/ 13565 h 26754"/>
                <a:gd name="connsiteX1" fmla="*/ 13551 w 26823"/>
                <a:gd name="connsiteY1" fmla="*/ 188 h 26754"/>
                <a:gd name="connsiteX2" fmla="*/ 139 w 26823"/>
                <a:gd name="connsiteY2" fmla="*/ 13565 h 26754"/>
                <a:gd name="connsiteX3" fmla="*/ 13551 w 26823"/>
                <a:gd name="connsiteY3" fmla="*/ 26942 h 26754"/>
                <a:gd name="connsiteX4" fmla="*/ 26962 w 26823"/>
                <a:gd name="connsiteY4" fmla="*/ 13565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6962" y="13565"/>
                  </a:moveTo>
                  <a:cubicBezTo>
                    <a:pt x="26962" y="6245"/>
                    <a:pt x="20889" y="188"/>
                    <a:pt x="13551" y="188"/>
                  </a:cubicBezTo>
                  <a:cubicBezTo>
                    <a:pt x="6212" y="188"/>
                    <a:pt x="139" y="6245"/>
                    <a:pt x="139" y="13565"/>
                  </a:cubicBezTo>
                  <a:cubicBezTo>
                    <a:pt x="139" y="20884"/>
                    <a:pt x="6212" y="26942"/>
                    <a:pt x="13551" y="26942"/>
                  </a:cubicBezTo>
                  <a:cubicBezTo>
                    <a:pt x="20889" y="26942"/>
                    <a:pt x="26962" y="20884"/>
                    <a:pt x="26962" y="13565"/>
                  </a:cubicBezTo>
                  <a:close/>
                </a:path>
              </a:pathLst>
            </a:custGeom>
            <a:solidFill>
              <a:srgbClr val="000000"/>
            </a:solidFill>
            <a:ln w="25400"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747A40E6-1698-89BD-9EEF-DB2FE5CDF15A}"/>
                </a:ext>
              </a:extLst>
            </p:cNvPr>
            <p:cNvSpPr/>
            <p:nvPr>
              <p:custDataLst>
                <p:tags r:id="rId329"/>
              </p:custDataLst>
            </p:nvPr>
          </p:nvSpPr>
          <p:spPr>
            <a:xfrm>
              <a:off x="6205436" y="7264626"/>
              <a:ext cx="26823" cy="26754"/>
            </a:xfrm>
            <a:custGeom>
              <a:avLst/>
              <a:gdLst>
                <a:gd name="connsiteX0" fmla="*/ 26967 w 26823"/>
                <a:gd name="connsiteY0" fmla="*/ 13565 h 26754"/>
                <a:gd name="connsiteX1" fmla="*/ 13555 w 26823"/>
                <a:gd name="connsiteY1" fmla="*/ 188 h 26754"/>
                <a:gd name="connsiteX2" fmla="*/ 143 w 26823"/>
                <a:gd name="connsiteY2" fmla="*/ 13565 h 26754"/>
                <a:gd name="connsiteX3" fmla="*/ 13555 w 26823"/>
                <a:gd name="connsiteY3" fmla="*/ 26942 h 26754"/>
                <a:gd name="connsiteX4" fmla="*/ 26967 w 26823"/>
                <a:gd name="connsiteY4" fmla="*/ 13565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6967" y="13565"/>
                  </a:moveTo>
                  <a:cubicBezTo>
                    <a:pt x="26967" y="6245"/>
                    <a:pt x="20894" y="188"/>
                    <a:pt x="13555" y="188"/>
                  </a:cubicBezTo>
                  <a:cubicBezTo>
                    <a:pt x="6217" y="188"/>
                    <a:pt x="143" y="6245"/>
                    <a:pt x="143" y="13565"/>
                  </a:cubicBezTo>
                  <a:cubicBezTo>
                    <a:pt x="143" y="20884"/>
                    <a:pt x="6217" y="26942"/>
                    <a:pt x="13555" y="26942"/>
                  </a:cubicBezTo>
                  <a:cubicBezTo>
                    <a:pt x="20894" y="26942"/>
                    <a:pt x="26967" y="20884"/>
                    <a:pt x="26967" y="13565"/>
                  </a:cubicBezTo>
                  <a:close/>
                </a:path>
              </a:pathLst>
            </a:custGeom>
            <a:solidFill>
              <a:srgbClr val="000000"/>
            </a:solidFill>
            <a:ln w="25400"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7B0CAF1A-4C08-0001-4208-E15E2C697A5F}"/>
                </a:ext>
              </a:extLst>
            </p:cNvPr>
            <p:cNvSpPr/>
            <p:nvPr>
              <p:custDataLst>
                <p:tags r:id="rId330"/>
              </p:custDataLst>
            </p:nvPr>
          </p:nvSpPr>
          <p:spPr>
            <a:xfrm>
              <a:off x="6317902" y="7264626"/>
              <a:ext cx="29606" cy="75467"/>
            </a:xfrm>
            <a:custGeom>
              <a:avLst/>
              <a:gdLst>
                <a:gd name="connsiteX0" fmla="*/ 29755 w 29606"/>
                <a:gd name="connsiteY0" fmla="*/ 26689 h 75467"/>
                <a:gd name="connsiteX1" fmla="*/ 13560 w 29606"/>
                <a:gd name="connsiteY1" fmla="*/ 188 h 75467"/>
                <a:gd name="connsiteX2" fmla="*/ 148 w 29606"/>
                <a:gd name="connsiteY2" fmla="*/ 13565 h 75467"/>
                <a:gd name="connsiteX3" fmla="*/ 13560 w 29606"/>
                <a:gd name="connsiteY3" fmla="*/ 26942 h 75467"/>
                <a:gd name="connsiteX4" fmla="*/ 22416 w 29606"/>
                <a:gd name="connsiteY4" fmla="*/ 23661 h 75467"/>
                <a:gd name="connsiteX5" fmla="*/ 23682 w 29606"/>
                <a:gd name="connsiteY5" fmla="*/ 22903 h 75467"/>
                <a:gd name="connsiteX6" fmla="*/ 24188 w 29606"/>
                <a:gd name="connsiteY6" fmla="*/ 26689 h 75467"/>
                <a:gd name="connsiteX7" fmla="*/ 6980 w 29606"/>
                <a:gd name="connsiteY7" fmla="*/ 68840 h 75467"/>
                <a:gd name="connsiteX8" fmla="*/ 4197 w 29606"/>
                <a:gd name="connsiteY8" fmla="*/ 72878 h 75467"/>
                <a:gd name="connsiteX9" fmla="*/ 6727 w 29606"/>
                <a:gd name="connsiteY9" fmla="*/ 75655 h 75467"/>
                <a:gd name="connsiteX10" fmla="*/ 29755 w 29606"/>
                <a:gd name="connsiteY10" fmla="*/ 26689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755" y="26689"/>
                  </a:moveTo>
                  <a:cubicBezTo>
                    <a:pt x="29755" y="10031"/>
                    <a:pt x="23429" y="188"/>
                    <a:pt x="13560" y="188"/>
                  </a:cubicBezTo>
                  <a:cubicBezTo>
                    <a:pt x="5209" y="188"/>
                    <a:pt x="148" y="6498"/>
                    <a:pt x="148" y="13565"/>
                  </a:cubicBezTo>
                  <a:cubicBezTo>
                    <a:pt x="148" y="20379"/>
                    <a:pt x="5209" y="26942"/>
                    <a:pt x="13560" y="26942"/>
                  </a:cubicBezTo>
                  <a:cubicBezTo>
                    <a:pt x="16596" y="26942"/>
                    <a:pt x="19886" y="25932"/>
                    <a:pt x="22416" y="23661"/>
                  </a:cubicBezTo>
                  <a:cubicBezTo>
                    <a:pt x="23176" y="23156"/>
                    <a:pt x="23429" y="22903"/>
                    <a:pt x="23682" y="22903"/>
                  </a:cubicBezTo>
                  <a:cubicBezTo>
                    <a:pt x="23935" y="22903"/>
                    <a:pt x="24188" y="23156"/>
                    <a:pt x="24188" y="26689"/>
                  </a:cubicBezTo>
                  <a:cubicBezTo>
                    <a:pt x="24188" y="45367"/>
                    <a:pt x="15331" y="60511"/>
                    <a:pt x="6980" y="68840"/>
                  </a:cubicBezTo>
                  <a:cubicBezTo>
                    <a:pt x="4197" y="71616"/>
                    <a:pt x="4197" y="72121"/>
                    <a:pt x="4197" y="72878"/>
                  </a:cubicBezTo>
                  <a:cubicBezTo>
                    <a:pt x="4197" y="74645"/>
                    <a:pt x="5462" y="75655"/>
                    <a:pt x="6727" y="75655"/>
                  </a:cubicBezTo>
                  <a:cubicBezTo>
                    <a:pt x="9511" y="75655"/>
                    <a:pt x="29755" y="56220"/>
                    <a:pt x="29755" y="26689"/>
                  </a:cubicBezTo>
                  <a:close/>
                </a:path>
              </a:pathLst>
            </a:custGeom>
            <a:solidFill>
              <a:srgbClr val="000000"/>
            </a:solidFill>
            <a:ln w="25400"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8D5DE421-7FCB-B21B-2B93-C0F52C372BF2}"/>
                </a:ext>
              </a:extLst>
            </p:cNvPr>
            <p:cNvSpPr/>
            <p:nvPr>
              <p:custDataLst>
                <p:tags r:id="rId331"/>
              </p:custDataLst>
            </p:nvPr>
          </p:nvSpPr>
          <p:spPr>
            <a:xfrm>
              <a:off x="6400508" y="7179820"/>
              <a:ext cx="132092" cy="160525"/>
            </a:xfrm>
            <a:custGeom>
              <a:avLst/>
              <a:gdLst>
                <a:gd name="connsiteX0" fmla="*/ 19637 w 132092"/>
                <a:gd name="connsiteY0" fmla="*/ 142541 h 160525"/>
                <a:gd name="connsiteX1" fmla="*/ 5972 w 132092"/>
                <a:gd name="connsiteY1" fmla="*/ 152889 h 160525"/>
                <a:gd name="connsiteX2" fmla="*/ 152 w 132092"/>
                <a:gd name="connsiteY2" fmla="*/ 157684 h 160525"/>
                <a:gd name="connsiteX3" fmla="*/ 3442 w 132092"/>
                <a:gd name="connsiteY3" fmla="*/ 160713 h 160525"/>
                <a:gd name="connsiteX4" fmla="*/ 24698 w 132092"/>
                <a:gd name="connsiteY4" fmla="*/ 159956 h 160525"/>
                <a:gd name="connsiteX5" fmla="*/ 49750 w 132092"/>
                <a:gd name="connsiteY5" fmla="*/ 160713 h 160525"/>
                <a:gd name="connsiteX6" fmla="*/ 54305 w 132092"/>
                <a:gd name="connsiteY6" fmla="*/ 155665 h 160525"/>
                <a:gd name="connsiteX7" fmla="*/ 48232 w 132092"/>
                <a:gd name="connsiteY7" fmla="*/ 152889 h 160525"/>
                <a:gd name="connsiteX8" fmla="*/ 35579 w 132092"/>
                <a:gd name="connsiteY8" fmla="*/ 148850 h 160525"/>
                <a:gd name="connsiteX9" fmla="*/ 47979 w 132092"/>
                <a:gd name="connsiteY9" fmla="*/ 98371 h 160525"/>
                <a:gd name="connsiteX10" fmla="*/ 71260 w 132092"/>
                <a:gd name="connsiteY10" fmla="*/ 114524 h 160525"/>
                <a:gd name="connsiteX11" fmla="*/ 132245 w 132092"/>
                <a:gd name="connsiteY11" fmla="*/ 40571 h 160525"/>
                <a:gd name="connsiteX12" fmla="*/ 98589 w 132092"/>
                <a:gd name="connsiteY12" fmla="*/ 188 h 160525"/>
                <a:gd name="connsiteX13" fmla="*/ 65439 w 132092"/>
                <a:gd name="connsiteY13" fmla="*/ 19117 h 160525"/>
                <a:gd name="connsiteX14" fmla="*/ 42665 w 132092"/>
                <a:gd name="connsiteY14" fmla="*/ 188 h 160525"/>
                <a:gd name="connsiteX15" fmla="*/ 23939 w 132092"/>
                <a:gd name="connsiteY15" fmla="*/ 14574 h 160525"/>
                <a:gd name="connsiteX16" fmla="*/ 16095 w 132092"/>
                <a:gd name="connsiteY16" fmla="*/ 39057 h 160525"/>
                <a:gd name="connsiteX17" fmla="*/ 19131 w 132092"/>
                <a:gd name="connsiteY17" fmla="*/ 41581 h 160525"/>
                <a:gd name="connsiteX18" fmla="*/ 23433 w 132092"/>
                <a:gd name="connsiteY18" fmla="*/ 35776 h 160525"/>
                <a:gd name="connsiteX19" fmla="*/ 41906 w 132092"/>
                <a:gd name="connsiteY19" fmla="*/ 5740 h 160525"/>
                <a:gd name="connsiteX20" fmla="*/ 49750 w 132092"/>
                <a:gd name="connsiteY20" fmla="*/ 17351 h 160525"/>
                <a:gd name="connsiteX21" fmla="*/ 47979 w 132092"/>
                <a:gd name="connsiteY21" fmla="*/ 30223 h 160525"/>
                <a:gd name="connsiteX22" fmla="*/ 19637 w 132092"/>
                <a:gd name="connsiteY22" fmla="*/ 142541 h 160525"/>
                <a:gd name="connsiteX23" fmla="*/ 64174 w 132092"/>
                <a:gd name="connsiteY23" fmla="*/ 32999 h 160525"/>
                <a:gd name="connsiteX24" fmla="*/ 77333 w 132092"/>
                <a:gd name="connsiteY24" fmla="*/ 15331 h 160525"/>
                <a:gd name="connsiteX25" fmla="*/ 97830 w 132092"/>
                <a:gd name="connsiteY25" fmla="*/ 5740 h 160525"/>
                <a:gd name="connsiteX26" fmla="*/ 114025 w 132092"/>
                <a:gd name="connsiteY26" fmla="*/ 29466 h 160525"/>
                <a:gd name="connsiteX27" fmla="*/ 101120 w 132092"/>
                <a:gd name="connsiteY27" fmla="*/ 82974 h 160525"/>
                <a:gd name="connsiteX28" fmla="*/ 71007 w 132092"/>
                <a:gd name="connsiteY28" fmla="*/ 108971 h 160525"/>
                <a:gd name="connsiteX29" fmla="*/ 51016 w 132092"/>
                <a:gd name="connsiteY29" fmla="*/ 86508 h 160525"/>
                <a:gd name="connsiteX30" fmla="*/ 51775 w 132092"/>
                <a:gd name="connsiteY30" fmla="*/ 82470 h 160525"/>
                <a:gd name="connsiteX31" fmla="*/ 64174 w 132092"/>
                <a:gd name="connsiteY31" fmla="*/ 32999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637" y="142541"/>
                  </a:moveTo>
                  <a:cubicBezTo>
                    <a:pt x="17613" y="151122"/>
                    <a:pt x="17107" y="152889"/>
                    <a:pt x="5972" y="152889"/>
                  </a:cubicBezTo>
                  <a:cubicBezTo>
                    <a:pt x="2936" y="152889"/>
                    <a:pt x="152" y="152889"/>
                    <a:pt x="152" y="157684"/>
                  </a:cubicBezTo>
                  <a:cubicBezTo>
                    <a:pt x="152" y="159704"/>
                    <a:pt x="1418" y="160713"/>
                    <a:pt x="3442" y="160713"/>
                  </a:cubicBezTo>
                  <a:cubicBezTo>
                    <a:pt x="10274" y="160713"/>
                    <a:pt x="17613" y="159956"/>
                    <a:pt x="24698" y="159956"/>
                  </a:cubicBezTo>
                  <a:cubicBezTo>
                    <a:pt x="33049" y="159956"/>
                    <a:pt x="41653" y="160713"/>
                    <a:pt x="49750" y="160713"/>
                  </a:cubicBezTo>
                  <a:cubicBezTo>
                    <a:pt x="51016" y="160713"/>
                    <a:pt x="54305" y="160713"/>
                    <a:pt x="54305" y="155665"/>
                  </a:cubicBezTo>
                  <a:cubicBezTo>
                    <a:pt x="54305" y="152889"/>
                    <a:pt x="51775" y="152889"/>
                    <a:pt x="48232" y="152889"/>
                  </a:cubicBezTo>
                  <a:cubicBezTo>
                    <a:pt x="35579" y="152889"/>
                    <a:pt x="35579" y="151122"/>
                    <a:pt x="35579" y="148850"/>
                  </a:cubicBezTo>
                  <a:cubicBezTo>
                    <a:pt x="35579" y="145822"/>
                    <a:pt x="46208" y="104681"/>
                    <a:pt x="47979" y="98371"/>
                  </a:cubicBezTo>
                  <a:cubicBezTo>
                    <a:pt x="51269" y="105690"/>
                    <a:pt x="58354" y="114524"/>
                    <a:pt x="71260" y="114524"/>
                  </a:cubicBezTo>
                  <a:cubicBezTo>
                    <a:pt x="100614" y="114524"/>
                    <a:pt x="132245" y="77674"/>
                    <a:pt x="132245" y="40571"/>
                  </a:cubicBezTo>
                  <a:cubicBezTo>
                    <a:pt x="132245" y="16846"/>
                    <a:pt x="117821" y="188"/>
                    <a:pt x="98589" y="188"/>
                  </a:cubicBezTo>
                  <a:cubicBezTo>
                    <a:pt x="85937" y="188"/>
                    <a:pt x="73790" y="9274"/>
                    <a:pt x="65439" y="19117"/>
                  </a:cubicBezTo>
                  <a:cubicBezTo>
                    <a:pt x="62909" y="5488"/>
                    <a:pt x="52028" y="188"/>
                    <a:pt x="42665" y="188"/>
                  </a:cubicBezTo>
                  <a:cubicBezTo>
                    <a:pt x="31025" y="188"/>
                    <a:pt x="26217" y="10031"/>
                    <a:pt x="23939" y="14574"/>
                  </a:cubicBezTo>
                  <a:cubicBezTo>
                    <a:pt x="19384" y="23156"/>
                    <a:pt x="16095" y="38300"/>
                    <a:pt x="16095" y="39057"/>
                  </a:cubicBezTo>
                  <a:cubicBezTo>
                    <a:pt x="16095" y="41581"/>
                    <a:pt x="18625" y="41581"/>
                    <a:pt x="19131" y="41581"/>
                  </a:cubicBezTo>
                  <a:cubicBezTo>
                    <a:pt x="21662" y="41581"/>
                    <a:pt x="21915" y="41329"/>
                    <a:pt x="23433" y="35776"/>
                  </a:cubicBezTo>
                  <a:cubicBezTo>
                    <a:pt x="27735" y="17855"/>
                    <a:pt x="32796" y="5740"/>
                    <a:pt x="41906" y="5740"/>
                  </a:cubicBezTo>
                  <a:cubicBezTo>
                    <a:pt x="46208" y="5740"/>
                    <a:pt x="49750" y="7760"/>
                    <a:pt x="49750" y="17351"/>
                  </a:cubicBezTo>
                  <a:cubicBezTo>
                    <a:pt x="49750" y="23156"/>
                    <a:pt x="48991" y="25932"/>
                    <a:pt x="47979" y="30223"/>
                  </a:cubicBezTo>
                  <a:lnTo>
                    <a:pt x="19637" y="142541"/>
                  </a:lnTo>
                  <a:close/>
                  <a:moveTo>
                    <a:pt x="64174" y="32999"/>
                  </a:moveTo>
                  <a:cubicBezTo>
                    <a:pt x="65946" y="26185"/>
                    <a:pt x="72778" y="19117"/>
                    <a:pt x="77333" y="15331"/>
                  </a:cubicBezTo>
                  <a:cubicBezTo>
                    <a:pt x="86190" y="7507"/>
                    <a:pt x="93528" y="5740"/>
                    <a:pt x="97830" y="5740"/>
                  </a:cubicBezTo>
                  <a:cubicBezTo>
                    <a:pt x="107952" y="5740"/>
                    <a:pt x="114025" y="14574"/>
                    <a:pt x="114025" y="29466"/>
                  </a:cubicBezTo>
                  <a:cubicBezTo>
                    <a:pt x="114025" y="44357"/>
                    <a:pt x="105675" y="73383"/>
                    <a:pt x="101120" y="82974"/>
                  </a:cubicBezTo>
                  <a:cubicBezTo>
                    <a:pt x="92516" y="100642"/>
                    <a:pt x="80369" y="108971"/>
                    <a:pt x="71007" y="108971"/>
                  </a:cubicBezTo>
                  <a:cubicBezTo>
                    <a:pt x="54305" y="108971"/>
                    <a:pt x="51016" y="88022"/>
                    <a:pt x="51016" y="86508"/>
                  </a:cubicBezTo>
                  <a:cubicBezTo>
                    <a:pt x="51016" y="86003"/>
                    <a:pt x="51016" y="85498"/>
                    <a:pt x="51775" y="82470"/>
                  </a:cubicBezTo>
                  <a:lnTo>
                    <a:pt x="64174" y="32999"/>
                  </a:lnTo>
                  <a:close/>
                </a:path>
              </a:pathLst>
            </a:custGeom>
            <a:solidFill>
              <a:srgbClr val="000000"/>
            </a:solidFill>
            <a:ln w="25400"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A28C19C9-1C79-292E-B840-5F4C1B03E03E}"/>
                </a:ext>
              </a:extLst>
            </p:cNvPr>
            <p:cNvSpPr/>
            <p:nvPr>
              <p:custDataLst>
                <p:tags r:id="rId332"/>
              </p:custDataLst>
            </p:nvPr>
          </p:nvSpPr>
          <p:spPr>
            <a:xfrm>
              <a:off x="6549208" y="7206624"/>
              <a:ext cx="87150" cy="124382"/>
            </a:xfrm>
            <a:custGeom>
              <a:avLst/>
              <a:gdLst>
                <a:gd name="connsiteX0" fmla="*/ 42316 w 87150"/>
                <a:gd name="connsiteY0" fmla="*/ 5489 h 124382"/>
                <a:gd name="connsiteX1" fmla="*/ 43024 w 87150"/>
                <a:gd name="connsiteY1" fmla="*/ 2663 h 124382"/>
                <a:gd name="connsiteX2" fmla="*/ 40190 w 87150"/>
                <a:gd name="connsiteY2" fmla="*/ 189 h 124382"/>
                <a:gd name="connsiteX3" fmla="*/ 17517 w 87150"/>
                <a:gd name="connsiteY3" fmla="*/ 1956 h 124382"/>
                <a:gd name="connsiteX4" fmla="*/ 13620 w 87150"/>
                <a:gd name="connsiteY4" fmla="*/ 6019 h 124382"/>
                <a:gd name="connsiteX5" fmla="*/ 18225 w 87150"/>
                <a:gd name="connsiteY5" fmla="*/ 8493 h 124382"/>
                <a:gd name="connsiteX6" fmla="*/ 26728 w 87150"/>
                <a:gd name="connsiteY6" fmla="*/ 11143 h 124382"/>
                <a:gd name="connsiteX7" fmla="*/ 26019 w 87150"/>
                <a:gd name="connsiteY7" fmla="*/ 15030 h 124382"/>
                <a:gd name="connsiteX8" fmla="*/ 1043 w 87150"/>
                <a:gd name="connsiteY8" fmla="*/ 115031 h 124382"/>
                <a:gd name="connsiteX9" fmla="*/ 157 w 87150"/>
                <a:gd name="connsiteY9" fmla="*/ 118917 h 124382"/>
                <a:gd name="connsiteX10" fmla="*/ 6180 w 87150"/>
                <a:gd name="connsiteY10" fmla="*/ 124571 h 124382"/>
                <a:gd name="connsiteX11" fmla="*/ 14328 w 87150"/>
                <a:gd name="connsiteY11" fmla="*/ 117151 h 124382"/>
                <a:gd name="connsiteX12" fmla="*/ 23008 w 87150"/>
                <a:gd name="connsiteY12" fmla="*/ 82875 h 124382"/>
                <a:gd name="connsiteX13" fmla="*/ 45681 w 87150"/>
                <a:gd name="connsiteY13" fmla="*/ 97363 h 124382"/>
                <a:gd name="connsiteX14" fmla="*/ 45327 w 87150"/>
                <a:gd name="connsiteY14" fmla="*/ 100896 h 124382"/>
                <a:gd name="connsiteX15" fmla="*/ 44618 w 87150"/>
                <a:gd name="connsiteY15" fmla="*/ 106373 h 124382"/>
                <a:gd name="connsiteX16" fmla="*/ 63395 w 87150"/>
                <a:gd name="connsiteY16" fmla="*/ 124571 h 124382"/>
                <a:gd name="connsiteX17" fmla="*/ 85891 w 87150"/>
                <a:gd name="connsiteY17" fmla="*/ 97539 h 124382"/>
                <a:gd name="connsiteX18" fmla="*/ 83057 w 87150"/>
                <a:gd name="connsiteY18" fmla="*/ 95242 h 124382"/>
                <a:gd name="connsiteX19" fmla="*/ 79514 w 87150"/>
                <a:gd name="connsiteY19" fmla="*/ 99483 h 124382"/>
                <a:gd name="connsiteX20" fmla="*/ 63926 w 87150"/>
                <a:gd name="connsiteY20" fmla="*/ 119624 h 124382"/>
                <a:gd name="connsiteX21" fmla="*/ 57726 w 87150"/>
                <a:gd name="connsiteY21" fmla="*/ 110437 h 124382"/>
                <a:gd name="connsiteX22" fmla="*/ 58789 w 87150"/>
                <a:gd name="connsiteY22" fmla="*/ 102486 h 124382"/>
                <a:gd name="connsiteX23" fmla="*/ 59675 w 87150"/>
                <a:gd name="connsiteY23" fmla="*/ 97009 h 124382"/>
                <a:gd name="connsiteX24" fmla="*/ 30979 w 87150"/>
                <a:gd name="connsiteY24" fmla="*/ 78281 h 124382"/>
                <a:gd name="connsiteX25" fmla="*/ 45681 w 87150"/>
                <a:gd name="connsiteY25" fmla="*/ 66620 h 124382"/>
                <a:gd name="connsiteX26" fmla="*/ 73492 w 87150"/>
                <a:gd name="connsiteY26" fmla="*/ 49836 h 124382"/>
                <a:gd name="connsiteX27" fmla="*/ 79337 w 87150"/>
                <a:gd name="connsiteY27" fmla="*/ 52133 h 124382"/>
                <a:gd name="connsiteX28" fmla="*/ 70126 w 87150"/>
                <a:gd name="connsiteY28" fmla="*/ 62027 h 124382"/>
                <a:gd name="connsiteX29" fmla="*/ 77211 w 87150"/>
                <a:gd name="connsiteY29" fmla="*/ 68564 h 124382"/>
                <a:gd name="connsiteX30" fmla="*/ 87308 w 87150"/>
                <a:gd name="connsiteY30" fmla="*/ 57256 h 124382"/>
                <a:gd name="connsiteX31" fmla="*/ 73669 w 87150"/>
                <a:gd name="connsiteY31" fmla="*/ 44889 h 124382"/>
                <a:gd name="connsiteX32" fmla="*/ 45327 w 87150"/>
                <a:gd name="connsiteY32" fmla="*/ 60437 h 124382"/>
                <a:gd name="connsiteX33" fmla="*/ 24779 w 87150"/>
                <a:gd name="connsiteY33" fmla="*/ 75984 h 124382"/>
                <a:gd name="connsiteX34" fmla="*/ 42316 w 87150"/>
                <a:gd name="connsiteY34" fmla="*/ 5489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316" y="5489"/>
                  </a:moveTo>
                  <a:cubicBezTo>
                    <a:pt x="42493" y="5136"/>
                    <a:pt x="43024" y="2839"/>
                    <a:pt x="43024" y="2663"/>
                  </a:cubicBezTo>
                  <a:cubicBezTo>
                    <a:pt x="43024" y="1779"/>
                    <a:pt x="42316" y="189"/>
                    <a:pt x="40190" y="189"/>
                  </a:cubicBezTo>
                  <a:cubicBezTo>
                    <a:pt x="36647" y="189"/>
                    <a:pt x="21945" y="1602"/>
                    <a:pt x="17517" y="1956"/>
                  </a:cubicBezTo>
                  <a:cubicBezTo>
                    <a:pt x="16100" y="2133"/>
                    <a:pt x="13620" y="2309"/>
                    <a:pt x="13620" y="6019"/>
                  </a:cubicBezTo>
                  <a:cubicBezTo>
                    <a:pt x="13620" y="8493"/>
                    <a:pt x="16100" y="8493"/>
                    <a:pt x="18225" y="8493"/>
                  </a:cubicBezTo>
                  <a:cubicBezTo>
                    <a:pt x="26728" y="8493"/>
                    <a:pt x="26728" y="9730"/>
                    <a:pt x="26728" y="11143"/>
                  </a:cubicBezTo>
                  <a:cubicBezTo>
                    <a:pt x="26728" y="12380"/>
                    <a:pt x="26373" y="13440"/>
                    <a:pt x="26019" y="15030"/>
                  </a:cubicBezTo>
                  <a:lnTo>
                    <a:pt x="1043" y="115031"/>
                  </a:lnTo>
                  <a:cubicBezTo>
                    <a:pt x="157" y="118211"/>
                    <a:pt x="157" y="118564"/>
                    <a:pt x="157" y="118917"/>
                  </a:cubicBezTo>
                  <a:cubicBezTo>
                    <a:pt x="157" y="121568"/>
                    <a:pt x="2283" y="124571"/>
                    <a:pt x="6180" y="124571"/>
                  </a:cubicBezTo>
                  <a:cubicBezTo>
                    <a:pt x="10963" y="124571"/>
                    <a:pt x="13265" y="121038"/>
                    <a:pt x="14328" y="117151"/>
                  </a:cubicBezTo>
                  <a:cubicBezTo>
                    <a:pt x="14682" y="116444"/>
                    <a:pt x="22299" y="85348"/>
                    <a:pt x="23008" y="82875"/>
                  </a:cubicBezTo>
                  <a:cubicBezTo>
                    <a:pt x="35584" y="84112"/>
                    <a:pt x="45681" y="88175"/>
                    <a:pt x="45681" y="97363"/>
                  </a:cubicBezTo>
                  <a:cubicBezTo>
                    <a:pt x="45681" y="98246"/>
                    <a:pt x="45681" y="99129"/>
                    <a:pt x="45327" y="100896"/>
                  </a:cubicBezTo>
                  <a:cubicBezTo>
                    <a:pt x="44618" y="103546"/>
                    <a:pt x="44618" y="104430"/>
                    <a:pt x="44618" y="106373"/>
                  </a:cubicBezTo>
                  <a:cubicBezTo>
                    <a:pt x="44618" y="118917"/>
                    <a:pt x="54892" y="124571"/>
                    <a:pt x="63395" y="124571"/>
                  </a:cubicBezTo>
                  <a:cubicBezTo>
                    <a:pt x="80577" y="124571"/>
                    <a:pt x="85891" y="97716"/>
                    <a:pt x="85891" y="97539"/>
                  </a:cubicBezTo>
                  <a:cubicBezTo>
                    <a:pt x="85891" y="95242"/>
                    <a:pt x="83588" y="95242"/>
                    <a:pt x="83057" y="95242"/>
                  </a:cubicBezTo>
                  <a:cubicBezTo>
                    <a:pt x="80577" y="95242"/>
                    <a:pt x="80400" y="96126"/>
                    <a:pt x="79514" y="99483"/>
                  </a:cubicBezTo>
                  <a:cubicBezTo>
                    <a:pt x="77388" y="107080"/>
                    <a:pt x="72606" y="119624"/>
                    <a:pt x="63926" y="119624"/>
                  </a:cubicBezTo>
                  <a:cubicBezTo>
                    <a:pt x="59144" y="119624"/>
                    <a:pt x="57726" y="115207"/>
                    <a:pt x="57726" y="110437"/>
                  </a:cubicBezTo>
                  <a:cubicBezTo>
                    <a:pt x="57726" y="107433"/>
                    <a:pt x="57726" y="107080"/>
                    <a:pt x="58789" y="102486"/>
                  </a:cubicBezTo>
                  <a:cubicBezTo>
                    <a:pt x="58966" y="101956"/>
                    <a:pt x="59675" y="98953"/>
                    <a:pt x="59675" y="97009"/>
                  </a:cubicBezTo>
                  <a:cubicBezTo>
                    <a:pt x="59675" y="81285"/>
                    <a:pt x="38419" y="78811"/>
                    <a:pt x="30979" y="78281"/>
                  </a:cubicBezTo>
                  <a:cubicBezTo>
                    <a:pt x="36116" y="75101"/>
                    <a:pt x="42670" y="69271"/>
                    <a:pt x="45681" y="66620"/>
                  </a:cubicBezTo>
                  <a:cubicBezTo>
                    <a:pt x="54715" y="58140"/>
                    <a:pt x="63572" y="49836"/>
                    <a:pt x="73492" y="49836"/>
                  </a:cubicBezTo>
                  <a:cubicBezTo>
                    <a:pt x="75617" y="49836"/>
                    <a:pt x="77920" y="50366"/>
                    <a:pt x="79337" y="52133"/>
                  </a:cubicBezTo>
                  <a:cubicBezTo>
                    <a:pt x="71720" y="53370"/>
                    <a:pt x="70126" y="59377"/>
                    <a:pt x="70126" y="62027"/>
                  </a:cubicBezTo>
                  <a:cubicBezTo>
                    <a:pt x="70126" y="65914"/>
                    <a:pt x="73137" y="68564"/>
                    <a:pt x="77211" y="68564"/>
                  </a:cubicBezTo>
                  <a:cubicBezTo>
                    <a:pt x="81994" y="68564"/>
                    <a:pt x="87308" y="64677"/>
                    <a:pt x="87308" y="57256"/>
                  </a:cubicBezTo>
                  <a:cubicBezTo>
                    <a:pt x="87308" y="51426"/>
                    <a:pt x="83057" y="44889"/>
                    <a:pt x="73669" y="44889"/>
                  </a:cubicBezTo>
                  <a:cubicBezTo>
                    <a:pt x="63572" y="44889"/>
                    <a:pt x="54361" y="52133"/>
                    <a:pt x="45327" y="60437"/>
                  </a:cubicBezTo>
                  <a:cubicBezTo>
                    <a:pt x="37887" y="67504"/>
                    <a:pt x="32042" y="72981"/>
                    <a:pt x="24779" y="75984"/>
                  </a:cubicBezTo>
                  <a:lnTo>
                    <a:pt x="42316" y="5489"/>
                  </a:lnTo>
                  <a:close/>
                </a:path>
              </a:pathLst>
            </a:custGeom>
            <a:solidFill>
              <a:srgbClr val="000000"/>
            </a:solidFill>
            <a:ln w="25400"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2FB8A076-22FA-8F8C-6313-D92CB7EAAF63}"/>
                </a:ext>
              </a:extLst>
            </p:cNvPr>
            <p:cNvSpPr/>
            <p:nvPr>
              <p:custDataLst>
                <p:tags r:id="rId333"/>
              </p:custDataLst>
            </p:nvPr>
          </p:nvSpPr>
          <p:spPr>
            <a:xfrm>
              <a:off x="6674345" y="7102081"/>
              <a:ext cx="56430" cy="252398"/>
            </a:xfrm>
            <a:custGeom>
              <a:avLst/>
              <a:gdLst>
                <a:gd name="connsiteX0" fmla="*/ 55327 w 56430"/>
                <a:gd name="connsiteY0" fmla="*/ 130678 h 252398"/>
                <a:gd name="connsiteX1" fmla="*/ 56593 w 56430"/>
                <a:gd name="connsiteY1" fmla="*/ 126387 h 252398"/>
                <a:gd name="connsiteX2" fmla="*/ 55327 w 56430"/>
                <a:gd name="connsiteY2" fmla="*/ 122096 h 252398"/>
                <a:gd name="connsiteX3" fmla="*/ 11043 w 56430"/>
                <a:gd name="connsiteY3" fmla="*/ 5993 h 252398"/>
                <a:gd name="connsiteX4" fmla="*/ 5223 w 56430"/>
                <a:gd name="connsiteY4" fmla="*/ 188 h 252398"/>
                <a:gd name="connsiteX5" fmla="*/ 162 w 56430"/>
                <a:gd name="connsiteY5" fmla="*/ 5236 h 252398"/>
                <a:gd name="connsiteX6" fmla="*/ 1427 w 56430"/>
                <a:gd name="connsiteY6" fmla="*/ 9274 h 252398"/>
                <a:gd name="connsiteX7" fmla="*/ 46218 w 56430"/>
                <a:gd name="connsiteY7" fmla="*/ 126387 h 252398"/>
                <a:gd name="connsiteX8" fmla="*/ 1427 w 56430"/>
                <a:gd name="connsiteY8" fmla="*/ 242995 h 252398"/>
                <a:gd name="connsiteX9" fmla="*/ 162 w 56430"/>
                <a:gd name="connsiteY9" fmla="*/ 247538 h 252398"/>
                <a:gd name="connsiteX10" fmla="*/ 5223 w 56430"/>
                <a:gd name="connsiteY10" fmla="*/ 252586 h 252398"/>
                <a:gd name="connsiteX11" fmla="*/ 10537 w 56430"/>
                <a:gd name="connsiteY11" fmla="*/ 247538 h 252398"/>
                <a:gd name="connsiteX12" fmla="*/ 55327 w 56430"/>
                <a:gd name="connsiteY12" fmla="*/ 130678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327" y="130678"/>
                  </a:moveTo>
                  <a:cubicBezTo>
                    <a:pt x="56593" y="127649"/>
                    <a:pt x="56593" y="127144"/>
                    <a:pt x="56593" y="126387"/>
                  </a:cubicBezTo>
                  <a:cubicBezTo>
                    <a:pt x="56593" y="125630"/>
                    <a:pt x="56593" y="125125"/>
                    <a:pt x="55327" y="122096"/>
                  </a:cubicBezTo>
                  <a:lnTo>
                    <a:pt x="11043" y="5993"/>
                  </a:lnTo>
                  <a:cubicBezTo>
                    <a:pt x="9525" y="1702"/>
                    <a:pt x="8007" y="188"/>
                    <a:pt x="5223" y="188"/>
                  </a:cubicBezTo>
                  <a:cubicBezTo>
                    <a:pt x="2440" y="188"/>
                    <a:pt x="162" y="2459"/>
                    <a:pt x="162" y="5236"/>
                  </a:cubicBezTo>
                  <a:cubicBezTo>
                    <a:pt x="162" y="5993"/>
                    <a:pt x="162" y="6498"/>
                    <a:pt x="1427" y="9274"/>
                  </a:cubicBezTo>
                  <a:lnTo>
                    <a:pt x="46218" y="126387"/>
                  </a:lnTo>
                  <a:lnTo>
                    <a:pt x="1427" y="242995"/>
                  </a:lnTo>
                  <a:cubicBezTo>
                    <a:pt x="162" y="245772"/>
                    <a:pt x="162" y="246276"/>
                    <a:pt x="162" y="247538"/>
                  </a:cubicBezTo>
                  <a:cubicBezTo>
                    <a:pt x="162" y="250315"/>
                    <a:pt x="2440" y="252586"/>
                    <a:pt x="5223" y="252586"/>
                  </a:cubicBezTo>
                  <a:cubicBezTo>
                    <a:pt x="8513" y="252586"/>
                    <a:pt x="9525" y="250062"/>
                    <a:pt x="10537" y="247538"/>
                  </a:cubicBezTo>
                  <a:lnTo>
                    <a:pt x="55327" y="130678"/>
                  </a:lnTo>
                  <a:close/>
                </a:path>
              </a:pathLst>
            </a:custGeom>
            <a:solidFill>
              <a:srgbClr val="000000"/>
            </a:solidFill>
            <a:ln w="25400"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6D93A8C9-F175-EAA7-0127-8FECE7C2C5B0}"/>
                </a:ext>
              </a:extLst>
            </p:cNvPr>
            <p:cNvSpPr/>
            <p:nvPr>
              <p:custDataLst>
                <p:tags r:id="rId334"/>
              </p:custDataLst>
            </p:nvPr>
          </p:nvSpPr>
          <p:spPr>
            <a:xfrm>
              <a:off x="6760785" y="7290068"/>
              <a:ext cx="85910" cy="116254"/>
            </a:xfrm>
            <a:custGeom>
              <a:avLst/>
              <a:gdLst>
                <a:gd name="connsiteX0" fmla="*/ 35771 w 85910"/>
                <a:gd name="connsiteY0" fmla="*/ 116445 h 116254"/>
                <a:gd name="connsiteX1" fmla="*/ 43388 w 85910"/>
                <a:gd name="connsiteY1" fmla="*/ 110615 h 116254"/>
                <a:gd name="connsiteX2" fmla="*/ 35771 w 85910"/>
                <a:gd name="connsiteY2" fmla="*/ 104784 h 116254"/>
                <a:gd name="connsiteX3" fmla="*/ 28508 w 85910"/>
                <a:gd name="connsiteY3" fmla="*/ 104784 h 116254"/>
                <a:gd name="connsiteX4" fmla="*/ 28508 w 85910"/>
                <a:gd name="connsiteY4" fmla="*/ 69802 h 116254"/>
                <a:gd name="connsiteX5" fmla="*/ 48702 w 85910"/>
                <a:gd name="connsiteY5" fmla="*/ 78106 h 116254"/>
                <a:gd name="connsiteX6" fmla="*/ 86077 w 85910"/>
                <a:gd name="connsiteY6" fmla="*/ 39060 h 116254"/>
                <a:gd name="connsiteX7" fmla="*/ 50473 w 85910"/>
                <a:gd name="connsiteY7" fmla="*/ 190 h 116254"/>
                <a:gd name="connsiteX8" fmla="*/ 28508 w 85910"/>
                <a:gd name="connsiteY8" fmla="*/ 8141 h 116254"/>
                <a:gd name="connsiteX9" fmla="*/ 20891 w 85910"/>
                <a:gd name="connsiteY9" fmla="*/ 1074 h 116254"/>
                <a:gd name="connsiteX10" fmla="*/ 7783 w 85910"/>
                <a:gd name="connsiteY10" fmla="*/ 1074 h 116254"/>
                <a:gd name="connsiteX11" fmla="*/ 167 w 85910"/>
                <a:gd name="connsiteY11" fmla="*/ 6904 h 116254"/>
                <a:gd name="connsiteX12" fmla="*/ 7783 w 85910"/>
                <a:gd name="connsiteY12" fmla="*/ 12735 h 116254"/>
                <a:gd name="connsiteX13" fmla="*/ 15046 w 85910"/>
                <a:gd name="connsiteY13" fmla="*/ 12735 h 116254"/>
                <a:gd name="connsiteX14" fmla="*/ 15046 w 85910"/>
                <a:gd name="connsiteY14" fmla="*/ 104784 h 116254"/>
                <a:gd name="connsiteX15" fmla="*/ 7783 w 85910"/>
                <a:gd name="connsiteY15" fmla="*/ 104784 h 116254"/>
                <a:gd name="connsiteX16" fmla="*/ 167 w 85910"/>
                <a:gd name="connsiteY16" fmla="*/ 110615 h 116254"/>
                <a:gd name="connsiteX17" fmla="*/ 7783 w 85910"/>
                <a:gd name="connsiteY17" fmla="*/ 116445 h 116254"/>
                <a:gd name="connsiteX18" fmla="*/ 35771 w 85910"/>
                <a:gd name="connsiteY18" fmla="*/ 116445 h 116254"/>
                <a:gd name="connsiteX19" fmla="*/ 28508 w 85910"/>
                <a:gd name="connsiteY19" fmla="*/ 30756 h 116254"/>
                <a:gd name="connsiteX20" fmla="*/ 49765 w 85910"/>
                <a:gd name="connsiteY20" fmla="*/ 11851 h 116254"/>
                <a:gd name="connsiteX21" fmla="*/ 72615 w 85910"/>
                <a:gd name="connsiteY21" fmla="*/ 39060 h 116254"/>
                <a:gd name="connsiteX22" fmla="*/ 48170 w 85910"/>
                <a:gd name="connsiteY22" fmla="*/ 66445 h 116254"/>
                <a:gd name="connsiteX23" fmla="*/ 28508 w 85910"/>
                <a:gd name="connsiteY23" fmla="*/ 42947 h 116254"/>
                <a:gd name="connsiteX24" fmla="*/ 28508 w 85910"/>
                <a:gd name="connsiteY24" fmla="*/ 30756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771" y="116445"/>
                  </a:moveTo>
                  <a:cubicBezTo>
                    <a:pt x="38605" y="116445"/>
                    <a:pt x="43388" y="116445"/>
                    <a:pt x="43388" y="110615"/>
                  </a:cubicBezTo>
                  <a:cubicBezTo>
                    <a:pt x="43388" y="104784"/>
                    <a:pt x="38605" y="104784"/>
                    <a:pt x="35771" y="104784"/>
                  </a:cubicBezTo>
                  <a:lnTo>
                    <a:pt x="28508" y="104784"/>
                  </a:lnTo>
                  <a:lnTo>
                    <a:pt x="28508" y="69802"/>
                  </a:lnTo>
                  <a:cubicBezTo>
                    <a:pt x="34000" y="75102"/>
                    <a:pt x="40908" y="78106"/>
                    <a:pt x="48702" y="78106"/>
                  </a:cubicBezTo>
                  <a:cubicBezTo>
                    <a:pt x="68364" y="78106"/>
                    <a:pt x="86077" y="61498"/>
                    <a:pt x="86077" y="39060"/>
                  </a:cubicBezTo>
                  <a:cubicBezTo>
                    <a:pt x="86077" y="17682"/>
                    <a:pt x="70312" y="190"/>
                    <a:pt x="50473" y="190"/>
                  </a:cubicBezTo>
                  <a:cubicBezTo>
                    <a:pt x="42148" y="190"/>
                    <a:pt x="34885" y="3194"/>
                    <a:pt x="28508" y="8141"/>
                  </a:cubicBezTo>
                  <a:cubicBezTo>
                    <a:pt x="28508" y="1074"/>
                    <a:pt x="24611" y="1074"/>
                    <a:pt x="20891" y="1074"/>
                  </a:cubicBezTo>
                  <a:lnTo>
                    <a:pt x="7783" y="1074"/>
                  </a:lnTo>
                  <a:cubicBezTo>
                    <a:pt x="4949" y="1074"/>
                    <a:pt x="167" y="1074"/>
                    <a:pt x="167" y="6904"/>
                  </a:cubicBezTo>
                  <a:cubicBezTo>
                    <a:pt x="167" y="12735"/>
                    <a:pt x="4949" y="12735"/>
                    <a:pt x="7783" y="12735"/>
                  </a:cubicBezTo>
                  <a:lnTo>
                    <a:pt x="15046" y="12735"/>
                  </a:lnTo>
                  <a:lnTo>
                    <a:pt x="15046" y="104784"/>
                  </a:lnTo>
                  <a:lnTo>
                    <a:pt x="7783" y="104784"/>
                  </a:lnTo>
                  <a:cubicBezTo>
                    <a:pt x="4949" y="104784"/>
                    <a:pt x="167" y="104784"/>
                    <a:pt x="167" y="110615"/>
                  </a:cubicBezTo>
                  <a:cubicBezTo>
                    <a:pt x="167" y="116445"/>
                    <a:pt x="4949" y="116445"/>
                    <a:pt x="7783" y="116445"/>
                  </a:cubicBezTo>
                  <a:lnTo>
                    <a:pt x="35771" y="116445"/>
                  </a:lnTo>
                  <a:close/>
                  <a:moveTo>
                    <a:pt x="28508" y="30756"/>
                  </a:moveTo>
                  <a:cubicBezTo>
                    <a:pt x="28508" y="20508"/>
                    <a:pt x="38959" y="11851"/>
                    <a:pt x="49765" y="11851"/>
                  </a:cubicBezTo>
                  <a:cubicBezTo>
                    <a:pt x="62164" y="11851"/>
                    <a:pt x="72615" y="23865"/>
                    <a:pt x="72615" y="39060"/>
                  </a:cubicBezTo>
                  <a:cubicBezTo>
                    <a:pt x="72615" y="55138"/>
                    <a:pt x="60570" y="66445"/>
                    <a:pt x="48170" y="66445"/>
                  </a:cubicBezTo>
                  <a:cubicBezTo>
                    <a:pt x="35062" y="66445"/>
                    <a:pt x="28508" y="51781"/>
                    <a:pt x="28508" y="42947"/>
                  </a:cubicBezTo>
                  <a:lnTo>
                    <a:pt x="28508" y="30756"/>
                  </a:lnTo>
                  <a:close/>
                </a:path>
              </a:pathLst>
            </a:custGeom>
            <a:solidFill>
              <a:srgbClr val="000000"/>
            </a:solidFill>
            <a:ln w="35560"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8DAEBFBA-0DFC-2290-54AF-4C2BBB388B2C}"/>
                </a:ext>
              </a:extLst>
            </p:cNvPr>
            <p:cNvSpPr/>
            <p:nvPr>
              <p:custDataLst>
                <p:tags r:id="rId335"/>
              </p:custDataLst>
            </p:nvPr>
          </p:nvSpPr>
          <p:spPr>
            <a:xfrm>
              <a:off x="6865973" y="7313970"/>
              <a:ext cx="44030" cy="78369"/>
            </a:xfrm>
            <a:custGeom>
              <a:avLst/>
              <a:gdLst>
                <a:gd name="connsiteX0" fmla="*/ 27373 w 44030"/>
                <a:gd name="connsiteY0" fmla="*/ 5618 h 78369"/>
                <a:gd name="connsiteX1" fmla="*/ 23197 w 44030"/>
                <a:gd name="connsiteY1" fmla="*/ 192 h 78369"/>
                <a:gd name="connsiteX2" fmla="*/ 19149 w 44030"/>
                <a:gd name="connsiteY2" fmla="*/ 3094 h 78369"/>
                <a:gd name="connsiteX3" fmla="*/ 3839 w 44030"/>
                <a:gd name="connsiteY3" fmla="*/ 15588 h 78369"/>
                <a:gd name="connsiteX4" fmla="*/ 170 w 44030"/>
                <a:gd name="connsiteY4" fmla="*/ 19752 h 78369"/>
                <a:gd name="connsiteX5" fmla="*/ 4725 w 44030"/>
                <a:gd name="connsiteY5" fmla="*/ 23917 h 78369"/>
                <a:gd name="connsiteX6" fmla="*/ 17757 w 44030"/>
                <a:gd name="connsiteY6" fmla="*/ 18869 h 78369"/>
                <a:gd name="connsiteX7" fmla="*/ 17757 w 44030"/>
                <a:gd name="connsiteY7" fmla="*/ 70232 h 78369"/>
                <a:gd name="connsiteX8" fmla="*/ 6496 w 44030"/>
                <a:gd name="connsiteY8" fmla="*/ 70232 h 78369"/>
                <a:gd name="connsiteX9" fmla="*/ 929 w 44030"/>
                <a:gd name="connsiteY9" fmla="*/ 74397 h 78369"/>
                <a:gd name="connsiteX10" fmla="*/ 6496 w 44030"/>
                <a:gd name="connsiteY10" fmla="*/ 78561 h 78369"/>
                <a:gd name="connsiteX11" fmla="*/ 38634 w 44030"/>
                <a:gd name="connsiteY11" fmla="*/ 78561 h 78369"/>
                <a:gd name="connsiteX12" fmla="*/ 44201 w 44030"/>
                <a:gd name="connsiteY12" fmla="*/ 74397 h 78369"/>
                <a:gd name="connsiteX13" fmla="*/ 38634 w 44030"/>
                <a:gd name="connsiteY13" fmla="*/ 70232 h 78369"/>
                <a:gd name="connsiteX14" fmla="*/ 27373 w 44030"/>
                <a:gd name="connsiteY14" fmla="*/ 70232 h 78369"/>
                <a:gd name="connsiteX15" fmla="*/ 27373 w 44030"/>
                <a:gd name="connsiteY15" fmla="*/ 5618 h 7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30" h="78369">
                  <a:moveTo>
                    <a:pt x="27373" y="5618"/>
                  </a:moveTo>
                  <a:cubicBezTo>
                    <a:pt x="27373" y="3725"/>
                    <a:pt x="27373" y="192"/>
                    <a:pt x="23197" y="192"/>
                  </a:cubicBezTo>
                  <a:cubicBezTo>
                    <a:pt x="20540" y="192"/>
                    <a:pt x="19781" y="1832"/>
                    <a:pt x="19149" y="3094"/>
                  </a:cubicBezTo>
                  <a:cubicBezTo>
                    <a:pt x="13582" y="14831"/>
                    <a:pt x="7761" y="15335"/>
                    <a:pt x="3839" y="15588"/>
                  </a:cubicBezTo>
                  <a:cubicBezTo>
                    <a:pt x="2068" y="15714"/>
                    <a:pt x="170" y="17228"/>
                    <a:pt x="170" y="19752"/>
                  </a:cubicBezTo>
                  <a:cubicBezTo>
                    <a:pt x="170" y="21267"/>
                    <a:pt x="929" y="23917"/>
                    <a:pt x="4725" y="23917"/>
                  </a:cubicBezTo>
                  <a:cubicBezTo>
                    <a:pt x="10798" y="23917"/>
                    <a:pt x="16112" y="20257"/>
                    <a:pt x="17757" y="18869"/>
                  </a:cubicBezTo>
                  <a:lnTo>
                    <a:pt x="17757" y="70232"/>
                  </a:lnTo>
                  <a:lnTo>
                    <a:pt x="6496" y="70232"/>
                  </a:lnTo>
                  <a:cubicBezTo>
                    <a:pt x="4598" y="70232"/>
                    <a:pt x="929" y="70232"/>
                    <a:pt x="929" y="74397"/>
                  </a:cubicBezTo>
                  <a:cubicBezTo>
                    <a:pt x="929" y="78561"/>
                    <a:pt x="4725" y="78561"/>
                    <a:pt x="6496" y="78561"/>
                  </a:cubicBezTo>
                  <a:lnTo>
                    <a:pt x="38634" y="78561"/>
                  </a:lnTo>
                  <a:cubicBezTo>
                    <a:pt x="40531" y="78561"/>
                    <a:pt x="44201" y="78561"/>
                    <a:pt x="44201" y="74397"/>
                  </a:cubicBezTo>
                  <a:cubicBezTo>
                    <a:pt x="44201" y="70232"/>
                    <a:pt x="40405" y="70232"/>
                    <a:pt x="38634" y="70232"/>
                  </a:cubicBezTo>
                  <a:lnTo>
                    <a:pt x="27373" y="70232"/>
                  </a:lnTo>
                  <a:lnTo>
                    <a:pt x="27373" y="5618"/>
                  </a:lnTo>
                  <a:close/>
                </a:path>
              </a:pathLst>
            </a:custGeom>
            <a:solidFill>
              <a:srgbClr val="000000"/>
            </a:solidFill>
            <a:ln w="25400"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26329967-338C-235E-3F50-9F49B09C37F1}"/>
                </a:ext>
              </a:extLst>
            </p:cNvPr>
            <p:cNvSpPr/>
            <p:nvPr>
              <p:custDataLst>
                <p:tags r:id="rId336"/>
              </p:custDataLst>
            </p:nvPr>
          </p:nvSpPr>
          <p:spPr>
            <a:xfrm>
              <a:off x="6952650" y="7346782"/>
              <a:ext cx="20370" cy="20318"/>
            </a:xfrm>
            <a:custGeom>
              <a:avLst/>
              <a:gdLst>
                <a:gd name="connsiteX0" fmla="*/ 20544 w 20370"/>
                <a:gd name="connsiteY0" fmla="*/ 10438 h 20318"/>
                <a:gd name="connsiteX1" fmla="*/ 10447 w 20370"/>
                <a:gd name="connsiteY1" fmla="*/ 191 h 20318"/>
                <a:gd name="connsiteX2" fmla="*/ 173 w 20370"/>
                <a:gd name="connsiteY2" fmla="*/ 10261 h 20318"/>
                <a:gd name="connsiteX3" fmla="*/ 10270 w 20370"/>
                <a:gd name="connsiteY3" fmla="*/ 20509 h 20318"/>
                <a:gd name="connsiteX4" fmla="*/ 20544 w 20370"/>
                <a:gd name="connsiteY4" fmla="*/ 10438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44" y="10438"/>
                  </a:moveTo>
                  <a:cubicBezTo>
                    <a:pt x="20544" y="4077"/>
                    <a:pt x="15229" y="191"/>
                    <a:pt x="10447" y="191"/>
                  </a:cubicBezTo>
                  <a:cubicBezTo>
                    <a:pt x="4601" y="191"/>
                    <a:pt x="173" y="4961"/>
                    <a:pt x="173" y="10261"/>
                  </a:cubicBezTo>
                  <a:cubicBezTo>
                    <a:pt x="173" y="16622"/>
                    <a:pt x="5487" y="20509"/>
                    <a:pt x="10270" y="20509"/>
                  </a:cubicBezTo>
                  <a:cubicBezTo>
                    <a:pt x="16115" y="20509"/>
                    <a:pt x="20544" y="15738"/>
                    <a:pt x="20544" y="10438"/>
                  </a:cubicBezTo>
                  <a:close/>
                </a:path>
              </a:pathLst>
            </a:custGeom>
            <a:solidFill>
              <a:srgbClr val="000000"/>
            </a:solidFill>
            <a:ln w="25400"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D684818B-623C-31B0-801A-56691E2A2FB8}"/>
                </a:ext>
              </a:extLst>
            </p:cNvPr>
            <p:cNvSpPr/>
            <p:nvPr>
              <p:custDataLst>
                <p:tags r:id="rId337"/>
              </p:custDataLst>
            </p:nvPr>
          </p:nvSpPr>
          <p:spPr>
            <a:xfrm>
              <a:off x="7012750" y="7346782"/>
              <a:ext cx="20370" cy="20318"/>
            </a:xfrm>
            <a:custGeom>
              <a:avLst/>
              <a:gdLst>
                <a:gd name="connsiteX0" fmla="*/ 20546 w 20370"/>
                <a:gd name="connsiteY0" fmla="*/ 10438 h 20318"/>
                <a:gd name="connsiteX1" fmla="*/ 10449 w 20370"/>
                <a:gd name="connsiteY1" fmla="*/ 191 h 20318"/>
                <a:gd name="connsiteX2" fmla="*/ 175 w 20370"/>
                <a:gd name="connsiteY2" fmla="*/ 10261 h 20318"/>
                <a:gd name="connsiteX3" fmla="*/ 10272 w 20370"/>
                <a:gd name="connsiteY3" fmla="*/ 20509 h 20318"/>
                <a:gd name="connsiteX4" fmla="*/ 20546 w 20370"/>
                <a:gd name="connsiteY4" fmla="*/ 10438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46" y="10438"/>
                  </a:moveTo>
                  <a:cubicBezTo>
                    <a:pt x="20546" y="4077"/>
                    <a:pt x="15232" y="191"/>
                    <a:pt x="10449" y="191"/>
                  </a:cubicBezTo>
                  <a:cubicBezTo>
                    <a:pt x="4604" y="191"/>
                    <a:pt x="175" y="4961"/>
                    <a:pt x="175" y="10261"/>
                  </a:cubicBezTo>
                  <a:cubicBezTo>
                    <a:pt x="175" y="16622"/>
                    <a:pt x="5489" y="20509"/>
                    <a:pt x="10272" y="20509"/>
                  </a:cubicBezTo>
                  <a:cubicBezTo>
                    <a:pt x="16118" y="20509"/>
                    <a:pt x="20546" y="15738"/>
                    <a:pt x="20546" y="10438"/>
                  </a:cubicBezTo>
                  <a:close/>
                </a:path>
              </a:pathLst>
            </a:custGeom>
            <a:solidFill>
              <a:srgbClr val="000000"/>
            </a:solidFill>
            <a:ln w="25400"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80481A3D-EE62-4E5D-8C51-EB7387DF7D29}"/>
                </a:ext>
              </a:extLst>
            </p:cNvPr>
            <p:cNvSpPr/>
            <p:nvPr>
              <p:custDataLst>
                <p:tags r:id="rId338"/>
              </p:custDataLst>
            </p:nvPr>
          </p:nvSpPr>
          <p:spPr>
            <a:xfrm>
              <a:off x="7072850" y="7346782"/>
              <a:ext cx="20370" cy="20318"/>
            </a:xfrm>
            <a:custGeom>
              <a:avLst/>
              <a:gdLst>
                <a:gd name="connsiteX0" fmla="*/ 20548 w 20370"/>
                <a:gd name="connsiteY0" fmla="*/ 10438 h 20318"/>
                <a:gd name="connsiteX1" fmla="*/ 10452 w 20370"/>
                <a:gd name="connsiteY1" fmla="*/ 191 h 20318"/>
                <a:gd name="connsiteX2" fmla="*/ 178 w 20370"/>
                <a:gd name="connsiteY2" fmla="*/ 10261 h 20318"/>
                <a:gd name="connsiteX3" fmla="*/ 10274 w 20370"/>
                <a:gd name="connsiteY3" fmla="*/ 20509 h 20318"/>
                <a:gd name="connsiteX4" fmla="*/ 20548 w 20370"/>
                <a:gd name="connsiteY4" fmla="*/ 10438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48" y="10438"/>
                  </a:moveTo>
                  <a:cubicBezTo>
                    <a:pt x="20548" y="4077"/>
                    <a:pt x="15234" y="191"/>
                    <a:pt x="10452" y="191"/>
                  </a:cubicBezTo>
                  <a:cubicBezTo>
                    <a:pt x="4606" y="191"/>
                    <a:pt x="178" y="4961"/>
                    <a:pt x="178" y="10261"/>
                  </a:cubicBezTo>
                  <a:cubicBezTo>
                    <a:pt x="178" y="16622"/>
                    <a:pt x="5492" y="20509"/>
                    <a:pt x="10274" y="20509"/>
                  </a:cubicBezTo>
                  <a:cubicBezTo>
                    <a:pt x="16120" y="20509"/>
                    <a:pt x="20548" y="15738"/>
                    <a:pt x="20548" y="10438"/>
                  </a:cubicBezTo>
                  <a:close/>
                </a:path>
              </a:pathLst>
            </a:custGeom>
            <a:solidFill>
              <a:srgbClr val="000000"/>
            </a:solidFill>
            <a:ln w="25400"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853751C4-684A-8441-BDD4-7D51258828D7}"/>
                </a:ext>
              </a:extLst>
            </p:cNvPr>
            <p:cNvSpPr/>
            <p:nvPr>
              <p:custDataLst>
                <p:tags r:id="rId339"/>
              </p:custDataLst>
            </p:nvPr>
          </p:nvSpPr>
          <p:spPr>
            <a:xfrm>
              <a:off x="7115058" y="7290068"/>
              <a:ext cx="85910" cy="116254"/>
            </a:xfrm>
            <a:custGeom>
              <a:avLst/>
              <a:gdLst>
                <a:gd name="connsiteX0" fmla="*/ 35785 w 85910"/>
                <a:gd name="connsiteY0" fmla="*/ 116445 h 116254"/>
                <a:gd name="connsiteX1" fmla="*/ 43402 w 85910"/>
                <a:gd name="connsiteY1" fmla="*/ 110615 h 116254"/>
                <a:gd name="connsiteX2" fmla="*/ 35785 w 85910"/>
                <a:gd name="connsiteY2" fmla="*/ 104784 h 116254"/>
                <a:gd name="connsiteX3" fmla="*/ 28522 w 85910"/>
                <a:gd name="connsiteY3" fmla="*/ 104784 h 116254"/>
                <a:gd name="connsiteX4" fmla="*/ 28522 w 85910"/>
                <a:gd name="connsiteY4" fmla="*/ 69802 h 116254"/>
                <a:gd name="connsiteX5" fmla="*/ 48716 w 85910"/>
                <a:gd name="connsiteY5" fmla="*/ 78106 h 116254"/>
                <a:gd name="connsiteX6" fmla="*/ 86091 w 85910"/>
                <a:gd name="connsiteY6" fmla="*/ 39060 h 116254"/>
                <a:gd name="connsiteX7" fmla="*/ 50487 w 85910"/>
                <a:gd name="connsiteY7" fmla="*/ 190 h 116254"/>
                <a:gd name="connsiteX8" fmla="*/ 28522 w 85910"/>
                <a:gd name="connsiteY8" fmla="*/ 8141 h 116254"/>
                <a:gd name="connsiteX9" fmla="*/ 20905 w 85910"/>
                <a:gd name="connsiteY9" fmla="*/ 1074 h 116254"/>
                <a:gd name="connsiteX10" fmla="*/ 7797 w 85910"/>
                <a:gd name="connsiteY10" fmla="*/ 1074 h 116254"/>
                <a:gd name="connsiteX11" fmla="*/ 181 w 85910"/>
                <a:gd name="connsiteY11" fmla="*/ 6904 h 116254"/>
                <a:gd name="connsiteX12" fmla="*/ 7797 w 85910"/>
                <a:gd name="connsiteY12" fmla="*/ 12735 h 116254"/>
                <a:gd name="connsiteX13" fmla="*/ 15060 w 85910"/>
                <a:gd name="connsiteY13" fmla="*/ 12735 h 116254"/>
                <a:gd name="connsiteX14" fmla="*/ 15060 w 85910"/>
                <a:gd name="connsiteY14" fmla="*/ 104784 h 116254"/>
                <a:gd name="connsiteX15" fmla="*/ 7797 w 85910"/>
                <a:gd name="connsiteY15" fmla="*/ 104784 h 116254"/>
                <a:gd name="connsiteX16" fmla="*/ 181 w 85910"/>
                <a:gd name="connsiteY16" fmla="*/ 110615 h 116254"/>
                <a:gd name="connsiteX17" fmla="*/ 7797 w 85910"/>
                <a:gd name="connsiteY17" fmla="*/ 116445 h 116254"/>
                <a:gd name="connsiteX18" fmla="*/ 35785 w 85910"/>
                <a:gd name="connsiteY18" fmla="*/ 116445 h 116254"/>
                <a:gd name="connsiteX19" fmla="*/ 28522 w 85910"/>
                <a:gd name="connsiteY19" fmla="*/ 30756 h 116254"/>
                <a:gd name="connsiteX20" fmla="*/ 49779 w 85910"/>
                <a:gd name="connsiteY20" fmla="*/ 11851 h 116254"/>
                <a:gd name="connsiteX21" fmla="*/ 72629 w 85910"/>
                <a:gd name="connsiteY21" fmla="*/ 39060 h 116254"/>
                <a:gd name="connsiteX22" fmla="*/ 48184 w 85910"/>
                <a:gd name="connsiteY22" fmla="*/ 66445 h 116254"/>
                <a:gd name="connsiteX23" fmla="*/ 28522 w 85910"/>
                <a:gd name="connsiteY23" fmla="*/ 42947 h 116254"/>
                <a:gd name="connsiteX24" fmla="*/ 28522 w 85910"/>
                <a:gd name="connsiteY24" fmla="*/ 30756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785" y="116445"/>
                  </a:moveTo>
                  <a:cubicBezTo>
                    <a:pt x="38619" y="116445"/>
                    <a:pt x="43402" y="116445"/>
                    <a:pt x="43402" y="110615"/>
                  </a:cubicBezTo>
                  <a:cubicBezTo>
                    <a:pt x="43402" y="104784"/>
                    <a:pt x="38619" y="104784"/>
                    <a:pt x="35785" y="104784"/>
                  </a:cubicBezTo>
                  <a:lnTo>
                    <a:pt x="28522" y="104784"/>
                  </a:lnTo>
                  <a:lnTo>
                    <a:pt x="28522" y="69802"/>
                  </a:lnTo>
                  <a:cubicBezTo>
                    <a:pt x="34013" y="75102"/>
                    <a:pt x="40922" y="78106"/>
                    <a:pt x="48716" y="78106"/>
                  </a:cubicBezTo>
                  <a:cubicBezTo>
                    <a:pt x="68378" y="78106"/>
                    <a:pt x="86091" y="61498"/>
                    <a:pt x="86091" y="39060"/>
                  </a:cubicBezTo>
                  <a:cubicBezTo>
                    <a:pt x="86091" y="17682"/>
                    <a:pt x="70326" y="190"/>
                    <a:pt x="50487" y="190"/>
                  </a:cubicBezTo>
                  <a:cubicBezTo>
                    <a:pt x="42162" y="190"/>
                    <a:pt x="34899" y="3194"/>
                    <a:pt x="28522" y="8141"/>
                  </a:cubicBezTo>
                  <a:cubicBezTo>
                    <a:pt x="28522" y="1074"/>
                    <a:pt x="24625" y="1074"/>
                    <a:pt x="20905" y="1074"/>
                  </a:cubicBezTo>
                  <a:lnTo>
                    <a:pt x="7797" y="1074"/>
                  </a:lnTo>
                  <a:cubicBezTo>
                    <a:pt x="4963" y="1074"/>
                    <a:pt x="181" y="1074"/>
                    <a:pt x="181" y="6904"/>
                  </a:cubicBezTo>
                  <a:cubicBezTo>
                    <a:pt x="181" y="12735"/>
                    <a:pt x="4963" y="12735"/>
                    <a:pt x="7797" y="12735"/>
                  </a:cubicBezTo>
                  <a:lnTo>
                    <a:pt x="15060" y="12735"/>
                  </a:lnTo>
                  <a:lnTo>
                    <a:pt x="15060" y="104784"/>
                  </a:lnTo>
                  <a:lnTo>
                    <a:pt x="7797" y="104784"/>
                  </a:lnTo>
                  <a:cubicBezTo>
                    <a:pt x="4963" y="104784"/>
                    <a:pt x="181" y="104784"/>
                    <a:pt x="181" y="110615"/>
                  </a:cubicBezTo>
                  <a:cubicBezTo>
                    <a:pt x="181" y="116445"/>
                    <a:pt x="4963" y="116445"/>
                    <a:pt x="7797" y="116445"/>
                  </a:cubicBezTo>
                  <a:lnTo>
                    <a:pt x="35785" y="116445"/>
                  </a:lnTo>
                  <a:close/>
                  <a:moveTo>
                    <a:pt x="28522" y="30756"/>
                  </a:moveTo>
                  <a:cubicBezTo>
                    <a:pt x="28522" y="20508"/>
                    <a:pt x="38973" y="11851"/>
                    <a:pt x="49779" y="11851"/>
                  </a:cubicBezTo>
                  <a:cubicBezTo>
                    <a:pt x="62178" y="11851"/>
                    <a:pt x="72629" y="23865"/>
                    <a:pt x="72629" y="39060"/>
                  </a:cubicBezTo>
                  <a:cubicBezTo>
                    <a:pt x="72629" y="55138"/>
                    <a:pt x="60584" y="66445"/>
                    <a:pt x="48184" y="66445"/>
                  </a:cubicBezTo>
                  <a:cubicBezTo>
                    <a:pt x="35076" y="66445"/>
                    <a:pt x="28522" y="51781"/>
                    <a:pt x="28522" y="42947"/>
                  </a:cubicBezTo>
                  <a:lnTo>
                    <a:pt x="28522" y="30756"/>
                  </a:lnTo>
                  <a:close/>
                </a:path>
              </a:pathLst>
            </a:custGeom>
            <a:solidFill>
              <a:srgbClr val="000000"/>
            </a:solidFill>
            <a:ln w="35560"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3B795A05-2AD1-E877-C41C-2CF9605A5628}"/>
                </a:ext>
              </a:extLst>
            </p:cNvPr>
            <p:cNvSpPr/>
            <p:nvPr>
              <p:custDataLst>
                <p:tags r:id="rId340"/>
              </p:custDataLst>
            </p:nvPr>
          </p:nvSpPr>
          <p:spPr>
            <a:xfrm>
              <a:off x="7209745" y="7315232"/>
              <a:ext cx="62377" cy="77107"/>
            </a:xfrm>
            <a:custGeom>
              <a:avLst/>
              <a:gdLst>
                <a:gd name="connsiteX0" fmla="*/ 35105 w 62377"/>
                <a:gd name="connsiteY0" fmla="*/ 45623 h 77107"/>
                <a:gd name="connsiteX1" fmla="*/ 34978 w 62377"/>
                <a:gd name="connsiteY1" fmla="*/ 45371 h 77107"/>
                <a:gd name="connsiteX2" fmla="*/ 50161 w 62377"/>
                <a:gd name="connsiteY2" fmla="*/ 31237 h 77107"/>
                <a:gd name="connsiteX3" fmla="*/ 54337 w 62377"/>
                <a:gd name="connsiteY3" fmla="*/ 31237 h 77107"/>
                <a:gd name="connsiteX4" fmla="*/ 59777 w 62377"/>
                <a:gd name="connsiteY4" fmla="*/ 27072 h 77107"/>
                <a:gd name="connsiteX5" fmla="*/ 54337 w 62377"/>
                <a:gd name="connsiteY5" fmla="*/ 22907 h 77107"/>
                <a:gd name="connsiteX6" fmla="*/ 34978 w 62377"/>
                <a:gd name="connsiteY6" fmla="*/ 22907 h 77107"/>
                <a:gd name="connsiteX7" fmla="*/ 29538 w 62377"/>
                <a:gd name="connsiteY7" fmla="*/ 27072 h 77107"/>
                <a:gd name="connsiteX8" fmla="*/ 34978 w 62377"/>
                <a:gd name="connsiteY8" fmla="*/ 31237 h 77107"/>
                <a:gd name="connsiteX9" fmla="*/ 38521 w 62377"/>
                <a:gd name="connsiteY9" fmla="*/ 31237 h 77107"/>
                <a:gd name="connsiteX10" fmla="*/ 19289 w 62377"/>
                <a:gd name="connsiteY10" fmla="*/ 49031 h 77107"/>
                <a:gd name="connsiteX11" fmla="*/ 19289 w 62377"/>
                <a:gd name="connsiteY11" fmla="*/ 5618 h 77107"/>
                <a:gd name="connsiteX12" fmla="*/ 13849 w 62377"/>
                <a:gd name="connsiteY12" fmla="*/ 192 h 77107"/>
                <a:gd name="connsiteX13" fmla="*/ 5751 w 62377"/>
                <a:gd name="connsiteY13" fmla="*/ 192 h 77107"/>
                <a:gd name="connsiteX14" fmla="*/ 184 w 62377"/>
                <a:gd name="connsiteY14" fmla="*/ 4356 h 77107"/>
                <a:gd name="connsiteX15" fmla="*/ 5751 w 62377"/>
                <a:gd name="connsiteY15" fmla="*/ 8521 h 77107"/>
                <a:gd name="connsiteX16" fmla="*/ 11445 w 62377"/>
                <a:gd name="connsiteY16" fmla="*/ 8521 h 77107"/>
                <a:gd name="connsiteX17" fmla="*/ 11445 w 62377"/>
                <a:gd name="connsiteY17" fmla="*/ 68970 h 77107"/>
                <a:gd name="connsiteX18" fmla="*/ 5751 w 62377"/>
                <a:gd name="connsiteY18" fmla="*/ 68970 h 77107"/>
                <a:gd name="connsiteX19" fmla="*/ 184 w 62377"/>
                <a:gd name="connsiteY19" fmla="*/ 73135 h 77107"/>
                <a:gd name="connsiteX20" fmla="*/ 5751 w 62377"/>
                <a:gd name="connsiteY20" fmla="*/ 77299 h 77107"/>
                <a:gd name="connsiteX21" fmla="*/ 24983 w 62377"/>
                <a:gd name="connsiteY21" fmla="*/ 77299 h 77107"/>
                <a:gd name="connsiteX22" fmla="*/ 30550 w 62377"/>
                <a:gd name="connsiteY22" fmla="*/ 73135 h 77107"/>
                <a:gd name="connsiteX23" fmla="*/ 24983 w 62377"/>
                <a:gd name="connsiteY23" fmla="*/ 68970 h 77107"/>
                <a:gd name="connsiteX24" fmla="*/ 19289 w 62377"/>
                <a:gd name="connsiteY24" fmla="*/ 68970 h 77107"/>
                <a:gd name="connsiteX25" fmla="*/ 19289 w 62377"/>
                <a:gd name="connsiteY25" fmla="*/ 59758 h 77107"/>
                <a:gd name="connsiteX26" fmla="*/ 29158 w 62377"/>
                <a:gd name="connsiteY26" fmla="*/ 50671 h 77107"/>
                <a:gd name="connsiteX27" fmla="*/ 43455 w 62377"/>
                <a:gd name="connsiteY27" fmla="*/ 68970 h 77107"/>
                <a:gd name="connsiteX28" fmla="*/ 36750 w 62377"/>
                <a:gd name="connsiteY28" fmla="*/ 73135 h 77107"/>
                <a:gd name="connsiteX29" fmla="*/ 42317 w 62377"/>
                <a:gd name="connsiteY29" fmla="*/ 77299 h 77107"/>
                <a:gd name="connsiteX30" fmla="*/ 57120 w 62377"/>
                <a:gd name="connsiteY30" fmla="*/ 77299 h 77107"/>
                <a:gd name="connsiteX31" fmla="*/ 62561 w 62377"/>
                <a:gd name="connsiteY31" fmla="*/ 73135 h 77107"/>
                <a:gd name="connsiteX32" fmla="*/ 57120 w 62377"/>
                <a:gd name="connsiteY32" fmla="*/ 68970 h 77107"/>
                <a:gd name="connsiteX33" fmla="*/ 53451 w 62377"/>
                <a:gd name="connsiteY33" fmla="*/ 68970 h 77107"/>
                <a:gd name="connsiteX34" fmla="*/ 35105 w 62377"/>
                <a:gd name="connsiteY34" fmla="*/ 45623 h 7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377" h="77107">
                  <a:moveTo>
                    <a:pt x="35105" y="45623"/>
                  </a:moveTo>
                  <a:lnTo>
                    <a:pt x="34978" y="45371"/>
                  </a:lnTo>
                  <a:lnTo>
                    <a:pt x="50161" y="31237"/>
                  </a:lnTo>
                  <a:lnTo>
                    <a:pt x="54337" y="31237"/>
                  </a:lnTo>
                  <a:cubicBezTo>
                    <a:pt x="56361" y="31237"/>
                    <a:pt x="59777" y="31237"/>
                    <a:pt x="59777" y="27072"/>
                  </a:cubicBezTo>
                  <a:cubicBezTo>
                    <a:pt x="59777" y="22907"/>
                    <a:pt x="56361" y="22907"/>
                    <a:pt x="54337" y="22907"/>
                  </a:cubicBezTo>
                  <a:lnTo>
                    <a:pt x="34978" y="22907"/>
                  </a:lnTo>
                  <a:cubicBezTo>
                    <a:pt x="32954" y="22907"/>
                    <a:pt x="29538" y="22907"/>
                    <a:pt x="29538" y="27072"/>
                  </a:cubicBezTo>
                  <a:cubicBezTo>
                    <a:pt x="29538" y="31237"/>
                    <a:pt x="32954" y="31237"/>
                    <a:pt x="34978" y="31237"/>
                  </a:cubicBezTo>
                  <a:lnTo>
                    <a:pt x="38521" y="31237"/>
                  </a:lnTo>
                  <a:lnTo>
                    <a:pt x="19289" y="49031"/>
                  </a:lnTo>
                  <a:lnTo>
                    <a:pt x="19289" y="5618"/>
                  </a:lnTo>
                  <a:cubicBezTo>
                    <a:pt x="19289" y="1327"/>
                    <a:pt x="18024" y="192"/>
                    <a:pt x="13849" y="192"/>
                  </a:cubicBezTo>
                  <a:lnTo>
                    <a:pt x="5751" y="192"/>
                  </a:lnTo>
                  <a:cubicBezTo>
                    <a:pt x="3853" y="192"/>
                    <a:pt x="184" y="192"/>
                    <a:pt x="184" y="4356"/>
                  </a:cubicBezTo>
                  <a:cubicBezTo>
                    <a:pt x="184" y="8521"/>
                    <a:pt x="3980" y="8521"/>
                    <a:pt x="5751" y="8521"/>
                  </a:cubicBezTo>
                  <a:lnTo>
                    <a:pt x="11445" y="8521"/>
                  </a:lnTo>
                  <a:lnTo>
                    <a:pt x="11445" y="68970"/>
                  </a:lnTo>
                  <a:lnTo>
                    <a:pt x="5751" y="68970"/>
                  </a:lnTo>
                  <a:cubicBezTo>
                    <a:pt x="3853" y="68970"/>
                    <a:pt x="184" y="68970"/>
                    <a:pt x="184" y="73135"/>
                  </a:cubicBezTo>
                  <a:cubicBezTo>
                    <a:pt x="184" y="77299"/>
                    <a:pt x="3980" y="77299"/>
                    <a:pt x="5751" y="77299"/>
                  </a:cubicBezTo>
                  <a:lnTo>
                    <a:pt x="24983" y="77299"/>
                  </a:lnTo>
                  <a:cubicBezTo>
                    <a:pt x="26881" y="77299"/>
                    <a:pt x="30550" y="77299"/>
                    <a:pt x="30550" y="73135"/>
                  </a:cubicBezTo>
                  <a:cubicBezTo>
                    <a:pt x="30550" y="68970"/>
                    <a:pt x="26754" y="68970"/>
                    <a:pt x="24983" y="68970"/>
                  </a:cubicBezTo>
                  <a:lnTo>
                    <a:pt x="19289" y="68970"/>
                  </a:lnTo>
                  <a:lnTo>
                    <a:pt x="19289" y="59758"/>
                  </a:lnTo>
                  <a:lnTo>
                    <a:pt x="29158" y="50671"/>
                  </a:lnTo>
                  <a:lnTo>
                    <a:pt x="43455" y="68970"/>
                  </a:lnTo>
                  <a:cubicBezTo>
                    <a:pt x="40166" y="68970"/>
                    <a:pt x="36750" y="68970"/>
                    <a:pt x="36750" y="73135"/>
                  </a:cubicBezTo>
                  <a:cubicBezTo>
                    <a:pt x="36750" y="77299"/>
                    <a:pt x="40545" y="77299"/>
                    <a:pt x="42317" y="77299"/>
                  </a:cubicBezTo>
                  <a:lnTo>
                    <a:pt x="57120" y="77299"/>
                  </a:lnTo>
                  <a:cubicBezTo>
                    <a:pt x="59145" y="77299"/>
                    <a:pt x="62561" y="77299"/>
                    <a:pt x="62561" y="73135"/>
                  </a:cubicBezTo>
                  <a:cubicBezTo>
                    <a:pt x="62561" y="68970"/>
                    <a:pt x="59145" y="68970"/>
                    <a:pt x="57120" y="68970"/>
                  </a:cubicBezTo>
                  <a:lnTo>
                    <a:pt x="53451" y="68970"/>
                  </a:lnTo>
                  <a:lnTo>
                    <a:pt x="35105" y="45623"/>
                  </a:lnTo>
                  <a:close/>
                </a:path>
              </a:pathLst>
            </a:custGeom>
            <a:solidFill>
              <a:srgbClr val="000000"/>
            </a:solidFill>
            <a:ln w="25400"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EAFBAC90-4898-119E-4612-683ECE40BC09}"/>
                </a:ext>
              </a:extLst>
            </p:cNvPr>
            <p:cNvSpPr/>
            <p:nvPr>
              <p:custDataLst>
                <p:tags r:id="rId341"/>
              </p:custDataLst>
            </p:nvPr>
          </p:nvSpPr>
          <p:spPr>
            <a:xfrm>
              <a:off x="7372024" y="7102081"/>
              <a:ext cx="10122" cy="252398"/>
            </a:xfrm>
            <a:custGeom>
              <a:avLst/>
              <a:gdLst>
                <a:gd name="connsiteX0" fmla="*/ 10311 w 10122"/>
                <a:gd name="connsiteY0" fmla="*/ 9274 h 252398"/>
                <a:gd name="connsiteX1" fmla="*/ 5250 w 10122"/>
                <a:gd name="connsiteY1" fmla="*/ 188 h 252398"/>
                <a:gd name="connsiteX2" fmla="*/ 189 w 10122"/>
                <a:gd name="connsiteY2" fmla="*/ 9274 h 252398"/>
                <a:gd name="connsiteX3" fmla="*/ 189 w 10122"/>
                <a:gd name="connsiteY3" fmla="*/ 243500 h 252398"/>
                <a:gd name="connsiteX4" fmla="*/ 5250 w 10122"/>
                <a:gd name="connsiteY4" fmla="*/ 252586 h 252398"/>
                <a:gd name="connsiteX5" fmla="*/ 10311 w 10122"/>
                <a:gd name="connsiteY5" fmla="*/ 243500 h 252398"/>
                <a:gd name="connsiteX6" fmla="*/ 10311 w 10122"/>
                <a:gd name="connsiteY6" fmla="*/ 9274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311" y="9274"/>
                  </a:moveTo>
                  <a:cubicBezTo>
                    <a:pt x="10311" y="4731"/>
                    <a:pt x="10311" y="188"/>
                    <a:pt x="5250" y="188"/>
                  </a:cubicBezTo>
                  <a:cubicBezTo>
                    <a:pt x="189" y="188"/>
                    <a:pt x="189" y="4731"/>
                    <a:pt x="189" y="9274"/>
                  </a:cubicBezTo>
                  <a:lnTo>
                    <a:pt x="189" y="243500"/>
                  </a:lnTo>
                  <a:cubicBezTo>
                    <a:pt x="189" y="248043"/>
                    <a:pt x="189" y="252586"/>
                    <a:pt x="5250" y="252586"/>
                  </a:cubicBezTo>
                  <a:cubicBezTo>
                    <a:pt x="10311" y="252586"/>
                    <a:pt x="10311" y="248043"/>
                    <a:pt x="10311" y="243500"/>
                  </a:cubicBezTo>
                  <a:lnTo>
                    <a:pt x="10311" y="9274"/>
                  </a:lnTo>
                  <a:close/>
                </a:path>
              </a:pathLst>
            </a:custGeom>
            <a:solidFill>
              <a:srgbClr val="000000"/>
            </a:solidFill>
            <a:ln w="25400"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B3DB9FAD-C000-F914-F632-BD27B6AB9D6E}"/>
                </a:ext>
              </a:extLst>
            </p:cNvPr>
            <p:cNvSpPr/>
            <p:nvPr>
              <p:custDataLst>
                <p:tags r:id="rId342"/>
              </p:custDataLst>
            </p:nvPr>
          </p:nvSpPr>
          <p:spPr>
            <a:xfrm>
              <a:off x="7404105" y="7179820"/>
              <a:ext cx="132092" cy="160525"/>
            </a:xfrm>
            <a:custGeom>
              <a:avLst/>
              <a:gdLst>
                <a:gd name="connsiteX0" fmla="*/ 19677 w 132092"/>
                <a:gd name="connsiteY0" fmla="*/ 142541 h 160525"/>
                <a:gd name="connsiteX1" fmla="*/ 6012 w 132092"/>
                <a:gd name="connsiteY1" fmla="*/ 152889 h 160525"/>
                <a:gd name="connsiteX2" fmla="*/ 192 w 132092"/>
                <a:gd name="connsiteY2" fmla="*/ 157684 h 160525"/>
                <a:gd name="connsiteX3" fmla="*/ 3481 w 132092"/>
                <a:gd name="connsiteY3" fmla="*/ 160713 h 160525"/>
                <a:gd name="connsiteX4" fmla="*/ 24738 w 132092"/>
                <a:gd name="connsiteY4" fmla="*/ 159956 h 160525"/>
                <a:gd name="connsiteX5" fmla="*/ 49790 w 132092"/>
                <a:gd name="connsiteY5" fmla="*/ 160713 h 160525"/>
                <a:gd name="connsiteX6" fmla="*/ 54345 w 132092"/>
                <a:gd name="connsiteY6" fmla="*/ 155665 h 160525"/>
                <a:gd name="connsiteX7" fmla="*/ 48272 w 132092"/>
                <a:gd name="connsiteY7" fmla="*/ 152889 h 160525"/>
                <a:gd name="connsiteX8" fmla="*/ 35619 w 132092"/>
                <a:gd name="connsiteY8" fmla="*/ 148850 h 160525"/>
                <a:gd name="connsiteX9" fmla="*/ 48018 w 132092"/>
                <a:gd name="connsiteY9" fmla="*/ 98371 h 160525"/>
                <a:gd name="connsiteX10" fmla="*/ 71299 w 132092"/>
                <a:gd name="connsiteY10" fmla="*/ 114524 h 160525"/>
                <a:gd name="connsiteX11" fmla="*/ 132284 w 132092"/>
                <a:gd name="connsiteY11" fmla="*/ 40571 h 160525"/>
                <a:gd name="connsiteX12" fmla="*/ 98629 w 132092"/>
                <a:gd name="connsiteY12" fmla="*/ 188 h 160525"/>
                <a:gd name="connsiteX13" fmla="*/ 65479 w 132092"/>
                <a:gd name="connsiteY13" fmla="*/ 19117 h 160525"/>
                <a:gd name="connsiteX14" fmla="*/ 42704 w 132092"/>
                <a:gd name="connsiteY14" fmla="*/ 188 h 160525"/>
                <a:gd name="connsiteX15" fmla="*/ 23979 w 132092"/>
                <a:gd name="connsiteY15" fmla="*/ 14574 h 160525"/>
                <a:gd name="connsiteX16" fmla="*/ 16134 w 132092"/>
                <a:gd name="connsiteY16" fmla="*/ 39057 h 160525"/>
                <a:gd name="connsiteX17" fmla="*/ 19171 w 132092"/>
                <a:gd name="connsiteY17" fmla="*/ 41581 h 160525"/>
                <a:gd name="connsiteX18" fmla="*/ 23472 w 132092"/>
                <a:gd name="connsiteY18" fmla="*/ 35776 h 160525"/>
                <a:gd name="connsiteX19" fmla="*/ 41945 w 132092"/>
                <a:gd name="connsiteY19" fmla="*/ 5740 h 160525"/>
                <a:gd name="connsiteX20" fmla="*/ 49790 w 132092"/>
                <a:gd name="connsiteY20" fmla="*/ 17351 h 160525"/>
                <a:gd name="connsiteX21" fmla="*/ 48018 w 132092"/>
                <a:gd name="connsiteY21" fmla="*/ 30223 h 160525"/>
                <a:gd name="connsiteX22" fmla="*/ 19677 w 132092"/>
                <a:gd name="connsiteY22" fmla="*/ 142541 h 160525"/>
                <a:gd name="connsiteX23" fmla="*/ 64214 w 132092"/>
                <a:gd name="connsiteY23" fmla="*/ 32999 h 160525"/>
                <a:gd name="connsiteX24" fmla="*/ 77372 w 132092"/>
                <a:gd name="connsiteY24" fmla="*/ 15331 h 160525"/>
                <a:gd name="connsiteX25" fmla="*/ 97870 w 132092"/>
                <a:gd name="connsiteY25" fmla="*/ 5740 h 160525"/>
                <a:gd name="connsiteX26" fmla="*/ 114065 w 132092"/>
                <a:gd name="connsiteY26" fmla="*/ 29466 h 160525"/>
                <a:gd name="connsiteX27" fmla="*/ 101159 w 132092"/>
                <a:gd name="connsiteY27" fmla="*/ 82974 h 160525"/>
                <a:gd name="connsiteX28" fmla="*/ 71046 w 132092"/>
                <a:gd name="connsiteY28" fmla="*/ 108971 h 160525"/>
                <a:gd name="connsiteX29" fmla="*/ 51055 w 132092"/>
                <a:gd name="connsiteY29" fmla="*/ 86508 h 160525"/>
                <a:gd name="connsiteX30" fmla="*/ 51814 w 132092"/>
                <a:gd name="connsiteY30" fmla="*/ 82470 h 160525"/>
                <a:gd name="connsiteX31" fmla="*/ 64214 w 132092"/>
                <a:gd name="connsiteY31" fmla="*/ 32999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677" y="142541"/>
                  </a:moveTo>
                  <a:cubicBezTo>
                    <a:pt x="17652" y="151122"/>
                    <a:pt x="17146" y="152889"/>
                    <a:pt x="6012" y="152889"/>
                  </a:cubicBezTo>
                  <a:cubicBezTo>
                    <a:pt x="2975" y="152889"/>
                    <a:pt x="192" y="152889"/>
                    <a:pt x="192" y="157684"/>
                  </a:cubicBezTo>
                  <a:cubicBezTo>
                    <a:pt x="192" y="159704"/>
                    <a:pt x="1457" y="160713"/>
                    <a:pt x="3481" y="160713"/>
                  </a:cubicBezTo>
                  <a:cubicBezTo>
                    <a:pt x="10314" y="160713"/>
                    <a:pt x="17652" y="159956"/>
                    <a:pt x="24738" y="159956"/>
                  </a:cubicBezTo>
                  <a:cubicBezTo>
                    <a:pt x="33088" y="159956"/>
                    <a:pt x="41692" y="160713"/>
                    <a:pt x="49790" y="160713"/>
                  </a:cubicBezTo>
                  <a:cubicBezTo>
                    <a:pt x="51055" y="160713"/>
                    <a:pt x="54345" y="160713"/>
                    <a:pt x="54345" y="155665"/>
                  </a:cubicBezTo>
                  <a:cubicBezTo>
                    <a:pt x="54345" y="152889"/>
                    <a:pt x="51814" y="152889"/>
                    <a:pt x="48272" y="152889"/>
                  </a:cubicBezTo>
                  <a:cubicBezTo>
                    <a:pt x="35619" y="152889"/>
                    <a:pt x="35619" y="151122"/>
                    <a:pt x="35619" y="148850"/>
                  </a:cubicBezTo>
                  <a:cubicBezTo>
                    <a:pt x="35619" y="145822"/>
                    <a:pt x="46247" y="104681"/>
                    <a:pt x="48018" y="98371"/>
                  </a:cubicBezTo>
                  <a:cubicBezTo>
                    <a:pt x="51308" y="105690"/>
                    <a:pt x="58394" y="114524"/>
                    <a:pt x="71299" y="114524"/>
                  </a:cubicBezTo>
                  <a:cubicBezTo>
                    <a:pt x="100653" y="114524"/>
                    <a:pt x="132284" y="77674"/>
                    <a:pt x="132284" y="40571"/>
                  </a:cubicBezTo>
                  <a:cubicBezTo>
                    <a:pt x="132284" y="16846"/>
                    <a:pt x="117861" y="188"/>
                    <a:pt x="98629" y="188"/>
                  </a:cubicBezTo>
                  <a:cubicBezTo>
                    <a:pt x="85976" y="188"/>
                    <a:pt x="73830" y="9274"/>
                    <a:pt x="65479" y="19117"/>
                  </a:cubicBezTo>
                  <a:cubicBezTo>
                    <a:pt x="62948" y="5488"/>
                    <a:pt x="52067" y="188"/>
                    <a:pt x="42704" y="188"/>
                  </a:cubicBezTo>
                  <a:cubicBezTo>
                    <a:pt x="31064" y="188"/>
                    <a:pt x="26256" y="10031"/>
                    <a:pt x="23979" y="14574"/>
                  </a:cubicBezTo>
                  <a:cubicBezTo>
                    <a:pt x="19424" y="23156"/>
                    <a:pt x="16134" y="38300"/>
                    <a:pt x="16134" y="39057"/>
                  </a:cubicBezTo>
                  <a:cubicBezTo>
                    <a:pt x="16134" y="41581"/>
                    <a:pt x="18665" y="41581"/>
                    <a:pt x="19171" y="41581"/>
                  </a:cubicBezTo>
                  <a:cubicBezTo>
                    <a:pt x="21701" y="41581"/>
                    <a:pt x="21954" y="41329"/>
                    <a:pt x="23472" y="35776"/>
                  </a:cubicBezTo>
                  <a:cubicBezTo>
                    <a:pt x="27774" y="17855"/>
                    <a:pt x="32835" y="5740"/>
                    <a:pt x="41945" y="5740"/>
                  </a:cubicBezTo>
                  <a:cubicBezTo>
                    <a:pt x="46247" y="5740"/>
                    <a:pt x="49790" y="7760"/>
                    <a:pt x="49790" y="17351"/>
                  </a:cubicBezTo>
                  <a:cubicBezTo>
                    <a:pt x="49790" y="23156"/>
                    <a:pt x="49031" y="25932"/>
                    <a:pt x="48018" y="30223"/>
                  </a:cubicBezTo>
                  <a:lnTo>
                    <a:pt x="19677" y="142541"/>
                  </a:lnTo>
                  <a:close/>
                  <a:moveTo>
                    <a:pt x="64214" y="32999"/>
                  </a:moveTo>
                  <a:cubicBezTo>
                    <a:pt x="65985" y="26185"/>
                    <a:pt x="72817" y="19117"/>
                    <a:pt x="77372" y="15331"/>
                  </a:cubicBezTo>
                  <a:cubicBezTo>
                    <a:pt x="86229" y="7507"/>
                    <a:pt x="93568" y="5740"/>
                    <a:pt x="97870" y="5740"/>
                  </a:cubicBezTo>
                  <a:cubicBezTo>
                    <a:pt x="107992" y="5740"/>
                    <a:pt x="114065" y="14574"/>
                    <a:pt x="114065" y="29466"/>
                  </a:cubicBezTo>
                  <a:cubicBezTo>
                    <a:pt x="114065" y="44357"/>
                    <a:pt x="105714" y="73383"/>
                    <a:pt x="101159" y="82974"/>
                  </a:cubicBezTo>
                  <a:cubicBezTo>
                    <a:pt x="92555" y="100642"/>
                    <a:pt x="80409" y="108971"/>
                    <a:pt x="71046" y="108971"/>
                  </a:cubicBezTo>
                  <a:cubicBezTo>
                    <a:pt x="54345" y="108971"/>
                    <a:pt x="51055" y="88022"/>
                    <a:pt x="51055" y="86508"/>
                  </a:cubicBezTo>
                  <a:cubicBezTo>
                    <a:pt x="51055" y="86003"/>
                    <a:pt x="51055" y="85498"/>
                    <a:pt x="51814" y="82470"/>
                  </a:cubicBezTo>
                  <a:lnTo>
                    <a:pt x="64214" y="32999"/>
                  </a:lnTo>
                  <a:close/>
                </a:path>
              </a:pathLst>
            </a:custGeom>
            <a:solidFill>
              <a:srgbClr val="000000"/>
            </a:solidFill>
            <a:ln w="25400"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9F7F62E5-1916-CAFB-F3A8-9BDCA8BAC29F}"/>
                </a:ext>
              </a:extLst>
            </p:cNvPr>
            <p:cNvSpPr/>
            <p:nvPr>
              <p:custDataLst>
                <p:tags r:id="rId343"/>
              </p:custDataLst>
            </p:nvPr>
          </p:nvSpPr>
          <p:spPr>
            <a:xfrm>
              <a:off x="7552805" y="7206624"/>
              <a:ext cx="87150" cy="124382"/>
            </a:xfrm>
            <a:custGeom>
              <a:avLst/>
              <a:gdLst>
                <a:gd name="connsiteX0" fmla="*/ 42355 w 87150"/>
                <a:gd name="connsiteY0" fmla="*/ 5489 h 124382"/>
                <a:gd name="connsiteX1" fmla="*/ 43064 w 87150"/>
                <a:gd name="connsiteY1" fmla="*/ 2663 h 124382"/>
                <a:gd name="connsiteX2" fmla="*/ 40229 w 87150"/>
                <a:gd name="connsiteY2" fmla="*/ 189 h 124382"/>
                <a:gd name="connsiteX3" fmla="*/ 17556 w 87150"/>
                <a:gd name="connsiteY3" fmla="*/ 1956 h 124382"/>
                <a:gd name="connsiteX4" fmla="*/ 13659 w 87150"/>
                <a:gd name="connsiteY4" fmla="*/ 6019 h 124382"/>
                <a:gd name="connsiteX5" fmla="*/ 18265 w 87150"/>
                <a:gd name="connsiteY5" fmla="*/ 8493 h 124382"/>
                <a:gd name="connsiteX6" fmla="*/ 26767 w 87150"/>
                <a:gd name="connsiteY6" fmla="*/ 11143 h 124382"/>
                <a:gd name="connsiteX7" fmla="*/ 26059 w 87150"/>
                <a:gd name="connsiteY7" fmla="*/ 15030 h 124382"/>
                <a:gd name="connsiteX8" fmla="*/ 1083 w 87150"/>
                <a:gd name="connsiteY8" fmla="*/ 115031 h 124382"/>
                <a:gd name="connsiteX9" fmla="*/ 197 w 87150"/>
                <a:gd name="connsiteY9" fmla="*/ 118917 h 124382"/>
                <a:gd name="connsiteX10" fmla="*/ 6219 w 87150"/>
                <a:gd name="connsiteY10" fmla="*/ 124571 h 124382"/>
                <a:gd name="connsiteX11" fmla="*/ 14368 w 87150"/>
                <a:gd name="connsiteY11" fmla="*/ 117151 h 124382"/>
                <a:gd name="connsiteX12" fmla="*/ 23047 w 87150"/>
                <a:gd name="connsiteY12" fmla="*/ 82875 h 124382"/>
                <a:gd name="connsiteX13" fmla="*/ 45721 w 87150"/>
                <a:gd name="connsiteY13" fmla="*/ 97363 h 124382"/>
                <a:gd name="connsiteX14" fmla="*/ 45366 w 87150"/>
                <a:gd name="connsiteY14" fmla="*/ 100896 h 124382"/>
                <a:gd name="connsiteX15" fmla="*/ 44658 w 87150"/>
                <a:gd name="connsiteY15" fmla="*/ 106373 h 124382"/>
                <a:gd name="connsiteX16" fmla="*/ 63434 w 87150"/>
                <a:gd name="connsiteY16" fmla="*/ 124571 h 124382"/>
                <a:gd name="connsiteX17" fmla="*/ 85931 w 87150"/>
                <a:gd name="connsiteY17" fmla="*/ 97539 h 124382"/>
                <a:gd name="connsiteX18" fmla="*/ 83096 w 87150"/>
                <a:gd name="connsiteY18" fmla="*/ 95242 h 124382"/>
                <a:gd name="connsiteX19" fmla="*/ 79554 w 87150"/>
                <a:gd name="connsiteY19" fmla="*/ 99483 h 124382"/>
                <a:gd name="connsiteX20" fmla="*/ 63966 w 87150"/>
                <a:gd name="connsiteY20" fmla="*/ 119624 h 124382"/>
                <a:gd name="connsiteX21" fmla="*/ 57766 w 87150"/>
                <a:gd name="connsiteY21" fmla="*/ 110437 h 124382"/>
                <a:gd name="connsiteX22" fmla="*/ 58829 w 87150"/>
                <a:gd name="connsiteY22" fmla="*/ 102486 h 124382"/>
                <a:gd name="connsiteX23" fmla="*/ 59714 w 87150"/>
                <a:gd name="connsiteY23" fmla="*/ 97009 h 124382"/>
                <a:gd name="connsiteX24" fmla="*/ 31018 w 87150"/>
                <a:gd name="connsiteY24" fmla="*/ 78281 h 124382"/>
                <a:gd name="connsiteX25" fmla="*/ 45721 w 87150"/>
                <a:gd name="connsiteY25" fmla="*/ 66620 h 124382"/>
                <a:gd name="connsiteX26" fmla="*/ 73531 w 87150"/>
                <a:gd name="connsiteY26" fmla="*/ 49836 h 124382"/>
                <a:gd name="connsiteX27" fmla="*/ 79377 w 87150"/>
                <a:gd name="connsiteY27" fmla="*/ 52133 h 124382"/>
                <a:gd name="connsiteX28" fmla="*/ 70165 w 87150"/>
                <a:gd name="connsiteY28" fmla="*/ 62027 h 124382"/>
                <a:gd name="connsiteX29" fmla="*/ 77251 w 87150"/>
                <a:gd name="connsiteY29" fmla="*/ 68564 h 124382"/>
                <a:gd name="connsiteX30" fmla="*/ 87348 w 87150"/>
                <a:gd name="connsiteY30" fmla="*/ 57256 h 124382"/>
                <a:gd name="connsiteX31" fmla="*/ 73708 w 87150"/>
                <a:gd name="connsiteY31" fmla="*/ 44889 h 124382"/>
                <a:gd name="connsiteX32" fmla="*/ 45366 w 87150"/>
                <a:gd name="connsiteY32" fmla="*/ 60437 h 124382"/>
                <a:gd name="connsiteX33" fmla="*/ 24819 w 87150"/>
                <a:gd name="connsiteY33" fmla="*/ 75984 h 124382"/>
                <a:gd name="connsiteX34" fmla="*/ 42355 w 87150"/>
                <a:gd name="connsiteY34" fmla="*/ 5489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355" y="5489"/>
                  </a:moveTo>
                  <a:cubicBezTo>
                    <a:pt x="42532" y="5136"/>
                    <a:pt x="43064" y="2839"/>
                    <a:pt x="43064" y="2663"/>
                  </a:cubicBezTo>
                  <a:cubicBezTo>
                    <a:pt x="43064" y="1779"/>
                    <a:pt x="42355" y="189"/>
                    <a:pt x="40229" y="189"/>
                  </a:cubicBezTo>
                  <a:cubicBezTo>
                    <a:pt x="36687" y="189"/>
                    <a:pt x="21985" y="1602"/>
                    <a:pt x="17556" y="1956"/>
                  </a:cubicBezTo>
                  <a:cubicBezTo>
                    <a:pt x="16139" y="2133"/>
                    <a:pt x="13659" y="2309"/>
                    <a:pt x="13659" y="6019"/>
                  </a:cubicBezTo>
                  <a:cubicBezTo>
                    <a:pt x="13659" y="8493"/>
                    <a:pt x="16139" y="8493"/>
                    <a:pt x="18265" y="8493"/>
                  </a:cubicBezTo>
                  <a:cubicBezTo>
                    <a:pt x="26767" y="8493"/>
                    <a:pt x="26767" y="9730"/>
                    <a:pt x="26767" y="11143"/>
                  </a:cubicBezTo>
                  <a:cubicBezTo>
                    <a:pt x="26767" y="12380"/>
                    <a:pt x="26413" y="13440"/>
                    <a:pt x="26059" y="15030"/>
                  </a:cubicBezTo>
                  <a:lnTo>
                    <a:pt x="1083" y="115031"/>
                  </a:lnTo>
                  <a:cubicBezTo>
                    <a:pt x="197" y="118211"/>
                    <a:pt x="197" y="118564"/>
                    <a:pt x="197" y="118917"/>
                  </a:cubicBezTo>
                  <a:cubicBezTo>
                    <a:pt x="197" y="121568"/>
                    <a:pt x="2322" y="124571"/>
                    <a:pt x="6219" y="124571"/>
                  </a:cubicBezTo>
                  <a:cubicBezTo>
                    <a:pt x="11002" y="124571"/>
                    <a:pt x="13305" y="121038"/>
                    <a:pt x="14368" y="117151"/>
                  </a:cubicBezTo>
                  <a:cubicBezTo>
                    <a:pt x="14722" y="116444"/>
                    <a:pt x="22339" y="85348"/>
                    <a:pt x="23047" y="82875"/>
                  </a:cubicBezTo>
                  <a:cubicBezTo>
                    <a:pt x="35624" y="84112"/>
                    <a:pt x="45721" y="88175"/>
                    <a:pt x="45721" y="97363"/>
                  </a:cubicBezTo>
                  <a:cubicBezTo>
                    <a:pt x="45721" y="98246"/>
                    <a:pt x="45721" y="99129"/>
                    <a:pt x="45366" y="100896"/>
                  </a:cubicBezTo>
                  <a:cubicBezTo>
                    <a:pt x="44658" y="103546"/>
                    <a:pt x="44658" y="104430"/>
                    <a:pt x="44658" y="106373"/>
                  </a:cubicBezTo>
                  <a:cubicBezTo>
                    <a:pt x="44658" y="118917"/>
                    <a:pt x="54932" y="124571"/>
                    <a:pt x="63434" y="124571"/>
                  </a:cubicBezTo>
                  <a:cubicBezTo>
                    <a:pt x="80616" y="124571"/>
                    <a:pt x="85931" y="97716"/>
                    <a:pt x="85931" y="97539"/>
                  </a:cubicBezTo>
                  <a:cubicBezTo>
                    <a:pt x="85931" y="95242"/>
                    <a:pt x="83628" y="95242"/>
                    <a:pt x="83096" y="95242"/>
                  </a:cubicBezTo>
                  <a:cubicBezTo>
                    <a:pt x="80616" y="95242"/>
                    <a:pt x="80439" y="96126"/>
                    <a:pt x="79554" y="99483"/>
                  </a:cubicBezTo>
                  <a:cubicBezTo>
                    <a:pt x="77428" y="107080"/>
                    <a:pt x="72645" y="119624"/>
                    <a:pt x="63966" y="119624"/>
                  </a:cubicBezTo>
                  <a:cubicBezTo>
                    <a:pt x="59183" y="119624"/>
                    <a:pt x="57766" y="115207"/>
                    <a:pt x="57766" y="110437"/>
                  </a:cubicBezTo>
                  <a:cubicBezTo>
                    <a:pt x="57766" y="107433"/>
                    <a:pt x="57766" y="107080"/>
                    <a:pt x="58829" y="102486"/>
                  </a:cubicBezTo>
                  <a:cubicBezTo>
                    <a:pt x="59006" y="101956"/>
                    <a:pt x="59714" y="98953"/>
                    <a:pt x="59714" y="97009"/>
                  </a:cubicBezTo>
                  <a:cubicBezTo>
                    <a:pt x="59714" y="81285"/>
                    <a:pt x="38458" y="78811"/>
                    <a:pt x="31018" y="78281"/>
                  </a:cubicBezTo>
                  <a:cubicBezTo>
                    <a:pt x="36155" y="75101"/>
                    <a:pt x="42709" y="69271"/>
                    <a:pt x="45721" y="66620"/>
                  </a:cubicBezTo>
                  <a:cubicBezTo>
                    <a:pt x="54755" y="58140"/>
                    <a:pt x="63611" y="49836"/>
                    <a:pt x="73531" y="49836"/>
                  </a:cubicBezTo>
                  <a:cubicBezTo>
                    <a:pt x="75657" y="49836"/>
                    <a:pt x="77959" y="50366"/>
                    <a:pt x="79377" y="52133"/>
                  </a:cubicBezTo>
                  <a:cubicBezTo>
                    <a:pt x="71760" y="53370"/>
                    <a:pt x="70165" y="59377"/>
                    <a:pt x="70165" y="62027"/>
                  </a:cubicBezTo>
                  <a:cubicBezTo>
                    <a:pt x="70165" y="65914"/>
                    <a:pt x="73177" y="68564"/>
                    <a:pt x="77251" y="68564"/>
                  </a:cubicBezTo>
                  <a:cubicBezTo>
                    <a:pt x="82034" y="68564"/>
                    <a:pt x="87348" y="64677"/>
                    <a:pt x="87348" y="57256"/>
                  </a:cubicBezTo>
                  <a:cubicBezTo>
                    <a:pt x="87348" y="51426"/>
                    <a:pt x="83096" y="44889"/>
                    <a:pt x="73708" y="44889"/>
                  </a:cubicBezTo>
                  <a:cubicBezTo>
                    <a:pt x="63611" y="44889"/>
                    <a:pt x="54400" y="52133"/>
                    <a:pt x="45366" y="60437"/>
                  </a:cubicBezTo>
                  <a:cubicBezTo>
                    <a:pt x="37927" y="67504"/>
                    <a:pt x="32081" y="72981"/>
                    <a:pt x="24819" y="75984"/>
                  </a:cubicBezTo>
                  <a:lnTo>
                    <a:pt x="42355" y="5489"/>
                  </a:lnTo>
                  <a:close/>
                </a:path>
              </a:pathLst>
            </a:custGeom>
            <a:solidFill>
              <a:srgbClr val="000000"/>
            </a:solidFill>
            <a:ln w="25400" cap="flat">
              <a:no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id="{F1F2C48A-8B02-66B0-328B-3DF52B6EA3DE}"/>
                </a:ext>
              </a:extLst>
            </p:cNvPr>
            <p:cNvSpPr/>
            <p:nvPr>
              <p:custDataLst>
                <p:tags r:id="rId344"/>
              </p:custDataLst>
            </p:nvPr>
          </p:nvSpPr>
          <p:spPr>
            <a:xfrm>
              <a:off x="7677943" y="7102081"/>
              <a:ext cx="56430" cy="252398"/>
            </a:xfrm>
            <a:custGeom>
              <a:avLst/>
              <a:gdLst>
                <a:gd name="connsiteX0" fmla="*/ 55367 w 56430"/>
                <a:gd name="connsiteY0" fmla="*/ 130678 h 252398"/>
                <a:gd name="connsiteX1" fmla="*/ 56632 w 56430"/>
                <a:gd name="connsiteY1" fmla="*/ 126387 h 252398"/>
                <a:gd name="connsiteX2" fmla="*/ 55367 w 56430"/>
                <a:gd name="connsiteY2" fmla="*/ 122096 h 252398"/>
                <a:gd name="connsiteX3" fmla="*/ 11083 w 56430"/>
                <a:gd name="connsiteY3" fmla="*/ 5993 h 252398"/>
                <a:gd name="connsiteX4" fmla="*/ 5263 w 56430"/>
                <a:gd name="connsiteY4" fmla="*/ 188 h 252398"/>
                <a:gd name="connsiteX5" fmla="*/ 202 w 56430"/>
                <a:gd name="connsiteY5" fmla="*/ 5236 h 252398"/>
                <a:gd name="connsiteX6" fmla="*/ 1467 w 56430"/>
                <a:gd name="connsiteY6" fmla="*/ 9274 h 252398"/>
                <a:gd name="connsiteX7" fmla="*/ 46257 w 56430"/>
                <a:gd name="connsiteY7" fmla="*/ 126387 h 252398"/>
                <a:gd name="connsiteX8" fmla="*/ 1467 w 56430"/>
                <a:gd name="connsiteY8" fmla="*/ 242995 h 252398"/>
                <a:gd name="connsiteX9" fmla="*/ 202 w 56430"/>
                <a:gd name="connsiteY9" fmla="*/ 247538 h 252398"/>
                <a:gd name="connsiteX10" fmla="*/ 5263 w 56430"/>
                <a:gd name="connsiteY10" fmla="*/ 252586 h 252398"/>
                <a:gd name="connsiteX11" fmla="*/ 10577 w 56430"/>
                <a:gd name="connsiteY11" fmla="*/ 247538 h 252398"/>
                <a:gd name="connsiteX12" fmla="*/ 55367 w 56430"/>
                <a:gd name="connsiteY12" fmla="*/ 130678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367" y="130678"/>
                  </a:moveTo>
                  <a:cubicBezTo>
                    <a:pt x="56632" y="127649"/>
                    <a:pt x="56632" y="127144"/>
                    <a:pt x="56632" y="126387"/>
                  </a:cubicBezTo>
                  <a:cubicBezTo>
                    <a:pt x="56632" y="125630"/>
                    <a:pt x="56632" y="125125"/>
                    <a:pt x="55367" y="122096"/>
                  </a:cubicBezTo>
                  <a:lnTo>
                    <a:pt x="11083" y="5993"/>
                  </a:lnTo>
                  <a:cubicBezTo>
                    <a:pt x="9565" y="1702"/>
                    <a:pt x="8046" y="188"/>
                    <a:pt x="5263" y="188"/>
                  </a:cubicBezTo>
                  <a:cubicBezTo>
                    <a:pt x="2479" y="188"/>
                    <a:pt x="202" y="2459"/>
                    <a:pt x="202" y="5236"/>
                  </a:cubicBezTo>
                  <a:cubicBezTo>
                    <a:pt x="202" y="5993"/>
                    <a:pt x="202" y="6498"/>
                    <a:pt x="1467" y="9274"/>
                  </a:cubicBezTo>
                  <a:lnTo>
                    <a:pt x="46257" y="126387"/>
                  </a:lnTo>
                  <a:lnTo>
                    <a:pt x="1467" y="242995"/>
                  </a:lnTo>
                  <a:cubicBezTo>
                    <a:pt x="202" y="245772"/>
                    <a:pt x="202" y="246276"/>
                    <a:pt x="202" y="247538"/>
                  </a:cubicBezTo>
                  <a:cubicBezTo>
                    <a:pt x="202" y="250315"/>
                    <a:pt x="2479" y="252586"/>
                    <a:pt x="5263" y="252586"/>
                  </a:cubicBezTo>
                  <a:cubicBezTo>
                    <a:pt x="8552" y="252586"/>
                    <a:pt x="9565" y="250062"/>
                    <a:pt x="10577" y="247538"/>
                  </a:cubicBezTo>
                  <a:lnTo>
                    <a:pt x="55367" y="130678"/>
                  </a:lnTo>
                  <a:close/>
                </a:path>
              </a:pathLst>
            </a:custGeom>
            <a:solidFill>
              <a:srgbClr val="000000"/>
            </a:solidFill>
            <a:ln w="25400"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0F9C3C77-7BB7-3944-D21F-9B89D5191D7B}"/>
                </a:ext>
              </a:extLst>
            </p:cNvPr>
            <p:cNvSpPr/>
            <p:nvPr>
              <p:custDataLst>
                <p:tags r:id="rId345"/>
              </p:custDataLst>
            </p:nvPr>
          </p:nvSpPr>
          <p:spPr>
            <a:xfrm>
              <a:off x="7761548" y="7290068"/>
              <a:ext cx="93173" cy="77032"/>
            </a:xfrm>
            <a:custGeom>
              <a:avLst/>
              <a:gdLst>
                <a:gd name="connsiteX0" fmla="*/ 83460 w 93173"/>
                <a:gd name="connsiteY0" fmla="*/ 24042 h 77032"/>
                <a:gd name="connsiteX1" fmla="*/ 67518 w 93173"/>
                <a:gd name="connsiteY1" fmla="*/ 190 h 77032"/>
                <a:gd name="connsiteX2" fmla="*/ 49804 w 93173"/>
                <a:gd name="connsiteY2" fmla="*/ 8847 h 77032"/>
                <a:gd name="connsiteX3" fmla="*/ 36342 w 93173"/>
                <a:gd name="connsiteY3" fmla="*/ 190 h 77032"/>
                <a:gd name="connsiteX4" fmla="*/ 21285 w 93173"/>
                <a:gd name="connsiteY4" fmla="*/ 6021 h 77032"/>
                <a:gd name="connsiteX5" fmla="*/ 13491 w 93173"/>
                <a:gd name="connsiteY5" fmla="*/ 1074 h 77032"/>
                <a:gd name="connsiteX6" fmla="*/ 7823 w 93173"/>
                <a:gd name="connsiteY6" fmla="*/ 1074 h 77032"/>
                <a:gd name="connsiteX7" fmla="*/ 206 w 93173"/>
                <a:gd name="connsiteY7" fmla="*/ 6904 h 77032"/>
                <a:gd name="connsiteX8" fmla="*/ 10126 w 93173"/>
                <a:gd name="connsiteY8" fmla="*/ 12734 h 77032"/>
                <a:gd name="connsiteX9" fmla="*/ 10126 w 93173"/>
                <a:gd name="connsiteY9" fmla="*/ 65561 h 77032"/>
                <a:gd name="connsiteX10" fmla="*/ 206 w 93173"/>
                <a:gd name="connsiteY10" fmla="*/ 71392 h 77032"/>
                <a:gd name="connsiteX11" fmla="*/ 7823 w 93173"/>
                <a:gd name="connsiteY11" fmla="*/ 77222 h 77032"/>
                <a:gd name="connsiteX12" fmla="*/ 23411 w 93173"/>
                <a:gd name="connsiteY12" fmla="*/ 77222 h 77032"/>
                <a:gd name="connsiteX13" fmla="*/ 31028 w 93173"/>
                <a:gd name="connsiteY13" fmla="*/ 71392 h 77032"/>
                <a:gd name="connsiteX14" fmla="*/ 21108 w 93173"/>
                <a:gd name="connsiteY14" fmla="*/ 65561 h 77032"/>
                <a:gd name="connsiteX15" fmla="*/ 21108 w 93173"/>
                <a:gd name="connsiteY15" fmla="*/ 34643 h 77032"/>
                <a:gd name="connsiteX16" fmla="*/ 35810 w 93173"/>
                <a:gd name="connsiteY16" fmla="*/ 11851 h 77032"/>
                <a:gd name="connsiteX17" fmla="*/ 41302 w 93173"/>
                <a:gd name="connsiteY17" fmla="*/ 24925 h 77032"/>
                <a:gd name="connsiteX18" fmla="*/ 41302 w 93173"/>
                <a:gd name="connsiteY18" fmla="*/ 65561 h 77032"/>
                <a:gd name="connsiteX19" fmla="*/ 34393 w 93173"/>
                <a:gd name="connsiteY19" fmla="*/ 71392 h 77032"/>
                <a:gd name="connsiteX20" fmla="*/ 42010 w 93173"/>
                <a:gd name="connsiteY20" fmla="*/ 77222 h 77032"/>
                <a:gd name="connsiteX21" fmla="*/ 54587 w 93173"/>
                <a:gd name="connsiteY21" fmla="*/ 77222 h 77032"/>
                <a:gd name="connsiteX22" fmla="*/ 62204 w 93173"/>
                <a:gd name="connsiteY22" fmla="*/ 71392 h 77032"/>
                <a:gd name="connsiteX23" fmla="*/ 52284 w 93173"/>
                <a:gd name="connsiteY23" fmla="*/ 65561 h 77032"/>
                <a:gd name="connsiteX24" fmla="*/ 52284 w 93173"/>
                <a:gd name="connsiteY24" fmla="*/ 34643 h 77032"/>
                <a:gd name="connsiteX25" fmla="*/ 66986 w 93173"/>
                <a:gd name="connsiteY25" fmla="*/ 11851 h 77032"/>
                <a:gd name="connsiteX26" fmla="*/ 72478 w 93173"/>
                <a:gd name="connsiteY26" fmla="*/ 24925 h 77032"/>
                <a:gd name="connsiteX27" fmla="*/ 72478 w 93173"/>
                <a:gd name="connsiteY27" fmla="*/ 65561 h 77032"/>
                <a:gd name="connsiteX28" fmla="*/ 65569 w 93173"/>
                <a:gd name="connsiteY28" fmla="*/ 71392 h 77032"/>
                <a:gd name="connsiteX29" fmla="*/ 73186 w 93173"/>
                <a:gd name="connsiteY29" fmla="*/ 77222 h 77032"/>
                <a:gd name="connsiteX30" fmla="*/ 85763 w 93173"/>
                <a:gd name="connsiteY30" fmla="*/ 77222 h 77032"/>
                <a:gd name="connsiteX31" fmla="*/ 93380 w 93173"/>
                <a:gd name="connsiteY31" fmla="*/ 71392 h 77032"/>
                <a:gd name="connsiteX32" fmla="*/ 83460 w 93173"/>
                <a:gd name="connsiteY32" fmla="*/ 65561 h 77032"/>
                <a:gd name="connsiteX33" fmla="*/ 83460 w 93173"/>
                <a:gd name="connsiteY33" fmla="*/ 24042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3173" h="77032">
                  <a:moveTo>
                    <a:pt x="83460" y="24042"/>
                  </a:moveTo>
                  <a:cubicBezTo>
                    <a:pt x="83460" y="19978"/>
                    <a:pt x="83460" y="190"/>
                    <a:pt x="67518" y="190"/>
                  </a:cubicBezTo>
                  <a:cubicBezTo>
                    <a:pt x="61672" y="190"/>
                    <a:pt x="54410" y="2840"/>
                    <a:pt x="49804" y="8847"/>
                  </a:cubicBezTo>
                  <a:cubicBezTo>
                    <a:pt x="46439" y="2487"/>
                    <a:pt x="41479" y="190"/>
                    <a:pt x="36342" y="190"/>
                  </a:cubicBezTo>
                  <a:cubicBezTo>
                    <a:pt x="32622" y="190"/>
                    <a:pt x="26776" y="1250"/>
                    <a:pt x="21285" y="6021"/>
                  </a:cubicBezTo>
                  <a:cubicBezTo>
                    <a:pt x="20222" y="1074"/>
                    <a:pt x="16148" y="1074"/>
                    <a:pt x="13491" y="1074"/>
                  </a:cubicBezTo>
                  <a:lnTo>
                    <a:pt x="7823" y="1074"/>
                  </a:lnTo>
                  <a:cubicBezTo>
                    <a:pt x="5166" y="1074"/>
                    <a:pt x="206" y="1074"/>
                    <a:pt x="206" y="6904"/>
                  </a:cubicBezTo>
                  <a:cubicBezTo>
                    <a:pt x="206" y="12734"/>
                    <a:pt x="4457" y="12734"/>
                    <a:pt x="10126" y="12734"/>
                  </a:cubicBezTo>
                  <a:lnTo>
                    <a:pt x="10126" y="65561"/>
                  </a:lnTo>
                  <a:cubicBezTo>
                    <a:pt x="4457" y="65561"/>
                    <a:pt x="206" y="65561"/>
                    <a:pt x="206" y="71392"/>
                  </a:cubicBezTo>
                  <a:cubicBezTo>
                    <a:pt x="206" y="77222"/>
                    <a:pt x="5166" y="77222"/>
                    <a:pt x="7823" y="77222"/>
                  </a:cubicBezTo>
                  <a:lnTo>
                    <a:pt x="23411" y="77222"/>
                  </a:lnTo>
                  <a:cubicBezTo>
                    <a:pt x="26068" y="77222"/>
                    <a:pt x="31028" y="77222"/>
                    <a:pt x="31028" y="71392"/>
                  </a:cubicBezTo>
                  <a:cubicBezTo>
                    <a:pt x="31028" y="65561"/>
                    <a:pt x="26776" y="65561"/>
                    <a:pt x="21108" y="65561"/>
                  </a:cubicBezTo>
                  <a:lnTo>
                    <a:pt x="21108" y="34643"/>
                  </a:lnTo>
                  <a:cubicBezTo>
                    <a:pt x="21108" y="19978"/>
                    <a:pt x="28725" y="11851"/>
                    <a:pt x="35810" y="11851"/>
                  </a:cubicBezTo>
                  <a:cubicBezTo>
                    <a:pt x="39530" y="11851"/>
                    <a:pt x="41302" y="15915"/>
                    <a:pt x="41302" y="24925"/>
                  </a:cubicBezTo>
                  <a:lnTo>
                    <a:pt x="41302" y="65561"/>
                  </a:lnTo>
                  <a:cubicBezTo>
                    <a:pt x="39530" y="65561"/>
                    <a:pt x="34393" y="65561"/>
                    <a:pt x="34393" y="71392"/>
                  </a:cubicBezTo>
                  <a:cubicBezTo>
                    <a:pt x="34393" y="77222"/>
                    <a:pt x="39353" y="77222"/>
                    <a:pt x="42010" y="77222"/>
                  </a:cubicBezTo>
                  <a:lnTo>
                    <a:pt x="54587" y="77222"/>
                  </a:lnTo>
                  <a:cubicBezTo>
                    <a:pt x="57244" y="77222"/>
                    <a:pt x="62204" y="77222"/>
                    <a:pt x="62204" y="71392"/>
                  </a:cubicBezTo>
                  <a:cubicBezTo>
                    <a:pt x="62204" y="65561"/>
                    <a:pt x="57952" y="65561"/>
                    <a:pt x="52284" y="65561"/>
                  </a:cubicBezTo>
                  <a:lnTo>
                    <a:pt x="52284" y="34643"/>
                  </a:lnTo>
                  <a:cubicBezTo>
                    <a:pt x="52284" y="19978"/>
                    <a:pt x="59901" y="11851"/>
                    <a:pt x="66986" y="11851"/>
                  </a:cubicBezTo>
                  <a:cubicBezTo>
                    <a:pt x="70706" y="11851"/>
                    <a:pt x="72478" y="15915"/>
                    <a:pt x="72478" y="24925"/>
                  </a:cubicBezTo>
                  <a:lnTo>
                    <a:pt x="72478" y="65561"/>
                  </a:lnTo>
                  <a:cubicBezTo>
                    <a:pt x="70706" y="65561"/>
                    <a:pt x="65569" y="65561"/>
                    <a:pt x="65569" y="71392"/>
                  </a:cubicBezTo>
                  <a:cubicBezTo>
                    <a:pt x="65569" y="77222"/>
                    <a:pt x="70529" y="77222"/>
                    <a:pt x="73186" y="77222"/>
                  </a:cubicBezTo>
                  <a:lnTo>
                    <a:pt x="85763" y="77222"/>
                  </a:lnTo>
                  <a:cubicBezTo>
                    <a:pt x="88420" y="77222"/>
                    <a:pt x="93380" y="77222"/>
                    <a:pt x="93380" y="71392"/>
                  </a:cubicBezTo>
                  <a:cubicBezTo>
                    <a:pt x="93380" y="65561"/>
                    <a:pt x="89128" y="65561"/>
                    <a:pt x="83460" y="65561"/>
                  </a:cubicBezTo>
                  <a:lnTo>
                    <a:pt x="83460" y="24042"/>
                  </a:lnTo>
                  <a:close/>
                </a:path>
              </a:pathLst>
            </a:custGeom>
            <a:solidFill>
              <a:srgbClr val="000000"/>
            </a:solidFill>
            <a:ln w="35560"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2B7160C7-62D0-B8D7-7274-7C1C51DD85A6}"/>
                </a:ext>
              </a:extLst>
            </p:cNvPr>
            <p:cNvSpPr/>
            <p:nvPr>
              <p:custDataLst>
                <p:tags r:id="rId346"/>
              </p:custDataLst>
            </p:nvPr>
          </p:nvSpPr>
          <p:spPr>
            <a:xfrm>
              <a:off x="7948057" y="7071539"/>
              <a:ext cx="10881" cy="162040"/>
            </a:xfrm>
            <a:custGeom>
              <a:avLst/>
              <a:gdLst>
                <a:gd name="connsiteX0" fmla="*/ 211 w 10881"/>
                <a:gd name="connsiteY0" fmla="*/ 152880 h 162040"/>
                <a:gd name="connsiteX1" fmla="*/ 5526 w 10881"/>
                <a:gd name="connsiteY1" fmla="*/ 162219 h 162040"/>
                <a:gd name="connsiteX2" fmla="*/ 11093 w 10881"/>
                <a:gd name="connsiteY2" fmla="*/ 152880 h 162040"/>
                <a:gd name="connsiteX3" fmla="*/ 11093 w 10881"/>
                <a:gd name="connsiteY3" fmla="*/ 9518 h 162040"/>
                <a:gd name="connsiteX4" fmla="*/ 5779 w 10881"/>
                <a:gd name="connsiteY4" fmla="*/ 179 h 162040"/>
                <a:gd name="connsiteX5" fmla="*/ 211 w 10881"/>
                <a:gd name="connsiteY5" fmla="*/ 9518 h 162040"/>
                <a:gd name="connsiteX6" fmla="*/ 211 w 10881"/>
                <a:gd name="connsiteY6" fmla="*/ 152880 h 1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040">
                  <a:moveTo>
                    <a:pt x="211" y="152880"/>
                  </a:moveTo>
                  <a:cubicBezTo>
                    <a:pt x="211" y="156919"/>
                    <a:pt x="211" y="162219"/>
                    <a:pt x="5526" y="162219"/>
                  </a:cubicBezTo>
                  <a:cubicBezTo>
                    <a:pt x="11093" y="162219"/>
                    <a:pt x="11093" y="157171"/>
                    <a:pt x="11093" y="152880"/>
                  </a:cubicBezTo>
                  <a:lnTo>
                    <a:pt x="11093" y="9518"/>
                  </a:lnTo>
                  <a:cubicBezTo>
                    <a:pt x="11093" y="5479"/>
                    <a:pt x="11093" y="179"/>
                    <a:pt x="5779" y="179"/>
                  </a:cubicBezTo>
                  <a:cubicBezTo>
                    <a:pt x="211" y="179"/>
                    <a:pt x="211" y="5227"/>
                    <a:pt x="211" y="9518"/>
                  </a:cubicBezTo>
                  <a:lnTo>
                    <a:pt x="211" y="152880"/>
                  </a:lnTo>
                  <a:close/>
                </a:path>
              </a:pathLst>
            </a:custGeom>
            <a:solidFill>
              <a:srgbClr val="000000"/>
            </a:solidFill>
            <a:ln w="25400" cap="flat">
              <a:no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id="{5BD4CC98-B3B8-D651-4D4D-D0EB14AD93F7}"/>
                </a:ext>
              </a:extLst>
            </p:cNvPr>
            <p:cNvSpPr/>
            <p:nvPr>
              <p:custDataLst>
                <p:tags r:id="rId347"/>
              </p:custDataLst>
            </p:nvPr>
          </p:nvSpPr>
          <p:spPr>
            <a:xfrm>
              <a:off x="7948057" y="7222980"/>
              <a:ext cx="10881" cy="162040"/>
            </a:xfrm>
            <a:custGeom>
              <a:avLst/>
              <a:gdLst>
                <a:gd name="connsiteX0" fmla="*/ 211 w 10881"/>
                <a:gd name="connsiteY0" fmla="*/ 152886 h 162040"/>
                <a:gd name="connsiteX1" fmla="*/ 5526 w 10881"/>
                <a:gd name="connsiteY1" fmla="*/ 162225 h 162040"/>
                <a:gd name="connsiteX2" fmla="*/ 11093 w 10881"/>
                <a:gd name="connsiteY2" fmla="*/ 152886 h 162040"/>
                <a:gd name="connsiteX3" fmla="*/ 11093 w 10881"/>
                <a:gd name="connsiteY3" fmla="*/ 9524 h 162040"/>
                <a:gd name="connsiteX4" fmla="*/ 5779 w 10881"/>
                <a:gd name="connsiteY4" fmla="*/ 185 h 162040"/>
                <a:gd name="connsiteX5" fmla="*/ 211 w 10881"/>
                <a:gd name="connsiteY5" fmla="*/ 9524 h 162040"/>
                <a:gd name="connsiteX6" fmla="*/ 211 w 10881"/>
                <a:gd name="connsiteY6" fmla="*/ 152886 h 1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040">
                  <a:moveTo>
                    <a:pt x="211" y="152886"/>
                  </a:moveTo>
                  <a:cubicBezTo>
                    <a:pt x="211" y="156925"/>
                    <a:pt x="211" y="162225"/>
                    <a:pt x="5526" y="162225"/>
                  </a:cubicBezTo>
                  <a:cubicBezTo>
                    <a:pt x="11093" y="162225"/>
                    <a:pt x="11093" y="157177"/>
                    <a:pt x="11093" y="152886"/>
                  </a:cubicBezTo>
                  <a:lnTo>
                    <a:pt x="11093" y="9524"/>
                  </a:lnTo>
                  <a:cubicBezTo>
                    <a:pt x="11093" y="5485"/>
                    <a:pt x="11093" y="185"/>
                    <a:pt x="5779" y="185"/>
                  </a:cubicBezTo>
                  <a:cubicBezTo>
                    <a:pt x="211" y="185"/>
                    <a:pt x="211" y="5233"/>
                    <a:pt x="211" y="9524"/>
                  </a:cubicBezTo>
                  <a:lnTo>
                    <a:pt x="211" y="152886"/>
                  </a:lnTo>
                  <a:close/>
                </a:path>
              </a:pathLst>
            </a:custGeom>
            <a:solidFill>
              <a:srgbClr val="000000"/>
            </a:solidFill>
            <a:ln w="25400"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1A09F349-FDBF-09D4-F9B3-962791A77EF0}"/>
                </a:ext>
              </a:extLst>
            </p:cNvPr>
            <p:cNvSpPr/>
            <p:nvPr>
              <p:custDataLst>
                <p:tags r:id="rId348"/>
              </p:custDataLst>
            </p:nvPr>
          </p:nvSpPr>
          <p:spPr>
            <a:xfrm>
              <a:off x="8008115" y="7116216"/>
              <a:ext cx="132598" cy="226906"/>
            </a:xfrm>
            <a:custGeom>
              <a:avLst/>
              <a:gdLst>
                <a:gd name="connsiteX0" fmla="*/ 98399 w 132598"/>
                <a:gd name="connsiteY0" fmla="*/ 6245 h 226906"/>
                <a:gd name="connsiteX1" fmla="*/ 99158 w 132598"/>
                <a:gd name="connsiteY1" fmla="*/ 2712 h 226906"/>
                <a:gd name="connsiteX2" fmla="*/ 96121 w 132598"/>
                <a:gd name="connsiteY2" fmla="*/ 188 h 226906"/>
                <a:gd name="connsiteX3" fmla="*/ 92325 w 132598"/>
                <a:gd name="connsiteY3" fmla="*/ 5236 h 226906"/>
                <a:gd name="connsiteX4" fmla="*/ 77648 w 132598"/>
                <a:gd name="connsiteY4" fmla="*/ 63540 h 226906"/>
                <a:gd name="connsiteX5" fmla="*/ 215 w 132598"/>
                <a:gd name="connsiteY5" fmla="*/ 132697 h 226906"/>
                <a:gd name="connsiteX6" fmla="*/ 48801 w 132598"/>
                <a:gd name="connsiteY6" fmla="*/ 178381 h 226906"/>
                <a:gd name="connsiteX7" fmla="*/ 42980 w 132598"/>
                <a:gd name="connsiteY7" fmla="*/ 202107 h 226906"/>
                <a:gd name="connsiteX8" fmla="*/ 37413 w 132598"/>
                <a:gd name="connsiteY8" fmla="*/ 224318 h 226906"/>
                <a:gd name="connsiteX9" fmla="*/ 40450 w 132598"/>
                <a:gd name="connsiteY9" fmla="*/ 227094 h 226906"/>
                <a:gd name="connsiteX10" fmla="*/ 42980 w 132598"/>
                <a:gd name="connsiteY10" fmla="*/ 226085 h 226906"/>
                <a:gd name="connsiteX11" fmla="*/ 45764 w 132598"/>
                <a:gd name="connsiteY11" fmla="*/ 215989 h 226906"/>
                <a:gd name="connsiteX12" fmla="*/ 55380 w 132598"/>
                <a:gd name="connsiteY12" fmla="*/ 178381 h 226906"/>
                <a:gd name="connsiteX13" fmla="*/ 132814 w 132598"/>
                <a:gd name="connsiteY13" fmla="*/ 109224 h 226906"/>
                <a:gd name="connsiteX14" fmla="*/ 84228 w 132598"/>
                <a:gd name="connsiteY14" fmla="*/ 63540 h 226906"/>
                <a:gd name="connsiteX15" fmla="*/ 98399 w 132598"/>
                <a:gd name="connsiteY15" fmla="*/ 6245 h 226906"/>
                <a:gd name="connsiteX16" fmla="*/ 50066 w 132598"/>
                <a:gd name="connsiteY16" fmla="*/ 172828 h 226906"/>
                <a:gd name="connsiteX17" fmla="*/ 16663 w 132598"/>
                <a:gd name="connsiteY17" fmla="*/ 137997 h 226906"/>
                <a:gd name="connsiteX18" fmla="*/ 76130 w 132598"/>
                <a:gd name="connsiteY18" fmla="*/ 69092 h 226906"/>
                <a:gd name="connsiteX19" fmla="*/ 50066 w 132598"/>
                <a:gd name="connsiteY19" fmla="*/ 172828 h 226906"/>
                <a:gd name="connsiteX20" fmla="*/ 82709 w 132598"/>
                <a:gd name="connsiteY20" fmla="*/ 69092 h 226906"/>
                <a:gd name="connsiteX21" fmla="*/ 116365 w 132598"/>
                <a:gd name="connsiteY21" fmla="*/ 103923 h 226906"/>
                <a:gd name="connsiteX22" fmla="*/ 56645 w 132598"/>
                <a:gd name="connsiteY22" fmla="*/ 172828 h 226906"/>
                <a:gd name="connsiteX23" fmla="*/ 82709 w 132598"/>
                <a:gd name="connsiteY23" fmla="*/ 69092 h 22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2598" h="226906">
                  <a:moveTo>
                    <a:pt x="98399" y="6245"/>
                  </a:moveTo>
                  <a:cubicBezTo>
                    <a:pt x="98399" y="5740"/>
                    <a:pt x="99158" y="2964"/>
                    <a:pt x="99158" y="2712"/>
                  </a:cubicBezTo>
                  <a:cubicBezTo>
                    <a:pt x="99158" y="2459"/>
                    <a:pt x="99158" y="188"/>
                    <a:pt x="96121" y="188"/>
                  </a:cubicBezTo>
                  <a:cubicBezTo>
                    <a:pt x="93591" y="188"/>
                    <a:pt x="93338" y="945"/>
                    <a:pt x="92325" y="5236"/>
                  </a:cubicBezTo>
                  <a:lnTo>
                    <a:pt x="77648" y="63540"/>
                  </a:lnTo>
                  <a:cubicBezTo>
                    <a:pt x="37413" y="64802"/>
                    <a:pt x="215" y="98371"/>
                    <a:pt x="215" y="132697"/>
                  </a:cubicBezTo>
                  <a:cubicBezTo>
                    <a:pt x="215" y="156675"/>
                    <a:pt x="17928" y="176614"/>
                    <a:pt x="48801" y="178381"/>
                  </a:cubicBezTo>
                  <a:cubicBezTo>
                    <a:pt x="46776" y="186206"/>
                    <a:pt x="45005" y="194282"/>
                    <a:pt x="42980" y="202107"/>
                  </a:cubicBezTo>
                  <a:cubicBezTo>
                    <a:pt x="39944" y="213969"/>
                    <a:pt x="37413" y="223561"/>
                    <a:pt x="37413" y="224318"/>
                  </a:cubicBezTo>
                  <a:cubicBezTo>
                    <a:pt x="37413" y="226842"/>
                    <a:pt x="39185" y="227094"/>
                    <a:pt x="40450" y="227094"/>
                  </a:cubicBezTo>
                  <a:cubicBezTo>
                    <a:pt x="41715" y="227094"/>
                    <a:pt x="42221" y="226842"/>
                    <a:pt x="42980" y="226085"/>
                  </a:cubicBezTo>
                  <a:cubicBezTo>
                    <a:pt x="43487" y="225580"/>
                    <a:pt x="45005" y="219522"/>
                    <a:pt x="45764" y="215989"/>
                  </a:cubicBezTo>
                  <a:lnTo>
                    <a:pt x="55380" y="178381"/>
                  </a:lnTo>
                  <a:cubicBezTo>
                    <a:pt x="96121" y="177119"/>
                    <a:pt x="132814" y="143045"/>
                    <a:pt x="132814" y="109224"/>
                  </a:cubicBezTo>
                  <a:cubicBezTo>
                    <a:pt x="132814" y="89284"/>
                    <a:pt x="119402" y="66064"/>
                    <a:pt x="84228" y="63540"/>
                  </a:cubicBezTo>
                  <a:lnTo>
                    <a:pt x="98399" y="6245"/>
                  </a:lnTo>
                  <a:close/>
                  <a:moveTo>
                    <a:pt x="50066" y="172828"/>
                  </a:moveTo>
                  <a:cubicBezTo>
                    <a:pt x="34883" y="172071"/>
                    <a:pt x="16663" y="163237"/>
                    <a:pt x="16663" y="137997"/>
                  </a:cubicBezTo>
                  <a:cubicBezTo>
                    <a:pt x="16663" y="107709"/>
                    <a:pt x="38426" y="72374"/>
                    <a:pt x="76130" y="69092"/>
                  </a:cubicBezTo>
                  <a:lnTo>
                    <a:pt x="50066" y="172828"/>
                  </a:lnTo>
                  <a:close/>
                  <a:moveTo>
                    <a:pt x="82709" y="69092"/>
                  </a:moveTo>
                  <a:cubicBezTo>
                    <a:pt x="101941" y="70102"/>
                    <a:pt x="116365" y="81712"/>
                    <a:pt x="116365" y="103923"/>
                  </a:cubicBezTo>
                  <a:cubicBezTo>
                    <a:pt x="116365" y="133707"/>
                    <a:pt x="94603" y="169800"/>
                    <a:pt x="56645" y="172828"/>
                  </a:cubicBezTo>
                  <a:lnTo>
                    <a:pt x="82709" y="69092"/>
                  </a:lnTo>
                  <a:close/>
                </a:path>
              </a:pathLst>
            </a:custGeom>
            <a:solidFill>
              <a:srgbClr val="000000"/>
            </a:solidFill>
            <a:ln w="25400"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DDE319DC-4AB5-8938-436B-1A22832B8A93}"/>
                </a:ext>
              </a:extLst>
            </p:cNvPr>
            <p:cNvSpPr/>
            <p:nvPr>
              <p:custDataLst>
                <p:tags r:id="rId349"/>
              </p:custDataLst>
            </p:nvPr>
          </p:nvSpPr>
          <p:spPr>
            <a:xfrm>
              <a:off x="8154994" y="7088403"/>
              <a:ext cx="44461" cy="91519"/>
            </a:xfrm>
            <a:custGeom>
              <a:avLst/>
              <a:gdLst>
                <a:gd name="connsiteX0" fmla="*/ 43088 w 44461"/>
                <a:gd name="connsiteY0" fmla="*/ 15555 h 91519"/>
                <a:gd name="connsiteX1" fmla="*/ 44682 w 44461"/>
                <a:gd name="connsiteY1" fmla="*/ 9901 h 91519"/>
                <a:gd name="connsiteX2" fmla="*/ 34231 w 44461"/>
                <a:gd name="connsiteY2" fmla="*/ 183 h 91519"/>
                <a:gd name="connsiteX3" fmla="*/ 24488 w 44461"/>
                <a:gd name="connsiteY3" fmla="*/ 8487 h 91519"/>
                <a:gd name="connsiteX4" fmla="*/ 1106 w 44461"/>
                <a:gd name="connsiteY4" fmla="*/ 84989 h 91519"/>
                <a:gd name="connsiteX5" fmla="*/ 221 w 44461"/>
                <a:gd name="connsiteY5" fmla="*/ 87816 h 91519"/>
                <a:gd name="connsiteX6" fmla="*/ 7129 w 44461"/>
                <a:gd name="connsiteY6" fmla="*/ 91703 h 91519"/>
                <a:gd name="connsiteX7" fmla="*/ 9786 w 44461"/>
                <a:gd name="connsiteY7" fmla="*/ 88700 h 91519"/>
                <a:gd name="connsiteX8" fmla="*/ 43088 w 44461"/>
                <a:gd name="connsiteY8" fmla="*/ 15555 h 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61" h="91519">
                  <a:moveTo>
                    <a:pt x="43088" y="15555"/>
                  </a:moveTo>
                  <a:cubicBezTo>
                    <a:pt x="44505" y="12551"/>
                    <a:pt x="44682" y="11138"/>
                    <a:pt x="44682" y="9901"/>
                  </a:cubicBezTo>
                  <a:cubicBezTo>
                    <a:pt x="44682" y="4424"/>
                    <a:pt x="39722" y="183"/>
                    <a:pt x="34231" y="183"/>
                  </a:cubicBezTo>
                  <a:cubicBezTo>
                    <a:pt x="27500" y="183"/>
                    <a:pt x="25374" y="5660"/>
                    <a:pt x="24488" y="8487"/>
                  </a:cubicBezTo>
                  <a:lnTo>
                    <a:pt x="1106" y="84989"/>
                  </a:lnTo>
                  <a:cubicBezTo>
                    <a:pt x="929" y="85343"/>
                    <a:pt x="221" y="87640"/>
                    <a:pt x="221" y="87816"/>
                  </a:cubicBezTo>
                  <a:cubicBezTo>
                    <a:pt x="221" y="89936"/>
                    <a:pt x="5712" y="91703"/>
                    <a:pt x="7129" y="91703"/>
                  </a:cubicBezTo>
                  <a:cubicBezTo>
                    <a:pt x="8369" y="91703"/>
                    <a:pt x="8546" y="91350"/>
                    <a:pt x="9786" y="88700"/>
                  </a:cubicBezTo>
                  <a:lnTo>
                    <a:pt x="43088" y="15555"/>
                  </a:lnTo>
                  <a:close/>
                </a:path>
              </a:pathLst>
            </a:custGeom>
            <a:solidFill>
              <a:srgbClr val="000000"/>
            </a:solidFill>
            <a:ln w="25400"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66C2823B-79D6-4F98-911A-CC68C97CBE37}"/>
                </a:ext>
              </a:extLst>
            </p:cNvPr>
            <p:cNvSpPr/>
            <p:nvPr>
              <p:custDataLst>
                <p:tags r:id="rId350"/>
              </p:custDataLst>
            </p:nvPr>
          </p:nvSpPr>
          <p:spPr>
            <a:xfrm>
              <a:off x="8146315" y="7275862"/>
              <a:ext cx="98841" cy="112191"/>
            </a:xfrm>
            <a:custGeom>
              <a:avLst/>
              <a:gdLst>
                <a:gd name="connsiteX0" fmla="*/ 13683 w 98841"/>
                <a:gd name="connsiteY0" fmla="*/ 99660 h 112191"/>
                <a:gd name="connsiteX1" fmla="*/ 5003 w 98841"/>
                <a:gd name="connsiteY1" fmla="*/ 106021 h 112191"/>
                <a:gd name="connsiteX2" fmla="*/ 221 w 98841"/>
                <a:gd name="connsiteY2" fmla="*/ 109731 h 112191"/>
                <a:gd name="connsiteX3" fmla="*/ 2701 w 98841"/>
                <a:gd name="connsiteY3" fmla="*/ 112381 h 112191"/>
                <a:gd name="connsiteX4" fmla="*/ 17934 w 98841"/>
                <a:gd name="connsiteY4" fmla="*/ 111675 h 112191"/>
                <a:gd name="connsiteX5" fmla="*/ 36534 w 98841"/>
                <a:gd name="connsiteY5" fmla="*/ 112381 h 112191"/>
                <a:gd name="connsiteX6" fmla="*/ 40076 w 98841"/>
                <a:gd name="connsiteY6" fmla="*/ 108494 h 112191"/>
                <a:gd name="connsiteX7" fmla="*/ 35471 w 98841"/>
                <a:gd name="connsiteY7" fmla="*/ 106021 h 112191"/>
                <a:gd name="connsiteX8" fmla="*/ 26791 w 98841"/>
                <a:gd name="connsiteY8" fmla="*/ 103901 h 112191"/>
                <a:gd name="connsiteX9" fmla="*/ 28740 w 98841"/>
                <a:gd name="connsiteY9" fmla="*/ 95773 h 112191"/>
                <a:gd name="connsiteX10" fmla="*/ 35294 w 98841"/>
                <a:gd name="connsiteY10" fmla="*/ 69448 h 112191"/>
                <a:gd name="connsiteX11" fmla="*/ 53539 w 98841"/>
                <a:gd name="connsiteY11" fmla="*/ 79872 h 112191"/>
                <a:gd name="connsiteX12" fmla="*/ 99062 w 98841"/>
                <a:gd name="connsiteY12" fmla="*/ 29695 h 112191"/>
                <a:gd name="connsiteX13" fmla="*/ 72492 w 98841"/>
                <a:gd name="connsiteY13" fmla="*/ 190 h 112191"/>
                <a:gd name="connsiteX14" fmla="*/ 47339 w 98841"/>
                <a:gd name="connsiteY14" fmla="*/ 12558 h 112191"/>
                <a:gd name="connsiteX15" fmla="*/ 29094 w 98841"/>
                <a:gd name="connsiteY15" fmla="*/ 190 h 112191"/>
                <a:gd name="connsiteX16" fmla="*/ 15100 w 98841"/>
                <a:gd name="connsiteY16" fmla="*/ 9554 h 112191"/>
                <a:gd name="connsiteX17" fmla="*/ 8723 w 98841"/>
                <a:gd name="connsiteY17" fmla="*/ 27222 h 112191"/>
                <a:gd name="connsiteX18" fmla="*/ 11735 w 98841"/>
                <a:gd name="connsiteY18" fmla="*/ 29519 h 112191"/>
                <a:gd name="connsiteX19" fmla="*/ 15632 w 98841"/>
                <a:gd name="connsiteY19" fmla="*/ 24218 h 112191"/>
                <a:gd name="connsiteX20" fmla="*/ 28562 w 98841"/>
                <a:gd name="connsiteY20" fmla="*/ 5137 h 112191"/>
                <a:gd name="connsiteX21" fmla="*/ 34408 w 98841"/>
                <a:gd name="connsiteY21" fmla="*/ 13794 h 112191"/>
                <a:gd name="connsiteX22" fmla="*/ 33877 w 98841"/>
                <a:gd name="connsiteY22" fmla="*/ 19095 h 112191"/>
                <a:gd name="connsiteX23" fmla="*/ 13683 w 98841"/>
                <a:gd name="connsiteY23" fmla="*/ 99660 h 112191"/>
                <a:gd name="connsiteX24" fmla="*/ 47162 w 98841"/>
                <a:gd name="connsiteY24" fmla="*/ 21392 h 112191"/>
                <a:gd name="connsiteX25" fmla="*/ 71961 w 98841"/>
                <a:gd name="connsiteY25" fmla="*/ 5137 h 112191"/>
                <a:gd name="connsiteX26" fmla="*/ 84892 w 98841"/>
                <a:gd name="connsiteY26" fmla="*/ 22275 h 112191"/>
                <a:gd name="connsiteX27" fmla="*/ 75681 w 98841"/>
                <a:gd name="connsiteY27" fmla="*/ 57787 h 112191"/>
                <a:gd name="connsiteX28" fmla="*/ 53539 w 98841"/>
                <a:gd name="connsiteY28" fmla="*/ 74925 h 112191"/>
                <a:gd name="connsiteX29" fmla="*/ 37774 w 98841"/>
                <a:gd name="connsiteY29" fmla="*/ 59554 h 112191"/>
                <a:gd name="connsiteX30" fmla="*/ 38305 w 98841"/>
                <a:gd name="connsiteY30" fmla="*/ 56904 h 112191"/>
                <a:gd name="connsiteX31" fmla="*/ 47162 w 98841"/>
                <a:gd name="connsiteY31" fmla="*/ 21392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683" y="99660"/>
                  </a:moveTo>
                  <a:cubicBezTo>
                    <a:pt x="12443" y="104607"/>
                    <a:pt x="12089" y="106021"/>
                    <a:pt x="5003" y="106021"/>
                  </a:cubicBezTo>
                  <a:cubicBezTo>
                    <a:pt x="2701" y="106021"/>
                    <a:pt x="221" y="106021"/>
                    <a:pt x="221" y="109731"/>
                  </a:cubicBezTo>
                  <a:cubicBezTo>
                    <a:pt x="221" y="111675"/>
                    <a:pt x="1815" y="112381"/>
                    <a:pt x="2701" y="112381"/>
                  </a:cubicBezTo>
                  <a:cubicBezTo>
                    <a:pt x="7306" y="112381"/>
                    <a:pt x="13152" y="111675"/>
                    <a:pt x="17934" y="111675"/>
                  </a:cubicBezTo>
                  <a:cubicBezTo>
                    <a:pt x="23957" y="111675"/>
                    <a:pt x="30688" y="112381"/>
                    <a:pt x="36534" y="112381"/>
                  </a:cubicBezTo>
                  <a:cubicBezTo>
                    <a:pt x="38128" y="112381"/>
                    <a:pt x="40076" y="111851"/>
                    <a:pt x="40076" y="108494"/>
                  </a:cubicBezTo>
                  <a:cubicBezTo>
                    <a:pt x="40076" y="106021"/>
                    <a:pt x="37596" y="106021"/>
                    <a:pt x="35471" y="106021"/>
                  </a:cubicBezTo>
                  <a:cubicBezTo>
                    <a:pt x="31574" y="106021"/>
                    <a:pt x="26791" y="106021"/>
                    <a:pt x="26791" y="103901"/>
                  </a:cubicBezTo>
                  <a:cubicBezTo>
                    <a:pt x="26791" y="103017"/>
                    <a:pt x="28031" y="98424"/>
                    <a:pt x="28740" y="95773"/>
                  </a:cubicBezTo>
                  <a:cubicBezTo>
                    <a:pt x="30865" y="86409"/>
                    <a:pt x="33345" y="76869"/>
                    <a:pt x="35294" y="69448"/>
                  </a:cubicBezTo>
                  <a:cubicBezTo>
                    <a:pt x="37419" y="72982"/>
                    <a:pt x="42910" y="79872"/>
                    <a:pt x="53539" y="79872"/>
                  </a:cubicBezTo>
                  <a:cubicBezTo>
                    <a:pt x="75149" y="79872"/>
                    <a:pt x="99062" y="56021"/>
                    <a:pt x="99062" y="29695"/>
                  </a:cubicBezTo>
                  <a:cubicBezTo>
                    <a:pt x="99062" y="9024"/>
                    <a:pt x="84714" y="190"/>
                    <a:pt x="72492" y="190"/>
                  </a:cubicBezTo>
                  <a:cubicBezTo>
                    <a:pt x="61510" y="190"/>
                    <a:pt x="52122" y="7611"/>
                    <a:pt x="47339" y="12558"/>
                  </a:cubicBezTo>
                  <a:cubicBezTo>
                    <a:pt x="44328" y="2487"/>
                    <a:pt x="34408" y="190"/>
                    <a:pt x="29094" y="190"/>
                  </a:cubicBezTo>
                  <a:cubicBezTo>
                    <a:pt x="22186" y="190"/>
                    <a:pt x="17934" y="4784"/>
                    <a:pt x="15100" y="9554"/>
                  </a:cubicBezTo>
                  <a:cubicBezTo>
                    <a:pt x="11557" y="15561"/>
                    <a:pt x="8723" y="26162"/>
                    <a:pt x="8723" y="27222"/>
                  </a:cubicBezTo>
                  <a:cubicBezTo>
                    <a:pt x="8723" y="29519"/>
                    <a:pt x="11203" y="29519"/>
                    <a:pt x="11735" y="29519"/>
                  </a:cubicBezTo>
                  <a:cubicBezTo>
                    <a:pt x="14214" y="29519"/>
                    <a:pt x="14392" y="28989"/>
                    <a:pt x="15632" y="24218"/>
                  </a:cubicBezTo>
                  <a:cubicBezTo>
                    <a:pt x="18289" y="13971"/>
                    <a:pt x="21654" y="5137"/>
                    <a:pt x="28562" y="5137"/>
                  </a:cubicBezTo>
                  <a:cubicBezTo>
                    <a:pt x="33168" y="5137"/>
                    <a:pt x="34408" y="9024"/>
                    <a:pt x="34408" y="13794"/>
                  </a:cubicBezTo>
                  <a:cubicBezTo>
                    <a:pt x="34408" y="15738"/>
                    <a:pt x="34054" y="18035"/>
                    <a:pt x="33877" y="19095"/>
                  </a:cubicBezTo>
                  <a:lnTo>
                    <a:pt x="13683" y="99660"/>
                  </a:lnTo>
                  <a:close/>
                  <a:moveTo>
                    <a:pt x="47162" y="21392"/>
                  </a:moveTo>
                  <a:cubicBezTo>
                    <a:pt x="57436" y="7787"/>
                    <a:pt x="66292" y="5137"/>
                    <a:pt x="71961" y="5137"/>
                  </a:cubicBezTo>
                  <a:cubicBezTo>
                    <a:pt x="78869" y="5137"/>
                    <a:pt x="84892" y="10261"/>
                    <a:pt x="84892" y="22275"/>
                  </a:cubicBezTo>
                  <a:cubicBezTo>
                    <a:pt x="84892" y="29519"/>
                    <a:pt x="80995" y="47540"/>
                    <a:pt x="75681" y="57787"/>
                  </a:cubicBezTo>
                  <a:cubicBezTo>
                    <a:pt x="71252" y="66445"/>
                    <a:pt x="62573" y="74925"/>
                    <a:pt x="53539" y="74925"/>
                  </a:cubicBezTo>
                  <a:cubicBezTo>
                    <a:pt x="40962" y="74925"/>
                    <a:pt x="37774" y="61321"/>
                    <a:pt x="37774" y="59554"/>
                  </a:cubicBezTo>
                  <a:cubicBezTo>
                    <a:pt x="37774" y="58848"/>
                    <a:pt x="38128" y="57611"/>
                    <a:pt x="38305" y="56904"/>
                  </a:cubicBezTo>
                  <a:lnTo>
                    <a:pt x="47162" y="21392"/>
                  </a:lnTo>
                  <a:close/>
                </a:path>
              </a:pathLst>
            </a:custGeom>
            <a:solidFill>
              <a:srgbClr val="000000"/>
            </a:solidFill>
            <a:ln w="25400"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id="{3F5FD5A1-1FD1-E8BD-D518-7D9C146853AF}"/>
                </a:ext>
              </a:extLst>
            </p:cNvPr>
            <p:cNvSpPr/>
            <p:nvPr>
              <p:custDataLst>
                <p:tags r:id="rId351"/>
              </p:custDataLst>
            </p:nvPr>
          </p:nvSpPr>
          <p:spPr>
            <a:xfrm>
              <a:off x="8266498" y="7293059"/>
              <a:ext cx="68829" cy="88888"/>
            </a:xfrm>
            <a:custGeom>
              <a:avLst/>
              <a:gdLst>
                <a:gd name="connsiteX0" fmla="*/ 31097 w 68829"/>
                <a:gd name="connsiteY0" fmla="*/ 4905 h 88888"/>
                <a:gd name="connsiteX1" fmla="*/ 31603 w 68829"/>
                <a:gd name="connsiteY1" fmla="*/ 2255 h 88888"/>
                <a:gd name="connsiteX2" fmla="*/ 27681 w 68829"/>
                <a:gd name="connsiteY2" fmla="*/ 236 h 88888"/>
                <a:gd name="connsiteX3" fmla="*/ 12118 w 68829"/>
                <a:gd name="connsiteY3" fmla="*/ 1371 h 88888"/>
                <a:gd name="connsiteX4" fmla="*/ 9082 w 68829"/>
                <a:gd name="connsiteY4" fmla="*/ 2129 h 88888"/>
                <a:gd name="connsiteX5" fmla="*/ 8196 w 68829"/>
                <a:gd name="connsiteY5" fmla="*/ 5031 h 88888"/>
                <a:gd name="connsiteX6" fmla="*/ 11992 w 68829"/>
                <a:gd name="connsiteY6" fmla="*/ 7176 h 88888"/>
                <a:gd name="connsiteX7" fmla="*/ 16294 w 68829"/>
                <a:gd name="connsiteY7" fmla="*/ 7429 h 88888"/>
                <a:gd name="connsiteX8" fmla="*/ 18824 w 68829"/>
                <a:gd name="connsiteY8" fmla="*/ 9069 h 88888"/>
                <a:gd name="connsiteX9" fmla="*/ 18191 w 68829"/>
                <a:gd name="connsiteY9" fmla="*/ 11972 h 88888"/>
                <a:gd name="connsiteX10" fmla="*/ 731 w 68829"/>
                <a:gd name="connsiteY10" fmla="*/ 81634 h 88888"/>
                <a:gd name="connsiteX11" fmla="*/ 225 w 68829"/>
                <a:gd name="connsiteY11" fmla="*/ 84537 h 88888"/>
                <a:gd name="connsiteX12" fmla="*/ 5033 w 68829"/>
                <a:gd name="connsiteY12" fmla="*/ 89080 h 88888"/>
                <a:gd name="connsiteX13" fmla="*/ 11612 w 68829"/>
                <a:gd name="connsiteY13" fmla="*/ 82644 h 88888"/>
                <a:gd name="connsiteX14" fmla="*/ 17306 w 68829"/>
                <a:gd name="connsiteY14" fmla="*/ 59423 h 88888"/>
                <a:gd name="connsiteX15" fmla="*/ 36411 w 68829"/>
                <a:gd name="connsiteY15" fmla="*/ 69393 h 88888"/>
                <a:gd name="connsiteX16" fmla="*/ 36032 w 68829"/>
                <a:gd name="connsiteY16" fmla="*/ 72295 h 88888"/>
                <a:gd name="connsiteX17" fmla="*/ 35652 w 68829"/>
                <a:gd name="connsiteY17" fmla="*/ 75577 h 88888"/>
                <a:gd name="connsiteX18" fmla="*/ 51088 w 68829"/>
                <a:gd name="connsiteY18" fmla="*/ 89080 h 88888"/>
                <a:gd name="connsiteX19" fmla="*/ 69055 w 68829"/>
                <a:gd name="connsiteY19" fmla="*/ 69519 h 88888"/>
                <a:gd name="connsiteX20" fmla="*/ 66398 w 68829"/>
                <a:gd name="connsiteY20" fmla="*/ 67752 h 88888"/>
                <a:gd name="connsiteX21" fmla="*/ 63361 w 68829"/>
                <a:gd name="connsiteY21" fmla="*/ 70655 h 88888"/>
                <a:gd name="connsiteX22" fmla="*/ 51594 w 68829"/>
                <a:gd name="connsiteY22" fmla="*/ 84789 h 88888"/>
                <a:gd name="connsiteX23" fmla="*/ 46280 w 68829"/>
                <a:gd name="connsiteY23" fmla="*/ 77343 h 88888"/>
                <a:gd name="connsiteX24" fmla="*/ 46786 w 68829"/>
                <a:gd name="connsiteY24" fmla="*/ 73305 h 88888"/>
                <a:gd name="connsiteX25" fmla="*/ 47419 w 68829"/>
                <a:gd name="connsiteY25" fmla="*/ 69014 h 88888"/>
                <a:gd name="connsiteX26" fmla="*/ 25150 w 68829"/>
                <a:gd name="connsiteY26" fmla="*/ 55385 h 88888"/>
                <a:gd name="connsiteX27" fmla="*/ 36032 w 68829"/>
                <a:gd name="connsiteY27" fmla="*/ 47308 h 88888"/>
                <a:gd name="connsiteX28" fmla="*/ 57414 w 68829"/>
                <a:gd name="connsiteY28" fmla="*/ 36202 h 88888"/>
                <a:gd name="connsiteX29" fmla="*/ 61843 w 68829"/>
                <a:gd name="connsiteY29" fmla="*/ 37717 h 88888"/>
                <a:gd name="connsiteX30" fmla="*/ 60831 w 68829"/>
                <a:gd name="connsiteY30" fmla="*/ 38095 h 88888"/>
                <a:gd name="connsiteX31" fmla="*/ 55010 w 68829"/>
                <a:gd name="connsiteY31" fmla="*/ 45667 h 88888"/>
                <a:gd name="connsiteX32" fmla="*/ 60704 w 68829"/>
                <a:gd name="connsiteY32" fmla="*/ 50842 h 88888"/>
                <a:gd name="connsiteX33" fmla="*/ 68549 w 68829"/>
                <a:gd name="connsiteY33" fmla="*/ 41881 h 88888"/>
                <a:gd name="connsiteX34" fmla="*/ 57667 w 68829"/>
                <a:gd name="connsiteY34" fmla="*/ 31912 h 88888"/>
                <a:gd name="connsiteX35" fmla="*/ 32489 w 68829"/>
                <a:gd name="connsiteY35" fmla="*/ 45163 h 88888"/>
                <a:gd name="connsiteX36" fmla="*/ 18824 w 68829"/>
                <a:gd name="connsiteY36" fmla="*/ 53870 h 88888"/>
                <a:gd name="connsiteX37" fmla="*/ 31097 w 68829"/>
                <a:gd name="connsiteY37" fmla="*/ 4905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097" y="4905"/>
                  </a:moveTo>
                  <a:cubicBezTo>
                    <a:pt x="31603" y="3138"/>
                    <a:pt x="31603" y="2886"/>
                    <a:pt x="31603" y="2255"/>
                  </a:cubicBezTo>
                  <a:cubicBezTo>
                    <a:pt x="31603" y="109"/>
                    <a:pt x="29705" y="109"/>
                    <a:pt x="27681" y="236"/>
                  </a:cubicBezTo>
                  <a:lnTo>
                    <a:pt x="12118" y="1371"/>
                  </a:lnTo>
                  <a:cubicBezTo>
                    <a:pt x="9967" y="1498"/>
                    <a:pt x="9714" y="1624"/>
                    <a:pt x="9082" y="2129"/>
                  </a:cubicBezTo>
                  <a:cubicBezTo>
                    <a:pt x="8576" y="2760"/>
                    <a:pt x="8196" y="4274"/>
                    <a:pt x="8196" y="5031"/>
                  </a:cubicBezTo>
                  <a:cubicBezTo>
                    <a:pt x="8196" y="7176"/>
                    <a:pt x="10220" y="7176"/>
                    <a:pt x="11992" y="7176"/>
                  </a:cubicBezTo>
                  <a:cubicBezTo>
                    <a:pt x="12118" y="7176"/>
                    <a:pt x="14396" y="7176"/>
                    <a:pt x="16294" y="7429"/>
                  </a:cubicBezTo>
                  <a:cubicBezTo>
                    <a:pt x="18698" y="7681"/>
                    <a:pt x="18824" y="8060"/>
                    <a:pt x="18824" y="9069"/>
                  </a:cubicBezTo>
                  <a:cubicBezTo>
                    <a:pt x="18824" y="9448"/>
                    <a:pt x="18824" y="9700"/>
                    <a:pt x="18191" y="11972"/>
                  </a:cubicBezTo>
                  <a:lnTo>
                    <a:pt x="731" y="81634"/>
                  </a:lnTo>
                  <a:cubicBezTo>
                    <a:pt x="225" y="83527"/>
                    <a:pt x="225" y="83780"/>
                    <a:pt x="225" y="84537"/>
                  </a:cubicBezTo>
                  <a:cubicBezTo>
                    <a:pt x="225" y="87439"/>
                    <a:pt x="2502" y="89080"/>
                    <a:pt x="5033" y="89080"/>
                  </a:cubicBezTo>
                  <a:cubicBezTo>
                    <a:pt x="9967" y="89080"/>
                    <a:pt x="11106" y="84411"/>
                    <a:pt x="11612" y="82644"/>
                  </a:cubicBezTo>
                  <a:lnTo>
                    <a:pt x="17306" y="59423"/>
                  </a:lnTo>
                  <a:cubicBezTo>
                    <a:pt x="20595" y="59549"/>
                    <a:pt x="36411" y="60433"/>
                    <a:pt x="36411" y="69393"/>
                  </a:cubicBezTo>
                  <a:cubicBezTo>
                    <a:pt x="36411" y="70276"/>
                    <a:pt x="36411" y="70781"/>
                    <a:pt x="36032" y="72295"/>
                  </a:cubicBezTo>
                  <a:cubicBezTo>
                    <a:pt x="35652" y="74062"/>
                    <a:pt x="35652" y="74819"/>
                    <a:pt x="35652" y="75577"/>
                  </a:cubicBezTo>
                  <a:cubicBezTo>
                    <a:pt x="35652" y="84537"/>
                    <a:pt x="43750" y="89080"/>
                    <a:pt x="51088" y="89080"/>
                  </a:cubicBezTo>
                  <a:cubicBezTo>
                    <a:pt x="63994" y="89080"/>
                    <a:pt x="69055" y="71033"/>
                    <a:pt x="69055" y="69519"/>
                  </a:cubicBezTo>
                  <a:cubicBezTo>
                    <a:pt x="69055" y="67752"/>
                    <a:pt x="66904" y="67752"/>
                    <a:pt x="66398" y="67752"/>
                  </a:cubicBezTo>
                  <a:cubicBezTo>
                    <a:pt x="64247" y="67752"/>
                    <a:pt x="63994" y="68383"/>
                    <a:pt x="63361" y="70655"/>
                  </a:cubicBezTo>
                  <a:cubicBezTo>
                    <a:pt x="62096" y="75072"/>
                    <a:pt x="58427" y="84789"/>
                    <a:pt x="51594" y="84789"/>
                  </a:cubicBezTo>
                  <a:cubicBezTo>
                    <a:pt x="46913" y="84789"/>
                    <a:pt x="46280" y="80120"/>
                    <a:pt x="46280" y="77343"/>
                  </a:cubicBezTo>
                  <a:cubicBezTo>
                    <a:pt x="46280" y="77217"/>
                    <a:pt x="46280" y="75450"/>
                    <a:pt x="46786" y="73305"/>
                  </a:cubicBezTo>
                  <a:cubicBezTo>
                    <a:pt x="47292" y="71286"/>
                    <a:pt x="47419" y="70024"/>
                    <a:pt x="47419" y="69014"/>
                  </a:cubicBezTo>
                  <a:cubicBezTo>
                    <a:pt x="47419" y="57909"/>
                    <a:pt x="33501" y="56016"/>
                    <a:pt x="25150" y="55385"/>
                  </a:cubicBezTo>
                  <a:cubicBezTo>
                    <a:pt x="28693" y="53365"/>
                    <a:pt x="34007" y="49075"/>
                    <a:pt x="36032" y="47308"/>
                  </a:cubicBezTo>
                  <a:cubicBezTo>
                    <a:pt x="43244" y="41629"/>
                    <a:pt x="50202" y="36202"/>
                    <a:pt x="57414" y="36202"/>
                  </a:cubicBezTo>
                  <a:cubicBezTo>
                    <a:pt x="60324" y="36202"/>
                    <a:pt x="61084" y="36960"/>
                    <a:pt x="61843" y="37717"/>
                  </a:cubicBezTo>
                  <a:cubicBezTo>
                    <a:pt x="61716" y="37717"/>
                    <a:pt x="61084" y="38095"/>
                    <a:pt x="60831" y="38095"/>
                  </a:cubicBezTo>
                  <a:cubicBezTo>
                    <a:pt x="55010" y="40115"/>
                    <a:pt x="55010" y="45289"/>
                    <a:pt x="55010" y="45667"/>
                  </a:cubicBezTo>
                  <a:cubicBezTo>
                    <a:pt x="55010" y="47813"/>
                    <a:pt x="56529" y="50842"/>
                    <a:pt x="60704" y="50842"/>
                  </a:cubicBezTo>
                  <a:cubicBezTo>
                    <a:pt x="63235" y="50842"/>
                    <a:pt x="68549" y="48822"/>
                    <a:pt x="68549" y="41881"/>
                  </a:cubicBezTo>
                  <a:cubicBezTo>
                    <a:pt x="68549" y="35698"/>
                    <a:pt x="63741" y="31912"/>
                    <a:pt x="57667" y="31912"/>
                  </a:cubicBezTo>
                  <a:cubicBezTo>
                    <a:pt x="49064" y="31912"/>
                    <a:pt x="41725" y="37717"/>
                    <a:pt x="32489" y="45163"/>
                  </a:cubicBezTo>
                  <a:cubicBezTo>
                    <a:pt x="28060" y="48696"/>
                    <a:pt x="23885" y="51851"/>
                    <a:pt x="18824" y="53870"/>
                  </a:cubicBezTo>
                  <a:lnTo>
                    <a:pt x="31097" y="4905"/>
                  </a:lnTo>
                  <a:close/>
                </a:path>
              </a:pathLst>
            </a:custGeom>
            <a:solidFill>
              <a:srgbClr val="000000"/>
            </a:solidFill>
            <a:ln w="25400"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id="{7A19FAE5-B09F-57FA-125E-B091EAE8C3AC}"/>
                </a:ext>
              </a:extLst>
            </p:cNvPr>
            <p:cNvSpPr/>
            <p:nvPr>
              <p:custDataLst>
                <p:tags r:id="rId352"/>
              </p:custDataLst>
            </p:nvPr>
          </p:nvSpPr>
          <p:spPr>
            <a:xfrm>
              <a:off x="8393822" y="7076840"/>
              <a:ext cx="74650" cy="302878"/>
            </a:xfrm>
            <a:custGeom>
              <a:avLst/>
              <a:gdLst>
                <a:gd name="connsiteX0" fmla="*/ 64252 w 74650"/>
                <a:gd name="connsiteY0" fmla="*/ 151619 h 302878"/>
                <a:gd name="connsiteX1" fmla="*/ 1748 w 74650"/>
                <a:gd name="connsiteY1" fmla="*/ 293215 h 302878"/>
                <a:gd name="connsiteX2" fmla="*/ 230 w 74650"/>
                <a:gd name="connsiteY2" fmla="*/ 298010 h 302878"/>
                <a:gd name="connsiteX3" fmla="*/ 5291 w 74650"/>
                <a:gd name="connsiteY3" fmla="*/ 303058 h 302878"/>
                <a:gd name="connsiteX4" fmla="*/ 10858 w 74650"/>
                <a:gd name="connsiteY4" fmla="*/ 297758 h 302878"/>
                <a:gd name="connsiteX5" fmla="*/ 73361 w 74650"/>
                <a:gd name="connsiteY5" fmla="*/ 156414 h 302878"/>
                <a:gd name="connsiteX6" fmla="*/ 74880 w 74650"/>
                <a:gd name="connsiteY6" fmla="*/ 151619 h 302878"/>
                <a:gd name="connsiteX7" fmla="*/ 73361 w 74650"/>
                <a:gd name="connsiteY7" fmla="*/ 146823 h 302878"/>
                <a:gd name="connsiteX8" fmla="*/ 10858 w 74650"/>
                <a:gd name="connsiteY8" fmla="*/ 5732 h 302878"/>
                <a:gd name="connsiteX9" fmla="*/ 5291 w 74650"/>
                <a:gd name="connsiteY9" fmla="*/ 179 h 302878"/>
                <a:gd name="connsiteX10" fmla="*/ 230 w 74650"/>
                <a:gd name="connsiteY10" fmla="*/ 5227 h 302878"/>
                <a:gd name="connsiteX11" fmla="*/ 1748 w 74650"/>
                <a:gd name="connsiteY11" fmla="*/ 10023 h 302878"/>
                <a:gd name="connsiteX12" fmla="*/ 64252 w 74650"/>
                <a:gd name="connsiteY12" fmla="*/ 151619 h 30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50" h="302878">
                  <a:moveTo>
                    <a:pt x="64252" y="151619"/>
                  </a:moveTo>
                  <a:lnTo>
                    <a:pt x="1748" y="293215"/>
                  </a:lnTo>
                  <a:cubicBezTo>
                    <a:pt x="230" y="296496"/>
                    <a:pt x="230" y="297758"/>
                    <a:pt x="230" y="298010"/>
                  </a:cubicBezTo>
                  <a:cubicBezTo>
                    <a:pt x="230" y="300787"/>
                    <a:pt x="2507" y="303058"/>
                    <a:pt x="5291" y="303058"/>
                  </a:cubicBezTo>
                  <a:cubicBezTo>
                    <a:pt x="8580" y="303058"/>
                    <a:pt x="9340" y="301039"/>
                    <a:pt x="10858" y="297758"/>
                  </a:cubicBezTo>
                  <a:lnTo>
                    <a:pt x="73361" y="156414"/>
                  </a:lnTo>
                  <a:cubicBezTo>
                    <a:pt x="74880" y="153133"/>
                    <a:pt x="74880" y="151871"/>
                    <a:pt x="74880" y="151619"/>
                  </a:cubicBezTo>
                  <a:cubicBezTo>
                    <a:pt x="74880" y="151366"/>
                    <a:pt x="74880" y="150104"/>
                    <a:pt x="73361" y="146823"/>
                  </a:cubicBezTo>
                  <a:lnTo>
                    <a:pt x="10858" y="5732"/>
                  </a:lnTo>
                  <a:cubicBezTo>
                    <a:pt x="9086" y="1694"/>
                    <a:pt x="8327" y="179"/>
                    <a:pt x="5291" y="179"/>
                  </a:cubicBezTo>
                  <a:cubicBezTo>
                    <a:pt x="2507" y="179"/>
                    <a:pt x="230" y="2451"/>
                    <a:pt x="230" y="5227"/>
                  </a:cubicBezTo>
                  <a:cubicBezTo>
                    <a:pt x="230" y="5480"/>
                    <a:pt x="230" y="6742"/>
                    <a:pt x="1748" y="10023"/>
                  </a:cubicBezTo>
                  <a:lnTo>
                    <a:pt x="64252" y="151619"/>
                  </a:lnTo>
                  <a:close/>
                </a:path>
              </a:pathLst>
            </a:custGeom>
            <a:solidFill>
              <a:srgbClr val="000000"/>
            </a:solidFill>
            <a:ln w="25400"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5428E4D7-93FD-E785-B885-33E3FD3A604D}"/>
                </a:ext>
              </a:extLst>
            </p:cNvPr>
            <p:cNvSpPr/>
            <p:nvPr>
              <p:custDataLst>
                <p:tags r:id="rId353"/>
              </p:custDataLst>
            </p:nvPr>
          </p:nvSpPr>
          <p:spPr>
            <a:xfrm>
              <a:off x="8506511" y="7323189"/>
              <a:ext cx="69082" cy="78445"/>
            </a:xfrm>
            <a:custGeom>
              <a:avLst/>
              <a:gdLst>
                <a:gd name="connsiteX0" fmla="*/ 64004 w 69082"/>
                <a:gd name="connsiteY0" fmla="*/ 7789 h 78445"/>
                <a:gd name="connsiteX1" fmla="*/ 58158 w 69082"/>
                <a:gd name="connsiteY1" fmla="*/ 191 h 78445"/>
                <a:gd name="connsiteX2" fmla="*/ 52667 w 69082"/>
                <a:gd name="connsiteY2" fmla="*/ 3372 h 78445"/>
                <a:gd name="connsiteX3" fmla="*/ 34245 w 69082"/>
                <a:gd name="connsiteY3" fmla="*/ 191 h 78445"/>
                <a:gd name="connsiteX4" fmla="*/ 235 w 69082"/>
                <a:gd name="connsiteY4" fmla="*/ 21216 h 78445"/>
                <a:gd name="connsiteX5" fmla="*/ 34422 w 69082"/>
                <a:gd name="connsiteY5" fmla="*/ 42948 h 78445"/>
                <a:gd name="connsiteX6" fmla="*/ 57627 w 69082"/>
                <a:gd name="connsiteY6" fmla="*/ 55315 h 78445"/>
                <a:gd name="connsiteX7" fmla="*/ 35485 w 69082"/>
                <a:gd name="connsiteY7" fmla="*/ 66976 h 78445"/>
                <a:gd name="connsiteX8" fmla="*/ 13697 w 69082"/>
                <a:gd name="connsiteY8" fmla="*/ 52665 h 78445"/>
                <a:gd name="connsiteX9" fmla="*/ 6966 w 69082"/>
                <a:gd name="connsiteY9" fmla="*/ 47718 h 78445"/>
                <a:gd name="connsiteX10" fmla="*/ 235 w 69082"/>
                <a:gd name="connsiteY10" fmla="*/ 55315 h 78445"/>
                <a:gd name="connsiteX11" fmla="*/ 235 w 69082"/>
                <a:gd name="connsiteY11" fmla="*/ 71040 h 78445"/>
                <a:gd name="connsiteX12" fmla="*/ 6080 w 69082"/>
                <a:gd name="connsiteY12" fmla="*/ 78637 h 78445"/>
                <a:gd name="connsiteX13" fmla="*/ 12812 w 69082"/>
                <a:gd name="connsiteY13" fmla="*/ 72807 h 78445"/>
                <a:gd name="connsiteX14" fmla="*/ 35308 w 69082"/>
                <a:gd name="connsiteY14" fmla="*/ 78637 h 78445"/>
                <a:gd name="connsiteX15" fmla="*/ 69318 w 69082"/>
                <a:gd name="connsiteY15" fmla="*/ 55492 h 78445"/>
                <a:gd name="connsiteX16" fmla="*/ 61170 w 69082"/>
                <a:gd name="connsiteY16" fmla="*/ 39768 h 78445"/>
                <a:gd name="connsiteX17" fmla="*/ 34776 w 69082"/>
                <a:gd name="connsiteY17" fmla="*/ 31287 h 78445"/>
                <a:gd name="connsiteX18" fmla="*/ 11926 w 69082"/>
                <a:gd name="connsiteY18" fmla="*/ 21216 h 78445"/>
                <a:gd name="connsiteX19" fmla="*/ 33891 w 69082"/>
                <a:gd name="connsiteY19" fmla="*/ 11852 h 78445"/>
                <a:gd name="connsiteX20" fmla="*/ 50541 w 69082"/>
                <a:gd name="connsiteY20" fmla="*/ 20686 h 78445"/>
                <a:gd name="connsiteX21" fmla="*/ 57273 w 69082"/>
                <a:gd name="connsiteY21" fmla="*/ 26340 h 78445"/>
                <a:gd name="connsiteX22" fmla="*/ 64004 w 69082"/>
                <a:gd name="connsiteY22" fmla="*/ 18743 h 78445"/>
                <a:gd name="connsiteX23" fmla="*/ 64004 w 69082"/>
                <a:gd name="connsiteY23" fmla="*/ 7789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082" h="78445">
                  <a:moveTo>
                    <a:pt x="64004" y="7789"/>
                  </a:moveTo>
                  <a:cubicBezTo>
                    <a:pt x="64004" y="5138"/>
                    <a:pt x="64004" y="191"/>
                    <a:pt x="58158" y="191"/>
                  </a:cubicBezTo>
                  <a:cubicBezTo>
                    <a:pt x="54084" y="191"/>
                    <a:pt x="53199" y="2312"/>
                    <a:pt x="52667" y="3372"/>
                  </a:cubicBezTo>
                  <a:cubicBezTo>
                    <a:pt x="45405" y="191"/>
                    <a:pt x="38319" y="191"/>
                    <a:pt x="34245" y="191"/>
                  </a:cubicBezTo>
                  <a:cubicBezTo>
                    <a:pt x="4132" y="191"/>
                    <a:pt x="235" y="15032"/>
                    <a:pt x="235" y="21216"/>
                  </a:cubicBezTo>
                  <a:cubicBezTo>
                    <a:pt x="235" y="37647"/>
                    <a:pt x="18834" y="40474"/>
                    <a:pt x="34422" y="42948"/>
                  </a:cubicBezTo>
                  <a:cubicBezTo>
                    <a:pt x="43987" y="44538"/>
                    <a:pt x="57627" y="46658"/>
                    <a:pt x="57627" y="55315"/>
                  </a:cubicBezTo>
                  <a:cubicBezTo>
                    <a:pt x="57627" y="61676"/>
                    <a:pt x="50896" y="66976"/>
                    <a:pt x="35485" y="66976"/>
                  </a:cubicBezTo>
                  <a:cubicBezTo>
                    <a:pt x="24503" y="66976"/>
                    <a:pt x="17417" y="63266"/>
                    <a:pt x="13697" y="52665"/>
                  </a:cubicBezTo>
                  <a:cubicBezTo>
                    <a:pt x="12812" y="49838"/>
                    <a:pt x="12103" y="47718"/>
                    <a:pt x="6966" y="47718"/>
                  </a:cubicBezTo>
                  <a:cubicBezTo>
                    <a:pt x="235" y="47718"/>
                    <a:pt x="235" y="52135"/>
                    <a:pt x="235" y="55315"/>
                  </a:cubicBezTo>
                  <a:lnTo>
                    <a:pt x="235" y="71040"/>
                  </a:lnTo>
                  <a:cubicBezTo>
                    <a:pt x="235" y="73690"/>
                    <a:pt x="235" y="78637"/>
                    <a:pt x="6080" y="78637"/>
                  </a:cubicBezTo>
                  <a:cubicBezTo>
                    <a:pt x="7852" y="78637"/>
                    <a:pt x="11040" y="78107"/>
                    <a:pt x="12812" y="72807"/>
                  </a:cubicBezTo>
                  <a:cubicBezTo>
                    <a:pt x="21845" y="78637"/>
                    <a:pt x="31765" y="78637"/>
                    <a:pt x="35308" y="78637"/>
                  </a:cubicBezTo>
                  <a:cubicBezTo>
                    <a:pt x="65421" y="78637"/>
                    <a:pt x="69318" y="62029"/>
                    <a:pt x="69318" y="55492"/>
                  </a:cubicBezTo>
                  <a:cubicBezTo>
                    <a:pt x="69318" y="51252"/>
                    <a:pt x="67901" y="44891"/>
                    <a:pt x="61170" y="39768"/>
                  </a:cubicBezTo>
                  <a:cubicBezTo>
                    <a:pt x="54084" y="34467"/>
                    <a:pt x="47176" y="33407"/>
                    <a:pt x="34776" y="31287"/>
                  </a:cubicBezTo>
                  <a:cubicBezTo>
                    <a:pt x="22731" y="29344"/>
                    <a:pt x="11926" y="27577"/>
                    <a:pt x="11926" y="21216"/>
                  </a:cubicBezTo>
                  <a:cubicBezTo>
                    <a:pt x="11926" y="17683"/>
                    <a:pt x="16177" y="11852"/>
                    <a:pt x="33891" y="11852"/>
                  </a:cubicBezTo>
                  <a:cubicBezTo>
                    <a:pt x="49833" y="11852"/>
                    <a:pt x="50364" y="17506"/>
                    <a:pt x="50541" y="20686"/>
                  </a:cubicBezTo>
                  <a:cubicBezTo>
                    <a:pt x="50896" y="26340"/>
                    <a:pt x="55324" y="26340"/>
                    <a:pt x="57273" y="26340"/>
                  </a:cubicBezTo>
                  <a:cubicBezTo>
                    <a:pt x="64004" y="26340"/>
                    <a:pt x="64004" y="22100"/>
                    <a:pt x="64004" y="18743"/>
                  </a:cubicBezTo>
                  <a:lnTo>
                    <a:pt x="64004" y="7789"/>
                  </a:lnTo>
                  <a:close/>
                </a:path>
              </a:pathLst>
            </a:custGeom>
            <a:solidFill>
              <a:srgbClr val="000000"/>
            </a:solidFill>
            <a:ln w="35560"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DCD0EEA7-B3FD-F4D1-CCF1-8F963085C311}"/>
                </a:ext>
              </a:extLst>
            </p:cNvPr>
            <p:cNvSpPr/>
            <p:nvPr>
              <p:custDataLst>
                <p:tags r:id="rId354"/>
              </p:custDataLst>
            </p:nvPr>
          </p:nvSpPr>
          <p:spPr>
            <a:xfrm>
              <a:off x="8672624" y="7102081"/>
              <a:ext cx="10122" cy="252398"/>
            </a:xfrm>
            <a:custGeom>
              <a:avLst/>
              <a:gdLst>
                <a:gd name="connsiteX0" fmla="*/ 10362 w 10122"/>
                <a:gd name="connsiteY0" fmla="*/ 9274 h 252398"/>
                <a:gd name="connsiteX1" fmla="*/ 5301 w 10122"/>
                <a:gd name="connsiteY1" fmla="*/ 188 h 252398"/>
                <a:gd name="connsiteX2" fmla="*/ 240 w 10122"/>
                <a:gd name="connsiteY2" fmla="*/ 9274 h 252398"/>
                <a:gd name="connsiteX3" fmla="*/ 240 w 10122"/>
                <a:gd name="connsiteY3" fmla="*/ 243500 h 252398"/>
                <a:gd name="connsiteX4" fmla="*/ 5301 w 10122"/>
                <a:gd name="connsiteY4" fmla="*/ 252586 h 252398"/>
                <a:gd name="connsiteX5" fmla="*/ 10362 w 10122"/>
                <a:gd name="connsiteY5" fmla="*/ 243500 h 252398"/>
                <a:gd name="connsiteX6" fmla="*/ 10362 w 10122"/>
                <a:gd name="connsiteY6" fmla="*/ 9274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362" y="9274"/>
                  </a:moveTo>
                  <a:cubicBezTo>
                    <a:pt x="10362" y="4731"/>
                    <a:pt x="10362" y="188"/>
                    <a:pt x="5301" y="188"/>
                  </a:cubicBezTo>
                  <a:cubicBezTo>
                    <a:pt x="240" y="188"/>
                    <a:pt x="240" y="4731"/>
                    <a:pt x="240" y="9274"/>
                  </a:cubicBezTo>
                  <a:lnTo>
                    <a:pt x="240" y="243500"/>
                  </a:lnTo>
                  <a:cubicBezTo>
                    <a:pt x="240" y="248043"/>
                    <a:pt x="240" y="252586"/>
                    <a:pt x="5301" y="252586"/>
                  </a:cubicBezTo>
                  <a:cubicBezTo>
                    <a:pt x="10362" y="252586"/>
                    <a:pt x="10362" y="248043"/>
                    <a:pt x="10362" y="243500"/>
                  </a:cubicBezTo>
                  <a:lnTo>
                    <a:pt x="10362" y="9274"/>
                  </a:lnTo>
                  <a:close/>
                </a:path>
              </a:pathLst>
            </a:custGeom>
            <a:solidFill>
              <a:srgbClr val="000000"/>
            </a:solidFill>
            <a:ln w="25400"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id="{8CFD6383-AC50-C8D4-93D0-1204CB281D68}"/>
                </a:ext>
              </a:extLst>
            </p:cNvPr>
            <p:cNvSpPr/>
            <p:nvPr>
              <p:custDataLst>
                <p:tags r:id="rId355"/>
              </p:custDataLst>
            </p:nvPr>
          </p:nvSpPr>
          <p:spPr>
            <a:xfrm>
              <a:off x="8720395" y="7179820"/>
              <a:ext cx="119440" cy="166078"/>
            </a:xfrm>
            <a:custGeom>
              <a:avLst/>
              <a:gdLst>
                <a:gd name="connsiteX0" fmla="*/ 1002 w 119440"/>
                <a:gd name="connsiteY0" fmla="*/ 155413 h 166078"/>
                <a:gd name="connsiteX1" fmla="*/ 243 w 119440"/>
                <a:gd name="connsiteY1" fmla="*/ 159451 h 166078"/>
                <a:gd name="connsiteX2" fmla="*/ 7328 w 119440"/>
                <a:gd name="connsiteY2" fmla="*/ 166266 h 166078"/>
                <a:gd name="connsiteX3" fmla="*/ 16185 w 119440"/>
                <a:gd name="connsiteY3" fmla="*/ 160966 h 166078"/>
                <a:gd name="connsiteX4" fmla="*/ 32381 w 119440"/>
                <a:gd name="connsiteY4" fmla="*/ 97614 h 166078"/>
                <a:gd name="connsiteX5" fmla="*/ 57433 w 119440"/>
                <a:gd name="connsiteY5" fmla="*/ 114524 h 166078"/>
                <a:gd name="connsiteX6" fmla="*/ 119683 w 119440"/>
                <a:gd name="connsiteY6" fmla="*/ 41329 h 166078"/>
                <a:gd name="connsiteX7" fmla="*/ 84509 w 119440"/>
                <a:gd name="connsiteY7" fmla="*/ 188 h 166078"/>
                <a:gd name="connsiteX8" fmla="*/ 25801 w 119440"/>
                <a:gd name="connsiteY8" fmla="*/ 56220 h 166078"/>
                <a:gd name="connsiteX9" fmla="*/ 1002 w 119440"/>
                <a:gd name="connsiteY9" fmla="*/ 155413 h 166078"/>
                <a:gd name="connsiteX10" fmla="*/ 57180 w 119440"/>
                <a:gd name="connsiteY10" fmla="*/ 108971 h 166078"/>
                <a:gd name="connsiteX11" fmla="*/ 35417 w 119440"/>
                <a:gd name="connsiteY11" fmla="*/ 86508 h 166078"/>
                <a:gd name="connsiteX12" fmla="*/ 37442 w 119440"/>
                <a:gd name="connsiteY12" fmla="*/ 77169 h 166078"/>
                <a:gd name="connsiteX13" fmla="*/ 52625 w 119440"/>
                <a:gd name="connsiteY13" fmla="*/ 29718 h 166078"/>
                <a:gd name="connsiteX14" fmla="*/ 84003 w 119440"/>
                <a:gd name="connsiteY14" fmla="*/ 5740 h 166078"/>
                <a:gd name="connsiteX15" fmla="*/ 101463 w 119440"/>
                <a:gd name="connsiteY15" fmla="*/ 30475 h 166078"/>
                <a:gd name="connsiteX16" fmla="*/ 87293 w 119440"/>
                <a:gd name="connsiteY16" fmla="*/ 84994 h 166078"/>
                <a:gd name="connsiteX17" fmla="*/ 57180 w 119440"/>
                <a:gd name="connsiteY17" fmla="*/ 108971 h 16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440" h="166078">
                  <a:moveTo>
                    <a:pt x="1002" y="155413"/>
                  </a:moveTo>
                  <a:cubicBezTo>
                    <a:pt x="243" y="158442"/>
                    <a:pt x="243" y="158946"/>
                    <a:pt x="243" y="159451"/>
                  </a:cubicBezTo>
                  <a:cubicBezTo>
                    <a:pt x="243" y="163237"/>
                    <a:pt x="3027" y="166266"/>
                    <a:pt x="7328" y="166266"/>
                  </a:cubicBezTo>
                  <a:cubicBezTo>
                    <a:pt x="12643" y="166266"/>
                    <a:pt x="15679" y="161723"/>
                    <a:pt x="16185" y="160966"/>
                  </a:cubicBezTo>
                  <a:cubicBezTo>
                    <a:pt x="17451" y="158694"/>
                    <a:pt x="25548" y="124873"/>
                    <a:pt x="32381" y="97614"/>
                  </a:cubicBezTo>
                  <a:cubicBezTo>
                    <a:pt x="37442" y="107709"/>
                    <a:pt x="45539" y="114524"/>
                    <a:pt x="57433" y="114524"/>
                  </a:cubicBezTo>
                  <a:cubicBezTo>
                    <a:pt x="87040" y="114524"/>
                    <a:pt x="119683" y="78936"/>
                    <a:pt x="119683" y="41329"/>
                  </a:cubicBezTo>
                  <a:cubicBezTo>
                    <a:pt x="119683" y="14574"/>
                    <a:pt x="102982" y="188"/>
                    <a:pt x="84509" y="188"/>
                  </a:cubicBezTo>
                  <a:cubicBezTo>
                    <a:pt x="59963" y="188"/>
                    <a:pt x="33393" y="25427"/>
                    <a:pt x="25801" y="56220"/>
                  </a:cubicBezTo>
                  <a:lnTo>
                    <a:pt x="1002" y="155413"/>
                  </a:lnTo>
                  <a:close/>
                  <a:moveTo>
                    <a:pt x="57180" y="108971"/>
                  </a:moveTo>
                  <a:cubicBezTo>
                    <a:pt x="39466" y="108971"/>
                    <a:pt x="35417" y="88780"/>
                    <a:pt x="35417" y="86508"/>
                  </a:cubicBezTo>
                  <a:cubicBezTo>
                    <a:pt x="35417" y="85498"/>
                    <a:pt x="36682" y="80450"/>
                    <a:pt x="37442" y="77169"/>
                  </a:cubicBezTo>
                  <a:cubicBezTo>
                    <a:pt x="44527" y="48901"/>
                    <a:pt x="47057" y="39814"/>
                    <a:pt x="52625" y="29718"/>
                  </a:cubicBezTo>
                  <a:cubicBezTo>
                    <a:pt x="63506" y="11293"/>
                    <a:pt x="76158" y="5740"/>
                    <a:pt x="84003" y="5740"/>
                  </a:cubicBezTo>
                  <a:cubicBezTo>
                    <a:pt x="93366" y="5740"/>
                    <a:pt x="101463" y="13060"/>
                    <a:pt x="101463" y="30475"/>
                  </a:cubicBezTo>
                  <a:cubicBezTo>
                    <a:pt x="101463" y="44357"/>
                    <a:pt x="94125" y="72626"/>
                    <a:pt x="87293" y="84994"/>
                  </a:cubicBezTo>
                  <a:cubicBezTo>
                    <a:pt x="78942" y="100895"/>
                    <a:pt x="66795" y="108971"/>
                    <a:pt x="57180" y="108971"/>
                  </a:cubicBezTo>
                  <a:close/>
                </a:path>
              </a:pathLst>
            </a:custGeom>
            <a:solidFill>
              <a:srgbClr val="000000"/>
            </a:solidFill>
            <a:ln w="25400" cap="flat">
              <a:no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id="{B0542650-BEA9-2133-B3A3-36ECBD95C006}"/>
                </a:ext>
              </a:extLst>
            </p:cNvPr>
            <p:cNvSpPr/>
            <p:nvPr>
              <p:custDataLst>
                <p:tags r:id="rId356"/>
              </p:custDataLst>
            </p:nvPr>
          </p:nvSpPr>
          <p:spPr>
            <a:xfrm>
              <a:off x="8857553" y="7102081"/>
              <a:ext cx="56430" cy="252398"/>
            </a:xfrm>
            <a:custGeom>
              <a:avLst/>
              <a:gdLst>
                <a:gd name="connsiteX0" fmla="*/ 55413 w 56430"/>
                <a:gd name="connsiteY0" fmla="*/ 130678 h 252398"/>
                <a:gd name="connsiteX1" fmla="*/ 56679 w 56430"/>
                <a:gd name="connsiteY1" fmla="*/ 126387 h 252398"/>
                <a:gd name="connsiteX2" fmla="*/ 55413 w 56430"/>
                <a:gd name="connsiteY2" fmla="*/ 122096 h 252398"/>
                <a:gd name="connsiteX3" fmla="*/ 11129 w 56430"/>
                <a:gd name="connsiteY3" fmla="*/ 5993 h 252398"/>
                <a:gd name="connsiteX4" fmla="*/ 5309 w 56430"/>
                <a:gd name="connsiteY4" fmla="*/ 188 h 252398"/>
                <a:gd name="connsiteX5" fmla="*/ 248 w 56430"/>
                <a:gd name="connsiteY5" fmla="*/ 5236 h 252398"/>
                <a:gd name="connsiteX6" fmla="*/ 1513 w 56430"/>
                <a:gd name="connsiteY6" fmla="*/ 9274 h 252398"/>
                <a:gd name="connsiteX7" fmla="*/ 46303 w 56430"/>
                <a:gd name="connsiteY7" fmla="*/ 126387 h 252398"/>
                <a:gd name="connsiteX8" fmla="*/ 1513 w 56430"/>
                <a:gd name="connsiteY8" fmla="*/ 242995 h 252398"/>
                <a:gd name="connsiteX9" fmla="*/ 248 w 56430"/>
                <a:gd name="connsiteY9" fmla="*/ 247538 h 252398"/>
                <a:gd name="connsiteX10" fmla="*/ 5309 w 56430"/>
                <a:gd name="connsiteY10" fmla="*/ 252586 h 252398"/>
                <a:gd name="connsiteX11" fmla="*/ 10623 w 56430"/>
                <a:gd name="connsiteY11" fmla="*/ 247538 h 252398"/>
                <a:gd name="connsiteX12" fmla="*/ 55413 w 56430"/>
                <a:gd name="connsiteY12" fmla="*/ 130678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413" y="130678"/>
                  </a:moveTo>
                  <a:cubicBezTo>
                    <a:pt x="56679" y="127649"/>
                    <a:pt x="56679" y="127144"/>
                    <a:pt x="56679" y="126387"/>
                  </a:cubicBezTo>
                  <a:cubicBezTo>
                    <a:pt x="56679" y="125630"/>
                    <a:pt x="56679" y="125125"/>
                    <a:pt x="55413" y="122096"/>
                  </a:cubicBezTo>
                  <a:lnTo>
                    <a:pt x="11129" y="5993"/>
                  </a:lnTo>
                  <a:cubicBezTo>
                    <a:pt x="9611" y="1702"/>
                    <a:pt x="8093" y="188"/>
                    <a:pt x="5309" y="188"/>
                  </a:cubicBezTo>
                  <a:cubicBezTo>
                    <a:pt x="2526" y="188"/>
                    <a:pt x="248" y="2459"/>
                    <a:pt x="248" y="5236"/>
                  </a:cubicBezTo>
                  <a:cubicBezTo>
                    <a:pt x="248" y="5993"/>
                    <a:pt x="248" y="6498"/>
                    <a:pt x="1513" y="9274"/>
                  </a:cubicBezTo>
                  <a:lnTo>
                    <a:pt x="46303" y="126387"/>
                  </a:lnTo>
                  <a:lnTo>
                    <a:pt x="1513" y="242995"/>
                  </a:lnTo>
                  <a:cubicBezTo>
                    <a:pt x="248" y="245772"/>
                    <a:pt x="248" y="246276"/>
                    <a:pt x="248" y="247538"/>
                  </a:cubicBezTo>
                  <a:cubicBezTo>
                    <a:pt x="248" y="250315"/>
                    <a:pt x="2526" y="252586"/>
                    <a:pt x="5309" y="252586"/>
                  </a:cubicBezTo>
                  <a:cubicBezTo>
                    <a:pt x="8599" y="252586"/>
                    <a:pt x="9611" y="250062"/>
                    <a:pt x="10623" y="247538"/>
                  </a:cubicBezTo>
                  <a:lnTo>
                    <a:pt x="55413" y="130678"/>
                  </a:lnTo>
                  <a:close/>
                </a:path>
              </a:pathLst>
            </a:custGeom>
            <a:solidFill>
              <a:srgbClr val="000000"/>
            </a:solidFill>
            <a:ln w="25400"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id="{9AE8D1A5-EEDA-250F-B6B6-1B36D1799646}"/>
                </a:ext>
              </a:extLst>
            </p:cNvPr>
            <p:cNvSpPr/>
            <p:nvPr>
              <p:custDataLst>
                <p:tags r:id="rId357"/>
              </p:custDataLst>
            </p:nvPr>
          </p:nvSpPr>
          <p:spPr>
            <a:xfrm>
              <a:off x="8946472" y="7290951"/>
              <a:ext cx="85025" cy="77032"/>
            </a:xfrm>
            <a:custGeom>
              <a:avLst/>
              <a:gdLst>
                <a:gd name="connsiteX0" fmla="*/ 72878 w 85025"/>
                <a:gd name="connsiteY0" fmla="*/ 11851 h 77032"/>
                <a:gd name="connsiteX1" fmla="*/ 77661 w 85025"/>
                <a:gd name="connsiteY1" fmla="*/ 11851 h 77032"/>
                <a:gd name="connsiteX2" fmla="*/ 85278 w 85025"/>
                <a:gd name="connsiteY2" fmla="*/ 6021 h 77032"/>
                <a:gd name="connsiteX3" fmla="*/ 77661 w 85025"/>
                <a:gd name="connsiteY3" fmla="*/ 190 h 77032"/>
                <a:gd name="connsiteX4" fmla="*/ 57113 w 85025"/>
                <a:gd name="connsiteY4" fmla="*/ 190 h 77032"/>
                <a:gd name="connsiteX5" fmla="*/ 49496 w 85025"/>
                <a:gd name="connsiteY5" fmla="*/ 6021 h 77032"/>
                <a:gd name="connsiteX6" fmla="*/ 57113 w 85025"/>
                <a:gd name="connsiteY6" fmla="*/ 11851 h 77032"/>
                <a:gd name="connsiteX7" fmla="*/ 61187 w 85025"/>
                <a:gd name="connsiteY7" fmla="*/ 11851 h 77032"/>
                <a:gd name="connsiteX8" fmla="*/ 42765 w 85025"/>
                <a:gd name="connsiteY8" fmla="*/ 66268 h 77032"/>
                <a:gd name="connsiteX9" fmla="*/ 24343 w 85025"/>
                <a:gd name="connsiteY9" fmla="*/ 11851 h 77032"/>
                <a:gd name="connsiteX10" fmla="*/ 28417 w 85025"/>
                <a:gd name="connsiteY10" fmla="*/ 11851 h 77032"/>
                <a:gd name="connsiteX11" fmla="*/ 36034 w 85025"/>
                <a:gd name="connsiteY11" fmla="*/ 6021 h 77032"/>
                <a:gd name="connsiteX12" fmla="*/ 28417 w 85025"/>
                <a:gd name="connsiteY12" fmla="*/ 190 h 77032"/>
                <a:gd name="connsiteX13" fmla="*/ 7869 w 85025"/>
                <a:gd name="connsiteY13" fmla="*/ 190 h 77032"/>
                <a:gd name="connsiteX14" fmla="*/ 253 w 85025"/>
                <a:gd name="connsiteY14" fmla="*/ 6021 h 77032"/>
                <a:gd name="connsiteX15" fmla="*/ 7869 w 85025"/>
                <a:gd name="connsiteY15" fmla="*/ 11851 h 77032"/>
                <a:gd name="connsiteX16" fmla="*/ 12652 w 85025"/>
                <a:gd name="connsiteY16" fmla="*/ 11851 h 77032"/>
                <a:gd name="connsiteX17" fmla="*/ 32491 w 85025"/>
                <a:gd name="connsiteY17" fmla="*/ 70508 h 77032"/>
                <a:gd name="connsiteX18" fmla="*/ 42765 w 85025"/>
                <a:gd name="connsiteY18" fmla="*/ 77222 h 77032"/>
                <a:gd name="connsiteX19" fmla="*/ 53039 w 85025"/>
                <a:gd name="connsiteY19" fmla="*/ 70508 h 77032"/>
                <a:gd name="connsiteX20" fmla="*/ 72878 w 85025"/>
                <a:gd name="connsiteY20" fmla="*/ 11851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77032">
                  <a:moveTo>
                    <a:pt x="72878" y="11851"/>
                  </a:moveTo>
                  <a:lnTo>
                    <a:pt x="77661" y="11851"/>
                  </a:lnTo>
                  <a:cubicBezTo>
                    <a:pt x="80318" y="11851"/>
                    <a:pt x="85278" y="11851"/>
                    <a:pt x="85278" y="6021"/>
                  </a:cubicBezTo>
                  <a:cubicBezTo>
                    <a:pt x="85278" y="190"/>
                    <a:pt x="80318" y="190"/>
                    <a:pt x="77661" y="190"/>
                  </a:cubicBezTo>
                  <a:lnTo>
                    <a:pt x="57113" y="190"/>
                  </a:lnTo>
                  <a:cubicBezTo>
                    <a:pt x="54279" y="190"/>
                    <a:pt x="49496" y="190"/>
                    <a:pt x="49496" y="6021"/>
                  </a:cubicBezTo>
                  <a:cubicBezTo>
                    <a:pt x="49496" y="11851"/>
                    <a:pt x="54279" y="11851"/>
                    <a:pt x="57113" y="11851"/>
                  </a:cubicBezTo>
                  <a:lnTo>
                    <a:pt x="61187" y="11851"/>
                  </a:lnTo>
                  <a:lnTo>
                    <a:pt x="42765" y="66268"/>
                  </a:lnTo>
                  <a:lnTo>
                    <a:pt x="24343" y="11851"/>
                  </a:lnTo>
                  <a:lnTo>
                    <a:pt x="28417" y="11851"/>
                  </a:lnTo>
                  <a:cubicBezTo>
                    <a:pt x="31251" y="11851"/>
                    <a:pt x="36034" y="11851"/>
                    <a:pt x="36034" y="6021"/>
                  </a:cubicBezTo>
                  <a:cubicBezTo>
                    <a:pt x="36034" y="190"/>
                    <a:pt x="31251" y="190"/>
                    <a:pt x="28417" y="190"/>
                  </a:cubicBezTo>
                  <a:lnTo>
                    <a:pt x="7869" y="190"/>
                  </a:lnTo>
                  <a:cubicBezTo>
                    <a:pt x="5212" y="190"/>
                    <a:pt x="253" y="190"/>
                    <a:pt x="253" y="6021"/>
                  </a:cubicBezTo>
                  <a:cubicBezTo>
                    <a:pt x="253" y="11851"/>
                    <a:pt x="5212" y="11851"/>
                    <a:pt x="7869" y="11851"/>
                  </a:cubicBezTo>
                  <a:lnTo>
                    <a:pt x="12652" y="11851"/>
                  </a:lnTo>
                  <a:lnTo>
                    <a:pt x="32491" y="70508"/>
                  </a:lnTo>
                  <a:cubicBezTo>
                    <a:pt x="34794" y="77222"/>
                    <a:pt x="39045" y="77222"/>
                    <a:pt x="42765" y="77222"/>
                  </a:cubicBezTo>
                  <a:cubicBezTo>
                    <a:pt x="46485" y="77222"/>
                    <a:pt x="50736" y="77222"/>
                    <a:pt x="53039" y="70508"/>
                  </a:cubicBezTo>
                  <a:lnTo>
                    <a:pt x="72878" y="11851"/>
                  </a:lnTo>
                  <a:close/>
                </a:path>
              </a:pathLst>
            </a:custGeom>
            <a:solidFill>
              <a:srgbClr val="000000"/>
            </a:solidFill>
            <a:ln w="35560" cap="flat">
              <a:no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id="{B4588CEA-C857-38D5-B66C-2ADC677615B6}"/>
                </a:ext>
              </a:extLst>
            </p:cNvPr>
            <p:cNvSpPr/>
            <p:nvPr>
              <p:custDataLst>
                <p:tags r:id="rId358"/>
              </p:custDataLst>
            </p:nvPr>
          </p:nvSpPr>
          <p:spPr>
            <a:xfrm>
              <a:off x="9189496" y="7144232"/>
              <a:ext cx="168278" cy="168097"/>
            </a:xfrm>
            <a:custGeom>
              <a:avLst/>
              <a:gdLst>
                <a:gd name="connsiteX0" fmla="*/ 89588 w 168278"/>
                <a:gd name="connsiteY0" fmla="*/ 89284 h 168097"/>
                <a:gd name="connsiteX1" fmla="*/ 160190 w 168278"/>
                <a:gd name="connsiteY1" fmla="*/ 89284 h 168097"/>
                <a:gd name="connsiteX2" fmla="*/ 168540 w 168278"/>
                <a:gd name="connsiteY2" fmla="*/ 84236 h 168097"/>
                <a:gd name="connsiteX3" fmla="*/ 160190 w 168278"/>
                <a:gd name="connsiteY3" fmla="*/ 79188 h 168097"/>
                <a:gd name="connsiteX4" fmla="*/ 89588 w 168278"/>
                <a:gd name="connsiteY4" fmla="*/ 79188 h 168097"/>
                <a:gd name="connsiteX5" fmla="*/ 89588 w 168278"/>
                <a:gd name="connsiteY5" fmla="*/ 8517 h 168097"/>
                <a:gd name="connsiteX6" fmla="*/ 84527 w 168278"/>
                <a:gd name="connsiteY6" fmla="*/ 188 h 168097"/>
                <a:gd name="connsiteX7" fmla="*/ 79466 w 168278"/>
                <a:gd name="connsiteY7" fmla="*/ 8517 h 168097"/>
                <a:gd name="connsiteX8" fmla="*/ 79466 w 168278"/>
                <a:gd name="connsiteY8" fmla="*/ 79188 h 168097"/>
                <a:gd name="connsiteX9" fmla="*/ 8612 w 168278"/>
                <a:gd name="connsiteY9" fmla="*/ 79188 h 168097"/>
                <a:gd name="connsiteX10" fmla="*/ 261 w 168278"/>
                <a:gd name="connsiteY10" fmla="*/ 84236 h 168097"/>
                <a:gd name="connsiteX11" fmla="*/ 8612 w 168278"/>
                <a:gd name="connsiteY11" fmla="*/ 89284 h 168097"/>
                <a:gd name="connsiteX12" fmla="*/ 79466 w 168278"/>
                <a:gd name="connsiteY12" fmla="*/ 89284 h 168097"/>
                <a:gd name="connsiteX13" fmla="*/ 79466 w 168278"/>
                <a:gd name="connsiteY13" fmla="*/ 159956 h 168097"/>
                <a:gd name="connsiteX14" fmla="*/ 84527 w 168278"/>
                <a:gd name="connsiteY14" fmla="*/ 168285 h 168097"/>
                <a:gd name="connsiteX15" fmla="*/ 89588 w 168278"/>
                <a:gd name="connsiteY15" fmla="*/ 159956 h 168097"/>
                <a:gd name="connsiteX16" fmla="*/ 89588 w 168278"/>
                <a:gd name="connsiteY16" fmla="*/ 89284 h 16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097">
                  <a:moveTo>
                    <a:pt x="89588" y="89284"/>
                  </a:moveTo>
                  <a:lnTo>
                    <a:pt x="160190" y="89284"/>
                  </a:lnTo>
                  <a:cubicBezTo>
                    <a:pt x="163732" y="89284"/>
                    <a:pt x="168540" y="89284"/>
                    <a:pt x="168540" y="84236"/>
                  </a:cubicBezTo>
                  <a:cubicBezTo>
                    <a:pt x="168540" y="79188"/>
                    <a:pt x="163732" y="79188"/>
                    <a:pt x="160190" y="79188"/>
                  </a:cubicBezTo>
                  <a:lnTo>
                    <a:pt x="89588" y="79188"/>
                  </a:lnTo>
                  <a:lnTo>
                    <a:pt x="89588" y="8517"/>
                  </a:lnTo>
                  <a:cubicBezTo>
                    <a:pt x="89588" y="4983"/>
                    <a:pt x="89588" y="188"/>
                    <a:pt x="84527" y="188"/>
                  </a:cubicBezTo>
                  <a:cubicBezTo>
                    <a:pt x="79466" y="188"/>
                    <a:pt x="79466" y="4983"/>
                    <a:pt x="79466" y="8517"/>
                  </a:cubicBezTo>
                  <a:lnTo>
                    <a:pt x="79466" y="79188"/>
                  </a:lnTo>
                  <a:lnTo>
                    <a:pt x="8612" y="79188"/>
                  </a:lnTo>
                  <a:cubicBezTo>
                    <a:pt x="5069" y="79188"/>
                    <a:pt x="261" y="79188"/>
                    <a:pt x="261" y="84236"/>
                  </a:cubicBezTo>
                  <a:cubicBezTo>
                    <a:pt x="261" y="89284"/>
                    <a:pt x="5069" y="89284"/>
                    <a:pt x="8612" y="89284"/>
                  </a:cubicBezTo>
                  <a:lnTo>
                    <a:pt x="79466" y="89284"/>
                  </a:lnTo>
                  <a:lnTo>
                    <a:pt x="79466" y="159956"/>
                  </a:lnTo>
                  <a:cubicBezTo>
                    <a:pt x="79466" y="163490"/>
                    <a:pt x="79466" y="168285"/>
                    <a:pt x="84527" y="168285"/>
                  </a:cubicBezTo>
                  <a:cubicBezTo>
                    <a:pt x="89588" y="168285"/>
                    <a:pt x="89588" y="163490"/>
                    <a:pt x="89588" y="159956"/>
                  </a:cubicBezTo>
                  <a:lnTo>
                    <a:pt x="89588" y="89284"/>
                  </a:lnTo>
                  <a:close/>
                </a:path>
              </a:pathLst>
            </a:custGeom>
            <a:solidFill>
              <a:srgbClr val="000000"/>
            </a:solidFill>
            <a:ln w="25400" cap="flat">
              <a:no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id="{4FA1A86D-D2EC-FB76-ACAD-AED5ABFA72E8}"/>
                </a:ext>
              </a:extLst>
            </p:cNvPr>
            <p:cNvSpPr/>
            <p:nvPr>
              <p:custDataLst>
                <p:tags r:id="rId359"/>
              </p:custDataLst>
            </p:nvPr>
          </p:nvSpPr>
          <p:spPr>
            <a:xfrm>
              <a:off x="6446127" y="7551549"/>
              <a:ext cx="140443" cy="28773"/>
            </a:xfrm>
            <a:custGeom>
              <a:avLst/>
              <a:gdLst>
                <a:gd name="connsiteX0" fmla="*/ 137054 w 140443"/>
                <a:gd name="connsiteY0" fmla="*/ 205 h 28773"/>
                <a:gd name="connsiteX1" fmla="*/ 98338 w 140443"/>
                <a:gd name="connsiteY1" fmla="*/ 18125 h 28773"/>
                <a:gd name="connsiteX2" fmla="*/ 72020 w 140443"/>
                <a:gd name="connsiteY2" fmla="*/ 8787 h 28773"/>
                <a:gd name="connsiteX3" fmla="*/ 46715 w 140443"/>
                <a:gd name="connsiteY3" fmla="*/ 205 h 28773"/>
                <a:gd name="connsiteX4" fmla="*/ 28242 w 140443"/>
                <a:gd name="connsiteY4" fmla="*/ 4748 h 28773"/>
                <a:gd name="connsiteX5" fmla="*/ 13819 w 140443"/>
                <a:gd name="connsiteY5" fmla="*/ 13582 h 28773"/>
                <a:gd name="connsiteX6" fmla="*/ 154 w 140443"/>
                <a:gd name="connsiteY6" fmla="*/ 24688 h 28773"/>
                <a:gd name="connsiteX7" fmla="*/ 3697 w 140443"/>
                <a:gd name="connsiteY7" fmla="*/ 28978 h 28773"/>
                <a:gd name="connsiteX8" fmla="*/ 42413 w 140443"/>
                <a:gd name="connsiteY8" fmla="*/ 11058 h 28773"/>
                <a:gd name="connsiteX9" fmla="*/ 68731 w 140443"/>
                <a:gd name="connsiteY9" fmla="*/ 20397 h 28773"/>
                <a:gd name="connsiteX10" fmla="*/ 94036 w 140443"/>
                <a:gd name="connsiteY10" fmla="*/ 28978 h 28773"/>
                <a:gd name="connsiteX11" fmla="*/ 112508 w 140443"/>
                <a:gd name="connsiteY11" fmla="*/ 24435 h 28773"/>
                <a:gd name="connsiteX12" fmla="*/ 126932 w 140443"/>
                <a:gd name="connsiteY12" fmla="*/ 15601 h 28773"/>
                <a:gd name="connsiteX13" fmla="*/ 140597 w 140443"/>
                <a:gd name="connsiteY13" fmla="*/ 4496 h 28773"/>
                <a:gd name="connsiteX14" fmla="*/ 137054 w 140443"/>
                <a:gd name="connsiteY14" fmla="*/ 205 h 2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443" h="28773">
                  <a:moveTo>
                    <a:pt x="137054" y="205"/>
                  </a:moveTo>
                  <a:cubicBezTo>
                    <a:pt x="124655" y="10553"/>
                    <a:pt x="111243" y="18125"/>
                    <a:pt x="98338" y="18125"/>
                  </a:cubicBezTo>
                  <a:cubicBezTo>
                    <a:pt x="88216" y="18125"/>
                    <a:pt x="80877" y="13835"/>
                    <a:pt x="72020" y="8787"/>
                  </a:cubicBezTo>
                  <a:cubicBezTo>
                    <a:pt x="64682" y="4496"/>
                    <a:pt x="56837" y="205"/>
                    <a:pt x="46715" y="205"/>
                  </a:cubicBezTo>
                  <a:cubicBezTo>
                    <a:pt x="40389" y="205"/>
                    <a:pt x="33810" y="2224"/>
                    <a:pt x="28242" y="4748"/>
                  </a:cubicBezTo>
                  <a:cubicBezTo>
                    <a:pt x="23181" y="7272"/>
                    <a:pt x="18120" y="10049"/>
                    <a:pt x="13819" y="13582"/>
                  </a:cubicBezTo>
                  <a:lnTo>
                    <a:pt x="154" y="24688"/>
                  </a:lnTo>
                  <a:lnTo>
                    <a:pt x="3697" y="28978"/>
                  </a:lnTo>
                  <a:cubicBezTo>
                    <a:pt x="16096" y="18630"/>
                    <a:pt x="29508" y="11058"/>
                    <a:pt x="42413" y="11058"/>
                  </a:cubicBezTo>
                  <a:cubicBezTo>
                    <a:pt x="52535" y="11058"/>
                    <a:pt x="59874" y="15349"/>
                    <a:pt x="68731" y="20397"/>
                  </a:cubicBezTo>
                  <a:cubicBezTo>
                    <a:pt x="76069" y="24688"/>
                    <a:pt x="83914" y="28978"/>
                    <a:pt x="94036" y="28978"/>
                  </a:cubicBezTo>
                  <a:cubicBezTo>
                    <a:pt x="100362" y="28978"/>
                    <a:pt x="106941" y="26959"/>
                    <a:pt x="112508" y="24435"/>
                  </a:cubicBezTo>
                  <a:cubicBezTo>
                    <a:pt x="117569" y="21911"/>
                    <a:pt x="122631" y="19135"/>
                    <a:pt x="126932" y="15601"/>
                  </a:cubicBezTo>
                  <a:lnTo>
                    <a:pt x="140597" y="4496"/>
                  </a:lnTo>
                  <a:lnTo>
                    <a:pt x="137054" y="205"/>
                  </a:lnTo>
                  <a:close/>
                </a:path>
              </a:pathLst>
            </a:custGeom>
            <a:solidFill>
              <a:srgbClr val="000000"/>
            </a:solidFill>
            <a:ln w="25400" cap="flat">
              <a:no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id="{31A2112B-E65F-C334-FF45-68D0FC405BF0}"/>
                </a:ext>
              </a:extLst>
            </p:cNvPr>
            <p:cNvSpPr/>
            <p:nvPr>
              <p:custDataLst>
                <p:tags r:id="rId360"/>
              </p:custDataLst>
            </p:nvPr>
          </p:nvSpPr>
          <p:spPr>
            <a:xfrm>
              <a:off x="6428667" y="7625194"/>
              <a:ext cx="180425" cy="177941"/>
            </a:xfrm>
            <a:custGeom>
              <a:avLst/>
              <a:gdLst>
                <a:gd name="connsiteX0" fmla="*/ 144898 w 180425"/>
                <a:gd name="connsiteY0" fmla="*/ 28981 h 177941"/>
                <a:gd name="connsiteX1" fmla="*/ 177288 w 180425"/>
                <a:gd name="connsiteY1" fmla="*/ 8032 h 177941"/>
                <a:gd name="connsiteX2" fmla="*/ 180578 w 180425"/>
                <a:gd name="connsiteY2" fmla="*/ 3236 h 177941"/>
                <a:gd name="connsiteX3" fmla="*/ 177288 w 180425"/>
                <a:gd name="connsiteY3" fmla="*/ 208 h 177941"/>
                <a:gd name="connsiteX4" fmla="*/ 156538 w 180425"/>
                <a:gd name="connsiteY4" fmla="*/ 965 h 177941"/>
                <a:gd name="connsiteX5" fmla="*/ 131486 w 180425"/>
                <a:gd name="connsiteY5" fmla="*/ 208 h 177941"/>
                <a:gd name="connsiteX6" fmla="*/ 126678 w 180425"/>
                <a:gd name="connsiteY6" fmla="*/ 5003 h 177941"/>
                <a:gd name="connsiteX7" fmla="*/ 130727 w 180425"/>
                <a:gd name="connsiteY7" fmla="*/ 8032 h 177941"/>
                <a:gd name="connsiteX8" fmla="*/ 142367 w 180425"/>
                <a:gd name="connsiteY8" fmla="*/ 16361 h 177941"/>
                <a:gd name="connsiteX9" fmla="*/ 138571 w 180425"/>
                <a:gd name="connsiteY9" fmla="*/ 25952 h 177941"/>
                <a:gd name="connsiteX10" fmla="*/ 60885 w 180425"/>
                <a:gd name="connsiteY10" fmla="*/ 149123 h 177941"/>
                <a:gd name="connsiteX11" fmla="*/ 43677 w 180425"/>
                <a:gd name="connsiteY11" fmla="*/ 15604 h 177941"/>
                <a:gd name="connsiteX12" fmla="*/ 61138 w 180425"/>
                <a:gd name="connsiteY12" fmla="*/ 8032 h 177941"/>
                <a:gd name="connsiteX13" fmla="*/ 67464 w 180425"/>
                <a:gd name="connsiteY13" fmla="*/ 2984 h 177941"/>
                <a:gd name="connsiteX14" fmla="*/ 63921 w 180425"/>
                <a:gd name="connsiteY14" fmla="*/ 208 h 177941"/>
                <a:gd name="connsiteX15" fmla="*/ 32543 w 180425"/>
                <a:gd name="connsiteY15" fmla="*/ 965 h 177941"/>
                <a:gd name="connsiteX16" fmla="*/ 18625 w 180425"/>
                <a:gd name="connsiteY16" fmla="*/ 712 h 177941"/>
                <a:gd name="connsiteX17" fmla="*/ 4961 w 180425"/>
                <a:gd name="connsiteY17" fmla="*/ 208 h 177941"/>
                <a:gd name="connsiteX18" fmla="*/ 153 w 180425"/>
                <a:gd name="connsiteY18" fmla="*/ 5003 h 177941"/>
                <a:gd name="connsiteX19" fmla="*/ 6479 w 180425"/>
                <a:gd name="connsiteY19" fmla="*/ 8032 h 177941"/>
                <a:gd name="connsiteX20" fmla="*/ 21662 w 180425"/>
                <a:gd name="connsiteY20" fmla="*/ 16613 h 177941"/>
                <a:gd name="connsiteX21" fmla="*/ 41653 w 180425"/>
                <a:gd name="connsiteY21" fmla="*/ 172344 h 177941"/>
                <a:gd name="connsiteX22" fmla="*/ 46714 w 180425"/>
                <a:gd name="connsiteY22" fmla="*/ 178149 h 177941"/>
                <a:gd name="connsiteX23" fmla="*/ 53799 w 180425"/>
                <a:gd name="connsiteY23" fmla="*/ 173606 h 177941"/>
                <a:gd name="connsiteX24" fmla="*/ 144898 w 180425"/>
                <a:gd name="connsiteY24" fmla="*/ 28981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7941">
                  <a:moveTo>
                    <a:pt x="144898" y="28981"/>
                  </a:moveTo>
                  <a:cubicBezTo>
                    <a:pt x="157297" y="9294"/>
                    <a:pt x="167925" y="8537"/>
                    <a:pt x="177288" y="8032"/>
                  </a:cubicBezTo>
                  <a:cubicBezTo>
                    <a:pt x="180325" y="7779"/>
                    <a:pt x="180578" y="3489"/>
                    <a:pt x="180578" y="3236"/>
                  </a:cubicBezTo>
                  <a:cubicBezTo>
                    <a:pt x="180578" y="1217"/>
                    <a:pt x="179313" y="208"/>
                    <a:pt x="177288" y="208"/>
                  </a:cubicBezTo>
                  <a:cubicBezTo>
                    <a:pt x="170709" y="208"/>
                    <a:pt x="163370" y="965"/>
                    <a:pt x="156538" y="965"/>
                  </a:cubicBezTo>
                  <a:cubicBezTo>
                    <a:pt x="148187" y="965"/>
                    <a:pt x="139584" y="208"/>
                    <a:pt x="131486" y="208"/>
                  </a:cubicBezTo>
                  <a:cubicBezTo>
                    <a:pt x="129968" y="208"/>
                    <a:pt x="126678" y="208"/>
                    <a:pt x="126678" y="5003"/>
                  </a:cubicBezTo>
                  <a:cubicBezTo>
                    <a:pt x="126678" y="7779"/>
                    <a:pt x="128956" y="8032"/>
                    <a:pt x="130727" y="8032"/>
                  </a:cubicBezTo>
                  <a:cubicBezTo>
                    <a:pt x="137559" y="8537"/>
                    <a:pt x="142367" y="11061"/>
                    <a:pt x="142367" y="16361"/>
                  </a:cubicBezTo>
                  <a:cubicBezTo>
                    <a:pt x="142367" y="20147"/>
                    <a:pt x="138571" y="25700"/>
                    <a:pt x="138571" y="25952"/>
                  </a:cubicBezTo>
                  <a:lnTo>
                    <a:pt x="60885" y="149123"/>
                  </a:lnTo>
                  <a:lnTo>
                    <a:pt x="43677" y="15604"/>
                  </a:lnTo>
                  <a:cubicBezTo>
                    <a:pt x="43677" y="11313"/>
                    <a:pt x="49498" y="8032"/>
                    <a:pt x="61138" y="8032"/>
                  </a:cubicBezTo>
                  <a:cubicBezTo>
                    <a:pt x="64681" y="8032"/>
                    <a:pt x="67464" y="8032"/>
                    <a:pt x="67464" y="2984"/>
                  </a:cubicBezTo>
                  <a:cubicBezTo>
                    <a:pt x="67464" y="712"/>
                    <a:pt x="65440" y="208"/>
                    <a:pt x="63921" y="208"/>
                  </a:cubicBezTo>
                  <a:cubicBezTo>
                    <a:pt x="53799" y="208"/>
                    <a:pt x="42918" y="965"/>
                    <a:pt x="32543" y="965"/>
                  </a:cubicBezTo>
                  <a:cubicBezTo>
                    <a:pt x="27988" y="965"/>
                    <a:pt x="23180" y="712"/>
                    <a:pt x="18625" y="712"/>
                  </a:cubicBezTo>
                  <a:cubicBezTo>
                    <a:pt x="14070" y="712"/>
                    <a:pt x="9262" y="208"/>
                    <a:pt x="4961" y="208"/>
                  </a:cubicBezTo>
                  <a:cubicBezTo>
                    <a:pt x="3189" y="208"/>
                    <a:pt x="153" y="208"/>
                    <a:pt x="153" y="5003"/>
                  </a:cubicBezTo>
                  <a:cubicBezTo>
                    <a:pt x="153" y="8032"/>
                    <a:pt x="2430" y="8032"/>
                    <a:pt x="6479" y="8032"/>
                  </a:cubicBezTo>
                  <a:cubicBezTo>
                    <a:pt x="20650" y="8032"/>
                    <a:pt x="20903" y="10303"/>
                    <a:pt x="21662" y="16613"/>
                  </a:cubicBezTo>
                  <a:lnTo>
                    <a:pt x="41653" y="172344"/>
                  </a:lnTo>
                  <a:cubicBezTo>
                    <a:pt x="42412" y="177392"/>
                    <a:pt x="43424" y="178149"/>
                    <a:pt x="46714" y="178149"/>
                  </a:cubicBezTo>
                  <a:cubicBezTo>
                    <a:pt x="50763" y="178149"/>
                    <a:pt x="51775" y="176887"/>
                    <a:pt x="53799" y="173606"/>
                  </a:cubicBezTo>
                  <a:lnTo>
                    <a:pt x="144898" y="28981"/>
                  </a:lnTo>
                  <a:close/>
                </a:path>
              </a:pathLst>
            </a:custGeom>
            <a:solidFill>
              <a:srgbClr val="000000"/>
            </a:solidFill>
            <a:ln w="25400"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id="{BFEFA0C0-09DE-77BF-1D1B-56121AE4B1AC}"/>
                </a:ext>
              </a:extLst>
            </p:cNvPr>
            <p:cNvSpPr/>
            <p:nvPr>
              <p:custDataLst>
                <p:tags r:id="rId361"/>
              </p:custDataLst>
            </p:nvPr>
          </p:nvSpPr>
          <p:spPr>
            <a:xfrm>
              <a:off x="6690630" y="7608283"/>
              <a:ext cx="10122" cy="252398"/>
            </a:xfrm>
            <a:custGeom>
              <a:avLst/>
              <a:gdLst>
                <a:gd name="connsiteX0" fmla="*/ 10284 w 10122"/>
                <a:gd name="connsiteY0" fmla="*/ 9294 h 252398"/>
                <a:gd name="connsiteX1" fmla="*/ 5223 w 10122"/>
                <a:gd name="connsiteY1" fmla="*/ 208 h 252398"/>
                <a:gd name="connsiteX2" fmla="*/ 162 w 10122"/>
                <a:gd name="connsiteY2" fmla="*/ 9294 h 252398"/>
                <a:gd name="connsiteX3" fmla="*/ 162 w 10122"/>
                <a:gd name="connsiteY3" fmla="*/ 243520 h 252398"/>
                <a:gd name="connsiteX4" fmla="*/ 5223 w 10122"/>
                <a:gd name="connsiteY4" fmla="*/ 252606 h 252398"/>
                <a:gd name="connsiteX5" fmla="*/ 10284 w 10122"/>
                <a:gd name="connsiteY5" fmla="*/ 243520 h 252398"/>
                <a:gd name="connsiteX6" fmla="*/ 10284 w 10122"/>
                <a:gd name="connsiteY6" fmla="*/ 9294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84" y="9294"/>
                  </a:moveTo>
                  <a:cubicBezTo>
                    <a:pt x="10284" y="4751"/>
                    <a:pt x="10284" y="208"/>
                    <a:pt x="5223" y="208"/>
                  </a:cubicBezTo>
                  <a:cubicBezTo>
                    <a:pt x="162" y="208"/>
                    <a:pt x="162" y="4751"/>
                    <a:pt x="162" y="9294"/>
                  </a:cubicBezTo>
                  <a:lnTo>
                    <a:pt x="162" y="243520"/>
                  </a:lnTo>
                  <a:cubicBezTo>
                    <a:pt x="162" y="248063"/>
                    <a:pt x="162" y="252606"/>
                    <a:pt x="5223" y="252606"/>
                  </a:cubicBezTo>
                  <a:cubicBezTo>
                    <a:pt x="10284" y="252606"/>
                    <a:pt x="10284" y="248063"/>
                    <a:pt x="10284" y="243520"/>
                  </a:cubicBezTo>
                  <a:lnTo>
                    <a:pt x="10284" y="9294"/>
                  </a:lnTo>
                  <a:close/>
                </a:path>
              </a:pathLst>
            </a:custGeom>
            <a:solidFill>
              <a:srgbClr val="000000"/>
            </a:solidFill>
            <a:ln w="25400"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924BC308-9004-8A6C-B8E6-1DCC773B9154}"/>
                </a:ext>
              </a:extLst>
            </p:cNvPr>
            <p:cNvSpPr/>
            <p:nvPr>
              <p:custDataLst>
                <p:tags r:id="rId362"/>
              </p:custDataLst>
            </p:nvPr>
          </p:nvSpPr>
          <p:spPr>
            <a:xfrm>
              <a:off x="6744727" y="7622417"/>
              <a:ext cx="114632" cy="177941"/>
            </a:xfrm>
            <a:custGeom>
              <a:avLst/>
              <a:gdLst>
                <a:gd name="connsiteX0" fmla="*/ 58873 w 114632"/>
                <a:gd name="connsiteY0" fmla="*/ 2984 h 177941"/>
                <a:gd name="connsiteX1" fmla="*/ 55583 w 114632"/>
                <a:gd name="connsiteY1" fmla="*/ 208 h 177941"/>
                <a:gd name="connsiteX2" fmla="*/ 24711 w 114632"/>
                <a:gd name="connsiteY2" fmla="*/ 2732 h 177941"/>
                <a:gd name="connsiteX3" fmla="*/ 19903 w 114632"/>
                <a:gd name="connsiteY3" fmla="*/ 7779 h 177941"/>
                <a:gd name="connsiteX4" fmla="*/ 25976 w 114632"/>
                <a:gd name="connsiteY4" fmla="*/ 10808 h 177941"/>
                <a:gd name="connsiteX5" fmla="*/ 38629 w 114632"/>
                <a:gd name="connsiteY5" fmla="*/ 15099 h 177941"/>
                <a:gd name="connsiteX6" fmla="*/ 37870 w 114632"/>
                <a:gd name="connsiteY6" fmla="*/ 20147 h 177941"/>
                <a:gd name="connsiteX7" fmla="*/ 1177 w 114632"/>
                <a:gd name="connsiteY7" fmla="*/ 165529 h 177941"/>
                <a:gd name="connsiteX8" fmla="*/ 165 w 114632"/>
                <a:gd name="connsiteY8" fmla="*/ 171082 h 177941"/>
                <a:gd name="connsiteX9" fmla="*/ 7503 w 114632"/>
                <a:gd name="connsiteY9" fmla="*/ 178149 h 177941"/>
                <a:gd name="connsiteX10" fmla="*/ 16107 w 114632"/>
                <a:gd name="connsiteY10" fmla="*/ 172848 h 177941"/>
                <a:gd name="connsiteX11" fmla="*/ 30278 w 114632"/>
                <a:gd name="connsiteY11" fmla="*/ 117573 h 177941"/>
                <a:gd name="connsiteX12" fmla="*/ 59632 w 114632"/>
                <a:gd name="connsiteY12" fmla="*/ 139027 h 177941"/>
                <a:gd name="connsiteX13" fmla="*/ 58873 w 114632"/>
                <a:gd name="connsiteY13" fmla="*/ 144327 h 177941"/>
                <a:gd name="connsiteX14" fmla="*/ 57861 w 114632"/>
                <a:gd name="connsiteY14" fmla="*/ 153161 h 177941"/>
                <a:gd name="connsiteX15" fmla="*/ 81141 w 114632"/>
                <a:gd name="connsiteY15" fmla="*/ 178149 h 177941"/>
                <a:gd name="connsiteX16" fmla="*/ 101132 w 114632"/>
                <a:gd name="connsiteY16" fmla="*/ 164772 h 177941"/>
                <a:gd name="connsiteX17" fmla="*/ 110242 w 114632"/>
                <a:gd name="connsiteY17" fmla="*/ 139279 h 177941"/>
                <a:gd name="connsiteX18" fmla="*/ 107206 w 114632"/>
                <a:gd name="connsiteY18" fmla="*/ 136755 h 177941"/>
                <a:gd name="connsiteX19" fmla="*/ 103663 w 114632"/>
                <a:gd name="connsiteY19" fmla="*/ 141299 h 177941"/>
                <a:gd name="connsiteX20" fmla="*/ 81647 w 114632"/>
                <a:gd name="connsiteY20" fmla="*/ 172596 h 177941"/>
                <a:gd name="connsiteX21" fmla="*/ 73550 w 114632"/>
                <a:gd name="connsiteY21" fmla="*/ 160733 h 177941"/>
                <a:gd name="connsiteX22" fmla="*/ 75574 w 114632"/>
                <a:gd name="connsiteY22" fmla="*/ 146599 h 177941"/>
                <a:gd name="connsiteX23" fmla="*/ 76586 w 114632"/>
                <a:gd name="connsiteY23" fmla="*/ 138774 h 177941"/>
                <a:gd name="connsiteX24" fmla="*/ 39135 w 114632"/>
                <a:gd name="connsiteY24" fmla="*/ 112273 h 177941"/>
                <a:gd name="connsiteX25" fmla="*/ 60897 w 114632"/>
                <a:gd name="connsiteY25" fmla="*/ 93595 h 177941"/>
                <a:gd name="connsiteX26" fmla="*/ 97084 w 114632"/>
                <a:gd name="connsiteY26" fmla="*/ 69365 h 177941"/>
                <a:gd name="connsiteX27" fmla="*/ 99361 w 114632"/>
                <a:gd name="connsiteY27" fmla="*/ 69617 h 177941"/>
                <a:gd name="connsiteX28" fmla="*/ 104675 w 114632"/>
                <a:gd name="connsiteY28" fmla="*/ 71636 h 177941"/>
                <a:gd name="connsiteX29" fmla="*/ 105687 w 114632"/>
                <a:gd name="connsiteY29" fmla="*/ 72646 h 177941"/>
                <a:gd name="connsiteX30" fmla="*/ 91263 w 114632"/>
                <a:gd name="connsiteY30" fmla="*/ 86276 h 177941"/>
                <a:gd name="connsiteX31" fmla="*/ 100879 w 114632"/>
                <a:gd name="connsiteY31" fmla="*/ 95109 h 177941"/>
                <a:gd name="connsiteX32" fmla="*/ 114797 w 114632"/>
                <a:gd name="connsiteY32" fmla="*/ 79713 h 177941"/>
                <a:gd name="connsiteX33" fmla="*/ 97590 w 114632"/>
                <a:gd name="connsiteY33" fmla="*/ 63812 h 177941"/>
                <a:gd name="connsiteX34" fmla="*/ 60644 w 114632"/>
                <a:gd name="connsiteY34" fmla="*/ 86023 h 177941"/>
                <a:gd name="connsiteX35" fmla="*/ 32556 w 114632"/>
                <a:gd name="connsiteY35" fmla="*/ 109496 h 177941"/>
                <a:gd name="connsiteX36" fmla="*/ 58873 w 114632"/>
                <a:gd name="connsiteY36" fmla="*/ 2984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8873" y="2984"/>
                  </a:moveTo>
                  <a:cubicBezTo>
                    <a:pt x="58873" y="2732"/>
                    <a:pt x="58873" y="208"/>
                    <a:pt x="55583" y="208"/>
                  </a:cubicBezTo>
                  <a:cubicBezTo>
                    <a:pt x="49763" y="208"/>
                    <a:pt x="31290" y="2227"/>
                    <a:pt x="24711" y="2732"/>
                  </a:cubicBezTo>
                  <a:cubicBezTo>
                    <a:pt x="22687" y="2984"/>
                    <a:pt x="19903" y="3236"/>
                    <a:pt x="19903" y="7779"/>
                  </a:cubicBezTo>
                  <a:cubicBezTo>
                    <a:pt x="19903" y="10808"/>
                    <a:pt x="22180" y="10808"/>
                    <a:pt x="25976" y="10808"/>
                  </a:cubicBezTo>
                  <a:cubicBezTo>
                    <a:pt x="38123" y="10808"/>
                    <a:pt x="38629" y="12575"/>
                    <a:pt x="38629" y="15099"/>
                  </a:cubicBezTo>
                  <a:lnTo>
                    <a:pt x="37870" y="20147"/>
                  </a:lnTo>
                  <a:lnTo>
                    <a:pt x="1177" y="165529"/>
                  </a:lnTo>
                  <a:cubicBezTo>
                    <a:pt x="165" y="169062"/>
                    <a:pt x="165" y="169567"/>
                    <a:pt x="165" y="171082"/>
                  </a:cubicBezTo>
                  <a:cubicBezTo>
                    <a:pt x="165" y="176887"/>
                    <a:pt x="5226" y="178149"/>
                    <a:pt x="7503" y="178149"/>
                  </a:cubicBezTo>
                  <a:cubicBezTo>
                    <a:pt x="10793" y="178149"/>
                    <a:pt x="14589" y="175877"/>
                    <a:pt x="16107" y="172848"/>
                  </a:cubicBezTo>
                  <a:cubicBezTo>
                    <a:pt x="17372" y="170577"/>
                    <a:pt x="28760" y="123883"/>
                    <a:pt x="30278" y="117573"/>
                  </a:cubicBezTo>
                  <a:cubicBezTo>
                    <a:pt x="38882" y="118330"/>
                    <a:pt x="59632" y="122369"/>
                    <a:pt x="59632" y="139027"/>
                  </a:cubicBezTo>
                  <a:cubicBezTo>
                    <a:pt x="59632" y="140794"/>
                    <a:pt x="59632" y="141803"/>
                    <a:pt x="58873" y="144327"/>
                  </a:cubicBezTo>
                  <a:cubicBezTo>
                    <a:pt x="58367" y="147356"/>
                    <a:pt x="57861" y="150385"/>
                    <a:pt x="57861" y="153161"/>
                  </a:cubicBezTo>
                  <a:cubicBezTo>
                    <a:pt x="57861" y="168053"/>
                    <a:pt x="67983" y="178149"/>
                    <a:pt x="81141" y="178149"/>
                  </a:cubicBezTo>
                  <a:cubicBezTo>
                    <a:pt x="88733" y="178149"/>
                    <a:pt x="95565" y="174110"/>
                    <a:pt x="101132" y="164772"/>
                  </a:cubicBezTo>
                  <a:cubicBezTo>
                    <a:pt x="107459" y="153666"/>
                    <a:pt x="110242" y="139784"/>
                    <a:pt x="110242" y="139279"/>
                  </a:cubicBezTo>
                  <a:cubicBezTo>
                    <a:pt x="110242" y="136755"/>
                    <a:pt x="107965" y="136755"/>
                    <a:pt x="107206" y="136755"/>
                  </a:cubicBezTo>
                  <a:cubicBezTo>
                    <a:pt x="104675" y="136755"/>
                    <a:pt x="104422" y="137765"/>
                    <a:pt x="103663" y="141299"/>
                  </a:cubicBezTo>
                  <a:cubicBezTo>
                    <a:pt x="98602" y="159724"/>
                    <a:pt x="92782" y="172596"/>
                    <a:pt x="81647" y="172596"/>
                  </a:cubicBezTo>
                  <a:cubicBezTo>
                    <a:pt x="76839" y="172596"/>
                    <a:pt x="73550" y="169820"/>
                    <a:pt x="73550" y="160733"/>
                  </a:cubicBezTo>
                  <a:cubicBezTo>
                    <a:pt x="73550" y="156442"/>
                    <a:pt x="74562" y="150637"/>
                    <a:pt x="75574" y="146599"/>
                  </a:cubicBezTo>
                  <a:cubicBezTo>
                    <a:pt x="76586" y="142308"/>
                    <a:pt x="76586" y="141299"/>
                    <a:pt x="76586" y="138774"/>
                  </a:cubicBezTo>
                  <a:cubicBezTo>
                    <a:pt x="76586" y="122369"/>
                    <a:pt x="60644" y="115049"/>
                    <a:pt x="39135" y="112273"/>
                  </a:cubicBezTo>
                  <a:cubicBezTo>
                    <a:pt x="46979" y="107729"/>
                    <a:pt x="55077" y="99653"/>
                    <a:pt x="60897" y="93595"/>
                  </a:cubicBezTo>
                  <a:cubicBezTo>
                    <a:pt x="73044" y="80218"/>
                    <a:pt x="84684" y="69365"/>
                    <a:pt x="97084" y="69365"/>
                  </a:cubicBezTo>
                  <a:cubicBezTo>
                    <a:pt x="98602" y="69365"/>
                    <a:pt x="98855" y="69365"/>
                    <a:pt x="99361" y="69617"/>
                  </a:cubicBezTo>
                  <a:cubicBezTo>
                    <a:pt x="102398" y="70122"/>
                    <a:pt x="102651" y="70122"/>
                    <a:pt x="104675" y="71636"/>
                  </a:cubicBezTo>
                  <a:cubicBezTo>
                    <a:pt x="105181" y="71889"/>
                    <a:pt x="105181" y="72141"/>
                    <a:pt x="105687" y="72646"/>
                  </a:cubicBezTo>
                  <a:cubicBezTo>
                    <a:pt x="93541" y="73403"/>
                    <a:pt x="91263" y="83247"/>
                    <a:pt x="91263" y="86276"/>
                  </a:cubicBezTo>
                  <a:cubicBezTo>
                    <a:pt x="91263" y="90314"/>
                    <a:pt x="94047" y="95109"/>
                    <a:pt x="100879" y="95109"/>
                  </a:cubicBezTo>
                  <a:cubicBezTo>
                    <a:pt x="107459" y="95109"/>
                    <a:pt x="114797" y="89557"/>
                    <a:pt x="114797" y="79713"/>
                  </a:cubicBezTo>
                  <a:cubicBezTo>
                    <a:pt x="114797" y="72141"/>
                    <a:pt x="108977" y="63812"/>
                    <a:pt x="97590" y="63812"/>
                  </a:cubicBezTo>
                  <a:cubicBezTo>
                    <a:pt x="90504" y="63812"/>
                    <a:pt x="78864" y="65831"/>
                    <a:pt x="60644" y="86023"/>
                  </a:cubicBezTo>
                  <a:cubicBezTo>
                    <a:pt x="52040" y="95614"/>
                    <a:pt x="42171" y="105710"/>
                    <a:pt x="32556" y="109496"/>
                  </a:cubicBezTo>
                  <a:lnTo>
                    <a:pt x="58873" y="2984"/>
                  </a:lnTo>
                  <a:close/>
                </a:path>
              </a:pathLst>
            </a:custGeom>
            <a:solidFill>
              <a:srgbClr val="000000"/>
            </a:solidFill>
            <a:ln w="25400"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7370EF0C-D0EB-1656-604D-A9A6ADA9A1AB}"/>
                </a:ext>
              </a:extLst>
            </p:cNvPr>
            <p:cNvSpPr/>
            <p:nvPr>
              <p:custDataLst>
                <p:tags r:id="rId363"/>
              </p:custDataLst>
            </p:nvPr>
          </p:nvSpPr>
          <p:spPr>
            <a:xfrm>
              <a:off x="6947750" y="7729434"/>
              <a:ext cx="154614" cy="10095"/>
            </a:xfrm>
            <a:custGeom>
              <a:avLst/>
              <a:gdLst>
                <a:gd name="connsiteX0" fmla="*/ 145930 w 154614"/>
                <a:gd name="connsiteY0" fmla="*/ 10303 h 10095"/>
                <a:gd name="connsiteX1" fmla="*/ 154787 w 154614"/>
                <a:gd name="connsiteY1" fmla="*/ 5256 h 10095"/>
                <a:gd name="connsiteX2" fmla="*/ 145930 w 154614"/>
                <a:gd name="connsiteY2" fmla="*/ 208 h 10095"/>
                <a:gd name="connsiteX3" fmla="*/ 9030 w 154614"/>
                <a:gd name="connsiteY3" fmla="*/ 208 h 10095"/>
                <a:gd name="connsiteX4" fmla="*/ 173 w 154614"/>
                <a:gd name="connsiteY4" fmla="*/ 5256 h 10095"/>
                <a:gd name="connsiteX5" fmla="*/ 9030 w 154614"/>
                <a:gd name="connsiteY5" fmla="*/ 10303 h 10095"/>
                <a:gd name="connsiteX6" fmla="*/ 145930 w 154614"/>
                <a:gd name="connsiteY6" fmla="*/ 10303 h 1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095">
                  <a:moveTo>
                    <a:pt x="145930" y="10303"/>
                  </a:moveTo>
                  <a:cubicBezTo>
                    <a:pt x="150232" y="10303"/>
                    <a:pt x="154787" y="10303"/>
                    <a:pt x="154787" y="5256"/>
                  </a:cubicBezTo>
                  <a:cubicBezTo>
                    <a:pt x="154787" y="208"/>
                    <a:pt x="150232" y="208"/>
                    <a:pt x="145930" y="208"/>
                  </a:cubicBezTo>
                  <a:lnTo>
                    <a:pt x="9030" y="208"/>
                  </a:lnTo>
                  <a:cubicBezTo>
                    <a:pt x="4728" y="208"/>
                    <a:pt x="173" y="208"/>
                    <a:pt x="173" y="5256"/>
                  </a:cubicBezTo>
                  <a:cubicBezTo>
                    <a:pt x="173" y="10303"/>
                    <a:pt x="4728" y="10303"/>
                    <a:pt x="9030" y="10303"/>
                  </a:cubicBezTo>
                  <a:lnTo>
                    <a:pt x="145930" y="10303"/>
                  </a:lnTo>
                  <a:close/>
                </a:path>
              </a:pathLst>
            </a:custGeom>
            <a:solidFill>
              <a:srgbClr val="000000"/>
            </a:solidFill>
            <a:ln w="25400"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854A7AA1-47C3-7B41-EE36-4C55E628C269}"/>
                </a:ext>
              </a:extLst>
            </p:cNvPr>
            <p:cNvSpPr/>
            <p:nvPr>
              <p:custDataLst>
                <p:tags r:id="rId364"/>
              </p:custDataLst>
            </p:nvPr>
          </p:nvSpPr>
          <p:spPr>
            <a:xfrm>
              <a:off x="7202319" y="7629484"/>
              <a:ext cx="83506" cy="168097"/>
            </a:xfrm>
            <a:custGeom>
              <a:avLst/>
              <a:gdLst>
                <a:gd name="connsiteX0" fmla="*/ 52058 w 83506"/>
                <a:gd name="connsiteY0" fmla="*/ 6770 h 168097"/>
                <a:gd name="connsiteX1" fmla="*/ 46238 w 83506"/>
                <a:gd name="connsiteY1" fmla="*/ 208 h 168097"/>
                <a:gd name="connsiteX2" fmla="*/ 183 w 83506"/>
                <a:gd name="connsiteY2" fmla="*/ 16361 h 168097"/>
                <a:gd name="connsiteX3" fmla="*/ 183 w 83506"/>
                <a:gd name="connsiteY3" fmla="*/ 24185 h 168097"/>
                <a:gd name="connsiteX4" fmla="*/ 33332 w 83506"/>
                <a:gd name="connsiteY4" fmla="*/ 17623 h 168097"/>
                <a:gd name="connsiteX5" fmla="*/ 33332 w 83506"/>
                <a:gd name="connsiteY5" fmla="*/ 148366 h 168097"/>
                <a:gd name="connsiteX6" fmla="*/ 9799 w 83506"/>
                <a:gd name="connsiteY6" fmla="*/ 160481 h 168097"/>
                <a:gd name="connsiteX7" fmla="*/ 1701 w 83506"/>
                <a:gd name="connsiteY7" fmla="*/ 160481 h 168097"/>
                <a:gd name="connsiteX8" fmla="*/ 1701 w 83506"/>
                <a:gd name="connsiteY8" fmla="*/ 168305 h 168097"/>
                <a:gd name="connsiteX9" fmla="*/ 42695 w 83506"/>
                <a:gd name="connsiteY9" fmla="*/ 167548 h 168097"/>
                <a:gd name="connsiteX10" fmla="*/ 83690 w 83506"/>
                <a:gd name="connsiteY10" fmla="*/ 168305 h 168097"/>
                <a:gd name="connsiteX11" fmla="*/ 83690 w 83506"/>
                <a:gd name="connsiteY11" fmla="*/ 160481 h 168097"/>
                <a:gd name="connsiteX12" fmla="*/ 75592 w 83506"/>
                <a:gd name="connsiteY12" fmla="*/ 160481 h 168097"/>
                <a:gd name="connsiteX13" fmla="*/ 52058 w 83506"/>
                <a:gd name="connsiteY13" fmla="*/ 148366 h 168097"/>
                <a:gd name="connsiteX14" fmla="*/ 52058 w 83506"/>
                <a:gd name="connsiteY14" fmla="*/ 6770 h 16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097">
                  <a:moveTo>
                    <a:pt x="52058" y="6770"/>
                  </a:moveTo>
                  <a:cubicBezTo>
                    <a:pt x="52058" y="712"/>
                    <a:pt x="52058" y="208"/>
                    <a:pt x="46238" y="208"/>
                  </a:cubicBezTo>
                  <a:cubicBezTo>
                    <a:pt x="30549" y="16361"/>
                    <a:pt x="8280" y="16361"/>
                    <a:pt x="183" y="16361"/>
                  </a:cubicBezTo>
                  <a:lnTo>
                    <a:pt x="183" y="24185"/>
                  </a:lnTo>
                  <a:cubicBezTo>
                    <a:pt x="5244" y="24185"/>
                    <a:pt x="20174" y="24185"/>
                    <a:pt x="33332" y="17623"/>
                  </a:cubicBezTo>
                  <a:lnTo>
                    <a:pt x="33332" y="148366"/>
                  </a:lnTo>
                  <a:cubicBezTo>
                    <a:pt x="33332" y="157452"/>
                    <a:pt x="32573" y="160481"/>
                    <a:pt x="9799" y="160481"/>
                  </a:cubicBezTo>
                  <a:lnTo>
                    <a:pt x="1701" y="160481"/>
                  </a:lnTo>
                  <a:lnTo>
                    <a:pt x="1701" y="168305"/>
                  </a:lnTo>
                  <a:cubicBezTo>
                    <a:pt x="10558" y="167548"/>
                    <a:pt x="32573" y="167548"/>
                    <a:pt x="42695" y="167548"/>
                  </a:cubicBezTo>
                  <a:cubicBezTo>
                    <a:pt x="52817" y="167548"/>
                    <a:pt x="74833" y="167548"/>
                    <a:pt x="83690" y="168305"/>
                  </a:cubicBezTo>
                  <a:lnTo>
                    <a:pt x="83690" y="160481"/>
                  </a:lnTo>
                  <a:lnTo>
                    <a:pt x="75592" y="160481"/>
                  </a:lnTo>
                  <a:cubicBezTo>
                    <a:pt x="52817" y="160481"/>
                    <a:pt x="52058" y="157704"/>
                    <a:pt x="52058" y="148366"/>
                  </a:cubicBezTo>
                  <a:lnTo>
                    <a:pt x="52058" y="6770"/>
                  </a:lnTo>
                  <a:close/>
                </a:path>
              </a:pathLst>
            </a:custGeom>
            <a:solidFill>
              <a:srgbClr val="000000"/>
            </a:solidFill>
            <a:ln w="25400" cap="flat">
              <a:no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115CA6BF-DDE7-C2A3-BEAE-2E334E46ABBB}"/>
                </a:ext>
              </a:extLst>
            </p:cNvPr>
            <p:cNvSpPr/>
            <p:nvPr>
              <p:custDataLst>
                <p:tags r:id="rId365"/>
              </p:custDataLst>
            </p:nvPr>
          </p:nvSpPr>
          <p:spPr>
            <a:xfrm>
              <a:off x="7320241" y="7608283"/>
              <a:ext cx="56430" cy="252398"/>
            </a:xfrm>
            <a:custGeom>
              <a:avLst/>
              <a:gdLst>
                <a:gd name="connsiteX0" fmla="*/ 55353 w 56430"/>
                <a:gd name="connsiteY0" fmla="*/ 130698 h 252398"/>
                <a:gd name="connsiteX1" fmla="*/ 56618 w 56430"/>
                <a:gd name="connsiteY1" fmla="*/ 126407 h 252398"/>
                <a:gd name="connsiteX2" fmla="*/ 55353 w 56430"/>
                <a:gd name="connsiteY2" fmla="*/ 122116 h 252398"/>
                <a:gd name="connsiteX3" fmla="*/ 11069 w 56430"/>
                <a:gd name="connsiteY3" fmla="*/ 6013 h 252398"/>
                <a:gd name="connsiteX4" fmla="*/ 5249 w 56430"/>
                <a:gd name="connsiteY4" fmla="*/ 208 h 252398"/>
                <a:gd name="connsiteX5" fmla="*/ 188 w 56430"/>
                <a:gd name="connsiteY5" fmla="*/ 5256 h 252398"/>
                <a:gd name="connsiteX6" fmla="*/ 1453 w 56430"/>
                <a:gd name="connsiteY6" fmla="*/ 9294 h 252398"/>
                <a:gd name="connsiteX7" fmla="*/ 46243 w 56430"/>
                <a:gd name="connsiteY7" fmla="*/ 126407 h 252398"/>
                <a:gd name="connsiteX8" fmla="*/ 1453 w 56430"/>
                <a:gd name="connsiteY8" fmla="*/ 243015 h 252398"/>
                <a:gd name="connsiteX9" fmla="*/ 188 w 56430"/>
                <a:gd name="connsiteY9" fmla="*/ 247558 h 252398"/>
                <a:gd name="connsiteX10" fmla="*/ 5249 w 56430"/>
                <a:gd name="connsiteY10" fmla="*/ 252606 h 252398"/>
                <a:gd name="connsiteX11" fmla="*/ 10563 w 56430"/>
                <a:gd name="connsiteY11" fmla="*/ 247558 h 252398"/>
                <a:gd name="connsiteX12" fmla="*/ 55353 w 56430"/>
                <a:gd name="connsiteY12" fmla="*/ 130698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353" y="130698"/>
                  </a:moveTo>
                  <a:cubicBezTo>
                    <a:pt x="56618" y="127669"/>
                    <a:pt x="56618" y="127164"/>
                    <a:pt x="56618" y="126407"/>
                  </a:cubicBezTo>
                  <a:cubicBezTo>
                    <a:pt x="56618" y="125650"/>
                    <a:pt x="56618" y="125145"/>
                    <a:pt x="55353" y="122116"/>
                  </a:cubicBezTo>
                  <a:lnTo>
                    <a:pt x="11069" y="6013"/>
                  </a:lnTo>
                  <a:cubicBezTo>
                    <a:pt x="9551" y="1722"/>
                    <a:pt x="8032" y="208"/>
                    <a:pt x="5249" y="208"/>
                  </a:cubicBezTo>
                  <a:cubicBezTo>
                    <a:pt x="2465" y="208"/>
                    <a:pt x="188" y="2479"/>
                    <a:pt x="188" y="5256"/>
                  </a:cubicBezTo>
                  <a:cubicBezTo>
                    <a:pt x="188" y="6013"/>
                    <a:pt x="188" y="6517"/>
                    <a:pt x="1453" y="9294"/>
                  </a:cubicBezTo>
                  <a:lnTo>
                    <a:pt x="46243" y="126407"/>
                  </a:lnTo>
                  <a:lnTo>
                    <a:pt x="1453" y="243015"/>
                  </a:lnTo>
                  <a:cubicBezTo>
                    <a:pt x="188" y="245792"/>
                    <a:pt x="188" y="246296"/>
                    <a:pt x="188" y="247558"/>
                  </a:cubicBezTo>
                  <a:cubicBezTo>
                    <a:pt x="188" y="250335"/>
                    <a:pt x="2465" y="252606"/>
                    <a:pt x="5249" y="252606"/>
                  </a:cubicBezTo>
                  <a:cubicBezTo>
                    <a:pt x="8538" y="252606"/>
                    <a:pt x="9551" y="250082"/>
                    <a:pt x="10563" y="247558"/>
                  </a:cubicBezTo>
                  <a:lnTo>
                    <a:pt x="55353" y="130698"/>
                  </a:lnTo>
                  <a:close/>
                </a:path>
              </a:pathLst>
            </a:custGeom>
            <a:solidFill>
              <a:srgbClr val="000000"/>
            </a:solidFill>
            <a:ln w="25400" cap="flat">
              <a:no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77229323-BE1C-37E1-666F-1B0E2EB9D3FC}"/>
                </a:ext>
              </a:extLst>
            </p:cNvPr>
            <p:cNvSpPr/>
            <p:nvPr>
              <p:custDataLst>
                <p:tags r:id="rId366"/>
              </p:custDataLst>
            </p:nvPr>
          </p:nvSpPr>
          <p:spPr>
            <a:xfrm>
              <a:off x="7410046" y="7795386"/>
              <a:ext cx="85910" cy="118198"/>
            </a:xfrm>
            <a:custGeom>
              <a:avLst/>
              <a:gdLst>
                <a:gd name="connsiteX0" fmla="*/ 20563 w 85910"/>
                <a:gd name="connsiteY0" fmla="*/ 53744 h 118198"/>
                <a:gd name="connsiteX1" fmla="*/ 36505 w 85910"/>
                <a:gd name="connsiteY1" fmla="*/ 57984 h 118198"/>
                <a:gd name="connsiteX2" fmla="*/ 66795 w 85910"/>
                <a:gd name="connsiteY2" fmla="*/ 29539 h 118198"/>
                <a:gd name="connsiteX3" fmla="*/ 62367 w 85910"/>
                <a:gd name="connsiteY3" fmla="*/ 14521 h 118198"/>
                <a:gd name="connsiteX4" fmla="*/ 70869 w 85910"/>
                <a:gd name="connsiteY4" fmla="*/ 12048 h 118198"/>
                <a:gd name="connsiteX5" fmla="*/ 78486 w 85910"/>
                <a:gd name="connsiteY5" fmla="*/ 18232 h 118198"/>
                <a:gd name="connsiteX6" fmla="*/ 86103 w 85910"/>
                <a:gd name="connsiteY6" fmla="*/ 10634 h 118198"/>
                <a:gd name="connsiteX7" fmla="*/ 72641 w 85910"/>
                <a:gd name="connsiteY7" fmla="*/ 210 h 118198"/>
                <a:gd name="connsiteX8" fmla="*/ 54041 w 85910"/>
                <a:gd name="connsiteY8" fmla="*/ 6217 h 118198"/>
                <a:gd name="connsiteX9" fmla="*/ 36682 w 85910"/>
                <a:gd name="connsiteY9" fmla="*/ 1094 h 118198"/>
                <a:gd name="connsiteX10" fmla="*/ 6392 w 85910"/>
                <a:gd name="connsiteY10" fmla="*/ 29539 h 118198"/>
                <a:gd name="connsiteX11" fmla="*/ 12060 w 85910"/>
                <a:gd name="connsiteY11" fmla="*/ 45970 h 118198"/>
                <a:gd name="connsiteX12" fmla="*/ 8517 w 85910"/>
                <a:gd name="connsiteY12" fmla="*/ 57984 h 118198"/>
                <a:gd name="connsiteX13" fmla="*/ 12769 w 85910"/>
                <a:gd name="connsiteY13" fmla="*/ 70705 h 118198"/>
                <a:gd name="connsiteX14" fmla="*/ 192 w 85910"/>
                <a:gd name="connsiteY14" fmla="*/ 92260 h 118198"/>
                <a:gd name="connsiteX15" fmla="*/ 41819 w 85910"/>
                <a:gd name="connsiteY15" fmla="*/ 118409 h 118198"/>
                <a:gd name="connsiteX16" fmla="*/ 83446 w 85910"/>
                <a:gd name="connsiteY16" fmla="*/ 92260 h 118198"/>
                <a:gd name="connsiteX17" fmla="*/ 51030 w 85910"/>
                <a:gd name="connsiteY17" fmla="*/ 66995 h 118198"/>
                <a:gd name="connsiteX18" fmla="*/ 27471 w 85910"/>
                <a:gd name="connsiteY18" fmla="*/ 66465 h 118198"/>
                <a:gd name="connsiteX19" fmla="*/ 19677 w 85910"/>
                <a:gd name="connsiteY19" fmla="*/ 57984 h 118198"/>
                <a:gd name="connsiteX20" fmla="*/ 20563 w 85910"/>
                <a:gd name="connsiteY20" fmla="*/ 53744 h 118198"/>
                <a:gd name="connsiteX21" fmla="*/ 36505 w 85910"/>
                <a:gd name="connsiteY21" fmla="*/ 46500 h 118198"/>
                <a:gd name="connsiteX22" fmla="*/ 19854 w 85910"/>
                <a:gd name="connsiteY22" fmla="*/ 29539 h 118198"/>
                <a:gd name="connsiteX23" fmla="*/ 36505 w 85910"/>
                <a:gd name="connsiteY23" fmla="*/ 12578 h 118198"/>
                <a:gd name="connsiteX24" fmla="*/ 53333 w 85910"/>
                <a:gd name="connsiteY24" fmla="*/ 29539 h 118198"/>
                <a:gd name="connsiteX25" fmla="*/ 36505 w 85910"/>
                <a:gd name="connsiteY25" fmla="*/ 46500 h 118198"/>
                <a:gd name="connsiteX26" fmla="*/ 36859 w 85910"/>
                <a:gd name="connsiteY26" fmla="*/ 77949 h 118198"/>
                <a:gd name="connsiteX27" fmla="*/ 72286 w 85910"/>
                <a:gd name="connsiteY27" fmla="*/ 92260 h 118198"/>
                <a:gd name="connsiteX28" fmla="*/ 41819 w 85910"/>
                <a:gd name="connsiteY28" fmla="*/ 106925 h 118198"/>
                <a:gd name="connsiteX29" fmla="*/ 11352 w 85910"/>
                <a:gd name="connsiteY29" fmla="*/ 92260 h 118198"/>
                <a:gd name="connsiteX30" fmla="*/ 27117 w 85910"/>
                <a:gd name="connsiteY30" fmla="*/ 77949 h 118198"/>
                <a:gd name="connsiteX31" fmla="*/ 36859 w 85910"/>
                <a:gd name="connsiteY31" fmla="*/ 77949 h 11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910" h="118198">
                  <a:moveTo>
                    <a:pt x="20563" y="53744"/>
                  </a:moveTo>
                  <a:cubicBezTo>
                    <a:pt x="23574" y="55511"/>
                    <a:pt x="29419" y="57984"/>
                    <a:pt x="36505" y="57984"/>
                  </a:cubicBezTo>
                  <a:cubicBezTo>
                    <a:pt x="53687" y="57984"/>
                    <a:pt x="66795" y="44910"/>
                    <a:pt x="66795" y="29539"/>
                  </a:cubicBezTo>
                  <a:cubicBezTo>
                    <a:pt x="66795" y="23355"/>
                    <a:pt x="64492" y="17878"/>
                    <a:pt x="62367" y="14521"/>
                  </a:cubicBezTo>
                  <a:cubicBezTo>
                    <a:pt x="65909" y="12578"/>
                    <a:pt x="67858" y="12401"/>
                    <a:pt x="70869" y="12048"/>
                  </a:cubicBezTo>
                  <a:cubicBezTo>
                    <a:pt x="71932" y="16288"/>
                    <a:pt x="75120" y="18232"/>
                    <a:pt x="78486" y="18232"/>
                  </a:cubicBezTo>
                  <a:cubicBezTo>
                    <a:pt x="82737" y="18232"/>
                    <a:pt x="86103" y="14875"/>
                    <a:pt x="86103" y="10634"/>
                  </a:cubicBezTo>
                  <a:cubicBezTo>
                    <a:pt x="86103" y="5157"/>
                    <a:pt x="81675" y="210"/>
                    <a:pt x="72641" y="210"/>
                  </a:cubicBezTo>
                  <a:cubicBezTo>
                    <a:pt x="67858" y="210"/>
                    <a:pt x="60241" y="1624"/>
                    <a:pt x="54041" y="6217"/>
                  </a:cubicBezTo>
                  <a:cubicBezTo>
                    <a:pt x="52447" y="5157"/>
                    <a:pt x="45716" y="1094"/>
                    <a:pt x="36682" y="1094"/>
                  </a:cubicBezTo>
                  <a:cubicBezTo>
                    <a:pt x="19500" y="1094"/>
                    <a:pt x="6392" y="14168"/>
                    <a:pt x="6392" y="29539"/>
                  </a:cubicBezTo>
                  <a:cubicBezTo>
                    <a:pt x="6392" y="35193"/>
                    <a:pt x="8340" y="41377"/>
                    <a:pt x="12060" y="45970"/>
                  </a:cubicBezTo>
                  <a:cubicBezTo>
                    <a:pt x="10643" y="48267"/>
                    <a:pt x="8517" y="53037"/>
                    <a:pt x="8517" y="57984"/>
                  </a:cubicBezTo>
                  <a:cubicBezTo>
                    <a:pt x="8517" y="63108"/>
                    <a:pt x="10643" y="68055"/>
                    <a:pt x="12769" y="70705"/>
                  </a:cubicBezTo>
                  <a:cubicBezTo>
                    <a:pt x="5329" y="74946"/>
                    <a:pt x="192" y="83603"/>
                    <a:pt x="192" y="92260"/>
                  </a:cubicBezTo>
                  <a:cubicBezTo>
                    <a:pt x="192" y="107808"/>
                    <a:pt x="19323" y="118409"/>
                    <a:pt x="41819" y="118409"/>
                  </a:cubicBezTo>
                  <a:cubicBezTo>
                    <a:pt x="64315" y="118409"/>
                    <a:pt x="83446" y="107808"/>
                    <a:pt x="83446" y="92260"/>
                  </a:cubicBezTo>
                  <a:cubicBezTo>
                    <a:pt x="83446" y="76889"/>
                    <a:pt x="69984" y="67702"/>
                    <a:pt x="51030" y="66995"/>
                  </a:cubicBezTo>
                  <a:cubicBezTo>
                    <a:pt x="45716" y="66818"/>
                    <a:pt x="32608" y="67172"/>
                    <a:pt x="27471" y="66465"/>
                  </a:cubicBezTo>
                  <a:cubicBezTo>
                    <a:pt x="19677" y="66465"/>
                    <a:pt x="19677" y="58161"/>
                    <a:pt x="19677" y="57984"/>
                  </a:cubicBezTo>
                  <a:cubicBezTo>
                    <a:pt x="19677" y="55864"/>
                    <a:pt x="20208" y="54627"/>
                    <a:pt x="20563" y="53744"/>
                  </a:cubicBezTo>
                  <a:close/>
                  <a:moveTo>
                    <a:pt x="36505" y="46500"/>
                  </a:moveTo>
                  <a:cubicBezTo>
                    <a:pt x="27648" y="46500"/>
                    <a:pt x="19854" y="39080"/>
                    <a:pt x="19854" y="29539"/>
                  </a:cubicBezTo>
                  <a:cubicBezTo>
                    <a:pt x="19854" y="19998"/>
                    <a:pt x="27648" y="12578"/>
                    <a:pt x="36505" y="12578"/>
                  </a:cubicBezTo>
                  <a:cubicBezTo>
                    <a:pt x="45716" y="12578"/>
                    <a:pt x="53333" y="20175"/>
                    <a:pt x="53333" y="29539"/>
                  </a:cubicBezTo>
                  <a:cubicBezTo>
                    <a:pt x="53333" y="38726"/>
                    <a:pt x="45893" y="46500"/>
                    <a:pt x="36505" y="46500"/>
                  </a:cubicBezTo>
                  <a:close/>
                  <a:moveTo>
                    <a:pt x="36859" y="77949"/>
                  </a:moveTo>
                  <a:cubicBezTo>
                    <a:pt x="52447" y="77949"/>
                    <a:pt x="72286" y="77949"/>
                    <a:pt x="72286" y="92260"/>
                  </a:cubicBezTo>
                  <a:cubicBezTo>
                    <a:pt x="72286" y="99504"/>
                    <a:pt x="59533" y="106925"/>
                    <a:pt x="41819" y="106925"/>
                  </a:cubicBezTo>
                  <a:cubicBezTo>
                    <a:pt x="23928" y="106925"/>
                    <a:pt x="11352" y="99327"/>
                    <a:pt x="11352" y="92260"/>
                  </a:cubicBezTo>
                  <a:cubicBezTo>
                    <a:pt x="11352" y="85370"/>
                    <a:pt x="17728" y="78126"/>
                    <a:pt x="27117" y="77949"/>
                  </a:cubicBezTo>
                  <a:lnTo>
                    <a:pt x="36859" y="77949"/>
                  </a:lnTo>
                  <a:close/>
                </a:path>
              </a:pathLst>
            </a:custGeom>
            <a:solidFill>
              <a:srgbClr val="000000"/>
            </a:solidFill>
            <a:ln w="35560" cap="flat">
              <a:no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3BBFF50D-3B4D-7095-054C-82F3ADE2F8B7}"/>
                </a:ext>
              </a:extLst>
            </p:cNvPr>
            <p:cNvSpPr/>
            <p:nvPr>
              <p:custDataLst>
                <p:tags r:id="rId367"/>
              </p:custDataLst>
            </p:nvPr>
          </p:nvSpPr>
          <p:spPr>
            <a:xfrm>
              <a:off x="7511590" y="7795739"/>
              <a:ext cx="70500" cy="78445"/>
            </a:xfrm>
            <a:custGeom>
              <a:avLst/>
              <a:gdLst>
                <a:gd name="connsiteX0" fmla="*/ 70696 w 70500"/>
                <a:gd name="connsiteY0" fmla="*/ 58691 h 78445"/>
                <a:gd name="connsiteX1" fmla="*/ 63965 w 70500"/>
                <a:gd name="connsiteY1" fmla="*/ 53214 h 78445"/>
                <a:gd name="connsiteX2" fmla="*/ 57411 w 70500"/>
                <a:gd name="connsiteY2" fmla="*/ 57277 h 78445"/>
                <a:gd name="connsiteX3" fmla="*/ 40760 w 70500"/>
                <a:gd name="connsiteY3" fmla="*/ 66995 h 78445"/>
                <a:gd name="connsiteX4" fmla="*/ 13658 w 70500"/>
                <a:gd name="connsiteY4" fmla="*/ 39610 h 78445"/>
                <a:gd name="connsiteX5" fmla="*/ 41823 w 70500"/>
                <a:gd name="connsiteY5" fmla="*/ 11871 h 78445"/>
                <a:gd name="connsiteX6" fmla="*/ 50857 w 70500"/>
                <a:gd name="connsiteY6" fmla="*/ 12401 h 78445"/>
                <a:gd name="connsiteX7" fmla="*/ 51565 w 70500"/>
                <a:gd name="connsiteY7" fmla="*/ 14344 h 78445"/>
                <a:gd name="connsiteX8" fmla="*/ 60068 w 70500"/>
                <a:gd name="connsiteY8" fmla="*/ 22472 h 78445"/>
                <a:gd name="connsiteX9" fmla="*/ 68747 w 70500"/>
                <a:gd name="connsiteY9" fmla="*/ 13814 h 78445"/>
                <a:gd name="connsiteX10" fmla="*/ 42177 w 70500"/>
                <a:gd name="connsiteY10" fmla="*/ 210 h 78445"/>
                <a:gd name="connsiteX11" fmla="*/ 196 w 70500"/>
                <a:gd name="connsiteY11" fmla="*/ 39610 h 78445"/>
                <a:gd name="connsiteX12" fmla="*/ 39874 w 70500"/>
                <a:gd name="connsiteY12" fmla="*/ 78656 h 78445"/>
                <a:gd name="connsiteX13" fmla="*/ 70696 w 70500"/>
                <a:gd name="connsiteY13" fmla="*/ 58691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696" y="58691"/>
                  </a:moveTo>
                  <a:cubicBezTo>
                    <a:pt x="70696" y="54804"/>
                    <a:pt x="67684" y="53214"/>
                    <a:pt x="63965" y="53214"/>
                  </a:cubicBezTo>
                  <a:cubicBezTo>
                    <a:pt x="61485" y="53214"/>
                    <a:pt x="59005" y="53214"/>
                    <a:pt x="57411" y="57277"/>
                  </a:cubicBezTo>
                  <a:cubicBezTo>
                    <a:pt x="54222" y="65051"/>
                    <a:pt x="47137" y="66995"/>
                    <a:pt x="40760" y="66995"/>
                  </a:cubicBezTo>
                  <a:cubicBezTo>
                    <a:pt x="26058" y="66995"/>
                    <a:pt x="13658" y="54981"/>
                    <a:pt x="13658" y="39610"/>
                  </a:cubicBezTo>
                  <a:cubicBezTo>
                    <a:pt x="13658" y="30599"/>
                    <a:pt x="19326" y="11871"/>
                    <a:pt x="41823" y="11871"/>
                  </a:cubicBezTo>
                  <a:cubicBezTo>
                    <a:pt x="46960" y="11871"/>
                    <a:pt x="49971" y="12224"/>
                    <a:pt x="50857" y="12401"/>
                  </a:cubicBezTo>
                  <a:cubicBezTo>
                    <a:pt x="51388" y="12578"/>
                    <a:pt x="51565" y="12754"/>
                    <a:pt x="51565" y="14344"/>
                  </a:cubicBezTo>
                  <a:cubicBezTo>
                    <a:pt x="51919" y="19468"/>
                    <a:pt x="55639" y="22472"/>
                    <a:pt x="60068" y="22472"/>
                  </a:cubicBezTo>
                  <a:cubicBezTo>
                    <a:pt x="65382" y="22472"/>
                    <a:pt x="68747" y="18585"/>
                    <a:pt x="68747" y="13814"/>
                  </a:cubicBezTo>
                  <a:cubicBezTo>
                    <a:pt x="68747" y="210"/>
                    <a:pt x="50325" y="210"/>
                    <a:pt x="42177" y="210"/>
                  </a:cubicBezTo>
                  <a:cubicBezTo>
                    <a:pt x="10647" y="210"/>
                    <a:pt x="196" y="24592"/>
                    <a:pt x="196" y="39610"/>
                  </a:cubicBezTo>
                  <a:cubicBezTo>
                    <a:pt x="196" y="60811"/>
                    <a:pt x="17201" y="78656"/>
                    <a:pt x="39874" y="78656"/>
                  </a:cubicBezTo>
                  <a:cubicBezTo>
                    <a:pt x="65027" y="78656"/>
                    <a:pt x="70696" y="61694"/>
                    <a:pt x="70696" y="58691"/>
                  </a:cubicBezTo>
                  <a:close/>
                </a:path>
              </a:pathLst>
            </a:custGeom>
            <a:solidFill>
              <a:srgbClr val="000000"/>
            </a:solidFill>
            <a:ln w="35560"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32B4E824-88D9-02B6-E6C3-2F8ACBED47E6}"/>
                </a:ext>
              </a:extLst>
            </p:cNvPr>
            <p:cNvSpPr/>
            <p:nvPr>
              <p:custDataLst>
                <p:tags r:id="rId368"/>
              </p:custDataLst>
            </p:nvPr>
          </p:nvSpPr>
          <p:spPr>
            <a:xfrm>
              <a:off x="7677881" y="7608283"/>
              <a:ext cx="10122" cy="252398"/>
            </a:xfrm>
            <a:custGeom>
              <a:avLst/>
              <a:gdLst>
                <a:gd name="connsiteX0" fmla="*/ 10323 w 10122"/>
                <a:gd name="connsiteY0" fmla="*/ 9294 h 252398"/>
                <a:gd name="connsiteX1" fmla="*/ 5262 w 10122"/>
                <a:gd name="connsiteY1" fmla="*/ 208 h 252398"/>
                <a:gd name="connsiteX2" fmla="*/ 201 w 10122"/>
                <a:gd name="connsiteY2" fmla="*/ 9294 h 252398"/>
                <a:gd name="connsiteX3" fmla="*/ 201 w 10122"/>
                <a:gd name="connsiteY3" fmla="*/ 243520 h 252398"/>
                <a:gd name="connsiteX4" fmla="*/ 5262 w 10122"/>
                <a:gd name="connsiteY4" fmla="*/ 252606 h 252398"/>
                <a:gd name="connsiteX5" fmla="*/ 10323 w 10122"/>
                <a:gd name="connsiteY5" fmla="*/ 243520 h 252398"/>
                <a:gd name="connsiteX6" fmla="*/ 10323 w 10122"/>
                <a:gd name="connsiteY6" fmla="*/ 9294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323" y="9294"/>
                  </a:moveTo>
                  <a:cubicBezTo>
                    <a:pt x="10323" y="4751"/>
                    <a:pt x="10323" y="208"/>
                    <a:pt x="5262" y="208"/>
                  </a:cubicBezTo>
                  <a:cubicBezTo>
                    <a:pt x="201" y="208"/>
                    <a:pt x="201" y="4751"/>
                    <a:pt x="201" y="9294"/>
                  </a:cubicBezTo>
                  <a:lnTo>
                    <a:pt x="201" y="243520"/>
                  </a:lnTo>
                  <a:cubicBezTo>
                    <a:pt x="201" y="248063"/>
                    <a:pt x="201" y="252606"/>
                    <a:pt x="5262" y="252606"/>
                  </a:cubicBezTo>
                  <a:cubicBezTo>
                    <a:pt x="10323" y="252606"/>
                    <a:pt x="10323" y="248063"/>
                    <a:pt x="10323" y="243520"/>
                  </a:cubicBezTo>
                  <a:lnTo>
                    <a:pt x="10323" y="9294"/>
                  </a:lnTo>
                  <a:close/>
                </a:path>
              </a:pathLst>
            </a:custGeom>
            <a:solidFill>
              <a:srgbClr val="000000"/>
            </a:solidFill>
            <a:ln w="25400"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94434F92-4B2B-69B2-0A14-5C7739DC9967}"/>
                </a:ext>
              </a:extLst>
            </p:cNvPr>
            <p:cNvSpPr/>
            <p:nvPr>
              <p:custDataLst>
                <p:tags r:id="rId369"/>
              </p:custDataLst>
            </p:nvPr>
          </p:nvSpPr>
          <p:spPr>
            <a:xfrm>
              <a:off x="7731978" y="7622417"/>
              <a:ext cx="114632" cy="177941"/>
            </a:xfrm>
            <a:custGeom>
              <a:avLst/>
              <a:gdLst>
                <a:gd name="connsiteX0" fmla="*/ 58912 w 114632"/>
                <a:gd name="connsiteY0" fmla="*/ 2984 h 177941"/>
                <a:gd name="connsiteX1" fmla="*/ 55622 w 114632"/>
                <a:gd name="connsiteY1" fmla="*/ 208 h 177941"/>
                <a:gd name="connsiteX2" fmla="*/ 24750 w 114632"/>
                <a:gd name="connsiteY2" fmla="*/ 2732 h 177941"/>
                <a:gd name="connsiteX3" fmla="*/ 19942 w 114632"/>
                <a:gd name="connsiteY3" fmla="*/ 7779 h 177941"/>
                <a:gd name="connsiteX4" fmla="*/ 26015 w 114632"/>
                <a:gd name="connsiteY4" fmla="*/ 10808 h 177941"/>
                <a:gd name="connsiteX5" fmla="*/ 38668 w 114632"/>
                <a:gd name="connsiteY5" fmla="*/ 15099 h 177941"/>
                <a:gd name="connsiteX6" fmla="*/ 37908 w 114632"/>
                <a:gd name="connsiteY6" fmla="*/ 20147 h 177941"/>
                <a:gd name="connsiteX7" fmla="*/ 1216 w 114632"/>
                <a:gd name="connsiteY7" fmla="*/ 165529 h 177941"/>
                <a:gd name="connsiteX8" fmla="*/ 204 w 114632"/>
                <a:gd name="connsiteY8" fmla="*/ 171082 h 177941"/>
                <a:gd name="connsiteX9" fmla="*/ 7542 w 114632"/>
                <a:gd name="connsiteY9" fmla="*/ 178149 h 177941"/>
                <a:gd name="connsiteX10" fmla="*/ 16146 w 114632"/>
                <a:gd name="connsiteY10" fmla="*/ 172848 h 177941"/>
                <a:gd name="connsiteX11" fmla="*/ 30317 w 114632"/>
                <a:gd name="connsiteY11" fmla="*/ 117573 h 177941"/>
                <a:gd name="connsiteX12" fmla="*/ 59671 w 114632"/>
                <a:gd name="connsiteY12" fmla="*/ 139027 h 177941"/>
                <a:gd name="connsiteX13" fmla="*/ 58912 w 114632"/>
                <a:gd name="connsiteY13" fmla="*/ 144327 h 177941"/>
                <a:gd name="connsiteX14" fmla="*/ 57900 w 114632"/>
                <a:gd name="connsiteY14" fmla="*/ 153161 h 177941"/>
                <a:gd name="connsiteX15" fmla="*/ 81180 w 114632"/>
                <a:gd name="connsiteY15" fmla="*/ 178149 h 177941"/>
                <a:gd name="connsiteX16" fmla="*/ 101171 w 114632"/>
                <a:gd name="connsiteY16" fmla="*/ 164772 h 177941"/>
                <a:gd name="connsiteX17" fmla="*/ 110281 w 114632"/>
                <a:gd name="connsiteY17" fmla="*/ 139279 h 177941"/>
                <a:gd name="connsiteX18" fmla="*/ 107244 w 114632"/>
                <a:gd name="connsiteY18" fmla="*/ 136755 h 177941"/>
                <a:gd name="connsiteX19" fmla="*/ 103702 w 114632"/>
                <a:gd name="connsiteY19" fmla="*/ 141299 h 177941"/>
                <a:gd name="connsiteX20" fmla="*/ 81686 w 114632"/>
                <a:gd name="connsiteY20" fmla="*/ 172596 h 177941"/>
                <a:gd name="connsiteX21" fmla="*/ 73589 w 114632"/>
                <a:gd name="connsiteY21" fmla="*/ 160733 h 177941"/>
                <a:gd name="connsiteX22" fmla="*/ 75613 w 114632"/>
                <a:gd name="connsiteY22" fmla="*/ 146599 h 177941"/>
                <a:gd name="connsiteX23" fmla="*/ 76625 w 114632"/>
                <a:gd name="connsiteY23" fmla="*/ 138774 h 177941"/>
                <a:gd name="connsiteX24" fmla="*/ 39174 w 114632"/>
                <a:gd name="connsiteY24" fmla="*/ 112273 h 177941"/>
                <a:gd name="connsiteX25" fmla="*/ 60936 w 114632"/>
                <a:gd name="connsiteY25" fmla="*/ 93595 h 177941"/>
                <a:gd name="connsiteX26" fmla="*/ 97122 w 114632"/>
                <a:gd name="connsiteY26" fmla="*/ 69365 h 177941"/>
                <a:gd name="connsiteX27" fmla="*/ 99400 w 114632"/>
                <a:gd name="connsiteY27" fmla="*/ 69617 h 177941"/>
                <a:gd name="connsiteX28" fmla="*/ 104714 w 114632"/>
                <a:gd name="connsiteY28" fmla="*/ 71636 h 177941"/>
                <a:gd name="connsiteX29" fmla="*/ 105726 w 114632"/>
                <a:gd name="connsiteY29" fmla="*/ 72646 h 177941"/>
                <a:gd name="connsiteX30" fmla="*/ 91302 w 114632"/>
                <a:gd name="connsiteY30" fmla="*/ 86276 h 177941"/>
                <a:gd name="connsiteX31" fmla="*/ 100918 w 114632"/>
                <a:gd name="connsiteY31" fmla="*/ 95109 h 177941"/>
                <a:gd name="connsiteX32" fmla="*/ 114836 w 114632"/>
                <a:gd name="connsiteY32" fmla="*/ 79713 h 177941"/>
                <a:gd name="connsiteX33" fmla="*/ 97629 w 114632"/>
                <a:gd name="connsiteY33" fmla="*/ 63812 h 177941"/>
                <a:gd name="connsiteX34" fmla="*/ 60683 w 114632"/>
                <a:gd name="connsiteY34" fmla="*/ 86023 h 177941"/>
                <a:gd name="connsiteX35" fmla="*/ 32594 w 114632"/>
                <a:gd name="connsiteY35" fmla="*/ 109496 h 177941"/>
                <a:gd name="connsiteX36" fmla="*/ 58912 w 114632"/>
                <a:gd name="connsiteY36" fmla="*/ 2984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8912" y="2984"/>
                  </a:moveTo>
                  <a:cubicBezTo>
                    <a:pt x="58912" y="2732"/>
                    <a:pt x="58912" y="208"/>
                    <a:pt x="55622" y="208"/>
                  </a:cubicBezTo>
                  <a:cubicBezTo>
                    <a:pt x="49802" y="208"/>
                    <a:pt x="31329" y="2227"/>
                    <a:pt x="24750" y="2732"/>
                  </a:cubicBezTo>
                  <a:cubicBezTo>
                    <a:pt x="22725" y="2984"/>
                    <a:pt x="19942" y="3236"/>
                    <a:pt x="19942" y="7779"/>
                  </a:cubicBezTo>
                  <a:cubicBezTo>
                    <a:pt x="19942" y="10808"/>
                    <a:pt x="22219" y="10808"/>
                    <a:pt x="26015" y="10808"/>
                  </a:cubicBezTo>
                  <a:cubicBezTo>
                    <a:pt x="38162" y="10808"/>
                    <a:pt x="38668" y="12575"/>
                    <a:pt x="38668" y="15099"/>
                  </a:cubicBezTo>
                  <a:lnTo>
                    <a:pt x="37908" y="20147"/>
                  </a:lnTo>
                  <a:lnTo>
                    <a:pt x="1216" y="165529"/>
                  </a:lnTo>
                  <a:cubicBezTo>
                    <a:pt x="204" y="169062"/>
                    <a:pt x="204" y="169567"/>
                    <a:pt x="204" y="171082"/>
                  </a:cubicBezTo>
                  <a:cubicBezTo>
                    <a:pt x="204" y="176887"/>
                    <a:pt x="5265" y="178149"/>
                    <a:pt x="7542" y="178149"/>
                  </a:cubicBezTo>
                  <a:cubicBezTo>
                    <a:pt x="10832" y="178149"/>
                    <a:pt x="14628" y="175877"/>
                    <a:pt x="16146" y="172848"/>
                  </a:cubicBezTo>
                  <a:cubicBezTo>
                    <a:pt x="17411" y="170577"/>
                    <a:pt x="28799" y="123883"/>
                    <a:pt x="30317" y="117573"/>
                  </a:cubicBezTo>
                  <a:cubicBezTo>
                    <a:pt x="38921" y="118330"/>
                    <a:pt x="59671" y="122369"/>
                    <a:pt x="59671" y="139027"/>
                  </a:cubicBezTo>
                  <a:cubicBezTo>
                    <a:pt x="59671" y="140794"/>
                    <a:pt x="59671" y="141803"/>
                    <a:pt x="58912" y="144327"/>
                  </a:cubicBezTo>
                  <a:cubicBezTo>
                    <a:pt x="58406" y="147356"/>
                    <a:pt x="57900" y="150385"/>
                    <a:pt x="57900" y="153161"/>
                  </a:cubicBezTo>
                  <a:cubicBezTo>
                    <a:pt x="57900" y="168053"/>
                    <a:pt x="68022" y="178149"/>
                    <a:pt x="81180" y="178149"/>
                  </a:cubicBezTo>
                  <a:cubicBezTo>
                    <a:pt x="88772" y="178149"/>
                    <a:pt x="95604" y="174110"/>
                    <a:pt x="101171" y="164772"/>
                  </a:cubicBezTo>
                  <a:cubicBezTo>
                    <a:pt x="107498" y="153666"/>
                    <a:pt x="110281" y="139784"/>
                    <a:pt x="110281" y="139279"/>
                  </a:cubicBezTo>
                  <a:cubicBezTo>
                    <a:pt x="110281" y="136755"/>
                    <a:pt x="108004" y="136755"/>
                    <a:pt x="107244" y="136755"/>
                  </a:cubicBezTo>
                  <a:cubicBezTo>
                    <a:pt x="104714" y="136755"/>
                    <a:pt x="104461" y="137765"/>
                    <a:pt x="103702" y="141299"/>
                  </a:cubicBezTo>
                  <a:cubicBezTo>
                    <a:pt x="98641" y="159724"/>
                    <a:pt x="92821" y="172596"/>
                    <a:pt x="81686" y="172596"/>
                  </a:cubicBezTo>
                  <a:cubicBezTo>
                    <a:pt x="76878" y="172596"/>
                    <a:pt x="73589" y="169820"/>
                    <a:pt x="73589" y="160733"/>
                  </a:cubicBezTo>
                  <a:cubicBezTo>
                    <a:pt x="73589" y="156442"/>
                    <a:pt x="74601" y="150637"/>
                    <a:pt x="75613" y="146599"/>
                  </a:cubicBezTo>
                  <a:cubicBezTo>
                    <a:pt x="76625" y="142308"/>
                    <a:pt x="76625" y="141299"/>
                    <a:pt x="76625" y="138774"/>
                  </a:cubicBezTo>
                  <a:cubicBezTo>
                    <a:pt x="76625" y="122369"/>
                    <a:pt x="60683" y="115049"/>
                    <a:pt x="39174" y="112273"/>
                  </a:cubicBezTo>
                  <a:cubicBezTo>
                    <a:pt x="47018" y="107729"/>
                    <a:pt x="55116" y="99653"/>
                    <a:pt x="60936" y="93595"/>
                  </a:cubicBezTo>
                  <a:cubicBezTo>
                    <a:pt x="73083" y="80218"/>
                    <a:pt x="84723" y="69365"/>
                    <a:pt x="97122" y="69365"/>
                  </a:cubicBezTo>
                  <a:cubicBezTo>
                    <a:pt x="98641" y="69365"/>
                    <a:pt x="98894" y="69365"/>
                    <a:pt x="99400" y="69617"/>
                  </a:cubicBezTo>
                  <a:cubicBezTo>
                    <a:pt x="102437" y="70122"/>
                    <a:pt x="102690" y="70122"/>
                    <a:pt x="104714" y="71636"/>
                  </a:cubicBezTo>
                  <a:cubicBezTo>
                    <a:pt x="105220" y="71889"/>
                    <a:pt x="105220" y="72141"/>
                    <a:pt x="105726" y="72646"/>
                  </a:cubicBezTo>
                  <a:cubicBezTo>
                    <a:pt x="93580" y="73403"/>
                    <a:pt x="91302" y="83247"/>
                    <a:pt x="91302" y="86276"/>
                  </a:cubicBezTo>
                  <a:cubicBezTo>
                    <a:pt x="91302" y="90314"/>
                    <a:pt x="94086" y="95109"/>
                    <a:pt x="100918" y="95109"/>
                  </a:cubicBezTo>
                  <a:cubicBezTo>
                    <a:pt x="107498" y="95109"/>
                    <a:pt x="114836" y="89557"/>
                    <a:pt x="114836" y="79713"/>
                  </a:cubicBezTo>
                  <a:cubicBezTo>
                    <a:pt x="114836" y="72141"/>
                    <a:pt x="109016" y="63812"/>
                    <a:pt x="97629" y="63812"/>
                  </a:cubicBezTo>
                  <a:cubicBezTo>
                    <a:pt x="90543" y="63812"/>
                    <a:pt x="78903" y="65831"/>
                    <a:pt x="60683" y="86023"/>
                  </a:cubicBezTo>
                  <a:cubicBezTo>
                    <a:pt x="52079" y="95614"/>
                    <a:pt x="42210" y="105710"/>
                    <a:pt x="32594" y="109496"/>
                  </a:cubicBezTo>
                  <a:lnTo>
                    <a:pt x="58912" y="2984"/>
                  </a:lnTo>
                  <a:close/>
                </a:path>
              </a:pathLst>
            </a:custGeom>
            <a:solidFill>
              <a:srgbClr val="000000"/>
            </a:solidFill>
            <a:ln w="25400"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B6540BB2-C41E-5E65-4343-43287A5683E0}"/>
                </a:ext>
              </a:extLst>
            </p:cNvPr>
            <p:cNvSpPr/>
            <p:nvPr>
              <p:custDataLst>
                <p:tags r:id="rId370"/>
              </p:custDataLst>
            </p:nvPr>
          </p:nvSpPr>
          <p:spPr>
            <a:xfrm>
              <a:off x="7935001" y="7729434"/>
              <a:ext cx="154614" cy="10095"/>
            </a:xfrm>
            <a:custGeom>
              <a:avLst/>
              <a:gdLst>
                <a:gd name="connsiteX0" fmla="*/ 145969 w 154614"/>
                <a:gd name="connsiteY0" fmla="*/ 10303 h 10095"/>
                <a:gd name="connsiteX1" fmla="*/ 154826 w 154614"/>
                <a:gd name="connsiteY1" fmla="*/ 5256 h 10095"/>
                <a:gd name="connsiteX2" fmla="*/ 145969 w 154614"/>
                <a:gd name="connsiteY2" fmla="*/ 208 h 10095"/>
                <a:gd name="connsiteX3" fmla="*/ 9068 w 154614"/>
                <a:gd name="connsiteY3" fmla="*/ 208 h 10095"/>
                <a:gd name="connsiteX4" fmla="*/ 212 w 154614"/>
                <a:gd name="connsiteY4" fmla="*/ 5256 h 10095"/>
                <a:gd name="connsiteX5" fmla="*/ 9068 w 154614"/>
                <a:gd name="connsiteY5" fmla="*/ 10303 h 10095"/>
                <a:gd name="connsiteX6" fmla="*/ 145969 w 154614"/>
                <a:gd name="connsiteY6" fmla="*/ 10303 h 1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095">
                  <a:moveTo>
                    <a:pt x="145969" y="10303"/>
                  </a:moveTo>
                  <a:cubicBezTo>
                    <a:pt x="150271" y="10303"/>
                    <a:pt x="154826" y="10303"/>
                    <a:pt x="154826" y="5256"/>
                  </a:cubicBezTo>
                  <a:cubicBezTo>
                    <a:pt x="154826" y="208"/>
                    <a:pt x="150271" y="208"/>
                    <a:pt x="145969" y="208"/>
                  </a:cubicBezTo>
                  <a:lnTo>
                    <a:pt x="9068" y="208"/>
                  </a:lnTo>
                  <a:cubicBezTo>
                    <a:pt x="4767" y="208"/>
                    <a:pt x="212" y="208"/>
                    <a:pt x="212" y="5256"/>
                  </a:cubicBezTo>
                  <a:cubicBezTo>
                    <a:pt x="212" y="10303"/>
                    <a:pt x="4767" y="10303"/>
                    <a:pt x="9068" y="10303"/>
                  </a:cubicBezTo>
                  <a:lnTo>
                    <a:pt x="145969" y="10303"/>
                  </a:lnTo>
                  <a:close/>
                </a:path>
              </a:pathLst>
            </a:custGeom>
            <a:solidFill>
              <a:srgbClr val="000000"/>
            </a:solidFill>
            <a:ln w="25400" cap="flat">
              <a:no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id="{B6E39DEA-5513-56E1-3A09-F53FDCDBE87A}"/>
                </a:ext>
              </a:extLst>
            </p:cNvPr>
            <p:cNvSpPr/>
            <p:nvPr>
              <p:custDataLst>
                <p:tags r:id="rId371"/>
              </p:custDataLst>
            </p:nvPr>
          </p:nvSpPr>
          <p:spPr>
            <a:xfrm>
              <a:off x="8189570" y="7629484"/>
              <a:ext cx="83506" cy="168097"/>
            </a:xfrm>
            <a:custGeom>
              <a:avLst/>
              <a:gdLst>
                <a:gd name="connsiteX0" fmla="*/ 52097 w 83506"/>
                <a:gd name="connsiteY0" fmla="*/ 6770 h 168097"/>
                <a:gd name="connsiteX1" fmla="*/ 46277 w 83506"/>
                <a:gd name="connsiteY1" fmla="*/ 208 h 168097"/>
                <a:gd name="connsiteX2" fmla="*/ 222 w 83506"/>
                <a:gd name="connsiteY2" fmla="*/ 16361 h 168097"/>
                <a:gd name="connsiteX3" fmla="*/ 222 w 83506"/>
                <a:gd name="connsiteY3" fmla="*/ 24185 h 168097"/>
                <a:gd name="connsiteX4" fmla="*/ 33371 w 83506"/>
                <a:gd name="connsiteY4" fmla="*/ 17623 h 168097"/>
                <a:gd name="connsiteX5" fmla="*/ 33371 w 83506"/>
                <a:gd name="connsiteY5" fmla="*/ 148366 h 168097"/>
                <a:gd name="connsiteX6" fmla="*/ 9837 w 83506"/>
                <a:gd name="connsiteY6" fmla="*/ 160481 h 168097"/>
                <a:gd name="connsiteX7" fmla="*/ 1740 w 83506"/>
                <a:gd name="connsiteY7" fmla="*/ 160481 h 168097"/>
                <a:gd name="connsiteX8" fmla="*/ 1740 w 83506"/>
                <a:gd name="connsiteY8" fmla="*/ 168305 h 168097"/>
                <a:gd name="connsiteX9" fmla="*/ 42734 w 83506"/>
                <a:gd name="connsiteY9" fmla="*/ 167548 h 168097"/>
                <a:gd name="connsiteX10" fmla="*/ 83728 w 83506"/>
                <a:gd name="connsiteY10" fmla="*/ 168305 h 168097"/>
                <a:gd name="connsiteX11" fmla="*/ 83728 w 83506"/>
                <a:gd name="connsiteY11" fmla="*/ 160481 h 168097"/>
                <a:gd name="connsiteX12" fmla="*/ 75631 w 83506"/>
                <a:gd name="connsiteY12" fmla="*/ 160481 h 168097"/>
                <a:gd name="connsiteX13" fmla="*/ 52097 w 83506"/>
                <a:gd name="connsiteY13" fmla="*/ 148366 h 168097"/>
                <a:gd name="connsiteX14" fmla="*/ 52097 w 83506"/>
                <a:gd name="connsiteY14" fmla="*/ 6770 h 16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097">
                  <a:moveTo>
                    <a:pt x="52097" y="6770"/>
                  </a:moveTo>
                  <a:cubicBezTo>
                    <a:pt x="52097" y="712"/>
                    <a:pt x="52097" y="208"/>
                    <a:pt x="46277" y="208"/>
                  </a:cubicBezTo>
                  <a:cubicBezTo>
                    <a:pt x="30588" y="16361"/>
                    <a:pt x="8319" y="16361"/>
                    <a:pt x="222" y="16361"/>
                  </a:cubicBezTo>
                  <a:lnTo>
                    <a:pt x="222" y="24185"/>
                  </a:lnTo>
                  <a:cubicBezTo>
                    <a:pt x="5283" y="24185"/>
                    <a:pt x="20213" y="24185"/>
                    <a:pt x="33371" y="17623"/>
                  </a:cubicBezTo>
                  <a:lnTo>
                    <a:pt x="33371" y="148366"/>
                  </a:lnTo>
                  <a:cubicBezTo>
                    <a:pt x="33371" y="157452"/>
                    <a:pt x="32612" y="160481"/>
                    <a:pt x="9837" y="160481"/>
                  </a:cubicBezTo>
                  <a:lnTo>
                    <a:pt x="1740" y="160481"/>
                  </a:lnTo>
                  <a:lnTo>
                    <a:pt x="1740" y="168305"/>
                  </a:lnTo>
                  <a:cubicBezTo>
                    <a:pt x="10597" y="167548"/>
                    <a:pt x="32612" y="167548"/>
                    <a:pt x="42734" y="167548"/>
                  </a:cubicBezTo>
                  <a:cubicBezTo>
                    <a:pt x="52856" y="167548"/>
                    <a:pt x="74872" y="167548"/>
                    <a:pt x="83728" y="168305"/>
                  </a:cubicBezTo>
                  <a:lnTo>
                    <a:pt x="83728" y="160481"/>
                  </a:lnTo>
                  <a:lnTo>
                    <a:pt x="75631" y="160481"/>
                  </a:lnTo>
                  <a:cubicBezTo>
                    <a:pt x="52856" y="160481"/>
                    <a:pt x="52097" y="157704"/>
                    <a:pt x="52097" y="148366"/>
                  </a:cubicBezTo>
                  <a:lnTo>
                    <a:pt x="52097" y="6770"/>
                  </a:lnTo>
                  <a:close/>
                </a:path>
              </a:pathLst>
            </a:custGeom>
            <a:solidFill>
              <a:srgbClr val="000000"/>
            </a:solidFill>
            <a:ln w="25400"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id="{139FF2A3-8BEE-4DA4-E1E3-2383ADDE6423}"/>
                </a:ext>
              </a:extLst>
            </p:cNvPr>
            <p:cNvSpPr/>
            <p:nvPr>
              <p:custDataLst>
                <p:tags r:id="rId372"/>
              </p:custDataLst>
            </p:nvPr>
          </p:nvSpPr>
          <p:spPr>
            <a:xfrm>
              <a:off x="8307492" y="7608283"/>
              <a:ext cx="56430" cy="252398"/>
            </a:xfrm>
            <a:custGeom>
              <a:avLst/>
              <a:gdLst>
                <a:gd name="connsiteX0" fmla="*/ 55392 w 56430"/>
                <a:gd name="connsiteY0" fmla="*/ 130698 h 252398"/>
                <a:gd name="connsiteX1" fmla="*/ 56657 w 56430"/>
                <a:gd name="connsiteY1" fmla="*/ 126407 h 252398"/>
                <a:gd name="connsiteX2" fmla="*/ 55392 w 56430"/>
                <a:gd name="connsiteY2" fmla="*/ 122116 h 252398"/>
                <a:gd name="connsiteX3" fmla="*/ 11108 w 56430"/>
                <a:gd name="connsiteY3" fmla="*/ 6013 h 252398"/>
                <a:gd name="connsiteX4" fmla="*/ 5288 w 56430"/>
                <a:gd name="connsiteY4" fmla="*/ 208 h 252398"/>
                <a:gd name="connsiteX5" fmla="*/ 227 w 56430"/>
                <a:gd name="connsiteY5" fmla="*/ 5256 h 252398"/>
                <a:gd name="connsiteX6" fmla="*/ 1492 w 56430"/>
                <a:gd name="connsiteY6" fmla="*/ 9294 h 252398"/>
                <a:gd name="connsiteX7" fmla="*/ 46282 w 56430"/>
                <a:gd name="connsiteY7" fmla="*/ 126407 h 252398"/>
                <a:gd name="connsiteX8" fmla="*/ 1492 w 56430"/>
                <a:gd name="connsiteY8" fmla="*/ 243015 h 252398"/>
                <a:gd name="connsiteX9" fmla="*/ 227 w 56430"/>
                <a:gd name="connsiteY9" fmla="*/ 247558 h 252398"/>
                <a:gd name="connsiteX10" fmla="*/ 5288 w 56430"/>
                <a:gd name="connsiteY10" fmla="*/ 252606 h 252398"/>
                <a:gd name="connsiteX11" fmla="*/ 10602 w 56430"/>
                <a:gd name="connsiteY11" fmla="*/ 247558 h 252398"/>
                <a:gd name="connsiteX12" fmla="*/ 55392 w 56430"/>
                <a:gd name="connsiteY12" fmla="*/ 130698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392" y="130698"/>
                  </a:moveTo>
                  <a:cubicBezTo>
                    <a:pt x="56657" y="127669"/>
                    <a:pt x="56657" y="127164"/>
                    <a:pt x="56657" y="126407"/>
                  </a:cubicBezTo>
                  <a:cubicBezTo>
                    <a:pt x="56657" y="125650"/>
                    <a:pt x="56657" y="125145"/>
                    <a:pt x="55392" y="122116"/>
                  </a:cubicBezTo>
                  <a:lnTo>
                    <a:pt x="11108" y="6013"/>
                  </a:lnTo>
                  <a:cubicBezTo>
                    <a:pt x="9589" y="1722"/>
                    <a:pt x="8071" y="208"/>
                    <a:pt x="5288" y="208"/>
                  </a:cubicBezTo>
                  <a:cubicBezTo>
                    <a:pt x="2504" y="208"/>
                    <a:pt x="227" y="2479"/>
                    <a:pt x="227" y="5256"/>
                  </a:cubicBezTo>
                  <a:cubicBezTo>
                    <a:pt x="227" y="6013"/>
                    <a:pt x="227" y="6517"/>
                    <a:pt x="1492" y="9294"/>
                  </a:cubicBezTo>
                  <a:lnTo>
                    <a:pt x="46282" y="126407"/>
                  </a:lnTo>
                  <a:lnTo>
                    <a:pt x="1492" y="243015"/>
                  </a:lnTo>
                  <a:cubicBezTo>
                    <a:pt x="227" y="245792"/>
                    <a:pt x="227" y="246296"/>
                    <a:pt x="227" y="247558"/>
                  </a:cubicBezTo>
                  <a:cubicBezTo>
                    <a:pt x="227" y="250335"/>
                    <a:pt x="2504" y="252606"/>
                    <a:pt x="5288" y="252606"/>
                  </a:cubicBezTo>
                  <a:cubicBezTo>
                    <a:pt x="8577" y="252606"/>
                    <a:pt x="9589" y="250082"/>
                    <a:pt x="10602" y="247558"/>
                  </a:cubicBezTo>
                  <a:lnTo>
                    <a:pt x="55392" y="130698"/>
                  </a:lnTo>
                  <a:close/>
                </a:path>
              </a:pathLst>
            </a:custGeom>
            <a:solidFill>
              <a:srgbClr val="000000"/>
            </a:solidFill>
            <a:ln w="25400" cap="flat">
              <a:no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id="{E78CC803-5E03-1F7B-6AB8-5EE29AEBBBA3}"/>
                </a:ext>
              </a:extLst>
            </p:cNvPr>
            <p:cNvSpPr/>
            <p:nvPr>
              <p:custDataLst>
                <p:tags r:id="rId373"/>
              </p:custDataLst>
            </p:nvPr>
          </p:nvSpPr>
          <p:spPr>
            <a:xfrm>
              <a:off x="8402257" y="7765350"/>
              <a:ext cx="73334" cy="107951"/>
            </a:xfrm>
            <a:custGeom>
              <a:avLst/>
              <a:gdLst>
                <a:gd name="connsiteX0" fmla="*/ 43629 w 73334"/>
                <a:gd name="connsiteY0" fmla="*/ 7807 h 107951"/>
                <a:gd name="connsiteX1" fmla="*/ 36012 w 73334"/>
                <a:gd name="connsiteY1" fmla="*/ 210 h 107951"/>
                <a:gd name="connsiteX2" fmla="*/ 8025 w 73334"/>
                <a:gd name="connsiteY2" fmla="*/ 210 h 107951"/>
                <a:gd name="connsiteX3" fmla="*/ 231 w 73334"/>
                <a:gd name="connsiteY3" fmla="*/ 6040 h 107951"/>
                <a:gd name="connsiteX4" fmla="*/ 8025 w 73334"/>
                <a:gd name="connsiteY4" fmla="*/ 11871 h 107951"/>
                <a:gd name="connsiteX5" fmla="*/ 30167 w 73334"/>
                <a:gd name="connsiteY5" fmla="*/ 11871 h 107951"/>
                <a:gd name="connsiteX6" fmla="*/ 30167 w 73334"/>
                <a:gd name="connsiteY6" fmla="*/ 96500 h 107951"/>
                <a:gd name="connsiteX7" fmla="*/ 8025 w 73334"/>
                <a:gd name="connsiteY7" fmla="*/ 96500 h 107951"/>
                <a:gd name="connsiteX8" fmla="*/ 231 w 73334"/>
                <a:gd name="connsiteY8" fmla="*/ 102330 h 107951"/>
                <a:gd name="connsiteX9" fmla="*/ 8025 w 73334"/>
                <a:gd name="connsiteY9" fmla="*/ 108161 h 107951"/>
                <a:gd name="connsiteX10" fmla="*/ 65771 w 73334"/>
                <a:gd name="connsiteY10" fmla="*/ 108161 h 107951"/>
                <a:gd name="connsiteX11" fmla="*/ 73565 w 73334"/>
                <a:gd name="connsiteY11" fmla="*/ 102330 h 107951"/>
                <a:gd name="connsiteX12" fmla="*/ 65771 w 73334"/>
                <a:gd name="connsiteY12" fmla="*/ 96500 h 107951"/>
                <a:gd name="connsiteX13" fmla="*/ 43629 w 73334"/>
                <a:gd name="connsiteY13" fmla="*/ 96500 h 107951"/>
                <a:gd name="connsiteX14" fmla="*/ 43629 w 73334"/>
                <a:gd name="connsiteY14" fmla="*/ 7807 h 10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334" h="107951">
                  <a:moveTo>
                    <a:pt x="43629" y="7807"/>
                  </a:moveTo>
                  <a:cubicBezTo>
                    <a:pt x="43629" y="1800"/>
                    <a:pt x="41858" y="210"/>
                    <a:pt x="36012" y="210"/>
                  </a:cubicBezTo>
                  <a:lnTo>
                    <a:pt x="8025" y="210"/>
                  </a:lnTo>
                  <a:cubicBezTo>
                    <a:pt x="5368" y="210"/>
                    <a:pt x="231" y="210"/>
                    <a:pt x="231" y="6040"/>
                  </a:cubicBezTo>
                  <a:cubicBezTo>
                    <a:pt x="231" y="11871"/>
                    <a:pt x="5545" y="11871"/>
                    <a:pt x="8025" y="11871"/>
                  </a:cubicBezTo>
                  <a:lnTo>
                    <a:pt x="30167" y="11871"/>
                  </a:lnTo>
                  <a:lnTo>
                    <a:pt x="30167" y="96500"/>
                  </a:lnTo>
                  <a:lnTo>
                    <a:pt x="8025" y="96500"/>
                  </a:lnTo>
                  <a:cubicBezTo>
                    <a:pt x="5368" y="96500"/>
                    <a:pt x="231" y="96500"/>
                    <a:pt x="231" y="102330"/>
                  </a:cubicBezTo>
                  <a:cubicBezTo>
                    <a:pt x="231" y="108161"/>
                    <a:pt x="5545" y="108161"/>
                    <a:pt x="8025" y="108161"/>
                  </a:cubicBezTo>
                  <a:lnTo>
                    <a:pt x="65771" y="108161"/>
                  </a:lnTo>
                  <a:cubicBezTo>
                    <a:pt x="68428" y="108161"/>
                    <a:pt x="73565" y="108161"/>
                    <a:pt x="73565" y="102330"/>
                  </a:cubicBezTo>
                  <a:cubicBezTo>
                    <a:pt x="73565" y="96500"/>
                    <a:pt x="68251" y="96500"/>
                    <a:pt x="65771" y="96500"/>
                  </a:cubicBezTo>
                  <a:lnTo>
                    <a:pt x="43629" y="96500"/>
                  </a:lnTo>
                  <a:lnTo>
                    <a:pt x="43629" y="7807"/>
                  </a:lnTo>
                  <a:close/>
                </a:path>
              </a:pathLst>
            </a:custGeom>
            <a:solidFill>
              <a:srgbClr val="000000"/>
            </a:solidFill>
            <a:ln w="35560"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0ED222D7-7EDD-124F-0D10-C7A0D5DC9D39}"/>
                </a:ext>
              </a:extLst>
            </p:cNvPr>
            <p:cNvSpPr/>
            <p:nvPr>
              <p:custDataLst>
                <p:tags r:id="rId374"/>
              </p:custDataLst>
            </p:nvPr>
          </p:nvSpPr>
          <p:spPr>
            <a:xfrm>
              <a:off x="8498841" y="7795739"/>
              <a:ext cx="70500" cy="78445"/>
            </a:xfrm>
            <a:custGeom>
              <a:avLst/>
              <a:gdLst>
                <a:gd name="connsiteX0" fmla="*/ 70735 w 70500"/>
                <a:gd name="connsiteY0" fmla="*/ 58691 h 78445"/>
                <a:gd name="connsiteX1" fmla="*/ 64004 w 70500"/>
                <a:gd name="connsiteY1" fmla="*/ 53214 h 78445"/>
                <a:gd name="connsiteX2" fmla="*/ 57449 w 70500"/>
                <a:gd name="connsiteY2" fmla="*/ 57277 h 78445"/>
                <a:gd name="connsiteX3" fmla="*/ 40799 w 70500"/>
                <a:gd name="connsiteY3" fmla="*/ 66995 h 78445"/>
                <a:gd name="connsiteX4" fmla="*/ 13697 w 70500"/>
                <a:gd name="connsiteY4" fmla="*/ 39610 h 78445"/>
                <a:gd name="connsiteX5" fmla="*/ 41862 w 70500"/>
                <a:gd name="connsiteY5" fmla="*/ 11871 h 78445"/>
                <a:gd name="connsiteX6" fmla="*/ 50895 w 70500"/>
                <a:gd name="connsiteY6" fmla="*/ 12401 h 78445"/>
                <a:gd name="connsiteX7" fmla="*/ 51604 w 70500"/>
                <a:gd name="connsiteY7" fmla="*/ 14344 h 78445"/>
                <a:gd name="connsiteX8" fmla="*/ 60107 w 70500"/>
                <a:gd name="connsiteY8" fmla="*/ 22472 h 78445"/>
                <a:gd name="connsiteX9" fmla="*/ 68786 w 70500"/>
                <a:gd name="connsiteY9" fmla="*/ 13814 h 78445"/>
                <a:gd name="connsiteX10" fmla="*/ 42216 w 70500"/>
                <a:gd name="connsiteY10" fmla="*/ 210 h 78445"/>
                <a:gd name="connsiteX11" fmla="*/ 235 w 70500"/>
                <a:gd name="connsiteY11" fmla="*/ 39610 h 78445"/>
                <a:gd name="connsiteX12" fmla="*/ 39913 w 70500"/>
                <a:gd name="connsiteY12" fmla="*/ 78656 h 78445"/>
                <a:gd name="connsiteX13" fmla="*/ 70735 w 70500"/>
                <a:gd name="connsiteY13" fmla="*/ 58691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735" y="58691"/>
                  </a:moveTo>
                  <a:cubicBezTo>
                    <a:pt x="70735" y="54804"/>
                    <a:pt x="67723" y="53214"/>
                    <a:pt x="64004" y="53214"/>
                  </a:cubicBezTo>
                  <a:cubicBezTo>
                    <a:pt x="61524" y="53214"/>
                    <a:pt x="59044" y="53214"/>
                    <a:pt x="57449" y="57277"/>
                  </a:cubicBezTo>
                  <a:cubicBezTo>
                    <a:pt x="54261" y="65051"/>
                    <a:pt x="47176" y="66995"/>
                    <a:pt x="40799" y="66995"/>
                  </a:cubicBezTo>
                  <a:cubicBezTo>
                    <a:pt x="26096" y="66995"/>
                    <a:pt x="13697" y="54981"/>
                    <a:pt x="13697" y="39610"/>
                  </a:cubicBezTo>
                  <a:cubicBezTo>
                    <a:pt x="13697" y="30599"/>
                    <a:pt x="19365" y="11871"/>
                    <a:pt x="41862" y="11871"/>
                  </a:cubicBezTo>
                  <a:cubicBezTo>
                    <a:pt x="46998" y="11871"/>
                    <a:pt x="50010" y="12224"/>
                    <a:pt x="50895" y="12401"/>
                  </a:cubicBezTo>
                  <a:cubicBezTo>
                    <a:pt x="51427" y="12578"/>
                    <a:pt x="51604" y="12754"/>
                    <a:pt x="51604" y="14344"/>
                  </a:cubicBezTo>
                  <a:cubicBezTo>
                    <a:pt x="51958" y="19468"/>
                    <a:pt x="55678" y="22472"/>
                    <a:pt x="60107" y="22472"/>
                  </a:cubicBezTo>
                  <a:cubicBezTo>
                    <a:pt x="65421" y="22472"/>
                    <a:pt x="68786" y="18585"/>
                    <a:pt x="68786" y="13814"/>
                  </a:cubicBezTo>
                  <a:cubicBezTo>
                    <a:pt x="68786" y="210"/>
                    <a:pt x="50364" y="210"/>
                    <a:pt x="42216" y="210"/>
                  </a:cubicBezTo>
                  <a:cubicBezTo>
                    <a:pt x="10686" y="210"/>
                    <a:pt x="235" y="24592"/>
                    <a:pt x="235" y="39610"/>
                  </a:cubicBezTo>
                  <a:cubicBezTo>
                    <a:pt x="235" y="60811"/>
                    <a:pt x="17240" y="78656"/>
                    <a:pt x="39913" y="78656"/>
                  </a:cubicBezTo>
                  <a:cubicBezTo>
                    <a:pt x="65066" y="78656"/>
                    <a:pt x="70735" y="61694"/>
                    <a:pt x="70735" y="58691"/>
                  </a:cubicBezTo>
                  <a:close/>
                </a:path>
              </a:pathLst>
            </a:custGeom>
            <a:solidFill>
              <a:srgbClr val="000000"/>
            </a:solidFill>
            <a:ln w="35560"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A3753920-04FA-25B3-31DF-730348F9EECD}"/>
                </a:ext>
              </a:extLst>
            </p:cNvPr>
            <p:cNvSpPr/>
            <p:nvPr>
              <p:custDataLst>
                <p:tags r:id="rId375"/>
              </p:custDataLst>
            </p:nvPr>
          </p:nvSpPr>
          <p:spPr>
            <a:xfrm>
              <a:off x="8665132" y="7608283"/>
              <a:ext cx="10122" cy="252398"/>
            </a:xfrm>
            <a:custGeom>
              <a:avLst/>
              <a:gdLst>
                <a:gd name="connsiteX0" fmla="*/ 10362 w 10122"/>
                <a:gd name="connsiteY0" fmla="*/ 9294 h 252398"/>
                <a:gd name="connsiteX1" fmla="*/ 5301 w 10122"/>
                <a:gd name="connsiteY1" fmla="*/ 208 h 252398"/>
                <a:gd name="connsiteX2" fmla="*/ 240 w 10122"/>
                <a:gd name="connsiteY2" fmla="*/ 9294 h 252398"/>
                <a:gd name="connsiteX3" fmla="*/ 240 w 10122"/>
                <a:gd name="connsiteY3" fmla="*/ 243520 h 252398"/>
                <a:gd name="connsiteX4" fmla="*/ 5301 w 10122"/>
                <a:gd name="connsiteY4" fmla="*/ 252606 h 252398"/>
                <a:gd name="connsiteX5" fmla="*/ 10362 w 10122"/>
                <a:gd name="connsiteY5" fmla="*/ 243520 h 252398"/>
                <a:gd name="connsiteX6" fmla="*/ 10362 w 10122"/>
                <a:gd name="connsiteY6" fmla="*/ 9294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362" y="9294"/>
                  </a:moveTo>
                  <a:cubicBezTo>
                    <a:pt x="10362" y="4751"/>
                    <a:pt x="10362" y="208"/>
                    <a:pt x="5301" y="208"/>
                  </a:cubicBezTo>
                  <a:cubicBezTo>
                    <a:pt x="240" y="208"/>
                    <a:pt x="240" y="4751"/>
                    <a:pt x="240" y="9294"/>
                  </a:cubicBezTo>
                  <a:lnTo>
                    <a:pt x="240" y="243520"/>
                  </a:lnTo>
                  <a:cubicBezTo>
                    <a:pt x="240" y="248063"/>
                    <a:pt x="240" y="252606"/>
                    <a:pt x="5301" y="252606"/>
                  </a:cubicBezTo>
                  <a:cubicBezTo>
                    <a:pt x="10362" y="252606"/>
                    <a:pt x="10362" y="248063"/>
                    <a:pt x="10362" y="243520"/>
                  </a:cubicBezTo>
                  <a:lnTo>
                    <a:pt x="10362" y="9294"/>
                  </a:lnTo>
                  <a:close/>
                </a:path>
              </a:pathLst>
            </a:custGeom>
            <a:solidFill>
              <a:srgbClr val="000000"/>
            </a:solidFill>
            <a:ln w="25400"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071C9FA4-24A7-B971-7FB0-A51DFF0041E4}"/>
                </a:ext>
              </a:extLst>
            </p:cNvPr>
            <p:cNvSpPr/>
            <p:nvPr>
              <p:custDataLst>
                <p:tags r:id="rId376"/>
              </p:custDataLst>
            </p:nvPr>
          </p:nvSpPr>
          <p:spPr>
            <a:xfrm>
              <a:off x="8697213" y="7686022"/>
              <a:ext cx="132092" cy="160525"/>
            </a:xfrm>
            <a:custGeom>
              <a:avLst/>
              <a:gdLst>
                <a:gd name="connsiteX0" fmla="*/ 19728 w 132092"/>
                <a:gd name="connsiteY0" fmla="*/ 142560 h 160525"/>
                <a:gd name="connsiteX1" fmla="*/ 6063 w 132092"/>
                <a:gd name="connsiteY1" fmla="*/ 152909 h 160525"/>
                <a:gd name="connsiteX2" fmla="*/ 243 w 132092"/>
                <a:gd name="connsiteY2" fmla="*/ 157704 h 160525"/>
                <a:gd name="connsiteX3" fmla="*/ 3532 w 132092"/>
                <a:gd name="connsiteY3" fmla="*/ 160733 h 160525"/>
                <a:gd name="connsiteX4" fmla="*/ 24789 w 132092"/>
                <a:gd name="connsiteY4" fmla="*/ 159976 h 160525"/>
                <a:gd name="connsiteX5" fmla="*/ 49841 w 132092"/>
                <a:gd name="connsiteY5" fmla="*/ 160733 h 160525"/>
                <a:gd name="connsiteX6" fmla="*/ 54396 w 132092"/>
                <a:gd name="connsiteY6" fmla="*/ 155685 h 160525"/>
                <a:gd name="connsiteX7" fmla="*/ 48322 w 132092"/>
                <a:gd name="connsiteY7" fmla="*/ 152909 h 160525"/>
                <a:gd name="connsiteX8" fmla="*/ 35670 w 132092"/>
                <a:gd name="connsiteY8" fmla="*/ 148870 h 160525"/>
                <a:gd name="connsiteX9" fmla="*/ 48069 w 132092"/>
                <a:gd name="connsiteY9" fmla="*/ 98391 h 160525"/>
                <a:gd name="connsiteX10" fmla="*/ 71350 w 132092"/>
                <a:gd name="connsiteY10" fmla="*/ 114544 h 160525"/>
                <a:gd name="connsiteX11" fmla="*/ 132335 w 132092"/>
                <a:gd name="connsiteY11" fmla="*/ 40591 h 160525"/>
                <a:gd name="connsiteX12" fmla="*/ 98680 w 132092"/>
                <a:gd name="connsiteY12" fmla="*/ 208 h 160525"/>
                <a:gd name="connsiteX13" fmla="*/ 65530 w 132092"/>
                <a:gd name="connsiteY13" fmla="*/ 19137 h 160525"/>
                <a:gd name="connsiteX14" fmla="*/ 42755 w 132092"/>
                <a:gd name="connsiteY14" fmla="*/ 208 h 160525"/>
                <a:gd name="connsiteX15" fmla="*/ 24030 w 132092"/>
                <a:gd name="connsiteY15" fmla="*/ 14594 h 160525"/>
                <a:gd name="connsiteX16" fmla="*/ 16185 w 132092"/>
                <a:gd name="connsiteY16" fmla="*/ 39077 h 160525"/>
                <a:gd name="connsiteX17" fmla="*/ 19222 w 132092"/>
                <a:gd name="connsiteY17" fmla="*/ 41601 h 160525"/>
                <a:gd name="connsiteX18" fmla="*/ 23523 w 132092"/>
                <a:gd name="connsiteY18" fmla="*/ 35796 h 160525"/>
                <a:gd name="connsiteX19" fmla="*/ 41996 w 132092"/>
                <a:gd name="connsiteY19" fmla="*/ 5760 h 160525"/>
                <a:gd name="connsiteX20" fmla="*/ 49841 w 132092"/>
                <a:gd name="connsiteY20" fmla="*/ 17371 h 160525"/>
                <a:gd name="connsiteX21" fmla="*/ 48069 w 132092"/>
                <a:gd name="connsiteY21" fmla="*/ 30243 h 160525"/>
                <a:gd name="connsiteX22" fmla="*/ 19728 w 132092"/>
                <a:gd name="connsiteY22" fmla="*/ 142560 h 160525"/>
                <a:gd name="connsiteX23" fmla="*/ 64265 w 132092"/>
                <a:gd name="connsiteY23" fmla="*/ 33019 h 160525"/>
                <a:gd name="connsiteX24" fmla="*/ 77423 w 132092"/>
                <a:gd name="connsiteY24" fmla="*/ 15351 h 160525"/>
                <a:gd name="connsiteX25" fmla="*/ 97920 w 132092"/>
                <a:gd name="connsiteY25" fmla="*/ 5760 h 160525"/>
                <a:gd name="connsiteX26" fmla="*/ 114116 w 132092"/>
                <a:gd name="connsiteY26" fmla="*/ 29486 h 160525"/>
                <a:gd name="connsiteX27" fmla="*/ 101210 w 132092"/>
                <a:gd name="connsiteY27" fmla="*/ 82994 h 160525"/>
                <a:gd name="connsiteX28" fmla="*/ 71097 w 132092"/>
                <a:gd name="connsiteY28" fmla="*/ 108991 h 160525"/>
                <a:gd name="connsiteX29" fmla="*/ 51106 w 132092"/>
                <a:gd name="connsiteY29" fmla="*/ 86528 h 160525"/>
                <a:gd name="connsiteX30" fmla="*/ 51865 w 132092"/>
                <a:gd name="connsiteY30" fmla="*/ 82490 h 160525"/>
                <a:gd name="connsiteX31" fmla="*/ 64265 w 132092"/>
                <a:gd name="connsiteY31" fmla="*/ 33019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728" y="142560"/>
                  </a:moveTo>
                  <a:cubicBezTo>
                    <a:pt x="17703" y="151142"/>
                    <a:pt x="17197" y="152909"/>
                    <a:pt x="6063" y="152909"/>
                  </a:cubicBezTo>
                  <a:cubicBezTo>
                    <a:pt x="3026" y="152909"/>
                    <a:pt x="243" y="152909"/>
                    <a:pt x="243" y="157704"/>
                  </a:cubicBezTo>
                  <a:cubicBezTo>
                    <a:pt x="243" y="159724"/>
                    <a:pt x="1508" y="160733"/>
                    <a:pt x="3532" y="160733"/>
                  </a:cubicBezTo>
                  <a:cubicBezTo>
                    <a:pt x="10365" y="160733"/>
                    <a:pt x="17703" y="159976"/>
                    <a:pt x="24789" y="159976"/>
                  </a:cubicBezTo>
                  <a:cubicBezTo>
                    <a:pt x="33139" y="159976"/>
                    <a:pt x="41743" y="160733"/>
                    <a:pt x="49841" y="160733"/>
                  </a:cubicBezTo>
                  <a:cubicBezTo>
                    <a:pt x="51106" y="160733"/>
                    <a:pt x="54396" y="160733"/>
                    <a:pt x="54396" y="155685"/>
                  </a:cubicBezTo>
                  <a:cubicBezTo>
                    <a:pt x="54396" y="152909"/>
                    <a:pt x="51865" y="152909"/>
                    <a:pt x="48322" y="152909"/>
                  </a:cubicBezTo>
                  <a:cubicBezTo>
                    <a:pt x="35670" y="152909"/>
                    <a:pt x="35670" y="151142"/>
                    <a:pt x="35670" y="148870"/>
                  </a:cubicBezTo>
                  <a:cubicBezTo>
                    <a:pt x="35670" y="145842"/>
                    <a:pt x="46298" y="104701"/>
                    <a:pt x="48069" y="98391"/>
                  </a:cubicBezTo>
                  <a:cubicBezTo>
                    <a:pt x="51359" y="105710"/>
                    <a:pt x="58444" y="114544"/>
                    <a:pt x="71350" y="114544"/>
                  </a:cubicBezTo>
                  <a:cubicBezTo>
                    <a:pt x="100704" y="114544"/>
                    <a:pt x="132335" y="77694"/>
                    <a:pt x="132335" y="40591"/>
                  </a:cubicBezTo>
                  <a:cubicBezTo>
                    <a:pt x="132335" y="16866"/>
                    <a:pt x="117911" y="208"/>
                    <a:pt x="98680" y="208"/>
                  </a:cubicBezTo>
                  <a:cubicBezTo>
                    <a:pt x="86027" y="208"/>
                    <a:pt x="73881" y="9294"/>
                    <a:pt x="65530" y="19137"/>
                  </a:cubicBezTo>
                  <a:cubicBezTo>
                    <a:pt x="62999" y="5508"/>
                    <a:pt x="52118" y="208"/>
                    <a:pt x="42755" y="208"/>
                  </a:cubicBezTo>
                  <a:cubicBezTo>
                    <a:pt x="31115" y="208"/>
                    <a:pt x="26307" y="10051"/>
                    <a:pt x="24030" y="14594"/>
                  </a:cubicBezTo>
                  <a:cubicBezTo>
                    <a:pt x="19475" y="23176"/>
                    <a:pt x="16185" y="38320"/>
                    <a:pt x="16185" y="39077"/>
                  </a:cubicBezTo>
                  <a:cubicBezTo>
                    <a:pt x="16185" y="41601"/>
                    <a:pt x="18715" y="41601"/>
                    <a:pt x="19222" y="41601"/>
                  </a:cubicBezTo>
                  <a:cubicBezTo>
                    <a:pt x="21752" y="41601"/>
                    <a:pt x="22005" y="41349"/>
                    <a:pt x="23523" y="35796"/>
                  </a:cubicBezTo>
                  <a:cubicBezTo>
                    <a:pt x="27825" y="17875"/>
                    <a:pt x="32886" y="5760"/>
                    <a:pt x="41996" y="5760"/>
                  </a:cubicBezTo>
                  <a:cubicBezTo>
                    <a:pt x="46298" y="5760"/>
                    <a:pt x="49841" y="7779"/>
                    <a:pt x="49841" y="17371"/>
                  </a:cubicBezTo>
                  <a:cubicBezTo>
                    <a:pt x="49841" y="23176"/>
                    <a:pt x="49082" y="25952"/>
                    <a:pt x="48069" y="30243"/>
                  </a:cubicBezTo>
                  <a:lnTo>
                    <a:pt x="19728" y="142560"/>
                  </a:lnTo>
                  <a:close/>
                  <a:moveTo>
                    <a:pt x="64265" y="33019"/>
                  </a:moveTo>
                  <a:cubicBezTo>
                    <a:pt x="66036" y="26205"/>
                    <a:pt x="72868" y="19137"/>
                    <a:pt x="77423" y="15351"/>
                  </a:cubicBezTo>
                  <a:cubicBezTo>
                    <a:pt x="86280" y="7527"/>
                    <a:pt x="93619" y="5760"/>
                    <a:pt x="97920" y="5760"/>
                  </a:cubicBezTo>
                  <a:cubicBezTo>
                    <a:pt x="108042" y="5760"/>
                    <a:pt x="114116" y="14594"/>
                    <a:pt x="114116" y="29486"/>
                  </a:cubicBezTo>
                  <a:cubicBezTo>
                    <a:pt x="114116" y="44377"/>
                    <a:pt x="105765" y="73403"/>
                    <a:pt x="101210" y="82994"/>
                  </a:cubicBezTo>
                  <a:cubicBezTo>
                    <a:pt x="92606" y="100662"/>
                    <a:pt x="80460" y="108991"/>
                    <a:pt x="71097" y="108991"/>
                  </a:cubicBezTo>
                  <a:cubicBezTo>
                    <a:pt x="54396" y="108991"/>
                    <a:pt x="51106" y="88042"/>
                    <a:pt x="51106" y="86528"/>
                  </a:cubicBezTo>
                  <a:cubicBezTo>
                    <a:pt x="51106" y="86023"/>
                    <a:pt x="51106" y="85518"/>
                    <a:pt x="51865" y="82490"/>
                  </a:cubicBezTo>
                  <a:lnTo>
                    <a:pt x="64265" y="33019"/>
                  </a:lnTo>
                  <a:close/>
                </a:path>
              </a:pathLst>
            </a:custGeom>
            <a:solidFill>
              <a:srgbClr val="000000"/>
            </a:solidFill>
            <a:ln w="25400"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A5462CD9-6665-5F02-03F5-822383A5CACD}"/>
                </a:ext>
              </a:extLst>
            </p:cNvPr>
            <p:cNvSpPr/>
            <p:nvPr>
              <p:custDataLst>
                <p:tags r:id="rId377"/>
              </p:custDataLst>
            </p:nvPr>
          </p:nvSpPr>
          <p:spPr>
            <a:xfrm>
              <a:off x="8851935" y="7718126"/>
              <a:ext cx="64477" cy="117314"/>
            </a:xfrm>
            <a:custGeom>
              <a:avLst/>
              <a:gdLst>
                <a:gd name="connsiteX0" fmla="*/ 40280 w 64477"/>
                <a:gd name="connsiteY0" fmla="*/ 5156 h 117314"/>
                <a:gd name="connsiteX1" fmla="*/ 34966 w 64477"/>
                <a:gd name="connsiteY1" fmla="*/ 209 h 117314"/>
                <a:gd name="connsiteX2" fmla="*/ 248 w 64477"/>
                <a:gd name="connsiteY2" fmla="*/ 11516 h 117314"/>
                <a:gd name="connsiteX3" fmla="*/ 248 w 64477"/>
                <a:gd name="connsiteY3" fmla="*/ 17877 h 117314"/>
                <a:gd name="connsiteX4" fmla="*/ 25932 w 64477"/>
                <a:gd name="connsiteY4" fmla="*/ 12930 h 117314"/>
                <a:gd name="connsiteX5" fmla="*/ 25932 w 64477"/>
                <a:gd name="connsiteY5" fmla="*/ 103036 h 117314"/>
                <a:gd name="connsiteX6" fmla="*/ 8219 w 64477"/>
                <a:gd name="connsiteY6" fmla="*/ 111164 h 117314"/>
                <a:gd name="connsiteX7" fmla="*/ 1488 w 64477"/>
                <a:gd name="connsiteY7" fmla="*/ 111164 h 117314"/>
                <a:gd name="connsiteX8" fmla="*/ 1488 w 64477"/>
                <a:gd name="connsiteY8" fmla="*/ 117524 h 117314"/>
                <a:gd name="connsiteX9" fmla="*/ 33018 w 64477"/>
                <a:gd name="connsiteY9" fmla="*/ 116817 h 117314"/>
                <a:gd name="connsiteX10" fmla="*/ 64725 w 64477"/>
                <a:gd name="connsiteY10" fmla="*/ 117524 h 117314"/>
                <a:gd name="connsiteX11" fmla="*/ 64725 w 64477"/>
                <a:gd name="connsiteY11" fmla="*/ 111164 h 117314"/>
                <a:gd name="connsiteX12" fmla="*/ 57994 w 64477"/>
                <a:gd name="connsiteY12" fmla="*/ 111164 h 117314"/>
                <a:gd name="connsiteX13" fmla="*/ 40280 w 64477"/>
                <a:gd name="connsiteY13" fmla="*/ 103036 h 117314"/>
                <a:gd name="connsiteX14" fmla="*/ 40280 w 64477"/>
                <a:gd name="connsiteY14" fmla="*/ 5156 h 11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314">
                  <a:moveTo>
                    <a:pt x="40280" y="5156"/>
                  </a:moveTo>
                  <a:cubicBezTo>
                    <a:pt x="40280" y="386"/>
                    <a:pt x="39926" y="209"/>
                    <a:pt x="34966" y="209"/>
                  </a:cubicBezTo>
                  <a:cubicBezTo>
                    <a:pt x="23630" y="11340"/>
                    <a:pt x="7510" y="11516"/>
                    <a:pt x="248" y="11516"/>
                  </a:cubicBezTo>
                  <a:lnTo>
                    <a:pt x="248" y="17877"/>
                  </a:lnTo>
                  <a:cubicBezTo>
                    <a:pt x="4499" y="17877"/>
                    <a:pt x="16190" y="17877"/>
                    <a:pt x="25932" y="12930"/>
                  </a:cubicBezTo>
                  <a:lnTo>
                    <a:pt x="25932" y="103036"/>
                  </a:lnTo>
                  <a:cubicBezTo>
                    <a:pt x="25932" y="108867"/>
                    <a:pt x="25932" y="111164"/>
                    <a:pt x="8219" y="111164"/>
                  </a:cubicBezTo>
                  <a:lnTo>
                    <a:pt x="1488" y="111164"/>
                  </a:lnTo>
                  <a:lnTo>
                    <a:pt x="1488" y="117524"/>
                  </a:lnTo>
                  <a:cubicBezTo>
                    <a:pt x="4676" y="117347"/>
                    <a:pt x="26464" y="116817"/>
                    <a:pt x="33018" y="116817"/>
                  </a:cubicBezTo>
                  <a:cubicBezTo>
                    <a:pt x="38509" y="116817"/>
                    <a:pt x="60828" y="117347"/>
                    <a:pt x="64725" y="117524"/>
                  </a:cubicBezTo>
                  <a:lnTo>
                    <a:pt x="64725" y="111164"/>
                  </a:lnTo>
                  <a:lnTo>
                    <a:pt x="57994" y="111164"/>
                  </a:lnTo>
                  <a:cubicBezTo>
                    <a:pt x="40280" y="111164"/>
                    <a:pt x="40280" y="108867"/>
                    <a:pt x="40280" y="103036"/>
                  </a:cubicBezTo>
                  <a:lnTo>
                    <a:pt x="40280" y="5156"/>
                  </a:lnTo>
                  <a:close/>
                </a:path>
              </a:pathLst>
            </a:custGeom>
            <a:solidFill>
              <a:srgbClr val="000000"/>
            </a:solidFill>
            <a:ln w="25400"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21972D5C-EEE5-E669-8B98-2CFBD6FDCB63}"/>
                </a:ext>
              </a:extLst>
            </p:cNvPr>
            <p:cNvSpPr/>
            <p:nvPr>
              <p:custDataLst>
                <p:tags r:id="rId378"/>
              </p:custDataLst>
            </p:nvPr>
          </p:nvSpPr>
          <p:spPr>
            <a:xfrm>
              <a:off x="8967912" y="7770828"/>
              <a:ext cx="29606" cy="75467"/>
            </a:xfrm>
            <a:custGeom>
              <a:avLst/>
              <a:gdLst>
                <a:gd name="connsiteX0" fmla="*/ 29859 w 29606"/>
                <a:gd name="connsiteY0" fmla="*/ 26709 h 75467"/>
                <a:gd name="connsiteX1" fmla="*/ 13664 w 29606"/>
                <a:gd name="connsiteY1" fmla="*/ 208 h 75467"/>
                <a:gd name="connsiteX2" fmla="*/ 252 w 29606"/>
                <a:gd name="connsiteY2" fmla="*/ 13585 h 75467"/>
                <a:gd name="connsiteX3" fmla="*/ 13664 w 29606"/>
                <a:gd name="connsiteY3" fmla="*/ 26962 h 75467"/>
                <a:gd name="connsiteX4" fmla="*/ 22521 w 29606"/>
                <a:gd name="connsiteY4" fmla="*/ 23681 h 75467"/>
                <a:gd name="connsiteX5" fmla="*/ 23786 w 29606"/>
                <a:gd name="connsiteY5" fmla="*/ 22923 h 75467"/>
                <a:gd name="connsiteX6" fmla="*/ 24292 w 29606"/>
                <a:gd name="connsiteY6" fmla="*/ 26709 h 75467"/>
                <a:gd name="connsiteX7" fmla="*/ 7085 w 29606"/>
                <a:gd name="connsiteY7" fmla="*/ 68860 h 75467"/>
                <a:gd name="connsiteX8" fmla="*/ 4301 w 29606"/>
                <a:gd name="connsiteY8" fmla="*/ 72898 h 75467"/>
                <a:gd name="connsiteX9" fmla="*/ 6832 w 29606"/>
                <a:gd name="connsiteY9" fmla="*/ 75675 h 75467"/>
                <a:gd name="connsiteX10" fmla="*/ 29859 w 29606"/>
                <a:gd name="connsiteY10" fmla="*/ 26709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859" y="26709"/>
                  </a:moveTo>
                  <a:cubicBezTo>
                    <a:pt x="29859" y="10051"/>
                    <a:pt x="23533" y="208"/>
                    <a:pt x="13664" y="208"/>
                  </a:cubicBezTo>
                  <a:cubicBezTo>
                    <a:pt x="5313" y="208"/>
                    <a:pt x="252" y="6517"/>
                    <a:pt x="252" y="13585"/>
                  </a:cubicBezTo>
                  <a:cubicBezTo>
                    <a:pt x="252" y="20399"/>
                    <a:pt x="5313" y="26962"/>
                    <a:pt x="13664" y="26962"/>
                  </a:cubicBezTo>
                  <a:cubicBezTo>
                    <a:pt x="16701" y="26962"/>
                    <a:pt x="19990" y="25952"/>
                    <a:pt x="22521" y="23681"/>
                  </a:cubicBezTo>
                  <a:cubicBezTo>
                    <a:pt x="23280" y="23176"/>
                    <a:pt x="23533" y="22923"/>
                    <a:pt x="23786" y="22923"/>
                  </a:cubicBezTo>
                  <a:cubicBezTo>
                    <a:pt x="24039" y="22923"/>
                    <a:pt x="24292" y="23176"/>
                    <a:pt x="24292" y="26709"/>
                  </a:cubicBezTo>
                  <a:cubicBezTo>
                    <a:pt x="24292" y="45387"/>
                    <a:pt x="15435" y="60531"/>
                    <a:pt x="7085" y="68860"/>
                  </a:cubicBezTo>
                  <a:cubicBezTo>
                    <a:pt x="4301" y="71636"/>
                    <a:pt x="4301" y="72141"/>
                    <a:pt x="4301" y="72898"/>
                  </a:cubicBezTo>
                  <a:cubicBezTo>
                    <a:pt x="4301" y="74665"/>
                    <a:pt x="5566" y="75675"/>
                    <a:pt x="6832" y="75675"/>
                  </a:cubicBezTo>
                  <a:cubicBezTo>
                    <a:pt x="9615" y="75675"/>
                    <a:pt x="29859" y="56240"/>
                    <a:pt x="29859" y="26709"/>
                  </a:cubicBezTo>
                  <a:close/>
                </a:path>
              </a:pathLst>
            </a:custGeom>
            <a:solidFill>
              <a:srgbClr val="000000"/>
            </a:solidFill>
            <a:ln w="25400"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9A520852-AFA8-0525-F89C-CFA604450AB0}"/>
                </a:ext>
              </a:extLst>
            </p:cNvPr>
            <p:cNvSpPr/>
            <p:nvPr>
              <p:custDataLst>
                <p:tags r:id="rId379"/>
              </p:custDataLst>
            </p:nvPr>
          </p:nvSpPr>
          <p:spPr>
            <a:xfrm>
              <a:off x="9080378" y="7770828"/>
              <a:ext cx="26823" cy="26754"/>
            </a:xfrm>
            <a:custGeom>
              <a:avLst/>
              <a:gdLst>
                <a:gd name="connsiteX0" fmla="*/ 27080 w 26823"/>
                <a:gd name="connsiteY0" fmla="*/ 13585 h 26754"/>
                <a:gd name="connsiteX1" fmla="*/ 13668 w 26823"/>
                <a:gd name="connsiteY1" fmla="*/ 208 h 26754"/>
                <a:gd name="connsiteX2" fmla="*/ 257 w 26823"/>
                <a:gd name="connsiteY2" fmla="*/ 13585 h 26754"/>
                <a:gd name="connsiteX3" fmla="*/ 13668 w 26823"/>
                <a:gd name="connsiteY3" fmla="*/ 26962 h 26754"/>
                <a:gd name="connsiteX4" fmla="*/ 27080 w 26823"/>
                <a:gd name="connsiteY4" fmla="*/ 13585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080" y="13585"/>
                  </a:moveTo>
                  <a:cubicBezTo>
                    <a:pt x="27080" y="6265"/>
                    <a:pt x="21007" y="208"/>
                    <a:pt x="13668" y="208"/>
                  </a:cubicBezTo>
                  <a:cubicBezTo>
                    <a:pt x="6330" y="208"/>
                    <a:pt x="257" y="6265"/>
                    <a:pt x="257" y="13585"/>
                  </a:cubicBezTo>
                  <a:cubicBezTo>
                    <a:pt x="257" y="20904"/>
                    <a:pt x="6330" y="26962"/>
                    <a:pt x="13668" y="26962"/>
                  </a:cubicBezTo>
                  <a:cubicBezTo>
                    <a:pt x="21007" y="26962"/>
                    <a:pt x="27080" y="20904"/>
                    <a:pt x="27080" y="13585"/>
                  </a:cubicBezTo>
                  <a:close/>
                </a:path>
              </a:pathLst>
            </a:custGeom>
            <a:solidFill>
              <a:srgbClr val="000000"/>
            </a:solidFill>
            <a:ln w="25400"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id="{BA96B594-C547-BC6D-B9A8-1B7317F6A66C}"/>
                </a:ext>
              </a:extLst>
            </p:cNvPr>
            <p:cNvSpPr/>
            <p:nvPr>
              <p:custDataLst>
                <p:tags r:id="rId380"/>
              </p:custDataLst>
            </p:nvPr>
          </p:nvSpPr>
          <p:spPr>
            <a:xfrm>
              <a:off x="9192844" y="7770828"/>
              <a:ext cx="26823" cy="26754"/>
            </a:xfrm>
            <a:custGeom>
              <a:avLst/>
              <a:gdLst>
                <a:gd name="connsiteX0" fmla="*/ 27084 w 26823"/>
                <a:gd name="connsiteY0" fmla="*/ 13585 h 26754"/>
                <a:gd name="connsiteX1" fmla="*/ 13673 w 26823"/>
                <a:gd name="connsiteY1" fmla="*/ 208 h 26754"/>
                <a:gd name="connsiteX2" fmla="*/ 261 w 26823"/>
                <a:gd name="connsiteY2" fmla="*/ 13585 h 26754"/>
                <a:gd name="connsiteX3" fmla="*/ 13673 w 26823"/>
                <a:gd name="connsiteY3" fmla="*/ 26962 h 26754"/>
                <a:gd name="connsiteX4" fmla="*/ 27084 w 26823"/>
                <a:gd name="connsiteY4" fmla="*/ 13585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084" y="13585"/>
                  </a:moveTo>
                  <a:cubicBezTo>
                    <a:pt x="27084" y="6265"/>
                    <a:pt x="21011" y="208"/>
                    <a:pt x="13673" y="208"/>
                  </a:cubicBezTo>
                  <a:cubicBezTo>
                    <a:pt x="6334" y="208"/>
                    <a:pt x="261" y="6265"/>
                    <a:pt x="261" y="13585"/>
                  </a:cubicBezTo>
                  <a:cubicBezTo>
                    <a:pt x="261" y="20904"/>
                    <a:pt x="6334" y="26962"/>
                    <a:pt x="13673" y="26962"/>
                  </a:cubicBezTo>
                  <a:cubicBezTo>
                    <a:pt x="21011" y="26962"/>
                    <a:pt x="27084" y="20904"/>
                    <a:pt x="27084" y="13585"/>
                  </a:cubicBezTo>
                  <a:close/>
                </a:path>
              </a:pathLst>
            </a:custGeom>
            <a:solidFill>
              <a:srgbClr val="000000"/>
            </a:solidFill>
            <a:ln w="25400"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id="{F8AC8789-2808-9F7F-1403-8F7E1ACDE530}"/>
                </a:ext>
              </a:extLst>
            </p:cNvPr>
            <p:cNvSpPr/>
            <p:nvPr>
              <p:custDataLst>
                <p:tags r:id="rId381"/>
              </p:custDataLst>
            </p:nvPr>
          </p:nvSpPr>
          <p:spPr>
            <a:xfrm>
              <a:off x="9305311" y="7770828"/>
              <a:ext cx="26823" cy="26754"/>
            </a:xfrm>
            <a:custGeom>
              <a:avLst/>
              <a:gdLst>
                <a:gd name="connsiteX0" fmla="*/ 27089 w 26823"/>
                <a:gd name="connsiteY0" fmla="*/ 13585 h 26754"/>
                <a:gd name="connsiteX1" fmla="*/ 13677 w 26823"/>
                <a:gd name="connsiteY1" fmla="*/ 208 h 26754"/>
                <a:gd name="connsiteX2" fmla="*/ 265 w 26823"/>
                <a:gd name="connsiteY2" fmla="*/ 13585 h 26754"/>
                <a:gd name="connsiteX3" fmla="*/ 13677 w 26823"/>
                <a:gd name="connsiteY3" fmla="*/ 26962 h 26754"/>
                <a:gd name="connsiteX4" fmla="*/ 27089 w 26823"/>
                <a:gd name="connsiteY4" fmla="*/ 13585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089" y="13585"/>
                  </a:moveTo>
                  <a:cubicBezTo>
                    <a:pt x="27089" y="6265"/>
                    <a:pt x="21016" y="208"/>
                    <a:pt x="13677" y="208"/>
                  </a:cubicBezTo>
                  <a:cubicBezTo>
                    <a:pt x="6339" y="208"/>
                    <a:pt x="265" y="6265"/>
                    <a:pt x="265" y="13585"/>
                  </a:cubicBezTo>
                  <a:cubicBezTo>
                    <a:pt x="265" y="20904"/>
                    <a:pt x="6339" y="26962"/>
                    <a:pt x="13677" y="26962"/>
                  </a:cubicBezTo>
                  <a:cubicBezTo>
                    <a:pt x="21016" y="26962"/>
                    <a:pt x="27089" y="20904"/>
                    <a:pt x="27089" y="13585"/>
                  </a:cubicBezTo>
                  <a:close/>
                </a:path>
              </a:pathLst>
            </a:custGeom>
            <a:solidFill>
              <a:srgbClr val="000000"/>
            </a:solidFill>
            <a:ln w="25400" cap="flat">
              <a:no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id="{88BA77C1-FE97-AAF6-4EBE-76B32CFF73DD}"/>
                </a:ext>
              </a:extLst>
            </p:cNvPr>
            <p:cNvSpPr/>
            <p:nvPr>
              <p:custDataLst>
                <p:tags r:id="rId382"/>
              </p:custDataLst>
            </p:nvPr>
          </p:nvSpPr>
          <p:spPr>
            <a:xfrm>
              <a:off x="9417777" y="7770828"/>
              <a:ext cx="29606" cy="75467"/>
            </a:xfrm>
            <a:custGeom>
              <a:avLst/>
              <a:gdLst>
                <a:gd name="connsiteX0" fmla="*/ 29877 w 29606"/>
                <a:gd name="connsiteY0" fmla="*/ 26709 h 75467"/>
                <a:gd name="connsiteX1" fmla="*/ 13682 w 29606"/>
                <a:gd name="connsiteY1" fmla="*/ 208 h 75467"/>
                <a:gd name="connsiteX2" fmla="*/ 270 w 29606"/>
                <a:gd name="connsiteY2" fmla="*/ 13585 h 75467"/>
                <a:gd name="connsiteX3" fmla="*/ 13682 w 29606"/>
                <a:gd name="connsiteY3" fmla="*/ 26962 h 75467"/>
                <a:gd name="connsiteX4" fmla="*/ 22538 w 29606"/>
                <a:gd name="connsiteY4" fmla="*/ 23681 h 75467"/>
                <a:gd name="connsiteX5" fmla="*/ 23804 w 29606"/>
                <a:gd name="connsiteY5" fmla="*/ 22923 h 75467"/>
                <a:gd name="connsiteX6" fmla="*/ 24310 w 29606"/>
                <a:gd name="connsiteY6" fmla="*/ 26709 h 75467"/>
                <a:gd name="connsiteX7" fmla="*/ 7102 w 29606"/>
                <a:gd name="connsiteY7" fmla="*/ 68860 h 75467"/>
                <a:gd name="connsiteX8" fmla="*/ 4319 w 29606"/>
                <a:gd name="connsiteY8" fmla="*/ 72898 h 75467"/>
                <a:gd name="connsiteX9" fmla="*/ 6849 w 29606"/>
                <a:gd name="connsiteY9" fmla="*/ 75675 h 75467"/>
                <a:gd name="connsiteX10" fmla="*/ 29877 w 29606"/>
                <a:gd name="connsiteY10" fmla="*/ 26709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877" y="26709"/>
                  </a:moveTo>
                  <a:cubicBezTo>
                    <a:pt x="29877" y="10051"/>
                    <a:pt x="23551" y="208"/>
                    <a:pt x="13682" y="208"/>
                  </a:cubicBezTo>
                  <a:cubicBezTo>
                    <a:pt x="5331" y="208"/>
                    <a:pt x="270" y="6517"/>
                    <a:pt x="270" y="13585"/>
                  </a:cubicBezTo>
                  <a:cubicBezTo>
                    <a:pt x="270" y="20399"/>
                    <a:pt x="5331" y="26962"/>
                    <a:pt x="13682" y="26962"/>
                  </a:cubicBezTo>
                  <a:cubicBezTo>
                    <a:pt x="16718" y="26962"/>
                    <a:pt x="20008" y="25952"/>
                    <a:pt x="22538" y="23681"/>
                  </a:cubicBezTo>
                  <a:cubicBezTo>
                    <a:pt x="23298" y="23176"/>
                    <a:pt x="23551" y="22923"/>
                    <a:pt x="23804" y="22923"/>
                  </a:cubicBezTo>
                  <a:cubicBezTo>
                    <a:pt x="24057" y="22923"/>
                    <a:pt x="24310" y="23176"/>
                    <a:pt x="24310" y="26709"/>
                  </a:cubicBezTo>
                  <a:cubicBezTo>
                    <a:pt x="24310" y="45387"/>
                    <a:pt x="15453" y="60531"/>
                    <a:pt x="7102" y="68860"/>
                  </a:cubicBezTo>
                  <a:cubicBezTo>
                    <a:pt x="4319" y="71636"/>
                    <a:pt x="4319" y="72141"/>
                    <a:pt x="4319" y="72898"/>
                  </a:cubicBezTo>
                  <a:cubicBezTo>
                    <a:pt x="4319" y="74665"/>
                    <a:pt x="5584" y="75675"/>
                    <a:pt x="6849" y="75675"/>
                  </a:cubicBezTo>
                  <a:cubicBezTo>
                    <a:pt x="9633" y="75675"/>
                    <a:pt x="29877" y="56240"/>
                    <a:pt x="29877" y="26709"/>
                  </a:cubicBezTo>
                  <a:close/>
                </a:path>
              </a:pathLst>
            </a:custGeom>
            <a:solidFill>
              <a:srgbClr val="000000"/>
            </a:solidFill>
            <a:ln w="25400"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id="{CD3D0F20-C420-6E72-6103-BAFCC7A5A767}"/>
                </a:ext>
              </a:extLst>
            </p:cNvPr>
            <p:cNvSpPr/>
            <p:nvPr>
              <p:custDataLst>
                <p:tags r:id="rId383"/>
              </p:custDataLst>
            </p:nvPr>
          </p:nvSpPr>
          <p:spPr>
            <a:xfrm>
              <a:off x="9500383" y="7686022"/>
              <a:ext cx="132092" cy="160525"/>
            </a:xfrm>
            <a:custGeom>
              <a:avLst/>
              <a:gdLst>
                <a:gd name="connsiteX0" fmla="*/ 19759 w 132092"/>
                <a:gd name="connsiteY0" fmla="*/ 142560 h 160525"/>
                <a:gd name="connsiteX1" fmla="*/ 6095 w 132092"/>
                <a:gd name="connsiteY1" fmla="*/ 152909 h 160525"/>
                <a:gd name="connsiteX2" fmla="*/ 274 w 132092"/>
                <a:gd name="connsiteY2" fmla="*/ 157704 h 160525"/>
                <a:gd name="connsiteX3" fmla="*/ 3564 w 132092"/>
                <a:gd name="connsiteY3" fmla="*/ 160733 h 160525"/>
                <a:gd name="connsiteX4" fmla="*/ 24820 w 132092"/>
                <a:gd name="connsiteY4" fmla="*/ 159976 h 160525"/>
                <a:gd name="connsiteX5" fmla="*/ 49872 w 132092"/>
                <a:gd name="connsiteY5" fmla="*/ 160733 h 160525"/>
                <a:gd name="connsiteX6" fmla="*/ 54427 w 132092"/>
                <a:gd name="connsiteY6" fmla="*/ 155685 h 160525"/>
                <a:gd name="connsiteX7" fmla="*/ 48354 w 132092"/>
                <a:gd name="connsiteY7" fmla="*/ 152909 h 160525"/>
                <a:gd name="connsiteX8" fmla="*/ 35701 w 132092"/>
                <a:gd name="connsiteY8" fmla="*/ 148870 h 160525"/>
                <a:gd name="connsiteX9" fmla="*/ 48101 w 132092"/>
                <a:gd name="connsiteY9" fmla="*/ 98391 h 160525"/>
                <a:gd name="connsiteX10" fmla="*/ 71382 w 132092"/>
                <a:gd name="connsiteY10" fmla="*/ 114544 h 160525"/>
                <a:gd name="connsiteX11" fmla="*/ 132367 w 132092"/>
                <a:gd name="connsiteY11" fmla="*/ 40591 h 160525"/>
                <a:gd name="connsiteX12" fmla="*/ 98711 w 132092"/>
                <a:gd name="connsiteY12" fmla="*/ 208 h 160525"/>
                <a:gd name="connsiteX13" fmla="*/ 65562 w 132092"/>
                <a:gd name="connsiteY13" fmla="*/ 19137 h 160525"/>
                <a:gd name="connsiteX14" fmla="*/ 42787 w 132092"/>
                <a:gd name="connsiteY14" fmla="*/ 208 h 160525"/>
                <a:gd name="connsiteX15" fmla="*/ 24061 w 132092"/>
                <a:gd name="connsiteY15" fmla="*/ 14594 h 160525"/>
                <a:gd name="connsiteX16" fmla="*/ 16217 w 132092"/>
                <a:gd name="connsiteY16" fmla="*/ 39077 h 160525"/>
                <a:gd name="connsiteX17" fmla="*/ 19253 w 132092"/>
                <a:gd name="connsiteY17" fmla="*/ 41601 h 160525"/>
                <a:gd name="connsiteX18" fmla="*/ 23555 w 132092"/>
                <a:gd name="connsiteY18" fmla="*/ 35796 h 160525"/>
                <a:gd name="connsiteX19" fmla="*/ 42028 w 132092"/>
                <a:gd name="connsiteY19" fmla="*/ 5760 h 160525"/>
                <a:gd name="connsiteX20" fmla="*/ 49872 w 132092"/>
                <a:gd name="connsiteY20" fmla="*/ 17371 h 160525"/>
                <a:gd name="connsiteX21" fmla="*/ 48101 w 132092"/>
                <a:gd name="connsiteY21" fmla="*/ 30243 h 160525"/>
                <a:gd name="connsiteX22" fmla="*/ 19759 w 132092"/>
                <a:gd name="connsiteY22" fmla="*/ 142560 h 160525"/>
                <a:gd name="connsiteX23" fmla="*/ 64296 w 132092"/>
                <a:gd name="connsiteY23" fmla="*/ 33019 h 160525"/>
                <a:gd name="connsiteX24" fmla="*/ 77455 w 132092"/>
                <a:gd name="connsiteY24" fmla="*/ 15351 h 160525"/>
                <a:gd name="connsiteX25" fmla="*/ 97952 w 132092"/>
                <a:gd name="connsiteY25" fmla="*/ 5760 h 160525"/>
                <a:gd name="connsiteX26" fmla="*/ 114147 w 132092"/>
                <a:gd name="connsiteY26" fmla="*/ 29486 h 160525"/>
                <a:gd name="connsiteX27" fmla="*/ 101242 w 132092"/>
                <a:gd name="connsiteY27" fmla="*/ 82994 h 160525"/>
                <a:gd name="connsiteX28" fmla="*/ 71129 w 132092"/>
                <a:gd name="connsiteY28" fmla="*/ 108991 h 160525"/>
                <a:gd name="connsiteX29" fmla="*/ 51138 w 132092"/>
                <a:gd name="connsiteY29" fmla="*/ 86528 h 160525"/>
                <a:gd name="connsiteX30" fmla="*/ 51897 w 132092"/>
                <a:gd name="connsiteY30" fmla="*/ 82490 h 160525"/>
                <a:gd name="connsiteX31" fmla="*/ 64296 w 132092"/>
                <a:gd name="connsiteY31" fmla="*/ 33019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759" y="142560"/>
                  </a:moveTo>
                  <a:cubicBezTo>
                    <a:pt x="17735" y="151142"/>
                    <a:pt x="17229" y="152909"/>
                    <a:pt x="6095" y="152909"/>
                  </a:cubicBezTo>
                  <a:cubicBezTo>
                    <a:pt x="3058" y="152909"/>
                    <a:pt x="274" y="152909"/>
                    <a:pt x="274" y="157704"/>
                  </a:cubicBezTo>
                  <a:cubicBezTo>
                    <a:pt x="274" y="159724"/>
                    <a:pt x="1540" y="160733"/>
                    <a:pt x="3564" y="160733"/>
                  </a:cubicBezTo>
                  <a:cubicBezTo>
                    <a:pt x="10396" y="160733"/>
                    <a:pt x="17735" y="159976"/>
                    <a:pt x="24820" y="159976"/>
                  </a:cubicBezTo>
                  <a:cubicBezTo>
                    <a:pt x="33171" y="159976"/>
                    <a:pt x="41775" y="160733"/>
                    <a:pt x="49872" y="160733"/>
                  </a:cubicBezTo>
                  <a:cubicBezTo>
                    <a:pt x="51138" y="160733"/>
                    <a:pt x="54427" y="160733"/>
                    <a:pt x="54427" y="155685"/>
                  </a:cubicBezTo>
                  <a:cubicBezTo>
                    <a:pt x="54427" y="152909"/>
                    <a:pt x="51897" y="152909"/>
                    <a:pt x="48354" y="152909"/>
                  </a:cubicBezTo>
                  <a:cubicBezTo>
                    <a:pt x="35701" y="152909"/>
                    <a:pt x="35701" y="151142"/>
                    <a:pt x="35701" y="148870"/>
                  </a:cubicBezTo>
                  <a:cubicBezTo>
                    <a:pt x="35701" y="145842"/>
                    <a:pt x="46330" y="104701"/>
                    <a:pt x="48101" y="98391"/>
                  </a:cubicBezTo>
                  <a:cubicBezTo>
                    <a:pt x="51391" y="105710"/>
                    <a:pt x="58476" y="114544"/>
                    <a:pt x="71382" y="114544"/>
                  </a:cubicBezTo>
                  <a:cubicBezTo>
                    <a:pt x="100736" y="114544"/>
                    <a:pt x="132367" y="77694"/>
                    <a:pt x="132367" y="40591"/>
                  </a:cubicBezTo>
                  <a:cubicBezTo>
                    <a:pt x="132367" y="16866"/>
                    <a:pt x="117943" y="208"/>
                    <a:pt x="98711" y="208"/>
                  </a:cubicBezTo>
                  <a:cubicBezTo>
                    <a:pt x="86059" y="208"/>
                    <a:pt x="73912" y="9294"/>
                    <a:pt x="65562" y="19137"/>
                  </a:cubicBezTo>
                  <a:cubicBezTo>
                    <a:pt x="63031" y="5508"/>
                    <a:pt x="52150" y="208"/>
                    <a:pt x="42787" y="208"/>
                  </a:cubicBezTo>
                  <a:cubicBezTo>
                    <a:pt x="31147" y="208"/>
                    <a:pt x="26339" y="10051"/>
                    <a:pt x="24061" y="14594"/>
                  </a:cubicBezTo>
                  <a:cubicBezTo>
                    <a:pt x="19506" y="23176"/>
                    <a:pt x="16217" y="38320"/>
                    <a:pt x="16217" y="39077"/>
                  </a:cubicBezTo>
                  <a:cubicBezTo>
                    <a:pt x="16217" y="41601"/>
                    <a:pt x="18747" y="41601"/>
                    <a:pt x="19253" y="41601"/>
                  </a:cubicBezTo>
                  <a:cubicBezTo>
                    <a:pt x="21784" y="41601"/>
                    <a:pt x="22037" y="41349"/>
                    <a:pt x="23555" y="35796"/>
                  </a:cubicBezTo>
                  <a:cubicBezTo>
                    <a:pt x="27857" y="17875"/>
                    <a:pt x="32918" y="5760"/>
                    <a:pt x="42028" y="5760"/>
                  </a:cubicBezTo>
                  <a:cubicBezTo>
                    <a:pt x="46330" y="5760"/>
                    <a:pt x="49872" y="7779"/>
                    <a:pt x="49872" y="17371"/>
                  </a:cubicBezTo>
                  <a:cubicBezTo>
                    <a:pt x="49872" y="23176"/>
                    <a:pt x="49113" y="25952"/>
                    <a:pt x="48101" y="30243"/>
                  </a:cubicBezTo>
                  <a:lnTo>
                    <a:pt x="19759" y="142560"/>
                  </a:lnTo>
                  <a:close/>
                  <a:moveTo>
                    <a:pt x="64296" y="33019"/>
                  </a:moveTo>
                  <a:cubicBezTo>
                    <a:pt x="66068" y="26205"/>
                    <a:pt x="72900" y="19137"/>
                    <a:pt x="77455" y="15351"/>
                  </a:cubicBezTo>
                  <a:cubicBezTo>
                    <a:pt x="86312" y="7527"/>
                    <a:pt x="93650" y="5760"/>
                    <a:pt x="97952" y="5760"/>
                  </a:cubicBezTo>
                  <a:cubicBezTo>
                    <a:pt x="108074" y="5760"/>
                    <a:pt x="114147" y="14594"/>
                    <a:pt x="114147" y="29486"/>
                  </a:cubicBezTo>
                  <a:cubicBezTo>
                    <a:pt x="114147" y="44377"/>
                    <a:pt x="105797" y="73403"/>
                    <a:pt x="101242" y="82994"/>
                  </a:cubicBezTo>
                  <a:cubicBezTo>
                    <a:pt x="92638" y="100662"/>
                    <a:pt x="80492" y="108991"/>
                    <a:pt x="71129" y="108991"/>
                  </a:cubicBezTo>
                  <a:cubicBezTo>
                    <a:pt x="54427" y="108991"/>
                    <a:pt x="51138" y="88042"/>
                    <a:pt x="51138" y="86528"/>
                  </a:cubicBezTo>
                  <a:cubicBezTo>
                    <a:pt x="51138" y="86023"/>
                    <a:pt x="51138" y="85518"/>
                    <a:pt x="51897" y="82490"/>
                  </a:cubicBezTo>
                  <a:lnTo>
                    <a:pt x="64296" y="33019"/>
                  </a:lnTo>
                  <a:close/>
                </a:path>
              </a:pathLst>
            </a:custGeom>
            <a:solidFill>
              <a:srgbClr val="000000"/>
            </a:solidFill>
            <a:ln w="25400"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id="{CC594245-CD7F-F64B-9974-0683FBD474F5}"/>
                </a:ext>
              </a:extLst>
            </p:cNvPr>
            <p:cNvSpPr/>
            <p:nvPr>
              <p:custDataLst>
                <p:tags r:id="rId384"/>
              </p:custDataLst>
            </p:nvPr>
          </p:nvSpPr>
          <p:spPr>
            <a:xfrm>
              <a:off x="9649083" y="7712826"/>
              <a:ext cx="87150" cy="124382"/>
            </a:xfrm>
            <a:custGeom>
              <a:avLst/>
              <a:gdLst>
                <a:gd name="connsiteX0" fmla="*/ 42438 w 87150"/>
                <a:gd name="connsiteY0" fmla="*/ 5509 h 124382"/>
                <a:gd name="connsiteX1" fmla="*/ 43146 w 87150"/>
                <a:gd name="connsiteY1" fmla="*/ 2683 h 124382"/>
                <a:gd name="connsiteX2" fmla="*/ 40312 w 87150"/>
                <a:gd name="connsiteY2" fmla="*/ 209 h 124382"/>
                <a:gd name="connsiteX3" fmla="*/ 17639 w 87150"/>
                <a:gd name="connsiteY3" fmla="*/ 1976 h 124382"/>
                <a:gd name="connsiteX4" fmla="*/ 13742 w 87150"/>
                <a:gd name="connsiteY4" fmla="*/ 6039 h 124382"/>
                <a:gd name="connsiteX5" fmla="*/ 18347 w 87150"/>
                <a:gd name="connsiteY5" fmla="*/ 8513 h 124382"/>
                <a:gd name="connsiteX6" fmla="*/ 26850 w 87150"/>
                <a:gd name="connsiteY6" fmla="*/ 11163 h 124382"/>
                <a:gd name="connsiteX7" fmla="*/ 26141 w 87150"/>
                <a:gd name="connsiteY7" fmla="*/ 15050 h 124382"/>
                <a:gd name="connsiteX8" fmla="*/ 1165 w 87150"/>
                <a:gd name="connsiteY8" fmla="*/ 115051 h 124382"/>
                <a:gd name="connsiteX9" fmla="*/ 279 w 87150"/>
                <a:gd name="connsiteY9" fmla="*/ 118937 h 124382"/>
                <a:gd name="connsiteX10" fmla="*/ 6302 w 87150"/>
                <a:gd name="connsiteY10" fmla="*/ 124591 h 124382"/>
                <a:gd name="connsiteX11" fmla="*/ 14450 w 87150"/>
                <a:gd name="connsiteY11" fmla="*/ 117171 h 124382"/>
                <a:gd name="connsiteX12" fmla="*/ 23130 w 87150"/>
                <a:gd name="connsiteY12" fmla="*/ 82895 h 124382"/>
                <a:gd name="connsiteX13" fmla="*/ 45803 w 87150"/>
                <a:gd name="connsiteY13" fmla="*/ 97383 h 124382"/>
                <a:gd name="connsiteX14" fmla="*/ 45449 w 87150"/>
                <a:gd name="connsiteY14" fmla="*/ 100916 h 124382"/>
                <a:gd name="connsiteX15" fmla="*/ 44740 w 87150"/>
                <a:gd name="connsiteY15" fmla="*/ 106393 h 124382"/>
                <a:gd name="connsiteX16" fmla="*/ 63517 w 87150"/>
                <a:gd name="connsiteY16" fmla="*/ 124591 h 124382"/>
                <a:gd name="connsiteX17" fmla="*/ 86013 w 87150"/>
                <a:gd name="connsiteY17" fmla="*/ 97559 h 124382"/>
                <a:gd name="connsiteX18" fmla="*/ 83179 w 87150"/>
                <a:gd name="connsiteY18" fmla="*/ 95262 h 124382"/>
                <a:gd name="connsiteX19" fmla="*/ 79636 w 87150"/>
                <a:gd name="connsiteY19" fmla="*/ 99503 h 124382"/>
                <a:gd name="connsiteX20" fmla="*/ 64048 w 87150"/>
                <a:gd name="connsiteY20" fmla="*/ 119644 h 124382"/>
                <a:gd name="connsiteX21" fmla="*/ 57848 w 87150"/>
                <a:gd name="connsiteY21" fmla="*/ 110457 h 124382"/>
                <a:gd name="connsiteX22" fmla="*/ 58911 w 87150"/>
                <a:gd name="connsiteY22" fmla="*/ 102506 h 124382"/>
                <a:gd name="connsiteX23" fmla="*/ 59797 w 87150"/>
                <a:gd name="connsiteY23" fmla="*/ 97029 h 124382"/>
                <a:gd name="connsiteX24" fmla="*/ 31101 w 87150"/>
                <a:gd name="connsiteY24" fmla="*/ 78301 h 124382"/>
                <a:gd name="connsiteX25" fmla="*/ 45803 w 87150"/>
                <a:gd name="connsiteY25" fmla="*/ 66640 h 124382"/>
                <a:gd name="connsiteX26" fmla="*/ 73614 w 87150"/>
                <a:gd name="connsiteY26" fmla="*/ 49856 h 124382"/>
                <a:gd name="connsiteX27" fmla="*/ 79459 w 87150"/>
                <a:gd name="connsiteY27" fmla="*/ 52153 h 124382"/>
                <a:gd name="connsiteX28" fmla="*/ 70248 w 87150"/>
                <a:gd name="connsiteY28" fmla="*/ 62047 h 124382"/>
                <a:gd name="connsiteX29" fmla="*/ 77333 w 87150"/>
                <a:gd name="connsiteY29" fmla="*/ 68584 h 124382"/>
                <a:gd name="connsiteX30" fmla="*/ 87430 w 87150"/>
                <a:gd name="connsiteY30" fmla="*/ 57276 h 124382"/>
                <a:gd name="connsiteX31" fmla="*/ 73791 w 87150"/>
                <a:gd name="connsiteY31" fmla="*/ 44909 h 124382"/>
                <a:gd name="connsiteX32" fmla="*/ 45449 w 87150"/>
                <a:gd name="connsiteY32" fmla="*/ 60457 h 124382"/>
                <a:gd name="connsiteX33" fmla="*/ 24901 w 87150"/>
                <a:gd name="connsiteY33" fmla="*/ 76004 h 124382"/>
                <a:gd name="connsiteX34" fmla="*/ 42438 w 87150"/>
                <a:gd name="connsiteY34" fmla="*/ 5509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438" y="5509"/>
                  </a:moveTo>
                  <a:cubicBezTo>
                    <a:pt x="42615" y="5156"/>
                    <a:pt x="43146" y="2859"/>
                    <a:pt x="43146" y="2683"/>
                  </a:cubicBezTo>
                  <a:cubicBezTo>
                    <a:pt x="43146" y="1799"/>
                    <a:pt x="42438" y="209"/>
                    <a:pt x="40312" y="209"/>
                  </a:cubicBezTo>
                  <a:cubicBezTo>
                    <a:pt x="36769" y="209"/>
                    <a:pt x="22067" y="1622"/>
                    <a:pt x="17639" y="1976"/>
                  </a:cubicBezTo>
                  <a:cubicBezTo>
                    <a:pt x="16222" y="2153"/>
                    <a:pt x="13742" y="2329"/>
                    <a:pt x="13742" y="6039"/>
                  </a:cubicBezTo>
                  <a:cubicBezTo>
                    <a:pt x="13742" y="8513"/>
                    <a:pt x="16222" y="8513"/>
                    <a:pt x="18347" y="8513"/>
                  </a:cubicBezTo>
                  <a:cubicBezTo>
                    <a:pt x="26850" y="8513"/>
                    <a:pt x="26850" y="9750"/>
                    <a:pt x="26850" y="11163"/>
                  </a:cubicBezTo>
                  <a:cubicBezTo>
                    <a:pt x="26850" y="12400"/>
                    <a:pt x="26495" y="13460"/>
                    <a:pt x="26141" y="15050"/>
                  </a:cubicBezTo>
                  <a:lnTo>
                    <a:pt x="1165" y="115051"/>
                  </a:lnTo>
                  <a:cubicBezTo>
                    <a:pt x="279" y="118231"/>
                    <a:pt x="279" y="118584"/>
                    <a:pt x="279" y="118937"/>
                  </a:cubicBezTo>
                  <a:cubicBezTo>
                    <a:pt x="279" y="121588"/>
                    <a:pt x="2405" y="124591"/>
                    <a:pt x="6302" y="124591"/>
                  </a:cubicBezTo>
                  <a:cubicBezTo>
                    <a:pt x="11085" y="124591"/>
                    <a:pt x="13387" y="121058"/>
                    <a:pt x="14450" y="117171"/>
                  </a:cubicBezTo>
                  <a:cubicBezTo>
                    <a:pt x="14804" y="116464"/>
                    <a:pt x="22421" y="85368"/>
                    <a:pt x="23130" y="82895"/>
                  </a:cubicBezTo>
                  <a:cubicBezTo>
                    <a:pt x="35706" y="84132"/>
                    <a:pt x="45803" y="88195"/>
                    <a:pt x="45803" y="97383"/>
                  </a:cubicBezTo>
                  <a:cubicBezTo>
                    <a:pt x="45803" y="98266"/>
                    <a:pt x="45803" y="99149"/>
                    <a:pt x="45449" y="100916"/>
                  </a:cubicBezTo>
                  <a:cubicBezTo>
                    <a:pt x="44740" y="103566"/>
                    <a:pt x="44740" y="104450"/>
                    <a:pt x="44740" y="106393"/>
                  </a:cubicBezTo>
                  <a:cubicBezTo>
                    <a:pt x="44740" y="118937"/>
                    <a:pt x="55014" y="124591"/>
                    <a:pt x="63517" y="124591"/>
                  </a:cubicBezTo>
                  <a:cubicBezTo>
                    <a:pt x="80699" y="124591"/>
                    <a:pt x="86013" y="97736"/>
                    <a:pt x="86013" y="97559"/>
                  </a:cubicBezTo>
                  <a:cubicBezTo>
                    <a:pt x="86013" y="95262"/>
                    <a:pt x="83710" y="95262"/>
                    <a:pt x="83179" y="95262"/>
                  </a:cubicBezTo>
                  <a:cubicBezTo>
                    <a:pt x="80699" y="95262"/>
                    <a:pt x="80522" y="96146"/>
                    <a:pt x="79636" y="99503"/>
                  </a:cubicBezTo>
                  <a:cubicBezTo>
                    <a:pt x="77511" y="107100"/>
                    <a:pt x="72728" y="119644"/>
                    <a:pt x="64048" y="119644"/>
                  </a:cubicBezTo>
                  <a:cubicBezTo>
                    <a:pt x="59266" y="119644"/>
                    <a:pt x="57848" y="115227"/>
                    <a:pt x="57848" y="110457"/>
                  </a:cubicBezTo>
                  <a:cubicBezTo>
                    <a:pt x="57848" y="107453"/>
                    <a:pt x="57848" y="107100"/>
                    <a:pt x="58911" y="102506"/>
                  </a:cubicBezTo>
                  <a:cubicBezTo>
                    <a:pt x="59088" y="101976"/>
                    <a:pt x="59797" y="98973"/>
                    <a:pt x="59797" y="97029"/>
                  </a:cubicBezTo>
                  <a:cubicBezTo>
                    <a:pt x="59797" y="81305"/>
                    <a:pt x="38541" y="78831"/>
                    <a:pt x="31101" y="78301"/>
                  </a:cubicBezTo>
                  <a:cubicBezTo>
                    <a:pt x="36238" y="75121"/>
                    <a:pt x="42792" y="69291"/>
                    <a:pt x="45803" y="66640"/>
                  </a:cubicBezTo>
                  <a:cubicBezTo>
                    <a:pt x="54837" y="58160"/>
                    <a:pt x="63694" y="49856"/>
                    <a:pt x="73614" y="49856"/>
                  </a:cubicBezTo>
                  <a:cubicBezTo>
                    <a:pt x="75739" y="49856"/>
                    <a:pt x="78042" y="50386"/>
                    <a:pt x="79459" y="52153"/>
                  </a:cubicBezTo>
                  <a:cubicBezTo>
                    <a:pt x="71842" y="53389"/>
                    <a:pt x="70248" y="59397"/>
                    <a:pt x="70248" y="62047"/>
                  </a:cubicBezTo>
                  <a:cubicBezTo>
                    <a:pt x="70248" y="65934"/>
                    <a:pt x="73259" y="68584"/>
                    <a:pt x="77333" y="68584"/>
                  </a:cubicBezTo>
                  <a:cubicBezTo>
                    <a:pt x="82116" y="68584"/>
                    <a:pt x="87430" y="64697"/>
                    <a:pt x="87430" y="57276"/>
                  </a:cubicBezTo>
                  <a:cubicBezTo>
                    <a:pt x="87430" y="51446"/>
                    <a:pt x="83179" y="44909"/>
                    <a:pt x="73791" y="44909"/>
                  </a:cubicBezTo>
                  <a:cubicBezTo>
                    <a:pt x="63694" y="44909"/>
                    <a:pt x="54483" y="52153"/>
                    <a:pt x="45449" y="60457"/>
                  </a:cubicBezTo>
                  <a:cubicBezTo>
                    <a:pt x="38009" y="67524"/>
                    <a:pt x="32164" y="73001"/>
                    <a:pt x="24901" y="76004"/>
                  </a:cubicBezTo>
                  <a:lnTo>
                    <a:pt x="42438" y="5509"/>
                  </a:lnTo>
                  <a:close/>
                </a:path>
              </a:pathLst>
            </a:custGeom>
            <a:solidFill>
              <a:srgbClr val="000000"/>
            </a:solidFill>
            <a:ln w="25400"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id="{BA36F060-0330-CC8A-605D-4F104E878545}"/>
                </a:ext>
              </a:extLst>
            </p:cNvPr>
            <p:cNvSpPr/>
            <p:nvPr>
              <p:custDataLst>
                <p:tags r:id="rId385"/>
              </p:custDataLst>
            </p:nvPr>
          </p:nvSpPr>
          <p:spPr>
            <a:xfrm>
              <a:off x="9774220" y="7608283"/>
              <a:ext cx="56430" cy="252398"/>
            </a:xfrm>
            <a:custGeom>
              <a:avLst/>
              <a:gdLst>
                <a:gd name="connsiteX0" fmla="*/ 55449 w 56430"/>
                <a:gd name="connsiteY0" fmla="*/ 130698 h 252398"/>
                <a:gd name="connsiteX1" fmla="*/ 56715 w 56430"/>
                <a:gd name="connsiteY1" fmla="*/ 126407 h 252398"/>
                <a:gd name="connsiteX2" fmla="*/ 55449 w 56430"/>
                <a:gd name="connsiteY2" fmla="*/ 122116 h 252398"/>
                <a:gd name="connsiteX3" fmla="*/ 11165 w 56430"/>
                <a:gd name="connsiteY3" fmla="*/ 6013 h 252398"/>
                <a:gd name="connsiteX4" fmla="*/ 5345 w 56430"/>
                <a:gd name="connsiteY4" fmla="*/ 208 h 252398"/>
                <a:gd name="connsiteX5" fmla="*/ 284 w 56430"/>
                <a:gd name="connsiteY5" fmla="*/ 5256 h 252398"/>
                <a:gd name="connsiteX6" fmla="*/ 1550 w 56430"/>
                <a:gd name="connsiteY6" fmla="*/ 9294 h 252398"/>
                <a:gd name="connsiteX7" fmla="*/ 46340 w 56430"/>
                <a:gd name="connsiteY7" fmla="*/ 126407 h 252398"/>
                <a:gd name="connsiteX8" fmla="*/ 1550 w 56430"/>
                <a:gd name="connsiteY8" fmla="*/ 243015 h 252398"/>
                <a:gd name="connsiteX9" fmla="*/ 284 w 56430"/>
                <a:gd name="connsiteY9" fmla="*/ 247558 h 252398"/>
                <a:gd name="connsiteX10" fmla="*/ 5345 w 56430"/>
                <a:gd name="connsiteY10" fmla="*/ 252606 h 252398"/>
                <a:gd name="connsiteX11" fmla="*/ 10659 w 56430"/>
                <a:gd name="connsiteY11" fmla="*/ 247558 h 252398"/>
                <a:gd name="connsiteX12" fmla="*/ 55449 w 56430"/>
                <a:gd name="connsiteY12" fmla="*/ 130698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449" y="130698"/>
                  </a:moveTo>
                  <a:cubicBezTo>
                    <a:pt x="56715" y="127669"/>
                    <a:pt x="56715" y="127164"/>
                    <a:pt x="56715" y="126407"/>
                  </a:cubicBezTo>
                  <a:cubicBezTo>
                    <a:pt x="56715" y="125650"/>
                    <a:pt x="56715" y="125145"/>
                    <a:pt x="55449" y="122116"/>
                  </a:cubicBezTo>
                  <a:lnTo>
                    <a:pt x="11165" y="6013"/>
                  </a:lnTo>
                  <a:cubicBezTo>
                    <a:pt x="9647" y="1722"/>
                    <a:pt x="8129" y="208"/>
                    <a:pt x="5345" y="208"/>
                  </a:cubicBezTo>
                  <a:cubicBezTo>
                    <a:pt x="2562" y="208"/>
                    <a:pt x="284" y="2479"/>
                    <a:pt x="284" y="5256"/>
                  </a:cubicBezTo>
                  <a:cubicBezTo>
                    <a:pt x="284" y="6013"/>
                    <a:pt x="284" y="6517"/>
                    <a:pt x="1550" y="9294"/>
                  </a:cubicBezTo>
                  <a:lnTo>
                    <a:pt x="46340" y="126407"/>
                  </a:lnTo>
                  <a:lnTo>
                    <a:pt x="1550" y="243015"/>
                  </a:lnTo>
                  <a:cubicBezTo>
                    <a:pt x="284" y="245792"/>
                    <a:pt x="284" y="246296"/>
                    <a:pt x="284" y="247558"/>
                  </a:cubicBezTo>
                  <a:cubicBezTo>
                    <a:pt x="284" y="250335"/>
                    <a:pt x="2562" y="252606"/>
                    <a:pt x="5345" y="252606"/>
                  </a:cubicBezTo>
                  <a:cubicBezTo>
                    <a:pt x="8635" y="252606"/>
                    <a:pt x="9647" y="250082"/>
                    <a:pt x="10659" y="247558"/>
                  </a:cubicBezTo>
                  <a:lnTo>
                    <a:pt x="55449" y="130698"/>
                  </a:lnTo>
                  <a:close/>
                </a:path>
              </a:pathLst>
            </a:custGeom>
            <a:solidFill>
              <a:srgbClr val="000000"/>
            </a:solidFill>
            <a:ln w="25400"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id="{7A37B3B7-1012-831A-BBAC-F560C871A521}"/>
                </a:ext>
              </a:extLst>
            </p:cNvPr>
            <p:cNvSpPr/>
            <p:nvPr>
              <p:custDataLst>
                <p:tags r:id="rId386"/>
              </p:custDataLst>
            </p:nvPr>
          </p:nvSpPr>
          <p:spPr>
            <a:xfrm>
              <a:off x="9860660" y="7796269"/>
              <a:ext cx="85910" cy="116254"/>
            </a:xfrm>
            <a:custGeom>
              <a:avLst/>
              <a:gdLst>
                <a:gd name="connsiteX0" fmla="*/ 35893 w 85910"/>
                <a:gd name="connsiteY0" fmla="*/ 116465 h 116254"/>
                <a:gd name="connsiteX1" fmla="*/ 43510 w 85910"/>
                <a:gd name="connsiteY1" fmla="*/ 110635 h 116254"/>
                <a:gd name="connsiteX2" fmla="*/ 35893 w 85910"/>
                <a:gd name="connsiteY2" fmla="*/ 104804 h 116254"/>
                <a:gd name="connsiteX3" fmla="*/ 28630 w 85910"/>
                <a:gd name="connsiteY3" fmla="*/ 104804 h 116254"/>
                <a:gd name="connsiteX4" fmla="*/ 28630 w 85910"/>
                <a:gd name="connsiteY4" fmla="*/ 69822 h 116254"/>
                <a:gd name="connsiteX5" fmla="*/ 48824 w 85910"/>
                <a:gd name="connsiteY5" fmla="*/ 78126 h 116254"/>
                <a:gd name="connsiteX6" fmla="*/ 86199 w 85910"/>
                <a:gd name="connsiteY6" fmla="*/ 39080 h 116254"/>
                <a:gd name="connsiteX7" fmla="*/ 50595 w 85910"/>
                <a:gd name="connsiteY7" fmla="*/ 210 h 116254"/>
                <a:gd name="connsiteX8" fmla="*/ 28630 w 85910"/>
                <a:gd name="connsiteY8" fmla="*/ 8161 h 116254"/>
                <a:gd name="connsiteX9" fmla="*/ 21014 w 85910"/>
                <a:gd name="connsiteY9" fmla="*/ 1094 h 116254"/>
                <a:gd name="connsiteX10" fmla="*/ 7905 w 85910"/>
                <a:gd name="connsiteY10" fmla="*/ 1094 h 116254"/>
                <a:gd name="connsiteX11" fmla="*/ 289 w 85910"/>
                <a:gd name="connsiteY11" fmla="*/ 6924 h 116254"/>
                <a:gd name="connsiteX12" fmla="*/ 7905 w 85910"/>
                <a:gd name="connsiteY12" fmla="*/ 12755 h 116254"/>
                <a:gd name="connsiteX13" fmla="*/ 15168 w 85910"/>
                <a:gd name="connsiteY13" fmla="*/ 12755 h 116254"/>
                <a:gd name="connsiteX14" fmla="*/ 15168 w 85910"/>
                <a:gd name="connsiteY14" fmla="*/ 104804 h 116254"/>
                <a:gd name="connsiteX15" fmla="*/ 7905 w 85910"/>
                <a:gd name="connsiteY15" fmla="*/ 104804 h 116254"/>
                <a:gd name="connsiteX16" fmla="*/ 289 w 85910"/>
                <a:gd name="connsiteY16" fmla="*/ 110635 h 116254"/>
                <a:gd name="connsiteX17" fmla="*/ 7905 w 85910"/>
                <a:gd name="connsiteY17" fmla="*/ 116465 h 116254"/>
                <a:gd name="connsiteX18" fmla="*/ 35893 w 85910"/>
                <a:gd name="connsiteY18" fmla="*/ 116465 h 116254"/>
                <a:gd name="connsiteX19" fmla="*/ 28630 w 85910"/>
                <a:gd name="connsiteY19" fmla="*/ 30776 h 116254"/>
                <a:gd name="connsiteX20" fmla="*/ 49887 w 85910"/>
                <a:gd name="connsiteY20" fmla="*/ 11871 h 116254"/>
                <a:gd name="connsiteX21" fmla="*/ 72737 w 85910"/>
                <a:gd name="connsiteY21" fmla="*/ 39080 h 116254"/>
                <a:gd name="connsiteX22" fmla="*/ 48292 w 85910"/>
                <a:gd name="connsiteY22" fmla="*/ 66465 h 116254"/>
                <a:gd name="connsiteX23" fmla="*/ 28630 w 85910"/>
                <a:gd name="connsiteY23" fmla="*/ 42967 h 116254"/>
                <a:gd name="connsiteX24" fmla="*/ 28630 w 85910"/>
                <a:gd name="connsiteY24" fmla="*/ 30776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893" y="116465"/>
                  </a:moveTo>
                  <a:cubicBezTo>
                    <a:pt x="38727" y="116465"/>
                    <a:pt x="43510" y="116465"/>
                    <a:pt x="43510" y="110635"/>
                  </a:cubicBezTo>
                  <a:cubicBezTo>
                    <a:pt x="43510" y="104804"/>
                    <a:pt x="38727" y="104804"/>
                    <a:pt x="35893" y="104804"/>
                  </a:cubicBezTo>
                  <a:lnTo>
                    <a:pt x="28630" y="104804"/>
                  </a:lnTo>
                  <a:lnTo>
                    <a:pt x="28630" y="69822"/>
                  </a:lnTo>
                  <a:cubicBezTo>
                    <a:pt x="34122" y="75122"/>
                    <a:pt x="41030" y="78126"/>
                    <a:pt x="48824" y="78126"/>
                  </a:cubicBezTo>
                  <a:cubicBezTo>
                    <a:pt x="68486" y="78126"/>
                    <a:pt x="86199" y="61518"/>
                    <a:pt x="86199" y="39080"/>
                  </a:cubicBezTo>
                  <a:cubicBezTo>
                    <a:pt x="86199" y="17702"/>
                    <a:pt x="70434" y="210"/>
                    <a:pt x="50595" y="210"/>
                  </a:cubicBezTo>
                  <a:cubicBezTo>
                    <a:pt x="42270" y="210"/>
                    <a:pt x="35007" y="3214"/>
                    <a:pt x="28630" y="8161"/>
                  </a:cubicBezTo>
                  <a:cubicBezTo>
                    <a:pt x="28630" y="1094"/>
                    <a:pt x="24733" y="1094"/>
                    <a:pt x="21014" y="1094"/>
                  </a:cubicBezTo>
                  <a:lnTo>
                    <a:pt x="7905" y="1094"/>
                  </a:lnTo>
                  <a:cubicBezTo>
                    <a:pt x="5071" y="1094"/>
                    <a:pt x="289" y="1094"/>
                    <a:pt x="289" y="6924"/>
                  </a:cubicBezTo>
                  <a:cubicBezTo>
                    <a:pt x="289" y="12755"/>
                    <a:pt x="5071" y="12755"/>
                    <a:pt x="7905" y="12755"/>
                  </a:cubicBezTo>
                  <a:lnTo>
                    <a:pt x="15168" y="12755"/>
                  </a:lnTo>
                  <a:lnTo>
                    <a:pt x="15168" y="104804"/>
                  </a:lnTo>
                  <a:lnTo>
                    <a:pt x="7905" y="104804"/>
                  </a:lnTo>
                  <a:cubicBezTo>
                    <a:pt x="5071" y="104804"/>
                    <a:pt x="289" y="104804"/>
                    <a:pt x="289" y="110635"/>
                  </a:cubicBezTo>
                  <a:cubicBezTo>
                    <a:pt x="289" y="116465"/>
                    <a:pt x="5071" y="116465"/>
                    <a:pt x="7905" y="116465"/>
                  </a:cubicBezTo>
                  <a:lnTo>
                    <a:pt x="35893" y="116465"/>
                  </a:lnTo>
                  <a:close/>
                  <a:moveTo>
                    <a:pt x="28630" y="30776"/>
                  </a:moveTo>
                  <a:cubicBezTo>
                    <a:pt x="28630" y="20528"/>
                    <a:pt x="39081" y="11871"/>
                    <a:pt x="49887" y="11871"/>
                  </a:cubicBezTo>
                  <a:cubicBezTo>
                    <a:pt x="62286" y="11871"/>
                    <a:pt x="72737" y="23885"/>
                    <a:pt x="72737" y="39080"/>
                  </a:cubicBezTo>
                  <a:cubicBezTo>
                    <a:pt x="72737" y="55158"/>
                    <a:pt x="60692" y="66465"/>
                    <a:pt x="48292" y="66465"/>
                  </a:cubicBezTo>
                  <a:cubicBezTo>
                    <a:pt x="35184" y="66465"/>
                    <a:pt x="28630" y="51801"/>
                    <a:pt x="28630" y="42967"/>
                  </a:cubicBezTo>
                  <a:lnTo>
                    <a:pt x="28630" y="30776"/>
                  </a:lnTo>
                  <a:close/>
                </a:path>
              </a:pathLst>
            </a:custGeom>
            <a:solidFill>
              <a:srgbClr val="000000"/>
            </a:solidFill>
            <a:ln w="35560"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id="{93B76BBD-2604-C4BD-5A96-3EFB8E670677}"/>
                </a:ext>
              </a:extLst>
            </p:cNvPr>
            <p:cNvSpPr/>
            <p:nvPr>
              <p:custDataLst>
                <p:tags r:id="rId387"/>
              </p:custDataLst>
            </p:nvPr>
          </p:nvSpPr>
          <p:spPr>
            <a:xfrm>
              <a:off x="9965848" y="7820171"/>
              <a:ext cx="44030" cy="78369"/>
            </a:xfrm>
            <a:custGeom>
              <a:avLst/>
              <a:gdLst>
                <a:gd name="connsiteX0" fmla="*/ 27495 w 44030"/>
                <a:gd name="connsiteY0" fmla="*/ 5638 h 78369"/>
                <a:gd name="connsiteX1" fmla="*/ 23319 w 44030"/>
                <a:gd name="connsiteY1" fmla="*/ 212 h 78369"/>
                <a:gd name="connsiteX2" fmla="*/ 19271 w 44030"/>
                <a:gd name="connsiteY2" fmla="*/ 3114 h 78369"/>
                <a:gd name="connsiteX3" fmla="*/ 3961 w 44030"/>
                <a:gd name="connsiteY3" fmla="*/ 15608 h 78369"/>
                <a:gd name="connsiteX4" fmla="*/ 292 w 44030"/>
                <a:gd name="connsiteY4" fmla="*/ 19772 h 78369"/>
                <a:gd name="connsiteX5" fmla="*/ 4847 w 44030"/>
                <a:gd name="connsiteY5" fmla="*/ 23937 h 78369"/>
                <a:gd name="connsiteX6" fmla="*/ 17879 w 44030"/>
                <a:gd name="connsiteY6" fmla="*/ 18889 h 78369"/>
                <a:gd name="connsiteX7" fmla="*/ 17879 w 44030"/>
                <a:gd name="connsiteY7" fmla="*/ 70252 h 78369"/>
                <a:gd name="connsiteX8" fmla="*/ 6618 w 44030"/>
                <a:gd name="connsiteY8" fmla="*/ 70252 h 78369"/>
                <a:gd name="connsiteX9" fmla="*/ 1051 w 44030"/>
                <a:gd name="connsiteY9" fmla="*/ 74417 h 78369"/>
                <a:gd name="connsiteX10" fmla="*/ 6618 w 44030"/>
                <a:gd name="connsiteY10" fmla="*/ 78581 h 78369"/>
                <a:gd name="connsiteX11" fmla="*/ 38756 w 44030"/>
                <a:gd name="connsiteY11" fmla="*/ 78581 h 78369"/>
                <a:gd name="connsiteX12" fmla="*/ 44323 w 44030"/>
                <a:gd name="connsiteY12" fmla="*/ 74417 h 78369"/>
                <a:gd name="connsiteX13" fmla="*/ 38756 w 44030"/>
                <a:gd name="connsiteY13" fmla="*/ 70252 h 78369"/>
                <a:gd name="connsiteX14" fmla="*/ 27495 w 44030"/>
                <a:gd name="connsiteY14" fmla="*/ 70252 h 78369"/>
                <a:gd name="connsiteX15" fmla="*/ 27495 w 44030"/>
                <a:gd name="connsiteY15" fmla="*/ 5638 h 7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30" h="78369">
                  <a:moveTo>
                    <a:pt x="27495" y="5638"/>
                  </a:moveTo>
                  <a:cubicBezTo>
                    <a:pt x="27495" y="3745"/>
                    <a:pt x="27495" y="212"/>
                    <a:pt x="23319" y="212"/>
                  </a:cubicBezTo>
                  <a:cubicBezTo>
                    <a:pt x="20662" y="212"/>
                    <a:pt x="19903" y="1852"/>
                    <a:pt x="19271" y="3114"/>
                  </a:cubicBezTo>
                  <a:cubicBezTo>
                    <a:pt x="13704" y="14851"/>
                    <a:pt x="7883" y="15355"/>
                    <a:pt x="3961" y="15608"/>
                  </a:cubicBezTo>
                  <a:cubicBezTo>
                    <a:pt x="2190" y="15734"/>
                    <a:pt x="292" y="17248"/>
                    <a:pt x="292" y="19772"/>
                  </a:cubicBezTo>
                  <a:cubicBezTo>
                    <a:pt x="292" y="21287"/>
                    <a:pt x="1051" y="23937"/>
                    <a:pt x="4847" y="23937"/>
                  </a:cubicBezTo>
                  <a:cubicBezTo>
                    <a:pt x="10920" y="23937"/>
                    <a:pt x="16234" y="20277"/>
                    <a:pt x="17879" y="18889"/>
                  </a:cubicBezTo>
                  <a:lnTo>
                    <a:pt x="17879" y="70252"/>
                  </a:lnTo>
                  <a:lnTo>
                    <a:pt x="6618" y="70252"/>
                  </a:lnTo>
                  <a:cubicBezTo>
                    <a:pt x="4720" y="70252"/>
                    <a:pt x="1051" y="70252"/>
                    <a:pt x="1051" y="74417"/>
                  </a:cubicBezTo>
                  <a:cubicBezTo>
                    <a:pt x="1051" y="78581"/>
                    <a:pt x="4847" y="78581"/>
                    <a:pt x="6618" y="78581"/>
                  </a:cubicBezTo>
                  <a:lnTo>
                    <a:pt x="38756" y="78581"/>
                  </a:lnTo>
                  <a:cubicBezTo>
                    <a:pt x="40653" y="78581"/>
                    <a:pt x="44323" y="78581"/>
                    <a:pt x="44323" y="74417"/>
                  </a:cubicBezTo>
                  <a:cubicBezTo>
                    <a:pt x="44323" y="70252"/>
                    <a:pt x="40527" y="70252"/>
                    <a:pt x="38756" y="70252"/>
                  </a:cubicBezTo>
                  <a:lnTo>
                    <a:pt x="27495" y="70252"/>
                  </a:lnTo>
                  <a:lnTo>
                    <a:pt x="27495" y="5638"/>
                  </a:lnTo>
                  <a:close/>
                </a:path>
              </a:pathLst>
            </a:custGeom>
            <a:solidFill>
              <a:srgbClr val="000000"/>
            </a:solidFill>
            <a:ln w="25400" cap="flat">
              <a:noFill/>
              <a:prstDash val="solid"/>
              <a:miter/>
            </a:ln>
          </p:spPr>
          <p:txBody>
            <a:bodyPr rtlCol="0" anchor="ctr"/>
            <a:lstStyle/>
            <a:p>
              <a:endParaRPr lang="en-US"/>
            </a:p>
          </p:txBody>
        </p:sp>
        <p:sp>
          <p:nvSpPr>
            <p:cNvPr id="460" name="Freeform: Shape 459">
              <a:extLst>
                <a:ext uri="{FF2B5EF4-FFF2-40B4-BE49-F238E27FC236}">
                  <a16:creationId xmlns:a16="http://schemas.microsoft.com/office/drawing/2014/main" id="{3FE44274-C7E4-1149-A035-057B8DCA3D0D}"/>
                </a:ext>
              </a:extLst>
            </p:cNvPr>
            <p:cNvSpPr/>
            <p:nvPr>
              <p:custDataLst>
                <p:tags r:id="rId388"/>
              </p:custDataLst>
            </p:nvPr>
          </p:nvSpPr>
          <p:spPr>
            <a:xfrm>
              <a:off x="10052525" y="7852983"/>
              <a:ext cx="20370" cy="20318"/>
            </a:xfrm>
            <a:custGeom>
              <a:avLst/>
              <a:gdLst>
                <a:gd name="connsiteX0" fmla="*/ 20666 w 20370"/>
                <a:gd name="connsiteY0" fmla="*/ 10458 h 20318"/>
                <a:gd name="connsiteX1" fmla="*/ 10569 w 20370"/>
                <a:gd name="connsiteY1" fmla="*/ 211 h 20318"/>
                <a:gd name="connsiteX2" fmla="*/ 295 w 20370"/>
                <a:gd name="connsiteY2" fmla="*/ 10281 h 20318"/>
                <a:gd name="connsiteX3" fmla="*/ 10392 w 20370"/>
                <a:gd name="connsiteY3" fmla="*/ 20529 h 20318"/>
                <a:gd name="connsiteX4" fmla="*/ 20666 w 20370"/>
                <a:gd name="connsiteY4" fmla="*/ 10458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666" y="10458"/>
                  </a:moveTo>
                  <a:cubicBezTo>
                    <a:pt x="20666" y="4097"/>
                    <a:pt x="15352" y="211"/>
                    <a:pt x="10569" y="211"/>
                  </a:cubicBezTo>
                  <a:cubicBezTo>
                    <a:pt x="4723" y="211"/>
                    <a:pt x="295" y="4981"/>
                    <a:pt x="295" y="10281"/>
                  </a:cubicBezTo>
                  <a:cubicBezTo>
                    <a:pt x="295" y="16642"/>
                    <a:pt x="5609" y="20529"/>
                    <a:pt x="10392" y="20529"/>
                  </a:cubicBezTo>
                  <a:cubicBezTo>
                    <a:pt x="16237" y="20529"/>
                    <a:pt x="20666" y="15758"/>
                    <a:pt x="20666" y="10458"/>
                  </a:cubicBezTo>
                  <a:close/>
                </a:path>
              </a:pathLst>
            </a:custGeom>
            <a:solidFill>
              <a:srgbClr val="000000"/>
            </a:solidFill>
            <a:ln w="25400"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id="{4298B99C-5548-0B36-B7A8-D050AB2E05E3}"/>
                </a:ext>
              </a:extLst>
            </p:cNvPr>
            <p:cNvSpPr/>
            <p:nvPr>
              <p:custDataLst>
                <p:tags r:id="rId389"/>
              </p:custDataLst>
            </p:nvPr>
          </p:nvSpPr>
          <p:spPr>
            <a:xfrm>
              <a:off x="10112625" y="7852983"/>
              <a:ext cx="20370" cy="20318"/>
            </a:xfrm>
            <a:custGeom>
              <a:avLst/>
              <a:gdLst>
                <a:gd name="connsiteX0" fmla="*/ 20668 w 20370"/>
                <a:gd name="connsiteY0" fmla="*/ 10458 h 20318"/>
                <a:gd name="connsiteX1" fmla="*/ 10571 w 20370"/>
                <a:gd name="connsiteY1" fmla="*/ 211 h 20318"/>
                <a:gd name="connsiteX2" fmla="*/ 297 w 20370"/>
                <a:gd name="connsiteY2" fmla="*/ 10281 h 20318"/>
                <a:gd name="connsiteX3" fmla="*/ 10394 w 20370"/>
                <a:gd name="connsiteY3" fmla="*/ 20529 h 20318"/>
                <a:gd name="connsiteX4" fmla="*/ 20668 w 20370"/>
                <a:gd name="connsiteY4" fmla="*/ 10458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668" y="10458"/>
                  </a:moveTo>
                  <a:cubicBezTo>
                    <a:pt x="20668" y="4097"/>
                    <a:pt x="15354" y="211"/>
                    <a:pt x="10571" y="211"/>
                  </a:cubicBezTo>
                  <a:cubicBezTo>
                    <a:pt x="4726" y="211"/>
                    <a:pt x="297" y="4981"/>
                    <a:pt x="297" y="10281"/>
                  </a:cubicBezTo>
                  <a:cubicBezTo>
                    <a:pt x="297" y="16642"/>
                    <a:pt x="5611" y="20529"/>
                    <a:pt x="10394" y="20529"/>
                  </a:cubicBezTo>
                  <a:cubicBezTo>
                    <a:pt x="16240" y="20529"/>
                    <a:pt x="20668" y="15758"/>
                    <a:pt x="20668" y="10458"/>
                  </a:cubicBezTo>
                  <a:close/>
                </a:path>
              </a:pathLst>
            </a:custGeom>
            <a:solidFill>
              <a:srgbClr val="000000"/>
            </a:solidFill>
            <a:ln w="25400"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108311B6-BCF5-6316-0AC6-C2EEC1EE0D5F}"/>
                </a:ext>
              </a:extLst>
            </p:cNvPr>
            <p:cNvSpPr/>
            <p:nvPr>
              <p:custDataLst>
                <p:tags r:id="rId390"/>
              </p:custDataLst>
            </p:nvPr>
          </p:nvSpPr>
          <p:spPr>
            <a:xfrm>
              <a:off x="10172725" y="7852983"/>
              <a:ext cx="20370" cy="20318"/>
            </a:xfrm>
            <a:custGeom>
              <a:avLst/>
              <a:gdLst>
                <a:gd name="connsiteX0" fmla="*/ 20670 w 20370"/>
                <a:gd name="connsiteY0" fmla="*/ 10458 h 20318"/>
                <a:gd name="connsiteX1" fmla="*/ 10574 w 20370"/>
                <a:gd name="connsiteY1" fmla="*/ 211 h 20318"/>
                <a:gd name="connsiteX2" fmla="*/ 300 w 20370"/>
                <a:gd name="connsiteY2" fmla="*/ 10281 h 20318"/>
                <a:gd name="connsiteX3" fmla="*/ 10396 w 20370"/>
                <a:gd name="connsiteY3" fmla="*/ 20529 h 20318"/>
                <a:gd name="connsiteX4" fmla="*/ 20670 w 20370"/>
                <a:gd name="connsiteY4" fmla="*/ 10458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670" y="10458"/>
                  </a:moveTo>
                  <a:cubicBezTo>
                    <a:pt x="20670" y="4097"/>
                    <a:pt x="15356" y="211"/>
                    <a:pt x="10574" y="211"/>
                  </a:cubicBezTo>
                  <a:cubicBezTo>
                    <a:pt x="4728" y="211"/>
                    <a:pt x="300" y="4981"/>
                    <a:pt x="300" y="10281"/>
                  </a:cubicBezTo>
                  <a:cubicBezTo>
                    <a:pt x="300" y="16642"/>
                    <a:pt x="5614" y="20529"/>
                    <a:pt x="10396" y="20529"/>
                  </a:cubicBezTo>
                  <a:cubicBezTo>
                    <a:pt x="16242" y="20529"/>
                    <a:pt x="20670" y="15758"/>
                    <a:pt x="20670" y="10458"/>
                  </a:cubicBezTo>
                  <a:close/>
                </a:path>
              </a:pathLst>
            </a:custGeom>
            <a:solidFill>
              <a:srgbClr val="000000"/>
            </a:solidFill>
            <a:ln w="25400"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851AA4AC-A8EC-8CC4-63EF-47EC6EB9C369}"/>
                </a:ext>
              </a:extLst>
            </p:cNvPr>
            <p:cNvSpPr/>
            <p:nvPr>
              <p:custDataLst>
                <p:tags r:id="rId391"/>
              </p:custDataLst>
            </p:nvPr>
          </p:nvSpPr>
          <p:spPr>
            <a:xfrm>
              <a:off x="10214933" y="7796269"/>
              <a:ext cx="85910" cy="116254"/>
            </a:xfrm>
            <a:custGeom>
              <a:avLst/>
              <a:gdLst>
                <a:gd name="connsiteX0" fmla="*/ 35907 w 85910"/>
                <a:gd name="connsiteY0" fmla="*/ 116465 h 116254"/>
                <a:gd name="connsiteX1" fmla="*/ 43524 w 85910"/>
                <a:gd name="connsiteY1" fmla="*/ 110635 h 116254"/>
                <a:gd name="connsiteX2" fmla="*/ 35907 w 85910"/>
                <a:gd name="connsiteY2" fmla="*/ 104804 h 116254"/>
                <a:gd name="connsiteX3" fmla="*/ 28644 w 85910"/>
                <a:gd name="connsiteY3" fmla="*/ 104804 h 116254"/>
                <a:gd name="connsiteX4" fmla="*/ 28644 w 85910"/>
                <a:gd name="connsiteY4" fmla="*/ 69822 h 116254"/>
                <a:gd name="connsiteX5" fmla="*/ 48838 w 85910"/>
                <a:gd name="connsiteY5" fmla="*/ 78126 h 116254"/>
                <a:gd name="connsiteX6" fmla="*/ 86213 w 85910"/>
                <a:gd name="connsiteY6" fmla="*/ 39080 h 116254"/>
                <a:gd name="connsiteX7" fmla="*/ 50609 w 85910"/>
                <a:gd name="connsiteY7" fmla="*/ 210 h 116254"/>
                <a:gd name="connsiteX8" fmla="*/ 28644 w 85910"/>
                <a:gd name="connsiteY8" fmla="*/ 8161 h 116254"/>
                <a:gd name="connsiteX9" fmla="*/ 21027 w 85910"/>
                <a:gd name="connsiteY9" fmla="*/ 1094 h 116254"/>
                <a:gd name="connsiteX10" fmla="*/ 7919 w 85910"/>
                <a:gd name="connsiteY10" fmla="*/ 1094 h 116254"/>
                <a:gd name="connsiteX11" fmla="*/ 303 w 85910"/>
                <a:gd name="connsiteY11" fmla="*/ 6924 h 116254"/>
                <a:gd name="connsiteX12" fmla="*/ 7919 w 85910"/>
                <a:gd name="connsiteY12" fmla="*/ 12755 h 116254"/>
                <a:gd name="connsiteX13" fmla="*/ 15182 w 85910"/>
                <a:gd name="connsiteY13" fmla="*/ 12755 h 116254"/>
                <a:gd name="connsiteX14" fmla="*/ 15182 w 85910"/>
                <a:gd name="connsiteY14" fmla="*/ 104804 h 116254"/>
                <a:gd name="connsiteX15" fmla="*/ 7919 w 85910"/>
                <a:gd name="connsiteY15" fmla="*/ 104804 h 116254"/>
                <a:gd name="connsiteX16" fmla="*/ 303 w 85910"/>
                <a:gd name="connsiteY16" fmla="*/ 110635 h 116254"/>
                <a:gd name="connsiteX17" fmla="*/ 7919 w 85910"/>
                <a:gd name="connsiteY17" fmla="*/ 116465 h 116254"/>
                <a:gd name="connsiteX18" fmla="*/ 35907 w 85910"/>
                <a:gd name="connsiteY18" fmla="*/ 116465 h 116254"/>
                <a:gd name="connsiteX19" fmla="*/ 28644 w 85910"/>
                <a:gd name="connsiteY19" fmla="*/ 30776 h 116254"/>
                <a:gd name="connsiteX20" fmla="*/ 49901 w 85910"/>
                <a:gd name="connsiteY20" fmla="*/ 11871 h 116254"/>
                <a:gd name="connsiteX21" fmla="*/ 72751 w 85910"/>
                <a:gd name="connsiteY21" fmla="*/ 39080 h 116254"/>
                <a:gd name="connsiteX22" fmla="*/ 48306 w 85910"/>
                <a:gd name="connsiteY22" fmla="*/ 66465 h 116254"/>
                <a:gd name="connsiteX23" fmla="*/ 28644 w 85910"/>
                <a:gd name="connsiteY23" fmla="*/ 42967 h 116254"/>
                <a:gd name="connsiteX24" fmla="*/ 28644 w 85910"/>
                <a:gd name="connsiteY24" fmla="*/ 30776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907" y="116465"/>
                  </a:moveTo>
                  <a:cubicBezTo>
                    <a:pt x="38741" y="116465"/>
                    <a:pt x="43524" y="116465"/>
                    <a:pt x="43524" y="110635"/>
                  </a:cubicBezTo>
                  <a:cubicBezTo>
                    <a:pt x="43524" y="104804"/>
                    <a:pt x="38741" y="104804"/>
                    <a:pt x="35907" y="104804"/>
                  </a:cubicBezTo>
                  <a:lnTo>
                    <a:pt x="28644" y="104804"/>
                  </a:lnTo>
                  <a:lnTo>
                    <a:pt x="28644" y="69822"/>
                  </a:lnTo>
                  <a:cubicBezTo>
                    <a:pt x="34136" y="75122"/>
                    <a:pt x="41044" y="78126"/>
                    <a:pt x="48838" y="78126"/>
                  </a:cubicBezTo>
                  <a:cubicBezTo>
                    <a:pt x="68500" y="78126"/>
                    <a:pt x="86213" y="61518"/>
                    <a:pt x="86213" y="39080"/>
                  </a:cubicBezTo>
                  <a:cubicBezTo>
                    <a:pt x="86213" y="17702"/>
                    <a:pt x="70448" y="210"/>
                    <a:pt x="50609" y="210"/>
                  </a:cubicBezTo>
                  <a:cubicBezTo>
                    <a:pt x="42284" y="210"/>
                    <a:pt x="35021" y="3214"/>
                    <a:pt x="28644" y="8161"/>
                  </a:cubicBezTo>
                  <a:cubicBezTo>
                    <a:pt x="28644" y="1094"/>
                    <a:pt x="24747" y="1094"/>
                    <a:pt x="21027" y="1094"/>
                  </a:cubicBezTo>
                  <a:lnTo>
                    <a:pt x="7919" y="1094"/>
                  </a:lnTo>
                  <a:cubicBezTo>
                    <a:pt x="5085" y="1094"/>
                    <a:pt x="303" y="1094"/>
                    <a:pt x="303" y="6924"/>
                  </a:cubicBezTo>
                  <a:cubicBezTo>
                    <a:pt x="303" y="12755"/>
                    <a:pt x="5085" y="12755"/>
                    <a:pt x="7919" y="12755"/>
                  </a:cubicBezTo>
                  <a:lnTo>
                    <a:pt x="15182" y="12755"/>
                  </a:lnTo>
                  <a:lnTo>
                    <a:pt x="15182" y="104804"/>
                  </a:lnTo>
                  <a:lnTo>
                    <a:pt x="7919" y="104804"/>
                  </a:lnTo>
                  <a:cubicBezTo>
                    <a:pt x="5085" y="104804"/>
                    <a:pt x="303" y="104804"/>
                    <a:pt x="303" y="110635"/>
                  </a:cubicBezTo>
                  <a:cubicBezTo>
                    <a:pt x="303" y="116465"/>
                    <a:pt x="5085" y="116465"/>
                    <a:pt x="7919" y="116465"/>
                  </a:cubicBezTo>
                  <a:lnTo>
                    <a:pt x="35907" y="116465"/>
                  </a:lnTo>
                  <a:close/>
                  <a:moveTo>
                    <a:pt x="28644" y="30776"/>
                  </a:moveTo>
                  <a:cubicBezTo>
                    <a:pt x="28644" y="20528"/>
                    <a:pt x="39095" y="11871"/>
                    <a:pt x="49901" y="11871"/>
                  </a:cubicBezTo>
                  <a:cubicBezTo>
                    <a:pt x="62300" y="11871"/>
                    <a:pt x="72751" y="23885"/>
                    <a:pt x="72751" y="39080"/>
                  </a:cubicBezTo>
                  <a:cubicBezTo>
                    <a:pt x="72751" y="55158"/>
                    <a:pt x="60706" y="66465"/>
                    <a:pt x="48306" y="66465"/>
                  </a:cubicBezTo>
                  <a:cubicBezTo>
                    <a:pt x="35198" y="66465"/>
                    <a:pt x="28644" y="51801"/>
                    <a:pt x="28644" y="42967"/>
                  </a:cubicBezTo>
                  <a:lnTo>
                    <a:pt x="28644" y="30776"/>
                  </a:lnTo>
                  <a:close/>
                </a:path>
              </a:pathLst>
            </a:custGeom>
            <a:solidFill>
              <a:srgbClr val="000000"/>
            </a:solidFill>
            <a:ln w="35560" cap="flat">
              <a:noFill/>
              <a:prstDash val="solid"/>
              <a:miter/>
            </a:ln>
          </p:spPr>
          <p:txBody>
            <a:bodyPr rtlCol="0" anchor="ctr"/>
            <a:lstStyle/>
            <a:p>
              <a:endParaRPr lang="en-US"/>
            </a:p>
          </p:txBody>
        </p:sp>
        <p:sp>
          <p:nvSpPr>
            <p:cNvPr id="464" name="Freeform: Shape 463">
              <a:extLst>
                <a:ext uri="{FF2B5EF4-FFF2-40B4-BE49-F238E27FC236}">
                  <a16:creationId xmlns:a16="http://schemas.microsoft.com/office/drawing/2014/main" id="{E644719A-5304-94A4-4CCE-309D4AE292DE}"/>
                </a:ext>
              </a:extLst>
            </p:cNvPr>
            <p:cNvSpPr/>
            <p:nvPr>
              <p:custDataLst>
                <p:tags r:id="rId392"/>
              </p:custDataLst>
            </p:nvPr>
          </p:nvSpPr>
          <p:spPr>
            <a:xfrm>
              <a:off x="10309620" y="7821433"/>
              <a:ext cx="62377" cy="77107"/>
            </a:xfrm>
            <a:custGeom>
              <a:avLst/>
              <a:gdLst>
                <a:gd name="connsiteX0" fmla="*/ 35227 w 62377"/>
                <a:gd name="connsiteY0" fmla="*/ 45643 h 77107"/>
                <a:gd name="connsiteX1" fmla="*/ 35100 w 62377"/>
                <a:gd name="connsiteY1" fmla="*/ 45391 h 77107"/>
                <a:gd name="connsiteX2" fmla="*/ 50283 w 62377"/>
                <a:gd name="connsiteY2" fmla="*/ 31257 h 77107"/>
                <a:gd name="connsiteX3" fmla="*/ 54459 w 62377"/>
                <a:gd name="connsiteY3" fmla="*/ 31257 h 77107"/>
                <a:gd name="connsiteX4" fmla="*/ 59899 w 62377"/>
                <a:gd name="connsiteY4" fmla="*/ 27092 h 77107"/>
                <a:gd name="connsiteX5" fmla="*/ 54459 w 62377"/>
                <a:gd name="connsiteY5" fmla="*/ 22927 h 77107"/>
                <a:gd name="connsiteX6" fmla="*/ 35100 w 62377"/>
                <a:gd name="connsiteY6" fmla="*/ 22927 h 77107"/>
                <a:gd name="connsiteX7" fmla="*/ 29660 w 62377"/>
                <a:gd name="connsiteY7" fmla="*/ 27092 h 77107"/>
                <a:gd name="connsiteX8" fmla="*/ 35100 w 62377"/>
                <a:gd name="connsiteY8" fmla="*/ 31257 h 77107"/>
                <a:gd name="connsiteX9" fmla="*/ 38643 w 62377"/>
                <a:gd name="connsiteY9" fmla="*/ 31257 h 77107"/>
                <a:gd name="connsiteX10" fmla="*/ 19411 w 62377"/>
                <a:gd name="connsiteY10" fmla="*/ 49051 h 77107"/>
                <a:gd name="connsiteX11" fmla="*/ 19411 w 62377"/>
                <a:gd name="connsiteY11" fmla="*/ 5638 h 77107"/>
                <a:gd name="connsiteX12" fmla="*/ 13971 w 62377"/>
                <a:gd name="connsiteY12" fmla="*/ 212 h 77107"/>
                <a:gd name="connsiteX13" fmla="*/ 5873 w 62377"/>
                <a:gd name="connsiteY13" fmla="*/ 212 h 77107"/>
                <a:gd name="connsiteX14" fmla="*/ 306 w 62377"/>
                <a:gd name="connsiteY14" fmla="*/ 4376 h 77107"/>
                <a:gd name="connsiteX15" fmla="*/ 5873 w 62377"/>
                <a:gd name="connsiteY15" fmla="*/ 8541 h 77107"/>
                <a:gd name="connsiteX16" fmla="*/ 11567 w 62377"/>
                <a:gd name="connsiteY16" fmla="*/ 8541 h 77107"/>
                <a:gd name="connsiteX17" fmla="*/ 11567 w 62377"/>
                <a:gd name="connsiteY17" fmla="*/ 68990 h 77107"/>
                <a:gd name="connsiteX18" fmla="*/ 5873 w 62377"/>
                <a:gd name="connsiteY18" fmla="*/ 68990 h 77107"/>
                <a:gd name="connsiteX19" fmla="*/ 306 w 62377"/>
                <a:gd name="connsiteY19" fmla="*/ 73155 h 77107"/>
                <a:gd name="connsiteX20" fmla="*/ 5873 w 62377"/>
                <a:gd name="connsiteY20" fmla="*/ 77319 h 77107"/>
                <a:gd name="connsiteX21" fmla="*/ 25105 w 62377"/>
                <a:gd name="connsiteY21" fmla="*/ 77319 h 77107"/>
                <a:gd name="connsiteX22" fmla="*/ 30672 w 62377"/>
                <a:gd name="connsiteY22" fmla="*/ 73155 h 77107"/>
                <a:gd name="connsiteX23" fmla="*/ 25105 w 62377"/>
                <a:gd name="connsiteY23" fmla="*/ 68990 h 77107"/>
                <a:gd name="connsiteX24" fmla="*/ 19411 w 62377"/>
                <a:gd name="connsiteY24" fmla="*/ 68990 h 77107"/>
                <a:gd name="connsiteX25" fmla="*/ 19411 w 62377"/>
                <a:gd name="connsiteY25" fmla="*/ 59778 h 77107"/>
                <a:gd name="connsiteX26" fmla="*/ 29280 w 62377"/>
                <a:gd name="connsiteY26" fmla="*/ 50691 h 77107"/>
                <a:gd name="connsiteX27" fmla="*/ 43578 w 62377"/>
                <a:gd name="connsiteY27" fmla="*/ 68990 h 77107"/>
                <a:gd name="connsiteX28" fmla="*/ 36872 w 62377"/>
                <a:gd name="connsiteY28" fmla="*/ 73155 h 77107"/>
                <a:gd name="connsiteX29" fmla="*/ 42439 w 62377"/>
                <a:gd name="connsiteY29" fmla="*/ 77319 h 77107"/>
                <a:gd name="connsiteX30" fmla="*/ 57242 w 62377"/>
                <a:gd name="connsiteY30" fmla="*/ 77319 h 77107"/>
                <a:gd name="connsiteX31" fmla="*/ 62683 w 62377"/>
                <a:gd name="connsiteY31" fmla="*/ 73155 h 77107"/>
                <a:gd name="connsiteX32" fmla="*/ 57242 w 62377"/>
                <a:gd name="connsiteY32" fmla="*/ 68990 h 77107"/>
                <a:gd name="connsiteX33" fmla="*/ 53573 w 62377"/>
                <a:gd name="connsiteY33" fmla="*/ 68990 h 77107"/>
                <a:gd name="connsiteX34" fmla="*/ 35227 w 62377"/>
                <a:gd name="connsiteY34" fmla="*/ 45643 h 7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377" h="77107">
                  <a:moveTo>
                    <a:pt x="35227" y="45643"/>
                  </a:moveTo>
                  <a:lnTo>
                    <a:pt x="35100" y="45391"/>
                  </a:lnTo>
                  <a:lnTo>
                    <a:pt x="50283" y="31257"/>
                  </a:lnTo>
                  <a:lnTo>
                    <a:pt x="54459" y="31257"/>
                  </a:lnTo>
                  <a:cubicBezTo>
                    <a:pt x="56483" y="31257"/>
                    <a:pt x="59899" y="31257"/>
                    <a:pt x="59899" y="27092"/>
                  </a:cubicBezTo>
                  <a:cubicBezTo>
                    <a:pt x="59899" y="22927"/>
                    <a:pt x="56483" y="22927"/>
                    <a:pt x="54459" y="22927"/>
                  </a:cubicBezTo>
                  <a:lnTo>
                    <a:pt x="35100" y="22927"/>
                  </a:lnTo>
                  <a:cubicBezTo>
                    <a:pt x="33076" y="22927"/>
                    <a:pt x="29660" y="22927"/>
                    <a:pt x="29660" y="27092"/>
                  </a:cubicBezTo>
                  <a:cubicBezTo>
                    <a:pt x="29660" y="31257"/>
                    <a:pt x="33076" y="31257"/>
                    <a:pt x="35100" y="31257"/>
                  </a:cubicBezTo>
                  <a:lnTo>
                    <a:pt x="38643" y="31257"/>
                  </a:lnTo>
                  <a:lnTo>
                    <a:pt x="19411" y="49051"/>
                  </a:lnTo>
                  <a:lnTo>
                    <a:pt x="19411" y="5638"/>
                  </a:lnTo>
                  <a:cubicBezTo>
                    <a:pt x="19411" y="1347"/>
                    <a:pt x="18146" y="212"/>
                    <a:pt x="13971" y="212"/>
                  </a:cubicBezTo>
                  <a:lnTo>
                    <a:pt x="5873" y="212"/>
                  </a:lnTo>
                  <a:cubicBezTo>
                    <a:pt x="3975" y="212"/>
                    <a:pt x="306" y="212"/>
                    <a:pt x="306" y="4376"/>
                  </a:cubicBezTo>
                  <a:cubicBezTo>
                    <a:pt x="306" y="8541"/>
                    <a:pt x="4102" y="8541"/>
                    <a:pt x="5873" y="8541"/>
                  </a:cubicBezTo>
                  <a:lnTo>
                    <a:pt x="11567" y="8541"/>
                  </a:lnTo>
                  <a:lnTo>
                    <a:pt x="11567" y="68990"/>
                  </a:lnTo>
                  <a:lnTo>
                    <a:pt x="5873" y="68990"/>
                  </a:lnTo>
                  <a:cubicBezTo>
                    <a:pt x="3975" y="68990"/>
                    <a:pt x="306" y="68990"/>
                    <a:pt x="306" y="73155"/>
                  </a:cubicBezTo>
                  <a:cubicBezTo>
                    <a:pt x="306" y="77319"/>
                    <a:pt x="4102" y="77319"/>
                    <a:pt x="5873" y="77319"/>
                  </a:cubicBezTo>
                  <a:lnTo>
                    <a:pt x="25105" y="77319"/>
                  </a:lnTo>
                  <a:cubicBezTo>
                    <a:pt x="27003" y="77319"/>
                    <a:pt x="30672" y="77319"/>
                    <a:pt x="30672" y="73155"/>
                  </a:cubicBezTo>
                  <a:cubicBezTo>
                    <a:pt x="30672" y="68990"/>
                    <a:pt x="26876" y="68990"/>
                    <a:pt x="25105" y="68990"/>
                  </a:cubicBezTo>
                  <a:lnTo>
                    <a:pt x="19411" y="68990"/>
                  </a:lnTo>
                  <a:lnTo>
                    <a:pt x="19411" y="59778"/>
                  </a:lnTo>
                  <a:lnTo>
                    <a:pt x="29280" y="50691"/>
                  </a:lnTo>
                  <a:lnTo>
                    <a:pt x="43578" y="68990"/>
                  </a:lnTo>
                  <a:cubicBezTo>
                    <a:pt x="40288" y="68990"/>
                    <a:pt x="36872" y="68990"/>
                    <a:pt x="36872" y="73155"/>
                  </a:cubicBezTo>
                  <a:cubicBezTo>
                    <a:pt x="36872" y="77319"/>
                    <a:pt x="40667" y="77319"/>
                    <a:pt x="42439" y="77319"/>
                  </a:cubicBezTo>
                  <a:lnTo>
                    <a:pt x="57242" y="77319"/>
                  </a:lnTo>
                  <a:cubicBezTo>
                    <a:pt x="59267" y="77319"/>
                    <a:pt x="62683" y="77319"/>
                    <a:pt x="62683" y="73155"/>
                  </a:cubicBezTo>
                  <a:cubicBezTo>
                    <a:pt x="62683" y="68990"/>
                    <a:pt x="59267" y="68990"/>
                    <a:pt x="57242" y="68990"/>
                  </a:cubicBezTo>
                  <a:lnTo>
                    <a:pt x="53573" y="68990"/>
                  </a:lnTo>
                  <a:lnTo>
                    <a:pt x="35227" y="45643"/>
                  </a:lnTo>
                  <a:close/>
                </a:path>
              </a:pathLst>
            </a:custGeom>
            <a:solidFill>
              <a:srgbClr val="000000"/>
            </a:solidFill>
            <a:ln w="25400" cap="flat">
              <a:noFill/>
              <a:prstDash val="solid"/>
              <a:miter/>
            </a:ln>
          </p:spPr>
          <p:txBody>
            <a:bodyPr rtlCol="0" anchor="ctr"/>
            <a:lstStyle/>
            <a:p>
              <a:endParaRPr lang="en-US"/>
            </a:p>
          </p:txBody>
        </p:sp>
        <p:sp>
          <p:nvSpPr>
            <p:cNvPr id="465" name="Freeform: Shape 464">
              <a:extLst>
                <a:ext uri="{FF2B5EF4-FFF2-40B4-BE49-F238E27FC236}">
                  <a16:creationId xmlns:a16="http://schemas.microsoft.com/office/drawing/2014/main" id="{622998A4-C74A-2E78-80A0-A47A3DE43707}"/>
                </a:ext>
              </a:extLst>
            </p:cNvPr>
            <p:cNvSpPr/>
            <p:nvPr>
              <p:custDataLst>
                <p:tags r:id="rId393"/>
              </p:custDataLst>
            </p:nvPr>
          </p:nvSpPr>
          <p:spPr>
            <a:xfrm>
              <a:off x="10394551" y="7863458"/>
              <a:ext cx="96538" cy="7067"/>
            </a:xfrm>
            <a:custGeom>
              <a:avLst/>
              <a:gdLst>
                <a:gd name="connsiteX0" fmla="*/ 91407 w 96538"/>
                <a:gd name="connsiteY0" fmla="*/ 7279 h 7067"/>
                <a:gd name="connsiteX1" fmla="*/ 96847 w 96538"/>
                <a:gd name="connsiteY1" fmla="*/ 3745 h 7067"/>
                <a:gd name="connsiteX2" fmla="*/ 91407 w 96538"/>
                <a:gd name="connsiteY2" fmla="*/ 212 h 7067"/>
                <a:gd name="connsiteX3" fmla="*/ 5749 w 96538"/>
                <a:gd name="connsiteY3" fmla="*/ 212 h 7067"/>
                <a:gd name="connsiteX4" fmla="*/ 308 w 96538"/>
                <a:gd name="connsiteY4" fmla="*/ 3745 h 7067"/>
                <a:gd name="connsiteX5" fmla="*/ 5749 w 96538"/>
                <a:gd name="connsiteY5" fmla="*/ 7279 h 7067"/>
                <a:gd name="connsiteX6" fmla="*/ 91407 w 96538"/>
                <a:gd name="connsiteY6" fmla="*/ 7279 h 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38" h="7067">
                  <a:moveTo>
                    <a:pt x="91407" y="7279"/>
                  </a:moveTo>
                  <a:cubicBezTo>
                    <a:pt x="93431" y="7279"/>
                    <a:pt x="96847" y="7279"/>
                    <a:pt x="96847" y="3745"/>
                  </a:cubicBezTo>
                  <a:cubicBezTo>
                    <a:pt x="96847" y="212"/>
                    <a:pt x="93431" y="212"/>
                    <a:pt x="91407" y="212"/>
                  </a:cubicBezTo>
                  <a:lnTo>
                    <a:pt x="5749" y="212"/>
                  </a:lnTo>
                  <a:cubicBezTo>
                    <a:pt x="3725" y="212"/>
                    <a:pt x="308" y="212"/>
                    <a:pt x="308" y="3745"/>
                  </a:cubicBezTo>
                  <a:cubicBezTo>
                    <a:pt x="308" y="7279"/>
                    <a:pt x="3725" y="7279"/>
                    <a:pt x="5749" y="7279"/>
                  </a:cubicBezTo>
                  <a:lnTo>
                    <a:pt x="91407" y="7279"/>
                  </a:lnTo>
                  <a:close/>
                </a:path>
              </a:pathLst>
            </a:custGeom>
            <a:solidFill>
              <a:srgbClr val="000000"/>
            </a:solidFill>
            <a:ln w="25400" cap="flat">
              <a:no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id="{E7620DA4-0723-1194-C8FF-3996F584BC15}"/>
                </a:ext>
              </a:extLst>
            </p:cNvPr>
            <p:cNvSpPr/>
            <p:nvPr>
              <p:custDataLst>
                <p:tags r:id="rId394"/>
              </p:custDataLst>
            </p:nvPr>
          </p:nvSpPr>
          <p:spPr>
            <a:xfrm>
              <a:off x="10524411" y="7820171"/>
              <a:ext cx="44030" cy="78369"/>
            </a:xfrm>
            <a:custGeom>
              <a:avLst/>
              <a:gdLst>
                <a:gd name="connsiteX0" fmla="*/ 27517 w 44030"/>
                <a:gd name="connsiteY0" fmla="*/ 5638 h 78369"/>
                <a:gd name="connsiteX1" fmla="*/ 23341 w 44030"/>
                <a:gd name="connsiteY1" fmla="*/ 212 h 78369"/>
                <a:gd name="connsiteX2" fmla="*/ 19293 w 44030"/>
                <a:gd name="connsiteY2" fmla="*/ 3114 h 78369"/>
                <a:gd name="connsiteX3" fmla="*/ 3983 w 44030"/>
                <a:gd name="connsiteY3" fmla="*/ 15608 h 78369"/>
                <a:gd name="connsiteX4" fmla="*/ 314 w 44030"/>
                <a:gd name="connsiteY4" fmla="*/ 19772 h 78369"/>
                <a:gd name="connsiteX5" fmla="*/ 4869 w 44030"/>
                <a:gd name="connsiteY5" fmla="*/ 23937 h 78369"/>
                <a:gd name="connsiteX6" fmla="*/ 17901 w 44030"/>
                <a:gd name="connsiteY6" fmla="*/ 18889 h 78369"/>
                <a:gd name="connsiteX7" fmla="*/ 17901 w 44030"/>
                <a:gd name="connsiteY7" fmla="*/ 70252 h 78369"/>
                <a:gd name="connsiteX8" fmla="*/ 6640 w 44030"/>
                <a:gd name="connsiteY8" fmla="*/ 70252 h 78369"/>
                <a:gd name="connsiteX9" fmla="*/ 1073 w 44030"/>
                <a:gd name="connsiteY9" fmla="*/ 74417 h 78369"/>
                <a:gd name="connsiteX10" fmla="*/ 6640 w 44030"/>
                <a:gd name="connsiteY10" fmla="*/ 78581 h 78369"/>
                <a:gd name="connsiteX11" fmla="*/ 38778 w 44030"/>
                <a:gd name="connsiteY11" fmla="*/ 78581 h 78369"/>
                <a:gd name="connsiteX12" fmla="*/ 44345 w 44030"/>
                <a:gd name="connsiteY12" fmla="*/ 74417 h 78369"/>
                <a:gd name="connsiteX13" fmla="*/ 38778 w 44030"/>
                <a:gd name="connsiteY13" fmla="*/ 70252 h 78369"/>
                <a:gd name="connsiteX14" fmla="*/ 27517 w 44030"/>
                <a:gd name="connsiteY14" fmla="*/ 70252 h 78369"/>
                <a:gd name="connsiteX15" fmla="*/ 27517 w 44030"/>
                <a:gd name="connsiteY15" fmla="*/ 5638 h 7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30" h="78369">
                  <a:moveTo>
                    <a:pt x="27517" y="5638"/>
                  </a:moveTo>
                  <a:cubicBezTo>
                    <a:pt x="27517" y="3745"/>
                    <a:pt x="27517" y="212"/>
                    <a:pt x="23341" y="212"/>
                  </a:cubicBezTo>
                  <a:cubicBezTo>
                    <a:pt x="20684" y="212"/>
                    <a:pt x="19925" y="1852"/>
                    <a:pt x="19293" y="3114"/>
                  </a:cubicBezTo>
                  <a:cubicBezTo>
                    <a:pt x="13726" y="14851"/>
                    <a:pt x="7905" y="15355"/>
                    <a:pt x="3983" y="15608"/>
                  </a:cubicBezTo>
                  <a:cubicBezTo>
                    <a:pt x="2212" y="15734"/>
                    <a:pt x="314" y="17248"/>
                    <a:pt x="314" y="19772"/>
                  </a:cubicBezTo>
                  <a:cubicBezTo>
                    <a:pt x="314" y="21287"/>
                    <a:pt x="1073" y="23937"/>
                    <a:pt x="4869" y="23937"/>
                  </a:cubicBezTo>
                  <a:cubicBezTo>
                    <a:pt x="10942" y="23937"/>
                    <a:pt x="16256" y="20277"/>
                    <a:pt x="17901" y="18889"/>
                  </a:cubicBezTo>
                  <a:lnTo>
                    <a:pt x="17901" y="70252"/>
                  </a:lnTo>
                  <a:lnTo>
                    <a:pt x="6640" y="70252"/>
                  </a:lnTo>
                  <a:cubicBezTo>
                    <a:pt x="4742" y="70252"/>
                    <a:pt x="1073" y="70252"/>
                    <a:pt x="1073" y="74417"/>
                  </a:cubicBezTo>
                  <a:cubicBezTo>
                    <a:pt x="1073" y="78581"/>
                    <a:pt x="4869" y="78581"/>
                    <a:pt x="6640" y="78581"/>
                  </a:cubicBezTo>
                  <a:lnTo>
                    <a:pt x="38778" y="78581"/>
                  </a:lnTo>
                  <a:cubicBezTo>
                    <a:pt x="40675" y="78581"/>
                    <a:pt x="44345" y="78581"/>
                    <a:pt x="44345" y="74417"/>
                  </a:cubicBezTo>
                  <a:cubicBezTo>
                    <a:pt x="44345" y="70252"/>
                    <a:pt x="40549" y="70252"/>
                    <a:pt x="38778" y="70252"/>
                  </a:cubicBezTo>
                  <a:lnTo>
                    <a:pt x="27517" y="70252"/>
                  </a:lnTo>
                  <a:lnTo>
                    <a:pt x="27517" y="5638"/>
                  </a:lnTo>
                  <a:close/>
                </a:path>
              </a:pathLst>
            </a:custGeom>
            <a:solidFill>
              <a:srgbClr val="000000"/>
            </a:solidFill>
            <a:ln w="25400"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id="{0C6225D4-086A-DFEB-F169-33266E1ECE44}"/>
                </a:ext>
              </a:extLst>
            </p:cNvPr>
            <p:cNvSpPr/>
            <p:nvPr>
              <p:custDataLst>
                <p:tags r:id="rId395"/>
              </p:custDataLst>
            </p:nvPr>
          </p:nvSpPr>
          <p:spPr>
            <a:xfrm>
              <a:off x="10770098" y="7557801"/>
              <a:ext cx="336810" cy="353358"/>
            </a:xfrm>
            <a:custGeom>
              <a:avLst/>
              <a:gdLst>
                <a:gd name="connsiteX0" fmla="*/ 306515 w 336810"/>
                <a:gd name="connsiteY0" fmla="*/ 353556 h 353358"/>
                <a:gd name="connsiteX1" fmla="*/ 337134 w 336810"/>
                <a:gd name="connsiteY1" fmla="*/ 272789 h 353358"/>
                <a:gd name="connsiteX2" fmla="*/ 330808 w 336810"/>
                <a:gd name="connsiteY2" fmla="*/ 272789 h 353358"/>
                <a:gd name="connsiteX3" fmla="*/ 265015 w 336810"/>
                <a:gd name="connsiteY3" fmla="*/ 323773 h 353358"/>
                <a:gd name="connsiteX4" fmla="*/ 186316 w 336810"/>
                <a:gd name="connsiteY4" fmla="*/ 331598 h 353358"/>
                <a:gd name="connsiteX5" fmla="*/ 33726 w 336810"/>
                <a:gd name="connsiteY5" fmla="*/ 331598 h 353358"/>
                <a:gd name="connsiteX6" fmla="*/ 162529 w 336810"/>
                <a:gd name="connsiteY6" fmla="*/ 180916 h 353358"/>
                <a:gd name="connsiteX7" fmla="*/ 164807 w 336810"/>
                <a:gd name="connsiteY7" fmla="*/ 176877 h 353358"/>
                <a:gd name="connsiteX8" fmla="*/ 163035 w 336810"/>
                <a:gd name="connsiteY8" fmla="*/ 173091 h 353358"/>
                <a:gd name="connsiteX9" fmla="*/ 45113 w 336810"/>
                <a:gd name="connsiteY9" fmla="*/ 12313 h 353358"/>
                <a:gd name="connsiteX10" fmla="*/ 183785 w 336810"/>
                <a:gd name="connsiteY10" fmla="*/ 12313 h 353358"/>
                <a:gd name="connsiteX11" fmla="*/ 242999 w 336810"/>
                <a:gd name="connsiteY11" fmla="*/ 16352 h 353358"/>
                <a:gd name="connsiteX12" fmla="*/ 298671 w 336810"/>
                <a:gd name="connsiteY12" fmla="*/ 35282 h 353358"/>
                <a:gd name="connsiteX13" fmla="*/ 330808 w 336810"/>
                <a:gd name="connsiteY13" fmla="*/ 71122 h 353358"/>
                <a:gd name="connsiteX14" fmla="*/ 337134 w 336810"/>
                <a:gd name="connsiteY14" fmla="*/ 71122 h 353358"/>
                <a:gd name="connsiteX15" fmla="*/ 306515 w 336810"/>
                <a:gd name="connsiteY15" fmla="*/ 198 h 353358"/>
                <a:gd name="connsiteX16" fmla="*/ 7409 w 336810"/>
                <a:gd name="connsiteY16" fmla="*/ 198 h 353358"/>
                <a:gd name="connsiteX17" fmla="*/ 576 w 336810"/>
                <a:gd name="connsiteY17" fmla="*/ 1965 h 353358"/>
                <a:gd name="connsiteX18" fmla="*/ 323 w 336810"/>
                <a:gd name="connsiteY18" fmla="*/ 10294 h 353358"/>
                <a:gd name="connsiteX19" fmla="*/ 134187 w 336810"/>
                <a:gd name="connsiteY19" fmla="*/ 193031 h 353358"/>
                <a:gd name="connsiteX20" fmla="*/ 3107 w 336810"/>
                <a:gd name="connsiteY20" fmla="*/ 346237 h 353358"/>
                <a:gd name="connsiteX21" fmla="*/ 576 w 336810"/>
                <a:gd name="connsiteY21" fmla="*/ 350780 h 353358"/>
                <a:gd name="connsiteX22" fmla="*/ 7409 w 336810"/>
                <a:gd name="connsiteY22" fmla="*/ 353556 h 353358"/>
                <a:gd name="connsiteX23" fmla="*/ 306515 w 336810"/>
                <a:gd name="connsiteY23" fmla="*/ 353556 h 35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53358">
                  <a:moveTo>
                    <a:pt x="306515" y="353556"/>
                  </a:moveTo>
                  <a:lnTo>
                    <a:pt x="337134" y="272789"/>
                  </a:lnTo>
                  <a:lnTo>
                    <a:pt x="330808" y="272789"/>
                  </a:lnTo>
                  <a:cubicBezTo>
                    <a:pt x="320939" y="299038"/>
                    <a:pt x="294116" y="316201"/>
                    <a:pt x="265015" y="323773"/>
                  </a:cubicBezTo>
                  <a:cubicBezTo>
                    <a:pt x="259701" y="325035"/>
                    <a:pt x="234902" y="331598"/>
                    <a:pt x="186316" y="331598"/>
                  </a:cubicBezTo>
                  <a:lnTo>
                    <a:pt x="33726" y="331598"/>
                  </a:lnTo>
                  <a:lnTo>
                    <a:pt x="162529" y="180916"/>
                  </a:lnTo>
                  <a:cubicBezTo>
                    <a:pt x="164301" y="178896"/>
                    <a:pt x="164807" y="178139"/>
                    <a:pt x="164807" y="176877"/>
                  </a:cubicBezTo>
                  <a:cubicBezTo>
                    <a:pt x="164807" y="176372"/>
                    <a:pt x="164807" y="175615"/>
                    <a:pt x="163035" y="173091"/>
                  </a:cubicBezTo>
                  <a:lnTo>
                    <a:pt x="45113" y="12313"/>
                  </a:lnTo>
                  <a:lnTo>
                    <a:pt x="183785" y="12313"/>
                  </a:lnTo>
                  <a:cubicBezTo>
                    <a:pt x="217694" y="12313"/>
                    <a:pt x="240722" y="15847"/>
                    <a:pt x="242999" y="16352"/>
                  </a:cubicBezTo>
                  <a:cubicBezTo>
                    <a:pt x="256664" y="18371"/>
                    <a:pt x="278680" y="22662"/>
                    <a:pt x="298671" y="35282"/>
                  </a:cubicBezTo>
                  <a:cubicBezTo>
                    <a:pt x="304997" y="39320"/>
                    <a:pt x="322204" y="50678"/>
                    <a:pt x="330808" y="71122"/>
                  </a:cubicBezTo>
                  <a:lnTo>
                    <a:pt x="337134" y="71122"/>
                  </a:lnTo>
                  <a:lnTo>
                    <a:pt x="306515" y="198"/>
                  </a:lnTo>
                  <a:lnTo>
                    <a:pt x="7409" y="198"/>
                  </a:lnTo>
                  <a:cubicBezTo>
                    <a:pt x="1589" y="198"/>
                    <a:pt x="1336" y="450"/>
                    <a:pt x="576" y="1965"/>
                  </a:cubicBezTo>
                  <a:cubicBezTo>
                    <a:pt x="323" y="2722"/>
                    <a:pt x="323" y="7518"/>
                    <a:pt x="323" y="10294"/>
                  </a:cubicBezTo>
                  <a:lnTo>
                    <a:pt x="134187" y="193031"/>
                  </a:lnTo>
                  <a:lnTo>
                    <a:pt x="3107" y="346237"/>
                  </a:lnTo>
                  <a:cubicBezTo>
                    <a:pt x="576" y="349266"/>
                    <a:pt x="576" y="350528"/>
                    <a:pt x="576" y="350780"/>
                  </a:cubicBezTo>
                  <a:cubicBezTo>
                    <a:pt x="576" y="353556"/>
                    <a:pt x="2854" y="353556"/>
                    <a:pt x="7409" y="353556"/>
                  </a:cubicBezTo>
                  <a:lnTo>
                    <a:pt x="306515" y="353556"/>
                  </a:lnTo>
                  <a:close/>
                </a:path>
              </a:pathLst>
            </a:custGeom>
            <a:solidFill>
              <a:srgbClr val="000000"/>
            </a:solidFill>
            <a:ln w="25400" cap="flat">
              <a:no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id="{03C03C1B-A836-DB8E-18FB-466EC1AC292F}"/>
                </a:ext>
              </a:extLst>
            </p:cNvPr>
            <p:cNvSpPr/>
            <p:nvPr>
              <p:custDataLst>
                <p:tags r:id="rId396"/>
              </p:custDataLst>
            </p:nvPr>
          </p:nvSpPr>
          <p:spPr>
            <a:xfrm>
              <a:off x="10645897" y="8031521"/>
              <a:ext cx="98841" cy="112191"/>
            </a:xfrm>
            <a:custGeom>
              <a:avLst/>
              <a:gdLst>
                <a:gd name="connsiteX0" fmla="*/ 13781 w 98841"/>
                <a:gd name="connsiteY0" fmla="*/ 99690 h 112191"/>
                <a:gd name="connsiteX1" fmla="*/ 5102 w 98841"/>
                <a:gd name="connsiteY1" fmla="*/ 106051 h 112191"/>
                <a:gd name="connsiteX2" fmla="*/ 319 w 98841"/>
                <a:gd name="connsiteY2" fmla="*/ 109761 h 112191"/>
                <a:gd name="connsiteX3" fmla="*/ 2799 w 98841"/>
                <a:gd name="connsiteY3" fmla="*/ 112411 h 112191"/>
                <a:gd name="connsiteX4" fmla="*/ 18033 w 98841"/>
                <a:gd name="connsiteY4" fmla="*/ 111704 h 112191"/>
                <a:gd name="connsiteX5" fmla="*/ 36632 w 98841"/>
                <a:gd name="connsiteY5" fmla="*/ 112411 h 112191"/>
                <a:gd name="connsiteX6" fmla="*/ 40175 w 98841"/>
                <a:gd name="connsiteY6" fmla="*/ 108524 h 112191"/>
                <a:gd name="connsiteX7" fmla="*/ 35569 w 98841"/>
                <a:gd name="connsiteY7" fmla="*/ 106051 h 112191"/>
                <a:gd name="connsiteX8" fmla="*/ 26889 w 98841"/>
                <a:gd name="connsiteY8" fmla="*/ 103931 h 112191"/>
                <a:gd name="connsiteX9" fmla="*/ 28838 w 98841"/>
                <a:gd name="connsiteY9" fmla="*/ 95803 h 112191"/>
                <a:gd name="connsiteX10" fmla="*/ 35392 w 98841"/>
                <a:gd name="connsiteY10" fmla="*/ 69478 h 112191"/>
                <a:gd name="connsiteX11" fmla="*/ 53637 w 98841"/>
                <a:gd name="connsiteY11" fmla="*/ 79902 h 112191"/>
                <a:gd name="connsiteX12" fmla="*/ 99161 w 98841"/>
                <a:gd name="connsiteY12" fmla="*/ 29725 h 112191"/>
                <a:gd name="connsiteX13" fmla="*/ 72591 w 98841"/>
                <a:gd name="connsiteY13" fmla="*/ 220 h 112191"/>
                <a:gd name="connsiteX14" fmla="*/ 47437 w 98841"/>
                <a:gd name="connsiteY14" fmla="*/ 12587 h 112191"/>
                <a:gd name="connsiteX15" fmla="*/ 29192 w 98841"/>
                <a:gd name="connsiteY15" fmla="*/ 220 h 112191"/>
                <a:gd name="connsiteX16" fmla="*/ 15199 w 98841"/>
                <a:gd name="connsiteY16" fmla="*/ 9584 h 112191"/>
                <a:gd name="connsiteX17" fmla="*/ 8822 w 98841"/>
                <a:gd name="connsiteY17" fmla="*/ 27252 h 112191"/>
                <a:gd name="connsiteX18" fmla="*/ 11833 w 98841"/>
                <a:gd name="connsiteY18" fmla="*/ 29549 h 112191"/>
                <a:gd name="connsiteX19" fmla="*/ 15730 w 98841"/>
                <a:gd name="connsiteY19" fmla="*/ 24248 h 112191"/>
                <a:gd name="connsiteX20" fmla="*/ 28661 w 98841"/>
                <a:gd name="connsiteY20" fmla="*/ 5167 h 112191"/>
                <a:gd name="connsiteX21" fmla="*/ 34506 w 98841"/>
                <a:gd name="connsiteY21" fmla="*/ 13824 h 112191"/>
                <a:gd name="connsiteX22" fmla="*/ 33975 w 98841"/>
                <a:gd name="connsiteY22" fmla="*/ 19125 h 112191"/>
                <a:gd name="connsiteX23" fmla="*/ 13781 w 98841"/>
                <a:gd name="connsiteY23" fmla="*/ 99690 h 112191"/>
                <a:gd name="connsiteX24" fmla="*/ 47260 w 98841"/>
                <a:gd name="connsiteY24" fmla="*/ 21421 h 112191"/>
                <a:gd name="connsiteX25" fmla="*/ 72059 w 98841"/>
                <a:gd name="connsiteY25" fmla="*/ 5167 h 112191"/>
                <a:gd name="connsiteX26" fmla="*/ 84990 w 98841"/>
                <a:gd name="connsiteY26" fmla="*/ 22305 h 112191"/>
                <a:gd name="connsiteX27" fmla="*/ 75779 w 98841"/>
                <a:gd name="connsiteY27" fmla="*/ 57817 h 112191"/>
                <a:gd name="connsiteX28" fmla="*/ 53637 w 98841"/>
                <a:gd name="connsiteY28" fmla="*/ 74955 h 112191"/>
                <a:gd name="connsiteX29" fmla="*/ 37872 w 98841"/>
                <a:gd name="connsiteY29" fmla="*/ 59584 h 112191"/>
                <a:gd name="connsiteX30" fmla="*/ 38403 w 98841"/>
                <a:gd name="connsiteY30" fmla="*/ 56934 h 112191"/>
                <a:gd name="connsiteX31" fmla="*/ 47260 w 98841"/>
                <a:gd name="connsiteY31" fmla="*/ 21421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781" y="99690"/>
                  </a:moveTo>
                  <a:cubicBezTo>
                    <a:pt x="12542" y="104637"/>
                    <a:pt x="12187" y="106051"/>
                    <a:pt x="5102" y="106051"/>
                  </a:cubicBezTo>
                  <a:cubicBezTo>
                    <a:pt x="2799" y="106051"/>
                    <a:pt x="319" y="106051"/>
                    <a:pt x="319" y="109761"/>
                  </a:cubicBezTo>
                  <a:cubicBezTo>
                    <a:pt x="319" y="111704"/>
                    <a:pt x="1913" y="112411"/>
                    <a:pt x="2799" y="112411"/>
                  </a:cubicBezTo>
                  <a:cubicBezTo>
                    <a:pt x="7405" y="112411"/>
                    <a:pt x="13250" y="111704"/>
                    <a:pt x="18033" y="111704"/>
                  </a:cubicBezTo>
                  <a:cubicBezTo>
                    <a:pt x="24055" y="111704"/>
                    <a:pt x="30786" y="112411"/>
                    <a:pt x="36632" y="112411"/>
                  </a:cubicBezTo>
                  <a:cubicBezTo>
                    <a:pt x="38226" y="112411"/>
                    <a:pt x="40175" y="111881"/>
                    <a:pt x="40175" y="108524"/>
                  </a:cubicBezTo>
                  <a:cubicBezTo>
                    <a:pt x="40175" y="106051"/>
                    <a:pt x="37695" y="106051"/>
                    <a:pt x="35569" y="106051"/>
                  </a:cubicBezTo>
                  <a:cubicBezTo>
                    <a:pt x="31672" y="106051"/>
                    <a:pt x="26889" y="106051"/>
                    <a:pt x="26889" y="103931"/>
                  </a:cubicBezTo>
                  <a:cubicBezTo>
                    <a:pt x="26889" y="103047"/>
                    <a:pt x="28129" y="98453"/>
                    <a:pt x="28838" y="95803"/>
                  </a:cubicBezTo>
                  <a:cubicBezTo>
                    <a:pt x="30964" y="86439"/>
                    <a:pt x="33444" y="76899"/>
                    <a:pt x="35392" y="69478"/>
                  </a:cubicBezTo>
                  <a:cubicBezTo>
                    <a:pt x="37518" y="73012"/>
                    <a:pt x="43009" y="79902"/>
                    <a:pt x="53637" y="79902"/>
                  </a:cubicBezTo>
                  <a:cubicBezTo>
                    <a:pt x="75248" y="79902"/>
                    <a:pt x="99161" y="56050"/>
                    <a:pt x="99161" y="29725"/>
                  </a:cubicBezTo>
                  <a:cubicBezTo>
                    <a:pt x="99161" y="9054"/>
                    <a:pt x="84813" y="220"/>
                    <a:pt x="72591" y="220"/>
                  </a:cubicBezTo>
                  <a:cubicBezTo>
                    <a:pt x="61608" y="220"/>
                    <a:pt x="52220" y="7640"/>
                    <a:pt x="47437" y="12587"/>
                  </a:cubicBezTo>
                  <a:cubicBezTo>
                    <a:pt x="44426" y="2517"/>
                    <a:pt x="34506" y="220"/>
                    <a:pt x="29192" y="220"/>
                  </a:cubicBezTo>
                  <a:cubicBezTo>
                    <a:pt x="22284" y="220"/>
                    <a:pt x="18033" y="4813"/>
                    <a:pt x="15199" y="9584"/>
                  </a:cubicBezTo>
                  <a:cubicBezTo>
                    <a:pt x="11656" y="15591"/>
                    <a:pt x="8822" y="26192"/>
                    <a:pt x="8822" y="27252"/>
                  </a:cubicBezTo>
                  <a:cubicBezTo>
                    <a:pt x="8822" y="29549"/>
                    <a:pt x="11302" y="29549"/>
                    <a:pt x="11833" y="29549"/>
                  </a:cubicBezTo>
                  <a:cubicBezTo>
                    <a:pt x="14313" y="29549"/>
                    <a:pt x="14490" y="29019"/>
                    <a:pt x="15730" y="24248"/>
                  </a:cubicBezTo>
                  <a:cubicBezTo>
                    <a:pt x="18387" y="14001"/>
                    <a:pt x="21753" y="5167"/>
                    <a:pt x="28661" y="5167"/>
                  </a:cubicBezTo>
                  <a:cubicBezTo>
                    <a:pt x="33266" y="5167"/>
                    <a:pt x="34506" y="9054"/>
                    <a:pt x="34506" y="13824"/>
                  </a:cubicBezTo>
                  <a:cubicBezTo>
                    <a:pt x="34506" y="15768"/>
                    <a:pt x="34152" y="18064"/>
                    <a:pt x="33975" y="19125"/>
                  </a:cubicBezTo>
                  <a:lnTo>
                    <a:pt x="13781" y="99690"/>
                  </a:lnTo>
                  <a:close/>
                  <a:moveTo>
                    <a:pt x="47260" y="21421"/>
                  </a:moveTo>
                  <a:cubicBezTo>
                    <a:pt x="57534" y="7817"/>
                    <a:pt x="66391" y="5167"/>
                    <a:pt x="72059" y="5167"/>
                  </a:cubicBezTo>
                  <a:cubicBezTo>
                    <a:pt x="78967" y="5167"/>
                    <a:pt x="84990" y="10291"/>
                    <a:pt x="84990" y="22305"/>
                  </a:cubicBezTo>
                  <a:cubicBezTo>
                    <a:pt x="84990" y="29549"/>
                    <a:pt x="81093" y="47570"/>
                    <a:pt x="75779" y="57817"/>
                  </a:cubicBezTo>
                  <a:cubicBezTo>
                    <a:pt x="71351" y="66475"/>
                    <a:pt x="62671" y="74955"/>
                    <a:pt x="53637" y="74955"/>
                  </a:cubicBezTo>
                  <a:cubicBezTo>
                    <a:pt x="41060" y="74955"/>
                    <a:pt x="37872" y="61351"/>
                    <a:pt x="37872" y="59584"/>
                  </a:cubicBezTo>
                  <a:cubicBezTo>
                    <a:pt x="37872" y="58877"/>
                    <a:pt x="38226" y="57641"/>
                    <a:pt x="38403" y="56934"/>
                  </a:cubicBezTo>
                  <a:lnTo>
                    <a:pt x="47260" y="21421"/>
                  </a:lnTo>
                  <a:close/>
                </a:path>
              </a:pathLst>
            </a:custGeom>
            <a:solidFill>
              <a:srgbClr val="000000"/>
            </a:solidFill>
            <a:ln w="25400" cap="flat">
              <a:no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id="{CC4348CA-0D0C-F904-DFFD-BDB7FB9A5F37}"/>
                </a:ext>
              </a:extLst>
            </p:cNvPr>
            <p:cNvSpPr/>
            <p:nvPr>
              <p:custDataLst>
                <p:tags r:id="rId397"/>
              </p:custDataLst>
            </p:nvPr>
          </p:nvSpPr>
          <p:spPr>
            <a:xfrm>
              <a:off x="10762158" y="7978035"/>
              <a:ext cx="35047" cy="65749"/>
            </a:xfrm>
            <a:custGeom>
              <a:avLst/>
              <a:gdLst>
                <a:gd name="connsiteX0" fmla="*/ 34106 w 35047"/>
                <a:gd name="connsiteY0" fmla="*/ 12080 h 65749"/>
                <a:gd name="connsiteX1" fmla="*/ 35371 w 35047"/>
                <a:gd name="connsiteY1" fmla="*/ 7663 h 65749"/>
                <a:gd name="connsiteX2" fmla="*/ 27526 w 35047"/>
                <a:gd name="connsiteY2" fmla="*/ 217 h 65749"/>
                <a:gd name="connsiteX3" fmla="*/ 20314 w 35047"/>
                <a:gd name="connsiteY3" fmla="*/ 6023 h 65749"/>
                <a:gd name="connsiteX4" fmla="*/ 829 w 35047"/>
                <a:gd name="connsiteY4" fmla="*/ 60667 h 65749"/>
                <a:gd name="connsiteX5" fmla="*/ 323 w 35047"/>
                <a:gd name="connsiteY5" fmla="*/ 62686 h 65749"/>
                <a:gd name="connsiteX6" fmla="*/ 5764 w 35047"/>
                <a:gd name="connsiteY6" fmla="*/ 65967 h 65749"/>
                <a:gd name="connsiteX7" fmla="*/ 7915 w 35047"/>
                <a:gd name="connsiteY7" fmla="*/ 63822 h 65749"/>
                <a:gd name="connsiteX8" fmla="*/ 34106 w 35047"/>
                <a:gd name="connsiteY8" fmla="*/ 12080 h 6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47" h="65749">
                  <a:moveTo>
                    <a:pt x="34106" y="12080"/>
                  </a:moveTo>
                  <a:cubicBezTo>
                    <a:pt x="34232" y="11954"/>
                    <a:pt x="35371" y="9556"/>
                    <a:pt x="35371" y="7663"/>
                  </a:cubicBezTo>
                  <a:cubicBezTo>
                    <a:pt x="35371" y="3120"/>
                    <a:pt x="31322" y="217"/>
                    <a:pt x="27526" y="217"/>
                  </a:cubicBezTo>
                  <a:cubicBezTo>
                    <a:pt x="22339" y="217"/>
                    <a:pt x="20947" y="4130"/>
                    <a:pt x="20314" y="6023"/>
                  </a:cubicBezTo>
                  <a:lnTo>
                    <a:pt x="829" y="60667"/>
                  </a:lnTo>
                  <a:cubicBezTo>
                    <a:pt x="323" y="62181"/>
                    <a:pt x="323" y="62560"/>
                    <a:pt x="323" y="62686"/>
                  </a:cubicBezTo>
                  <a:cubicBezTo>
                    <a:pt x="323" y="64705"/>
                    <a:pt x="5637" y="65967"/>
                    <a:pt x="5764" y="65967"/>
                  </a:cubicBezTo>
                  <a:cubicBezTo>
                    <a:pt x="6903" y="65967"/>
                    <a:pt x="7156" y="65336"/>
                    <a:pt x="7915" y="63822"/>
                  </a:cubicBezTo>
                  <a:lnTo>
                    <a:pt x="34106" y="12080"/>
                  </a:lnTo>
                  <a:close/>
                </a:path>
              </a:pathLst>
            </a:custGeom>
            <a:solidFill>
              <a:srgbClr val="000000"/>
            </a:solidFill>
            <a:ln w="25400" cap="flat">
              <a:no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id="{A998BABE-D206-B5DB-21EE-38344113B9F4}"/>
                </a:ext>
              </a:extLst>
            </p:cNvPr>
            <p:cNvSpPr/>
            <p:nvPr>
              <p:custDataLst>
                <p:tags r:id="rId398"/>
              </p:custDataLst>
            </p:nvPr>
          </p:nvSpPr>
          <p:spPr>
            <a:xfrm>
              <a:off x="10766080" y="8083042"/>
              <a:ext cx="68829" cy="88888"/>
            </a:xfrm>
            <a:custGeom>
              <a:avLst/>
              <a:gdLst>
                <a:gd name="connsiteX0" fmla="*/ 31195 w 68829"/>
                <a:gd name="connsiteY0" fmla="*/ 4936 h 88888"/>
                <a:gd name="connsiteX1" fmla="*/ 31702 w 68829"/>
                <a:gd name="connsiteY1" fmla="*/ 2286 h 88888"/>
                <a:gd name="connsiteX2" fmla="*/ 27779 w 68829"/>
                <a:gd name="connsiteY2" fmla="*/ 267 h 88888"/>
                <a:gd name="connsiteX3" fmla="*/ 12217 w 68829"/>
                <a:gd name="connsiteY3" fmla="*/ 1403 h 88888"/>
                <a:gd name="connsiteX4" fmla="*/ 9180 w 68829"/>
                <a:gd name="connsiteY4" fmla="*/ 2160 h 88888"/>
                <a:gd name="connsiteX5" fmla="*/ 8294 w 68829"/>
                <a:gd name="connsiteY5" fmla="*/ 5062 h 88888"/>
                <a:gd name="connsiteX6" fmla="*/ 12090 w 68829"/>
                <a:gd name="connsiteY6" fmla="*/ 7208 h 88888"/>
                <a:gd name="connsiteX7" fmla="*/ 16392 w 68829"/>
                <a:gd name="connsiteY7" fmla="*/ 7460 h 88888"/>
                <a:gd name="connsiteX8" fmla="*/ 18922 w 68829"/>
                <a:gd name="connsiteY8" fmla="*/ 9101 h 88888"/>
                <a:gd name="connsiteX9" fmla="*/ 18290 w 68829"/>
                <a:gd name="connsiteY9" fmla="*/ 12003 h 88888"/>
                <a:gd name="connsiteX10" fmla="*/ 829 w 68829"/>
                <a:gd name="connsiteY10" fmla="*/ 81665 h 88888"/>
                <a:gd name="connsiteX11" fmla="*/ 323 w 68829"/>
                <a:gd name="connsiteY11" fmla="*/ 84568 h 88888"/>
                <a:gd name="connsiteX12" fmla="*/ 5131 w 68829"/>
                <a:gd name="connsiteY12" fmla="*/ 89111 h 88888"/>
                <a:gd name="connsiteX13" fmla="*/ 11711 w 68829"/>
                <a:gd name="connsiteY13" fmla="*/ 82675 h 88888"/>
                <a:gd name="connsiteX14" fmla="*/ 17404 w 68829"/>
                <a:gd name="connsiteY14" fmla="*/ 59454 h 88888"/>
                <a:gd name="connsiteX15" fmla="*/ 36510 w 68829"/>
                <a:gd name="connsiteY15" fmla="*/ 69424 h 88888"/>
                <a:gd name="connsiteX16" fmla="*/ 36130 w 68829"/>
                <a:gd name="connsiteY16" fmla="*/ 72327 h 88888"/>
                <a:gd name="connsiteX17" fmla="*/ 35750 w 68829"/>
                <a:gd name="connsiteY17" fmla="*/ 75608 h 88888"/>
                <a:gd name="connsiteX18" fmla="*/ 51186 w 68829"/>
                <a:gd name="connsiteY18" fmla="*/ 89111 h 88888"/>
                <a:gd name="connsiteX19" fmla="*/ 69153 w 68829"/>
                <a:gd name="connsiteY19" fmla="*/ 69550 h 88888"/>
                <a:gd name="connsiteX20" fmla="*/ 66496 w 68829"/>
                <a:gd name="connsiteY20" fmla="*/ 67783 h 88888"/>
                <a:gd name="connsiteX21" fmla="*/ 63459 w 68829"/>
                <a:gd name="connsiteY21" fmla="*/ 70686 h 88888"/>
                <a:gd name="connsiteX22" fmla="*/ 51693 w 68829"/>
                <a:gd name="connsiteY22" fmla="*/ 84820 h 88888"/>
                <a:gd name="connsiteX23" fmla="*/ 46379 w 68829"/>
                <a:gd name="connsiteY23" fmla="*/ 77375 h 88888"/>
                <a:gd name="connsiteX24" fmla="*/ 46885 w 68829"/>
                <a:gd name="connsiteY24" fmla="*/ 73336 h 88888"/>
                <a:gd name="connsiteX25" fmla="*/ 47517 w 68829"/>
                <a:gd name="connsiteY25" fmla="*/ 69045 h 88888"/>
                <a:gd name="connsiteX26" fmla="*/ 25249 w 68829"/>
                <a:gd name="connsiteY26" fmla="*/ 55416 h 88888"/>
                <a:gd name="connsiteX27" fmla="*/ 36130 w 68829"/>
                <a:gd name="connsiteY27" fmla="*/ 47339 h 88888"/>
                <a:gd name="connsiteX28" fmla="*/ 57513 w 68829"/>
                <a:gd name="connsiteY28" fmla="*/ 36234 h 88888"/>
                <a:gd name="connsiteX29" fmla="*/ 61941 w 68829"/>
                <a:gd name="connsiteY29" fmla="*/ 37748 h 88888"/>
                <a:gd name="connsiteX30" fmla="*/ 60929 w 68829"/>
                <a:gd name="connsiteY30" fmla="*/ 38127 h 88888"/>
                <a:gd name="connsiteX31" fmla="*/ 55109 w 68829"/>
                <a:gd name="connsiteY31" fmla="*/ 45698 h 88888"/>
                <a:gd name="connsiteX32" fmla="*/ 60802 w 68829"/>
                <a:gd name="connsiteY32" fmla="*/ 50873 h 88888"/>
                <a:gd name="connsiteX33" fmla="*/ 68647 w 68829"/>
                <a:gd name="connsiteY33" fmla="*/ 41913 h 88888"/>
                <a:gd name="connsiteX34" fmla="*/ 57766 w 68829"/>
                <a:gd name="connsiteY34" fmla="*/ 31943 h 88888"/>
                <a:gd name="connsiteX35" fmla="*/ 32587 w 68829"/>
                <a:gd name="connsiteY35" fmla="*/ 45194 h 88888"/>
                <a:gd name="connsiteX36" fmla="*/ 18922 w 68829"/>
                <a:gd name="connsiteY36" fmla="*/ 53901 h 88888"/>
                <a:gd name="connsiteX37" fmla="*/ 31195 w 68829"/>
                <a:gd name="connsiteY37" fmla="*/ 4936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195" y="4936"/>
                  </a:moveTo>
                  <a:cubicBezTo>
                    <a:pt x="31702" y="3169"/>
                    <a:pt x="31702" y="2917"/>
                    <a:pt x="31702" y="2286"/>
                  </a:cubicBezTo>
                  <a:cubicBezTo>
                    <a:pt x="31702" y="141"/>
                    <a:pt x="29804" y="141"/>
                    <a:pt x="27779" y="267"/>
                  </a:cubicBezTo>
                  <a:lnTo>
                    <a:pt x="12217" y="1403"/>
                  </a:lnTo>
                  <a:cubicBezTo>
                    <a:pt x="10066" y="1529"/>
                    <a:pt x="9813" y="1655"/>
                    <a:pt x="9180" y="2160"/>
                  </a:cubicBezTo>
                  <a:cubicBezTo>
                    <a:pt x="8674" y="2791"/>
                    <a:pt x="8294" y="4305"/>
                    <a:pt x="8294" y="5062"/>
                  </a:cubicBezTo>
                  <a:cubicBezTo>
                    <a:pt x="8294" y="7208"/>
                    <a:pt x="10319" y="7208"/>
                    <a:pt x="12090" y="7208"/>
                  </a:cubicBezTo>
                  <a:cubicBezTo>
                    <a:pt x="12217" y="7208"/>
                    <a:pt x="14494" y="7208"/>
                    <a:pt x="16392" y="7460"/>
                  </a:cubicBezTo>
                  <a:cubicBezTo>
                    <a:pt x="18796" y="7712"/>
                    <a:pt x="18922" y="8091"/>
                    <a:pt x="18922" y="9101"/>
                  </a:cubicBezTo>
                  <a:cubicBezTo>
                    <a:pt x="18922" y="9479"/>
                    <a:pt x="18922" y="9732"/>
                    <a:pt x="18290" y="12003"/>
                  </a:cubicBezTo>
                  <a:lnTo>
                    <a:pt x="829" y="81665"/>
                  </a:lnTo>
                  <a:cubicBezTo>
                    <a:pt x="323" y="83558"/>
                    <a:pt x="323" y="83811"/>
                    <a:pt x="323" y="84568"/>
                  </a:cubicBezTo>
                  <a:cubicBezTo>
                    <a:pt x="323" y="87471"/>
                    <a:pt x="2601" y="89111"/>
                    <a:pt x="5131" y="89111"/>
                  </a:cubicBezTo>
                  <a:cubicBezTo>
                    <a:pt x="10066" y="89111"/>
                    <a:pt x="11204" y="84442"/>
                    <a:pt x="11711" y="82675"/>
                  </a:cubicBezTo>
                  <a:lnTo>
                    <a:pt x="17404" y="59454"/>
                  </a:lnTo>
                  <a:cubicBezTo>
                    <a:pt x="20694" y="59580"/>
                    <a:pt x="36510" y="60464"/>
                    <a:pt x="36510" y="69424"/>
                  </a:cubicBezTo>
                  <a:cubicBezTo>
                    <a:pt x="36510" y="70307"/>
                    <a:pt x="36510" y="70812"/>
                    <a:pt x="36130" y="72327"/>
                  </a:cubicBezTo>
                  <a:cubicBezTo>
                    <a:pt x="35750" y="74093"/>
                    <a:pt x="35750" y="74851"/>
                    <a:pt x="35750" y="75608"/>
                  </a:cubicBezTo>
                  <a:cubicBezTo>
                    <a:pt x="35750" y="84568"/>
                    <a:pt x="43848" y="89111"/>
                    <a:pt x="51186" y="89111"/>
                  </a:cubicBezTo>
                  <a:cubicBezTo>
                    <a:pt x="64092" y="89111"/>
                    <a:pt x="69153" y="71065"/>
                    <a:pt x="69153" y="69550"/>
                  </a:cubicBezTo>
                  <a:cubicBezTo>
                    <a:pt x="69153" y="67783"/>
                    <a:pt x="67002" y="67783"/>
                    <a:pt x="66496" y="67783"/>
                  </a:cubicBezTo>
                  <a:cubicBezTo>
                    <a:pt x="64345" y="67783"/>
                    <a:pt x="64092" y="68414"/>
                    <a:pt x="63459" y="70686"/>
                  </a:cubicBezTo>
                  <a:cubicBezTo>
                    <a:pt x="62194" y="75103"/>
                    <a:pt x="58525" y="84820"/>
                    <a:pt x="51693" y="84820"/>
                  </a:cubicBezTo>
                  <a:cubicBezTo>
                    <a:pt x="47011" y="84820"/>
                    <a:pt x="46379" y="80151"/>
                    <a:pt x="46379" y="77375"/>
                  </a:cubicBezTo>
                  <a:cubicBezTo>
                    <a:pt x="46379" y="77248"/>
                    <a:pt x="46379" y="75482"/>
                    <a:pt x="46885" y="73336"/>
                  </a:cubicBezTo>
                  <a:cubicBezTo>
                    <a:pt x="47391" y="71317"/>
                    <a:pt x="47517" y="70055"/>
                    <a:pt x="47517" y="69045"/>
                  </a:cubicBezTo>
                  <a:cubicBezTo>
                    <a:pt x="47517" y="57940"/>
                    <a:pt x="33599" y="56047"/>
                    <a:pt x="25249" y="55416"/>
                  </a:cubicBezTo>
                  <a:cubicBezTo>
                    <a:pt x="28791" y="53397"/>
                    <a:pt x="34106" y="49106"/>
                    <a:pt x="36130" y="47339"/>
                  </a:cubicBezTo>
                  <a:cubicBezTo>
                    <a:pt x="43342" y="41660"/>
                    <a:pt x="50301" y="36234"/>
                    <a:pt x="57513" y="36234"/>
                  </a:cubicBezTo>
                  <a:cubicBezTo>
                    <a:pt x="60423" y="36234"/>
                    <a:pt x="61182" y="36991"/>
                    <a:pt x="61941" y="37748"/>
                  </a:cubicBezTo>
                  <a:cubicBezTo>
                    <a:pt x="61815" y="37748"/>
                    <a:pt x="61182" y="38127"/>
                    <a:pt x="60929" y="38127"/>
                  </a:cubicBezTo>
                  <a:cubicBezTo>
                    <a:pt x="55109" y="40146"/>
                    <a:pt x="55109" y="45320"/>
                    <a:pt x="55109" y="45698"/>
                  </a:cubicBezTo>
                  <a:cubicBezTo>
                    <a:pt x="55109" y="47844"/>
                    <a:pt x="56627" y="50873"/>
                    <a:pt x="60802" y="50873"/>
                  </a:cubicBezTo>
                  <a:cubicBezTo>
                    <a:pt x="63333" y="50873"/>
                    <a:pt x="68647" y="48853"/>
                    <a:pt x="68647" y="41913"/>
                  </a:cubicBezTo>
                  <a:cubicBezTo>
                    <a:pt x="68647" y="35729"/>
                    <a:pt x="63839" y="31943"/>
                    <a:pt x="57766" y="31943"/>
                  </a:cubicBezTo>
                  <a:cubicBezTo>
                    <a:pt x="49162" y="31943"/>
                    <a:pt x="41824" y="37748"/>
                    <a:pt x="32587" y="45194"/>
                  </a:cubicBezTo>
                  <a:cubicBezTo>
                    <a:pt x="28159" y="48727"/>
                    <a:pt x="23984" y="51882"/>
                    <a:pt x="18922" y="53901"/>
                  </a:cubicBezTo>
                  <a:lnTo>
                    <a:pt x="31195" y="4936"/>
                  </a:lnTo>
                  <a:close/>
                </a:path>
              </a:pathLst>
            </a:custGeom>
            <a:solidFill>
              <a:srgbClr val="000000"/>
            </a:solidFill>
            <a:ln w="25400"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id="{FAA61D53-D953-FC1D-A454-25FE1BC4A26F}"/>
                </a:ext>
              </a:extLst>
            </p:cNvPr>
            <p:cNvSpPr/>
            <p:nvPr>
              <p:custDataLst>
                <p:tags r:id="rId399"/>
              </p:custDataLst>
            </p:nvPr>
          </p:nvSpPr>
          <p:spPr>
            <a:xfrm>
              <a:off x="10891127" y="7983287"/>
              <a:ext cx="97778" cy="163781"/>
            </a:xfrm>
            <a:custGeom>
              <a:avLst/>
              <a:gdLst>
                <a:gd name="connsiteX0" fmla="*/ 96689 w 97778"/>
                <a:gd name="connsiteY0" fmla="*/ 8170 h 163781"/>
                <a:gd name="connsiteX1" fmla="*/ 98107 w 97778"/>
                <a:gd name="connsiteY1" fmla="*/ 4637 h 163781"/>
                <a:gd name="connsiteX2" fmla="*/ 93678 w 97778"/>
                <a:gd name="connsiteY2" fmla="*/ 220 h 163781"/>
                <a:gd name="connsiteX3" fmla="*/ 89250 w 97778"/>
                <a:gd name="connsiteY3" fmla="*/ 3577 h 163781"/>
                <a:gd name="connsiteX4" fmla="*/ 1745 w 97778"/>
                <a:gd name="connsiteY4" fmla="*/ 156051 h 163781"/>
                <a:gd name="connsiteX5" fmla="*/ 328 w 97778"/>
                <a:gd name="connsiteY5" fmla="*/ 159584 h 163781"/>
                <a:gd name="connsiteX6" fmla="*/ 4756 w 97778"/>
                <a:gd name="connsiteY6" fmla="*/ 164001 h 163781"/>
                <a:gd name="connsiteX7" fmla="*/ 9184 w 97778"/>
                <a:gd name="connsiteY7" fmla="*/ 160645 h 163781"/>
                <a:gd name="connsiteX8" fmla="*/ 96689 w 97778"/>
                <a:gd name="connsiteY8" fmla="*/ 8170 h 16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778" h="163781">
                  <a:moveTo>
                    <a:pt x="96689" y="8170"/>
                  </a:moveTo>
                  <a:cubicBezTo>
                    <a:pt x="97929" y="6050"/>
                    <a:pt x="98107" y="5520"/>
                    <a:pt x="98107" y="4637"/>
                  </a:cubicBezTo>
                  <a:cubicBezTo>
                    <a:pt x="98107" y="2340"/>
                    <a:pt x="96335" y="220"/>
                    <a:pt x="93678" y="220"/>
                  </a:cubicBezTo>
                  <a:cubicBezTo>
                    <a:pt x="91375" y="220"/>
                    <a:pt x="90135" y="1810"/>
                    <a:pt x="89250" y="3577"/>
                  </a:cubicBezTo>
                  <a:lnTo>
                    <a:pt x="1745" y="156051"/>
                  </a:lnTo>
                  <a:cubicBezTo>
                    <a:pt x="505" y="158171"/>
                    <a:pt x="328" y="158701"/>
                    <a:pt x="328" y="159584"/>
                  </a:cubicBezTo>
                  <a:cubicBezTo>
                    <a:pt x="328" y="161881"/>
                    <a:pt x="2099" y="164001"/>
                    <a:pt x="4756" y="164001"/>
                  </a:cubicBezTo>
                  <a:cubicBezTo>
                    <a:pt x="7059" y="164001"/>
                    <a:pt x="8299" y="162411"/>
                    <a:pt x="9184" y="160645"/>
                  </a:cubicBezTo>
                  <a:lnTo>
                    <a:pt x="96689" y="8170"/>
                  </a:lnTo>
                  <a:close/>
                </a:path>
              </a:pathLst>
            </a:custGeom>
            <a:solidFill>
              <a:srgbClr val="000000"/>
            </a:solidFill>
            <a:ln w="25400" cap="flat">
              <a:no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id="{A6323C50-C674-C9D2-2F5E-F3E9C39D6C69}"/>
                </a:ext>
              </a:extLst>
            </p:cNvPr>
            <p:cNvSpPr/>
            <p:nvPr>
              <p:custDataLst>
                <p:tags r:id="rId400"/>
              </p:custDataLst>
            </p:nvPr>
          </p:nvSpPr>
          <p:spPr>
            <a:xfrm>
              <a:off x="10873414" y="8041415"/>
              <a:ext cx="130371" cy="47526"/>
            </a:xfrm>
            <a:custGeom>
              <a:avLst/>
              <a:gdLst>
                <a:gd name="connsiteX0" fmla="*/ 123968 w 130371"/>
                <a:gd name="connsiteY0" fmla="*/ 8877 h 47526"/>
                <a:gd name="connsiteX1" fmla="*/ 130700 w 130371"/>
                <a:gd name="connsiteY1" fmla="*/ 4460 h 47526"/>
                <a:gd name="connsiteX2" fmla="*/ 124145 w 130371"/>
                <a:gd name="connsiteY2" fmla="*/ 220 h 47526"/>
                <a:gd name="connsiteX3" fmla="*/ 6882 w 130371"/>
                <a:gd name="connsiteY3" fmla="*/ 220 h 47526"/>
                <a:gd name="connsiteX4" fmla="*/ 328 w 130371"/>
                <a:gd name="connsiteY4" fmla="*/ 4460 h 47526"/>
                <a:gd name="connsiteX5" fmla="*/ 7059 w 130371"/>
                <a:gd name="connsiteY5" fmla="*/ 8877 h 47526"/>
                <a:gd name="connsiteX6" fmla="*/ 123968 w 130371"/>
                <a:gd name="connsiteY6" fmla="*/ 8877 h 47526"/>
                <a:gd name="connsiteX7" fmla="*/ 124145 w 130371"/>
                <a:gd name="connsiteY7" fmla="*/ 47747 h 47526"/>
                <a:gd name="connsiteX8" fmla="*/ 130700 w 130371"/>
                <a:gd name="connsiteY8" fmla="*/ 43506 h 47526"/>
                <a:gd name="connsiteX9" fmla="*/ 123968 w 130371"/>
                <a:gd name="connsiteY9" fmla="*/ 39089 h 47526"/>
                <a:gd name="connsiteX10" fmla="*/ 7059 w 130371"/>
                <a:gd name="connsiteY10" fmla="*/ 39089 h 47526"/>
                <a:gd name="connsiteX11" fmla="*/ 328 w 130371"/>
                <a:gd name="connsiteY11" fmla="*/ 43506 h 47526"/>
                <a:gd name="connsiteX12" fmla="*/ 6882 w 130371"/>
                <a:gd name="connsiteY12" fmla="*/ 47747 h 47526"/>
                <a:gd name="connsiteX13" fmla="*/ 124145 w 130371"/>
                <a:gd name="connsiteY13" fmla="*/ 47747 h 4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526">
                  <a:moveTo>
                    <a:pt x="123968" y="8877"/>
                  </a:moveTo>
                  <a:cubicBezTo>
                    <a:pt x="126625" y="8877"/>
                    <a:pt x="130700" y="8877"/>
                    <a:pt x="130700" y="4460"/>
                  </a:cubicBezTo>
                  <a:cubicBezTo>
                    <a:pt x="130700" y="220"/>
                    <a:pt x="126448" y="220"/>
                    <a:pt x="124145" y="220"/>
                  </a:cubicBezTo>
                  <a:lnTo>
                    <a:pt x="6882" y="220"/>
                  </a:lnTo>
                  <a:cubicBezTo>
                    <a:pt x="4579" y="220"/>
                    <a:pt x="328" y="220"/>
                    <a:pt x="328" y="4460"/>
                  </a:cubicBezTo>
                  <a:cubicBezTo>
                    <a:pt x="328" y="8877"/>
                    <a:pt x="4402" y="8877"/>
                    <a:pt x="7059" y="8877"/>
                  </a:cubicBezTo>
                  <a:lnTo>
                    <a:pt x="123968" y="8877"/>
                  </a:lnTo>
                  <a:close/>
                  <a:moveTo>
                    <a:pt x="124145" y="47747"/>
                  </a:moveTo>
                  <a:cubicBezTo>
                    <a:pt x="126448" y="47747"/>
                    <a:pt x="130700" y="47747"/>
                    <a:pt x="130700" y="43506"/>
                  </a:cubicBezTo>
                  <a:cubicBezTo>
                    <a:pt x="130700" y="39089"/>
                    <a:pt x="126625" y="39089"/>
                    <a:pt x="123968" y="39089"/>
                  </a:cubicBezTo>
                  <a:lnTo>
                    <a:pt x="7059" y="39089"/>
                  </a:lnTo>
                  <a:cubicBezTo>
                    <a:pt x="4402" y="39089"/>
                    <a:pt x="328" y="39089"/>
                    <a:pt x="328" y="43506"/>
                  </a:cubicBezTo>
                  <a:cubicBezTo>
                    <a:pt x="328" y="47747"/>
                    <a:pt x="4579" y="47747"/>
                    <a:pt x="6882" y="47747"/>
                  </a:cubicBezTo>
                  <a:lnTo>
                    <a:pt x="124145" y="47747"/>
                  </a:lnTo>
                  <a:close/>
                </a:path>
              </a:pathLst>
            </a:custGeom>
            <a:solidFill>
              <a:srgbClr val="000000"/>
            </a:solidFill>
            <a:ln w="25400"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0C9F9074-5548-60F8-43CC-0AE7AFE0E185}"/>
                </a:ext>
              </a:extLst>
            </p:cNvPr>
            <p:cNvSpPr/>
            <p:nvPr>
              <p:custDataLst>
                <p:tags r:id="rId401"/>
              </p:custDataLst>
            </p:nvPr>
          </p:nvSpPr>
          <p:spPr>
            <a:xfrm>
              <a:off x="11016183" y="8031521"/>
              <a:ext cx="98841" cy="112191"/>
            </a:xfrm>
            <a:custGeom>
              <a:avLst/>
              <a:gdLst>
                <a:gd name="connsiteX0" fmla="*/ 13796 w 98841"/>
                <a:gd name="connsiteY0" fmla="*/ 99690 h 112191"/>
                <a:gd name="connsiteX1" fmla="*/ 5116 w 98841"/>
                <a:gd name="connsiteY1" fmla="*/ 106051 h 112191"/>
                <a:gd name="connsiteX2" fmla="*/ 334 w 98841"/>
                <a:gd name="connsiteY2" fmla="*/ 109761 h 112191"/>
                <a:gd name="connsiteX3" fmla="*/ 2814 w 98841"/>
                <a:gd name="connsiteY3" fmla="*/ 112411 h 112191"/>
                <a:gd name="connsiteX4" fmla="*/ 18047 w 98841"/>
                <a:gd name="connsiteY4" fmla="*/ 111704 h 112191"/>
                <a:gd name="connsiteX5" fmla="*/ 36647 w 98841"/>
                <a:gd name="connsiteY5" fmla="*/ 112411 h 112191"/>
                <a:gd name="connsiteX6" fmla="*/ 40189 w 98841"/>
                <a:gd name="connsiteY6" fmla="*/ 108524 h 112191"/>
                <a:gd name="connsiteX7" fmla="*/ 35584 w 98841"/>
                <a:gd name="connsiteY7" fmla="*/ 106051 h 112191"/>
                <a:gd name="connsiteX8" fmla="*/ 26904 w 98841"/>
                <a:gd name="connsiteY8" fmla="*/ 103931 h 112191"/>
                <a:gd name="connsiteX9" fmla="*/ 28853 w 98841"/>
                <a:gd name="connsiteY9" fmla="*/ 95803 h 112191"/>
                <a:gd name="connsiteX10" fmla="*/ 35407 w 98841"/>
                <a:gd name="connsiteY10" fmla="*/ 69478 h 112191"/>
                <a:gd name="connsiteX11" fmla="*/ 53652 w 98841"/>
                <a:gd name="connsiteY11" fmla="*/ 79902 h 112191"/>
                <a:gd name="connsiteX12" fmla="*/ 99175 w 98841"/>
                <a:gd name="connsiteY12" fmla="*/ 29725 h 112191"/>
                <a:gd name="connsiteX13" fmla="*/ 72605 w 98841"/>
                <a:gd name="connsiteY13" fmla="*/ 220 h 112191"/>
                <a:gd name="connsiteX14" fmla="*/ 47452 w 98841"/>
                <a:gd name="connsiteY14" fmla="*/ 12587 h 112191"/>
                <a:gd name="connsiteX15" fmla="*/ 29207 w 98841"/>
                <a:gd name="connsiteY15" fmla="*/ 220 h 112191"/>
                <a:gd name="connsiteX16" fmla="*/ 15213 w 98841"/>
                <a:gd name="connsiteY16" fmla="*/ 9584 h 112191"/>
                <a:gd name="connsiteX17" fmla="*/ 8836 w 98841"/>
                <a:gd name="connsiteY17" fmla="*/ 27252 h 112191"/>
                <a:gd name="connsiteX18" fmla="*/ 11848 w 98841"/>
                <a:gd name="connsiteY18" fmla="*/ 29549 h 112191"/>
                <a:gd name="connsiteX19" fmla="*/ 15745 w 98841"/>
                <a:gd name="connsiteY19" fmla="*/ 24248 h 112191"/>
                <a:gd name="connsiteX20" fmla="*/ 28675 w 98841"/>
                <a:gd name="connsiteY20" fmla="*/ 5167 h 112191"/>
                <a:gd name="connsiteX21" fmla="*/ 34521 w 98841"/>
                <a:gd name="connsiteY21" fmla="*/ 13824 h 112191"/>
                <a:gd name="connsiteX22" fmla="*/ 33990 w 98841"/>
                <a:gd name="connsiteY22" fmla="*/ 19125 h 112191"/>
                <a:gd name="connsiteX23" fmla="*/ 13796 w 98841"/>
                <a:gd name="connsiteY23" fmla="*/ 99690 h 112191"/>
                <a:gd name="connsiteX24" fmla="*/ 47275 w 98841"/>
                <a:gd name="connsiteY24" fmla="*/ 21421 h 112191"/>
                <a:gd name="connsiteX25" fmla="*/ 72074 w 98841"/>
                <a:gd name="connsiteY25" fmla="*/ 5167 h 112191"/>
                <a:gd name="connsiteX26" fmla="*/ 85005 w 98841"/>
                <a:gd name="connsiteY26" fmla="*/ 22305 h 112191"/>
                <a:gd name="connsiteX27" fmla="*/ 75794 w 98841"/>
                <a:gd name="connsiteY27" fmla="*/ 57817 h 112191"/>
                <a:gd name="connsiteX28" fmla="*/ 53652 w 98841"/>
                <a:gd name="connsiteY28" fmla="*/ 74955 h 112191"/>
                <a:gd name="connsiteX29" fmla="*/ 37887 w 98841"/>
                <a:gd name="connsiteY29" fmla="*/ 59584 h 112191"/>
                <a:gd name="connsiteX30" fmla="*/ 38418 w 98841"/>
                <a:gd name="connsiteY30" fmla="*/ 56934 h 112191"/>
                <a:gd name="connsiteX31" fmla="*/ 47275 w 98841"/>
                <a:gd name="connsiteY31" fmla="*/ 21421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796" y="99690"/>
                  </a:moveTo>
                  <a:cubicBezTo>
                    <a:pt x="12556" y="104637"/>
                    <a:pt x="12202" y="106051"/>
                    <a:pt x="5116" y="106051"/>
                  </a:cubicBezTo>
                  <a:cubicBezTo>
                    <a:pt x="2814" y="106051"/>
                    <a:pt x="334" y="106051"/>
                    <a:pt x="334" y="109761"/>
                  </a:cubicBezTo>
                  <a:cubicBezTo>
                    <a:pt x="334" y="111704"/>
                    <a:pt x="1928" y="112411"/>
                    <a:pt x="2814" y="112411"/>
                  </a:cubicBezTo>
                  <a:cubicBezTo>
                    <a:pt x="7419" y="112411"/>
                    <a:pt x="13265" y="111704"/>
                    <a:pt x="18047" y="111704"/>
                  </a:cubicBezTo>
                  <a:cubicBezTo>
                    <a:pt x="24070" y="111704"/>
                    <a:pt x="30801" y="112411"/>
                    <a:pt x="36647" y="112411"/>
                  </a:cubicBezTo>
                  <a:cubicBezTo>
                    <a:pt x="38241" y="112411"/>
                    <a:pt x="40189" y="111881"/>
                    <a:pt x="40189" y="108524"/>
                  </a:cubicBezTo>
                  <a:cubicBezTo>
                    <a:pt x="40189" y="106051"/>
                    <a:pt x="37709" y="106051"/>
                    <a:pt x="35584" y="106051"/>
                  </a:cubicBezTo>
                  <a:cubicBezTo>
                    <a:pt x="31687" y="106051"/>
                    <a:pt x="26904" y="106051"/>
                    <a:pt x="26904" y="103931"/>
                  </a:cubicBezTo>
                  <a:cubicBezTo>
                    <a:pt x="26904" y="103047"/>
                    <a:pt x="28144" y="98453"/>
                    <a:pt x="28853" y="95803"/>
                  </a:cubicBezTo>
                  <a:cubicBezTo>
                    <a:pt x="30978" y="86439"/>
                    <a:pt x="33458" y="76899"/>
                    <a:pt x="35407" y="69478"/>
                  </a:cubicBezTo>
                  <a:cubicBezTo>
                    <a:pt x="37532" y="73012"/>
                    <a:pt x="43023" y="79902"/>
                    <a:pt x="53652" y="79902"/>
                  </a:cubicBezTo>
                  <a:cubicBezTo>
                    <a:pt x="75262" y="79902"/>
                    <a:pt x="99175" y="56050"/>
                    <a:pt x="99175" y="29725"/>
                  </a:cubicBezTo>
                  <a:cubicBezTo>
                    <a:pt x="99175" y="9054"/>
                    <a:pt x="84827" y="220"/>
                    <a:pt x="72605" y="220"/>
                  </a:cubicBezTo>
                  <a:cubicBezTo>
                    <a:pt x="61623" y="220"/>
                    <a:pt x="52235" y="7640"/>
                    <a:pt x="47452" y="12587"/>
                  </a:cubicBezTo>
                  <a:cubicBezTo>
                    <a:pt x="44441" y="2517"/>
                    <a:pt x="34521" y="220"/>
                    <a:pt x="29207" y="220"/>
                  </a:cubicBezTo>
                  <a:cubicBezTo>
                    <a:pt x="22299" y="220"/>
                    <a:pt x="18047" y="4813"/>
                    <a:pt x="15213" y="9584"/>
                  </a:cubicBezTo>
                  <a:cubicBezTo>
                    <a:pt x="11670" y="15591"/>
                    <a:pt x="8836" y="26192"/>
                    <a:pt x="8836" y="27252"/>
                  </a:cubicBezTo>
                  <a:cubicBezTo>
                    <a:pt x="8836" y="29549"/>
                    <a:pt x="11316" y="29549"/>
                    <a:pt x="11848" y="29549"/>
                  </a:cubicBezTo>
                  <a:cubicBezTo>
                    <a:pt x="14327" y="29549"/>
                    <a:pt x="14505" y="29019"/>
                    <a:pt x="15745" y="24248"/>
                  </a:cubicBezTo>
                  <a:cubicBezTo>
                    <a:pt x="18402" y="14001"/>
                    <a:pt x="21767" y="5167"/>
                    <a:pt x="28675" y="5167"/>
                  </a:cubicBezTo>
                  <a:cubicBezTo>
                    <a:pt x="33281" y="5167"/>
                    <a:pt x="34521" y="9054"/>
                    <a:pt x="34521" y="13824"/>
                  </a:cubicBezTo>
                  <a:cubicBezTo>
                    <a:pt x="34521" y="15768"/>
                    <a:pt x="34167" y="18064"/>
                    <a:pt x="33990" y="19125"/>
                  </a:cubicBezTo>
                  <a:lnTo>
                    <a:pt x="13796" y="99690"/>
                  </a:lnTo>
                  <a:close/>
                  <a:moveTo>
                    <a:pt x="47275" y="21421"/>
                  </a:moveTo>
                  <a:cubicBezTo>
                    <a:pt x="57549" y="7817"/>
                    <a:pt x="66405" y="5167"/>
                    <a:pt x="72074" y="5167"/>
                  </a:cubicBezTo>
                  <a:cubicBezTo>
                    <a:pt x="78982" y="5167"/>
                    <a:pt x="85005" y="10291"/>
                    <a:pt x="85005" y="22305"/>
                  </a:cubicBezTo>
                  <a:cubicBezTo>
                    <a:pt x="85005" y="29549"/>
                    <a:pt x="81108" y="47570"/>
                    <a:pt x="75794" y="57817"/>
                  </a:cubicBezTo>
                  <a:cubicBezTo>
                    <a:pt x="71365" y="66475"/>
                    <a:pt x="62686" y="74955"/>
                    <a:pt x="53652" y="74955"/>
                  </a:cubicBezTo>
                  <a:cubicBezTo>
                    <a:pt x="41075" y="74955"/>
                    <a:pt x="37887" y="61351"/>
                    <a:pt x="37887" y="59584"/>
                  </a:cubicBezTo>
                  <a:cubicBezTo>
                    <a:pt x="37887" y="58877"/>
                    <a:pt x="38241" y="57641"/>
                    <a:pt x="38418" y="56934"/>
                  </a:cubicBezTo>
                  <a:lnTo>
                    <a:pt x="47275" y="21421"/>
                  </a:lnTo>
                  <a:close/>
                </a:path>
              </a:pathLst>
            </a:custGeom>
            <a:solidFill>
              <a:srgbClr val="000000"/>
            </a:solidFill>
            <a:ln w="25400"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B16140F3-C5F7-8FD7-968D-6891F6040F6C}"/>
                </a:ext>
              </a:extLst>
            </p:cNvPr>
            <p:cNvSpPr/>
            <p:nvPr>
              <p:custDataLst>
                <p:tags r:id="rId402"/>
              </p:custDataLst>
            </p:nvPr>
          </p:nvSpPr>
          <p:spPr>
            <a:xfrm>
              <a:off x="11136366" y="8048718"/>
              <a:ext cx="68829" cy="88888"/>
            </a:xfrm>
            <a:custGeom>
              <a:avLst/>
              <a:gdLst>
                <a:gd name="connsiteX0" fmla="*/ 31210 w 68829"/>
                <a:gd name="connsiteY0" fmla="*/ 4935 h 88888"/>
                <a:gd name="connsiteX1" fmla="*/ 31716 w 68829"/>
                <a:gd name="connsiteY1" fmla="*/ 2285 h 88888"/>
                <a:gd name="connsiteX2" fmla="*/ 27794 w 68829"/>
                <a:gd name="connsiteY2" fmla="*/ 265 h 88888"/>
                <a:gd name="connsiteX3" fmla="*/ 12231 w 68829"/>
                <a:gd name="connsiteY3" fmla="*/ 1401 h 88888"/>
                <a:gd name="connsiteX4" fmla="*/ 9195 w 68829"/>
                <a:gd name="connsiteY4" fmla="*/ 2158 h 88888"/>
                <a:gd name="connsiteX5" fmla="*/ 8309 w 68829"/>
                <a:gd name="connsiteY5" fmla="*/ 5061 h 88888"/>
                <a:gd name="connsiteX6" fmla="*/ 12105 w 68829"/>
                <a:gd name="connsiteY6" fmla="*/ 7206 h 88888"/>
                <a:gd name="connsiteX7" fmla="*/ 16407 w 68829"/>
                <a:gd name="connsiteY7" fmla="*/ 7459 h 88888"/>
                <a:gd name="connsiteX8" fmla="*/ 18937 w 68829"/>
                <a:gd name="connsiteY8" fmla="*/ 9099 h 88888"/>
                <a:gd name="connsiteX9" fmla="*/ 18304 w 68829"/>
                <a:gd name="connsiteY9" fmla="*/ 12002 h 88888"/>
                <a:gd name="connsiteX10" fmla="*/ 844 w 68829"/>
                <a:gd name="connsiteY10" fmla="*/ 81664 h 88888"/>
                <a:gd name="connsiteX11" fmla="*/ 338 w 68829"/>
                <a:gd name="connsiteY11" fmla="*/ 84567 h 88888"/>
                <a:gd name="connsiteX12" fmla="*/ 5146 w 68829"/>
                <a:gd name="connsiteY12" fmla="*/ 89110 h 88888"/>
                <a:gd name="connsiteX13" fmla="*/ 11725 w 68829"/>
                <a:gd name="connsiteY13" fmla="*/ 82674 h 88888"/>
                <a:gd name="connsiteX14" fmla="*/ 17419 w 68829"/>
                <a:gd name="connsiteY14" fmla="*/ 59453 h 88888"/>
                <a:gd name="connsiteX15" fmla="*/ 36524 w 68829"/>
                <a:gd name="connsiteY15" fmla="*/ 69423 h 88888"/>
                <a:gd name="connsiteX16" fmla="*/ 36145 w 68829"/>
                <a:gd name="connsiteY16" fmla="*/ 72325 h 88888"/>
                <a:gd name="connsiteX17" fmla="*/ 35765 w 68829"/>
                <a:gd name="connsiteY17" fmla="*/ 75606 h 88888"/>
                <a:gd name="connsiteX18" fmla="*/ 51201 w 68829"/>
                <a:gd name="connsiteY18" fmla="*/ 89110 h 88888"/>
                <a:gd name="connsiteX19" fmla="*/ 69168 w 68829"/>
                <a:gd name="connsiteY19" fmla="*/ 69549 h 88888"/>
                <a:gd name="connsiteX20" fmla="*/ 66511 w 68829"/>
                <a:gd name="connsiteY20" fmla="*/ 67782 h 88888"/>
                <a:gd name="connsiteX21" fmla="*/ 63474 w 68829"/>
                <a:gd name="connsiteY21" fmla="*/ 70685 h 88888"/>
                <a:gd name="connsiteX22" fmla="*/ 51707 w 68829"/>
                <a:gd name="connsiteY22" fmla="*/ 84819 h 88888"/>
                <a:gd name="connsiteX23" fmla="*/ 46393 w 68829"/>
                <a:gd name="connsiteY23" fmla="*/ 77373 h 88888"/>
                <a:gd name="connsiteX24" fmla="*/ 46899 w 68829"/>
                <a:gd name="connsiteY24" fmla="*/ 73335 h 88888"/>
                <a:gd name="connsiteX25" fmla="*/ 47532 w 68829"/>
                <a:gd name="connsiteY25" fmla="*/ 69044 h 88888"/>
                <a:gd name="connsiteX26" fmla="*/ 25263 w 68829"/>
                <a:gd name="connsiteY26" fmla="*/ 55415 h 88888"/>
                <a:gd name="connsiteX27" fmla="*/ 36145 w 68829"/>
                <a:gd name="connsiteY27" fmla="*/ 47338 h 88888"/>
                <a:gd name="connsiteX28" fmla="*/ 57527 w 68829"/>
                <a:gd name="connsiteY28" fmla="*/ 36232 h 88888"/>
                <a:gd name="connsiteX29" fmla="*/ 61956 w 68829"/>
                <a:gd name="connsiteY29" fmla="*/ 37747 h 88888"/>
                <a:gd name="connsiteX30" fmla="*/ 60944 w 68829"/>
                <a:gd name="connsiteY30" fmla="*/ 38125 h 88888"/>
                <a:gd name="connsiteX31" fmla="*/ 55123 w 68829"/>
                <a:gd name="connsiteY31" fmla="*/ 45697 h 88888"/>
                <a:gd name="connsiteX32" fmla="*/ 60817 w 68829"/>
                <a:gd name="connsiteY32" fmla="*/ 50871 h 88888"/>
                <a:gd name="connsiteX33" fmla="*/ 68662 w 68829"/>
                <a:gd name="connsiteY33" fmla="*/ 41911 h 88888"/>
                <a:gd name="connsiteX34" fmla="*/ 57780 w 68829"/>
                <a:gd name="connsiteY34" fmla="*/ 31941 h 88888"/>
                <a:gd name="connsiteX35" fmla="*/ 32602 w 68829"/>
                <a:gd name="connsiteY35" fmla="*/ 45192 h 88888"/>
                <a:gd name="connsiteX36" fmla="*/ 18937 w 68829"/>
                <a:gd name="connsiteY36" fmla="*/ 53900 h 88888"/>
                <a:gd name="connsiteX37" fmla="*/ 31210 w 68829"/>
                <a:gd name="connsiteY37" fmla="*/ 4935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210" y="4935"/>
                  </a:moveTo>
                  <a:cubicBezTo>
                    <a:pt x="31716" y="3168"/>
                    <a:pt x="31716" y="2916"/>
                    <a:pt x="31716" y="2285"/>
                  </a:cubicBezTo>
                  <a:cubicBezTo>
                    <a:pt x="31716" y="139"/>
                    <a:pt x="29818" y="139"/>
                    <a:pt x="27794" y="265"/>
                  </a:cubicBezTo>
                  <a:lnTo>
                    <a:pt x="12231" y="1401"/>
                  </a:lnTo>
                  <a:cubicBezTo>
                    <a:pt x="10080" y="1527"/>
                    <a:pt x="9827" y="1654"/>
                    <a:pt x="9195" y="2158"/>
                  </a:cubicBezTo>
                  <a:cubicBezTo>
                    <a:pt x="8689" y="2789"/>
                    <a:pt x="8309" y="4304"/>
                    <a:pt x="8309" y="5061"/>
                  </a:cubicBezTo>
                  <a:cubicBezTo>
                    <a:pt x="8309" y="7206"/>
                    <a:pt x="10333" y="7206"/>
                    <a:pt x="12105" y="7206"/>
                  </a:cubicBezTo>
                  <a:cubicBezTo>
                    <a:pt x="12231" y="7206"/>
                    <a:pt x="14509" y="7206"/>
                    <a:pt x="16407" y="7459"/>
                  </a:cubicBezTo>
                  <a:cubicBezTo>
                    <a:pt x="18811" y="7711"/>
                    <a:pt x="18937" y="8090"/>
                    <a:pt x="18937" y="9099"/>
                  </a:cubicBezTo>
                  <a:cubicBezTo>
                    <a:pt x="18937" y="9478"/>
                    <a:pt x="18937" y="9730"/>
                    <a:pt x="18304" y="12002"/>
                  </a:cubicBezTo>
                  <a:lnTo>
                    <a:pt x="844" y="81664"/>
                  </a:lnTo>
                  <a:cubicBezTo>
                    <a:pt x="338" y="83557"/>
                    <a:pt x="338" y="83809"/>
                    <a:pt x="338" y="84567"/>
                  </a:cubicBezTo>
                  <a:cubicBezTo>
                    <a:pt x="338" y="87469"/>
                    <a:pt x="2615" y="89110"/>
                    <a:pt x="5146" y="89110"/>
                  </a:cubicBezTo>
                  <a:cubicBezTo>
                    <a:pt x="10080" y="89110"/>
                    <a:pt x="11219" y="84440"/>
                    <a:pt x="11725" y="82674"/>
                  </a:cubicBezTo>
                  <a:lnTo>
                    <a:pt x="17419" y="59453"/>
                  </a:lnTo>
                  <a:cubicBezTo>
                    <a:pt x="20708" y="59579"/>
                    <a:pt x="36524" y="60462"/>
                    <a:pt x="36524" y="69423"/>
                  </a:cubicBezTo>
                  <a:cubicBezTo>
                    <a:pt x="36524" y="70306"/>
                    <a:pt x="36524" y="70811"/>
                    <a:pt x="36145" y="72325"/>
                  </a:cubicBezTo>
                  <a:cubicBezTo>
                    <a:pt x="35765" y="74092"/>
                    <a:pt x="35765" y="74849"/>
                    <a:pt x="35765" y="75606"/>
                  </a:cubicBezTo>
                  <a:cubicBezTo>
                    <a:pt x="35765" y="84567"/>
                    <a:pt x="43863" y="89110"/>
                    <a:pt x="51201" y="89110"/>
                  </a:cubicBezTo>
                  <a:cubicBezTo>
                    <a:pt x="64107" y="89110"/>
                    <a:pt x="69168" y="71063"/>
                    <a:pt x="69168" y="69549"/>
                  </a:cubicBezTo>
                  <a:cubicBezTo>
                    <a:pt x="69168" y="67782"/>
                    <a:pt x="67017" y="67782"/>
                    <a:pt x="66511" y="67782"/>
                  </a:cubicBezTo>
                  <a:cubicBezTo>
                    <a:pt x="64360" y="67782"/>
                    <a:pt x="64107" y="68413"/>
                    <a:pt x="63474" y="70685"/>
                  </a:cubicBezTo>
                  <a:cubicBezTo>
                    <a:pt x="62209" y="75102"/>
                    <a:pt x="58540" y="84819"/>
                    <a:pt x="51707" y="84819"/>
                  </a:cubicBezTo>
                  <a:cubicBezTo>
                    <a:pt x="47026" y="84819"/>
                    <a:pt x="46393" y="80150"/>
                    <a:pt x="46393" y="77373"/>
                  </a:cubicBezTo>
                  <a:cubicBezTo>
                    <a:pt x="46393" y="77247"/>
                    <a:pt x="46393" y="75480"/>
                    <a:pt x="46899" y="73335"/>
                  </a:cubicBezTo>
                  <a:cubicBezTo>
                    <a:pt x="47405" y="71316"/>
                    <a:pt x="47532" y="70054"/>
                    <a:pt x="47532" y="69044"/>
                  </a:cubicBezTo>
                  <a:cubicBezTo>
                    <a:pt x="47532" y="57938"/>
                    <a:pt x="33614" y="56046"/>
                    <a:pt x="25263" y="55415"/>
                  </a:cubicBezTo>
                  <a:cubicBezTo>
                    <a:pt x="28806" y="53395"/>
                    <a:pt x="34120" y="49105"/>
                    <a:pt x="36145" y="47338"/>
                  </a:cubicBezTo>
                  <a:cubicBezTo>
                    <a:pt x="43357" y="41659"/>
                    <a:pt x="50315" y="36232"/>
                    <a:pt x="57527" y="36232"/>
                  </a:cubicBezTo>
                  <a:cubicBezTo>
                    <a:pt x="60437" y="36232"/>
                    <a:pt x="61197" y="36989"/>
                    <a:pt x="61956" y="37747"/>
                  </a:cubicBezTo>
                  <a:cubicBezTo>
                    <a:pt x="61829" y="37747"/>
                    <a:pt x="61197" y="38125"/>
                    <a:pt x="60944" y="38125"/>
                  </a:cubicBezTo>
                  <a:cubicBezTo>
                    <a:pt x="55123" y="40144"/>
                    <a:pt x="55123" y="45319"/>
                    <a:pt x="55123" y="45697"/>
                  </a:cubicBezTo>
                  <a:cubicBezTo>
                    <a:pt x="55123" y="47843"/>
                    <a:pt x="56642" y="50871"/>
                    <a:pt x="60817" y="50871"/>
                  </a:cubicBezTo>
                  <a:cubicBezTo>
                    <a:pt x="63348" y="50871"/>
                    <a:pt x="68662" y="48852"/>
                    <a:pt x="68662" y="41911"/>
                  </a:cubicBezTo>
                  <a:cubicBezTo>
                    <a:pt x="68662" y="35727"/>
                    <a:pt x="63854" y="31941"/>
                    <a:pt x="57780" y="31941"/>
                  </a:cubicBezTo>
                  <a:cubicBezTo>
                    <a:pt x="49177" y="31941"/>
                    <a:pt x="41838" y="37747"/>
                    <a:pt x="32602" y="45192"/>
                  </a:cubicBezTo>
                  <a:cubicBezTo>
                    <a:pt x="28173" y="48726"/>
                    <a:pt x="23998" y="51881"/>
                    <a:pt x="18937" y="53900"/>
                  </a:cubicBezTo>
                  <a:lnTo>
                    <a:pt x="31210" y="4935"/>
                  </a:lnTo>
                  <a:close/>
                </a:path>
              </a:pathLst>
            </a:custGeom>
            <a:solidFill>
              <a:srgbClr val="000000"/>
            </a:solidFill>
            <a:ln w="25400"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id="{B807E3D6-CAD8-CEED-4C56-E28572DF9E35}"/>
                </a:ext>
              </a:extLst>
            </p:cNvPr>
            <p:cNvSpPr/>
            <p:nvPr>
              <p:custDataLst>
                <p:tags r:id="rId403"/>
              </p:custDataLst>
            </p:nvPr>
          </p:nvSpPr>
          <p:spPr>
            <a:xfrm>
              <a:off x="11303586" y="7608283"/>
              <a:ext cx="10122" cy="252398"/>
            </a:xfrm>
            <a:custGeom>
              <a:avLst/>
              <a:gdLst>
                <a:gd name="connsiteX0" fmla="*/ 10466 w 10122"/>
                <a:gd name="connsiteY0" fmla="*/ 9294 h 252398"/>
                <a:gd name="connsiteX1" fmla="*/ 5405 w 10122"/>
                <a:gd name="connsiteY1" fmla="*/ 208 h 252398"/>
                <a:gd name="connsiteX2" fmla="*/ 344 w 10122"/>
                <a:gd name="connsiteY2" fmla="*/ 9294 h 252398"/>
                <a:gd name="connsiteX3" fmla="*/ 344 w 10122"/>
                <a:gd name="connsiteY3" fmla="*/ 243520 h 252398"/>
                <a:gd name="connsiteX4" fmla="*/ 5405 w 10122"/>
                <a:gd name="connsiteY4" fmla="*/ 252606 h 252398"/>
                <a:gd name="connsiteX5" fmla="*/ 10466 w 10122"/>
                <a:gd name="connsiteY5" fmla="*/ 243520 h 252398"/>
                <a:gd name="connsiteX6" fmla="*/ 10466 w 10122"/>
                <a:gd name="connsiteY6" fmla="*/ 9294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466" y="9294"/>
                  </a:moveTo>
                  <a:cubicBezTo>
                    <a:pt x="10466" y="4751"/>
                    <a:pt x="10466" y="208"/>
                    <a:pt x="5405" y="208"/>
                  </a:cubicBezTo>
                  <a:cubicBezTo>
                    <a:pt x="344" y="208"/>
                    <a:pt x="344" y="4751"/>
                    <a:pt x="344" y="9294"/>
                  </a:cubicBezTo>
                  <a:lnTo>
                    <a:pt x="344" y="243520"/>
                  </a:lnTo>
                  <a:cubicBezTo>
                    <a:pt x="344" y="248063"/>
                    <a:pt x="344" y="252606"/>
                    <a:pt x="5405" y="252606"/>
                  </a:cubicBezTo>
                  <a:cubicBezTo>
                    <a:pt x="10466" y="252606"/>
                    <a:pt x="10466" y="248063"/>
                    <a:pt x="10466" y="243520"/>
                  </a:cubicBezTo>
                  <a:lnTo>
                    <a:pt x="10466" y="9294"/>
                  </a:lnTo>
                  <a:close/>
                </a:path>
              </a:pathLst>
            </a:custGeom>
            <a:solidFill>
              <a:srgbClr val="000000"/>
            </a:solidFill>
            <a:ln w="25400"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id="{DD73D9E7-54DA-7DA1-DB4C-944C3AB002F9}"/>
                </a:ext>
              </a:extLst>
            </p:cNvPr>
            <p:cNvSpPr/>
            <p:nvPr>
              <p:custDataLst>
                <p:tags r:id="rId404"/>
              </p:custDataLst>
            </p:nvPr>
          </p:nvSpPr>
          <p:spPr>
            <a:xfrm>
              <a:off x="11335668" y="7686022"/>
              <a:ext cx="132092" cy="160525"/>
            </a:xfrm>
            <a:custGeom>
              <a:avLst/>
              <a:gdLst>
                <a:gd name="connsiteX0" fmla="*/ 19832 w 132092"/>
                <a:gd name="connsiteY0" fmla="*/ 142560 h 160525"/>
                <a:gd name="connsiteX1" fmla="*/ 6167 w 132092"/>
                <a:gd name="connsiteY1" fmla="*/ 152909 h 160525"/>
                <a:gd name="connsiteX2" fmla="*/ 347 w 132092"/>
                <a:gd name="connsiteY2" fmla="*/ 157704 h 160525"/>
                <a:gd name="connsiteX3" fmla="*/ 3636 w 132092"/>
                <a:gd name="connsiteY3" fmla="*/ 160733 h 160525"/>
                <a:gd name="connsiteX4" fmla="*/ 24893 w 132092"/>
                <a:gd name="connsiteY4" fmla="*/ 159976 h 160525"/>
                <a:gd name="connsiteX5" fmla="*/ 49945 w 132092"/>
                <a:gd name="connsiteY5" fmla="*/ 160733 h 160525"/>
                <a:gd name="connsiteX6" fmla="*/ 54500 w 132092"/>
                <a:gd name="connsiteY6" fmla="*/ 155685 h 160525"/>
                <a:gd name="connsiteX7" fmla="*/ 48426 w 132092"/>
                <a:gd name="connsiteY7" fmla="*/ 152909 h 160525"/>
                <a:gd name="connsiteX8" fmla="*/ 35774 w 132092"/>
                <a:gd name="connsiteY8" fmla="*/ 148870 h 160525"/>
                <a:gd name="connsiteX9" fmla="*/ 48173 w 132092"/>
                <a:gd name="connsiteY9" fmla="*/ 98391 h 160525"/>
                <a:gd name="connsiteX10" fmla="*/ 71454 w 132092"/>
                <a:gd name="connsiteY10" fmla="*/ 114544 h 160525"/>
                <a:gd name="connsiteX11" fmla="*/ 132439 w 132092"/>
                <a:gd name="connsiteY11" fmla="*/ 40591 h 160525"/>
                <a:gd name="connsiteX12" fmla="*/ 98783 w 132092"/>
                <a:gd name="connsiteY12" fmla="*/ 208 h 160525"/>
                <a:gd name="connsiteX13" fmla="*/ 65634 w 132092"/>
                <a:gd name="connsiteY13" fmla="*/ 19137 h 160525"/>
                <a:gd name="connsiteX14" fmla="*/ 42859 w 132092"/>
                <a:gd name="connsiteY14" fmla="*/ 208 h 160525"/>
                <a:gd name="connsiteX15" fmla="*/ 24133 w 132092"/>
                <a:gd name="connsiteY15" fmla="*/ 14594 h 160525"/>
                <a:gd name="connsiteX16" fmla="*/ 16289 w 132092"/>
                <a:gd name="connsiteY16" fmla="*/ 39077 h 160525"/>
                <a:gd name="connsiteX17" fmla="*/ 19325 w 132092"/>
                <a:gd name="connsiteY17" fmla="*/ 41601 h 160525"/>
                <a:gd name="connsiteX18" fmla="*/ 23627 w 132092"/>
                <a:gd name="connsiteY18" fmla="*/ 35796 h 160525"/>
                <a:gd name="connsiteX19" fmla="*/ 42100 w 132092"/>
                <a:gd name="connsiteY19" fmla="*/ 5760 h 160525"/>
                <a:gd name="connsiteX20" fmla="*/ 49945 w 132092"/>
                <a:gd name="connsiteY20" fmla="*/ 17371 h 160525"/>
                <a:gd name="connsiteX21" fmla="*/ 48173 w 132092"/>
                <a:gd name="connsiteY21" fmla="*/ 30243 h 160525"/>
                <a:gd name="connsiteX22" fmla="*/ 19832 w 132092"/>
                <a:gd name="connsiteY22" fmla="*/ 142560 h 160525"/>
                <a:gd name="connsiteX23" fmla="*/ 64368 w 132092"/>
                <a:gd name="connsiteY23" fmla="*/ 33019 h 160525"/>
                <a:gd name="connsiteX24" fmla="*/ 77527 w 132092"/>
                <a:gd name="connsiteY24" fmla="*/ 15351 h 160525"/>
                <a:gd name="connsiteX25" fmla="*/ 98024 w 132092"/>
                <a:gd name="connsiteY25" fmla="*/ 5760 h 160525"/>
                <a:gd name="connsiteX26" fmla="*/ 114220 w 132092"/>
                <a:gd name="connsiteY26" fmla="*/ 29486 h 160525"/>
                <a:gd name="connsiteX27" fmla="*/ 101314 w 132092"/>
                <a:gd name="connsiteY27" fmla="*/ 82994 h 160525"/>
                <a:gd name="connsiteX28" fmla="*/ 71201 w 132092"/>
                <a:gd name="connsiteY28" fmla="*/ 108991 h 160525"/>
                <a:gd name="connsiteX29" fmla="*/ 51210 w 132092"/>
                <a:gd name="connsiteY29" fmla="*/ 86528 h 160525"/>
                <a:gd name="connsiteX30" fmla="*/ 51969 w 132092"/>
                <a:gd name="connsiteY30" fmla="*/ 82490 h 160525"/>
                <a:gd name="connsiteX31" fmla="*/ 64368 w 132092"/>
                <a:gd name="connsiteY31" fmla="*/ 33019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832" y="142560"/>
                  </a:moveTo>
                  <a:cubicBezTo>
                    <a:pt x="17807" y="151142"/>
                    <a:pt x="17301" y="152909"/>
                    <a:pt x="6167" y="152909"/>
                  </a:cubicBezTo>
                  <a:cubicBezTo>
                    <a:pt x="3130" y="152909"/>
                    <a:pt x="347" y="152909"/>
                    <a:pt x="347" y="157704"/>
                  </a:cubicBezTo>
                  <a:cubicBezTo>
                    <a:pt x="347" y="159724"/>
                    <a:pt x="1612" y="160733"/>
                    <a:pt x="3636" y="160733"/>
                  </a:cubicBezTo>
                  <a:cubicBezTo>
                    <a:pt x="10469" y="160733"/>
                    <a:pt x="17807" y="159976"/>
                    <a:pt x="24893" y="159976"/>
                  </a:cubicBezTo>
                  <a:cubicBezTo>
                    <a:pt x="33243" y="159976"/>
                    <a:pt x="41847" y="160733"/>
                    <a:pt x="49945" y="160733"/>
                  </a:cubicBezTo>
                  <a:cubicBezTo>
                    <a:pt x="51210" y="160733"/>
                    <a:pt x="54500" y="160733"/>
                    <a:pt x="54500" y="155685"/>
                  </a:cubicBezTo>
                  <a:cubicBezTo>
                    <a:pt x="54500" y="152909"/>
                    <a:pt x="51969" y="152909"/>
                    <a:pt x="48426" y="152909"/>
                  </a:cubicBezTo>
                  <a:cubicBezTo>
                    <a:pt x="35774" y="152909"/>
                    <a:pt x="35774" y="151142"/>
                    <a:pt x="35774" y="148870"/>
                  </a:cubicBezTo>
                  <a:cubicBezTo>
                    <a:pt x="35774" y="145842"/>
                    <a:pt x="46402" y="104701"/>
                    <a:pt x="48173" y="98391"/>
                  </a:cubicBezTo>
                  <a:cubicBezTo>
                    <a:pt x="51463" y="105710"/>
                    <a:pt x="58548" y="114544"/>
                    <a:pt x="71454" y="114544"/>
                  </a:cubicBezTo>
                  <a:cubicBezTo>
                    <a:pt x="100808" y="114544"/>
                    <a:pt x="132439" y="77694"/>
                    <a:pt x="132439" y="40591"/>
                  </a:cubicBezTo>
                  <a:cubicBezTo>
                    <a:pt x="132439" y="16866"/>
                    <a:pt x="118015" y="208"/>
                    <a:pt x="98783" y="208"/>
                  </a:cubicBezTo>
                  <a:cubicBezTo>
                    <a:pt x="86131" y="208"/>
                    <a:pt x="73984" y="9294"/>
                    <a:pt x="65634" y="19137"/>
                  </a:cubicBezTo>
                  <a:cubicBezTo>
                    <a:pt x="63103" y="5508"/>
                    <a:pt x="52222" y="208"/>
                    <a:pt x="42859" y="208"/>
                  </a:cubicBezTo>
                  <a:cubicBezTo>
                    <a:pt x="31219" y="208"/>
                    <a:pt x="26411" y="10051"/>
                    <a:pt x="24133" y="14594"/>
                  </a:cubicBezTo>
                  <a:cubicBezTo>
                    <a:pt x="19578" y="23176"/>
                    <a:pt x="16289" y="38320"/>
                    <a:pt x="16289" y="39077"/>
                  </a:cubicBezTo>
                  <a:cubicBezTo>
                    <a:pt x="16289" y="41601"/>
                    <a:pt x="18819" y="41601"/>
                    <a:pt x="19325" y="41601"/>
                  </a:cubicBezTo>
                  <a:cubicBezTo>
                    <a:pt x="21856" y="41601"/>
                    <a:pt x="22109" y="41349"/>
                    <a:pt x="23627" y="35796"/>
                  </a:cubicBezTo>
                  <a:cubicBezTo>
                    <a:pt x="27929" y="17875"/>
                    <a:pt x="32990" y="5760"/>
                    <a:pt x="42100" y="5760"/>
                  </a:cubicBezTo>
                  <a:cubicBezTo>
                    <a:pt x="46402" y="5760"/>
                    <a:pt x="49945" y="7779"/>
                    <a:pt x="49945" y="17371"/>
                  </a:cubicBezTo>
                  <a:cubicBezTo>
                    <a:pt x="49945" y="23176"/>
                    <a:pt x="49185" y="25952"/>
                    <a:pt x="48173" y="30243"/>
                  </a:cubicBezTo>
                  <a:lnTo>
                    <a:pt x="19832" y="142560"/>
                  </a:lnTo>
                  <a:close/>
                  <a:moveTo>
                    <a:pt x="64368" y="33019"/>
                  </a:moveTo>
                  <a:cubicBezTo>
                    <a:pt x="66140" y="26205"/>
                    <a:pt x="72972" y="19137"/>
                    <a:pt x="77527" y="15351"/>
                  </a:cubicBezTo>
                  <a:cubicBezTo>
                    <a:pt x="86384" y="7527"/>
                    <a:pt x="93722" y="5760"/>
                    <a:pt x="98024" y="5760"/>
                  </a:cubicBezTo>
                  <a:cubicBezTo>
                    <a:pt x="108146" y="5760"/>
                    <a:pt x="114220" y="14594"/>
                    <a:pt x="114220" y="29486"/>
                  </a:cubicBezTo>
                  <a:cubicBezTo>
                    <a:pt x="114220" y="44377"/>
                    <a:pt x="105869" y="73403"/>
                    <a:pt x="101314" y="82994"/>
                  </a:cubicBezTo>
                  <a:cubicBezTo>
                    <a:pt x="92710" y="100662"/>
                    <a:pt x="80564" y="108991"/>
                    <a:pt x="71201" y="108991"/>
                  </a:cubicBezTo>
                  <a:cubicBezTo>
                    <a:pt x="54500" y="108991"/>
                    <a:pt x="51210" y="88042"/>
                    <a:pt x="51210" y="86528"/>
                  </a:cubicBezTo>
                  <a:cubicBezTo>
                    <a:pt x="51210" y="86023"/>
                    <a:pt x="51210" y="85518"/>
                    <a:pt x="51969" y="82490"/>
                  </a:cubicBezTo>
                  <a:lnTo>
                    <a:pt x="64368" y="33019"/>
                  </a:lnTo>
                  <a:close/>
                </a:path>
              </a:pathLst>
            </a:custGeom>
            <a:solidFill>
              <a:srgbClr val="000000"/>
            </a:solidFill>
            <a:ln w="25400"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id="{FA5F72C5-6152-E25E-0430-B2F152501944}"/>
                </a:ext>
              </a:extLst>
            </p:cNvPr>
            <p:cNvSpPr/>
            <p:nvPr>
              <p:custDataLst>
                <p:tags r:id="rId405"/>
              </p:custDataLst>
            </p:nvPr>
          </p:nvSpPr>
          <p:spPr>
            <a:xfrm>
              <a:off x="11479584" y="7594605"/>
              <a:ext cx="44461" cy="91519"/>
            </a:xfrm>
            <a:custGeom>
              <a:avLst/>
              <a:gdLst>
                <a:gd name="connsiteX0" fmla="*/ 43218 w 44461"/>
                <a:gd name="connsiteY0" fmla="*/ 15575 h 91519"/>
                <a:gd name="connsiteX1" fmla="*/ 44813 w 44461"/>
                <a:gd name="connsiteY1" fmla="*/ 9921 h 91519"/>
                <a:gd name="connsiteX2" fmla="*/ 34362 w 44461"/>
                <a:gd name="connsiteY2" fmla="*/ 203 h 91519"/>
                <a:gd name="connsiteX3" fmla="*/ 24619 w 44461"/>
                <a:gd name="connsiteY3" fmla="*/ 8507 h 91519"/>
                <a:gd name="connsiteX4" fmla="*/ 1237 w 44461"/>
                <a:gd name="connsiteY4" fmla="*/ 85009 h 91519"/>
                <a:gd name="connsiteX5" fmla="*/ 352 w 44461"/>
                <a:gd name="connsiteY5" fmla="*/ 87836 h 91519"/>
                <a:gd name="connsiteX6" fmla="*/ 7260 w 44461"/>
                <a:gd name="connsiteY6" fmla="*/ 91723 h 91519"/>
                <a:gd name="connsiteX7" fmla="*/ 9917 w 44461"/>
                <a:gd name="connsiteY7" fmla="*/ 88720 h 91519"/>
                <a:gd name="connsiteX8" fmla="*/ 43218 w 44461"/>
                <a:gd name="connsiteY8" fmla="*/ 15575 h 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61" h="91519">
                  <a:moveTo>
                    <a:pt x="43218" y="15575"/>
                  </a:moveTo>
                  <a:cubicBezTo>
                    <a:pt x="44636" y="12571"/>
                    <a:pt x="44813" y="11158"/>
                    <a:pt x="44813" y="9921"/>
                  </a:cubicBezTo>
                  <a:cubicBezTo>
                    <a:pt x="44813" y="4444"/>
                    <a:pt x="39853" y="203"/>
                    <a:pt x="34362" y="203"/>
                  </a:cubicBezTo>
                  <a:cubicBezTo>
                    <a:pt x="27631" y="203"/>
                    <a:pt x="25505" y="5680"/>
                    <a:pt x="24619" y="8507"/>
                  </a:cubicBezTo>
                  <a:lnTo>
                    <a:pt x="1237" y="85009"/>
                  </a:lnTo>
                  <a:cubicBezTo>
                    <a:pt x="1060" y="85363"/>
                    <a:pt x="352" y="87660"/>
                    <a:pt x="352" y="87836"/>
                  </a:cubicBezTo>
                  <a:cubicBezTo>
                    <a:pt x="352" y="89956"/>
                    <a:pt x="5843" y="91723"/>
                    <a:pt x="7260" y="91723"/>
                  </a:cubicBezTo>
                  <a:cubicBezTo>
                    <a:pt x="8500" y="91723"/>
                    <a:pt x="8677" y="91370"/>
                    <a:pt x="9917" y="88720"/>
                  </a:cubicBezTo>
                  <a:lnTo>
                    <a:pt x="43218" y="15575"/>
                  </a:lnTo>
                  <a:close/>
                </a:path>
              </a:pathLst>
            </a:custGeom>
            <a:solidFill>
              <a:srgbClr val="000000"/>
            </a:solidFill>
            <a:ln w="25400" cap="flat">
              <a:noFill/>
              <a:prstDash val="solid"/>
              <a:miter/>
            </a:ln>
          </p:spPr>
          <p:txBody>
            <a:bodyPr rtlCol="0" anchor="ctr"/>
            <a:lstStyle/>
            <a:p>
              <a:endParaRPr lang="en-US"/>
            </a:p>
          </p:txBody>
        </p:sp>
        <p:sp>
          <p:nvSpPr>
            <p:cNvPr id="478" name="Freeform: Shape 477">
              <a:extLst>
                <a:ext uri="{FF2B5EF4-FFF2-40B4-BE49-F238E27FC236}">
                  <a16:creationId xmlns:a16="http://schemas.microsoft.com/office/drawing/2014/main" id="{FDBB8B80-8012-E9A5-DACA-C82B4C5A29FF}"/>
                </a:ext>
              </a:extLst>
            </p:cNvPr>
            <p:cNvSpPr/>
            <p:nvPr>
              <p:custDataLst>
                <p:tags r:id="rId406"/>
              </p:custDataLst>
            </p:nvPr>
          </p:nvSpPr>
          <p:spPr>
            <a:xfrm>
              <a:off x="11484367" y="7737364"/>
              <a:ext cx="87150" cy="124382"/>
            </a:xfrm>
            <a:custGeom>
              <a:avLst/>
              <a:gdLst>
                <a:gd name="connsiteX0" fmla="*/ 42510 w 87150"/>
                <a:gd name="connsiteY0" fmla="*/ 5510 h 124382"/>
                <a:gd name="connsiteX1" fmla="*/ 43218 w 87150"/>
                <a:gd name="connsiteY1" fmla="*/ 2683 h 124382"/>
                <a:gd name="connsiteX2" fmla="*/ 40384 w 87150"/>
                <a:gd name="connsiteY2" fmla="*/ 210 h 124382"/>
                <a:gd name="connsiteX3" fmla="*/ 17711 w 87150"/>
                <a:gd name="connsiteY3" fmla="*/ 1977 h 124382"/>
                <a:gd name="connsiteX4" fmla="*/ 13814 w 87150"/>
                <a:gd name="connsiteY4" fmla="*/ 6040 h 124382"/>
                <a:gd name="connsiteX5" fmla="*/ 18419 w 87150"/>
                <a:gd name="connsiteY5" fmla="*/ 8514 h 124382"/>
                <a:gd name="connsiteX6" fmla="*/ 26922 w 87150"/>
                <a:gd name="connsiteY6" fmla="*/ 11164 h 124382"/>
                <a:gd name="connsiteX7" fmla="*/ 26213 w 87150"/>
                <a:gd name="connsiteY7" fmla="*/ 15051 h 124382"/>
                <a:gd name="connsiteX8" fmla="*/ 1237 w 87150"/>
                <a:gd name="connsiteY8" fmla="*/ 115051 h 124382"/>
                <a:gd name="connsiteX9" fmla="*/ 352 w 87150"/>
                <a:gd name="connsiteY9" fmla="*/ 118938 h 124382"/>
                <a:gd name="connsiteX10" fmla="*/ 6374 w 87150"/>
                <a:gd name="connsiteY10" fmla="*/ 124592 h 124382"/>
                <a:gd name="connsiteX11" fmla="*/ 14522 w 87150"/>
                <a:gd name="connsiteY11" fmla="*/ 117172 h 124382"/>
                <a:gd name="connsiteX12" fmla="*/ 23202 w 87150"/>
                <a:gd name="connsiteY12" fmla="*/ 82896 h 124382"/>
                <a:gd name="connsiteX13" fmla="*/ 45876 w 87150"/>
                <a:gd name="connsiteY13" fmla="*/ 97384 h 124382"/>
                <a:gd name="connsiteX14" fmla="*/ 45521 w 87150"/>
                <a:gd name="connsiteY14" fmla="*/ 100917 h 124382"/>
                <a:gd name="connsiteX15" fmla="*/ 44813 w 87150"/>
                <a:gd name="connsiteY15" fmla="*/ 106394 h 124382"/>
                <a:gd name="connsiteX16" fmla="*/ 63589 w 87150"/>
                <a:gd name="connsiteY16" fmla="*/ 124592 h 124382"/>
                <a:gd name="connsiteX17" fmla="*/ 86085 w 87150"/>
                <a:gd name="connsiteY17" fmla="*/ 97560 h 124382"/>
                <a:gd name="connsiteX18" fmla="*/ 83251 w 87150"/>
                <a:gd name="connsiteY18" fmla="*/ 95263 h 124382"/>
                <a:gd name="connsiteX19" fmla="*/ 79708 w 87150"/>
                <a:gd name="connsiteY19" fmla="*/ 99504 h 124382"/>
                <a:gd name="connsiteX20" fmla="*/ 64120 w 87150"/>
                <a:gd name="connsiteY20" fmla="*/ 119645 h 124382"/>
                <a:gd name="connsiteX21" fmla="*/ 57921 w 87150"/>
                <a:gd name="connsiteY21" fmla="*/ 110458 h 124382"/>
                <a:gd name="connsiteX22" fmla="*/ 58984 w 87150"/>
                <a:gd name="connsiteY22" fmla="*/ 102507 h 124382"/>
                <a:gd name="connsiteX23" fmla="*/ 59869 w 87150"/>
                <a:gd name="connsiteY23" fmla="*/ 97030 h 124382"/>
                <a:gd name="connsiteX24" fmla="*/ 31173 w 87150"/>
                <a:gd name="connsiteY24" fmla="*/ 78302 h 124382"/>
                <a:gd name="connsiteX25" fmla="*/ 45876 w 87150"/>
                <a:gd name="connsiteY25" fmla="*/ 66641 h 124382"/>
                <a:gd name="connsiteX26" fmla="*/ 73686 w 87150"/>
                <a:gd name="connsiteY26" fmla="*/ 49857 h 124382"/>
                <a:gd name="connsiteX27" fmla="*/ 79531 w 87150"/>
                <a:gd name="connsiteY27" fmla="*/ 52154 h 124382"/>
                <a:gd name="connsiteX28" fmla="*/ 70320 w 87150"/>
                <a:gd name="connsiteY28" fmla="*/ 62048 h 124382"/>
                <a:gd name="connsiteX29" fmla="*/ 77406 w 87150"/>
                <a:gd name="connsiteY29" fmla="*/ 68585 h 124382"/>
                <a:gd name="connsiteX30" fmla="*/ 87502 w 87150"/>
                <a:gd name="connsiteY30" fmla="*/ 57277 h 124382"/>
                <a:gd name="connsiteX31" fmla="*/ 73863 w 87150"/>
                <a:gd name="connsiteY31" fmla="*/ 44910 h 124382"/>
                <a:gd name="connsiteX32" fmla="*/ 45521 w 87150"/>
                <a:gd name="connsiteY32" fmla="*/ 60458 h 124382"/>
                <a:gd name="connsiteX33" fmla="*/ 24973 w 87150"/>
                <a:gd name="connsiteY33" fmla="*/ 76005 h 124382"/>
                <a:gd name="connsiteX34" fmla="*/ 42510 w 87150"/>
                <a:gd name="connsiteY34" fmla="*/ 5510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510" y="5510"/>
                  </a:moveTo>
                  <a:cubicBezTo>
                    <a:pt x="42687" y="5157"/>
                    <a:pt x="43218" y="2860"/>
                    <a:pt x="43218" y="2683"/>
                  </a:cubicBezTo>
                  <a:cubicBezTo>
                    <a:pt x="43218" y="1800"/>
                    <a:pt x="42510" y="210"/>
                    <a:pt x="40384" y="210"/>
                  </a:cubicBezTo>
                  <a:cubicBezTo>
                    <a:pt x="36842" y="210"/>
                    <a:pt x="22139" y="1623"/>
                    <a:pt x="17711" y="1977"/>
                  </a:cubicBezTo>
                  <a:cubicBezTo>
                    <a:pt x="16294" y="2153"/>
                    <a:pt x="13814" y="2330"/>
                    <a:pt x="13814" y="6040"/>
                  </a:cubicBezTo>
                  <a:cubicBezTo>
                    <a:pt x="13814" y="8514"/>
                    <a:pt x="16294" y="8514"/>
                    <a:pt x="18419" y="8514"/>
                  </a:cubicBezTo>
                  <a:cubicBezTo>
                    <a:pt x="26922" y="8514"/>
                    <a:pt x="26922" y="9751"/>
                    <a:pt x="26922" y="11164"/>
                  </a:cubicBezTo>
                  <a:cubicBezTo>
                    <a:pt x="26922" y="12401"/>
                    <a:pt x="26568" y="13461"/>
                    <a:pt x="26213" y="15051"/>
                  </a:cubicBezTo>
                  <a:lnTo>
                    <a:pt x="1237" y="115051"/>
                  </a:lnTo>
                  <a:cubicBezTo>
                    <a:pt x="352" y="118232"/>
                    <a:pt x="352" y="118585"/>
                    <a:pt x="352" y="118938"/>
                  </a:cubicBezTo>
                  <a:cubicBezTo>
                    <a:pt x="352" y="121589"/>
                    <a:pt x="2477" y="124592"/>
                    <a:pt x="6374" y="124592"/>
                  </a:cubicBezTo>
                  <a:cubicBezTo>
                    <a:pt x="11157" y="124592"/>
                    <a:pt x="13460" y="121059"/>
                    <a:pt x="14522" y="117172"/>
                  </a:cubicBezTo>
                  <a:cubicBezTo>
                    <a:pt x="14877" y="116465"/>
                    <a:pt x="22494" y="85369"/>
                    <a:pt x="23202" y="82896"/>
                  </a:cubicBezTo>
                  <a:cubicBezTo>
                    <a:pt x="35779" y="84133"/>
                    <a:pt x="45876" y="88196"/>
                    <a:pt x="45876" y="97384"/>
                  </a:cubicBezTo>
                  <a:cubicBezTo>
                    <a:pt x="45876" y="98267"/>
                    <a:pt x="45876" y="99150"/>
                    <a:pt x="45521" y="100917"/>
                  </a:cubicBezTo>
                  <a:cubicBezTo>
                    <a:pt x="44813" y="103567"/>
                    <a:pt x="44813" y="104451"/>
                    <a:pt x="44813" y="106394"/>
                  </a:cubicBezTo>
                  <a:cubicBezTo>
                    <a:pt x="44813" y="118938"/>
                    <a:pt x="55087" y="124592"/>
                    <a:pt x="63589" y="124592"/>
                  </a:cubicBezTo>
                  <a:cubicBezTo>
                    <a:pt x="80771" y="124592"/>
                    <a:pt x="86085" y="97737"/>
                    <a:pt x="86085" y="97560"/>
                  </a:cubicBezTo>
                  <a:cubicBezTo>
                    <a:pt x="86085" y="95263"/>
                    <a:pt x="83783" y="95263"/>
                    <a:pt x="83251" y="95263"/>
                  </a:cubicBezTo>
                  <a:cubicBezTo>
                    <a:pt x="80771" y="95263"/>
                    <a:pt x="80594" y="96147"/>
                    <a:pt x="79708" y="99504"/>
                  </a:cubicBezTo>
                  <a:cubicBezTo>
                    <a:pt x="77583" y="107101"/>
                    <a:pt x="72800" y="119645"/>
                    <a:pt x="64120" y="119645"/>
                  </a:cubicBezTo>
                  <a:cubicBezTo>
                    <a:pt x="59338" y="119645"/>
                    <a:pt x="57921" y="115228"/>
                    <a:pt x="57921" y="110458"/>
                  </a:cubicBezTo>
                  <a:cubicBezTo>
                    <a:pt x="57921" y="107454"/>
                    <a:pt x="57921" y="107101"/>
                    <a:pt x="58984" y="102507"/>
                  </a:cubicBezTo>
                  <a:cubicBezTo>
                    <a:pt x="59161" y="101977"/>
                    <a:pt x="59869" y="98974"/>
                    <a:pt x="59869" y="97030"/>
                  </a:cubicBezTo>
                  <a:cubicBezTo>
                    <a:pt x="59869" y="81306"/>
                    <a:pt x="38613" y="78832"/>
                    <a:pt x="31173" y="78302"/>
                  </a:cubicBezTo>
                  <a:cubicBezTo>
                    <a:pt x="36310" y="75122"/>
                    <a:pt x="42864" y="69292"/>
                    <a:pt x="45876" y="66641"/>
                  </a:cubicBezTo>
                  <a:cubicBezTo>
                    <a:pt x="54909" y="58161"/>
                    <a:pt x="63766" y="49857"/>
                    <a:pt x="73686" y="49857"/>
                  </a:cubicBezTo>
                  <a:cubicBezTo>
                    <a:pt x="75811" y="49857"/>
                    <a:pt x="78114" y="50387"/>
                    <a:pt x="79531" y="52154"/>
                  </a:cubicBezTo>
                  <a:cubicBezTo>
                    <a:pt x="71914" y="53390"/>
                    <a:pt x="70320" y="59398"/>
                    <a:pt x="70320" y="62048"/>
                  </a:cubicBezTo>
                  <a:cubicBezTo>
                    <a:pt x="70320" y="65935"/>
                    <a:pt x="73332" y="68585"/>
                    <a:pt x="77406" y="68585"/>
                  </a:cubicBezTo>
                  <a:cubicBezTo>
                    <a:pt x="82188" y="68585"/>
                    <a:pt x="87502" y="64698"/>
                    <a:pt x="87502" y="57277"/>
                  </a:cubicBezTo>
                  <a:cubicBezTo>
                    <a:pt x="87502" y="51447"/>
                    <a:pt x="83251" y="44910"/>
                    <a:pt x="73863" y="44910"/>
                  </a:cubicBezTo>
                  <a:cubicBezTo>
                    <a:pt x="63766" y="44910"/>
                    <a:pt x="54555" y="52154"/>
                    <a:pt x="45521" y="60458"/>
                  </a:cubicBezTo>
                  <a:cubicBezTo>
                    <a:pt x="38082" y="67525"/>
                    <a:pt x="32236" y="73002"/>
                    <a:pt x="24973" y="76005"/>
                  </a:cubicBezTo>
                  <a:lnTo>
                    <a:pt x="42510" y="5510"/>
                  </a:lnTo>
                  <a:close/>
                </a:path>
              </a:pathLst>
            </a:custGeom>
            <a:solidFill>
              <a:srgbClr val="000000"/>
            </a:solidFill>
            <a:ln w="25400" cap="flat">
              <a:no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id="{951CCD75-2757-E49C-2690-DFD41E9F018D}"/>
                </a:ext>
              </a:extLst>
            </p:cNvPr>
            <p:cNvSpPr/>
            <p:nvPr>
              <p:custDataLst>
                <p:tags r:id="rId407"/>
              </p:custDataLst>
            </p:nvPr>
          </p:nvSpPr>
          <p:spPr>
            <a:xfrm>
              <a:off x="11609505" y="7608283"/>
              <a:ext cx="56430" cy="252398"/>
            </a:xfrm>
            <a:custGeom>
              <a:avLst/>
              <a:gdLst>
                <a:gd name="connsiteX0" fmla="*/ 55522 w 56430"/>
                <a:gd name="connsiteY0" fmla="*/ 130698 h 252398"/>
                <a:gd name="connsiteX1" fmla="*/ 56787 w 56430"/>
                <a:gd name="connsiteY1" fmla="*/ 126407 h 252398"/>
                <a:gd name="connsiteX2" fmla="*/ 55522 w 56430"/>
                <a:gd name="connsiteY2" fmla="*/ 122116 h 252398"/>
                <a:gd name="connsiteX3" fmla="*/ 11238 w 56430"/>
                <a:gd name="connsiteY3" fmla="*/ 6013 h 252398"/>
                <a:gd name="connsiteX4" fmla="*/ 5418 w 56430"/>
                <a:gd name="connsiteY4" fmla="*/ 208 h 252398"/>
                <a:gd name="connsiteX5" fmla="*/ 357 w 56430"/>
                <a:gd name="connsiteY5" fmla="*/ 5256 h 252398"/>
                <a:gd name="connsiteX6" fmla="*/ 1622 w 56430"/>
                <a:gd name="connsiteY6" fmla="*/ 9294 h 252398"/>
                <a:gd name="connsiteX7" fmla="*/ 46412 w 56430"/>
                <a:gd name="connsiteY7" fmla="*/ 126407 h 252398"/>
                <a:gd name="connsiteX8" fmla="*/ 1622 w 56430"/>
                <a:gd name="connsiteY8" fmla="*/ 243015 h 252398"/>
                <a:gd name="connsiteX9" fmla="*/ 357 w 56430"/>
                <a:gd name="connsiteY9" fmla="*/ 247558 h 252398"/>
                <a:gd name="connsiteX10" fmla="*/ 5418 w 56430"/>
                <a:gd name="connsiteY10" fmla="*/ 252606 h 252398"/>
                <a:gd name="connsiteX11" fmla="*/ 10732 w 56430"/>
                <a:gd name="connsiteY11" fmla="*/ 247558 h 252398"/>
                <a:gd name="connsiteX12" fmla="*/ 55522 w 56430"/>
                <a:gd name="connsiteY12" fmla="*/ 130698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522" y="130698"/>
                  </a:moveTo>
                  <a:cubicBezTo>
                    <a:pt x="56787" y="127669"/>
                    <a:pt x="56787" y="127164"/>
                    <a:pt x="56787" y="126407"/>
                  </a:cubicBezTo>
                  <a:cubicBezTo>
                    <a:pt x="56787" y="125650"/>
                    <a:pt x="56787" y="125145"/>
                    <a:pt x="55522" y="122116"/>
                  </a:cubicBezTo>
                  <a:lnTo>
                    <a:pt x="11238" y="6013"/>
                  </a:lnTo>
                  <a:cubicBezTo>
                    <a:pt x="9719" y="1722"/>
                    <a:pt x="8201" y="208"/>
                    <a:pt x="5418" y="208"/>
                  </a:cubicBezTo>
                  <a:cubicBezTo>
                    <a:pt x="2634" y="208"/>
                    <a:pt x="357" y="2479"/>
                    <a:pt x="357" y="5256"/>
                  </a:cubicBezTo>
                  <a:cubicBezTo>
                    <a:pt x="357" y="6013"/>
                    <a:pt x="357" y="6517"/>
                    <a:pt x="1622" y="9294"/>
                  </a:cubicBezTo>
                  <a:lnTo>
                    <a:pt x="46412" y="126407"/>
                  </a:lnTo>
                  <a:lnTo>
                    <a:pt x="1622" y="243015"/>
                  </a:lnTo>
                  <a:cubicBezTo>
                    <a:pt x="357" y="245792"/>
                    <a:pt x="357" y="246296"/>
                    <a:pt x="357" y="247558"/>
                  </a:cubicBezTo>
                  <a:cubicBezTo>
                    <a:pt x="357" y="250335"/>
                    <a:pt x="2634" y="252606"/>
                    <a:pt x="5418" y="252606"/>
                  </a:cubicBezTo>
                  <a:cubicBezTo>
                    <a:pt x="8707" y="252606"/>
                    <a:pt x="9719" y="250082"/>
                    <a:pt x="10732" y="247558"/>
                  </a:cubicBezTo>
                  <a:lnTo>
                    <a:pt x="55522" y="130698"/>
                  </a:lnTo>
                  <a:close/>
                </a:path>
              </a:pathLst>
            </a:custGeom>
            <a:solidFill>
              <a:srgbClr val="000000"/>
            </a:solidFill>
            <a:ln w="25400" cap="flat">
              <a:noFill/>
              <a:prstDash val="solid"/>
              <a:miter/>
            </a:ln>
          </p:spPr>
          <p:txBody>
            <a:bodyPr rtlCol="0" anchor="ctr"/>
            <a:lstStyle/>
            <a:p>
              <a:endParaRPr lang="en-US"/>
            </a:p>
          </p:txBody>
        </p:sp>
        <p:sp>
          <p:nvSpPr>
            <p:cNvPr id="480" name="Freeform: Shape 479">
              <a:extLst>
                <a:ext uri="{FF2B5EF4-FFF2-40B4-BE49-F238E27FC236}">
                  <a16:creationId xmlns:a16="http://schemas.microsoft.com/office/drawing/2014/main" id="{E46D9B51-9246-124C-AC80-03EBD46116F8}"/>
                </a:ext>
              </a:extLst>
            </p:cNvPr>
            <p:cNvSpPr/>
            <p:nvPr>
              <p:custDataLst>
                <p:tags r:id="rId408"/>
              </p:custDataLst>
            </p:nvPr>
          </p:nvSpPr>
          <p:spPr>
            <a:xfrm>
              <a:off x="11695945" y="7796269"/>
              <a:ext cx="85910" cy="116254"/>
            </a:xfrm>
            <a:custGeom>
              <a:avLst/>
              <a:gdLst>
                <a:gd name="connsiteX0" fmla="*/ 35965 w 85910"/>
                <a:gd name="connsiteY0" fmla="*/ 116465 h 116254"/>
                <a:gd name="connsiteX1" fmla="*/ 43582 w 85910"/>
                <a:gd name="connsiteY1" fmla="*/ 110635 h 116254"/>
                <a:gd name="connsiteX2" fmla="*/ 35965 w 85910"/>
                <a:gd name="connsiteY2" fmla="*/ 104804 h 116254"/>
                <a:gd name="connsiteX3" fmla="*/ 28703 w 85910"/>
                <a:gd name="connsiteY3" fmla="*/ 104804 h 116254"/>
                <a:gd name="connsiteX4" fmla="*/ 28703 w 85910"/>
                <a:gd name="connsiteY4" fmla="*/ 69822 h 116254"/>
                <a:gd name="connsiteX5" fmla="*/ 48896 w 85910"/>
                <a:gd name="connsiteY5" fmla="*/ 78126 h 116254"/>
                <a:gd name="connsiteX6" fmla="*/ 86272 w 85910"/>
                <a:gd name="connsiteY6" fmla="*/ 39080 h 116254"/>
                <a:gd name="connsiteX7" fmla="*/ 50667 w 85910"/>
                <a:gd name="connsiteY7" fmla="*/ 210 h 116254"/>
                <a:gd name="connsiteX8" fmla="*/ 28703 w 85910"/>
                <a:gd name="connsiteY8" fmla="*/ 8161 h 116254"/>
                <a:gd name="connsiteX9" fmla="*/ 21086 w 85910"/>
                <a:gd name="connsiteY9" fmla="*/ 1094 h 116254"/>
                <a:gd name="connsiteX10" fmla="*/ 7978 w 85910"/>
                <a:gd name="connsiteY10" fmla="*/ 1094 h 116254"/>
                <a:gd name="connsiteX11" fmla="*/ 361 w 85910"/>
                <a:gd name="connsiteY11" fmla="*/ 6924 h 116254"/>
                <a:gd name="connsiteX12" fmla="*/ 7978 w 85910"/>
                <a:gd name="connsiteY12" fmla="*/ 12755 h 116254"/>
                <a:gd name="connsiteX13" fmla="*/ 15240 w 85910"/>
                <a:gd name="connsiteY13" fmla="*/ 12755 h 116254"/>
                <a:gd name="connsiteX14" fmla="*/ 15240 w 85910"/>
                <a:gd name="connsiteY14" fmla="*/ 104804 h 116254"/>
                <a:gd name="connsiteX15" fmla="*/ 7978 w 85910"/>
                <a:gd name="connsiteY15" fmla="*/ 104804 h 116254"/>
                <a:gd name="connsiteX16" fmla="*/ 361 w 85910"/>
                <a:gd name="connsiteY16" fmla="*/ 110635 h 116254"/>
                <a:gd name="connsiteX17" fmla="*/ 7978 w 85910"/>
                <a:gd name="connsiteY17" fmla="*/ 116465 h 116254"/>
                <a:gd name="connsiteX18" fmla="*/ 35965 w 85910"/>
                <a:gd name="connsiteY18" fmla="*/ 116465 h 116254"/>
                <a:gd name="connsiteX19" fmla="*/ 28703 w 85910"/>
                <a:gd name="connsiteY19" fmla="*/ 30776 h 116254"/>
                <a:gd name="connsiteX20" fmla="*/ 49959 w 85910"/>
                <a:gd name="connsiteY20" fmla="*/ 11871 h 116254"/>
                <a:gd name="connsiteX21" fmla="*/ 72809 w 85910"/>
                <a:gd name="connsiteY21" fmla="*/ 39080 h 116254"/>
                <a:gd name="connsiteX22" fmla="*/ 48365 w 85910"/>
                <a:gd name="connsiteY22" fmla="*/ 66465 h 116254"/>
                <a:gd name="connsiteX23" fmla="*/ 28703 w 85910"/>
                <a:gd name="connsiteY23" fmla="*/ 42967 h 116254"/>
                <a:gd name="connsiteX24" fmla="*/ 28703 w 85910"/>
                <a:gd name="connsiteY24" fmla="*/ 30776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965" y="116465"/>
                  </a:moveTo>
                  <a:cubicBezTo>
                    <a:pt x="38799" y="116465"/>
                    <a:pt x="43582" y="116465"/>
                    <a:pt x="43582" y="110635"/>
                  </a:cubicBezTo>
                  <a:cubicBezTo>
                    <a:pt x="43582" y="104804"/>
                    <a:pt x="38799" y="104804"/>
                    <a:pt x="35965" y="104804"/>
                  </a:cubicBezTo>
                  <a:lnTo>
                    <a:pt x="28703" y="104804"/>
                  </a:lnTo>
                  <a:lnTo>
                    <a:pt x="28703" y="69822"/>
                  </a:lnTo>
                  <a:cubicBezTo>
                    <a:pt x="34194" y="75122"/>
                    <a:pt x="41102" y="78126"/>
                    <a:pt x="48896" y="78126"/>
                  </a:cubicBezTo>
                  <a:cubicBezTo>
                    <a:pt x="68558" y="78126"/>
                    <a:pt x="86272" y="61518"/>
                    <a:pt x="86272" y="39080"/>
                  </a:cubicBezTo>
                  <a:cubicBezTo>
                    <a:pt x="86272" y="17702"/>
                    <a:pt x="70507" y="210"/>
                    <a:pt x="50667" y="210"/>
                  </a:cubicBezTo>
                  <a:cubicBezTo>
                    <a:pt x="42342" y="210"/>
                    <a:pt x="35079" y="3214"/>
                    <a:pt x="28703" y="8161"/>
                  </a:cubicBezTo>
                  <a:cubicBezTo>
                    <a:pt x="28703" y="1094"/>
                    <a:pt x="24806" y="1094"/>
                    <a:pt x="21086" y="1094"/>
                  </a:cubicBezTo>
                  <a:lnTo>
                    <a:pt x="7978" y="1094"/>
                  </a:lnTo>
                  <a:cubicBezTo>
                    <a:pt x="5144" y="1094"/>
                    <a:pt x="361" y="1094"/>
                    <a:pt x="361" y="6924"/>
                  </a:cubicBezTo>
                  <a:cubicBezTo>
                    <a:pt x="361" y="12755"/>
                    <a:pt x="5144" y="12755"/>
                    <a:pt x="7978" y="12755"/>
                  </a:cubicBezTo>
                  <a:lnTo>
                    <a:pt x="15240" y="12755"/>
                  </a:lnTo>
                  <a:lnTo>
                    <a:pt x="15240" y="104804"/>
                  </a:lnTo>
                  <a:lnTo>
                    <a:pt x="7978" y="104804"/>
                  </a:lnTo>
                  <a:cubicBezTo>
                    <a:pt x="5144" y="104804"/>
                    <a:pt x="361" y="104804"/>
                    <a:pt x="361" y="110635"/>
                  </a:cubicBezTo>
                  <a:cubicBezTo>
                    <a:pt x="361" y="116465"/>
                    <a:pt x="5144" y="116465"/>
                    <a:pt x="7978" y="116465"/>
                  </a:cubicBezTo>
                  <a:lnTo>
                    <a:pt x="35965" y="116465"/>
                  </a:lnTo>
                  <a:close/>
                  <a:moveTo>
                    <a:pt x="28703" y="30776"/>
                  </a:moveTo>
                  <a:cubicBezTo>
                    <a:pt x="28703" y="20528"/>
                    <a:pt x="39154" y="11871"/>
                    <a:pt x="49959" y="11871"/>
                  </a:cubicBezTo>
                  <a:cubicBezTo>
                    <a:pt x="62358" y="11871"/>
                    <a:pt x="72809" y="23885"/>
                    <a:pt x="72809" y="39080"/>
                  </a:cubicBezTo>
                  <a:cubicBezTo>
                    <a:pt x="72809" y="55158"/>
                    <a:pt x="60764" y="66465"/>
                    <a:pt x="48365" y="66465"/>
                  </a:cubicBezTo>
                  <a:cubicBezTo>
                    <a:pt x="35257" y="66465"/>
                    <a:pt x="28703" y="51801"/>
                    <a:pt x="28703" y="42967"/>
                  </a:cubicBezTo>
                  <a:lnTo>
                    <a:pt x="28703" y="30776"/>
                  </a:lnTo>
                  <a:close/>
                </a:path>
              </a:pathLst>
            </a:custGeom>
            <a:solidFill>
              <a:srgbClr val="000000"/>
            </a:solidFill>
            <a:ln w="35560" cap="flat">
              <a:no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id="{FCF1B97B-B26B-16F1-1A00-EF5AD02AAC04}"/>
                </a:ext>
              </a:extLst>
            </p:cNvPr>
            <p:cNvSpPr/>
            <p:nvPr>
              <p:custDataLst>
                <p:tags r:id="rId409"/>
              </p:custDataLst>
            </p:nvPr>
          </p:nvSpPr>
          <p:spPr>
            <a:xfrm>
              <a:off x="11790631" y="7821433"/>
              <a:ext cx="62377" cy="77107"/>
            </a:xfrm>
            <a:custGeom>
              <a:avLst/>
              <a:gdLst>
                <a:gd name="connsiteX0" fmla="*/ 35285 w 62377"/>
                <a:gd name="connsiteY0" fmla="*/ 45643 h 77107"/>
                <a:gd name="connsiteX1" fmla="*/ 35159 w 62377"/>
                <a:gd name="connsiteY1" fmla="*/ 45391 h 77107"/>
                <a:gd name="connsiteX2" fmla="*/ 50342 w 62377"/>
                <a:gd name="connsiteY2" fmla="*/ 31257 h 77107"/>
                <a:gd name="connsiteX3" fmla="*/ 54517 w 62377"/>
                <a:gd name="connsiteY3" fmla="*/ 31257 h 77107"/>
                <a:gd name="connsiteX4" fmla="*/ 59958 w 62377"/>
                <a:gd name="connsiteY4" fmla="*/ 27092 h 77107"/>
                <a:gd name="connsiteX5" fmla="*/ 54517 w 62377"/>
                <a:gd name="connsiteY5" fmla="*/ 22927 h 77107"/>
                <a:gd name="connsiteX6" fmla="*/ 35159 w 62377"/>
                <a:gd name="connsiteY6" fmla="*/ 22927 h 77107"/>
                <a:gd name="connsiteX7" fmla="*/ 29718 w 62377"/>
                <a:gd name="connsiteY7" fmla="*/ 27092 h 77107"/>
                <a:gd name="connsiteX8" fmla="*/ 35159 w 62377"/>
                <a:gd name="connsiteY8" fmla="*/ 31257 h 77107"/>
                <a:gd name="connsiteX9" fmla="*/ 38701 w 62377"/>
                <a:gd name="connsiteY9" fmla="*/ 31257 h 77107"/>
                <a:gd name="connsiteX10" fmla="*/ 19469 w 62377"/>
                <a:gd name="connsiteY10" fmla="*/ 49051 h 77107"/>
                <a:gd name="connsiteX11" fmla="*/ 19469 w 62377"/>
                <a:gd name="connsiteY11" fmla="*/ 5638 h 77107"/>
                <a:gd name="connsiteX12" fmla="*/ 14029 w 62377"/>
                <a:gd name="connsiteY12" fmla="*/ 212 h 77107"/>
                <a:gd name="connsiteX13" fmla="*/ 5931 w 62377"/>
                <a:gd name="connsiteY13" fmla="*/ 212 h 77107"/>
                <a:gd name="connsiteX14" fmla="*/ 364 w 62377"/>
                <a:gd name="connsiteY14" fmla="*/ 4376 h 77107"/>
                <a:gd name="connsiteX15" fmla="*/ 5931 w 62377"/>
                <a:gd name="connsiteY15" fmla="*/ 8541 h 77107"/>
                <a:gd name="connsiteX16" fmla="*/ 11625 w 62377"/>
                <a:gd name="connsiteY16" fmla="*/ 8541 h 77107"/>
                <a:gd name="connsiteX17" fmla="*/ 11625 w 62377"/>
                <a:gd name="connsiteY17" fmla="*/ 68990 h 77107"/>
                <a:gd name="connsiteX18" fmla="*/ 5931 w 62377"/>
                <a:gd name="connsiteY18" fmla="*/ 68990 h 77107"/>
                <a:gd name="connsiteX19" fmla="*/ 364 w 62377"/>
                <a:gd name="connsiteY19" fmla="*/ 73155 h 77107"/>
                <a:gd name="connsiteX20" fmla="*/ 5931 w 62377"/>
                <a:gd name="connsiteY20" fmla="*/ 77319 h 77107"/>
                <a:gd name="connsiteX21" fmla="*/ 25163 w 62377"/>
                <a:gd name="connsiteY21" fmla="*/ 77319 h 77107"/>
                <a:gd name="connsiteX22" fmla="*/ 30730 w 62377"/>
                <a:gd name="connsiteY22" fmla="*/ 73155 h 77107"/>
                <a:gd name="connsiteX23" fmla="*/ 25163 w 62377"/>
                <a:gd name="connsiteY23" fmla="*/ 68990 h 77107"/>
                <a:gd name="connsiteX24" fmla="*/ 19469 w 62377"/>
                <a:gd name="connsiteY24" fmla="*/ 68990 h 77107"/>
                <a:gd name="connsiteX25" fmla="*/ 19469 w 62377"/>
                <a:gd name="connsiteY25" fmla="*/ 59778 h 77107"/>
                <a:gd name="connsiteX26" fmla="*/ 29338 w 62377"/>
                <a:gd name="connsiteY26" fmla="*/ 50691 h 77107"/>
                <a:gd name="connsiteX27" fmla="*/ 43636 w 62377"/>
                <a:gd name="connsiteY27" fmla="*/ 68990 h 77107"/>
                <a:gd name="connsiteX28" fmla="*/ 36930 w 62377"/>
                <a:gd name="connsiteY28" fmla="*/ 73155 h 77107"/>
                <a:gd name="connsiteX29" fmla="*/ 42497 w 62377"/>
                <a:gd name="connsiteY29" fmla="*/ 77319 h 77107"/>
                <a:gd name="connsiteX30" fmla="*/ 57301 w 62377"/>
                <a:gd name="connsiteY30" fmla="*/ 77319 h 77107"/>
                <a:gd name="connsiteX31" fmla="*/ 62741 w 62377"/>
                <a:gd name="connsiteY31" fmla="*/ 73155 h 77107"/>
                <a:gd name="connsiteX32" fmla="*/ 57301 w 62377"/>
                <a:gd name="connsiteY32" fmla="*/ 68990 h 77107"/>
                <a:gd name="connsiteX33" fmla="*/ 53631 w 62377"/>
                <a:gd name="connsiteY33" fmla="*/ 68990 h 77107"/>
                <a:gd name="connsiteX34" fmla="*/ 35285 w 62377"/>
                <a:gd name="connsiteY34" fmla="*/ 45643 h 7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377" h="77107">
                  <a:moveTo>
                    <a:pt x="35285" y="45643"/>
                  </a:moveTo>
                  <a:lnTo>
                    <a:pt x="35159" y="45391"/>
                  </a:lnTo>
                  <a:lnTo>
                    <a:pt x="50342" y="31257"/>
                  </a:lnTo>
                  <a:lnTo>
                    <a:pt x="54517" y="31257"/>
                  </a:lnTo>
                  <a:cubicBezTo>
                    <a:pt x="56541" y="31257"/>
                    <a:pt x="59958" y="31257"/>
                    <a:pt x="59958" y="27092"/>
                  </a:cubicBezTo>
                  <a:cubicBezTo>
                    <a:pt x="59958" y="22927"/>
                    <a:pt x="56541" y="22927"/>
                    <a:pt x="54517" y="22927"/>
                  </a:cubicBezTo>
                  <a:lnTo>
                    <a:pt x="35159" y="22927"/>
                  </a:lnTo>
                  <a:cubicBezTo>
                    <a:pt x="33134" y="22927"/>
                    <a:pt x="29718" y="22927"/>
                    <a:pt x="29718" y="27092"/>
                  </a:cubicBezTo>
                  <a:cubicBezTo>
                    <a:pt x="29718" y="31257"/>
                    <a:pt x="33134" y="31257"/>
                    <a:pt x="35159" y="31257"/>
                  </a:cubicBezTo>
                  <a:lnTo>
                    <a:pt x="38701" y="31257"/>
                  </a:lnTo>
                  <a:lnTo>
                    <a:pt x="19469" y="49051"/>
                  </a:lnTo>
                  <a:lnTo>
                    <a:pt x="19469" y="5638"/>
                  </a:lnTo>
                  <a:cubicBezTo>
                    <a:pt x="19469" y="1347"/>
                    <a:pt x="18204" y="212"/>
                    <a:pt x="14029" y="212"/>
                  </a:cubicBezTo>
                  <a:lnTo>
                    <a:pt x="5931" y="212"/>
                  </a:lnTo>
                  <a:cubicBezTo>
                    <a:pt x="4033" y="212"/>
                    <a:pt x="364" y="212"/>
                    <a:pt x="364" y="4376"/>
                  </a:cubicBezTo>
                  <a:cubicBezTo>
                    <a:pt x="364" y="8541"/>
                    <a:pt x="4160" y="8541"/>
                    <a:pt x="5931" y="8541"/>
                  </a:cubicBezTo>
                  <a:lnTo>
                    <a:pt x="11625" y="8541"/>
                  </a:lnTo>
                  <a:lnTo>
                    <a:pt x="11625" y="68990"/>
                  </a:lnTo>
                  <a:lnTo>
                    <a:pt x="5931" y="68990"/>
                  </a:lnTo>
                  <a:cubicBezTo>
                    <a:pt x="4033" y="68990"/>
                    <a:pt x="364" y="68990"/>
                    <a:pt x="364" y="73155"/>
                  </a:cubicBezTo>
                  <a:cubicBezTo>
                    <a:pt x="364" y="77319"/>
                    <a:pt x="4160" y="77319"/>
                    <a:pt x="5931" y="77319"/>
                  </a:cubicBezTo>
                  <a:lnTo>
                    <a:pt x="25163" y="77319"/>
                  </a:lnTo>
                  <a:cubicBezTo>
                    <a:pt x="27061" y="77319"/>
                    <a:pt x="30730" y="77319"/>
                    <a:pt x="30730" y="73155"/>
                  </a:cubicBezTo>
                  <a:cubicBezTo>
                    <a:pt x="30730" y="68990"/>
                    <a:pt x="26934" y="68990"/>
                    <a:pt x="25163" y="68990"/>
                  </a:cubicBezTo>
                  <a:lnTo>
                    <a:pt x="19469" y="68990"/>
                  </a:lnTo>
                  <a:lnTo>
                    <a:pt x="19469" y="59778"/>
                  </a:lnTo>
                  <a:lnTo>
                    <a:pt x="29338" y="50691"/>
                  </a:lnTo>
                  <a:lnTo>
                    <a:pt x="43636" y="68990"/>
                  </a:lnTo>
                  <a:cubicBezTo>
                    <a:pt x="40346" y="68990"/>
                    <a:pt x="36930" y="68990"/>
                    <a:pt x="36930" y="73155"/>
                  </a:cubicBezTo>
                  <a:cubicBezTo>
                    <a:pt x="36930" y="77319"/>
                    <a:pt x="40726" y="77319"/>
                    <a:pt x="42497" y="77319"/>
                  </a:cubicBezTo>
                  <a:lnTo>
                    <a:pt x="57301" y="77319"/>
                  </a:lnTo>
                  <a:cubicBezTo>
                    <a:pt x="59325" y="77319"/>
                    <a:pt x="62741" y="77319"/>
                    <a:pt x="62741" y="73155"/>
                  </a:cubicBezTo>
                  <a:cubicBezTo>
                    <a:pt x="62741" y="68990"/>
                    <a:pt x="59325" y="68990"/>
                    <a:pt x="57301" y="68990"/>
                  </a:cubicBezTo>
                  <a:lnTo>
                    <a:pt x="53631" y="68990"/>
                  </a:lnTo>
                  <a:lnTo>
                    <a:pt x="35285" y="45643"/>
                  </a:lnTo>
                  <a:close/>
                </a:path>
              </a:pathLst>
            </a:custGeom>
            <a:solidFill>
              <a:srgbClr val="000000"/>
            </a:solidFill>
            <a:ln w="25400" cap="flat">
              <a:noFill/>
              <a:prstDash val="solid"/>
              <a:miter/>
            </a:ln>
          </p:spPr>
          <p:txBody>
            <a:bodyPr rtlCol="0" anchor="ctr"/>
            <a:lstStyle/>
            <a:p>
              <a:endParaRPr lang="en-US"/>
            </a:p>
          </p:txBody>
        </p:sp>
        <p:sp>
          <p:nvSpPr>
            <p:cNvPr id="482" name="Freeform: Shape 481">
              <a:extLst>
                <a:ext uri="{FF2B5EF4-FFF2-40B4-BE49-F238E27FC236}">
                  <a16:creationId xmlns:a16="http://schemas.microsoft.com/office/drawing/2014/main" id="{97C396B2-AFC1-814B-0DB5-C3F732AA1349}"/>
                </a:ext>
              </a:extLst>
            </p:cNvPr>
            <p:cNvSpPr/>
            <p:nvPr>
              <p:custDataLst>
                <p:tags r:id="rId410"/>
              </p:custDataLst>
            </p:nvPr>
          </p:nvSpPr>
          <p:spPr>
            <a:xfrm>
              <a:off x="11952910" y="7608283"/>
              <a:ext cx="10122" cy="252398"/>
            </a:xfrm>
            <a:custGeom>
              <a:avLst/>
              <a:gdLst>
                <a:gd name="connsiteX0" fmla="*/ 10491 w 10122"/>
                <a:gd name="connsiteY0" fmla="*/ 9294 h 252398"/>
                <a:gd name="connsiteX1" fmla="*/ 5430 w 10122"/>
                <a:gd name="connsiteY1" fmla="*/ 208 h 252398"/>
                <a:gd name="connsiteX2" fmla="*/ 369 w 10122"/>
                <a:gd name="connsiteY2" fmla="*/ 9294 h 252398"/>
                <a:gd name="connsiteX3" fmla="*/ 369 w 10122"/>
                <a:gd name="connsiteY3" fmla="*/ 243520 h 252398"/>
                <a:gd name="connsiteX4" fmla="*/ 5430 w 10122"/>
                <a:gd name="connsiteY4" fmla="*/ 252606 h 252398"/>
                <a:gd name="connsiteX5" fmla="*/ 10491 w 10122"/>
                <a:gd name="connsiteY5" fmla="*/ 243520 h 252398"/>
                <a:gd name="connsiteX6" fmla="*/ 10491 w 10122"/>
                <a:gd name="connsiteY6" fmla="*/ 9294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491" y="9294"/>
                  </a:moveTo>
                  <a:cubicBezTo>
                    <a:pt x="10491" y="4751"/>
                    <a:pt x="10491" y="208"/>
                    <a:pt x="5430" y="208"/>
                  </a:cubicBezTo>
                  <a:cubicBezTo>
                    <a:pt x="369" y="208"/>
                    <a:pt x="369" y="4751"/>
                    <a:pt x="369" y="9294"/>
                  </a:cubicBezTo>
                  <a:lnTo>
                    <a:pt x="369" y="243520"/>
                  </a:lnTo>
                  <a:cubicBezTo>
                    <a:pt x="369" y="248063"/>
                    <a:pt x="369" y="252606"/>
                    <a:pt x="5430" y="252606"/>
                  </a:cubicBezTo>
                  <a:cubicBezTo>
                    <a:pt x="10491" y="252606"/>
                    <a:pt x="10491" y="248063"/>
                    <a:pt x="10491" y="243520"/>
                  </a:cubicBezTo>
                  <a:lnTo>
                    <a:pt x="10491" y="9294"/>
                  </a:lnTo>
                  <a:close/>
                </a:path>
              </a:pathLst>
            </a:custGeom>
            <a:solidFill>
              <a:srgbClr val="000000"/>
            </a:solidFill>
            <a:ln w="25400" cap="flat">
              <a:noFill/>
              <a:prstDash val="solid"/>
              <a:miter/>
            </a:ln>
          </p:spPr>
          <p:txBody>
            <a:bodyPr rtlCol="0" anchor="ctr"/>
            <a:lstStyle/>
            <a:p>
              <a:endParaRPr lang="en-US"/>
            </a:p>
          </p:txBody>
        </p:sp>
        <p:sp>
          <p:nvSpPr>
            <p:cNvPr id="483" name="Freeform: Shape 482">
              <a:extLst>
                <a:ext uri="{FF2B5EF4-FFF2-40B4-BE49-F238E27FC236}">
                  <a16:creationId xmlns:a16="http://schemas.microsoft.com/office/drawing/2014/main" id="{0DDC806C-5850-511A-0D3F-9250A3184EBE}"/>
                </a:ext>
              </a:extLst>
            </p:cNvPr>
            <p:cNvSpPr/>
            <p:nvPr>
              <p:custDataLst>
                <p:tags r:id="rId411"/>
              </p:custDataLst>
            </p:nvPr>
          </p:nvSpPr>
          <p:spPr>
            <a:xfrm>
              <a:off x="11984992" y="7686022"/>
              <a:ext cx="132092" cy="160525"/>
            </a:xfrm>
            <a:custGeom>
              <a:avLst/>
              <a:gdLst>
                <a:gd name="connsiteX0" fmla="*/ 19857 w 132092"/>
                <a:gd name="connsiteY0" fmla="*/ 142560 h 160525"/>
                <a:gd name="connsiteX1" fmla="*/ 6192 w 132092"/>
                <a:gd name="connsiteY1" fmla="*/ 152909 h 160525"/>
                <a:gd name="connsiteX2" fmla="*/ 372 w 132092"/>
                <a:gd name="connsiteY2" fmla="*/ 157704 h 160525"/>
                <a:gd name="connsiteX3" fmla="*/ 3662 w 132092"/>
                <a:gd name="connsiteY3" fmla="*/ 160733 h 160525"/>
                <a:gd name="connsiteX4" fmla="*/ 24918 w 132092"/>
                <a:gd name="connsiteY4" fmla="*/ 159976 h 160525"/>
                <a:gd name="connsiteX5" fmla="*/ 49970 w 132092"/>
                <a:gd name="connsiteY5" fmla="*/ 160733 h 160525"/>
                <a:gd name="connsiteX6" fmla="*/ 54525 w 132092"/>
                <a:gd name="connsiteY6" fmla="*/ 155685 h 160525"/>
                <a:gd name="connsiteX7" fmla="*/ 48452 w 132092"/>
                <a:gd name="connsiteY7" fmla="*/ 152909 h 160525"/>
                <a:gd name="connsiteX8" fmla="*/ 35799 w 132092"/>
                <a:gd name="connsiteY8" fmla="*/ 148870 h 160525"/>
                <a:gd name="connsiteX9" fmla="*/ 48199 w 132092"/>
                <a:gd name="connsiteY9" fmla="*/ 98391 h 160525"/>
                <a:gd name="connsiteX10" fmla="*/ 71479 w 132092"/>
                <a:gd name="connsiteY10" fmla="*/ 114544 h 160525"/>
                <a:gd name="connsiteX11" fmla="*/ 132465 w 132092"/>
                <a:gd name="connsiteY11" fmla="*/ 40591 h 160525"/>
                <a:gd name="connsiteX12" fmla="*/ 98809 w 132092"/>
                <a:gd name="connsiteY12" fmla="*/ 208 h 160525"/>
                <a:gd name="connsiteX13" fmla="*/ 65659 w 132092"/>
                <a:gd name="connsiteY13" fmla="*/ 19137 h 160525"/>
                <a:gd name="connsiteX14" fmla="*/ 42885 w 132092"/>
                <a:gd name="connsiteY14" fmla="*/ 208 h 160525"/>
                <a:gd name="connsiteX15" fmla="*/ 24159 w 132092"/>
                <a:gd name="connsiteY15" fmla="*/ 14594 h 160525"/>
                <a:gd name="connsiteX16" fmla="*/ 16314 w 132092"/>
                <a:gd name="connsiteY16" fmla="*/ 39077 h 160525"/>
                <a:gd name="connsiteX17" fmla="*/ 19351 w 132092"/>
                <a:gd name="connsiteY17" fmla="*/ 41601 h 160525"/>
                <a:gd name="connsiteX18" fmla="*/ 23653 w 132092"/>
                <a:gd name="connsiteY18" fmla="*/ 35796 h 160525"/>
                <a:gd name="connsiteX19" fmla="*/ 42126 w 132092"/>
                <a:gd name="connsiteY19" fmla="*/ 5760 h 160525"/>
                <a:gd name="connsiteX20" fmla="*/ 49970 w 132092"/>
                <a:gd name="connsiteY20" fmla="*/ 17371 h 160525"/>
                <a:gd name="connsiteX21" fmla="*/ 48199 w 132092"/>
                <a:gd name="connsiteY21" fmla="*/ 30243 h 160525"/>
                <a:gd name="connsiteX22" fmla="*/ 19857 w 132092"/>
                <a:gd name="connsiteY22" fmla="*/ 142560 h 160525"/>
                <a:gd name="connsiteX23" fmla="*/ 64394 w 132092"/>
                <a:gd name="connsiteY23" fmla="*/ 33019 h 160525"/>
                <a:gd name="connsiteX24" fmla="*/ 77553 w 132092"/>
                <a:gd name="connsiteY24" fmla="*/ 15351 h 160525"/>
                <a:gd name="connsiteX25" fmla="*/ 98050 w 132092"/>
                <a:gd name="connsiteY25" fmla="*/ 5760 h 160525"/>
                <a:gd name="connsiteX26" fmla="*/ 114245 w 132092"/>
                <a:gd name="connsiteY26" fmla="*/ 29486 h 160525"/>
                <a:gd name="connsiteX27" fmla="*/ 101340 w 132092"/>
                <a:gd name="connsiteY27" fmla="*/ 82994 h 160525"/>
                <a:gd name="connsiteX28" fmla="*/ 71226 w 132092"/>
                <a:gd name="connsiteY28" fmla="*/ 108991 h 160525"/>
                <a:gd name="connsiteX29" fmla="*/ 51235 w 132092"/>
                <a:gd name="connsiteY29" fmla="*/ 86528 h 160525"/>
                <a:gd name="connsiteX30" fmla="*/ 51995 w 132092"/>
                <a:gd name="connsiteY30" fmla="*/ 82490 h 160525"/>
                <a:gd name="connsiteX31" fmla="*/ 64394 w 132092"/>
                <a:gd name="connsiteY31" fmla="*/ 33019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857" y="142560"/>
                  </a:moveTo>
                  <a:cubicBezTo>
                    <a:pt x="17833" y="151142"/>
                    <a:pt x="17327" y="152909"/>
                    <a:pt x="6192" y="152909"/>
                  </a:cubicBezTo>
                  <a:cubicBezTo>
                    <a:pt x="3156" y="152909"/>
                    <a:pt x="372" y="152909"/>
                    <a:pt x="372" y="157704"/>
                  </a:cubicBezTo>
                  <a:cubicBezTo>
                    <a:pt x="372" y="159724"/>
                    <a:pt x="1637" y="160733"/>
                    <a:pt x="3662" y="160733"/>
                  </a:cubicBezTo>
                  <a:cubicBezTo>
                    <a:pt x="10494" y="160733"/>
                    <a:pt x="17833" y="159976"/>
                    <a:pt x="24918" y="159976"/>
                  </a:cubicBezTo>
                  <a:cubicBezTo>
                    <a:pt x="33269" y="159976"/>
                    <a:pt x="41873" y="160733"/>
                    <a:pt x="49970" y="160733"/>
                  </a:cubicBezTo>
                  <a:cubicBezTo>
                    <a:pt x="51235" y="160733"/>
                    <a:pt x="54525" y="160733"/>
                    <a:pt x="54525" y="155685"/>
                  </a:cubicBezTo>
                  <a:cubicBezTo>
                    <a:pt x="54525" y="152909"/>
                    <a:pt x="51995" y="152909"/>
                    <a:pt x="48452" y="152909"/>
                  </a:cubicBezTo>
                  <a:cubicBezTo>
                    <a:pt x="35799" y="152909"/>
                    <a:pt x="35799" y="151142"/>
                    <a:pt x="35799" y="148870"/>
                  </a:cubicBezTo>
                  <a:cubicBezTo>
                    <a:pt x="35799" y="145842"/>
                    <a:pt x="46427" y="104701"/>
                    <a:pt x="48199" y="98391"/>
                  </a:cubicBezTo>
                  <a:cubicBezTo>
                    <a:pt x="51488" y="105710"/>
                    <a:pt x="58574" y="114544"/>
                    <a:pt x="71479" y="114544"/>
                  </a:cubicBezTo>
                  <a:cubicBezTo>
                    <a:pt x="100833" y="114544"/>
                    <a:pt x="132465" y="77694"/>
                    <a:pt x="132465" y="40591"/>
                  </a:cubicBezTo>
                  <a:cubicBezTo>
                    <a:pt x="132465" y="16866"/>
                    <a:pt x="118041" y="208"/>
                    <a:pt x="98809" y="208"/>
                  </a:cubicBezTo>
                  <a:cubicBezTo>
                    <a:pt x="86156" y="208"/>
                    <a:pt x="74010" y="9294"/>
                    <a:pt x="65659" y="19137"/>
                  </a:cubicBezTo>
                  <a:cubicBezTo>
                    <a:pt x="63129" y="5508"/>
                    <a:pt x="52248" y="208"/>
                    <a:pt x="42885" y="208"/>
                  </a:cubicBezTo>
                  <a:cubicBezTo>
                    <a:pt x="31244" y="208"/>
                    <a:pt x="26436" y="10051"/>
                    <a:pt x="24159" y="14594"/>
                  </a:cubicBezTo>
                  <a:cubicBezTo>
                    <a:pt x="19604" y="23176"/>
                    <a:pt x="16314" y="38320"/>
                    <a:pt x="16314" y="39077"/>
                  </a:cubicBezTo>
                  <a:cubicBezTo>
                    <a:pt x="16314" y="41601"/>
                    <a:pt x="18845" y="41601"/>
                    <a:pt x="19351" y="41601"/>
                  </a:cubicBezTo>
                  <a:cubicBezTo>
                    <a:pt x="21881" y="41601"/>
                    <a:pt x="22135" y="41349"/>
                    <a:pt x="23653" y="35796"/>
                  </a:cubicBezTo>
                  <a:cubicBezTo>
                    <a:pt x="27955" y="17875"/>
                    <a:pt x="33016" y="5760"/>
                    <a:pt x="42126" y="5760"/>
                  </a:cubicBezTo>
                  <a:cubicBezTo>
                    <a:pt x="46427" y="5760"/>
                    <a:pt x="49970" y="7779"/>
                    <a:pt x="49970" y="17371"/>
                  </a:cubicBezTo>
                  <a:cubicBezTo>
                    <a:pt x="49970" y="23176"/>
                    <a:pt x="49211" y="25952"/>
                    <a:pt x="48199" y="30243"/>
                  </a:cubicBezTo>
                  <a:lnTo>
                    <a:pt x="19857" y="142560"/>
                  </a:lnTo>
                  <a:close/>
                  <a:moveTo>
                    <a:pt x="64394" y="33019"/>
                  </a:moveTo>
                  <a:cubicBezTo>
                    <a:pt x="66165" y="26205"/>
                    <a:pt x="72998" y="19137"/>
                    <a:pt x="77553" y="15351"/>
                  </a:cubicBezTo>
                  <a:cubicBezTo>
                    <a:pt x="86410" y="7527"/>
                    <a:pt x="93748" y="5760"/>
                    <a:pt x="98050" y="5760"/>
                  </a:cubicBezTo>
                  <a:cubicBezTo>
                    <a:pt x="108172" y="5760"/>
                    <a:pt x="114245" y="14594"/>
                    <a:pt x="114245" y="29486"/>
                  </a:cubicBezTo>
                  <a:cubicBezTo>
                    <a:pt x="114245" y="44377"/>
                    <a:pt x="105894" y="73403"/>
                    <a:pt x="101340" y="82994"/>
                  </a:cubicBezTo>
                  <a:cubicBezTo>
                    <a:pt x="92736" y="100662"/>
                    <a:pt x="80589" y="108991"/>
                    <a:pt x="71226" y="108991"/>
                  </a:cubicBezTo>
                  <a:cubicBezTo>
                    <a:pt x="54525" y="108991"/>
                    <a:pt x="51235" y="88042"/>
                    <a:pt x="51235" y="86528"/>
                  </a:cubicBezTo>
                  <a:cubicBezTo>
                    <a:pt x="51235" y="86023"/>
                    <a:pt x="51235" y="85518"/>
                    <a:pt x="51995" y="82490"/>
                  </a:cubicBezTo>
                  <a:lnTo>
                    <a:pt x="64394" y="33019"/>
                  </a:lnTo>
                  <a:close/>
                </a:path>
              </a:pathLst>
            </a:custGeom>
            <a:solidFill>
              <a:srgbClr val="000000"/>
            </a:solidFill>
            <a:ln w="25400" cap="flat">
              <a:noFill/>
              <a:prstDash val="solid"/>
              <a:miter/>
            </a:ln>
          </p:spPr>
          <p:txBody>
            <a:bodyPr rtlCol="0" anchor="ctr"/>
            <a:lstStyle/>
            <a:p>
              <a:endParaRPr lang="en-US"/>
            </a:p>
          </p:txBody>
        </p:sp>
        <p:sp>
          <p:nvSpPr>
            <p:cNvPr id="484" name="Freeform: Shape 483">
              <a:extLst>
                <a:ext uri="{FF2B5EF4-FFF2-40B4-BE49-F238E27FC236}">
                  <a16:creationId xmlns:a16="http://schemas.microsoft.com/office/drawing/2014/main" id="{AC7D274F-98E2-8018-1929-31061A732463}"/>
                </a:ext>
              </a:extLst>
            </p:cNvPr>
            <p:cNvSpPr/>
            <p:nvPr>
              <p:custDataLst>
                <p:tags r:id="rId412"/>
              </p:custDataLst>
            </p:nvPr>
          </p:nvSpPr>
          <p:spPr>
            <a:xfrm>
              <a:off x="12133691" y="7712826"/>
              <a:ext cx="87150" cy="124382"/>
            </a:xfrm>
            <a:custGeom>
              <a:avLst/>
              <a:gdLst>
                <a:gd name="connsiteX0" fmla="*/ 42535 w 87150"/>
                <a:gd name="connsiteY0" fmla="*/ 5509 h 124382"/>
                <a:gd name="connsiteX1" fmla="*/ 43244 w 87150"/>
                <a:gd name="connsiteY1" fmla="*/ 2683 h 124382"/>
                <a:gd name="connsiteX2" fmla="*/ 40410 w 87150"/>
                <a:gd name="connsiteY2" fmla="*/ 209 h 124382"/>
                <a:gd name="connsiteX3" fmla="*/ 17736 w 87150"/>
                <a:gd name="connsiteY3" fmla="*/ 1976 h 124382"/>
                <a:gd name="connsiteX4" fmla="*/ 13839 w 87150"/>
                <a:gd name="connsiteY4" fmla="*/ 6039 h 124382"/>
                <a:gd name="connsiteX5" fmla="*/ 18445 w 87150"/>
                <a:gd name="connsiteY5" fmla="*/ 8513 h 124382"/>
                <a:gd name="connsiteX6" fmla="*/ 26948 w 87150"/>
                <a:gd name="connsiteY6" fmla="*/ 11163 h 124382"/>
                <a:gd name="connsiteX7" fmla="*/ 26239 w 87150"/>
                <a:gd name="connsiteY7" fmla="*/ 15050 h 124382"/>
                <a:gd name="connsiteX8" fmla="*/ 1263 w 87150"/>
                <a:gd name="connsiteY8" fmla="*/ 115051 h 124382"/>
                <a:gd name="connsiteX9" fmla="*/ 377 w 87150"/>
                <a:gd name="connsiteY9" fmla="*/ 118937 h 124382"/>
                <a:gd name="connsiteX10" fmla="*/ 6400 w 87150"/>
                <a:gd name="connsiteY10" fmla="*/ 124591 h 124382"/>
                <a:gd name="connsiteX11" fmla="*/ 14548 w 87150"/>
                <a:gd name="connsiteY11" fmla="*/ 117171 h 124382"/>
                <a:gd name="connsiteX12" fmla="*/ 23228 w 87150"/>
                <a:gd name="connsiteY12" fmla="*/ 82895 h 124382"/>
                <a:gd name="connsiteX13" fmla="*/ 45901 w 87150"/>
                <a:gd name="connsiteY13" fmla="*/ 97383 h 124382"/>
                <a:gd name="connsiteX14" fmla="*/ 45547 w 87150"/>
                <a:gd name="connsiteY14" fmla="*/ 100916 h 124382"/>
                <a:gd name="connsiteX15" fmla="*/ 44838 w 87150"/>
                <a:gd name="connsiteY15" fmla="*/ 106393 h 124382"/>
                <a:gd name="connsiteX16" fmla="*/ 63615 w 87150"/>
                <a:gd name="connsiteY16" fmla="*/ 124591 h 124382"/>
                <a:gd name="connsiteX17" fmla="*/ 86111 w 87150"/>
                <a:gd name="connsiteY17" fmla="*/ 97559 h 124382"/>
                <a:gd name="connsiteX18" fmla="*/ 83277 w 87150"/>
                <a:gd name="connsiteY18" fmla="*/ 95262 h 124382"/>
                <a:gd name="connsiteX19" fmla="*/ 79734 w 87150"/>
                <a:gd name="connsiteY19" fmla="*/ 99503 h 124382"/>
                <a:gd name="connsiteX20" fmla="*/ 64146 w 87150"/>
                <a:gd name="connsiteY20" fmla="*/ 119644 h 124382"/>
                <a:gd name="connsiteX21" fmla="*/ 57946 w 87150"/>
                <a:gd name="connsiteY21" fmla="*/ 110457 h 124382"/>
                <a:gd name="connsiteX22" fmla="*/ 59009 w 87150"/>
                <a:gd name="connsiteY22" fmla="*/ 102506 h 124382"/>
                <a:gd name="connsiteX23" fmla="*/ 59895 w 87150"/>
                <a:gd name="connsiteY23" fmla="*/ 97029 h 124382"/>
                <a:gd name="connsiteX24" fmla="*/ 31199 w 87150"/>
                <a:gd name="connsiteY24" fmla="*/ 78301 h 124382"/>
                <a:gd name="connsiteX25" fmla="*/ 45901 w 87150"/>
                <a:gd name="connsiteY25" fmla="*/ 66640 h 124382"/>
                <a:gd name="connsiteX26" fmla="*/ 73711 w 87150"/>
                <a:gd name="connsiteY26" fmla="*/ 49856 h 124382"/>
                <a:gd name="connsiteX27" fmla="*/ 79557 w 87150"/>
                <a:gd name="connsiteY27" fmla="*/ 52153 h 124382"/>
                <a:gd name="connsiteX28" fmla="*/ 70346 w 87150"/>
                <a:gd name="connsiteY28" fmla="*/ 62047 h 124382"/>
                <a:gd name="connsiteX29" fmla="*/ 77431 w 87150"/>
                <a:gd name="connsiteY29" fmla="*/ 68584 h 124382"/>
                <a:gd name="connsiteX30" fmla="*/ 87528 w 87150"/>
                <a:gd name="connsiteY30" fmla="*/ 57276 h 124382"/>
                <a:gd name="connsiteX31" fmla="*/ 73889 w 87150"/>
                <a:gd name="connsiteY31" fmla="*/ 44909 h 124382"/>
                <a:gd name="connsiteX32" fmla="*/ 45547 w 87150"/>
                <a:gd name="connsiteY32" fmla="*/ 60457 h 124382"/>
                <a:gd name="connsiteX33" fmla="*/ 24999 w 87150"/>
                <a:gd name="connsiteY33" fmla="*/ 76004 h 124382"/>
                <a:gd name="connsiteX34" fmla="*/ 42535 w 87150"/>
                <a:gd name="connsiteY34" fmla="*/ 5509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535" y="5509"/>
                  </a:moveTo>
                  <a:cubicBezTo>
                    <a:pt x="42713" y="5156"/>
                    <a:pt x="43244" y="2859"/>
                    <a:pt x="43244" y="2683"/>
                  </a:cubicBezTo>
                  <a:cubicBezTo>
                    <a:pt x="43244" y="1799"/>
                    <a:pt x="42535" y="209"/>
                    <a:pt x="40410" y="209"/>
                  </a:cubicBezTo>
                  <a:cubicBezTo>
                    <a:pt x="36867" y="209"/>
                    <a:pt x="22165" y="1622"/>
                    <a:pt x="17736" y="1976"/>
                  </a:cubicBezTo>
                  <a:cubicBezTo>
                    <a:pt x="16319" y="2153"/>
                    <a:pt x="13839" y="2329"/>
                    <a:pt x="13839" y="6039"/>
                  </a:cubicBezTo>
                  <a:cubicBezTo>
                    <a:pt x="13839" y="8513"/>
                    <a:pt x="16319" y="8513"/>
                    <a:pt x="18445" y="8513"/>
                  </a:cubicBezTo>
                  <a:cubicBezTo>
                    <a:pt x="26948" y="8513"/>
                    <a:pt x="26948" y="9750"/>
                    <a:pt x="26948" y="11163"/>
                  </a:cubicBezTo>
                  <a:cubicBezTo>
                    <a:pt x="26948" y="12400"/>
                    <a:pt x="26593" y="13460"/>
                    <a:pt x="26239" y="15050"/>
                  </a:cubicBezTo>
                  <a:lnTo>
                    <a:pt x="1263" y="115051"/>
                  </a:lnTo>
                  <a:cubicBezTo>
                    <a:pt x="377" y="118231"/>
                    <a:pt x="377" y="118584"/>
                    <a:pt x="377" y="118937"/>
                  </a:cubicBezTo>
                  <a:cubicBezTo>
                    <a:pt x="377" y="121588"/>
                    <a:pt x="2503" y="124591"/>
                    <a:pt x="6400" y="124591"/>
                  </a:cubicBezTo>
                  <a:cubicBezTo>
                    <a:pt x="11182" y="124591"/>
                    <a:pt x="13485" y="121058"/>
                    <a:pt x="14548" y="117171"/>
                  </a:cubicBezTo>
                  <a:cubicBezTo>
                    <a:pt x="14902" y="116464"/>
                    <a:pt x="22519" y="85368"/>
                    <a:pt x="23228" y="82895"/>
                  </a:cubicBezTo>
                  <a:cubicBezTo>
                    <a:pt x="35804" y="84132"/>
                    <a:pt x="45901" y="88195"/>
                    <a:pt x="45901" y="97383"/>
                  </a:cubicBezTo>
                  <a:cubicBezTo>
                    <a:pt x="45901" y="98266"/>
                    <a:pt x="45901" y="99149"/>
                    <a:pt x="45547" y="100916"/>
                  </a:cubicBezTo>
                  <a:cubicBezTo>
                    <a:pt x="44838" y="103566"/>
                    <a:pt x="44838" y="104450"/>
                    <a:pt x="44838" y="106393"/>
                  </a:cubicBezTo>
                  <a:cubicBezTo>
                    <a:pt x="44838" y="118937"/>
                    <a:pt x="55112" y="124591"/>
                    <a:pt x="63615" y="124591"/>
                  </a:cubicBezTo>
                  <a:cubicBezTo>
                    <a:pt x="80797" y="124591"/>
                    <a:pt x="86111" y="97736"/>
                    <a:pt x="86111" y="97559"/>
                  </a:cubicBezTo>
                  <a:cubicBezTo>
                    <a:pt x="86111" y="95262"/>
                    <a:pt x="83808" y="95262"/>
                    <a:pt x="83277" y="95262"/>
                  </a:cubicBezTo>
                  <a:cubicBezTo>
                    <a:pt x="80797" y="95262"/>
                    <a:pt x="80620" y="96146"/>
                    <a:pt x="79734" y="99503"/>
                  </a:cubicBezTo>
                  <a:cubicBezTo>
                    <a:pt x="77608" y="107100"/>
                    <a:pt x="72826" y="119644"/>
                    <a:pt x="64146" y="119644"/>
                  </a:cubicBezTo>
                  <a:cubicBezTo>
                    <a:pt x="59363" y="119644"/>
                    <a:pt x="57946" y="115227"/>
                    <a:pt x="57946" y="110457"/>
                  </a:cubicBezTo>
                  <a:cubicBezTo>
                    <a:pt x="57946" y="107453"/>
                    <a:pt x="57946" y="107100"/>
                    <a:pt x="59009" y="102506"/>
                  </a:cubicBezTo>
                  <a:cubicBezTo>
                    <a:pt x="59186" y="101976"/>
                    <a:pt x="59895" y="98973"/>
                    <a:pt x="59895" y="97029"/>
                  </a:cubicBezTo>
                  <a:cubicBezTo>
                    <a:pt x="59895" y="81305"/>
                    <a:pt x="38639" y="78831"/>
                    <a:pt x="31199" y="78301"/>
                  </a:cubicBezTo>
                  <a:cubicBezTo>
                    <a:pt x="36336" y="75121"/>
                    <a:pt x="42890" y="69291"/>
                    <a:pt x="45901" y="66640"/>
                  </a:cubicBezTo>
                  <a:cubicBezTo>
                    <a:pt x="54935" y="58160"/>
                    <a:pt x="63792" y="49856"/>
                    <a:pt x="73711" y="49856"/>
                  </a:cubicBezTo>
                  <a:cubicBezTo>
                    <a:pt x="75837" y="49856"/>
                    <a:pt x="78140" y="50386"/>
                    <a:pt x="79557" y="52153"/>
                  </a:cubicBezTo>
                  <a:cubicBezTo>
                    <a:pt x="71940" y="53389"/>
                    <a:pt x="70346" y="59397"/>
                    <a:pt x="70346" y="62047"/>
                  </a:cubicBezTo>
                  <a:cubicBezTo>
                    <a:pt x="70346" y="65934"/>
                    <a:pt x="73357" y="68584"/>
                    <a:pt x="77431" y="68584"/>
                  </a:cubicBezTo>
                  <a:cubicBezTo>
                    <a:pt x="82214" y="68584"/>
                    <a:pt x="87528" y="64697"/>
                    <a:pt x="87528" y="57276"/>
                  </a:cubicBezTo>
                  <a:cubicBezTo>
                    <a:pt x="87528" y="51446"/>
                    <a:pt x="83277" y="44909"/>
                    <a:pt x="73889" y="44909"/>
                  </a:cubicBezTo>
                  <a:cubicBezTo>
                    <a:pt x="63792" y="44909"/>
                    <a:pt x="54581" y="52153"/>
                    <a:pt x="45547" y="60457"/>
                  </a:cubicBezTo>
                  <a:cubicBezTo>
                    <a:pt x="38107" y="67524"/>
                    <a:pt x="32262" y="73001"/>
                    <a:pt x="24999" y="76004"/>
                  </a:cubicBezTo>
                  <a:lnTo>
                    <a:pt x="42535" y="5509"/>
                  </a:lnTo>
                  <a:close/>
                </a:path>
              </a:pathLst>
            </a:custGeom>
            <a:solidFill>
              <a:srgbClr val="000000"/>
            </a:solidFill>
            <a:ln w="25400" cap="flat">
              <a:no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id="{89AF93E2-3A58-795D-D71F-F0300210874B}"/>
                </a:ext>
              </a:extLst>
            </p:cNvPr>
            <p:cNvSpPr/>
            <p:nvPr>
              <p:custDataLst>
                <p:tags r:id="rId413"/>
              </p:custDataLst>
            </p:nvPr>
          </p:nvSpPr>
          <p:spPr>
            <a:xfrm>
              <a:off x="12258829" y="7608283"/>
              <a:ext cx="56430" cy="252398"/>
            </a:xfrm>
            <a:custGeom>
              <a:avLst/>
              <a:gdLst>
                <a:gd name="connsiteX0" fmla="*/ 55547 w 56430"/>
                <a:gd name="connsiteY0" fmla="*/ 130698 h 252398"/>
                <a:gd name="connsiteX1" fmla="*/ 56812 w 56430"/>
                <a:gd name="connsiteY1" fmla="*/ 126407 h 252398"/>
                <a:gd name="connsiteX2" fmla="*/ 55547 w 56430"/>
                <a:gd name="connsiteY2" fmla="*/ 122116 h 252398"/>
                <a:gd name="connsiteX3" fmla="*/ 11263 w 56430"/>
                <a:gd name="connsiteY3" fmla="*/ 6013 h 252398"/>
                <a:gd name="connsiteX4" fmla="*/ 5443 w 56430"/>
                <a:gd name="connsiteY4" fmla="*/ 208 h 252398"/>
                <a:gd name="connsiteX5" fmla="*/ 382 w 56430"/>
                <a:gd name="connsiteY5" fmla="*/ 5256 h 252398"/>
                <a:gd name="connsiteX6" fmla="*/ 1647 w 56430"/>
                <a:gd name="connsiteY6" fmla="*/ 9294 h 252398"/>
                <a:gd name="connsiteX7" fmla="*/ 46437 w 56430"/>
                <a:gd name="connsiteY7" fmla="*/ 126407 h 252398"/>
                <a:gd name="connsiteX8" fmla="*/ 1647 w 56430"/>
                <a:gd name="connsiteY8" fmla="*/ 243015 h 252398"/>
                <a:gd name="connsiteX9" fmla="*/ 382 w 56430"/>
                <a:gd name="connsiteY9" fmla="*/ 247558 h 252398"/>
                <a:gd name="connsiteX10" fmla="*/ 5443 w 56430"/>
                <a:gd name="connsiteY10" fmla="*/ 252606 h 252398"/>
                <a:gd name="connsiteX11" fmla="*/ 10757 w 56430"/>
                <a:gd name="connsiteY11" fmla="*/ 247558 h 252398"/>
                <a:gd name="connsiteX12" fmla="*/ 55547 w 56430"/>
                <a:gd name="connsiteY12" fmla="*/ 130698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547" y="130698"/>
                  </a:moveTo>
                  <a:cubicBezTo>
                    <a:pt x="56812" y="127669"/>
                    <a:pt x="56812" y="127164"/>
                    <a:pt x="56812" y="126407"/>
                  </a:cubicBezTo>
                  <a:cubicBezTo>
                    <a:pt x="56812" y="125650"/>
                    <a:pt x="56812" y="125145"/>
                    <a:pt x="55547" y="122116"/>
                  </a:cubicBezTo>
                  <a:lnTo>
                    <a:pt x="11263" y="6013"/>
                  </a:lnTo>
                  <a:cubicBezTo>
                    <a:pt x="9745" y="1722"/>
                    <a:pt x="8227" y="208"/>
                    <a:pt x="5443" y="208"/>
                  </a:cubicBezTo>
                  <a:cubicBezTo>
                    <a:pt x="2660" y="208"/>
                    <a:pt x="382" y="2479"/>
                    <a:pt x="382" y="5256"/>
                  </a:cubicBezTo>
                  <a:cubicBezTo>
                    <a:pt x="382" y="6013"/>
                    <a:pt x="382" y="6517"/>
                    <a:pt x="1647" y="9294"/>
                  </a:cubicBezTo>
                  <a:lnTo>
                    <a:pt x="46437" y="126407"/>
                  </a:lnTo>
                  <a:lnTo>
                    <a:pt x="1647" y="243015"/>
                  </a:lnTo>
                  <a:cubicBezTo>
                    <a:pt x="382" y="245792"/>
                    <a:pt x="382" y="246296"/>
                    <a:pt x="382" y="247558"/>
                  </a:cubicBezTo>
                  <a:cubicBezTo>
                    <a:pt x="382" y="250335"/>
                    <a:pt x="2660" y="252606"/>
                    <a:pt x="5443" y="252606"/>
                  </a:cubicBezTo>
                  <a:cubicBezTo>
                    <a:pt x="8733" y="252606"/>
                    <a:pt x="9745" y="250082"/>
                    <a:pt x="10757" y="247558"/>
                  </a:cubicBezTo>
                  <a:lnTo>
                    <a:pt x="55547" y="130698"/>
                  </a:lnTo>
                  <a:close/>
                </a:path>
              </a:pathLst>
            </a:custGeom>
            <a:solidFill>
              <a:srgbClr val="000000"/>
            </a:solidFill>
            <a:ln w="25400" cap="flat">
              <a:noFill/>
              <a:prstDash val="solid"/>
              <a:miter/>
            </a:ln>
          </p:spPr>
          <p:txBody>
            <a:bodyPr rtlCol="0" anchor="ctr"/>
            <a:lstStyle/>
            <a:p>
              <a:endParaRPr lang="en-US"/>
            </a:p>
          </p:txBody>
        </p:sp>
        <p:sp>
          <p:nvSpPr>
            <p:cNvPr id="486" name="Freeform: Shape 485">
              <a:extLst>
                <a:ext uri="{FF2B5EF4-FFF2-40B4-BE49-F238E27FC236}">
                  <a16:creationId xmlns:a16="http://schemas.microsoft.com/office/drawing/2014/main" id="{B05D2C54-24B3-D8B4-8542-0073EACD6680}"/>
                </a:ext>
              </a:extLst>
            </p:cNvPr>
            <p:cNvSpPr/>
            <p:nvPr>
              <p:custDataLst>
                <p:tags r:id="rId414"/>
              </p:custDataLst>
            </p:nvPr>
          </p:nvSpPr>
          <p:spPr>
            <a:xfrm>
              <a:off x="12342434" y="7796269"/>
              <a:ext cx="93173" cy="77032"/>
            </a:xfrm>
            <a:custGeom>
              <a:avLst/>
              <a:gdLst>
                <a:gd name="connsiteX0" fmla="*/ 83640 w 93173"/>
                <a:gd name="connsiteY0" fmla="*/ 24062 h 77032"/>
                <a:gd name="connsiteX1" fmla="*/ 67698 w 93173"/>
                <a:gd name="connsiteY1" fmla="*/ 210 h 77032"/>
                <a:gd name="connsiteX2" fmla="*/ 49984 w 93173"/>
                <a:gd name="connsiteY2" fmla="*/ 8867 h 77032"/>
                <a:gd name="connsiteX3" fmla="*/ 36522 w 93173"/>
                <a:gd name="connsiteY3" fmla="*/ 210 h 77032"/>
                <a:gd name="connsiteX4" fmla="*/ 21466 w 93173"/>
                <a:gd name="connsiteY4" fmla="*/ 6041 h 77032"/>
                <a:gd name="connsiteX5" fmla="*/ 13672 w 93173"/>
                <a:gd name="connsiteY5" fmla="*/ 1093 h 77032"/>
                <a:gd name="connsiteX6" fmla="*/ 8003 w 93173"/>
                <a:gd name="connsiteY6" fmla="*/ 1093 h 77032"/>
                <a:gd name="connsiteX7" fmla="*/ 386 w 93173"/>
                <a:gd name="connsiteY7" fmla="*/ 6924 h 77032"/>
                <a:gd name="connsiteX8" fmla="*/ 10306 w 93173"/>
                <a:gd name="connsiteY8" fmla="*/ 12754 h 77032"/>
                <a:gd name="connsiteX9" fmla="*/ 10306 w 93173"/>
                <a:gd name="connsiteY9" fmla="*/ 65581 h 77032"/>
                <a:gd name="connsiteX10" fmla="*/ 386 w 93173"/>
                <a:gd name="connsiteY10" fmla="*/ 71412 h 77032"/>
                <a:gd name="connsiteX11" fmla="*/ 8003 w 93173"/>
                <a:gd name="connsiteY11" fmla="*/ 77242 h 77032"/>
                <a:gd name="connsiteX12" fmla="*/ 23591 w 93173"/>
                <a:gd name="connsiteY12" fmla="*/ 77242 h 77032"/>
                <a:gd name="connsiteX13" fmla="*/ 31208 w 93173"/>
                <a:gd name="connsiteY13" fmla="*/ 71412 h 77032"/>
                <a:gd name="connsiteX14" fmla="*/ 21288 w 93173"/>
                <a:gd name="connsiteY14" fmla="*/ 65581 h 77032"/>
                <a:gd name="connsiteX15" fmla="*/ 21288 w 93173"/>
                <a:gd name="connsiteY15" fmla="*/ 34663 h 77032"/>
                <a:gd name="connsiteX16" fmla="*/ 35991 w 93173"/>
                <a:gd name="connsiteY16" fmla="*/ 11871 h 77032"/>
                <a:gd name="connsiteX17" fmla="*/ 41482 w 93173"/>
                <a:gd name="connsiteY17" fmla="*/ 24945 h 77032"/>
                <a:gd name="connsiteX18" fmla="*/ 41482 w 93173"/>
                <a:gd name="connsiteY18" fmla="*/ 65581 h 77032"/>
                <a:gd name="connsiteX19" fmla="*/ 34574 w 93173"/>
                <a:gd name="connsiteY19" fmla="*/ 71412 h 77032"/>
                <a:gd name="connsiteX20" fmla="*/ 42191 w 93173"/>
                <a:gd name="connsiteY20" fmla="*/ 77242 h 77032"/>
                <a:gd name="connsiteX21" fmla="*/ 54767 w 93173"/>
                <a:gd name="connsiteY21" fmla="*/ 77242 h 77032"/>
                <a:gd name="connsiteX22" fmla="*/ 62384 w 93173"/>
                <a:gd name="connsiteY22" fmla="*/ 71412 h 77032"/>
                <a:gd name="connsiteX23" fmla="*/ 52464 w 93173"/>
                <a:gd name="connsiteY23" fmla="*/ 65581 h 77032"/>
                <a:gd name="connsiteX24" fmla="*/ 52464 w 93173"/>
                <a:gd name="connsiteY24" fmla="*/ 34663 h 77032"/>
                <a:gd name="connsiteX25" fmla="*/ 67167 w 93173"/>
                <a:gd name="connsiteY25" fmla="*/ 11871 h 77032"/>
                <a:gd name="connsiteX26" fmla="*/ 72658 w 93173"/>
                <a:gd name="connsiteY26" fmla="*/ 24945 h 77032"/>
                <a:gd name="connsiteX27" fmla="*/ 72658 w 93173"/>
                <a:gd name="connsiteY27" fmla="*/ 65581 h 77032"/>
                <a:gd name="connsiteX28" fmla="*/ 65750 w 93173"/>
                <a:gd name="connsiteY28" fmla="*/ 71412 h 77032"/>
                <a:gd name="connsiteX29" fmla="*/ 73366 w 93173"/>
                <a:gd name="connsiteY29" fmla="*/ 77242 h 77032"/>
                <a:gd name="connsiteX30" fmla="*/ 85943 w 93173"/>
                <a:gd name="connsiteY30" fmla="*/ 77242 h 77032"/>
                <a:gd name="connsiteX31" fmla="*/ 93560 w 93173"/>
                <a:gd name="connsiteY31" fmla="*/ 71412 h 77032"/>
                <a:gd name="connsiteX32" fmla="*/ 83640 w 93173"/>
                <a:gd name="connsiteY32" fmla="*/ 65581 h 77032"/>
                <a:gd name="connsiteX33" fmla="*/ 83640 w 93173"/>
                <a:gd name="connsiteY33" fmla="*/ 24062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3173" h="77032">
                  <a:moveTo>
                    <a:pt x="83640" y="24062"/>
                  </a:moveTo>
                  <a:cubicBezTo>
                    <a:pt x="83640" y="19998"/>
                    <a:pt x="83640" y="210"/>
                    <a:pt x="67698" y="210"/>
                  </a:cubicBezTo>
                  <a:cubicBezTo>
                    <a:pt x="61853" y="210"/>
                    <a:pt x="54590" y="2860"/>
                    <a:pt x="49984" y="8867"/>
                  </a:cubicBezTo>
                  <a:cubicBezTo>
                    <a:pt x="46619" y="2507"/>
                    <a:pt x="41659" y="210"/>
                    <a:pt x="36522" y="210"/>
                  </a:cubicBezTo>
                  <a:cubicBezTo>
                    <a:pt x="32802" y="210"/>
                    <a:pt x="26957" y="1270"/>
                    <a:pt x="21466" y="6041"/>
                  </a:cubicBezTo>
                  <a:cubicBezTo>
                    <a:pt x="20403" y="1093"/>
                    <a:pt x="16329" y="1093"/>
                    <a:pt x="13672" y="1093"/>
                  </a:cubicBezTo>
                  <a:lnTo>
                    <a:pt x="8003" y="1093"/>
                  </a:lnTo>
                  <a:cubicBezTo>
                    <a:pt x="5346" y="1093"/>
                    <a:pt x="386" y="1093"/>
                    <a:pt x="386" y="6924"/>
                  </a:cubicBezTo>
                  <a:cubicBezTo>
                    <a:pt x="386" y="12754"/>
                    <a:pt x="4638" y="12754"/>
                    <a:pt x="10306" y="12754"/>
                  </a:cubicBezTo>
                  <a:lnTo>
                    <a:pt x="10306" y="65581"/>
                  </a:lnTo>
                  <a:cubicBezTo>
                    <a:pt x="4638" y="65581"/>
                    <a:pt x="386" y="65581"/>
                    <a:pt x="386" y="71412"/>
                  </a:cubicBezTo>
                  <a:cubicBezTo>
                    <a:pt x="386" y="77242"/>
                    <a:pt x="5346" y="77242"/>
                    <a:pt x="8003" y="77242"/>
                  </a:cubicBezTo>
                  <a:lnTo>
                    <a:pt x="23591" y="77242"/>
                  </a:lnTo>
                  <a:cubicBezTo>
                    <a:pt x="26248" y="77242"/>
                    <a:pt x="31208" y="77242"/>
                    <a:pt x="31208" y="71412"/>
                  </a:cubicBezTo>
                  <a:cubicBezTo>
                    <a:pt x="31208" y="65581"/>
                    <a:pt x="26957" y="65581"/>
                    <a:pt x="21288" y="65581"/>
                  </a:cubicBezTo>
                  <a:lnTo>
                    <a:pt x="21288" y="34663"/>
                  </a:lnTo>
                  <a:cubicBezTo>
                    <a:pt x="21288" y="19998"/>
                    <a:pt x="28905" y="11871"/>
                    <a:pt x="35991" y="11871"/>
                  </a:cubicBezTo>
                  <a:cubicBezTo>
                    <a:pt x="39711" y="11871"/>
                    <a:pt x="41482" y="15935"/>
                    <a:pt x="41482" y="24945"/>
                  </a:cubicBezTo>
                  <a:lnTo>
                    <a:pt x="41482" y="65581"/>
                  </a:lnTo>
                  <a:cubicBezTo>
                    <a:pt x="39711" y="65581"/>
                    <a:pt x="34574" y="65581"/>
                    <a:pt x="34574" y="71412"/>
                  </a:cubicBezTo>
                  <a:cubicBezTo>
                    <a:pt x="34574" y="77242"/>
                    <a:pt x="39533" y="77242"/>
                    <a:pt x="42191" y="77242"/>
                  </a:cubicBezTo>
                  <a:lnTo>
                    <a:pt x="54767" y="77242"/>
                  </a:lnTo>
                  <a:cubicBezTo>
                    <a:pt x="57424" y="77242"/>
                    <a:pt x="62384" y="77242"/>
                    <a:pt x="62384" y="71412"/>
                  </a:cubicBezTo>
                  <a:cubicBezTo>
                    <a:pt x="62384" y="65581"/>
                    <a:pt x="58133" y="65581"/>
                    <a:pt x="52464" y="65581"/>
                  </a:cubicBezTo>
                  <a:lnTo>
                    <a:pt x="52464" y="34663"/>
                  </a:lnTo>
                  <a:cubicBezTo>
                    <a:pt x="52464" y="19998"/>
                    <a:pt x="60081" y="11871"/>
                    <a:pt x="67167" y="11871"/>
                  </a:cubicBezTo>
                  <a:cubicBezTo>
                    <a:pt x="70887" y="11871"/>
                    <a:pt x="72658" y="15935"/>
                    <a:pt x="72658" y="24945"/>
                  </a:cubicBezTo>
                  <a:lnTo>
                    <a:pt x="72658" y="65581"/>
                  </a:lnTo>
                  <a:cubicBezTo>
                    <a:pt x="70887" y="65581"/>
                    <a:pt x="65750" y="65581"/>
                    <a:pt x="65750" y="71412"/>
                  </a:cubicBezTo>
                  <a:cubicBezTo>
                    <a:pt x="65750" y="77242"/>
                    <a:pt x="70709" y="77242"/>
                    <a:pt x="73366" y="77242"/>
                  </a:cubicBezTo>
                  <a:lnTo>
                    <a:pt x="85943" y="77242"/>
                  </a:lnTo>
                  <a:cubicBezTo>
                    <a:pt x="88600" y="77242"/>
                    <a:pt x="93560" y="77242"/>
                    <a:pt x="93560" y="71412"/>
                  </a:cubicBezTo>
                  <a:cubicBezTo>
                    <a:pt x="93560" y="65581"/>
                    <a:pt x="89309" y="65581"/>
                    <a:pt x="83640" y="65581"/>
                  </a:cubicBezTo>
                  <a:lnTo>
                    <a:pt x="83640" y="24062"/>
                  </a:lnTo>
                  <a:close/>
                </a:path>
              </a:pathLst>
            </a:custGeom>
            <a:solidFill>
              <a:srgbClr val="000000"/>
            </a:solidFill>
            <a:ln w="35560" cap="flat">
              <a:noFill/>
              <a:prstDash val="solid"/>
              <a:miter/>
            </a:ln>
          </p:spPr>
          <p:txBody>
            <a:bodyPr rtlCol="0" anchor="ctr"/>
            <a:lstStyle/>
            <a:p>
              <a:endParaRPr lang="en-US"/>
            </a:p>
          </p:txBody>
        </p:sp>
        <p:sp>
          <p:nvSpPr>
            <p:cNvPr id="487" name="Freeform: Shape 486">
              <a:extLst>
                <a:ext uri="{FF2B5EF4-FFF2-40B4-BE49-F238E27FC236}">
                  <a16:creationId xmlns:a16="http://schemas.microsoft.com/office/drawing/2014/main" id="{69C0777F-2225-BFCE-FB9C-FFA04B23E987}"/>
                </a:ext>
              </a:extLst>
            </p:cNvPr>
            <p:cNvSpPr/>
            <p:nvPr>
              <p:custDataLst>
                <p:tags r:id="rId415"/>
              </p:custDataLst>
            </p:nvPr>
          </p:nvSpPr>
          <p:spPr>
            <a:xfrm>
              <a:off x="12528944" y="7502021"/>
              <a:ext cx="10881" cy="162040"/>
            </a:xfrm>
            <a:custGeom>
              <a:avLst/>
              <a:gdLst>
                <a:gd name="connsiteX0" fmla="*/ 392 w 10881"/>
                <a:gd name="connsiteY0" fmla="*/ 152897 h 162040"/>
                <a:gd name="connsiteX1" fmla="*/ 5706 w 10881"/>
                <a:gd name="connsiteY1" fmla="*/ 162236 h 162040"/>
                <a:gd name="connsiteX2" fmla="*/ 11273 w 10881"/>
                <a:gd name="connsiteY2" fmla="*/ 152897 h 162040"/>
                <a:gd name="connsiteX3" fmla="*/ 11273 w 10881"/>
                <a:gd name="connsiteY3" fmla="*/ 9535 h 162040"/>
                <a:gd name="connsiteX4" fmla="*/ 5959 w 10881"/>
                <a:gd name="connsiteY4" fmla="*/ 196 h 162040"/>
                <a:gd name="connsiteX5" fmla="*/ 392 w 10881"/>
                <a:gd name="connsiteY5" fmla="*/ 9535 h 162040"/>
                <a:gd name="connsiteX6" fmla="*/ 392 w 10881"/>
                <a:gd name="connsiteY6" fmla="*/ 152897 h 1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040">
                  <a:moveTo>
                    <a:pt x="392" y="152897"/>
                  </a:moveTo>
                  <a:cubicBezTo>
                    <a:pt x="392" y="156936"/>
                    <a:pt x="392" y="162236"/>
                    <a:pt x="5706" y="162236"/>
                  </a:cubicBezTo>
                  <a:cubicBezTo>
                    <a:pt x="11273" y="162236"/>
                    <a:pt x="11273" y="157188"/>
                    <a:pt x="11273" y="152897"/>
                  </a:cubicBezTo>
                  <a:lnTo>
                    <a:pt x="11273" y="9535"/>
                  </a:lnTo>
                  <a:cubicBezTo>
                    <a:pt x="11273" y="5496"/>
                    <a:pt x="11273" y="196"/>
                    <a:pt x="5959" y="196"/>
                  </a:cubicBezTo>
                  <a:cubicBezTo>
                    <a:pt x="392" y="196"/>
                    <a:pt x="392" y="5244"/>
                    <a:pt x="392" y="9535"/>
                  </a:cubicBezTo>
                  <a:lnTo>
                    <a:pt x="392" y="152897"/>
                  </a:lnTo>
                  <a:close/>
                </a:path>
              </a:pathLst>
            </a:custGeom>
            <a:solidFill>
              <a:srgbClr val="000000"/>
            </a:solidFill>
            <a:ln w="25400" cap="flat">
              <a:noFill/>
              <a:prstDash val="solid"/>
              <a:miter/>
            </a:ln>
          </p:spPr>
          <p:txBody>
            <a:bodyPr rtlCol="0" anchor="ctr"/>
            <a:lstStyle/>
            <a:p>
              <a:endParaRPr lang="en-US"/>
            </a:p>
          </p:txBody>
        </p:sp>
        <p:sp>
          <p:nvSpPr>
            <p:cNvPr id="488" name="Freeform: Shape 487">
              <a:extLst>
                <a:ext uri="{FF2B5EF4-FFF2-40B4-BE49-F238E27FC236}">
                  <a16:creationId xmlns:a16="http://schemas.microsoft.com/office/drawing/2014/main" id="{A1910481-2D6E-7F40-330B-CA590B2DC0AA}"/>
                </a:ext>
              </a:extLst>
            </p:cNvPr>
            <p:cNvSpPr/>
            <p:nvPr>
              <p:custDataLst>
                <p:tags r:id="rId416"/>
              </p:custDataLst>
            </p:nvPr>
          </p:nvSpPr>
          <p:spPr>
            <a:xfrm>
              <a:off x="12528944" y="7653461"/>
              <a:ext cx="10881" cy="162040"/>
            </a:xfrm>
            <a:custGeom>
              <a:avLst/>
              <a:gdLst>
                <a:gd name="connsiteX0" fmla="*/ 392 w 10881"/>
                <a:gd name="connsiteY0" fmla="*/ 152903 h 162040"/>
                <a:gd name="connsiteX1" fmla="*/ 5706 w 10881"/>
                <a:gd name="connsiteY1" fmla="*/ 162242 h 162040"/>
                <a:gd name="connsiteX2" fmla="*/ 11273 w 10881"/>
                <a:gd name="connsiteY2" fmla="*/ 152903 h 162040"/>
                <a:gd name="connsiteX3" fmla="*/ 11273 w 10881"/>
                <a:gd name="connsiteY3" fmla="*/ 9541 h 162040"/>
                <a:gd name="connsiteX4" fmla="*/ 5959 w 10881"/>
                <a:gd name="connsiteY4" fmla="*/ 202 h 162040"/>
                <a:gd name="connsiteX5" fmla="*/ 392 w 10881"/>
                <a:gd name="connsiteY5" fmla="*/ 9541 h 162040"/>
                <a:gd name="connsiteX6" fmla="*/ 392 w 10881"/>
                <a:gd name="connsiteY6" fmla="*/ 152903 h 1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040">
                  <a:moveTo>
                    <a:pt x="392" y="152903"/>
                  </a:moveTo>
                  <a:cubicBezTo>
                    <a:pt x="392" y="156942"/>
                    <a:pt x="392" y="162242"/>
                    <a:pt x="5706" y="162242"/>
                  </a:cubicBezTo>
                  <a:cubicBezTo>
                    <a:pt x="11273" y="162242"/>
                    <a:pt x="11273" y="157194"/>
                    <a:pt x="11273" y="152903"/>
                  </a:cubicBezTo>
                  <a:lnTo>
                    <a:pt x="11273" y="9541"/>
                  </a:lnTo>
                  <a:cubicBezTo>
                    <a:pt x="11273" y="5502"/>
                    <a:pt x="11273" y="202"/>
                    <a:pt x="5959" y="202"/>
                  </a:cubicBezTo>
                  <a:cubicBezTo>
                    <a:pt x="392" y="202"/>
                    <a:pt x="392" y="5250"/>
                    <a:pt x="392" y="9541"/>
                  </a:cubicBezTo>
                  <a:lnTo>
                    <a:pt x="392" y="152903"/>
                  </a:lnTo>
                  <a:close/>
                </a:path>
              </a:pathLst>
            </a:custGeom>
            <a:solidFill>
              <a:srgbClr val="000000"/>
            </a:solidFill>
            <a:ln w="25400"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id="{BAD07DE9-6A8F-836C-D97C-26A62E38658A}"/>
                </a:ext>
              </a:extLst>
            </p:cNvPr>
            <p:cNvSpPr/>
            <p:nvPr>
              <p:custDataLst>
                <p:tags r:id="rId417"/>
              </p:custDataLst>
            </p:nvPr>
          </p:nvSpPr>
          <p:spPr>
            <a:xfrm>
              <a:off x="12528944" y="7804902"/>
              <a:ext cx="10881" cy="162040"/>
            </a:xfrm>
            <a:custGeom>
              <a:avLst/>
              <a:gdLst>
                <a:gd name="connsiteX0" fmla="*/ 392 w 10881"/>
                <a:gd name="connsiteY0" fmla="*/ 152909 h 162040"/>
                <a:gd name="connsiteX1" fmla="*/ 5706 w 10881"/>
                <a:gd name="connsiteY1" fmla="*/ 162248 h 162040"/>
                <a:gd name="connsiteX2" fmla="*/ 11273 w 10881"/>
                <a:gd name="connsiteY2" fmla="*/ 152909 h 162040"/>
                <a:gd name="connsiteX3" fmla="*/ 11273 w 10881"/>
                <a:gd name="connsiteY3" fmla="*/ 9547 h 162040"/>
                <a:gd name="connsiteX4" fmla="*/ 5959 w 10881"/>
                <a:gd name="connsiteY4" fmla="*/ 208 h 162040"/>
                <a:gd name="connsiteX5" fmla="*/ 392 w 10881"/>
                <a:gd name="connsiteY5" fmla="*/ 9547 h 162040"/>
                <a:gd name="connsiteX6" fmla="*/ 392 w 10881"/>
                <a:gd name="connsiteY6" fmla="*/ 152909 h 1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040">
                  <a:moveTo>
                    <a:pt x="392" y="152909"/>
                  </a:moveTo>
                  <a:cubicBezTo>
                    <a:pt x="392" y="156948"/>
                    <a:pt x="392" y="162248"/>
                    <a:pt x="5706" y="162248"/>
                  </a:cubicBezTo>
                  <a:cubicBezTo>
                    <a:pt x="11273" y="162248"/>
                    <a:pt x="11273" y="157200"/>
                    <a:pt x="11273" y="152909"/>
                  </a:cubicBezTo>
                  <a:lnTo>
                    <a:pt x="11273" y="9547"/>
                  </a:lnTo>
                  <a:cubicBezTo>
                    <a:pt x="11273" y="5508"/>
                    <a:pt x="11273" y="208"/>
                    <a:pt x="5959" y="208"/>
                  </a:cubicBezTo>
                  <a:cubicBezTo>
                    <a:pt x="392" y="208"/>
                    <a:pt x="392" y="5256"/>
                    <a:pt x="392" y="9547"/>
                  </a:cubicBezTo>
                  <a:lnTo>
                    <a:pt x="392" y="152909"/>
                  </a:lnTo>
                  <a:close/>
                </a:path>
              </a:pathLst>
            </a:custGeom>
            <a:solidFill>
              <a:srgbClr val="000000"/>
            </a:solidFill>
            <a:ln w="25400" cap="flat">
              <a:noFill/>
              <a:prstDash val="solid"/>
              <a:miter/>
            </a:ln>
          </p:spPr>
          <p:txBody>
            <a:bodyPr rtlCol="0" anchor="ctr"/>
            <a:lstStyle/>
            <a:p>
              <a:endParaRPr lang="en-US"/>
            </a:p>
          </p:txBody>
        </p:sp>
        <p:sp>
          <p:nvSpPr>
            <p:cNvPr id="490" name="Freeform: Shape 489">
              <a:extLst>
                <a:ext uri="{FF2B5EF4-FFF2-40B4-BE49-F238E27FC236}">
                  <a16:creationId xmlns:a16="http://schemas.microsoft.com/office/drawing/2014/main" id="{C0FF6656-C588-D7B9-F874-40B9405C5224}"/>
                </a:ext>
              </a:extLst>
            </p:cNvPr>
            <p:cNvSpPr/>
            <p:nvPr>
              <p:custDataLst>
                <p:tags r:id="rId418"/>
              </p:custDataLst>
            </p:nvPr>
          </p:nvSpPr>
          <p:spPr>
            <a:xfrm>
              <a:off x="12589001" y="7622417"/>
              <a:ext cx="132598" cy="226906"/>
            </a:xfrm>
            <a:custGeom>
              <a:avLst/>
              <a:gdLst>
                <a:gd name="connsiteX0" fmla="*/ 98579 w 132598"/>
                <a:gd name="connsiteY0" fmla="*/ 6265 h 226906"/>
                <a:gd name="connsiteX1" fmla="*/ 99338 w 132598"/>
                <a:gd name="connsiteY1" fmla="*/ 2732 h 226906"/>
                <a:gd name="connsiteX2" fmla="*/ 96302 w 132598"/>
                <a:gd name="connsiteY2" fmla="*/ 208 h 226906"/>
                <a:gd name="connsiteX3" fmla="*/ 92506 w 132598"/>
                <a:gd name="connsiteY3" fmla="*/ 5256 h 226906"/>
                <a:gd name="connsiteX4" fmla="*/ 77829 w 132598"/>
                <a:gd name="connsiteY4" fmla="*/ 63560 h 226906"/>
                <a:gd name="connsiteX5" fmla="*/ 395 w 132598"/>
                <a:gd name="connsiteY5" fmla="*/ 132717 h 226906"/>
                <a:gd name="connsiteX6" fmla="*/ 48981 w 132598"/>
                <a:gd name="connsiteY6" fmla="*/ 178401 h 226906"/>
                <a:gd name="connsiteX7" fmla="*/ 43161 w 132598"/>
                <a:gd name="connsiteY7" fmla="*/ 202127 h 226906"/>
                <a:gd name="connsiteX8" fmla="*/ 37594 w 132598"/>
                <a:gd name="connsiteY8" fmla="*/ 224338 h 226906"/>
                <a:gd name="connsiteX9" fmla="*/ 40630 w 132598"/>
                <a:gd name="connsiteY9" fmla="*/ 227114 h 226906"/>
                <a:gd name="connsiteX10" fmla="*/ 43161 w 132598"/>
                <a:gd name="connsiteY10" fmla="*/ 226105 h 226906"/>
                <a:gd name="connsiteX11" fmla="*/ 45944 w 132598"/>
                <a:gd name="connsiteY11" fmla="*/ 216009 h 226906"/>
                <a:gd name="connsiteX12" fmla="*/ 55560 w 132598"/>
                <a:gd name="connsiteY12" fmla="*/ 178401 h 226906"/>
                <a:gd name="connsiteX13" fmla="*/ 132994 w 132598"/>
                <a:gd name="connsiteY13" fmla="*/ 109244 h 226906"/>
                <a:gd name="connsiteX14" fmla="*/ 84408 w 132598"/>
                <a:gd name="connsiteY14" fmla="*/ 63560 h 226906"/>
                <a:gd name="connsiteX15" fmla="*/ 98579 w 132598"/>
                <a:gd name="connsiteY15" fmla="*/ 6265 h 226906"/>
                <a:gd name="connsiteX16" fmla="*/ 50246 w 132598"/>
                <a:gd name="connsiteY16" fmla="*/ 172848 h 226906"/>
                <a:gd name="connsiteX17" fmla="*/ 16843 w 132598"/>
                <a:gd name="connsiteY17" fmla="*/ 138017 h 226906"/>
                <a:gd name="connsiteX18" fmla="*/ 76310 w 132598"/>
                <a:gd name="connsiteY18" fmla="*/ 69112 h 226906"/>
                <a:gd name="connsiteX19" fmla="*/ 50246 w 132598"/>
                <a:gd name="connsiteY19" fmla="*/ 172848 h 226906"/>
                <a:gd name="connsiteX20" fmla="*/ 82890 w 132598"/>
                <a:gd name="connsiteY20" fmla="*/ 69112 h 226906"/>
                <a:gd name="connsiteX21" fmla="*/ 116546 w 132598"/>
                <a:gd name="connsiteY21" fmla="*/ 103943 h 226906"/>
                <a:gd name="connsiteX22" fmla="*/ 56826 w 132598"/>
                <a:gd name="connsiteY22" fmla="*/ 172848 h 226906"/>
                <a:gd name="connsiteX23" fmla="*/ 82890 w 132598"/>
                <a:gd name="connsiteY23" fmla="*/ 69112 h 22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2598" h="226906">
                  <a:moveTo>
                    <a:pt x="98579" y="6265"/>
                  </a:moveTo>
                  <a:cubicBezTo>
                    <a:pt x="98579" y="5760"/>
                    <a:pt x="99338" y="2984"/>
                    <a:pt x="99338" y="2732"/>
                  </a:cubicBezTo>
                  <a:cubicBezTo>
                    <a:pt x="99338" y="2479"/>
                    <a:pt x="99338" y="208"/>
                    <a:pt x="96302" y="208"/>
                  </a:cubicBezTo>
                  <a:cubicBezTo>
                    <a:pt x="93771" y="208"/>
                    <a:pt x="93518" y="965"/>
                    <a:pt x="92506" y="5256"/>
                  </a:cubicBezTo>
                  <a:lnTo>
                    <a:pt x="77829" y="63560"/>
                  </a:lnTo>
                  <a:cubicBezTo>
                    <a:pt x="37594" y="64822"/>
                    <a:pt x="395" y="98391"/>
                    <a:pt x="395" y="132717"/>
                  </a:cubicBezTo>
                  <a:cubicBezTo>
                    <a:pt x="395" y="156695"/>
                    <a:pt x="18109" y="176634"/>
                    <a:pt x="48981" y="178401"/>
                  </a:cubicBezTo>
                  <a:cubicBezTo>
                    <a:pt x="46957" y="186226"/>
                    <a:pt x="45185" y="194302"/>
                    <a:pt x="43161" y="202127"/>
                  </a:cubicBezTo>
                  <a:cubicBezTo>
                    <a:pt x="40124" y="213989"/>
                    <a:pt x="37594" y="223581"/>
                    <a:pt x="37594" y="224338"/>
                  </a:cubicBezTo>
                  <a:cubicBezTo>
                    <a:pt x="37594" y="226862"/>
                    <a:pt x="39365" y="227114"/>
                    <a:pt x="40630" y="227114"/>
                  </a:cubicBezTo>
                  <a:cubicBezTo>
                    <a:pt x="41896" y="227114"/>
                    <a:pt x="42402" y="226862"/>
                    <a:pt x="43161" y="226105"/>
                  </a:cubicBezTo>
                  <a:cubicBezTo>
                    <a:pt x="43667" y="225600"/>
                    <a:pt x="45185" y="219542"/>
                    <a:pt x="45944" y="216009"/>
                  </a:cubicBezTo>
                  <a:lnTo>
                    <a:pt x="55560" y="178401"/>
                  </a:lnTo>
                  <a:cubicBezTo>
                    <a:pt x="96302" y="177139"/>
                    <a:pt x="132994" y="143065"/>
                    <a:pt x="132994" y="109244"/>
                  </a:cubicBezTo>
                  <a:cubicBezTo>
                    <a:pt x="132994" y="89304"/>
                    <a:pt x="119582" y="66084"/>
                    <a:pt x="84408" y="63560"/>
                  </a:cubicBezTo>
                  <a:lnTo>
                    <a:pt x="98579" y="6265"/>
                  </a:lnTo>
                  <a:close/>
                  <a:moveTo>
                    <a:pt x="50246" y="172848"/>
                  </a:moveTo>
                  <a:cubicBezTo>
                    <a:pt x="35063" y="172091"/>
                    <a:pt x="16843" y="163257"/>
                    <a:pt x="16843" y="138017"/>
                  </a:cubicBezTo>
                  <a:cubicBezTo>
                    <a:pt x="16843" y="107729"/>
                    <a:pt x="38606" y="72394"/>
                    <a:pt x="76310" y="69112"/>
                  </a:cubicBezTo>
                  <a:lnTo>
                    <a:pt x="50246" y="172848"/>
                  </a:lnTo>
                  <a:close/>
                  <a:moveTo>
                    <a:pt x="82890" y="69112"/>
                  </a:moveTo>
                  <a:cubicBezTo>
                    <a:pt x="102122" y="70122"/>
                    <a:pt x="116546" y="81732"/>
                    <a:pt x="116546" y="103943"/>
                  </a:cubicBezTo>
                  <a:cubicBezTo>
                    <a:pt x="116546" y="133727"/>
                    <a:pt x="94783" y="169820"/>
                    <a:pt x="56826" y="172848"/>
                  </a:cubicBezTo>
                  <a:lnTo>
                    <a:pt x="82890" y="69112"/>
                  </a:lnTo>
                  <a:close/>
                </a:path>
              </a:pathLst>
            </a:custGeom>
            <a:solidFill>
              <a:srgbClr val="000000"/>
            </a:solidFill>
            <a:ln w="25400" cap="flat">
              <a:noFill/>
              <a:prstDash val="solid"/>
              <a:miter/>
            </a:ln>
          </p:spPr>
          <p:txBody>
            <a:bodyPr rtlCol="0" anchor="ctr"/>
            <a:lstStyle/>
            <a:p>
              <a:endParaRPr lang="en-US"/>
            </a:p>
          </p:txBody>
        </p:sp>
        <p:sp>
          <p:nvSpPr>
            <p:cNvPr id="491" name="Freeform: Shape 490">
              <a:extLst>
                <a:ext uri="{FF2B5EF4-FFF2-40B4-BE49-F238E27FC236}">
                  <a16:creationId xmlns:a16="http://schemas.microsoft.com/office/drawing/2014/main" id="{59DD551A-FDC5-8139-8C80-0186571FAD2A}"/>
                </a:ext>
              </a:extLst>
            </p:cNvPr>
            <p:cNvSpPr/>
            <p:nvPr>
              <p:custDataLst>
                <p:tags r:id="rId419"/>
              </p:custDataLst>
            </p:nvPr>
          </p:nvSpPr>
          <p:spPr>
            <a:xfrm>
              <a:off x="12735881" y="7594605"/>
              <a:ext cx="44461" cy="91519"/>
            </a:xfrm>
            <a:custGeom>
              <a:avLst/>
              <a:gdLst>
                <a:gd name="connsiteX0" fmla="*/ 43268 w 44461"/>
                <a:gd name="connsiteY0" fmla="*/ 15575 h 91519"/>
                <a:gd name="connsiteX1" fmla="*/ 44862 w 44461"/>
                <a:gd name="connsiteY1" fmla="*/ 9921 h 91519"/>
                <a:gd name="connsiteX2" fmla="*/ 34411 w 44461"/>
                <a:gd name="connsiteY2" fmla="*/ 203 h 91519"/>
                <a:gd name="connsiteX3" fmla="*/ 24669 w 44461"/>
                <a:gd name="connsiteY3" fmla="*/ 8507 h 91519"/>
                <a:gd name="connsiteX4" fmla="*/ 1287 w 44461"/>
                <a:gd name="connsiteY4" fmla="*/ 85009 h 91519"/>
                <a:gd name="connsiteX5" fmla="*/ 401 w 44461"/>
                <a:gd name="connsiteY5" fmla="*/ 87836 h 91519"/>
                <a:gd name="connsiteX6" fmla="*/ 7309 w 44461"/>
                <a:gd name="connsiteY6" fmla="*/ 91723 h 91519"/>
                <a:gd name="connsiteX7" fmla="*/ 9966 w 44461"/>
                <a:gd name="connsiteY7" fmla="*/ 88720 h 91519"/>
                <a:gd name="connsiteX8" fmla="*/ 43268 w 44461"/>
                <a:gd name="connsiteY8" fmla="*/ 15575 h 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61" h="91519">
                  <a:moveTo>
                    <a:pt x="43268" y="15575"/>
                  </a:moveTo>
                  <a:cubicBezTo>
                    <a:pt x="44685" y="12571"/>
                    <a:pt x="44862" y="11158"/>
                    <a:pt x="44862" y="9921"/>
                  </a:cubicBezTo>
                  <a:cubicBezTo>
                    <a:pt x="44862" y="4444"/>
                    <a:pt x="39902" y="203"/>
                    <a:pt x="34411" y="203"/>
                  </a:cubicBezTo>
                  <a:cubicBezTo>
                    <a:pt x="27680" y="203"/>
                    <a:pt x="25554" y="5680"/>
                    <a:pt x="24669" y="8507"/>
                  </a:cubicBezTo>
                  <a:lnTo>
                    <a:pt x="1287" y="85009"/>
                  </a:lnTo>
                  <a:cubicBezTo>
                    <a:pt x="1110" y="85363"/>
                    <a:pt x="401" y="87660"/>
                    <a:pt x="401" y="87836"/>
                  </a:cubicBezTo>
                  <a:cubicBezTo>
                    <a:pt x="401" y="89956"/>
                    <a:pt x="5892" y="91723"/>
                    <a:pt x="7309" y="91723"/>
                  </a:cubicBezTo>
                  <a:cubicBezTo>
                    <a:pt x="8549" y="91723"/>
                    <a:pt x="8726" y="91370"/>
                    <a:pt x="9966" y="88720"/>
                  </a:cubicBezTo>
                  <a:lnTo>
                    <a:pt x="43268" y="15575"/>
                  </a:lnTo>
                  <a:close/>
                </a:path>
              </a:pathLst>
            </a:custGeom>
            <a:solidFill>
              <a:srgbClr val="000000"/>
            </a:solidFill>
            <a:ln w="25400" cap="flat">
              <a:noFill/>
              <a:prstDash val="solid"/>
              <a:miter/>
            </a:ln>
          </p:spPr>
          <p:txBody>
            <a:bodyPr rtlCol="0" anchor="ctr"/>
            <a:lstStyle/>
            <a:p>
              <a:endParaRPr lang="en-US"/>
            </a:p>
          </p:txBody>
        </p:sp>
        <p:sp>
          <p:nvSpPr>
            <p:cNvPr id="492" name="Freeform: Shape 491">
              <a:extLst>
                <a:ext uri="{FF2B5EF4-FFF2-40B4-BE49-F238E27FC236}">
                  <a16:creationId xmlns:a16="http://schemas.microsoft.com/office/drawing/2014/main" id="{01812DAA-CA9D-1A71-C8C5-92FD74637697}"/>
                </a:ext>
              </a:extLst>
            </p:cNvPr>
            <p:cNvSpPr/>
            <p:nvPr>
              <p:custDataLst>
                <p:tags r:id="rId420"/>
              </p:custDataLst>
            </p:nvPr>
          </p:nvSpPr>
          <p:spPr>
            <a:xfrm>
              <a:off x="12727201" y="7786802"/>
              <a:ext cx="98841" cy="112191"/>
            </a:xfrm>
            <a:custGeom>
              <a:avLst/>
              <a:gdLst>
                <a:gd name="connsiteX0" fmla="*/ 13863 w 98841"/>
                <a:gd name="connsiteY0" fmla="*/ 99681 h 112191"/>
                <a:gd name="connsiteX1" fmla="*/ 5184 w 98841"/>
                <a:gd name="connsiteY1" fmla="*/ 106041 h 112191"/>
                <a:gd name="connsiteX2" fmla="*/ 401 w 98841"/>
                <a:gd name="connsiteY2" fmla="*/ 109751 h 112191"/>
                <a:gd name="connsiteX3" fmla="*/ 2881 w 98841"/>
                <a:gd name="connsiteY3" fmla="*/ 112401 h 112191"/>
                <a:gd name="connsiteX4" fmla="*/ 18115 w 98841"/>
                <a:gd name="connsiteY4" fmla="*/ 111695 h 112191"/>
                <a:gd name="connsiteX5" fmla="*/ 36714 w 98841"/>
                <a:gd name="connsiteY5" fmla="*/ 112401 h 112191"/>
                <a:gd name="connsiteX6" fmla="*/ 40257 w 98841"/>
                <a:gd name="connsiteY6" fmla="*/ 108515 h 112191"/>
                <a:gd name="connsiteX7" fmla="*/ 35651 w 98841"/>
                <a:gd name="connsiteY7" fmla="*/ 106041 h 112191"/>
                <a:gd name="connsiteX8" fmla="*/ 26971 w 98841"/>
                <a:gd name="connsiteY8" fmla="*/ 103921 h 112191"/>
                <a:gd name="connsiteX9" fmla="*/ 28920 w 98841"/>
                <a:gd name="connsiteY9" fmla="*/ 95794 h 112191"/>
                <a:gd name="connsiteX10" fmla="*/ 35474 w 98841"/>
                <a:gd name="connsiteY10" fmla="*/ 69468 h 112191"/>
                <a:gd name="connsiteX11" fmla="*/ 53719 w 98841"/>
                <a:gd name="connsiteY11" fmla="*/ 79892 h 112191"/>
                <a:gd name="connsiteX12" fmla="*/ 99243 w 98841"/>
                <a:gd name="connsiteY12" fmla="*/ 29716 h 112191"/>
                <a:gd name="connsiteX13" fmla="*/ 72672 w 98841"/>
                <a:gd name="connsiteY13" fmla="*/ 210 h 112191"/>
                <a:gd name="connsiteX14" fmla="*/ 47519 w 98841"/>
                <a:gd name="connsiteY14" fmla="*/ 12578 h 112191"/>
                <a:gd name="connsiteX15" fmla="*/ 29274 w 98841"/>
                <a:gd name="connsiteY15" fmla="*/ 210 h 112191"/>
                <a:gd name="connsiteX16" fmla="*/ 15280 w 98841"/>
                <a:gd name="connsiteY16" fmla="*/ 9574 h 112191"/>
                <a:gd name="connsiteX17" fmla="*/ 8904 w 98841"/>
                <a:gd name="connsiteY17" fmla="*/ 27242 h 112191"/>
                <a:gd name="connsiteX18" fmla="*/ 11915 w 98841"/>
                <a:gd name="connsiteY18" fmla="*/ 29539 h 112191"/>
                <a:gd name="connsiteX19" fmla="*/ 15812 w 98841"/>
                <a:gd name="connsiteY19" fmla="*/ 24239 h 112191"/>
                <a:gd name="connsiteX20" fmla="*/ 28743 w 98841"/>
                <a:gd name="connsiteY20" fmla="*/ 5157 h 112191"/>
                <a:gd name="connsiteX21" fmla="*/ 34588 w 98841"/>
                <a:gd name="connsiteY21" fmla="*/ 13814 h 112191"/>
                <a:gd name="connsiteX22" fmla="*/ 34057 w 98841"/>
                <a:gd name="connsiteY22" fmla="*/ 19115 h 112191"/>
                <a:gd name="connsiteX23" fmla="*/ 13863 w 98841"/>
                <a:gd name="connsiteY23" fmla="*/ 99681 h 112191"/>
                <a:gd name="connsiteX24" fmla="*/ 47342 w 98841"/>
                <a:gd name="connsiteY24" fmla="*/ 21412 h 112191"/>
                <a:gd name="connsiteX25" fmla="*/ 72141 w 98841"/>
                <a:gd name="connsiteY25" fmla="*/ 5157 h 112191"/>
                <a:gd name="connsiteX26" fmla="*/ 85072 w 98841"/>
                <a:gd name="connsiteY26" fmla="*/ 22295 h 112191"/>
                <a:gd name="connsiteX27" fmla="*/ 75861 w 98841"/>
                <a:gd name="connsiteY27" fmla="*/ 57808 h 112191"/>
                <a:gd name="connsiteX28" fmla="*/ 53719 w 98841"/>
                <a:gd name="connsiteY28" fmla="*/ 74945 h 112191"/>
                <a:gd name="connsiteX29" fmla="*/ 37954 w 98841"/>
                <a:gd name="connsiteY29" fmla="*/ 59574 h 112191"/>
                <a:gd name="connsiteX30" fmla="*/ 38485 w 98841"/>
                <a:gd name="connsiteY30" fmla="*/ 56924 h 112191"/>
                <a:gd name="connsiteX31" fmla="*/ 47342 w 98841"/>
                <a:gd name="connsiteY31" fmla="*/ 21412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863" y="99681"/>
                  </a:moveTo>
                  <a:cubicBezTo>
                    <a:pt x="12623" y="104628"/>
                    <a:pt x="12269" y="106041"/>
                    <a:pt x="5184" y="106041"/>
                  </a:cubicBezTo>
                  <a:cubicBezTo>
                    <a:pt x="2881" y="106041"/>
                    <a:pt x="401" y="106041"/>
                    <a:pt x="401" y="109751"/>
                  </a:cubicBezTo>
                  <a:cubicBezTo>
                    <a:pt x="401" y="111695"/>
                    <a:pt x="1995" y="112401"/>
                    <a:pt x="2881" y="112401"/>
                  </a:cubicBezTo>
                  <a:cubicBezTo>
                    <a:pt x="7487" y="112401"/>
                    <a:pt x="13332" y="111695"/>
                    <a:pt x="18115" y="111695"/>
                  </a:cubicBezTo>
                  <a:cubicBezTo>
                    <a:pt x="24137" y="111695"/>
                    <a:pt x="30868" y="112401"/>
                    <a:pt x="36714" y="112401"/>
                  </a:cubicBezTo>
                  <a:cubicBezTo>
                    <a:pt x="38308" y="112401"/>
                    <a:pt x="40257" y="111871"/>
                    <a:pt x="40257" y="108515"/>
                  </a:cubicBezTo>
                  <a:cubicBezTo>
                    <a:pt x="40257" y="106041"/>
                    <a:pt x="37777" y="106041"/>
                    <a:pt x="35651" y="106041"/>
                  </a:cubicBezTo>
                  <a:cubicBezTo>
                    <a:pt x="31754" y="106041"/>
                    <a:pt x="26971" y="106041"/>
                    <a:pt x="26971" y="103921"/>
                  </a:cubicBezTo>
                  <a:cubicBezTo>
                    <a:pt x="26971" y="103037"/>
                    <a:pt x="28211" y="98444"/>
                    <a:pt x="28920" y="95794"/>
                  </a:cubicBezTo>
                  <a:cubicBezTo>
                    <a:pt x="31046" y="86430"/>
                    <a:pt x="33525" y="76889"/>
                    <a:pt x="35474" y="69468"/>
                  </a:cubicBezTo>
                  <a:cubicBezTo>
                    <a:pt x="37600" y="73002"/>
                    <a:pt x="43091" y="79892"/>
                    <a:pt x="53719" y="79892"/>
                  </a:cubicBezTo>
                  <a:cubicBezTo>
                    <a:pt x="75330" y="79892"/>
                    <a:pt x="99243" y="56041"/>
                    <a:pt x="99243" y="29716"/>
                  </a:cubicBezTo>
                  <a:cubicBezTo>
                    <a:pt x="99243" y="9044"/>
                    <a:pt x="84895" y="210"/>
                    <a:pt x="72672" y="210"/>
                  </a:cubicBezTo>
                  <a:cubicBezTo>
                    <a:pt x="61690" y="210"/>
                    <a:pt x="52302" y="7631"/>
                    <a:pt x="47519" y="12578"/>
                  </a:cubicBezTo>
                  <a:cubicBezTo>
                    <a:pt x="44508" y="2507"/>
                    <a:pt x="34588" y="210"/>
                    <a:pt x="29274" y="210"/>
                  </a:cubicBezTo>
                  <a:cubicBezTo>
                    <a:pt x="22366" y="210"/>
                    <a:pt x="18115" y="4804"/>
                    <a:pt x="15280" y="9574"/>
                  </a:cubicBezTo>
                  <a:cubicBezTo>
                    <a:pt x="11738" y="15581"/>
                    <a:pt x="8904" y="26182"/>
                    <a:pt x="8904" y="27242"/>
                  </a:cubicBezTo>
                  <a:cubicBezTo>
                    <a:pt x="8904" y="29539"/>
                    <a:pt x="11384" y="29539"/>
                    <a:pt x="11915" y="29539"/>
                  </a:cubicBezTo>
                  <a:cubicBezTo>
                    <a:pt x="14395" y="29539"/>
                    <a:pt x="14572" y="29009"/>
                    <a:pt x="15812" y="24239"/>
                  </a:cubicBezTo>
                  <a:cubicBezTo>
                    <a:pt x="18469" y="13991"/>
                    <a:pt x="21835" y="5157"/>
                    <a:pt x="28743" y="5157"/>
                  </a:cubicBezTo>
                  <a:cubicBezTo>
                    <a:pt x="33348" y="5157"/>
                    <a:pt x="34588" y="9044"/>
                    <a:pt x="34588" y="13814"/>
                  </a:cubicBezTo>
                  <a:cubicBezTo>
                    <a:pt x="34588" y="15758"/>
                    <a:pt x="34234" y="18055"/>
                    <a:pt x="34057" y="19115"/>
                  </a:cubicBezTo>
                  <a:lnTo>
                    <a:pt x="13863" y="99681"/>
                  </a:lnTo>
                  <a:close/>
                  <a:moveTo>
                    <a:pt x="47342" y="21412"/>
                  </a:moveTo>
                  <a:cubicBezTo>
                    <a:pt x="57616" y="7807"/>
                    <a:pt x="66473" y="5157"/>
                    <a:pt x="72141" y="5157"/>
                  </a:cubicBezTo>
                  <a:cubicBezTo>
                    <a:pt x="79049" y="5157"/>
                    <a:pt x="85072" y="10281"/>
                    <a:pt x="85072" y="22295"/>
                  </a:cubicBezTo>
                  <a:cubicBezTo>
                    <a:pt x="85072" y="29539"/>
                    <a:pt x="81175" y="47560"/>
                    <a:pt x="75861" y="57808"/>
                  </a:cubicBezTo>
                  <a:cubicBezTo>
                    <a:pt x="71433" y="66465"/>
                    <a:pt x="62753" y="74945"/>
                    <a:pt x="53719" y="74945"/>
                  </a:cubicBezTo>
                  <a:cubicBezTo>
                    <a:pt x="41142" y="74945"/>
                    <a:pt x="37954" y="61341"/>
                    <a:pt x="37954" y="59574"/>
                  </a:cubicBezTo>
                  <a:cubicBezTo>
                    <a:pt x="37954" y="58868"/>
                    <a:pt x="38308" y="57631"/>
                    <a:pt x="38485" y="56924"/>
                  </a:cubicBezTo>
                  <a:lnTo>
                    <a:pt x="47342" y="21412"/>
                  </a:lnTo>
                  <a:close/>
                </a:path>
              </a:pathLst>
            </a:custGeom>
            <a:solidFill>
              <a:srgbClr val="000000"/>
            </a:solidFill>
            <a:ln w="25400" cap="flat">
              <a:noFill/>
              <a:prstDash val="solid"/>
              <a:miter/>
            </a:ln>
          </p:spPr>
          <p:txBody>
            <a:bodyPr rtlCol="0" anchor="ctr"/>
            <a:lstStyle/>
            <a:p>
              <a:endParaRPr lang="en-US"/>
            </a:p>
          </p:txBody>
        </p:sp>
        <p:sp>
          <p:nvSpPr>
            <p:cNvPr id="493" name="Freeform: Shape 492">
              <a:extLst>
                <a:ext uri="{FF2B5EF4-FFF2-40B4-BE49-F238E27FC236}">
                  <a16:creationId xmlns:a16="http://schemas.microsoft.com/office/drawing/2014/main" id="{89322FEA-BE07-3712-9A01-511876A20561}"/>
                </a:ext>
              </a:extLst>
            </p:cNvPr>
            <p:cNvSpPr/>
            <p:nvPr>
              <p:custDataLst>
                <p:tags r:id="rId421"/>
              </p:custDataLst>
            </p:nvPr>
          </p:nvSpPr>
          <p:spPr>
            <a:xfrm>
              <a:off x="12843462" y="7733316"/>
              <a:ext cx="35047" cy="65749"/>
            </a:xfrm>
            <a:custGeom>
              <a:avLst/>
              <a:gdLst>
                <a:gd name="connsiteX0" fmla="*/ 34187 w 35047"/>
                <a:gd name="connsiteY0" fmla="*/ 12071 h 65749"/>
                <a:gd name="connsiteX1" fmla="*/ 35453 w 35047"/>
                <a:gd name="connsiteY1" fmla="*/ 7654 h 65749"/>
                <a:gd name="connsiteX2" fmla="*/ 27608 w 35047"/>
                <a:gd name="connsiteY2" fmla="*/ 208 h 65749"/>
                <a:gd name="connsiteX3" fmla="*/ 20396 w 35047"/>
                <a:gd name="connsiteY3" fmla="*/ 6013 h 65749"/>
                <a:gd name="connsiteX4" fmla="*/ 911 w 35047"/>
                <a:gd name="connsiteY4" fmla="*/ 60657 h 65749"/>
                <a:gd name="connsiteX5" fmla="*/ 405 w 35047"/>
                <a:gd name="connsiteY5" fmla="*/ 62677 h 65749"/>
                <a:gd name="connsiteX6" fmla="*/ 5846 w 35047"/>
                <a:gd name="connsiteY6" fmla="*/ 65958 h 65749"/>
                <a:gd name="connsiteX7" fmla="*/ 7997 w 35047"/>
                <a:gd name="connsiteY7" fmla="*/ 63812 h 65749"/>
                <a:gd name="connsiteX8" fmla="*/ 34187 w 35047"/>
                <a:gd name="connsiteY8" fmla="*/ 12071 h 6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47" h="65749">
                  <a:moveTo>
                    <a:pt x="34187" y="12071"/>
                  </a:moveTo>
                  <a:cubicBezTo>
                    <a:pt x="34314" y="11944"/>
                    <a:pt x="35453" y="9547"/>
                    <a:pt x="35453" y="7654"/>
                  </a:cubicBezTo>
                  <a:cubicBezTo>
                    <a:pt x="35453" y="3110"/>
                    <a:pt x="31404" y="208"/>
                    <a:pt x="27608" y="208"/>
                  </a:cubicBezTo>
                  <a:cubicBezTo>
                    <a:pt x="22421" y="208"/>
                    <a:pt x="21029" y="4120"/>
                    <a:pt x="20396" y="6013"/>
                  </a:cubicBezTo>
                  <a:lnTo>
                    <a:pt x="911" y="60657"/>
                  </a:lnTo>
                  <a:cubicBezTo>
                    <a:pt x="405" y="62172"/>
                    <a:pt x="405" y="62550"/>
                    <a:pt x="405" y="62677"/>
                  </a:cubicBezTo>
                  <a:cubicBezTo>
                    <a:pt x="405" y="64696"/>
                    <a:pt x="5719" y="65958"/>
                    <a:pt x="5846" y="65958"/>
                  </a:cubicBezTo>
                  <a:cubicBezTo>
                    <a:pt x="6984" y="65958"/>
                    <a:pt x="7238" y="65327"/>
                    <a:pt x="7997" y="63812"/>
                  </a:cubicBezTo>
                  <a:lnTo>
                    <a:pt x="34187" y="12071"/>
                  </a:lnTo>
                  <a:close/>
                </a:path>
              </a:pathLst>
            </a:custGeom>
            <a:solidFill>
              <a:srgbClr val="000000"/>
            </a:solidFill>
            <a:ln w="25400"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id="{8A8E6AA7-BED7-45BC-CDC7-820035DB5CB8}"/>
                </a:ext>
              </a:extLst>
            </p:cNvPr>
            <p:cNvSpPr/>
            <p:nvPr>
              <p:custDataLst>
                <p:tags r:id="rId422"/>
              </p:custDataLst>
            </p:nvPr>
          </p:nvSpPr>
          <p:spPr>
            <a:xfrm>
              <a:off x="12847384" y="7838323"/>
              <a:ext cx="68829" cy="88888"/>
            </a:xfrm>
            <a:custGeom>
              <a:avLst/>
              <a:gdLst>
                <a:gd name="connsiteX0" fmla="*/ 31277 w 68829"/>
                <a:gd name="connsiteY0" fmla="*/ 4926 h 88888"/>
                <a:gd name="connsiteX1" fmla="*/ 31784 w 68829"/>
                <a:gd name="connsiteY1" fmla="*/ 2276 h 88888"/>
                <a:gd name="connsiteX2" fmla="*/ 27861 w 68829"/>
                <a:gd name="connsiteY2" fmla="*/ 257 h 88888"/>
                <a:gd name="connsiteX3" fmla="*/ 12299 w 68829"/>
                <a:gd name="connsiteY3" fmla="*/ 1393 h 88888"/>
                <a:gd name="connsiteX4" fmla="*/ 9262 w 68829"/>
                <a:gd name="connsiteY4" fmla="*/ 2150 h 88888"/>
                <a:gd name="connsiteX5" fmla="*/ 8376 w 68829"/>
                <a:gd name="connsiteY5" fmla="*/ 5053 h 88888"/>
                <a:gd name="connsiteX6" fmla="*/ 12172 w 68829"/>
                <a:gd name="connsiteY6" fmla="*/ 7198 h 88888"/>
                <a:gd name="connsiteX7" fmla="*/ 16474 w 68829"/>
                <a:gd name="connsiteY7" fmla="*/ 7450 h 88888"/>
                <a:gd name="connsiteX8" fmla="*/ 19004 w 68829"/>
                <a:gd name="connsiteY8" fmla="*/ 9091 h 88888"/>
                <a:gd name="connsiteX9" fmla="*/ 18372 w 68829"/>
                <a:gd name="connsiteY9" fmla="*/ 11994 h 88888"/>
                <a:gd name="connsiteX10" fmla="*/ 911 w 68829"/>
                <a:gd name="connsiteY10" fmla="*/ 81656 h 88888"/>
                <a:gd name="connsiteX11" fmla="*/ 405 w 68829"/>
                <a:gd name="connsiteY11" fmla="*/ 84558 h 88888"/>
                <a:gd name="connsiteX12" fmla="*/ 5213 w 68829"/>
                <a:gd name="connsiteY12" fmla="*/ 89101 h 88888"/>
                <a:gd name="connsiteX13" fmla="*/ 11792 w 68829"/>
                <a:gd name="connsiteY13" fmla="*/ 82665 h 88888"/>
                <a:gd name="connsiteX14" fmla="*/ 17486 w 68829"/>
                <a:gd name="connsiteY14" fmla="*/ 59445 h 88888"/>
                <a:gd name="connsiteX15" fmla="*/ 36591 w 68829"/>
                <a:gd name="connsiteY15" fmla="*/ 69414 h 88888"/>
                <a:gd name="connsiteX16" fmla="*/ 36212 w 68829"/>
                <a:gd name="connsiteY16" fmla="*/ 72317 h 88888"/>
                <a:gd name="connsiteX17" fmla="*/ 35832 w 68829"/>
                <a:gd name="connsiteY17" fmla="*/ 75598 h 88888"/>
                <a:gd name="connsiteX18" fmla="*/ 51268 w 68829"/>
                <a:gd name="connsiteY18" fmla="*/ 89101 h 88888"/>
                <a:gd name="connsiteX19" fmla="*/ 69235 w 68829"/>
                <a:gd name="connsiteY19" fmla="*/ 69541 h 88888"/>
                <a:gd name="connsiteX20" fmla="*/ 66578 w 68829"/>
                <a:gd name="connsiteY20" fmla="*/ 67774 h 88888"/>
                <a:gd name="connsiteX21" fmla="*/ 63541 w 68829"/>
                <a:gd name="connsiteY21" fmla="*/ 70676 h 88888"/>
                <a:gd name="connsiteX22" fmla="*/ 51775 w 68829"/>
                <a:gd name="connsiteY22" fmla="*/ 84811 h 88888"/>
                <a:gd name="connsiteX23" fmla="*/ 46460 w 68829"/>
                <a:gd name="connsiteY23" fmla="*/ 77365 h 88888"/>
                <a:gd name="connsiteX24" fmla="*/ 46967 w 68829"/>
                <a:gd name="connsiteY24" fmla="*/ 73327 h 88888"/>
                <a:gd name="connsiteX25" fmla="*/ 47599 w 68829"/>
                <a:gd name="connsiteY25" fmla="*/ 69036 h 88888"/>
                <a:gd name="connsiteX26" fmla="*/ 25331 w 68829"/>
                <a:gd name="connsiteY26" fmla="*/ 55406 h 88888"/>
                <a:gd name="connsiteX27" fmla="*/ 36212 w 68829"/>
                <a:gd name="connsiteY27" fmla="*/ 47329 h 88888"/>
                <a:gd name="connsiteX28" fmla="*/ 57595 w 68829"/>
                <a:gd name="connsiteY28" fmla="*/ 36224 h 88888"/>
                <a:gd name="connsiteX29" fmla="*/ 62023 w 68829"/>
                <a:gd name="connsiteY29" fmla="*/ 37738 h 88888"/>
                <a:gd name="connsiteX30" fmla="*/ 61011 w 68829"/>
                <a:gd name="connsiteY30" fmla="*/ 38117 h 88888"/>
                <a:gd name="connsiteX31" fmla="*/ 55191 w 68829"/>
                <a:gd name="connsiteY31" fmla="*/ 45689 h 88888"/>
                <a:gd name="connsiteX32" fmla="*/ 60884 w 68829"/>
                <a:gd name="connsiteY32" fmla="*/ 50863 h 88888"/>
                <a:gd name="connsiteX33" fmla="*/ 68729 w 68829"/>
                <a:gd name="connsiteY33" fmla="*/ 41903 h 88888"/>
                <a:gd name="connsiteX34" fmla="*/ 57848 w 68829"/>
                <a:gd name="connsiteY34" fmla="*/ 31933 h 88888"/>
                <a:gd name="connsiteX35" fmla="*/ 32669 w 68829"/>
                <a:gd name="connsiteY35" fmla="*/ 45184 h 88888"/>
                <a:gd name="connsiteX36" fmla="*/ 19004 w 68829"/>
                <a:gd name="connsiteY36" fmla="*/ 53892 h 88888"/>
                <a:gd name="connsiteX37" fmla="*/ 31277 w 68829"/>
                <a:gd name="connsiteY37" fmla="*/ 4926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277" y="4926"/>
                  </a:moveTo>
                  <a:cubicBezTo>
                    <a:pt x="31784" y="3160"/>
                    <a:pt x="31784" y="2907"/>
                    <a:pt x="31784" y="2276"/>
                  </a:cubicBezTo>
                  <a:cubicBezTo>
                    <a:pt x="31784" y="131"/>
                    <a:pt x="29886" y="131"/>
                    <a:pt x="27861" y="257"/>
                  </a:cubicBezTo>
                  <a:lnTo>
                    <a:pt x="12299" y="1393"/>
                  </a:lnTo>
                  <a:cubicBezTo>
                    <a:pt x="10148" y="1519"/>
                    <a:pt x="9895" y="1645"/>
                    <a:pt x="9262" y="2150"/>
                  </a:cubicBezTo>
                  <a:cubicBezTo>
                    <a:pt x="8756" y="2781"/>
                    <a:pt x="8376" y="4295"/>
                    <a:pt x="8376" y="5053"/>
                  </a:cubicBezTo>
                  <a:cubicBezTo>
                    <a:pt x="8376" y="7198"/>
                    <a:pt x="10401" y="7198"/>
                    <a:pt x="12172" y="7198"/>
                  </a:cubicBezTo>
                  <a:cubicBezTo>
                    <a:pt x="12299" y="7198"/>
                    <a:pt x="14576" y="7198"/>
                    <a:pt x="16474" y="7450"/>
                  </a:cubicBezTo>
                  <a:cubicBezTo>
                    <a:pt x="18878" y="7703"/>
                    <a:pt x="19004" y="8081"/>
                    <a:pt x="19004" y="9091"/>
                  </a:cubicBezTo>
                  <a:cubicBezTo>
                    <a:pt x="19004" y="9470"/>
                    <a:pt x="19004" y="9722"/>
                    <a:pt x="18372" y="11994"/>
                  </a:cubicBezTo>
                  <a:lnTo>
                    <a:pt x="911" y="81656"/>
                  </a:lnTo>
                  <a:cubicBezTo>
                    <a:pt x="405" y="83549"/>
                    <a:pt x="405" y="83801"/>
                    <a:pt x="405" y="84558"/>
                  </a:cubicBezTo>
                  <a:cubicBezTo>
                    <a:pt x="405" y="87461"/>
                    <a:pt x="2683" y="89101"/>
                    <a:pt x="5213" y="89101"/>
                  </a:cubicBezTo>
                  <a:cubicBezTo>
                    <a:pt x="10148" y="89101"/>
                    <a:pt x="11286" y="84432"/>
                    <a:pt x="11792" y="82665"/>
                  </a:cubicBezTo>
                  <a:lnTo>
                    <a:pt x="17486" y="59445"/>
                  </a:lnTo>
                  <a:cubicBezTo>
                    <a:pt x="20776" y="59571"/>
                    <a:pt x="36591" y="60454"/>
                    <a:pt x="36591" y="69414"/>
                  </a:cubicBezTo>
                  <a:cubicBezTo>
                    <a:pt x="36591" y="70298"/>
                    <a:pt x="36591" y="70803"/>
                    <a:pt x="36212" y="72317"/>
                  </a:cubicBezTo>
                  <a:cubicBezTo>
                    <a:pt x="35832" y="74084"/>
                    <a:pt x="35832" y="74841"/>
                    <a:pt x="35832" y="75598"/>
                  </a:cubicBezTo>
                  <a:cubicBezTo>
                    <a:pt x="35832" y="84558"/>
                    <a:pt x="43930" y="89101"/>
                    <a:pt x="51268" y="89101"/>
                  </a:cubicBezTo>
                  <a:cubicBezTo>
                    <a:pt x="64174" y="89101"/>
                    <a:pt x="69235" y="71055"/>
                    <a:pt x="69235" y="69541"/>
                  </a:cubicBezTo>
                  <a:cubicBezTo>
                    <a:pt x="69235" y="67774"/>
                    <a:pt x="67084" y="67774"/>
                    <a:pt x="66578" y="67774"/>
                  </a:cubicBezTo>
                  <a:cubicBezTo>
                    <a:pt x="64427" y="67774"/>
                    <a:pt x="64174" y="68405"/>
                    <a:pt x="63541" y="70676"/>
                  </a:cubicBezTo>
                  <a:cubicBezTo>
                    <a:pt x="62276" y="75093"/>
                    <a:pt x="58607" y="84811"/>
                    <a:pt x="51775" y="84811"/>
                  </a:cubicBezTo>
                  <a:cubicBezTo>
                    <a:pt x="47093" y="84811"/>
                    <a:pt x="46460" y="80141"/>
                    <a:pt x="46460" y="77365"/>
                  </a:cubicBezTo>
                  <a:cubicBezTo>
                    <a:pt x="46460" y="77239"/>
                    <a:pt x="46460" y="75472"/>
                    <a:pt x="46967" y="73327"/>
                  </a:cubicBezTo>
                  <a:cubicBezTo>
                    <a:pt x="47473" y="71307"/>
                    <a:pt x="47599" y="70045"/>
                    <a:pt x="47599" y="69036"/>
                  </a:cubicBezTo>
                  <a:cubicBezTo>
                    <a:pt x="47599" y="57930"/>
                    <a:pt x="33681" y="56037"/>
                    <a:pt x="25331" y="55406"/>
                  </a:cubicBezTo>
                  <a:cubicBezTo>
                    <a:pt x="28873" y="53387"/>
                    <a:pt x="34187" y="49096"/>
                    <a:pt x="36212" y="47329"/>
                  </a:cubicBezTo>
                  <a:cubicBezTo>
                    <a:pt x="43424" y="41650"/>
                    <a:pt x="50383" y="36224"/>
                    <a:pt x="57595" y="36224"/>
                  </a:cubicBezTo>
                  <a:cubicBezTo>
                    <a:pt x="60505" y="36224"/>
                    <a:pt x="61264" y="36981"/>
                    <a:pt x="62023" y="37738"/>
                  </a:cubicBezTo>
                  <a:cubicBezTo>
                    <a:pt x="61897" y="37738"/>
                    <a:pt x="61264" y="38117"/>
                    <a:pt x="61011" y="38117"/>
                  </a:cubicBezTo>
                  <a:cubicBezTo>
                    <a:pt x="55191" y="40136"/>
                    <a:pt x="55191" y="45310"/>
                    <a:pt x="55191" y="45689"/>
                  </a:cubicBezTo>
                  <a:cubicBezTo>
                    <a:pt x="55191" y="47834"/>
                    <a:pt x="56709" y="50863"/>
                    <a:pt x="60884" y="50863"/>
                  </a:cubicBezTo>
                  <a:cubicBezTo>
                    <a:pt x="63415" y="50863"/>
                    <a:pt x="68729" y="48844"/>
                    <a:pt x="68729" y="41903"/>
                  </a:cubicBezTo>
                  <a:cubicBezTo>
                    <a:pt x="68729" y="35719"/>
                    <a:pt x="63921" y="31933"/>
                    <a:pt x="57848" y="31933"/>
                  </a:cubicBezTo>
                  <a:cubicBezTo>
                    <a:pt x="49244" y="31933"/>
                    <a:pt x="41906" y="37738"/>
                    <a:pt x="32669" y="45184"/>
                  </a:cubicBezTo>
                  <a:cubicBezTo>
                    <a:pt x="28241" y="48718"/>
                    <a:pt x="24065" y="51873"/>
                    <a:pt x="19004" y="53892"/>
                  </a:cubicBezTo>
                  <a:lnTo>
                    <a:pt x="31277" y="4926"/>
                  </a:lnTo>
                  <a:close/>
                </a:path>
              </a:pathLst>
            </a:custGeom>
            <a:solidFill>
              <a:srgbClr val="000000"/>
            </a:solidFill>
            <a:ln w="25400"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id="{C42F4199-699E-8F78-D712-1A18BD1C93EB}"/>
                </a:ext>
              </a:extLst>
            </p:cNvPr>
            <p:cNvSpPr/>
            <p:nvPr>
              <p:custDataLst>
                <p:tags r:id="rId423"/>
              </p:custDataLst>
            </p:nvPr>
          </p:nvSpPr>
          <p:spPr>
            <a:xfrm>
              <a:off x="12977238" y="7507321"/>
              <a:ext cx="103750" cy="454065"/>
            </a:xfrm>
            <a:custGeom>
              <a:avLst/>
              <a:gdLst>
                <a:gd name="connsiteX0" fmla="*/ 1928 w 103750"/>
                <a:gd name="connsiteY0" fmla="*/ 443409 h 454065"/>
                <a:gd name="connsiteX1" fmla="*/ 410 w 103750"/>
                <a:gd name="connsiteY1" fmla="*/ 448204 h 454065"/>
                <a:gd name="connsiteX2" fmla="*/ 6230 w 103750"/>
                <a:gd name="connsiteY2" fmla="*/ 454262 h 454065"/>
                <a:gd name="connsiteX3" fmla="*/ 12810 w 103750"/>
                <a:gd name="connsiteY3" fmla="*/ 448204 h 454065"/>
                <a:gd name="connsiteX4" fmla="*/ 102643 w 103750"/>
                <a:gd name="connsiteY4" fmla="*/ 232151 h 454065"/>
                <a:gd name="connsiteX5" fmla="*/ 104161 w 103750"/>
                <a:gd name="connsiteY5" fmla="*/ 227355 h 454065"/>
                <a:gd name="connsiteX6" fmla="*/ 102643 w 103750"/>
                <a:gd name="connsiteY6" fmla="*/ 222307 h 454065"/>
                <a:gd name="connsiteX7" fmla="*/ 12810 w 103750"/>
                <a:gd name="connsiteY7" fmla="*/ 6254 h 454065"/>
                <a:gd name="connsiteX8" fmla="*/ 6230 w 103750"/>
                <a:gd name="connsiteY8" fmla="*/ 196 h 454065"/>
                <a:gd name="connsiteX9" fmla="*/ 410 w 103750"/>
                <a:gd name="connsiteY9" fmla="*/ 6254 h 454065"/>
                <a:gd name="connsiteX10" fmla="*/ 1928 w 103750"/>
                <a:gd name="connsiteY10" fmla="*/ 11050 h 454065"/>
                <a:gd name="connsiteX11" fmla="*/ 91761 w 103750"/>
                <a:gd name="connsiteY11" fmla="*/ 227103 h 454065"/>
                <a:gd name="connsiteX12" fmla="*/ 1928 w 103750"/>
                <a:gd name="connsiteY12" fmla="*/ 443409 h 45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750" h="454065">
                  <a:moveTo>
                    <a:pt x="1928" y="443409"/>
                  </a:moveTo>
                  <a:cubicBezTo>
                    <a:pt x="663" y="446438"/>
                    <a:pt x="410" y="446942"/>
                    <a:pt x="410" y="448204"/>
                  </a:cubicBezTo>
                  <a:cubicBezTo>
                    <a:pt x="410" y="452243"/>
                    <a:pt x="3700" y="454262"/>
                    <a:pt x="6230" y="454262"/>
                  </a:cubicBezTo>
                  <a:cubicBezTo>
                    <a:pt x="10279" y="454262"/>
                    <a:pt x="11291" y="451990"/>
                    <a:pt x="12810" y="448204"/>
                  </a:cubicBezTo>
                  <a:lnTo>
                    <a:pt x="102643" y="232151"/>
                  </a:lnTo>
                  <a:cubicBezTo>
                    <a:pt x="103908" y="229122"/>
                    <a:pt x="104161" y="228617"/>
                    <a:pt x="104161" y="227355"/>
                  </a:cubicBezTo>
                  <a:cubicBezTo>
                    <a:pt x="104161" y="225841"/>
                    <a:pt x="103908" y="225589"/>
                    <a:pt x="102643" y="222307"/>
                  </a:cubicBezTo>
                  <a:lnTo>
                    <a:pt x="12810" y="6254"/>
                  </a:lnTo>
                  <a:cubicBezTo>
                    <a:pt x="11291" y="2468"/>
                    <a:pt x="10279" y="196"/>
                    <a:pt x="6230" y="196"/>
                  </a:cubicBezTo>
                  <a:cubicBezTo>
                    <a:pt x="3700" y="196"/>
                    <a:pt x="410" y="2216"/>
                    <a:pt x="410" y="6254"/>
                  </a:cubicBezTo>
                  <a:cubicBezTo>
                    <a:pt x="410" y="7516"/>
                    <a:pt x="663" y="8021"/>
                    <a:pt x="1928" y="11050"/>
                  </a:cubicBezTo>
                  <a:lnTo>
                    <a:pt x="91761" y="227103"/>
                  </a:lnTo>
                  <a:lnTo>
                    <a:pt x="1928" y="443409"/>
                  </a:lnTo>
                  <a:close/>
                </a:path>
              </a:pathLst>
            </a:custGeom>
            <a:solidFill>
              <a:srgbClr val="000000"/>
            </a:solidFill>
            <a:ln w="25400"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id="{B8CC91E4-06E7-3D8E-AB27-0C1C762D28D2}"/>
                </a:ext>
              </a:extLst>
            </p:cNvPr>
            <p:cNvSpPr/>
            <p:nvPr>
              <p:custDataLst>
                <p:tags r:id="rId424"/>
              </p:custDataLst>
            </p:nvPr>
          </p:nvSpPr>
          <p:spPr>
            <a:xfrm>
              <a:off x="13122543" y="7896701"/>
              <a:ext cx="69082" cy="78445"/>
            </a:xfrm>
            <a:custGeom>
              <a:avLst/>
              <a:gdLst>
                <a:gd name="connsiteX0" fmla="*/ 64186 w 69082"/>
                <a:gd name="connsiteY0" fmla="*/ 7811 h 78445"/>
                <a:gd name="connsiteX1" fmla="*/ 58340 w 69082"/>
                <a:gd name="connsiteY1" fmla="*/ 214 h 78445"/>
                <a:gd name="connsiteX2" fmla="*/ 52849 w 69082"/>
                <a:gd name="connsiteY2" fmla="*/ 3394 h 78445"/>
                <a:gd name="connsiteX3" fmla="*/ 34427 w 69082"/>
                <a:gd name="connsiteY3" fmla="*/ 214 h 78445"/>
                <a:gd name="connsiteX4" fmla="*/ 417 w 69082"/>
                <a:gd name="connsiteY4" fmla="*/ 21239 h 78445"/>
                <a:gd name="connsiteX5" fmla="*/ 34604 w 69082"/>
                <a:gd name="connsiteY5" fmla="*/ 42970 h 78445"/>
                <a:gd name="connsiteX6" fmla="*/ 57809 w 69082"/>
                <a:gd name="connsiteY6" fmla="*/ 55338 h 78445"/>
                <a:gd name="connsiteX7" fmla="*/ 35667 w 69082"/>
                <a:gd name="connsiteY7" fmla="*/ 66999 h 78445"/>
                <a:gd name="connsiteX8" fmla="*/ 13879 w 69082"/>
                <a:gd name="connsiteY8" fmla="*/ 52688 h 78445"/>
                <a:gd name="connsiteX9" fmla="*/ 7148 w 69082"/>
                <a:gd name="connsiteY9" fmla="*/ 47741 h 78445"/>
                <a:gd name="connsiteX10" fmla="*/ 417 w 69082"/>
                <a:gd name="connsiteY10" fmla="*/ 55338 h 78445"/>
                <a:gd name="connsiteX11" fmla="*/ 417 w 69082"/>
                <a:gd name="connsiteY11" fmla="*/ 71062 h 78445"/>
                <a:gd name="connsiteX12" fmla="*/ 6262 w 69082"/>
                <a:gd name="connsiteY12" fmla="*/ 78660 h 78445"/>
                <a:gd name="connsiteX13" fmla="*/ 12993 w 69082"/>
                <a:gd name="connsiteY13" fmla="*/ 72829 h 78445"/>
                <a:gd name="connsiteX14" fmla="*/ 35490 w 69082"/>
                <a:gd name="connsiteY14" fmla="*/ 78660 h 78445"/>
                <a:gd name="connsiteX15" fmla="*/ 69500 w 69082"/>
                <a:gd name="connsiteY15" fmla="*/ 55515 h 78445"/>
                <a:gd name="connsiteX16" fmla="*/ 61351 w 69082"/>
                <a:gd name="connsiteY16" fmla="*/ 39790 h 78445"/>
                <a:gd name="connsiteX17" fmla="*/ 34958 w 69082"/>
                <a:gd name="connsiteY17" fmla="*/ 31310 h 78445"/>
                <a:gd name="connsiteX18" fmla="*/ 12108 w 69082"/>
                <a:gd name="connsiteY18" fmla="*/ 21239 h 78445"/>
                <a:gd name="connsiteX19" fmla="*/ 34072 w 69082"/>
                <a:gd name="connsiteY19" fmla="*/ 11875 h 78445"/>
                <a:gd name="connsiteX20" fmla="*/ 50723 w 69082"/>
                <a:gd name="connsiteY20" fmla="*/ 20709 h 78445"/>
                <a:gd name="connsiteX21" fmla="*/ 57454 w 69082"/>
                <a:gd name="connsiteY21" fmla="*/ 26363 h 78445"/>
                <a:gd name="connsiteX22" fmla="*/ 64186 w 69082"/>
                <a:gd name="connsiteY22" fmla="*/ 18765 h 78445"/>
                <a:gd name="connsiteX23" fmla="*/ 64186 w 69082"/>
                <a:gd name="connsiteY23" fmla="*/ 7811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082" h="78445">
                  <a:moveTo>
                    <a:pt x="64186" y="7811"/>
                  </a:moveTo>
                  <a:cubicBezTo>
                    <a:pt x="64186" y="5161"/>
                    <a:pt x="64186" y="214"/>
                    <a:pt x="58340" y="214"/>
                  </a:cubicBezTo>
                  <a:cubicBezTo>
                    <a:pt x="54266" y="214"/>
                    <a:pt x="53380" y="2334"/>
                    <a:pt x="52849" y="3394"/>
                  </a:cubicBezTo>
                  <a:cubicBezTo>
                    <a:pt x="45586" y="214"/>
                    <a:pt x="38501" y="214"/>
                    <a:pt x="34427" y="214"/>
                  </a:cubicBezTo>
                  <a:cubicBezTo>
                    <a:pt x="4314" y="214"/>
                    <a:pt x="417" y="15055"/>
                    <a:pt x="417" y="21239"/>
                  </a:cubicBezTo>
                  <a:cubicBezTo>
                    <a:pt x="417" y="37670"/>
                    <a:pt x="19016" y="40497"/>
                    <a:pt x="34604" y="42970"/>
                  </a:cubicBezTo>
                  <a:cubicBezTo>
                    <a:pt x="44169" y="44561"/>
                    <a:pt x="57809" y="46681"/>
                    <a:pt x="57809" y="55338"/>
                  </a:cubicBezTo>
                  <a:cubicBezTo>
                    <a:pt x="57809" y="61698"/>
                    <a:pt x="51077" y="66999"/>
                    <a:pt x="35667" y="66999"/>
                  </a:cubicBezTo>
                  <a:cubicBezTo>
                    <a:pt x="24684" y="66999"/>
                    <a:pt x="17599" y="63289"/>
                    <a:pt x="13879" y="52688"/>
                  </a:cubicBezTo>
                  <a:cubicBezTo>
                    <a:pt x="12993" y="49861"/>
                    <a:pt x="12285" y="47741"/>
                    <a:pt x="7148" y="47741"/>
                  </a:cubicBezTo>
                  <a:cubicBezTo>
                    <a:pt x="417" y="47741"/>
                    <a:pt x="417" y="52158"/>
                    <a:pt x="417" y="55338"/>
                  </a:cubicBezTo>
                  <a:lnTo>
                    <a:pt x="417" y="71062"/>
                  </a:lnTo>
                  <a:cubicBezTo>
                    <a:pt x="417" y="73713"/>
                    <a:pt x="417" y="78660"/>
                    <a:pt x="6262" y="78660"/>
                  </a:cubicBezTo>
                  <a:cubicBezTo>
                    <a:pt x="8034" y="78660"/>
                    <a:pt x="11222" y="78130"/>
                    <a:pt x="12993" y="72829"/>
                  </a:cubicBezTo>
                  <a:cubicBezTo>
                    <a:pt x="22027" y="78660"/>
                    <a:pt x="31947" y="78660"/>
                    <a:pt x="35490" y="78660"/>
                  </a:cubicBezTo>
                  <a:cubicBezTo>
                    <a:pt x="65603" y="78660"/>
                    <a:pt x="69500" y="62052"/>
                    <a:pt x="69500" y="55515"/>
                  </a:cubicBezTo>
                  <a:cubicBezTo>
                    <a:pt x="69500" y="51274"/>
                    <a:pt x="68083" y="44914"/>
                    <a:pt x="61351" y="39790"/>
                  </a:cubicBezTo>
                  <a:cubicBezTo>
                    <a:pt x="54266" y="34490"/>
                    <a:pt x="47358" y="33430"/>
                    <a:pt x="34958" y="31310"/>
                  </a:cubicBezTo>
                  <a:cubicBezTo>
                    <a:pt x="22913" y="29366"/>
                    <a:pt x="12108" y="27599"/>
                    <a:pt x="12108" y="21239"/>
                  </a:cubicBezTo>
                  <a:cubicBezTo>
                    <a:pt x="12108" y="17705"/>
                    <a:pt x="16359" y="11875"/>
                    <a:pt x="34072" y="11875"/>
                  </a:cubicBezTo>
                  <a:cubicBezTo>
                    <a:pt x="50015" y="11875"/>
                    <a:pt x="50546" y="17529"/>
                    <a:pt x="50723" y="20709"/>
                  </a:cubicBezTo>
                  <a:cubicBezTo>
                    <a:pt x="51077" y="26363"/>
                    <a:pt x="55506" y="26363"/>
                    <a:pt x="57454" y="26363"/>
                  </a:cubicBezTo>
                  <a:cubicBezTo>
                    <a:pt x="64186" y="26363"/>
                    <a:pt x="64186" y="22122"/>
                    <a:pt x="64186" y="18765"/>
                  </a:cubicBezTo>
                  <a:lnTo>
                    <a:pt x="64186" y="7811"/>
                  </a:lnTo>
                  <a:close/>
                </a:path>
              </a:pathLst>
            </a:custGeom>
            <a:solidFill>
              <a:srgbClr val="000000"/>
            </a:solidFill>
            <a:ln w="35560" cap="flat">
              <a:noFill/>
              <a:prstDash val="solid"/>
              <a:miter/>
            </a:ln>
          </p:spPr>
          <p:txBody>
            <a:bodyPr rtlCol="0" anchor="ctr"/>
            <a:lstStyle/>
            <a:p>
              <a:endParaRPr lang="en-US"/>
            </a:p>
          </p:txBody>
        </p:sp>
        <p:sp>
          <p:nvSpPr>
            <p:cNvPr id="497" name="Freeform: Shape 496">
              <a:extLst>
                <a:ext uri="{FF2B5EF4-FFF2-40B4-BE49-F238E27FC236}">
                  <a16:creationId xmlns:a16="http://schemas.microsoft.com/office/drawing/2014/main" id="{8FCA07CA-E79F-DE18-0CFD-AA23965ECA26}"/>
                </a:ext>
              </a:extLst>
            </p:cNvPr>
            <p:cNvSpPr/>
            <p:nvPr>
              <p:custDataLst>
                <p:tags r:id="rId425"/>
              </p:custDataLst>
            </p:nvPr>
          </p:nvSpPr>
          <p:spPr>
            <a:xfrm>
              <a:off x="13272714" y="7625194"/>
              <a:ext cx="180425" cy="177941"/>
            </a:xfrm>
            <a:custGeom>
              <a:avLst/>
              <a:gdLst>
                <a:gd name="connsiteX0" fmla="*/ 145167 w 180425"/>
                <a:gd name="connsiteY0" fmla="*/ 28981 h 177941"/>
                <a:gd name="connsiteX1" fmla="*/ 177558 w 180425"/>
                <a:gd name="connsiteY1" fmla="*/ 8032 h 177941"/>
                <a:gd name="connsiteX2" fmla="*/ 180847 w 180425"/>
                <a:gd name="connsiteY2" fmla="*/ 3236 h 177941"/>
                <a:gd name="connsiteX3" fmla="*/ 177558 w 180425"/>
                <a:gd name="connsiteY3" fmla="*/ 208 h 177941"/>
                <a:gd name="connsiteX4" fmla="*/ 156808 w 180425"/>
                <a:gd name="connsiteY4" fmla="*/ 965 h 177941"/>
                <a:gd name="connsiteX5" fmla="*/ 131755 w 180425"/>
                <a:gd name="connsiteY5" fmla="*/ 208 h 177941"/>
                <a:gd name="connsiteX6" fmla="*/ 126948 w 180425"/>
                <a:gd name="connsiteY6" fmla="*/ 5003 h 177941"/>
                <a:gd name="connsiteX7" fmla="*/ 130996 w 180425"/>
                <a:gd name="connsiteY7" fmla="*/ 8032 h 177941"/>
                <a:gd name="connsiteX8" fmla="*/ 142637 w 180425"/>
                <a:gd name="connsiteY8" fmla="*/ 16361 h 177941"/>
                <a:gd name="connsiteX9" fmla="*/ 138841 w 180425"/>
                <a:gd name="connsiteY9" fmla="*/ 25952 h 177941"/>
                <a:gd name="connsiteX10" fmla="*/ 61154 w 180425"/>
                <a:gd name="connsiteY10" fmla="*/ 149123 h 177941"/>
                <a:gd name="connsiteX11" fmla="*/ 43947 w 180425"/>
                <a:gd name="connsiteY11" fmla="*/ 15604 h 177941"/>
                <a:gd name="connsiteX12" fmla="*/ 61407 w 180425"/>
                <a:gd name="connsiteY12" fmla="*/ 8032 h 177941"/>
                <a:gd name="connsiteX13" fmla="*/ 67734 w 180425"/>
                <a:gd name="connsiteY13" fmla="*/ 2984 h 177941"/>
                <a:gd name="connsiteX14" fmla="*/ 64191 w 180425"/>
                <a:gd name="connsiteY14" fmla="*/ 208 h 177941"/>
                <a:gd name="connsiteX15" fmla="*/ 32813 w 180425"/>
                <a:gd name="connsiteY15" fmla="*/ 965 h 177941"/>
                <a:gd name="connsiteX16" fmla="*/ 18895 w 180425"/>
                <a:gd name="connsiteY16" fmla="*/ 712 h 177941"/>
                <a:gd name="connsiteX17" fmla="*/ 5230 w 180425"/>
                <a:gd name="connsiteY17" fmla="*/ 208 h 177941"/>
                <a:gd name="connsiteX18" fmla="*/ 422 w 180425"/>
                <a:gd name="connsiteY18" fmla="*/ 5003 h 177941"/>
                <a:gd name="connsiteX19" fmla="*/ 6748 w 180425"/>
                <a:gd name="connsiteY19" fmla="*/ 8032 h 177941"/>
                <a:gd name="connsiteX20" fmla="*/ 21931 w 180425"/>
                <a:gd name="connsiteY20" fmla="*/ 16613 h 177941"/>
                <a:gd name="connsiteX21" fmla="*/ 41922 w 180425"/>
                <a:gd name="connsiteY21" fmla="*/ 172344 h 177941"/>
                <a:gd name="connsiteX22" fmla="*/ 46983 w 180425"/>
                <a:gd name="connsiteY22" fmla="*/ 178149 h 177941"/>
                <a:gd name="connsiteX23" fmla="*/ 54069 w 180425"/>
                <a:gd name="connsiteY23" fmla="*/ 173606 h 177941"/>
                <a:gd name="connsiteX24" fmla="*/ 145167 w 180425"/>
                <a:gd name="connsiteY24" fmla="*/ 28981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7941">
                  <a:moveTo>
                    <a:pt x="145167" y="28981"/>
                  </a:moveTo>
                  <a:cubicBezTo>
                    <a:pt x="157567" y="9294"/>
                    <a:pt x="168195" y="8537"/>
                    <a:pt x="177558" y="8032"/>
                  </a:cubicBezTo>
                  <a:cubicBezTo>
                    <a:pt x="180594" y="7779"/>
                    <a:pt x="180847" y="3489"/>
                    <a:pt x="180847" y="3236"/>
                  </a:cubicBezTo>
                  <a:cubicBezTo>
                    <a:pt x="180847" y="1217"/>
                    <a:pt x="179582" y="208"/>
                    <a:pt x="177558" y="208"/>
                  </a:cubicBezTo>
                  <a:cubicBezTo>
                    <a:pt x="170978" y="208"/>
                    <a:pt x="163640" y="965"/>
                    <a:pt x="156808" y="965"/>
                  </a:cubicBezTo>
                  <a:cubicBezTo>
                    <a:pt x="148457" y="965"/>
                    <a:pt x="139853" y="208"/>
                    <a:pt x="131755" y="208"/>
                  </a:cubicBezTo>
                  <a:cubicBezTo>
                    <a:pt x="130237" y="208"/>
                    <a:pt x="126948" y="208"/>
                    <a:pt x="126948" y="5003"/>
                  </a:cubicBezTo>
                  <a:cubicBezTo>
                    <a:pt x="126948" y="7779"/>
                    <a:pt x="129225" y="8032"/>
                    <a:pt x="130996" y="8032"/>
                  </a:cubicBezTo>
                  <a:cubicBezTo>
                    <a:pt x="137829" y="8537"/>
                    <a:pt x="142637" y="11061"/>
                    <a:pt x="142637" y="16361"/>
                  </a:cubicBezTo>
                  <a:cubicBezTo>
                    <a:pt x="142637" y="20147"/>
                    <a:pt x="138841" y="25700"/>
                    <a:pt x="138841" y="25952"/>
                  </a:cubicBezTo>
                  <a:lnTo>
                    <a:pt x="61154" y="149123"/>
                  </a:lnTo>
                  <a:lnTo>
                    <a:pt x="43947" y="15604"/>
                  </a:lnTo>
                  <a:cubicBezTo>
                    <a:pt x="43947" y="11313"/>
                    <a:pt x="49767" y="8032"/>
                    <a:pt x="61407" y="8032"/>
                  </a:cubicBezTo>
                  <a:cubicBezTo>
                    <a:pt x="64950" y="8032"/>
                    <a:pt x="67734" y="8032"/>
                    <a:pt x="67734" y="2984"/>
                  </a:cubicBezTo>
                  <a:cubicBezTo>
                    <a:pt x="67734" y="712"/>
                    <a:pt x="65709" y="208"/>
                    <a:pt x="64191" y="208"/>
                  </a:cubicBezTo>
                  <a:cubicBezTo>
                    <a:pt x="54069" y="208"/>
                    <a:pt x="43188" y="965"/>
                    <a:pt x="32813" y="965"/>
                  </a:cubicBezTo>
                  <a:cubicBezTo>
                    <a:pt x="28258" y="965"/>
                    <a:pt x="23450" y="712"/>
                    <a:pt x="18895" y="712"/>
                  </a:cubicBezTo>
                  <a:cubicBezTo>
                    <a:pt x="14340" y="712"/>
                    <a:pt x="9532" y="208"/>
                    <a:pt x="5230" y="208"/>
                  </a:cubicBezTo>
                  <a:cubicBezTo>
                    <a:pt x="3459" y="208"/>
                    <a:pt x="422" y="208"/>
                    <a:pt x="422" y="5003"/>
                  </a:cubicBezTo>
                  <a:cubicBezTo>
                    <a:pt x="422" y="8032"/>
                    <a:pt x="2699" y="8032"/>
                    <a:pt x="6748" y="8032"/>
                  </a:cubicBezTo>
                  <a:cubicBezTo>
                    <a:pt x="20919" y="8032"/>
                    <a:pt x="21172" y="10303"/>
                    <a:pt x="21931" y="16613"/>
                  </a:cubicBezTo>
                  <a:lnTo>
                    <a:pt x="41922" y="172344"/>
                  </a:lnTo>
                  <a:cubicBezTo>
                    <a:pt x="42682" y="177392"/>
                    <a:pt x="43694" y="178149"/>
                    <a:pt x="46983" y="178149"/>
                  </a:cubicBezTo>
                  <a:cubicBezTo>
                    <a:pt x="51032" y="178149"/>
                    <a:pt x="52044" y="176887"/>
                    <a:pt x="54069" y="173606"/>
                  </a:cubicBezTo>
                  <a:lnTo>
                    <a:pt x="145167" y="28981"/>
                  </a:lnTo>
                  <a:close/>
                </a:path>
              </a:pathLst>
            </a:custGeom>
            <a:solidFill>
              <a:srgbClr val="000000"/>
            </a:solidFill>
            <a:ln w="25400" cap="flat">
              <a:noFill/>
              <a:prstDash val="solid"/>
              <a:miter/>
            </a:ln>
          </p:spPr>
          <p:txBody>
            <a:bodyPr rtlCol="0" anchor="ctr"/>
            <a:lstStyle/>
            <a:p>
              <a:endParaRPr lang="en-US"/>
            </a:p>
          </p:txBody>
        </p:sp>
        <p:sp>
          <p:nvSpPr>
            <p:cNvPr id="498" name="Freeform: Shape 497">
              <a:extLst>
                <a:ext uri="{FF2B5EF4-FFF2-40B4-BE49-F238E27FC236}">
                  <a16:creationId xmlns:a16="http://schemas.microsoft.com/office/drawing/2014/main" id="{5226FAA8-6026-9EAD-102B-CA03B8ED4654}"/>
                </a:ext>
              </a:extLst>
            </p:cNvPr>
            <p:cNvSpPr/>
            <p:nvPr>
              <p:custDataLst>
                <p:tags r:id="rId426"/>
              </p:custDataLst>
            </p:nvPr>
          </p:nvSpPr>
          <p:spPr>
            <a:xfrm>
              <a:off x="13476030" y="7568986"/>
              <a:ext cx="65540" cy="162191"/>
            </a:xfrm>
            <a:custGeom>
              <a:avLst/>
              <a:gdLst>
                <a:gd name="connsiteX0" fmla="*/ 35326 w 65540"/>
                <a:gd name="connsiteY0" fmla="*/ 50734 h 162191"/>
                <a:gd name="connsiteX1" fmla="*/ 45068 w 65540"/>
                <a:gd name="connsiteY1" fmla="*/ 52677 h 162191"/>
                <a:gd name="connsiteX2" fmla="*/ 58353 w 65540"/>
                <a:gd name="connsiteY2" fmla="*/ 55327 h 162191"/>
                <a:gd name="connsiteX3" fmla="*/ 65970 w 65540"/>
                <a:gd name="connsiteY3" fmla="*/ 48437 h 162191"/>
                <a:gd name="connsiteX4" fmla="*/ 58353 w 65540"/>
                <a:gd name="connsiteY4" fmla="*/ 41546 h 162191"/>
                <a:gd name="connsiteX5" fmla="*/ 45068 w 65540"/>
                <a:gd name="connsiteY5" fmla="*/ 44197 h 162191"/>
                <a:gd name="connsiteX6" fmla="*/ 35326 w 65540"/>
                <a:gd name="connsiteY6" fmla="*/ 46140 h 162191"/>
                <a:gd name="connsiteX7" fmla="*/ 37806 w 65540"/>
                <a:gd name="connsiteY7" fmla="*/ 27059 h 162191"/>
                <a:gd name="connsiteX8" fmla="*/ 40108 w 65540"/>
                <a:gd name="connsiteY8" fmla="*/ 8331 h 162191"/>
                <a:gd name="connsiteX9" fmla="*/ 33200 w 65540"/>
                <a:gd name="connsiteY9" fmla="*/ 203 h 162191"/>
                <a:gd name="connsiteX10" fmla="*/ 26292 w 65540"/>
                <a:gd name="connsiteY10" fmla="*/ 8331 h 162191"/>
                <a:gd name="connsiteX11" fmla="*/ 28772 w 65540"/>
                <a:gd name="connsiteY11" fmla="*/ 29002 h 162191"/>
                <a:gd name="connsiteX12" fmla="*/ 31075 w 65540"/>
                <a:gd name="connsiteY12" fmla="*/ 46140 h 162191"/>
                <a:gd name="connsiteX13" fmla="*/ 21332 w 65540"/>
                <a:gd name="connsiteY13" fmla="*/ 44197 h 162191"/>
                <a:gd name="connsiteX14" fmla="*/ 8047 w 65540"/>
                <a:gd name="connsiteY14" fmla="*/ 41546 h 162191"/>
                <a:gd name="connsiteX15" fmla="*/ 430 w 65540"/>
                <a:gd name="connsiteY15" fmla="*/ 48437 h 162191"/>
                <a:gd name="connsiteX16" fmla="*/ 8047 w 65540"/>
                <a:gd name="connsiteY16" fmla="*/ 55327 h 162191"/>
                <a:gd name="connsiteX17" fmla="*/ 21332 w 65540"/>
                <a:gd name="connsiteY17" fmla="*/ 52677 h 162191"/>
                <a:gd name="connsiteX18" fmla="*/ 31075 w 65540"/>
                <a:gd name="connsiteY18" fmla="*/ 50734 h 162191"/>
                <a:gd name="connsiteX19" fmla="*/ 28595 w 65540"/>
                <a:gd name="connsiteY19" fmla="*/ 64515 h 162191"/>
                <a:gd name="connsiteX20" fmla="*/ 26292 w 65540"/>
                <a:gd name="connsiteY20" fmla="*/ 85893 h 162191"/>
                <a:gd name="connsiteX21" fmla="*/ 30189 w 65540"/>
                <a:gd name="connsiteY21" fmla="*/ 159745 h 162191"/>
                <a:gd name="connsiteX22" fmla="*/ 33200 w 65540"/>
                <a:gd name="connsiteY22" fmla="*/ 162395 h 162191"/>
                <a:gd name="connsiteX23" fmla="*/ 36389 w 65540"/>
                <a:gd name="connsiteY23" fmla="*/ 158861 h 162191"/>
                <a:gd name="connsiteX24" fmla="*/ 38514 w 65540"/>
                <a:gd name="connsiteY24" fmla="*/ 132536 h 162191"/>
                <a:gd name="connsiteX25" fmla="*/ 40108 w 65540"/>
                <a:gd name="connsiteY25" fmla="*/ 85893 h 162191"/>
                <a:gd name="connsiteX26" fmla="*/ 37629 w 65540"/>
                <a:gd name="connsiteY26" fmla="*/ 64161 h 162191"/>
                <a:gd name="connsiteX27" fmla="*/ 35326 w 65540"/>
                <a:gd name="connsiteY27" fmla="*/ 50734 h 16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540" h="162191">
                  <a:moveTo>
                    <a:pt x="35326" y="50734"/>
                  </a:moveTo>
                  <a:cubicBezTo>
                    <a:pt x="37983" y="51087"/>
                    <a:pt x="39754" y="51264"/>
                    <a:pt x="45068" y="52677"/>
                  </a:cubicBezTo>
                  <a:cubicBezTo>
                    <a:pt x="50737" y="54267"/>
                    <a:pt x="54988" y="55327"/>
                    <a:pt x="58353" y="55327"/>
                  </a:cubicBezTo>
                  <a:cubicBezTo>
                    <a:pt x="65262" y="55327"/>
                    <a:pt x="65970" y="50027"/>
                    <a:pt x="65970" y="48437"/>
                  </a:cubicBezTo>
                  <a:cubicBezTo>
                    <a:pt x="65970" y="47023"/>
                    <a:pt x="65262" y="41546"/>
                    <a:pt x="58353" y="41546"/>
                  </a:cubicBezTo>
                  <a:cubicBezTo>
                    <a:pt x="54988" y="41546"/>
                    <a:pt x="50737" y="42606"/>
                    <a:pt x="45068" y="44197"/>
                  </a:cubicBezTo>
                  <a:cubicBezTo>
                    <a:pt x="39754" y="45610"/>
                    <a:pt x="37983" y="45787"/>
                    <a:pt x="35326" y="46140"/>
                  </a:cubicBezTo>
                  <a:cubicBezTo>
                    <a:pt x="35680" y="39956"/>
                    <a:pt x="36920" y="32536"/>
                    <a:pt x="37806" y="27059"/>
                  </a:cubicBezTo>
                  <a:cubicBezTo>
                    <a:pt x="38514" y="23525"/>
                    <a:pt x="40108" y="14514"/>
                    <a:pt x="40108" y="8331"/>
                  </a:cubicBezTo>
                  <a:cubicBezTo>
                    <a:pt x="40108" y="3030"/>
                    <a:pt x="37629" y="203"/>
                    <a:pt x="33200" y="203"/>
                  </a:cubicBezTo>
                  <a:cubicBezTo>
                    <a:pt x="29480" y="203"/>
                    <a:pt x="26292" y="2147"/>
                    <a:pt x="26292" y="8331"/>
                  </a:cubicBezTo>
                  <a:cubicBezTo>
                    <a:pt x="26292" y="14161"/>
                    <a:pt x="27709" y="22995"/>
                    <a:pt x="28772" y="29002"/>
                  </a:cubicBezTo>
                  <a:cubicBezTo>
                    <a:pt x="29126" y="30946"/>
                    <a:pt x="30720" y="39603"/>
                    <a:pt x="31075" y="46140"/>
                  </a:cubicBezTo>
                  <a:cubicBezTo>
                    <a:pt x="28417" y="45787"/>
                    <a:pt x="26646" y="45610"/>
                    <a:pt x="21332" y="44197"/>
                  </a:cubicBezTo>
                  <a:cubicBezTo>
                    <a:pt x="15664" y="42606"/>
                    <a:pt x="11412" y="41546"/>
                    <a:pt x="8047" y="41546"/>
                  </a:cubicBezTo>
                  <a:cubicBezTo>
                    <a:pt x="1139" y="41546"/>
                    <a:pt x="430" y="46847"/>
                    <a:pt x="430" y="48437"/>
                  </a:cubicBezTo>
                  <a:cubicBezTo>
                    <a:pt x="430" y="49850"/>
                    <a:pt x="1139" y="55327"/>
                    <a:pt x="8047" y="55327"/>
                  </a:cubicBezTo>
                  <a:cubicBezTo>
                    <a:pt x="11412" y="55327"/>
                    <a:pt x="15664" y="54267"/>
                    <a:pt x="21332" y="52677"/>
                  </a:cubicBezTo>
                  <a:cubicBezTo>
                    <a:pt x="26646" y="51264"/>
                    <a:pt x="28417" y="51087"/>
                    <a:pt x="31075" y="50734"/>
                  </a:cubicBezTo>
                  <a:cubicBezTo>
                    <a:pt x="30720" y="55151"/>
                    <a:pt x="29480" y="60804"/>
                    <a:pt x="28595" y="64515"/>
                  </a:cubicBezTo>
                  <a:cubicBezTo>
                    <a:pt x="26292" y="75469"/>
                    <a:pt x="26292" y="76706"/>
                    <a:pt x="26292" y="85893"/>
                  </a:cubicBezTo>
                  <a:cubicBezTo>
                    <a:pt x="26292" y="119992"/>
                    <a:pt x="29657" y="156211"/>
                    <a:pt x="30189" y="159745"/>
                  </a:cubicBezTo>
                  <a:cubicBezTo>
                    <a:pt x="30366" y="161335"/>
                    <a:pt x="30720" y="162395"/>
                    <a:pt x="33200" y="162395"/>
                  </a:cubicBezTo>
                  <a:cubicBezTo>
                    <a:pt x="35857" y="162395"/>
                    <a:pt x="36034" y="161335"/>
                    <a:pt x="36389" y="158861"/>
                  </a:cubicBezTo>
                  <a:cubicBezTo>
                    <a:pt x="36389" y="158685"/>
                    <a:pt x="37806" y="143314"/>
                    <a:pt x="38514" y="132536"/>
                  </a:cubicBezTo>
                  <a:cubicBezTo>
                    <a:pt x="39400" y="116988"/>
                    <a:pt x="40108" y="101441"/>
                    <a:pt x="40108" y="85893"/>
                  </a:cubicBezTo>
                  <a:cubicBezTo>
                    <a:pt x="40108" y="76706"/>
                    <a:pt x="40108" y="75469"/>
                    <a:pt x="37629" y="64161"/>
                  </a:cubicBezTo>
                  <a:cubicBezTo>
                    <a:pt x="37274" y="62218"/>
                    <a:pt x="35680" y="55151"/>
                    <a:pt x="35326" y="50734"/>
                  </a:cubicBezTo>
                  <a:close/>
                </a:path>
              </a:pathLst>
            </a:custGeom>
            <a:solidFill>
              <a:srgbClr val="000000"/>
            </a:solidFill>
            <a:ln w="25400"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id="{F5AAFC11-5AB3-AB1C-B477-1388A3BFF859}"/>
                </a:ext>
              </a:extLst>
            </p:cNvPr>
            <p:cNvSpPr/>
            <p:nvPr>
              <p:custDataLst>
                <p:tags r:id="rId427"/>
              </p:custDataLst>
            </p:nvPr>
          </p:nvSpPr>
          <p:spPr>
            <a:xfrm>
              <a:off x="13405980" y="7782064"/>
              <a:ext cx="98841" cy="112191"/>
            </a:xfrm>
            <a:custGeom>
              <a:avLst/>
              <a:gdLst>
                <a:gd name="connsiteX0" fmla="*/ 13890 w 98841"/>
                <a:gd name="connsiteY0" fmla="*/ 99680 h 112191"/>
                <a:gd name="connsiteX1" fmla="*/ 5210 w 98841"/>
                <a:gd name="connsiteY1" fmla="*/ 106041 h 112191"/>
                <a:gd name="connsiteX2" fmla="*/ 428 w 98841"/>
                <a:gd name="connsiteY2" fmla="*/ 109751 h 112191"/>
                <a:gd name="connsiteX3" fmla="*/ 2908 w 98841"/>
                <a:gd name="connsiteY3" fmla="*/ 112401 h 112191"/>
                <a:gd name="connsiteX4" fmla="*/ 18141 w 98841"/>
                <a:gd name="connsiteY4" fmla="*/ 111695 h 112191"/>
                <a:gd name="connsiteX5" fmla="*/ 36741 w 98841"/>
                <a:gd name="connsiteY5" fmla="*/ 112401 h 112191"/>
                <a:gd name="connsiteX6" fmla="*/ 40283 w 98841"/>
                <a:gd name="connsiteY6" fmla="*/ 108514 h 112191"/>
                <a:gd name="connsiteX7" fmla="*/ 35678 w 98841"/>
                <a:gd name="connsiteY7" fmla="*/ 106041 h 112191"/>
                <a:gd name="connsiteX8" fmla="*/ 26998 w 98841"/>
                <a:gd name="connsiteY8" fmla="*/ 103921 h 112191"/>
                <a:gd name="connsiteX9" fmla="*/ 28947 w 98841"/>
                <a:gd name="connsiteY9" fmla="*/ 95793 h 112191"/>
                <a:gd name="connsiteX10" fmla="*/ 35501 w 98841"/>
                <a:gd name="connsiteY10" fmla="*/ 69468 h 112191"/>
                <a:gd name="connsiteX11" fmla="*/ 53746 w 98841"/>
                <a:gd name="connsiteY11" fmla="*/ 79892 h 112191"/>
                <a:gd name="connsiteX12" fmla="*/ 99270 w 98841"/>
                <a:gd name="connsiteY12" fmla="*/ 29715 h 112191"/>
                <a:gd name="connsiteX13" fmla="*/ 72699 w 98841"/>
                <a:gd name="connsiteY13" fmla="*/ 210 h 112191"/>
                <a:gd name="connsiteX14" fmla="*/ 47546 w 98841"/>
                <a:gd name="connsiteY14" fmla="*/ 12578 h 112191"/>
                <a:gd name="connsiteX15" fmla="*/ 29301 w 98841"/>
                <a:gd name="connsiteY15" fmla="*/ 210 h 112191"/>
                <a:gd name="connsiteX16" fmla="*/ 15307 w 98841"/>
                <a:gd name="connsiteY16" fmla="*/ 9574 h 112191"/>
                <a:gd name="connsiteX17" fmla="*/ 8930 w 98841"/>
                <a:gd name="connsiteY17" fmla="*/ 27242 h 112191"/>
                <a:gd name="connsiteX18" fmla="*/ 11942 w 98841"/>
                <a:gd name="connsiteY18" fmla="*/ 29539 h 112191"/>
                <a:gd name="connsiteX19" fmla="*/ 15839 w 98841"/>
                <a:gd name="connsiteY19" fmla="*/ 24238 h 112191"/>
                <a:gd name="connsiteX20" fmla="*/ 28770 w 98841"/>
                <a:gd name="connsiteY20" fmla="*/ 5157 h 112191"/>
                <a:gd name="connsiteX21" fmla="*/ 34615 w 98841"/>
                <a:gd name="connsiteY21" fmla="*/ 13814 h 112191"/>
                <a:gd name="connsiteX22" fmla="*/ 34084 w 98841"/>
                <a:gd name="connsiteY22" fmla="*/ 19115 h 112191"/>
                <a:gd name="connsiteX23" fmla="*/ 13890 w 98841"/>
                <a:gd name="connsiteY23" fmla="*/ 99680 h 112191"/>
                <a:gd name="connsiteX24" fmla="*/ 47369 w 98841"/>
                <a:gd name="connsiteY24" fmla="*/ 21412 h 112191"/>
                <a:gd name="connsiteX25" fmla="*/ 72168 w 98841"/>
                <a:gd name="connsiteY25" fmla="*/ 5157 h 112191"/>
                <a:gd name="connsiteX26" fmla="*/ 85099 w 98841"/>
                <a:gd name="connsiteY26" fmla="*/ 22295 h 112191"/>
                <a:gd name="connsiteX27" fmla="*/ 75888 w 98841"/>
                <a:gd name="connsiteY27" fmla="*/ 57807 h 112191"/>
                <a:gd name="connsiteX28" fmla="*/ 53746 w 98841"/>
                <a:gd name="connsiteY28" fmla="*/ 74945 h 112191"/>
                <a:gd name="connsiteX29" fmla="*/ 37981 w 98841"/>
                <a:gd name="connsiteY29" fmla="*/ 59574 h 112191"/>
                <a:gd name="connsiteX30" fmla="*/ 38512 w 98841"/>
                <a:gd name="connsiteY30" fmla="*/ 56924 h 112191"/>
                <a:gd name="connsiteX31" fmla="*/ 47369 w 98841"/>
                <a:gd name="connsiteY31" fmla="*/ 21412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890" y="99680"/>
                  </a:moveTo>
                  <a:cubicBezTo>
                    <a:pt x="12650" y="104627"/>
                    <a:pt x="12296" y="106041"/>
                    <a:pt x="5210" y="106041"/>
                  </a:cubicBezTo>
                  <a:cubicBezTo>
                    <a:pt x="2908" y="106041"/>
                    <a:pt x="428" y="106041"/>
                    <a:pt x="428" y="109751"/>
                  </a:cubicBezTo>
                  <a:cubicBezTo>
                    <a:pt x="428" y="111695"/>
                    <a:pt x="2022" y="112401"/>
                    <a:pt x="2908" y="112401"/>
                  </a:cubicBezTo>
                  <a:cubicBezTo>
                    <a:pt x="7513" y="112401"/>
                    <a:pt x="13359" y="111695"/>
                    <a:pt x="18141" y="111695"/>
                  </a:cubicBezTo>
                  <a:cubicBezTo>
                    <a:pt x="24164" y="111695"/>
                    <a:pt x="30895" y="112401"/>
                    <a:pt x="36741" y="112401"/>
                  </a:cubicBezTo>
                  <a:cubicBezTo>
                    <a:pt x="38335" y="112401"/>
                    <a:pt x="40283" y="111871"/>
                    <a:pt x="40283" y="108514"/>
                  </a:cubicBezTo>
                  <a:cubicBezTo>
                    <a:pt x="40283" y="106041"/>
                    <a:pt x="37803" y="106041"/>
                    <a:pt x="35678" y="106041"/>
                  </a:cubicBezTo>
                  <a:cubicBezTo>
                    <a:pt x="31781" y="106041"/>
                    <a:pt x="26998" y="106041"/>
                    <a:pt x="26998" y="103921"/>
                  </a:cubicBezTo>
                  <a:cubicBezTo>
                    <a:pt x="26998" y="103037"/>
                    <a:pt x="28238" y="98444"/>
                    <a:pt x="28947" y="95793"/>
                  </a:cubicBezTo>
                  <a:cubicBezTo>
                    <a:pt x="31072" y="86429"/>
                    <a:pt x="33552" y="76889"/>
                    <a:pt x="35501" y="69468"/>
                  </a:cubicBezTo>
                  <a:cubicBezTo>
                    <a:pt x="37626" y="73002"/>
                    <a:pt x="43118" y="79892"/>
                    <a:pt x="53746" y="79892"/>
                  </a:cubicBezTo>
                  <a:cubicBezTo>
                    <a:pt x="75356" y="79892"/>
                    <a:pt x="99270" y="56041"/>
                    <a:pt x="99270" y="29715"/>
                  </a:cubicBezTo>
                  <a:cubicBezTo>
                    <a:pt x="99270" y="9044"/>
                    <a:pt x="84922" y="210"/>
                    <a:pt x="72699" y="210"/>
                  </a:cubicBezTo>
                  <a:cubicBezTo>
                    <a:pt x="61717" y="210"/>
                    <a:pt x="52329" y="7631"/>
                    <a:pt x="47546" y="12578"/>
                  </a:cubicBezTo>
                  <a:cubicBezTo>
                    <a:pt x="44535" y="2507"/>
                    <a:pt x="34615" y="210"/>
                    <a:pt x="29301" y="210"/>
                  </a:cubicBezTo>
                  <a:cubicBezTo>
                    <a:pt x="22393" y="210"/>
                    <a:pt x="18141" y="4804"/>
                    <a:pt x="15307" y="9574"/>
                  </a:cubicBezTo>
                  <a:cubicBezTo>
                    <a:pt x="11764" y="15581"/>
                    <a:pt x="8930" y="26182"/>
                    <a:pt x="8930" y="27242"/>
                  </a:cubicBezTo>
                  <a:cubicBezTo>
                    <a:pt x="8930" y="29539"/>
                    <a:pt x="11410" y="29539"/>
                    <a:pt x="11942" y="29539"/>
                  </a:cubicBezTo>
                  <a:cubicBezTo>
                    <a:pt x="14422" y="29539"/>
                    <a:pt x="14599" y="29009"/>
                    <a:pt x="15839" y="24238"/>
                  </a:cubicBezTo>
                  <a:cubicBezTo>
                    <a:pt x="18496" y="13991"/>
                    <a:pt x="21861" y="5157"/>
                    <a:pt x="28770" y="5157"/>
                  </a:cubicBezTo>
                  <a:cubicBezTo>
                    <a:pt x="33375" y="5157"/>
                    <a:pt x="34615" y="9044"/>
                    <a:pt x="34615" y="13814"/>
                  </a:cubicBezTo>
                  <a:cubicBezTo>
                    <a:pt x="34615" y="15758"/>
                    <a:pt x="34261" y="18055"/>
                    <a:pt x="34084" y="19115"/>
                  </a:cubicBezTo>
                  <a:lnTo>
                    <a:pt x="13890" y="99680"/>
                  </a:lnTo>
                  <a:close/>
                  <a:moveTo>
                    <a:pt x="47369" y="21412"/>
                  </a:moveTo>
                  <a:cubicBezTo>
                    <a:pt x="57643" y="7807"/>
                    <a:pt x="66499" y="5157"/>
                    <a:pt x="72168" y="5157"/>
                  </a:cubicBezTo>
                  <a:cubicBezTo>
                    <a:pt x="79076" y="5157"/>
                    <a:pt x="85099" y="10281"/>
                    <a:pt x="85099" y="22295"/>
                  </a:cubicBezTo>
                  <a:cubicBezTo>
                    <a:pt x="85099" y="29539"/>
                    <a:pt x="81202" y="47560"/>
                    <a:pt x="75888" y="57807"/>
                  </a:cubicBezTo>
                  <a:cubicBezTo>
                    <a:pt x="71459" y="66465"/>
                    <a:pt x="62780" y="74945"/>
                    <a:pt x="53746" y="74945"/>
                  </a:cubicBezTo>
                  <a:cubicBezTo>
                    <a:pt x="41169" y="74945"/>
                    <a:pt x="37981" y="61341"/>
                    <a:pt x="37981" y="59574"/>
                  </a:cubicBezTo>
                  <a:cubicBezTo>
                    <a:pt x="37981" y="58868"/>
                    <a:pt x="38335" y="57631"/>
                    <a:pt x="38512" y="56924"/>
                  </a:cubicBezTo>
                  <a:lnTo>
                    <a:pt x="47369" y="21412"/>
                  </a:lnTo>
                  <a:close/>
                </a:path>
              </a:pathLst>
            </a:custGeom>
            <a:solidFill>
              <a:srgbClr val="000000"/>
            </a:solidFill>
            <a:ln w="25400"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id="{9C9EE44A-CEFB-3772-7CA5-96312FE4BAE5}"/>
                </a:ext>
              </a:extLst>
            </p:cNvPr>
            <p:cNvSpPr/>
            <p:nvPr>
              <p:custDataLst>
                <p:tags r:id="rId428"/>
              </p:custDataLst>
            </p:nvPr>
          </p:nvSpPr>
          <p:spPr>
            <a:xfrm>
              <a:off x="13526163" y="7799261"/>
              <a:ext cx="68829" cy="88888"/>
            </a:xfrm>
            <a:custGeom>
              <a:avLst/>
              <a:gdLst>
                <a:gd name="connsiteX0" fmla="*/ 31304 w 68829"/>
                <a:gd name="connsiteY0" fmla="*/ 4925 h 88888"/>
                <a:gd name="connsiteX1" fmla="*/ 31810 w 68829"/>
                <a:gd name="connsiteY1" fmla="*/ 2275 h 88888"/>
                <a:gd name="connsiteX2" fmla="*/ 27888 w 68829"/>
                <a:gd name="connsiteY2" fmla="*/ 256 h 88888"/>
                <a:gd name="connsiteX3" fmla="*/ 12325 w 68829"/>
                <a:gd name="connsiteY3" fmla="*/ 1391 h 88888"/>
                <a:gd name="connsiteX4" fmla="*/ 9289 w 68829"/>
                <a:gd name="connsiteY4" fmla="*/ 2148 h 88888"/>
                <a:gd name="connsiteX5" fmla="*/ 8403 w 68829"/>
                <a:gd name="connsiteY5" fmla="*/ 5051 h 88888"/>
                <a:gd name="connsiteX6" fmla="*/ 12199 w 68829"/>
                <a:gd name="connsiteY6" fmla="*/ 7196 h 88888"/>
                <a:gd name="connsiteX7" fmla="*/ 16501 w 68829"/>
                <a:gd name="connsiteY7" fmla="*/ 7449 h 88888"/>
                <a:gd name="connsiteX8" fmla="*/ 19031 w 68829"/>
                <a:gd name="connsiteY8" fmla="*/ 9089 h 88888"/>
                <a:gd name="connsiteX9" fmla="*/ 18399 w 68829"/>
                <a:gd name="connsiteY9" fmla="*/ 11992 h 88888"/>
                <a:gd name="connsiteX10" fmla="*/ 938 w 68829"/>
                <a:gd name="connsiteY10" fmla="*/ 81654 h 88888"/>
                <a:gd name="connsiteX11" fmla="*/ 432 w 68829"/>
                <a:gd name="connsiteY11" fmla="*/ 84557 h 88888"/>
                <a:gd name="connsiteX12" fmla="*/ 5240 w 68829"/>
                <a:gd name="connsiteY12" fmla="*/ 89100 h 88888"/>
                <a:gd name="connsiteX13" fmla="*/ 11819 w 68829"/>
                <a:gd name="connsiteY13" fmla="*/ 82664 h 88888"/>
                <a:gd name="connsiteX14" fmla="*/ 17513 w 68829"/>
                <a:gd name="connsiteY14" fmla="*/ 59443 h 88888"/>
                <a:gd name="connsiteX15" fmla="*/ 36618 w 68829"/>
                <a:gd name="connsiteY15" fmla="*/ 69413 h 88888"/>
                <a:gd name="connsiteX16" fmla="*/ 36239 w 68829"/>
                <a:gd name="connsiteY16" fmla="*/ 72315 h 88888"/>
                <a:gd name="connsiteX17" fmla="*/ 35859 w 68829"/>
                <a:gd name="connsiteY17" fmla="*/ 75597 h 88888"/>
                <a:gd name="connsiteX18" fmla="*/ 51295 w 68829"/>
                <a:gd name="connsiteY18" fmla="*/ 89100 h 88888"/>
                <a:gd name="connsiteX19" fmla="*/ 69262 w 68829"/>
                <a:gd name="connsiteY19" fmla="*/ 69539 h 88888"/>
                <a:gd name="connsiteX20" fmla="*/ 66605 w 68829"/>
                <a:gd name="connsiteY20" fmla="*/ 67772 h 88888"/>
                <a:gd name="connsiteX21" fmla="*/ 63568 w 68829"/>
                <a:gd name="connsiteY21" fmla="*/ 70675 h 88888"/>
                <a:gd name="connsiteX22" fmla="*/ 51801 w 68829"/>
                <a:gd name="connsiteY22" fmla="*/ 84809 h 88888"/>
                <a:gd name="connsiteX23" fmla="*/ 46487 w 68829"/>
                <a:gd name="connsiteY23" fmla="*/ 77363 h 88888"/>
                <a:gd name="connsiteX24" fmla="*/ 46993 w 68829"/>
                <a:gd name="connsiteY24" fmla="*/ 73325 h 88888"/>
                <a:gd name="connsiteX25" fmla="*/ 47626 w 68829"/>
                <a:gd name="connsiteY25" fmla="*/ 69034 h 88888"/>
                <a:gd name="connsiteX26" fmla="*/ 25357 w 68829"/>
                <a:gd name="connsiteY26" fmla="*/ 55405 h 88888"/>
                <a:gd name="connsiteX27" fmla="*/ 36239 w 68829"/>
                <a:gd name="connsiteY27" fmla="*/ 47328 h 88888"/>
                <a:gd name="connsiteX28" fmla="*/ 57621 w 68829"/>
                <a:gd name="connsiteY28" fmla="*/ 36222 h 88888"/>
                <a:gd name="connsiteX29" fmla="*/ 62050 w 68829"/>
                <a:gd name="connsiteY29" fmla="*/ 37737 h 88888"/>
                <a:gd name="connsiteX30" fmla="*/ 61038 w 68829"/>
                <a:gd name="connsiteY30" fmla="*/ 38115 h 88888"/>
                <a:gd name="connsiteX31" fmla="*/ 55217 w 68829"/>
                <a:gd name="connsiteY31" fmla="*/ 45687 h 88888"/>
                <a:gd name="connsiteX32" fmla="*/ 60911 w 68829"/>
                <a:gd name="connsiteY32" fmla="*/ 50861 h 88888"/>
                <a:gd name="connsiteX33" fmla="*/ 68756 w 68829"/>
                <a:gd name="connsiteY33" fmla="*/ 41901 h 88888"/>
                <a:gd name="connsiteX34" fmla="*/ 57874 w 68829"/>
                <a:gd name="connsiteY34" fmla="*/ 31932 h 88888"/>
                <a:gd name="connsiteX35" fmla="*/ 32696 w 68829"/>
                <a:gd name="connsiteY35" fmla="*/ 45183 h 88888"/>
                <a:gd name="connsiteX36" fmla="*/ 19031 w 68829"/>
                <a:gd name="connsiteY36" fmla="*/ 53890 h 88888"/>
                <a:gd name="connsiteX37" fmla="*/ 31304 w 68829"/>
                <a:gd name="connsiteY37" fmla="*/ 4925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304" y="4925"/>
                  </a:moveTo>
                  <a:cubicBezTo>
                    <a:pt x="31810" y="3158"/>
                    <a:pt x="31810" y="2906"/>
                    <a:pt x="31810" y="2275"/>
                  </a:cubicBezTo>
                  <a:cubicBezTo>
                    <a:pt x="31810" y="129"/>
                    <a:pt x="29912" y="129"/>
                    <a:pt x="27888" y="256"/>
                  </a:cubicBezTo>
                  <a:lnTo>
                    <a:pt x="12325" y="1391"/>
                  </a:lnTo>
                  <a:cubicBezTo>
                    <a:pt x="10174" y="1517"/>
                    <a:pt x="9921" y="1644"/>
                    <a:pt x="9289" y="2148"/>
                  </a:cubicBezTo>
                  <a:cubicBezTo>
                    <a:pt x="8783" y="2780"/>
                    <a:pt x="8403" y="4294"/>
                    <a:pt x="8403" y="5051"/>
                  </a:cubicBezTo>
                  <a:cubicBezTo>
                    <a:pt x="8403" y="7196"/>
                    <a:pt x="10427" y="7196"/>
                    <a:pt x="12199" y="7196"/>
                  </a:cubicBezTo>
                  <a:cubicBezTo>
                    <a:pt x="12325" y="7196"/>
                    <a:pt x="14603" y="7196"/>
                    <a:pt x="16501" y="7449"/>
                  </a:cubicBezTo>
                  <a:cubicBezTo>
                    <a:pt x="18905" y="7701"/>
                    <a:pt x="19031" y="8080"/>
                    <a:pt x="19031" y="9089"/>
                  </a:cubicBezTo>
                  <a:cubicBezTo>
                    <a:pt x="19031" y="9468"/>
                    <a:pt x="19031" y="9720"/>
                    <a:pt x="18399" y="11992"/>
                  </a:cubicBezTo>
                  <a:lnTo>
                    <a:pt x="938" y="81654"/>
                  </a:lnTo>
                  <a:cubicBezTo>
                    <a:pt x="432" y="83547"/>
                    <a:pt x="432" y="83800"/>
                    <a:pt x="432" y="84557"/>
                  </a:cubicBezTo>
                  <a:cubicBezTo>
                    <a:pt x="432" y="87459"/>
                    <a:pt x="2709" y="89100"/>
                    <a:pt x="5240" y="89100"/>
                  </a:cubicBezTo>
                  <a:cubicBezTo>
                    <a:pt x="10174" y="89100"/>
                    <a:pt x="11313" y="84431"/>
                    <a:pt x="11819" y="82664"/>
                  </a:cubicBezTo>
                  <a:lnTo>
                    <a:pt x="17513" y="59443"/>
                  </a:lnTo>
                  <a:cubicBezTo>
                    <a:pt x="20803" y="59569"/>
                    <a:pt x="36618" y="60453"/>
                    <a:pt x="36618" y="69413"/>
                  </a:cubicBezTo>
                  <a:cubicBezTo>
                    <a:pt x="36618" y="70296"/>
                    <a:pt x="36618" y="70801"/>
                    <a:pt x="36239" y="72315"/>
                  </a:cubicBezTo>
                  <a:cubicBezTo>
                    <a:pt x="35859" y="74082"/>
                    <a:pt x="35859" y="74839"/>
                    <a:pt x="35859" y="75597"/>
                  </a:cubicBezTo>
                  <a:cubicBezTo>
                    <a:pt x="35859" y="84557"/>
                    <a:pt x="43957" y="89100"/>
                    <a:pt x="51295" y="89100"/>
                  </a:cubicBezTo>
                  <a:cubicBezTo>
                    <a:pt x="64201" y="89100"/>
                    <a:pt x="69262" y="71053"/>
                    <a:pt x="69262" y="69539"/>
                  </a:cubicBezTo>
                  <a:cubicBezTo>
                    <a:pt x="69262" y="67772"/>
                    <a:pt x="67111" y="67772"/>
                    <a:pt x="66605" y="67772"/>
                  </a:cubicBezTo>
                  <a:cubicBezTo>
                    <a:pt x="64454" y="67772"/>
                    <a:pt x="64201" y="68403"/>
                    <a:pt x="63568" y="70675"/>
                  </a:cubicBezTo>
                  <a:cubicBezTo>
                    <a:pt x="62303" y="75092"/>
                    <a:pt x="58634" y="84809"/>
                    <a:pt x="51801" y="84809"/>
                  </a:cubicBezTo>
                  <a:cubicBezTo>
                    <a:pt x="47120" y="84809"/>
                    <a:pt x="46487" y="80140"/>
                    <a:pt x="46487" y="77363"/>
                  </a:cubicBezTo>
                  <a:cubicBezTo>
                    <a:pt x="46487" y="77237"/>
                    <a:pt x="46487" y="75470"/>
                    <a:pt x="46993" y="73325"/>
                  </a:cubicBezTo>
                  <a:cubicBezTo>
                    <a:pt x="47499" y="71306"/>
                    <a:pt x="47626" y="70044"/>
                    <a:pt x="47626" y="69034"/>
                  </a:cubicBezTo>
                  <a:cubicBezTo>
                    <a:pt x="47626" y="57929"/>
                    <a:pt x="33708" y="56036"/>
                    <a:pt x="25357" y="55405"/>
                  </a:cubicBezTo>
                  <a:cubicBezTo>
                    <a:pt x="28900" y="53385"/>
                    <a:pt x="34214" y="49095"/>
                    <a:pt x="36239" y="47328"/>
                  </a:cubicBezTo>
                  <a:cubicBezTo>
                    <a:pt x="43451" y="41649"/>
                    <a:pt x="50409" y="36222"/>
                    <a:pt x="57621" y="36222"/>
                  </a:cubicBezTo>
                  <a:cubicBezTo>
                    <a:pt x="60532" y="36222"/>
                    <a:pt x="61291" y="36980"/>
                    <a:pt x="62050" y="37737"/>
                  </a:cubicBezTo>
                  <a:cubicBezTo>
                    <a:pt x="61923" y="37737"/>
                    <a:pt x="61291" y="38115"/>
                    <a:pt x="61038" y="38115"/>
                  </a:cubicBezTo>
                  <a:cubicBezTo>
                    <a:pt x="55217" y="40135"/>
                    <a:pt x="55217" y="45309"/>
                    <a:pt x="55217" y="45687"/>
                  </a:cubicBezTo>
                  <a:cubicBezTo>
                    <a:pt x="55217" y="47833"/>
                    <a:pt x="56736" y="50861"/>
                    <a:pt x="60911" y="50861"/>
                  </a:cubicBezTo>
                  <a:cubicBezTo>
                    <a:pt x="63442" y="50861"/>
                    <a:pt x="68756" y="48842"/>
                    <a:pt x="68756" y="41901"/>
                  </a:cubicBezTo>
                  <a:cubicBezTo>
                    <a:pt x="68756" y="35718"/>
                    <a:pt x="63948" y="31932"/>
                    <a:pt x="57874" y="31932"/>
                  </a:cubicBezTo>
                  <a:cubicBezTo>
                    <a:pt x="49271" y="31932"/>
                    <a:pt x="41932" y="37737"/>
                    <a:pt x="32696" y="45183"/>
                  </a:cubicBezTo>
                  <a:cubicBezTo>
                    <a:pt x="28268" y="48716"/>
                    <a:pt x="24092" y="51871"/>
                    <a:pt x="19031" y="53890"/>
                  </a:cubicBezTo>
                  <a:lnTo>
                    <a:pt x="31304" y="4925"/>
                  </a:lnTo>
                  <a:close/>
                </a:path>
              </a:pathLst>
            </a:custGeom>
            <a:solidFill>
              <a:srgbClr val="000000"/>
            </a:solidFill>
            <a:ln w="25400"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id="{FF7C8E22-99D3-310E-455C-1B07A124EF32}"/>
                </a:ext>
              </a:extLst>
            </p:cNvPr>
            <p:cNvSpPr/>
            <p:nvPr>
              <p:custDataLst>
                <p:tags r:id="rId429"/>
              </p:custDataLst>
            </p:nvPr>
          </p:nvSpPr>
          <p:spPr>
            <a:xfrm>
              <a:off x="13706036" y="7608283"/>
              <a:ext cx="10122" cy="252398"/>
            </a:xfrm>
            <a:custGeom>
              <a:avLst/>
              <a:gdLst>
                <a:gd name="connsiteX0" fmla="*/ 10560 w 10122"/>
                <a:gd name="connsiteY0" fmla="*/ 9294 h 252398"/>
                <a:gd name="connsiteX1" fmla="*/ 5499 w 10122"/>
                <a:gd name="connsiteY1" fmla="*/ 208 h 252398"/>
                <a:gd name="connsiteX2" fmla="*/ 438 w 10122"/>
                <a:gd name="connsiteY2" fmla="*/ 9294 h 252398"/>
                <a:gd name="connsiteX3" fmla="*/ 438 w 10122"/>
                <a:gd name="connsiteY3" fmla="*/ 243520 h 252398"/>
                <a:gd name="connsiteX4" fmla="*/ 5499 w 10122"/>
                <a:gd name="connsiteY4" fmla="*/ 252606 h 252398"/>
                <a:gd name="connsiteX5" fmla="*/ 10560 w 10122"/>
                <a:gd name="connsiteY5" fmla="*/ 243520 h 252398"/>
                <a:gd name="connsiteX6" fmla="*/ 10560 w 10122"/>
                <a:gd name="connsiteY6" fmla="*/ 9294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560" y="9294"/>
                  </a:moveTo>
                  <a:cubicBezTo>
                    <a:pt x="10560" y="4751"/>
                    <a:pt x="10560" y="208"/>
                    <a:pt x="5499" y="208"/>
                  </a:cubicBezTo>
                  <a:cubicBezTo>
                    <a:pt x="438" y="208"/>
                    <a:pt x="438" y="4751"/>
                    <a:pt x="438" y="9294"/>
                  </a:cubicBezTo>
                  <a:lnTo>
                    <a:pt x="438" y="243520"/>
                  </a:lnTo>
                  <a:cubicBezTo>
                    <a:pt x="438" y="248063"/>
                    <a:pt x="438" y="252606"/>
                    <a:pt x="5499" y="252606"/>
                  </a:cubicBezTo>
                  <a:cubicBezTo>
                    <a:pt x="10560" y="252606"/>
                    <a:pt x="10560" y="248063"/>
                    <a:pt x="10560" y="243520"/>
                  </a:cubicBezTo>
                  <a:lnTo>
                    <a:pt x="10560" y="9294"/>
                  </a:lnTo>
                  <a:close/>
                </a:path>
              </a:pathLst>
            </a:custGeom>
            <a:solidFill>
              <a:srgbClr val="000000"/>
            </a:solidFill>
            <a:ln w="25400" cap="flat">
              <a:noFill/>
              <a:prstDash val="solid"/>
              <a:miter/>
            </a:ln>
          </p:spPr>
          <p:txBody>
            <a:bodyPr rtlCol="0" anchor="ctr"/>
            <a:lstStyle/>
            <a:p>
              <a:endParaRPr lang="en-US"/>
            </a:p>
          </p:txBody>
        </p:sp>
        <p:sp>
          <p:nvSpPr>
            <p:cNvPr id="502" name="Freeform: Shape 501">
              <a:extLst>
                <a:ext uri="{FF2B5EF4-FFF2-40B4-BE49-F238E27FC236}">
                  <a16:creationId xmlns:a16="http://schemas.microsoft.com/office/drawing/2014/main" id="{7127FCC5-EE0A-CA38-D618-558BB0A2319C}"/>
                </a:ext>
              </a:extLst>
            </p:cNvPr>
            <p:cNvSpPr/>
            <p:nvPr>
              <p:custDataLst>
                <p:tags r:id="rId430"/>
              </p:custDataLst>
            </p:nvPr>
          </p:nvSpPr>
          <p:spPr>
            <a:xfrm>
              <a:off x="13753807" y="7686022"/>
              <a:ext cx="119440" cy="166078"/>
            </a:xfrm>
            <a:custGeom>
              <a:avLst/>
              <a:gdLst>
                <a:gd name="connsiteX0" fmla="*/ 1200 w 119440"/>
                <a:gd name="connsiteY0" fmla="*/ 155433 h 166078"/>
                <a:gd name="connsiteX1" fmla="*/ 441 w 119440"/>
                <a:gd name="connsiteY1" fmla="*/ 159471 h 166078"/>
                <a:gd name="connsiteX2" fmla="*/ 7527 w 119440"/>
                <a:gd name="connsiteY2" fmla="*/ 166286 h 166078"/>
                <a:gd name="connsiteX3" fmla="*/ 16383 w 119440"/>
                <a:gd name="connsiteY3" fmla="*/ 160986 h 166078"/>
                <a:gd name="connsiteX4" fmla="*/ 32579 w 119440"/>
                <a:gd name="connsiteY4" fmla="*/ 97633 h 166078"/>
                <a:gd name="connsiteX5" fmla="*/ 57631 w 119440"/>
                <a:gd name="connsiteY5" fmla="*/ 114544 h 166078"/>
                <a:gd name="connsiteX6" fmla="*/ 119881 w 119440"/>
                <a:gd name="connsiteY6" fmla="*/ 41349 h 166078"/>
                <a:gd name="connsiteX7" fmla="*/ 84707 w 119440"/>
                <a:gd name="connsiteY7" fmla="*/ 208 h 166078"/>
                <a:gd name="connsiteX8" fmla="*/ 25999 w 119440"/>
                <a:gd name="connsiteY8" fmla="*/ 56240 h 166078"/>
                <a:gd name="connsiteX9" fmla="*/ 1200 w 119440"/>
                <a:gd name="connsiteY9" fmla="*/ 155433 h 166078"/>
                <a:gd name="connsiteX10" fmla="*/ 57378 w 119440"/>
                <a:gd name="connsiteY10" fmla="*/ 108991 h 166078"/>
                <a:gd name="connsiteX11" fmla="*/ 35615 w 119440"/>
                <a:gd name="connsiteY11" fmla="*/ 86528 h 166078"/>
                <a:gd name="connsiteX12" fmla="*/ 37640 w 119440"/>
                <a:gd name="connsiteY12" fmla="*/ 77189 h 166078"/>
                <a:gd name="connsiteX13" fmla="*/ 52823 w 119440"/>
                <a:gd name="connsiteY13" fmla="*/ 29738 h 166078"/>
                <a:gd name="connsiteX14" fmla="*/ 84201 w 119440"/>
                <a:gd name="connsiteY14" fmla="*/ 5760 h 166078"/>
                <a:gd name="connsiteX15" fmla="*/ 101662 w 119440"/>
                <a:gd name="connsiteY15" fmla="*/ 30495 h 166078"/>
                <a:gd name="connsiteX16" fmla="*/ 87491 w 119440"/>
                <a:gd name="connsiteY16" fmla="*/ 85014 h 166078"/>
                <a:gd name="connsiteX17" fmla="*/ 57378 w 119440"/>
                <a:gd name="connsiteY17" fmla="*/ 108991 h 16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440" h="166078">
                  <a:moveTo>
                    <a:pt x="1200" y="155433"/>
                  </a:moveTo>
                  <a:cubicBezTo>
                    <a:pt x="441" y="158462"/>
                    <a:pt x="441" y="158966"/>
                    <a:pt x="441" y="159471"/>
                  </a:cubicBezTo>
                  <a:cubicBezTo>
                    <a:pt x="441" y="163257"/>
                    <a:pt x="3225" y="166286"/>
                    <a:pt x="7527" y="166286"/>
                  </a:cubicBezTo>
                  <a:cubicBezTo>
                    <a:pt x="12841" y="166286"/>
                    <a:pt x="15877" y="161743"/>
                    <a:pt x="16383" y="160986"/>
                  </a:cubicBezTo>
                  <a:cubicBezTo>
                    <a:pt x="17649" y="158714"/>
                    <a:pt x="25746" y="124893"/>
                    <a:pt x="32579" y="97633"/>
                  </a:cubicBezTo>
                  <a:cubicBezTo>
                    <a:pt x="37640" y="107729"/>
                    <a:pt x="45737" y="114544"/>
                    <a:pt x="57631" y="114544"/>
                  </a:cubicBezTo>
                  <a:cubicBezTo>
                    <a:pt x="87238" y="114544"/>
                    <a:pt x="119881" y="78956"/>
                    <a:pt x="119881" y="41349"/>
                  </a:cubicBezTo>
                  <a:cubicBezTo>
                    <a:pt x="119881" y="14594"/>
                    <a:pt x="103180" y="208"/>
                    <a:pt x="84707" y="208"/>
                  </a:cubicBezTo>
                  <a:cubicBezTo>
                    <a:pt x="60161" y="208"/>
                    <a:pt x="33591" y="25447"/>
                    <a:pt x="25999" y="56240"/>
                  </a:cubicBezTo>
                  <a:lnTo>
                    <a:pt x="1200" y="155433"/>
                  </a:lnTo>
                  <a:close/>
                  <a:moveTo>
                    <a:pt x="57378" y="108991"/>
                  </a:moveTo>
                  <a:cubicBezTo>
                    <a:pt x="39664" y="108991"/>
                    <a:pt x="35615" y="88800"/>
                    <a:pt x="35615" y="86528"/>
                  </a:cubicBezTo>
                  <a:cubicBezTo>
                    <a:pt x="35615" y="85518"/>
                    <a:pt x="36881" y="80470"/>
                    <a:pt x="37640" y="77189"/>
                  </a:cubicBezTo>
                  <a:cubicBezTo>
                    <a:pt x="44725" y="48921"/>
                    <a:pt x="47256" y="39834"/>
                    <a:pt x="52823" y="29738"/>
                  </a:cubicBezTo>
                  <a:cubicBezTo>
                    <a:pt x="63704" y="11313"/>
                    <a:pt x="76357" y="5760"/>
                    <a:pt x="84201" y="5760"/>
                  </a:cubicBezTo>
                  <a:cubicBezTo>
                    <a:pt x="93564" y="5760"/>
                    <a:pt x="101662" y="13080"/>
                    <a:pt x="101662" y="30495"/>
                  </a:cubicBezTo>
                  <a:cubicBezTo>
                    <a:pt x="101662" y="44377"/>
                    <a:pt x="94323" y="72646"/>
                    <a:pt x="87491" y="85014"/>
                  </a:cubicBezTo>
                  <a:cubicBezTo>
                    <a:pt x="79140" y="100915"/>
                    <a:pt x="66994" y="108991"/>
                    <a:pt x="57378" y="108991"/>
                  </a:cubicBezTo>
                  <a:close/>
                </a:path>
              </a:pathLst>
            </a:custGeom>
            <a:solidFill>
              <a:srgbClr val="000000"/>
            </a:solidFill>
            <a:ln w="25400" cap="flat">
              <a:noFill/>
              <a:prstDash val="solid"/>
              <a:miter/>
            </a:ln>
          </p:spPr>
          <p:txBody>
            <a:bodyPr rtlCol="0" anchor="ctr"/>
            <a:lstStyle/>
            <a:p>
              <a:endParaRPr lang="en-US"/>
            </a:p>
          </p:txBody>
        </p:sp>
        <p:sp>
          <p:nvSpPr>
            <p:cNvPr id="503" name="Freeform: Shape 502">
              <a:extLst>
                <a:ext uri="{FF2B5EF4-FFF2-40B4-BE49-F238E27FC236}">
                  <a16:creationId xmlns:a16="http://schemas.microsoft.com/office/drawing/2014/main" id="{3F6CF33A-2BF7-F310-D9CD-051DB1E50909}"/>
                </a:ext>
              </a:extLst>
            </p:cNvPr>
            <p:cNvSpPr/>
            <p:nvPr>
              <p:custDataLst>
                <p:tags r:id="rId431"/>
              </p:custDataLst>
            </p:nvPr>
          </p:nvSpPr>
          <p:spPr>
            <a:xfrm>
              <a:off x="13890964" y="7608283"/>
              <a:ext cx="56430" cy="252398"/>
            </a:xfrm>
            <a:custGeom>
              <a:avLst/>
              <a:gdLst>
                <a:gd name="connsiteX0" fmla="*/ 55611 w 56430"/>
                <a:gd name="connsiteY0" fmla="*/ 130698 h 252398"/>
                <a:gd name="connsiteX1" fmla="*/ 56877 w 56430"/>
                <a:gd name="connsiteY1" fmla="*/ 126407 h 252398"/>
                <a:gd name="connsiteX2" fmla="*/ 55611 w 56430"/>
                <a:gd name="connsiteY2" fmla="*/ 122116 h 252398"/>
                <a:gd name="connsiteX3" fmla="*/ 11328 w 56430"/>
                <a:gd name="connsiteY3" fmla="*/ 6013 h 252398"/>
                <a:gd name="connsiteX4" fmla="*/ 5507 w 56430"/>
                <a:gd name="connsiteY4" fmla="*/ 208 h 252398"/>
                <a:gd name="connsiteX5" fmla="*/ 446 w 56430"/>
                <a:gd name="connsiteY5" fmla="*/ 5256 h 252398"/>
                <a:gd name="connsiteX6" fmla="*/ 1712 w 56430"/>
                <a:gd name="connsiteY6" fmla="*/ 9294 h 252398"/>
                <a:gd name="connsiteX7" fmla="*/ 46502 w 56430"/>
                <a:gd name="connsiteY7" fmla="*/ 126407 h 252398"/>
                <a:gd name="connsiteX8" fmla="*/ 1712 w 56430"/>
                <a:gd name="connsiteY8" fmla="*/ 243015 h 252398"/>
                <a:gd name="connsiteX9" fmla="*/ 446 w 56430"/>
                <a:gd name="connsiteY9" fmla="*/ 247558 h 252398"/>
                <a:gd name="connsiteX10" fmla="*/ 5507 w 56430"/>
                <a:gd name="connsiteY10" fmla="*/ 252606 h 252398"/>
                <a:gd name="connsiteX11" fmla="*/ 10821 w 56430"/>
                <a:gd name="connsiteY11" fmla="*/ 247558 h 252398"/>
                <a:gd name="connsiteX12" fmla="*/ 55611 w 56430"/>
                <a:gd name="connsiteY12" fmla="*/ 130698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611" y="130698"/>
                  </a:moveTo>
                  <a:cubicBezTo>
                    <a:pt x="56877" y="127669"/>
                    <a:pt x="56877" y="127164"/>
                    <a:pt x="56877" y="126407"/>
                  </a:cubicBezTo>
                  <a:cubicBezTo>
                    <a:pt x="56877" y="125650"/>
                    <a:pt x="56877" y="125145"/>
                    <a:pt x="55611" y="122116"/>
                  </a:cubicBezTo>
                  <a:lnTo>
                    <a:pt x="11328" y="6013"/>
                  </a:lnTo>
                  <a:cubicBezTo>
                    <a:pt x="9809" y="1722"/>
                    <a:pt x="8291" y="208"/>
                    <a:pt x="5507" y="208"/>
                  </a:cubicBezTo>
                  <a:cubicBezTo>
                    <a:pt x="2724" y="208"/>
                    <a:pt x="446" y="2479"/>
                    <a:pt x="446" y="5256"/>
                  </a:cubicBezTo>
                  <a:cubicBezTo>
                    <a:pt x="446" y="6013"/>
                    <a:pt x="446" y="6517"/>
                    <a:pt x="1712" y="9294"/>
                  </a:cubicBezTo>
                  <a:lnTo>
                    <a:pt x="46502" y="126407"/>
                  </a:lnTo>
                  <a:lnTo>
                    <a:pt x="1712" y="243015"/>
                  </a:lnTo>
                  <a:cubicBezTo>
                    <a:pt x="446" y="245792"/>
                    <a:pt x="446" y="246296"/>
                    <a:pt x="446" y="247558"/>
                  </a:cubicBezTo>
                  <a:cubicBezTo>
                    <a:pt x="446" y="250335"/>
                    <a:pt x="2724" y="252606"/>
                    <a:pt x="5507" y="252606"/>
                  </a:cubicBezTo>
                  <a:cubicBezTo>
                    <a:pt x="8797" y="252606"/>
                    <a:pt x="9809" y="250082"/>
                    <a:pt x="10821" y="247558"/>
                  </a:cubicBezTo>
                  <a:lnTo>
                    <a:pt x="55611" y="130698"/>
                  </a:lnTo>
                  <a:close/>
                </a:path>
              </a:pathLst>
            </a:custGeom>
            <a:solidFill>
              <a:srgbClr val="000000"/>
            </a:solidFill>
            <a:ln w="25400" cap="flat">
              <a:noFill/>
              <a:prstDash val="solid"/>
              <a:miter/>
            </a:ln>
          </p:spPr>
          <p:txBody>
            <a:bodyPr rtlCol="0" anchor="ctr"/>
            <a:lstStyle/>
            <a:p>
              <a:endParaRPr lang="en-US"/>
            </a:p>
          </p:txBody>
        </p:sp>
        <p:sp>
          <p:nvSpPr>
            <p:cNvPr id="504" name="Freeform: Shape 503">
              <a:extLst>
                <a:ext uri="{FF2B5EF4-FFF2-40B4-BE49-F238E27FC236}">
                  <a16:creationId xmlns:a16="http://schemas.microsoft.com/office/drawing/2014/main" id="{528B48D2-AE38-9602-69B9-3E6B41647993}"/>
                </a:ext>
              </a:extLst>
            </p:cNvPr>
            <p:cNvSpPr/>
            <p:nvPr>
              <p:custDataLst>
                <p:tags r:id="rId432"/>
              </p:custDataLst>
            </p:nvPr>
          </p:nvSpPr>
          <p:spPr>
            <a:xfrm>
              <a:off x="13979884" y="7797152"/>
              <a:ext cx="85025" cy="77032"/>
            </a:xfrm>
            <a:custGeom>
              <a:avLst/>
              <a:gdLst>
                <a:gd name="connsiteX0" fmla="*/ 73076 w 85025"/>
                <a:gd name="connsiteY0" fmla="*/ 11871 h 77032"/>
                <a:gd name="connsiteX1" fmla="*/ 77859 w 85025"/>
                <a:gd name="connsiteY1" fmla="*/ 11871 h 77032"/>
                <a:gd name="connsiteX2" fmla="*/ 85476 w 85025"/>
                <a:gd name="connsiteY2" fmla="*/ 6041 h 77032"/>
                <a:gd name="connsiteX3" fmla="*/ 77859 w 85025"/>
                <a:gd name="connsiteY3" fmla="*/ 210 h 77032"/>
                <a:gd name="connsiteX4" fmla="*/ 57311 w 85025"/>
                <a:gd name="connsiteY4" fmla="*/ 210 h 77032"/>
                <a:gd name="connsiteX5" fmla="*/ 49694 w 85025"/>
                <a:gd name="connsiteY5" fmla="*/ 6041 h 77032"/>
                <a:gd name="connsiteX6" fmla="*/ 57311 w 85025"/>
                <a:gd name="connsiteY6" fmla="*/ 11871 h 77032"/>
                <a:gd name="connsiteX7" fmla="*/ 61385 w 85025"/>
                <a:gd name="connsiteY7" fmla="*/ 11871 h 77032"/>
                <a:gd name="connsiteX8" fmla="*/ 42963 w 85025"/>
                <a:gd name="connsiteY8" fmla="*/ 66288 h 77032"/>
                <a:gd name="connsiteX9" fmla="*/ 24541 w 85025"/>
                <a:gd name="connsiteY9" fmla="*/ 11871 h 77032"/>
                <a:gd name="connsiteX10" fmla="*/ 28615 w 85025"/>
                <a:gd name="connsiteY10" fmla="*/ 11871 h 77032"/>
                <a:gd name="connsiteX11" fmla="*/ 36232 w 85025"/>
                <a:gd name="connsiteY11" fmla="*/ 6041 h 77032"/>
                <a:gd name="connsiteX12" fmla="*/ 28615 w 85025"/>
                <a:gd name="connsiteY12" fmla="*/ 210 h 77032"/>
                <a:gd name="connsiteX13" fmla="*/ 8068 w 85025"/>
                <a:gd name="connsiteY13" fmla="*/ 210 h 77032"/>
                <a:gd name="connsiteX14" fmla="*/ 451 w 85025"/>
                <a:gd name="connsiteY14" fmla="*/ 6041 h 77032"/>
                <a:gd name="connsiteX15" fmla="*/ 8068 w 85025"/>
                <a:gd name="connsiteY15" fmla="*/ 11871 h 77032"/>
                <a:gd name="connsiteX16" fmla="*/ 12850 w 85025"/>
                <a:gd name="connsiteY16" fmla="*/ 11871 h 77032"/>
                <a:gd name="connsiteX17" fmla="*/ 32689 w 85025"/>
                <a:gd name="connsiteY17" fmla="*/ 70528 h 77032"/>
                <a:gd name="connsiteX18" fmla="*/ 42963 w 85025"/>
                <a:gd name="connsiteY18" fmla="*/ 77242 h 77032"/>
                <a:gd name="connsiteX19" fmla="*/ 53237 w 85025"/>
                <a:gd name="connsiteY19" fmla="*/ 70528 h 77032"/>
                <a:gd name="connsiteX20" fmla="*/ 73076 w 85025"/>
                <a:gd name="connsiteY20" fmla="*/ 11871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77032">
                  <a:moveTo>
                    <a:pt x="73076" y="11871"/>
                  </a:moveTo>
                  <a:lnTo>
                    <a:pt x="77859" y="11871"/>
                  </a:lnTo>
                  <a:cubicBezTo>
                    <a:pt x="80516" y="11871"/>
                    <a:pt x="85476" y="11871"/>
                    <a:pt x="85476" y="6041"/>
                  </a:cubicBezTo>
                  <a:cubicBezTo>
                    <a:pt x="85476" y="210"/>
                    <a:pt x="80516" y="210"/>
                    <a:pt x="77859" y="210"/>
                  </a:cubicBezTo>
                  <a:lnTo>
                    <a:pt x="57311" y="210"/>
                  </a:lnTo>
                  <a:cubicBezTo>
                    <a:pt x="54477" y="210"/>
                    <a:pt x="49694" y="210"/>
                    <a:pt x="49694" y="6041"/>
                  </a:cubicBezTo>
                  <a:cubicBezTo>
                    <a:pt x="49694" y="11871"/>
                    <a:pt x="54477" y="11871"/>
                    <a:pt x="57311" y="11871"/>
                  </a:cubicBezTo>
                  <a:lnTo>
                    <a:pt x="61385" y="11871"/>
                  </a:lnTo>
                  <a:lnTo>
                    <a:pt x="42963" y="66288"/>
                  </a:lnTo>
                  <a:lnTo>
                    <a:pt x="24541" y="11871"/>
                  </a:lnTo>
                  <a:lnTo>
                    <a:pt x="28615" y="11871"/>
                  </a:lnTo>
                  <a:cubicBezTo>
                    <a:pt x="31449" y="11871"/>
                    <a:pt x="36232" y="11871"/>
                    <a:pt x="36232" y="6041"/>
                  </a:cubicBezTo>
                  <a:cubicBezTo>
                    <a:pt x="36232" y="210"/>
                    <a:pt x="31449" y="210"/>
                    <a:pt x="28615" y="210"/>
                  </a:cubicBezTo>
                  <a:lnTo>
                    <a:pt x="8068" y="210"/>
                  </a:lnTo>
                  <a:cubicBezTo>
                    <a:pt x="5411" y="210"/>
                    <a:pt x="451" y="210"/>
                    <a:pt x="451" y="6041"/>
                  </a:cubicBezTo>
                  <a:cubicBezTo>
                    <a:pt x="451" y="11871"/>
                    <a:pt x="5411" y="11871"/>
                    <a:pt x="8068" y="11871"/>
                  </a:cubicBezTo>
                  <a:lnTo>
                    <a:pt x="12850" y="11871"/>
                  </a:lnTo>
                  <a:lnTo>
                    <a:pt x="32689" y="70528"/>
                  </a:lnTo>
                  <a:cubicBezTo>
                    <a:pt x="34992" y="77242"/>
                    <a:pt x="39243" y="77242"/>
                    <a:pt x="42963" y="77242"/>
                  </a:cubicBezTo>
                  <a:cubicBezTo>
                    <a:pt x="46683" y="77242"/>
                    <a:pt x="50934" y="77242"/>
                    <a:pt x="53237" y="70528"/>
                  </a:cubicBezTo>
                  <a:lnTo>
                    <a:pt x="73076" y="11871"/>
                  </a:lnTo>
                  <a:close/>
                </a:path>
              </a:pathLst>
            </a:custGeom>
            <a:solidFill>
              <a:srgbClr val="000000"/>
            </a:solidFill>
            <a:ln w="35560"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id="{B44C3598-2CBE-1068-16CB-26093676DEAF}"/>
                </a:ext>
              </a:extLst>
            </p:cNvPr>
            <p:cNvSpPr/>
            <p:nvPr>
              <p:custDataLst>
                <p:tags r:id="rId433"/>
              </p:custDataLst>
            </p:nvPr>
          </p:nvSpPr>
          <p:spPr>
            <a:xfrm>
              <a:off x="4123087" y="8494373"/>
              <a:ext cx="168278" cy="59061"/>
            </a:xfrm>
            <a:custGeom>
              <a:avLst/>
              <a:gdLst>
                <a:gd name="connsiteX0" fmla="*/ 159737 w 168278"/>
                <a:gd name="connsiteY0" fmla="*/ 10335 h 59061"/>
                <a:gd name="connsiteX1" fmla="*/ 168341 w 168278"/>
                <a:gd name="connsiteY1" fmla="*/ 5287 h 59061"/>
                <a:gd name="connsiteX2" fmla="*/ 159990 w 168278"/>
                <a:gd name="connsiteY2" fmla="*/ 239 h 59061"/>
                <a:gd name="connsiteX3" fmla="*/ 8412 w 168278"/>
                <a:gd name="connsiteY3" fmla="*/ 239 h 59061"/>
                <a:gd name="connsiteX4" fmla="*/ 62 w 168278"/>
                <a:gd name="connsiteY4" fmla="*/ 5287 h 59061"/>
                <a:gd name="connsiteX5" fmla="*/ 8666 w 168278"/>
                <a:gd name="connsiteY5" fmla="*/ 10335 h 59061"/>
                <a:gd name="connsiteX6" fmla="*/ 159737 w 168278"/>
                <a:gd name="connsiteY6" fmla="*/ 10335 h 59061"/>
                <a:gd name="connsiteX7" fmla="*/ 159990 w 168278"/>
                <a:gd name="connsiteY7" fmla="*/ 59300 h 59061"/>
                <a:gd name="connsiteX8" fmla="*/ 168341 w 168278"/>
                <a:gd name="connsiteY8" fmla="*/ 54252 h 59061"/>
                <a:gd name="connsiteX9" fmla="*/ 159737 w 168278"/>
                <a:gd name="connsiteY9" fmla="*/ 49204 h 59061"/>
                <a:gd name="connsiteX10" fmla="*/ 8666 w 168278"/>
                <a:gd name="connsiteY10" fmla="*/ 49204 h 59061"/>
                <a:gd name="connsiteX11" fmla="*/ 62 w 168278"/>
                <a:gd name="connsiteY11" fmla="*/ 54252 h 59061"/>
                <a:gd name="connsiteX12" fmla="*/ 8412 w 168278"/>
                <a:gd name="connsiteY12" fmla="*/ 59300 h 59061"/>
                <a:gd name="connsiteX13" fmla="*/ 159990 w 168278"/>
                <a:gd name="connsiteY13" fmla="*/ 59300 h 5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061">
                  <a:moveTo>
                    <a:pt x="159737" y="10335"/>
                  </a:moveTo>
                  <a:cubicBezTo>
                    <a:pt x="163533" y="10335"/>
                    <a:pt x="168341" y="10335"/>
                    <a:pt x="168341" y="5287"/>
                  </a:cubicBezTo>
                  <a:cubicBezTo>
                    <a:pt x="168341" y="239"/>
                    <a:pt x="163533" y="239"/>
                    <a:pt x="159990" y="239"/>
                  </a:cubicBezTo>
                  <a:lnTo>
                    <a:pt x="8412" y="239"/>
                  </a:lnTo>
                  <a:cubicBezTo>
                    <a:pt x="4870" y="239"/>
                    <a:pt x="62" y="239"/>
                    <a:pt x="62" y="5287"/>
                  </a:cubicBezTo>
                  <a:cubicBezTo>
                    <a:pt x="62" y="10335"/>
                    <a:pt x="4870" y="10335"/>
                    <a:pt x="8666" y="10335"/>
                  </a:cubicBezTo>
                  <a:lnTo>
                    <a:pt x="159737" y="10335"/>
                  </a:lnTo>
                  <a:close/>
                  <a:moveTo>
                    <a:pt x="159990" y="59300"/>
                  </a:moveTo>
                  <a:cubicBezTo>
                    <a:pt x="163533" y="59300"/>
                    <a:pt x="168341" y="59300"/>
                    <a:pt x="168341" y="54252"/>
                  </a:cubicBezTo>
                  <a:cubicBezTo>
                    <a:pt x="168341" y="49204"/>
                    <a:pt x="163533" y="49204"/>
                    <a:pt x="159737" y="49204"/>
                  </a:cubicBezTo>
                  <a:lnTo>
                    <a:pt x="8666" y="49204"/>
                  </a:lnTo>
                  <a:cubicBezTo>
                    <a:pt x="4870" y="49204"/>
                    <a:pt x="62" y="49204"/>
                    <a:pt x="62" y="54252"/>
                  </a:cubicBezTo>
                  <a:cubicBezTo>
                    <a:pt x="62" y="59300"/>
                    <a:pt x="4870" y="59300"/>
                    <a:pt x="8412" y="59300"/>
                  </a:cubicBezTo>
                  <a:lnTo>
                    <a:pt x="159990" y="59300"/>
                  </a:lnTo>
                  <a:close/>
                </a:path>
              </a:pathLst>
            </a:custGeom>
            <a:solidFill>
              <a:srgbClr val="000000"/>
            </a:solidFill>
            <a:ln w="25400" cap="flat">
              <a:noFill/>
              <a:prstDash val="solid"/>
              <a:miter/>
            </a:ln>
          </p:spPr>
          <p:txBody>
            <a:bodyPr rtlCol="0" anchor="ctr"/>
            <a:lstStyle/>
            <a:p>
              <a:endParaRPr lang="en-US"/>
            </a:p>
          </p:txBody>
        </p:sp>
        <p:sp>
          <p:nvSpPr>
            <p:cNvPr id="506" name="Freeform: Shape 505">
              <a:extLst>
                <a:ext uri="{FF2B5EF4-FFF2-40B4-BE49-F238E27FC236}">
                  <a16:creationId xmlns:a16="http://schemas.microsoft.com/office/drawing/2014/main" id="{969D822C-AFF2-71B2-6643-D1C2A7CC39E3}"/>
                </a:ext>
              </a:extLst>
            </p:cNvPr>
            <p:cNvSpPr/>
            <p:nvPr>
              <p:custDataLst>
                <p:tags r:id="rId434"/>
              </p:custDataLst>
            </p:nvPr>
          </p:nvSpPr>
          <p:spPr>
            <a:xfrm>
              <a:off x="4462372" y="8397704"/>
              <a:ext cx="10122" cy="252398"/>
            </a:xfrm>
            <a:custGeom>
              <a:avLst/>
              <a:gdLst>
                <a:gd name="connsiteX0" fmla="*/ 10197 w 10122"/>
                <a:gd name="connsiteY0" fmla="*/ 9325 h 252398"/>
                <a:gd name="connsiteX1" fmla="*/ 5136 w 10122"/>
                <a:gd name="connsiteY1" fmla="*/ 239 h 252398"/>
                <a:gd name="connsiteX2" fmla="*/ 74 w 10122"/>
                <a:gd name="connsiteY2" fmla="*/ 9325 h 252398"/>
                <a:gd name="connsiteX3" fmla="*/ 74 w 10122"/>
                <a:gd name="connsiteY3" fmla="*/ 243551 h 252398"/>
                <a:gd name="connsiteX4" fmla="*/ 5136 w 10122"/>
                <a:gd name="connsiteY4" fmla="*/ 252638 h 252398"/>
                <a:gd name="connsiteX5" fmla="*/ 10197 w 10122"/>
                <a:gd name="connsiteY5" fmla="*/ 243551 h 252398"/>
                <a:gd name="connsiteX6" fmla="*/ 10197 w 10122"/>
                <a:gd name="connsiteY6" fmla="*/ 9325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197" y="9325"/>
                  </a:moveTo>
                  <a:cubicBezTo>
                    <a:pt x="10197" y="4782"/>
                    <a:pt x="10197" y="239"/>
                    <a:pt x="5136" y="239"/>
                  </a:cubicBezTo>
                  <a:cubicBezTo>
                    <a:pt x="74" y="239"/>
                    <a:pt x="74" y="4782"/>
                    <a:pt x="74" y="9325"/>
                  </a:cubicBezTo>
                  <a:lnTo>
                    <a:pt x="74" y="243551"/>
                  </a:lnTo>
                  <a:cubicBezTo>
                    <a:pt x="74" y="248094"/>
                    <a:pt x="74" y="252638"/>
                    <a:pt x="5136" y="252638"/>
                  </a:cubicBezTo>
                  <a:cubicBezTo>
                    <a:pt x="10197" y="252638"/>
                    <a:pt x="10197" y="248094"/>
                    <a:pt x="10197" y="243551"/>
                  </a:cubicBezTo>
                  <a:lnTo>
                    <a:pt x="10197" y="9325"/>
                  </a:lnTo>
                  <a:close/>
                </a:path>
              </a:pathLst>
            </a:custGeom>
            <a:solidFill>
              <a:srgbClr val="000000"/>
            </a:solidFill>
            <a:ln w="25400"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id="{170EFF4B-EAD0-DC02-9751-3D9A732A4E5B}"/>
                </a:ext>
              </a:extLst>
            </p:cNvPr>
            <p:cNvSpPr/>
            <p:nvPr>
              <p:custDataLst>
                <p:tags r:id="rId435"/>
              </p:custDataLst>
            </p:nvPr>
          </p:nvSpPr>
          <p:spPr>
            <a:xfrm>
              <a:off x="4516468" y="8411838"/>
              <a:ext cx="114632" cy="177941"/>
            </a:xfrm>
            <a:custGeom>
              <a:avLst/>
              <a:gdLst>
                <a:gd name="connsiteX0" fmla="*/ 58785 w 114632"/>
                <a:gd name="connsiteY0" fmla="*/ 3015 h 177941"/>
                <a:gd name="connsiteX1" fmla="*/ 55495 w 114632"/>
                <a:gd name="connsiteY1" fmla="*/ 239 h 177941"/>
                <a:gd name="connsiteX2" fmla="*/ 24623 w 114632"/>
                <a:gd name="connsiteY2" fmla="*/ 2763 h 177941"/>
                <a:gd name="connsiteX3" fmla="*/ 19815 w 114632"/>
                <a:gd name="connsiteY3" fmla="*/ 7811 h 177941"/>
                <a:gd name="connsiteX4" fmla="*/ 25888 w 114632"/>
                <a:gd name="connsiteY4" fmla="*/ 10839 h 177941"/>
                <a:gd name="connsiteX5" fmla="*/ 38541 w 114632"/>
                <a:gd name="connsiteY5" fmla="*/ 15130 h 177941"/>
                <a:gd name="connsiteX6" fmla="*/ 37782 w 114632"/>
                <a:gd name="connsiteY6" fmla="*/ 20178 h 177941"/>
                <a:gd name="connsiteX7" fmla="*/ 1089 w 114632"/>
                <a:gd name="connsiteY7" fmla="*/ 165560 h 177941"/>
                <a:gd name="connsiteX8" fmla="*/ 77 w 114632"/>
                <a:gd name="connsiteY8" fmla="*/ 171113 h 177941"/>
                <a:gd name="connsiteX9" fmla="*/ 7416 w 114632"/>
                <a:gd name="connsiteY9" fmla="*/ 178180 h 177941"/>
                <a:gd name="connsiteX10" fmla="*/ 16019 w 114632"/>
                <a:gd name="connsiteY10" fmla="*/ 172880 h 177941"/>
                <a:gd name="connsiteX11" fmla="*/ 30190 w 114632"/>
                <a:gd name="connsiteY11" fmla="*/ 117604 h 177941"/>
                <a:gd name="connsiteX12" fmla="*/ 59544 w 114632"/>
                <a:gd name="connsiteY12" fmla="*/ 139058 h 177941"/>
                <a:gd name="connsiteX13" fmla="*/ 58785 w 114632"/>
                <a:gd name="connsiteY13" fmla="*/ 144358 h 177941"/>
                <a:gd name="connsiteX14" fmla="*/ 57773 w 114632"/>
                <a:gd name="connsiteY14" fmla="*/ 153192 h 177941"/>
                <a:gd name="connsiteX15" fmla="*/ 81054 w 114632"/>
                <a:gd name="connsiteY15" fmla="*/ 178180 h 177941"/>
                <a:gd name="connsiteX16" fmla="*/ 101045 w 114632"/>
                <a:gd name="connsiteY16" fmla="*/ 164803 h 177941"/>
                <a:gd name="connsiteX17" fmla="*/ 110154 w 114632"/>
                <a:gd name="connsiteY17" fmla="*/ 139310 h 177941"/>
                <a:gd name="connsiteX18" fmla="*/ 107118 w 114632"/>
                <a:gd name="connsiteY18" fmla="*/ 136786 h 177941"/>
                <a:gd name="connsiteX19" fmla="*/ 103575 w 114632"/>
                <a:gd name="connsiteY19" fmla="*/ 141330 h 177941"/>
                <a:gd name="connsiteX20" fmla="*/ 81560 w 114632"/>
                <a:gd name="connsiteY20" fmla="*/ 172627 h 177941"/>
                <a:gd name="connsiteX21" fmla="*/ 73462 w 114632"/>
                <a:gd name="connsiteY21" fmla="*/ 160764 h 177941"/>
                <a:gd name="connsiteX22" fmla="*/ 75486 w 114632"/>
                <a:gd name="connsiteY22" fmla="*/ 146630 h 177941"/>
                <a:gd name="connsiteX23" fmla="*/ 76499 w 114632"/>
                <a:gd name="connsiteY23" fmla="*/ 138806 h 177941"/>
                <a:gd name="connsiteX24" fmla="*/ 39047 w 114632"/>
                <a:gd name="connsiteY24" fmla="*/ 112304 h 177941"/>
                <a:gd name="connsiteX25" fmla="*/ 60810 w 114632"/>
                <a:gd name="connsiteY25" fmla="*/ 93626 h 177941"/>
                <a:gd name="connsiteX26" fmla="*/ 96996 w 114632"/>
                <a:gd name="connsiteY26" fmla="*/ 69396 h 177941"/>
                <a:gd name="connsiteX27" fmla="*/ 99273 w 114632"/>
                <a:gd name="connsiteY27" fmla="*/ 69648 h 177941"/>
                <a:gd name="connsiteX28" fmla="*/ 104587 w 114632"/>
                <a:gd name="connsiteY28" fmla="*/ 71668 h 177941"/>
                <a:gd name="connsiteX29" fmla="*/ 105600 w 114632"/>
                <a:gd name="connsiteY29" fmla="*/ 72677 h 177941"/>
                <a:gd name="connsiteX30" fmla="*/ 91176 w 114632"/>
                <a:gd name="connsiteY30" fmla="*/ 86307 h 177941"/>
                <a:gd name="connsiteX31" fmla="*/ 100792 w 114632"/>
                <a:gd name="connsiteY31" fmla="*/ 95141 h 177941"/>
                <a:gd name="connsiteX32" fmla="*/ 114709 w 114632"/>
                <a:gd name="connsiteY32" fmla="*/ 79744 h 177941"/>
                <a:gd name="connsiteX33" fmla="*/ 97502 w 114632"/>
                <a:gd name="connsiteY33" fmla="*/ 63843 h 177941"/>
                <a:gd name="connsiteX34" fmla="*/ 60556 w 114632"/>
                <a:gd name="connsiteY34" fmla="*/ 86054 h 177941"/>
                <a:gd name="connsiteX35" fmla="*/ 32468 w 114632"/>
                <a:gd name="connsiteY35" fmla="*/ 109527 h 177941"/>
                <a:gd name="connsiteX36" fmla="*/ 58785 w 114632"/>
                <a:gd name="connsiteY36" fmla="*/ 3015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8785" y="3015"/>
                  </a:moveTo>
                  <a:cubicBezTo>
                    <a:pt x="58785" y="2763"/>
                    <a:pt x="58785" y="239"/>
                    <a:pt x="55495" y="239"/>
                  </a:cubicBezTo>
                  <a:cubicBezTo>
                    <a:pt x="49675" y="239"/>
                    <a:pt x="31203" y="2258"/>
                    <a:pt x="24623" y="2763"/>
                  </a:cubicBezTo>
                  <a:cubicBezTo>
                    <a:pt x="22599" y="3015"/>
                    <a:pt x="19815" y="3267"/>
                    <a:pt x="19815" y="7811"/>
                  </a:cubicBezTo>
                  <a:cubicBezTo>
                    <a:pt x="19815" y="10839"/>
                    <a:pt x="22093" y="10839"/>
                    <a:pt x="25888" y="10839"/>
                  </a:cubicBezTo>
                  <a:cubicBezTo>
                    <a:pt x="38035" y="10839"/>
                    <a:pt x="38541" y="12606"/>
                    <a:pt x="38541" y="15130"/>
                  </a:cubicBezTo>
                  <a:lnTo>
                    <a:pt x="37782" y="20178"/>
                  </a:lnTo>
                  <a:lnTo>
                    <a:pt x="1089" y="165560"/>
                  </a:lnTo>
                  <a:cubicBezTo>
                    <a:pt x="77" y="169094"/>
                    <a:pt x="77" y="169598"/>
                    <a:pt x="77" y="171113"/>
                  </a:cubicBezTo>
                  <a:cubicBezTo>
                    <a:pt x="77" y="176918"/>
                    <a:pt x="5138" y="178180"/>
                    <a:pt x="7416" y="178180"/>
                  </a:cubicBezTo>
                  <a:cubicBezTo>
                    <a:pt x="10705" y="178180"/>
                    <a:pt x="14501" y="175908"/>
                    <a:pt x="16019" y="172880"/>
                  </a:cubicBezTo>
                  <a:cubicBezTo>
                    <a:pt x="17285" y="170608"/>
                    <a:pt x="28672" y="123914"/>
                    <a:pt x="30190" y="117604"/>
                  </a:cubicBezTo>
                  <a:cubicBezTo>
                    <a:pt x="38794" y="118361"/>
                    <a:pt x="59544" y="122400"/>
                    <a:pt x="59544" y="139058"/>
                  </a:cubicBezTo>
                  <a:cubicBezTo>
                    <a:pt x="59544" y="140825"/>
                    <a:pt x="59544" y="141834"/>
                    <a:pt x="58785" y="144358"/>
                  </a:cubicBezTo>
                  <a:cubicBezTo>
                    <a:pt x="58279" y="147387"/>
                    <a:pt x="57773" y="150416"/>
                    <a:pt x="57773" y="153192"/>
                  </a:cubicBezTo>
                  <a:cubicBezTo>
                    <a:pt x="57773" y="168084"/>
                    <a:pt x="67895" y="178180"/>
                    <a:pt x="81054" y="178180"/>
                  </a:cubicBezTo>
                  <a:cubicBezTo>
                    <a:pt x="88645" y="178180"/>
                    <a:pt x="95478" y="174142"/>
                    <a:pt x="101045" y="164803"/>
                  </a:cubicBezTo>
                  <a:cubicBezTo>
                    <a:pt x="107371" y="153697"/>
                    <a:pt x="110154" y="139815"/>
                    <a:pt x="110154" y="139310"/>
                  </a:cubicBezTo>
                  <a:cubicBezTo>
                    <a:pt x="110154" y="136786"/>
                    <a:pt x="107877" y="136786"/>
                    <a:pt x="107118" y="136786"/>
                  </a:cubicBezTo>
                  <a:cubicBezTo>
                    <a:pt x="104587" y="136786"/>
                    <a:pt x="104334" y="137796"/>
                    <a:pt x="103575" y="141330"/>
                  </a:cubicBezTo>
                  <a:cubicBezTo>
                    <a:pt x="98514" y="159755"/>
                    <a:pt x="92694" y="172627"/>
                    <a:pt x="81560" y="172627"/>
                  </a:cubicBezTo>
                  <a:cubicBezTo>
                    <a:pt x="76752" y="172627"/>
                    <a:pt x="73462" y="169851"/>
                    <a:pt x="73462" y="160764"/>
                  </a:cubicBezTo>
                  <a:cubicBezTo>
                    <a:pt x="73462" y="156474"/>
                    <a:pt x="74474" y="150668"/>
                    <a:pt x="75486" y="146630"/>
                  </a:cubicBezTo>
                  <a:cubicBezTo>
                    <a:pt x="76499" y="142339"/>
                    <a:pt x="76499" y="141330"/>
                    <a:pt x="76499" y="138806"/>
                  </a:cubicBezTo>
                  <a:cubicBezTo>
                    <a:pt x="76499" y="122400"/>
                    <a:pt x="60556" y="115080"/>
                    <a:pt x="39047" y="112304"/>
                  </a:cubicBezTo>
                  <a:cubicBezTo>
                    <a:pt x="46892" y="107761"/>
                    <a:pt x="54989" y="99684"/>
                    <a:pt x="60810" y="93626"/>
                  </a:cubicBezTo>
                  <a:cubicBezTo>
                    <a:pt x="72956" y="80249"/>
                    <a:pt x="84596" y="69396"/>
                    <a:pt x="96996" y="69396"/>
                  </a:cubicBezTo>
                  <a:cubicBezTo>
                    <a:pt x="98514" y="69396"/>
                    <a:pt x="98767" y="69396"/>
                    <a:pt x="99273" y="69648"/>
                  </a:cubicBezTo>
                  <a:cubicBezTo>
                    <a:pt x="102310" y="70153"/>
                    <a:pt x="102563" y="70153"/>
                    <a:pt x="104587" y="71668"/>
                  </a:cubicBezTo>
                  <a:cubicBezTo>
                    <a:pt x="105093" y="71920"/>
                    <a:pt x="105093" y="72172"/>
                    <a:pt x="105600" y="72677"/>
                  </a:cubicBezTo>
                  <a:cubicBezTo>
                    <a:pt x="93453" y="73434"/>
                    <a:pt x="91176" y="83278"/>
                    <a:pt x="91176" y="86307"/>
                  </a:cubicBezTo>
                  <a:cubicBezTo>
                    <a:pt x="91176" y="90345"/>
                    <a:pt x="93959" y="95141"/>
                    <a:pt x="100792" y="95141"/>
                  </a:cubicBezTo>
                  <a:cubicBezTo>
                    <a:pt x="107371" y="95141"/>
                    <a:pt x="114709" y="89588"/>
                    <a:pt x="114709" y="79744"/>
                  </a:cubicBezTo>
                  <a:cubicBezTo>
                    <a:pt x="114709" y="72172"/>
                    <a:pt x="108889" y="63843"/>
                    <a:pt x="97502" y="63843"/>
                  </a:cubicBezTo>
                  <a:cubicBezTo>
                    <a:pt x="90417" y="63843"/>
                    <a:pt x="78776" y="65862"/>
                    <a:pt x="60556" y="86054"/>
                  </a:cubicBezTo>
                  <a:cubicBezTo>
                    <a:pt x="51953" y="95645"/>
                    <a:pt x="42084" y="105741"/>
                    <a:pt x="32468" y="109527"/>
                  </a:cubicBezTo>
                  <a:lnTo>
                    <a:pt x="58785" y="3015"/>
                  </a:lnTo>
                  <a:close/>
                </a:path>
              </a:pathLst>
            </a:custGeom>
            <a:solidFill>
              <a:srgbClr val="000000"/>
            </a:solidFill>
            <a:ln w="25400"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id="{21345C16-5CFF-9845-738F-37730802820B}"/>
                </a:ext>
              </a:extLst>
            </p:cNvPr>
            <p:cNvSpPr/>
            <p:nvPr>
              <p:custDataLst>
                <p:tags r:id="rId436"/>
              </p:custDataLst>
            </p:nvPr>
          </p:nvSpPr>
          <p:spPr>
            <a:xfrm>
              <a:off x="4656174" y="8397704"/>
              <a:ext cx="56430" cy="252398"/>
            </a:xfrm>
            <a:custGeom>
              <a:avLst/>
              <a:gdLst>
                <a:gd name="connsiteX0" fmla="*/ 55248 w 56430"/>
                <a:gd name="connsiteY0" fmla="*/ 130729 h 252398"/>
                <a:gd name="connsiteX1" fmla="*/ 56513 w 56430"/>
                <a:gd name="connsiteY1" fmla="*/ 126438 h 252398"/>
                <a:gd name="connsiteX2" fmla="*/ 55248 w 56430"/>
                <a:gd name="connsiteY2" fmla="*/ 122147 h 252398"/>
                <a:gd name="connsiteX3" fmla="*/ 10964 w 56430"/>
                <a:gd name="connsiteY3" fmla="*/ 6044 h 252398"/>
                <a:gd name="connsiteX4" fmla="*/ 5144 w 56430"/>
                <a:gd name="connsiteY4" fmla="*/ 239 h 252398"/>
                <a:gd name="connsiteX5" fmla="*/ 83 w 56430"/>
                <a:gd name="connsiteY5" fmla="*/ 5287 h 252398"/>
                <a:gd name="connsiteX6" fmla="*/ 1348 w 56430"/>
                <a:gd name="connsiteY6" fmla="*/ 9325 h 252398"/>
                <a:gd name="connsiteX7" fmla="*/ 46138 w 56430"/>
                <a:gd name="connsiteY7" fmla="*/ 126438 h 252398"/>
                <a:gd name="connsiteX8" fmla="*/ 1348 w 56430"/>
                <a:gd name="connsiteY8" fmla="*/ 243046 h 252398"/>
                <a:gd name="connsiteX9" fmla="*/ 83 w 56430"/>
                <a:gd name="connsiteY9" fmla="*/ 247590 h 252398"/>
                <a:gd name="connsiteX10" fmla="*/ 5144 w 56430"/>
                <a:gd name="connsiteY10" fmla="*/ 252638 h 252398"/>
                <a:gd name="connsiteX11" fmla="*/ 10458 w 56430"/>
                <a:gd name="connsiteY11" fmla="*/ 247590 h 252398"/>
                <a:gd name="connsiteX12" fmla="*/ 55248 w 56430"/>
                <a:gd name="connsiteY12" fmla="*/ 130729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248" y="130729"/>
                  </a:moveTo>
                  <a:cubicBezTo>
                    <a:pt x="56513" y="127700"/>
                    <a:pt x="56513" y="127195"/>
                    <a:pt x="56513" y="126438"/>
                  </a:cubicBezTo>
                  <a:cubicBezTo>
                    <a:pt x="56513" y="125681"/>
                    <a:pt x="56513" y="125176"/>
                    <a:pt x="55248" y="122147"/>
                  </a:cubicBezTo>
                  <a:lnTo>
                    <a:pt x="10964" y="6044"/>
                  </a:lnTo>
                  <a:cubicBezTo>
                    <a:pt x="9446" y="1753"/>
                    <a:pt x="7927" y="239"/>
                    <a:pt x="5144" y="239"/>
                  </a:cubicBezTo>
                  <a:cubicBezTo>
                    <a:pt x="2360" y="239"/>
                    <a:pt x="83" y="2510"/>
                    <a:pt x="83" y="5287"/>
                  </a:cubicBezTo>
                  <a:cubicBezTo>
                    <a:pt x="83" y="6044"/>
                    <a:pt x="83" y="6549"/>
                    <a:pt x="1348" y="9325"/>
                  </a:cubicBezTo>
                  <a:lnTo>
                    <a:pt x="46138" y="126438"/>
                  </a:lnTo>
                  <a:lnTo>
                    <a:pt x="1348" y="243046"/>
                  </a:lnTo>
                  <a:cubicBezTo>
                    <a:pt x="83" y="245823"/>
                    <a:pt x="83" y="246328"/>
                    <a:pt x="83" y="247590"/>
                  </a:cubicBezTo>
                  <a:cubicBezTo>
                    <a:pt x="83" y="250366"/>
                    <a:pt x="2360" y="252638"/>
                    <a:pt x="5144" y="252638"/>
                  </a:cubicBezTo>
                  <a:cubicBezTo>
                    <a:pt x="8433" y="252638"/>
                    <a:pt x="9446" y="250114"/>
                    <a:pt x="10458" y="247590"/>
                  </a:cubicBezTo>
                  <a:lnTo>
                    <a:pt x="55248" y="130729"/>
                  </a:lnTo>
                  <a:close/>
                </a:path>
              </a:pathLst>
            </a:custGeom>
            <a:solidFill>
              <a:srgbClr val="000000"/>
            </a:solidFill>
            <a:ln w="25400"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id="{0B0423B9-3E70-CDDB-A776-D264118B4D74}"/>
                </a:ext>
              </a:extLst>
            </p:cNvPr>
            <p:cNvSpPr/>
            <p:nvPr>
              <p:custDataLst>
                <p:tags r:id="rId437"/>
              </p:custDataLst>
            </p:nvPr>
          </p:nvSpPr>
          <p:spPr>
            <a:xfrm>
              <a:off x="4745979" y="8584807"/>
              <a:ext cx="85910" cy="118198"/>
            </a:xfrm>
            <a:custGeom>
              <a:avLst/>
              <a:gdLst>
                <a:gd name="connsiteX0" fmla="*/ 20458 w 85910"/>
                <a:gd name="connsiteY0" fmla="*/ 53775 h 118198"/>
                <a:gd name="connsiteX1" fmla="*/ 36400 w 85910"/>
                <a:gd name="connsiteY1" fmla="*/ 58016 h 118198"/>
                <a:gd name="connsiteX2" fmla="*/ 66690 w 85910"/>
                <a:gd name="connsiteY2" fmla="*/ 29570 h 118198"/>
                <a:gd name="connsiteX3" fmla="*/ 62262 w 85910"/>
                <a:gd name="connsiteY3" fmla="*/ 14552 h 118198"/>
                <a:gd name="connsiteX4" fmla="*/ 70764 w 85910"/>
                <a:gd name="connsiteY4" fmla="*/ 12079 h 118198"/>
                <a:gd name="connsiteX5" fmla="*/ 78381 w 85910"/>
                <a:gd name="connsiteY5" fmla="*/ 18263 h 118198"/>
                <a:gd name="connsiteX6" fmla="*/ 85998 w 85910"/>
                <a:gd name="connsiteY6" fmla="*/ 10666 h 118198"/>
                <a:gd name="connsiteX7" fmla="*/ 72536 w 85910"/>
                <a:gd name="connsiteY7" fmla="*/ 241 h 118198"/>
                <a:gd name="connsiteX8" fmla="*/ 53936 w 85910"/>
                <a:gd name="connsiteY8" fmla="*/ 6249 h 118198"/>
                <a:gd name="connsiteX9" fmla="*/ 36577 w 85910"/>
                <a:gd name="connsiteY9" fmla="*/ 1125 h 118198"/>
                <a:gd name="connsiteX10" fmla="*/ 6287 w 85910"/>
                <a:gd name="connsiteY10" fmla="*/ 29570 h 118198"/>
                <a:gd name="connsiteX11" fmla="*/ 11955 w 85910"/>
                <a:gd name="connsiteY11" fmla="*/ 46001 h 118198"/>
                <a:gd name="connsiteX12" fmla="*/ 8413 w 85910"/>
                <a:gd name="connsiteY12" fmla="*/ 58016 h 118198"/>
                <a:gd name="connsiteX13" fmla="*/ 12664 w 85910"/>
                <a:gd name="connsiteY13" fmla="*/ 70736 h 118198"/>
                <a:gd name="connsiteX14" fmla="*/ 87 w 85910"/>
                <a:gd name="connsiteY14" fmla="*/ 92291 h 118198"/>
                <a:gd name="connsiteX15" fmla="*/ 41714 w 85910"/>
                <a:gd name="connsiteY15" fmla="*/ 118440 h 118198"/>
                <a:gd name="connsiteX16" fmla="*/ 83341 w 85910"/>
                <a:gd name="connsiteY16" fmla="*/ 92291 h 118198"/>
                <a:gd name="connsiteX17" fmla="*/ 50925 w 85910"/>
                <a:gd name="connsiteY17" fmla="*/ 67026 h 118198"/>
                <a:gd name="connsiteX18" fmla="*/ 27366 w 85910"/>
                <a:gd name="connsiteY18" fmla="*/ 66496 h 118198"/>
                <a:gd name="connsiteX19" fmla="*/ 19572 w 85910"/>
                <a:gd name="connsiteY19" fmla="*/ 58016 h 118198"/>
                <a:gd name="connsiteX20" fmla="*/ 20458 w 85910"/>
                <a:gd name="connsiteY20" fmla="*/ 53775 h 118198"/>
                <a:gd name="connsiteX21" fmla="*/ 36400 w 85910"/>
                <a:gd name="connsiteY21" fmla="*/ 46531 h 118198"/>
                <a:gd name="connsiteX22" fmla="*/ 19749 w 85910"/>
                <a:gd name="connsiteY22" fmla="*/ 29570 h 118198"/>
                <a:gd name="connsiteX23" fmla="*/ 36400 w 85910"/>
                <a:gd name="connsiteY23" fmla="*/ 12609 h 118198"/>
                <a:gd name="connsiteX24" fmla="*/ 53228 w 85910"/>
                <a:gd name="connsiteY24" fmla="*/ 29570 h 118198"/>
                <a:gd name="connsiteX25" fmla="*/ 36400 w 85910"/>
                <a:gd name="connsiteY25" fmla="*/ 46531 h 118198"/>
                <a:gd name="connsiteX26" fmla="*/ 36754 w 85910"/>
                <a:gd name="connsiteY26" fmla="*/ 77980 h 118198"/>
                <a:gd name="connsiteX27" fmla="*/ 72181 w 85910"/>
                <a:gd name="connsiteY27" fmla="*/ 92291 h 118198"/>
                <a:gd name="connsiteX28" fmla="*/ 41714 w 85910"/>
                <a:gd name="connsiteY28" fmla="*/ 106956 h 118198"/>
                <a:gd name="connsiteX29" fmla="*/ 11247 w 85910"/>
                <a:gd name="connsiteY29" fmla="*/ 92291 h 118198"/>
                <a:gd name="connsiteX30" fmla="*/ 27012 w 85910"/>
                <a:gd name="connsiteY30" fmla="*/ 77980 h 118198"/>
                <a:gd name="connsiteX31" fmla="*/ 36754 w 85910"/>
                <a:gd name="connsiteY31" fmla="*/ 77980 h 11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910" h="118198">
                  <a:moveTo>
                    <a:pt x="20458" y="53775"/>
                  </a:moveTo>
                  <a:cubicBezTo>
                    <a:pt x="23469" y="55542"/>
                    <a:pt x="29315" y="58016"/>
                    <a:pt x="36400" y="58016"/>
                  </a:cubicBezTo>
                  <a:cubicBezTo>
                    <a:pt x="53582" y="58016"/>
                    <a:pt x="66690" y="44941"/>
                    <a:pt x="66690" y="29570"/>
                  </a:cubicBezTo>
                  <a:cubicBezTo>
                    <a:pt x="66690" y="23386"/>
                    <a:pt x="64387" y="17909"/>
                    <a:pt x="62262" y="14552"/>
                  </a:cubicBezTo>
                  <a:cubicBezTo>
                    <a:pt x="65805" y="12609"/>
                    <a:pt x="67753" y="12432"/>
                    <a:pt x="70764" y="12079"/>
                  </a:cubicBezTo>
                  <a:cubicBezTo>
                    <a:pt x="71827" y="16319"/>
                    <a:pt x="75016" y="18263"/>
                    <a:pt x="78381" y="18263"/>
                  </a:cubicBezTo>
                  <a:cubicBezTo>
                    <a:pt x="82632" y="18263"/>
                    <a:pt x="85998" y="14906"/>
                    <a:pt x="85998" y="10666"/>
                  </a:cubicBezTo>
                  <a:cubicBezTo>
                    <a:pt x="85998" y="5188"/>
                    <a:pt x="81570" y="241"/>
                    <a:pt x="72536" y="241"/>
                  </a:cubicBezTo>
                  <a:cubicBezTo>
                    <a:pt x="67753" y="241"/>
                    <a:pt x="60136" y="1655"/>
                    <a:pt x="53936" y="6249"/>
                  </a:cubicBezTo>
                  <a:cubicBezTo>
                    <a:pt x="52342" y="5188"/>
                    <a:pt x="45611" y="1125"/>
                    <a:pt x="36577" y="1125"/>
                  </a:cubicBezTo>
                  <a:cubicBezTo>
                    <a:pt x="19395" y="1125"/>
                    <a:pt x="6287" y="14199"/>
                    <a:pt x="6287" y="29570"/>
                  </a:cubicBezTo>
                  <a:cubicBezTo>
                    <a:pt x="6287" y="35224"/>
                    <a:pt x="8235" y="41408"/>
                    <a:pt x="11955" y="46001"/>
                  </a:cubicBezTo>
                  <a:cubicBezTo>
                    <a:pt x="10538" y="48298"/>
                    <a:pt x="8413" y="53069"/>
                    <a:pt x="8413" y="58016"/>
                  </a:cubicBezTo>
                  <a:cubicBezTo>
                    <a:pt x="8413" y="63139"/>
                    <a:pt x="10538" y="68086"/>
                    <a:pt x="12664" y="70736"/>
                  </a:cubicBezTo>
                  <a:cubicBezTo>
                    <a:pt x="5224" y="74977"/>
                    <a:pt x="87" y="83634"/>
                    <a:pt x="87" y="92291"/>
                  </a:cubicBezTo>
                  <a:cubicBezTo>
                    <a:pt x="87" y="107839"/>
                    <a:pt x="19218" y="118440"/>
                    <a:pt x="41714" y="118440"/>
                  </a:cubicBezTo>
                  <a:cubicBezTo>
                    <a:pt x="64210" y="118440"/>
                    <a:pt x="83341" y="107839"/>
                    <a:pt x="83341" y="92291"/>
                  </a:cubicBezTo>
                  <a:cubicBezTo>
                    <a:pt x="83341" y="76920"/>
                    <a:pt x="69879" y="67733"/>
                    <a:pt x="50925" y="67026"/>
                  </a:cubicBezTo>
                  <a:cubicBezTo>
                    <a:pt x="45611" y="66850"/>
                    <a:pt x="32503" y="67203"/>
                    <a:pt x="27366" y="66496"/>
                  </a:cubicBezTo>
                  <a:cubicBezTo>
                    <a:pt x="19572" y="66496"/>
                    <a:pt x="19572" y="58192"/>
                    <a:pt x="19572" y="58016"/>
                  </a:cubicBezTo>
                  <a:cubicBezTo>
                    <a:pt x="19572" y="55895"/>
                    <a:pt x="20104" y="54659"/>
                    <a:pt x="20458" y="53775"/>
                  </a:cubicBezTo>
                  <a:close/>
                  <a:moveTo>
                    <a:pt x="36400" y="46531"/>
                  </a:moveTo>
                  <a:cubicBezTo>
                    <a:pt x="27543" y="46531"/>
                    <a:pt x="19749" y="39111"/>
                    <a:pt x="19749" y="29570"/>
                  </a:cubicBezTo>
                  <a:cubicBezTo>
                    <a:pt x="19749" y="20030"/>
                    <a:pt x="27543" y="12609"/>
                    <a:pt x="36400" y="12609"/>
                  </a:cubicBezTo>
                  <a:cubicBezTo>
                    <a:pt x="45611" y="12609"/>
                    <a:pt x="53228" y="20206"/>
                    <a:pt x="53228" y="29570"/>
                  </a:cubicBezTo>
                  <a:cubicBezTo>
                    <a:pt x="53228" y="38758"/>
                    <a:pt x="45788" y="46531"/>
                    <a:pt x="36400" y="46531"/>
                  </a:cubicBezTo>
                  <a:close/>
                  <a:moveTo>
                    <a:pt x="36754" y="77980"/>
                  </a:moveTo>
                  <a:cubicBezTo>
                    <a:pt x="52342" y="77980"/>
                    <a:pt x="72181" y="77980"/>
                    <a:pt x="72181" y="92291"/>
                  </a:cubicBezTo>
                  <a:cubicBezTo>
                    <a:pt x="72181" y="99535"/>
                    <a:pt x="59428" y="106956"/>
                    <a:pt x="41714" y="106956"/>
                  </a:cubicBezTo>
                  <a:cubicBezTo>
                    <a:pt x="23823" y="106956"/>
                    <a:pt x="11247" y="99358"/>
                    <a:pt x="11247" y="92291"/>
                  </a:cubicBezTo>
                  <a:cubicBezTo>
                    <a:pt x="11247" y="85401"/>
                    <a:pt x="17624" y="78157"/>
                    <a:pt x="27012" y="77980"/>
                  </a:cubicBezTo>
                  <a:lnTo>
                    <a:pt x="36754" y="77980"/>
                  </a:lnTo>
                  <a:close/>
                </a:path>
              </a:pathLst>
            </a:custGeom>
            <a:solidFill>
              <a:srgbClr val="000000"/>
            </a:solidFill>
            <a:ln w="35560" cap="flat">
              <a:noFill/>
              <a:prstDash val="solid"/>
              <a:miter/>
            </a:ln>
          </p:spPr>
          <p:txBody>
            <a:bodyPr rtlCol="0" anchor="ctr"/>
            <a:lstStyle/>
            <a:p>
              <a:endParaRPr lang="en-US"/>
            </a:p>
          </p:txBody>
        </p:sp>
        <p:sp>
          <p:nvSpPr>
            <p:cNvPr id="510" name="Freeform: Shape 509">
              <a:extLst>
                <a:ext uri="{FF2B5EF4-FFF2-40B4-BE49-F238E27FC236}">
                  <a16:creationId xmlns:a16="http://schemas.microsoft.com/office/drawing/2014/main" id="{CF7E830E-6BF8-F828-1535-E5AA5A1D5D92}"/>
                </a:ext>
              </a:extLst>
            </p:cNvPr>
            <p:cNvSpPr/>
            <p:nvPr>
              <p:custDataLst>
                <p:tags r:id="rId438"/>
              </p:custDataLst>
            </p:nvPr>
          </p:nvSpPr>
          <p:spPr>
            <a:xfrm>
              <a:off x="4847524" y="8585160"/>
              <a:ext cx="70500" cy="78445"/>
            </a:xfrm>
            <a:custGeom>
              <a:avLst/>
              <a:gdLst>
                <a:gd name="connsiteX0" fmla="*/ 70591 w 70500"/>
                <a:gd name="connsiteY0" fmla="*/ 58722 h 78445"/>
                <a:gd name="connsiteX1" fmla="*/ 63860 w 70500"/>
                <a:gd name="connsiteY1" fmla="*/ 53245 h 78445"/>
                <a:gd name="connsiteX2" fmla="*/ 57306 w 70500"/>
                <a:gd name="connsiteY2" fmla="*/ 57309 h 78445"/>
                <a:gd name="connsiteX3" fmla="*/ 40655 w 70500"/>
                <a:gd name="connsiteY3" fmla="*/ 67026 h 78445"/>
                <a:gd name="connsiteX4" fmla="*/ 13553 w 70500"/>
                <a:gd name="connsiteY4" fmla="*/ 39641 h 78445"/>
                <a:gd name="connsiteX5" fmla="*/ 41718 w 70500"/>
                <a:gd name="connsiteY5" fmla="*/ 11902 h 78445"/>
                <a:gd name="connsiteX6" fmla="*/ 50752 w 70500"/>
                <a:gd name="connsiteY6" fmla="*/ 12432 h 78445"/>
                <a:gd name="connsiteX7" fmla="*/ 51460 w 70500"/>
                <a:gd name="connsiteY7" fmla="*/ 14376 h 78445"/>
                <a:gd name="connsiteX8" fmla="*/ 59963 w 70500"/>
                <a:gd name="connsiteY8" fmla="*/ 22503 h 78445"/>
                <a:gd name="connsiteX9" fmla="*/ 68642 w 70500"/>
                <a:gd name="connsiteY9" fmla="*/ 13846 h 78445"/>
                <a:gd name="connsiteX10" fmla="*/ 42072 w 70500"/>
                <a:gd name="connsiteY10" fmla="*/ 241 h 78445"/>
                <a:gd name="connsiteX11" fmla="*/ 91 w 70500"/>
                <a:gd name="connsiteY11" fmla="*/ 39641 h 78445"/>
                <a:gd name="connsiteX12" fmla="*/ 39769 w 70500"/>
                <a:gd name="connsiteY12" fmla="*/ 78687 h 78445"/>
                <a:gd name="connsiteX13" fmla="*/ 70591 w 70500"/>
                <a:gd name="connsiteY13" fmla="*/ 58722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591" y="58722"/>
                  </a:moveTo>
                  <a:cubicBezTo>
                    <a:pt x="70591" y="54835"/>
                    <a:pt x="67580" y="53245"/>
                    <a:pt x="63860" y="53245"/>
                  </a:cubicBezTo>
                  <a:cubicBezTo>
                    <a:pt x="61380" y="53245"/>
                    <a:pt x="58900" y="53245"/>
                    <a:pt x="57306" y="57309"/>
                  </a:cubicBezTo>
                  <a:cubicBezTo>
                    <a:pt x="54117" y="65083"/>
                    <a:pt x="47032" y="67026"/>
                    <a:pt x="40655" y="67026"/>
                  </a:cubicBezTo>
                  <a:cubicBezTo>
                    <a:pt x="25953" y="67026"/>
                    <a:pt x="13553" y="55012"/>
                    <a:pt x="13553" y="39641"/>
                  </a:cubicBezTo>
                  <a:cubicBezTo>
                    <a:pt x="13553" y="30630"/>
                    <a:pt x="19222" y="11902"/>
                    <a:pt x="41718" y="11902"/>
                  </a:cubicBezTo>
                  <a:cubicBezTo>
                    <a:pt x="46855" y="11902"/>
                    <a:pt x="49866" y="12255"/>
                    <a:pt x="50752" y="12432"/>
                  </a:cubicBezTo>
                  <a:cubicBezTo>
                    <a:pt x="51283" y="12609"/>
                    <a:pt x="51460" y="12785"/>
                    <a:pt x="51460" y="14376"/>
                  </a:cubicBezTo>
                  <a:cubicBezTo>
                    <a:pt x="51815" y="19499"/>
                    <a:pt x="55534" y="22503"/>
                    <a:pt x="59963" y="22503"/>
                  </a:cubicBezTo>
                  <a:cubicBezTo>
                    <a:pt x="65277" y="22503"/>
                    <a:pt x="68642" y="18616"/>
                    <a:pt x="68642" y="13846"/>
                  </a:cubicBezTo>
                  <a:cubicBezTo>
                    <a:pt x="68642" y="241"/>
                    <a:pt x="50220" y="241"/>
                    <a:pt x="42072" y="241"/>
                  </a:cubicBezTo>
                  <a:cubicBezTo>
                    <a:pt x="10542" y="241"/>
                    <a:pt x="91" y="24623"/>
                    <a:pt x="91" y="39641"/>
                  </a:cubicBezTo>
                  <a:cubicBezTo>
                    <a:pt x="91" y="60842"/>
                    <a:pt x="17096" y="78687"/>
                    <a:pt x="39769" y="78687"/>
                  </a:cubicBezTo>
                  <a:cubicBezTo>
                    <a:pt x="64923" y="78687"/>
                    <a:pt x="70591" y="61726"/>
                    <a:pt x="70591" y="58722"/>
                  </a:cubicBezTo>
                  <a:close/>
                </a:path>
              </a:pathLst>
            </a:custGeom>
            <a:solidFill>
              <a:srgbClr val="000000"/>
            </a:solidFill>
            <a:ln w="35560" cap="flat">
              <a:noFill/>
              <a:prstDash val="solid"/>
              <a:miter/>
            </a:ln>
          </p:spPr>
          <p:txBody>
            <a:bodyPr rtlCol="0" anchor="ctr"/>
            <a:lstStyle/>
            <a:p>
              <a:endParaRPr lang="en-US"/>
            </a:p>
          </p:txBody>
        </p:sp>
        <p:sp>
          <p:nvSpPr>
            <p:cNvPr id="511" name="Freeform: Shape 510">
              <a:extLst>
                <a:ext uri="{FF2B5EF4-FFF2-40B4-BE49-F238E27FC236}">
                  <a16:creationId xmlns:a16="http://schemas.microsoft.com/office/drawing/2014/main" id="{682B00A9-7E12-3501-CD49-85C7E6F1FE82}"/>
                </a:ext>
              </a:extLst>
            </p:cNvPr>
            <p:cNvSpPr/>
            <p:nvPr>
              <p:custDataLst>
                <p:tags r:id="rId439"/>
              </p:custDataLst>
            </p:nvPr>
          </p:nvSpPr>
          <p:spPr>
            <a:xfrm>
              <a:off x="5013814" y="8397704"/>
              <a:ext cx="10122" cy="252398"/>
            </a:xfrm>
            <a:custGeom>
              <a:avLst/>
              <a:gdLst>
                <a:gd name="connsiteX0" fmla="*/ 10218 w 10122"/>
                <a:gd name="connsiteY0" fmla="*/ 9325 h 252398"/>
                <a:gd name="connsiteX1" fmla="*/ 5157 w 10122"/>
                <a:gd name="connsiteY1" fmla="*/ 239 h 252398"/>
                <a:gd name="connsiteX2" fmla="*/ 96 w 10122"/>
                <a:gd name="connsiteY2" fmla="*/ 9325 h 252398"/>
                <a:gd name="connsiteX3" fmla="*/ 96 w 10122"/>
                <a:gd name="connsiteY3" fmla="*/ 243551 h 252398"/>
                <a:gd name="connsiteX4" fmla="*/ 5157 w 10122"/>
                <a:gd name="connsiteY4" fmla="*/ 252638 h 252398"/>
                <a:gd name="connsiteX5" fmla="*/ 10218 w 10122"/>
                <a:gd name="connsiteY5" fmla="*/ 243551 h 252398"/>
                <a:gd name="connsiteX6" fmla="*/ 10218 w 10122"/>
                <a:gd name="connsiteY6" fmla="*/ 9325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18" y="9325"/>
                  </a:moveTo>
                  <a:cubicBezTo>
                    <a:pt x="10218" y="4782"/>
                    <a:pt x="10218" y="239"/>
                    <a:pt x="5157" y="239"/>
                  </a:cubicBezTo>
                  <a:cubicBezTo>
                    <a:pt x="96" y="239"/>
                    <a:pt x="96" y="4782"/>
                    <a:pt x="96" y="9325"/>
                  </a:cubicBezTo>
                  <a:lnTo>
                    <a:pt x="96" y="243551"/>
                  </a:lnTo>
                  <a:cubicBezTo>
                    <a:pt x="96" y="248094"/>
                    <a:pt x="96" y="252638"/>
                    <a:pt x="5157" y="252638"/>
                  </a:cubicBezTo>
                  <a:cubicBezTo>
                    <a:pt x="10218" y="252638"/>
                    <a:pt x="10218" y="248094"/>
                    <a:pt x="10218" y="243551"/>
                  </a:cubicBezTo>
                  <a:lnTo>
                    <a:pt x="10218" y="9325"/>
                  </a:lnTo>
                  <a:close/>
                </a:path>
              </a:pathLst>
            </a:custGeom>
            <a:solidFill>
              <a:srgbClr val="000000"/>
            </a:solidFill>
            <a:ln w="25400"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id="{21241693-61A9-58C3-AC8A-F7D85C5AF5D9}"/>
                </a:ext>
              </a:extLst>
            </p:cNvPr>
            <p:cNvSpPr/>
            <p:nvPr>
              <p:custDataLst>
                <p:tags r:id="rId440"/>
              </p:custDataLst>
            </p:nvPr>
          </p:nvSpPr>
          <p:spPr>
            <a:xfrm>
              <a:off x="5067911" y="8411838"/>
              <a:ext cx="114632" cy="177941"/>
            </a:xfrm>
            <a:custGeom>
              <a:avLst/>
              <a:gdLst>
                <a:gd name="connsiteX0" fmla="*/ 58807 w 114632"/>
                <a:gd name="connsiteY0" fmla="*/ 3015 h 177941"/>
                <a:gd name="connsiteX1" fmla="*/ 55517 w 114632"/>
                <a:gd name="connsiteY1" fmla="*/ 239 h 177941"/>
                <a:gd name="connsiteX2" fmla="*/ 24645 w 114632"/>
                <a:gd name="connsiteY2" fmla="*/ 2763 h 177941"/>
                <a:gd name="connsiteX3" fmla="*/ 19837 w 114632"/>
                <a:gd name="connsiteY3" fmla="*/ 7811 h 177941"/>
                <a:gd name="connsiteX4" fmla="*/ 25910 w 114632"/>
                <a:gd name="connsiteY4" fmla="*/ 10839 h 177941"/>
                <a:gd name="connsiteX5" fmla="*/ 38563 w 114632"/>
                <a:gd name="connsiteY5" fmla="*/ 15130 h 177941"/>
                <a:gd name="connsiteX6" fmla="*/ 37804 w 114632"/>
                <a:gd name="connsiteY6" fmla="*/ 20178 h 177941"/>
                <a:gd name="connsiteX7" fmla="*/ 1111 w 114632"/>
                <a:gd name="connsiteY7" fmla="*/ 165560 h 177941"/>
                <a:gd name="connsiteX8" fmla="*/ 99 w 114632"/>
                <a:gd name="connsiteY8" fmla="*/ 171113 h 177941"/>
                <a:gd name="connsiteX9" fmla="*/ 7437 w 114632"/>
                <a:gd name="connsiteY9" fmla="*/ 178180 h 177941"/>
                <a:gd name="connsiteX10" fmla="*/ 16041 w 114632"/>
                <a:gd name="connsiteY10" fmla="*/ 172880 h 177941"/>
                <a:gd name="connsiteX11" fmla="*/ 30212 w 114632"/>
                <a:gd name="connsiteY11" fmla="*/ 117604 h 177941"/>
                <a:gd name="connsiteX12" fmla="*/ 59566 w 114632"/>
                <a:gd name="connsiteY12" fmla="*/ 139058 h 177941"/>
                <a:gd name="connsiteX13" fmla="*/ 58807 w 114632"/>
                <a:gd name="connsiteY13" fmla="*/ 144358 h 177941"/>
                <a:gd name="connsiteX14" fmla="*/ 57795 w 114632"/>
                <a:gd name="connsiteY14" fmla="*/ 153192 h 177941"/>
                <a:gd name="connsiteX15" fmla="*/ 81075 w 114632"/>
                <a:gd name="connsiteY15" fmla="*/ 178180 h 177941"/>
                <a:gd name="connsiteX16" fmla="*/ 101066 w 114632"/>
                <a:gd name="connsiteY16" fmla="*/ 164803 h 177941"/>
                <a:gd name="connsiteX17" fmla="*/ 110176 w 114632"/>
                <a:gd name="connsiteY17" fmla="*/ 139310 h 177941"/>
                <a:gd name="connsiteX18" fmla="*/ 107140 w 114632"/>
                <a:gd name="connsiteY18" fmla="*/ 136786 h 177941"/>
                <a:gd name="connsiteX19" fmla="*/ 103597 w 114632"/>
                <a:gd name="connsiteY19" fmla="*/ 141330 h 177941"/>
                <a:gd name="connsiteX20" fmla="*/ 81581 w 114632"/>
                <a:gd name="connsiteY20" fmla="*/ 172627 h 177941"/>
                <a:gd name="connsiteX21" fmla="*/ 73484 w 114632"/>
                <a:gd name="connsiteY21" fmla="*/ 160764 h 177941"/>
                <a:gd name="connsiteX22" fmla="*/ 75508 w 114632"/>
                <a:gd name="connsiteY22" fmla="*/ 146630 h 177941"/>
                <a:gd name="connsiteX23" fmla="*/ 76520 w 114632"/>
                <a:gd name="connsiteY23" fmla="*/ 138806 h 177941"/>
                <a:gd name="connsiteX24" fmla="*/ 39069 w 114632"/>
                <a:gd name="connsiteY24" fmla="*/ 112304 h 177941"/>
                <a:gd name="connsiteX25" fmla="*/ 60831 w 114632"/>
                <a:gd name="connsiteY25" fmla="*/ 93626 h 177941"/>
                <a:gd name="connsiteX26" fmla="*/ 97018 w 114632"/>
                <a:gd name="connsiteY26" fmla="*/ 69396 h 177941"/>
                <a:gd name="connsiteX27" fmla="*/ 99295 w 114632"/>
                <a:gd name="connsiteY27" fmla="*/ 69648 h 177941"/>
                <a:gd name="connsiteX28" fmla="*/ 104609 w 114632"/>
                <a:gd name="connsiteY28" fmla="*/ 71668 h 177941"/>
                <a:gd name="connsiteX29" fmla="*/ 105621 w 114632"/>
                <a:gd name="connsiteY29" fmla="*/ 72677 h 177941"/>
                <a:gd name="connsiteX30" fmla="*/ 91197 w 114632"/>
                <a:gd name="connsiteY30" fmla="*/ 86307 h 177941"/>
                <a:gd name="connsiteX31" fmla="*/ 100813 w 114632"/>
                <a:gd name="connsiteY31" fmla="*/ 95141 h 177941"/>
                <a:gd name="connsiteX32" fmla="*/ 114731 w 114632"/>
                <a:gd name="connsiteY32" fmla="*/ 79744 h 177941"/>
                <a:gd name="connsiteX33" fmla="*/ 97524 w 114632"/>
                <a:gd name="connsiteY33" fmla="*/ 63843 h 177941"/>
                <a:gd name="connsiteX34" fmla="*/ 60578 w 114632"/>
                <a:gd name="connsiteY34" fmla="*/ 86054 h 177941"/>
                <a:gd name="connsiteX35" fmla="*/ 32490 w 114632"/>
                <a:gd name="connsiteY35" fmla="*/ 109527 h 177941"/>
                <a:gd name="connsiteX36" fmla="*/ 58807 w 114632"/>
                <a:gd name="connsiteY36" fmla="*/ 3015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8807" y="3015"/>
                  </a:moveTo>
                  <a:cubicBezTo>
                    <a:pt x="58807" y="2763"/>
                    <a:pt x="58807" y="239"/>
                    <a:pt x="55517" y="239"/>
                  </a:cubicBezTo>
                  <a:cubicBezTo>
                    <a:pt x="49697" y="239"/>
                    <a:pt x="31224" y="2258"/>
                    <a:pt x="24645" y="2763"/>
                  </a:cubicBezTo>
                  <a:cubicBezTo>
                    <a:pt x="22621" y="3015"/>
                    <a:pt x="19837" y="3267"/>
                    <a:pt x="19837" y="7811"/>
                  </a:cubicBezTo>
                  <a:cubicBezTo>
                    <a:pt x="19837" y="10839"/>
                    <a:pt x="22114" y="10839"/>
                    <a:pt x="25910" y="10839"/>
                  </a:cubicBezTo>
                  <a:cubicBezTo>
                    <a:pt x="38057" y="10839"/>
                    <a:pt x="38563" y="12606"/>
                    <a:pt x="38563" y="15130"/>
                  </a:cubicBezTo>
                  <a:lnTo>
                    <a:pt x="37804" y="20178"/>
                  </a:lnTo>
                  <a:lnTo>
                    <a:pt x="1111" y="165560"/>
                  </a:lnTo>
                  <a:cubicBezTo>
                    <a:pt x="99" y="169094"/>
                    <a:pt x="99" y="169598"/>
                    <a:pt x="99" y="171113"/>
                  </a:cubicBezTo>
                  <a:cubicBezTo>
                    <a:pt x="99" y="176918"/>
                    <a:pt x="5160" y="178180"/>
                    <a:pt x="7437" y="178180"/>
                  </a:cubicBezTo>
                  <a:cubicBezTo>
                    <a:pt x="10727" y="178180"/>
                    <a:pt x="14523" y="175908"/>
                    <a:pt x="16041" y="172880"/>
                  </a:cubicBezTo>
                  <a:cubicBezTo>
                    <a:pt x="17306" y="170608"/>
                    <a:pt x="28694" y="123914"/>
                    <a:pt x="30212" y="117604"/>
                  </a:cubicBezTo>
                  <a:cubicBezTo>
                    <a:pt x="38816" y="118361"/>
                    <a:pt x="59566" y="122400"/>
                    <a:pt x="59566" y="139058"/>
                  </a:cubicBezTo>
                  <a:cubicBezTo>
                    <a:pt x="59566" y="140825"/>
                    <a:pt x="59566" y="141834"/>
                    <a:pt x="58807" y="144358"/>
                  </a:cubicBezTo>
                  <a:cubicBezTo>
                    <a:pt x="58301" y="147387"/>
                    <a:pt x="57795" y="150416"/>
                    <a:pt x="57795" y="153192"/>
                  </a:cubicBezTo>
                  <a:cubicBezTo>
                    <a:pt x="57795" y="168084"/>
                    <a:pt x="67917" y="178180"/>
                    <a:pt x="81075" y="178180"/>
                  </a:cubicBezTo>
                  <a:cubicBezTo>
                    <a:pt x="88667" y="178180"/>
                    <a:pt x="95499" y="174142"/>
                    <a:pt x="101066" y="164803"/>
                  </a:cubicBezTo>
                  <a:cubicBezTo>
                    <a:pt x="107393" y="153697"/>
                    <a:pt x="110176" y="139815"/>
                    <a:pt x="110176" y="139310"/>
                  </a:cubicBezTo>
                  <a:cubicBezTo>
                    <a:pt x="110176" y="136786"/>
                    <a:pt x="107899" y="136786"/>
                    <a:pt x="107140" y="136786"/>
                  </a:cubicBezTo>
                  <a:cubicBezTo>
                    <a:pt x="104609" y="136786"/>
                    <a:pt x="104356" y="137796"/>
                    <a:pt x="103597" y="141330"/>
                  </a:cubicBezTo>
                  <a:cubicBezTo>
                    <a:pt x="98536" y="159755"/>
                    <a:pt x="92716" y="172627"/>
                    <a:pt x="81581" y="172627"/>
                  </a:cubicBezTo>
                  <a:cubicBezTo>
                    <a:pt x="76773" y="172627"/>
                    <a:pt x="73484" y="169851"/>
                    <a:pt x="73484" y="160764"/>
                  </a:cubicBezTo>
                  <a:cubicBezTo>
                    <a:pt x="73484" y="156474"/>
                    <a:pt x="74496" y="150668"/>
                    <a:pt x="75508" y="146630"/>
                  </a:cubicBezTo>
                  <a:cubicBezTo>
                    <a:pt x="76520" y="142339"/>
                    <a:pt x="76520" y="141330"/>
                    <a:pt x="76520" y="138806"/>
                  </a:cubicBezTo>
                  <a:cubicBezTo>
                    <a:pt x="76520" y="122400"/>
                    <a:pt x="60578" y="115080"/>
                    <a:pt x="39069" y="112304"/>
                  </a:cubicBezTo>
                  <a:cubicBezTo>
                    <a:pt x="46913" y="107761"/>
                    <a:pt x="55011" y="99684"/>
                    <a:pt x="60831" y="93626"/>
                  </a:cubicBezTo>
                  <a:cubicBezTo>
                    <a:pt x="72978" y="80249"/>
                    <a:pt x="84618" y="69396"/>
                    <a:pt x="97018" y="69396"/>
                  </a:cubicBezTo>
                  <a:cubicBezTo>
                    <a:pt x="98536" y="69396"/>
                    <a:pt x="98789" y="69396"/>
                    <a:pt x="99295" y="69648"/>
                  </a:cubicBezTo>
                  <a:cubicBezTo>
                    <a:pt x="102332" y="70153"/>
                    <a:pt x="102585" y="70153"/>
                    <a:pt x="104609" y="71668"/>
                  </a:cubicBezTo>
                  <a:cubicBezTo>
                    <a:pt x="105115" y="71920"/>
                    <a:pt x="105115" y="72172"/>
                    <a:pt x="105621" y="72677"/>
                  </a:cubicBezTo>
                  <a:cubicBezTo>
                    <a:pt x="93475" y="73434"/>
                    <a:pt x="91197" y="83278"/>
                    <a:pt x="91197" y="86307"/>
                  </a:cubicBezTo>
                  <a:cubicBezTo>
                    <a:pt x="91197" y="90345"/>
                    <a:pt x="93981" y="95141"/>
                    <a:pt x="100813" y="95141"/>
                  </a:cubicBezTo>
                  <a:cubicBezTo>
                    <a:pt x="107393" y="95141"/>
                    <a:pt x="114731" y="89588"/>
                    <a:pt x="114731" y="79744"/>
                  </a:cubicBezTo>
                  <a:cubicBezTo>
                    <a:pt x="114731" y="72172"/>
                    <a:pt x="108911" y="63843"/>
                    <a:pt x="97524" y="63843"/>
                  </a:cubicBezTo>
                  <a:cubicBezTo>
                    <a:pt x="90438" y="63843"/>
                    <a:pt x="78798" y="65862"/>
                    <a:pt x="60578" y="86054"/>
                  </a:cubicBezTo>
                  <a:cubicBezTo>
                    <a:pt x="51974" y="95645"/>
                    <a:pt x="42105" y="105741"/>
                    <a:pt x="32490" y="109527"/>
                  </a:cubicBezTo>
                  <a:lnTo>
                    <a:pt x="58807" y="3015"/>
                  </a:lnTo>
                  <a:close/>
                </a:path>
              </a:pathLst>
            </a:custGeom>
            <a:solidFill>
              <a:srgbClr val="000000"/>
            </a:solidFill>
            <a:ln w="25400"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id="{A6FA7B56-91D3-2022-A871-0917F05064E5}"/>
                </a:ext>
              </a:extLst>
            </p:cNvPr>
            <p:cNvSpPr/>
            <p:nvPr>
              <p:custDataLst>
                <p:tags r:id="rId441"/>
              </p:custDataLst>
            </p:nvPr>
          </p:nvSpPr>
          <p:spPr>
            <a:xfrm>
              <a:off x="5207617" y="8397704"/>
              <a:ext cx="56430" cy="252398"/>
            </a:xfrm>
            <a:custGeom>
              <a:avLst/>
              <a:gdLst>
                <a:gd name="connsiteX0" fmla="*/ 55270 w 56430"/>
                <a:gd name="connsiteY0" fmla="*/ 130729 h 252398"/>
                <a:gd name="connsiteX1" fmla="*/ 56535 w 56430"/>
                <a:gd name="connsiteY1" fmla="*/ 126438 h 252398"/>
                <a:gd name="connsiteX2" fmla="*/ 55270 w 56430"/>
                <a:gd name="connsiteY2" fmla="*/ 122147 h 252398"/>
                <a:gd name="connsiteX3" fmla="*/ 10986 w 56430"/>
                <a:gd name="connsiteY3" fmla="*/ 6044 h 252398"/>
                <a:gd name="connsiteX4" fmla="*/ 5166 w 56430"/>
                <a:gd name="connsiteY4" fmla="*/ 239 h 252398"/>
                <a:gd name="connsiteX5" fmla="*/ 104 w 56430"/>
                <a:gd name="connsiteY5" fmla="*/ 5287 h 252398"/>
                <a:gd name="connsiteX6" fmla="*/ 1370 w 56430"/>
                <a:gd name="connsiteY6" fmla="*/ 9325 h 252398"/>
                <a:gd name="connsiteX7" fmla="*/ 46160 w 56430"/>
                <a:gd name="connsiteY7" fmla="*/ 126438 h 252398"/>
                <a:gd name="connsiteX8" fmla="*/ 1370 w 56430"/>
                <a:gd name="connsiteY8" fmla="*/ 243046 h 252398"/>
                <a:gd name="connsiteX9" fmla="*/ 104 w 56430"/>
                <a:gd name="connsiteY9" fmla="*/ 247590 h 252398"/>
                <a:gd name="connsiteX10" fmla="*/ 5166 w 56430"/>
                <a:gd name="connsiteY10" fmla="*/ 252638 h 252398"/>
                <a:gd name="connsiteX11" fmla="*/ 10480 w 56430"/>
                <a:gd name="connsiteY11" fmla="*/ 247590 h 252398"/>
                <a:gd name="connsiteX12" fmla="*/ 55270 w 56430"/>
                <a:gd name="connsiteY12" fmla="*/ 130729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270" y="130729"/>
                  </a:moveTo>
                  <a:cubicBezTo>
                    <a:pt x="56535" y="127700"/>
                    <a:pt x="56535" y="127195"/>
                    <a:pt x="56535" y="126438"/>
                  </a:cubicBezTo>
                  <a:cubicBezTo>
                    <a:pt x="56535" y="125681"/>
                    <a:pt x="56535" y="125176"/>
                    <a:pt x="55270" y="122147"/>
                  </a:cubicBezTo>
                  <a:lnTo>
                    <a:pt x="10986" y="6044"/>
                  </a:lnTo>
                  <a:cubicBezTo>
                    <a:pt x="9467" y="1753"/>
                    <a:pt x="7949" y="239"/>
                    <a:pt x="5166" y="239"/>
                  </a:cubicBezTo>
                  <a:cubicBezTo>
                    <a:pt x="2382" y="239"/>
                    <a:pt x="104" y="2510"/>
                    <a:pt x="104" y="5287"/>
                  </a:cubicBezTo>
                  <a:cubicBezTo>
                    <a:pt x="104" y="6044"/>
                    <a:pt x="104" y="6549"/>
                    <a:pt x="1370" y="9325"/>
                  </a:cubicBezTo>
                  <a:lnTo>
                    <a:pt x="46160" y="126438"/>
                  </a:lnTo>
                  <a:lnTo>
                    <a:pt x="1370" y="243046"/>
                  </a:lnTo>
                  <a:cubicBezTo>
                    <a:pt x="104" y="245823"/>
                    <a:pt x="104" y="246328"/>
                    <a:pt x="104" y="247590"/>
                  </a:cubicBezTo>
                  <a:cubicBezTo>
                    <a:pt x="104" y="250366"/>
                    <a:pt x="2382" y="252638"/>
                    <a:pt x="5166" y="252638"/>
                  </a:cubicBezTo>
                  <a:cubicBezTo>
                    <a:pt x="8455" y="252638"/>
                    <a:pt x="9467" y="250114"/>
                    <a:pt x="10480" y="247590"/>
                  </a:cubicBezTo>
                  <a:lnTo>
                    <a:pt x="55270" y="130729"/>
                  </a:lnTo>
                  <a:close/>
                </a:path>
              </a:pathLst>
            </a:custGeom>
            <a:solidFill>
              <a:srgbClr val="000000"/>
            </a:solidFill>
            <a:ln w="25400"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id="{B373521D-4F20-0CB0-5683-5497C8B49039}"/>
                </a:ext>
              </a:extLst>
            </p:cNvPr>
            <p:cNvSpPr/>
            <p:nvPr>
              <p:custDataLst>
                <p:tags r:id="rId442"/>
              </p:custDataLst>
            </p:nvPr>
          </p:nvSpPr>
          <p:spPr>
            <a:xfrm>
              <a:off x="5302382" y="8554771"/>
              <a:ext cx="73334" cy="107951"/>
            </a:xfrm>
            <a:custGeom>
              <a:avLst/>
              <a:gdLst>
                <a:gd name="connsiteX0" fmla="*/ 43507 w 73334"/>
                <a:gd name="connsiteY0" fmla="*/ 7838 h 107951"/>
                <a:gd name="connsiteX1" fmla="*/ 35890 w 73334"/>
                <a:gd name="connsiteY1" fmla="*/ 241 h 107951"/>
                <a:gd name="connsiteX2" fmla="*/ 7903 w 73334"/>
                <a:gd name="connsiteY2" fmla="*/ 241 h 107951"/>
                <a:gd name="connsiteX3" fmla="*/ 109 w 73334"/>
                <a:gd name="connsiteY3" fmla="*/ 6071 h 107951"/>
                <a:gd name="connsiteX4" fmla="*/ 7903 w 73334"/>
                <a:gd name="connsiteY4" fmla="*/ 11902 h 107951"/>
                <a:gd name="connsiteX5" fmla="*/ 30045 w 73334"/>
                <a:gd name="connsiteY5" fmla="*/ 11902 h 107951"/>
                <a:gd name="connsiteX6" fmla="*/ 30045 w 73334"/>
                <a:gd name="connsiteY6" fmla="*/ 96531 h 107951"/>
                <a:gd name="connsiteX7" fmla="*/ 7903 w 73334"/>
                <a:gd name="connsiteY7" fmla="*/ 96531 h 107951"/>
                <a:gd name="connsiteX8" fmla="*/ 109 w 73334"/>
                <a:gd name="connsiteY8" fmla="*/ 102362 h 107951"/>
                <a:gd name="connsiteX9" fmla="*/ 7903 w 73334"/>
                <a:gd name="connsiteY9" fmla="*/ 108192 h 107951"/>
                <a:gd name="connsiteX10" fmla="*/ 65649 w 73334"/>
                <a:gd name="connsiteY10" fmla="*/ 108192 h 107951"/>
                <a:gd name="connsiteX11" fmla="*/ 73443 w 73334"/>
                <a:gd name="connsiteY11" fmla="*/ 102362 h 107951"/>
                <a:gd name="connsiteX12" fmla="*/ 65649 w 73334"/>
                <a:gd name="connsiteY12" fmla="*/ 96531 h 107951"/>
                <a:gd name="connsiteX13" fmla="*/ 43507 w 73334"/>
                <a:gd name="connsiteY13" fmla="*/ 96531 h 107951"/>
                <a:gd name="connsiteX14" fmla="*/ 43507 w 73334"/>
                <a:gd name="connsiteY14" fmla="*/ 7838 h 10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334" h="107951">
                  <a:moveTo>
                    <a:pt x="43507" y="7838"/>
                  </a:moveTo>
                  <a:cubicBezTo>
                    <a:pt x="43507" y="1831"/>
                    <a:pt x="41736" y="241"/>
                    <a:pt x="35890" y="241"/>
                  </a:cubicBezTo>
                  <a:lnTo>
                    <a:pt x="7903" y="241"/>
                  </a:lnTo>
                  <a:cubicBezTo>
                    <a:pt x="5246" y="241"/>
                    <a:pt x="109" y="241"/>
                    <a:pt x="109" y="6071"/>
                  </a:cubicBezTo>
                  <a:cubicBezTo>
                    <a:pt x="109" y="11902"/>
                    <a:pt x="5423" y="11902"/>
                    <a:pt x="7903" y="11902"/>
                  </a:cubicBezTo>
                  <a:lnTo>
                    <a:pt x="30045" y="11902"/>
                  </a:lnTo>
                  <a:lnTo>
                    <a:pt x="30045" y="96531"/>
                  </a:lnTo>
                  <a:lnTo>
                    <a:pt x="7903" y="96531"/>
                  </a:lnTo>
                  <a:cubicBezTo>
                    <a:pt x="5246" y="96531"/>
                    <a:pt x="109" y="96531"/>
                    <a:pt x="109" y="102362"/>
                  </a:cubicBezTo>
                  <a:cubicBezTo>
                    <a:pt x="109" y="108192"/>
                    <a:pt x="5423" y="108192"/>
                    <a:pt x="7903" y="108192"/>
                  </a:cubicBezTo>
                  <a:lnTo>
                    <a:pt x="65649" y="108192"/>
                  </a:lnTo>
                  <a:cubicBezTo>
                    <a:pt x="68306" y="108192"/>
                    <a:pt x="73443" y="108192"/>
                    <a:pt x="73443" y="102362"/>
                  </a:cubicBezTo>
                  <a:cubicBezTo>
                    <a:pt x="73443" y="96531"/>
                    <a:pt x="68129" y="96531"/>
                    <a:pt x="65649" y="96531"/>
                  </a:cubicBezTo>
                  <a:lnTo>
                    <a:pt x="43507" y="96531"/>
                  </a:lnTo>
                  <a:lnTo>
                    <a:pt x="43507" y="7838"/>
                  </a:lnTo>
                  <a:close/>
                </a:path>
              </a:pathLst>
            </a:custGeom>
            <a:solidFill>
              <a:srgbClr val="000000"/>
            </a:solidFill>
            <a:ln w="35560"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id="{E7AB5D98-BFD1-FF44-5B0E-F1D6431E043B}"/>
                </a:ext>
              </a:extLst>
            </p:cNvPr>
            <p:cNvSpPr/>
            <p:nvPr>
              <p:custDataLst>
                <p:tags r:id="rId443"/>
              </p:custDataLst>
            </p:nvPr>
          </p:nvSpPr>
          <p:spPr>
            <a:xfrm>
              <a:off x="5398966" y="8585160"/>
              <a:ext cx="70500" cy="78445"/>
            </a:xfrm>
            <a:custGeom>
              <a:avLst/>
              <a:gdLst>
                <a:gd name="connsiteX0" fmla="*/ 70613 w 70500"/>
                <a:gd name="connsiteY0" fmla="*/ 58722 h 78445"/>
                <a:gd name="connsiteX1" fmla="*/ 63881 w 70500"/>
                <a:gd name="connsiteY1" fmla="*/ 53245 h 78445"/>
                <a:gd name="connsiteX2" fmla="*/ 57327 w 70500"/>
                <a:gd name="connsiteY2" fmla="*/ 57309 h 78445"/>
                <a:gd name="connsiteX3" fmla="*/ 40677 w 70500"/>
                <a:gd name="connsiteY3" fmla="*/ 67026 h 78445"/>
                <a:gd name="connsiteX4" fmla="*/ 13575 w 70500"/>
                <a:gd name="connsiteY4" fmla="*/ 39641 h 78445"/>
                <a:gd name="connsiteX5" fmla="*/ 41739 w 70500"/>
                <a:gd name="connsiteY5" fmla="*/ 11902 h 78445"/>
                <a:gd name="connsiteX6" fmla="*/ 50773 w 70500"/>
                <a:gd name="connsiteY6" fmla="*/ 12432 h 78445"/>
                <a:gd name="connsiteX7" fmla="*/ 51482 w 70500"/>
                <a:gd name="connsiteY7" fmla="*/ 14376 h 78445"/>
                <a:gd name="connsiteX8" fmla="*/ 59984 w 70500"/>
                <a:gd name="connsiteY8" fmla="*/ 22503 h 78445"/>
                <a:gd name="connsiteX9" fmla="*/ 68664 w 70500"/>
                <a:gd name="connsiteY9" fmla="*/ 13846 h 78445"/>
                <a:gd name="connsiteX10" fmla="*/ 42094 w 70500"/>
                <a:gd name="connsiteY10" fmla="*/ 241 h 78445"/>
                <a:gd name="connsiteX11" fmla="*/ 113 w 70500"/>
                <a:gd name="connsiteY11" fmla="*/ 39641 h 78445"/>
                <a:gd name="connsiteX12" fmla="*/ 39791 w 70500"/>
                <a:gd name="connsiteY12" fmla="*/ 78687 h 78445"/>
                <a:gd name="connsiteX13" fmla="*/ 70613 w 70500"/>
                <a:gd name="connsiteY13" fmla="*/ 58722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613" y="58722"/>
                  </a:moveTo>
                  <a:cubicBezTo>
                    <a:pt x="70613" y="54835"/>
                    <a:pt x="67601" y="53245"/>
                    <a:pt x="63881" y="53245"/>
                  </a:cubicBezTo>
                  <a:cubicBezTo>
                    <a:pt x="61402" y="53245"/>
                    <a:pt x="58922" y="53245"/>
                    <a:pt x="57327" y="57309"/>
                  </a:cubicBezTo>
                  <a:cubicBezTo>
                    <a:pt x="54139" y="65083"/>
                    <a:pt x="47054" y="67026"/>
                    <a:pt x="40677" y="67026"/>
                  </a:cubicBezTo>
                  <a:cubicBezTo>
                    <a:pt x="25974" y="67026"/>
                    <a:pt x="13575" y="55012"/>
                    <a:pt x="13575" y="39641"/>
                  </a:cubicBezTo>
                  <a:cubicBezTo>
                    <a:pt x="13575" y="30630"/>
                    <a:pt x="19243" y="11902"/>
                    <a:pt x="41739" y="11902"/>
                  </a:cubicBezTo>
                  <a:cubicBezTo>
                    <a:pt x="46876" y="11902"/>
                    <a:pt x="49888" y="12255"/>
                    <a:pt x="50773" y="12432"/>
                  </a:cubicBezTo>
                  <a:cubicBezTo>
                    <a:pt x="51305" y="12609"/>
                    <a:pt x="51482" y="12785"/>
                    <a:pt x="51482" y="14376"/>
                  </a:cubicBezTo>
                  <a:cubicBezTo>
                    <a:pt x="51836" y="19499"/>
                    <a:pt x="55556" y="22503"/>
                    <a:pt x="59984" y="22503"/>
                  </a:cubicBezTo>
                  <a:cubicBezTo>
                    <a:pt x="65299" y="22503"/>
                    <a:pt x="68664" y="18616"/>
                    <a:pt x="68664" y="13846"/>
                  </a:cubicBezTo>
                  <a:cubicBezTo>
                    <a:pt x="68664" y="241"/>
                    <a:pt x="50242" y="241"/>
                    <a:pt x="42094" y="241"/>
                  </a:cubicBezTo>
                  <a:cubicBezTo>
                    <a:pt x="10564" y="241"/>
                    <a:pt x="113" y="24623"/>
                    <a:pt x="113" y="39641"/>
                  </a:cubicBezTo>
                  <a:cubicBezTo>
                    <a:pt x="113" y="60842"/>
                    <a:pt x="17118" y="78687"/>
                    <a:pt x="39791" y="78687"/>
                  </a:cubicBezTo>
                  <a:cubicBezTo>
                    <a:pt x="64944" y="78687"/>
                    <a:pt x="70613" y="61726"/>
                    <a:pt x="70613" y="58722"/>
                  </a:cubicBezTo>
                  <a:close/>
                </a:path>
              </a:pathLst>
            </a:custGeom>
            <a:solidFill>
              <a:srgbClr val="000000"/>
            </a:solidFill>
            <a:ln w="35560" cap="flat">
              <a:noFill/>
              <a:prstDash val="solid"/>
              <a:miter/>
            </a:ln>
          </p:spPr>
          <p:txBody>
            <a:bodyPr rtlCol="0" anchor="ctr"/>
            <a:lstStyle/>
            <a:p>
              <a:endParaRPr lang="en-US"/>
            </a:p>
          </p:txBody>
        </p:sp>
        <p:sp>
          <p:nvSpPr>
            <p:cNvPr id="516" name="Freeform: Shape 515">
              <a:extLst>
                <a:ext uri="{FF2B5EF4-FFF2-40B4-BE49-F238E27FC236}">
                  <a16:creationId xmlns:a16="http://schemas.microsoft.com/office/drawing/2014/main" id="{AD910383-B5DE-A80A-3E9E-963EF9D44121}"/>
                </a:ext>
              </a:extLst>
            </p:cNvPr>
            <p:cNvSpPr/>
            <p:nvPr>
              <p:custDataLst>
                <p:tags r:id="rId444"/>
              </p:custDataLst>
            </p:nvPr>
          </p:nvSpPr>
          <p:spPr>
            <a:xfrm>
              <a:off x="5565257" y="8397704"/>
              <a:ext cx="10122" cy="252398"/>
            </a:xfrm>
            <a:custGeom>
              <a:avLst/>
              <a:gdLst>
                <a:gd name="connsiteX0" fmla="*/ 10240 w 10122"/>
                <a:gd name="connsiteY0" fmla="*/ 9325 h 252398"/>
                <a:gd name="connsiteX1" fmla="*/ 5179 w 10122"/>
                <a:gd name="connsiteY1" fmla="*/ 239 h 252398"/>
                <a:gd name="connsiteX2" fmla="*/ 118 w 10122"/>
                <a:gd name="connsiteY2" fmla="*/ 9325 h 252398"/>
                <a:gd name="connsiteX3" fmla="*/ 118 w 10122"/>
                <a:gd name="connsiteY3" fmla="*/ 243551 h 252398"/>
                <a:gd name="connsiteX4" fmla="*/ 5179 w 10122"/>
                <a:gd name="connsiteY4" fmla="*/ 252638 h 252398"/>
                <a:gd name="connsiteX5" fmla="*/ 10240 w 10122"/>
                <a:gd name="connsiteY5" fmla="*/ 243551 h 252398"/>
                <a:gd name="connsiteX6" fmla="*/ 10240 w 10122"/>
                <a:gd name="connsiteY6" fmla="*/ 9325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40" y="9325"/>
                  </a:moveTo>
                  <a:cubicBezTo>
                    <a:pt x="10240" y="4782"/>
                    <a:pt x="10240" y="239"/>
                    <a:pt x="5179" y="239"/>
                  </a:cubicBezTo>
                  <a:cubicBezTo>
                    <a:pt x="118" y="239"/>
                    <a:pt x="118" y="4782"/>
                    <a:pt x="118" y="9325"/>
                  </a:cubicBezTo>
                  <a:lnTo>
                    <a:pt x="118" y="243551"/>
                  </a:lnTo>
                  <a:cubicBezTo>
                    <a:pt x="118" y="248094"/>
                    <a:pt x="118" y="252638"/>
                    <a:pt x="5179" y="252638"/>
                  </a:cubicBezTo>
                  <a:cubicBezTo>
                    <a:pt x="10240" y="252638"/>
                    <a:pt x="10240" y="248094"/>
                    <a:pt x="10240" y="243551"/>
                  </a:cubicBezTo>
                  <a:lnTo>
                    <a:pt x="10240" y="9325"/>
                  </a:lnTo>
                  <a:close/>
                </a:path>
              </a:pathLst>
            </a:custGeom>
            <a:solidFill>
              <a:srgbClr val="000000"/>
            </a:solidFill>
            <a:ln w="25400" cap="flat">
              <a:noFill/>
              <a:prstDash val="solid"/>
              <a:miter/>
            </a:ln>
          </p:spPr>
          <p:txBody>
            <a:bodyPr rtlCol="0" anchor="ctr"/>
            <a:lstStyle/>
            <a:p>
              <a:endParaRPr lang="en-US"/>
            </a:p>
          </p:txBody>
        </p:sp>
        <p:sp>
          <p:nvSpPr>
            <p:cNvPr id="517" name="Freeform: Shape 516">
              <a:extLst>
                <a:ext uri="{FF2B5EF4-FFF2-40B4-BE49-F238E27FC236}">
                  <a16:creationId xmlns:a16="http://schemas.microsoft.com/office/drawing/2014/main" id="{B5D1B4F1-C3C8-E56C-2B17-8AD8DF628E82}"/>
                </a:ext>
              </a:extLst>
            </p:cNvPr>
            <p:cNvSpPr/>
            <p:nvPr>
              <p:custDataLst>
                <p:tags r:id="rId445"/>
              </p:custDataLst>
            </p:nvPr>
          </p:nvSpPr>
          <p:spPr>
            <a:xfrm>
              <a:off x="5597338" y="8475443"/>
              <a:ext cx="132092" cy="160525"/>
            </a:xfrm>
            <a:custGeom>
              <a:avLst/>
              <a:gdLst>
                <a:gd name="connsiteX0" fmla="*/ 19606 w 132092"/>
                <a:gd name="connsiteY0" fmla="*/ 142592 h 160525"/>
                <a:gd name="connsiteX1" fmla="*/ 5941 w 132092"/>
                <a:gd name="connsiteY1" fmla="*/ 152940 h 160525"/>
                <a:gd name="connsiteX2" fmla="*/ 121 w 132092"/>
                <a:gd name="connsiteY2" fmla="*/ 157736 h 160525"/>
                <a:gd name="connsiteX3" fmla="*/ 3410 w 132092"/>
                <a:gd name="connsiteY3" fmla="*/ 160764 h 160525"/>
                <a:gd name="connsiteX4" fmla="*/ 24667 w 132092"/>
                <a:gd name="connsiteY4" fmla="*/ 160007 h 160525"/>
                <a:gd name="connsiteX5" fmla="*/ 49719 w 132092"/>
                <a:gd name="connsiteY5" fmla="*/ 160764 h 160525"/>
                <a:gd name="connsiteX6" fmla="*/ 54274 w 132092"/>
                <a:gd name="connsiteY6" fmla="*/ 155716 h 160525"/>
                <a:gd name="connsiteX7" fmla="*/ 48200 w 132092"/>
                <a:gd name="connsiteY7" fmla="*/ 152940 h 160525"/>
                <a:gd name="connsiteX8" fmla="*/ 35548 w 132092"/>
                <a:gd name="connsiteY8" fmla="*/ 148902 h 160525"/>
                <a:gd name="connsiteX9" fmla="*/ 47947 w 132092"/>
                <a:gd name="connsiteY9" fmla="*/ 98422 h 160525"/>
                <a:gd name="connsiteX10" fmla="*/ 71228 w 132092"/>
                <a:gd name="connsiteY10" fmla="*/ 114575 h 160525"/>
                <a:gd name="connsiteX11" fmla="*/ 132213 w 132092"/>
                <a:gd name="connsiteY11" fmla="*/ 40623 h 160525"/>
                <a:gd name="connsiteX12" fmla="*/ 98558 w 132092"/>
                <a:gd name="connsiteY12" fmla="*/ 239 h 160525"/>
                <a:gd name="connsiteX13" fmla="*/ 65408 w 132092"/>
                <a:gd name="connsiteY13" fmla="*/ 19169 h 160525"/>
                <a:gd name="connsiteX14" fmla="*/ 42633 w 132092"/>
                <a:gd name="connsiteY14" fmla="*/ 239 h 160525"/>
                <a:gd name="connsiteX15" fmla="*/ 23907 w 132092"/>
                <a:gd name="connsiteY15" fmla="*/ 14625 h 160525"/>
                <a:gd name="connsiteX16" fmla="*/ 16063 w 132092"/>
                <a:gd name="connsiteY16" fmla="*/ 39108 h 160525"/>
                <a:gd name="connsiteX17" fmla="*/ 19100 w 132092"/>
                <a:gd name="connsiteY17" fmla="*/ 41632 h 160525"/>
                <a:gd name="connsiteX18" fmla="*/ 23401 w 132092"/>
                <a:gd name="connsiteY18" fmla="*/ 35827 h 160525"/>
                <a:gd name="connsiteX19" fmla="*/ 41874 w 132092"/>
                <a:gd name="connsiteY19" fmla="*/ 5791 h 160525"/>
                <a:gd name="connsiteX20" fmla="*/ 49719 w 132092"/>
                <a:gd name="connsiteY20" fmla="*/ 17402 h 160525"/>
                <a:gd name="connsiteX21" fmla="*/ 47947 w 132092"/>
                <a:gd name="connsiteY21" fmla="*/ 30274 h 160525"/>
                <a:gd name="connsiteX22" fmla="*/ 19606 w 132092"/>
                <a:gd name="connsiteY22" fmla="*/ 142592 h 160525"/>
                <a:gd name="connsiteX23" fmla="*/ 64143 w 132092"/>
                <a:gd name="connsiteY23" fmla="*/ 33051 h 160525"/>
                <a:gd name="connsiteX24" fmla="*/ 77301 w 132092"/>
                <a:gd name="connsiteY24" fmla="*/ 15383 h 160525"/>
                <a:gd name="connsiteX25" fmla="*/ 97798 w 132092"/>
                <a:gd name="connsiteY25" fmla="*/ 5791 h 160525"/>
                <a:gd name="connsiteX26" fmla="*/ 113994 w 132092"/>
                <a:gd name="connsiteY26" fmla="*/ 29517 h 160525"/>
                <a:gd name="connsiteX27" fmla="*/ 101088 w 132092"/>
                <a:gd name="connsiteY27" fmla="*/ 83026 h 160525"/>
                <a:gd name="connsiteX28" fmla="*/ 70975 w 132092"/>
                <a:gd name="connsiteY28" fmla="*/ 109023 h 160525"/>
                <a:gd name="connsiteX29" fmla="*/ 50984 w 132092"/>
                <a:gd name="connsiteY29" fmla="*/ 86559 h 160525"/>
                <a:gd name="connsiteX30" fmla="*/ 51743 w 132092"/>
                <a:gd name="connsiteY30" fmla="*/ 82521 h 160525"/>
                <a:gd name="connsiteX31" fmla="*/ 64143 w 132092"/>
                <a:gd name="connsiteY31" fmla="*/ 33051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606" y="142592"/>
                  </a:moveTo>
                  <a:cubicBezTo>
                    <a:pt x="17581" y="151173"/>
                    <a:pt x="17075" y="152940"/>
                    <a:pt x="5941" y="152940"/>
                  </a:cubicBezTo>
                  <a:cubicBezTo>
                    <a:pt x="2904" y="152940"/>
                    <a:pt x="121" y="152940"/>
                    <a:pt x="121" y="157736"/>
                  </a:cubicBezTo>
                  <a:cubicBezTo>
                    <a:pt x="121" y="159755"/>
                    <a:pt x="1386" y="160764"/>
                    <a:pt x="3410" y="160764"/>
                  </a:cubicBezTo>
                  <a:cubicBezTo>
                    <a:pt x="10243" y="160764"/>
                    <a:pt x="17581" y="160007"/>
                    <a:pt x="24667" y="160007"/>
                  </a:cubicBezTo>
                  <a:cubicBezTo>
                    <a:pt x="33017" y="160007"/>
                    <a:pt x="41621" y="160764"/>
                    <a:pt x="49719" y="160764"/>
                  </a:cubicBezTo>
                  <a:cubicBezTo>
                    <a:pt x="50984" y="160764"/>
                    <a:pt x="54274" y="160764"/>
                    <a:pt x="54274" y="155716"/>
                  </a:cubicBezTo>
                  <a:cubicBezTo>
                    <a:pt x="54274" y="152940"/>
                    <a:pt x="51743" y="152940"/>
                    <a:pt x="48200" y="152940"/>
                  </a:cubicBezTo>
                  <a:cubicBezTo>
                    <a:pt x="35548" y="152940"/>
                    <a:pt x="35548" y="151173"/>
                    <a:pt x="35548" y="148902"/>
                  </a:cubicBezTo>
                  <a:cubicBezTo>
                    <a:pt x="35548" y="145873"/>
                    <a:pt x="46176" y="104732"/>
                    <a:pt x="47947" y="98422"/>
                  </a:cubicBezTo>
                  <a:cubicBezTo>
                    <a:pt x="51237" y="105741"/>
                    <a:pt x="58322" y="114575"/>
                    <a:pt x="71228" y="114575"/>
                  </a:cubicBezTo>
                  <a:cubicBezTo>
                    <a:pt x="100582" y="114575"/>
                    <a:pt x="132213" y="77725"/>
                    <a:pt x="132213" y="40623"/>
                  </a:cubicBezTo>
                  <a:cubicBezTo>
                    <a:pt x="132213" y="16897"/>
                    <a:pt x="117789" y="239"/>
                    <a:pt x="98558" y="239"/>
                  </a:cubicBezTo>
                  <a:cubicBezTo>
                    <a:pt x="85905" y="239"/>
                    <a:pt x="73759" y="9325"/>
                    <a:pt x="65408" y="19169"/>
                  </a:cubicBezTo>
                  <a:cubicBezTo>
                    <a:pt x="62877" y="5539"/>
                    <a:pt x="51996" y="239"/>
                    <a:pt x="42633" y="239"/>
                  </a:cubicBezTo>
                  <a:cubicBezTo>
                    <a:pt x="30993" y="239"/>
                    <a:pt x="26185" y="10082"/>
                    <a:pt x="23907" y="14625"/>
                  </a:cubicBezTo>
                  <a:cubicBezTo>
                    <a:pt x="19353" y="23207"/>
                    <a:pt x="16063" y="38351"/>
                    <a:pt x="16063" y="39108"/>
                  </a:cubicBezTo>
                  <a:cubicBezTo>
                    <a:pt x="16063" y="41632"/>
                    <a:pt x="18593" y="41632"/>
                    <a:pt x="19100" y="41632"/>
                  </a:cubicBezTo>
                  <a:cubicBezTo>
                    <a:pt x="21630" y="41632"/>
                    <a:pt x="21883" y="41380"/>
                    <a:pt x="23401" y="35827"/>
                  </a:cubicBezTo>
                  <a:cubicBezTo>
                    <a:pt x="27703" y="17907"/>
                    <a:pt x="32764" y="5791"/>
                    <a:pt x="41874" y="5791"/>
                  </a:cubicBezTo>
                  <a:cubicBezTo>
                    <a:pt x="46176" y="5791"/>
                    <a:pt x="49719" y="7811"/>
                    <a:pt x="49719" y="17402"/>
                  </a:cubicBezTo>
                  <a:cubicBezTo>
                    <a:pt x="49719" y="23207"/>
                    <a:pt x="48960" y="25983"/>
                    <a:pt x="47947" y="30274"/>
                  </a:cubicBezTo>
                  <a:lnTo>
                    <a:pt x="19606" y="142592"/>
                  </a:lnTo>
                  <a:close/>
                  <a:moveTo>
                    <a:pt x="64143" y="33051"/>
                  </a:moveTo>
                  <a:cubicBezTo>
                    <a:pt x="65914" y="26236"/>
                    <a:pt x="72746" y="19169"/>
                    <a:pt x="77301" y="15383"/>
                  </a:cubicBezTo>
                  <a:cubicBezTo>
                    <a:pt x="86158" y="7558"/>
                    <a:pt x="93497" y="5791"/>
                    <a:pt x="97798" y="5791"/>
                  </a:cubicBezTo>
                  <a:cubicBezTo>
                    <a:pt x="107920" y="5791"/>
                    <a:pt x="113994" y="14625"/>
                    <a:pt x="113994" y="29517"/>
                  </a:cubicBezTo>
                  <a:cubicBezTo>
                    <a:pt x="113994" y="44408"/>
                    <a:pt x="105643" y="73434"/>
                    <a:pt x="101088" y="83026"/>
                  </a:cubicBezTo>
                  <a:cubicBezTo>
                    <a:pt x="92484" y="100693"/>
                    <a:pt x="80338" y="109023"/>
                    <a:pt x="70975" y="109023"/>
                  </a:cubicBezTo>
                  <a:cubicBezTo>
                    <a:pt x="54274" y="109023"/>
                    <a:pt x="50984" y="88074"/>
                    <a:pt x="50984" y="86559"/>
                  </a:cubicBezTo>
                  <a:cubicBezTo>
                    <a:pt x="50984" y="86054"/>
                    <a:pt x="50984" y="85550"/>
                    <a:pt x="51743" y="82521"/>
                  </a:cubicBezTo>
                  <a:lnTo>
                    <a:pt x="64143" y="33051"/>
                  </a:lnTo>
                  <a:close/>
                </a:path>
              </a:pathLst>
            </a:custGeom>
            <a:solidFill>
              <a:srgbClr val="000000"/>
            </a:solidFill>
            <a:ln w="25400" cap="flat">
              <a:noFill/>
              <a:prstDash val="solid"/>
              <a:miter/>
            </a:ln>
          </p:spPr>
          <p:txBody>
            <a:bodyPr rtlCol="0" anchor="ctr"/>
            <a:lstStyle/>
            <a:p>
              <a:endParaRPr lang="en-US"/>
            </a:p>
          </p:txBody>
        </p:sp>
        <p:sp>
          <p:nvSpPr>
            <p:cNvPr id="518" name="Freeform: Shape 517">
              <a:extLst>
                <a:ext uri="{FF2B5EF4-FFF2-40B4-BE49-F238E27FC236}">
                  <a16:creationId xmlns:a16="http://schemas.microsoft.com/office/drawing/2014/main" id="{1CC72930-BED6-C8FA-3CA1-3B5319462EC9}"/>
                </a:ext>
              </a:extLst>
            </p:cNvPr>
            <p:cNvSpPr/>
            <p:nvPr>
              <p:custDataLst>
                <p:tags r:id="rId446"/>
              </p:custDataLst>
            </p:nvPr>
          </p:nvSpPr>
          <p:spPr>
            <a:xfrm>
              <a:off x="5752060" y="8507548"/>
              <a:ext cx="64477" cy="117314"/>
            </a:xfrm>
            <a:custGeom>
              <a:avLst/>
              <a:gdLst>
                <a:gd name="connsiteX0" fmla="*/ 40158 w 64477"/>
                <a:gd name="connsiteY0" fmla="*/ 5187 h 117314"/>
                <a:gd name="connsiteX1" fmla="*/ 34844 w 64477"/>
                <a:gd name="connsiteY1" fmla="*/ 240 h 117314"/>
                <a:gd name="connsiteX2" fmla="*/ 126 w 64477"/>
                <a:gd name="connsiteY2" fmla="*/ 11548 h 117314"/>
                <a:gd name="connsiteX3" fmla="*/ 126 w 64477"/>
                <a:gd name="connsiteY3" fmla="*/ 17908 h 117314"/>
                <a:gd name="connsiteX4" fmla="*/ 25810 w 64477"/>
                <a:gd name="connsiteY4" fmla="*/ 12961 h 117314"/>
                <a:gd name="connsiteX5" fmla="*/ 25810 w 64477"/>
                <a:gd name="connsiteY5" fmla="*/ 103067 h 117314"/>
                <a:gd name="connsiteX6" fmla="*/ 8097 w 64477"/>
                <a:gd name="connsiteY6" fmla="*/ 111195 h 117314"/>
                <a:gd name="connsiteX7" fmla="*/ 1366 w 64477"/>
                <a:gd name="connsiteY7" fmla="*/ 111195 h 117314"/>
                <a:gd name="connsiteX8" fmla="*/ 1366 w 64477"/>
                <a:gd name="connsiteY8" fmla="*/ 117555 h 117314"/>
                <a:gd name="connsiteX9" fmla="*/ 32896 w 64477"/>
                <a:gd name="connsiteY9" fmla="*/ 116848 h 117314"/>
                <a:gd name="connsiteX10" fmla="*/ 64603 w 64477"/>
                <a:gd name="connsiteY10" fmla="*/ 117555 h 117314"/>
                <a:gd name="connsiteX11" fmla="*/ 64603 w 64477"/>
                <a:gd name="connsiteY11" fmla="*/ 111195 h 117314"/>
                <a:gd name="connsiteX12" fmla="*/ 57872 w 64477"/>
                <a:gd name="connsiteY12" fmla="*/ 111195 h 117314"/>
                <a:gd name="connsiteX13" fmla="*/ 40158 w 64477"/>
                <a:gd name="connsiteY13" fmla="*/ 103067 h 117314"/>
                <a:gd name="connsiteX14" fmla="*/ 40158 w 64477"/>
                <a:gd name="connsiteY14" fmla="*/ 5187 h 11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314">
                  <a:moveTo>
                    <a:pt x="40158" y="5187"/>
                  </a:moveTo>
                  <a:cubicBezTo>
                    <a:pt x="40158" y="417"/>
                    <a:pt x="39804" y="240"/>
                    <a:pt x="34844" y="240"/>
                  </a:cubicBezTo>
                  <a:cubicBezTo>
                    <a:pt x="23508" y="11371"/>
                    <a:pt x="7388" y="11548"/>
                    <a:pt x="126" y="11548"/>
                  </a:cubicBezTo>
                  <a:lnTo>
                    <a:pt x="126" y="17908"/>
                  </a:lnTo>
                  <a:cubicBezTo>
                    <a:pt x="4377" y="17908"/>
                    <a:pt x="16068" y="17908"/>
                    <a:pt x="25810" y="12961"/>
                  </a:cubicBezTo>
                  <a:lnTo>
                    <a:pt x="25810" y="103067"/>
                  </a:lnTo>
                  <a:cubicBezTo>
                    <a:pt x="25810" y="108898"/>
                    <a:pt x="25810" y="111195"/>
                    <a:pt x="8097" y="111195"/>
                  </a:cubicBezTo>
                  <a:lnTo>
                    <a:pt x="1366" y="111195"/>
                  </a:lnTo>
                  <a:lnTo>
                    <a:pt x="1366" y="117555"/>
                  </a:lnTo>
                  <a:cubicBezTo>
                    <a:pt x="4554" y="117378"/>
                    <a:pt x="26342" y="116848"/>
                    <a:pt x="32896" y="116848"/>
                  </a:cubicBezTo>
                  <a:cubicBezTo>
                    <a:pt x="38387" y="116848"/>
                    <a:pt x="60706" y="117378"/>
                    <a:pt x="64603" y="117555"/>
                  </a:cubicBezTo>
                  <a:lnTo>
                    <a:pt x="64603" y="111195"/>
                  </a:lnTo>
                  <a:lnTo>
                    <a:pt x="57872" y="111195"/>
                  </a:lnTo>
                  <a:cubicBezTo>
                    <a:pt x="40158" y="111195"/>
                    <a:pt x="40158" y="108898"/>
                    <a:pt x="40158" y="103067"/>
                  </a:cubicBezTo>
                  <a:lnTo>
                    <a:pt x="40158" y="5187"/>
                  </a:lnTo>
                  <a:close/>
                </a:path>
              </a:pathLst>
            </a:custGeom>
            <a:solidFill>
              <a:srgbClr val="000000"/>
            </a:solidFill>
            <a:ln w="25400" cap="flat">
              <a:noFill/>
              <a:prstDash val="solid"/>
              <a:miter/>
            </a:ln>
          </p:spPr>
          <p:txBody>
            <a:bodyPr rtlCol="0" anchor="ctr"/>
            <a:lstStyle/>
            <a:p>
              <a:endParaRPr lang="en-US"/>
            </a:p>
          </p:txBody>
        </p:sp>
        <p:sp>
          <p:nvSpPr>
            <p:cNvPr id="519" name="Freeform: Shape 518">
              <a:extLst>
                <a:ext uri="{FF2B5EF4-FFF2-40B4-BE49-F238E27FC236}">
                  <a16:creationId xmlns:a16="http://schemas.microsoft.com/office/drawing/2014/main" id="{06840497-A7C1-48F3-383C-0E5F41EDEEE0}"/>
                </a:ext>
              </a:extLst>
            </p:cNvPr>
            <p:cNvSpPr/>
            <p:nvPr>
              <p:custDataLst>
                <p:tags r:id="rId447"/>
              </p:custDataLst>
            </p:nvPr>
          </p:nvSpPr>
          <p:spPr>
            <a:xfrm>
              <a:off x="5868037" y="8560249"/>
              <a:ext cx="29606" cy="75467"/>
            </a:xfrm>
            <a:custGeom>
              <a:avLst/>
              <a:gdLst>
                <a:gd name="connsiteX0" fmla="*/ 29737 w 29606"/>
                <a:gd name="connsiteY0" fmla="*/ 26741 h 75467"/>
                <a:gd name="connsiteX1" fmla="*/ 13542 w 29606"/>
                <a:gd name="connsiteY1" fmla="*/ 239 h 75467"/>
                <a:gd name="connsiteX2" fmla="*/ 130 w 29606"/>
                <a:gd name="connsiteY2" fmla="*/ 13616 h 75467"/>
                <a:gd name="connsiteX3" fmla="*/ 13542 w 29606"/>
                <a:gd name="connsiteY3" fmla="*/ 26993 h 75467"/>
                <a:gd name="connsiteX4" fmla="*/ 22399 w 29606"/>
                <a:gd name="connsiteY4" fmla="*/ 23712 h 75467"/>
                <a:gd name="connsiteX5" fmla="*/ 23664 w 29606"/>
                <a:gd name="connsiteY5" fmla="*/ 22955 h 75467"/>
                <a:gd name="connsiteX6" fmla="*/ 24170 w 29606"/>
                <a:gd name="connsiteY6" fmla="*/ 26741 h 75467"/>
                <a:gd name="connsiteX7" fmla="*/ 6963 w 29606"/>
                <a:gd name="connsiteY7" fmla="*/ 68891 h 75467"/>
                <a:gd name="connsiteX8" fmla="*/ 4179 w 29606"/>
                <a:gd name="connsiteY8" fmla="*/ 72930 h 75467"/>
                <a:gd name="connsiteX9" fmla="*/ 6710 w 29606"/>
                <a:gd name="connsiteY9" fmla="*/ 75706 h 75467"/>
                <a:gd name="connsiteX10" fmla="*/ 29737 w 29606"/>
                <a:gd name="connsiteY10" fmla="*/ 26741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737" y="26741"/>
                  </a:moveTo>
                  <a:cubicBezTo>
                    <a:pt x="29737" y="10082"/>
                    <a:pt x="23411" y="239"/>
                    <a:pt x="13542" y="239"/>
                  </a:cubicBezTo>
                  <a:cubicBezTo>
                    <a:pt x="5191" y="239"/>
                    <a:pt x="130" y="6549"/>
                    <a:pt x="130" y="13616"/>
                  </a:cubicBezTo>
                  <a:cubicBezTo>
                    <a:pt x="130" y="20431"/>
                    <a:pt x="5191" y="26993"/>
                    <a:pt x="13542" y="26993"/>
                  </a:cubicBezTo>
                  <a:cubicBezTo>
                    <a:pt x="16578" y="26993"/>
                    <a:pt x="19868" y="25983"/>
                    <a:pt x="22399" y="23712"/>
                  </a:cubicBezTo>
                  <a:cubicBezTo>
                    <a:pt x="23158" y="23207"/>
                    <a:pt x="23411" y="22955"/>
                    <a:pt x="23664" y="22955"/>
                  </a:cubicBezTo>
                  <a:cubicBezTo>
                    <a:pt x="23917" y="22955"/>
                    <a:pt x="24170" y="23207"/>
                    <a:pt x="24170" y="26741"/>
                  </a:cubicBezTo>
                  <a:cubicBezTo>
                    <a:pt x="24170" y="45418"/>
                    <a:pt x="15313" y="60562"/>
                    <a:pt x="6963" y="68891"/>
                  </a:cubicBezTo>
                  <a:cubicBezTo>
                    <a:pt x="4179" y="71668"/>
                    <a:pt x="4179" y="72172"/>
                    <a:pt x="4179" y="72930"/>
                  </a:cubicBezTo>
                  <a:cubicBezTo>
                    <a:pt x="4179" y="74696"/>
                    <a:pt x="5444" y="75706"/>
                    <a:pt x="6710" y="75706"/>
                  </a:cubicBezTo>
                  <a:cubicBezTo>
                    <a:pt x="9493" y="75706"/>
                    <a:pt x="29737" y="56271"/>
                    <a:pt x="29737" y="26741"/>
                  </a:cubicBezTo>
                  <a:close/>
                </a:path>
              </a:pathLst>
            </a:custGeom>
            <a:solidFill>
              <a:srgbClr val="000000"/>
            </a:solidFill>
            <a:ln w="25400" cap="flat">
              <a:noFill/>
              <a:prstDash val="solid"/>
              <a:miter/>
            </a:ln>
          </p:spPr>
          <p:txBody>
            <a:bodyPr rtlCol="0" anchor="ctr"/>
            <a:lstStyle/>
            <a:p>
              <a:endParaRPr lang="en-US"/>
            </a:p>
          </p:txBody>
        </p:sp>
        <p:sp>
          <p:nvSpPr>
            <p:cNvPr id="520" name="Freeform: Shape 519">
              <a:extLst>
                <a:ext uri="{FF2B5EF4-FFF2-40B4-BE49-F238E27FC236}">
                  <a16:creationId xmlns:a16="http://schemas.microsoft.com/office/drawing/2014/main" id="{7BDD933B-0CF7-3A1C-60DE-93F82B96507F}"/>
                </a:ext>
              </a:extLst>
            </p:cNvPr>
            <p:cNvSpPr/>
            <p:nvPr>
              <p:custDataLst>
                <p:tags r:id="rId448"/>
              </p:custDataLst>
            </p:nvPr>
          </p:nvSpPr>
          <p:spPr>
            <a:xfrm>
              <a:off x="5980503" y="8560249"/>
              <a:ext cx="26823" cy="26754"/>
            </a:xfrm>
            <a:custGeom>
              <a:avLst/>
              <a:gdLst>
                <a:gd name="connsiteX0" fmla="*/ 26958 w 26823"/>
                <a:gd name="connsiteY0" fmla="*/ 13616 h 26754"/>
                <a:gd name="connsiteX1" fmla="*/ 13546 w 26823"/>
                <a:gd name="connsiteY1" fmla="*/ 239 h 26754"/>
                <a:gd name="connsiteX2" fmla="*/ 135 w 26823"/>
                <a:gd name="connsiteY2" fmla="*/ 13616 h 26754"/>
                <a:gd name="connsiteX3" fmla="*/ 13546 w 26823"/>
                <a:gd name="connsiteY3" fmla="*/ 26993 h 26754"/>
                <a:gd name="connsiteX4" fmla="*/ 26958 w 26823"/>
                <a:gd name="connsiteY4" fmla="*/ 13616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6958" y="13616"/>
                  </a:moveTo>
                  <a:cubicBezTo>
                    <a:pt x="26958" y="6296"/>
                    <a:pt x="20885" y="239"/>
                    <a:pt x="13546" y="239"/>
                  </a:cubicBezTo>
                  <a:cubicBezTo>
                    <a:pt x="6208" y="239"/>
                    <a:pt x="135" y="6296"/>
                    <a:pt x="135" y="13616"/>
                  </a:cubicBezTo>
                  <a:cubicBezTo>
                    <a:pt x="135" y="20935"/>
                    <a:pt x="6208" y="26993"/>
                    <a:pt x="13546" y="26993"/>
                  </a:cubicBezTo>
                  <a:cubicBezTo>
                    <a:pt x="20885" y="26993"/>
                    <a:pt x="26958" y="20935"/>
                    <a:pt x="26958" y="13616"/>
                  </a:cubicBezTo>
                  <a:close/>
                </a:path>
              </a:pathLst>
            </a:custGeom>
            <a:solidFill>
              <a:srgbClr val="000000"/>
            </a:solidFill>
            <a:ln w="25400" cap="flat">
              <a:noFill/>
              <a:prstDash val="solid"/>
              <a:miter/>
            </a:ln>
          </p:spPr>
          <p:txBody>
            <a:bodyPr rtlCol="0" anchor="ctr"/>
            <a:lstStyle/>
            <a:p>
              <a:endParaRPr lang="en-US"/>
            </a:p>
          </p:txBody>
        </p:sp>
        <p:sp>
          <p:nvSpPr>
            <p:cNvPr id="521" name="Freeform: Shape 520">
              <a:extLst>
                <a:ext uri="{FF2B5EF4-FFF2-40B4-BE49-F238E27FC236}">
                  <a16:creationId xmlns:a16="http://schemas.microsoft.com/office/drawing/2014/main" id="{0116565A-D10F-D57A-9A0F-816825B528BD}"/>
                </a:ext>
              </a:extLst>
            </p:cNvPr>
            <p:cNvSpPr/>
            <p:nvPr>
              <p:custDataLst>
                <p:tags r:id="rId449"/>
              </p:custDataLst>
            </p:nvPr>
          </p:nvSpPr>
          <p:spPr>
            <a:xfrm>
              <a:off x="6092969" y="8560249"/>
              <a:ext cx="26823" cy="26754"/>
            </a:xfrm>
            <a:custGeom>
              <a:avLst/>
              <a:gdLst>
                <a:gd name="connsiteX0" fmla="*/ 26962 w 26823"/>
                <a:gd name="connsiteY0" fmla="*/ 13616 h 26754"/>
                <a:gd name="connsiteX1" fmla="*/ 13551 w 26823"/>
                <a:gd name="connsiteY1" fmla="*/ 239 h 26754"/>
                <a:gd name="connsiteX2" fmla="*/ 139 w 26823"/>
                <a:gd name="connsiteY2" fmla="*/ 13616 h 26754"/>
                <a:gd name="connsiteX3" fmla="*/ 13551 w 26823"/>
                <a:gd name="connsiteY3" fmla="*/ 26993 h 26754"/>
                <a:gd name="connsiteX4" fmla="*/ 26962 w 26823"/>
                <a:gd name="connsiteY4" fmla="*/ 13616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6962" y="13616"/>
                  </a:moveTo>
                  <a:cubicBezTo>
                    <a:pt x="26962" y="6296"/>
                    <a:pt x="20889" y="239"/>
                    <a:pt x="13551" y="239"/>
                  </a:cubicBezTo>
                  <a:cubicBezTo>
                    <a:pt x="6212" y="239"/>
                    <a:pt x="139" y="6296"/>
                    <a:pt x="139" y="13616"/>
                  </a:cubicBezTo>
                  <a:cubicBezTo>
                    <a:pt x="139" y="20935"/>
                    <a:pt x="6212" y="26993"/>
                    <a:pt x="13551" y="26993"/>
                  </a:cubicBezTo>
                  <a:cubicBezTo>
                    <a:pt x="20889" y="26993"/>
                    <a:pt x="26962" y="20935"/>
                    <a:pt x="26962" y="13616"/>
                  </a:cubicBezTo>
                  <a:close/>
                </a:path>
              </a:pathLst>
            </a:custGeom>
            <a:solidFill>
              <a:srgbClr val="000000"/>
            </a:solidFill>
            <a:ln w="25400" cap="flat">
              <a:noFill/>
              <a:prstDash val="solid"/>
              <a:miter/>
            </a:ln>
          </p:spPr>
          <p:txBody>
            <a:bodyPr rtlCol="0" anchor="ctr"/>
            <a:lstStyle/>
            <a:p>
              <a:endParaRPr lang="en-US"/>
            </a:p>
          </p:txBody>
        </p:sp>
        <p:sp>
          <p:nvSpPr>
            <p:cNvPr id="522" name="Freeform: Shape 521">
              <a:extLst>
                <a:ext uri="{FF2B5EF4-FFF2-40B4-BE49-F238E27FC236}">
                  <a16:creationId xmlns:a16="http://schemas.microsoft.com/office/drawing/2014/main" id="{C9C94E5B-6735-15DA-33E5-1D61649C3DDD}"/>
                </a:ext>
              </a:extLst>
            </p:cNvPr>
            <p:cNvSpPr/>
            <p:nvPr>
              <p:custDataLst>
                <p:tags r:id="rId450"/>
              </p:custDataLst>
            </p:nvPr>
          </p:nvSpPr>
          <p:spPr>
            <a:xfrm>
              <a:off x="6205436" y="8560249"/>
              <a:ext cx="26823" cy="26754"/>
            </a:xfrm>
            <a:custGeom>
              <a:avLst/>
              <a:gdLst>
                <a:gd name="connsiteX0" fmla="*/ 26967 w 26823"/>
                <a:gd name="connsiteY0" fmla="*/ 13616 h 26754"/>
                <a:gd name="connsiteX1" fmla="*/ 13555 w 26823"/>
                <a:gd name="connsiteY1" fmla="*/ 239 h 26754"/>
                <a:gd name="connsiteX2" fmla="*/ 143 w 26823"/>
                <a:gd name="connsiteY2" fmla="*/ 13616 h 26754"/>
                <a:gd name="connsiteX3" fmla="*/ 13555 w 26823"/>
                <a:gd name="connsiteY3" fmla="*/ 26993 h 26754"/>
                <a:gd name="connsiteX4" fmla="*/ 26967 w 26823"/>
                <a:gd name="connsiteY4" fmla="*/ 13616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6967" y="13616"/>
                  </a:moveTo>
                  <a:cubicBezTo>
                    <a:pt x="26967" y="6296"/>
                    <a:pt x="20894" y="239"/>
                    <a:pt x="13555" y="239"/>
                  </a:cubicBezTo>
                  <a:cubicBezTo>
                    <a:pt x="6217" y="239"/>
                    <a:pt x="143" y="6296"/>
                    <a:pt x="143" y="13616"/>
                  </a:cubicBezTo>
                  <a:cubicBezTo>
                    <a:pt x="143" y="20935"/>
                    <a:pt x="6217" y="26993"/>
                    <a:pt x="13555" y="26993"/>
                  </a:cubicBezTo>
                  <a:cubicBezTo>
                    <a:pt x="20894" y="26993"/>
                    <a:pt x="26967" y="20935"/>
                    <a:pt x="26967" y="13616"/>
                  </a:cubicBezTo>
                  <a:close/>
                </a:path>
              </a:pathLst>
            </a:custGeom>
            <a:solidFill>
              <a:srgbClr val="000000"/>
            </a:solidFill>
            <a:ln w="25400" cap="flat">
              <a:noFill/>
              <a:prstDash val="solid"/>
              <a:miter/>
            </a:ln>
          </p:spPr>
          <p:txBody>
            <a:bodyPr rtlCol="0" anchor="ctr"/>
            <a:lstStyle/>
            <a:p>
              <a:endParaRPr lang="en-US"/>
            </a:p>
          </p:txBody>
        </p:sp>
        <p:sp>
          <p:nvSpPr>
            <p:cNvPr id="523" name="Freeform: Shape 522">
              <a:extLst>
                <a:ext uri="{FF2B5EF4-FFF2-40B4-BE49-F238E27FC236}">
                  <a16:creationId xmlns:a16="http://schemas.microsoft.com/office/drawing/2014/main" id="{5034F6E0-2B61-7494-04EE-418CEBFA5DCB}"/>
                </a:ext>
              </a:extLst>
            </p:cNvPr>
            <p:cNvSpPr/>
            <p:nvPr>
              <p:custDataLst>
                <p:tags r:id="rId451"/>
              </p:custDataLst>
            </p:nvPr>
          </p:nvSpPr>
          <p:spPr>
            <a:xfrm>
              <a:off x="6317902" y="8560249"/>
              <a:ext cx="29606" cy="75467"/>
            </a:xfrm>
            <a:custGeom>
              <a:avLst/>
              <a:gdLst>
                <a:gd name="connsiteX0" fmla="*/ 29755 w 29606"/>
                <a:gd name="connsiteY0" fmla="*/ 26741 h 75467"/>
                <a:gd name="connsiteX1" fmla="*/ 13560 w 29606"/>
                <a:gd name="connsiteY1" fmla="*/ 239 h 75467"/>
                <a:gd name="connsiteX2" fmla="*/ 148 w 29606"/>
                <a:gd name="connsiteY2" fmla="*/ 13616 h 75467"/>
                <a:gd name="connsiteX3" fmla="*/ 13560 w 29606"/>
                <a:gd name="connsiteY3" fmla="*/ 26993 h 75467"/>
                <a:gd name="connsiteX4" fmla="*/ 22416 w 29606"/>
                <a:gd name="connsiteY4" fmla="*/ 23712 h 75467"/>
                <a:gd name="connsiteX5" fmla="*/ 23682 w 29606"/>
                <a:gd name="connsiteY5" fmla="*/ 22955 h 75467"/>
                <a:gd name="connsiteX6" fmla="*/ 24188 w 29606"/>
                <a:gd name="connsiteY6" fmla="*/ 26741 h 75467"/>
                <a:gd name="connsiteX7" fmla="*/ 6980 w 29606"/>
                <a:gd name="connsiteY7" fmla="*/ 68891 h 75467"/>
                <a:gd name="connsiteX8" fmla="*/ 4197 w 29606"/>
                <a:gd name="connsiteY8" fmla="*/ 72930 h 75467"/>
                <a:gd name="connsiteX9" fmla="*/ 6727 w 29606"/>
                <a:gd name="connsiteY9" fmla="*/ 75706 h 75467"/>
                <a:gd name="connsiteX10" fmla="*/ 29755 w 29606"/>
                <a:gd name="connsiteY10" fmla="*/ 26741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755" y="26741"/>
                  </a:moveTo>
                  <a:cubicBezTo>
                    <a:pt x="29755" y="10082"/>
                    <a:pt x="23429" y="239"/>
                    <a:pt x="13560" y="239"/>
                  </a:cubicBezTo>
                  <a:cubicBezTo>
                    <a:pt x="5209" y="239"/>
                    <a:pt x="148" y="6549"/>
                    <a:pt x="148" y="13616"/>
                  </a:cubicBezTo>
                  <a:cubicBezTo>
                    <a:pt x="148" y="20431"/>
                    <a:pt x="5209" y="26993"/>
                    <a:pt x="13560" y="26993"/>
                  </a:cubicBezTo>
                  <a:cubicBezTo>
                    <a:pt x="16596" y="26993"/>
                    <a:pt x="19886" y="25983"/>
                    <a:pt x="22416" y="23712"/>
                  </a:cubicBezTo>
                  <a:cubicBezTo>
                    <a:pt x="23176" y="23207"/>
                    <a:pt x="23429" y="22955"/>
                    <a:pt x="23682" y="22955"/>
                  </a:cubicBezTo>
                  <a:cubicBezTo>
                    <a:pt x="23935" y="22955"/>
                    <a:pt x="24188" y="23207"/>
                    <a:pt x="24188" y="26741"/>
                  </a:cubicBezTo>
                  <a:cubicBezTo>
                    <a:pt x="24188" y="45418"/>
                    <a:pt x="15331" y="60562"/>
                    <a:pt x="6980" y="68891"/>
                  </a:cubicBezTo>
                  <a:cubicBezTo>
                    <a:pt x="4197" y="71668"/>
                    <a:pt x="4197" y="72172"/>
                    <a:pt x="4197" y="72930"/>
                  </a:cubicBezTo>
                  <a:cubicBezTo>
                    <a:pt x="4197" y="74696"/>
                    <a:pt x="5462" y="75706"/>
                    <a:pt x="6727" y="75706"/>
                  </a:cubicBezTo>
                  <a:cubicBezTo>
                    <a:pt x="9511" y="75706"/>
                    <a:pt x="29755" y="56271"/>
                    <a:pt x="29755" y="26741"/>
                  </a:cubicBezTo>
                  <a:close/>
                </a:path>
              </a:pathLst>
            </a:custGeom>
            <a:solidFill>
              <a:srgbClr val="000000"/>
            </a:solidFill>
            <a:ln w="25400" cap="flat">
              <a:noFill/>
              <a:prstDash val="solid"/>
              <a:miter/>
            </a:ln>
          </p:spPr>
          <p:txBody>
            <a:bodyPr rtlCol="0" anchor="ctr"/>
            <a:lstStyle/>
            <a:p>
              <a:endParaRPr lang="en-US"/>
            </a:p>
          </p:txBody>
        </p:sp>
        <p:sp>
          <p:nvSpPr>
            <p:cNvPr id="524" name="Freeform: Shape 523">
              <a:extLst>
                <a:ext uri="{FF2B5EF4-FFF2-40B4-BE49-F238E27FC236}">
                  <a16:creationId xmlns:a16="http://schemas.microsoft.com/office/drawing/2014/main" id="{B0732E43-554A-D1EA-D3CB-9813F5538B53}"/>
                </a:ext>
              </a:extLst>
            </p:cNvPr>
            <p:cNvSpPr/>
            <p:nvPr>
              <p:custDataLst>
                <p:tags r:id="rId452"/>
              </p:custDataLst>
            </p:nvPr>
          </p:nvSpPr>
          <p:spPr>
            <a:xfrm>
              <a:off x="6400508" y="8475443"/>
              <a:ext cx="132092" cy="160525"/>
            </a:xfrm>
            <a:custGeom>
              <a:avLst/>
              <a:gdLst>
                <a:gd name="connsiteX0" fmla="*/ 19637 w 132092"/>
                <a:gd name="connsiteY0" fmla="*/ 142592 h 160525"/>
                <a:gd name="connsiteX1" fmla="*/ 5972 w 132092"/>
                <a:gd name="connsiteY1" fmla="*/ 152940 h 160525"/>
                <a:gd name="connsiteX2" fmla="*/ 152 w 132092"/>
                <a:gd name="connsiteY2" fmla="*/ 157736 h 160525"/>
                <a:gd name="connsiteX3" fmla="*/ 3442 w 132092"/>
                <a:gd name="connsiteY3" fmla="*/ 160764 h 160525"/>
                <a:gd name="connsiteX4" fmla="*/ 24698 w 132092"/>
                <a:gd name="connsiteY4" fmla="*/ 160007 h 160525"/>
                <a:gd name="connsiteX5" fmla="*/ 49750 w 132092"/>
                <a:gd name="connsiteY5" fmla="*/ 160764 h 160525"/>
                <a:gd name="connsiteX6" fmla="*/ 54305 w 132092"/>
                <a:gd name="connsiteY6" fmla="*/ 155716 h 160525"/>
                <a:gd name="connsiteX7" fmla="*/ 48232 w 132092"/>
                <a:gd name="connsiteY7" fmla="*/ 152940 h 160525"/>
                <a:gd name="connsiteX8" fmla="*/ 35579 w 132092"/>
                <a:gd name="connsiteY8" fmla="*/ 148902 h 160525"/>
                <a:gd name="connsiteX9" fmla="*/ 47979 w 132092"/>
                <a:gd name="connsiteY9" fmla="*/ 98422 h 160525"/>
                <a:gd name="connsiteX10" fmla="*/ 71260 w 132092"/>
                <a:gd name="connsiteY10" fmla="*/ 114575 h 160525"/>
                <a:gd name="connsiteX11" fmla="*/ 132245 w 132092"/>
                <a:gd name="connsiteY11" fmla="*/ 40623 h 160525"/>
                <a:gd name="connsiteX12" fmla="*/ 98589 w 132092"/>
                <a:gd name="connsiteY12" fmla="*/ 239 h 160525"/>
                <a:gd name="connsiteX13" fmla="*/ 65439 w 132092"/>
                <a:gd name="connsiteY13" fmla="*/ 19169 h 160525"/>
                <a:gd name="connsiteX14" fmla="*/ 42665 w 132092"/>
                <a:gd name="connsiteY14" fmla="*/ 239 h 160525"/>
                <a:gd name="connsiteX15" fmla="*/ 23939 w 132092"/>
                <a:gd name="connsiteY15" fmla="*/ 14625 h 160525"/>
                <a:gd name="connsiteX16" fmla="*/ 16095 w 132092"/>
                <a:gd name="connsiteY16" fmla="*/ 39108 h 160525"/>
                <a:gd name="connsiteX17" fmla="*/ 19131 w 132092"/>
                <a:gd name="connsiteY17" fmla="*/ 41632 h 160525"/>
                <a:gd name="connsiteX18" fmla="*/ 23433 w 132092"/>
                <a:gd name="connsiteY18" fmla="*/ 35827 h 160525"/>
                <a:gd name="connsiteX19" fmla="*/ 41906 w 132092"/>
                <a:gd name="connsiteY19" fmla="*/ 5791 h 160525"/>
                <a:gd name="connsiteX20" fmla="*/ 49750 w 132092"/>
                <a:gd name="connsiteY20" fmla="*/ 17402 h 160525"/>
                <a:gd name="connsiteX21" fmla="*/ 47979 w 132092"/>
                <a:gd name="connsiteY21" fmla="*/ 30274 h 160525"/>
                <a:gd name="connsiteX22" fmla="*/ 19637 w 132092"/>
                <a:gd name="connsiteY22" fmla="*/ 142592 h 160525"/>
                <a:gd name="connsiteX23" fmla="*/ 64174 w 132092"/>
                <a:gd name="connsiteY23" fmla="*/ 33051 h 160525"/>
                <a:gd name="connsiteX24" fmla="*/ 77333 w 132092"/>
                <a:gd name="connsiteY24" fmla="*/ 15383 h 160525"/>
                <a:gd name="connsiteX25" fmla="*/ 97830 w 132092"/>
                <a:gd name="connsiteY25" fmla="*/ 5791 h 160525"/>
                <a:gd name="connsiteX26" fmla="*/ 114025 w 132092"/>
                <a:gd name="connsiteY26" fmla="*/ 29517 h 160525"/>
                <a:gd name="connsiteX27" fmla="*/ 101120 w 132092"/>
                <a:gd name="connsiteY27" fmla="*/ 83026 h 160525"/>
                <a:gd name="connsiteX28" fmla="*/ 71007 w 132092"/>
                <a:gd name="connsiteY28" fmla="*/ 109023 h 160525"/>
                <a:gd name="connsiteX29" fmla="*/ 51016 w 132092"/>
                <a:gd name="connsiteY29" fmla="*/ 86559 h 160525"/>
                <a:gd name="connsiteX30" fmla="*/ 51775 w 132092"/>
                <a:gd name="connsiteY30" fmla="*/ 82521 h 160525"/>
                <a:gd name="connsiteX31" fmla="*/ 64174 w 132092"/>
                <a:gd name="connsiteY31" fmla="*/ 33051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637" y="142592"/>
                  </a:moveTo>
                  <a:cubicBezTo>
                    <a:pt x="17613" y="151173"/>
                    <a:pt x="17107" y="152940"/>
                    <a:pt x="5972" y="152940"/>
                  </a:cubicBezTo>
                  <a:cubicBezTo>
                    <a:pt x="2936" y="152940"/>
                    <a:pt x="152" y="152940"/>
                    <a:pt x="152" y="157736"/>
                  </a:cubicBezTo>
                  <a:cubicBezTo>
                    <a:pt x="152" y="159755"/>
                    <a:pt x="1418" y="160764"/>
                    <a:pt x="3442" y="160764"/>
                  </a:cubicBezTo>
                  <a:cubicBezTo>
                    <a:pt x="10274" y="160764"/>
                    <a:pt x="17613" y="160007"/>
                    <a:pt x="24698" y="160007"/>
                  </a:cubicBezTo>
                  <a:cubicBezTo>
                    <a:pt x="33049" y="160007"/>
                    <a:pt x="41653" y="160764"/>
                    <a:pt x="49750" y="160764"/>
                  </a:cubicBezTo>
                  <a:cubicBezTo>
                    <a:pt x="51016" y="160764"/>
                    <a:pt x="54305" y="160764"/>
                    <a:pt x="54305" y="155716"/>
                  </a:cubicBezTo>
                  <a:cubicBezTo>
                    <a:pt x="54305" y="152940"/>
                    <a:pt x="51775" y="152940"/>
                    <a:pt x="48232" y="152940"/>
                  </a:cubicBezTo>
                  <a:cubicBezTo>
                    <a:pt x="35579" y="152940"/>
                    <a:pt x="35579" y="151173"/>
                    <a:pt x="35579" y="148902"/>
                  </a:cubicBezTo>
                  <a:cubicBezTo>
                    <a:pt x="35579" y="145873"/>
                    <a:pt x="46208" y="104732"/>
                    <a:pt x="47979" y="98422"/>
                  </a:cubicBezTo>
                  <a:cubicBezTo>
                    <a:pt x="51269" y="105741"/>
                    <a:pt x="58354" y="114575"/>
                    <a:pt x="71260" y="114575"/>
                  </a:cubicBezTo>
                  <a:cubicBezTo>
                    <a:pt x="100614" y="114575"/>
                    <a:pt x="132245" y="77725"/>
                    <a:pt x="132245" y="40623"/>
                  </a:cubicBezTo>
                  <a:cubicBezTo>
                    <a:pt x="132245" y="16897"/>
                    <a:pt x="117821" y="239"/>
                    <a:pt x="98589" y="239"/>
                  </a:cubicBezTo>
                  <a:cubicBezTo>
                    <a:pt x="85937" y="239"/>
                    <a:pt x="73790" y="9325"/>
                    <a:pt x="65439" y="19169"/>
                  </a:cubicBezTo>
                  <a:cubicBezTo>
                    <a:pt x="62909" y="5539"/>
                    <a:pt x="52028" y="239"/>
                    <a:pt x="42665" y="239"/>
                  </a:cubicBezTo>
                  <a:cubicBezTo>
                    <a:pt x="31025" y="239"/>
                    <a:pt x="26217" y="10082"/>
                    <a:pt x="23939" y="14625"/>
                  </a:cubicBezTo>
                  <a:cubicBezTo>
                    <a:pt x="19384" y="23207"/>
                    <a:pt x="16095" y="38351"/>
                    <a:pt x="16095" y="39108"/>
                  </a:cubicBezTo>
                  <a:cubicBezTo>
                    <a:pt x="16095" y="41632"/>
                    <a:pt x="18625" y="41632"/>
                    <a:pt x="19131" y="41632"/>
                  </a:cubicBezTo>
                  <a:cubicBezTo>
                    <a:pt x="21662" y="41632"/>
                    <a:pt x="21915" y="41380"/>
                    <a:pt x="23433" y="35827"/>
                  </a:cubicBezTo>
                  <a:cubicBezTo>
                    <a:pt x="27735" y="17907"/>
                    <a:pt x="32796" y="5791"/>
                    <a:pt x="41906" y="5791"/>
                  </a:cubicBezTo>
                  <a:cubicBezTo>
                    <a:pt x="46208" y="5791"/>
                    <a:pt x="49750" y="7811"/>
                    <a:pt x="49750" y="17402"/>
                  </a:cubicBezTo>
                  <a:cubicBezTo>
                    <a:pt x="49750" y="23207"/>
                    <a:pt x="48991" y="25983"/>
                    <a:pt x="47979" y="30274"/>
                  </a:cubicBezTo>
                  <a:lnTo>
                    <a:pt x="19637" y="142592"/>
                  </a:lnTo>
                  <a:close/>
                  <a:moveTo>
                    <a:pt x="64174" y="33051"/>
                  </a:moveTo>
                  <a:cubicBezTo>
                    <a:pt x="65946" y="26236"/>
                    <a:pt x="72778" y="19169"/>
                    <a:pt x="77333" y="15383"/>
                  </a:cubicBezTo>
                  <a:cubicBezTo>
                    <a:pt x="86190" y="7558"/>
                    <a:pt x="93528" y="5791"/>
                    <a:pt x="97830" y="5791"/>
                  </a:cubicBezTo>
                  <a:cubicBezTo>
                    <a:pt x="107952" y="5791"/>
                    <a:pt x="114025" y="14625"/>
                    <a:pt x="114025" y="29517"/>
                  </a:cubicBezTo>
                  <a:cubicBezTo>
                    <a:pt x="114025" y="44408"/>
                    <a:pt x="105675" y="73434"/>
                    <a:pt x="101120" y="83026"/>
                  </a:cubicBezTo>
                  <a:cubicBezTo>
                    <a:pt x="92516" y="100693"/>
                    <a:pt x="80369" y="109023"/>
                    <a:pt x="71007" y="109023"/>
                  </a:cubicBezTo>
                  <a:cubicBezTo>
                    <a:pt x="54305" y="109023"/>
                    <a:pt x="51016" y="88074"/>
                    <a:pt x="51016" y="86559"/>
                  </a:cubicBezTo>
                  <a:cubicBezTo>
                    <a:pt x="51016" y="86054"/>
                    <a:pt x="51016" y="85550"/>
                    <a:pt x="51775" y="82521"/>
                  </a:cubicBezTo>
                  <a:lnTo>
                    <a:pt x="64174" y="33051"/>
                  </a:lnTo>
                  <a:close/>
                </a:path>
              </a:pathLst>
            </a:custGeom>
            <a:solidFill>
              <a:srgbClr val="000000"/>
            </a:solidFill>
            <a:ln w="25400" cap="flat">
              <a:noFill/>
              <a:prstDash val="solid"/>
              <a:miter/>
            </a:ln>
          </p:spPr>
          <p:txBody>
            <a:bodyPr rtlCol="0" anchor="ctr"/>
            <a:lstStyle/>
            <a:p>
              <a:endParaRPr lang="en-US"/>
            </a:p>
          </p:txBody>
        </p:sp>
        <p:sp>
          <p:nvSpPr>
            <p:cNvPr id="525" name="Freeform: Shape 524">
              <a:extLst>
                <a:ext uri="{FF2B5EF4-FFF2-40B4-BE49-F238E27FC236}">
                  <a16:creationId xmlns:a16="http://schemas.microsoft.com/office/drawing/2014/main" id="{B9C04510-9318-180B-2A43-46C3BF12D117}"/>
                </a:ext>
              </a:extLst>
            </p:cNvPr>
            <p:cNvSpPr/>
            <p:nvPr>
              <p:custDataLst>
                <p:tags r:id="rId453"/>
              </p:custDataLst>
            </p:nvPr>
          </p:nvSpPr>
          <p:spPr>
            <a:xfrm>
              <a:off x="6549208" y="8502247"/>
              <a:ext cx="87150" cy="124382"/>
            </a:xfrm>
            <a:custGeom>
              <a:avLst/>
              <a:gdLst>
                <a:gd name="connsiteX0" fmla="*/ 42316 w 87150"/>
                <a:gd name="connsiteY0" fmla="*/ 5541 h 124382"/>
                <a:gd name="connsiteX1" fmla="*/ 43024 w 87150"/>
                <a:gd name="connsiteY1" fmla="*/ 2714 h 124382"/>
                <a:gd name="connsiteX2" fmla="*/ 40190 w 87150"/>
                <a:gd name="connsiteY2" fmla="*/ 240 h 124382"/>
                <a:gd name="connsiteX3" fmla="*/ 17517 w 87150"/>
                <a:gd name="connsiteY3" fmla="*/ 2007 h 124382"/>
                <a:gd name="connsiteX4" fmla="*/ 13620 w 87150"/>
                <a:gd name="connsiteY4" fmla="*/ 6071 h 124382"/>
                <a:gd name="connsiteX5" fmla="*/ 18225 w 87150"/>
                <a:gd name="connsiteY5" fmla="*/ 8544 h 124382"/>
                <a:gd name="connsiteX6" fmla="*/ 26728 w 87150"/>
                <a:gd name="connsiteY6" fmla="*/ 11194 h 124382"/>
                <a:gd name="connsiteX7" fmla="*/ 26019 w 87150"/>
                <a:gd name="connsiteY7" fmla="*/ 15081 h 124382"/>
                <a:gd name="connsiteX8" fmla="*/ 1043 w 87150"/>
                <a:gd name="connsiteY8" fmla="*/ 115082 h 124382"/>
                <a:gd name="connsiteX9" fmla="*/ 157 w 87150"/>
                <a:gd name="connsiteY9" fmla="*/ 118969 h 124382"/>
                <a:gd name="connsiteX10" fmla="*/ 6180 w 87150"/>
                <a:gd name="connsiteY10" fmla="*/ 124622 h 124382"/>
                <a:gd name="connsiteX11" fmla="*/ 14328 w 87150"/>
                <a:gd name="connsiteY11" fmla="*/ 117202 h 124382"/>
                <a:gd name="connsiteX12" fmla="*/ 23008 w 87150"/>
                <a:gd name="connsiteY12" fmla="*/ 82926 h 124382"/>
                <a:gd name="connsiteX13" fmla="*/ 45681 w 87150"/>
                <a:gd name="connsiteY13" fmla="*/ 97414 h 124382"/>
                <a:gd name="connsiteX14" fmla="*/ 45327 w 87150"/>
                <a:gd name="connsiteY14" fmla="*/ 100947 h 124382"/>
                <a:gd name="connsiteX15" fmla="*/ 44618 w 87150"/>
                <a:gd name="connsiteY15" fmla="*/ 106424 h 124382"/>
                <a:gd name="connsiteX16" fmla="*/ 63395 w 87150"/>
                <a:gd name="connsiteY16" fmla="*/ 124622 h 124382"/>
                <a:gd name="connsiteX17" fmla="*/ 85891 w 87150"/>
                <a:gd name="connsiteY17" fmla="*/ 97590 h 124382"/>
                <a:gd name="connsiteX18" fmla="*/ 83057 w 87150"/>
                <a:gd name="connsiteY18" fmla="*/ 95294 h 124382"/>
                <a:gd name="connsiteX19" fmla="*/ 79514 w 87150"/>
                <a:gd name="connsiteY19" fmla="*/ 99534 h 124382"/>
                <a:gd name="connsiteX20" fmla="*/ 63926 w 87150"/>
                <a:gd name="connsiteY20" fmla="*/ 119675 h 124382"/>
                <a:gd name="connsiteX21" fmla="*/ 57726 w 87150"/>
                <a:gd name="connsiteY21" fmla="*/ 110488 h 124382"/>
                <a:gd name="connsiteX22" fmla="*/ 58789 w 87150"/>
                <a:gd name="connsiteY22" fmla="*/ 102537 h 124382"/>
                <a:gd name="connsiteX23" fmla="*/ 59675 w 87150"/>
                <a:gd name="connsiteY23" fmla="*/ 97060 h 124382"/>
                <a:gd name="connsiteX24" fmla="*/ 30979 w 87150"/>
                <a:gd name="connsiteY24" fmla="*/ 78332 h 124382"/>
                <a:gd name="connsiteX25" fmla="*/ 45681 w 87150"/>
                <a:gd name="connsiteY25" fmla="*/ 66672 h 124382"/>
                <a:gd name="connsiteX26" fmla="*/ 73492 w 87150"/>
                <a:gd name="connsiteY26" fmla="*/ 49887 h 124382"/>
                <a:gd name="connsiteX27" fmla="*/ 79337 w 87150"/>
                <a:gd name="connsiteY27" fmla="*/ 52184 h 124382"/>
                <a:gd name="connsiteX28" fmla="*/ 70126 w 87150"/>
                <a:gd name="connsiteY28" fmla="*/ 62078 h 124382"/>
                <a:gd name="connsiteX29" fmla="*/ 77211 w 87150"/>
                <a:gd name="connsiteY29" fmla="*/ 68615 h 124382"/>
                <a:gd name="connsiteX30" fmla="*/ 87308 w 87150"/>
                <a:gd name="connsiteY30" fmla="*/ 57308 h 124382"/>
                <a:gd name="connsiteX31" fmla="*/ 73669 w 87150"/>
                <a:gd name="connsiteY31" fmla="*/ 44940 h 124382"/>
                <a:gd name="connsiteX32" fmla="*/ 45327 w 87150"/>
                <a:gd name="connsiteY32" fmla="*/ 60488 h 124382"/>
                <a:gd name="connsiteX33" fmla="*/ 24779 w 87150"/>
                <a:gd name="connsiteY33" fmla="*/ 76036 h 124382"/>
                <a:gd name="connsiteX34" fmla="*/ 42316 w 87150"/>
                <a:gd name="connsiteY34" fmla="*/ 5541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316" y="5541"/>
                  </a:moveTo>
                  <a:cubicBezTo>
                    <a:pt x="42493" y="5187"/>
                    <a:pt x="43024" y="2890"/>
                    <a:pt x="43024" y="2714"/>
                  </a:cubicBezTo>
                  <a:cubicBezTo>
                    <a:pt x="43024" y="1830"/>
                    <a:pt x="42316" y="240"/>
                    <a:pt x="40190" y="240"/>
                  </a:cubicBezTo>
                  <a:cubicBezTo>
                    <a:pt x="36647" y="240"/>
                    <a:pt x="21945" y="1654"/>
                    <a:pt x="17517" y="2007"/>
                  </a:cubicBezTo>
                  <a:cubicBezTo>
                    <a:pt x="16100" y="2184"/>
                    <a:pt x="13620" y="2360"/>
                    <a:pt x="13620" y="6071"/>
                  </a:cubicBezTo>
                  <a:cubicBezTo>
                    <a:pt x="13620" y="8544"/>
                    <a:pt x="16100" y="8544"/>
                    <a:pt x="18225" y="8544"/>
                  </a:cubicBezTo>
                  <a:cubicBezTo>
                    <a:pt x="26728" y="8544"/>
                    <a:pt x="26728" y="9781"/>
                    <a:pt x="26728" y="11194"/>
                  </a:cubicBezTo>
                  <a:cubicBezTo>
                    <a:pt x="26728" y="12431"/>
                    <a:pt x="26373" y="13491"/>
                    <a:pt x="26019" y="15081"/>
                  </a:cubicBezTo>
                  <a:lnTo>
                    <a:pt x="1043" y="115082"/>
                  </a:lnTo>
                  <a:cubicBezTo>
                    <a:pt x="157" y="118262"/>
                    <a:pt x="157" y="118615"/>
                    <a:pt x="157" y="118969"/>
                  </a:cubicBezTo>
                  <a:cubicBezTo>
                    <a:pt x="157" y="121619"/>
                    <a:pt x="2283" y="124622"/>
                    <a:pt x="6180" y="124622"/>
                  </a:cubicBezTo>
                  <a:cubicBezTo>
                    <a:pt x="10963" y="124622"/>
                    <a:pt x="13265" y="121089"/>
                    <a:pt x="14328" y="117202"/>
                  </a:cubicBezTo>
                  <a:cubicBezTo>
                    <a:pt x="14682" y="116495"/>
                    <a:pt x="22299" y="85400"/>
                    <a:pt x="23008" y="82926"/>
                  </a:cubicBezTo>
                  <a:cubicBezTo>
                    <a:pt x="35584" y="84163"/>
                    <a:pt x="45681" y="88226"/>
                    <a:pt x="45681" y="97414"/>
                  </a:cubicBezTo>
                  <a:cubicBezTo>
                    <a:pt x="45681" y="98297"/>
                    <a:pt x="45681" y="99181"/>
                    <a:pt x="45327" y="100947"/>
                  </a:cubicBezTo>
                  <a:cubicBezTo>
                    <a:pt x="44618" y="103598"/>
                    <a:pt x="44618" y="104481"/>
                    <a:pt x="44618" y="106424"/>
                  </a:cubicBezTo>
                  <a:cubicBezTo>
                    <a:pt x="44618" y="118969"/>
                    <a:pt x="54892" y="124622"/>
                    <a:pt x="63395" y="124622"/>
                  </a:cubicBezTo>
                  <a:cubicBezTo>
                    <a:pt x="80577" y="124622"/>
                    <a:pt x="85891" y="97767"/>
                    <a:pt x="85891" y="97590"/>
                  </a:cubicBezTo>
                  <a:cubicBezTo>
                    <a:pt x="85891" y="95294"/>
                    <a:pt x="83588" y="95294"/>
                    <a:pt x="83057" y="95294"/>
                  </a:cubicBezTo>
                  <a:cubicBezTo>
                    <a:pt x="80577" y="95294"/>
                    <a:pt x="80400" y="96177"/>
                    <a:pt x="79514" y="99534"/>
                  </a:cubicBezTo>
                  <a:cubicBezTo>
                    <a:pt x="77388" y="107131"/>
                    <a:pt x="72606" y="119675"/>
                    <a:pt x="63926" y="119675"/>
                  </a:cubicBezTo>
                  <a:cubicBezTo>
                    <a:pt x="59144" y="119675"/>
                    <a:pt x="57726" y="115258"/>
                    <a:pt x="57726" y="110488"/>
                  </a:cubicBezTo>
                  <a:cubicBezTo>
                    <a:pt x="57726" y="107484"/>
                    <a:pt x="57726" y="107131"/>
                    <a:pt x="58789" y="102537"/>
                  </a:cubicBezTo>
                  <a:cubicBezTo>
                    <a:pt x="58966" y="102007"/>
                    <a:pt x="59675" y="99004"/>
                    <a:pt x="59675" y="97060"/>
                  </a:cubicBezTo>
                  <a:cubicBezTo>
                    <a:pt x="59675" y="81336"/>
                    <a:pt x="38419" y="78862"/>
                    <a:pt x="30979" y="78332"/>
                  </a:cubicBezTo>
                  <a:cubicBezTo>
                    <a:pt x="36116" y="75152"/>
                    <a:pt x="42670" y="69322"/>
                    <a:pt x="45681" y="66672"/>
                  </a:cubicBezTo>
                  <a:cubicBezTo>
                    <a:pt x="54715" y="58191"/>
                    <a:pt x="63572" y="49887"/>
                    <a:pt x="73492" y="49887"/>
                  </a:cubicBezTo>
                  <a:cubicBezTo>
                    <a:pt x="75617" y="49887"/>
                    <a:pt x="77920" y="50417"/>
                    <a:pt x="79337" y="52184"/>
                  </a:cubicBezTo>
                  <a:cubicBezTo>
                    <a:pt x="71720" y="53421"/>
                    <a:pt x="70126" y="59428"/>
                    <a:pt x="70126" y="62078"/>
                  </a:cubicBezTo>
                  <a:cubicBezTo>
                    <a:pt x="70126" y="65965"/>
                    <a:pt x="73137" y="68615"/>
                    <a:pt x="77211" y="68615"/>
                  </a:cubicBezTo>
                  <a:cubicBezTo>
                    <a:pt x="81994" y="68615"/>
                    <a:pt x="87308" y="64728"/>
                    <a:pt x="87308" y="57308"/>
                  </a:cubicBezTo>
                  <a:cubicBezTo>
                    <a:pt x="87308" y="51477"/>
                    <a:pt x="83057" y="44940"/>
                    <a:pt x="73669" y="44940"/>
                  </a:cubicBezTo>
                  <a:cubicBezTo>
                    <a:pt x="63572" y="44940"/>
                    <a:pt x="54361" y="52184"/>
                    <a:pt x="45327" y="60488"/>
                  </a:cubicBezTo>
                  <a:cubicBezTo>
                    <a:pt x="37887" y="67555"/>
                    <a:pt x="32042" y="73032"/>
                    <a:pt x="24779" y="76036"/>
                  </a:cubicBezTo>
                  <a:lnTo>
                    <a:pt x="42316" y="5541"/>
                  </a:lnTo>
                  <a:close/>
                </a:path>
              </a:pathLst>
            </a:custGeom>
            <a:solidFill>
              <a:srgbClr val="000000"/>
            </a:solidFill>
            <a:ln w="25400" cap="flat">
              <a:noFill/>
              <a:prstDash val="solid"/>
              <a:miter/>
            </a:ln>
          </p:spPr>
          <p:txBody>
            <a:bodyPr rtlCol="0" anchor="ctr"/>
            <a:lstStyle/>
            <a:p>
              <a:endParaRPr lang="en-US"/>
            </a:p>
          </p:txBody>
        </p:sp>
        <p:sp>
          <p:nvSpPr>
            <p:cNvPr id="526" name="Freeform: Shape 525">
              <a:extLst>
                <a:ext uri="{FF2B5EF4-FFF2-40B4-BE49-F238E27FC236}">
                  <a16:creationId xmlns:a16="http://schemas.microsoft.com/office/drawing/2014/main" id="{47A83238-E52F-ACC9-A332-5CF8D055227D}"/>
                </a:ext>
              </a:extLst>
            </p:cNvPr>
            <p:cNvSpPr/>
            <p:nvPr>
              <p:custDataLst>
                <p:tags r:id="rId454"/>
              </p:custDataLst>
            </p:nvPr>
          </p:nvSpPr>
          <p:spPr>
            <a:xfrm>
              <a:off x="6674345" y="8397704"/>
              <a:ext cx="56430" cy="252398"/>
            </a:xfrm>
            <a:custGeom>
              <a:avLst/>
              <a:gdLst>
                <a:gd name="connsiteX0" fmla="*/ 55327 w 56430"/>
                <a:gd name="connsiteY0" fmla="*/ 130729 h 252398"/>
                <a:gd name="connsiteX1" fmla="*/ 56593 w 56430"/>
                <a:gd name="connsiteY1" fmla="*/ 126438 h 252398"/>
                <a:gd name="connsiteX2" fmla="*/ 55327 w 56430"/>
                <a:gd name="connsiteY2" fmla="*/ 122147 h 252398"/>
                <a:gd name="connsiteX3" fmla="*/ 11043 w 56430"/>
                <a:gd name="connsiteY3" fmla="*/ 6044 h 252398"/>
                <a:gd name="connsiteX4" fmla="*/ 5223 w 56430"/>
                <a:gd name="connsiteY4" fmla="*/ 239 h 252398"/>
                <a:gd name="connsiteX5" fmla="*/ 162 w 56430"/>
                <a:gd name="connsiteY5" fmla="*/ 5287 h 252398"/>
                <a:gd name="connsiteX6" fmla="*/ 1427 w 56430"/>
                <a:gd name="connsiteY6" fmla="*/ 9325 h 252398"/>
                <a:gd name="connsiteX7" fmla="*/ 46218 w 56430"/>
                <a:gd name="connsiteY7" fmla="*/ 126438 h 252398"/>
                <a:gd name="connsiteX8" fmla="*/ 1427 w 56430"/>
                <a:gd name="connsiteY8" fmla="*/ 243046 h 252398"/>
                <a:gd name="connsiteX9" fmla="*/ 162 w 56430"/>
                <a:gd name="connsiteY9" fmla="*/ 247590 h 252398"/>
                <a:gd name="connsiteX10" fmla="*/ 5223 w 56430"/>
                <a:gd name="connsiteY10" fmla="*/ 252638 h 252398"/>
                <a:gd name="connsiteX11" fmla="*/ 10537 w 56430"/>
                <a:gd name="connsiteY11" fmla="*/ 247590 h 252398"/>
                <a:gd name="connsiteX12" fmla="*/ 55327 w 56430"/>
                <a:gd name="connsiteY12" fmla="*/ 130729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327" y="130729"/>
                  </a:moveTo>
                  <a:cubicBezTo>
                    <a:pt x="56593" y="127700"/>
                    <a:pt x="56593" y="127195"/>
                    <a:pt x="56593" y="126438"/>
                  </a:cubicBezTo>
                  <a:cubicBezTo>
                    <a:pt x="56593" y="125681"/>
                    <a:pt x="56593" y="125176"/>
                    <a:pt x="55327" y="122147"/>
                  </a:cubicBezTo>
                  <a:lnTo>
                    <a:pt x="11043" y="6044"/>
                  </a:lnTo>
                  <a:cubicBezTo>
                    <a:pt x="9525" y="1753"/>
                    <a:pt x="8007" y="239"/>
                    <a:pt x="5223" y="239"/>
                  </a:cubicBezTo>
                  <a:cubicBezTo>
                    <a:pt x="2440" y="239"/>
                    <a:pt x="162" y="2510"/>
                    <a:pt x="162" y="5287"/>
                  </a:cubicBezTo>
                  <a:cubicBezTo>
                    <a:pt x="162" y="6044"/>
                    <a:pt x="162" y="6549"/>
                    <a:pt x="1427" y="9325"/>
                  </a:cubicBezTo>
                  <a:lnTo>
                    <a:pt x="46218" y="126438"/>
                  </a:lnTo>
                  <a:lnTo>
                    <a:pt x="1427" y="243046"/>
                  </a:lnTo>
                  <a:cubicBezTo>
                    <a:pt x="162" y="245823"/>
                    <a:pt x="162" y="246328"/>
                    <a:pt x="162" y="247590"/>
                  </a:cubicBezTo>
                  <a:cubicBezTo>
                    <a:pt x="162" y="250366"/>
                    <a:pt x="2440" y="252638"/>
                    <a:pt x="5223" y="252638"/>
                  </a:cubicBezTo>
                  <a:cubicBezTo>
                    <a:pt x="8513" y="252638"/>
                    <a:pt x="9525" y="250114"/>
                    <a:pt x="10537" y="247590"/>
                  </a:cubicBezTo>
                  <a:lnTo>
                    <a:pt x="55327" y="130729"/>
                  </a:lnTo>
                  <a:close/>
                </a:path>
              </a:pathLst>
            </a:custGeom>
            <a:solidFill>
              <a:srgbClr val="000000"/>
            </a:solidFill>
            <a:ln w="25400"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id="{DFFFC59D-3323-95B8-5155-217CDB1B2313}"/>
                </a:ext>
              </a:extLst>
            </p:cNvPr>
            <p:cNvSpPr/>
            <p:nvPr>
              <p:custDataLst>
                <p:tags r:id="rId455"/>
              </p:custDataLst>
            </p:nvPr>
          </p:nvSpPr>
          <p:spPr>
            <a:xfrm>
              <a:off x="6760785" y="8585690"/>
              <a:ext cx="85910" cy="116254"/>
            </a:xfrm>
            <a:custGeom>
              <a:avLst/>
              <a:gdLst>
                <a:gd name="connsiteX0" fmla="*/ 35771 w 85910"/>
                <a:gd name="connsiteY0" fmla="*/ 116496 h 116254"/>
                <a:gd name="connsiteX1" fmla="*/ 43388 w 85910"/>
                <a:gd name="connsiteY1" fmla="*/ 110666 h 116254"/>
                <a:gd name="connsiteX2" fmla="*/ 35771 w 85910"/>
                <a:gd name="connsiteY2" fmla="*/ 104836 h 116254"/>
                <a:gd name="connsiteX3" fmla="*/ 28508 w 85910"/>
                <a:gd name="connsiteY3" fmla="*/ 104836 h 116254"/>
                <a:gd name="connsiteX4" fmla="*/ 28508 w 85910"/>
                <a:gd name="connsiteY4" fmla="*/ 69853 h 116254"/>
                <a:gd name="connsiteX5" fmla="*/ 48702 w 85910"/>
                <a:gd name="connsiteY5" fmla="*/ 78157 h 116254"/>
                <a:gd name="connsiteX6" fmla="*/ 86077 w 85910"/>
                <a:gd name="connsiteY6" fmla="*/ 39111 h 116254"/>
                <a:gd name="connsiteX7" fmla="*/ 50473 w 85910"/>
                <a:gd name="connsiteY7" fmla="*/ 241 h 116254"/>
                <a:gd name="connsiteX8" fmla="*/ 28508 w 85910"/>
                <a:gd name="connsiteY8" fmla="*/ 8192 h 116254"/>
                <a:gd name="connsiteX9" fmla="*/ 20891 w 85910"/>
                <a:gd name="connsiteY9" fmla="*/ 1125 h 116254"/>
                <a:gd name="connsiteX10" fmla="*/ 7783 w 85910"/>
                <a:gd name="connsiteY10" fmla="*/ 1125 h 116254"/>
                <a:gd name="connsiteX11" fmla="*/ 167 w 85910"/>
                <a:gd name="connsiteY11" fmla="*/ 6955 h 116254"/>
                <a:gd name="connsiteX12" fmla="*/ 7783 w 85910"/>
                <a:gd name="connsiteY12" fmla="*/ 12786 h 116254"/>
                <a:gd name="connsiteX13" fmla="*/ 15046 w 85910"/>
                <a:gd name="connsiteY13" fmla="*/ 12786 h 116254"/>
                <a:gd name="connsiteX14" fmla="*/ 15046 w 85910"/>
                <a:gd name="connsiteY14" fmla="*/ 104836 h 116254"/>
                <a:gd name="connsiteX15" fmla="*/ 7783 w 85910"/>
                <a:gd name="connsiteY15" fmla="*/ 104836 h 116254"/>
                <a:gd name="connsiteX16" fmla="*/ 167 w 85910"/>
                <a:gd name="connsiteY16" fmla="*/ 110666 h 116254"/>
                <a:gd name="connsiteX17" fmla="*/ 7783 w 85910"/>
                <a:gd name="connsiteY17" fmla="*/ 116496 h 116254"/>
                <a:gd name="connsiteX18" fmla="*/ 35771 w 85910"/>
                <a:gd name="connsiteY18" fmla="*/ 116496 h 116254"/>
                <a:gd name="connsiteX19" fmla="*/ 28508 w 85910"/>
                <a:gd name="connsiteY19" fmla="*/ 30807 h 116254"/>
                <a:gd name="connsiteX20" fmla="*/ 49765 w 85910"/>
                <a:gd name="connsiteY20" fmla="*/ 11902 h 116254"/>
                <a:gd name="connsiteX21" fmla="*/ 72615 w 85910"/>
                <a:gd name="connsiteY21" fmla="*/ 39111 h 116254"/>
                <a:gd name="connsiteX22" fmla="*/ 48170 w 85910"/>
                <a:gd name="connsiteY22" fmla="*/ 66496 h 116254"/>
                <a:gd name="connsiteX23" fmla="*/ 28508 w 85910"/>
                <a:gd name="connsiteY23" fmla="*/ 42998 h 116254"/>
                <a:gd name="connsiteX24" fmla="*/ 28508 w 85910"/>
                <a:gd name="connsiteY24" fmla="*/ 30807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771" y="116496"/>
                  </a:moveTo>
                  <a:cubicBezTo>
                    <a:pt x="38605" y="116496"/>
                    <a:pt x="43388" y="116496"/>
                    <a:pt x="43388" y="110666"/>
                  </a:cubicBezTo>
                  <a:cubicBezTo>
                    <a:pt x="43388" y="104836"/>
                    <a:pt x="38605" y="104836"/>
                    <a:pt x="35771" y="104836"/>
                  </a:cubicBezTo>
                  <a:lnTo>
                    <a:pt x="28508" y="104836"/>
                  </a:lnTo>
                  <a:lnTo>
                    <a:pt x="28508" y="69853"/>
                  </a:lnTo>
                  <a:cubicBezTo>
                    <a:pt x="34000" y="75153"/>
                    <a:pt x="40908" y="78157"/>
                    <a:pt x="48702" y="78157"/>
                  </a:cubicBezTo>
                  <a:cubicBezTo>
                    <a:pt x="68364" y="78157"/>
                    <a:pt x="86077" y="61549"/>
                    <a:pt x="86077" y="39111"/>
                  </a:cubicBezTo>
                  <a:cubicBezTo>
                    <a:pt x="86077" y="17733"/>
                    <a:pt x="70312" y="241"/>
                    <a:pt x="50473" y="241"/>
                  </a:cubicBezTo>
                  <a:cubicBezTo>
                    <a:pt x="42148" y="241"/>
                    <a:pt x="34885" y="3245"/>
                    <a:pt x="28508" y="8192"/>
                  </a:cubicBezTo>
                  <a:cubicBezTo>
                    <a:pt x="28508" y="1125"/>
                    <a:pt x="24611" y="1125"/>
                    <a:pt x="20891" y="1125"/>
                  </a:cubicBezTo>
                  <a:lnTo>
                    <a:pt x="7783" y="1125"/>
                  </a:lnTo>
                  <a:cubicBezTo>
                    <a:pt x="4949" y="1125"/>
                    <a:pt x="167" y="1125"/>
                    <a:pt x="167" y="6955"/>
                  </a:cubicBezTo>
                  <a:cubicBezTo>
                    <a:pt x="167" y="12786"/>
                    <a:pt x="4949" y="12786"/>
                    <a:pt x="7783" y="12786"/>
                  </a:cubicBezTo>
                  <a:lnTo>
                    <a:pt x="15046" y="12786"/>
                  </a:lnTo>
                  <a:lnTo>
                    <a:pt x="15046" y="104836"/>
                  </a:lnTo>
                  <a:lnTo>
                    <a:pt x="7783" y="104836"/>
                  </a:lnTo>
                  <a:cubicBezTo>
                    <a:pt x="4949" y="104836"/>
                    <a:pt x="167" y="104836"/>
                    <a:pt x="167" y="110666"/>
                  </a:cubicBezTo>
                  <a:cubicBezTo>
                    <a:pt x="167" y="116496"/>
                    <a:pt x="4949" y="116496"/>
                    <a:pt x="7783" y="116496"/>
                  </a:cubicBezTo>
                  <a:lnTo>
                    <a:pt x="35771" y="116496"/>
                  </a:lnTo>
                  <a:close/>
                  <a:moveTo>
                    <a:pt x="28508" y="30807"/>
                  </a:moveTo>
                  <a:cubicBezTo>
                    <a:pt x="28508" y="20560"/>
                    <a:pt x="38959" y="11902"/>
                    <a:pt x="49765" y="11902"/>
                  </a:cubicBezTo>
                  <a:cubicBezTo>
                    <a:pt x="62164" y="11902"/>
                    <a:pt x="72615" y="23916"/>
                    <a:pt x="72615" y="39111"/>
                  </a:cubicBezTo>
                  <a:cubicBezTo>
                    <a:pt x="72615" y="55189"/>
                    <a:pt x="60570" y="66496"/>
                    <a:pt x="48170" y="66496"/>
                  </a:cubicBezTo>
                  <a:cubicBezTo>
                    <a:pt x="35062" y="66496"/>
                    <a:pt x="28508" y="51832"/>
                    <a:pt x="28508" y="42998"/>
                  </a:cubicBezTo>
                  <a:lnTo>
                    <a:pt x="28508" y="30807"/>
                  </a:lnTo>
                  <a:close/>
                </a:path>
              </a:pathLst>
            </a:custGeom>
            <a:solidFill>
              <a:srgbClr val="000000"/>
            </a:solidFill>
            <a:ln w="35560"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id="{5C026712-810B-C662-2516-8EE9030931C8}"/>
                </a:ext>
              </a:extLst>
            </p:cNvPr>
            <p:cNvSpPr/>
            <p:nvPr>
              <p:custDataLst>
                <p:tags r:id="rId456"/>
              </p:custDataLst>
            </p:nvPr>
          </p:nvSpPr>
          <p:spPr>
            <a:xfrm>
              <a:off x="6865973" y="8609592"/>
              <a:ext cx="44030" cy="78369"/>
            </a:xfrm>
            <a:custGeom>
              <a:avLst/>
              <a:gdLst>
                <a:gd name="connsiteX0" fmla="*/ 27373 w 44030"/>
                <a:gd name="connsiteY0" fmla="*/ 5669 h 78369"/>
                <a:gd name="connsiteX1" fmla="*/ 23197 w 44030"/>
                <a:gd name="connsiteY1" fmla="*/ 243 h 78369"/>
                <a:gd name="connsiteX2" fmla="*/ 19149 w 44030"/>
                <a:gd name="connsiteY2" fmla="*/ 3145 h 78369"/>
                <a:gd name="connsiteX3" fmla="*/ 3839 w 44030"/>
                <a:gd name="connsiteY3" fmla="*/ 15639 h 78369"/>
                <a:gd name="connsiteX4" fmla="*/ 170 w 44030"/>
                <a:gd name="connsiteY4" fmla="*/ 19804 h 78369"/>
                <a:gd name="connsiteX5" fmla="*/ 4725 w 44030"/>
                <a:gd name="connsiteY5" fmla="*/ 23968 h 78369"/>
                <a:gd name="connsiteX6" fmla="*/ 17757 w 44030"/>
                <a:gd name="connsiteY6" fmla="*/ 18920 h 78369"/>
                <a:gd name="connsiteX7" fmla="*/ 17757 w 44030"/>
                <a:gd name="connsiteY7" fmla="*/ 70283 h 78369"/>
                <a:gd name="connsiteX8" fmla="*/ 6496 w 44030"/>
                <a:gd name="connsiteY8" fmla="*/ 70283 h 78369"/>
                <a:gd name="connsiteX9" fmla="*/ 929 w 44030"/>
                <a:gd name="connsiteY9" fmla="*/ 74448 h 78369"/>
                <a:gd name="connsiteX10" fmla="*/ 6496 w 44030"/>
                <a:gd name="connsiteY10" fmla="*/ 78613 h 78369"/>
                <a:gd name="connsiteX11" fmla="*/ 38634 w 44030"/>
                <a:gd name="connsiteY11" fmla="*/ 78613 h 78369"/>
                <a:gd name="connsiteX12" fmla="*/ 44201 w 44030"/>
                <a:gd name="connsiteY12" fmla="*/ 74448 h 78369"/>
                <a:gd name="connsiteX13" fmla="*/ 38634 w 44030"/>
                <a:gd name="connsiteY13" fmla="*/ 70283 h 78369"/>
                <a:gd name="connsiteX14" fmla="*/ 27373 w 44030"/>
                <a:gd name="connsiteY14" fmla="*/ 70283 h 78369"/>
                <a:gd name="connsiteX15" fmla="*/ 27373 w 44030"/>
                <a:gd name="connsiteY15" fmla="*/ 5669 h 7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30" h="78369">
                  <a:moveTo>
                    <a:pt x="27373" y="5669"/>
                  </a:moveTo>
                  <a:cubicBezTo>
                    <a:pt x="27373" y="3776"/>
                    <a:pt x="27373" y="243"/>
                    <a:pt x="23197" y="243"/>
                  </a:cubicBezTo>
                  <a:cubicBezTo>
                    <a:pt x="20540" y="243"/>
                    <a:pt x="19781" y="1883"/>
                    <a:pt x="19149" y="3145"/>
                  </a:cubicBezTo>
                  <a:cubicBezTo>
                    <a:pt x="13582" y="14882"/>
                    <a:pt x="7761" y="15387"/>
                    <a:pt x="3839" y="15639"/>
                  </a:cubicBezTo>
                  <a:cubicBezTo>
                    <a:pt x="2068" y="15765"/>
                    <a:pt x="170" y="17280"/>
                    <a:pt x="170" y="19804"/>
                  </a:cubicBezTo>
                  <a:cubicBezTo>
                    <a:pt x="170" y="21318"/>
                    <a:pt x="929" y="23968"/>
                    <a:pt x="4725" y="23968"/>
                  </a:cubicBezTo>
                  <a:cubicBezTo>
                    <a:pt x="10798" y="23968"/>
                    <a:pt x="16112" y="20308"/>
                    <a:pt x="17757" y="18920"/>
                  </a:cubicBezTo>
                  <a:lnTo>
                    <a:pt x="17757" y="70283"/>
                  </a:lnTo>
                  <a:lnTo>
                    <a:pt x="6496" y="70283"/>
                  </a:lnTo>
                  <a:cubicBezTo>
                    <a:pt x="4598" y="70283"/>
                    <a:pt x="929" y="70283"/>
                    <a:pt x="929" y="74448"/>
                  </a:cubicBezTo>
                  <a:cubicBezTo>
                    <a:pt x="929" y="78613"/>
                    <a:pt x="4725" y="78613"/>
                    <a:pt x="6496" y="78613"/>
                  </a:cubicBezTo>
                  <a:lnTo>
                    <a:pt x="38634" y="78613"/>
                  </a:lnTo>
                  <a:cubicBezTo>
                    <a:pt x="40531" y="78613"/>
                    <a:pt x="44201" y="78613"/>
                    <a:pt x="44201" y="74448"/>
                  </a:cubicBezTo>
                  <a:cubicBezTo>
                    <a:pt x="44201" y="70283"/>
                    <a:pt x="40405" y="70283"/>
                    <a:pt x="38634" y="70283"/>
                  </a:cubicBezTo>
                  <a:lnTo>
                    <a:pt x="27373" y="70283"/>
                  </a:lnTo>
                  <a:lnTo>
                    <a:pt x="27373" y="5669"/>
                  </a:lnTo>
                  <a:close/>
                </a:path>
              </a:pathLst>
            </a:custGeom>
            <a:solidFill>
              <a:srgbClr val="000000"/>
            </a:solidFill>
            <a:ln w="25400"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id="{FC7C6C24-04CD-6623-FC88-A0C71D0C9FF2}"/>
                </a:ext>
              </a:extLst>
            </p:cNvPr>
            <p:cNvSpPr/>
            <p:nvPr>
              <p:custDataLst>
                <p:tags r:id="rId457"/>
              </p:custDataLst>
            </p:nvPr>
          </p:nvSpPr>
          <p:spPr>
            <a:xfrm>
              <a:off x="6952650" y="8642404"/>
              <a:ext cx="20370" cy="20318"/>
            </a:xfrm>
            <a:custGeom>
              <a:avLst/>
              <a:gdLst>
                <a:gd name="connsiteX0" fmla="*/ 20544 w 20370"/>
                <a:gd name="connsiteY0" fmla="*/ 10489 h 20318"/>
                <a:gd name="connsiteX1" fmla="*/ 10447 w 20370"/>
                <a:gd name="connsiteY1" fmla="*/ 242 h 20318"/>
                <a:gd name="connsiteX2" fmla="*/ 173 w 20370"/>
                <a:gd name="connsiteY2" fmla="*/ 10312 h 20318"/>
                <a:gd name="connsiteX3" fmla="*/ 10270 w 20370"/>
                <a:gd name="connsiteY3" fmla="*/ 20560 h 20318"/>
                <a:gd name="connsiteX4" fmla="*/ 20544 w 20370"/>
                <a:gd name="connsiteY4" fmla="*/ 10489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44" y="10489"/>
                  </a:moveTo>
                  <a:cubicBezTo>
                    <a:pt x="20544" y="4129"/>
                    <a:pt x="15229" y="242"/>
                    <a:pt x="10447" y="242"/>
                  </a:cubicBezTo>
                  <a:cubicBezTo>
                    <a:pt x="4601" y="242"/>
                    <a:pt x="173" y="5012"/>
                    <a:pt x="173" y="10312"/>
                  </a:cubicBezTo>
                  <a:cubicBezTo>
                    <a:pt x="173" y="16673"/>
                    <a:pt x="5487" y="20560"/>
                    <a:pt x="10270" y="20560"/>
                  </a:cubicBezTo>
                  <a:cubicBezTo>
                    <a:pt x="16115" y="20560"/>
                    <a:pt x="20544" y="15789"/>
                    <a:pt x="20544" y="10489"/>
                  </a:cubicBezTo>
                  <a:close/>
                </a:path>
              </a:pathLst>
            </a:custGeom>
            <a:solidFill>
              <a:srgbClr val="000000"/>
            </a:solidFill>
            <a:ln w="25400"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id="{9ACCD626-8169-58EA-50FA-FEEA2CAB51D6}"/>
                </a:ext>
              </a:extLst>
            </p:cNvPr>
            <p:cNvSpPr/>
            <p:nvPr>
              <p:custDataLst>
                <p:tags r:id="rId458"/>
              </p:custDataLst>
            </p:nvPr>
          </p:nvSpPr>
          <p:spPr>
            <a:xfrm>
              <a:off x="7012750" y="8642404"/>
              <a:ext cx="20370" cy="20318"/>
            </a:xfrm>
            <a:custGeom>
              <a:avLst/>
              <a:gdLst>
                <a:gd name="connsiteX0" fmla="*/ 20546 w 20370"/>
                <a:gd name="connsiteY0" fmla="*/ 10489 h 20318"/>
                <a:gd name="connsiteX1" fmla="*/ 10449 w 20370"/>
                <a:gd name="connsiteY1" fmla="*/ 242 h 20318"/>
                <a:gd name="connsiteX2" fmla="*/ 175 w 20370"/>
                <a:gd name="connsiteY2" fmla="*/ 10312 h 20318"/>
                <a:gd name="connsiteX3" fmla="*/ 10272 w 20370"/>
                <a:gd name="connsiteY3" fmla="*/ 20560 h 20318"/>
                <a:gd name="connsiteX4" fmla="*/ 20546 w 20370"/>
                <a:gd name="connsiteY4" fmla="*/ 10489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46" y="10489"/>
                  </a:moveTo>
                  <a:cubicBezTo>
                    <a:pt x="20546" y="4129"/>
                    <a:pt x="15232" y="242"/>
                    <a:pt x="10449" y="242"/>
                  </a:cubicBezTo>
                  <a:cubicBezTo>
                    <a:pt x="4604" y="242"/>
                    <a:pt x="175" y="5012"/>
                    <a:pt x="175" y="10312"/>
                  </a:cubicBezTo>
                  <a:cubicBezTo>
                    <a:pt x="175" y="16673"/>
                    <a:pt x="5489" y="20560"/>
                    <a:pt x="10272" y="20560"/>
                  </a:cubicBezTo>
                  <a:cubicBezTo>
                    <a:pt x="16118" y="20560"/>
                    <a:pt x="20546" y="15789"/>
                    <a:pt x="20546" y="10489"/>
                  </a:cubicBezTo>
                  <a:close/>
                </a:path>
              </a:pathLst>
            </a:custGeom>
            <a:solidFill>
              <a:srgbClr val="000000"/>
            </a:solidFill>
            <a:ln w="25400"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id="{708E7E2B-2194-A1D4-0E47-A4AEC60ED5D1}"/>
                </a:ext>
              </a:extLst>
            </p:cNvPr>
            <p:cNvSpPr/>
            <p:nvPr>
              <p:custDataLst>
                <p:tags r:id="rId459"/>
              </p:custDataLst>
            </p:nvPr>
          </p:nvSpPr>
          <p:spPr>
            <a:xfrm>
              <a:off x="7072850" y="8642404"/>
              <a:ext cx="20370" cy="20318"/>
            </a:xfrm>
            <a:custGeom>
              <a:avLst/>
              <a:gdLst>
                <a:gd name="connsiteX0" fmla="*/ 20548 w 20370"/>
                <a:gd name="connsiteY0" fmla="*/ 10489 h 20318"/>
                <a:gd name="connsiteX1" fmla="*/ 10452 w 20370"/>
                <a:gd name="connsiteY1" fmla="*/ 242 h 20318"/>
                <a:gd name="connsiteX2" fmla="*/ 178 w 20370"/>
                <a:gd name="connsiteY2" fmla="*/ 10312 h 20318"/>
                <a:gd name="connsiteX3" fmla="*/ 10274 w 20370"/>
                <a:gd name="connsiteY3" fmla="*/ 20560 h 20318"/>
                <a:gd name="connsiteX4" fmla="*/ 20548 w 20370"/>
                <a:gd name="connsiteY4" fmla="*/ 10489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48" y="10489"/>
                  </a:moveTo>
                  <a:cubicBezTo>
                    <a:pt x="20548" y="4129"/>
                    <a:pt x="15234" y="242"/>
                    <a:pt x="10452" y="242"/>
                  </a:cubicBezTo>
                  <a:cubicBezTo>
                    <a:pt x="4606" y="242"/>
                    <a:pt x="178" y="5012"/>
                    <a:pt x="178" y="10312"/>
                  </a:cubicBezTo>
                  <a:cubicBezTo>
                    <a:pt x="178" y="16673"/>
                    <a:pt x="5492" y="20560"/>
                    <a:pt x="10274" y="20560"/>
                  </a:cubicBezTo>
                  <a:cubicBezTo>
                    <a:pt x="16120" y="20560"/>
                    <a:pt x="20548" y="15789"/>
                    <a:pt x="20548" y="10489"/>
                  </a:cubicBezTo>
                  <a:close/>
                </a:path>
              </a:pathLst>
            </a:custGeom>
            <a:solidFill>
              <a:srgbClr val="000000"/>
            </a:solidFill>
            <a:ln w="25400"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id="{529AC94E-F770-350E-C553-7D7742E4236E}"/>
                </a:ext>
              </a:extLst>
            </p:cNvPr>
            <p:cNvSpPr/>
            <p:nvPr>
              <p:custDataLst>
                <p:tags r:id="rId460"/>
              </p:custDataLst>
            </p:nvPr>
          </p:nvSpPr>
          <p:spPr>
            <a:xfrm>
              <a:off x="7115058" y="8585690"/>
              <a:ext cx="85910" cy="116254"/>
            </a:xfrm>
            <a:custGeom>
              <a:avLst/>
              <a:gdLst>
                <a:gd name="connsiteX0" fmla="*/ 35785 w 85910"/>
                <a:gd name="connsiteY0" fmla="*/ 116496 h 116254"/>
                <a:gd name="connsiteX1" fmla="*/ 43402 w 85910"/>
                <a:gd name="connsiteY1" fmla="*/ 110666 h 116254"/>
                <a:gd name="connsiteX2" fmla="*/ 35785 w 85910"/>
                <a:gd name="connsiteY2" fmla="*/ 104836 h 116254"/>
                <a:gd name="connsiteX3" fmla="*/ 28522 w 85910"/>
                <a:gd name="connsiteY3" fmla="*/ 104836 h 116254"/>
                <a:gd name="connsiteX4" fmla="*/ 28522 w 85910"/>
                <a:gd name="connsiteY4" fmla="*/ 69853 h 116254"/>
                <a:gd name="connsiteX5" fmla="*/ 48716 w 85910"/>
                <a:gd name="connsiteY5" fmla="*/ 78157 h 116254"/>
                <a:gd name="connsiteX6" fmla="*/ 86091 w 85910"/>
                <a:gd name="connsiteY6" fmla="*/ 39111 h 116254"/>
                <a:gd name="connsiteX7" fmla="*/ 50487 w 85910"/>
                <a:gd name="connsiteY7" fmla="*/ 241 h 116254"/>
                <a:gd name="connsiteX8" fmla="*/ 28522 w 85910"/>
                <a:gd name="connsiteY8" fmla="*/ 8192 h 116254"/>
                <a:gd name="connsiteX9" fmla="*/ 20905 w 85910"/>
                <a:gd name="connsiteY9" fmla="*/ 1125 h 116254"/>
                <a:gd name="connsiteX10" fmla="*/ 7797 w 85910"/>
                <a:gd name="connsiteY10" fmla="*/ 1125 h 116254"/>
                <a:gd name="connsiteX11" fmla="*/ 181 w 85910"/>
                <a:gd name="connsiteY11" fmla="*/ 6955 h 116254"/>
                <a:gd name="connsiteX12" fmla="*/ 7797 w 85910"/>
                <a:gd name="connsiteY12" fmla="*/ 12786 h 116254"/>
                <a:gd name="connsiteX13" fmla="*/ 15060 w 85910"/>
                <a:gd name="connsiteY13" fmla="*/ 12786 h 116254"/>
                <a:gd name="connsiteX14" fmla="*/ 15060 w 85910"/>
                <a:gd name="connsiteY14" fmla="*/ 104836 h 116254"/>
                <a:gd name="connsiteX15" fmla="*/ 7797 w 85910"/>
                <a:gd name="connsiteY15" fmla="*/ 104836 h 116254"/>
                <a:gd name="connsiteX16" fmla="*/ 181 w 85910"/>
                <a:gd name="connsiteY16" fmla="*/ 110666 h 116254"/>
                <a:gd name="connsiteX17" fmla="*/ 7797 w 85910"/>
                <a:gd name="connsiteY17" fmla="*/ 116496 h 116254"/>
                <a:gd name="connsiteX18" fmla="*/ 35785 w 85910"/>
                <a:gd name="connsiteY18" fmla="*/ 116496 h 116254"/>
                <a:gd name="connsiteX19" fmla="*/ 28522 w 85910"/>
                <a:gd name="connsiteY19" fmla="*/ 30807 h 116254"/>
                <a:gd name="connsiteX20" fmla="*/ 49779 w 85910"/>
                <a:gd name="connsiteY20" fmla="*/ 11902 h 116254"/>
                <a:gd name="connsiteX21" fmla="*/ 72629 w 85910"/>
                <a:gd name="connsiteY21" fmla="*/ 39111 h 116254"/>
                <a:gd name="connsiteX22" fmla="*/ 48184 w 85910"/>
                <a:gd name="connsiteY22" fmla="*/ 66496 h 116254"/>
                <a:gd name="connsiteX23" fmla="*/ 28522 w 85910"/>
                <a:gd name="connsiteY23" fmla="*/ 42998 h 116254"/>
                <a:gd name="connsiteX24" fmla="*/ 28522 w 85910"/>
                <a:gd name="connsiteY24" fmla="*/ 30807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785" y="116496"/>
                  </a:moveTo>
                  <a:cubicBezTo>
                    <a:pt x="38619" y="116496"/>
                    <a:pt x="43402" y="116496"/>
                    <a:pt x="43402" y="110666"/>
                  </a:cubicBezTo>
                  <a:cubicBezTo>
                    <a:pt x="43402" y="104836"/>
                    <a:pt x="38619" y="104836"/>
                    <a:pt x="35785" y="104836"/>
                  </a:cubicBezTo>
                  <a:lnTo>
                    <a:pt x="28522" y="104836"/>
                  </a:lnTo>
                  <a:lnTo>
                    <a:pt x="28522" y="69853"/>
                  </a:lnTo>
                  <a:cubicBezTo>
                    <a:pt x="34013" y="75153"/>
                    <a:pt x="40922" y="78157"/>
                    <a:pt x="48716" y="78157"/>
                  </a:cubicBezTo>
                  <a:cubicBezTo>
                    <a:pt x="68378" y="78157"/>
                    <a:pt x="86091" y="61549"/>
                    <a:pt x="86091" y="39111"/>
                  </a:cubicBezTo>
                  <a:cubicBezTo>
                    <a:pt x="86091" y="17733"/>
                    <a:pt x="70326" y="241"/>
                    <a:pt x="50487" y="241"/>
                  </a:cubicBezTo>
                  <a:cubicBezTo>
                    <a:pt x="42162" y="241"/>
                    <a:pt x="34899" y="3245"/>
                    <a:pt x="28522" y="8192"/>
                  </a:cubicBezTo>
                  <a:cubicBezTo>
                    <a:pt x="28522" y="1125"/>
                    <a:pt x="24625" y="1125"/>
                    <a:pt x="20905" y="1125"/>
                  </a:cubicBezTo>
                  <a:lnTo>
                    <a:pt x="7797" y="1125"/>
                  </a:lnTo>
                  <a:cubicBezTo>
                    <a:pt x="4963" y="1125"/>
                    <a:pt x="181" y="1125"/>
                    <a:pt x="181" y="6955"/>
                  </a:cubicBezTo>
                  <a:cubicBezTo>
                    <a:pt x="181" y="12786"/>
                    <a:pt x="4963" y="12786"/>
                    <a:pt x="7797" y="12786"/>
                  </a:cubicBezTo>
                  <a:lnTo>
                    <a:pt x="15060" y="12786"/>
                  </a:lnTo>
                  <a:lnTo>
                    <a:pt x="15060" y="104836"/>
                  </a:lnTo>
                  <a:lnTo>
                    <a:pt x="7797" y="104836"/>
                  </a:lnTo>
                  <a:cubicBezTo>
                    <a:pt x="4963" y="104836"/>
                    <a:pt x="181" y="104836"/>
                    <a:pt x="181" y="110666"/>
                  </a:cubicBezTo>
                  <a:cubicBezTo>
                    <a:pt x="181" y="116496"/>
                    <a:pt x="4963" y="116496"/>
                    <a:pt x="7797" y="116496"/>
                  </a:cubicBezTo>
                  <a:lnTo>
                    <a:pt x="35785" y="116496"/>
                  </a:lnTo>
                  <a:close/>
                  <a:moveTo>
                    <a:pt x="28522" y="30807"/>
                  </a:moveTo>
                  <a:cubicBezTo>
                    <a:pt x="28522" y="20560"/>
                    <a:pt x="38973" y="11902"/>
                    <a:pt x="49779" y="11902"/>
                  </a:cubicBezTo>
                  <a:cubicBezTo>
                    <a:pt x="62178" y="11902"/>
                    <a:pt x="72629" y="23916"/>
                    <a:pt x="72629" y="39111"/>
                  </a:cubicBezTo>
                  <a:cubicBezTo>
                    <a:pt x="72629" y="55189"/>
                    <a:pt x="60584" y="66496"/>
                    <a:pt x="48184" y="66496"/>
                  </a:cubicBezTo>
                  <a:cubicBezTo>
                    <a:pt x="35076" y="66496"/>
                    <a:pt x="28522" y="51832"/>
                    <a:pt x="28522" y="42998"/>
                  </a:cubicBezTo>
                  <a:lnTo>
                    <a:pt x="28522" y="30807"/>
                  </a:lnTo>
                  <a:close/>
                </a:path>
              </a:pathLst>
            </a:custGeom>
            <a:solidFill>
              <a:srgbClr val="000000"/>
            </a:solidFill>
            <a:ln w="35560" cap="flat">
              <a:noFill/>
              <a:prstDash val="solid"/>
              <a:miter/>
            </a:ln>
          </p:spPr>
          <p:txBody>
            <a:bodyPr rtlCol="0" anchor="ctr"/>
            <a:lstStyle/>
            <a:p>
              <a:endParaRPr lang="en-US"/>
            </a:p>
          </p:txBody>
        </p:sp>
        <p:sp>
          <p:nvSpPr>
            <p:cNvPr id="533" name="Freeform: Shape 532">
              <a:extLst>
                <a:ext uri="{FF2B5EF4-FFF2-40B4-BE49-F238E27FC236}">
                  <a16:creationId xmlns:a16="http://schemas.microsoft.com/office/drawing/2014/main" id="{019673BD-EB30-1689-E083-0B4E1BFE83B7}"/>
                </a:ext>
              </a:extLst>
            </p:cNvPr>
            <p:cNvSpPr/>
            <p:nvPr>
              <p:custDataLst>
                <p:tags r:id="rId461"/>
              </p:custDataLst>
            </p:nvPr>
          </p:nvSpPr>
          <p:spPr>
            <a:xfrm>
              <a:off x="7209745" y="8610854"/>
              <a:ext cx="62377" cy="77107"/>
            </a:xfrm>
            <a:custGeom>
              <a:avLst/>
              <a:gdLst>
                <a:gd name="connsiteX0" fmla="*/ 35105 w 62377"/>
                <a:gd name="connsiteY0" fmla="*/ 45674 h 77107"/>
                <a:gd name="connsiteX1" fmla="*/ 34978 w 62377"/>
                <a:gd name="connsiteY1" fmla="*/ 45422 h 77107"/>
                <a:gd name="connsiteX2" fmla="*/ 50161 w 62377"/>
                <a:gd name="connsiteY2" fmla="*/ 31288 h 77107"/>
                <a:gd name="connsiteX3" fmla="*/ 54337 w 62377"/>
                <a:gd name="connsiteY3" fmla="*/ 31288 h 77107"/>
                <a:gd name="connsiteX4" fmla="*/ 59777 w 62377"/>
                <a:gd name="connsiteY4" fmla="*/ 27123 h 77107"/>
                <a:gd name="connsiteX5" fmla="*/ 54337 w 62377"/>
                <a:gd name="connsiteY5" fmla="*/ 22959 h 77107"/>
                <a:gd name="connsiteX6" fmla="*/ 34978 w 62377"/>
                <a:gd name="connsiteY6" fmla="*/ 22959 h 77107"/>
                <a:gd name="connsiteX7" fmla="*/ 29538 w 62377"/>
                <a:gd name="connsiteY7" fmla="*/ 27123 h 77107"/>
                <a:gd name="connsiteX8" fmla="*/ 34978 w 62377"/>
                <a:gd name="connsiteY8" fmla="*/ 31288 h 77107"/>
                <a:gd name="connsiteX9" fmla="*/ 38521 w 62377"/>
                <a:gd name="connsiteY9" fmla="*/ 31288 h 77107"/>
                <a:gd name="connsiteX10" fmla="*/ 19289 w 62377"/>
                <a:gd name="connsiteY10" fmla="*/ 49082 h 77107"/>
                <a:gd name="connsiteX11" fmla="*/ 19289 w 62377"/>
                <a:gd name="connsiteY11" fmla="*/ 5669 h 77107"/>
                <a:gd name="connsiteX12" fmla="*/ 13849 w 62377"/>
                <a:gd name="connsiteY12" fmla="*/ 243 h 77107"/>
                <a:gd name="connsiteX13" fmla="*/ 5751 w 62377"/>
                <a:gd name="connsiteY13" fmla="*/ 243 h 77107"/>
                <a:gd name="connsiteX14" fmla="*/ 184 w 62377"/>
                <a:gd name="connsiteY14" fmla="*/ 4407 h 77107"/>
                <a:gd name="connsiteX15" fmla="*/ 5751 w 62377"/>
                <a:gd name="connsiteY15" fmla="*/ 8572 h 77107"/>
                <a:gd name="connsiteX16" fmla="*/ 11445 w 62377"/>
                <a:gd name="connsiteY16" fmla="*/ 8572 h 77107"/>
                <a:gd name="connsiteX17" fmla="*/ 11445 w 62377"/>
                <a:gd name="connsiteY17" fmla="*/ 69021 h 77107"/>
                <a:gd name="connsiteX18" fmla="*/ 5751 w 62377"/>
                <a:gd name="connsiteY18" fmla="*/ 69021 h 77107"/>
                <a:gd name="connsiteX19" fmla="*/ 184 w 62377"/>
                <a:gd name="connsiteY19" fmla="*/ 73186 h 77107"/>
                <a:gd name="connsiteX20" fmla="*/ 5751 w 62377"/>
                <a:gd name="connsiteY20" fmla="*/ 77351 h 77107"/>
                <a:gd name="connsiteX21" fmla="*/ 24983 w 62377"/>
                <a:gd name="connsiteY21" fmla="*/ 77351 h 77107"/>
                <a:gd name="connsiteX22" fmla="*/ 30550 w 62377"/>
                <a:gd name="connsiteY22" fmla="*/ 73186 h 77107"/>
                <a:gd name="connsiteX23" fmla="*/ 24983 w 62377"/>
                <a:gd name="connsiteY23" fmla="*/ 69021 h 77107"/>
                <a:gd name="connsiteX24" fmla="*/ 19289 w 62377"/>
                <a:gd name="connsiteY24" fmla="*/ 69021 h 77107"/>
                <a:gd name="connsiteX25" fmla="*/ 19289 w 62377"/>
                <a:gd name="connsiteY25" fmla="*/ 59809 h 77107"/>
                <a:gd name="connsiteX26" fmla="*/ 29158 w 62377"/>
                <a:gd name="connsiteY26" fmla="*/ 50722 h 77107"/>
                <a:gd name="connsiteX27" fmla="*/ 43455 w 62377"/>
                <a:gd name="connsiteY27" fmla="*/ 69021 h 77107"/>
                <a:gd name="connsiteX28" fmla="*/ 36750 w 62377"/>
                <a:gd name="connsiteY28" fmla="*/ 73186 h 77107"/>
                <a:gd name="connsiteX29" fmla="*/ 42317 w 62377"/>
                <a:gd name="connsiteY29" fmla="*/ 77351 h 77107"/>
                <a:gd name="connsiteX30" fmla="*/ 57120 w 62377"/>
                <a:gd name="connsiteY30" fmla="*/ 77351 h 77107"/>
                <a:gd name="connsiteX31" fmla="*/ 62561 w 62377"/>
                <a:gd name="connsiteY31" fmla="*/ 73186 h 77107"/>
                <a:gd name="connsiteX32" fmla="*/ 57120 w 62377"/>
                <a:gd name="connsiteY32" fmla="*/ 69021 h 77107"/>
                <a:gd name="connsiteX33" fmla="*/ 53451 w 62377"/>
                <a:gd name="connsiteY33" fmla="*/ 69021 h 77107"/>
                <a:gd name="connsiteX34" fmla="*/ 35105 w 62377"/>
                <a:gd name="connsiteY34" fmla="*/ 45674 h 7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377" h="77107">
                  <a:moveTo>
                    <a:pt x="35105" y="45674"/>
                  </a:moveTo>
                  <a:lnTo>
                    <a:pt x="34978" y="45422"/>
                  </a:lnTo>
                  <a:lnTo>
                    <a:pt x="50161" y="31288"/>
                  </a:lnTo>
                  <a:lnTo>
                    <a:pt x="54337" y="31288"/>
                  </a:lnTo>
                  <a:cubicBezTo>
                    <a:pt x="56361" y="31288"/>
                    <a:pt x="59777" y="31288"/>
                    <a:pt x="59777" y="27123"/>
                  </a:cubicBezTo>
                  <a:cubicBezTo>
                    <a:pt x="59777" y="22959"/>
                    <a:pt x="56361" y="22959"/>
                    <a:pt x="54337" y="22959"/>
                  </a:cubicBezTo>
                  <a:lnTo>
                    <a:pt x="34978" y="22959"/>
                  </a:lnTo>
                  <a:cubicBezTo>
                    <a:pt x="32954" y="22959"/>
                    <a:pt x="29538" y="22959"/>
                    <a:pt x="29538" y="27123"/>
                  </a:cubicBezTo>
                  <a:cubicBezTo>
                    <a:pt x="29538" y="31288"/>
                    <a:pt x="32954" y="31288"/>
                    <a:pt x="34978" y="31288"/>
                  </a:cubicBezTo>
                  <a:lnTo>
                    <a:pt x="38521" y="31288"/>
                  </a:lnTo>
                  <a:lnTo>
                    <a:pt x="19289" y="49082"/>
                  </a:lnTo>
                  <a:lnTo>
                    <a:pt x="19289" y="5669"/>
                  </a:lnTo>
                  <a:cubicBezTo>
                    <a:pt x="19289" y="1378"/>
                    <a:pt x="18024" y="243"/>
                    <a:pt x="13849" y="243"/>
                  </a:cubicBezTo>
                  <a:lnTo>
                    <a:pt x="5751" y="243"/>
                  </a:lnTo>
                  <a:cubicBezTo>
                    <a:pt x="3853" y="243"/>
                    <a:pt x="184" y="243"/>
                    <a:pt x="184" y="4407"/>
                  </a:cubicBezTo>
                  <a:cubicBezTo>
                    <a:pt x="184" y="8572"/>
                    <a:pt x="3980" y="8572"/>
                    <a:pt x="5751" y="8572"/>
                  </a:cubicBezTo>
                  <a:lnTo>
                    <a:pt x="11445" y="8572"/>
                  </a:lnTo>
                  <a:lnTo>
                    <a:pt x="11445" y="69021"/>
                  </a:lnTo>
                  <a:lnTo>
                    <a:pt x="5751" y="69021"/>
                  </a:lnTo>
                  <a:cubicBezTo>
                    <a:pt x="3853" y="69021"/>
                    <a:pt x="184" y="69021"/>
                    <a:pt x="184" y="73186"/>
                  </a:cubicBezTo>
                  <a:cubicBezTo>
                    <a:pt x="184" y="77351"/>
                    <a:pt x="3980" y="77351"/>
                    <a:pt x="5751" y="77351"/>
                  </a:cubicBezTo>
                  <a:lnTo>
                    <a:pt x="24983" y="77351"/>
                  </a:lnTo>
                  <a:cubicBezTo>
                    <a:pt x="26881" y="77351"/>
                    <a:pt x="30550" y="77351"/>
                    <a:pt x="30550" y="73186"/>
                  </a:cubicBezTo>
                  <a:cubicBezTo>
                    <a:pt x="30550" y="69021"/>
                    <a:pt x="26754" y="69021"/>
                    <a:pt x="24983" y="69021"/>
                  </a:cubicBezTo>
                  <a:lnTo>
                    <a:pt x="19289" y="69021"/>
                  </a:lnTo>
                  <a:lnTo>
                    <a:pt x="19289" y="59809"/>
                  </a:lnTo>
                  <a:lnTo>
                    <a:pt x="29158" y="50722"/>
                  </a:lnTo>
                  <a:lnTo>
                    <a:pt x="43455" y="69021"/>
                  </a:lnTo>
                  <a:cubicBezTo>
                    <a:pt x="40166" y="69021"/>
                    <a:pt x="36750" y="69021"/>
                    <a:pt x="36750" y="73186"/>
                  </a:cubicBezTo>
                  <a:cubicBezTo>
                    <a:pt x="36750" y="77351"/>
                    <a:pt x="40545" y="77351"/>
                    <a:pt x="42317" y="77351"/>
                  </a:cubicBezTo>
                  <a:lnTo>
                    <a:pt x="57120" y="77351"/>
                  </a:lnTo>
                  <a:cubicBezTo>
                    <a:pt x="59145" y="77351"/>
                    <a:pt x="62561" y="77351"/>
                    <a:pt x="62561" y="73186"/>
                  </a:cubicBezTo>
                  <a:cubicBezTo>
                    <a:pt x="62561" y="69021"/>
                    <a:pt x="59145" y="69021"/>
                    <a:pt x="57120" y="69021"/>
                  </a:cubicBezTo>
                  <a:lnTo>
                    <a:pt x="53451" y="69021"/>
                  </a:lnTo>
                  <a:lnTo>
                    <a:pt x="35105" y="45674"/>
                  </a:lnTo>
                  <a:close/>
                </a:path>
              </a:pathLst>
            </a:custGeom>
            <a:solidFill>
              <a:srgbClr val="000000"/>
            </a:solidFill>
            <a:ln w="25400" cap="flat">
              <a:noFill/>
              <a:prstDash val="solid"/>
              <a:miter/>
            </a:ln>
          </p:spPr>
          <p:txBody>
            <a:bodyPr rtlCol="0" anchor="ctr"/>
            <a:lstStyle/>
            <a:p>
              <a:endParaRPr lang="en-US"/>
            </a:p>
          </p:txBody>
        </p:sp>
        <p:sp>
          <p:nvSpPr>
            <p:cNvPr id="534" name="Freeform: Shape 533">
              <a:extLst>
                <a:ext uri="{FF2B5EF4-FFF2-40B4-BE49-F238E27FC236}">
                  <a16:creationId xmlns:a16="http://schemas.microsoft.com/office/drawing/2014/main" id="{28E1EBB7-C18A-E00F-B3EC-D4081AE3F112}"/>
                </a:ext>
              </a:extLst>
            </p:cNvPr>
            <p:cNvSpPr/>
            <p:nvPr>
              <p:custDataLst>
                <p:tags r:id="rId462"/>
              </p:custDataLst>
            </p:nvPr>
          </p:nvSpPr>
          <p:spPr>
            <a:xfrm>
              <a:off x="7372024" y="8397704"/>
              <a:ext cx="10122" cy="252398"/>
            </a:xfrm>
            <a:custGeom>
              <a:avLst/>
              <a:gdLst>
                <a:gd name="connsiteX0" fmla="*/ 10311 w 10122"/>
                <a:gd name="connsiteY0" fmla="*/ 9325 h 252398"/>
                <a:gd name="connsiteX1" fmla="*/ 5250 w 10122"/>
                <a:gd name="connsiteY1" fmla="*/ 239 h 252398"/>
                <a:gd name="connsiteX2" fmla="*/ 189 w 10122"/>
                <a:gd name="connsiteY2" fmla="*/ 9325 h 252398"/>
                <a:gd name="connsiteX3" fmla="*/ 189 w 10122"/>
                <a:gd name="connsiteY3" fmla="*/ 243551 h 252398"/>
                <a:gd name="connsiteX4" fmla="*/ 5250 w 10122"/>
                <a:gd name="connsiteY4" fmla="*/ 252638 h 252398"/>
                <a:gd name="connsiteX5" fmla="*/ 10311 w 10122"/>
                <a:gd name="connsiteY5" fmla="*/ 243551 h 252398"/>
                <a:gd name="connsiteX6" fmla="*/ 10311 w 10122"/>
                <a:gd name="connsiteY6" fmla="*/ 9325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311" y="9325"/>
                  </a:moveTo>
                  <a:cubicBezTo>
                    <a:pt x="10311" y="4782"/>
                    <a:pt x="10311" y="239"/>
                    <a:pt x="5250" y="239"/>
                  </a:cubicBezTo>
                  <a:cubicBezTo>
                    <a:pt x="189" y="239"/>
                    <a:pt x="189" y="4782"/>
                    <a:pt x="189" y="9325"/>
                  </a:cubicBezTo>
                  <a:lnTo>
                    <a:pt x="189" y="243551"/>
                  </a:lnTo>
                  <a:cubicBezTo>
                    <a:pt x="189" y="248094"/>
                    <a:pt x="189" y="252638"/>
                    <a:pt x="5250" y="252638"/>
                  </a:cubicBezTo>
                  <a:cubicBezTo>
                    <a:pt x="10311" y="252638"/>
                    <a:pt x="10311" y="248094"/>
                    <a:pt x="10311" y="243551"/>
                  </a:cubicBezTo>
                  <a:lnTo>
                    <a:pt x="10311" y="9325"/>
                  </a:lnTo>
                  <a:close/>
                </a:path>
              </a:pathLst>
            </a:custGeom>
            <a:solidFill>
              <a:srgbClr val="000000"/>
            </a:solidFill>
            <a:ln w="25400" cap="flat">
              <a:noFill/>
              <a:prstDash val="solid"/>
              <a:miter/>
            </a:ln>
          </p:spPr>
          <p:txBody>
            <a:bodyPr rtlCol="0" anchor="ctr"/>
            <a:lstStyle/>
            <a:p>
              <a:endParaRPr lang="en-US"/>
            </a:p>
          </p:txBody>
        </p:sp>
        <p:sp>
          <p:nvSpPr>
            <p:cNvPr id="535" name="Freeform: Shape 534">
              <a:extLst>
                <a:ext uri="{FF2B5EF4-FFF2-40B4-BE49-F238E27FC236}">
                  <a16:creationId xmlns:a16="http://schemas.microsoft.com/office/drawing/2014/main" id="{96BE6522-53BA-7B7E-9CEE-978B1355870E}"/>
                </a:ext>
              </a:extLst>
            </p:cNvPr>
            <p:cNvSpPr/>
            <p:nvPr>
              <p:custDataLst>
                <p:tags r:id="rId463"/>
              </p:custDataLst>
            </p:nvPr>
          </p:nvSpPr>
          <p:spPr>
            <a:xfrm>
              <a:off x="7404105" y="8475443"/>
              <a:ext cx="132092" cy="160525"/>
            </a:xfrm>
            <a:custGeom>
              <a:avLst/>
              <a:gdLst>
                <a:gd name="connsiteX0" fmla="*/ 19677 w 132092"/>
                <a:gd name="connsiteY0" fmla="*/ 142592 h 160525"/>
                <a:gd name="connsiteX1" fmla="*/ 6012 w 132092"/>
                <a:gd name="connsiteY1" fmla="*/ 152940 h 160525"/>
                <a:gd name="connsiteX2" fmla="*/ 192 w 132092"/>
                <a:gd name="connsiteY2" fmla="*/ 157736 h 160525"/>
                <a:gd name="connsiteX3" fmla="*/ 3481 w 132092"/>
                <a:gd name="connsiteY3" fmla="*/ 160764 h 160525"/>
                <a:gd name="connsiteX4" fmla="*/ 24738 w 132092"/>
                <a:gd name="connsiteY4" fmla="*/ 160007 h 160525"/>
                <a:gd name="connsiteX5" fmla="*/ 49790 w 132092"/>
                <a:gd name="connsiteY5" fmla="*/ 160764 h 160525"/>
                <a:gd name="connsiteX6" fmla="*/ 54345 w 132092"/>
                <a:gd name="connsiteY6" fmla="*/ 155716 h 160525"/>
                <a:gd name="connsiteX7" fmla="*/ 48272 w 132092"/>
                <a:gd name="connsiteY7" fmla="*/ 152940 h 160525"/>
                <a:gd name="connsiteX8" fmla="*/ 35619 w 132092"/>
                <a:gd name="connsiteY8" fmla="*/ 148902 h 160525"/>
                <a:gd name="connsiteX9" fmla="*/ 48018 w 132092"/>
                <a:gd name="connsiteY9" fmla="*/ 98422 h 160525"/>
                <a:gd name="connsiteX10" fmla="*/ 71299 w 132092"/>
                <a:gd name="connsiteY10" fmla="*/ 114575 h 160525"/>
                <a:gd name="connsiteX11" fmla="*/ 132284 w 132092"/>
                <a:gd name="connsiteY11" fmla="*/ 40623 h 160525"/>
                <a:gd name="connsiteX12" fmla="*/ 98629 w 132092"/>
                <a:gd name="connsiteY12" fmla="*/ 239 h 160525"/>
                <a:gd name="connsiteX13" fmla="*/ 65479 w 132092"/>
                <a:gd name="connsiteY13" fmla="*/ 19169 h 160525"/>
                <a:gd name="connsiteX14" fmla="*/ 42704 w 132092"/>
                <a:gd name="connsiteY14" fmla="*/ 239 h 160525"/>
                <a:gd name="connsiteX15" fmla="*/ 23979 w 132092"/>
                <a:gd name="connsiteY15" fmla="*/ 14625 h 160525"/>
                <a:gd name="connsiteX16" fmla="*/ 16134 w 132092"/>
                <a:gd name="connsiteY16" fmla="*/ 39108 h 160525"/>
                <a:gd name="connsiteX17" fmla="*/ 19171 w 132092"/>
                <a:gd name="connsiteY17" fmla="*/ 41632 h 160525"/>
                <a:gd name="connsiteX18" fmla="*/ 23472 w 132092"/>
                <a:gd name="connsiteY18" fmla="*/ 35827 h 160525"/>
                <a:gd name="connsiteX19" fmla="*/ 41945 w 132092"/>
                <a:gd name="connsiteY19" fmla="*/ 5791 h 160525"/>
                <a:gd name="connsiteX20" fmla="*/ 49790 w 132092"/>
                <a:gd name="connsiteY20" fmla="*/ 17402 h 160525"/>
                <a:gd name="connsiteX21" fmla="*/ 48018 w 132092"/>
                <a:gd name="connsiteY21" fmla="*/ 30274 h 160525"/>
                <a:gd name="connsiteX22" fmla="*/ 19677 w 132092"/>
                <a:gd name="connsiteY22" fmla="*/ 142592 h 160525"/>
                <a:gd name="connsiteX23" fmla="*/ 64214 w 132092"/>
                <a:gd name="connsiteY23" fmla="*/ 33051 h 160525"/>
                <a:gd name="connsiteX24" fmla="*/ 77372 w 132092"/>
                <a:gd name="connsiteY24" fmla="*/ 15383 h 160525"/>
                <a:gd name="connsiteX25" fmla="*/ 97870 w 132092"/>
                <a:gd name="connsiteY25" fmla="*/ 5791 h 160525"/>
                <a:gd name="connsiteX26" fmla="*/ 114065 w 132092"/>
                <a:gd name="connsiteY26" fmla="*/ 29517 h 160525"/>
                <a:gd name="connsiteX27" fmla="*/ 101159 w 132092"/>
                <a:gd name="connsiteY27" fmla="*/ 83026 h 160525"/>
                <a:gd name="connsiteX28" fmla="*/ 71046 w 132092"/>
                <a:gd name="connsiteY28" fmla="*/ 109023 h 160525"/>
                <a:gd name="connsiteX29" fmla="*/ 51055 w 132092"/>
                <a:gd name="connsiteY29" fmla="*/ 86559 h 160525"/>
                <a:gd name="connsiteX30" fmla="*/ 51814 w 132092"/>
                <a:gd name="connsiteY30" fmla="*/ 82521 h 160525"/>
                <a:gd name="connsiteX31" fmla="*/ 64214 w 132092"/>
                <a:gd name="connsiteY31" fmla="*/ 33051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677" y="142592"/>
                  </a:moveTo>
                  <a:cubicBezTo>
                    <a:pt x="17652" y="151173"/>
                    <a:pt x="17146" y="152940"/>
                    <a:pt x="6012" y="152940"/>
                  </a:cubicBezTo>
                  <a:cubicBezTo>
                    <a:pt x="2975" y="152940"/>
                    <a:pt x="192" y="152940"/>
                    <a:pt x="192" y="157736"/>
                  </a:cubicBezTo>
                  <a:cubicBezTo>
                    <a:pt x="192" y="159755"/>
                    <a:pt x="1457" y="160764"/>
                    <a:pt x="3481" y="160764"/>
                  </a:cubicBezTo>
                  <a:cubicBezTo>
                    <a:pt x="10314" y="160764"/>
                    <a:pt x="17652" y="160007"/>
                    <a:pt x="24738" y="160007"/>
                  </a:cubicBezTo>
                  <a:cubicBezTo>
                    <a:pt x="33088" y="160007"/>
                    <a:pt x="41692" y="160764"/>
                    <a:pt x="49790" y="160764"/>
                  </a:cubicBezTo>
                  <a:cubicBezTo>
                    <a:pt x="51055" y="160764"/>
                    <a:pt x="54345" y="160764"/>
                    <a:pt x="54345" y="155716"/>
                  </a:cubicBezTo>
                  <a:cubicBezTo>
                    <a:pt x="54345" y="152940"/>
                    <a:pt x="51814" y="152940"/>
                    <a:pt x="48272" y="152940"/>
                  </a:cubicBezTo>
                  <a:cubicBezTo>
                    <a:pt x="35619" y="152940"/>
                    <a:pt x="35619" y="151173"/>
                    <a:pt x="35619" y="148902"/>
                  </a:cubicBezTo>
                  <a:cubicBezTo>
                    <a:pt x="35619" y="145873"/>
                    <a:pt x="46247" y="104732"/>
                    <a:pt x="48018" y="98422"/>
                  </a:cubicBezTo>
                  <a:cubicBezTo>
                    <a:pt x="51308" y="105741"/>
                    <a:pt x="58394" y="114575"/>
                    <a:pt x="71299" y="114575"/>
                  </a:cubicBezTo>
                  <a:cubicBezTo>
                    <a:pt x="100653" y="114575"/>
                    <a:pt x="132284" y="77725"/>
                    <a:pt x="132284" y="40623"/>
                  </a:cubicBezTo>
                  <a:cubicBezTo>
                    <a:pt x="132284" y="16897"/>
                    <a:pt x="117861" y="239"/>
                    <a:pt x="98629" y="239"/>
                  </a:cubicBezTo>
                  <a:cubicBezTo>
                    <a:pt x="85976" y="239"/>
                    <a:pt x="73830" y="9325"/>
                    <a:pt x="65479" y="19169"/>
                  </a:cubicBezTo>
                  <a:cubicBezTo>
                    <a:pt x="62948" y="5539"/>
                    <a:pt x="52067" y="239"/>
                    <a:pt x="42704" y="239"/>
                  </a:cubicBezTo>
                  <a:cubicBezTo>
                    <a:pt x="31064" y="239"/>
                    <a:pt x="26256" y="10082"/>
                    <a:pt x="23979" y="14625"/>
                  </a:cubicBezTo>
                  <a:cubicBezTo>
                    <a:pt x="19424" y="23207"/>
                    <a:pt x="16134" y="38351"/>
                    <a:pt x="16134" y="39108"/>
                  </a:cubicBezTo>
                  <a:cubicBezTo>
                    <a:pt x="16134" y="41632"/>
                    <a:pt x="18665" y="41632"/>
                    <a:pt x="19171" y="41632"/>
                  </a:cubicBezTo>
                  <a:cubicBezTo>
                    <a:pt x="21701" y="41632"/>
                    <a:pt x="21954" y="41380"/>
                    <a:pt x="23472" y="35827"/>
                  </a:cubicBezTo>
                  <a:cubicBezTo>
                    <a:pt x="27774" y="17907"/>
                    <a:pt x="32835" y="5791"/>
                    <a:pt x="41945" y="5791"/>
                  </a:cubicBezTo>
                  <a:cubicBezTo>
                    <a:pt x="46247" y="5791"/>
                    <a:pt x="49790" y="7811"/>
                    <a:pt x="49790" y="17402"/>
                  </a:cubicBezTo>
                  <a:cubicBezTo>
                    <a:pt x="49790" y="23207"/>
                    <a:pt x="49031" y="25983"/>
                    <a:pt x="48018" y="30274"/>
                  </a:cubicBezTo>
                  <a:lnTo>
                    <a:pt x="19677" y="142592"/>
                  </a:lnTo>
                  <a:close/>
                  <a:moveTo>
                    <a:pt x="64214" y="33051"/>
                  </a:moveTo>
                  <a:cubicBezTo>
                    <a:pt x="65985" y="26236"/>
                    <a:pt x="72817" y="19169"/>
                    <a:pt x="77372" y="15383"/>
                  </a:cubicBezTo>
                  <a:cubicBezTo>
                    <a:pt x="86229" y="7558"/>
                    <a:pt x="93568" y="5791"/>
                    <a:pt x="97870" y="5791"/>
                  </a:cubicBezTo>
                  <a:cubicBezTo>
                    <a:pt x="107992" y="5791"/>
                    <a:pt x="114065" y="14625"/>
                    <a:pt x="114065" y="29517"/>
                  </a:cubicBezTo>
                  <a:cubicBezTo>
                    <a:pt x="114065" y="44408"/>
                    <a:pt x="105714" y="73434"/>
                    <a:pt x="101159" y="83026"/>
                  </a:cubicBezTo>
                  <a:cubicBezTo>
                    <a:pt x="92555" y="100693"/>
                    <a:pt x="80409" y="109023"/>
                    <a:pt x="71046" y="109023"/>
                  </a:cubicBezTo>
                  <a:cubicBezTo>
                    <a:pt x="54345" y="109023"/>
                    <a:pt x="51055" y="88074"/>
                    <a:pt x="51055" y="86559"/>
                  </a:cubicBezTo>
                  <a:cubicBezTo>
                    <a:pt x="51055" y="86054"/>
                    <a:pt x="51055" y="85550"/>
                    <a:pt x="51814" y="82521"/>
                  </a:cubicBezTo>
                  <a:lnTo>
                    <a:pt x="64214" y="33051"/>
                  </a:lnTo>
                  <a:close/>
                </a:path>
              </a:pathLst>
            </a:custGeom>
            <a:solidFill>
              <a:srgbClr val="000000"/>
            </a:solidFill>
            <a:ln w="25400"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id="{F4EC2B8B-01BC-5ED9-36AB-70F3F7C465D8}"/>
                </a:ext>
              </a:extLst>
            </p:cNvPr>
            <p:cNvSpPr/>
            <p:nvPr>
              <p:custDataLst>
                <p:tags r:id="rId464"/>
              </p:custDataLst>
            </p:nvPr>
          </p:nvSpPr>
          <p:spPr>
            <a:xfrm>
              <a:off x="7552805" y="8502247"/>
              <a:ext cx="87150" cy="124382"/>
            </a:xfrm>
            <a:custGeom>
              <a:avLst/>
              <a:gdLst>
                <a:gd name="connsiteX0" fmla="*/ 42355 w 87150"/>
                <a:gd name="connsiteY0" fmla="*/ 5541 h 124382"/>
                <a:gd name="connsiteX1" fmla="*/ 43064 w 87150"/>
                <a:gd name="connsiteY1" fmla="*/ 2714 h 124382"/>
                <a:gd name="connsiteX2" fmla="*/ 40229 w 87150"/>
                <a:gd name="connsiteY2" fmla="*/ 240 h 124382"/>
                <a:gd name="connsiteX3" fmla="*/ 17556 w 87150"/>
                <a:gd name="connsiteY3" fmla="*/ 2007 h 124382"/>
                <a:gd name="connsiteX4" fmla="*/ 13659 w 87150"/>
                <a:gd name="connsiteY4" fmla="*/ 6071 h 124382"/>
                <a:gd name="connsiteX5" fmla="*/ 18265 w 87150"/>
                <a:gd name="connsiteY5" fmla="*/ 8544 h 124382"/>
                <a:gd name="connsiteX6" fmla="*/ 26767 w 87150"/>
                <a:gd name="connsiteY6" fmla="*/ 11194 h 124382"/>
                <a:gd name="connsiteX7" fmla="*/ 26059 w 87150"/>
                <a:gd name="connsiteY7" fmla="*/ 15081 h 124382"/>
                <a:gd name="connsiteX8" fmla="*/ 1083 w 87150"/>
                <a:gd name="connsiteY8" fmla="*/ 115082 h 124382"/>
                <a:gd name="connsiteX9" fmla="*/ 197 w 87150"/>
                <a:gd name="connsiteY9" fmla="*/ 118969 h 124382"/>
                <a:gd name="connsiteX10" fmla="*/ 6219 w 87150"/>
                <a:gd name="connsiteY10" fmla="*/ 124622 h 124382"/>
                <a:gd name="connsiteX11" fmla="*/ 14368 w 87150"/>
                <a:gd name="connsiteY11" fmla="*/ 117202 h 124382"/>
                <a:gd name="connsiteX12" fmla="*/ 23047 w 87150"/>
                <a:gd name="connsiteY12" fmla="*/ 82926 h 124382"/>
                <a:gd name="connsiteX13" fmla="*/ 45721 w 87150"/>
                <a:gd name="connsiteY13" fmla="*/ 97414 h 124382"/>
                <a:gd name="connsiteX14" fmla="*/ 45366 w 87150"/>
                <a:gd name="connsiteY14" fmla="*/ 100947 h 124382"/>
                <a:gd name="connsiteX15" fmla="*/ 44658 w 87150"/>
                <a:gd name="connsiteY15" fmla="*/ 106424 h 124382"/>
                <a:gd name="connsiteX16" fmla="*/ 63434 w 87150"/>
                <a:gd name="connsiteY16" fmla="*/ 124622 h 124382"/>
                <a:gd name="connsiteX17" fmla="*/ 85931 w 87150"/>
                <a:gd name="connsiteY17" fmla="*/ 97590 h 124382"/>
                <a:gd name="connsiteX18" fmla="*/ 83096 w 87150"/>
                <a:gd name="connsiteY18" fmla="*/ 95294 h 124382"/>
                <a:gd name="connsiteX19" fmla="*/ 79554 w 87150"/>
                <a:gd name="connsiteY19" fmla="*/ 99534 h 124382"/>
                <a:gd name="connsiteX20" fmla="*/ 63966 w 87150"/>
                <a:gd name="connsiteY20" fmla="*/ 119675 h 124382"/>
                <a:gd name="connsiteX21" fmla="*/ 57766 w 87150"/>
                <a:gd name="connsiteY21" fmla="*/ 110488 h 124382"/>
                <a:gd name="connsiteX22" fmla="*/ 58829 w 87150"/>
                <a:gd name="connsiteY22" fmla="*/ 102537 h 124382"/>
                <a:gd name="connsiteX23" fmla="*/ 59714 w 87150"/>
                <a:gd name="connsiteY23" fmla="*/ 97060 h 124382"/>
                <a:gd name="connsiteX24" fmla="*/ 31018 w 87150"/>
                <a:gd name="connsiteY24" fmla="*/ 78332 h 124382"/>
                <a:gd name="connsiteX25" fmla="*/ 45721 w 87150"/>
                <a:gd name="connsiteY25" fmla="*/ 66672 h 124382"/>
                <a:gd name="connsiteX26" fmla="*/ 73531 w 87150"/>
                <a:gd name="connsiteY26" fmla="*/ 49887 h 124382"/>
                <a:gd name="connsiteX27" fmla="*/ 79377 w 87150"/>
                <a:gd name="connsiteY27" fmla="*/ 52184 h 124382"/>
                <a:gd name="connsiteX28" fmla="*/ 70165 w 87150"/>
                <a:gd name="connsiteY28" fmla="*/ 62078 h 124382"/>
                <a:gd name="connsiteX29" fmla="*/ 77251 w 87150"/>
                <a:gd name="connsiteY29" fmla="*/ 68615 h 124382"/>
                <a:gd name="connsiteX30" fmla="*/ 87348 w 87150"/>
                <a:gd name="connsiteY30" fmla="*/ 57308 h 124382"/>
                <a:gd name="connsiteX31" fmla="*/ 73708 w 87150"/>
                <a:gd name="connsiteY31" fmla="*/ 44940 h 124382"/>
                <a:gd name="connsiteX32" fmla="*/ 45366 w 87150"/>
                <a:gd name="connsiteY32" fmla="*/ 60488 h 124382"/>
                <a:gd name="connsiteX33" fmla="*/ 24819 w 87150"/>
                <a:gd name="connsiteY33" fmla="*/ 76036 h 124382"/>
                <a:gd name="connsiteX34" fmla="*/ 42355 w 87150"/>
                <a:gd name="connsiteY34" fmla="*/ 5541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355" y="5541"/>
                  </a:moveTo>
                  <a:cubicBezTo>
                    <a:pt x="42532" y="5187"/>
                    <a:pt x="43064" y="2890"/>
                    <a:pt x="43064" y="2714"/>
                  </a:cubicBezTo>
                  <a:cubicBezTo>
                    <a:pt x="43064" y="1830"/>
                    <a:pt x="42355" y="240"/>
                    <a:pt x="40229" y="240"/>
                  </a:cubicBezTo>
                  <a:cubicBezTo>
                    <a:pt x="36687" y="240"/>
                    <a:pt x="21985" y="1654"/>
                    <a:pt x="17556" y="2007"/>
                  </a:cubicBezTo>
                  <a:cubicBezTo>
                    <a:pt x="16139" y="2184"/>
                    <a:pt x="13659" y="2360"/>
                    <a:pt x="13659" y="6071"/>
                  </a:cubicBezTo>
                  <a:cubicBezTo>
                    <a:pt x="13659" y="8544"/>
                    <a:pt x="16139" y="8544"/>
                    <a:pt x="18265" y="8544"/>
                  </a:cubicBezTo>
                  <a:cubicBezTo>
                    <a:pt x="26767" y="8544"/>
                    <a:pt x="26767" y="9781"/>
                    <a:pt x="26767" y="11194"/>
                  </a:cubicBezTo>
                  <a:cubicBezTo>
                    <a:pt x="26767" y="12431"/>
                    <a:pt x="26413" y="13491"/>
                    <a:pt x="26059" y="15081"/>
                  </a:cubicBezTo>
                  <a:lnTo>
                    <a:pt x="1083" y="115082"/>
                  </a:lnTo>
                  <a:cubicBezTo>
                    <a:pt x="197" y="118262"/>
                    <a:pt x="197" y="118615"/>
                    <a:pt x="197" y="118969"/>
                  </a:cubicBezTo>
                  <a:cubicBezTo>
                    <a:pt x="197" y="121619"/>
                    <a:pt x="2322" y="124622"/>
                    <a:pt x="6219" y="124622"/>
                  </a:cubicBezTo>
                  <a:cubicBezTo>
                    <a:pt x="11002" y="124622"/>
                    <a:pt x="13305" y="121089"/>
                    <a:pt x="14368" y="117202"/>
                  </a:cubicBezTo>
                  <a:cubicBezTo>
                    <a:pt x="14722" y="116495"/>
                    <a:pt x="22339" y="85400"/>
                    <a:pt x="23047" y="82926"/>
                  </a:cubicBezTo>
                  <a:cubicBezTo>
                    <a:pt x="35624" y="84163"/>
                    <a:pt x="45721" y="88226"/>
                    <a:pt x="45721" y="97414"/>
                  </a:cubicBezTo>
                  <a:cubicBezTo>
                    <a:pt x="45721" y="98297"/>
                    <a:pt x="45721" y="99181"/>
                    <a:pt x="45366" y="100947"/>
                  </a:cubicBezTo>
                  <a:cubicBezTo>
                    <a:pt x="44658" y="103598"/>
                    <a:pt x="44658" y="104481"/>
                    <a:pt x="44658" y="106424"/>
                  </a:cubicBezTo>
                  <a:cubicBezTo>
                    <a:pt x="44658" y="118969"/>
                    <a:pt x="54932" y="124622"/>
                    <a:pt x="63434" y="124622"/>
                  </a:cubicBezTo>
                  <a:cubicBezTo>
                    <a:pt x="80616" y="124622"/>
                    <a:pt x="85931" y="97767"/>
                    <a:pt x="85931" y="97590"/>
                  </a:cubicBezTo>
                  <a:cubicBezTo>
                    <a:pt x="85931" y="95294"/>
                    <a:pt x="83628" y="95294"/>
                    <a:pt x="83096" y="95294"/>
                  </a:cubicBezTo>
                  <a:cubicBezTo>
                    <a:pt x="80616" y="95294"/>
                    <a:pt x="80439" y="96177"/>
                    <a:pt x="79554" y="99534"/>
                  </a:cubicBezTo>
                  <a:cubicBezTo>
                    <a:pt x="77428" y="107131"/>
                    <a:pt x="72645" y="119675"/>
                    <a:pt x="63966" y="119675"/>
                  </a:cubicBezTo>
                  <a:cubicBezTo>
                    <a:pt x="59183" y="119675"/>
                    <a:pt x="57766" y="115258"/>
                    <a:pt x="57766" y="110488"/>
                  </a:cubicBezTo>
                  <a:cubicBezTo>
                    <a:pt x="57766" y="107484"/>
                    <a:pt x="57766" y="107131"/>
                    <a:pt x="58829" y="102537"/>
                  </a:cubicBezTo>
                  <a:cubicBezTo>
                    <a:pt x="59006" y="102007"/>
                    <a:pt x="59714" y="99004"/>
                    <a:pt x="59714" y="97060"/>
                  </a:cubicBezTo>
                  <a:cubicBezTo>
                    <a:pt x="59714" y="81336"/>
                    <a:pt x="38458" y="78862"/>
                    <a:pt x="31018" y="78332"/>
                  </a:cubicBezTo>
                  <a:cubicBezTo>
                    <a:pt x="36155" y="75152"/>
                    <a:pt x="42709" y="69322"/>
                    <a:pt x="45721" y="66672"/>
                  </a:cubicBezTo>
                  <a:cubicBezTo>
                    <a:pt x="54755" y="58191"/>
                    <a:pt x="63611" y="49887"/>
                    <a:pt x="73531" y="49887"/>
                  </a:cubicBezTo>
                  <a:cubicBezTo>
                    <a:pt x="75657" y="49887"/>
                    <a:pt x="77959" y="50417"/>
                    <a:pt x="79377" y="52184"/>
                  </a:cubicBezTo>
                  <a:cubicBezTo>
                    <a:pt x="71760" y="53421"/>
                    <a:pt x="70165" y="59428"/>
                    <a:pt x="70165" y="62078"/>
                  </a:cubicBezTo>
                  <a:cubicBezTo>
                    <a:pt x="70165" y="65965"/>
                    <a:pt x="73177" y="68615"/>
                    <a:pt x="77251" y="68615"/>
                  </a:cubicBezTo>
                  <a:cubicBezTo>
                    <a:pt x="82034" y="68615"/>
                    <a:pt x="87348" y="64728"/>
                    <a:pt x="87348" y="57308"/>
                  </a:cubicBezTo>
                  <a:cubicBezTo>
                    <a:pt x="87348" y="51477"/>
                    <a:pt x="83096" y="44940"/>
                    <a:pt x="73708" y="44940"/>
                  </a:cubicBezTo>
                  <a:cubicBezTo>
                    <a:pt x="63611" y="44940"/>
                    <a:pt x="54400" y="52184"/>
                    <a:pt x="45366" y="60488"/>
                  </a:cubicBezTo>
                  <a:cubicBezTo>
                    <a:pt x="37927" y="67555"/>
                    <a:pt x="32081" y="73032"/>
                    <a:pt x="24819" y="76036"/>
                  </a:cubicBezTo>
                  <a:lnTo>
                    <a:pt x="42355" y="5541"/>
                  </a:lnTo>
                  <a:close/>
                </a:path>
              </a:pathLst>
            </a:custGeom>
            <a:solidFill>
              <a:srgbClr val="000000"/>
            </a:solidFill>
            <a:ln w="25400" cap="flat">
              <a:noFill/>
              <a:prstDash val="solid"/>
              <a:miter/>
            </a:ln>
          </p:spPr>
          <p:txBody>
            <a:bodyPr rtlCol="0" anchor="ctr"/>
            <a:lstStyle/>
            <a:p>
              <a:endParaRPr lang="en-US"/>
            </a:p>
          </p:txBody>
        </p:sp>
        <p:sp>
          <p:nvSpPr>
            <p:cNvPr id="537" name="Freeform: Shape 536">
              <a:extLst>
                <a:ext uri="{FF2B5EF4-FFF2-40B4-BE49-F238E27FC236}">
                  <a16:creationId xmlns:a16="http://schemas.microsoft.com/office/drawing/2014/main" id="{91767677-D799-01B3-11D8-03B234A4618C}"/>
                </a:ext>
              </a:extLst>
            </p:cNvPr>
            <p:cNvSpPr/>
            <p:nvPr>
              <p:custDataLst>
                <p:tags r:id="rId465"/>
              </p:custDataLst>
            </p:nvPr>
          </p:nvSpPr>
          <p:spPr>
            <a:xfrm>
              <a:off x="7677943" y="8397704"/>
              <a:ext cx="56430" cy="252398"/>
            </a:xfrm>
            <a:custGeom>
              <a:avLst/>
              <a:gdLst>
                <a:gd name="connsiteX0" fmla="*/ 55367 w 56430"/>
                <a:gd name="connsiteY0" fmla="*/ 130729 h 252398"/>
                <a:gd name="connsiteX1" fmla="*/ 56632 w 56430"/>
                <a:gd name="connsiteY1" fmla="*/ 126438 h 252398"/>
                <a:gd name="connsiteX2" fmla="*/ 55367 w 56430"/>
                <a:gd name="connsiteY2" fmla="*/ 122147 h 252398"/>
                <a:gd name="connsiteX3" fmla="*/ 11083 w 56430"/>
                <a:gd name="connsiteY3" fmla="*/ 6044 h 252398"/>
                <a:gd name="connsiteX4" fmla="*/ 5263 w 56430"/>
                <a:gd name="connsiteY4" fmla="*/ 239 h 252398"/>
                <a:gd name="connsiteX5" fmla="*/ 202 w 56430"/>
                <a:gd name="connsiteY5" fmla="*/ 5287 h 252398"/>
                <a:gd name="connsiteX6" fmla="*/ 1467 w 56430"/>
                <a:gd name="connsiteY6" fmla="*/ 9325 h 252398"/>
                <a:gd name="connsiteX7" fmla="*/ 46257 w 56430"/>
                <a:gd name="connsiteY7" fmla="*/ 126438 h 252398"/>
                <a:gd name="connsiteX8" fmla="*/ 1467 w 56430"/>
                <a:gd name="connsiteY8" fmla="*/ 243046 h 252398"/>
                <a:gd name="connsiteX9" fmla="*/ 202 w 56430"/>
                <a:gd name="connsiteY9" fmla="*/ 247590 h 252398"/>
                <a:gd name="connsiteX10" fmla="*/ 5263 w 56430"/>
                <a:gd name="connsiteY10" fmla="*/ 252638 h 252398"/>
                <a:gd name="connsiteX11" fmla="*/ 10577 w 56430"/>
                <a:gd name="connsiteY11" fmla="*/ 247590 h 252398"/>
                <a:gd name="connsiteX12" fmla="*/ 55367 w 56430"/>
                <a:gd name="connsiteY12" fmla="*/ 130729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367" y="130729"/>
                  </a:moveTo>
                  <a:cubicBezTo>
                    <a:pt x="56632" y="127700"/>
                    <a:pt x="56632" y="127195"/>
                    <a:pt x="56632" y="126438"/>
                  </a:cubicBezTo>
                  <a:cubicBezTo>
                    <a:pt x="56632" y="125681"/>
                    <a:pt x="56632" y="125176"/>
                    <a:pt x="55367" y="122147"/>
                  </a:cubicBezTo>
                  <a:lnTo>
                    <a:pt x="11083" y="6044"/>
                  </a:lnTo>
                  <a:cubicBezTo>
                    <a:pt x="9565" y="1753"/>
                    <a:pt x="8046" y="239"/>
                    <a:pt x="5263" y="239"/>
                  </a:cubicBezTo>
                  <a:cubicBezTo>
                    <a:pt x="2479" y="239"/>
                    <a:pt x="202" y="2510"/>
                    <a:pt x="202" y="5287"/>
                  </a:cubicBezTo>
                  <a:cubicBezTo>
                    <a:pt x="202" y="6044"/>
                    <a:pt x="202" y="6549"/>
                    <a:pt x="1467" y="9325"/>
                  </a:cubicBezTo>
                  <a:lnTo>
                    <a:pt x="46257" y="126438"/>
                  </a:lnTo>
                  <a:lnTo>
                    <a:pt x="1467" y="243046"/>
                  </a:lnTo>
                  <a:cubicBezTo>
                    <a:pt x="202" y="245823"/>
                    <a:pt x="202" y="246328"/>
                    <a:pt x="202" y="247590"/>
                  </a:cubicBezTo>
                  <a:cubicBezTo>
                    <a:pt x="202" y="250366"/>
                    <a:pt x="2479" y="252638"/>
                    <a:pt x="5263" y="252638"/>
                  </a:cubicBezTo>
                  <a:cubicBezTo>
                    <a:pt x="8552" y="252638"/>
                    <a:pt x="9565" y="250114"/>
                    <a:pt x="10577" y="247590"/>
                  </a:cubicBezTo>
                  <a:lnTo>
                    <a:pt x="55367" y="130729"/>
                  </a:lnTo>
                  <a:close/>
                </a:path>
              </a:pathLst>
            </a:custGeom>
            <a:solidFill>
              <a:srgbClr val="000000"/>
            </a:solidFill>
            <a:ln w="25400" cap="flat">
              <a:noFill/>
              <a:prstDash val="solid"/>
              <a:miter/>
            </a:ln>
          </p:spPr>
          <p:txBody>
            <a:bodyPr rtlCol="0" anchor="ctr"/>
            <a:lstStyle/>
            <a:p>
              <a:endParaRPr lang="en-US"/>
            </a:p>
          </p:txBody>
        </p:sp>
        <p:sp>
          <p:nvSpPr>
            <p:cNvPr id="538" name="Freeform: Shape 537">
              <a:extLst>
                <a:ext uri="{FF2B5EF4-FFF2-40B4-BE49-F238E27FC236}">
                  <a16:creationId xmlns:a16="http://schemas.microsoft.com/office/drawing/2014/main" id="{089EEF6F-C74B-E440-DA50-C799876946BB}"/>
                </a:ext>
              </a:extLst>
            </p:cNvPr>
            <p:cNvSpPr/>
            <p:nvPr>
              <p:custDataLst>
                <p:tags r:id="rId466"/>
              </p:custDataLst>
            </p:nvPr>
          </p:nvSpPr>
          <p:spPr>
            <a:xfrm>
              <a:off x="7761548" y="8585690"/>
              <a:ext cx="93173" cy="77032"/>
            </a:xfrm>
            <a:custGeom>
              <a:avLst/>
              <a:gdLst>
                <a:gd name="connsiteX0" fmla="*/ 83460 w 93173"/>
                <a:gd name="connsiteY0" fmla="*/ 24093 h 77032"/>
                <a:gd name="connsiteX1" fmla="*/ 67518 w 93173"/>
                <a:gd name="connsiteY1" fmla="*/ 241 h 77032"/>
                <a:gd name="connsiteX2" fmla="*/ 49804 w 93173"/>
                <a:gd name="connsiteY2" fmla="*/ 8899 h 77032"/>
                <a:gd name="connsiteX3" fmla="*/ 36342 w 93173"/>
                <a:gd name="connsiteY3" fmla="*/ 241 h 77032"/>
                <a:gd name="connsiteX4" fmla="*/ 21285 w 93173"/>
                <a:gd name="connsiteY4" fmla="*/ 6072 h 77032"/>
                <a:gd name="connsiteX5" fmla="*/ 13491 w 93173"/>
                <a:gd name="connsiteY5" fmla="*/ 1125 h 77032"/>
                <a:gd name="connsiteX6" fmla="*/ 7823 w 93173"/>
                <a:gd name="connsiteY6" fmla="*/ 1125 h 77032"/>
                <a:gd name="connsiteX7" fmla="*/ 206 w 93173"/>
                <a:gd name="connsiteY7" fmla="*/ 6955 h 77032"/>
                <a:gd name="connsiteX8" fmla="*/ 10126 w 93173"/>
                <a:gd name="connsiteY8" fmla="*/ 12785 h 77032"/>
                <a:gd name="connsiteX9" fmla="*/ 10126 w 93173"/>
                <a:gd name="connsiteY9" fmla="*/ 65613 h 77032"/>
                <a:gd name="connsiteX10" fmla="*/ 206 w 93173"/>
                <a:gd name="connsiteY10" fmla="*/ 71443 h 77032"/>
                <a:gd name="connsiteX11" fmla="*/ 7823 w 93173"/>
                <a:gd name="connsiteY11" fmla="*/ 77273 h 77032"/>
                <a:gd name="connsiteX12" fmla="*/ 23411 w 93173"/>
                <a:gd name="connsiteY12" fmla="*/ 77273 h 77032"/>
                <a:gd name="connsiteX13" fmla="*/ 31028 w 93173"/>
                <a:gd name="connsiteY13" fmla="*/ 71443 h 77032"/>
                <a:gd name="connsiteX14" fmla="*/ 21108 w 93173"/>
                <a:gd name="connsiteY14" fmla="*/ 65613 h 77032"/>
                <a:gd name="connsiteX15" fmla="*/ 21108 w 93173"/>
                <a:gd name="connsiteY15" fmla="*/ 34694 h 77032"/>
                <a:gd name="connsiteX16" fmla="*/ 35810 w 93173"/>
                <a:gd name="connsiteY16" fmla="*/ 11902 h 77032"/>
                <a:gd name="connsiteX17" fmla="*/ 41302 w 93173"/>
                <a:gd name="connsiteY17" fmla="*/ 24976 h 77032"/>
                <a:gd name="connsiteX18" fmla="*/ 41302 w 93173"/>
                <a:gd name="connsiteY18" fmla="*/ 65613 h 77032"/>
                <a:gd name="connsiteX19" fmla="*/ 34393 w 93173"/>
                <a:gd name="connsiteY19" fmla="*/ 71443 h 77032"/>
                <a:gd name="connsiteX20" fmla="*/ 42010 w 93173"/>
                <a:gd name="connsiteY20" fmla="*/ 77273 h 77032"/>
                <a:gd name="connsiteX21" fmla="*/ 54587 w 93173"/>
                <a:gd name="connsiteY21" fmla="*/ 77273 h 77032"/>
                <a:gd name="connsiteX22" fmla="*/ 62204 w 93173"/>
                <a:gd name="connsiteY22" fmla="*/ 71443 h 77032"/>
                <a:gd name="connsiteX23" fmla="*/ 52284 w 93173"/>
                <a:gd name="connsiteY23" fmla="*/ 65613 h 77032"/>
                <a:gd name="connsiteX24" fmla="*/ 52284 w 93173"/>
                <a:gd name="connsiteY24" fmla="*/ 34694 h 77032"/>
                <a:gd name="connsiteX25" fmla="*/ 66986 w 93173"/>
                <a:gd name="connsiteY25" fmla="*/ 11902 h 77032"/>
                <a:gd name="connsiteX26" fmla="*/ 72478 w 93173"/>
                <a:gd name="connsiteY26" fmla="*/ 24976 h 77032"/>
                <a:gd name="connsiteX27" fmla="*/ 72478 w 93173"/>
                <a:gd name="connsiteY27" fmla="*/ 65613 h 77032"/>
                <a:gd name="connsiteX28" fmla="*/ 65569 w 93173"/>
                <a:gd name="connsiteY28" fmla="*/ 71443 h 77032"/>
                <a:gd name="connsiteX29" fmla="*/ 73186 w 93173"/>
                <a:gd name="connsiteY29" fmla="*/ 77273 h 77032"/>
                <a:gd name="connsiteX30" fmla="*/ 85763 w 93173"/>
                <a:gd name="connsiteY30" fmla="*/ 77273 h 77032"/>
                <a:gd name="connsiteX31" fmla="*/ 93380 w 93173"/>
                <a:gd name="connsiteY31" fmla="*/ 71443 h 77032"/>
                <a:gd name="connsiteX32" fmla="*/ 83460 w 93173"/>
                <a:gd name="connsiteY32" fmla="*/ 65613 h 77032"/>
                <a:gd name="connsiteX33" fmla="*/ 83460 w 93173"/>
                <a:gd name="connsiteY33" fmla="*/ 24093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3173" h="77032">
                  <a:moveTo>
                    <a:pt x="83460" y="24093"/>
                  </a:moveTo>
                  <a:cubicBezTo>
                    <a:pt x="83460" y="20029"/>
                    <a:pt x="83460" y="241"/>
                    <a:pt x="67518" y="241"/>
                  </a:cubicBezTo>
                  <a:cubicBezTo>
                    <a:pt x="61672" y="241"/>
                    <a:pt x="54410" y="2891"/>
                    <a:pt x="49804" y="8899"/>
                  </a:cubicBezTo>
                  <a:cubicBezTo>
                    <a:pt x="46439" y="2538"/>
                    <a:pt x="41479" y="241"/>
                    <a:pt x="36342" y="241"/>
                  </a:cubicBezTo>
                  <a:cubicBezTo>
                    <a:pt x="32622" y="241"/>
                    <a:pt x="26776" y="1301"/>
                    <a:pt x="21285" y="6072"/>
                  </a:cubicBezTo>
                  <a:cubicBezTo>
                    <a:pt x="20222" y="1125"/>
                    <a:pt x="16148" y="1125"/>
                    <a:pt x="13491" y="1125"/>
                  </a:cubicBezTo>
                  <a:lnTo>
                    <a:pt x="7823" y="1125"/>
                  </a:lnTo>
                  <a:cubicBezTo>
                    <a:pt x="5166" y="1125"/>
                    <a:pt x="206" y="1125"/>
                    <a:pt x="206" y="6955"/>
                  </a:cubicBezTo>
                  <a:cubicBezTo>
                    <a:pt x="206" y="12786"/>
                    <a:pt x="4457" y="12785"/>
                    <a:pt x="10126" y="12785"/>
                  </a:cubicBezTo>
                  <a:lnTo>
                    <a:pt x="10126" y="65613"/>
                  </a:lnTo>
                  <a:cubicBezTo>
                    <a:pt x="4457" y="65613"/>
                    <a:pt x="206" y="65613"/>
                    <a:pt x="206" y="71443"/>
                  </a:cubicBezTo>
                  <a:cubicBezTo>
                    <a:pt x="206" y="77273"/>
                    <a:pt x="5166" y="77273"/>
                    <a:pt x="7823" y="77273"/>
                  </a:cubicBezTo>
                  <a:lnTo>
                    <a:pt x="23411" y="77273"/>
                  </a:lnTo>
                  <a:cubicBezTo>
                    <a:pt x="26068" y="77273"/>
                    <a:pt x="31028" y="77273"/>
                    <a:pt x="31028" y="71443"/>
                  </a:cubicBezTo>
                  <a:cubicBezTo>
                    <a:pt x="31028" y="65613"/>
                    <a:pt x="26776" y="65613"/>
                    <a:pt x="21108" y="65613"/>
                  </a:cubicBezTo>
                  <a:lnTo>
                    <a:pt x="21108" y="34694"/>
                  </a:lnTo>
                  <a:cubicBezTo>
                    <a:pt x="21108" y="20029"/>
                    <a:pt x="28725" y="11902"/>
                    <a:pt x="35810" y="11902"/>
                  </a:cubicBezTo>
                  <a:cubicBezTo>
                    <a:pt x="39530" y="11902"/>
                    <a:pt x="41302" y="15966"/>
                    <a:pt x="41302" y="24976"/>
                  </a:cubicBezTo>
                  <a:lnTo>
                    <a:pt x="41302" y="65613"/>
                  </a:lnTo>
                  <a:cubicBezTo>
                    <a:pt x="39530" y="65613"/>
                    <a:pt x="34393" y="65613"/>
                    <a:pt x="34393" y="71443"/>
                  </a:cubicBezTo>
                  <a:cubicBezTo>
                    <a:pt x="34393" y="77273"/>
                    <a:pt x="39353" y="77273"/>
                    <a:pt x="42010" y="77273"/>
                  </a:cubicBezTo>
                  <a:lnTo>
                    <a:pt x="54587" y="77273"/>
                  </a:lnTo>
                  <a:cubicBezTo>
                    <a:pt x="57244" y="77273"/>
                    <a:pt x="62204" y="77273"/>
                    <a:pt x="62204" y="71443"/>
                  </a:cubicBezTo>
                  <a:cubicBezTo>
                    <a:pt x="62204" y="65613"/>
                    <a:pt x="57952" y="65613"/>
                    <a:pt x="52284" y="65613"/>
                  </a:cubicBezTo>
                  <a:lnTo>
                    <a:pt x="52284" y="34694"/>
                  </a:lnTo>
                  <a:cubicBezTo>
                    <a:pt x="52284" y="20029"/>
                    <a:pt x="59901" y="11902"/>
                    <a:pt x="66986" y="11902"/>
                  </a:cubicBezTo>
                  <a:cubicBezTo>
                    <a:pt x="70706" y="11902"/>
                    <a:pt x="72478" y="15966"/>
                    <a:pt x="72478" y="24976"/>
                  </a:cubicBezTo>
                  <a:lnTo>
                    <a:pt x="72478" y="65613"/>
                  </a:lnTo>
                  <a:cubicBezTo>
                    <a:pt x="70706" y="65613"/>
                    <a:pt x="65569" y="65613"/>
                    <a:pt x="65569" y="71443"/>
                  </a:cubicBezTo>
                  <a:cubicBezTo>
                    <a:pt x="65569" y="77273"/>
                    <a:pt x="70529" y="77273"/>
                    <a:pt x="73186" y="77273"/>
                  </a:cubicBezTo>
                  <a:lnTo>
                    <a:pt x="85763" y="77273"/>
                  </a:lnTo>
                  <a:cubicBezTo>
                    <a:pt x="88420" y="77273"/>
                    <a:pt x="93380" y="77273"/>
                    <a:pt x="93380" y="71443"/>
                  </a:cubicBezTo>
                  <a:cubicBezTo>
                    <a:pt x="93380" y="65613"/>
                    <a:pt x="89128" y="65613"/>
                    <a:pt x="83460" y="65613"/>
                  </a:cubicBezTo>
                  <a:lnTo>
                    <a:pt x="83460" y="24093"/>
                  </a:lnTo>
                  <a:close/>
                </a:path>
              </a:pathLst>
            </a:custGeom>
            <a:solidFill>
              <a:srgbClr val="000000"/>
            </a:solidFill>
            <a:ln w="35560" cap="flat">
              <a:noFill/>
              <a:prstDash val="solid"/>
              <a:miter/>
            </a:ln>
          </p:spPr>
          <p:txBody>
            <a:bodyPr rtlCol="0" anchor="ctr"/>
            <a:lstStyle/>
            <a:p>
              <a:endParaRPr lang="en-US"/>
            </a:p>
          </p:txBody>
        </p:sp>
        <p:sp>
          <p:nvSpPr>
            <p:cNvPr id="539" name="Freeform: Shape 538">
              <a:extLst>
                <a:ext uri="{FF2B5EF4-FFF2-40B4-BE49-F238E27FC236}">
                  <a16:creationId xmlns:a16="http://schemas.microsoft.com/office/drawing/2014/main" id="{5838531A-7588-628D-1F8C-735F243E2FD0}"/>
                </a:ext>
              </a:extLst>
            </p:cNvPr>
            <p:cNvSpPr/>
            <p:nvPr>
              <p:custDataLst>
                <p:tags r:id="rId467"/>
              </p:custDataLst>
            </p:nvPr>
          </p:nvSpPr>
          <p:spPr>
            <a:xfrm>
              <a:off x="7948057" y="8367162"/>
              <a:ext cx="10881" cy="162040"/>
            </a:xfrm>
            <a:custGeom>
              <a:avLst/>
              <a:gdLst>
                <a:gd name="connsiteX0" fmla="*/ 211 w 10881"/>
                <a:gd name="connsiteY0" fmla="*/ 152932 h 162040"/>
                <a:gd name="connsiteX1" fmla="*/ 5526 w 10881"/>
                <a:gd name="connsiteY1" fmla="*/ 162270 h 162040"/>
                <a:gd name="connsiteX2" fmla="*/ 11093 w 10881"/>
                <a:gd name="connsiteY2" fmla="*/ 152932 h 162040"/>
                <a:gd name="connsiteX3" fmla="*/ 11093 w 10881"/>
                <a:gd name="connsiteY3" fmla="*/ 9569 h 162040"/>
                <a:gd name="connsiteX4" fmla="*/ 5779 w 10881"/>
                <a:gd name="connsiteY4" fmla="*/ 230 h 162040"/>
                <a:gd name="connsiteX5" fmla="*/ 211 w 10881"/>
                <a:gd name="connsiteY5" fmla="*/ 9569 h 162040"/>
                <a:gd name="connsiteX6" fmla="*/ 211 w 10881"/>
                <a:gd name="connsiteY6" fmla="*/ 152932 h 1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040">
                  <a:moveTo>
                    <a:pt x="211" y="152932"/>
                  </a:moveTo>
                  <a:cubicBezTo>
                    <a:pt x="211" y="156970"/>
                    <a:pt x="211" y="162270"/>
                    <a:pt x="5526" y="162270"/>
                  </a:cubicBezTo>
                  <a:cubicBezTo>
                    <a:pt x="11093" y="162270"/>
                    <a:pt x="11093" y="157222"/>
                    <a:pt x="11093" y="152932"/>
                  </a:cubicBezTo>
                  <a:lnTo>
                    <a:pt x="11093" y="9569"/>
                  </a:lnTo>
                  <a:cubicBezTo>
                    <a:pt x="11093" y="5531"/>
                    <a:pt x="11093" y="230"/>
                    <a:pt x="5779" y="230"/>
                  </a:cubicBezTo>
                  <a:cubicBezTo>
                    <a:pt x="211" y="230"/>
                    <a:pt x="211" y="5278"/>
                    <a:pt x="211" y="9569"/>
                  </a:cubicBezTo>
                  <a:lnTo>
                    <a:pt x="211" y="152932"/>
                  </a:lnTo>
                  <a:close/>
                </a:path>
              </a:pathLst>
            </a:custGeom>
            <a:solidFill>
              <a:srgbClr val="000000"/>
            </a:solidFill>
            <a:ln w="25400" cap="flat">
              <a:noFill/>
              <a:prstDash val="solid"/>
              <a:miter/>
            </a:ln>
          </p:spPr>
          <p:txBody>
            <a:bodyPr rtlCol="0" anchor="ctr"/>
            <a:lstStyle/>
            <a:p>
              <a:endParaRPr lang="en-US"/>
            </a:p>
          </p:txBody>
        </p:sp>
        <p:sp>
          <p:nvSpPr>
            <p:cNvPr id="540" name="Freeform: Shape 539">
              <a:extLst>
                <a:ext uri="{FF2B5EF4-FFF2-40B4-BE49-F238E27FC236}">
                  <a16:creationId xmlns:a16="http://schemas.microsoft.com/office/drawing/2014/main" id="{1F075080-32A6-6267-6C3C-D3A7EAC790EA}"/>
                </a:ext>
              </a:extLst>
            </p:cNvPr>
            <p:cNvSpPr/>
            <p:nvPr>
              <p:custDataLst>
                <p:tags r:id="rId468"/>
              </p:custDataLst>
            </p:nvPr>
          </p:nvSpPr>
          <p:spPr>
            <a:xfrm>
              <a:off x="7948057" y="8518603"/>
              <a:ext cx="10881" cy="162040"/>
            </a:xfrm>
            <a:custGeom>
              <a:avLst/>
              <a:gdLst>
                <a:gd name="connsiteX0" fmla="*/ 211 w 10881"/>
                <a:gd name="connsiteY0" fmla="*/ 152938 h 162040"/>
                <a:gd name="connsiteX1" fmla="*/ 5526 w 10881"/>
                <a:gd name="connsiteY1" fmla="*/ 162276 h 162040"/>
                <a:gd name="connsiteX2" fmla="*/ 11093 w 10881"/>
                <a:gd name="connsiteY2" fmla="*/ 152938 h 162040"/>
                <a:gd name="connsiteX3" fmla="*/ 11093 w 10881"/>
                <a:gd name="connsiteY3" fmla="*/ 9575 h 162040"/>
                <a:gd name="connsiteX4" fmla="*/ 5779 w 10881"/>
                <a:gd name="connsiteY4" fmla="*/ 236 h 162040"/>
                <a:gd name="connsiteX5" fmla="*/ 211 w 10881"/>
                <a:gd name="connsiteY5" fmla="*/ 9575 h 162040"/>
                <a:gd name="connsiteX6" fmla="*/ 211 w 10881"/>
                <a:gd name="connsiteY6" fmla="*/ 152938 h 1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040">
                  <a:moveTo>
                    <a:pt x="211" y="152938"/>
                  </a:moveTo>
                  <a:cubicBezTo>
                    <a:pt x="211" y="156976"/>
                    <a:pt x="211" y="162276"/>
                    <a:pt x="5526" y="162276"/>
                  </a:cubicBezTo>
                  <a:cubicBezTo>
                    <a:pt x="11093" y="162276"/>
                    <a:pt x="11093" y="157228"/>
                    <a:pt x="11093" y="152938"/>
                  </a:cubicBezTo>
                  <a:lnTo>
                    <a:pt x="11093" y="9575"/>
                  </a:lnTo>
                  <a:cubicBezTo>
                    <a:pt x="11093" y="5537"/>
                    <a:pt x="11093" y="236"/>
                    <a:pt x="5779" y="236"/>
                  </a:cubicBezTo>
                  <a:cubicBezTo>
                    <a:pt x="211" y="236"/>
                    <a:pt x="211" y="5284"/>
                    <a:pt x="211" y="9575"/>
                  </a:cubicBezTo>
                  <a:lnTo>
                    <a:pt x="211" y="152938"/>
                  </a:lnTo>
                  <a:close/>
                </a:path>
              </a:pathLst>
            </a:custGeom>
            <a:solidFill>
              <a:srgbClr val="000000"/>
            </a:solidFill>
            <a:ln w="25400"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id="{7A7A6990-6CDD-AD17-76C4-73EFC0B1FFBA}"/>
                </a:ext>
              </a:extLst>
            </p:cNvPr>
            <p:cNvSpPr/>
            <p:nvPr>
              <p:custDataLst>
                <p:tags r:id="rId469"/>
              </p:custDataLst>
            </p:nvPr>
          </p:nvSpPr>
          <p:spPr>
            <a:xfrm>
              <a:off x="8008115" y="8411838"/>
              <a:ext cx="132598" cy="226906"/>
            </a:xfrm>
            <a:custGeom>
              <a:avLst/>
              <a:gdLst>
                <a:gd name="connsiteX0" fmla="*/ 98399 w 132598"/>
                <a:gd name="connsiteY0" fmla="*/ 6296 h 226906"/>
                <a:gd name="connsiteX1" fmla="*/ 99158 w 132598"/>
                <a:gd name="connsiteY1" fmla="*/ 2763 h 226906"/>
                <a:gd name="connsiteX2" fmla="*/ 96121 w 132598"/>
                <a:gd name="connsiteY2" fmla="*/ 239 h 226906"/>
                <a:gd name="connsiteX3" fmla="*/ 92325 w 132598"/>
                <a:gd name="connsiteY3" fmla="*/ 5287 h 226906"/>
                <a:gd name="connsiteX4" fmla="*/ 77648 w 132598"/>
                <a:gd name="connsiteY4" fmla="*/ 63591 h 226906"/>
                <a:gd name="connsiteX5" fmla="*/ 215 w 132598"/>
                <a:gd name="connsiteY5" fmla="*/ 132748 h 226906"/>
                <a:gd name="connsiteX6" fmla="*/ 48801 w 132598"/>
                <a:gd name="connsiteY6" fmla="*/ 178432 h 226906"/>
                <a:gd name="connsiteX7" fmla="*/ 42980 w 132598"/>
                <a:gd name="connsiteY7" fmla="*/ 202158 h 226906"/>
                <a:gd name="connsiteX8" fmla="*/ 37413 w 132598"/>
                <a:gd name="connsiteY8" fmla="*/ 224369 h 226906"/>
                <a:gd name="connsiteX9" fmla="*/ 40450 w 132598"/>
                <a:gd name="connsiteY9" fmla="*/ 227145 h 226906"/>
                <a:gd name="connsiteX10" fmla="*/ 42980 w 132598"/>
                <a:gd name="connsiteY10" fmla="*/ 226136 h 226906"/>
                <a:gd name="connsiteX11" fmla="*/ 45764 w 132598"/>
                <a:gd name="connsiteY11" fmla="*/ 216040 h 226906"/>
                <a:gd name="connsiteX12" fmla="*/ 55380 w 132598"/>
                <a:gd name="connsiteY12" fmla="*/ 178432 h 226906"/>
                <a:gd name="connsiteX13" fmla="*/ 132814 w 132598"/>
                <a:gd name="connsiteY13" fmla="*/ 109275 h 226906"/>
                <a:gd name="connsiteX14" fmla="*/ 84228 w 132598"/>
                <a:gd name="connsiteY14" fmla="*/ 63591 h 226906"/>
                <a:gd name="connsiteX15" fmla="*/ 98399 w 132598"/>
                <a:gd name="connsiteY15" fmla="*/ 6296 h 226906"/>
                <a:gd name="connsiteX16" fmla="*/ 50066 w 132598"/>
                <a:gd name="connsiteY16" fmla="*/ 172880 h 226906"/>
                <a:gd name="connsiteX17" fmla="*/ 16663 w 132598"/>
                <a:gd name="connsiteY17" fmla="*/ 138048 h 226906"/>
                <a:gd name="connsiteX18" fmla="*/ 76130 w 132598"/>
                <a:gd name="connsiteY18" fmla="*/ 69144 h 226906"/>
                <a:gd name="connsiteX19" fmla="*/ 50066 w 132598"/>
                <a:gd name="connsiteY19" fmla="*/ 172880 h 226906"/>
                <a:gd name="connsiteX20" fmla="*/ 82709 w 132598"/>
                <a:gd name="connsiteY20" fmla="*/ 69144 h 226906"/>
                <a:gd name="connsiteX21" fmla="*/ 116365 w 132598"/>
                <a:gd name="connsiteY21" fmla="*/ 103975 h 226906"/>
                <a:gd name="connsiteX22" fmla="*/ 56645 w 132598"/>
                <a:gd name="connsiteY22" fmla="*/ 172880 h 226906"/>
                <a:gd name="connsiteX23" fmla="*/ 82709 w 132598"/>
                <a:gd name="connsiteY23" fmla="*/ 69144 h 22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2598" h="226906">
                  <a:moveTo>
                    <a:pt x="98399" y="6296"/>
                  </a:moveTo>
                  <a:cubicBezTo>
                    <a:pt x="98399" y="5791"/>
                    <a:pt x="99158" y="3015"/>
                    <a:pt x="99158" y="2763"/>
                  </a:cubicBezTo>
                  <a:cubicBezTo>
                    <a:pt x="99158" y="2510"/>
                    <a:pt x="99158" y="239"/>
                    <a:pt x="96121" y="239"/>
                  </a:cubicBezTo>
                  <a:cubicBezTo>
                    <a:pt x="93591" y="239"/>
                    <a:pt x="93338" y="996"/>
                    <a:pt x="92325" y="5287"/>
                  </a:cubicBezTo>
                  <a:lnTo>
                    <a:pt x="77648" y="63591"/>
                  </a:lnTo>
                  <a:cubicBezTo>
                    <a:pt x="37413" y="64853"/>
                    <a:pt x="215" y="98422"/>
                    <a:pt x="215" y="132748"/>
                  </a:cubicBezTo>
                  <a:cubicBezTo>
                    <a:pt x="215" y="156726"/>
                    <a:pt x="17928" y="176665"/>
                    <a:pt x="48801" y="178432"/>
                  </a:cubicBezTo>
                  <a:cubicBezTo>
                    <a:pt x="46776" y="186257"/>
                    <a:pt x="45005" y="194333"/>
                    <a:pt x="42980" y="202158"/>
                  </a:cubicBezTo>
                  <a:cubicBezTo>
                    <a:pt x="39944" y="214021"/>
                    <a:pt x="37413" y="223612"/>
                    <a:pt x="37413" y="224369"/>
                  </a:cubicBezTo>
                  <a:cubicBezTo>
                    <a:pt x="37413" y="226893"/>
                    <a:pt x="39185" y="227145"/>
                    <a:pt x="40450" y="227145"/>
                  </a:cubicBezTo>
                  <a:cubicBezTo>
                    <a:pt x="41715" y="227145"/>
                    <a:pt x="42221" y="226893"/>
                    <a:pt x="42980" y="226136"/>
                  </a:cubicBezTo>
                  <a:cubicBezTo>
                    <a:pt x="43487" y="225631"/>
                    <a:pt x="45005" y="219573"/>
                    <a:pt x="45764" y="216040"/>
                  </a:cubicBezTo>
                  <a:lnTo>
                    <a:pt x="55380" y="178432"/>
                  </a:lnTo>
                  <a:cubicBezTo>
                    <a:pt x="96121" y="177170"/>
                    <a:pt x="132814" y="143096"/>
                    <a:pt x="132814" y="109275"/>
                  </a:cubicBezTo>
                  <a:cubicBezTo>
                    <a:pt x="132814" y="89335"/>
                    <a:pt x="119402" y="66115"/>
                    <a:pt x="84228" y="63591"/>
                  </a:cubicBezTo>
                  <a:lnTo>
                    <a:pt x="98399" y="6296"/>
                  </a:lnTo>
                  <a:close/>
                  <a:moveTo>
                    <a:pt x="50066" y="172880"/>
                  </a:moveTo>
                  <a:cubicBezTo>
                    <a:pt x="34883" y="172122"/>
                    <a:pt x="16663" y="163288"/>
                    <a:pt x="16663" y="138048"/>
                  </a:cubicBezTo>
                  <a:cubicBezTo>
                    <a:pt x="16663" y="107761"/>
                    <a:pt x="38426" y="72425"/>
                    <a:pt x="76130" y="69144"/>
                  </a:cubicBezTo>
                  <a:lnTo>
                    <a:pt x="50066" y="172880"/>
                  </a:lnTo>
                  <a:close/>
                  <a:moveTo>
                    <a:pt x="82709" y="69144"/>
                  </a:moveTo>
                  <a:cubicBezTo>
                    <a:pt x="101941" y="70153"/>
                    <a:pt x="116365" y="81764"/>
                    <a:pt x="116365" y="103975"/>
                  </a:cubicBezTo>
                  <a:cubicBezTo>
                    <a:pt x="116365" y="133758"/>
                    <a:pt x="94603" y="169851"/>
                    <a:pt x="56645" y="172880"/>
                  </a:cubicBezTo>
                  <a:lnTo>
                    <a:pt x="82709" y="69144"/>
                  </a:lnTo>
                  <a:close/>
                </a:path>
              </a:pathLst>
            </a:custGeom>
            <a:solidFill>
              <a:srgbClr val="000000"/>
            </a:solidFill>
            <a:ln w="25400"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id="{6CDF12C7-04F2-2F54-BD65-C1A2163D169B}"/>
                </a:ext>
              </a:extLst>
            </p:cNvPr>
            <p:cNvSpPr/>
            <p:nvPr>
              <p:custDataLst>
                <p:tags r:id="rId470"/>
              </p:custDataLst>
            </p:nvPr>
          </p:nvSpPr>
          <p:spPr>
            <a:xfrm>
              <a:off x="8154994" y="8384026"/>
              <a:ext cx="44461" cy="91519"/>
            </a:xfrm>
            <a:custGeom>
              <a:avLst/>
              <a:gdLst>
                <a:gd name="connsiteX0" fmla="*/ 43088 w 44461"/>
                <a:gd name="connsiteY0" fmla="*/ 15606 h 91519"/>
                <a:gd name="connsiteX1" fmla="*/ 44682 w 44461"/>
                <a:gd name="connsiteY1" fmla="*/ 9952 h 91519"/>
                <a:gd name="connsiteX2" fmla="*/ 34231 w 44461"/>
                <a:gd name="connsiteY2" fmla="*/ 235 h 91519"/>
                <a:gd name="connsiteX3" fmla="*/ 24488 w 44461"/>
                <a:gd name="connsiteY3" fmla="*/ 8538 h 91519"/>
                <a:gd name="connsiteX4" fmla="*/ 1106 w 44461"/>
                <a:gd name="connsiteY4" fmla="*/ 85041 h 91519"/>
                <a:gd name="connsiteX5" fmla="*/ 221 w 44461"/>
                <a:gd name="connsiteY5" fmla="*/ 87867 h 91519"/>
                <a:gd name="connsiteX6" fmla="*/ 7129 w 44461"/>
                <a:gd name="connsiteY6" fmla="*/ 91754 h 91519"/>
                <a:gd name="connsiteX7" fmla="*/ 9786 w 44461"/>
                <a:gd name="connsiteY7" fmla="*/ 88751 h 91519"/>
                <a:gd name="connsiteX8" fmla="*/ 43088 w 44461"/>
                <a:gd name="connsiteY8" fmla="*/ 15606 h 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61" h="91519">
                  <a:moveTo>
                    <a:pt x="43088" y="15606"/>
                  </a:moveTo>
                  <a:cubicBezTo>
                    <a:pt x="44505" y="12602"/>
                    <a:pt x="44682" y="11189"/>
                    <a:pt x="44682" y="9952"/>
                  </a:cubicBezTo>
                  <a:cubicBezTo>
                    <a:pt x="44682" y="4475"/>
                    <a:pt x="39722" y="235"/>
                    <a:pt x="34231" y="235"/>
                  </a:cubicBezTo>
                  <a:cubicBezTo>
                    <a:pt x="27500" y="235"/>
                    <a:pt x="25374" y="5712"/>
                    <a:pt x="24488" y="8538"/>
                  </a:cubicBezTo>
                  <a:lnTo>
                    <a:pt x="1106" y="85041"/>
                  </a:lnTo>
                  <a:cubicBezTo>
                    <a:pt x="929" y="85394"/>
                    <a:pt x="221" y="87691"/>
                    <a:pt x="221" y="87867"/>
                  </a:cubicBezTo>
                  <a:cubicBezTo>
                    <a:pt x="221" y="89988"/>
                    <a:pt x="5712" y="91754"/>
                    <a:pt x="7129" y="91754"/>
                  </a:cubicBezTo>
                  <a:cubicBezTo>
                    <a:pt x="8369" y="91754"/>
                    <a:pt x="8546" y="91401"/>
                    <a:pt x="9786" y="88751"/>
                  </a:cubicBezTo>
                  <a:lnTo>
                    <a:pt x="43088" y="15606"/>
                  </a:lnTo>
                  <a:close/>
                </a:path>
              </a:pathLst>
            </a:custGeom>
            <a:solidFill>
              <a:srgbClr val="000000"/>
            </a:solidFill>
            <a:ln w="25400" cap="flat">
              <a:noFill/>
              <a:prstDash val="solid"/>
              <a:miter/>
            </a:ln>
          </p:spPr>
          <p:txBody>
            <a:bodyPr rtlCol="0" anchor="ctr"/>
            <a:lstStyle/>
            <a:p>
              <a:endParaRPr lang="en-US"/>
            </a:p>
          </p:txBody>
        </p:sp>
        <p:sp>
          <p:nvSpPr>
            <p:cNvPr id="543" name="Freeform: Shape 542">
              <a:extLst>
                <a:ext uri="{FF2B5EF4-FFF2-40B4-BE49-F238E27FC236}">
                  <a16:creationId xmlns:a16="http://schemas.microsoft.com/office/drawing/2014/main" id="{72E21FC6-D771-5AE9-2313-454EA324A3D5}"/>
                </a:ext>
              </a:extLst>
            </p:cNvPr>
            <p:cNvSpPr/>
            <p:nvPr>
              <p:custDataLst>
                <p:tags r:id="rId471"/>
              </p:custDataLst>
            </p:nvPr>
          </p:nvSpPr>
          <p:spPr>
            <a:xfrm>
              <a:off x="8146315" y="8571485"/>
              <a:ext cx="98841" cy="112191"/>
            </a:xfrm>
            <a:custGeom>
              <a:avLst/>
              <a:gdLst>
                <a:gd name="connsiteX0" fmla="*/ 13683 w 98841"/>
                <a:gd name="connsiteY0" fmla="*/ 99712 h 112191"/>
                <a:gd name="connsiteX1" fmla="*/ 5003 w 98841"/>
                <a:gd name="connsiteY1" fmla="*/ 106072 h 112191"/>
                <a:gd name="connsiteX2" fmla="*/ 221 w 98841"/>
                <a:gd name="connsiteY2" fmla="*/ 109782 h 112191"/>
                <a:gd name="connsiteX3" fmla="*/ 2701 w 98841"/>
                <a:gd name="connsiteY3" fmla="*/ 112432 h 112191"/>
                <a:gd name="connsiteX4" fmla="*/ 17934 w 98841"/>
                <a:gd name="connsiteY4" fmla="*/ 111726 h 112191"/>
                <a:gd name="connsiteX5" fmla="*/ 36534 w 98841"/>
                <a:gd name="connsiteY5" fmla="*/ 112432 h 112191"/>
                <a:gd name="connsiteX6" fmla="*/ 40076 w 98841"/>
                <a:gd name="connsiteY6" fmla="*/ 108546 h 112191"/>
                <a:gd name="connsiteX7" fmla="*/ 35471 w 98841"/>
                <a:gd name="connsiteY7" fmla="*/ 106072 h 112191"/>
                <a:gd name="connsiteX8" fmla="*/ 26791 w 98841"/>
                <a:gd name="connsiteY8" fmla="*/ 103952 h 112191"/>
                <a:gd name="connsiteX9" fmla="*/ 28740 w 98841"/>
                <a:gd name="connsiteY9" fmla="*/ 95825 h 112191"/>
                <a:gd name="connsiteX10" fmla="*/ 35294 w 98841"/>
                <a:gd name="connsiteY10" fmla="*/ 69499 h 112191"/>
                <a:gd name="connsiteX11" fmla="*/ 53539 w 98841"/>
                <a:gd name="connsiteY11" fmla="*/ 79923 h 112191"/>
                <a:gd name="connsiteX12" fmla="*/ 99062 w 98841"/>
                <a:gd name="connsiteY12" fmla="*/ 29747 h 112191"/>
                <a:gd name="connsiteX13" fmla="*/ 72492 w 98841"/>
                <a:gd name="connsiteY13" fmla="*/ 241 h 112191"/>
                <a:gd name="connsiteX14" fmla="*/ 47339 w 98841"/>
                <a:gd name="connsiteY14" fmla="*/ 12609 h 112191"/>
                <a:gd name="connsiteX15" fmla="*/ 29094 w 98841"/>
                <a:gd name="connsiteY15" fmla="*/ 241 h 112191"/>
                <a:gd name="connsiteX16" fmla="*/ 15100 w 98841"/>
                <a:gd name="connsiteY16" fmla="*/ 9605 h 112191"/>
                <a:gd name="connsiteX17" fmla="*/ 8723 w 98841"/>
                <a:gd name="connsiteY17" fmla="*/ 27273 h 112191"/>
                <a:gd name="connsiteX18" fmla="*/ 11735 w 98841"/>
                <a:gd name="connsiteY18" fmla="*/ 29570 h 112191"/>
                <a:gd name="connsiteX19" fmla="*/ 15632 w 98841"/>
                <a:gd name="connsiteY19" fmla="*/ 24270 h 112191"/>
                <a:gd name="connsiteX20" fmla="*/ 28562 w 98841"/>
                <a:gd name="connsiteY20" fmla="*/ 5188 h 112191"/>
                <a:gd name="connsiteX21" fmla="*/ 34408 w 98841"/>
                <a:gd name="connsiteY21" fmla="*/ 13845 h 112191"/>
                <a:gd name="connsiteX22" fmla="*/ 33877 w 98841"/>
                <a:gd name="connsiteY22" fmla="*/ 19146 h 112191"/>
                <a:gd name="connsiteX23" fmla="*/ 13683 w 98841"/>
                <a:gd name="connsiteY23" fmla="*/ 99712 h 112191"/>
                <a:gd name="connsiteX24" fmla="*/ 47162 w 98841"/>
                <a:gd name="connsiteY24" fmla="*/ 21443 h 112191"/>
                <a:gd name="connsiteX25" fmla="*/ 71961 w 98841"/>
                <a:gd name="connsiteY25" fmla="*/ 5188 h 112191"/>
                <a:gd name="connsiteX26" fmla="*/ 84892 w 98841"/>
                <a:gd name="connsiteY26" fmla="*/ 22326 h 112191"/>
                <a:gd name="connsiteX27" fmla="*/ 75681 w 98841"/>
                <a:gd name="connsiteY27" fmla="*/ 57839 h 112191"/>
                <a:gd name="connsiteX28" fmla="*/ 53539 w 98841"/>
                <a:gd name="connsiteY28" fmla="*/ 74976 h 112191"/>
                <a:gd name="connsiteX29" fmla="*/ 37774 w 98841"/>
                <a:gd name="connsiteY29" fmla="*/ 59605 h 112191"/>
                <a:gd name="connsiteX30" fmla="*/ 38305 w 98841"/>
                <a:gd name="connsiteY30" fmla="*/ 56955 h 112191"/>
                <a:gd name="connsiteX31" fmla="*/ 47162 w 98841"/>
                <a:gd name="connsiteY31" fmla="*/ 21443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683" y="99712"/>
                  </a:moveTo>
                  <a:cubicBezTo>
                    <a:pt x="12443" y="104659"/>
                    <a:pt x="12089" y="106072"/>
                    <a:pt x="5003" y="106072"/>
                  </a:cubicBezTo>
                  <a:cubicBezTo>
                    <a:pt x="2701" y="106072"/>
                    <a:pt x="221" y="106072"/>
                    <a:pt x="221" y="109782"/>
                  </a:cubicBezTo>
                  <a:cubicBezTo>
                    <a:pt x="221" y="111726"/>
                    <a:pt x="1815" y="112432"/>
                    <a:pt x="2701" y="112432"/>
                  </a:cubicBezTo>
                  <a:cubicBezTo>
                    <a:pt x="7306" y="112432"/>
                    <a:pt x="13152" y="111726"/>
                    <a:pt x="17934" y="111726"/>
                  </a:cubicBezTo>
                  <a:cubicBezTo>
                    <a:pt x="23957" y="111726"/>
                    <a:pt x="30688" y="112432"/>
                    <a:pt x="36534" y="112432"/>
                  </a:cubicBezTo>
                  <a:cubicBezTo>
                    <a:pt x="38128" y="112432"/>
                    <a:pt x="40076" y="111902"/>
                    <a:pt x="40076" y="108546"/>
                  </a:cubicBezTo>
                  <a:cubicBezTo>
                    <a:pt x="40076" y="106072"/>
                    <a:pt x="37596" y="106072"/>
                    <a:pt x="35471" y="106072"/>
                  </a:cubicBezTo>
                  <a:cubicBezTo>
                    <a:pt x="31574" y="106072"/>
                    <a:pt x="26791" y="106072"/>
                    <a:pt x="26791" y="103952"/>
                  </a:cubicBezTo>
                  <a:cubicBezTo>
                    <a:pt x="26791" y="103068"/>
                    <a:pt x="28031" y="98475"/>
                    <a:pt x="28740" y="95825"/>
                  </a:cubicBezTo>
                  <a:cubicBezTo>
                    <a:pt x="30865" y="86461"/>
                    <a:pt x="33345" y="76920"/>
                    <a:pt x="35294" y="69499"/>
                  </a:cubicBezTo>
                  <a:cubicBezTo>
                    <a:pt x="37419" y="73033"/>
                    <a:pt x="42910" y="79923"/>
                    <a:pt x="53539" y="79923"/>
                  </a:cubicBezTo>
                  <a:cubicBezTo>
                    <a:pt x="75149" y="79923"/>
                    <a:pt x="99062" y="56072"/>
                    <a:pt x="99062" y="29747"/>
                  </a:cubicBezTo>
                  <a:cubicBezTo>
                    <a:pt x="99062" y="9075"/>
                    <a:pt x="84714" y="241"/>
                    <a:pt x="72492" y="241"/>
                  </a:cubicBezTo>
                  <a:cubicBezTo>
                    <a:pt x="61510" y="241"/>
                    <a:pt x="52122" y="7662"/>
                    <a:pt x="47339" y="12609"/>
                  </a:cubicBezTo>
                  <a:cubicBezTo>
                    <a:pt x="44328" y="2538"/>
                    <a:pt x="34408" y="241"/>
                    <a:pt x="29094" y="241"/>
                  </a:cubicBezTo>
                  <a:cubicBezTo>
                    <a:pt x="22186" y="241"/>
                    <a:pt x="17934" y="4835"/>
                    <a:pt x="15100" y="9605"/>
                  </a:cubicBezTo>
                  <a:cubicBezTo>
                    <a:pt x="11557" y="15612"/>
                    <a:pt x="8723" y="26213"/>
                    <a:pt x="8723" y="27273"/>
                  </a:cubicBezTo>
                  <a:cubicBezTo>
                    <a:pt x="8723" y="29570"/>
                    <a:pt x="11203" y="29570"/>
                    <a:pt x="11735" y="29570"/>
                  </a:cubicBezTo>
                  <a:cubicBezTo>
                    <a:pt x="14214" y="29570"/>
                    <a:pt x="14392" y="29040"/>
                    <a:pt x="15632" y="24270"/>
                  </a:cubicBezTo>
                  <a:cubicBezTo>
                    <a:pt x="18289" y="14022"/>
                    <a:pt x="21654" y="5188"/>
                    <a:pt x="28562" y="5188"/>
                  </a:cubicBezTo>
                  <a:cubicBezTo>
                    <a:pt x="33168" y="5188"/>
                    <a:pt x="34408" y="9075"/>
                    <a:pt x="34408" y="13845"/>
                  </a:cubicBezTo>
                  <a:cubicBezTo>
                    <a:pt x="34408" y="15789"/>
                    <a:pt x="34054" y="18086"/>
                    <a:pt x="33877" y="19146"/>
                  </a:cubicBezTo>
                  <a:lnTo>
                    <a:pt x="13683" y="99712"/>
                  </a:lnTo>
                  <a:close/>
                  <a:moveTo>
                    <a:pt x="47162" y="21443"/>
                  </a:moveTo>
                  <a:cubicBezTo>
                    <a:pt x="57436" y="7838"/>
                    <a:pt x="66292" y="5188"/>
                    <a:pt x="71961" y="5188"/>
                  </a:cubicBezTo>
                  <a:cubicBezTo>
                    <a:pt x="78869" y="5188"/>
                    <a:pt x="84892" y="10312"/>
                    <a:pt x="84892" y="22326"/>
                  </a:cubicBezTo>
                  <a:cubicBezTo>
                    <a:pt x="84892" y="29570"/>
                    <a:pt x="80995" y="47591"/>
                    <a:pt x="75681" y="57839"/>
                  </a:cubicBezTo>
                  <a:cubicBezTo>
                    <a:pt x="71252" y="66496"/>
                    <a:pt x="62573" y="74976"/>
                    <a:pt x="53539" y="74976"/>
                  </a:cubicBezTo>
                  <a:cubicBezTo>
                    <a:pt x="40962" y="74976"/>
                    <a:pt x="37774" y="61372"/>
                    <a:pt x="37774" y="59605"/>
                  </a:cubicBezTo>
                  <a:cubicBezTo>
                    <a:pt x="37774" y="58899"/>
                    <a:pt x="38128" y="57662"/>
                    <a:pt x="38305" y="56955"/>
                  </a:cubicBezTo>
                  <a:lnTo>
                    <a:pt x="47162" y="21443"/>
                  </a:lnTo>
                  <a:close/>
                </a:path>
              </a:pathLst>
            </a:custGeom>
            <a:solidFill>
              <a:srgbClr val="000000"/>
            </a:solidFill>
            <a:ln w="25400" cap="flat">
              <a:noFill/>
              <a:prstDash val="solid"/>
              <a:miter/>
            </a:ln>
          </p:spPr>
          <p:txBody>
            <a:bodyPr rtlCol="0" anchor="ctr"/>
            <a:lstStyle/>
            <a:p>
              <a:endParaRPr lang="en-US"/>
            </a:p>
          </p:txBody>
        </p:sp>
        <p:sp>
          <p:nvSpPr>
            <p:cNvPr id="544" name="Freeform: Shape 543">
              <a:extLst>
                <a:ext uri="{FF2B5EF4-FFF2-40B4-BE49-F238E27FC236}">
                  <a16:creationId xmlns:a16="http://schemas.microsoft.com/office/drawing/2014/main" id="{3D388A93-F5EA-BD66-ADE1-922B82C0ED63}"/>
                </a:ext>
              </a:extLst>
            </p:cNvPr>
            <p:cNvSpPr/>
            <p:nvPr>
              <p:custDataLst>
                <p:tags r:id="rId472"/>
              </p:custDataLst>
            </p:nvPr>
          </p:nvSpPr>
          <p:spPr>
            <a:xfrm>
              <a:off x="8266498" y="8588682"/>
              <a:ext cx="68829" cy="88888"/>
            </a:xfrm>
            <a:custGeom>
              <a:avLst/>
              <a:gdLst>
                <a:gd name="connsiteX0" fmla="*/ 31097 w 68829"/>
                <a:gd name="connsiteY0" fmla="*/ 4956 h 88888"/>
                <a:gd name="connsiteX1" fmla="*/ 31603 w 68829"/>
                <a:gd name="connsiteY1" fmla="*/ 2306 h 88888"/>
                <a:gd name="connsiteX2" fmla="*/ 27681 w 68829"/>
                <a:gd name="connsiteY2" fmla="*/ 287 h 88888"/>
                <a:gd name="connsiteX3" fmla="*/ 12118 w 68829"/>
                <a:gd name="connsiteY3" fmla="*/ 1422 h 88888"/>
                <a:gd name="connsiteX4" fmla="*/ 9082 w 68829"/>
                <a:gd name="connsiteY4" fmla="*/ 2180 h 88888"/>
                <a:gd name="connsiteX5" fmla="*/ 8196 w 68829"/>
                <a:gd name="connsiteY5" fmla="*/ 5082 h 88888"/>
                <a:gd name="connsiteX6" fmla="*/ 11992 w 68829"/>
                <a:gd name="connsiteY6" fmla="*/ 7228 h 88888"/>
                <a:gd name="connsiteX7" fmla="*/ 16294 w 68829"/>
                <a:gd name="connsiteY7" fmla="*/ 7480 h 88888"/>
                <a:gd name="connsiteX8" fmla="*/ 18824 w 68829"/>
                <a:gd name="connsiteY8" fmla="*/ 9121 h 88888"/>
                <a:gd name="connsiteX9" fmla="*/ 18191 w 68829"/>
                <a:gd name="connsiteY9" fmla="*/ 12023 h 88888"/>
                <a:gd name="connsiteX10" fmla="*/ 731 w 68829"/>
                <a:gd name="connsiteY10" fmla="*/ 81685 h 88888"/>
                <a:gd name="connsiteX11" fmla="*/ 225 w 68829"/>
                <a:gd name="connsiteY11" fmla="*/ 84588 h 88888"/>
                <a:gd name="connsiteX12" fmla="*/ 5033 w 68829"/>
                <a:gd name="connsiteY12" fmla="*/ 89131 h 88888"/>
                <a:gd name="connsiteX13" fmla="*/ 11612 w 68829"/>
                <a:gd name="connsiteY13" fmla="*/ 82695 h 88888"/>
                <a:gd name="connsiteX14" fmla="*/ 17306 w 68829"/>
                <a:gd name="connsiteY14" fmla="*/ 59474 h 88888"/>
                <a:gd name="connsiteX15" fmla="*/ 36411 w 68829"/>
                <a:gd name="connsiteY15" fmla="*/ 69444 h 88888"/>
                <a:gd name="connsiteX16" fmla="*/ 36032 w 68829"/>
                <a:gd name="connsiteY16" fmla="*/ 72347 h 88888"/>
                <a:gd name="connsiteX17" fmla="*/ 35652 w 68829"/>
                <a:gd name="connsiteY17" fmla="*/ 75628 h 88888"/>
                <a:gd name="connsiteX18" fmla="*/ 51088 w 68829"/>
                <a:gd name="connsiteY18" fmla="*/ 89131 h 88888"/>
                <a:gd name="connsiteX19" fmla="*/ 69055 w 68829"/>
                <a:gd name="connsiteY19" fmla="*/ 69570 h 88888"/>
                <a:gd name="connsiteX20" fmla="*/ 66398 w 68829"/>
                <a:gd name="connsiteY20" fmla="*/ 67803 h 88888"/>
                <a:gd name="connsiteX21" fmla="*/ 63361 w 68829"/>
                <a:gd name="connsiteY21" fmla="*/ 70706 h 88888"/>
                <a:gd name="connsiteX22" fmla="*/ 51594 w 68829"/>
                <a:gd name="connsiteY22" fmla="*/ 84840 h 88888"/>
                <a:gd name="connsiteX23" fmla="*/ 46280 w 68829"/>
                <a:gd name="connsiteY23" fmla="*/ 77395 h 88888"/>
                <a:gd name="connsiteX24" fmla="*/ 46786 w 68829"/>
                <a:gd name="connsiteY24" fmla="*/ 73356 h 88888"/>
                <a:gd name="connsiteX25" fmla="*/ 47419 w 68829"/>
                <a:gd name="connsiteY25" fmla="*/ 69065 h 88888"/>
                <a:gd name="connsiteX26" fmla="*/ 25150 w 68829"/>
                <a:gd name="connsiteY26" fmla="*/ 55436 h 88888"/>
                <a:gd name="connsiteX27" fmla="*/ 36032 w 68829"/>
                <a:gd name="connsiteY27" fmla="*/ 47359 h 88888"/>
                <a:gd name="connsiteX28" fmla="*/ 57414 w 68829"/>
                <a:gd name="connsiteY28" fmla="*/ 36253 h 88888"/>
                <a:gd name="connsiteX29" fmla="*/ 61843 w 68829"/>
                <a:gd name="connsiteY29" fmla="*/ 37768 h 88888"/>
                <a:gd name="connsiteX30" fmla="*/ 60831 w 68829"/>
                <a:gd name="connsiteY30" fmla="*/ 38146 h 88888"/>
                <a:gd name="connsiteX31" fmla="*/ 55010 w 68829"/>
                <a:gd name="connsiteY31" fmla="*/ 45718 h 88888"/>
                <a:gd name="connsiteX32" fmla="*/ 60704 w 68829"/>
                <a:gd name="connsiteY32" fmla="*/ 50893 h 88888"/>
                <a:gd name="connsiteX33" fmla="*/ 68549 w 68829"/>
                <a:gd name="connsiteY33" fmla="*/ 41932 h 88888"/>
                <a:gd name="connsiteX34" fmla="*/ 57667 w 68829"/>
                <a:gd name="connsiteY34" fmla="*/ 31963 h 88888"/>
                <a:gd name="connsiteX35" fmla="*/ 32489 w 68829"/>
                <a:gd name="connsiteY35" fmla="*/ 45214 h 88888"/>
                <a:gd name="connsiteX36" fmla="*/ 18824 w 68829"/>
                <a:gd name="connsiteY36" fmla="*/ 53921 h 88888"/>
                <a:gd name="connsiteX37" fmla="*/ 31097 w 68829"/>
                <a:gd name="connsiteY37" fmla="*/ 4956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097" y="4956"/>
                  </a:moveTo>
                  <a:cubicBezTo>
                    <a:pt x="31603" y="3189"/>
                    <a:pt x="31603" y="2937"/>
                    <a:pt x="31603" y="2306"/>
                  </a:cubicBezTo>
                  <a:cubicBezTo>
                    <a:pt x="31603" y="160"/>
                    <a:pt x="29705" y="160"/>
                    <a:pt x="27681" y="287"/>
                  </a:cubicBezTo>
                  <a:lnTo>
                    <a:pt x="12118" y="1422"/>
                  </a:lnTo>
                  <a:cubicBezTo>
                    <a:pt x="9967" y="1549"/>
                    <a:pt x="9714" y="1675"/>
                    <a:pt x="9082" y="2180"/>
                  </a:cubicBezTo>
                  <a:cubicBezTo>
                    <a:pt x="8576" y="2811"/>
                    <a:pt x="8196" y="4325"/>
                    <a:pt x="8196" y="5082"/>
                  </a:cubicBezTo>
                  <a:cubicBezTo>
                    <a:pt x="8196" y="7228"/>
                    <a:pt x="10220" y="7228"/>
                    <a:pt x="11992" y="7228"/>
                  </a:cubicBezTo>
                  <a:cubicBezTo>
                    <a:pt x="12118" y="7228"/>
                    <a:pt x="14396" y="7228"/>
                    <a:pt x="16294" y="7480"/>
                  </a:cubicBezTo>
                  <a:cubicBezTo>
                    <a:pt x="18698" y="7732"/>
                    <a:pt x="18824" y="8111"/>
                    <a:pt x="18824" y="9121"/>
                  </a:cubicBezTo>
                  <a:cubicBezTo>
                    <a:pt x="18824" y="9499"/>
                    <a:pt x="18824" y="9752"/>
                    <a:pt x="18191" y="12023"/>
                  </a:cubicBezTo>
                  <a:lnTo>
                    <a:pt x="731" y="81685"/>
                  </a:lnTo>
                  <a:cubicBezTo>
                    <a:pt x="225" y="83578"/>
                    <a:pt x="225" y="83831"/>
                    <a:pt x="225" y="84588"/>
                  </a:cubicBezTo>
                  <a:cubicBezTo>
                    <a:pt x="225" y="87490"/>
                    <a:pt x="2502" y="89131"/>
                    <a:pt x="5033" y="89131"/>
                  </a:cubicBezTo>
                  <a:cubicBezTo>
                    <a:pt x="9967" y="89131"/>
                    <a:pt x="11106" y="84462"/>
                    <a:pt x="11612" y="82695"/>
                  </a:cubicBezTo>
                  <a:lnTo>
                    <a:pt x="17306" y="59474"/>
                  </a:lnTo>
                  <a:cubicBezTo>
                    <a:pt x="20595" y="59600"/>
                    <a:pt x="36411" y="60484"/>
                    <a:pt x="36411" y="69444"/>
                  </a:cubicBezTo>
                  <a:cubicBezTo>
                    <a:pt x="36411" y="70327"/>
                    <a:pt x="36411" y="70832"/>
                    <a:pt x="36032" y="72347"/>
                  </a:cubicBezTo>
                  <a:cubicBezTo>
                    <a:pt x="35652" y="74113"/>
                    <a:pt x="35652" y="74871"/>
                    <a:pt x="35652" y="75628"/>
                  </a:cubicBezTo>
                  <a:cubicBezTo>
                    <a:pt x="35652" y="84588"/>
                    <a:pt x="43750" y="89131"/>
                    <a:pt x="51088" y="89131"/>
                  </a:cubicBezTo>
                  <a:cubicBezTo>
                    <a:pt x="63994" y="89131"/>
                    <a:pt x="69055" y="71085"/>
                    <a:pt x="69055" y="69570"/>
                  </a:cubicBezTo>
                  <a:cubicBezTo>
                    <a:pt x="69055" y="67803"/>
                    <a:pt x="66904" y="67803"/>
                    <a:pt x="66398" y="67803"/>
                  </a:cubicBezTo>
                  <a:cubicBezTo>
                    <a:pt x="64247" y="67803"/>
                    <a:pt x="63994" y="68434"/>
                    <a:pt x="63361" y="70706"/>
                  </a:cubicBezTo>
                  <a:cubicBezTo>
                    <a:pt x="62096" y="75123"/>
                    <a:pt x="58427" y="84840"/>
                    <a:pt x="51594" y="84840"/>
                  </a:cubicBezTo>
                  <a:cubicBezTo>
                    <a:pt x="46913" y="84840"/>
                    <a:pt x="46280" y="80171"/>
                    <a:pt x="46280" y="77395"/>
                  </a:cubicBezTo>
                  <a:cubicBezTo>
                    <a:pt x="46280" y="77268"/>
                    <a:pt x="46280" y="75502"/>
                    <a:pt x="46786" y="73356"/>
                  </a:cubicBezTo>
                  <a:cubicBezTo>
                    <a:pt x="47292" y="71337"/>
                    <a:pt x="47419" y="70075"/>
                    <a:pt x="47419" y="69065"/>
                  </a:cubicBezTo>
                  <a:cubicBezTo>
                    <a:pt x="47419" y="57960"/>
                    <a:pt x="33501" y="56067"/>
                    <a:pt x="25150" y="55436"/>
                  </a:cubicBezTo>
                  <a:cubicBezTo>
                    <a:pt x="28693" y="53417"/>
                    <a:pt x="34007" y="49126"/>
                    <a:pt x="36032" y="47359"/>
                  </a:cubicBezTo>
                  <a:cubicBezTo>
                    <a:pt x="43244" y="41680"/>
                    <a:pt x="50202" y="36253"/>
                    <a:pt x="57414" y="36253"/>
                  </a:cubicBezTo>
                  <a:cubicBezTo>
                    <a:pt x="60324" y="36253"/>
                    <a:pt x="61084" y="37011"/>
                    <a:pt x="61843" y="37768"/>
                  </a:cubicBezTo>
                  <a:cubicBezTo>
                    <a:pt x="61716" y="37768"/>
                    <a:pt x="61084" y="38146"/>
                    <a:pt x="60831" y="38146"/>
                  </a:cubicBezTo>
                  <a:cubicBezTo>
                    <a:pt x="55010" y="40166"/>
                    <a:pt x="55010" y="45340"/>
                    <a:pt x="55010" y="45718"/>
                  </a:cubicBezTo>
                  <a:cubicBezTo>
                    <a:pt x="55010" y="47864"/>
                    <a:pt x="56529" y="50893"/>
                    <a:pt x="60704" y="50893"/>
                  </a:cubicBezTo>
                  <a:cubicBezTo>
                    <a:pt x="63235" y="50893"/>
                    <a:pt x="68549" y="48873"/>
                    <a:pt x="68549" y="41932"/>
                  </a:cubicBezTo>
                  <a:cubicBezTo>
                    <a:pt x="68549" y="35749"/>
                    <a:pt x="63741" y="31963"/>
                    <a:pt x="57667" y="31963"/>
                  </a:cubicBezTo>
                  <a:cubicBezTo>
                    <a:pt x="49064" y="31963"/>
                    <a:pt x="41725" y="37768"/>
                    <a:pt x="32489" y="45214"/>
                  </a:cubicBezTo>
                  <a:cubicBezTo>
                    <a:pt x="28060" y="48747"/>
                    <a:pt x="23885" y="51902"/>
                    <a:pt x="18824" y="53921"/>
                  </a:cubicBezTo>
                  <a:lnTo>
                    <a:pt x="31097" y="4956"/>
                  </a:lnTo>
                  <a:close/>
                </a:path>
              </a:pathLst>
            </a:custGeom>
            <a:solidFill>
              <a:srgbClr val="000000"/>
            </a:solidFill>
            <a:ln w="25400" cap="flat">
              <a:noFill/>
              <a:prstDash val="solid"/>
              <a:miter/>
            </a:ln>
          </p:spPr>
          <p:txBody>
            <a:bodyPr rtlCol="0" anchor="ctr"/>
            <a:lstStyle/>
            <a:p>
              <a:endParaRPr lang="en-US"/>
            </a:p>
          </p:txBody>
        </p:sp>
        <p:sp>
          <p:nvSpPr>
            <p:cNvPr id="545" name="Freeform: Shape 544">
              <a:extLst>
                <a:ext uri="{FF2B5EF4-FFF2-40B4-BE49-F238E27FC236}">
                  <a16:creationId xmlns:a16="http://schemas.microsoft.com/office/drawing/2014/main" id="{8889752D-3C16-1F4E-25A4-4BE8231C8D9A}"/>
                </a:ext>
              </a:extLst>
            </p:cNvPr>
            <p:cNvSpPr/>
            <p:nvPr>
              <p:custDataLst>
                <p:tags r:id="rId473"/>
              </p:custDataLst>
            </p:nvPr>
          </p:nvSpPr>
          <p:spPr>
            <a:xfrm>
              <a:off x="8393822" y="8372462"/>
              <a:ext cx="74650" cy="302878"/>
            </a:xfrm>
            <a:custGeom>
              <a:avLst/>
              <a:gdLst>
                <a:gd name="connsiteX0" fmla="*/ 64252 w 74650"/>
                <a:gd name="connsiteY0" fmla="*/ 151670 h 302878"/>
                <a:gd name="connsiteX1" fmla="*/ 1748 w 74650"/>
                <a:gd name="connsiteY1" fmla="*/ 293266 h 302878"/>
                <a:gd name="connsiteX2" fmla="*/ 230 w 74650"/>
                <a:gd name="connsiteY2" fmla="*/ 298061 h 302878"/>
                <a:gd name="connsiteX3" fmla="*/ 5291 w 74650"/>
                <a:gd name="connsiteY3" fmla="*/ 303109 h 302878"/>
                <a:gd name="connsiteX4" fmla="*/ 10858 w 74650"/>
                <a:gd name="connsiteY4" fmla="*/ 297809 h 302878"/>
                <a:gd name="connsiteX5" fmla="*/ 73361 w 74650"/>
                <a:gd name="connsiteY5" fmla="*/ 156466 h 302878"/>
                <a:gd name="connsiteX6" fmla="*/ 74880 w 74650"/>
                <a:gd name="connsiteY6" fmla="*/ 151670 h 302878"/>
                <a:gd name="connsiteX7" fmla="*/ 73361 w 74650"/>
                <a:gd name="connsiteY7" fmla="*/ 146874 h 302878"/>
                <a:gd name="connsiteX8" fmla="*/ 10858 w 74650"/>
                <a:gd name="connsiteY8" fmla="*/ 5783 h 302878"/>
                <a:gd name="connsiteX9" fmla="*/ 5291 w 74650"/>
                <a:gd name="connsiteY9" fmla="*/ 231 h 302878"/>
                <a:gd name="connsiteX10" fmla="*/ 230 w 74650"/>
                <a:gd name="connsiteY10" fmla="*/ 5279 h 302878"/>
                <a:gd name="connsiteX11" fmla="*/ 1748 w 74650"/>
                <a:gd name="connsiteY11" fmla="*/ 10074 h 302878"/>
                <a:gd name="connsiteX12" fmla="*/ 64252 w 74650"/>
                <a:gd name="connsiteY12" fmla="*/ 151670 h 30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50" h="302878">
                  <a:moveTo>
                    <a:pt x="64252" y="151670"/>
                  </a:moveTo>
                  <a:lnTo>
                    <a:pt x="1748" y="293266"/>
                  </a:lnTo>
                  <a:cubicBezTo>
                    <a:pt x="230" y="296547"/>
                    <a:pt x="230" y="297809"/>
                    <a:pt x="230" y="298061"/>
                  </a:cubicBezTo>
                  <a:cubicBezTo>
                    <a:pt x="230" y="300838"/>
                    <a:pt x="2507" y="303109"/>
                    <a:pt x="5291" y="303109"/>
                  </a:cubicBezTo>
                  <a:cubicBezTo>
                    <a:pt x="8580" y="303109"/>
                    <a:pt x="9340" y="301090"/>
                    <a:pt x="10858" y="297809"/>
                  </a:cubicBezTo>
                  <a:lnTo>
                    <a:pt x="73361" y="156466"/>
                  </a:lnTo>
                  <a:cubicBezTo>
                    <a:pt x="74880" y="153184"/>
                    <a:pt x="74880" y="151922"/>
                    <a:pt x="74880" y="151670"/>
                  </a:cubicBezTo>
                  <a:cubicBezTo>
                    <a:pt x="74880" y="151418"/>
                    <a:pt x="74880" y="150156"/>
                    <a:pt x="73361" y="146874"/>
                  </a:cubicBezTo>
                  <a:lnTo>
                    <a:pt x="10858" y="5783"/>
                  </a:lnTo>
                  <a:cubicBezTo>
                    <a:pt x="9086" y="1745"/>
                    <a:pt x="8327" y="231"/>
                    <a:pt x="5291" y="231"/>
                  </a:cubicBezTo>
                  <a:cubicBezTo>
                    <a:pt x="2507" y="231"/>
                    <a:pt x="230" y="2502"/>
                    <a:pt x="230" y="5279"/>
                  </a:cubicBezTo>
                  <a:cubicBezTo>
                    <a:pt x="230" y="5531"/>
                    <a:pt x="230" y="6793"/>
                    <a:pt x="1748" y="10074"/>
                  </a:cubicBezTo>
                  <a:lnTo>
                    <a:pt x="64252" y="151670"/>
                  </a:lnTo>
                  <a:close/>
                </a:path>
              </a:pathLst>
            </a:custGeom>
            <a:solidFill>
              <a:srgbClr val="000000"/>
            </a:solidFill>
            <a:ln w="25400" cap="flat">
              <a:noFill/>
              <a:prstDash val="solid"/>
              <a:miter/>
            </a:ln>
          </p:spPr>
          <p:txBody>
            <a:bodyPr rtlCol="0" anchor="ctr"/>
            <a:lstStyle/>
            <a:p>
              <a:endParaRPr lang="en-US"/>
            </a:p>
          </p:txBody>
        </p:sp>
        <p:sp>
          <p:nvSpPr>
            <p:cNvPr id="546" name="Freeform: Shape 545">
              <a:extLst>
                <a:ext uri="{FF2B5EF4-FFF2-40B4-BE49-F238E27FC236}">
                  <a16:creationId xmlns:a16="http://schemas.microsoft.com/office/drawing/2014/main" id="{19789499-0F07-4929-465B-8FC2F23C6C9C}"/>
                </a:ext>
              </a:extLst>
            </p:cNvPr>
            <p:cNvSpPr/>
            <p:nvPr>
              <p:custDataLst>
                <p:tags r:id="rId474"/>
              </p:custDataLst>
            </p:nvPr>
          </p:nvSpPr>
          <p:spPr>
            <a:xfrm>
              <a:off x="8506511" y="8618812"/>
              <a:ext cx="69082" cy="78445"/>
            </a:xfrm>
            <a:custGeom>
              <a:avLst/>
              <a:gdLst>
                <a:gd name="connsiteX0" fmla="*/ 64004 w 69082"/>
                <a:gd name="connsiteY0" fmla="*/ 7840 h 78445"/>
                <a:gd name="connsiteX1" fmla="*/ 58158 w 69082"/>
                <a:gd name="connsiteY1" fmla="*/ 243 h 78445"/>
                <a:gd name="connsiteX2" fmla="*/ 52667 w 69082"/>
                <a:gd name="connsiteY2" fmla="*/ 3423 h 78445"/>
                <a:gd name="connsiteX3" fmla="*/ 34245 w 69082"/>
                <a:gd name="connsiteY3" fmla="*/ 243 h 78445"/>
                <a:gd name="connsiteX4" fmla="*/ 235 w 69082"/>
                <a:gd name="connsiteY4" fmla="*/ 21267 h 78445"/>
                <a:gd name="connsiteX5" fmla="*/ 34422 w 69082"/>
                <a:gd name="connsiteY5" fmla="*/ 42999 h 78445"/>
                <a:gd name="connsiteX6" fmla="*/ 57627 w 69082"/>
                <a:gd name="connsiteY6" fmla="*/ 55366 h 78445"/>
                <a:gd name="connsiteX7" fmla="*/ 35485 w 69082"/>
                <a:gd name="connsiteY7" fmla="*/ 67027 h 78445"/>
                <a:gd name="connsiteX8" fmla="*/ 13697 w 69082"/>
                <a:gd name="connsiteY8" fmla="*/ 52716 h 78445"/>
                <a:gd name="connsiteX9" fmla="*/ 6966 w 69082"/>
                <a:gd name="connsiteY9" fmla="*/ 47769 h 78445"/>
                <a:gd name="connsiteX10" fmla="*/ 235 w 69082"/>
                <a:gd name="connsiteY10" fmla="*/ 55366 h 78445"/>
                <a:gd name="connsiteX11" fmla="*/ 235 w 69082"/>
                <a:gd name="connsiteY11" fmla="*/ 71091 h 78445"/>
                <a:gd name="connsiteX12" fmla="*/ 6080 w 69082"/>
                <a:gd name="connsiteY12" fmla="*/ 78688 h 78445"/>
                <a:gd name="connsiteX13" fmla="*/ 12812 w 69082"/>
                <a:gd name="connsiteY13" fmla="*/ 72858 h 78445"/>
                <a:gd name="connsiteX14" fmla="*/ 35308 w 69082"/>
                <a:gd name="connsiteY14" fmla="*/ 78688 h 78445"/>
                <a:gd name="connsiteX15" fmla="*/ 69318 w 69082"/>
                <a:gd name="connsiteY15" fmla="*/ 55543 h 78445"/>
                <a:gd name="connsiteX16" fmla="*/ 61170 w 69082"/>
                <a:gd name="connsiteY16" fmla="*/ 39819 h 78445"/>
                <a:gd name="connsiteX17" fmla="*/ 34776 w 69082"/>
                <a:gd name="connsiteY17" fmla="*/ 31338 h 78445"/>
                <a:gd name="connsiteX18" fmla="*/ 11926 w 69082"/>
                <a:gd name="connsiteY18" fmla="*/ 21267 h 78445"/>
                <a:gd name="connsiteX19" fmla="*/ 33891 w 69082"/>
                <a:gd name="connsiteY19" fmla="*/ 11903 h 78445"/>
                <a:gd name="connsiteX20" fmla="*/ 50541 w 69082"/>
                <a:gd name="connsiteY20" fmla="*/ 20737 h 78445"/>
                <a:gd name="connsiteX21" fmla="*/ 57273 w 69082"/>
                <a:gd name="connsiteY21" fmla="*/ 26391 h 78445"/>
                <a:gd name="connsiteX22" fmla="*/ 64004 w 69082"/>
                <a:gd name="connsiteY22" fmla="*/ 18794 h 78445"/>
                <a:gd name="connsiteX23" fmla="*/ 64004 w 69082"/>
                <a:gd name="connsiteY23" fmla="*/ 7840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082" h="78445">
                  <a:moveTo>
                    <a:pt x="64004" y="7840"/>
                  </a:moveTo>
                  <a:cubicBezTo>
                    <a:pt x="64004" y="5190"/>
                    <a:pt x="64004" y="243"/>
                    <a:pt x="58158" y="243"/>
                  </a:cubicBezTo>
                  <a:cubicBezTo>
                    <a:pt x="54084" y="243"/>
                    <a:pt x="53199" y="2363"/>
                    <a:pt x="52667" y="3423"/>
                  </a:cubicBezTo>
                  <a:cubicBezTo>
                    <a:pt x="45405" y="243"/>
                    <a:pt x="38319" y="243"/>
                    <a:pt x="34245" y="243"/>
                  </a:cubicBezTo>
                  <a:cubicBezTo>
                    <a:pt x="4132" y="243"/>
                    <a:pt x="235" y="15084"/>
                    <a:pt x="235" y="21267"/>
                  </a:cubicBezTo>
                  <a:cubicBezTo>
                    <a:pt x="235" y="37699"/>
                    <a:pt x="18834" y="40525"/>
                    <a:pt x="34422" y="42999"/>
                  </a:cubicBezTo>
                  <a:cubicBezTo>
                    <a:pt x="43987" y="44589"/>
                    <a:pt x="57627" y="46709"/>
                    <a:pt x="57627" y="55366"/>
                  </a:cubicBezTo>
                  <a:cubicBezTo>
                    <a:pt x="57627" y="61727"/>
                    <a:pt x="50896" y="67027"/>
                    <a:pt x="35485" y="67027"/>
                  </a:cubicBezTo>
                  <a:cubicBezTo>
                    <a:pt x="24503" y="67027"/>
                    <a:pt x="17417" y="63317"/>
                    <a:pt x="13697" y="52716"/>
                  </a:cubicBezTo>
                  <a:cubicBezTo>
                    <a:pt x="12812" y="49889"/>
                    <a:pt x="12103" y="47769"/>
                    <a:pt x="6966" y="47769"/>
                  </a:cubicBezTo>
                  <a:cubicBezTo>
                    <a:pt x="235" y="47769"/>
                    <a:pt x="235" y="52186"/>
                    <a:pt x="235" y="55366"/>
                  </a:cubicBezTo>
                  <a:lnTo>
                    <a:pt x="235" y="71091"/>
                  </a:lnTo>
                  <a:cubicBezTo>
                    <a:pt x="235" y="73741"/>
                    <a:pt x="235" y="78688"/>
                    <a:pt x="6080" y="78688"/>
                  </a:cubicBezTo>
                  <a:cubicBezTo>
                    <a:pt x="7852" y="78688"/>
                    <a:pt x="11040" y="78158"/>
                    <a:pt x="12812" y="72858"/>
                  </a:cubicBezTo>
                  <a:cubicBezTo>
                    <a:pt x="21845" y="78688"/>
                    <a:pt x="31765" y="78688"/>
                    <a:pt x="35308" y="78688"/>
                  </a:cubicBezTo>
                  <a:cubicBezTo>
                    <a:pt x="65421" y="78688"/>
                    <a:pt x="69318" y="62080"/>
                    <a:pt x="69318" y="55543"/>
                  </a:cubicBezTo>
                  <a:cubicBezTo>
                    <a:pt x="69318" y="51303"/>
                    <a:pt x="67901" y="44942"/>
                    <a:pt x="61170" y="39819"/>
                  </a:cubicBezTo>
                  <a:cubicBezTo>
                    <a:pt x="54084" y="34518"/>
                    <a:pt x="47176" y="33458"/>
                    <a:pt x="34776" y="31338"/>
                  </a:cubicBezTo>
                  <a:cubicBezTo>
                    <a:pt x="22731" y="29395"/>
                    <a:pt x="11926" y="27628"/>
                    <a:pt x="11926" y="21267"/>
                  </a:cubicBezTo>
                  <a:cubicBezTo>
                    <a:pt x="11926" y="17734"/>
                    <a:pt x="16177" y="11903"/>
                    <a:pt x="33891" y="11903"/>
                  </a:cubicBezTo>
                  <a:cubicBezTo>
                    <a:pt x="49833" y="11903"/>
                    <a:pt x="50364" y="17557"/>
                    <a:pt x="50541" y="20737"/>
                  </a:cubicBezTo>
                  <a:cubicBezTo>
                    <a:pt x="50896" y="26391"/>
                    <a:pt x="55324" y="26391"/>
                    <a:pt x="57273" y="26391"/>
                  </a:cubicBezTo>
                  <a:cubicBezTo>
                    <a:pt x="64004" y="26391"/>
                    <a:pt x="64004" y="22151"/>
                    <a:pt x="64004" y="18794"/>
                  </a:cubicBezTo>
                  <a:lnTo>
                    <a:pt x="64004" y="7840"/>
                  </a:lnTo>
                  <a:close/>
                </a:path>
              </a:pathLst>
            </a:custGeom>
            <a:solidFill>
              <a:srgbClr val="000000"/>
            </a:solidFill>
            <a:ln w="35560" cap="flat">
              <a:noFill/>
              <a:prstDash val="solid"/>
              <a:miter/>
            </a:ln>
          </p:spPr>
          <p:txBody>
            <a:bodyPr rtlCol="0" anchor="ctr"/>
            <a:lstStyle/>
            <a:p>
              <a:endParaRPr lang="en-US"/>
            </a:p>
          </p:txBody>
        </p:sp>
        <p:sp>
          <p:nvSpPr>
            <p:cNvPr id="547" name="Freeform: Shape 546">
              <a:extLst>
                <a:ext uri="{FF2B5EF4-FFF2-40B4-BE49-F238E27FC236}">
                  <a16:creationId xmlns:a16="http://schemas.microsoft.com/office/drawing/2014/main" id="{2BD26E5B-B211-F104-9C67-DD2226E1083C}"/>
                </a:ext>
              </a:extLst>
            </p:cNvPr>
            <p:cNvSpPr/>
            <p:nvPr>
              <p:custDataLst>
                <p:tags r:id="rId475"/>
              </p:custDataLst>
            </p:nvPr>
          </p:nvSpPr>
          <p:spPr>
            <a:xfrm>
              <a:off x="8672624" y="8397704"/>
              <a:ext cx="10122" cy="252398"/>
            </a:xfrm>
            <a:custGeom>
              <a:avLst/>
              <a:gdLst>
                <a:gd name="connsiteX0" fmla="*/ 10362 w 10122"/>
                <a:gd name="connsiteY0" fmla="*/ 9325 h 252398"/>
                <a:gd name="connsiteX1" fmla="*/ 5301 w 10122"/>
                <a:gd name="connsiteY1" fmla="*/ 239 h 252398"/>
                <a:gd name="connsiteX2" fmla="*/ 240 w 10122"/>
                <a:gd name="connsiteY2" fmla="*/ 9325 h 252398"/>
                <a:gd name="connsiteX3" fmla="*/ 240 w 10122"/>
                <a:gd name="connsiteY3" fmla="*/ 243551 h 252398"/>
                <a:gd name="connsiteX4" fmla="*/ 5301 w 10122"/>
                <a:gd name="connsiteY4" fmla="*/ 252638 h 252398"/>
                <a:gd name="connsiteX5" fmla="*/ 10362 w 10122"/>
                <a:gd name="connsiteY5" fmla="*/ 243551 h 252398"/>
                <a:gd name="connsiteX6" fmla="*/ 10362 w 10122"/>
                <a:gd name="connsiteY6" fmla="*/ 9325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362" y="9325"/>
                  </a:moveTo>
                  <a:cubicBezTo>
                    <a:pt x="10362" y="4782"/>
                    <a:pt x="10362" y="239"/>
                    <a:pt x="5301" y="239"/>
                  </a:cubicBezTo>
                  <a:cubicBezTo>
                    <a:pt x="240" y="239"/>
                    <a:pt x="240" y="4782"/>
                    <a:pt x="240" y="9325"/>
                  </a:cubicBezTo>
                  <a:lnTo>
                    <a:pt x="240" y="243551"/>
                  </a:lnTo>
                  <a:cubicBezTo>
                    <a:pt x="240" y="248094"/>
                    <a:pt x="240" y="252638"/>
                    <a:pt x="5301" y="252638"/>
                  </a:cubicBezTo>
                  <a:cubicBezTo>
                    <a:pt x="10362" y="252638"/>
                    <a:pt x="10362" y="248094"/>
                    <a:pt x="10362" y="243551"/>
                  </a:cubicBezTo>
                  <a:lnTo>
                    <a:pt x="10362" y="9325"/>
                  </a:lnTo>
                  <a:close/>
                </a:path>
              </a:pathLst>
            </a:custGeom>
            <a:solidFill>
              <a:srgbClr val="000000"/>
            </a:solidFill>
            <a:ln w="25400" cap="flat">
              <a:noFill/>
              <a:prstDash val="solid"/>
              <a:miter/>
            </a:ln>
          </p:spPr>
          <p:txBody>
            <a:bodyPr rtlCol="0" anchor="ctr"/>
            <a:lstStyle/>
            <a:p>
              <a:endParaRPr lang="en-US"/>
            </a:p>
          </p:txBody>
        </p:sp>
        <p:sp>
          <p:nvSpPr>
            <p:cNvPr id="548" name="Freeform: Shape 547">
              <a:extLst>
                <a:ext uri="{FF2B5EF4-FFF2-40B4-BE49-F238E27FC236}">
                  <a16:creationId xmlns:a16="http://schemas.microsoft.com/office/drawing/2014/main" id="{1F25A80E-A3E3-B861-438D-04286AA8FD8C}"/>
                </a:ext>
              </a:extLst>
            </p:cNvPr>
            <p:cNvSpPr/>
            <p:nvPr>
              <p:custDataLst>
                <p:tags r:id="rId476"/>
              </p:custDataLst>
            </p:nvPr>
          </p:nvSpPr>
          <p:spPr>
            <a:xfrm>
              <a:off x="8720395" y="8475443"/>
              <a:ext cx="119440" cy="166078"/>
            </a:xfrm>
            <a:custGeom>
              <a:avLst/>
              <a:gdLst>
                <a:gd name="connsiteX0" fmla="*/ 1002 w 119440"/>
                <a:gd name="connsiteY0" fmla="*/ 155464 h 166078"/>
                <a:gd name="connsiteX1" fmla="*/ 243 w 119440"/>
                <a:gd name="connsiteY1" fmla="*/ 159502 h 166078"/>
                <a:gd name="connsiteX2" fmla="*/ 7328 w 119440"/>
                <a:gd name="connsiteY2" fmla="*/ 166317 h 166078"/>
                <a:gd name="connsiteX3" fmla="*/ 16185 w 119440"/>
                <a:gd name="connsiteY3" fmla="*/ 161017 h 166078"/>
                <a:gd name="connsiteX4" fmla="*/ 32381 w 119440"/>
                <a:gd name="connsiteY4" fmla="*/ 97665 h 166078"/>
                <a:gd name="connsiteX5" fmla="*/ 57433 w 119440"/>
                <a:gd name="connsiteY5" fmla="*/ 114575 h 166078"/>
                <a:gd name="connsiteX6" fmla="*/ 119683 w 119440"/>
                <a:gd name="connsiteY6" fmla="*/ 41380 h 166078"/>
                <a:gd name="connsiteX7" fmla="*/ 84509 w 119440"/>
                <a:gd name="connsiteY7" fmla="*/ 239 h 166078"/>
                <a:gd name="connsiteX8" fmla="*/ 25801 w 119440"/>
                <a:gd name="connsiteY8" fmla="*/ 56271 h 166078"/>
                <a:gd name="connsiteX9" fmla="*/ 1002 w 119440"/>
                <a:gd name="connsiteY9" fmla="*/ 155464 h 166078"/>
                <a:gd name="connsiteX10" fmla="*/ 57180 w 119440"/>
                <a:gd name="connsiteY10" fmla="*/ 109023 h 166078"/>
                <a:gd name="connsiteX11" fmla="*/ 35417 w 119440"/>
                <a:gd name="connsiteY11" fmla="*/ 86559 h 166078"/>
                <a:gd name="connsiteX12" fmla="*/ 37442 w 119440"/>
                <a:gd name="connsiteY12" fmla="*/ 77220 h 166078"/>
                <a:gd name="connsiteX13" fmla="*/ 52625 w 119440"/>
                <a:gd name="connsiteY13" fmla="*/ 29769 h 166078"/>
                <a:gd name="connsiteX14" fmla="*/ 84003 w 119440"/>
                <a:gd name="connsiteY14" fmla="*/ 5791 h 166078"/>
                <a:gd name="connsiteX15" fmla="*/ 101463 w 119440"/>
                <a:gd name="connsiteY15" fmla="*/ 30527 h 166078"/>
                <a:gd name="connsiteX16" fmla="*/ 87293 w 119440"/>
                <a:gd name="connsiteY16" fmla="*/ 85045 h 166078"/>
                <a:gd name="connsiteX17" fmla="*/ 57180 w 119440"/>
                <a:gd name="connsiteY17" fmla="*/ 109023 h 16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440" h="166078">
                  <a:moveTo>
                    <a:pt x="1002" y="155464"/>
                  </a:moveTo>
                  <a:cubicBezTo>
                    <a:pt x="243" y="158493"/>
                    <a:pt x="243" y="158998"/>
                    <a:pt x="243" y="159502"/>
                  </a:cubicBezTo>
                  <a:cubicBezTo>
                    <a:pt x="243" y="163288"/>
                    <a:pt x="3027" y="166317"/>
                    <a:pt x="7328" y="166317"/>
                  </a:cubicBezTo>
                  <a:cubicBezTo>
                    <a:pt x="12643" y="166317"/>
                    <a:pt x="15679" y="161774"/>
                    <a:pt x="16185" y="161017"/>
                  </a:cubicBezTo>
                  <a:cubicBezTo>
                    <a:pt x="17451" y="158745"/>
                    <a:pt x="25548" y="124924"/>
                    <a:pt x="32381" y="97665"/>
                  </a:cubicBezTo>
                  <a:cubicBezTo>
                    <a:pt x="37442" y="107761"/>
                    <a:pt x="45539" y="114575"/>
                    <a:pt x="57433" y="114575"/>
                  </a:cubicBezTo>
                  <a:cubicBezTo>
                    <a:pt x="87040" y="114575"/>
                    <a:pt x="119683" y="78987"/>
                    <a:pt x="119683" y="41380"/>
                  </a:cubicBezTo>
                  <a:cubicBezTo>
                    <a:pt x="119683" y="14625"/>
                    <a:pt x="102982" y="239"/>
                    <a:pt x="84509" y="239"/>
                  </a:cubicBezTo>
                  <a:cubicBezTo>
                    <a:pt x="59963" y="239"/>
                    <a:pt x="33393" y="25479"/>
                    <a:pt x="25801" y="56271"/>
                  </a:cubicBezTo>
                  <a:lnTo>
                    <a:pt x="1002" y="155464"/>
                  </a:lnTo>
                  <a:close/>
                  <a:moveTo>
                    <a:pt x="57180" y="109023"/>
                  </a:moveTo>
                  <a:cubicBezTo>
                    <a:pt x="39466" y="109023"/>
                    <a:pt x="35417" y="88831"/>
                    <a:pt x="35417" y="86559"/>
                  </a:cubicBezTo>
                  <a:cubicBezTo>
                    <a:pt x="35417" y="85550"/>
                    <a:pt x="36682" y="80502"/>
                    <a:pt x="37442" y="77220"/>
                  </a:cubicBezTo>
                  <a:cubicBezTo>
                    <a:pt x="44527" y="48952"/>
                    <a:pt x="47057" y="39865"/>
                    <a:pt x="52625" y="29769"/>
                  </a:cubicBezTo>
                  <a:cubicBezTo>
                    <a:pt x="63506" y="11344"/>
                    <a:pt x="76158" y="5791"/>
                    <a:pt x="84003" y="5791"/>
                  </a:cubicBezTo>
                  <a:cubicBezTo>
                    <a:pt x="93366" y="5791"/>
                    <a:pt x="101463" y="13111"/>
                    <a:pt x="101463" y="30527"/>
                  </a:cubicBezTo>
                  <a:cubicBezTo>
                    <a:pt x="101463" y="44408"/>
                    <a:pt x="94125" y="72677"/>
                    <a:pt x="87293" y="85045"/>
                  </a:cubicBezTo>
                  <a:cubicBezTo>
                    <a:pt x="78942" y="100946"/>
                    <a:pt x="66795" y="109023"/>
                    <a:pt x="57180" y="109023"/>
                  </a:cubicBezTo>
                  <a:close/>
                </a:path>
              </a:pathLst>
            </a:custGeom>
            <a:solidFill>
              <a:srgbClr val="000000"/>
            </a:solidFill>
            <a:ln w="25400" cap="flat">
              <a:noFill/>
              <a:prstDash val="solid"/>
              <a:miter/>
            </a:ln>
          </p:spPr>
          <p:txBody>
            <a:bodyPr rtlCol="0" anchor="ctr"/>
            <a:lstStyle/>
            <a:p>
              <a:endParaRPr lang="en-US"/>
            </a:p>
          </p:txBody>
        </p:sp>
        <p:sp>
          <p:nvSpPr>
            <p:cNvPr id="549" name="Freeform: Shape 548">
              <a:extLst>
                <a:ext uri="{FF2B5EF4-FFF2-40B4-BE49-F238E27FC236}">
                  <a16:creationId xmlns:a16="http://schemas.microsoft.com/office/drawing/2014/main" id="{07CCF1A8-3C4E-4C5F-5C15-9A81B8F3D567}"/>
                </a:ext>
              </a:extLst>
            </p:cNvPr>
            <p:cNvSpPr/>
            <p:nvPr>
              <p:custDataLst>
                <p:tags r:id="rId477"/>
              </p:custDataLst>
            </p:nvPr>
          </p:nvSpPr>
          <p:spPr>
            <a:xfrm>
              <a:off x="8857553" y="8397704"/>
              <a:ext cx="56430" cy="252398"/>
            </a:xfrm>
            <a:custGeom>
              <a:avLst/>
              <a:gdLst>
                <a:gd name="connsiteX0" fmla="*/ 55413 w 56430"/>
                <a:gd name="connsiteY0" fmla="*/ 130729 h 252398"/>
                <a:gd name="connsiteX1" fmla="*/ 56679 w 56430"/>
                <a:gd name="connsiteY1" fmla="*/ 126438 h 252398"/>
                <a:gd name="connsiteX2" fmla="*/ 55413 w 56430"/>
                <a:gd name="connsiteY2" fmla="*/ 122147 h 252398"/>
                <a:gd name="connsiteX3" fmla="*/ 11129 w 56430"/>
                <a:gd name="connsiteY3" fmla="*/ 6044 h 252398"/>
                <a:gd name="connsiteX4" fmla="*/ 5309 w 56430"/>
                <a:gd name="connsiteY4" fmla="*/ 239 h 252398"/>
                <a:gd name="connsiteX5" fmla="*/ 248 w 56430"/>
                <a:gd name="connsiteY5" fmla="*/ 5287 h 252398"/>
                <a:gd name="connsiteX6" fmla="*/ 1513 w 56430"/>
                <a:gd name="connsiteY6" fmla="*/ 9325 h 252398"/>
                <a:gd name="connsiteX7" fmla="*/ 46303 w 56430"/>
                <a:gd name="connsiteY7" fmla="*/ 126438 h 252398"/>
                <a:gd name="connsiteX8" fmla="*/ 1513 w 56430"/>
                <a:gd name="connsiteY8" fmla="*/ 243046 h 252398"/>
                <a:gd name="connsiteX9" fmla="*/ 248 w 56430"/>
                <a:gd name="connsiteY9" fmla="*/ 247590 h 252398"/>
                <a:gd name="connsiteX10" fmla="*/ 5309 w 56430"/>
                <a:gd name="connsiteY10" fmla="*/ 252638 h 252398"/>
                <a:gd name="connsiteX11" fmla="*/ 10623 w 56430"/>
                <a:gd name="connsiteY11" fmla="*/ 247590 h 252398"/>
                <a:gd name="connsiteX12" fmla="*/ 55413 w 56430"/>
                <a:gd name="connsiteY12" fmla="*/ 130729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413" y="130729"/>
                  </a:moveTo>
                  <a:cubicBezTo>
                    <a:pt x="56679" y="127700"/>
                    <a:pt x="56679" y="127195"/>
                    <a:pt x="56679" y="126438"/>
                  </a:cubicBezTo>
                  <a:cubicBezTo>
                    <a:pt x="56679" y="125681"/>
                    <a:pt x="56679" y="125176"/>
                    <a:pt x="55413" y="122147"/>
                  </a:cubicBezTo>
                  <a:lnTo>
                    <a:pt x="11129" y="6044"/>
                  </a:lnTo>
                  <a:cubicBezTo>
                    <a:pt x="9611" y="1753"/>
                    <a:pt x="8093" y="239"/>
                    <a:pt x="5309" y="239"/>
                  </a:cubicBezTo>
                  <a:cubicBezTo>
                    <a:pt x="2526" y="239"/>
                    <a:pt x="248" y="2510"/>
                    <a:pt x="248" y="5287"/>
                  </a:cubicBezTo>
                  <a:cubicBezTo>
                    <a:pt x="248" y="6044"/>
                    <a:pt x="248" y="6549"/>
                    <a:pt x="1513" y="9325"/>
                  </a:cubicBezTo>
                  <a:lnTo>
                    <a:pt x="46303" y="126438"/>
                  </a:lnTo>
                  <a:lnTo>
                    <a:pt x="1513" y="243046"/>
                  </a:lnTo>
                  <a:cubicBezTo>
                    <a:pt x="248" y="245823"/>
                    <a:pt x="248" y="246328"/>
                    <a:pt x="248" y="247590"/>
                  </a:cubicBezTo>
                  <a:cubicBezTo>
                    <a:pt x="248" y="250366"/>
                    <a:pt x="2526" y="252638"/>
                    <a:pt x="5309" y="252638"/>
                  </a:cubicBezTo>
                  <a:cubicBezTo>
                    <a:pt x="8599" y="252638"/>
                    <a:pt x="9611" y="250114"/>
                    <a:pt x="10623" y="247590"/>
                  </a:cubicBezTo>
                  <a:lnTo>
                    <a:pt x="55413" y="130729"/>
                  </a:lnTo>
                  <a:close/>
                </a:path>
              </a:pathLst>
            </a:custGeom>
            <a:solidFill>
              <a:srgbClr val="000000"/>
            </a:solidFill>
            <a:ln w="25400" cap="flat">
              <a:noFill/>
              <a:prstDash val="solid"/>
              <a:miter/>
            </a:ln>
          </p:spPr>
          <p:txBody>
            <a:bodyPr rtlCol="0" anchor="ctr"/>
            <a:lstStyle/>
            <a:p>
              <a:endParaRPr lang="en-US"/>
            </a:p>
          </p:txBody>
        </p:sp>
        <p:sp>
          <p:nvSpPr>
            <p:cNvPr id="550" name="Freeform: Shape 549">
              <a:extLst>
                <a:ext uri="{FF2B5EF4-FFF2-40B4-BE49-F238E27FC236}">
                  <a16:creationId xmlns:a16="http://schemas.microsoft.com/office/drawing/2014/main" id="{C8C6E115-90D7-83F9-C06F-A015F8232A35}"/>
                </a:ext>
              </a:extLst>
            </p:cNvPr>
            <p:cNvSpPr/>
            <p:nvPr>
              <p:custDataLst>
                <p:tags r:id="rId478"/>
              </p:custDataLst>
            </p:nvPr>
          </p:nvSpPr>
          <p:spPr>
            <a:xfrm>
              <a:off x="8946472" y="8586574"/>
              <a:ext cx="85025" cy="77032"/>
            </a:xfrm>
            <a:custGeom>
              <a:avLst/>
              <a:gdLst>
                <a:gd name="connsiteX0" fmla="*/ 72878 w 85025"/>
                <a:gd name="connsiteY0" fmla="*/ 11902 h 77032"/>
                <a:gd name="connsiteX1" fmla="*/ 77661 w 85025"/>
                <a:gd name="connsiteY1" fmla="*/ 11902 h 77032"/>
                <a:gd name="connsiteX2" fmla="*/ 85278 w 85025"/>
                <a:gd name="connsiteY2" fmla="*/ 6072 h 77032"/>
                <a:gd name="connsiteX3" fmla="*/ 77661 w 85025"/>
                <a:gd name="connsiteY3" fmla="*/ 241 h 77032"/>
                <a:gd name="connsiteX4" fmla="*/ 57113 w 85025"/>
                <a:gd name="connsiteY4" fmla="*/ 241 h 77032"/>
                <a:gd name="connsiteX5" fmla="*/ 49496 w 85025"/>
                <a:gd name="connsiteY5" fmla="*/ 6072 h 77032"/>
                <a:gd name="connsiteX6" fmla="*/ 57113 w 85025"/>
                <a:gd name="connsiteY6" fmla="*/ 11902 h 77032"/>
                <a:gd name="connsiteX7" fmla="*/ 61187 w 85025"/>
                <a:gd name="connsiteY7" fmla="*/ 11902 h 77032"/>
                <a:gd name="connsiteX8" fmla="*/ 42765 w 85025"/>
                <a:gd name="connsiteY8" fmla="*/ 66319 h 77032"/>
                <a:gd name="connsiteX9" fmla="*/ 24343 w 85025"/>
                <a:gd name="connsiteY9" fmla="*/ 11902 h 77032"/>
                <a:gd name="connsiteX10" fmla="*/ 28417 w 85025"/>
                <a:gd name="connsiteY10" fmla="*/ 11902 h 77032"/>
                <a:gd name="connsiteX11" fmla="*/ 36034 w 85025"/>
                <a:gd name="connsiteY11" fmla="*/ 6072 h 77032"/>
                <a:gd name="connsiteX12" fmla="*/ 28417 w 85025"/>
                <a:gd name="connsiteY12" fmla="*/ 241 h 77032"/>
                <a:gd name="connsiteX13" fmla="*/ 7869 w 85025"/>
                <a:gd name="connsiteY13" fmla="*/ 241 h 77032"/>
                <a:gd name="connsiteX14" fmla="*/ 253 w 85025"/>
                <a:gd name="connsiteY14" fmla="*/ 6072 h 77032"/>
                <a:gd name="connsiteX15" fmla="*/ 7869 w 85025"/>
                <a:gd name="connsiteY15" fmla="*/ 11902 h 77032"/>
                <a:gd name="connsiteX16" fmla="*/ 12652 w 85025"/>
                <a:gd name="connsiteY16" fmla="*/ 11902 h 77032"/>
                <a:gd name="connsiteX17" fmla="*/ 32491 w 85025"/>
                <a:gd name="connsiteY17" fmla="*/ 70560 h 77032"/>
                <a:gd name="connsiteX18" fmla="*/ 42765 w 85025"/>
                <a:gd name="connsiteY18" fmla="*/ 77273 h 77032"/>
                <a:gd name="connsiteX19" fmla="*/ 53039 w 85025"/>
                <a:gd name="connsiteY19" fmla="*/ 70560 h 77032"/>
                <a:gd name="connsiteX20" fmla="*/ 72878 w 85025"/>
                <a:gd name="connsiteY20" fmla="*/ 11902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77032">
                  <a:moveTo>
                    <a:pt x="72878" y="11902"/>
                  </a:moveTo>
                  <a:lnTo>
                    <a:pt x="77661" y="11902"/>
                  </a:lnTo>
                  <a:cubicBezTo>
                    <a:pt x="80318" y="11902"/>
                    <a:pt x="85278" y="11902"/>
                    <a:pt x="85278" y="6072"/>
                  </a:cubicBezTo>
                  <a:cubicBezTo>
                    <a:pt x="85278" y="241"/>
                    <a:pt x="80318" y="241"/>
                    <a:pt x="77661" y="241"/>
                  </a:cubicBezTo>
                  <a:lnTo>
                    <a:pt x="57113" y="241"/>
                  </a:lnTo>
                  <a:cubicBezTo>
                    <a:pt x="54279" y="241"/>
                    <a:pt x="49496" y="241"/>
                    <a:pt x="49496" y="6072"/>
                  </a:cubicBezTo>
                  <a:cubicBezTo>
                    <a:pt x="49496" y="11902"/>
                    <a:pt x="54279" y="11902"/>
                    <a:pt x="57113" y="11902"/>
                  </a:cubicBezTo>
                  <a:lnTo>
                    <a:pt x="61187" y="11902"/>
                  </a:lnTo>
                  <a:lnTo>
                    <a:pt x="42765" y="66319"/>
                  </a:lnTo>
                  <a:lnTo>
                    <a:pt x="24343" y="11902"/>
                  </a:lnTo>
                  <a:lnTo>
                    <a:pt x="28417" y="11902"/>
                  </a:lnTo>
                  <a:cubicBezTo>
                    <a:pt x="31251" y="11902"/>
                    <a:pt x="36034" y="11902"/>
                    <a:pt x="36034" y="6072"/>
                  </a:cubicBezTo>
                  <a:cubicBezTo>
                    <a:pt x="36034" y="241"/>
                    <a:pt x="31251" y="241"/>
                    <a:pt x="28417" y="241"/>
                  </a:cubicBezTo>
                  <a:lnTo>
                    <a:pt x="7869" y="241"/>
                  </a:lnTo>
                  <a:cubicBezTo>
                    <a:pt x="5212" y="241"/>
                    <a:pt x="253" y="241"/>
                    <a:pt x="253" y="6072"/>
                  </a:cubicBezTo>
                  <a:cubicBezTo>
                    <a:pt x="253" y="11902"/>
                    <a:pt x="5212" y="11902"/>
                    <a:pt x="7869" y="11902"/>
                  </a:cubicBezTo>
                  <a:lnTo>
                    <a:pt x="12652" y="11902"/>
                  </a:lnTo>
                  <a:lnTo>
                    <a:pt x="32491" y="70560"/>
                  </a:lnTo>
                  <a:cubicBezTo>
                    <a:pt x="34794" y="77273"/>
                    <a:pt x="39045" y="77273"/>
                    <a:pt x="42765" y="77273"/>
                  </a:cubicBezTo>
                  <a:cubicBezTo>
                    <a:pt x="46485" y="77273"/>
                    <a:pt x="50736" y="77273"/>
                    <a:pt x="53039" y="70560"/>
                  </a:cubicBezTo>
                  <a:lnTo>
                    <a:pt x="72878" y="11902"/>
                  </a:lnTo>
                  <a:close/>
                </a:path>
              </a:pathLst>
            </a:custGeom>
            <a:solidFill>
              <a:srgbClr val="000000"/>
            </a:solidFill>
            <a:ln w="35560" cap="flat">
              <a:noFill/>
              <a:prstDash val="solid"/>
              <a:miter/>
            </a:ln>
          </p:spPr>
          <p:txBody>
            <a:bodyPr rtlCol="0" anchor="ctr"/>
            <a:lstStyle/>
            <a:p>
              <a:endParaRPr lang="en-US"/>
            </a:p>
          </p:txBody>
        </p:sp>
        <p:sp>
          <p:nvSpPr>
            <p:cNvPr id="551" name="Freeform: Shape 550">
              <a:extLst>
                <a:ext uri="{FF2B5EF4-FFF2-40B4-BE49-F238E27FC236}">
                  <a16:creationId xmlns:a16="http://schemas.microsoft.com/office/drawing/2014/main" id="{E79EF5A9-F663-B014-66F7-1EB05C945013}"/>
                </a:ext>
              </a:extLst>
            </p:cNvPr>
            <p:cNvSpPr/>
            <p:nvPr>
              <p:custDataLst>
                <p:tags r:id="rId479"/>
              </p:custDataLst>
            </p:nvPr>
          </p:nvSpPr>
          <p:spPr>
            <a:xfrm>
              <a:off x="4426185" y="9007259"/>
              <a:ext cx="122476" cy="84301"/>
            </a:xfrm>
            <a:custGeom>
              <a:avLst/>
              <a:gdLst>
                <a:gd name="connsiteX0" fmla="*/ 122551 w 122476"/>
                <a:gd name="connsiteY0" fmla="*/ 61339 h 84301"/>
                <a:gd name="connsiteX1" fmla="*/ 119008 w 122476"/>
                <a:gd name="connsiteY1" fmla="*/ 54272 h 84301"/>
                <a:gd name="connsiteX2" fmla="*/ 55746 w 122476"/>
                <a:gd name="connsiteY2" fmla="*/ 40895 h 84301"/>
                <a:gd name="connsiteX3" fmla="*/ 11715 w 122476"/>
                <a:gd name="connsiteY3" fmla="*/ 1521 h 84301"/>
                <a:gd name="connsiteX4" fmla="*/ 6148 w 122476"/>
                <a:gd name="connsiteY4" fmla="*/ 259 h 84301"/>
                <a:gd name="connsiteX5" fmla="*/ 74 w 122476"/>
                <a:gd name="connsiteY5" fmla="*/ 6821 h 84301"/>
                <a:gd name="connsiteX6" fmla="*/ 74 w 122476"/>
                <a:gd name="connsiteY6" fmla="*/ 10859 h 84301"/>
                <a:gd name="connsiteX7" fmla="*/ 117237 w 122476"/>
                <a:gd name="connsiteY7" fmla="*/ 84560 h 84301"/>
                <a:gd name="connsiteX8" fmla="*/ 122551 w 122476"/>
                <a:gd name="connsiteY8" fmla="*/ 77493 h 84301"/>
                <a:gd name="connsiteX9" fmla="*/ 122551 w 122476"/>
                <a:gd name="connsiteY9" fmla="*/ 61339 h 8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476" h="84301">
                  <a:moveTo>
                    <a:pt x="122551" y="61339"/>
                  </a:moveTo>
                  <a:cubicBezTo>
                    <a:pt x="122551" y="55534"/>
                    <a:pt x="122551" y="54272"/>
                    <a:pt x="119008" y="54272"/>
                  </a:cubicBezTo>
                  <a:cubicBezTo>
                    <a:pt x="103572" y="54020"/>
                    <a:pt x="78520" y="52000"/>
                    <a:pt x="55746" y="40895"/>
                  </a:cubicBezTo>
                  <a:cubicBezTo>
                    <a:pt x="28416" y="27265"/>
                    <a:pt x="18041" y="11364"/>
                    <a:pt x="11715" y="1521"/>
                  </a:cubicBezTo>
                  <a:cubicBezTo>
                    <a:pt x="10956" y="259"/>
                    <a:pt x="9437" y="259"/>
                    <a:pt x="6148" y="259"/>
                  </a:cubicBezTo>
                  <a:cubicBezTo>
                    <a:pt x="328" y="259"/>
                    <a:pt x="74" y="511"/>
                    <a:pt x="74" y="6821"/>
                  </a:cubicBezTo>
                  <a:lnTo>
                    <a:pt x="74" y="10859"/>
                  </a:lnTo>
                  <a:cubicBezTo>
                    <a:pt x="34489" y="72697"/>
                    <a:pt x="91426" y="84560"/>
                    <a:pt x="117237" y="84560"/>
                  </a:cubicBezTo>
                  <a:cubicBezTo>
                    <a:pt x="122551" y="84560"/>
                    <a:pt x="122551" y="84307"/>
                    <a:pt x="122551" y="77493"/>
                  </a:cubicBezTo>
                  <a:lnTo>
                    <a:pt x="122551" y="61339"/>
                  </a:lnTo>
                  <a:close/>
                </a:path>
              </a:pathLst>
            </a:custGeom>
            <a:solidFill>
              <a:srgbClr val="000000"/>
            </a:solidFill>
            <a:ln w="25400" cap="flat">
              <a:noFill/>
              <a:prstDash val="solid"/>
              <a:miter/>
            </a:ln>
          </p:spPr>
          <p:txBody>
            <a:bodyPr rtlCol="0" anchor="ctr"/>
            <a:lstStyle/>
            <a:p>
              <a:endParaRPr lang="en-US"/>
            </a:p>
          </p:txBody>
        </p:sp>
        <p:sp>
          <p:nvSpPr>
            <p:cNvPr id="552" name="Freeform: Shape 551">
              <a:extLst>
                <a:ext uri="{FF2B5EF4-FFF2-40B4-BE49-F238E27FC236}">
                  <a16:creationId xmlns:a16="http://schemas.microsoft.com/office/drawing/2014/main" id="{DDDEB3ED-81CC-7489-39A5-58BD757A5529}"/>
                </a:ext>
              </a:extLst>
            </p:cNvPr>
            <p:cNvSpPr/>
            <p:nvPr>
              <p:custDataLst>
                <p:tags r:id="rId480"/>
              </p:custDataLst>
            </p:nvPr>
          </p:nvSpPr>
          <p:spPr>
            <a:xfrm>
              <a:off x="4546133" y="9061273"/>
              <a:ext cx="2101609" cy="30287"/>
            </a:xfrm>
            <a:custGeom>
              <a:avLst/>
              <a:gdLst>
                <a:gd name="connsiteX0" fmla="*/ 0 w 2101609"/>
                <a:gd name="connsiteY0" fmla="*/ 0 h 30287"/>
                <a:gd name="connsiteX1" fmla="*/ 2101610 w 2101609"/>
                <a:gd name="connsiteY1" fmla="*/ 0 h 30287"/>
                <a:gd name="connsiteX2" fmla="*/ 2101610 w 2101609"/>
                <a:gd name="connsiteY2" fmla="*/ 30287 h 30287"/>
                <a:gd name="connsiteX3" fmla="*/ 0 w 2101609"/>
                <a:gd name="connsiteY3" fmla="*/ 30287 h 30287"/>
              </a:gdLst>
              <a:ahLst/>
              <a:cxnLst>
                <a:cxn ang="0">
                  <a:pos x="connsiteX0" y="connsiteY0"/>
                </a:cxn>
                <a:cxn ang="0">
                  <a:pos x="connsiteX1" y="connsiteY1"/>
                </a:cxn>
                <a:cxn ang="0">
                  <a:pos x="connsiteX2" y="connsiteY2"/>
                </a:cxn>
                <a:cxn ang="0">
                  <a:pos x="connsiteX3" y="connsiteY3"/>
                </a:cxn>
              </a:cxnLst>
              <a:rect l="l" t="t" r="r" b="b"/>
              <a:pathLst>
                <a:path w="2101609" h="30287">
                  <a:moveTo>
                    <a:pt x="0" y="0"/>
                  </a:moveTo>
                  <a:lnTo>
                    <a:pt x="2101610" y="0"/>
                  </a:lnTo>
                  <a:lnTo>
                    <a:pt x="2101610" y="30287"/>
                  </a:lnTo>
                  <a:lnTo>
                    <a:pt x="0" y="30287"/>
                  </a:lnTo>
                  <a:close/>
                </a:path>
              </a:pathLst>
            </a:custGeom>
            <a:solidFill>
              <a:srgbClr val="000000"/>
            </a:solidFill>
            <a:ln w="25400" cap="flat">
              <a:noFill/>
              <a:prstDash val="solid"/>
              <a:miter/>
            </a:ln>
          </p:spPr>
          <p:txBody>
            <a:bodyPr rtlCol="0" anchor="ctr"/>
            <a:lstStyle/>
            <a:p>
              <a:endParaRPr lang="en-US"/>
            </a:p>
          </p:txBody>
        </p:sp>
        <p:sp>
          <p:nvSpPr>
            <p:cNvPr id="553" name="Freeform: Shape 552">
              <a:extLst>
                <a:ext uri="{FF2B5EF4-FFF2-40B4-BE49-F238E27FC236}">
                  <a16:creationId xmlns:a16="http://schemas.microsoft.com/office/drawing/2014/main" id="{BEBFF8E6-E578-D616-CA45-8F3B06080951}"/>
                </a:ext>
              </a:extLst>
            </p:cNvPr>
            <p:cNvSpPr/>
            <p:nvPr>
              <p:custDataLst>
                <p:tags r:id="rId481"/>
              </p:custDataLst>
            </p:nvPr>
          </p:nvSpPr>
          <p:spPr>
            <a:xfrm>
              <a:off x="6645212" y="9061272"/>
              <a:ext cx="122476" cy="84301"/>
            </a:xfrm>
            <a:custGeom>
              <a:avLst/>
              <a:gdLst>
                <a:gd name="connsiteX0" fmla="*/ 122638 w 122476"/>
                <a:gd name="connsiteY0" fmla="*/ 73959 h 84301"/>
                <a:gd name="connsiteX1" fmla="*/ 5476 w 122476"/>
                <a:gd name="connsiteY1" fmla="*/ 259 h 84301"/>
                <a:gd name="connsiteX2" fmla="*/ 162 w 122476"/>
                <a:gd name="connsiteY2" fmla="*/ 7326 h 84301"/>
                <a:gd name="connsiteX3" fmla="*/ 162 w 122476"/>
                <a:gd name="connsiteY3" fmla="*/ 23479 h 84301"/>
                <a:gd name="connsiteX4" fmla="*/ 3704 w 122476"/>
                <a:gd name="connsiteY4" fmla="*/ 30546 h 84301"/>
                <a:gd name="connsiteX5" fmla="*/ 66967 w 122476"/>
                <a:gd name="connsiteY5" fmla="*/ 43924 h 84301"/>
                <a:gd name="connsiteX6" fmla="*/ 110998 w 122476"/>
                <a:gd name="connsiteY6" fmla="*/ 83298 h 84301"/>
                <a:gd name="connsiteX7" fmla="*/ 116565 w 122476"/>
                <a:gd name="connsiteY7" fmla="*/ 84560 h 84301"/>
                <a:gd name="connsiteX8" fmla="*/ 122638 w 122476"/>
                <a:gd name="connsiteY8" fmla="*/ 77997 h 84301"/>
                <a:gd name="connsiteX9" fmla="*/ 122638 w 122476"/>
                <a:gd name="connsiteY9" fmla="*/ 73959 h 8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476" h="84301">
                  <a:moveTo>
                    <a:pt x="122638" y="73959"/>
                  </a:moveTo>
                  <a:cubicBezTo>
                    <a:pt x="88223" y="12121"/>
                    <a:pt x="31287" y="259"/>
                    <a:pt x="5476" y="259"/>
                  </a:cubicBezTo>
                  <a:cubicBezTo>
                    <a:pt x="162" y="259"/>
                    <a:pt x="162" y="511"/>
                    <a:pt x="162" y="7326"/>
                  </a:cubicBezTo>
                  <a:lnTo>
                    <a:pt x="162" y="23479"/>
                  </a:lnTo>
                  <a:cubicBezTo>
                    <a:pt x="162" y="29284"/>
                    <a:pt x="162" y="30546"/>
                    <a:pt x="3704" y="30546"/>
                  </a:cubicBezTo>
                  <a:cubicBezTo>
                    <a:pt x="19141" y="30799"/>
                    <a:pt x="44193" y="32818"/>
                    <a:pt x="66967" y="43924"/>
                  </a:cubicBezTo>
                  <a:cubicBezTo>
                    <a:pt x="94297" y="57553"/>
                    <a:pt x="104672" y="73454"/>
                    <a:pt x="110998" y="83298"/>
                  </a:cubicBezTo>
                  <a:cubicBezTo>
                    <a:pt x="111757" y="84560"/>
                    <a:pt x="113276" y="84560"/>
                    <a:pt x="116565" y="84560"/>
                  </a:cubicBezTo>
                  <a:cubicBezTo>
                    <a:pt x="122385" y="84560"/>
                    <a:pt x="122638" y="84307"/>
                    <a:pt x="122638" y="77997"/>
                  </a:cubicBezTo>
                  <a:lnTo>
                    <a:pt x="122638" y="73959"/>
                  </a:lnTo>
                  <a:close/>
                </a:path>
              </a:pathLst>
            </a:custGeom>
            <a:solidFill>
              <a:srgbClr val="000000"/>
            </a:solidFill>
            <a:ln w="25400" cap="flat">
              <a:noFill/>
              <a:prstDash val="solid"/>
              <a:miter/>
            </a:ln>
          </p:spPr>
          <p:txBody>
            <a:bodyPr rtlCol="0" anchor="ctr"/>
            <a:lstStyle/>
            <a:p>
              <a:endParaRPr lang="en-US"/>
            </a:p>
          </p:txBody>
        </p:sp>
        <p:sp>
          <p:nvSpPr>
            <p:cNvPr id="554" name="Freeform: Shape 553">
              <a:extLst>
                <a:ext uri="{FF2B5EF4-FFF2-40B4-BE49-F238E27FC236}">
                  <a16:creationId xmlns:a16="http://schemas.microsoft.com/office/drawing/2014/main" id="{4406AB29-A627-44A6-3C14-6A42EE35968B}"/>
                </a:ext>
              </a:extLst>
            </p:cNvPr>
            <p:cNvSpPr/>
            <p:nvPr>
              <p:custDataLst>
                <p:tags r:id="rId482"/>
              </p:custDataLst>
            </p:nvPr>
          </p:nvSpPr>
          <p:spPr>
            <a:xfrm>
              <a:off x="6755544" y="9061272"/>
              <a:ext cx="122476" cy="84301"/>
            </a:xfrm>
            <a:custGeom>
              <a:avLst/>
              <a:gdLst>
                <a:gd name="connsiteX0" fmla="*/ 122643 w 122476"/>
                <a:gd name="connsiteY0" fmla="*/ 7326 h 84301"/>
                <a:gd name="connsiteX1" fmla="*/ 117329 w 122476"/>
                <a:gd name="connsiteY1" fmla="*/ 259 h 84301"/>
                <a:gd name="connsiteX2" fmla="*/ 166 w 122476"/>
                <a:gd name="connsiteY2" fmla="*/ 73959 h 84301"/>
                <a:gd name="connsiteX3" fmla="*/ 166 w 122476"/>
                <a:gd name="connsiteY3" fmla="*/ 77997 h 84301"/>
                <a:gd name="connsiteX4" fmla="*/ 6239 w 122476"/>
                <a:gd name="connsiteY4" fmla="*/ 84560 h 84301"/>
                <a:gd name="connsiteX5" fmla="*/ 12566 w 122476"/>
                <a:gd name="connsiteY5" fmla="*/ 82541 h 84301"/>
                <a:gd name="connsiteX6" fmla="*/ 119606 w 122476"/>
                <a:gd name="connsiteY6" fmla="*/ 30546 h 84301"/>
                <a:gd name="connsiteX7" fmla="*/ 122643 w 122476"/>
                <a:gd name="connsiteY7" fmla="*/ 23479 h 84301"/>
                <a:gd name="connsiteX8" fmla="*/ 122643 w 122476"/>
                <a:gd name="connsiteY8" fmla="*/ 7326 h 8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76" h="84301">
                  <a:moveTo>
                    <a:pt x="122643" y="7326"/>
                  </a:moveTo>
                  <a:cubicBezTo>
                    <a:pt x="122643" y="511"/>
                    <a:pt x="122643" y="259"/>
                    <a:pt x="117329" y="259"/>
                  </a:cubicBezTo>
                  <a:cubicBezTo>
                    <a:pt x="91518" y="259"/>
                    <a:pt x="34581" y="12374"/>
                    <a:pt x="166" y="73959"/>
                  </a:cubicBezTo>
                  <a:lnTo>
                    <a:pt x="166" y="77997"/>
                  </a:lnTo>
                  <a:cubicBezTo>
                    <a:pt x="166" y="84307"/>
                    <a:pt x="419" y="84560"/>
                    <a:pt x="6239" y="84560"/>
                  </a:cubicBezTo>
                  <a:cubicBezTo>
                    <a:pt x="11047" y="84560"/>
                    <a:pt x="11300" y="84307"/>
                    <a:pt x="12566" y="82541"/>
                  </a:cubicBezTo>
                  <a:cubicBezTo>
                    <a:pt x="33316" y="49476"/>
                    <a:pt x="68237" y="31556"/>
                    <a:pt x="119606" y="30546"/>
                  </a:cubicBezTo>
                  <a:cubicBezTo>
                    <a:pt x="122643" y="30546"/>
                    <a:pt x="122643" y="28780"/>
                    <a:pt x="122643" y="23479"/>
                  </a:cubicBezTo>
                  <a:lnTo>
                    <a:pt x="122643" y="7326"/>
                  </a:lnTo>
                  <a:close/>
                </a:path>
              </a:pathLst>
            </a:custGeom>
            <a:solidFill>
              <a:srgbClr val="000000"/>
            </a:solidFill>
            <a:ln w="25400" cap="flat">
              <a:noFill/>
              <a:prstDash val="solid"/>
              <a:miter/>
            </a:ln>
          </p:spPr>
          <p:txBody>
            <a:bodyPr rtlCol="0" anchor="ctr"/>
            <a:lstStyle/>
            <a:p>
              <a:endParaRPr lang="en-US"/>
            </a:p>
          </p:txBody>
        </p:sp>
        <p:sp>
          <p:nvSpPr>
            <p:cNvPr id="555" name="Freeform: Shape 554">
              <a:extLst>
                <a:ext uri="{FF2B5EF4-FFF2-40B4-BE49-F238E27FC236}">
                  <a16:creationId xmlns:a16="http://schemas.microsoft.com/office/drawing/2014/main" id="{C2B16A8F-4FC0-D4D7-35B6-6F53BD088613}"/>
                </a:ext>
              </a:extLst>
            </p:cNvPr>
            <p:cNvSpPr/>
            <p:nvPr>
              <p:custDataLst>
                <p:tags r:id="rId483"/>
              </p:custDataLst>
            </p:nvPr>
          </p:nvSpPr>
          <p:spPr>
            <a:xfrm>
              <a:off x="6875491" y="9061273"/>
              <a:ext cx="2101609" cy="30287"/>
            </a:xfrm>
            <a:custGeom>
              <a:avLst/>
              <a:gdLst>
                <a:gd name="connsiteX0" fmla="*/ 0 w 2101609"/>
                <a:gd name="connsiteY0" fmla="*/ 0 h 30287"/>
                <a:gd name="connsiteX1" fmla="*/ 2101610 w 2101609"/>
                <a:gd name="connsiteY1" fmla="*/ 0 h 30287"/>
                <a:gd name="connsiteX2" fmla="*/ 2101610 w 2101609"/>
                <a:gd name="connsiteY2" fmla="*/ 30287 h 30287"/>
                <a:gd name="connsiteX3" fmla="*/ 0 w 2101609"/>
                <a:gd name="connsiteY3" fmla="*/ 30287 h 30287"/>
              </a:gdLst>
              <a:ahLst/>
              <a:cxnLst>
                <a:cxn ang="0">
                  <a:pos x="connsiteX0" y="connsiteY0"/>
                </a:cxn>
                <a:cxn ang="0">
                  <a:pos x="connsiteX1" y="connsiteY1"/>
                </a:cxn>
                <a:cxn ang="0">
                  <a:pos x="connsiteX2" y="connsiteY2"/>
                </a:cxn>
                <a:cxn ang="0">
                  <a:pos x="connsiteX3" y="connsiteY3"/>
                </a:cxn>
              </a:cxnLst>
              <a:rect l="l" t="t" r="r" b="b"/>
              <a:pathLst>
                <a:path w="2101609" h="30287">
                  <a:moveTo>
                    <a:pt x="0" y="0"/>
                  </a:moveTo>
                  <a:lnTo>
                    <a:pt x="2101610" y="0"/>
                  </a:lnTo>
                  <a:lnTo>
                    <a:pt x="2101610" y="30287"/>
                  </a:lnTo>
                  <a:lnTo>
                    <a:pt x="0" y="30287"/>
                  </a:lnTo>
                  <a:close/>
                </a:path>
              </a:pathLst>
            </a:custGeom>
            <a:solidFill>
              <a:srgbClr val="000000"/>
            </a:solidFill>
            <a:ln w="25400" cap="flat">
              <a:noFill/>
              <a:prstDash val="solid"/>
              <a:miter/>
            </a:ln>
          </p:spPr>
          <p:txBody>
            <a:bodyPr rtlCol="0" anchor="ctr"/>
            <a:lstStyle/>
            <a:p>
              <a:endParaRPr lang="en-US"/>
            </a:p>
          </p:txBody>
        </p:sp>
        <p:sp>
          <p:nvSpPr>
            <p:cNvPr id="556" name="Freeform: Shape 555">
              <a:extLst>
                <a:ext uri="{FF2B5EF4-FFF2-40B4-BE49-F238E27FC236}">
                  <a16:creationId xmlns:a16="http://schemas.microsoft.com/office/drawing/2014/main" id="{28183F74-E96B-C812-3648-F69A7717CDD2}"/>
                </a:ext>
              </a:extLst>
            </p:cNvPr>
            <p:cNvSpPr/>
            <p:nvPr>
              <p:custDataLst>
                <p:tags r:id="rId484"/>
              </p:custDataLst>
            </p:nvPr>
          </p:nvSpPr>
          <p:spPr>
            <a:xfrm>
              <a:off x="8974570" y="9007259"/>
              <a:ext cx="122476" cy="84301"/>
            </a:xfrm>
            <a:custGeom>
              <a:avLst/>
              <a:gdLst>
                <a:gd name="connsiteX0" fmla="*/ 122730 w 122476"/>
                <a:gd name="connsiteY0" fmla="*/ 6821 h 84301"/>
                <a:gd name="connsiteX1" fmla="*/ 116657 w 122476"/>
                <a:gd name="connsiteY1" fmla="*/ 259 h 84301"/>
                <a:gd name="connsiteX2" fmla="*/ 110331 w 122476"/>
                <a:gd name="connsiteY2" fmla="*/ 2278 h 84301"/>
                <a:gd name="connsiteX3" fmla="*/ 3290 w 122476"/>
                <a:gd name="connsiteY3" fmla="*/ 54272 h 84301"/>
                <a:gd name="connsiteX4" fmla="*/ 253 w 122476"/>
                <a:gd name="connsiteY4" fmla="*/ 61339 h 84301"/>
                <a:gd name="connsiteX5" fmla="*/ 253 w 122476"/>
                <a:gd name="connsiteY5" fmla="*/ 77493 h 84301"/>
                <a:gd name="connsiteX6" fmla="*/ 5567 w 122476"/>
                <a:gd name="connsiteY6" fmla="*/ 84560 h 84301"/>
                <a:gd name="connsiteX7" fmla="*/ 122730 w 122476"/>
                <a:gd name="connsiteY7" fmla="*/ 10859 h 84301"/>
                <a:gd name="connsiteX8" fmla="*/ 122730 w 122476"/>
                <a:gd name="connsiteY8" fmla="*/ 6821 h 8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76" h="84301">
                  <a:moveTo>
                    <a:pt x="122730" y="6821"/>
                  </a:moveTo>
                  <a:cubicBezTo>
                    <a:pt x="122730" y="511"/>
                    <a:pt x="122477" y="259"/>
                    <a:pt x="116657" y="259"/>
                  </a:cubicBezTo>
                  <a:cubicBezTo>
                    <a:pt x="111849" y="259"/>
                    <a:pt x="111596" y="511"/>
                    <a:pt x="110331" y="2278"/>
                  </a:cubicBezTo>
                  <a:cubicBezTo>
                    <a:pt x="89580" y="35342"/>
                    <a:pt x="54659" y="53262"/>
                    <a:pt x="3290" y="54272"/>
                  </a:cubicBezTo>
                  <a:cubicBezTo>
                    <a:pt x="253" y="54272"/>
                    <a:pt x="253" y="56039"/>
                    <a:pt x="253" y="61339"/>
                  </a:cubicBezTo>
                  <a:lnTo>
                    <a:pt x="253" y="77493"/>
                  </a:lnTo>
                  <a:cubicBezTo>
                    <a:pt x="253" y="84307"/>
                    <a:pt x="253" y="84560"/>
                    <a:pt x="5567" y="84560"/>
                  </a:cubicBezTo>
                  <a:cubicBezTo>
                    <a:pt x="31379" y="84560"/>
                    <a:pt x="88315" y="72445"/>
                    <a:pt x="122730" y="10859"/>
                  </a:cubicBezTo>
                  <a:lnTo>
                    <a:pt x="122730" y="6821"/>
                  </a:lnTo>
                  <a:close/>
                </a:path>
              </a:pathLst>
            </a:custGeom>
            <a:solidFill>
              <a:srgbClr val="000000"/>
            </a:solidFill>
            <a:ln w="25400" cap="flat">
              <a:noFill/>
              <a:prstDash val="solid"/>
              <a:miter/>
            </a:ln>
          </p:spPr>
          <p:txBody>
            <a:bodyPr rtlCol="0" anchor="ctr"/>
            <a:lstStyle/>
            <a:p>
              <a:endParaRPr lang="en-US"/>
            </a:p>
          </p:txBody>
        </p:sp>
        <p:sp>
          <p:nvSpPr>
            <p:cNvPr id="557" name="Freeform: Shape 556">
              <a:extLst>
                <a:ext uri="{FF2B5EF4-FFF2-40B4-BE49-F238E27FC236}">
                  <a16:creationId xmlns:a16="http://schemas.microsoft.com/office/drawing/2014/main" id="{0016F58A-62C6-DF50-9C85-A0B0B6877B71}"/>
                </a:ext>
              </a:extLst>
            </p:cNvPr>
            <p:cNvSpPr/>
            <p:nvPr>
              <p:custDataLst>
                <p:tags r:id="rId485"/>
              </p:custDataLst>
            </p:nvPr>
          </p:nvSpPr>
          <p:spPr>
            <a:xfrm>
              <a:off x="6564139" y="9232740"/>
              <a:ext cx="87327" cy="113958"/>
            </a:xfrm>
            <a:custGeom>
              <a:avLst/>
              <a:gdLst>
                <a:gd name="connsiteX0" fmla="*/ 86778 w 87327"/>
                <a:gd name="connsiteY0" fmla="*/ 12988 h 113958"/>
                <a:gd name="connsiteX1" fmla="*/ 87486 w 87327"/>
                <a:gd name="connsiteY1" fmla="*/ 9278 h 113958"/>
                <a:gd name="connsiteX2" fmla="*/ 81463 w 87327"/>
                <a:gd name="connsiteY2" fmla="*/ 3624 h 113958"/>
                <a:gd name="connsiteX3" fmla="*/ 73315 w 87327"/>
                <a:gd name="connsiteY3" fmla="*/ 10338 h 113958"/>
                <a:gd name="connsiteX4" fmla="*/ 55070 w 87327"/>
                <a:gd name="connsiteY4" fmla="*/ 267 h 113958"/>
                <a:gd name="connsiteX5" fmla="*/ 9723 w 87327"/>
                <a:gd name="connsiteY5" fmla="*/ 49207 h 113958"/>
                <a:gd name="connsiteX6" fmla="*/ 36648 w 87327"/>
                <a:gd name="connsiteY6" fmla="*/ 78183 h 113958"/>
                <a:gd name="connsiteX7" fmla="*/ 58790 w 87327"/>
                <a:gd name="connsiteY7" fmla="*/ 68642 h 113958"/>
                <a:gd name="connsiteX8" fmla="*/ 54893 w 87327"/>
                <a:gd name="connsiteY8" fmla="*/ 84543 h 113958"/>
                <a:gd name="connsiteX9" fmla="*/ 44973 w 87327"/>
                <a:gd name="connsiteY9" fmla="*/ 102741 h 113958"/>
                <a:gd name="connsiteX10" fmla="*/ 25134 w 87327"/>
                <a:gd name="connsiteY10" fmla="*/ 109278 h 113958"/>
                <a:gd name="connsiteX11" fmla="*/ 11495 w 87327"/>
                <a:gd name="connsiteY11" fmla="*/ 108042 h 113958"/>
                <a:gd name="connsiteX12" fmla="*/ 17163 w 87327"/>
                <a:gd name="connsiteY12" fmla="*/ 99208 h 113958"/>
                <a:gd name="connsiteX13" fmla="*/ 10255 w 87327"/>
                <a:gd name="connsiteY13" fmla="*/ 92670 h 113958"/>
                <a:gd name="connsiteX14" fmla="*/ 158 w 87327"/>
                <a:gd name="connsiteY14" fmla="*/ 103448 h 113958"/>
                <a:gd name="connsiteX15" fmla="*/ 25311 w 87327"/>
                <a:gd name="connsiteY15" fmla="*/ 114225 h 113958"/>
                <a:gd name="connsiteX16" fmla="*/ 67470 w 87327"/>
                <a:gd name="connsiteY16" fmla="*/ 90020 h 113958"/>
                <a:gd name="connsiteX17" fmla="*/ 86778 w 87327"/>
                <a:gd name="connsiteY17" fmla="*/ 12988 h 113958"/>
                <a:gd name="connsiteX18" fmla="*/ 62333 w 87327"/>
                <a:gd name="connsiteY18" fmla="*/ 54684 h 113958"/>
                <a:gd name="connsiteX19" fmla="*/ 58613 w 87327"/>
                <a:gd name="connsiteY19" fmla="*/ 61222 h 113958"/>
                <a:gd name="connsiteX20" fmla="*/ 37180 w 87327"/>
                <a:gd name="connsiteY20" fmla="*/ 73236 h 113958"/>
                <a:gd name="connsiteX21" fmla="*/ 23894 w 87327"/>
                <a:gd name="connsiteY21" fmla="*/ 56451 h 113958"/>
                <a:gd name="connsiteX22" fmla="*/ 33283 w 87327"/>
                <a:gd name="connsiteY22" fmla="*/ 21115 h 113958"/>
                <a:gd name="connsiteX23" fmla="*/ 55070 w 87327"/>
                <a:gd name="connsiteY23" fmla="*/ 5214 h 113958"/>
                <a:gd name="connsiteX24" fmla="*/ 70835 w 87327"/>
                <a:gd name="connsiteY24" fmla="*/ 20232 h 113958"/>
                <a:gd name="connsiteX25" fmla="*/ 70304 w 87327"/>
                <a:gd name="connsiteY25" fmla="*/ 22882 h 113958"/>
                <a:gd name="connsiteX26" fmla="*/ 62333 w 87327"/>
                <a:gd name="connsiteY26" fmla="*/ 54684 h 11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7327" h="113958">
                  <a:moveTo>
                    <a:pt x="86778" y="12988"/>
                  </a:moveTo>
                  <a:cubicBezTo>
                    <a:pt x="87486" y="10338"/>
                    <a:pt x="87486" y="9455"/>
                    <a:pt x="87486" y="9278"/>
                  </a:cubicBezTo>
                  <a:cubicBezTo>
                    <a:pt x="87486" y="5391"/>
                    <a:pt x="84298" y="3624"/>
                    <a:pt x="81463" y="3624"/>
                  </a:cubicBezTo>
                  <a:cubicBezTo>
                    <a:pt x="77389" y="3624"/>
                    <a:pt x="74024" y="6981"/>
                    <a:pt x="73315" y="10338"/>
                  </a:cubicBezTo>
                  <a:cubicBezTo>
                    <a:pt x="70304" y="5568"/>
                    <a:pt x="64281" y="267"/>
                    <a:pt x="55070" y="267"/>
                  </a:cubicBezTo>
                  <a:cubicBezTo>
                    <a:pt x="32928" y="267"/>
                    <a:pt x="9723" y="23942"/>
                    <a:pt x="9723" y="49207"/>
                  </a:cubicBezTo>
                  <a:cubicBezTo>
                    <a:pt x="9723" y="67405"/>
                    <a:pt x="22123" y="78183"/>
                    <a:pt x="36648" y="78183"/>
                  </a:cubicBezTo>
                  <a:cubicBezTo>
                    <a:pt x="44796" y="78183"/>
                    <a:pt x="52590" y="74119"/>
                    <a:pt x="58790" y="68642"/>
                  </a:cubicBezTo>
                  <a:lnTo>
                    <a:pt x="54893" y="84543"/>
                  </a:lnTo>
                  <a:cubicBezTo>
                    <a:pt x="52945" y="91964"/>
                    <a:pt x="51705" y="96734"/>
                    <a:pt x="44973" y="102741"/>
                  </a:cubicBezTo>
                  <a:cubicBezTo>
                    <a:pt x="37180" y="109278"/>
                    <a:pt x="29563" y="109278"/>
                    <a:pt x="25134" y="109278"/>
                  </a:cubicBezTo>
                  <a:cubicBezTo>
                    <a:pt x="16986" y="109278"/>
                    <a:pt x="14683" y="108748"/>
                    <a:pt x="11495" y="108042"/>
                  </a:cubicBezTo>
                  <a:cubicBezTo>
                    <a:pt x="15923" y="105921"/>
                    <a:pt x="17163" y="101681"/>
                    <a:pt x="17163" y="99208"/>
                  </a:cubicBezTo>
                  <a:cubicBezTo>
                    <a:pt x="17163" y="94967"/>
                    <a:pt x="13798" y="92670"/>
                    <a:pt x="10255" y="92670"/>
                  </a:cubicBezTo>
                  <a:cubicBezTo>
                    <a:pt x="5295" y="92670"/>
                    <a:pt x="158" y="96734"/>
                    <a:pt x="158" y="103448"/>
                  </a:cubicBezTo>
                  <a:cubicBezTo>
                    <a:pt x="158" y="114049"/>
                    <a:pt x="15392" y="114225"/>
                    <a:pt x="25311" y="114225"/>
                  </a:cubicBezTo>
                  <a:cubicBezTo>
                    <a:pt x="53122" y="114225"/>
                    <a:pt x="64990" y="100091"/>
                    <a:pt x="67470" y="90020"/>
                  </a:cubicBezTo>
                  <a:lnTo>
                    <a:pt x="86778" y="12988"/>
                  </a:lnTo>
                  <a:close/>
                  <a:moveTo>
                    <a:pt x="62333" y="54684"/>
                  </a:moveTo>
                  <a:cubicBezTo>
                    <a:pt x="61624" y="57335"/>
                    <a:pt x="61624" y="57688"/>
                    <a:pt x="58613" y="61222"/>
                  </a:cubicBezTo>
                  <a:cubicBezTo>
                    <a:pt x="52413" y="68642"/>
                    <a:pt x="43911" y="73236"/>
                    <a:pt x="37180" y="73236"/>
                  </a:cubicBezTo>
                  <a:cubicBezTo>
                    <a:pt x="28146" y="73236"/>
                    <a:pt x="23894" y="65639"/>
                    <a:pt x="23894" y="56451"/>
                  </a:cubicBezTo>
                  <a:cubicBezTo>
                    <a:pt x="23894" y="48677"/>
                    <a:pt x="28677" y="28889"/>
                    <a:pt x="33283" y="21115"/>
                  </a:cubicBezTo>
                  <a:cubicBezTo>
                    <a:pt x="40722" y="8748"/>
                    <a:pt x="49048" y="5214"/>
                    <a:pt x="55070" y="5214"/>
                  </a:cubicBezTo>
                  <a:cubicBezTo>
                    <a:pt x="67470" y="5214"/>
                    <a:pt x="70835" y="18465"/>
                    <a:pt x="70835" y="20232"/>
                  </a:cubicBezTo>
                  <a:cubicBezTo>
                    <a:pt x="70835" y="20585"/>
                    <a:pt x="70835" y="20939"/>
                    <a:pt x="70304" y="22882"/>
                  </a:cubicBezTo>
                  <a:lnTo>
                    <a:pt x="62333" y="54684"/>
                  </a:lnTo>
                  <a:close/>
                </a:path>
              </a:pathLst>
            </a:custGeom>
            <a:solidFill>
              <a:srgbClr val="000000"/>
            </a:solidFill>
            <a:ln w="25400"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id="{2B942418-7538-47EC-45C8-5207AD442B1D}"/>
                </a:ext>
              </a:extLst>
            </p:cNvPr>
            <p:cNvSpPr/>
            <p:nvPr>
              <p:custDataLst>
                <p:tags r:id="rId486"/>
              </p:custDataLst>
            </p:nvPr>
          </p:nvSpPr>
          <p:spPr>
            <a:xfrm>
              <a:off x="6672583" y="9232740"/>
              <a:ext cx="83076" cy="79682"/>
            </a:xfrm>
            <a:custGeom>
              <a:avLst/>
              <a:gdLst>
                <a:gd name="connsiteX0" fmla="*/ 83239 w 83076"/>
                <a:gd name="connsiteY0" fmla="*/ 31186 h 79682"/>
                <a:gd name="connsiteX1" fmla="*/ 51177 w 83076"/>
                <a:gd name="connsiteY1" fmla="*/ 267 h 79682"/>
                <a:gd name="connsiteX2" fmla="*/ 162 w 83076"/>
                <a:gd name="connsiteY2" fmla="*/ 49031 h 79682"/>
                <a:gd name="connsiteX3" fmla="*/ 32401 w 83076"/>
                <a:gd name="connsiteY3" fmla="*/ 79950 h 79682"/>
                <a:gd name="connsiteX4" fmla="*/ 83239 w 83076"/>
                <a:gd name="connsiteY4" fmla="*/ 31186 h 79682"/>
                <a:gd name="connsiteX5" fmla="*/ 32578 w 83076"/>
                <a:gd name="connsiteY5" fmla="*/ 75003 h 79682"/>
                <a:gd name="connsiteX6" fmla="*/ 14865 w 83076"/>
                <a:gd name="connsiteY6" fmla="*/ 55391 h 79682"/>
                <a:gd name="connsiteX7" fmla="*/ 25138 w 83076"/>
                <a:gd name="connsiteY7" fmla="*/ 20762 h 79682"/>
                <a:gd name="connsiteX8" fmla="*/ 51000 w 83076"/>
                <a:gd name="connsiteY8" fmla="*/ 5214 h 79682"/>
                <a:gd name="connsiteX9" fmla="*/ 68714 w 83076"/>
                <a:gd name="connsiteY9" fmla="*/ 24826 h 79682"/>
                <a:gd name="connsiteX10" fmla="*/ 58794 w 83076"/>
                <a:gd name="connsiteY10" fmla="*/ 58925 h 79682"/>
                <a:gd name="connsiteX11" fmla="*/ 32578 w 83076"/>
                <a:gd name="connsiteY11" fmla="*/ 75003 h 7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76" h="79682">
                  <a:moveTo>
                    <a:pt x="83239" y="31186"/>
                  </a:moveTo>
                  <a:cubicBezTo>
                    <a:pt x="83239" y="11575"/>
                    <a:pt x="68537" y="267"/>
                    <a:pt x="51177" y="267"/>
                  </a:cubicBezTo>
                  <a:cubicBezTo>
                    <a:pt x="24961" y="267"/>
                    <a:pt x="162" y="24826"/>
                    <a:pt x="162" y="49031"/>
                  </a:cubicBezTo>
                  <a:cubicBezTo>
                    <a:pt x="162" y="66699"/>
                    <a:pt x="13093" y="79950"/>
                    <a:pt x="32401" y="79950"/>
                  </a:cubicBezTo>
                  <a:cubicBezTo>
                    <a:pt x="57731" y="79950"/>
                    <a:pt x="83239" y="56628"/>
                    <a:pt x="83239" y="31186"/>
                  </a:cubicBezTo>
                  <a:close/>
                  <a:moveTo>
                    <a:pt x="32578" y="75003"/>
                  </a:moveTo>
                  <a:cubicBezTo>
                    <a:pt x="23721" y="75003"/>
                    <a:pt x="14865" y="69349"/>
                    <a:pt x="14865" y="55391"/>
                  </a:cubicBezTo>
                  <a:cubicBezTo>
                    <a:pt x="14865" y="48147"/>
                    <a:pt x="18230" y="30833"/>
                    <a:pt x="25138" y="20762"/>
                  </a:cubicBezTo>
                  <a:cubicBezTo>
                    <a:pt x="32755" y="9808"/>
                    <a:pt x="43029" y="5214"/>
                    <a:pt x="51000" y="5214"/>
                  </a:cubicBezTo>
                  <a:cubicBezTo>
                    <a:pt x="60566" y="5214"/>
                    <a:pt x="68714" y="11751"/>
                    <a:pt x="68714" y="24826"/>
                  </a:cubicBezTo>
                  <a:cubicBezTo>
                    <a:pt x="68714" y="29066"/>
                    <a:pt x="66588" y="46557"/>
                    <a:pt x="58794" y="58925"/>
                  </a:cubicBezTo>
                  <a:cubicBezTo>
                    <a:pt x="52063" y="69349"/>
                    <a:pt x="41435" y="75003"/>
                    <a:pt x="32578" y="75003"/>
                  </a:cubicBezTo>
                  <a:close/>
                </a:path>
              </a:pathLst>
            </a:custGeom>
            <a:solidFill>
              <a:srgbClr val="000000"/>
            </a:solidFill>
            <a:ln w="25400"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id="{995321A3-DE55-169E-04C7-0E34CCD76AE0}"/>
                </a:ext>
              </a:extLst>
            </p:cNvPr>
            <p:cNvSpPr/>
            <p:nvPr>
              <p:custDataLst>
                <p:tags r:id="rId487"/>
              </p:custDataLst>
            </p:nvPr>
          </p:nvSpPr>
          <p:spPr>
            <a:xfrm>
              <a:off x="6772468" y="9232740"/>
              <a:ext cx="83076" cy="79682"/>
            </a:xfrm>
            <a:custGeom>
              <a:avLst/>
              <a:gdLst>
                <a:gd name="connsiteX0" fmla="*/ 83243 w 83076"/>
                <a:gd name="connsiteY0" fmla="*/ 31186 h 79682"/>
                <a:gd name="connsiteX1" fmla="*/ 51181 w 83076"/>
                <a:gd name="connsiteY1" fmla="*/ 267 h 79682"/>
                <a:gd name="connsiteX2" fmla="*/ 166 w 83076"/>
                <a:gd name="connsiteY2" fmla="*/ 49031 h 79682"/>
                <a:gd name="connsiteX3" fmla="*/ 32405 w 83076"/>
                <a:gd name="connsiteY3" fmla="*/ 79950 h 79682"/>
                <a:gd name="connsiteX4" fmla="*/ 83243 w 83076"/>
                <a:gd name="connsiteY4" fmla="*/ 31186 h 79682"/>
                <a:gd name="connsiteX5" fmla="*/ 32582 w 83076"/>
                <a:gd name="connsiteY5" fmla="*/ 75003 h 79682"/>
                <a:gd name="connsiteX6" fmla="*/ 14868 w 83076"/>
                <a:gd name="connsiteY6" fmla="*/ 55391 h 79682"/>
                <a:gd name="connsiteX7" fmla="*/ 25142 w 83076"/>
                <a:gd name="connsiteY7" fmla="*/ 20762 h 79682"/>
                <a:gd name="connsiteX8" fmla="*/ 51004 w 83076"/>
                <a:gd name="connsiteY8" fmla="*/ 5214 h 79682"/>
                <a:gd name="connsiteX9" fmla="*/ 68718 w 83076"/>
                <a:gd name="connsiteY9" fmla="*/ 24826 h 79682"/>
                <a:gd name="connsiteX10" fmla="*/ 58798 w 83076"/>
                <a:gd name="connsiteY10" fmla="*/ 58925 h 79682"/>
                <a:gd name="connsiteX11" fmla="*/ 32582 w 83076"/>
                <a:gd name="connsiteY11" fmla="*/ 75003 h 7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76" h="79682">
                  <a:moveTo>
                    <a:pt x="83243" y="31186"/>
                  </a:moveTo>
                  <a:cubicBezTo>
                    <a:pt x="83243" y="11575"/>
                    <a:pt x="68541" y="267"/>
                    <a:pt x="51181" y="267"/>
                  </a:cubicBezTo>
                  <a:cubicBezTo>
                    <a:pt x="24965" y="267"/>
                    <a:pt x="166" y="24826"/>
                    <a:pt x="166" y="49031"/>
                  </a:cubicBezTo>
                  <a:cubicBezTo>
                    <a:pt x="166" y="66699"/>
                    <a:pt x="13097" y="79950"/>
                    <a:pt x="32405" y="79950"/>
                  </a:cubicBezTo>
                  <a:cubicBezTo>
                    <a:pt x="57735" y="79950"/>
                    <a:pt x="83243" y="56628"/>
                    <a:pt x="83243" y="31186"/>
                  </a:cubicBezTo>
                  <a:close/>
                  <a:moveTo>
                    <a:pt x="32582" y="75003"/>
                  </a:moveTo>
                  <a:cubicBezTo>
                    <a:pt x="23725" y="75003"/>
                    <a:pt x="14868" y="69349"/>
                    <a:pt x="14868" y="55391"/>
                  </a:cubicBezTo>
                  <a:cubicBezTo>
                    <a:pt x="14868" y="48147"/>
                    <a:pt x="18234" y="30833"/>
                    <a:pt x="25142" y="20762"/>
                  </a:cubicBezTo>
                  <a:cubicBezTo>
                    <a:pt x="32759" y="9808"/>
                    <a:pt x="43033" y="5214"/>
                    <a:pt x="51004" y="5214"/>
                  </a:cubicBezTo>
                  <a:cubicBezTo>
                    <a:pt x="60569" y="5214"/>
                    <a:pt x="68718" y="11751"/>
                    <a:pt x="68718" y="24826"/>
                  </a:cubicBezTo>
                  <a:cubicBezTo>
                    <a:pt x="68718" y="29066"/>
                    <a:pt x="66592" y="46557"/>
                    <a:pt x="58798" y="58925"/>
                  </a:cubicBezTo>
                  <a:cubicBezTo>
                    <a:pt x="52067" y="69349"/>
                    <a:pt x="41439" y="75003"/>
                    <a:pt x="32582" y="75003"/>
                  </a:cubicBezTo>
                  <a:close/>
                </a:path>
              </a:pathLst>
            </a:custGeom>
            <a:solidFill>
              <a:srgbClr val="000000"/>
            </a:solidFill>
            <a:ln w="25400" cap="flat">
              <a:noFill/>
              <a:prstDash val="solid"/>
              <a:miter/>
            </a:ln>
          </p:spPr>
          <p:txBody>
            <a:bodyPr rtlCol="0" anchor="ctr"/>
            <a:lstStyle/>
            <a:p>
              <a:endParaRPr lang="en-US"/>
            </a:p>
          </p:txBody>
        </p:sp>
        <p:sp>
          <p:nvSpPr>
            <p:cNvPr id="560" name="Freeform: Shape 559">
              <a:extLst>
                <a:ext uri="{FF2B5EF4-FFF2-40B4-BE49-F238E27FC236}">
                  <a16:creationId xmlns:a16="http://schemas.microsoft.com/office/drawing/2014/main" id="{98F7513B-58CF-13DF-EB3A-03646EB68212}"/>
                </a:ext>
              </a:extLst>
            </p:cNvPr>
            <p:cNvSpPr/>
            <p:nvPr>
              <p:custDataLst>
                <p:tags r:id="rId488"/>
              </p:custDataLst>
            </p:nvPr>
          </p:nvSpPr>
          <p:spPr>
            <a:xfrm>
              <a:off x="6872176" y="9188040"/>
              <a:ext cx="91047" cy="124382"/>
            </a:xfrm>
            <a:custGeom>
              <a:avLst/>
              <a:gdLst>
                <a:gd name="connsiteX0" fmla="*/ 90509 w 91047"/>
                <a:gd name="connsiteY0" fmla="*/ 5568 h 124382"/>
                <a:gd name="connsiteX1" fmla="*/ 91218 w 91047"/>
                <a:gd name="connsiteY1" fmla="*/ 2741 h 124382"/>
                <a:gd name="connsiteX2" fmla="*/ 88384 w 91047"/>
                <a:gd name="connsiteY2" fmla="*/ 267 h 124382"/>
                <a:gd name="connsiteX3" fmla="*/ 65710 w 91047"/>
                <a:gd name="connsiteY3" fmla="*/ 2034 h 124382"/>
                <a:gd name="connsiteX4" fmla="*/ 61813 w 91047"/>
                <a:gd name="connsiteY4" fmla="*/ 6098 h 124382"/>
                <a:gd name="connsiteX5" fmla="*/ 66419 w 91047"/>
                <a:gd name="connsiteY5" fmla="*/ 8571 h 124382"/>
                <a:gd name="connsiteX6" fmla="*/ 74921 w 91047"/>
                <a:gd name="connsiteY6" fmla="*/ 11221 h 124382"/>
                <a:gd name="connsiteX7" fmla="*/ 74213 w 91047"/>
                <a:gd name="connsiteY7" fmla="*/ 15108 h 124382"/>
                <a:gd name="connsiteX8" fmla="*/ 64116 w 91047"/>
                <a:gd name="connsiteY8" fmla="*/ 55391 h 124382"/>
                <a:gd name="connsiteX9" fmla="*/ 45871 w 91047"/>
                <a:gd name="connsiteY9" fmla="*/ 44967 h 124382"/>
                <a:gd name="connsiteX10" fmla="*/ 170 w 91047"/>
                <a:gd name="connsiteY10" fmla="*/ 95321 h 124382"/>
                <a:gd name="connsiteX11" fmla="*/ 26918 w 91047"/>
                <a:gd name="connsiteY11" fmla="*/ 124649 h 124382"/>
                <a:gd name="connsiteX12" fmla="*/ 52071 w 91047"/>
                <a:gd name="connsiteY12" fmla="*/ 112282 h 124382"/>
                <a:gd name="connsiteX13" fmla="*/ 70316 w 91047"/>
                <a:gd name="connsiteY13" fmla="*/ 124649 h 124382"/>
                <a:gd name="connsiteX14" fmla="*/ 84310 w 91047"/>
                <a:gd name="connsiteY14" fmla="*/ 115285 h 124382"/>
                <a:gd name="connsiteX15" fmla="*/ 90509 w 91047"/>
                <a:gd name="connsiteY15" fmla="*/ 97618 h 124382"/>
                <a:gd name="connsiteX16" fmla="*/ 87675 w 91047"/>
                <a:gd name="connsiteY16" fmla="*/ 95321 h 124382"/>
                <a:gd name="connsiteX17" fmla="*/ 83778 w 91047"/>
                <a:gd name="connsiteY17" fmla="*/ 100798 h 124382"/>
                <a:gd name="connsiteX18" fmla="*/ 70847 w 91047"/>
                <a:gd name="connsiteY18" fmla="*/ 119702 h 124382"/>
                <a:gd name="connsiteX19" fmla="*/ 65002 w 91047"/>
                <a:gd name="connsiteY19" fmla="*/ 111045 h 124382"/>
                <a:gd name="connsiteX20" fmla="*/ 65887 w 91047"/>
                <a:gd name="connsiteY20" fmla="*/ 103801 h 124382"/>
                <a:gd name="connsiteX21" fmla="*/ 90509 w 91047"/>
                <a:gd name="connsiteY21" fmla="*/ 5568 h 124382"/>
                <a:gd name="connsiteX22" fmla="*/ 52779 w 91047"/>
                <a:gd name="connsiteY22" fmla="*/ 100798 h 124382"/>
                <a:gd name="connsiteX23" fmla="*/ 43746 w 91047"/>
                <a:gd name="connsiteY23" fmla="*/ 112635 h 124382"/>
                <a:gd name="connsiteX24" fmla="*/ 27449 w 91047"/>
                <a:gd name="connsiteY24" fmla="*/ 119702 h 124382"/>
                <a:gd name="connsiteX25" fmla="*/ 14518 w 91047"/>
                <a:gd name="connsiteY25" fmla="*/ 102565 h 124382"/>
                <a:gd name="connsiteX26" fmla="*/ 23729 w 91047"/>
                <a:gd name="connsiteY26" fmla="*/ 66699 h 124382"/>
                <a:gd name="connsiteX27" fmla="*/ 45871 w 91047"/>
                <a:gd name="connsiteY27" fmla="*/ 49914 h 124382"/>
                <a:gd name="connsiteX28" fmla="*/ 61636 w 91047"/>
                <a:gd name="connsiteY28" fmla="*/ 65285 h 124382"/>
                <a:gd name="connsiteX29" fmla="*/ 61105 w 91047"/>
                <a:gd name="connsiteY29" fmla="*/ 67759 h 124382"/>
                <a:gd name="connsiteX30" fmla="*/ 52779 w 91047"/>
                <a:gd name="connsiteY30" fmla="*/ 100798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24382">
                  <a:moveTo>
                    <a:pt x="90509" y="5568"/>
                  </a:moveTo>
                  <a:cubicBezTo>
                    <a:pt x="90686" y="5214"/>
                    <a:pt x="91218" y="2917"/>
                    <a:pt x="91218" y="2741"/>
                  </a:cubicBezTo>
                  <a:cubicBezTo>
                    <a:pt x="91218" y="1857"/>
                    <a:pt x="90509" y="267"/>
                    <a:pt x="88384" y="267"/>
                  </a:cubicBezTo>
                  <a:cubicBezTo>
                    <a:pt x="84841" y="267"/>
                    <a:pt x="70139" y="1681"/>
                    <a:pt x="65710" y="2034"/>
                  </a:cubicBezTo>
                  <a:cubicBezTo>
                    <a:pt x="64293" y="2211"/>
                    <a:pt x="61813" y="2387"/>
                    <a:pt x="61813" y="6098"/>
                  </a:cubicBezTo>
                  <a:cubicBezTo>
                    <a:pt x="61813" y="8571"/>
                    <a:pt x="64293" y="8571"/>
                    <a:pt x="66419" y="8571"/>
                  </a:cubicBezTo>
                  <a:cubicBezTo>
                    <a:pt x="74921" y="8571"/>
                    <a:pt x="74921" y="9808"/>
                    <a:pt x="74921" y="11221"/>
                  </a:cubicBezTo>
                  <a:cubicBezTo>
                    <a:pt x="74921" y="12458"/>
                    <a:pt x="74567" y="13518"/>
                    <a:pt x="74213" y="15108"/>
                  </a:cubicBezTo>
                  <a:lnTo>
                    <a:pt x="64116" y="55391"/>
                  </a:lnTo>
                  <a:cubicBezTo>
                    <a:pt x="60396" y="49561"/>
                    <a:pt x="54374" y="44967"/>
                    <a:pt x="45871" y="44967"/>
                  </a:cubicBezTo>
                  <a:cubicBezTo>
                    <a:pt x="23198" y="44967"/>
                    <a:pt x="170" y="69879"/>
                    <a:pt x="170" y="95321"/>
                  </a:cubicBezTo>
                  <a:cubicBezTo>
                    <a:pt x="170" y="112459"/>
                    <a:pt x="11684" y="124649"/>
                    <a:pt x="26918" y="124649"/>
                  </a:cubicBezTo>
                  <a:cubicBezTo>
                    <a:pt x="36483" y="124649"/>
                    <a:pt x="44985" y="119172"/>
                    <a:pt x="52071" y="112282"/>
                  </a:cubicBezTo>
                  <a:cubicBezTo>
                    <a:pt x="55436" y="122883"/>
                    <a:pt x="65710" y="124649"/>
                    <a:pt x="70316" y="124649"/>
                  </a:cubicBezTo>
                  <a:cubicBezTo>
                    <a:pt x="76693" y="124649"/>
                    <a:pt x="81121" y="120762"/>
                    <a:pt x="84310" y="115285"/>
                  </a:cubicBezTo>
                  <a:cubicBezTo>
                    <a:pt x="88207" y="108395"/>
                    <a:pt x="90509" y="98324"/>
                    <a:pt x="90509" y="97618"/>
                  </a:cubicBezTo>
                  <a:cubicBezTo>
                    <a:pt x="90509" y="95321"/>
                    <a:pt x="88207" y="95321"/>
                    <a:pt x="87675" y="95321"/>
                  </a:cubicBezTo>
                  <a:cubicBezTo>
                    <a:pt x="85195" y="95321"/>
                    <a:pt x="85018" y="96027"/>
                    <a:pt x="83778" y="100798"/>
                  </a:cubicBezTo>
                  <a:cubicBezTo>
                    <a:pt x="81653" y="109278"/>
                    <a:pt x="78287" y="119702"/>
                    <a:pt x="70847" y="119702"/>
                  </a:cubicBezTo>
                  <a:cubicBezTo>
                    <a:pt x="66242" y="119702"/>
                    <a:pt x="65002" y="115815"/>
                    <a:pt x="65002" y="111045"/>
                  </a:cubicBezTo>
                  <a:cubicBezTo>
                    <a:pt x="65002" y="107688"/>
                    <a:pt x="65356" y="106098"/>
                    <a:pt x="65887" y="103801"/>
                  </a:cubicBezTo>
                  <a:lnTo>
                    <a:pt x="90509" y="5568"/>
                  </a:lnTo>
                  <a:close/>
                  <a:moveTo>
                    <a:pt x="52779" y="100798"/>
                  </a:moveTo>
                  <a:cubicBezTo>
                    <a:pt x="51539" y="105745"/>
                    <a:pt x="47643" y="109278"/>
                    <a:pt x="43746" y="112635"/>
                  </a:cubicBezTo>
                  <a:cubicBezTo>
                    <a:pt x="42151" y="114049"/>
                    <a:pt x="35066" y="119702"/>
                    <a:pt x="27449" y="119702"/>
                  </a:cubicBezTo>
                  <a:cubicBezTo>
                    <a:pt x="20895" y="119702"/>
                    <a:pt x="14518" y="115109"/>
                    <a:pt x="14518" y="102565"/>
                  </a:cubicBezTo>
                  <a:cubicBezTo>
                    <a:pt x="14518" y="93201"/>
                    <a:pt x="19655" y="73766"/>
                    <a:pt x="23729" y="66699"/>
                  </a:cubicBezTo>
                  <a:cubicBezTo>
                    <a:pt x="31877" y="52564"/>
                    <a:pt x="40911" y="49914"/>
                    <a:pt x="45871" y="49914"/>
                  </a:cubicBezTo>
                  <a:cubicBezTo>
                    <a:pt x="58271" y="49914"/>
                    <a:pt x="61636" y="63342"/>
                    <a:pt x="61636" y="65285"/>
                  </a:cubicBezTo>
                  <a:cubicBezTo>
                    <a:pt x="61636" y="65992"/>
                    <a:pt x="61282" y="67229"/>
                    <a:pt x="61105" y="67759"/>
                  </a:cubicBezTo>
                  <a:lnTo>
                    <a:pt x="52779" y="100798"/>
                  </a:lnTo>
                  <a:close/>
                </a:path>
              </a:pathLst>
            </a:custGeom>
            <a:solidFill>
              <a:srgbClr val="000000"/>
            </a:solidFill>
            <a:ln w="25400"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id="{1DBAEEBF-C73F-61F2-1762-71B6F90C0761}"/>
                </a:ext>
              </a:extLst>
            </p:cNvPr>
            <p:cNvSpPr/>
            <p:nvPr>
              <p:custDataLst>
                <p:tags r:id="rId489"/>
              </p:custDataLst>
            </p:nvPr>
          </p:nvSpPr>
          <p:spPr>
            <a:xfrm>
              <a:off x="9231670" y="8439855"/>
              <a:ext cx="168278" cy="168097"/>
            </a:xfrm>
            <a:custGeom>
              <a:avLst/>
              <a:gdLst>
                <a:gd name="connsiteX0" fmla="*/ 89590 w 168278"/>
                <a:gd name="connsiteY0" fmla="*/ 89335 h 168097"/>
                <a:gd name="connsiteX1" fmla="*/ 160191 w 168278"/>
                <a:gd name="connsiteY1" fmla="*/ 89335 h 168097"/>
                <a:gd name="connsiteX2" fmla="*/ 168542 w 168278"/>
                <a:gd name="connsiteY2" fmla="*/ 84288 h 168097"/>
                <a:gd name="connsiteX3" fmla="*/ 160191 w 168278"/>
                <a:gd name="connsiteY3" fmla="*/ 79240 h 168097"/>
                <a:gd name="connsiteX4" fmla="*/ 89590 w 168278"/>
                <a:gd name="connsiteY4" fmla="*/ 79240 h 168097"/>
                <a:gd name="connsiteX5" fmla="*/ 89590 w 168278"/>
                <a:gd name="connsiteY5" fmla="*/ 8568 h 168097"/>
                <a:gd name="connsiteX6" fmla="*/ 84529 w 168278"/>
                <a:gd name="connsiteY6" fmla="*/ 239 h 168097"/>
                <a:gd name="connsiteX7" fmla="*/ 79468 w 168278"/>
                <a:gd name="connsiteY7" fmla="*/ 8568 h 168097"/>
                <a:gd name="connsiteX8" fmla="*/ 79468 w 168278"/>
                <a:gd name="connsiteY8" fmla="*/ 79240 h 168097"/>
                <a:gd name="connsiteX9" fmla="*/ 8614 w 168278"/>
                <a:gd name="connsiteY9" fmla="*/ 79240 h 168097"/>
                <a:gd name="connsiteX10" fmla="*/ 263 w 168278"/>
                <a:gd name="connsiteY10" fmla="*/ 84288 h 168097"/>
                <a:gd name="connsiteX11" fmla="*/ 8614 w 168278"/>
                <a:gd name="connsiteY11" fmla="*/ 89335 h 168097"/>
                <a:gd name="connsiteX12" fmla="*/ 79468 w 168278"/>
                <a:gd name="connsiteY12" fmla="*/ 89335 h 168097"/>
                <a:gd name="connsiteX13" fmla="*/ 79468 w 168278"/>
                <a:gd name="connsiteY13" fmla="*/ 160007 h 168097"/>
                <a:gd name="connsiteX14" fmla="*/ 84529 w 168278"/>
                <a:gd name="connsiteY14" fmla="*/ 168336 h 168097"/>
                <a:gd name="connsiteX15" fmla="*/ 89590 w 168278"/>
                <a:gd name="connsiteY15" fmla="*/ 160007 h 168097"/>
                <a:gd name="connsiteX16" fmla="*/ 89590 w 168278"/>
                <a:gd name="connsiteY16" fmla="*/ 89335 h 16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097">
                  <a:moveTo>
                    <a:pt x="89590" y="89335"/>
                  </a:moveTo>
                  <a:lnTo>
                    <a:pt x="160191" y="89335"/>
                  </a:lnTo>
                  <a:cubicBezTo>
                    <a:pt x="163734" y="89335"/>
                    <a:pt x="168542" y="89335"/>
                    <a:pt x="168542" y="84288"/>
                  </a:cubicBezTo>
                  <a:cubicBezTo>
                    <a:pt x="168542" y="79240"/>
                    <a:pt x="163734" y="79240"/>
                    <a:pt x="160191" y="79240"/>
                  </a:cubicBezTo>
                  <a:lnTo>
                    <a:pt x="89590" y="79240"/>
                  </a:lnTo>
                  <a:lnTo>
                    <a:pt x="89590" y="8568"/>
                  </a:lnTo>
                  <a:cubicBezTo>
                    <a:pt x="89590" y="5034"/>
                    <a:pt x="89590" y="239"/>
                    <a:pt x="84529" y="239"/>
                  </a:cubicBezTo>
                  <a:cubicBezTo>
                    <a:pt x="79468" y="239"/>
                    <a:pt x="79468" y="5034"/>
                    <a:pt x="79468" y="8568"/>
                  </a:cubicBezTo>
                  <a:lnTo>
                    <a:pt x="79468" y="79240"/>
                  </a:lnTo>
                  <a:lnTo>
                    <a:pt x="8614" y="79240"/>
                  </a:lnTo>
                  <a:cubicBezTo>
                    <a:pt x="5071" y="79240"/>
                    <a:pt x="263" y="79240"/>
                    <a:pt x="263" y="84288"/>
                  </a:cubicBezTo>
                  <a:cubicBezTo>
                    <a:pt x="263" y="89335"/>
                    <a:pt x="5071" y="89335"/>
                    <a:pt x="8614" y="89335"/>
                  </a:cubicBezTo>
                  <a:lnTo>
                    <a:pt x="79468" y="89335"/>
                  </a:lnTo>
                  <a:lnTo>
                    <a:pt x="79468" y="160007"/>
                  </a:lnTo>
                  <a:cubicBezTo>
                    <a:pt x="79468" y="163541"/>
                    <a:pt x="79468" y="168336"/>
                    <a:pt x="84529" y="168336"/>
                  </a:cubicBezTo>
                  <a:cubicBezTo>
                    <a:pt x="89590" y="168336"/>
                    <a:pt x="89590" y="163541"/>
                    <a:pt x="89590" y="160007"/>
                  </a:cubicBezTo>
                  <a:lnTo>
                    <a:pt x="89590" y="89335"/>
                  </a:lnTo>
                  <a:close/>
                </a:path>
              </a:pathLst>
            </a:custGeom>
            <a:solidFill>
              <a:srgbClr val="000000"/>
            </a:solidFill>
            <a:ln w="25400"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id="{DC930A70-976A-A63D-7409-12349E98FF70}"/>
                </a:ext>
              </a:extLst>
            </p:cNvPr>
            <p:cNvSpPr/>
            <p:nvPr>
              <p:custDataLst>
                <p:tags r:id="rId490"/>
              </p:custDataLst>
            </p:nvPr>
          </p:nvSpPr>
          <p:spPr>
            <a:xfrm>
              <a:off x="9570955" y="8397704"/>
              <a:ext cx="10122" cy="252398"/>
            </a:xfrm>
            <a:custGeom>
              <a:avLst/>
              <a:gdLst>
                <a:gd name="connsiteX0" fmla="*/ 10398 w 10122"/>
                <a:gd name="connsiteY0" fmla="*/ 9325 h 252398"/>
                <a:gd name="connsiteX1" fmla="*/ 5337 w 10122"/>
                <a:gd name="connsiteY1" fmla="*/ 239 h 252398"/>
                <a:gd name="connsiteX2" fmla="*/ 276 w 10122"/>
                <a:gd name="connsiteY2" fmla="*/ 9325 h 252398"/>
                <a:gd name="connsiteX3" fmla="*/ 276 w 10122"/>
                <a:gd name="connsiteY3" fmla="*/ 243551 h 252398"/>
                <a:gd name="connsiteX4" fmla="*/ 5337 w 10122"/>
                <a:gd name="connsiteY4" fmla="*/ 252638 h 252398"/>
                <a:gd name="connsiteX5" fmla="*/ 10398 w 10122"/>
                <a:gd name="connsiteY5" fmla="*/ 243551 h 252398"/>
                <a:gd name="connsiteX6" fmla="*/ 10398 w 10122"/>
                <a:gd name="connsiteY6" fmla="*/ 9325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398" y="9325"/>
                  </a:moveTo>
                  <a:cubicBezTo>
                    <a:pt x="10398" y="4782"/>
                    <a:pt x="10398" y="239"/>
                    <a:pt x="5337" y="239"/>
                  </a:cubicBezTo>
                  <a:cubicBezTo>
                    <a:pt x="276" y="239"/>
                    <a:pt x="276" y="4782"/>
                    <a:pt x="276" y="9325"/>
                  </a:cubicBezTo>
                  <a:lnTo>
                    <a:pt x="276" y="243551"/>
                  </a:lnTo>
                  <a:cubicBezTo>
                    <a:pt x="276" y="248094"/>
                    <a:pt x="276" y="252638"/>
                    <a:pt x="5337" y="252638"/>
                  </a:cubicBezTo>
                  <a:cubicBezTo>
                    <a:pt x="10398" y="252638"/>
                    <a:pt x="10398" y="248094"/>
                    <a:pt x="10398" y="243551"/>
                  </a:cubicBezTo>
                  <a:lnTo>
                    <a:pt x="10398" y="9325"/>
                  </a:lnTo>
                  <a:close/>
                </a:path>
              </a:pathLst>
            </a:custGeom>
            <a:solidFill>
              <a:srgbClr val="000000"/>
            </a:solidFill>
            <a:ln w="25400"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id="{C31EEAE5-507C-9588-B929-19349DFA6A63}"/>
                </a:ext>
              </a:extLst>
            </p:cNvPr>
            <p:cNvSpPr/>
            <p:nvPr>
              <p:custDataLst>
                <p:tags r:id="rId491"/>
              </p:custDataLst>
            </p:nvPr>
          </p:nvSpPr>
          <p:spPr>
            <a:xfrm>
              <a:off x="9625052" y="8411838"/>
              <a:ext cx="114632" cy="177941"/>
            </a:xfrm>
            <a:custGeom>
              <a:avLst/>
              <a:gdLst>
                <a:gd name="connsiteX0" fmla="*/ 58986 w 114632"/>
                <a:gd name="connsiteY0" fmla="*/ 3015 h 177941"/>
                <a:gd name="connsiteX1" fmla="*/ 55697 w 114632"/>
                <a:gd name="connsiteY1" fmla="*/ 239 h 177941"/>
                <a:gd name="connsiteX2" fmla="*/ 24824 w 114632"/>
                <a:gd name="connsiteY2" fmla="*/ 2763 h 177941"/>
                <a:gd name="connsiteX3" fmla="*/ 20016 w 114632"/>
                <a:gd name="connsiteY3" fmla="*/ 7811 h 177941"/>
                <a:gd name="connsiteX4" fmla="*/ 26090 w 114632"/>
                <a:gd name="connsiteY4" fmla="*/ 10839 h 177941"/>
                <a:gd name="connsiteX5" fmla="*/ 38742 w 114632"/>
                <a:gd name="connsiteY5" fmla="*/ 15130 h 177941"/>
                <a:gd name="connsiteX6" fmla="*/ 37983 w 114632"/>
                <a:gd name="connsiteY6" fmla="*/ 20178 h 177941"/>
                <a:gd name="connsiteX7" fmla="*/ 1291 w 114632"/>
                <a:gd name="connsiteY7" fmla="*/ 165560 h 177941"/>
                <a:gd name="connsiteX8" fmla="*/ 278 w 114632"/>
                <a:gd name="connsiteY8" fmla="*/ 171113 h 177941"/>
                <a:gd name="connsiteX9" fmla="*/ 7617 w 114632"/>
                <a:gd name="connsiteY9" fmla="*/ 178180 h 177941"/>
                <a:gd name="connsiteX10" fmla="*/ 16221 w 114632"/>
                <a:gd name="connsiteY10" fmla="*/ 172880 h 177941"/>
                <a:gd name="connsiteX11" fmla="*/ 30391 w 114632"/>
                <a:gd name="connsiteY11" fmla="*/ 117604 h 177941"/>
                <a:gd name="connsiteX12" fmla="*/ 59745 w 114632"/>
                <a:gd name="connsiteY12" fmla="*/ 139058 h 177941"/>
                <a:gd name="connsiteX13" fmla="*/ 58986 w 114632"/>
                <a:gd name="connsiteY13" fmla="*/ 144358 h 177941"/>
                <a:gd name="connsiteX14" fmla="*/ 57974 w 114632"/>
                <a:gd name="connsiteY14" fmla="*/ 153192 h 177941"/>
                <a:gd name="connsiteX15" fmla="*/ 81255 w 114632"/>
                <a:gd name="connsiteY15" fmla="*/ 178180 h 177941"/>
                <a:gd name="connsiteX16" fmla="*/ 101246 w 114632"/>
                <a:gd name="connsiteY16" fmla="*/ 164803 h 177941"/>
                <a:gd name="connsiteX17" fmla="*/ 110356 w 114632"/>
                <a:gd name="connsiteY17" fmla="*/ 139310 h 177941"/>
                <a:gd name="connsiteX18" fmla="*/ 107319 w 114632"/>
                <a:gd name="connsiteY18" fmla="*/ 136786 h 177941"/>
                <a:gd name="connsiteX19" fmla="*/ 103776 w 114632"/>
                <a:gd name="connsiteY19" fmla="*/ 141330 h 177941"/>
                <a:gd name="connsiteX20" fmla="*/ 81761 w 114632"/>
                <a:gd name="connsiteY20" fmla="*/ 172627 h 177941"/>
                <a:gd name="connsiteX21" fmla="*/ 73663 w 114632"/>
                <a:gd name="connsiteY21" fmla="*/ 160764 h 177941"/>
                <a:gd name="connsiteX22" fmla="*/ 75688 w 114632"/>
                <a:gd name="connsiteY22" fmla="*/ 146630 h 177941"/>
                <a:gd name="connsiteX23" fmla="*/ 76700 w 114632"/>
                <a:gd name="connsiteY23" fmla="*/ 138806 h 177941"/>
                <a:gd name="connsiteX24" fmla="*/ 39248 w 114632"/>
                <a:gd name="connsiteY24" fmla="*/ 112304 h 177941"/>
                <a:gd name="connsiteX25" fmla="*/ 61011 w 114632"/>
                <a:gd name="connsiteY25" fmla="*/ 93626 h 177941"/>
                <a:gd name="connsiteX26" fmla="*/ 97197 w 114632"/>
                <a:gd name="connsiteY26" fmla="*/ 69396 h 177941"/>
                <a:gd name="connsiteX27" fmla="*/ 99474 w 114632"/>
                <a:gd name="connsiteY27" fmla="*/ 69648 h 177941"/>
                <a:gd name="connsiteX28" fmla="*/ 104789 w 114632"/>
                <a:gd name="connsiteY28" fmla="*/ 71668 h 177941"/>
                <a:gd name="connsiteX29" fmla="*/ 105801 w 114632"/>
                <a:gd name="connsiteY29" fmla="*/ 72677 h 177941"/>
                <a:gd name="connsiteX30" fmla="*/ 91377 w 114632"/>
                <a:gd name="connsiteY30" fmla="*/ 86307 h 177941"/>
                <a:gd name="connsiteX31" fmla="*/ 100993 w 114632"/>
                <a:gd name="connsiteY31" fmla="*/ 95141 h 177941"/>
                <a:gd name="connsiteX32" fmla="*/ 114911 w 114632"/>
                <a:gd name="connsiteY32" fmla="*/ 79744 h 177941"/>
                <a:gd name="connsiteX33" fmla="*/ 97703 w 114632"/>
                <a:gd name="connsiteY33" fmla="*/ 63843 h 177941"/>
                <a:gd name="connsiteX34" fmla="*/ 60758 w 114632"/>
                <a:gd name="connsiteY34" fmla="*/ 86054 h 177941"/>
                <a:gd name="connsiteX35" fmla="*/ 32669 w 114632"/>
                <a:gd name="connsiteY35" fmla="*/ 109527 h 177941"/>
                <a:gd name="connsiteX36" fmla="*/ 58986 w 114632"/>
                <a:gd name="connsiteY36" fmla="*/ 3015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8986" y="3015"/>
                  </a:moveTo>
                  <a:cubicBezTo>
                    <a:pt x="58986" y="2763"/>
                    <a:pt x="58986" y="239"/>
                    <a:pt x="55697" y="239"/>
                  </a:cubicBezTo>
                  <a:cubicBezTo>
                    <a:pt x="49876" y="239"/>
                    <a:pt x="31404" y="2258"/>
                    <a:pt x="24824" y="2763"/>
                  </a:cubicBezTo>
                  <a:cubicBezTo>
                    <a:pt x="22800" y="3015"/>
                    <a:pt x="20016" y="3267"/>
                    <a:pt x="20016" y="7811"/>
                  </a:cubicBezTo>
                  <a:cubicBezTo>
                    <a:pt x="20016" y="10839"/>
                    <a:pt x="22294" y="10839"/>
                    <a:pt x="26090" y="10839"/>
                  </a:cubicBezTo>
                  <a:cubicBezTo>
                    <a:pt x="38236" y="10839"/>
                    <a:pt x="38742" y="12606"/>
                    <a:pt x="38742" y="15130"/>
                  </a:cubicBezTo>
                  <a:lnTo>
                    <a:pt x="37983" y="20178"/>
                  </a:lnTo>
                  <a:lnTo>
                    <a:pt x="1291" y="165560"/>
                  </a:lnTo>
                  <a:cubicBezTo>
                    <a:pt x="278" y="169094"/>
                    <a:pt x="278" y="169598"/>
                    <a:pt x="278" y="171113"/>
                  </a:cubicBezTo>
                  <a:cubicBezTo>
                    <a:pt x="278" y="176918"/>
                    <a:pt x="5339" y="178180"/>
                    <a:pt x="7617" y="178180"/>
                  </a:cubicBezTo>
                  <a:cubicBezTo>
                    <a:pt x="10907" y="178180"/>
                    <a:pt x="14702" y="175908"/>
                    <a:pt x="16221" y="172880"/>
                  </a:cubicBezTo>
                  <a:cubicBezTo>
                    <a:pt x="17486" y="170608"/>
                    <a:pt x="28873" y="123914"/>
                    <a:pt x="30391" y="117604"/>
                  </a:cubicBezTo>
                  <a:cubicBezTo>
                    <a:pt x="38995" y="118361"/>
                    <a:pt x="59745" y="122400"/>
                    <a:pt x="59745" y="139058"/>
                  </a:cubicBezTo>
                  <a:cubicBezTo>
                    <a:pt x="59745" y="140825"/>
                    <a:pt x="59745" y="141834"/>
                    <a:pt x="58986" y="144358"/>
                  </a:cubicBezTo>
                  <a:cubicBezTo>
                    <a:pt x="58480" y="147387"/>
                    <a:pt x="57974" y="150416"/>
                    <a:pt x="57974" y="153192"/>
                  </a:cubicBezTo>
                  <a:cubicBezTo>
                    <a:pt x="57974" y="168084"/>
                    <a:pt x="68096" y="178180"/>
                    <a:pt x="81255" y="178180"/>
                  </a:cubicBezTo>
                  <a:cubicBezTo>
                    <a:pt x="88846" y="178180"/>
                    <a:pt x="95679" y="174142"/>
                    <a:pt x="101246" y="164803"/>
                  </a:cubicBezTo>
                  <a:cubicBezTo>
                    <a:pt x="107572" y="153697"/>
                    <a:pt x="110356" y="139815"/>
                    <a:pt x="110356" y="139310"/>
                  </a:cubicBezTo>
                  <a:cubicBezTo>
                    <a:pt x="110356" y="136786"/>
                    <a:pt x="108078" y="136786"/>
                    <a:pt x="107319" y="136786"/>
                  </a:cubicBezTo>
                  <a:cubicBezTo>
                    <a:pt x="104789" y="136786"/>
                    <a:pt x="104535" y="137796"/>
                    <a:pt x="103776" y="141330"/>
                  </a:cubicBezTo>
                  <a:cubicBezTo>
                    <a:pt x="98715" y="159755"/>
                    <a:pt x="92895" y="172627"/>
                    <a:pt x="81761" y="172627"/>
                  </a:cubicBezTo>
                  <a:cubicBezTo>
                    <a:pt x="76953" y="172627"/>
                    <a:pt x="73663" y="169851"/>
                    <a:pt x="73663" y="160764"/>
                  </a:cubicBezTo>
                  <a:cubicBezTo>
                    <a:pt x="73663" y="156474"/>
                    <a:pt x="74675" y="150668"/>
                    <a:pt x="75688" y="146630"/>
                  </a:cubicBezTo>
                  <a:cubicBezTo>
                    <a:pt x="76700" y="142339"/>
                    <a:pt x="76700" y="141330"/>
                    <a:pt x="76700" y="138806"/>
                  </a:cubicBezTo>
                  <a:cubicBezTo>
                    <a:pt x="76700" y="122400"/>
                    <a:pt x="60758" y="115080"/>
                    <a:pt x="39248" y="112304"/>
                  </a:cubicBezTo>
                  <a:cubicBezTo>
                    <a:pt x="47093" y="107761"/>
                    <a:pt x="55190" y="99684"/>
                    <a:pt x="61011" y="93626"/>
                  </a:cubicBezTo>
                  <a:cubicBezTo>
                    <a:pt x="73157" y="80249"/>
                    <a:pt x="84797" y="69396"/>
                    <a:pt x="97197" y="69396"/>
                  </a:cubicBezTo>
                  <a:cubicBezTo>
                    <a:pt x="98715" y="69396"/>
                    <a:pt x="98968" y="69396"/>
                    <a:pt x="99474" y="69648"/>
                  </a:cubicBezTo>
                  <a:cubicBezTo>
                    <a:pt x="102511" y="70153"/>
                    <a:pt x="102764" y="70153"/>
                    <a:pt x="104789" y="71668"/>
                  </a:cubicBezTo>
                  <a:cubicBezTo>
                    <a:pt x="105295" y="71920"/>
                    <a:pt x="105295" y="72172"/>
                    <a:pt x="105801" y="72677"/>
                  </a:cubicBezTo>
                  <a:cubicBezTo>
                    <a:pt x="93654" y="73434"/>
                    <a:pt x="91377" y="83278"/>
                    <a:pt x="91377" y="86307"/>
                  </a:cubicBezTo>
                  <a:cubicBezTo>
                    <a:pt x="91377" y="90345"/>
                    <a:pt x="94160" y="95141"/>
                    <a:pt x="100993" y="95141"/>
                  </a:cubicBezTo>
                  <a:cubicBezTo>
                    <a:pt x="107572" y="95141"/>
                    <a:pt x="114911" y="89588"/>
                    <a:pt x="114911" y="79744"/>
                  </a:cubicBezTo>
                  <a:cubicBezTo>
                    <a:pt x="114911" y="72172"/>
                    <a:pt x="109090" y="63843"/>
                    <a:pt x="97703" y="63843"/>
                  </a:cubicBezTo>
                  <a:cubicBezTo>
                    <a:pt x="90618" y="63843"/>
                    <a:pt x="78977" y="65862"/>
                    <a:pt x="60758" y="86054"/>
                  </a:cubicBezTo>
                  <a:cubicBezTo>
                    <a:pt x="52154" y="95645"/>
                    <a:pt x="42285" y="105741"/>
                    <a:pt x="32669" y="109527"/>
                  </a:cubicBezTo>
                  <a:lnTo>
                    <a:pt x="58986" y="3015"/>
                  </a:lnTo>
                  <a:close/>
                </a:path>
              </a:pathLst>
            </a:custGeom>
            <a:solidFill>
              <a:srgbClr val="000000"/>
            </a:solidFill>
            <a:ln w="25400" cap="flat">
              <a:noFill/>
              <a:prstDash val="solid"/>
              <a:miter/>
            </a:ln>
          </p:spPr>
          <p:txBody>
            <a:bodyPr rtlCol="0" anchor="ctr"/>
            <a:lstStyle/>
            <a:p>
              <a:endParaRPr lang="en-US"/>
            </a:p>
          </p:txBody>
        </p:sp>
        <p:sp>
          <p:nvSpPr>
            <p:cNvPr id="564" name="Freeform: Shape 563">
              <a:extLst>
                <a:ext uri="{FF2B5EF4-FFF2-40B4-BE49-F238E27FC236}">
                  <a16:creationId xmlns:a16="http://schemas.microsoft.com/office/drawing/2014/main" id="{E00A3696-BAB2-F57C-A390-57BCCA52984B}"/>
                </a:ext>
              </a:extLst>
            </p:cNvPr>
            <p:cNvSpPr/>
            <p:nvPr>
              <p:custDataLst>
                <p:tags r:id="rId492"/>
              </p:custDataLst>
            </p:nvPr>
          </p:nvSpPr>
          <p:spPr>
            <a:xfrm>
              <a:off x="9764757" y="8397704"/>
              <a:ext cx="56430" cy="252398"/>
            </a:xfrm>
            <a:custGeom>
              <a:avLst/>
              <a:gdLst>
                <a:gd name="connsiteX0" fmla="*/ 55449 w 56430"/>
                <a:gd name="connsiteY0" fmla="*/ 130729 h 252398"/>
                <a:gd name="connsiteX1" fmla="*/ 56714 w 56430"/>
                <a:gd name="connsiteY1" fmla="*/ 126438 h 252398"/>
                <a:gd name="connsiteX2" fmla="*/ 55449 w 56430"/>
                <a:gd name="connsiteY2" fmla="*/ 122147 h 252398"/>
                <a:gd name="connsiteX3" fmla="*/ 11165 w 56430"/>
                <a:gd name="connsiteY3" fmla="*/ 6044 h 252398"/>
                <a:gd name="connsiteX4" fmla="*/ 5345 w 56430"/>
                <a:gd name="connsiteY4" fmla="*/ 239 h 252398"/>
                <a:gd name="connsiteX5" fmla="*/ 284 w 56430"/>
                <a:gd name="connsiteY5" fmla="*/ 5287 h 252398"/>
                <a:gd name="connsiteX6" fmla="*/ 1549 w 56430"/>
                <a:gd name="connsiteY6" fmla="*/ 9325 h 252398"/>
                <a:gd name="connsiteX7" fmla="*/ 46339 w 56430"/>
                <a:gd name="connsiteY7" fmla="*/ 126438 h 252398"/>
                <a:gd name="connsiteX8" fmla="*/ 1549 w 56430"/>
                <a:gd name="connsiteY8" fmla="*/ 243046 h 252398"/>
                <a:gd name="connsiteX9" fmla="*/ 284 w 56430"/>
                <a:gd name="connsiteY9" fmla="*/ 247590 h 252398"/>
                <a:gd name="connsiteX10" fmla="*/ 5345 w 56430"/>
                <a:gd name="connsiteY10" fmla="*/ 252638 h 252398"/>
                <a:gd name="connsiteX11" fmla="*/ 10659 w 56430"/>
                <a:gd name="connsiteY11" fmla="*/ 247590 h 252398"/>
                <a:gd name="connsiteX12" fmla="*/ 55449 w 56430"/>
                <a:gd name="connsiteY12" fmla="*/ 130729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449" y="130729"/>
                  </a:moveTo>
                  <a:cubicBezTo>
                    <a:pt x="56714" y="127700"/>
                    <a:pt x="56714" y="127195"/>
                    <a:pt x="56714" y="126438"/>
                  </a:cubicBezTo>
                  <a:cubicBezTo>
                    <a:pt x="56714" y="125681"/>
                    <a:pt x="56714" y="125176"/>
                    <a:pt x="55449" y="122147"/>
                  </a:cubicBezTo>
                  <a:lnTo>
                    <a:pt x="11165" y="6044"/>
                  </a:lnTo>
                  <a:cubicBezTo>
                    <a:pt x="9647" y="1753"/>
                    <a:pt x="8128" y="239"/>
                    <a:pt x="5345" y="239"/>
                  </a:cubicBezTo>
                  <a:cubicBezTo>
                    <a:pt x="2561" y="239"/>
                    <a:pt x="284" y="2510"/>
                    <a:pt x="284" y="5287"/>
                  </a:cubicBezTo>
                  <a:cubicBezTo>
                    <a:pt x="284" y="6044"/>
                    <a:pt x="284" y="6549"/>
                    <a:pt x="1549" y="9325"/>
                  </a:cubicBezTo>
                  <a:lnTo>
                    <a:pt x="46339" y="126438"/>
                  </a:lnTo>
                  <a:lnTo>
                    <a:pt x="1549" y="243046"/>
                  </a:lnTo>
                  <a:cubicBezTo>
                    <a:pt x="284" y="245823"/>
                    <a:pt x="284" y="246328"/>
                    <a:pt x="284" y="247590"/>
                  </a:cubicBezTo>
                  <a:cubicBezTo>
                    <a:pt x="284" y="250366"/>
                    <a:pt x="2561" y="252638"/>
                    <a:pt x="5345" y="252638"/>
                  </a:cubicBezTo>
                  <a:cubicBezTo>
                    <a:pt x="8635" y="252638"/>
                    <a:pt x="9647" y="250114"/>
                    <a:pt x="10659" y="247590"/>
                  </a:cubicBezTo>
                  <a:lnTo>
                    <a:pt x="55449" y="130729"/>
                  </a:lnTo>
                  <a:close/>
                </a:path>
              </a:pathLst>
            </a:custGeom>
            <a:solidFill>
              <a:srgbClr val="000000"/>
            </a:solidFill>
            <a:ln w="25400" cap="flat">
              <a:noFill/>
              <a:prstDash val="solid"/>
              <a:miter/>
            </a:ln>
          </p:spPr>
          <p:txBody>
            <a:bodyPr rtlCol="0" anchor="ctr"/>
            <a:lstStyle/>
            <a:p>
              <a:endParaRPr lang="en-US"/>
            </a:p>
          </p:txBody>
        </p:sp>
        <p:sp>
          <p:nvSpPr>
            <p:cNvPr id="565" name="Freeform: Shape 564">
              <a:extLst>
                <a:ext uri="{FF2B5EF4-FFF2-40B4-BE49-F238E27FC236}">
                  <a16:creationId xmlns:a16="http://schemas.microsoft.com/office/drawing/2014/main" id="{51340258-6CF3-AD8C-FF43-287C3ED374A5}"/>
                </a:ext>
              </a:extLst>
            </p:cNvPr>
            <p:cNvSpPr/>
            <p:nvPr>
              <p:custDataLst>
                <p:tags r:id="rId493"/>
              </p:custDataLst>
            </p:nvPr>
          </p:nvSpPr>
          <p:spPr>
            <a:xfrm>
              <a:off x="9854563" y="8584807"/>
              <a:ext cx="85910" cy="118198"/>
            </a:xfrm>
            <a:custGeom>
              <a:avLst/>
              <a:gdLst>
                <a:gd name="connsiteX0" fmla="*/ 20659 w 85910"/>
                <a:gd name="connsiteY0" fmla="*/ 53775 h 118198"/>
                <a:gd name="connsiteX1" fmla="*/ 36601 w 85910"/>
                <a:gd name="connsiteY1" fmla="*/ 58016 h 118198"/>
                <a:gd name="connsiteX2" fmla="*/ 66891 w 85910"/>
                <a:gd name="connsiteY2" fmla="*/ 29570 h 118198"/>
                <a:gd name="connsiteX3" fmla="*/ 62463 w 85910"/>
                <a:gd name="connsiteY3" fmla="*/ 14552 h 118198"/>
                <a:gd name="connsiteX4" fmla="*/ 70965 w 85910"/>
                <a:gd name="connsiteY4" fmla="*/ 12079 h 118198"/>
                <a:gd name="connsiteX5" fmla="*/ 78582 w 85910"/>
                <a:gd name="connsiteY5" fmla="*/ 18263 h 118198"/>
                <a:gd name="connsiteX6" fmla="*/ 86199 w 85910"/>
                <a:gd name="connsiteY6" fmla="*/ 10666 h 118198"/>
                <a:gd name="connsiteX7" fmla="*/ 72737 w 85910"/>
                <a:gd name="connsiteY7" fmla="*/ 241 h 118198"/>
                <a:gd name="connsiteX8" fmla="*/ 54138 w 85910"/>
                <a:gd name="connsiteY8" fmla="*/ 6249 h 118198"/>
                <a:gd name="connsiteX9" fmla="*/ 36778 w 85910"/>
                <a:gd name="connsiteY9" fmla="*/ 1125 h 118198"/>
                <a:gd name="connsiteX10" fmla="*/ 6488 w 85910"/>
                <a:gd name="connsiteY10" fmla="*/ 29570 h 118198"/>
                <a:gd name="connsiteX11" fmla="*/ 12156 w 85910"/>
                <a:gd name="connsiteY11" fmla="*/ 46001 h 118198"/>
                <a:gd name="connsiteX12" fmla="*/ 8614 w 85910"/>
                <a:gd name="connsiteY12" fmla="*/ 58016 h 118198"/>
                <a:gd name="connsiteX13" fmla="*/ 12865 w 85910"/>
                <a:gd name="connsiteY13" fmla="*/ 70736 h 118198"/>
                <a:gd name="connsiteX14" fmla="*/ 288 w 85910"/>
                <a:gd name="connsiteY14" fmla="*/ 92291 h 118198"/>
                <a:gd name="connsiteX15" fmla="*/ 41915 w 85910"/>
                <a:gd name="connsiteY15" fmla="*/ 118440 h 118198"/>
                <a:gd name="connsiteX16" fmla="*/ 83542 w 85910"/>
                <a:gd name="connsiteY16" fmla="*/ 92291 h 118198"/>
                <a:gd name="connsiteX17" fmla="*/ 51126 w 85910"/>
                <a:gd name="connsiteY17" fmla="*/ 67026 h 118198"/>
                <a:gd name="connsiteX18" fmla="*/ 27567 w 85910"/>
                <a:gd name="connsiteY18" fmla="*/ 66496 h 118198"/>
                <a:gd name="connsiteX19" fmla="*/ 19773 w 85910"/>
                <a:gd name="connsiteY19" fmla="*/ 58016 h 118198"/>
                <a:gd name="connsiteX20" fmla="*/ 20659 w 85910"/>
                <a:gd name="connsiteY20" fmla="*/ 53775 h 118198"/>
                <a:gd name="connsiteX21" fmla="*/ 36601 w 85910"/>
                <a:gd name="connsiteY21" fmla="*/ 46531 h 118198"/>
                <a:gd name="connsiteX22" fmla="*/ 19950 w 85910"/>
                <a:gd name="connsiteY22" fmla="*/ 29570 h 118198"/>
                <a:gd name="connsiteX23" fmla="*/ 36601 w 85910"/>
                <a:gd name="connsiteY23" fmla="*/ 12609 h 118198"/>
                <a:gd name="connsiteX24" fmla="*/ 53429 w 85910"/>
                <a:gd name="connsiteY24" fmla="*/ 29570 h 118198"/>
                <a:gd name="connsiteX25" fmla="*/ 36601 w 85910"/>
                <a:gd name="connsiteY25" fmla="*/ 46531 h 118198"/>
                <a:gd name="connsiteX26" fmla="*/ 36955 w 85910"/>
                <a:gd name="connsiteY26" fmla="*/ 77980 h 118198"/>
                <a:gd name="connsiteX27" fmla="*/ 72383 w 85910"/>
                <a:gd name="connsiteY27" fmla="*/ 92291 h 118198"/>
                <a:gd name="connsiteX28" fmla="*/ 41915 w 85910"/>
                <a:gd name="connsiteY28" fmla="*/ 106956 h 118198"/>
                <a:gd name="connsiteX29" fmla="*/ 11448 w 85910"/>
                <a:gd name="connsiteY29" fmla="*/ 92291 h 118198"/>
                <a:gd name="connsiteX30" fmla="*/ 27213 w 85910"/>
                <a:gd name="connsiteY30" fmla="*/ 77980 h 118198"/>
                <a:gd name="connsiteX31" fmla="*/ 36955 w 85910"/>
                <a:gd name="connsiteY31" fmla="*/ 77980 h 11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910" h="118198">
                  <a:moveTo>
                    <a:pt x="20659" y="53775"/>
                  </a:moveTo>
                  <a:cubicBezTo>
                    <a:pt x="23670" y="55542"/>
                    <a:pt x="29516" y="58016"/>
                    <a:pt x="36601" y="58016"/>
                  </a:cubicBezTo>
                  <a:cubicBezTo>
                    <a:pt x="53783" y="58016"/>
                    <a:pt x="66891" y="44941"/>
                    <a:pt x="66891" y="29570"/>
                  </a:cubicBezTo>
                  <a:cubicBezTo>
                    <a:pt x="66891" y="23386"/>
                    <a:pt x="64589" y="17909"/>
                    <a:pt x="62463" y="14552"/>
                  </a:cubicBezTo>
                  <a:cubicBezTo>
                    <a:pt x="66006" y="12609"/>
                    <a:pt x="67954" y="12432"/>
                    <a:pt x="70965" y="12079"/>
                  </a:cubicBezTo>
                  <a:cubicBezTo>
                    <a:pt x="72028" y="16319"/>
                    <a:pt x="75217" y="18263"/>
                    <a:pt x="78582" y="18263"/>
                  </a:cubicBezTo>
                  <a:cubicBezTo>
                    <a:pt x="82834" y="18263"/>
                    <a:pt x="86199" y="14906"/>
                    <a:pt x="86199" y="10666"/>
                  </a:cubicBezTo>
                  <a:cubicBezTo>
                    <a:pt x="86199" y="5188"/>
                    <a:pt x="81771" y="241"/>
                    <a:pt x="72737" y="241"/>
                  </a:cubicBezTo>
                  <a:cubicBezTo>
                    <a:pt x="67954" y="241"/>
                    <a:pt x="60337" y="1655"/>
                    <a:pt x="54138" y="6249"/>
                  </a:cubicBezTo>
                  <a:cubicBezTo>
                    <a:pt x="52543" y="5188"/>
                    <a:pt x="45812" y="1125"/>
                    <a:pt x="36778" y="1125"/>
                  </a:cubicBezTo>
                  <a:cubicBezTo>
                    <a:pt x="19596" y="1125"/>
                    <a:pt x="6488" y="14199"/>
                    <a:pt x="6488" y="29570"/>
                  </a:cubicBezTo>
                  <a:cubicBezTo>
                    <a:pt x="6488" y="35224"/>
                    <a:pt x="8437" y="41408"/>
                    <a:pt x="12156" y="46001"/>
                  </a:cubicBezTo>
                  <a:cubicBezTo>
                    <a:pt x="10739" y="48298"/>
                    <a:pt x="8614" y="53069"/>
                    <a:pt x="8614" y="58016"/>
                  </a:cubicBezTo>
                  <a:cubicBezTo>
                    <a:pt x="8614" y="63139"/>
                    <a:pt x="10739" y="68086"/>
                    <a:pt x="12865" y="70736"/>
                  </a:cubicBezTo>
                  <a:cubicBezTo>
                    <a:pt x="5425" y="74977"/>
                    <a:pt x="288" y="83634"/>
                    <a:pt x="288" y="92291"/>
                  </a:cubicBezTo>
                  <a:cubicBezTo>
                    <a:pt x="288" y="107839"/>
                    <a:pt x="19419" y="118440"/>
                    <a:pt x="41915" y="118440"/>
                  </a:cubicBezTo>
                  <a:cubicBezTo>
                    <a:pt x="64411" y="118440"/>
                    <a:pt x="83542" y="107839"/>
                    <a:pt x="83542" y="92291"/>
                  </a:cubicBezTo>
                  <a:cubicBezTo>
                    <a:pt x="83542" y="76920"/>
                    <a:pt x="70080" y="67733"/>
                    <a:pt x="51126" y="67026"/>
                  </a:cubicBezTo>
                  <a:cubicBezTo>
                    <a:pt x="45812" y="66850"/>
                    <a:pt x="32704" y="67203"/>
                    <a:pt x="27567" y="66496"/>
                  </a:cubicBezTo>
                  <a:cubicBezTo>
                    <a:pt x="19773" y="66496"/>
                    <a:pt x="19773" y="58192"/>
                    <a:pt x="19773" y="58016"/>
                  </a:cubicBezTo>
                  <a:cubicBezTo>
                    <a:pt x="19773" y="55895"/>
                    <a:pt x="20305" y="54659"/>
                    <a:pt x="20659" y="53775"/>
                  </a:cubicBezTo>
                  <a:close/>
                  <a:moveTo>
                    <a:pt x="36601" y="46531"/>
                  </a:moveTo>
                  <a:cubicBezTo>
                    <a:pt x="27744" y="46531"/>
                    <a:pt x="19950" y="39111"/>
                    <a:pt x="19950" y="29570"/>
                  </a:cubicBezTo>
                  <a:cubicBezTo>
                    <a:pt x="19950" y="20030"/>
                    <a:pt x="27744" y="12609"/>
                    <a:pt x="36601" y="12609"/>
                  </a:cubicBezTo>
                  <a:cubicBezTo>
                    <a:pt x="45812" y="12609"/>
                    <a:pt x="53429" y="20206"/>
                    <a:pt x="53429" y="29570"/>
                  </a:cubicBezTo>
                  <a:cubicBezTo>
                    <a:pt x="53429" y="38758"/>
                    <a:pt x="45989" y="46531"/>
                    <a:pt x="36601" y="46531"/>
                  </a:cubicBezTo>
                  <a:close/>
                  <a:moveTo>
                    <a:pt x="36955" y="77980"/>
                  </a:moveTo>
                  <a:cubicBezTo>
                    <a:pt x="52543" y="77980"/>
                    <a:pt x="72383" y="77980"/>
                    <a:pt x="72383" y="92291"/>
                  </a:cubicBezTo>
                  <a:cubicBezTo>
                    <a:pt x="72383" y="99535"/>
                    <a:pt x="59629" y="106956"/>
                    <a:pt x="41915" y="106956"/>
                  </a:cubicBezTo>
                  <a:cubicBezTo>
                    <a:pt x="24024" y="106956"/>
                    <a:pt x="11448" y="99358"/>
                    <a:pt x="11448" y="92291"/>
                  </a:cubicBezTo>
                  <a:cubicBezTo>
                    <a:pt x="11448" y="85401"/>
                    <a:pt x="17825" y="78157"/>
                    <a:pt x="27213" y="77980"/>
                  </a:cubicBezTo>
                  <a:lnTo>
                    <a:pt x="36955" y="77980"/>
                  </a:lnTo>
                  <a:close/>
                </a:path>
              </a:pathLst>
            </a:custGeom>
            <a:solidFill>
              <a:srgbClr val="000000"/>
            </a:solidFill>
            <a:ln w="35560" cap="flat">
              <a:noFill/>
              <a:prstDash val="solid"/>
              <a:miter/>
            </a:ln>
          </p:spPr>
          <p:txBody>
            <a:bodyPr rtlCol="0" anchor="ctr"/>
            <a:lstStyle/>
            <a:p>
              <a:endParaRPr lang="en-US"/>
            </a:p>
          </p:txBody>
        </p:sp>
        <p:sp>
          <p:nvSpPr>
            <p:cNvPr id="566" name="Freeform: Shape 565">
              <a:extLst>
                <a:ext uri="{FF2B5EF4-FFF2-40B4-BE49-F238E27FC236}">
                  <a16:creationId xmlns:a16="http://schemas.microsoft.com/office/drawing/2014/main" id="{DDA4BAC3-BF5C-AE04-3B5D-144B88CA04EB}"/>
                </a:ext>
              </a:extLst>
            </p:cNvPr>
            <p:cNvSpPr/>
            <p:nvPr>
              <p:custDataLst>
                <p:tags r:id="rId494"/>
              </p:custDataLst>
            </p:nvPr>
          </p:nvSpPr>
          <p:spPr>
            <a:xfrm>
              <a:off x="9956107" y="8585160"/>
              <a:ext cx="70500" cy="78445"/>
            </a:xfrm>
            <a:custGeom>
              <a:avLst/>
              <a:gdLst>
                <a:gd name="connsiteX0" fmla="*/ 70792 w 70500"/>
                <a:gd name="connsiteY0" fmla="*/ 58722 h 78445"/>
                <a:gd name="connsiteX1" fmla="*/ 64061 w 70500"/>
                <a:gd name="connsiteY1" fmla="*/ 53245 h 78445"/>
                <a:gd name="connsiteX2" fmla="*/ 57507 w 70500"/>
                <a:gd name="connsiteY2" fmla="*/ 57309 h 78445"/>
                <a:gd name="connsiteX3" fmla="*/ 40856 w 70500"/>
                <a:gd name="connsiteY3" fmla="*/ 67026 h 78445"/>
                <a:gd name="connsiteX4" fmla="*/ 13754 w 70500"/>
                <a:gd name="connsiteY4" fmla="*/ 39641 h 78445"/>
                <a:gd name="connsiteX5" fmla="*/ 41919 w 70500"/>
                <a:gd name="connsiteY5" fmla="*/ 11902 h 78445"/>
                <a:gd name="connsiteX6" fmla="*/ 50953 w 70500"/>
                <a:gd name="connsiteY6" fmla="*/ 12432 h 78445"/>
                <a:gd name="connsiteX7" fmla="*/ 51661 w 70500"/>
                <a:gd name="connsiteY7" fmla="*/ 14376 h 78445"/>
                <a:gd name="connsiteX8" fmla="*/ 60164 w 70500"/>
                <a:gd name="connsiteY8" fmla="*/ 22503 h 78445"/>
                <a:gd name="connsiteX9" fmla="*/ 68844 w 70500"/>
                <a:gd name="connsiteY9" fmla="*/ 13846 h 78445"/>
                <a:gd name="connsiteX10" fmla="*/ 42273 w 70500"/>
                <a:gd name="connsiteY10" fmla="*/ 241 h 78445"/>
                <a:gd name="connsiteX11" fmla="*/ 292 w 70500"/>
                <a:gd name="connsiteY11" fmla="*/ 39641 h 78445"/>
                <a:gd name="connsiteX12" fmla="*/ 39970 w 70500"/>
                <a:gd name="connsiteY12" fmla="*/ 78687 h 78445"/>
                <a:gd name="connsiteX13" fmla="*/ 70792 w 70500"/>
                <a:gd name="connsiteY13" fmla="*/ 58722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792" y="58722"/>
                  </a:moveTo>
                  <a:cubicBezTo>
                    <a:pt x="70792" y="54835"/>
                    <a:pt x="67781" y="53245"/>
                    <a:pt x="64061" y="53245"/>
                  </a:cubicBezTo>
                  <a:cubicBezTo>
                    <a:pt x="61581" y="53245"/>
                    <a:pt x="59101" y="53245"/>
                    <a:pt x="57507" y="57309"/>
                  </a:cubicBezTo>
                  <a:cubicBezTo>
                    <a:pt x="54318" y="65083"/>
                    <a:pt x="47233" y="67026"/>
                    <a:pt x="40856" y="67026"/>
                  </a:cubicBezTo>
                  <a:cubicBezTo>
                    <a:pt x="26154" y="67026"/>
                    <a:pt x="13754" y="55012"/>
                    <a:pt x="13754" y="39641"/>
                  </a:cubicBezTo>
                  <a:cubicBezTo>
                    <a:pt x="13754" y="30630"/>
                    <a:pt x="19423" y="11902"/>
                    <a:pt x="41919" y="11902"/>
                  </a:cubicBezTo>
                  <a:cubicBezTo>
                    <a:pt x="47056" y="11902"/>
                    <a:pt x="50067" y="12255"/>
                    <a:pt x="50953" y="12432"/>
                  </a:cubicBezTo>
                  <a:cubicBezTo>
                    <a:pt x="51484" y="12609"/>
                    <a:pt x="51661" y="12785"/>
                    <a:pt x="51661" y="14376"/>
                  </a:cubicBezTo>
                  <a:cubicBezTo>
                    <a:pt x="52016" y="19499"/>
                    <a:pt x="55735" y="22503"/>
                    <a:pt x="60164" y="22503"/>
                  </a:cubicBezTo>
                  <a:cubicBezTo>
                    <a:pt x="65478" y="22503"/>
                    <a:pt x="68844" y="18616"/>
                    <a:pt x="68844" y="13846"/>
                  </a:cubicBezTo>
                  <a:cubicBezTo>
                    <a:pt x="68844" y="241"/>
                    <a:pt x="50421" y="241"/>
                    <a:pt x="42273" y="241"/>
                  </a:cubicBezTo>
                  <a:cubicBezTo>
                    <a:pt x="10743" y="241"/>
                    <a:pt x="292" y="24623"/>
                    <a:pt x="292" y="39641"/>
                  </a:cubicBezTo>
                  <a:cubicBezTo>
                    <a:pt x="292" y="60842"/>
                    <a:pt x="17297" y="78687"/>
                    <a:pt x="39970" y="78687"/>
                  </a:cubicBezTo>
                  <a:cubicBezTo>
                    <a:pt x="65124" y="78687"/>
                    <a:pt x="70792" y="61726"/>
                    <a:pt x="70792" y="58722"/>
                  </a:cubicBezTo>
                  <a:close/>
                </a:path>
              </a:pathLst>
            </a:custGeom>
            <a:solidFill>
              <a:srgbClr val="000000"/>
            </a:solidFill>
            <a:ln w="35560"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id="{4B803C85-F733-9626-43B3-F542C7EDB5ED}"/>
                </a:ext>
              </a:extLst>
            </p:cNvPr>
            <p:cNvSpPr/>
            <p:nvPr>
              <p:custDataLst>
                <p:tags r:id="rId495"/>
              </p:custDataLst>
            </p:nvPr>
          </p:nvSpPr>
          <p:spPr>
            <a:xfrm>
              <a:off x="10122397" y="8397704"/>
              <a:ext cx="10122" cy="252398"/>
            </a:xfrm>
            <a:custGeom>
              <a:avLst/>
              <a:gdLst>
                <a:gd name="connsiteX0" fmla="*/ 10419 w 10122"/>
                <a:gd name="connsiteY0" fmla="*/ 9325 h 252398"/>
                <a:gd name="connsiteX1" fmla="*/ 5358 w 10122"/>
                <a:gd name="connsiteY1" fmla="*/ 239 h 252398"/>
                <a:gd name="connsiteX2" fmla="*/ 297 w 10122"/>
                <a:gd name="connsiteY2" fmla="*/ 9325 h 252398"/>
                <a:gd name="connsiteX3" fmla="*/ 297 w 10122"/>
                <a:gd name="connsiteY3" fmla="*/ 243551 h 252398"/>
                <a:gd name="connsiteX4" fmla="*/ 5358 w 10122"/>
                <a:gd name="connsiteY4" fmla="*/ 252638 h 252398"/>
                <a:gd name="connsiteX5" fmla="*/ 10419 w 10122"/>
                <a:gd name="connsiteY5" fmla="*/ 243551 h 252398"/>
                <a:gd name="connsiteX6" fmla="*/ 10419 w 10122"/>
                <a:gd name="connsiteY6" fmla="*/ 9325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419" y="9325"/>
                  </a:moveTo>
                  <a:cubicBezTo>
                    <a:pt x="10419" y="4782"/>
                    <a:pt x="10419" y="239"/>
                    <a:pt x="5358" y="239"/>
                  </a:cubicBezTo>
                  <a:cubicBezTo>
                    <a:pt x="297" y="239"/>
                    <a:pt x="297" y="4782"/>
                    <a:pt x="297" y="9325"/>
                  </a:cubicBezTo>
                  <a:lnTo>
                    <a:pt x="297" y="243551"/>
                  </a:lnTo>
                  <a:cubicBezTo>
                    <a:pt x="297" y="248094"/>
                    <a:pt x="297" y="252638"/>
                    <a:pt x="5358" y="252638"/>
                  </a:cubicBezTo>
                  <a:cubicBezTo>
                    <a:pt x="10419" y="252638"/>
                    <a:pt x="10419" y="248094"/>
                    <a:pt x="10419" y="243551"/>
                  </a:cubicBezTo>
                  <a:lnTo>
                    <a:pt x="10419" y="9325"/>
                  </a:lnTo>
                  <a:close/>
                </a:path>
              </a:pathLst>
            </a:custGeom>
            <a:solidFill>
              <a:srgbClr val="000000"/>
            </a:solidFill>
            <a:ln w="25400" cap="flat">
              <a:noFill/>
              <a:prstDash val="solid"/>
              <a:miter/>
            </a:ln>
          </p:spPr>
          <p:txBody>
            <a:bodyPr rtlCol="0" anchor="ctr"/>
            <a:lstStyle/>
            <a:p>
              <a:endParaRPr lang="en-US"/>
            </a:p>
          </p:txBody>
        </p:sp>
        <p:sp>
          <p:nvSpPr>
            <p:cNvPr id="568" name="Freeform: Shape 567">
              <a:extLst>
                <a:ext uri="{FF2B5EF4-FFF2-40B4-BE49-F238E27FC236}">
                  <a16:creationId xmlns:a16="http://schemas.microsoft.com/office/drawing/2014/main" id="{0D0EE721-18EC-1E05-B425-B2B72CDABEB0}"/>
                </a:ext>
              </a:extLst>
            </p:cNvPr>
            <p:cNvSpPr/>
            <p:nvPr>
              <p:custDataLst>
                <p:tags r:id="rId496"/>
              </p:custDataLst>
            </p:nvPr>
          </p:nvSpPr>
          <p:spPr>
            <a:xfrm>
              <a:off x="10176494" y="8411838"/>
              <a:ext cx="114632" cy="177941"/>
            </a:xfrm>
            <a:custGeom>
              <a:avLst/>
              <a:gdLst>
                <a:gd name="connsiteX0" fmla="*/ 59008 w 114632"/>
                <a:gd name="connsiteY0" fmla="*/ 3015 h 177941"/>
                <a:gd name="connsiteX1" fmla="*/ 55718 w 114632"/>
                <a:gd name="connsiteY1" fmla="*/ 239 h 177941"/>
                <a:gd name="connsiteX2" fmla="*/ 24846 w 114632"/>
                <a:gd name="connsiteY2" fmla="*/ 2763 h 177941"/>
                <a:gd name="connsiteX3" fmla="*/ 20038 w 114632"/>
                <a:gd name="connsiteY3" fmla="*/ 7811 h 177941"/>
                <a:gd name="connsiteX4" fmla="*/ 26111 w 114632"/>
                <a:gd name="connsiteY4" fmla="*/ 10839 h 177941"/>
                <a:gd name="connsiteX5" fmla="*/ 38764 w 114632"/>
                <a:gd name="connsiteY5" fmla="*/ 15130 h 177941"/>
                <a:gd name="connsiteX6" fmla="*/ 38005 w 114632"/>
                <a:gd name="connsiteY6" fmla="*/ 20178 h 177941"/>
                <a:gd name="connsiteX7" fmla="*/ 1312 w 114632"/>
                <a:gd name="connsiteY7" fmla="*/ 165560 h 177941"/>
                <a:gd name="connsiteX8" fmla="*/ 300 w 114632"/>
                <a:gd name="connsiteY8" fmla="*/ 171113 h 177941"/>
                <a:gd name="connsiteX9" fmla="*/ 7639 w 114632"/>
                <a:gd name="connsiteY9" fmla="*/ 178180 h 177941"/>
                <a:gd name="connsiteX10" fmla="*/ 16242 w 114632"/>
                <a:gd name="connsiteY10" fmla="*/ 172880 h 177941"/>
                <a:gd name="connsiteX11" fmla="*/ 30413 w 114632"/>
                <a:gd name="connsiteY11" fmla="*/ 117604 h 177941"/>
                <a:gd name="connsiteX12" fmla="*/ 59767 w 114632"/>
                <a:gd name="connsiteY12" fmla="*/ 139058 h 177941"/>
                <a:gd name="connsiteX13" fmla="*/ 59008 w 114632"/>
                <a:gd name="connsiteY13" fmla="*/ 144358 h 177941"/>
                <a:gd name="connsiteX14" fmla="*/ 57996 w 114632"/>
                <a:gd name="connsiteY14" fmla="*/ 153192 h 177941"/>
                <a:gd name="connsiteX15" fmla="*/ 81276 w 114632"/>
                <a:gd name="connsiteY15" fmla="*/ 178180 h 177941"/>
                <a:gd name="connsiteX16" fmla="*/ 101267 w 114632"/>
                <a:gd name="connsiteY16" fmla="*/ 164803 h 177941"/>
                <a:gd name="connsiteX17" fmla="*/ 110377 w 114632"/>
                <a:gd name="connsiteY17" fmla="*/ 139310 h 177941"/>
                <a:gd name="connsiteX18" fmla="*/ 107341 w 114632"/>
                <a:gd name="connsiteY18" fmla="*/ 136786 h 177941"/>
                <a:gd name="connsiteX19" fmla="*/ 103798 w 114632"/>
                <a:gd name="connsiteY19" fmla="*/ 141330 h 177941"/>
                <a:gd name="connsiteX20" fmla="*/ 81783 w 114632"/>
                <a:gd name="connsiteY20" fmla="*/ 172627 h 177941"/>
                <a:gd name="connsiteX21" fmla="*/ 73685 w 114632"/>
                <a:gd name="connsiteY21" fmla="*/ 160764 h 177941"/>
                <a:gd name="connsiteX22" fmla="*/ 75709 w 114632"/>
                <a:gd name="connsiteY22" fmla="*/ 146630 h 177941"/>
                <a:gd name="connsiteX23" fmla="*/ 76722 w 114632"/>
                <a:gd name="connsiteY23" fmla="*/ 138806 h 177941"/>
                <a:gd name="connsiteX24" fmla="*/ 39270 w 114632"/>
                <a:gd name="connsiteY24" fmla="*/ 112304 h 177941"/>
                <a:gd name="connsiteX25" fmla="*/ 61032 w 114632"/>
                <a:gd name="connsiteY25" fmla="*/ 93626 h 177941"/>
                <a:gd name="connsiteX26" fmla="*/ 97219 w 114632"/>
                <a:gd name="connsiteY26" fmla="*/ 69396 h 177941"/>
                <a:gd name="connsiteX27" fmla="*/ 99496 w 114632"/>
                <a:gd name="connsiteY27" fmla="*/ 69648 h 177941"/>
                <a:gd name="connsiteX28" fmla="*/ 104810 w 114632"/>
                <a:gd name="connsiteY28" fmla="*/ 71668 h 177941"/>
                <a:gd name="connsiteX29" fmla="*/ 105822 w 114632"/>
                <a:gd name="connsiteY29" fmla="*/ 72677 h 177941"/>
                <a:gd name="connsiteX30" fmla="*/ 91399 w 114632"/>
                <a:gd name="connsiteY30" fmla="*/ 86307 h 177941"/>
                <a:gd name="connsiteX31" fmla="*/ 101014 w 114632"/>
                <a:gd name="connsiteY31" fmla="*/ 95141 h 177941"/>
                <a:gd name="connsiteX32" fmla="*/ 114932 w 114632"/>
                <a:gd name="connsiteY32" fmla="*/ 79744 h 177941"/>
                <a:gd name="connsiteX33" fmla="*/ 97725 w 114632"/>
                <a:gd name="connsiteY33" fmla="*/ 63843 h 177941"/>
                <a:gd name="connsiteX34" fmla="*/ 60779 w 114632"/>
                <a:gd name="connsiteY34" fmla="*/ 86054 h 177941"/>
                <a:gd name="connsiteX35" fmla="*/ 32691 w 114632"/>
                <a:gd name="connsiteY35" fmla="*/ 109527 h 177941"/>
                <a:gd name="connsiteX36" fmla="*/ 59008 w 114632"/>
                <a:gd name="connsiteY36" fmla="*/ 3015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9008" y="3015"/>
                  </a:moveTo>
                  <a:cubicBezTo>
                    <a:pt x="59008" y="2763"/>
                    <a:pt x="59008" y="239"/>
                    <a:pt x="55718" y="239"/>
                  </a:cubicBezTo>
                  <a:cubicBezTo>
                    <a:pt x="49898" y="239"/>
                    <a:pt x="31425" y="2258"/>
                    <a:pt x="24846" y="2763"/>
                  </a:cubicBezTo>
                  <a:cubicBezTo>
                    <a:pt x="22822" y="3015"/>
                    <a:pt x="20038" y="3267"/>
                    <a:pt x="20038" y="7811"/>
                  </a:cubicBezTo>
                  <a:cubicBezTo>
                    <a:pt x="20038" y="10839"/>
                    <a:pt x="22316" y="10839"/>
                    <a:pt x="26111" y="10839"/>
                  </a:cubicBezTo>
                  <a:cubicBezTo>
                    <a:pt x="38258" y="10839"/>
                    <a:pt x="38764" y="12606"/>
                    <a:pt x="38764" y="15130"/>
                  </a:cubicBezTo>
                  <a:lnTo>
                    <a:pt x="38005" y="20178"/>
                  </a:lnTo>
                  <a:lnTo>
                    <a:pt x="1312" y="165560"/>
                  </a:lnTo>
                  <a:cubicBezTo>
                    <a:pt x="300" y="169094"/>
                    <a:pt x="300" y="169598"/>
                    <a:pt x="300" y="171113"/>
                  </a:cubicBezTo>
                  <a:cubicBezTo>
                    <a:pt x="300" y="176918"/>
                    <a:pt x="5361" y="178180"/>
                    <a:pt x="7639" y="178180"/>
                  </a:cubicBezTo>
                  <a:cubicBezTo>
                    <a:pt x="10928" y="178180"/>
                    <a:pt x="14724" y="175908"/>
                    <a:pt x="16242" y="172880"/>
                  </a:cubicBezTo>
                  <a:cubicBezTo>
                    <a:pt x="17508" y="170608"/>
                    <a:pt x="28895" y="123914"/>
                    <a:pt x="30413" y="117604"/>
                  </a:cubicBezTo>
                  <a:cubicBezTo>
                    <a:pt x="39017" y="118361"/>
                    <a:pt x="59767" y="122400"/>
                    <a:pt x="59767" y="139058"/>
                  </a:cubicBezTo>
                  <a:cubicBezTo>
                    <a:pt x="59767" y="140825"/>
                    <a:pt x="59767" y="141834"/>
                    <a:pt x="59008" y="144358"/>
                  </a:cubicBezTo>
                  <a:cubicBezTo>
                    <a:pt x="58502" y="147387"/>
                    <a:pt x="57996" y="150416"/>
                    <a:pt x="57996" y="153192"/>
                  </a:cubicBezTo>
                  <a:cubicBezTo>
                    <a:pt x="57996" y="168084"/>
                    <a:pt x="68118" y="178180"/>
                    <a:pt x="81276" y="178180"/>
                  </a:cubicBezTo>
                  <a:cubicBezTo>
                    <a:pt x="88868" y="178180"/>
                    <a:pt x="95700" y="174142"/>
                    <a:pt x="101267" y="164803"/>
                  </a:cubicBezTo>
                  <a:cubicBezTo>
                    <a:pt x="107594" y="153697"/>
                    <a:pt x="110377" y="139815"/>
                    <a:pt x="110377" y="139310"/>
                  </a:cubicBezTo>
                  <a:cubicBezTo>
                    <a:pt x="110377" y="136786"/>
                    <a:pt x="108100" y="136786"/>
                    <a:pt x="107341" y="136786"/>
                  </a:cubicBezTo>
                  <a:cubicBezTo>
                    <a:pt x="104810" y="136786"/>
                    <a:pt x="104557" y="137796"/>
                    <a:pt x="103798" y="141330"/>
                  </a:cubicBezTo>
                  <a:cubicBezTo>
                    <a:pt x="98737" y="159755"/>
                    <a:pt x="92917" y="172627"/>
                    <a:pt x="81783" y="172627"/>
                  </a:cubicBezTo>
                  <a:cubicBezTo>
                    <a:pt x="76975" y="172627"/>
                    <a:pt x="73685" y="169851"/>
                    <a:pt x="73685" y="160764"/>
                  </a:cubicBezTo>
                  <a:cubicBezTo>
                    <a:pt x="73685" y="156474"/>
                    <a:pt x="74697" y="150668"/>
                    <a:pt x="75709" y="146630"/>
                  </a:cubicBezTo>
                  <a:cubicBezTo>
                    <a:pt x="76722" y="142339"/>
                    <a:pt x="76722" y="141330"/>
                    <a:pt x="76722" y="138806"/>
                  </a:cubicBezTo>
                  <a:cubicBezTo>
                    <a:pt x="76722" y="122400"/>
                    <a:pt x="60779" y="115080"/>
                    <a:pt x="39270" y="112304"/>
                  </a:cubicBezTo>
                  <a:cubicBezTo>
                    <a:pt x="47115" y="107761"/>
                    <a:pt x="55212" y="99684"/>
                    <a:pt x="61032" y="93626"/>
                  </a:cubicBezTo>
                  <a:cubicBezTo>
                    <a:pt x="73179" y="80249"/>
                    <a:pt x="84819" y="69396"/>
                    <a:pt x="97219" y="69396"/>
                  </a:cubicBezTo>
                  <a:cubicBezTo>
                    <a:pt x="98737" y="69396"/>
                    <a:pt x="98990" y="69396"/>
                    <a:pt x="99496" y="69648"/>
                  </a:cubicBezTo>
                  <a:cubicBezTo>
                    <a:pt x="102533" y="70153"/>
                    <a:pt x="102786" y="70153"/>
                    <a:pt x="104810" y="71668"/>
                  </a:cubicBezTo>
                  <a:cubicBezTo>
                    <a:pt x="105316" y="71920"/>
                    <a:pt x="105316" y="72172"/>
                    <a:pt x="105822" y="72677"/>
                  </a:cubicBezTo>
                  <a:cubicBezTo>
                    <a:pt x="93676" y="73434"/>
                    <a:pt x="91399" y="83278"/>
                    <a:pt x="91399" y="86307"/>
                  </a:cubicBezTo>
                  <a:cubicBezTo>
                    <a:pt x="91399" y="90345"/>
                    <a:pt x="94182" y="95141"/>
                    <a:pt x="101014" y="95141"/>
                  </a:cubicBezTo>
                  <a:cubicBezTo>
                    <a:pt x="107594" y="95141"/>
                    <a:pt x="114932" y="89588"/>
                    <a:pt x="114932" y="79744"/>
                  </a:cubicBezTo>
                  <a:cubicBezTo>
                    <a:pt x="114932" y="72172"/>
                    <a:pt x="109112" y="63843"/>
                    <a:pt x="97725" y="63843"/>
                  </a:cubicBezTo>
                  <a:cubicBezTo>
                    <a:pt x="90639" y="63843"/>
                    <a:pt x="78999" y="65862"/>
                    <a:pt x="60779" y="86054"/>
                  </a:cubicBezTo>
                  <a:cubicBezTo>
                    <a:pt x="52176" y="95645"/>
                    <a:pt x="42307" y="105741"/>
                    <a:pt x="32691" y="109527"/>
                  </a:cubicBezTo>
                  <a:lnTo>
                    <a:pt x="59008" y="3015"/>
                  </a:lnTo>
                  <a:close/>
                </a:path>
              </a:pathLst>
            </a:custGeom>
            <a:solidFill>
              <a:srgbClr val="000000"/>
            </a:solidFill>
            <a:ln w="25400" cap="flat">
              <a:noFill/>
              <a:prstDash val="solid"/>
              <a:miter/>
            </a:ln>
          </p:spPr>
          <p:txBody>
            <a:bodyPr rtlCol="0" anchor="ctr"/>
            <a:lstStyle/>
            <a:p>
              <a:endParaRPr lang="en-US"/>
            </a:p>
          </p:txBody>
        </p:sp>
        <p:sp>
          <p:nvSpPr>
            <p:cNvPr id="569" name="Freeform: Shape 568">
              <a:extLst>
                <a:ext uri="{FF2B5EF4-FFF2-40B4-BE49-F238E27FC236}">
                  <a16:creationId xmlns:a16="http://schemas.microsoft.com/office/drawing/2014/main" id="{9C76E071-19ED-1EF7-22C8-5A10F555C0BB}"/>
                </a:ext>
              </a:extLst>
            </p:cNvPr>
            <p:cNvSpPr/>
            <p:nvPr>
              <p:custDataLst>
                <p:tags r:id="rId497"/>
              </p:custDataLst>
            </p:nvPr>
          </p:nvSpPr>
          <p:spPr>
            <a:xfrm>
              <a:off x="10379518" y="8518855"/>
              <a:ext cx="154614" cy="10095"/>
            </a:xfrm>
            <a:custGeom>
              <a:avLst/>
              <a:gdLst>
                <a:gd name="connsiteX0" fmla="*/ 146065 w 154614"/>
                <a:gd name="connsiteY0" fmla="*/ 10335 h 10095"/>
                <a:gd name="connsiteX1" fmla="*/ 154922 w 154614"/>
                <a:gd name="connsiteY1" fmla="*/ 5287 h 10095"/>
                <a:gd name="connsiteX2" fmla="*/ 146065 w 154614"/>
                <a:gd name="connsiteY2" fmla="*/ 239 h 10095"/>
                <a:gd name="connsiteX3" fmla="*/ 9165 w 154614"/>
                <a:gd name="connsiteY3" fmla="*/ 239 h 10095"/>
                <a:gd name="connsiteX4" fmla="*/ 308 w 154614"/>
                <a:gd name="connsiteY4" fmla="*/ 5287 h 10095"/>
                <a:gd name="connsiteX5" fmla="*/ 9165 w 154614"/>
                <a:gd name="connsiteY5" fmla="*/ 10335 h 10095"/>
                <a:gd name="connsiteX6" fmla="*/ 146065 w 154614"/>
                <a:gd name="connsiteY6" fmla="*/ 10335 h 1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095">
                  <a:moveTo>
                    <a:pt x="146065" y="10335"/>
                  </a:moveTo>
                  <a:cubicBezTo>
                    <a:pt x="150367" y="10335"/>
                    <a:pt x="154922" y="10335"/>
                    <a:pt x="154922" y="5287"/>
                  </a:cubicBezTo>
                  <a:cubicBezTo>
                    <a:pt x="154922" y="239"/>
                    <a:pt x="150367" y="239"/>
                    <a:pt x="146065" y="239"/>
                  </a:cubicBezTo>
                  <a:lnTo>
                    <a:pt x="9165" y="239"/>
                  </a:lnTo>
                  <a:cubicBezTo>
                    <a:pt x="4863" y="239"/>
                    <a:pt x="308" y="239"/>
                    <a:pt x="308" y="5287"/>
                  </a:cubicBezTo>
                  <a:cubicBezTo>
                    <a:pt x="308" y="10335"/>
                    <a:pt x="4863" y="10335"/>
                    <a:pt x="9165" y="10335"/>
                  </a:cubicBezTo>
                  <a:lnTo>
                    <a:pt x="146065" y="10335"/>
                  </a:lnTo>
                  <a:close/>
                </a:path>
              </a:pathLst>
            </a:custGeom>
            <a:solidFill>
              <a:srgbClr val="000000"/>
            </a:solidFill>
            <a:ln w="25400"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id="{1DE52C45-4681-DA6B-1652-5998B82BA65E}"/>
                </a:ext>
              </a:extLst>
            </p:cNvPr>
            <p:cNvSpPr/>
            <p:nvPr>
              <p:custDataLst>
                <p:tags r:id="rId498"/>
              </p:custDataLst>
            </p:nvPr>
          </p:nvSpPr>
          <p:spPr>
            <a:xfrm>
              <a:off x="10634086" y="8418906"/>
              <a:ext cx="83506" cy="168097"/>
            </a:xfrm>
            <a:custGeom>
              <a:avLst/>
              <a:gdLst>
                <a:gd name="connsiteX0" fmla="*/ 52193 w 83506"/>
                <a:gd name="connsiteY0" fmla="*/ 6801 h 168097"/>
                <a:gd name="connsiteX1" fmla="*/ 46373 w 83506"/>
                <a:gd name="connsiteY1" fmla="*/ 239 h 168097"/>
                <a:gd name="connsiteX2" fmla="*/ 318 w 83506"/>
                <a:gd name="connsiteY2" fmla="*/ 16392 h 168097"/>
                <a:gd name="connsiteX3" fmla="*/ 318 w 83506"/>
                <a:gd name="connsiteY3" fmla="*/ 24217 h 168097"/>
                <a:gd name="connsiteX4" fmla="*/ 33467 w 83506"/>
                <a:gd name="connsiteY4" fmla="*/ 17654 h 168097"/>
                <a:gd name="connsiteX5" fmla="*/ 33467 w 83506"/>
                <a:gd name="connsiteY5" fmla="*/ 148397 h 168097"/>
                <a:gd name="connsiteX6" fmla="*/ 9934 w 83506"/>
                <a:gd name="connsiteY6" fmla="*/ 160512 h 168097"/>
                <a:gd name="connsiteX7" fmla="*/ 1836 w 83506"/>
                <a:gd name="connsiteY7" fmla="*/ 160512 h 168097"/>
                <a:gd name="connsiteX8" fmla="*/ 1836 w 83506"/>
                <a:gd name="connsiteY8" fmla="*/ 168336 h 168097"/>
                <a:gd name="connsiteX9" fmla="*/ 42830 w 83506"/>
                <a:gd name="connsiteY9" fmla="*/ 167579 h 168097"/>
                <a:gd name="connsiteX10" fmla="*/ 83825 w 83506"/>
                <a:gd name="connsiteY10" fmla="*/ 168336 h 168097"/>
                <a:gd name="connsiteX11" fmla="*/ 83825 w 83506"/>
                <a:gd name="connsiteY11" fmla="*/ 160512 h 168097"/>
                <a:gd name="connsiteX12" fmla="*/ 75727 w 83506"/>
                <a:gd name="connsiteY12" fmla="*/ 160512 h 168097"/>
                <a:gd name="connsiteX13" fmla="*/ 52193 w 83506"/>
                <a:gd name="connsiteY13" fmla="*/ 148397 h 168097"/>
                <a:gd name="connsiteX14" fmla="*/ 52193 w 83506"/>
                <a:gd name="connsiteY14" fmla="*/ 6801 h 16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097">
                  <a:moveTo>
                    <a:pt x="52193" y="6801"/>
                  </a:moveTo>
                  <a:cubicBezTo>
                    <a:pt x="52193" y="743"/>
                    <a:pt x="52193" y="239"/>
                    <a:pt x="46373" y="239"/>
                  </a:cubicBezTo>
                  <a:cubicBezTo>
                    <a:pt x="30684" y="16392"/>
                    <a:pt x="8415" y="16392"/>
                    <a:pt x="318" y="16392"/>
                  </a:cubicBezTo>
                  <a:lnTo>
                    <a:pt x="318" y="24217"/>
                  </a:lnTo>
                  <a:cubicBezTo>
                    <a:pt x="5379" y="24217"/>
                    <a:pt x="20309" y="24217"/>
                    <a:pt x="33467" y="17654"/>
                  </a:cubicBezTo>
                  <a:lnTo>
                    <a:pt x="33467" y="148397"/>
                  </a:lnTo>
                  <a:cubicBezTo>
                    <a:pt x="33467" y="157483"/>
                    <a:pt x="32708" y="160512"/>
                    <a:pt x="9934" y="160512"/>
                  </a:cubicBezTo>
                  <a:lnTo>
                    <a:pt x="1836" y="160512"/>
                  </a:lnTo>
                  <a:lnTo>
                    <a:pt x="1836" y="168336"/>
                  </a:lnTo>
                  <a:cubicBezTo>
                    <a:pt x="10693" y="167579"/>
                    <a:pt x="32708" y="167579"/>
                    <a:pt x="42830" y="167579"/>
                  </a:cubicBezTo>
                  <a:cubicBezTo>
                    <a:pt x="52952" y="167579"/>
                    <a:pt x="74968" y="167579"/>
                    <a:pt x="83825" y="168336"/>
                  </a:cubicBezTo>
                  <a:lnTo>
                    <a:pt x="83825" y="160512"/>
                  </a:lnTo>
                  <a:lnTo>
                    <a:pt x="75727" y="160512"/>
                  </a:lnTo>
                  <a:cubicBezTo>
                    <a:pt x="52952" y="160512"/>
                    <a:pt x="52193" y="157736"/>
                    <a:pt x="52193" y="148397"/>
                  </a:cubicBezTo>
                  <a:lnTo>
                    <a:pt x="52193" y="6801"/>
                  </a:lnTo>
                  <a:close/>
                </a:path>
              </a:pathLst>
            </a:custGeom>
            <a:solidFill>
              <a:srgbClr val="000000"/>
            </a:solidFill>
            <a:ln w="25400"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id="{6DA5C005-4D83-D21A-4E33-FBDDCBF49487}"/>
                </a:ext>
              </a:extLst>
            </p:cNvPr>
            <p:cNvSpPr/>
            <p:nvPr>
              <p:custDataLst>
                <p:tags r:id="rId499"/>
              </p:custDataLst>
            </p:nvPr>
          </p:nvSpPr>
          <p:spPr>
            <a:xfrm>
              <a:off x="10752008" y="8397704"/>
              <a:ext cx="56430" cy="252398"/>
            </a:xfrm>
            <a:custGeom>
              <a:avLst/>
              <a:gdLst>
                <a:gd name="connsiteX0" fmla="*/ 55488 w 56430"/>
                <a:gd name="connsiteY0" fmla="*/ 130729 h 252398"/>
                <a:gd name="connsiteX1" fmla="*/ 56753 w 56430"/>
                <a:gd name="connsiteY1" fmla="*/ 126438 h 252398"/>
                <a:gd name="connsiteX2" fmla="*/ 55488 w 56430"/>
                <a:gd name="connsiteY2" fmla="*/ 122147 h 252398"/>
                <a:gd name="connsiteX3" fmla="*/ 11204 w 56430"/>
                <a:gd name="connsiteY3" fmla="*/ 6044 h 252398"/>
                <a:gd name="connsiteX4" fmla="*/ 5384 w 56430"/>
                <a:gd name="connsiteY4" fmla="*/ 239 h 252398"/>
                <a:gd name="connsiteX5" fmla="*/ 323 w 56430"/>
                <a:gd name="connsiteY5" fmla="*/ 5287 h 252398"/>
                <a:gd name="connsiteX6" fmla="*/ 1588 w 56430"/>
                <a:gd name="connsiteY6" fmla="*/ 9325 h 252398"/>
                <a:gd name="connsiteX7" fmla="*/ 46378 w 56430"/>
                <a:gd name="connsiteY7" fmla="*/ 126438 h 252398"/>
                <a:gd name="connsiteX8" fmla="*/ 1588 w 56430"/>
                <a:gd name="connsiteY8" fmla="*/ 243046 h 252398"/>
                <a:gd name="connsiteX9" fmla="*/ 323 w 56430"/>
                <a:gd name="connsiteY9" fmla="*/ 247590 h 252398"/>
                <a:gd name="connsiteX10" fmla="*/ 5384 w 56430"/>
                <a:gd name="connsiteY10" fmla="*/ 252638 h 252398"/>
                <a:gd name="connsiteX11" fmla="*/ 10698 w 56430"/>
                <a:gd name="connsiteY11" fmla="*/ 247590 h 252398"/>
                <a:gd name="connsiteX12" fmla="*/ 55488 w 56430"/>
                <a:gd name="connsiteY12" fmla="*/ 130729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488" y="130729"/>
                  </a:moveTo>
                  <a:cubicBezTo>
                    <a:pt x="56753" y="127700"/>
                    <a:pt x="56753" y="127195"/>
                    <a:pt x="56753" y="126438"/>
                  </a:cubicBezTo>
                  <a:cubicBezTo>
                    <a:pt x="56753" y="125681"/>
                    <a:pt x="56753" y="125176"/>
                    <a:pt x="55488" y="122147"/>
                  </a:cubicBezTo>
                  <a:lnTo>
                    <a:pt x="11204" y="6044"/>
                  </a:lnTo>
                  <a:cubicBezTo>
                    <a:pt x="9686" y="1753"/>
                    <a:pt x="8167" y="239"/>
                    <a:pt x="5384" y="239"/>
                  </a:cubicBezTo>
                  <a:cubicBezTo>
                    <a:pt x="2600" y="239"/>
                    <a:pt x="323" y="2510"/>
                    <a:pt x="323" y="5287"/>
                  </a:cubicBezTo>
                  <a:cubicBezTo>
                    <a:pt x="323" y="6044"/>
                    <a:pt x="323" y="6549"/>
                    <a:pt x="1588" y="9325"/>
                  </a:cubicBezTo>
                  <a:lnTo>
                    <a:pt x="46378" y="126438"/>
                  </a:lnTo>
                  <a:lnTo>
                    <a:pt x="1588" y="243046"/>
                  </a:lnTo>
                  <a:cubicBezTo>
                    <a:pt x="323" y="245823"/>
                    <a:pt x="323" y="246328"/>
                    <a:pt x="323" y="247590"/>
                  </a:cubicBezTo>
                  <a:cubicBezTo>
                    <a:pt x="323" y="250366"/>
                    <a:pt x="2600" y="252638"/>
                    <a:pt x="5384" y="252638"/>
                  </a:cubicBezTo>
                  <a:cubicBezTo>
                    <a:pt x="8673" y="252638"/>
                    <a:pt x="9686" y="250114"/>
                    <a:pt x="10698" y="247590"/>
                  </a:cubicBezTo>
                  <a:lnTo>
                    <a:pt x="55488" y="130729"/>
                  </a:lnTo>
                  <a:close/>
                </a:path>
              </a:pathLst>
            </a:custGeom>
            <a:solidFill>
              <a:srgbClr val="000000"/>
            </a:solidFill>
            <a:ln w="25400"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id="{FE701F19-39E3-DCD8-E508-938836C6A091}"/>
                </a:ext>
              </a:extLst>
            </p:cNvPr>
            <p:cNvSpPr/>
            <p:nvPr>
              <p:custDataLst>
                <p:tags r:id="rId500"/>
              </p:custDataLst>
            </p:nvPr>
          </p:nvSpPr>
          <p:spPr>
            <a:xfrm>
              <a:off x="10846773" y="8554771"/>
              <a:ext cx="73334" cy="107951"/>
            </a:xfrm>
            <a:custGeom>
              <a:avLst/>
              <a:gdLst>
                <a:gd name="connsiteX0" fmla="*/ 43725 w 73334"/>
                <a:gd name="connsiteY0" fmla="*/ 7838 h 107951"/>
                <a:gd name="connsiteX1" fmla="*/ 36109 w 73334"/>
                <a:gd name="connsiteY1" fmla="*/ 241 h 107951"/>
                <a:gd name="connsiteX2" fmla="*/ 8121 w 73334"/>
                <a:gd name="connsiteY2" fmla="*/ 241 h 107951"/>
                <a:gd name="connsiteX3" fmla="*/ 327 w 73334"/>
                <a:gd name="connsiteY3" fmla="*/ 6071 h 107951"/>
                <a:gd name="connsiteX4" fmla="*/ 8121 w 73334"/>
                <a:gd name="connsiteY4" fmla="*/ 11902 h 107951"/>
                <a:gd name="connsiteX5" fmla="*/ 30263 w 73334"/>
                <a:gd name="connsiteY5" fmla="*/ 11902 h 107951"/>
                <a:gd name="connsiteX6" fmla="*/ 30263 w 73334"/>
                <a:gd name="connsiteY6" fmla="*/ 96531 h 107951"/>
                <a:gd name="connsiteX7" fmla="*/ 8121 w 73334"/>
                <a:gd name="connsiteY7" fmla="*/ 96531 h 107951"/>
                <a:gd name="connsiteX8" fmla="*/ 327 w 73334"/>
                <a:gd name="connsiteY8" fmla="*/ 102362 h 107951"/>
                <a:gd name="connsiteX9" fmla="*/ 8121 w 73334"/>
                <a:gd name="connsiteY9" fmla="*/ 108192 h 107951"/>
                <a:gd name="connsiteX10" fmla="*/ 65867 w 73334"/>
                <a:gd name="connsiteY10" fmla="*/ 108192 h 107951"/>
                <a:gd name="connsiteX11" fmla="*/ 73661 w 73334"/>
                <a:gd name="connsiteY11" fmla="*/ 102362 h 107951"/>
                <a:gd name="connsiteX12" fmla="*/ 65867 w 73334"/>
                <a:gd name="connsiteY12" fmla="*/ 96531 h 107951"/>
                <a:gd name="connsiteX13" fmla="*/ 43725 w 73334"/>
                <a:gd name="connsiteY13" fmla="*/ 96531 h 107951"/>
                <a:gd name="connsiteX14" fmla="*/ 43725 w 73334"/>
                <a:gd name="connsiteY14" fmla="*/ 7838 h 10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334" h="107951">
                  <a:moveTo>
                    <a:pt x="43725" y="7838"/>
                  </a:moveTo>
                  <a:cubicBezTo>
                    <a:pt x="43725" y="1831"/>
                    <a:pt x="41954" y="241"/>
                    <a:pt x="36109" y="241"/>
                  </a:cubicBezTo>
                  <a:lnTo>
                    <a:pt x="8121" y="241"/>
                  </a:lnTo>
                  <a:cubicBezTo>
                    <a:pt x="5464" y="241"/>
                    <a:pt x="327" y="241"/>
                    <a:pt x="327" y="6071"/>
                  </a:cubicBezTo>
                  <a:cubicBezTo>
                    <a:pt x="327" y="11902"/>
                    <a:pt x="5641" y="11902"/>
                    <a:pt x="8121" y="11902"/>
                  </a:cubicBezTo>
                  <a:lnTo>
                    <a:pt x="30263" y="11902"/>
                  </a:lnTo>
                  <a:lnTo>
                    <a:pt x="30263" y="96531"/>
                  </a:lnTo>
                  <a:lnTo>
                    <a:pt x="8121" y="96531"/>
                  </a:lnTo>
                  <a:cubicBezTo>
                    <a:pt x="5464" y="96531"/>
                    <a:pt x="327" y="96531"/>
                    <a:pt x="327" y="102362"/>
                  </a:cubicBezTo>
                  <a:cubicBezTo>
                    <a:pt x="327" y="108192"/>
                    <a:pt x="5641" y="108192"/>
                    <a:pt x="8121" y="108192"/>
                  </a:cubicBezTo>
                  <a:lnTo>
                    <a:pt x="65867" y="108192"/>
                  </a:lnTo>
                  <a:cubicBezTo>
                    <a:pt x="68524" y="108192"/>
                    <a:pt x="73661" y="108192"/>
                    <a:pt x="73661" y="102362"/>
                  </a:cubicBezTo>
                  <a:cubicBezTo>
                    <a:pt x="73661" y="96531"/>
                    <a:pt x="68347" y="96531"/>
                    <a:pt x="65867" y="96531"/>
                  </a:cubicBezTo>
                  <a:lnTo>
                    <a:pt x="43725" y="96531"/>
                  </a:lnTo>
                  <a:lnTo>
                    <a:pt x="43725" y="7838"/>
                  </a:lnTo>
                  <a:close/>
                </a:path>
              </a:pathLst>
            </a:custGeom>
            <a:solidFill>
              <a:srgbClr val="000000"/>
            </a:solidFill>
            <a:ln w="35560" cap="flat">
              <a:noFill/>
              <a:prstDash val="solid"/>
              <a:miter/>
            </a:ln>
          </p:spPr>
          <p:txBody>
            <a:bodyPr rtlCol="0" anchor="ctr"/>
            <a:lstStyle/>
            <a:p>
              <a:endParaRPr lang="en-US"/>
            </a:p>
          </p:txBody>
        </p:sp>
        <p:sp>
          <p:nvSpPr>
            <p:cNvPr id="573" name="Freeform: Shape 572">
              <a:extLst>
                <a:ext uri="{FF2B5EF4-FFF2-40B4-BE49-F238E27FC236}">
                  <a16:creationId xmlns:a16="http://schemas.microsoft.com/office/drawing/2014/main" id="{D8B83549-C8E1-F96D-F2D3-11740A43563D}"/>
                </a:ext>
              </a:extLst>
            </p:cNvPr>
            <p:cNvSpPr/>
            <p:nvPr>
              <p:custDataLst>
                <p:tags r:id="rId501"/>
              </p:custDataLst>
            </p:nvPr>
          </p:nvSpPr>
          <p:spPr>
            <a:xfrm>
              <a:off x="10943358" y="8585160"/>
              <a:ext cx="70500" cy="78445"/>
            </a:xfrm>
            <a:custGeom>
              <a:avLst/>
              <a:gdLst>
                <a:gd name="connsiteX0" fmla="*/ 70831 w 70500"/>
                <a:gd name="connsiteY0" fmla="*/ 58722 h 78445"/>
                <a:gd name="connsiteX1" fmla="*/ 64100 w 70500"/>
                <a:gd name="connsiteY1" fmla="*/ 53245 h 78445"/>
                <a:gd name="connsiteX2" fmla="*/ 57546 w 70500"/>
                <a:gd name="connsiteY2" fmla="*/ 57309 h 78445"/>
                <a:gd name="connsiteX3" fmla="*/ 40895 w 70500"/>
                <a:gd name="connsiteY3" fmla="*/ 67026 h 78445"/>
                <a:gd name="connsiteX4" fmla="*/ 13793 w 70500"/>
                <a:gd name="connsiteY4" fmla="*/ 39641 h 78445"/>
                <a:gd name="connsiteX5" fmla="*/ 41958 w 70500"/>
                <a:gd name="connsiteY5" fmla="*/ 11902 h 78445"/>
                <a:gd name="connsiteX6" fmla="*/ 50992 w 70500"/>
                <a:gd name="connsiteY6" fmla="*/ 12432 h 78445"/>
                <a:gd name="connsiteX7" fmla="*/ 51700 w 70500"/>
                <a:gd name="connsiteY7" fmla="*/ 14376 h 78445"/>
                <a:gd name="connsiteX8" fmla="*/ 60203 w 70500"/>
                <a:gd name="connsiteY8" fmla="*/ 22503 h 78445"/>
                <a:gd name="connsiteX9" fmla="*/ 68882 w 70500"/>
                <a:gd name="connsiteY9" fmla="*/ 13846 h 78445"/>
                <a:gd name="connsiteX10" fmla="*/ 42312 w 70500"/>
                <a:gd name="connsiteY10" fmla="*/ 241 h 78445"/>
                <a:gd name="connsiteX11" fmla="*/ 331 w 70500"/>
                <a:gd name="connsiteY11" fmla="*/ 39641 h 78445"/>
                <a:gd name="connsiteX12" fmla="*/ 40009 w 70500"/>
                <a:gd name="connsiteY12" fmla="*/ 78687 h 78445"/>
                <a:gd name="connsiteX13" fmla="*/ 70831 w 70500"/>
                <a:gd name="connsiteY13" fmla="*/ 58722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831" y="58722"/>
                  </a:moveTo>
                  <a:cubicBezTo>
                    <a:pt x="70831" y="54835"/>
                    <a:pt x="67820" y="53245"/>
                    <a:pt x="64100" y="53245"/>
                  </a:cubicBezTo>
                  <a:cubicBezTo>
                    <a:pt x="61620" y="53245"/>
                    <a:pt x="59140" y="53245"/>
                    <a:pt x="57546" y="57309"/>
                  </a:cubicBezTo>
                  <a:cubicBezTo>
                    <a:pt x="54357" y="65083"/>
                    <a:pt x="47272" y="67026"/>
                    <a:pt x="40895" y="67026"/>
                  </a:cubicBezTo>
                  <a:cubicBezTo>
                    <a:pt x="26193" y="67026"/>
                    <a:pt x="13793" y="55012"/>
                    <a:pt x="13793" y="39641"/>
                  </a:cubicBezTo>
                  <a:cubicBezTo>
                    <a:pt x="13793" y="30630"/>
                    <a:pt x="19462" y="11902"/>
                    <a:pt x="41958" y="11902"/>
                  </a:cubicBezTo>
                  <a:cubicBezTo>
                    <a:pt x="47095" y="11902"/>
                    <a:pt x="50106" y="12255"/>
                    <a:pt x="50992" y="12432"/>
                  </a:cubicBezTo>
                  <a:cubicBezTo>
                    <a:pt x="51523" y="12609"/>
                    <a:pt x="51700" y="12785"/>
                    <a:pt x="51700" y="14376"/>
                  </a:cubicBezTo>
                  <a:cubicBezTo>
                    <a:pt x="52055" y="19499"/>
                    <a:pt x="55774" y="22503"/>
                    <a:pt x="60203" y="22503"/>
                  </a:cubicBezTo>
                  <a:cubicBezTo>
                    <a:pt x="65517" y="22503"/>
                    <a:pt x="68882" y="18616"/>
                    <a:pt x="68882" y="13846"/>
                  </a:cubicBezTo>
                  <a:cubicBezTo>
                    <a:pt x="68882" y="241"/>
                    <a:pt x="50460" y="241"/>
                    <a:pt x="42312" y="241"/>
                  </a:cubicBezTo>
                  <a:cubicBezTo>
                    <a:pt x="10782" y="241"/>
                    <a:pt x="331" y="24623"/>
                    <a:pt x="331" y="39641"/>
                  </a:cubicBezTo>
                  <a:cubicBezTo>
                    <a:pt x="331" y="60842"/>
                    <a:pt x="17336" y="78687"/>
                    <a:pt x="40009" y="78687"/>
                  </a:cubicBezTo>
                  <a:cubicBezTo>
                    <a:pt x="65163" y="78687"/>
                    <a:pt x="70831" y="61726"/>
                    <a:pt x="70831" y="58722"/>
                  </a:cubicBezTo>
                  <a:close/>
                </a:path>
              </a:pathLst>
            </a:custGeom>
            <a:solidFill>
              <a:srgbClr val="000000"/>
            </a:solidFill>
            <a:ln w="35560" cap="flat">
              <a:noFill/>
              <a:prstDash val="solid"/>
              <a:miter/>
            </a:ln>
          </p:spPr>
          <p:txBody>
            <a:bodyPr rtlCol="0" anchor="ctr"/>
            <a:lstStyle/>
            <a:p>
              <a:endParaRPr lang="en-US"/>
            </a:p>
          </p:txBody>
        </p:sp>
        <p:sp>
          <p:nvSpPr>
            <p:cNvPr id="574" name="Freeform: Shape 573">
              <a:extLst>
                <a:ext uri="{FF2B5EF4-FFF2-40B4-BE49-F238E27FC236}">
                  <a16:creationId xmlns:a16="http://schemas.microsoft.com/office/drawing/2014/main" id="{136E956B-54B0-9F13-733D-572310F74A7B}"/>
                </a:ext>
              </a:extLst>
            </p:cNvPr>
            <p:cNvSpPr/>
            <p:nvPr>
              <p:custDataLst>
                <p:tags r:id="rId502"/>
              </p:custDataLst>
            </p:nvPr>
          </p:nvSpPr>
          <p:spPr>
            <a:xfrm>
              <a:off x="11109648" y="8397704"/>
              <a:ext cx="10122" cy="252398"/>
            </a:xfrm>
            <a:custGeom>
              <a:avLst/>
              <a:gdLst>
                <a:gd name="connsiteX0" fmla="*/ 10458 w 10122"/>
                <a:gd name="connsiteY0" fmla="*/ 9325 h 252398"/>
                <a:gd name="connsiteX1" fmla="*/ 5397 w 10122"/>
                <a:gd name="connsiteY1" fmla="*/ 239 h 252398"/>
                <a:gd name="connsiteX2" fmla="*/ 336 w 10122"/>
                <a:gd name="connsiteY2" fmla="*/ 9325 h 252398"/>
                <a:gd name="connsiteX3" fmla="*/ 336 w 10122"/>
                <a:gd name="connsiteY3" fmla="*/ 243551 h 252398"/>
                <a:gd name="connsiteX4" fmla="*/ 5397 w 10122"/>
                <a:gd name="connsiteY4" fmla="*/ 252638 h 252398"/>
                <a:gd name="connsiteX5" fmla="*/ 10458 w 10122"/>
                <a:gd name="connsiteY5" fmla="*/ 243551 h 252398"/>
                <a:gd name="connsiteX6" fmla="*/ 10458 w 10122"/>
                <a:gd name="connsiteY6" fmla="*/ 9325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458" y="9325"/>
                  </a:moveTo>
                  <a:cubicBezTo>
                    <a:pt x="10458" y="4782"/>
                    <a:pt x="10458" y="239"/>
                    <a:pt x="5397" y="239"/>
                  </a:cubicBezTo>
                  <a:cubicBezTo>
                    <a:pt x="336" y="239"/>
                    <a:pt x="336" y="4782"/>
                    <a:pt x="336" y="9325"/>
                  </a:cubicBezTo>
                  <a:lnTo>
                    <a:pt x="336" y="243551"/>
                  </a:lnTo>
                  <a:cubicBezTo>
                    <a:pt x="336" y="248094"/>
                    <a:pt x="336" y="252638"/>
                    <a:pt x="5397" y="252638"/>
                  </a:cubicBezTo>
                  <a:cubicBezTo>
                    <a:pt x="10458" y="252638"/>
                    <a:pt x="10458" y="248094"/>
                    <a:pt x="10458" y="243551"/>
                  </a:cubicBezTo>
                  <a:lnTo>
                    <a:pt x="10458" y="9325"/>
                  </a:lnTo>
                  <a:close/>
                </a:path>
              </a:pathLst>
            </a:custGeom>
            <a:solidFill>
              <a:srgbClr val="000000"/>
            </a:solidFill>
            <a:ln w="25400"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id="{BFC99480-8ABB-E5DE-82B6-4AC9E57CCB20}"/>
                </a:ext>
              </a:extLst>
            </p:cNvPr>
            <p:cNvSpPr/>
            <p:nvPr>
              <p:custDataLst>
                <p:tags r:id="rId503"/>
              </p:custDataLst>
            </p:nvPr>
          </p:nvSpPr>
          <p:spPr>
            <a:xfrm>
              <a:off x="11141730" y="8475443"/>
              <a:ext cx="132092" cy="160525"/>
            </a:xfrm>
            <a:custGeom>
              <a:avLst/>
              <a:gdLst>
                <a:gd name="connsiteX0" fmla="*/ 19824 w 132092"/>
                <a:gd name="connsiteY0" fmla="*/ 142592 h 160525"/>
                <a:gd name="connsiteX1" fmla="*/ 6159 w 132092"/>
                <a:gd name="connsiteY1" fmla="*/ 152940 h 160525"/>
                <a:gd name="connsiteX2" fmla="*/ 339 w 132092"/>
                <a:gd name="connsiteY2" fmla="*/ 157736 h 160525"/>
                <a:gd name="connsiteX3" fmla="*/ 3629 w 132092"/>
                <a:gd name="connsiteY3" fmla="*/ 160764 h 160525"/>
                <a:gd name="connsiteX4" fmla="*/ 24885 w 132092"/>
                <a:gd name="connsiteY4" fmla="*/ 160007 h 160525"/>
                <a:gd name="connsiteX5" fmla="*/ 49937 w 132092"/>
                <a:gd name="connsiteY5" fmla="*/ 160764 h 160525"/>
                <a:gd name="connsiteX6" fmla="*/ 54492 w 132092"/>
                <a:gd name="connsiteY6" fmla="*/ 155716 h 160525"/>
                <a:gd name="connsiteX7" fmla="*/ 48419 w 132092"/>
                <a:gd name="connsiteY7" fmla="*/ 152940 h 160525"/>
                <a:gd name="connsiteX8" fmla="*/ 35766 w 132092"/>
                <a:gd name="connsiteY8" fmla="*/ 148902 h 160525"/>
                <a:gd name="connsiteX9" fmla="*/ 48166 w 132092"/>
                <a:gd name="connsiteY9" fmla="*/ 98422 h 160525"/>
                <a:gd name="connsiteX10" fmla="*/ 71446 w 132092"/>
                <a:gd name="connsiteY10" fmla="*/ 114575 h 160525"/>
                <a:gd name="connsiteX11" fmla="*/ 132432 w 132092"/>
                <a:gd name="connsiteY11" fmla="*/ 40623 h 160525"/>
                <a:gd name="connsiteX12" fmla="*/ 98776 w 132092"/>
                <a:gd name="connsiteY12" fmla="*/ 239 h 160525"/>
                <a:gd name="connsiteX13" fmla="*/ 65626 w 132092"/>
                <a:gd name="connsiteY13" fmla="*/ 19169 h 160525"/>
                <a:gd name="connsiteX14" fmla="*/ 42852 w 132092"/>
                <a:gd name="connsiteY14" fmla="*/ 239 h 160525"/>
                <a:gd name="connsiteX15" fmla="*/ 24126 w 132092"/>
                <a:gd name="connsiteY15" fmla="*/ 14625 h 160525"/>
                <a:gd name="connsiteX16" fmla="*/ 16281 w 132092"/>
                <a:gd name="connsiteY16" fmla="*/ 39108 h 160525"/>
                <a:gd name="connsiteX17" fmla="*/ 19318 w 132092"/>
                <a:gd name="connsiteY17" fmla="*/ 41632 h 160525"/>
                <a:gd name="connsiteX18" fmla="*/ 23620 w 132092"/>
                <a:gd name="connsiteY18" fmla="*/ 35827 h 160525"/>
                <a:gd name="connsiteX19" fmla="*/ 42092 w 132092"/>
                <a:gd name="connsiteY19" fmla="*/ 5791 h 160525"/>
                <a:gd name="connsiteX20" fmla="*/ 49937 w 132092"/>
                <a:gd name="connsiteY20" fmla="*/ 17402 h 160525"/>
                <a:gd name="connsiteX21" fmla="*/ 48166 w 132092"/>
                <a:gd name="connsiteY21" fmla="*/ 30274 h 160525"/>
                <a:gd name="connsiteX22" fmla="*/ 19824 w 132092"/>
                <a:gd name="connsiteY22" fmla="*/ 142592 h 160525"/>
                <a:gd name="connsiteX23" fmla="*/ 64361 w 132092"/>
                <a:gd name="connsiteY23" fmla="*/ 33051 h 160525"/>
                <a:gd name="connsiteX24" fmla="*/ 77520 w 132092"/>
                <a:gd name="connsiteY24" fmla="*/ 15383 h 160525"/>
                <a:gd name="connsiteX25" fmla="*/ 98017 w 132092"/>
                <a:gd name="connsiteY25" fmla="*/ 5791 h 160525"/>
                <a:gd name="connsiteX26" fmla="*/ 114212 w 132092"/>
                <a:gd name="connsiteY26" fmla="*/ 29517 h 160525"/>
                <a:gd name="connsiteX27" fmla="*/ 101306 w 132092"/>
                <a:gd name="connsiteY27" fmla="*/ 83026 h 160525"/>
                <a:gd name="connsiteX28" fmla="*/ 71193 w 132092"/>
                <a:gd name="connsiteY28" fmla="*/ 109023 h 160525"/>
                <a:gd name="connsiteX29" fmla="*/ 51202 w 132092"/>
                <a:gd name="connsiteY29" fmla="*/ 86559 h 160525"/>
                <a:gd name="connsiteX30" fmla="*/ 51961 w 132092"/>
                <a:gd name="connsiteY30" fmla="*/ 82521 h 160525"/>
                <a:gd name="connsiteX31" fmla="*/ 64361 w 132092"/>
                <a:gd name="connsiteY31" fmla="*/ 33051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824" y="142592"/>
                  </a:moveTo>
                  <a:cubicBezTo>
                    <a:pt x="17799" y="151173"/>
                    <a:pt x="17293" y="152940"/>
                    <a:pt x="6159" y="152940"/>
                  </a:cubicBezTo>
                  <a:cubicBezTo>
                    <a:pt x="3123" y="152940"/>
                    <a:pt x="339" y="152940"/>
                    <a:pt x="339" y="157736"/>
                  </a:cubicBezTo>
                  <a:cubicBezTo>
                    <a:pt x="339" y="159755"/>
                    <a:pt x="1604" y="160764"/>
                    <a:pt x="3629" y="160764"/>
                  </a:cubicBezTo>
                  <a:cubicBezTo>
                    <a:pt x="10461" y="160764"/>
                    <a:pt x="17799" y="160007"/>
                    <a:pt x="24885" y="160007"/>
                  </a:cubicBezTo>
                  <a:cubicBezTo>
                    <a:pt x="33236" y="160007"/>
                    <a:pt x="41839" y="160764"/>
                    <a:pt x="49937" y="160764"/>
                  </a:cubicBezTo>
                  <a:cubicBezTo>
                    <a:pt x="51202" y="160764"/>
                    <a:pt x="54492" y="160764"/>
                    <a:pt x="54492" y="155716"/>
                  </a:cubicBezTo>
                  <a:cubicBezTo>
                    <a:pt x="54492" y="152940"/>
                    <a:pt x="51961" y="152940"/>
                    <a:pt x="48419" y="152940"/>
                  </a:cubicBezTo>
                  <a:cubicBezTo>
                    <a:pt x="35766" y="152940"/>
                    <a:pt x="35766" y="151173"/>
                    <a:pt x="35766" y="148902"/>
                  </a:cubicBezTo>
                  <a:cubicBezTo>
                    <a:pt x="35766" y="145873"/>
                    <a:pt x="46394" y="104732"/>
                    <a:pt x="48166" y="98422"/>
                  </a:cubicBezTo>
                  <a:cubicBezTo>
                    <a:pt x="51455" y="105741"/>
                    <a:pt x="58541" y="114575"/>
                    <a:pt x="71446" y="114575"/>
                  </a:cubicBezTo>
                  <a:cubicBezTo>
                    <a:pt x="100800" y="114575"/>
                    <a:pt x="132432" y="77725"/>
                    <a:pt x="132432" y="40623"/>
                  </a:cubicBezTo>
                  <a:cubicBezTo>
                    <a:pt x="132432" y="16897"/>
                    <a:pt x="118008" y="239"/>
                    <a:pt x="98776" y="239"/>
                  </a:cubicBezTo>
                  <a:cubicBezTo>
                    <a:pt x="86123" y="239"/>
                    <a:pt x="73977" y="9325"/>
                    <a:pt x="65626" y="19169"/>
                  </a:cubicBezTo>
                  <a:cubicBezTo>
                    <a:pt x="63096" y="5539"/>
                    <a:pt x="52214" y="239"/>
                    <a:pt x="42852" y="239"/>
                  </a:cubicBezTo>
                  <a:cubicBezTo>
                    <a:pt x="31211" y="239"/>
                    <a:pt x="26403" y="10082"/>
                    <a:pt x="24126" y="14625"/>
                  </a:cubicBezTo>
                  <a:cubicBezTo>
                    <a:pt x="19571" y="23207"/>
                    <a:pt x="16281" y="38351"/>
                    <a:pt x="16281" y="39108"/>
                  </a:cubicBezTo>
                  <a:cubicBezTo>
                    <a:pt x="16281" y="41632"/>
                    <a:pt x="18812" y="41632"/>
                    <a:pt x="19318" y="41632"/>
                  </a:cubicBezTo>
                  <a:cubicBezTo>
                    <a:pt x="21848" y="41632"/>
                    <a:pt x="22101" y="41380"/>
                    <a:pt x="23620" y="35827"/>
                  </a:cubicBezTo>
                  <a:cubicBezTo>
                    <a:pt x="27922" y="17907"/>
                    <a:pt x="32983" y="5791"/>
                    <a:pt x="42092" y="5791"/>
                  </a:cubicBezTo>
                  <a:cubicBezTo>
                    <a:pt x="46394" y="5791"/>
                    <a:pt x="49937" y="7811"/>
                    <a:pt x="49937" y="17402"/>
                  </a:cubicBezTo>
                  <a:cubicBezTo>
                    <a:pt x="49937" y="23207"/>
                    <a:pt x="49178" y="25983"/>
                    <a:pt x="48166" y="30274"/>
                  </a:cubicBezTo>
                  <a:lnTo>
                    <a:pt x="19824" y="142592"/>
                  </a:lnTo>
                  <a:close/>
                  <a:moveTo>
                    <a:pt x="64361" y="33051"/>
                  </a:moveTo>
                  <a:cubicBezTo>
                    <a:pt x="66132" y="26236"/>
                    <a:pt x="72965" y="19169"/>
                    <a:pt x="77520" y="15383"/>
                  </a:cubicBezTo>
                  <a:cubicBezTo>
                    <a:pt x="86376" y="7558"/>
                    <a:pt x="93715" y="5791"/>
                    <a:pt x="98017" y="5791"/>
                  </a:cubicBezTo>
                  <a:cubicBezTo>
                    <a:pt x="108139" y="5791"/>
                    <a:pt x="114212" y="14625"/>
                    <a:pt x="114212" y="29517"/>
                  </a:cubicBezTo>
                  <a:cubicBezTo>
                    <a:pt x="114212" y="44408"/>
                    <a:pt x="105861" y="73434"/>
                    <a:pt x="101306" y="83026"/>
                  </a:cubicBezTo>
                  <a:cubicBezTo>
                    <a:pt x="92703" y="100693"/>
                    <a:pt x="80556" y="109023"/>
                    <a:pt x="71193" y="109023"/>
                  </a:cubicBezTo>
                  <a:cubicBezTo>
                    <a:pt x="54492" y="109023"/>
                    <a:pt x="51202" y="88074"/>
                    <a:pt x="51202" y="86559"/>
                  </a:cubicBezTo>
                  <a:cubicBezTo>
                    <a:pt x="51202" y="86054"/>
                    <a:pt x="51202" y="85550"/>
                    <a:pt x="51961" y="82521"/>
                  </a:cubicBezTo>
                  <a:lnTo>
                    <a:pt x="64361" y="33051"/>
                  </a:lnTo>
                  <a:close/>
                </a:path>
              </a:pathLst>
            </a:custGeom>
            <a:solidFill>
              <a:srgbClr val="000000"/>
            </a:solidFill>
            <a:ln w="25400"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id="{08C6E38F-BB87-266E-3D40-418AD7782099}"/>
                </a:ext>
              </a:extLst>
            </p:cNvPr>
            <p:cNvSpPr/>
            <p:nvPr>
              <p:custDataLst>
                <p:tags r:id="rId504"/>
              </p:custDataLst>
            </p:nvPr>
          </p:nvSpPr>
          <p:spPr>
            <a:xfrm>
              <a:off x="11296452" y="8507548"/>
              <a:ext cx="64477" cy="117314"/>
            </a:xfrm>
            <a:custGeom>
              <a:avLst/>
              <a:gdLst>
                <a:gd name="connsiteX0" fmla="*/ 40377 w 64477"/>
                <a:gd name="connsiteY0" fmla="*/ 5187 h 117314"/>
                <a:gd name="connsiteX1" fmla="*/ 35063 w 64477"/>
                <a:gd name="connsiteY1" fmla="*/ 240 h 117314"/>
                <a:gd name="connsiteX2" fmla="*/ 344 w 64477"/>
                <a:gd name="connsiteY2" fmla="*/ 11548 h 117314"/>
                <a:gd name="connsiteX3" fmla="*/ 344 w 64477"/>
                <a:gd name="connsiteY3" fmla="*/ 17908 h 117314"/>
                <a:gd name="connsiteX4" fmla="*/ 26029 w 64477"/>
                <a:gd name="connsiteY4" fmla="*/ 12961 h 117314"/>
                <a:gd name="connsiteX5" fmla="*/ 26029 w 64477"/>
                <a:gd name="connsiteY5" fmla="*/ 103067 h 117314"/>
                <a:gd name="connsiteX6" fmla="*/ 8315 w 64477"/>
                <a:gd name="connsiteY6" fmla="*/ 111195 h 117314"/>
                <a:gd name="connsiteX7" fmla="*/ 1584 w 64477"/>
                <a:gd name="connsiteY7" fmla="*/ 111195 h 117314"/>
                <a:gd name="connsiteX8" fmla="*/ 1584 w 64477"/>
                <a:gd name="connsiteY8" fmla="*/ 117555 h 117314"/>
                <a:gd name="connsiteX9" fmla="*/ 33114 w 64477"/>
                <a:gd name="connsiteY9" fmla="*/ 116848 h 117314"/>
                <a:gd name="connsiteX10" fmla="*/ 64821 w 64477"/>
                <a:gd name="connsiteY10" fmla="*/ 117555 h 117314"/>
                <a:gd name="connsiteX11" fmla="*/ 64821 w 64477"/>
                <a:gd name="connsiteY11" fmla="*/ 111195 h 117314"/>
                <a:gd name="connsiteX12" fmla="*/ 58090 w 64477"/>
                <a:gd name="connsiteY12" fmla="*/ 111195 h 117314"/>
                <a:gd name="connsiteX13" fmla="*/ 40377 w 64477"/>
                <a:gd name="connsiteY13" fmla="*/ 103067 h 117314"/>
                <a:gd name="connsiteX14" fmla="*/ 40377 w 64477"/>
                <a:gd name="connsiteY14" fmla="*/ 5187 h 11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314">
                  <a:moveTo>
                    <a:pt x="40377" y="5187"/>
                  </a:moveTo>
                  <a:cubicBezTo>
                    <a:pt x="40377" y="417"/>
                    <a:pt x="40022" y="240"/>
                    <a:pt x="35063" y="240"/>
                  </a:cubicBezTo>
                  <a:cubicBezTo>
                    <a:pt x="23726" y="11371"/>
                    <a:pt x="7607" y="11548"/>
                    <a:pt x="344" y="11548"/>
                  </a:cubicBezTo>
                  <a:lnTo>
                    <a:pt x="344" y="17908"/>
                  </a:lnTo>
                  <a:cubicBezTo>
                    <a:pt x="4595" y="17908"/>
                    <a:pt x="16286" y="17908"/>
                    <a:pt x="26029" y="12961"/>
                  </a:cubicBezTo>
                  <a:lnTo>
                    <a:pt x="26029" y="103067"/>
                  </a:lnTo>
                  <a:cubicBezTo>
                    <a:pt x="26029" y="108898"/>
                    <a:pt x="26029" y="111195"/>
                    <a:pt x="8315" y="111195"/>
                  </a:cubicBezTo>
                  <a:lnTo>
                    <a:pt x="1584" y="111195"/>
                  </a:lnTo>
                  <a:lnTo>
                    <a:pt x="1584" y="117555"/>
                  </a:lnTo>
                  <a:cubicBezTo>
                    <a:pt x="4772" y="117378"/>
                    <a:pt x="26560" y="116848"/>
                    <a:pt x="33114" y="116848"/>
                  </a:cubicBezTo>
                  <a:cubicBezTo>
                    <a:pt x="38605" y="116848"/>
                    <a:pt x="60924" y="117378"/>
                    <a:pt x="64821" y="117555"/>
                  </a:cubicBezTo>
                  <a:lnTo>
                    <a:pt x="64821" y="111195"/>
                  </a:lnTo>
                  <a:lnTo>
                    <a:pt x="58090" y="111195"/>
                  </a:lnTo>
                  <a:cubicBezTo>
                    <a:pt x="40377" y="111195"/>
                    <a:pt x="40377" y="108898"/>
                    <a:pt x="40377" y="103067"/>
                  </a:cubicBezTo>
                  <a:lnTo>
                    <a:pt x="40377" y="5187"/>
                  </a:lnTo>
                  <a:close/>
                </a:path>
              </a:pathLst>
            </a:custGeom>
            <a:solidFill>
              <a:srgbClr val="000000"/>
            </a:solidFill>
            <a:ln w="25400"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id="{879171B6-0030-24AF-FB87-16268F7831F6}"/>
                </a:ext>
              </a:extLst>
            </p:cNvPr>
            <p:cNvSpPr/>
            <p:nvPr>
              <p:custDataLst>
                <p:tags r:id="rId505"/>
              </p:custDataLst>
            </p:nvPr>
          </p:nvSpPr>
          <p:spPr>
            <a:xfrm>
              <a:off x="11412428" y="8560249"/>
              <a:ext cx="29606" cy="75467"/>
            </a:xfrm>
            <a:custGeom>
              <a:avLst/>
              <a:gdLst>
                <a:gd name="connsiteX0" fmla="*/ 29955 w 29606"/>
                <a:gd name="connsiteY0" fmla="*/ 26741 h 75467"/>
                <a:gd name="connsiteX1" fmla="*/ 13760 w 29606"/>
                <a:gd name="connsiteY1" fmla="*/ 239 h 75467"/>
                <a:gd name="connsiteX2" fmla="*/ 348 w 29606"/>
                <a:gd name="connsiteY2" fmla="*/ 13616 h 75467"/>
                <a:gd name="connsiteX3" fmla="*/ 13760 w 29606"/>
                <a:gd name="connsiteY3" fmla="*/ 26993 h 75467"/>
                <a:gd name="connsiteX4" fmla="*/ 22617 w 29606"/>
                <a:gd name="connsiteY4" fmla="*/ 23712 h 75467"/>
                <a:gd name="connsiteX5" fmla="*/ 23882 w 29606"/>
                <a:gd name="connsiteY5" fmla="*/ 22955 h 75467"/>
                <a:gd name="connsiteX6" fmla="*/ 24388 w 29606"/>
                <a:gd name="connsiteY6" fmla="*/ 26741 h 75467"/>
                <a:gd name="connsiteX7" fmla="*/ 7181 w 29606"/>
                <a:gd name="connsiteY7" fmla="*/ 68891 h 75467"/>
                <a:gd name="connsiteX8" fmla="*/ 4397 w 29606"/>
                <a:gd name="connsiteY8" fmla="*/ 72930 h 75467"/>
                <a:gd name="connsiteX9" fmla="*/ 6928 w 29606"/>
                <a:gd name="connsiteY9" fmla="*/ 75706 h 75467"/>
                <a:gd name="connsiteX10" fmla="*/ 29955 w 29606"/>
                <a:gd name="connsiteY10" fmla="*/ 26741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955" y="26741"/>
                  </a:moveTo>
                  <a:cubicBezTo>
                    <a:pt x="29955" y="10082"/>
                    <a:pt x="23629" y="239"/>
                    <a:pt x="13760" y="239"/>
                  </a:cubicBezTo>
                  <a:cubicBezTo>
                    <a:pt x="5409" y="239"/>
                    <a:pt x="348" y="6549"/>
                    <a:pt x="348" y="13616"/>
                  </a:cubicBezTo>
                  <a:cubicBezTo>
                    <a:pt x="348" y="20431"/>
                    <a:pt x="5409" y="26993"/>
                    <a:pt x="13760" y="26993"/>
                  </a:cubicBezTo>
                  <a:cubicBezTo>
                    <a:pt x="16797" y="26993"/>
                    <a:pt x="20086" y="25983"/>
                    <a:pt x="22617" y="23712"/>
                  </a:cubicBezTo>
                  <a:cubicBezTo>
                    <a:pt x="23376" y="23207"/>
                    <a:pt x="23629" y="22955"/>
                    <a:pt x="23882" y="22955"/>
                  </a:cubicBezTo>
                  <a:cubicBezTo>
                    <a:pt x="24135" y="22955"/>
                    <a:pt x="24388" y="23207"/>
                    <a:pt x="24388" y="26741"/>
                  </a:cubicBezTo>
                  <a:cubicBezTo>
                    <a:pt x="24388" y="45418"/>
                    <a:pt x="15532" y="60562"/>
                    <a:pt x="7181" y="68891"/>
                  </a:cubicBezTo>
                  <a:cubicBezTo>
                    <a:pt x="4397" y="71668"/>
                    <a:pt x="4397" y="72172"/>
                    <a:pt x="4397" y="72930"/>
                  </a:cubicBezTo>
                  <a:cubicBezTo>
                    <a:pt x="4397" y="74696"/>
                    <a:pt x="5663" y="75706"/>
                    <a:pt x="6928" y="75706"/>
                  </a:cubicBezTo>
                  <a:cubicBezTo>
                    <a:pt x="9711" y="75706"/>
                    <a:pt x="29955" y="56271"/>
                    <a:pt x="29955" y="26741"/>
                  </a:cubicBezTo>
                  <a:close/>
                </a:path>
              </a:pathLst>
            </a:custGeom>
            <a:solidFill>
              <a:srgbClr val="000000"/>
            </a:solidFill>
            <a:ln w="25400" cap="flat">
              <a:noFill/>
              <a:prstDash val="solid"/>
              <a:miter/>
            </a:ln>
          </p:spPr>
          <p:txBody>
            <a:bodyPr rtlCol="0" anchor="ctr"/>
            <a:lstStyle/>
            <a:p>
              <a:endParaRPr lang="en-US"/>
            </a:p>
          </p:txBody>
        </p:sp>
        <p:sp>
          <p:nvSpPr>
            <p:cNvPr id="578" name="Freeform: Shape 577">
              <a:extLst>
                <a:ext uri="{FF2B5EF4-FFF2-40B4-BE49-F238E27FC236}">
                  <a16:creationId xmlns:a16="http://schemas.microsoft.com/office/drawing/2014/main" id="{A361DE01-C7D4-AE40-C6AD-6CF7C0C7E6B6}"/>
                </a:ext>
              </a:extLst>
            </p:cNvPr>
            <p:cNvSpPr/>
            <p:nvPr>
              <p:custDataLst>
                <p:tags r:id="rId506"/>
              </p:custDataLst>
            </p:nvPr>
          </p:nvSpPr>
          <p:spPr>
            <a:xfrm>
              <a:off x="11524895" y="8560249"/>
              <a:ext cx="26823" cy="26754"/>
            </a:xfrm>
            <a:custGeom>
              <a:avLst/>
              <a:gdLst>
                <a:gd name="connsiteX0" fmla="*/ 27176 w 26823"/>
                <a:gd name="connsiteY0" fmla="*/ 13616 h 26754"/>
                <a:gd name="connsiteX1" fmla="*/ 13765 w 26823"/>
                <a:gd name="connsiteY1" fmla="*/ 239 h 26754"/>
                <a:gd name="connsiteX2" fmla="*/ 353 w 26823"/>
                <a:gd name="connsiteY2" fmla="*/ 13616 h 26754"/>
                <a:gd name="connsiteX3" fmla="*/ 13765 w 26823"/>
                <a:gd name="connsiteY3" fmla="*/ 26993 h 26754"/>
                <a:gd name="connsiteX4" fmla="*/ 27176 w 26823"/>
                <a:gd name="connsiteY4" fmla="*/ 13616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176" y="13616"/>
                  </a:moveTo>
                  <a:cubicBezTo>
                    <a:pt x="27176" y="6296"/>
                    <a:pt x="21103" y="239"/>
                    <a:pt x="13765" y="239"/>
                  </a:cubicBezTo>
                  <a:cubicBezTo>
                    <a:pt x="6426" y="239"/>
                    <a:pt x="353" y="6296"/>
                    <a:pt x="353" y="13616"/>
                  </a:cubicBezTo>
                  <a:cubicBezTo>
                    <a:pt x="353" y="20935"/>
                    <a:pt x="6426" y="26993"/>
                    <a:pt x="13765" y="26993"/>
                  </a:cubicBezTo>
                  <a:cubicBezTo>
                    <a:pt x="21103" y="26993"/>
                    <a:pt x="27176" y="20935"/>
                    <a:pt x="27176" y="13616"/>
                  </a:cubicBezTo>
                  <a:close/>
                </a:path>
              </a:pathLst>
            </a:custGeom>
            <a:solidFill>
              <a:srgbClr val="000000"/>
            </a:solidFill>
            <a:ln w="25400" cap="flat">
              <a:noFill/>
              <a:prstDash val="solid"/>
              <a:miter/>
            </a:ln>
          </p:spPr>
          <p:txBody>
            <a:bodyPr rtlCol="0" anchor="ctr"/>
            <a:lstStyle/>
            <a:p>
              <a:endParaRPr lang="en-US"/>
            </a:p>
          </p:txBody>
        </p:sp>
        <p:sp>
          <p:nvSpPr>
            <p:cNvPr id="579" name="Freeform: Shape 578">
              <a:extLst>
                <a:ext uri="{FF2B5EF4-FFF2-40B4-BE49-F238E27FC236}">
                  <a16:creationId xmlns:a16="http://schemas.microsoft.com/office/drawing/2014/main" id="{2AA726C4-638C-E23E-72CD-A5BE8BC52C32}"/>
                </a:ext>
              </a:extLst>
            </p:cNvPr>
            <p:cNvSpPr/>
            <p:nvPr>
              <p:custDataLst>
                <p:tags r:id="rId507"/>
              </p:custDataLst>
            </p:nvPr>
          </p:nvSpPr>
          <p:spPr>
            <a:xfrm>
              <a:off x="11637361" y="8560249"/>
              <a:ext cx="26823" cy="26754"/>
            </a:xfrm>
            <a:custGeom>
              <a:avLst/>
              <a:gdLst>
                <a:gd name="connsiteX0" fmla="*/ 27181 w 26823"/>
                <a:gd name="connsiteY0" fmla="*/ 13616 h 26754"/>
                <a:gd name="connsiteX1" fmla="*/ 13769 w 26823"/>
                <a:gd name="connsiteY1" fmla="*/ 239 h 26754"/>
                <a:gd name="connsiteX2" fmla="*/ 357 w 26823"/>
                <a:gd name="connsiteY2" fmla="*/ 13616 h 26754"/>
                <a:gd name="connsiteX3" fmla="*/ 13769 w 26823"/>
                <a:gd name="connsiteY3" fmla="*/ 26993 h 26754"/>
                <a:gd name="connsiteX4" fmla="*/ 27181 w 26823"/>
                <a:gd name="connsiteY4" fmla="*/ 13616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181" y="13616"/>
                  </a:moveTo>
                  <a:cubicBezTo>
                    <a:pt x="27181" y="6296"/>
                    <a:pt x="21108" y="239"/>
                    <a:pt x="13769" y="239"/>
                  </a:cubicBezTo>
                  <a:cubicBezTo>
                    <a:pt x="6431" y="239"/>
                    <a:pt x="357" y="6296"/>
                    <a:pt x="357" y="13616"/>
                  </a:cubicBezTo>
                  <a:cubicBezTo>
                    <a:pt x="357" y="20935"/>
                    <a:pt x="6431" y="26993"/>
                    <a:pt x="13769" y="26993"/>
                  </a:cubicBezTo>
                  <a:cubicBezTo>
                    <a:pt x="21108" y="26993"/>
                    <a:pt x="27181" y="20935"/>
                    <a:pt x="27181" y="13616"/>
                  </a:cubicBezTo>
                  <a:close/>
                </a:path>
              </a:pathLst>
            </a:custGeom>
            <a:solidFill>
              <a:srgbClr val="000000"/>
            </a:solidFill>
            <a:ln w="25400"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id="{4D1ED7F9-E00B-35E5-470C-A4AEFD35D4D7}"/>
                </a:ext>
              </a:extLst>
            </p:cNvPr>
            <p:cNvSpPr/>
            <p:nvPr>
              <p:custDataLst>
                <p:tags r:id="rId508"/>
              </p:custDataLst>
            </p:nvPr>
          </p:nvSpPr>
          <p:spPr>
            <a:xfrm>
              <a:off x="11749827" y="8560249"/>
              <a:ext cx="26823" cy="26754"/>
            </a:xfrm>
            <a:custGeom>
              <a:avLst/>
              <a:gdLst>
                <a:gd name="connsiteX0" fmla="*/ 27185 w 26823"/>
                <a:gd name="connsiteY0" fmla="*/ 13616 h 26754"/>
                <a:gd name="connsiteX1" fmla="*/ 13773 w 26823"/>
                <a:gd name="connsiteY1" fmla="*/ 239 h 26754"/>
                <a:gd name="connsiteX2" fmla="*/ 362 w 26823"/>
                <a:gd name="connsiteY2" fmla="*/ 13616 h 26754"/>
                <a:gd name="connsiteX3" fmla="*/ 13773 w 26823"/>
                <a:gd name="connsiteY3" fmla="*/ 26993 h 26754"/>
                <a:gd name="connsiteX4" fmla="*/ 27185 w 26823"/>
                <a:gd name="connsiteY4" fmla="*/ 13616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185" y="13616"/>
                  </a:moveTo>
                  <a:cubicBezTo>
                    <a:pt x="27185" y="6296"/>
                    <a:pt x="21112" y="239"/>
                    <a:pt x="13773" y="239"/>
                  </a:cubicBezTo>
                  <a:cubicBezTo>
                    <a:pt x="6435" y="239"/>
                    <a:pt x="362" y="6296"/>
                    <a:pt x="362" y="13616"/>
                  </a:cubicBezTo>
                  <a:cubicBezTo>
                    <a:pt x="362" y="20935"/>
                    <a:pt x="6435" y="26993"/>
                    <a:pt x="13773" y="26993"/>
                  </a:cubicBezTo>
                  <a:cubicBezTo>
                    <a:pt x="21112" y="26993"/>
                    <a:pt x="27185" y="20935"/>
                    <a:pt x="27185" y="13616"/>
                  </a:cubicBezTo>
                  <a:close/>
                </a:path>
              </a:pathLst>
            </a:custGeom>
            <a:solidFill>
              <a:srgbClr val="000000"/>
            </a:solidFill>
            <a:ln w="25400"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id="{226FF8E2-5026-277C-43DF-1DB68D2A6F7B}"/>
                </a:ext>
              </a:extLst>
            </p:cNvPr>
            <p:cNvSpPr/>
            <p:nvPr>
              <p:custDataLst>
                <p:tags r:id="rId509"/>
              </p:custDataLst>
            </p:nvPr>
          </p:nvSpPr>
          <p:spPr>
            <a:xfrm>
              <a:off x="11862294" y="8560249"/>
              <a:ext cx="29606" cy="75467"/>
            </a:xfrm>
            <a:custGeom>
              <a:avLst/>
              <a:gdLst>
                <a:gd name="connsiteX0" fmla="*/ 29973 w 29606"/>
                <a:gd name="connsiteY0" fmla="*/ 26741 h 75467"/>
                <a:gd name="connsiteX1" fmla="*/ 13778 w 29606"/>
                <a:gd name="connsiteY1" fmla="*/ 239 h 75467"/>
                <a:gd name="connsiteX2" fmla="*/ 366 w 29606"/>
                <a:gd name="connsiteY2" fmla="*/ 13616 h 75467"/>
                <a:gd name="connsiteX3" fmla="*/ 13778 w 29606"/>
                <a:gd name="connsiteY3" fmla="*/ 26993 h 75467"/>
                <a:gd name="connsiteX4" fmla="*/ 22635 w 29606"/>
                <a:gd name="connsiteY4" fmla="*/ 23712 h 75467"/>
                <a:gd name="connsiteX5" fmla="*/ 23900 w 29606"/>
                <a:gd name="connsiteY5" fmla="*/ 22955 h 75467"/>
                <a:gd name="connsiteX6" fmla="*/ 24406 w 29606"/>
                <a:gd name="connsiteY6" fmla="*/ 26741 h 75467"/>
                <a:gd name="connsiteX7" fmla="*/ 7199 w 29606"/>
                <a:gd name="connsiteY7" fmla="*/ 68891 h 75467"/>
                <a:gd name="connsiteX8" fmla="*/ 4415 w 29606"/>
                <a:gd name="connsiteY8" fmla="*/ 72930 h 75467"/>
                <a:gd name="connsiteX9" fmla="*/ 6945 w 29606"/>
                <a:gd name="connsiteY9" fmla="*/ 75706 h 75467"/>
                <a:gd name="connsiteX10" fmla="*/ 29973 w 29606"/>
                <a:gd name="connsiteY10" fmla="*/ 26741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973" y="26741"/>
                  </a:moveTo>
                  <a:cubicBezTo>
                    <a:pt x="29973" y="10082"/>
                    <a:pt x="23647" y="239"/>
                    <a:pt x="13778" y="239"/>
                  </a:cubicBezTo>
                  <a:cubicBezTo>
                    <a:pt x="5427" y="239"/>
                    <a:pt x="366" y="6549"/>
                    <a:pt x="366" y="13616"/>
                  </a:cubicBezTo>
                  <a:cubicBezTo>
                    <a:pt x="366" y="20431"/>
                    <a:pt x="5427" y="26993"/>
                    <a:pt x="13778" y="26993"/>
                  </a:cubicBezTo>
                  <a:cubicBezTo>
                    <a:pt x="16814" y="26993"/>
                    <a:pt x="20104" y="25983"/>
                    <a:pt x="22635" y="23712"/>
                  </a:cubicBezTo>
                  <a:cubicBezTo>
                    <a:pt x="23394" y="23207"/>
                    <a:pt x="23647" y="22955"/>
                    <a:pt x="23900" y="22955"/>
                  </a:cubicBezTo>
                  <a:cubicBezTo>
                    <a:pt x="24153" y="22955"/>
                    <a:pt x="24406" y="23207"/>
                    <a:pt x="24406" y="26741"/>
                  </a:cubicBezTo>
                  <a:cubicBezTo>
                    <a:pt x="24406" y="45418"/>
                    <a:pt x="15549" y="60562"/>
                    <a:pt x="7199" y="68891"/>
                  </a:cubicBezTo>
                  <a:cubicBezTo>
                    <a:pt x="4415" y="71668"/>
                    <a:pt x="4415" y="72172"/>
                    <a:pt x="4415" y="72930"/>
                  </a:cubicBezTo>
                  <a:cubicBezTo>
                    <a:pt x="4415" y="74696"/>
                    <a:pt x="5680" y="75706"/>
                    <a:pt x="6945" y="75706"/>
                  </a:cubicBezTo>
                  <a:cubicBezTo>
                    <a:pt x="9729" y="75706"/>
                    <a:pt x="29973" y="56271"/>
                    <a:pt x="29973" y="26741"/>
                  </a:cubicBezTo>
                  <a:close/>
                </a:path>
              </a:pathLst>
            </a:custGeom>
            <a:solidFill>
              <a:srgbClr val="000000"/>
            </a:solidFill>
            <a:ln w="25400" cap="flat">
              <a:noFill/>
              <a:prstDash val="solid"/>
              <a:miter/>
            </a:ln>
          </p:spPr>
          <p:txBody>
            <a:bodyPr rtlCol="0" anchor="ctr"/>
            <a:lstStyle/>
            <a:p>
              <a:endParaRPr lang="en-US"/>
            </a:p>
          </p:txBody>
        </p:sp>
        <p:sp>
          <p:nvSpPr>
            <p:cNvPr id="582" name="Freeform: Shape 581">
              <a:extLst>
                <a:ext uri="{FF2B5EF4-FFF2-40B4-BE49-F238E27FC236}">
                  <a16:creationId xmlns:a16="http://schemas.microsoft.com/office/drawing/2014/main" id="{FC3AC9D6-EE89-7654-CCF8-8A084DF5ED37}"/>
                </a:ext>
              </a:extLst>
            </p:cNvPr>
            <p:cNvSpPr/>
            <p:nvPr>
              <p:custDataLst>
                <p:tags r:id="rId510"/>
              </p:custDataLst>
            </p:nvPr>
          </p:nvSpPr>
          <p:spPr>
            <a:xfrm>
              <a:off x="11944900" y="8475443"/>
              <a:ext cx="132092" cy="160525"/>
            </a:xfrm>
            <a:custGeom>
              <a:avLst/>
              <a:gdLst>
                <a:gd name="connsiteX0" fmla="*/ 19856 w 132092"/>
                <a:gd name="connsiteY0" fmla="*/ 142592 h 160525"/>
                <a:gd name="connsiteX1" fmla="*/ 6191 w 132092"/>
                <a:gd name="connsiteY1" fmla="*/ 152940 h 160525"/>
                <a:gd name="connsiteX2" fmla="*/ 371 w 132092"/>
                <a:gd name="connsiteY2" fmla="*/ 157736 h 160525"/>
                <a:gd name="connsiteX3" fmla="*/ 3660 w 132092"/>
                <a:gd name="connsiteY3" fmla="*/ 160764 h 160525"/>
                <a:gd name="connsiteX4" fmla="*/ 24917 w 132092"/>
                <a:gd name="connsiteY4" fmla="*/ 160007 h 160525"/>
                <a:gd name="connsiteX5" fmla="*/ 49969 w 132092"/>
                <a:gd name="connsiteY5" fmla="*/ 160764 h 160525"/>
                <a:gd name="connsiteX6" fmla="*/ 54523 w 132092"/>
                <a:gd name="connsiteY6" fmla="*/ 155716 h 160525"/>
                <a:gd name="connsiteX7" fmla="*/ 48450 w 132092"/>
                <a:gd name="connsiteY7" fmla="*/ 152940 h 160525"/>
                <a:gd name="connsiteX8" fmla="*/ 35798 w 132092"/>
                <a:gd name="connsiteY8" fmla="*/ 148902 h 160525"/>
                <a:gd name="connsiteX9" fmla="*/ 48197 w 132092"/>
                <a:gd name="connsiteY9" fmla="*/ 98422 h 160525"/>
                <a:gd name="connsiteX10" fmla="*/ 71478 w 132092"/>
                <a:gd name="connsiteY10" fmla="*/ 114575 h 160525"/>
                <a:gd name="connsiteX11" fmla="*/ 132463 w 132092"/>
                <a:gd name="connsiteY11" fmla="*/ 40623 h 160525"/>
                <a:gd name="connsiteX12" fmla="*/ 98807 w 132092"/>
                <a:gd name="connsiteY12" fmla="*/ 239 h 160525"/>
                <a:gd name="connsiteX13" fmla="*/ 65658 w 132092"/>
                <a:gd name="connsiteY13" fmla="*/ 19169 h 160525"/>
                <a:gd name="connsiteX14" fmla="*/ 42883 w 132092"/>
                <a:gd name="connsiteY14" fmla="*/ 239 h 160525"/>
                <a:gd name="connsiteX15" fmla="*/ 24157 w 132092"/>
                <a:gd name="connsiteY15" fmla="*/ 14625 h 160525"/>
                <a:gd name="connsiteX16" fmla="*/ 16313 w 132092"/>
                <a:gd name="connsiteY16" fmla="*/ 39108 h 160525"/>
                <a:gd name="connsiteX17" fmla="*/ 19349 w 132092"/>
                <a:gd name="connsiteY17" fmla="*/ 41632 h 160525"/>
                <a:gd name="connsiteX18" fmla="*/ 23651 w 132092"/>
                <a:gd name="connsiteY18" fmla="*/ 35827 h 160525"/>
                <a:gd name="connsiteX19" fmla="*/ 42124 w 132092"/>
                <a:gd name="connsiteY19" fmla="*/ 5791 h 160525"/>
                <a:gd name="connsiteX20" fmla="*/ 49969 w 132092"/>
                <a:gd name="connsiteY20" fmla="*/ 17402 h 160525"/>
                <a:gd name="connsiteX21" fmla="*/ 48197 w 132092"/>
                <a:gd name="connsiteY21" fmla="*/ 30274 h 160525"/>
                <a:gd name="connsiteX22" fmla="*/ 19856 w 132092"/>
                <a:gd name="connsiteY22" fmla="*/ 142592 h 160525"/>
                <a:gd name="connsiteX23" fmla="*/ 64392 w 132092"/>
                <a:gd name="connsiteY23" fmla="*/ 33051 h 160525"/>
                <a:gd name="connsiteX24" fmla="*/ 77551 w 132092"/>
                <a:gd name="connsiteY24" fmla="*/ 15383 h 160525"/>
                <a:gd name="connsiteX25" fmla="*/ 98048 w 132092"/>
                <a:gd name="connsiteY25" fmla="*/ 5791 h 160525"/>
                <a:gd name="connsiteX26" fmla="*/ 114244 w 132092"/>
                <a:gd name="connsiteY26" fmla="*/ 29517 h 160525"/>
                <a:gd name="connsiteX27" fmla="*/ 101338 w 132092"/>
                <a:gd name="connsiteY27" fmla="*/ 83026 h 160525"/>
                <a:gd name="connsiteX28" fmla="*/ 71225 w 132092"/>
                <a:gd name="connsiteY28" fmla="*/ 109023 h 160525"/>
                <a:gd name="connsiteX29" fmla="*/ 51234 w 132092"/>
                <a:gd name="connsiteY29" fmla="*/ 86559 h 160525"/>
                <a:gd name="connsiteX30" fmla="*/ 51993 w 132092"/>
                <a:gd name="connsiteY30" fmla="*/ 82521 h 160525"/>
                <a:gd name="connsiteX31" fmla="*/ 64392 w 132092"/>
                <a:gd name="connsiteY31" fmla="*/ 33051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856" y="142592"/>
                  </a:moveTo>
                  <a:cubicBezTo>
                    <a:pt x="17831" y="151173"/>
                    <a:pt x="17325" y="152940"/>
                    <a:pt x="6191" y="152940"/>
                  </a:cubicBezTo>
                  <a:cubicBezTo>
                    <a:pt x="3154" y="152940"/>
                    <a:pt x="371" y="152940"/>
                    <a:pt x="371" y="157736"/>
                  </a:cubicBezTo>
                  <a:cubicBezTo>
                    <a:pt x="371" y="159755"/>
                    <a:pt x="1636" y="160764"/>
                    <a:pt x="3660" y="160764"/>
                  </a:cubicBezTo>
                  <a:cubicBezTo>
                    <a:pt x="10493" y="160764"/>
                    <a:pt x="17831" y="160007"/>
                    <a:pt x="24917" y="160007"/>
                  </a:cubicBezTo>
                  <a:cubicBezTo>
                    <a:pt x="33267" y="160007"/>
                    <a:pt x="41871" y="160764"/>
                    <a:pt x="49969" y="160764"/>
                  </a:cubicBezTo>
                  <a:cubicBezTo>
                    <a:pt x="51234" y="160764"/>
                    <a:pt x="54523" y="160764"/>
                    <a:pt x="54523" y="155716"/>
                  </a:cubicBezTo>
                  <a:cubicBezTo>
                    <a:pt x="54523" y="152940"/>
                    <a:pt x="51993" y="152940"/>
                    <a:pt x="48450" y="152940"/>
                  </a:cubicBezTo>
                  <a:cubicBezTo>
                    <a:pt x="35798" y="152940"/>
                    <a:pt x="35798" y="151173"/>
                    <a:pt x="35798" y="148902"/>
                  </a:cubicBezTo>
                  <a:cubicBezTo>
                    <a:pt x="35798" y="145873"/>
                    <a:pt x="46426" y="104732"/>
                    <a:pt x="48197" y="98422"/>
                  </a:cubicBezTo>
                  <a:cubicBezTo>
                    <a:pt x="51487" y="105741"/>
                    <a:pt x="58572" y="114575"/>
                    <a:pt x="71478" y="114575"/>
                  </a:cubicBezTo>
                  <a:cubicBezTo>
                    <a:pt x="100832" y="114575"/>
                    <a:pt x="132463" y="77725"/>
                    <a:pt x="132463" y="40623"/>
                  </a:cubicBezTo>
                  <a:cubicBezTo>
                    <a:pt x="132463" y="16897"/>
                    <a:pt x="118039" y="239"/>
                    <a:pt x="98807" y="239"/>
                  </a:cubicBezTo>
                  <a:cubicBezTo>
                    <a:pt x="86155" y="239"/>
                    <a:pt x="74008" y="9325"/>
                    <a:pt x="65658" y="19169"/>
                  </a:cubicBezTo>
                  <a:cubicBezTo>
                    <a:pt x="63127" y="5539"/>
                    <a:pt x="52246" y="239"/>
                    <a:pt x="42883" y="239"/>
                  </a:cubicBezTo>
                  <a:cubicBezTo>
                    <a:pt x="31243" y="239"/>
                    <a:pt x="26435" y="10082"/>
                    <a:pt x="24157" y="14625"/>
                  </a:cubicBezTo>
                  <a:cubicBezTo>
                    <a:pt x="19602" y="23207"/>
                    <a:pt x="16313" y="38351"/>
                    <a:pt x="16313" y="39108"/>
                  </a:cubicBezTo>
                  <a:cubicBezTo>
                    <a:pt x="16313" y="41632"/>
                    <a:pt x="18843" y="41632"/>
                    <a:pt x="19349" y="41632"/>
                  </a:cubicBezTo>
                  <a:cubicBezTo>
                    <a:pt x="21880" y="41632"/>
                    <a:pt x="22133" y="41380"/>
                    <a:pt x="23651" y="35827"/>
                  </a:cubicBezTo>
                  <a:cubicBezTo>
                    <a:pt x="27953" y="17907"/>
                    <a:pt x="33014" y="5791"/>
                    <a:pt x="42124" y="5791"/>
                  </a:cubicBezTo>
                  <a:cubicBezTo>
                    <a:pt x="46426" y="5791"/>
                    <a:pt x="49969" y="7811"/>
                    <a:pt x="49969" y="17402"/>
                  </a:cubicBezTo>
                  <a:cubicBezTo>
                    <a:pt x="49969" y="23207"/>
                    <a:pt x="49209" y="25983"/>
                    <a:pt x="48197" y="30274"/>
                  </a:cubicBezTo>
                  <a:lnTo>
                    <a:pt x="19856" y="142592"/>
                  </a:lnTo>
                  <a:close/>
                  <a:moveTo>
                    <a:pt x="64392" y="33051"/>
                  </a:moveTo>
                  <a:cubicBezTo>
                    <a:pt x="66164" y="26236"/>
                    <a:pt x="72996" y="19169"/>
                    <a:pt x="77551" y="15383"/>
                  </a:cubicBezTo>
                  <a:cubicBezTo>
                    <a:pt x="86408" y="7558"/>
                    <a:pt x="93746" y="5791"/>
                    <a:pt x="98048" y="5791"/>
                  </a:cubicBezTo>
                  <a:cubicBezTo>
                    <a:pt x="108170" y="5791"/>
                    <a:pt x="114244" y="14625"/>
                    <a:pt x="114244" y="29517"/>
                  </a:cubicBezTo>
                  <a:cubicBezTo>
                    <a:pt x="114244" y="44408"/>
                    <a:pt x="105893" y="73434"/>
                    <a:pt x="101338" y="83026"/>
                  </a:cubicBezTo>
                  <a:cubicBezTo>
                    <a:pt x="92734" y="100693"/>
                    <a:pt x="80588" y="109023"/>
                    <a:pt x="71225" y="109023"/>
                  </a:cubicBezTo>
                  <a:cubicBezTo>
                    <a:pt x="54523" y="109023"/>
                    <a:pt x="51234" y="88074"/>
                    <a:pt x="51234" y="86559"/>
                  </a:cubicBezTo>
                  <a:cubicBezTo>
                    <a:pt x="51234" y="86054"/>
                    <a:pt x="51234" y="85550"/>
                    <a:pt x="51993" y="82521"/>
                  </a:cubicBezTo>
                  <a:lnTo>
                    <a:pt x="64392" y="33051"/>
                  </a:lnTo>
                  <a:close/>
                </a:path>
              </a:pathLst>
            </a:custGeom>
            <a:solidFill>
              <a:srgbClr val="000000"/>
            </a:solidFill>
            <a:ln w="25400" cap="flat">
              <a:noFill/>
              <a:prstDash val="solid"/>
              <a:miter/>
            </a:ln>
          </p:spPr>
          <p:txBody>
            <a:bodyPr rtlCol="0" anchor="ctr"/>
            <a:lstStyle/>
            <a:p>
              <a:endParaRPr lang="en-US"/>
            </a:p>
          </p:txBody>
        </p:sp>
        <p:sp>
          <p:nvSpPr>
            <p:cNvPr id="583" name="Freeform: Shape 582">
              <a:extLst>
                <a:ext uri="{FF2B5EF4-FFF2-40B4-BE49-F238E27FC236}">
                  <a16:creationId xmlns:a16="http://schemas.microsoft.com/office/drawing/2014/main" id="{19860629-16B9-6600-7A52-BF90D152DCD6}"/>
                </a:ext>
              </a:extLst>
            </p:cNvPr>
            <p:cNvSpPr/>
            <p:nvPr>
              <p:custDataLst>
                <p:tags r:id="rId511"/>
              </p:custDataLst>
            </p:nvPr>
          </p:nvSpPr>
          <p:spPr>
            <a:xfrm>
              <a:off x="12093599" y="8502247"/>
              <a:ext cx="87150" cy="124382"/>
            </a:xfrm>
            <a:custGeom>
              <a:avLst/>
              <a:gdLst>
                <a:gd name="connsiteX0" fmla="*/ 42534 w 87150"/>
                <a:gd name="connsiteY0" fmla="*/ 5541 h 124382"/>
                <a:gd name="connsiteX1" fmla="*/ 43242 w 87150"/>
                <a:gd name="connsiteY1" fmla="*/ 2714 h 124382"/>
                <a:gd name="connsiteX2" fmla="*/ 40408 w 87150"/>
                <a:gd name="connsiteY2" fmla="*/ 240 h 124382"/>
                <a:gd name="connsiteX3" fmla="*/ 17735 w 87150"/>
                <a:gd name="connsiteY3" fmla="*/ 2007 h 124382"/>
                <a:gd name="connsiteX4" fmla="*/ 13838 w 87150"/>
                <a:gd name="connsiteY4" fmla="*/ 6071 h 124382"/>
                <a:gd name="connsiteX5" fmla="*/ 18443 w 87150"/>
                <a:gd name="connsiteY5" fmla="*/ 8544 h 124382"/>
                <a:gd name="connsiteX6" fmla="*/ 26946 w 87150"/>
                <a:gd name="connsiteY6" fmla="*/ 11194 h 124382"/>
                <a:gd name="connsiteX7" fmla="*/ 26237 w 87150"/>
                <a:gd name="connsiteY7" fmla="*/ 15081 h 124382"/>
                <a:gd name="connsiteX8" fmla="*/ 1261 w 87150"/>
                <a:gd name="connsiteY8" fmla="*/ 115082 h 124382"/>
                <a:gd name="connsiteX9" fmla="*/ 376 w 87150"/>
                <a:gd name="connsiteY9" fmla="*/ 118969 h 124382"/>
                <a:gd name="connsiteX10" fmla="*/ 6398 w 87150"/>
                <a:gd name="connsiteY10" fmla="*/ 124622 h 124382"/>
                <a:gd name="connsiteX11" fmla="*/ 14546 w 87150"/>
                <a:gd name="connsiteY11" fmla="*/ 117202 h 124382"/>
                <a:gd name="connsiteX12" fmla="*/ 23226 w 87150"/>
                <a:gd name="connsiteY12" fmla="*/ 82926 h 124382"/>
                <a:gd name="connsiteX13" fmla="*/ 45899 w 87150"/>
                <a:gd name="connsiteY13" fmla="*/ 97414 h 124382"/>
                <a:gd name="connsiteX14" fmla="*/ 45545 w 87150"/>
                <a:gd name="connsiteY14" fmla="*/ 100947 h 124382"/>
                <a:gd name="connsiteX15" fmla="*/ 44837 w 87150"/>
                <a:gd name="connsiteY15" fmla="*/ 106424 h 124382"/>
                <a:gd name="connsiteX16" fmla="*/ 63613 w 87150"/>
                <a:gd name="connsiteY16" fmla="*/ 124622 h 124382"/>
                <a:gd name="connsiteX17" fmla="*/ 86109 w 87150"/>
                <a:gd name="connsiteY17" fmla="*/ 97590 h 124382"/>
                <a:gd name="connsiteX18" fmla="*/ 83275 w 87150"/>
                <a:gd name="connsiteY18" fmla="*/ 95294 h 124382"/>
                <a:gd name="connsiteX19" fmla="*/ 79732 w 87150"/>
                <a:gd name="connsiteY19" fmla="*/ 99534 h 124382"/>
                <a:gd name="connsiteX20" fmla="*/ 64144 w 87150"/>
                <a:gd name="connsiteY20" fmla="*/ 119675 h 124382"/>
                <a:gd name="connsiteX21" fmla="*/ 57945 w 87150"/>
                <a:gd name="connsiteY21" fmla="*/ 110488 h 124382"/>
                <a:gd name="connsiteX22" fmla="*/ 59008 w 87150"/>
                <a:gd name="connsiteY22" fmla="*/ 102537 h 124382"/>
                <a:gd name="connsiteX23" fmla="*/ 59893 w 87150"/>
                <a:gd name="connsiteY23" fmla="*/ 97060 h 124382"/>
                <a:gd name="connsiteX24" fmla="*/ 31197 w 87150"/>
                <a:gd name="connsiteY24" fmla="*/ 78332 h 124382"/>
                <a:gd name="connsiteX25" fmla="*/ 45899 w 87150"/>
                <a:gd name="connsiteY25" fmla="*/ 66672 h 124382"/>
                <a:gd name="connsiteX26" fmla="*/ 73710 w 87150"/>
                <a:gd name="connsiteY26" fmla="*/ 49887 h 124382"/>
                <a:gd name="connsiteX27" fmla="*/ 79555 w 87150"/>
                <a:gd name="connsiteY27" fmla="*/ 52184 h 124382"/>
                <a:gd name="connsiteX28" fmla="*/ 70344 w 87150"/>
                <a:gd name="connsiteY28" fmla="*/ 62078 h 124382"/>
                <a:gd name="connsiteX29" fmla="*/ 77430 w 87150"/>
                <a:gd name="connsiteY29" fmla="*/ 68615 h 124382"/>
                <a:gd name="connsiteX30" fmla="*/ 87526 w 87150"/>
                <a:gd name="connsiteY30" fmla="*/ 57308 h 124382"/>
                <a:gd name="connsiteX31" fmla="*/ 73887 w 87150"/>
                <a:gd name="connsiteY31" fmla="*/ 44940 h 124382"/>
                <a:gd name="connsiteX32" fmla="*/ 45545 w 87150"/>
                <a:gd name="connsiteY32" fmla="*/ 60488 h 124382"/>
                <a:gd name="connsiteX33" fmla="*/ 24997 w 87150"/>
                <a:gd name="connsiteY33" fmla="*/ 76036 h 124382"/>
                <a:gd name="connsiteX34" fmla="*/ 42534 w 87150"/>
                <a:gd name="connsiteY34" fmla="*/ 5541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534" y="5541"/>
                  </a:moveTo>
                  <a:cubicBezTo>
                    <a:pt x="42711" y="5187"/>
                    <a:pt x="43242" y="2890"/>
                    <a:pt x="43242" y="2714"/>
                  </a:cubicBezTo>
                  <a:cubicBezTo>
                    <a:pt x="43242" y="1830"/>
                    <a:pt x="42534" y="240"/>
                    <a:pt x="40408" y="240"/>
                  </a:cubicBezTo>
                  <a:cubicBezTo>
                    <a:pt x="36866" y="240"/>
                    <a:pt x="22163" y="1654"/>
                    <a:pt x="17735" y="2007"/>
                  </a:cubicBezTo>
                  <a:cubicBezTo>
                    <a:pt x="16318" y="2184"/>
                    <a:pt x="13838" y="2360"/>
                    <a:pt x="13838" y="6071"/>
                  </a:cubicBezTo>
                  <a:cubicBezTo>
                    <a:pt x="13838" y="8544"/>
                    <a:pt x="16318" y="8544"/>
                    <a:pt x="18443" y="8544"/>
                  </a:cubicBezTo>
                  <a:cubicBezTo>
                    <a:pt x="26946" y="8544"/>
                    <a:pt x="26946" y="9781"/>
                    <a:pt x="26946" y="11194"/>
                  </a:cubicBezTo>
                  <a:cubicBezTo>
                    <a:pt x="26946" y="12431"/>
                    <a:pt x="26592" y="13491"/>
                    <a:pt x="26237" y="15081"/>
                  </a:cubicBezTo>
                  <a:lnTo>
                    <a:pt x="1261" y="115082"/>
                  </a:lnTo>
                  <a:cubicBezTo>
                    <a:pt x="376" y="118262"/>
                    <a:pt x="376" y="118615"/>
                    <a:pt x="376" y="118969"/>
                  </a:cubicBezTo>
                  <a:cubicBezTo>
                    <a:pt x="376" y="121619"/>
                    <a:pt x="2501" y="124622"/>
                    <a:pt x="6398" y="124622"/>
                  </a:cubicBezTo>
                  <a:cubicBezTo>
                    <a:pt x="11181" y="124622"/>
                    <a:pt x="13484" y="121089"/>
                    <a:pt x="14546" y="117202"/>
                  </a:cubicBezTo>
                  <a:cubicBezTo>
                    <a:pt x="14901" y="116495"/>
                    <a:pt x="22518" y="85400"/>
                    <a:pt x="23226" y="82926"/>
                  </a:cubicBezTo>
                  <a:cubicBezTo>
                    <a:pt x="35803" y="84163"/>
                    <a:pt x="45899" y="88226"/>
                    <a:pt x="45899" y="97414"/>
                  </a:cubicBezTo>
                  <a:cubicBezTo>
                    <a:pt x="45899" y="98297"/>
                    <a:pt x="45899" y="99181"/>
                    <a:pt x="45545" y="100947"/>
                  </a:cubicBezTo>
                  <a:cubicBezTo>
                    <a:pt x="44837" y="103598"/>
                    <a:pt x="44837" y="104481"/>
                    <a:pt x="44837" y="106424"/>
                  </a:cubicBezTo>
                  <a:cubicBezTo>
                    <a:pt x="44837" y="118969"/>
                    <a:pt x="55111" y="124622"/>
                    <a:pt x="63613" y="124622"/>
                  </a:cubicBezTo>
                  <a:cubicBezTo>
                    <a:pt x="80795" y="124622"/>
                    <a:pt x="86109" y="97767"/>
                    <a:pt x="86109" y="97590"/>
                  </a:cubicBezTo>
                  <a:cubicBezTo>
                    <a:pt x="86109" y="95294"/>
                    <a:pt x="83807" y="95294"/>
                    <a:pt x="83275" y="95294"/>
                  </a:cubicBezTo>
                  <a:cubicBezTo>
                    <a:pt x="80795" y="95294"/>
                    <a:pt x="80618" y="96177"/>
                    <a:pt x="79732" y="99534"/>
                  </a:cubicBezTo>
                  <a:cubicBezTo>
                    <a:pt x="77607" y="107131"/>
                    <a:pt x="72824" y="119675"/>
                    <a:pt x="64144" y="119675"/>
                  </a:cubicBezTo>
                  <a:cubicBezTo>
                    <a:pt x="59362" y="119675"/>
                    <a:pt x="57945" y="115258"/>
                    <a:pt x="57945" y="110488"/>
                  </a:cubicBezTo>
                  <a:cubicBezTo>
                    <a:pt x="57945" y="107484"/>
                    <a:pt x="57945" y="107131"/>
                    <a:pt x="59008" y="102537"/>
                  </a:cubicBezTo>
                  <a:cubicBezTo>
                    <a:pt x="59185" y="102007"/>
                    <a:pt x="59893" y="99004"/>
                    <a:pt x="59893" y="97060"/>
                  </a:cubicBezTo>
                  <a:cubicBezTo>
                    <a:pt x="59893" y="81336"/>
                    <a:pt x="38637" y="78862"/>
                    <a:pt x="31197" y="78332"/>
                  </a:cubicBezTo>
                  <a:cubicBezTo>
                    <a:pt x="36334" y="75152"/>
                    <a:pt x="42888" y="69322"/>
                    <a:pt x="45899" y="66672"/>
                  </a:cubicBezTo>
                  <a:cubicBezTo>
                    <a:pt x="54933" y="58191"/>
                    <a:pt x="63790" y="49887"/>
                    <a:pt x="73710" y="49887"/>
                  </a:cubicBezTo>
                  <a:cubicBezTo>
                    <a:pt x="75835" y="49887"/>
                    <a:pt x="78138" y="50417"/>
                    <a:pt x="79555" y="52184"/>
                  </a:cubicBezTo>
                  <a:cubicBezTo>
                    <a:pt x="71938" y="53421"/>
                    <a:pt x="70344" y="59428"/>
                    <a:pt x="70344" y="62078"/>
                  </a:cubicBezTo>
                  <a:cubicBezTo>
                    <a:pt x="70344" y="65965"/>
                    <a:pt x="73356" y="68615"/>
                    <a:pt x="77430" y="68615"/>
                  </a:cubicBezTo>
                  <a:cubicBezTo>
                    <a:pt x="82212" y="68615"/>
                    <a:pt x="87526" y="64728"/>
                    <a:pt x="87526" y="57308"/>
                  </a:cubicBezTo>
                  <a:cubicBezTo>
                    <a:pt x="87526" y="51477"/>
                    <a:pt x="83275" y="44940"/>
                    <a:pt x="73887" y="44940"/>
                  </a:cubicBezTo>
                  <a:cubicBezTo>
                    <a:pt x="63790" y="44940"/>
                    <a:pt x="54579" y="52184"/>
                    <a:pt x="45545" y="60488"/>
                  </a:cubicBezTo>
                  <a:cubicBezTo>
                    <a:pt x="38105" y="67555"/>
                    <a:pt x="32260" y="73032"/>
                    <a:pt x="24997" y="76036"/>
                  </a:cubicBezTo>
                  <a:lnTo>
                    <a:pt x="42534" y="5541"/>
                  </a:lnTo>
                  <a:close/>
                </a:path>
              </a:pathLst>
            </a:custGeom>
            <a:solidFill>
              <a:srgbClr val="000000"/>
            </a:solidFill>
            <a:ln w="25400"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id="{D569F56B-43DB-D78D-5BBA-815DB979FDA3}"/>
                </a:ext>
              </a:extLst>
            </p:cNvPr>
            <p:cNvSpPr/>
            <p:nvPr>
              <p:custDataLst>
                <p:tags r:id="rId512"/>
              </p:custDataLst>
            </p:nvPr>
          </p:nvSpPr>
          <p:spPr>
            <a:xfrm>
              <a:off x="12218737" y="8397704"/>
              <a:ext cx="56430" cy="252398"/>
            </a:xfrm>
            <a:custGeom>
              <a:avLst/>
              <a:gdLst>
                <a:gd name="connsiteX0" fmla="*/ 55546 w 56430"/>
                <a:gd name="connsiteY0" fmla="*/ 130729 h 252398"/>
                <a:gd name="connsiteX1" fmla="*/ 56811 w 56430"/>
                <a:gd name="connsiteY1" fmla="*/ 126438 h 252398"/>
                <a:gd name="connsiteX2" fmla="*/ 55546 w 56430"/>
                <a:gd name="connsiteY2" fmla="*/ 122147 h 252398"/>
                <a:gd name="connsiteX3" fmla="*/ 11262 w 56430"/>
                <a:gd name="connsiteY3" fmla="*/ 6044 h 252398"/>
                <a:gd name="connsiteX4" fmla="*/ 5442 w 56430"/>
                <a:gd name="connsiteY4" fmla="*/ 239 h 252398"/>
                <a:gd name="connsiteX5" fmla="*/ 381 w 56430"/>
                <a:gd name="connsiteY5" fmla="*/ 5287 h 252398"/>
                <a:gd name="connsiteX6" fmla="*/ 1646 w 56430"/>
                <a:gd name="connsiteY6" fmla="*/ 9325 h 252398"/>
                <a:gd name="connsiteX7" fmla="*/ 46436 w 56430"/>
                <a:gd name="connsiteY7" fmla="*/ 126438 h 252398"/>
                <a:gd name="connsiteX8" fmla="*/ 1646 w 56430"/>
                <a:gd name="connsiteY8" fmla="*/ 243046 h 252398"/>
                <a:gd name="connsiteX9" fmla="*/ 381 w 56430"/>
                <a:gd name="connsiteY9" fmla="*/ 247590 h 252398"/>
                <a:gd name="connsiteX10" fmla="*/ 5442 w 56430"/>
                <a:gd name="connsiteY10" fmla="*/ 252638 h 252398"/>
                <a:gd name="connsiteX11" fmla="*/ 10756 w 56430"/>
                <a:gd name="connsiteY11" fmla="*/ 247590 h 252398"/>
                <a:gd name="connsiteX12" fmla="*/ 55546 w 56430"/>
                <a:gd name="connsiteY12" fmla="*/ 130729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546" y="130729"/>
                  </a:moveTo>
                  <a:cubicBezTo>
                    <a:pt x="56811" y="127700"/>
                    <a:pt x="56811" y="127195"/>
                    <a:pt x="56811" y="126438"/>
                  </a:cubicBezTo>
                  <a:cubicBezTo>
                    <a:pt x="56811" y="125681"/>
                    <a:pt x="56811" y="125176"/>
                    <a:pt x="55546" y="122147"/>
                  </a:cubicBezTo>
                  <a:lnTo>
                    <a:pt x="11262" y="6044"/>
                  </a:lnTo>
                  <a:cubicBezTo>
                    <a:pt x="9743" y="1753"/>
                    <a:pt x="8225" y="239"/>
                    <a:pt x="5442" y="239"/>
                  </a:cubicBezTo>
                  <a:cubicBezTo>
                    <a:pt x="2658" y="239"/>
                    <a:pt x="381" y="2510"/>
                    <a:pt x="381" y="5287"/>
                  </a:cubicBezTo>
                  <a:cubicBezTo>
                    <a:pt x="381" y="6044"/>
                    <a:pt x="381" y="6549"/>
                    <a:pt x="1646" y="9325"/>
                  </a:cubicBezTo>
                  <a:lnTo>
                    <a:pt x="46436" y="126438"/>
                  </a:lnTo>
                  <a:lnTo>
                    <a:pt x="1646" y="243046"/>
                  </a:lnTo>
                  <a:cubicBezTo>
                    <a:pt x="381" y="245823"/>
                    <a:pt x="381" y="246328"/>
                    <a:pt x="381" y="247590"/>
                  </a:cubicBezTo>
                  <a:cubicBezTo>
                    <a:pt x="381" y="250366"/>
                    <a:pt x="2658" y="252638"/>
                    <a:pt x="5442" y="252638"/>
                  </a:cubicBezTo>
                  <a:cubicBezTo>
                    <a:pt x="8731" y="252638"/>
                    <a:pt x="9743" y="250114"/>
                    <a:pt x="10756" y="247590"/>
                  </a:cubicBezTo>
                  <a:lnTo>
                    <a:pt x="55546" y="130729"/>
                  </a:lnTo>
                  <a:close/>
                </a:path>
              </a:pathLst>
            </a:custGeom>
            <a:solidFill>
              <a:srgbClr val="000000"/>
            </a:solidFill>
            <a:ln w="25400"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id="{632EB838-9D95-7B08-D1B4-30140BAF70EC}"/>
                </a:ext>
              </a:extLst>
            </p:cNvPr>
            <p:cNvSpPr/>
            <p:nvPr>
              <p:custDataLst>
                <p:tags r:id="rId513"/>
              </p:custDataLst>
            </p:nvPr>
          </p:nvSpPr>
          <p:spPr>
            <a:xfrm>
              <a:off x="12305177" y="8585690"/>
              <a:ext cx="85910" cy="116254"/>
            </a:xfrm>
            <a:custGeom>
              <a:avLst/>
              <a:gdLst>
                <a:gd name="connsiteX0" fmla="*/ 35989 w 85910"/>
                <a:gd name="connsiteY0" fmla="*/ 116496 h 116254"/>
                <a:gd name="connsiteX1" fmla="*/ 43606 w 85910"/>
                <a:gd name="connsiteY1" fmla="*/ 110666 h 116254"/>
                <a:gd name="connsiteX2" fmla="*/ 35989 w 85910"/>
                <a:gd name="connsiteY2" fmla="*/ 104836 h 116254"/>
                <a:gd name="connsiteX3" fmla="*/ 28727 w 85910"/>
                <a:gd name="connsiteY3" fmla="*/ 104836 h 116254"/>
                <a:gd name="connsiteX4" fmla="*/ 28727 w 85910"/>
                <a:gd name="connsiteY4" fmla="*/ 69853 h 116254"/>
                <a:gd name="connsiteX5" fmla="*/ 48920 w 85910"/>
                <a:gd name="connsiteY5" fmla="*/ 78157 h 116254"/>
                <a:gd name="connsiteX6" fmla="*/ 86296 w 85910"/>
                <a:gd name="connsiteY6" fmla="*/ 39111 h 116254"/>
                <a:gd name="connsiteX7" fmla="*/ 50691 w 85910"/>
                <a:gd name="connsiteY7" fmla="*/ 241 h 116254"/>
                <a:gd name="connsiteX8" fmla="*/ 28727 w 85910"/>
                <a:gd name="connsiteY8" fmla="*/ 8192 h 116254"/>
                <a:gd name="connsiteX9" fmla="*/ 21110 w 85910"/>
                <a:gd name="connsiteY9" fmla="*/ 1125 h 116254"/>
                <a:gd name="connsiteX10" fmla="*/ 8002 w 85910"/>
                <a:gd name="connsiteY10" fmla="*/ 1125 h 116254"/>
                <a:gd name="connsiteX11" fmla="*/ 385 w 85910"/>
                <a:gd name="connsiteY11" fmla="*/ 6955 h 116254"/>
                <a:gd name="connsiteX12" fmla="*/ 8002 w 85910"/>
                <a:gd name="connsiteY12" fmla="*/ 12786 h 116254"/>
                <a:gd name="connsiteX13" fmla="*/ 15264 w 85910"/>
                <a:gd name="connsiteY13" fmla="*/ 12786 h 116254"/>
                <a:gd name="connsiteX14" fmla="*/ 15264 w 85910"/>
                <a:gd name="connsiteY14" fmla="*/ 104836 h 116254"/>
                <a:gd name="connsiteX15" fmla="*/ 8002 w 85910"/>
                <a:gd name="connsiteY15" fmla="*/ 104836 h 116254"/>
                <a:gd name="connsiteX16" fmla="*/ 385 w 85910"/>
                <a:gd name="connsiteY16" fmla="*/ 110666 h 116254"/>
                <a:gd name="connsiteX17" fmla="*/ 8002 w 85910"/>
                <a:gd name="connsiteY17" fmla="*/ 116496 h 116254"/>
                <a:gd name="connsiteX18" fmla="*/ 35989 w 85910"/>
                <a:gd name="connsiteY18" fmla="*/ 116496 h 116254"/>
                <a:gd name="connsiteX19" fmla="*/ 28727 w 85910"/>
                <a:gd name="connsiteY19" fmla="*/ 30807 h 116254"/>
                <a:gd name="connsiteX20" fmla="*/ 49983 w 85910"/>
                <a:gd name="connsiteY20" fmla="*/ 11902 h 116254"/>
                <a:gd name="connsiteX21" fmla="*/ 72833 w 85910"/>
                <a:gd name="connsiteY21" fmla="*/ 39111 h 116254"/>
                <a:gd name="connsiteX22" fmla="*/ 48389 w 85910"/>
                <a:gd name="connsiteY22" fmla="*/ 66496 h 116254"/>
                <a:gd name="connsiteX23" fmla="*/ 28727 w 85910"/>
                <a:gd name="connsiteY23" fmla="*/ 42998 h 116254"/>
                <a:gd name="connsiteX24" fmla="*/ 28727 w 85910"/>
                <a:gd name="connsiteY24" fmla="*/ 30807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989" y="116496"/>
                  </a:moveTo>
                  <a:cubicBezTo>
                    <a:pt x="38823" y="116496"/>
                    <a:pt x="43606" y="116496"/>
                    <a:pt x="43606" y="110666"/>
                  </a:cubicBezTo>
                  <a:cubicBezTo>
                    <a:pt x="43606" y="104836"/>
                    <a:pt x="38823" y="104836"/>
                    <a:pt x="35989" y="104836"/>
                  </a:cubicBezTo>
                  <a:lnTo>
                    <a:pt x="28727" y="104836"/>
                  </a:lnTo>
                  <a:lnTo>
                    <a:pt x="28727" y="69853"/>
                  </a:lnTo>
                  <a:cubicBezTo>
                    <a:pt x="34218" y="75153"/>
                    <a:pt x="41126" y="78157"/>
                    <a:pt x="48920" y="78157"/>
                  </a:cubicBezTo>
                  <a:cubicBezTo>
                    <a:pt x="68582" y="78157"/>
                    <a:pt x="86296" y="61549"/>
                    <a:pt x="86296" y="39111"/>
                  </a:cubicBezTo>
                  <a:cubicBezTo>
                    <a:pt x="86296" y="17733"/>
                    <a:pt x="70531" y="241"/>
                    <a:pt x="50691" y="241"/>
                  </a:cubicBezTo>
                  <a:cubicBezTo>
                    <a:pt x="42366" y="241"/>
                    <a:pt x="35103" y="3245"/>
                    <a:pt x="28727" y="8192"/>
                  </a:cubicBezTo>
                  <a:cubicBezTo>
                    <a:pt x="28727" y="1125"/>
                    <a:pt x="24830" y="1125"/>
                    <a:pt x="21110" y="1125"/>
                  </a:cubicBezTo>
                  <a:lnTo>
                    <a:pt x="8002" y="1125"/>
                  </a:lnTo>
                  <a:cubicBezTo>
                    <a:pt x="5168" y="1125"/>
                    <a:pt x="385" y="1125"/>
                    <a:pt x="385" y="6955"/>
                  </a:cubicBezTo>
                  <a:cubicBezTo>
                    <a:pt x="385" y="12786"/>
                    <a:pt x="5168" y="12786"/>
                    <a:pt x="8002" y="12786"/>
                  </a:cubicBezTo>
                  <a:lnTo>
                    <a:pt x="15264" y="12786"/>
                  </a:lnTo>
                  <a:lnTo>
                    <a:pt x="15264" y="104836"/>
                  </a:lnTo>
                  <a:lnTo>
                    <a:pt x="8002" y="104836"/>
                  </a:lnTo>
                  <a:cubicBezTo>
                    <a:pt x="5168" y="104836"/>
                    <a:pt x="385" y="104836"/>
                    <a:pt x="385" y="110666"/>
                  </a:cubicBezTo>
                  <a:cubicBezTo>
                    <a:pt x="385" y="116496"/>
                    <a:pt x="5168" y="116496"/>
                    <a:pt x="8002" y="116496"/>
                  </a:cubicBezTo>
                  <a:lnTo>
                    <a:pt x="35989" y="116496"/>
                  </a:lnTo>
                  <a:close/>
                  <a:moveTo>
                    <a:pt x="28727" y="30807"/>
                  </a:moveTo>
                  <a:cubicBezTo>
                    <a:pt x="28727" y="20560"/>
                    <a:pt x="39178" y="11902"/>
                    <a:pt x="49983" y="11902"/>
                  </a:cubicBezTo>
                  <a:cubicBezTo>
                    <a:pt x="62382" y="11902"/>
                    <a:pt x="72833" y="23916"/>
                    <a:pt x="72833" y="39111"/>
                  </a:cubicBezTo>
                  <a:cubicBezTo>
                    <a:pt x="72833" y="55189"/>
                    <a:pt x="60788" y="66496"/>
                    <a:pt x="48389" y="66496"/>
                  </a:cubicBezTo>
                  <a:cubicBezTo>
                    <a:pt x="35281" y="66496"/>
                    <a:pt x="28727" y="51832"/>
                    <a:pt x="28727" y="42998"/>
                  </a:cubicBezTo>
                  <a:lnTo>
                    <a:pt x="28727" y="30807"/>
                  </a:lnTo>
                  <a:close/>
                </a:path>
              </a:pathLst>
            </a:custGeom>
            <a:solidFill>
              <a:srgbClr val="000000"/>
            </a:solidFill>
            <a:ln w="35560" cap="flat">
              <a:noFill/>
              <a:prstDash val="solid"/>
              <a:miter/>
            </a:ln>
          </p:spPr>
          <p:txBody>
            <a:bodyPr rtlCol="0" anchor="ctr"/>
            <a:lstStyle/>
            <a:p>
              <a:endParaRPr lang="en-US"/>
            </a:p>
          </p:txBody>
        </p:sp>
        <p:sp>
          <p:nvSpPr>
            <p:cNvPr id="586" name="Freeform: Shape 585">
              <a:extLst>
                <a:ext uri="{FF2B5EF4-FFF2-40B4-BE49-F238E27FC236}">
                  <a16:creationId xmlns:a16="http://schemas.microsoft.com/office/drawing/2014/main" id="{104B3AD6-AF1A-8126-2613-53D19ED36A69}"/>
                </a:ext>
              </a:extLst>
            </p:cNvPr>
            <p:cNvSpPr/>
            <p:nvPr>
              <p:custDataLst>
                <p:tags r:id="rId514"/>
              </p:custDataLst>
            </p:nvPr>
          </p:nvSpPr>
          <p:spPr>
            <a:xfrm>
              <a:off x="12410365" y="8609592"/>
              <a:ext cx="44030" cy="78369"/>
            </a:xfrm>
            <a:custGeom>
              <a:avLst/>
              <a:gdLst>
                <a:gd name="connsiteX0" fmla="*/ 27591 w 44030"/>
                <a:gd name="connsiteY0" fmla="*/ 5669 h 78369"/>
                <a:gd name="connsiteX1" fmla="*/ 23416 w 44030"/>
                <a:gd name="connsiteY1" fmla="*/ 243 h 78369"/>
                <a:gd name="connsiteX2" fmla="*/ 19367 w 44030"/>
                <a:gd name="connsiteY2" fmla="*/ 3145 h 78369"/>
                <a:gd name="connsiteX3" fmla="*/ 4057 w 44030"/>
                <a:gd name="connsiteY3" fmla="*/ 15639 h 78369"/>
                <a:gd name="connsiteX4" fmla="*/ 388 w 44030"/>
                <a:gd name="connsiteY4" fmla="*/ 19804 h 78369"/>
                <a:gd name="connsiteX5" fmla="*/ 4943 w 44030"/>
                <a:gd name="connsiteY5" fmla="*/ 23968 h 78369"/>
                <a:gd name="connsiteX6" fmla="*/ 17975 w 44030"/>
                <a:gd name="connsiteY6" fmla="*/ 18920 h 78369"/>
                <a:gd name="connsiteX7" fmla="*/ 17975 w 44030"/>
                <a:gd name="connsiteY7" fmla="*/ 70283 h 78369"/>
                <a:gd name="connsiteX8" fmla="*/ 6714 w 44030"/>
                <a:gd name="connsiteY8" fmla="*/ 70283 h 78369"/>
                <a:gd name="connsiteX9" fmla="*/ 1147 w 44030"/>
                <a:gd name="connsiteY9" fmla="*/ 74448 h 78369"/>
                <a:gd name="connsiteX10" fmla="*/ 6714 w 44030"/>
                <a:gd name="connsiteY10" fmla="*/ 78613 h 78369"/>
                <a:gd name="connsiteX11" fmla="*/ 38852 w 44030"/>
                <a:gd name="connsiteY11" fmla="*/ 78613 h 78369"/>
                <a:gd name="connsiteX12" fmla="*/ 44419 w 44030"/>
                <a:gd name="connsiteY12" fmla="*/ 74448 h 78369"/>
                <a:gd name="connsiteX13" fmla="*/ 38852 w 44030"/>
                <a:gd name="connsiteY13" fmla="*/ 70283 h 78369"/>
                <a:gd name="connsiteX14" fmla="*/ 27591 w 44030"/>
                <a:gd name="connsiteY14" fmla="*/ 70283 h 78369"/>
                <a:gd name="connsiteX15" fmla="*/ 27591 w 44030"/>
                <a:gd name="connsiteY15" fmla="*/ 5669 h 7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30" h="78369">
                  <a:moveTo>
                    <a:pt x="27591" y="5669"/>
                  </a:moveTo>
                  <a:cubicBezTo>
                    <a:pt x="27591" y="3776"/>
                    <a:pt x="27591" y="243"/>
                    <a:pt x="23416" y="243"/>
                  </a:cubicBezTo>
                  <a:cubicBezTo>
                    <a:pt x="20759" y="243"/>
                    <a:pt x="20000" y="1883"/>
                    <a:pt x="19367" y="3145"/>
                  </a:cubicBezTo>
                  <a:cubicBezTo>
                    <a:pt x="13800" y="14882"/>
                    <a:pt x="7980" y="15387"/>
                    <a:pt x="4057" y="15639"/>
                  </a:cubicBezTo>
                  <a:cubicBezTo>
                    <a:pt x="2286" y="15765"/>
                    <a:pt x="388" y="17280"/>
                    <a:pt x="388" y="19804"/>
                  </a:cubicBezTo>
                  <a:cubicBezTo>
                    <a:pt x="388" y="21318"/>
                    <a:pt x="1147" y="23968"/>
                    <a:pt x="4943" y="23968"/>
                  </a:cubicBezTo>
                  <a:cubicBezTo>
                    <a:pt x="11016" y="23968"/>
                    <a:pt x="16330" y="20308"/>
                    <a:pt x="17975" y="18920"/>
                  </a:cubicBezTo>
                  <a:lnTo>
                    <a:pt x="17975" y="70283"/>
                  </a:lnTo>
                  <a:lnTo>
                    <a:pt x="6714" y="70283"/>
                  </a:lnTo>
                  <a:cubicBezTo>
                    <a:pt x="4816" y="70283"/>
                    <a:pt x="1147" y="70283"/>
                    <a:pt x="1147" y="74448"/>
                  </a:cubicBezTo>
                  <a:cubicBezTo>
                    <a:pt x="1147" y="78613"/>
                    <a:pt x="4943" y="78613"/>
                    <a:pt x="6714" y="78613"/>
                  </a:cubicBezTo>
                  <a:lnTo>
                    <a:pt x="38852" y="78613"/>
                  </a:lnTo>
                  <a:cubicBezTo>
                    <a:pt x="40750" y="78613"/>
                    <a:pt x="44419" y="78613"/>
                    <a:pt x="44419" y="74448"/>
                  </a:cubicBezTo>
                  <a:cubicBezTo>
                    <a:pt x="44419" y="70283"/>
                    <a:pt x="40623" y="70283"/>
                    <a:pt x="38852" y="70283"/>
                  </a:cubicBezTo>
                  <a:lnTo>
                    <a:pt x="27591" y="70283"/>
                  </a:lnTo>
                  <a:lnTo>
                    <a:pt x="27591" y="5669"/>
                  </a:lnTo>
                  <a:close/>
                </a:path>
              </a:pathLst>
            </a:custGeom>
            <a:solidFill>
              <a:srgbClr val="000000"/>
            </a:solidFill>
            <a:ln w="25400" cap="flat">
              <a:noFill/>
              <a:prstDash val="solid"/>
              <a:miter/>
            </a:ln>
          </p:spPr>
          <p:txBody>
            <a:bodyPr rtlCol="0" anchor="ctr"/>
            <a:lstStyle/>
            <a:p>
              <a:endParaRPr lang="en-US"/>
            </a:p>
          </p:txBody>
        </p:sp>
        <p:sp>
          <p:nvSpPr>
            <p:cNvPr id="587" name="Freeform: Shape 586">
              <a:extLst>
                <a:ext uri="{FF2B5EF4-FFF2-40B4-BE49-F238E27FC236}">
                  <a16:creationId xmlns:a16="http://schemas.microsoft.com/office/drawing/2014/main" id="{45733668-8854-E0AA-39A4-46C9FF9A500D}"/>
                </a:ext>
              </a:extLst>
            </p:cNvPr>
            <p:cNvSpPr/>
            <p:nvPr>
              <p:custDataLst>
                <p:tags r:id="rId515"/>
              </p:custDataLst>
            </p:nvPr>
          </p:nvSpPr>
          <p:spPr>
            <a:xfrm>
              <a:off x="12497042" y="8642404"/>
              <a:ext cx="20370" cy="20318"/>
            </a:xfrm>
            <a:custGeom>
              <a:avLst/>
              <a:gdLst>
                <a:gd name="connsiteX0" fmla="*/ 20762 w 20370"/>
                <a:gd name="connsiteY0" fmla="*/ 10489 h 20318"/>
                <a:gd name="connsiteX1" fmla="*/ 10665 w 20370"/>
                <a:gd name="connsiteY1" fmla="*/ 242 h 20318"/>
                <a:gd name="connsiteX2" fmla="*/ 391 w 20370"/>
                <a:gd name="connsiteY2" fmla="*/ 10312 h 20318"/>
                <a:gd name="connsiteX3" fmla="*/ 10488 w 20370"/>
                <a:gd name="connsiteY3" fmla="*/ 20560 h 20318"/>
                <a:gd name="connsiteX4" fmla="*/ 20762 w 20370"/>
                <a:gd name="connsiteY4" fmla="*/ 10489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762" y="10489"/>
                  </a:moveTo>
                  <a:cubicBezTo>
                    <a:pt x="20762" y="4129"/>
                    <a:pt x="15448" y="242"/>
                    <a:pt x="10665" y="242"/>
                  </a:cubicBezTo>
                  <a:cubicBezTo>
                    <a:pt x="4820" y="242"/>
                    <a:pt x="391" y="5012"/>
                    <a:pt x="391" y="10312"/>
                  </a:cubicBezTo>
                  <a:cubicBezTo>
                    <a:pt x="391" y="16673"/>
                    <a:pt x="5705" y="20560"/>
                    <a:pt x="10488" y="20560"/>
                  </a:cubicBezTo>
                  <a:cubicBezTo>
                    <a:pt x="16333" y="20560"/>
                    <a:pt x="20762" y="15789"/>
                    <a:pt x="20762" y="10489"/>
                  </a:cubicBezTo>
                  <a:close/>
                </a:path>
              </a:pathLst>
            </a:custGeom>
            <a:solidFill>
              <a:srgbClr val="000000"/>
            </a:solidFill>
            <a:ln w="25400"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id="{5D669FDF-5A75-B360-BA9C-612A3D287CDB}"/>
                </a:ext>
              </a:extLst>
            </p:cNvPr>
            <p:cNvSpPr/>
            <p:nvPr>
              <p:custDataLst>
                <p:tags r:id="rId516"/>
              </p:custDataLst>
            </p:nvPr>
          </p:nvSpPr>
          <p:spPr>
            <a:xfrm>
              <a:off x="12557142" y="8642404"/>
              <a:ext cx="20370" cy="20318"/>
            </a:xfrm>
            <a:custGeom>
              <a:avLst/>
              <a:gdLst>
                <a:gd name="connsiteX0" fmla="*/ 20764 w 20370"/>
                <a:gd name="connsiteY0" fmla="*/ 10489 h 20318"/>
                <a:gd name="connsiteX1" fmla="*/ 10667 w 20370"/>
                <a:gd name="connsiteY1" fmla="*/ 242 h 20318"/>
                <a:gd name="connsiteX2" fmla="*/ 394 w 20370"/>
                <a:gd name="connsiteY2" fmla="*/ 10312 h 20318"/>
                <a:gd name="connsiteX3" fmla="*/ 10490 w 20370"/>
                <a:gd name="connsiteY3" fmla="*/ 20560 h 20318"/>
                <a:gd name="connsiteX4" fmla="*/ 20764 w 20370"/>
                <a:gd name="connsiteY4" fmla="*/ 10489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764" y="10489"/>
                  </a:moveTo>
                  <a:cubicBezTo>
                    <a:pt x="20764" y="4129"/>
                    <a:pt x="15450" y="242"/>
                    <a:pt x="10667" y="242"/>
                  </a:cubicBezTo>
                  <a:cubicBezTo>
                    <a:pt x="4822" y="242"/>
                    <a:pt x="394" y="5012"/>
                    <a:pt x="394" y="10312"/>
                  </a:cubicBezTo>
                  <a:cubicBezTo>
                    <a:pt x="394" y="16673"/>
                    <a:pt x="5708" y="20560"/>
                    <a:pt x="10490" y="20560"/>
                  </a:cubicBezTo>
                  <a:cubicBezTo>
                    <a:pt x="16336" y="20560"/>
                    <a:pt x="20764" y="15789"/>
                    <a:pt x="20764" y="10489"/>
                  </a:cubicBezTo>
                  <a:close/>
                </a:path>
              </a:pathLst>
            </a:custGeom>
            <a:solidFill>
              <a:srgbClr val="000000"/>
            </a:solidFill>
            <a:ln w="25400"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id="{B6B55215-324E-8A77-BCE9-E737C69F8131}"/>
                </a:ext>
              </a:extLst>
            </p:cNvPr>
            <p:cNvSpPr/>
            <p:nvPr>
              <p:custDataLst>
                <p:tags r:id="rId517"/>
              </p:custDataLst>
            </p:nvPr>
          </p:nvSpPr>
          <p:spPr>
            <a:xfrm>
              <a:off x="12617242" y="8642404"/>
              <a:ext cx="20370" cy="20318"/>
            </a:xfrm>
            <a:custGeom>
              <a:avLst/>
              <a:gdLst>
                <a:gd name="connsiteX0" fmla="*/ 20767 w 20370"/>
                <a:gd name="connsiteY0" fmla="*/ 10489 h 20318"/>
                <a:gd name="connsiteX1" fmla="*/ 10670 w 20370"/>
                <a:gd name="connsiteY1" fmla="*/ 242 h 20318"/>
                <a:gd name="connsiteX2" fmla="*/ 396 w 20370"/>
                <a:gd name="connsiteY2" fmla="*/ 10312 h 20318"/>
                <a:gd name="connsiteX3" fmla="*/ 10493 w 20370"/>
                <a:gd name="connsiteY3" fmla="*/ 20560 h 20318"/>
                <a:gd name="connsiteX4" fmla="*/ 20767 w 20370"/>
                <a:gd name="connsiteY4" fmla="*/ 10489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767" y="10489"/>
                  </a:moveTo>
                  <a:cubicBezTo>
                    <a:pt x="20767" y="4129"/>
                    <a:pt x="15452" y="242"/>
                    <a:pt x="10670" y="242"/>
                  </a:cubicBezTo>
                  <a:cubicBezTo>
                    <a:pt x="4824" y="242"/>
                    <a:pt x="396" y="5012"/>
                    <a:pt x="396" y="10312"/>
                  </a:cubicBezTo>
                  <a:cubicBezTo>
                    <a:pt x="396" y="16673"/>
                    <a:pt x="5710" y="20560"/>
                    <a:pt x="10493" y="20560"/>
                  </a:cubicBezTo>
                  <a:cubicBezTo>
                    <a:pt x="16338" y="20560"/>
                    <a:pt x="20767" y="15789"/>
                    <a:pt x="20767" y="10489"/>
                  </a:cubicBezTo>
                  <a:close/>
                </a:path>
              </a:pathLst>
            </a:custGeom>
            <a:solidFill>
              <a:srgbClr val="000000"/>
            </a:solidFill>
            <a:ln w="25400"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id="{C8985A48-D6EE-1AB4-AB80-A84A75CC1CCF}"/>
                </a:ext>
              </a:extLst>
            </p:cNvPr>
            <p:cNvSpPr/>
            <p:nvPr>
              <p:custDataLst>
                <p:tags r:id="rId518"/>
              </p:custDataLst>
            </p:nvPr>
          </p:nvSpPr>
          <p:spPr>
            <a:xfrm>
              <a:off x="12659450" y="8585690"/>
              <a:ext cx="85910" cy="116254"/>
            </a:xfrm>
            <a:custGeom>
              <a:avLst/>
              <a:gdLst>
                <a:gd name="connsiteX0" fmla="*/ 36003 w 85910"/>
                <a:gd name="connsiteY0" fmla="*/ 116496 h 116254"/>
                <a:gd name="connsiteX1" fmla="*/ 43620 w 85910"/>
                <a:gd name="connsiteY1" fmla="*/ 110666 h 116254"/>
                <a:gd name="connsiteX2" fmla="*/ 36003 w 85910"/>
                <a:gd name="connsiteY2" fmla="*/ 104836 h 116254"/>
                <a:gd name="connsiteX3" fmla="*/ 28741 w 85910"/>
                <a:gd name="connsiteY3" fmla="*/ 104836 h 116254"/>
                <a:gd name="connsiteX4" fmla="*/ 28741 w 85910"/>
                <a:gd name="connsiteY4" fmla="*/ 69853 h 116254"/>
                <a:gd name="connsiteX5" fmla="*/ 48934 w 85910"/>
                <a:gd name="connsiteY5" fmla="*/ 78157 h 116254"/>
                <a:gd name="connsiteX6" fmla="*/ 86310 w 85910"/>
                <a:gd name="connsiteY6" fmla="*/ 39111 h 116254"/>
                <a:gd name="connsiteX7" fmla="*/ 50705 w 85910"/>
                <a:gd name="connsiteY7" fmla="*/ 241 h 116254"/>
                <a:gd name="connsiteX8" fmla="*/ 28741 w 85910"/>
                <a:gd name="connsiteY8" fmla="*/ 8192 h 116254"/>
                <a:gd name="connsiteX9" fmla="*/ 21124 w 85910"/>
                <a:gd name="connsiteY9" fmla="*/ 1125 h 116254"/>
                <a:gd name="connsiteX10" fmla="*/ 8016 w 85910"/>
                <a:gd name="connsiteY10" fmla="*/ 1125 h 116254"/>
                <a:gd name="connsiteX11" fmla="*/ 399 w 85910"/>
                <a:gd name="connsiteY11" fmla="*/ 6955 h 116254"/>
                <a:gd name="connsiteX12" fmla="*/ 8016 w 85910"/>
                <a:gd name="connsiteY12" fmla="*/ 12786 h 116254"/>
                <a:gd name="connsiteX13" fmla="*/ 15278 w 85910"/>
                <a:gd name="connsiteY13" fmla="*/ 12786 h 116254"/>
                <a:gd name="connsiteX14" fmla="*/ 15278 w 85910"/>
                <a:gd name="connsiteY14" fmla="*/ 104836 h 116254"/>
                <a:gd name="connsiteX15" fmla="*/ 8016 w 85910"/>
                <a:gd name="connsiteY15" fmla="*/ 104836 h 116254"/>
                <a:gd name="connsiteX16" fmla="*/ 399 w 85910"/>
                <a:gd name="connsiteY16" fmla="*/ 110666 h 116254"/>
                <a:gd name="connsiteX17" fmla="*/ 8016 w 85910"/>
                <a:gd name="connsiteY17" fmla="*/ 116496 h 116254"/>
                <a:gd name="connsiteX18" fmla="*/ 36003 w 85910"/>
                <a:gd name="connsiteY18" fmla="*/ 116496 h 116254"/>
                <a:gd name="connsiteX19" fmla="*/ 28741 w 85910"/>
                <a:gd name="connsiteY19" fmla="*/ 30807 h 116254"/>
                <a:gd name="connsiteX20" fmla="*/ 49997 w 85910"/>
                <a:gd name="connsiteY20" fmla="*/ 11902 h 116254"/>
                <a:gd name="connsiteX21" fmla="*/ 72847 w 85910"/>
                <a:gd name="connsiteY21" fmla="*/ 39111 h 116254"/>
                <a:gd name="connsiteX22" fmla="*/ 48403 w 85910"/>
                <a:gd name="connsiteY22" fmla="*/ 66496 h 116254"/>
                <a:gd name="connsiteX23" fmla="*/ 28741 w 85910"/>
                <a:gd name="connsiteY23" fmla="*/ 42998 h 116254"/>
                <a:gd name="connsiteX24" fmla="*/ 28741 w 85910"/>
                <a:gd name="connsiteY24" fmla="*/ 30807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6003" y="116496"/>
                  </a:moveTo>
                  <a:cubicBezTo>
                    <a:pt x="38837" y="116496"/>
                    <a:pt x="43620" y="116496"/>
                    <a:pt x="43620" y="110666"/>
                  </a:cubicBezTo>
                  <a:cubicBezTo>
                    <a:pt x="43620" y="104836"/>
                    <a:pt x="38837" y="104836"/>
                    <a:pt x="36003" y="104836"/>
                  </a:cubicBezTo>
                  <a:lnTo>
                    <a:pt x="28741" y="104836"/>
                  </a:lnTo>
                  <a:lnTo>
                    <a:pt x="28741" y="69853"/>
                  </a:lnTo>
                  <a:cubicBezTo>
                    <a:pt x="34232" y="75153"/>
                    <a:pt x="41140" y="78157"/>
                    <a:pt x="48934" y="78157"/>
                  </a:cubicBezTo>
                  <a:cubicBezTo>
                    <a:pt x="68596" y="78157"/>
                    <a:pt x="86310" y="61549"/>
                    <a:pt x="86310" y="39111"/>
                  </a:cubicBezTo>
                  <a:cubicBezTo>
                    <a:pt x="86310" y="17733"/>
                    <a:pt x="70545" y="241"/>
                    <a:pt x="50705" y="241"/>
                  </a:cubicBezTo>
                  <a:cubicBezTo>
                    <a:pt x="42380" y="241"/>
                    <a:pt x="35117" y="3245"/>
                    <a:pt x="28741" y="8192"/>
                  </a:cubicBezTo>
                  <a:cubicBezTo>
                    <a:pt x="28741" y="1125"/>
                    <a:pt x="24844" y="1125"/>
                    <a:pt x="21124" y="1125"/>
                  </a:cubicBezTo>
                  <a:lnTo>
                    <a:pt x="8016" y="1125"/>
                  </a:lnTo>
                  <a:cubicBezTo>
                    <a:pt x="5181" y="1125"/>
                    <a:pt x="399" y="1125"/>
                    <a:pt x="399" y="6955"/>
                  </a:cubicBezTo>
                  <a:cubicBezTo>
                    <a:pt x="399" y="12786"/>
                    <a:pt x="5181" y="12786"/>
                    <a:pt x="8016" y="12786"/>
                  </a:cubicBezTo>
                  <a:lnTo>
                    <a:pt x="15278" y="12786"/>
                  </a:lnTo>
                  <a:lnTo>
                    <a:pt x="15278" y="104836"/>
                  </a:lnTo>
                  <a:lnTo>
                    <a:pt x="8016" y="104836"/>
                  </a:lnTo>
                  <a:cubicBezTo>
                    <a:pt x="5181" y="104836"/>
                    <a:pt x="399" y="104836"/>
                    <a:pt x="399" y="110666"/>
                  </a:cubicBezTo>
                  <a:cubicBezTo>
                    <a:pt x="399" y="116496"/>
                    <a:pt x="5181" y="116496"/>
                    <a:pt x="8016" y="116496"/>
                  </a:cubicBezTo>
                  <a:lnTo>
                    <a:pt x="36003" y="116496"/>
                  </a:lnTo>
                  <a:close/>
                  <a:moveTo>
                    <a:pt x="28741" y="30807"/>
                  </a:moveTo>
                  <a:cubicBezTo>
                    <a:pt x="28741" y="20560"/>
                    <a:pt x="39192" y="11902"/>
                    <a:pt x="49997" y="11902"/>
                  </a:cubicBezTo>
                  <a:cubicBezTo>
                    <a:pt x="62396" y="11902"/>
                    <a:pt x="72847" y="23916"/>
                    <a:pt x="72847" y="39111"/>
                  </a:cubicBezTo>
                  <a:cubicBezTo>
                    <a:pt x="72847" y="55189"/>
                    <a:pt x="60802" y="66496"/>
                    <a:pt x="48403" y="66496"/>
                  </a:cubicBezTo>
                  <a:cubicBezTo>
                    <a:pt x="35295" y="66496"/>
                    <a:pt x="28741" y="51832"/>
                    <a:pt x="28741" y="42998"/>
                  </a:cubicBezTo>
                  <a:lnTo>
                    <a:pt x="28741" y="30807"/>
                  </a:lnTo>
                  <a:close/>
                </a:path>
              </a:pathLst>
            </a:custGeom>
            <a:solidFill>
              <a:srgbClr val="000000"/>
            </a:solidFill>
            <a:ln w="35560"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id="{71C779C1-036A-82A2-B45E-90224954131F}"/>
                </a:ext>
              </a:extLst>
            </p:cNvPr>
            <p:cNvSpPr/>
            <p:nvPr>
              <p:custDataLst>
                <p:tags r:id="rId519"/>
              </p:custDataLst>
            </p:nvPr>
          </p:nvSpPr>
          <p:spPr>
            <a:xfrm>
              <a:off x="12754137" y="8610854"/>
              <a:ext cx="62377" cy="77107"/>
            </a:xfrm>
            <a:custGeom>
              <a:avLst/>
              <a:gdLst>
                <a:gd name="connsiteX0" fmla="*/ 35323 w 62377"/>
                <a:gd name="connsiteY0" fmla="*/ 45674 h 77107"/>
                <a:gd name="connsiteX1" fmla="*/ 35197 w 62377"/>
                <a:gd name="connsiteY1" fmla="*/ 45422 h 77107"/>
                <a:gd name="connsiteX2" fmla="*/ 50380 w 62377"/>
                <a:gd name="connsiteY2" fmla="*/ 31288 h 77107"/>
                <a:gd name="connsiteX3" fmla="*/ 54555 w 62377"/>
                <a:gd name="connsiteY3" fmla="*/ 31288 h 77107"/>
                <a:gd name="connsiteX4" fmla="*/ 59996 w 62377"/>
                <a:gd name="connsiteY4" fmla="*/ 27123 h 77107"/>
                <a:gd name="connsiteX5" fmla="*/ 54555 w 62377"/>
                <a:gd name="connsiteY5" fmla="*/ 22959 h 77107"/>
                <a:gd name="connsiteX6" fmla="*/ 35197 w 62377"/>
                <a:gd name="connsiteY6" fmla="*/ 22959 h 77107"/>
                <a:gd name="connsiteX7" fmla="*/ 29756 w 62377"/>
                <a:gd name="connsiteY7" fmla="*/ 27123 h 77107"/>
                <a:gd name="connsiteX8" fmla="*/ 35197 w 62377"/>
                <a:gd name="connsiteY8" fmla="*/ 31288 h 77107"/>
                <a:gd name="connsiteX9" fmla="*/ 38739 w 62377"/>
                <a:gd name="connsiteY9" fmla="*/ 31288 h 77107"/>
                <a:gd name="connsiteX10" fmla="*/ 19507 w 62377"/>
                <a:gd name="connsiteY10" fmla="*/ 49082 h 77107"/>
                <a:gd name="connsiteX11" fmla="*/ 19507 w 62377"/>
                <a:gd name="connsiteY11" fmla="*/ 5669 h 77107"/>
                <a:gd name="connsiteX12" fmla="*/ 14067 w 62377"/>
                <a:gd name="connsiteY12" fmla="*/ 243 h 77107"/>
                <a:gd name="connsiteX13" fmla="*/ 5969 w 62377"/>
                <a:gd name="connsiteY13" fmla="*/ 243 h 77107"/>
                <a:gd name="connsiteX14" fmla="*/ 402 w 62377"/>
                <a:gd name="connsiteY14" fmla="*/ 4407 h 77107"/>
                <a:gd name="connsiteX15" fmla="*/ 5969 w 62377"/>
                <a:gd name="connsiteY15" fmla="*/ 8572 h 77107"/>
                <a:gd name="connsiteX16" fmla="*/ 11663 w 62377"/>
                <a:gd name="connsiteY16" fmla="*/ 8572 h 77107"/>
                <a:gd name="connsiteX17" fmla="*/ 11663 w 62377"/>
                <a:gd name="connsiteY17" fmla="*/ 69021 h 77107"/>
                <a:gd name="connsiteX18" fmla="*/ 5969 w 62377"/>
                <a:gd name="connsiteY18" fmla="*/ 69021 h 77107"/>
                <a:gd name="connsiteX19" fmla="*/ 402 w 62377"/>
                <a:gd name="connsiteY19" fmla="*/ 73186 h 77107"/>
                <a:gd name="connsiteX20" fmla="*/ 5969 w 62377"/>
                <a:gd name="connsiteY20" fmla="*/ 77351 h 77107"/>
                <a:gd name="connsiteX21" fmla="*/ 25201 w 62377"/>
                <a:gd name="connsiteY21" fmla="*/ 77351 h 77107"/>
                <a:gd name="connsiteX22" fmla="*/ 30768 w 62377"/>
                <a:gd name="connsiteY22" fmla="*/ 73186 h 77107"/>
                <a:gd name="connsiteX23" fmla="*/ 25201 w 62377"/>
                <a:gd name="connsiteY23" fmla="*/ 69021 h 77107"/>
                <a:gd name="connsiteX24" fmla="*/ 19507 w 62377"/>
                <a:gd name="connsiteY24" fmla="*/ 69021 h 77107"/>
                <a:gd name="connsiteX25" fmla="*/ 19507 w 62377"/>
                <a:gd name="connsiteY25" fmla="*/ 59809 h 77107"/>
                <a:gd name="connsiteX26" fmla="*/ 29376 w 62377"/>
                <a:gd name="connsiteY26" fmla="*/ 50722 h 77107"/>
                <a:gd name="connsiteX27" fmla="*/ 43674 w 62377"/>
                <a:gd name="connsiteY27" fmla="*/ 69021 h 77107"/>
                <a:gd name="connsiteX28" fmla="*/ 36968 w 62377"/>
                <a:gd name="connsiteY28" fmla="*/ 73186 h 77107"/>
                <a:gd name="connsiteX29" fmla="*/ 42535 w 62377"/>
                <a:gd name="connsiteY29" fmla="*/ 77351 h 77107"/>
                <a:gd name="connsiteX30" fmla="*/ 57339 w 62377"/>
                <a:gd name="connsiteY30" fmla="*/ 77351 h 77107"/>
                <a:gd name="connsiteX31" fmla="*/ 62779 w 62377"/>
                <a:gd name="connsiteY31" fmla="*/ 73186 h 77107"/>
                <a:gd name="connsiteX32" fmla="*/ 57339 w 62377"/>
                <a:gd name="connsiteY32" fmla="*/ 69021 h 77107"/>
                <a:gd name="connsiteX33" fmla="*/ 53669 w 62377"/>
                <a:gd name="connsiteY33" fmla="*/ 69021 h 77107"/>
                <a:gd name="connsiteX34" fmla="*/ 35323 w 62377"/>
                <a:gd name="connsiteY34" fmla="*/ 45674 h 7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377" h="77107">
                  <a:moveTo>
                    <a:pt x="35323" y="45674"/>
                  </a:moveTo>
                  <a:lnTo>
                    <a:pt x="35197" y="45422"/>
                  </a:lnTo>
                  <a:lnTo>
                    <a:pt x="50380" y="31288"/>
                  </a:lnTo>
                  <a:lnTo>
                    <a:pt x="54555" y="31288"/>
                  </a:lnTo>
                  <a:cubicBezTo>
                    <a:pt x="56579" y="31288"/>
                    <a:pt x="59996" y="31288"/>
                    <a:pt x="59996" y="27123"/>
                  </a:cubicBezTo>
                  <a:cubicBezTo>
                    <a:pt x="59996" y="22959"/>
                    <a:pt x="56579" y="22959"/>
                    <a:pt x="54555" y="22959"/>
                  </a:cubicBezTo>
                  <a:lnTo>
                    <a:pt x="35197" y="22959"/>
                  </a:lnTo>
                  <a:cubicBezTo>
                    <a:pt x="33172" y="22959"/>
                    <a:pt x="29756" y="22959"/>
                    <a:pt x="29756" y="27123"/>
                  </a:cubicBezTo>
                  <a:cubicBezTo>
                    <a:pt x="29756" y="31288"/>
                    <a:pt x="33172" y="31288"/>
                    <a:pt x="35197" y="31288"/>
                  </a:cubicBezTo>
                  <a:lnTo>
                    <a:pt x="38739" y="31288"/>
                  </a:lnTo>
                  <a:lnTo>
                    <a:pt x="19507" y="49082"/>
                  </a:lnTo>
                  <a:lnTo>
                    <a:pt x="19507" y="5669"/>
                  </a:lnTo>
                  <a:cubicBezTo>
                    <a:pt x="19507" y="1378"/>
                    <a:pt x="18242" y="243"/>
                    <a:pt x="14067" y="243"/>
                  </a:cubicBezTo>
                  <a:lnTo>
                    <a:pt x="5969" y="243"/>
                  </a:lnTo>
                  <a:cubicBezTo>
                    <a:pt x="4071" y="243"/>
                    <a:pt x="402" y="243"/>
                    <a:pt x="402" y="4407"/>
                  </a:cubicBezTo>
                  <a:cubicBezTo>
                    <a:pt x="402" y="8572"/>
                    <a:pt x="4198" y="8572"/>
                    <a:pt x="5969" y="8572"/>
                  </a:cubicBezTo>
                  <a:lnTo>
                    <a:pt x="11663" y="8572"/>
                  </a:lnTo>
                  <a:lnTo>
                    <a:pt x="11663" y="69021"/>
                  </a:lnTo>
                  <a:lnTo>
                    <a:pt x="5969" y="69021"/>
                  </a:lnTo>
                  <a:cubicBezTo>
                    <a:pt x="4071" y="69021"/>
                    <a:pt x="402" y="69021"/>
                    <a:pt x="402" y="73186"/>
                  </a:cubicBezTo>
                  <a:cubicBezTo>
                    <a:pt x="402" y="77351"/>
                    <a:pt x="4198" y="77351"/>
                    <a:pt x="5969" y="77351"/>
                  </a:cubicBezTo>
                  <a:lnTo>
                    <a:pt x="25201" y="77351"/>
                  </a:lnTo>
                  <a:cubicBezTo>
                    <a:pt x="27099" y="77351"/>
                    <a:pt x="30768" y="77351"/>
                    <a:pt x="30768" y="73186"/>
                  </a:cubicBezTo>
                  <a:cubicBezTo>
                    <a:pt x="30768" y="69021"/>
                    <a:pt x="26972" y="69021"/>
                    <a:pt x="25201" y="69021"/>
                  </a:cubicBezTo>
                  <a:lnTo>
                    <a:pt x="19507" y="69021"/>
                  </a:lnTo>
                  <a:lnTo>
                    <a:pt x="19507" y="59809"/>
                  </a:lnTo>
                  <a:lnTo>
                    <a:pt x="29376" y="50722"/>
                  </a:lnTo>
                  <a:lnTo>
                    <a:pt x="43674" y="69021"/>
                  </a:lnTo>
                  <a:cubicBezTo>
                    <a:pt x="40384" y="69021"/>
                    <a:pt x="36968" y="69021"/>
                    <a:pt x="36968" y="73186"/>
                  </a:cubicBezTo>
                  <a:cubicBezTo>
                    <a:pt x="36968" y="77351"/>
                    <a:pt x="40764" y="77351"/>
                    <a:pt x="42535" y="77351"/>
                  </a:cubicBezTo>
                  <a:lnTo>
                    <a:pt x="57339" y="77351"/>
                  </a:lnTo>
                  <a:cubicBezTo>
                    <a:pt x="59363" y="77351"/>
                    <a:pt x="62779" y="77351"/>
                    <a:pt x="62779" y="73186"/>
                  </a:cubicBezTo>
                  <a:cubicBezTo>
                    <a:pt x="62779" y="69021"/>
                    <a:pt x="59363" y="69021"/>
                    <a:pt x="57339" y="69021"/>
                  </a:cubicBezTo>
                  <a:lnTo>
                    <a:pt x="53669" y="69021"/>
                  </a:lnTo>
                  <a:lnTo>
                    <a:pt x="35323" y="45674"/>
                  </a:lnTo>
                  <a:close/>
                </a:path>
              </a:pathLst>
            </a:custGeom>
            <a:solidFill>
              <a:srgbClr val="000000"/>
            </a:solidFill>
            <a:ln w="25400"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id="{A6C831DA-87D7-FEBD-849F-E8E937A25E24}"/>
                </a:ext>
              </a:extLst>
            </p:cNvPr>
            <p:cNvSpPr/>
            <p:nvPr>
              <p:custDataLst>
                <p:tags r:id="rId520"/>
              </p:custDataLst>
            </p:nvPr>
          </p:nvSpPr>
          <p:spPr>
            <a:xfrm>
              <a:off x="12839068" y="8652879"/>
              <a:ext cx="96538" cy="7067"/>
            </a:xfrm>
            <a:custGeom>
              <a:avLst/>
              <a:gdLst>
                <a:gd name="connsiteX0" fmla="*/ 91503 w 96538"/>
                <a:gd name="connsiteY0" fmla="*/ 7310 h 7067"/>
                <a:gd name="connsiteX1" fmla="*/ 96944 w 96538"/>
                <a:gd name="connsiteY1" fmla="*/ 3776 h 7067"/>
                <a:gd name="connsiteX2" fmla="*/ 91503 w 96538"/>
                <a:gd name="connsiteY2" fmla="*/ 243 h 7067"/>
                <a:gd name="connsiteX3" fmla="*/ 5845 w 96538"/>
                <a:gd name="connsiteY3" fmla="*/ 243 h 7067"/>
                <a:gd name="connsiteX4" fmla="*/ 405 w 96538"/>
                <a:gd name="connsiteY4" fmla="*/ 3776 h 7067"/>
                <a:gd name="connsiteX5" fmla="*/ 5845 w 96538"/>
                <a:gd name="connsiteY5" fmla="*/ 7310 h 7067"/>
                <a:gd name="connsiteX6" fmla="*/ 91503 w 96538"/>
                <a:gd name="connsiteY6" fmla="*/ 7310 h 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38" h="7067">
                  <a:moveTo>
                    <a:pt x="91503" y="7310"/>
                  </a:moveTo>
                  <a:cubicBezTo>
                    <a:pt x="93527" y="7310"/>
                    <a:pt x="96944" y="7310"/>
                    <a:pt x="96944" y="3776"/>
                  </a:cubicBezTo>
                  <a:cubicBezTo>
                    <a:pt x="96944" y="243"/>
                    <a:pt x="93527" y="243"/>
                    <a:pt x="91503" y="243"/>
                  </a:cubicBezTo>
                  <a:lnTo>
                    <a:pt x="5845" y="243"/>
                  </a:lnTo>
                  <a:cubicBezTo>
                    <a:pt x="3821" y="243"/>
                    <a:pt x="405" y="243"/>
                    <a:pt x="405" y="3776"/>
                  </a:cubicBezTo>
                  <a:cubicBezTo>
                    <a:pt x="405" y="7310"/>
                    <a:pt x="3821" y="7310"/>
                    <a:pt x="5845" y="7310"/>
                  </a:cubicBezTo>
                  <a:lnTo>
                    <a:pt x="91503" y="7310"/>
                  </a:lnTo>
                  <a:close/>
                </a:path>
              </a:pathLst>
            </a:custGeom>
            <a:solidFill>
              <a:srgbClr val="000000"/>
            </a:solidFill>
            <a:ln w="25400" cap="flat">
              <a:noFill/>
              <a:prstDash val="solid"/>
              <a:miter/>
            </a:ln>
          </p:spPr>
          <p:txBody>
            <a:bodyPr rtlCol="0" anchor="ctr"/>
            <a:lstStyle/>
            <a:p>
              <a:endParaRPr lang="en-US"/>
            </a:p>
          </p:txBody>
        </p:sp>
        <p:sp>
          <p:nvSpPr>
            <p:cNvPr id="593" name="Freeform: Shape 592">
              <a:extLst>
                <a:ext uri="{FF2B5EF4-FFF2-40B4-BE49-F238E27FC236}">
                  <a16:creationId xmlns:a16="http://schemas.microsoft.com/office/drawing/2014/main" id="{860223AC-177A-D8E9-60A4-54DC12198B75}"/>
                </a:ext>
              </a:extLst>
            </p:cNvPr>
            <p:cNvSpPr/>
            <p:nvPr>
              <p:custDataLst>
                <p:tags r:id="rId521"/>
              </p:custDataLst>
            </p:nvPr>
          </p:nvSpPr>
          <p:spPr>
            <a:xfrm>
              <a:off x="12968928" y="8609592"/>
              <a:ext cx="44030" cy="78369"/>
            </a:xfrm>
            <a:custGeom>
              <a:avLst/>
              <a:gdLst>
                <a:gd name="connsiteX0" fmla="*/ 27613 w 44030"/>
                <a:gd name="connsiteY0" fmla="*/ 5669 h 78369"/>
                <a:gd name="connsiteX1" fmla="*/ 23438 w 44030"/>
                <a:gd name="connsiteY1" fmla="*/ 243 h 78369"/>
                <a:gd name="connsiteX2" fmla="*/ 19389 w 44030"/>
                <a:gd name="connsiteY2" fmla="*/ 3145 h 78369"/>
                <a:gd name="connsiteX3" fmla="*/ 4079 w 44030"/>
                <a:gd name="connsiteY3" fmla="*/ 15639 h 78369"/>
                <a:gd name="connsiteX4" fmla="*/ 410 w 44030"/>
                <a:gd name="connsiteY4" fmla="*/ 19804 h 78369"/>
                <a:gd name="connsiteX5" fmla="*/ 4965 w 44030"/>
                <a:gd name="connsiteY5" fmla="*/ 23968 h 78369"/>
                <a:gd name="connsiteX6" fmla="*/ 17997 w 44030"/>
                <a:gd name="connsiteY6" fmla="*/ 18920 h 78369"/>
                <a:gd name="connsiteX7" fmla="*/ 17997 w 44030"/>
                <a:gd name="connsiteY7" fmla="*/ 70283 h 78369"/>
                <a:gd name="connsiteX8" fmla="*/ 6736 w 44030"/>
                <a:gd name="connsiteY8" fmla="*/ 70283 h 78369"/>
                <a:gd name="connsiteX9" fmla="*/ 1169 w 44030"/>
                <a:gd name="connsiteY9" fmla="*/ 74448 h 78369"/>
                <a:gd name="connsiteX10" fmla="*/ 6736 w 44030"/>
                <a:gd name="connsiteY10" fmla="*/ 78613 h 78369"/>
                <a:gd name="connsiteX11" fmla="*/ 38874 w 44030"/>
                <a:gd name="connsiteY11" fmla="*/ 78613 h 78369"/>
                <a:gd name="connsiteX12" fmla="*/ 44441 w 44030"/>
                <a:gd name="connsiteY12" fmla="*/ 74448 h 78369"/>
                <a:gd name="connsiteX13" fmla="*/ 38874 w 44030"/>
                <a:gd name="connsiteY13" fmla="*/ 70283 h 78369"/>
                <a:gd name="connsiteX14" fmla="*/ 27613 w 44030"/>
                <a:gd name="connsiteY14" fmla="*/ 70283 h 78369"/>
                <a:gd name="connsiteX15" fmla="*/ 27613 w 44030"/>
                <a:gd name="connsiteY15" fmla="*/ 5669 h 7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30" h="78369">
                  <a:moveTo>
                    <a:pt x="27613" y="5669"/>
                  </a:moveTo>
                  <a:cubicBezTo>
                    <a:pt x="27613" y="3776"/>
                    <a:pt x="27613" y="243"/>
                    <a:pt x="23438" y="243"/>
                  </a:cubicBezTo>
                  <a:cubicBezTo>
                    <a:pt x="20781" y="243"/>
                    <a:pt x="20022" y="1883"/>
                    <a:pt x="19389" y="3145"/>
                  </a:cubicBezTo>
                  <a:cubicBezTo>
                    <a:pt x="13822" y="14882"/>
                    <a:pt x="8002" y="15387"/>
                    <a:pt x="4079" y="15639"/>
                  </a:cubicBezTo>
                  <a:cubicBezTo>
                    <a:pt x="2308" y="15765"/>
                    <a:pt x="410" y="17280"/>
                    <a:pt x="410" y="19804"/>
                  </a:cubicBezTo>
                  <a:cubicBezTo>
                    <a:pt x="410" y="21318"/>
                    <a:pt x="1169" y="23968"/>
                    <a:pt x="4965" y="23968"/>
                  </a:cubicBezTo>
                  <a:cubicBezTo>
                    <a:pt x="11038" y="23968"/>
                    <a:pt x="16352" y="20308"/>
                    <a:pt x="17997" y="18920"/>
                  </a:cubicBezTo>
                  <a:lnTo>
                    <a:pt x="17997" y="70283"/>
                  </a:lnTo>
                  <a:lnTo>
                    <a:pt x="6736" y="70283"/>
                  </a:lnTo>
                  <a:cubicBezTo>
                    <a:pt x="4838" y="70283"/>
                    <a:pt x="1169" y="70283"/>
                    <a:pt x="1169" y="74448"/>
                  </a:cubicBezTo>
                  <a:cubicBezTo>
                    <a:pt x="1169" y="78613"/>
                    <a:pt x="4965" y="78613"/>
                    <a:pt x="6736" y="78613"/>
                  </a:cubicBezTo>
                  <a:lnTo>
                    <a:pt x="38874" y="78613"/>
                  </a:lnTo>
                  <a:cubicBezTo>
                    <a:pt x="40772" y="78613"/>
                    <a:pt x="44441" y="78613"/>
                    <a:pt x="44441" y="74448"/>
                  </a:cubicBezTo>
                  <a:cubicBezTo>
                    <a:pt x="44441" y="70283"/>
                    <a:pt x="40645" y="70283"/>
                    <a:pt x="38874" y="70283"/>
                  </a:cubicBezTo>
                  <a:lnTo>
                    <a:pt x="27613" y="70283"/>
                  </a:lnTo>
                  <a:lnTo>
                    <a:pt x="27613" y="5669"/>
                  </a:lnTo>
                  <a:close/>
                </a:path>
              </a:pathLst>
            </a:custGeom>
            <a:solidFill>
              <a:srgbClr val="000000"/>
            </a:solidFill>
            <a:ln w="25400"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id="{3E0C6530-9AD9-792B-D777-AC72504BD951}"/>
                </a:ext>
              </a:extLst>
            </p:cNvPr>
            <p:cNvSpPr/>
            <p:nvPr>
              <p:custDataLst>
                <p:tags r:id="rId522"/>
              </p:custDataLst>
            </p:nvPr>
          </p:nvSpPr>
          <p:spPr>
            <a:xfrm>
              <a:off x="13214615" y="8347223"/>
              <a:ext cx="336810" cy="353358"/>
            </a:xfrm>
            <a:custGeom>
              <a:avLst/>
              <a:gdLst>
                <a:gd name="connsiteX0" fmla="*/ 306611 w 336810"/>
                <a:gd name="connsiteY0" fmla="*/ 353588 h 353358"/>
                <a:gd name="connsiteX1" fmla="*/ 337231 w 336810"/>
                <a:gd name="connsiteY1" fmla="*/ 272820 h 353358"/>
                <a:gd name="connsiteX2" fmla="*/ 330904 w 336810"/>
                <a:gd name="connsiteY2" fmla="*/ 272820 h 353358"/>
                <a:gd name="connsiteX3" fmla="*/ 265111 w 336810"/>
                <a:gd name="connsiteY3" fmla="*/ 323805 h 353358"/>
                <a:gd name="connsiteX4" fmla="*/ 186412 w 336810"/>
                <a:gd name="connsiteY4" fmla="*/ 331629 h 353358"/>
                <a:gd name="connsiteX5" fmla="*/ 33822 w 336810"/>
                <a:gd name="connsiteY5" fmla="*/ 331629 h 353358"/>
                <a:gd name="connsiteX6" fmla="*/ 162625 w 336810"/>
                <a:gd name="connsiteY6" fmla="*/ 180947 h 353358"/>
                <a:gd name="connsiteX7" fmla="*/ 164903 w 336810"/>
                <a:gd name="connsiteY7" fmla="*/ 176908 h 353358"/>
                <a:gd name="connsiteX8" fmla="*/ 163132 w 336810"/>
                <a:gd name="connsiteY8" fmla="*/ 173122 h 353358"/>
                <a:gd name="connsiteX9" fmla="*/ 45210 w 336810"/>
                <a:gd name="connsiteY9" fmla="*/ 12344 h 353358"/>
                <a:gd name="connsiteX10" fmla="*/ 183882 w 336810"/>
                <a:gd name="connsiteY10" fmla="*/ 12344 h 353358"/>
                <a:gd name="connsiteX11" fmla="*/ 243096 w 336810"/>
                <a:gd name="connsiteY11" fmla="*/ 16383 h 353358"/>
                <a:gd name="connsiteX12" fmla="*/ 298767 w 336810"/>
                <a:gd name="connsiteY12" fmla="*/ 35313 h 353358"/>
                <a:gd name="connsiteX13" fmla="*/ 330904 w 336810"/>
                <a:gd name="connsiteY13" fmla="*/ 71153 h 353358"/>
                <a:gd name="connsiteX14" fmla="*/ 337231 w 336810"/>
                <a:gd name="connsiteY14" fmla="*/ 71153 h 353358"/>
                <a:gd name="connsiteX15" fmla="*/ 306611 w 336810"/>
                <a:gd name="connsiteY15" fmla="*/ 229 h 353358"/>
                <a:gd name="connsiteX16" fmla="*/ 7505 w 336810"/>
                <a:gd name="connsiteY16" fmla="*/ 229 h 353358"/>
                <a:gd name="connsiteX17" fmla="*/ 673 w 336810"/>
                <a:gd name="connsiteY17" fmla="*/ 1996 h 353358"/>
                <a:gd name="connsiteX18" fmla="*/ 420 w 336810"/>
                <a:gd name="connsiteY18" fmla="*/ 10325 h 353358"/>
                <a:gd name="connsiteX19" fmla="*/ 134284 w 336810"/>
                <a:gd name="connsiteY19" fmla="*/ 193062 h 353358"/>
                <a:gd name="connsiteX20" fmla="*/ 3203 w 336810"/>
                <a:gd name="connsiteY20" fmla="*/ 346268 h 353358"/>
                <a:gd name="connsiteX21" fmla="*/ 673 w 336810"/>
                <a:gd name="connsiteY21" fmla="*/ 350811 h 353358"/>
                <a:gd name="connsiteX22" fmla="*/ 7505 w 336810"/>
                <a:gd name="connsiteY22" fmla="*/ 353588 h 353358"/>
                <a:gd name="connsiteX23" fmla="*/ 306611 w 336810"/>
                <a:gd name="connsiteY23" fmla="*/ 353588 h 35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53358">
                  <a:moveTo>
                    <a:pt x="306611" y="353588"/>
                  </a:moveTo>
                  <a:lnTo>
                    <a:pt x="337231" y="272820"/>
                  </a:lnTo>
                  <a:lnTo>
                    <a:pt x="330904" y="272820"/>
                  </a:lnTo>
                  <a:cubicBezTo>
                    <a:pt x="321035" y="299069"/>
                    <a:pt x="294212" y="316233"/>
                    <a:pt x="265111" y="323805"/>
                  </a:cubicBezTo>
                  <a:cubicBezTo>
                    <a:pt x="259797" y="325067"/>
                    <a:pt x="234998" y="331629"/>
                    <a:pt x="186412" y="331629"/>
                  </a:cubicBezTo>
                  <a:lnTo>
                    <a:pt x="33822" y="331629"/>
                  </a:lnTo>
                  <a:lnTo>
                    <a:pt x="162625" y="180947"/>
                  </a:lnTo>
                  <a:cubicBezTo>
                    <a:pt x="164397" y="178928"/>
                    <a:pt x="164903" y="178170"/>
                    <a:pt x="164903" y="176908"/>
                  </a:cubicBezTo>
                  <a:cubicBezTo>
                    <a:pt x="164903" y="176404"/>
                    <a:pt x="164903" y="175646"/>
                    <a:pt x="163132" y="173122"/>
                  </a:cubicBezTo>
                  <a:lnTo>
                    <a:pt x="45210" y="12344"/>
                  </a:lnTo>
                  <a:lnTo>
                    <a:pt x="183882" y="12344"/>
                  </a:lnTo>
                  <a:cubicBezTo>
                    <a:pt x="217791" y="12344"/>
                    <a:pt x="240818" y="15878"/>
                    <a:pt x="243096" y="16383"/>
                  </a:cubicBezTo>
                  <a:cubicBezTo>
                    <a:pt x="256760" y="18402"/>
                    <a:pt x="278776" y="22693"/>
                    <a:pt x="298767" y="35313"/>
                  </a:cubicBezTo>
                  <a:cubicBezTo>
                    <a:pt x="305093" y="39351"/>
                    <a:pt x="322301" y="50709"/>
                    <a:pt x="330904" y="71153"/>
                  </a:cubicBezTo>
                  <a:lnTo>
                    <a:pt x="337231" y="71153"/>
                  </a:lnTo>
                  <a:lnTo>
                    <a:pt x="306611" y="229"/>
                  </a:lnTo>
                  <a:lnTo>
                    <a:pt x="7505" y="229"/>
                  </a:lnTo>
                  <a:cubicBezTo>
                    <a:pt x="1685" y="229"/>
                    <a:pt x="1432" y="482"/>
                    <a:pt x="673" y="1996"/>
                  </a:cubicBezTo>
                  <a:cubicBezTo>
                    <a:pt x="420" y="2753"/>
                    <a:pt x="420" y="7549"/>
                    <a:pt x="420" y="10325"/>
                  </a:cubicBezTo>
                  <a:lnTo>
                    <a:pt x="134284" y="193062"/>
                  </a:lnTo>
                  <a:lnTo>
                    <a:pt x="3203" y="346268"/>
                  </a:lnTo>
                  <a:cubicBezTo>
                    <a:pt x="673" y="349297"/>
                    <a:pt x="673" y="350559"/>
                    <a:pt x="673" y="350811"/>
                  </a:cubicBezTo>
                  <a:cubicBezTo>
                    <a:pt x="673" y="353588"/>
                    <a:pt x="2950" y="353588"/>
                    <a:pt x="7505" y="353588"/>
                  </a:cubicBezTo>
                  <a:lnTo>
                    <a:pt x="306611" y="353588"/>
                  </a:lnTo>
                  <a:close/>
                </a:path>
              </a:pathLst>
            </a:custGeom>
            <a:solidFill>
              <a:srgbClr val="000000"/>
            </a:solidFill>
            <a:ln w="25400" cap="flat">
              <a:noFill/>
              <a:prstDash val="solid"/>
              <a:miter/>
            </a:ln>
          </p:spPr>
          <p:txBody>
            <a:bodyPr rtlCol="0" anchor="ctr"/>
            <a:lstStyle/>
            <a:p>
              <a:endParaRPr lang="en-US"/>
            </a:p>
          </p:txBody>
        </p:sp>
        <p:sp>
          <p:nvSpPr>
            <p:cNvPr id="595" name="Freeform: Shape 594">
              <a:extLst>
                <a:ext uri="{FF2B5EF4-FFF2-40B4-BE49-F238E27FC236}">
                  <a16:creationId xmlns:a16="http://schemas.microsoft.com/office/drawing/2014/main" id="{8CEEC4D1-A2C1-9744-5B57-13A92761D1DE}"/>
                </a:ext>
              </a:extLst>
            </p:cNvPr>
            <p:cNvSpPr/>
            <p:nvPr>
              <p:custDataLst>
                <p:tags r:id="rId523"/>
              </p:custDataLst>
            </p:nvPr>
          </p:nvSpPr>
          <p:spPr>
            <a:xfrm>
              <a:off x="13090414" y="8820942"/>
              <a:ext cx="98841" cy="112191"/>
            </a:xfrm>
            <a:custGeom>
              <a:avLst/>
              <a:gdLst>
                <a:gd name="connsiteX0" fmla="*/ 13878 w 98841"/>
                <a:gd name="connsiteY0" fmla="*/ 99721 h 112191"/>
                <a:gd name="connsiteX1" fmla="*/ 5198 w 98841"/>
                <a:gd name="connsiteY1" fmla="*/ 106082 h 112191"/>
                <a:gd name="connsiteX2" fmla="*/ 415 w 98841"/>
                <a:gd name="connsiteY2" fmla="*/ 109792 h 112191"/>
                <a:gd name="connsiteX3" fmla="*/ 2895 w 98841"/>
                <a:gd name="connsiteY3" fmla="*/ 112442 h 112191"/>
                <a:gd name="connsiteX4" fmla="*/ 18129 w 98841"/>
                <a:gd name="connsiteY4" fmla="*/ 111736 h 112191"/>
                <a:gd name="connsiteX5" fmla="*/ 36728 w 98841"/>
                <a:gd name="connsiteY5" fmla="*/ 112442 h 112191"/>
                <a:gd name="connsiteX6" fmla="*/ 40271 w 98841"/>
                <a:gd name="connsiteY6" fmla="*/ 108555 h 112191"/>
                <a:gd name="connsiteX7" fmla="*/ 35665 w 98841"/>
                <a:gd name="connsiteY7" fmla="*/ 106082 h 112191"/>
                <a:gd name="connsiteX8" fmla="*/ 26986 w 98841"/>
                <a:gd name="connsiteY8" fmla="*/ 103962 h 112191"/>
                <a:gd name="connsiteX9" fmla="*/ 28934 w 98841"/>
                <a:gd name="connsiteY9" fmla="*/ 95834 h 112191"/>
                <a:gd name="connsiteX10" fmla="*/ 35488 w 98841"/>
                <a:gd name="connsiteY10" fmla="*/ 69509 h 112191"/>
                <a:gd name="connsiteX11" fmla="*/ 53733 w 98841"/>
                <a:gd name="connsiteY11" fmla="*/ 79933 h 112191"/>
                <a:gd name="connsiteX12" fmla="*/ 99257 w 98841"/>
                <a:gd name="connsiteY12" fmla="*/ 29756 h 112191"/>
                <a:gd name="connsiteX13" fmla="*/ 72687 w 98841"/>
                <a:gd name="connsiteY13" fmla="*/ 251 h 112191"/>
                <a:gd name="connsiteX14" fmla="*/ 47533 w 98841"/>
                <a:gd name="connsiteY14" fmla="*/ 12619 h 112191"/>
                <a:gd name="connsiteX15" fmla="*/ 29288 w 98841"/>
                <a:gd name="connsiteY15" fmla="*/ 251 h 112191"/>
                <a:gd name="connsiteX16" fmla="*/ 15295 w 98841"/>
                <a:gd name="connsiteY16" fmla="*/ 9615 h 112191"/>
                <a:gd name="connsiteX17" fmla="*/ 8918 w 98841"/>
                <a:gd name="connsiteY17" fmla="*/ 27283 h 112191"/>
                <a:gd name="connsiteX18" fmla="*/ 11929 w 98841"/>
                <a:gd name="connsiteY18" fmla="*/ 29580 h 112191"/>
                <a:gd name="connsiteX19" fmla="*/ 15826 w 98841"/>
                <a:gd name="connsiteY19" fmla="*/ 24279 h 112191"/>
                <a:gd name="connsiteX20" fmla="*/ 28757 w 98841"/>
                <a:gd name="connsiteY20" fmla="*/ 5198 h 112191"/>
                <a:gd name="connsiteX21" fmla="*/ 34603 w 98841"/>
                <a:gd name="connsiteY21" fmla="*/ 13855 h 112191"/>
                <a:gd name="connsiteX22" fmla="*/ 34071 w 98841"/>
                <a:gd name="connsiteY22" fmla="*/ 19156 h 112191"/>
                <a:gd name="connsiteX23" fmla="*/ 13878 w 98841"/>
                <a:gd name="connsiteY23" fmla="*/ 99721 h 112191"/>
                <a:gd name="connsiteX24" fmla="*/ 47356 w 98841"/>
                <a:gd name="connsiteY24" fmla="*/ 21453 h 112191"/>
                <a:gd name="connsiteX25" fmla="*/ 72155 w 98841"/>
                <a:gd name="connsiteY25" fmla="*/ 5198 h 112191"/>
                <a:gd name="connsiteX26" fmla="*/ 85086 w 98841"/>
                <a:gd name="connsiteY26" fmla="*/ 22336 h 112191"/>
                <a:gd name="connsiteX27" fmla="*/ 75875 w 98841"/>
                <a:gd name="connsiteY27" fmla="*/ 57848 h 112191"/>
                <a:gd name="connsiteX28" fmla="*/ 53733 w 98841"/>
                <a:gd name="connsiteY28" fmla="*/ 74986 h 112191"/>
                <a:gd name="connsiteX29" fmla="*/ 37968 w 98841"/>
                <a:gd name="connsiteY29" fmla="*/ 59615 h 112191"/>
                <a:gd name="connsiteX30" fmla="*/ 38500 w 98841"/>
                <a:gd name="connsiteY30" fmla="*/ 56965 h 112191"/>
                <a:gd name="connsiteX31" fmla="*/ 47356 w 98841"/>
                <a:gd name="connsiteY31" fmla="*/ 21453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878" y="99721"/>
                  </a:moveTo>
                  <a:cubicBezTo>
                    <a:pt x="12638" y="104668"/>
                    <a:pt x="12283" y="106082"/>
                    <a:pt x="5198" y="106082"/>
                  </a:cubicBezTo>
                  <a:cubicBezTo>
                    <a:pt x="2895" y="106082"/>
                    <a:pt x="415" y="106082"/>
                    <a:pt x="415" y="109792"/>
                  </a:cubicBezTo>
                  <a:cubicBezTo>
                    <a:pt x="415" y="111736"/>
                    <a:pt x="2010" y="112442"/>
                    <a:pt x="2895" y="112442"/>
                  </a:cubicBezTo>
                  <a:cubicBezTo>
                    <a:pt x="7501" y="112442"/>
                    <a:pt x="13346" y="111736"/>
                    <a:pt x="18129" y="111736"/>
                  </a:cubicBezTo>
                  <a:cubicBezTo>
                    <a:pt x="24152" y="111736"/>
                    <a:pt x="30883" y="112442"/>
                    <a:pt x="36728" y="112442"/>
                  </a:cubicBezTo>
                  <a:cubicBezTo>
                    <a:pt x="38322" y="112442"/>
                    <a:pt x="40271" y="111912"/>
                    <a:pt x="40271" y="108555"/>
                  </a:cubicBezTo>
                  <a:cubicBezTo>
                    <a:pt x="40271" y="106082"/>
                    <a:pt x="37791" y="106082"/>
                    <a:pt x="35665" y="106082"/>
                  </a:cubicBezTo>
                  <a:cubicBezTo>
                    <a:pt x="31768" y="106082"/>
                    <a:pt x="26986" y="106082"/>
                    <a:pt x="26986" y="103962"/>
                  </a:cubicBezTo>
                  <a:cubicBezTo>
                    <a:pt x="26986" y="103078"/>
                    <a:pt x="28226" y="98485"/>
                    <a:pt x="28934" y="95834"/>
                  </a:cubicBezTo>
                  <a:cubicBezTo>
                    <a:pt x="31060" y="86470"/>
                    <a:pt x="33540" y="76930"/>
                    <a:pt x="35488" y="69509"/>
                  </a:cubicBezTo>
                  <a:cubicBezTo>
                    <a:pt x="37614" y="73043"/>
                    <a:pt x="43105" y="79933"/>
                    <a:pt x="53733" y="79933"/>
                  </a:cubicBezTo>
                  <a:cubicBezTo>
                    <a:pt x="75344" y="79933"/>
                    <a:pt x="99257" y="56082"/>
                    <a:pt x="99257" y="29756"/>
                  </a:cubicBezTo>
                  <a:cubicBezTo>
                    <a:pt x="99257" y="9085"/>
                    <a:pt x="84909" y="251"/>
                    <a:pt x="72687" y="251"/>
                  </a:cubicBezTo>
                  <a:cubicBezTo>
                    <a:pt x="61704" y="251"/>
                    <a:pt x="52316" y="7672"/>
                    <a:pt x="47533" y="12619"/>
                  </a:cubicBezTo>
                  <a:cubicBezTo>
                    <a:pt x="44522" y="2548"/>
                    <a:pt x="34603" y="251"/>
                    <a:pt x="29288" y="251"/>
                  </a:cubicBezTo>
                  <a:cubicBezTo>
                    <a:pt x="22380" y="251"/>
                    <a:pt x="18129" y="4845"/>
                    <a:pt x="15295" y="9615"/>
                  </a:cubicBezTo>
                  <a:cubicBezTo>
                    <a:pt x="11752" y="15622"/>
                    <a:pt x="8918" y="26223"/>
                    <a:pt x="8918" y="27283"/>
                  </a:cubicBezTo>
                  <a:cubicBezTo>
                    <a:pt x="8918" y="29580"/>
                    <a:pt x="11398" y="29580"/>
                    <a:pt x="11929" y="29580"/>
                  </a:cubicBezTo>
                  <a:cubicBezTo>
                    <a:pt x="14409" y="29580"/>
                    <a:pt x="14586" y="29050"/>
                    <a:pt x="15826" y="24279"/>
                  </a:cubicBezTo>
                  <a:cubicBezTo>
                    <a:pt x="18483" y="14032"/>
                    <a:pt x="21849" y="5198"/>
                    <a:pt x="28757" y="5198"/>
                  </a:cubicBezTo>
                  <a:cubicBezTo>
                    <a:pt x="33363" y="5198"/>
                    <a:pt x="34603" y="9085"/>
                    <a:pt x="34603" y="13855"/>
                  </a:cubicBezTo>
                  <a:cubicBezTo>
                    <a:pt x="34603" y="15799"/>
                    <a:pt x="34248" y="18096"/>
                    <a:pt x="34071" y="19156"/>
                  </a:cubicBezTo>
                  <a:lnTo>
                    <a:pt x="13878" y="99721"/>
                  </a:lnTo>
                  <a:close/>
                  <a:moveTo>
                    <a:pt x="47356" y="21453"/>
                  </a:moveTo>
                  <a:cubicBezTo>
                    <a:pt x="57630" y="7848"/>
                    <a:pt x="66487" y="5198"/>
                    <a:pt x="72155" y="5198"/>
                  </a:cubicBezTo>
                  <a:cubicBezTo>
                    <a:pt x="79064" y="5198"/>
                    <a:pt x="85086" y="10322"/>
                    <a:pt x="85086" y="22336"/>
                  </a:cubicBezTo>
                  <a:cubicBezTo>
                    <a:pt x="85086" y="29580"/>
                    <a:pt x="81189" y="47601"/>
                    <a:pt x="75875" y="57848"/>
                  </a:cubicBezTo>
                  <a:cubicBezTo>
                    <a:pt x="71447" y="66506"/>
                    <a:pt x="62767" y="74986"/>
                    <a:pt x="53733" y="74986"/>
                  </a:cubicBezTo>
                  <a:cubicBezTo>
                    <a:pt x="41157" y="74986"/>
                    <a:pt x="37968" y="61382"/>
                    <a:pt x="37968" y="59615"/>
                  </a:cubicBezTo>
                  <a:cubicBezTo>
                    <a:pt x="37968" y="58909"/>
                    <a:pt x="38322" y="57672"/>
                    <a:pt x="38500" y="56965"/>
                  </a:cubicBezTo>
                  <a:lnTo>
                    <a:pt x="47356" y="21453"/>
                  </a:lnTo>
                  <a:close/>
                </a:path>
              </a:pathLst>
            </a:custGeom>
            <a:solidFill>
              <a:srgbClr val="000000"/>
            </a:solidFill>
            <a:ln w="25400" cap="flat">
              <a:noFill/>
              <a:prstDash val="solid"/>
              <a:miter/>
            </a:ln>
          </p:spPr>
          <p:txBody>
            <a:bodyPr rtlCol="0" anchor="ctr"/>
            <a:lstStyle/>
            <a:p>
              <a:endParaRPr lang="en-US"/>
            </a:p>
          </p:txBody>
        </p:sp>
        <p:sp>
          <p:nvSpPr>
            <p:cNvPr id="596" name="Freeform: Shape 595">
              <a:extLst>
                <a:ext uri="{FF2B5EF4-FFF2-40B4-BE49-F238E27FC236}">
                  <a16:creationId xmlns:a16="http://schemas.microsoft.com/office/drawing/2014/main" id="{E6CD89A3-A8A5-8CE8-7D0A-FC74DA02B2B6}"/>
                </a:ext>
              </a:extLst>
            </p:cNvPr>
            <p:cNvSpPr/>
            <p:nvPr>
              <p:custDataLst>
                <p:tags r:id="rId524"/>
              </p:custDataLst>
            </p:nvPr>
          </p:nvSpPr>
          <p:spPr>
            <a:xfrm>
              <a:off x="13206675" y="8767456"/>
              <a:ext cx="35047" cy="65749"/>
            </a:xfrm>
            <a:custGeom>
              <a:avLst/>
              <a:gdLst>
                <a:gd name="connsiteX0" fmla="*/ 34202 w 35047"/>
                <a:gd name="connsiteY0" fmla="*/ 12111 h 65749"/>
                <a:gd name="connsiteX1" fmla="*/ 35467 w 35047"/>
                <a:gd name="connsiteY1" fmla="*/ 7694 h 65749"/>
                <a:gd name="connsiteX2" fmla="*/ 27622 w 35047"/>
                <a:gd name="connsiteY2" fmla="*/ 249 h 65749"/>
                <a:gd name="connsiteX3" fmla="*/ 20411 w 35047"/>
                <a:gd name="connsiteY3" fmla="*/ 6054 h 65749"/>
                <a:gd name="connsiteX4" fmla="*/ 926 w 35047"/>
                <a:gd name="connsiteY4" fmla="*/ 60698 h 65749"/>
                <a:gd name="connsiteX5" fmla="*/ 419 w 35047"/>
                <a:gd name="connsiteY5" fmla="*/ 62717 h 65749"/>
                <a:gd name="connsiteX6" fmla="*/ 5860 w 35047"/>
                <a:gd name="connsiteY6" fmla="*/ 65999 h 65749"/>
                <a:gd name="connsiteX7" fmla="*/ 8011 w 35047"/>
                <a:gd name="connsiteY7" fmla="*/ 63853 h 65749"/>
                <a:gd name="connsiteX8" fmla="*/ 34202 w 35047"/>
                <a:gd name="connsiteY8" fmla="*/ 12111 h 6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47" h="65749">
                  <a:moveTo>
                    <a:pt x="34202" y="12111"/>
                  </a:moveTo>
                  <a:cubicBezTo>
                    <a:pt x="34328" y="11985"/>
                    <a:pt x="35467" y="9587"/>
                    <a:pt x="35467" y="7694"/>
                  </a:cubicBezTo>
                  <a:cubicBezTo>
                    <a:pt x="35467" y="3151"/>
                    <a:pt x="31418" y="249"/>
                    <a:pt x="27622" y="249"/>
                  </a:cubicBezTo>
                  <a:cubicBezTo>
                    <a:pt x="22435" y="249"/>
                    <a:pt x="21043" y="4161"/>
                    <a:pt x="20411" y="6054"/>
                  </a:cubicBezTo>
                  <a:lnTo>
                    <a:pt x="926" y="60698"/>
                  </a:lnTo>
                  <a:cubicBezTo>
                    <a:pt x="419" y="62213"/>
                    <a:pt x="419" y="62591"/>
                    <a:pt x="419" y="62717"/>
                  </a:cubicBezTo>
                  <a:cubicBezTo>
                    <a:pt x="419" y="64737"/>
                    <a:pt x="5734" y="65999"/>
                    <a:pt x="5860" y="65999"/>
                  </a:cubicBezTo>
                  <a:cubicBezTo>
                    <a:pt x="6999" y="65999"/>
                    <a:pt x="7252" y="65368"/>
                    <a:pt x="8011" y="63853"/>
                  </a:cubicBezTo>
                  <a:lnTo>
                    <a:pt x="34202" y="12111"/>
                  </a:lnTo>
                  <a:close/>
                </a:path>
              </a:pathLst>
            </a:custGeom>
            <a:solidFill>
              <a:srgbClr val="000000"/>
            </a:solidFill>
            <a:ln w="25400"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id="{9F394594-3963-2873-B843-A68A8D11B117}"/>
                </a:ext>
              </a:extLst>
            </p:cNvPr>
            <p:cNvSpPr/>
            <p:nvPr>
              <p:custDataLst>
                <p:tags r:id="rId525"/>
              </p:custDataLst>
            </p:nvPr>
          </p:nvSpPr>
          <p:spPr>
            <a:xfrm>
              <a:off x="13210597" y="8872463"/>
              <a:ext cx="68829" cy="88888"/>
            </a:xfrm>
            <a:custGeom>
              <a:avLst/>
              <a:gdLst>
                <a:gd name="connsiteX0" fmla="*/ 31292 w 68829"/>
                <a:gd name="connsiteY0" fmla="*/ 4967 h 88888"/>
                <a:gd name="connsiteX1" fmla="*/ 31798 w 68829"/>
                <a:gd name="connsiteY1" fmla="*/ 2317 h 88888"/>
                <a:gd name="connsiteX2" fmla="*/ 27876 w 68829"/>
                <a:gd name="connsiteY2" fmla="*/ 298 h 88888"/>
                <a:gd name="connsiteX3" fmla="*/ 12313 w 68829"/>
                <a:gd name="connsiteY3" fmla="*/ 1434 h 88888"/>
                <a:gd name="connsiteX4" fmla="*/ 9276 w 68829"/>
                <a:gd name="connsiteY4" fmla="*/ 2191 h 88888"/>
                <a:gd name="connsiteX5" fmla="*/ 8391 w 68829"/>
                <a:gd name="connsiteY5" fmla="*/ 5093 h 88888"/>
                <a:gd name="connsiteX6" fmla="*/ 12186 w 68829"/>
                <a:gd name="connsiteY6" fmla="*/ 7239 h 88888"/>
                <a:gd name="connsiteX7" fmla="*/ 16488 w 68829"/>
                <a:gd name="connsiteY7" fmla="*/ 7491 h 88888"/>
                <a:gd name="connsiteX8" fmla="*/ 19019 w 68829"/>
                <a:gd name="connsiteY8" fmla="*/ 9132 h 88888"/>
                <a:gd name="connsiteX9" fmla="*/ 18386 w 68829"/>
                <a:gd name="connsiteY9" fmla="*/ 12034 h 88888"/>
                <a:gd name="connsiteX10" fmla="*/ 926 w 68829"/>
                <a:gd name="connsiteY10" fmla="*/ 81697 h 88888"/>
                <a:gd name="connsiteX11" fmla="*/ 419 w 68829"/>
                <a:gd name="connsiteY11" fmla="*/ 84599 h 88888"/>
                <a:gd name="connsiteX12" fmla="*/ 5227 w 68829"/>
                <a:gd name="connsiteY12" fmla="*/ 89142 h 88888"/>
                <a:gd name="connsiteX13" fmla="*/ 11807 w 68829"/>
                <a:gd name="connsiteY13" fmla="*/ 82706 h 88888"/>
                <a:gd name="connsiteX14" fmla="*/ 17500 w 68829"/>
                <a:gd name="connsiteY14" fmla="*/ 59485 h 88888"/>
                <a:gd name="connsiteX15" fmla="*/ 36606 w 68829"/>
                <a:gd name="connsiteY15" fmla="*/ 69455 h 88888"/>
                <a:gd name="connsiteX16" fmla="*/ 36226 w 68829"/>
                <a:gd name="connsiteY16" fmla="*/ 72358 h 88888"/>
                <a:gd name="connsiteX17" fmla="*/ 35847 w 68829"/>
                <a:gd name="connsiteY17" fmla="*/ 75639 h 88888"/>
                <a:gd name="connsiteX18" fmla="*/ 51283 w 68829"/>
                <a:gd name="connsiteY18" fmla="*/ 89142 h 88888"/>
                <a:gd name="connsiteX19" fmla="*/ 69249 w 68829"/>
                <a:gd name="connsiteY19" fmla="*/ 69581 h 88888"/>
                <a:gd name="connsiteX20" fmla="*/ 66592 w 68829"/>
                <a:gd name="connsiteY20" fmla="*/ 67815 h 88888"/>
                <a:gd name="connsiteX21" fmla="*/ 63556 w 68829"/>
                <a:gd name="connsiteY21" fmla="*/ 70717 h 88888"/>
                <a:gd name="connsiteX22" fmla="*/ 51789 w 68829"/>
                <a:gd name="connsiteY22" fmla="*/ 84852 h 88888"/>
                <a:gd name="connsiteX23" fmla="*/ 46475 w 68829"/>
                <a:gd name="connsiteY23" fmla="*/ 77406 h 88888"/>
                <a:gd name="connsiteX24" fmla="*/ 46981 w 68829"/>
                <a:gd name="connsiteY24" fmla="*/ 73367 h 88888"/>
                <a:gd name="connsiteX25" fmla="*/ 47614 w 68829"/>
                <a:gd name="connsiteY25" fmla="*/ 69077 h 88888"/>
                <a:gd name="connsiteX26" fmla="*/ 25345 w 68829"/>
                <a:gd name="connsiteY26" fmla="*/ 55447 h 88888"/>
                <a:gd name="connsiteX27" fmla="*/ 36226 w 68829"/>
                <a:gd name="connsiteY27" fmla="*/ 47370 h 88888"/>
                <a:gd name="connsiteX28" fmla="*/ 57609 w 68829"/>
                <a:gd name="connsiteY28" fmla="*/ 36265 h 88888"/>
                <a:gd name="connsiteX29" fmla="*/ 62037 w 68829"/>
                <a:gd name="connsiteY29" fmla="*/ 37779 h 88888"/>
                <a:gd name="connsiteX30" fmla="*/ 61025 w 68829"/>
                <a:gd name="connsiteY30" fmla="*/ 38158 h 88888"/>
                <a:gd name="connsiteX31" fmla="*/ 55205 w 68829"/>
                <a:gd name="connsiteY31" fmla="*/ 45730 h 88888"/>
                <a:gd name="connsiteX32" fmla="*/ 60899 w 68829"/>
                <a:gd name="connsiteY32" fmla="*/ 50904 h 88888"/>
                <a:gd name="connsiteX33" fmla="*/ 68743 w 68829"/>
                <a:gd name="connsiteY33" fmla="*/ 41944 h 88888"/>
                <a:gd name="connsiteX34" fmla="*/ 57862 w 68829"/>
                <a:gd name="connsiteY34" fmla="*/ 31974 h 88888"/>
                <a:gd name="connsiteX35" fmla="*/ 32683 w 68829"/>
                <a:gd name="connsiteY35" fmla="*/ 45225 h 88888"/>
                <a:gd name="connsiteX36" fmla="*/ 19019 w 68829"/>
                <a:gd name="connsiteY36" fmla="*/ 53933 h 88888"/>
                <a:gd name="connsiteX37" fmla="*/ 31292 w 68829"/>
                <a:gd name="connsiteY37" fmla="*/ 4967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292" y="4967"/>
                  </a:moveTo>
                  <a:cubicBezTo>
                    <a:pt x="31798" y="3200"/>
                    <a:pt x="31798" y="2948"/>
                    <a:pt x="31798" y="2317"/>
                  </a:cubicBezTo>
                  <a:cubicBezTo>
                    <a:pt x="31798" y="172"/>
                    <a:pt x="29900" y="172"/>
                    <a:pt x="27876" y="298"/>
                  </a:cubicBezTo>
                  <a:lnTo>
                    <a:pt x="12313" y="1434"/>
                  </a:lnTo>
                  <a:cubicBezTo>
                    <a:pt x="10162" y="1560"/>
                    <a:pt x="9909" y="1686"/>
                    <a:pt x="9276" y="2191"/>
                  </a:cubicBezTo>
                  <a:cubicBezTo>
                    <a:pt x="8770" y="2822"/>
                    <a:pt x="8391" y="4336"/>
                    <a:pt x="8391" y="5093"/>
                  </a:cubicBezTo>
                  <a:cubicBezTo>
                    <a:pt x="8391" y="7239"/>
                    <a:pt x="10415" y="7239"/>
                    <a:pt x="12186" y="7239"/>
                  </a:cubicBezTo>
                  <a:cubicBezTo>
                    <a:pt x="12313" y="7239"/>
                    <a:pt x="14590" y="7239"/>
                    <a:pt x="16488" y="7491"/>
                  </a:cubicBezTo>
                  <a:cubicBezTo>
                    <a:pt x="18892" y="7744"/>
                    <a:pt x="19019" y="8122"/>
                    <a:pt x="19019" y="9132"/>
                  </a:cubicBezTo>
                  <a:cubicBezTo>
                    <a:pt x="19019" y="9510"/>
                    <a:pt x="19019" y="9763"/>
                    <a:pt x="18386" y="12034"/>
                  </a:cubicBezTo>
                  <a:lnTo>
                    <a:pt x="926" y="81697"/>
                  </a:lnTo>
                  <a:cubicBezTo>
                    <a:pt x="419" y="83589"/>
                    <a:pt x="419" y="83842"/>
                    <a:pt x="419" y="84599"/>
                  </a:cubicBezTo>
                  <a:cubicBezTo>
                    <a:pt x="419" y="87502"/>
                    <a:pt x="2697" y="89142"/>
                    <a:pt x="5227" y="89142"/>
                  </a:cubicBezTo>
                  <a:cubicBezTo>
                    <a:pt x="10162" y="89142"/>
                    <a:pt x="11301" y="84473"/>
                    <a:pt x="11807" y="82706"/>
                  </a:cubicBezTo>
                  <a:lnTo>
                    <a:pt x="17500" y="59485"/>
                  </a:lnTo>
                  <a:cubicBezTo>
                    <a:pt x="20790" y="59612"/>
                    <a:pt x="36606" y="60495"/>
                    <a:pt x="36606" y="69455"/>
                  </a:cubicBezTo>
                  <a:cubicBezTo>
                    <a:pt x="36606" y="70339"/>
                    <a:pt x="36606" y="70843"/>
                    <a:pt x="36226" y="72358"/>
                  </a:cubicBezTo>
                  <a:cubicBezTo>
                    <a:pt x="35847" y="74125"/>
                    <a:pt x="35847" y="74882"/>
                    <a:pt x="35847" y="75639"/>
                  </a:cubicBezTo>
                  <a:cubicBezTo>
                    <a:pt x="35847" y="84599"/>
                    <a:pt x="43944" y="89142"/>
                    <a:pt x="51283" y="89142"/>
                  </a:cubicBezTo>
                  <a:cubicBezTo>
                    <a:pt x="64188" y="89142"/>
                    <a:pt x="69249" y="71096"/>
                    <a:pt x="69249" y="69581"/>
                  </a:cubicBezTo>
                  <a:cubicBezTo>
                    <a:pt x="69249" y="67815"/>
                    <a:pt x="67098" y="67815"/>
                    <a:pt x="66592" y="67815"/>
                  </a:cubicBezTo>
                  <a:cubicBezTo>
                    <a:pt x="64441" y="67815"/>
                    <a:pt x="64188" y="68446"/>
                    <a:pt x="63556" y="70717"/>
                  </a:cubicBezTo>
                  <a:cubicBezTo>
                    <a:pt x="62290" y="75134"/>
                    <a:pt x="58621" y="84852"/>
                    <a:pt x="51789" y="84852"/>
                  </a:cubicBezTo>
                  <a:cubicBezTo>
                    <a:pt x="47107" y="84852"/>
                    <a:pt x="46475" y="80182"/>
                    <a:pt x="46475" y="77406"/>
                  </a:cubicBezTo>
                  <a:cubicBezTo>
                    <a:pt x="46475" y="77280"/>
                    <a:pt x="46475" y="75513"/>
                    <a:pt x="46981" y="73367"/>
                  </a:cubicBezTo>
                  <a:cubicBezTo>
                    <a:pt x="47487" y="71348"/>
                    <a:pt x="47614" y="70086"/>
                    <a:pt x="47614" y="69077"/>
                  </a:cubicBezTo>
                  <a:cubicBezTo>
                    <a:pt x="47614" y="57971"/>
                    <a:pt x="33696" y="56078"/>
                    <a:pt x="25345" y="55447"/>
                  </a:cubicBezTo>
                  <a:cubicBezTo>
                    <a:pt x="28888" y="53428"/>
                    <a:pt x="34202" y="49137"/>
                    <a:pt x="36226" y="47370"/>
                  </a:cubicBezTo>
                  <a:cubicBezTo>
                    <a:pt x="43438" y="41691"/>
                    <a:pt x="50397" y="36265"/>
                    <a:pt x="57609" y="36265"/>
                  </a:cubicBezTo>
                  <a:cubicBezTo>
                    <a:pt x="60519" y="36265"/>
                    <a:pt x="61278" y="37022"/>
                    <a:pt x="62037" y="37779"/>
                  </a:cubicBezTo>
                  <a:cubicBezTo>
                    <a:pt x="61911" y="37779"/>
                    <a:pt x="61278" y="38158"/>
                    <a:pt x="61025" y="38158"/>
                  </a:cubicBezTo>
                  <a:cubicBezTo>
                    <a:pt x="55205" y="40177"/>
                    <a:pt x="55205" y="45351"/>
                    <a:pt x="55205" y="45730"/>
                  </a:cubicBezTo>
                  <a:cubicBezTo>
                    <a:pt x="55205" y="47875"/>
                    <a:pt x="56723" y="50904"/>
                    <a:pt x="60899" y="50904"/>
                  </a:cubicBezTo>
                  <a:cubicBezTo>
                    <a:pt x="63429" y="50904"/>
                    <a:pt x="68743" y="48885"/>
                    <a:pt x="68743" y="41944"/>
                  </a:cubicBezTo>
                  <a:cubicBezTo>
                    <a:pt x="68743" y="35760"/>
                    <a:pt x="63935" y="31974"/>
                    <a:pt x="57862" y="31974"/>
                  </a:cubicBezTo>
                  <a:cubicBezTo>
                    <a:pt x="49258" y="31974"/>
                    <a:pt x="41920" y="37779"/>
                    <a:pt x="32683" y="45225"/>
                  </a:cubicBezTo>
                  <a:cubicBezTo>
                    <a:pt x="28255" y="48758"/>
                    <a:pt x="24080" y="51913"/>
                    <a:pt x="19019" y="53933"/>
                  </a:cubicBezTo>
                  <a:lnTo>
                    <a:pt x="31292" y="4967"/>
                  </a:lnTo>
                  <a:close/>
                </a:path>
              </a:pathLst>
            </a:custGeom>
            <a:solidFill>
              <a:srgbClr val="000000"/>
            </a:solidFill>
            <a:ln w="25400" cap="flat">
              <a:noFill/>
              <a:prstDash val="solid"/>
              <a:miter/>
            </a:ln>
          </p:spPr>
          <p:txBody>
            <a:bodyPr rtlCol="0" anchor="ctr"/>
            <a:lstStyle/>
            <a:p>
              <a:endParaRPr lang="en-US"/>
            </a:p>
          </p:txBody>
        </p:sp>
        <p:sp>
          <p:nvSpPr>
            <p:cNvPr id="598" name="Freeform: Shape 597">
              <a:extLst>
                <a:ext uri="{FF2B5EF4-FFF2-40B4-BE49-F238E27FC236}">
                  <a16:creationId xmlns:a16="http://schemas.microsoft.com/office/drawing/2014/main" id="{829636A9-FD41-3789-4C6C-210642359FBD}"/>
                </a:ext>
              </a:extLst>
            </p:cNvPr>
            <p:cNvSpPr/>
            <p:nvPr>
              <p:custDataLst>
                <p:tags r:id="rId526"/>
              </p:custDataLst>
            </p:nvPr>
          </p:nvSpPr>
          <p:spPr>
            <a:xfrm>
              <a:off x="13335644" y="8772708"/>
              <a:ext cx="97778" cy="163781"/>
            </a:xfrm>
            <a:custGeom>
              <a:avLst/>
              <a:gdLst>
                <a:gd name="connsiteX0" fmla="*/ 96786 w 97778"/>
                <a:gd name="connsiteY0" fmla="*/ 8202 h 163781"/>
                <a:gd name="connsiteX1" fmla="*/ 98203 w 97778"/>
                <a:gd name="connsiteY1" fmla="*/ 4668 h 163781"/>
                <a:gd name="connsiteX2" fmla="*/ 93774 w 97778"/>
                <a:gd name="connsiteY2" fmla="*/ 251 h 163781"/>
                <a:gd name="connsiteX3" fmla="*/ 89346 w 97778"/>
                <a:gd name="connsiteY3" fmla="*/ 3608 h 163781"/>
                <a:gd name="connsiteX4" fmla="*/ 1841 w 97778"/>
                <a:gd name="connsiteY4" fmla="*/ 156082 h 163781"/>
                <a:gd name="connsiteX5" fmla="*/ 424 w 97778"/>
                <a:gd name="connsiteY5" fmla="*/ 159616 h 163781"/>
                <a:gd name="connsiteX6" fmla="*/ 4852 w 97778"/>
                <a:gd name="connsiteY6" fmla="*/ 164033 h 163781"/>
                <a:gd name="connsiteX7" fmla="*/ 9281 w 97778"/>
                <a:gd name="connsiteY7" fmla="*/ 160676 h 163781"/>
                <a:gd name="connsiteX8" fmla="*/ 96786 w 97778"/>
                <a:gd name="connsiteY8" fmla="*/ 8202 h 16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778" h="163781">
                  <a:moveTo>
                    <a:pt x="96786" y="8202"/>
                  </a:moveTo>
                  <a:cubicBezTo>
                    <a:pt x="98026" y="6081"/>
                    <a:pt x="98203" y="5551"/>
                    <a:pt x="98203" y="4668"/>
                  </a:cubicBezTo>
                  <a:cubicBezTo>
                    <a:pt x="98203" y="2371"/>
                    <a:pt x="96431" y="251"/>
                    <a:pt x="93774" y="251"/>
                  </a:cubicBezTo>
                  <a:cubicBezTo>
                    <a:pt x="91472" y="251"/>
                    <a:pt x="90232" y="1841"/>
                    <a:pt x="89346" y="3608"/>
                  </a:cubicBezTo>
                  <a:lnTo>
                    <a:pt x="1841" y="156082"/>
                  </a:lnTo>
                  <a:cubicBezTo>
                    <a:pt x="601" y="158202"/>
                    <a:pt x="424" y="158732"/>
                    <a:pt x="424" y="159616"/>
                  </a:cubicBezTo>
                  <a:cubicBezTo>
                    <a:pt x="424" y="161912"/>
                    <a:pt x="2195" y="164033"/>
                    <a:pt x="4852" y="164033"/>
                  </a:cubicBezTo>
                  <a:cubicBezTo>
                    <a:pt x="7155" y="164033"/>
                    <a:pt x="8395" y="162443"/>
                    <a:pt x="9281" y="160676"/>
                  </a:cubicBezTo>
                  <a:lnTo>
                    <a:pt x="96786" y="8202"/>
                  </a:lnTo>
                  <a:close/>
                </a:path>
              </a:pathLst>
            </a:custGeom>
            <a:solidFill>
              <a:srgbClr val="000000"/>
            </a:solidFill>
            <a:ln w="25400" cap="flat">
              <a:noFill/>
              <a:prstDash val="solid"/>
              <a:miter/>
            </a:ln>
          </p:spPr>
          <p:txBody>
            <a:bodyPr rtlCol="0" anchor="ctr"/>
            <a:lstStyle/>
            <a:p>
              <a:endParaRPr lang="en-US"/>
            </a:p>
          </p:txBody>
        </p:sp>
        <p:sp>
          <p:nvSpPr>
            <p:cNvPr id="599" name="Freeform: Shape 598">
              <a:extLst>
                <a:ext uri="{FF2B5EF4-FFF2-40B4-BE49-F238E27FC236}">
                  <a16:creationId xmlns:a16="http://schemas.microsoft.com/office/drawing/2014/main" id="{86D7FC56-ADA6-DF1E-A294-4228998B6740}"/>
                </a:ext>
              </a:extLst>
            </p:cNvPr>
            <p:cNvSpPr/>
            <p:nvPr>
              <p:custDataLst>
                <p:tags r:id="rId527"/>
              </p:custDataLst>
            </p:nvPr>
          </p:nvSpPr>
          <p:spPr>
            <a:xfrm>
              <a:off x="13317930" y="8830836"/>
              <a:ext cx="130371" cy="47526"/>
            </a:xfrm>
            <a:custGeom>
              <a:avLst/>
              <a:gdLst>
                <a:gd name="connsiteX0" fmla="*/ 124065 w 130371"/>
                <a:gd name="connsiteY0" fmla="*/ 8908 h 47526"/>
                <a:gd name="connsiteX1" fmla="*/ 130796 w 130371"/>
                <a:gd name="connsiteY1" fmla="*/ 4491 h 47526"/>
                <a:gd name="connsiteX2" fmla="*/ 124242 w 130371"/>
                <a:gd name="connsiteY2" fmla="*/ 251 h 47526"/>
                <a:gd name="connsiteX3" fmla="*/ 6978 w 130371"/>
                <a:gd name="connsiteY3" fmla="*/ 251 h 47526"/>
                <a:gd name="connsiteX4" fmla="*/ 424 w 130371"/>
                <a:gd name="connsiteY4" fmla="*/ 4491 h 47526"/>
                <a:gd name="connsiteX5" fmla="*/ 7155 w 130371"/>
                <a:gd name="connsiteY5" fmla="*/ 8908 h 47526"/>
                <a:gd name="connsiteX6" fmla="*/ 124065 w 130371"/>
                <a:gd name="connsiteY6" fmla="*/ 8908 h 47526"/>
                <a:gd name="connsiteX7" fmla="*/ 124242 w 130371"/>
                <a:gd name="connsiteY7" fmla="*/ 47778 h 47526"/>
                <a:gd name="connsiteX8" fmla="*/ 130796 w 130371"/>
                <a:gd name="connsiteY8" fmla="*/ 43537 h 47526"/>
                <a:gd name="connsiteX9" fmla="*/ 124065 w 130371"/>
                <a:gd name="connsiteY9" fmla="*/ 39120 h 47526"/>
                <a:gd name="connsiteX10" fmla="*/ 7155 w 130371"/>
                <a:gd name="connsiteY10" fmla="*/ 39120 h 47526"/>
                <a:gd name="connsiteX11" fmla="*/ 424 w 130371"/>
                <a:gd name="connsiteY11" fmla="*/ 43537 h 47526"/>
                <a:gd name="connsiteX12" fmla="*/ 6978 w 130371"/>
                <a:gd name="connsiteY12" fmla="*/ 47778 h 47526"/>
                <a:gd name="connsiteX13" fmla="*/ 124242 w 130371"/>
                <a:gd name="connsiteY13" fmla="*/ 47778 h 4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526">
                  <a:moveTo>
                    <a:pt x="124065" y="8908"/>
                  </a:moveTo>
                  <a:cubicBezTo>
                    <a:pt x="126722" y="8908"/>
                    <a:pt x="130796" y="8908"/>
                    <a:pt x="130796" y="4491"/>
                  </a:cubicBezTo>
                  <a:cubicBezTo>
                    <a:pt x="130796" y="251"/>
                    <a:pt x="126544" y="251"/>
                    <a:pt x="124242" y="251"/>
                  </a:cubicBezTo>
                  <a:lnTo>
                    <a:pt x="6978" y="251"/>
                  </a:lnTo>
                  <a:cubicBezTo>
                    <a:pt x="4675" y="251"/>
                    <a:pt x="424" y="251"/>
                    <a:pt x="424" y="4491"/>
                  </a:cubicBezTo>
                  <a:cubicBezTo>
                    <a:pt x="424" y="8908"/>
                    <a:pt x="4498" y="8908"/>
                    <a:pt x="7155" y="8908"/>
                  </a:cubicBezTo>
                  <a:lnTo>
                    <a:pt x="124065" y="8908"/>
                  </a:lnTo>
                  <a:close/>
                  <a:moveTo>
                    <a:pt x="124242" y="47778"/>
                  </a:moveTo>
                  <a:cubicBezTo>
                    <a:pt x="126544" y="47778"/>
                    <a:pt x="130796" y="47778"/>
                    <a:pt x="130796" y="43537"/>
                  </a:cubicBezTo>
                  <a:cubicBezTo>
                    <a:pt x="130796" y="39120"/>
                    <a:pt x="126722" y="39120"/>
                    <a:pt x="124065" y="39120"/>
                  </a:cubicBezTo>
                  <a:lnTo>
                    <a:pt x="7155" y="39120"/>
                  </a:lnTo>
                  <a:cubicBezTo>
                    <a:pt x="4498" y="39120"/>
                    <a:pt x="424" y="39120"/>
                    <a:pt x="424" y="43537"/>
                  </a:cubicBezTo>
                  <a:cubicBezTo>
                    <a:pt x="424" y="47778"/>
                    <a:pt x="4675" y="47778"/>
                    <a:pt x="6978" y="47778"/>
                  </a:cubicBezTo>
                  <a:lnTo>
                    <a:pt x="124242" y="47778"/>
                  </a:lnTo>
                  <a:close/>
                </a:path>
              </a:pathLst>
            </a:custGeom>
            <a:solidFill>
              <a:srgbClr val="000000"/>
            </a:solidFill>
            <a:ln w="25400" cap="flat">
              <a:noFill/>
              <a:prstDash val="solid"/>
              <a:miter/>
            </a:ln>
          </p:spPr>
          <p:txBody>
            <a:bodyPr rtlCol="0" anchor="ctr"/>
            <a:lstStyle/>
            <a:p>
              <a:endParaRPr lang="en-US"/>
            </a:p>
          </p:txBody>
        </p:sp>
        <p:sp>
          <p:nvSpPr>
            <p:cNvPr id="600" name="Freeform: Shape 599">
              <a:extLst>
                <a:ext uri="{FF2B5EF4-FFF2-40B4-BE49-F238E27FC236}">
                  <a16:creationId xmlns:a16="http://schemas.microsoft.com/office/drawing/2014/main" id="{A2CC9CE5-A16B-901A-40D2-86AA0C6925DA}"/>
                </a:ext>
              </a:extLst>
            </p:cNvPr>
            <p:cNvSpPr/>
            <p:nvPr>
              <p:custDataLst>
                <p:tags r:id="rId528"/>
              </p:custDataLst>
            </p:nvPr>
          </p:nvSpPr>
          <p:spPr>
            <a:xfrm>
              <a:off x="13460700" y="8820942"/>
              <a:ext cx="98841" cy="112191"/>
            </a:xfrm>
            <a:custGeom>
              <a:avLst/>
              <a:gdLst>
                <a:gd name="connsiteX0" fmla="*/ 13892 w 98841"/>
                <a:gd name="connsiteY0" fmla="*/ 99721 h 112191"/>
                <a:gd name="connsiteX1" fmla="*/ 5213 w 98841"/>
                <a:gd name="connsiteY1" fmla="*/ 106082 h 112191"/>
                <a:gd name="connsiteX2" fmla="*/ 430 w 98841"/>
                <a:gd name="connsiteY2" fmla="*/ 109792 h 112191"/>
                <a:gd name="connsiteX3" fmla="*/ 2910 w 98841"/>
                <a:gd name="connsiteY3" fmla="*/ 112442 h 112191"/>
                <a:gd name="connsiteX4" fmla="*/ 18144 w 98841"/>
                <a:gd name="connsiteY4" fmla="*/ 111736 h 112191"/>
                <a:gd name="connsiteX5" fmla="*/ 36743 w 98841"/>
                <a:gd name="connsiteY5" fmla="*/ 112442 h 112191"/>
                <a:gd name="connsiteX6" fmla="*/ 40286 w 98841"/>
                <a:gd name="connsiteY6" fmla="*/ 108555 h 112191"/>
                <a:gd name="connsiteX7" fmla="*/ 35680 w 98841"/>
                <a:gd name="connsiteY7" fmla="*/ 106082 h 112191"/>
                <a:gd name="connsiteX8" fmla="*/ 27000 w 98841"/>
                <a:gd name="connsiteY8" fmla="*/ 103962 h 112191"/>
                <a:gd name="connsiteX9" fmla="*/ 28949 w 98841"/>
                <a:gd name="connsiteY9" fmla="*/ 95834 h 112191"/>
                <a:gd name="connsiteX10" fmla="*/ 35503 w 98841"/>
                <a:gd name="connsiteY10" fmla="*/ 69509 h 112191"/>
                <a:gd name="connsiteX11" fmla="*/ 53748 w 98841"/>
                <a:gd name="connsiteY11" fmla="*/ 79933 h 112191"/>
                <a:gd name="connsiteX12" fmla="*/ 99272 w 98841"/>
                <a:gd name="connsiteY12" fmla="*/ 29756 h 112191"/>
                <a:gd name="connsiteX13" fmla="*/ 72701 w 98841"/>
                <a:gd name="connsiteY13" fmla="*/ 251 h 112191"/>
                <a:gd name="connsiteX14" fmla="*/ 47548 w 98841"/>
                <a:gd name="connsiteY14" fmla="*/ 12619 h 112191"/>
                <a:gd name="connsiteX15" fmla="*/ 29303 w 98841"/>
                <a:gd name="connsiteY15" fmla="*/ 251 h 112191"/>
                <a:gd name="connsiteX16" fmla="*/ 15309 w 98841"/>
                <a:gd name="connsiteY16" fmla="*/ 9615 h 112191"/>
                <a:gd name="connsiteX17" fmla="*/ 8932 w 98841"/>
                <a:gd name="connsiteY17" fmla="*/ 27283 h 112191"/>
                <a:gd name="connsiteX18" fmla="*/ 11944 w 98841"/>
                <a:gd name="connsiteY18" fmla="*/ 29580 h 112191"/>
                <a:gd name="connsiteX19" fmla="*/ 15841 w 98841"/>
                <a:gd name="connsiteY19" fmla="*/ 24279 h 112191"/>
                <a:gd name="connsiteX20" fmla="*/ 28772 w 98841"/>
                <a:gd name="connsiteY20" fmla="*/ 5198 h 112191"/>
                <a:gd name="connsiteX21" fmla="*/ 34617 w 98841"/>
                <a:gd name="connsiteY21" fmla="*/ 13855 h 112191"/>
                <a:gd name="connsiteX22" fmla="*/ 34086 w 98841"/>
                <a:gd name="connsiteY22" fmla="*/ 19156 h 112191"/>
                <a:gd name="connsiteX23" fmla="*/ 13892 w 98841"/>
                <a:gd name="connsiteY23" fmla="*/ 99721 h 112191"/>
                <a:gd name="connsiteX24" fmla="*/ 47371 w 98841"/>
                <a:gd name="connsiteY24" fmla="*/ 21453 h 112191"/>
                <a:gd name="connsiteX25" fmla="*/ 72170 w 98841"/>
                <a:gd name="connsiteY25" fmla="*/ 5198 h 112191"/>
                <a:gd name="connsiteX26" fmla="*/ 85101 w 98841"/>
                <a:gd name="connsiteY26" fmla="*/ 22336 h 112191"/>
                <a:gd name="connsiteX27" fmla="*/ 75890 w 98841"/>
                <a:gd name="connsiteY27" fmla="*/ 57848 h 112191"/>
                <a:gd name="connsiteX28" fmla="*/ 53748 w 98841"/>
                <a:gd name="connsiteY28" fmla="*/ 74986 h 112191"/>
                <a:gd name="connsiteX29" fmla="*/ 37983 w 98841"/>
                <a:gd name="connsiteY29" fmla="*/ 59615 h 112191"/>
                <a:gd name="connsiteX30" fmla="*/ 38514 w 98841"/>
                <a:gd name="connsiteY30" fmla="*/ 56965 h 112191"/>
                <a:gd name="connsiteX31" fmla="*/ 47371 w 98841"/>
                <a:gd name="connsiteY31" fmla="*/ 21453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892" y="99721"/>
                  </a:moveTo>
                  <a:cubicBezTo>
                    <a:pt x="12652" y="104668"/>
                    <a:pt x="12298" y="106082"/>
                    <a:pt x="5213" y="106082"/>
                  </a:cubicBezTo>
                  <a:cubicBezTo>
                    <a:pt x="2910" y="106082"/>
                    <a:pt x="430" y="106082"/>
                    <a:pt x="430" y="109792"/>
                  </a:cubicBezTo>
                  <a:cubicBezTo>
                    <a:pt x="430" y="111736"/>
                    <a:pt x="2024" y="112442"/>
                    <a:pt x="2910" y="112442"/>
                  </a:cubicBezTo>
                  <a:cubicBezTo>
                    <a:pt x="7515" y="112442"/>
                    <a:pt x="13361" y="111736"/>
                    <a:pt x="18144" y="111736"/>
                  </a:cubicBezTo>
                  <a:cubicBezTo>
                    <a:pt x="24166" y="111736"/>
                    <a:pt x="30897" y="112442"/>
                    <a:pt x="36743" y="112442"/>
                  </a:cubicBezTo>
                  <a:cubicBezTo>
                    <a:pt x="38337" y="112442"/>
                    <a:pt x="40286" y="111912"/>
                    <a:pt x="40286" y="108555"/>
                  </a:cubicBezTo>
                  <a:cubicBezTo>
                    <a:pt x="40286" y="106082"/>
                    <a:pt x="37806" y="106082"/>
                    <a:pt x="35680" y="106082"/>
                  </a:cubicBezTo>
                  <a:cubicBezTo>
                    <a:pt x="31783" y="106082"/>
                    <a:pt x="27000" y="106082"/>
                    <a:pt x="27000" y="103962"/>
                  </a:cubicBezTo>
                  <a:cubicBezTo>
                    <a:pt x="27000" y="103078"/>
                    <a:pt x="28240" y="98485"/>
                    <a:pt x="28949" y="95834"/>
                  </a:cubicBezTo>
                  <a:cubicBezTo>
                    <a:pt x="31074" y="86470"/>
                    <a:pt x="33554" y="76930"/>
                    <a:pt x="35503" y="69509"/>
                  </a:cubicBezTo>
                  <a:cubicBezTo>
                    <a:pt x="37628" y="73043"/>
                    <a:pt x="43120" y="79933"/>
                    <a:pt x="53748" y="79933"/>
                  </a:cubicBezTo>
                  <a:cubicBezTo>
                    <a:pt x="75358" y="79933"/>
                    <a:pt x="99272" y="56082"/>
                    <a:pt x="99272" y="29756"/>
                  </a:cubicBezTo>
                  <a:cubicBezTo>
                    <a:pt x="99272" y="9085"/>
                    <a:pt x="84924" y="251"/>
                    <a:pt x="72701" y="251"/>
                  </a:cubicBezTo>
                  <a:cubicBezTo>
                    <a:pt x="61719" y="251"/>
                    <a:pt x="52331" y="7672"/>
                    <a:pt x="47548" y="12619"/>
                  </a:cubicBezTo>
                  <a:cubicBezTo>
                    <a:pt x="44537" y="2548"/>
                    <a:pt x="34617" y="251"/>
                    <a:pt x="29303" y="251"/>
                  </a:cubicBezTo>
                  <a:cubicBezTo>
                    <a:pt x="22395" y="251"/>
                    <a:pt x="18144" y="4845"/>
                    <a:pt x="15309" y="9615"/>
                  </a:cubicBezTo>
                  <a:cubicBezTo>
                    <a:pt x="11767" y="15622"/>
                    <a:pt x="8932" y="26223"/>
                    <a:pt x="8932" y="27283"/>
                  </a:cubicBezTo>
                  <a:cubicBezTo>
                    <a:pt x="8932" y="29580"/>
                    <a:pt x="11412" y="29580"/>
                    <a:pt x="11944" y="29580"/>
                  </a:cubicBezTo>
                  <a:cubicBezTo>
                    <a:pt x="14424" y="29580"/>
                    <a:pt x="14601" y="29050"/>
                    <a:pt x="15841" y="24279"/>
                  </a:cubicBezTo>
                  <a:cubicBezTo>
                    <a:pt x="18498" y="14032"/>
                    <a:pt x="21863" y="5198"/>
                    <a:pt x="28772" y="5198"/>
                  </a:cubicBezTo>
                  <a:cubicBezTo>
                    <a:pt x="33377" y="5198"/>
                    <a:pt x="34617" y="9085"/>
                    <a:pt x="34617" y="13855"/>
                  </a:cubicBezTo>
                  <a:cubicBezTo>
                    <a:pt x="34617" y="15799"/>
                    <a:pt x="34263" y="18096"/>
                    <a:pt x="34086" y="19156"/>
                  </a:cubicBezTo>
                  <a:lnTo>
                    <a:pt x="13892" y="99721"/>
                  </a:lnTo>
                  <a:close/>
                  <a:moveTo>
                    <a:pt x="47371" y="21453"/>
                  </a:moveTo>
                  <a:cubicBezTo>
                    <a:pt x="57645" y="7848"/>
                    <a:pt x="66502" y="5198"/>
                    <a:pt x="72170" y="5198"/>
                  </a:cubicBezTo>
                  <a:cubicBezTo>
                    <a:pt x="79078" y="5198"/>
                    <a:pt x="85101" y="10322"/>
                    <a:pt x="85101" y="22336"/>
                  </a:cubicBezTo>
                  <a:cubicBezTo>
                    <a:pt x="85101" y="29580"/>
                    <a:pt x="81204" y="47601"/>
                    <a:pt x="75890" y="57848"/>
                  </a:cubicBezTo>
                  <a:cubicBezTo>
                    <a:pt x="71461" y="66506"/>
                    <a:pt x="62782" y="74986"/>
                    <a:pt x="53748" y="74986"/>
                  </a:cubicBezTo>
                  <a:cubicBezTo>
                    <a:pt x="41171" y="74986"/>
                    <a:pt x="37983" y="61382"/>
                    <a:pt x="37983" y="59615"/>
                  </a:cubicBezTo>
                  <a:cubicBezTo>
                    <a:pt x="37983" y="58909"/>
                    <a:pt x="38337" y="57672"/>
                    <a:pt x="38514" y="56965"/>
                  </a:cubicBezTo>
                  <a:lnTo>
                    <a:pt x="47371" y="21453"/>
                  </a:lnTo>
                  <a:close/>
                </a:path>
              </a:pathLst>
            </a:custGeom>
            <a:solidFill>
              <a:srgbClr val="000000"/>
            </a:solidFill>
            <a:ln w="25400" cap="flat">
              <a:noFill/>
              <a:prstDash val="solid"/>
              <a:miter/>
            </a:ln>
          </p:spPr>
          <p:txBody>
            <a:bodyPr rtlCol="0" anchor="ctr"/>
            <a:lstStyle/>
            <a:p>
              <a:endParaRPr lang="en-US"/>
            </a:p>
          </p:txBody>
        </p:sp>
        <p:sp>
          <p:nvSpPr>
            <p:cNvPr id="601" name="Freeform: Shape 600">
              <a:extLst>
                <a:ext uri="{FF2B5EF4-FFF2-40B4-BE49-F238E27FC236}">
                  <a16:creationId xmlns:a16="http://schemas.microsoft.com/office/drawing/2014/main" id="{50E6E721-2580-3594-AF2B-627691696EAC}"/>
                </a:ext>
              </a:extLst>
            </p:cNvPr>
            <p:cNvSpPr/>
            <p:nvPr>
              <p:custDataLst>
                <p:tags r:id="rId529"/>
              </p:custDataLst>
            </p:nvPr>
          </p:nvSpPr>
          <p:spPr>
            <a:xfrm>
              <a:off x="13580883" y="8838139"/>
              <a:ext cx="68829" cy="88888"/>
            </a:xfrm>
            <a:custGeom>
              <a:avLst/>
              <a:gdLst>
                <a:gd name="connsiteX0" fmla="*/ 31306 w 68829"/>
                <a:gd name="connsiteY0" fmla="*/ 4966 h 88888"/>
                <a:gd name="connsiteX1" fmla="*/ 31812 w 68829"/>
                <a:gd name="connsiteY1" fmla="*/ 2316 h 88888"/>
                <a:gd name="connsiteX2" fmla="*/ 27890 w 68829"/>
                <a:gd name="connsiteY2" fmla="*/ 297 h 88888"/>
                <a:gd name="connsiteX3" fmla="*/ 12327 w 68829"/>
                <a:gd name="connsiteY3" fmla="*/ 1432 h 88888"/>
                <a:gd name="connsiteX4" fmla="*/ 9291 w 68829"/>
                <a:gd name="connsiteY4" fmla="*/ 2190 h 88888"/>
                <a:gd name="connsiteX5" fmla="*/ 8405 w 68829"/>
                <a:gd name="connsiteY5" fmla="*/ 5092 h 88888"/>
                <a:gd name="connsiteX6" fmla="*/ 12201 w 68829"/>
                <a:gd name="connsiteY6" fmla="*/ 7237 h 88888"/>
                <a:gd name="connsiteX7" fmla="*/ 16503 w 68829"/>
                <a:gd name="connsiteY7" fmla="*/ 7490 h 88888"/>
                <a:gd name="connsiteX8" fmla="*/ 19033 w 68829"/>
                <a:gd name="connsiteY8" fmla="*/ 9130 h 88888"/>
                <a:gd name="connsiteX9" fmla="*/ 18401 w 68829"/>
                <a:gd name="connsiteY9" fmla="*/ 12033 h 88888"/>
                <a:gd name="connsiteX10" fmla="*/ 940 w 68829"/>
                <a:gd name="connsiteY10" fmla="*/ 81695 h 88888"/>
                <a:gd name="connsiteX11" fmla="*/ 434 w 68829"/>
                <a:gd name="connsiteY11" fmla="*/ 84598 h 88888"/>
                <a:gd name="connsiteX12" fmla="*/ 5242 w 68829"/>
                <a:gd name="connsiteY12" fmla="*/ 89141 h 88888"/>
                <a:gd name="connsiteX13" fmla="*/ 11821 w 68829"/>
                <a:gd name="connsiteY13" fmla="*/ 82705 h 88888"/>
                <a:gd name="connsiteX14" fmla="*/ 17515 w 68829"/>
                <a:gd name="connsiteY14" fmla="*/ 59484 h 88888"/>
                <a:gd name="connsiteX15" fmla="*/ 36620 w 68829"/>
                <a:gd name="connsiteY15" fmla="*/ 69454 h 88888"/>
                <a:gd name="connsiteX16" fmla="*/ 36241 w 68829"/>
                <a:gd name="connsiteY16" fmla="*/ 72356 h 88888"/>
                <a:gd name="connsiteX17" fmla="*/ 35861 w 68829"/>
                <a:gd name="connsiteY17" fmla="*/ 75638 h 88888"/>
                <a:gd name="connsiteX18" fmla="*/ 51297 w 68829"/>
                <a:gd name="connsiteY18" fmla="*/ 89141 h 88888"/>
                <a:gd name="connsiteX19" fmla="*/ 69264 w 68829"/>
                <a:gd name="connsiteY19" fmla="*/ 69580 h 88888"/>
                <a:gd name="connsiteX20" fmla="*/ 66607 w 68829"/>
                <a:gd name="connsiteY20" fmla="*/ 67813 h 88888"/>
                <a:gd name="connsiteX21" fmla="*/ 63570 w 68829"/>
                <a:gd name="connsiteY21" fmla="*/ 70716 h 88888"/>
                <a:gd name="connsiteX22" fmla="*/ 51803 w 68829"/>
                <a:gd name="connsiteY22" fmla="*/ 84850 h 88888"/>
                <a:gd name="connsiteX23" fmla="*/ 46489 w 68829"/>
                <a:gd name="connsiteY23" fmla="*/ 77404 h 88888"/>
                <a:gd name="connsiteX24" fmla="*/ 46995 w 68829"/>
                <a:gd name="connsiteY24" fmla="*/ 73366 h 88888"/>
                <a:gd name="connsiteX25" fmla="*/ 47628 w 68829"/>
                <a:gd name="connsiteY25" fmla="*/ 69075 h 88888"/>
                <a:gd name="connsiteX26" fmla="*/ 25360 w 68829"/>
                <a:gd name="connsiteY26" fmla="*/ 55446 h 88888"/>
                <a:gd name="connsiteX27" fmla="*/ 36241 w 68829"/>
                <a:gd name="connsiteY27" fmla="*/ 47369 h 88888"/>
                <a:gd name="connsiteX28" fmla="*/ 57624 w 68829"/>
                <a:gd name="connsiteY28" fmla="*/ 36263 h 88888"/>
                <a:gd name="connsiteX29" fmla="*/ 62052 w 68829"/>
                <a:gd name="connsiteY29" fmla="*/ 37778 h 88888"/>
                <a:gd name="connsiteX30" fmla="*/ 61040 w 68829"/>
                <a:gd name="connsiteY30" fmla="*/ 38156 h 88888"/>
                <a:gd name="connsiteX31" fmla="*/ 55220 w 68829"/>
                <a:gd name="connsiteY31" fmla="*/ 45728 h 88888"/>
                <a:gd name="connsiteX32" fmla="*/ 60913 w 68829"/>
                <a:gd name="connsiteY32" fmla="*/ 50902 h 88888"/>
                <a:gd name="connsiteX33" fmla="*/ 68758 w 68829"/>
                <a:gd name="connsiteY33" fmla="*/ 41942 h 88888"/>
                <a:gd name="connsiteX34" fmla="*/ 57877 w 68829"/>
                <a:gd name="connsiteY34" fmla="*/ 31973 h 88888"/>
                <a:gd name="connsiteX35" fmla="*/ 32698 w 68829"/>
                <a:gd name="connsiteY35" fmla="*/ 45224 h 88888"/>
                <a:gd name="connsiteX36" fmla="*/ 19033 w 68829"/>
                <a:gd name="connsiteY36" fmla="*/ 53931 h 88888"/>
                <a:gd name="connsiteX37" fmla="*/ 31306 w 68829"/>
                <a:gd name="connsiteY37" fmla="*/ 4966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306" y="4966"/>
                  </a:moveTo>
                  <a:cubicBezTo>
                    <a:pt x="31812" y="3199"/>
                    <a:pt x="31812" y="2947"/>
                    <a:pt x="31812" y="2316"/>
                  </a:cubicBezTo>
                  <a:cubicBezTo>
                    <a:pt x="31812" y="170"/>
                    <a:pt x="29914" y="170"/>
                    <a:pt x="27890" y="297"/>
                  </a:cubicBezTo>
                  <a:lnTo>
                    <a:pt x="12327" y="1432"/>
                  </a:lnTo>
                  <a:cubicBezTo>
                    <a:pt x="10177" y="1558"/>
                    <a:pt x="9923" y="1685"/>
                    <a:pt x="9291" y="2190"/>
                  </a:cubicBezTo>
                  <a:cubicBezTo>
                    <a:pt x="8785" y="2821"/>
                    <a:pt x="8405" y="4335"/>
                    <a:pt x="8405" y="5092"/>
                  </a:cubicBezTo>
                  <a:cubicBezTo>
                    <a:pt x="8405" y="7237"/>
                    <a:pt x="10430" y="7237"/>
                    <a:pt x="12201" y="7237"/>
                  </a:cubicBezTo>
                  <a:cubicBezTo>
                    <a:pt x="12327" y="7237"/>
                    <a:pt x="14605" y="7237"/>
                    <a:pt x="16503" y="7490"/>
                  </a:cubicBezTo>
                  <a:cubicBezTo>
                    <a:pt x="18907" y="7742"/>
                    <a:pt x="19033" y="8121"/>
                    <a:pt x="19033" y="9130"/>
                  </a:cubicBezTo>
                  <a:cubicBezTo>
                    <a:pt x="19033" y="9509"/>
                    <a:pt x="19033" y="9761"/>
                    <a:pt x="18401" y="12033"/>
                  </a:cubicBezTo>
                  <a:lnTo>
                    <a:pt x="940" y="81695"/>
                  </a:lnTo>
                  <a:cubicBezTo>
                    <a:pt x="434" y="83588"/>
                    <a:pt x="434" y="83841"/>
                    <a:pt x="434" y="84598"/>
                  </a:cubicBezTo>
                  <a:cubicBezTo>
                    <a:pt x="434" y="87500"/>
                    <a:pt x="2712" y="89141"/>
                    <a:pt x="5242" y="89141"/>
                  </a:cubicBezTo>
                  <a:cubicBezTo>
                    <a:pt x="10177" y="89141"/>
                    <a:pt x="11315" y="84472"/>
                    <a:pt x="11821" y="82705"/>
                  </a:cubicBezTo>
                  <a:lnTo>
                    <a:pt x="17515" y="59484"/>
                  </a:lnTo>
                  <a:cubicBezTo>
                    <a:pt x="20805" y="59610"/>
                    <a:pt x="36620" y="60494"/>
                    <a:pt x="36620" y="69454"/>
                  </a:cubicBezTo>
                  <a:cubicBezTo>
                    <a:pt x="36620" y="70337"/>
                    <a:pt x="36620" y="70842"/>
                    <a:pt x="36241" y="72356"/>
                  </a:cubicBezTo>
                  <a:cubicBezTo>
                    <a:pt x="35861" y="74123"/>
                    <a:pt x="35861" y="74880"/>
                    <a:pt x="35861" y="75638"/>
                  </a:cubicBezTo>
                  <a:cubicBezTo>
                    <a:pt x="35861" y="84598"/>
                    <a:pt x="43959" y="89141"/>
                    <a:pt x="51297" y="89141"/>
                  </a:cubicBezTo>
                  <a:cubicBezTo>
                    <a:pt x="64203" y="89141"/>
                    <a:pt x="69264" y="71094"/>
                    <a:pt x="69264" y="69580"/>
                  </a:cubicBezTo>
                  <a:cubicBezTo>
                    <a:pt x="69264" y="67813"/>
                    <a:pt x="67113" y="67813"/>
                    <a:pt x="66607" y="67813"/>
                  </a:cubicBezTo>
                  <a:cubicBezTo>
                    <a:pt x="64456" y="67813"/>
                    <a:pt x="64203" y="68444"/>
                    <a:pt x="63570" y="70716"/>
                  </a:cubicBezTo>
                  <a:cubicBezTo>
                    <a:pt x="62305" y="75133"/>
                    <a:pt x="58636" y="84850"/>
                    <a:pt x="51803" y="84850"/>
                  </a:cubicBezTo>
                  <a:cubicBezTo>
                    <a:pt x="47122" y="84850"/>
                    <a:pt x="46489" y="80181"/>
                    <a:pt x="46489" y="77404"/>
                  </a:cubicBezTo>
                  <a:cubicBezTo>
                    <a:pt x="46489" y="77278"/>
                    <a:pt x="46489" y="75511"/>
                    <a:pt x="46995" y="73366"/>
                  </a:cubicBezTo>
                  <a:cubicBezTo>
                    <a:pt x="47502" y="71347"/>
                    <a:pt x="47628" y="70085"/>
                    <a:pt x="47628" y="69075"/>
                  </a:cubicBezTo>
                  <a:cubicBezTo>
                    <a:pt x="47628" y="57970"/>
                    <a:pt x="33710" y="56077"/>
                    <a:pt x="25360" y="55446"/>
                  </a:cubicBezTo>
                  <a:cubicBezTo>
                    <a:pt x="28902" y="53426"/>
                    <a:pt x="34216" y="49136"/>
                    <a:pt x="36241" y="47369"/>
                  </a:cubicBezTo>
                  <a:cubicBezTo>
                    <a:pt x="43453" y="41690"/>
                    <a:pt x="50412" y="36263"/>
                    <a:pt x="57624" y="36263"/>
                  </a:cubicBezTo>
                  <a:cubicBezTo>
                    <a:pt x="60534" y="36263"/>
                    <a:pt x="61293" y="37021"/>
                    <a:pt x="62052" y="37778"/>
                  </a:cubicBezTo>
                  <a:cubicBezTo>
                    <a:pt x="61925" y="37778"/>
                    <a:pt x="61293" y="38156"/>
                    <a:pt x="61040" y="38156"/>
                  </a:cubicBezTo>
                  <a:cubicBezTo>
                    <a:pt x="55220" y="40176"/>
                    <a:pt x="55220" y="45350"/>
                    <a:pt x="55220" y="45728"/>
                  </a:cubicBezTo>
                  <a:cubicBezTo>
                    <a:pt x="55220" y="47874"/>
                    <a:pt x="56738" y="50902"/>
                    <a:pt x="60913" y="50902"/>
                  </a:cubicBezTo>
                  <a:cubicBezTo>
                    <a:pt x="63444" y="50902"/>
                    <a:pt x="68758" y="48883"/>
                    <a:pt x="68758" y="41942"/>
                  </a:cubicBezTo>
                  <a:cubicBezTo>
                    <a:pt x="68758" y="35759"/>
                    <a:pt x="63950" y="31973"/>
                    <a:pt x="57877" y="31973"/>
                  </a:cubicBezTo>
                  <a:cubicBezTo>
                    <a:pt x="49273" y="31973"/>
                    <a:pt x="41934" y="37778"/>
                    <a:pt x="32698" y="45224"/>
                  </a:cubicBezTo>
                  <a:cubicBezTo>
                    <a:pt x="28270" y="48757"/>
                    <a:pt x="24094" y="51912"/>
                    <a:pt x="19033" y="53931"/>
                  </a:cubicBezTo>
                  <a:lnTo>
                    <a:pt x="31306" y="4966"/>
                  </a:lnTo>
                  <a:close/>
                </a:path>
              </a:pathLst>
            </a:custGeom>
            <a:solidFill>
              <a:srgbClr val="000000"/>
            </a:solidFill>
            <a:ln w="25400"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id="{E0E25330-A686-C50B-6A91-901461568A0E}"/>
                </a:ext>
              </a:extLst>
            </p:cNvPr>
            <p:cNvSpPr/>
            <p:nvPr>
              <p:custDataLst>
                <p:tags r:id="rId530"/>
              </p:custDataLst>
            </p:nvPr>
          </p:nvSpPr>
          <p:spPr>
            <a:xfrm>
              <a:off x="13748103" y="8397704"/>
              <a:ext cx="10122" cy="252398"/>
            </a:xfrm>
            <a:custGeom>
              <a:avLst/>
              <a:gdLst>
                <a:gd name="connsiteX0" fmla="*/ 10562 w 10122"/>
                <a:gd name="connsiteY0" fmla="*/ 9325 h 252398"/>
                <a:gd name="connsiteX1" fmla="*/ 5501 w 10122"/>
                <a:gd name="connsiteY1" fmla="*/ 239 h 252398"/>
                <a:gd name="connsiteX2" fmla="*/ 440 w 10122"/>
                <a:gd name="connsiteY2" fmla="*/ 9325 h 252398"/>
                <a:gd name="connsiteX3" fmla="*/ 440 w 10122"/>
                <a:gd name="connsiteY3" fmla="*/ 243551 h 252398"/>
                <a:gd name="connsiteX4" fmla="*/ 5501 w 10122"/>
                <a:gd name="connsiteY4" fmla="*/ 252638 h 252398"/>
                <a:gd name="connsiteX5" fmla="*/ 10562 w 10122"/>
                <a:gd name="connsiteY5" fmla="*/ 243551 h 252398"/>
                <a:gd name="connsiteX6" fmla="*/ 10562 w 10122"/>
                <a:gd name="connsiteY6" fmla="*/ 9325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562" y="9325"/>
                  </a:moveTo>
                  <a:cubicBezTo>
                    <a:pt x="10562" y="4782"/>
                    <a:pt x="10562" y="239"/>
                    <a:pt x="5501" y="239"/>
                  </a:cubicBezTo>
                  <a:cubicBezTo>
                    <a:pt x="440" y="239"/>
                    <a:pt x="440" y="4782"/>
                    <a:pt x="440" y="9325"/>
                  </a:cubicBezTo>
                  <a:lnTo>
                    <a:pt x="440" y="243551"/>
                  </a:lnTo>
                  <a:cubicBezTo>
                    <a:pt x="440" y="248094"/>
                    <a:pt x="440" y="252638"/>
                    <a:pt x="5501" y="252638"/>
                  </a:cubicBezTo>
                  <a:cubicBezTo>
                    <a:pt x="10562" y="252638"/>
                    <a:pt x="10562" y="248094"/>
                    <a:pt x="10562" y="243551"/>
                  </a:cubicBezTo>
                  <a:lnTo>
                    <a:pt x="10562" y="9325"/>
                  </a:lnTo>
                  <a:close/>
                </a:path>
              </a:pathLst>
            </a:custGeom>
            <a:solidFill>
              <a:srgbClr val="000000"/>
            </a:solidFill>
            <a:ln w="25400"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id="{DC839427-EAA0-AEDE-05A0-142E986C969D}"/>
                </a:ext>
              </a:extLst>
            </p:cNvPr>
            <p:cNvSpPr/>
            <p:nvPr>
              <p:custDataLst>
                <p:tags r:id="rId531"/>
              </p:custDataLst>
            </p:nvPr>
          </p:nvSpPr>
          <p:spPr>
            <a:xfrm>
              <a:off x="13780184" y="8475443"/>
              <a:ext cx="132092" cy="160525"/>
            </a:xfrm>
            <a:custGeom>
              <a:avLst/>
              <a:gdLst>
                <a:gd name="connsiteX0" fmla="*/ 19928 w 132092"/>
                <a:gd name="connsiteY0" fmla="*/ 142592 h 160525"/>
                <a:gd name="connsiteX1" fmla="*/ 6263 w 132092"/>
                <a:gd name="connsiteY1" fmla="*/ 152940 h 160525"/>
                <a:gd name="connsiteX2" fmla="*/ 443 w 132092"/>
                <a:gd name="connsiteY2" fmla="*/ 157736 h 160525"/>
                <a:gd name="connsiteX3" fmla="*/ 3733 w 132092"/>
                <a:gd name="connsiteY3" fmla="*/ 160764 h 160525"/>
                <a:gd name="connsiteX4" fmla="*/ 24989 w 132092"/>
                <a:gd name="connsiteY4" fmla="*/ 160007 h 160525"/>
                <a:gd name="connsiteX5" fmla="*/ 50041 w 132092"/>
                <a:gd name="connsiteY5" fmla="*/ 160764 h 160525"/>
                <a:gd name="connsiteX6" fmla="*/ 54596 w 132092"/>
                <a:gd name="connsiteY6" fmla="*/ 155716 h 160525"/>
                <a:gd name="connsiteX7" fmla="*/ 48523 w 132092"/>
                <a:gd name="connsiteY7" fmla="*/ 152940 h 160525"/>
                <a:gd name="connsiteX8" fmla="*/ 35870 w 132092"/>
                <a:gd name="connsiteY8" fmla="*/ 148902 h 160525"/>
                <a:gd name="connsiteX9" fmla="*/ 48269 w 132092"/>
                <a:gd name="connsiteY9" fmla="*/ 98422 h 160525"/>
                <a:gd name="connsiteX10" fmla="*/ 71550 w 132092"/>
                <a:gd name="connsiteY10" fmla="*/ 114575 h 160525"/>
                <a:gd name="connsiteX11" fmla="*/ 132535 w 132092"/>
                <a:gd name="connsiteY11" fmla="*/ 40623 h 160525"/>
                <a:gd name="connsiteX12" fmla="*/ 98880 w 132092"/>
                <a:gd name="connsiteY12" fmla="*/ 239 h 160525"/>
                <a:gd name="connsiteX13" fmla="*/ 65730 w 132092"/>
                <a:gd name="connsiteY13" fmla="*/ 19169 h 160525"/>
                <a:gd name="connsiteX14" fmla="*/ 42955 w 132092"/>
                <a:gd name="connsiteY14" fmla="*/ 239 h 160525"/>
                <a:gd name="connsiteX15" fmla="*/ 24230 w 132092"/>
                <a:gd name="connsiteY15" fmla="*/ 14625 h 160525"/>
                <a:gd name="connsiteX16" fmla="*/ 16385 w 132092"/>
                <a:gd name="connsiteY16" fmla="*/ 39108 h 160525"/>
                <a:gd name="connsiteX17" fmla="*/ 19422 w 132092"/>
                <a:gd name="connsiteY17" fmla="*/ 41632 h 160525"/>
                <a:gd name="connsiteX18" fmla="*/ 23724 w 132092"/>
                <a:gd name="connsiteY18" fmla="*/ 35827 h 160525"/>
                <a:gd name="connsiteX19" fmla="*/ 42196 w 132092"/>
                <a:gd name="connsiteY19" fmla="*/ 5791 h 160525"/>
                <a:gd name="connsiteX20" fmla="*/ 50041 w 132092"/>
                <a:gd name="connsiteY20" fmla="*/ 17402 h 160525"/>
                <a:gd name="connsiteX21" fmla="*/ 48269 w 132092"/>
                <a:gd name="connsiteY21" fmla="*/ 30274 h 160525"/>
                <a:gd name="connsiteX22" fmla="*/ 19928 w 132092"/>
                <a:gd name="connsiteY22" fmla="*/ 142592 h 160525"/>
                <a:gd name="connsiteX23" fmla="*/ 64465 w 132092"/>
                <a:gd name="connsiteY23" fmla="*/ 33051 h 160525"/>
                <a:gd name="connsiteX24" fmla="*/ 77623 w 132092"/>
                <a:gd name="connsiteY24" fmla="*/ 15383 h 160525"/>
                <a:gd name="connsiteX25" fmla="*/ 98121 w 132092"/>
                <a:gd name="connsiteY25" fmla="*/ 5791 h 160525"/>
                <a:gd name="connsiteX26" fmla="*/ 114316 w 132092"/>
                <a:gd name="connsiteY26" fmla="*/ 29517 h 160525"/>
                <a:gd name="connsiteX27" fmla="*/ 101410 w 132092"/>
                <a:gd name="connsiteY27" fmla="*/ 83026 h 160525"/>
                <a:gd name="connsiteX28" fmla="*/ 71297 w 132092"/>
                <a:gd name="connsiteY28" fmla="*/ 109023 h 160525"/>
                <a:gd name="connsiteX29" fmla="*/ 51306 w 132092"/>
                <a:gd name="connsiteY29" fmla="*/ 86559 h 160525"/>
                <a:gd name="connsiteX30" fmla="*/ 52065 w 132092"/>
                <a:gd name="connsiteY30" fmla="*/ 82521 h 160525"/>
                <a:gd name="connsiteX31" fmla="*/ 64465 w 132092"/>
                <a:gd name="connsiteY31" fmla="*/ 33051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928" y="142592"/>
                  </a:moveTo>
                  <a:cubicBezTo>
                    <a:pt x="17903" y="151173"/>
                    <a:pt x="17397" y="152940"/>
                    <a:pt x="6263" y="152940"/>
                  </a:cubicBezTo>
                  <a:cubicBezTo>
                    <a:pt x="3226" y="152940"/>
                    <a:pt x="443" y="152940"/>
                    <a:pt x="443" y="157736"/>
                  </a:cubicBezTo>
                  <a:cubicBezTo>
                    <a:pt x="443" y="159755"/>
                    <a:pt x="1708" y="160764"/>
                    <a:pt x="3733" y="160764"/>
                  </a:cubicBezTo>
                  <a:cubicBezTo>
                    <a:pt x="10565" y="160764"/>
                    <a:pt x="17903" y="160007"/>
                    <a:pt x="24989" y="160007"/>
                  </a:cubicBezTo>
                  <a:cubicBezTo>
                    <a:pt x="33339" y="160007"/>
                    <a:pt x="41943" y="160764"/>
                    <a:pt x="50041" y="160764"/>
                  </a:cubicBezTo>
                  <a:cubicBezTo>
                    <a:pt x="51306" y="160764"/>
                    <a:pt x="54596" y="160764"/>
                    <a:pt x="54596" y="155716"/>
                  </a:cubicBezTo>
                  <a:cubicBezTo>
                    <a:pt x="54596" y="152940"/>
                    <a:pt x="52065" y="152940"/>
                    <a:pt x="48523" y="152940"/>
                  </a:cubicBezTo>
                  <a:cubicBezTo>
                    <a:pt x="35870" y="152940"/>
                    <a:pt x="35870" y="151173"/>
                    <a:pt x="35870" y="148902"/>
                  </a:cubicBezTo>
                  <a:cubicBezTo>
                    <a:pt x="35870" y="145873"/>
                    <a:pt x="46498" y="104732"/>
                    <a:pt x="48269" y="98422"/>
                  </a:cubicBezTo>
                  <a:cubicBezTo>
                    <a:pt x="51559" y="105741"/>
                    <a:pt x="58645" y="114575"/>
                    <a:pt x="71550" y="114575"/>
                  </a:cubicBezTo>
                  <a:cubicBezTo>
                    <a:pt x="100904" y="114575"/>
                    <a:pt x="132535" y="77725"/>
                    <a:pt x="132535" y="40623"/>
                  </a:cubicBezTo>
                  <a:cubicBezTo>
                    <a:pt x="132535" y="16897"/>
                    <a:pt x="118112" y="239"/>
                    <a:pt x="98880" y="239"/>
                  </a:cubicBezTo>
                  <a:cubicBezTo>
                    <a:pt x="86227" y="239"/>
                    <a:pt x="74081" y="9325"/>
                    <a:pt x="65730" y="19169"/>
                  </a:cubicBezTo>
                  <a:cubicBezTo>
                    <a:pt x="63199" y="5539"/>
                    <a:pt x="52318" y="239"/>
                    <a:pt x="42955" y="239"/>
                  </a:cubicBezTo>
                  <a:cubicBezTo>
                    <a:pt x="31315" y="239"/>
                    <a:pt x="26507" y="10082"/>
                    <a:pt x="24230" y="14625"/>
                  </a:cubicBezTo>
                  <a:cubicBezTo>
                    <a:pt x="19675" y="23207"/>
                    <a:pt x="16385" y="38351"/>
                    <a:pt x="16385" y="39108"/>
                  </a:cubicBezTo>
                  <a:cubicBezTo>
                    <a:pt x="16385" y="41632"/>
                    <a:pt x="18916" y="41632"/>
                    <a:pt x="19422" y="41632"/>
                  </a:cubicBezTo>
                  <a:cubicBezTo>
                    <a:pt x="21952" y="41632"/>
                    <a:pt x="22205" y="41380"/>
                    <a:pt x="23724" y="35827"/>
                  </a:cubicBezTo>
                  <a:cubicBezTo>
                    <a:pt x="28025" y="17907"/>
                    <a:pt x="33086" y="5791"/>
                    <a:pt x="42196" y="5791"/>
                  </a:cubicBezTo>
                  <a:cubicBezTo>
                    <a:pt x="46498" y="5791"/>
                    <a:pt x="50041" y="7811"/>
                    <a:pt x="50041" y="17402"/>
                  </a:cubicBezTo>
                  <a:cubicBezTo>
                    <a:pt x="50041" y="23207"/>
                    <a:pt x="49282" y="25983"/>
                    <a:pt x="48269" y="30274"/>
                  </a:cubicBezTo>
                  <a:lnTo>
                    <a:pt x="19928" y="142592"/>
                  </a:lnTo>
                  <a:close/>
                  <a:moveTo>
                    <a:pt x="64465" y="33051"/>
                  </a:moveTo>
                  <a:cubicBezTo>
                    <a:pt x="66236" y="26236"/>
                    <a:pt x="73068" y="19169"/>
                    <a:pt x="77623" y="15383"/>
                  </a:cubicBezTo>
                  <a:cubicBezTo>
                    <a:pt x="86480" y="7558"/>
                    <a:pt x="93819" y="5791"/>
                    <a:pt x="98121" y="5791"/>
                  </a:cubicBezTo>
                  <a:cubicBezTo>
                    <a:pt x="108243" y="5791"/>
                    <a:pt x="114316" y="14625"/>
                    <a:pt x="114316" y="29517"/>
                  </a:cubicBezTo>
                  <a:cubicBezTo>
                    <a:pt x="114316" y="44408"/>
                    <a:pt x="105965" y="73434"/>
                    <a:pt x="101410" y="83026"/>
                  </a:cubicBezTo>
                  <a:cubicBezTo>
                    <a:pt x="92806" y="100693"/>
                    <a:pt x="80660" y="109023"/>
                    <a:pt x="71297" y="109023"/>
                  </a:cubicBezTo>
                  <a:cubicBezTo>
                    <a:pt x="54596" y="109023"/>
                    <a:pt x="51306" y="88074"/>
                    <a:pt x="51306" y="86559"/>
                  </a:cubicBezTo>
                  <a:cubicBezTo>
                    <a:pt x="51306" y="86054"/>
                    <a:pt x="51306" y="85550"/>
                    <a:pt x="52065" y="82521"/>
                  </a:cubicBezTo>
                  <a:lnTo>
                    <a:pt x="64465" y="33051"/>
                  </a:lnTo>
                  <a:close/>
                </a:path>
              </a:pathLst>
            </a:custGeom>
            <a:solidFill>
              <a:srgbClr val="000000"/>
            </a:solidFill>
            <a:ln w="25400" cap="flat">
              <a:noFill/>
              <a:prstDash val="solid"/>
              <a:miter/>
            </a:ln>
          </p:spPr>
          <p:txBody>
            <a:bodyPr rtlCol="0" anchor="ctr"/>
            <a:lstStyle/>
            <a:p>
              <a:endParaRPr lang="en-US"/>
            </a:p>
          </p:txBody>
        </p:sp>
        <p:sp>
          <p:nvSpPr>
            <p:cNvPr id="604" name="Freeform: Shape 603">
              <a:extLst>
                <a:ext uri="{FF2B5EF4-FFF2-40B4-BE49-F238E27FC236}">
                  <a16:creationId xmlns:a16="http://schemas.microsoft.com/office/drawing/2014/main" id="{E26FC97E-5082-BACB-36C8-8BF0DB5154AA}"/>
                </a:ext>
              </a:extLst>
            </p:cNvPr>
            <p:cNvSpPr/>
            <p:nvPr>
              <p:custDataLst>
                <p:tags r:id="rId532"/>
              </p:custDataLst>
            </p:nvPr>
          </p:nvSpPr>
          <p:spPr>
            <a:xfrm>
              <a:off x="13924101" y="8384026"/>
              <a:ext cx="44461" cy="91519"/>
            </a:xfrm>
            <a:custGeom>
              <a:avLst/>
              <a:gdLst>
                <a:gd name="connsiteX0" fmla="*/ 43315 w 44461"/>
                <a:gd name="connsiteY0" fmla="*/ 15606 h 91519"/>
                <a:gd name="connsiteX1" fmla="*/ 44909 w 44461"/>
                <a:gd name="connsiteY1" fmla="*/ 9952 h 91519"/>
                <a:gd name="connsiteX2" fmla="*/ 34458 w 44461"/>
                <a:gd name="connsiteY2" fmla="*/ 235 h 91519"/>
                <a:gd name="connsiteX3" fmla="*/ 24715 w 44461"/>
                <a:gd name="connsiteY3" fmla="*/ 8538 h 91519"/>
                <a:gd name="connsiteX4" fmla="*/ 1334 w 44461"/>
                <a:gd name="connsiteY4" fmla="*/ 85041 h 91519"/>
                <a:gd name="connsiteX5" fmla="*/ 448 w 44461"/>
                <a:gd name="connsiteY5" fmla="*/ 87867 h 91519"/>
                <a:gd name="connsiteX6" fmla="*/ 7356 w 44461"/>
                <a:gd name="connsiteY6" fmla="*/ 91754 h 91519"/>
                <a:gd name="connsiteX7" fmla="*/ 10013 w 44461"/>
                <a:gd name="connsiteY7" fmla="*/ 88751 h 91519"/>
                <a:gd name="connsiteX8" fmla="*/ 43315 w 44461"/>
                <a:gd name="connsiteY8" fmla="*/ 15606 h 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61" h="91519">
                  <a:moveTo>
                    <a:pt x="43315" y="15606"/>
                  </a:moveTo>
                  <a:cubicBezTo>
                    <a:pt x="44732" y="12602"/>
                    <a:pt x="44909" y="11189"/>
                    <a:pt x="44909" y="9952"/>
                  </a:cubicBezTo>
                  <a:cubicBezTo>
                    <a:pt x="44909" y="4475"/>
                    <a:pt x="39949" y="235"/>
                    <a:pt x="34458" y="235"/>
                  </a:cubicBezTo>
                  <a:cubicBezTo>
                    <a:pt x="27727" y="235"/>
                    <a:pt x="25601" y="5712"/>
                    <a:pt x="24715" y="8538"/>
                  </a:cubicBezTo>
                  <a:lnTo>
                    <a:pt x="1334" y="85041"/>
                  </a:lnTo>
                  <a:cubicBezTo>
                    <a:pt x="1156" y="85394"/>
                    <a:pt x="448" y="87691"/>
                    <a:pt x="448" y="87867"/>
                  </a:cubicBezTo>
                  <a:cubicBezTo>
                    <a:pt x="448" y="89988"/>
                    <a:pt x="5939" y="91754"/>
                    <a:pt x="7356" y="91754"/>
                  </a:cubicBezTo>
                  <a:cubicBezTo>
                    <a:pt x="8596" y="91754"/>
                    <a:pt x="8773" y="91401"/>
                    <a:pt x="10013" y="88751"/>
                  </a:cubicBezTo>
                  <a:lnTo>
                    <a:pt x="43315" y="15606"/>
                  </a:lnTo>
                  <a:close/>
                </a:path>
              </a:pathLst>
            </a:custGeom>
            <a:solidFill>
              <a:srgbClr val="000000"/>
            </a:solidFill>
            <a:ln w="25400" cap="flat">
              <a:noFill/>
              <a:prstDash val="solid"/>
              <a:miter/>
            </a:ln>
          </p:spPr>
          <p:txBody>
            <a:bodyPr rtlCol="0" anchor="ctr"/>
            <a:lstStyle/>
            <a:p>
              <a:endParaRPr lang="en-US"/>
            </a:p>
          </p:txBody>
        </p:sp>
        <p:sp>
          <p:nvSpPr>
            <p:cNvPr id="605" name="Freeform: Shape 604">
              <a:extLst>
                <a:ext uri="{FF2B5EF4-FFF2-40B4-BE49-F238E27FC236}">
                  <a16:creationId xmlns:a16="http://schemas.microsoft.com/office/drawing/2014/main" id="{F3430246-65CA-A15A-1AD0-CFBA28AB33F7}"/>
                </a:ext>
              </a:extLst>
            </p:cNvPr>
            <p:cNvSpPr/>
            <p:nvPr>
              <p:custDataLst>
                <p:tags r:id="rId533"/>
              </p:custDataLst>
            </p:nvPr>
          </p:nvSpPr>
          <p:spPr>
            <a:xfrm>
              <a:off x="13928884" y="8526785"/>
              <a:ext cx="87150" cy="124382"/>
            </a:xfrm>
            <a:custGeom>
              <a:avLst/>
              <a:gdLst>
                <a:gd name="connsiteX0" fmla="*/ 42606 w 87150"/>
                <a:gd name="connsiteY0" fmla="*/ 5542 h 124382"/>
                <a:gd name="connsiteX1" fmla="*/ 43315 w 87150"/>
                <a:gd name="connsiteY1" fmla="*/ 2715 h 124382"/>
                <a:gd name="connsiteX2" fmla="*/ 40481 w 87150"/>
                <a:gd name="connsiteY2" fmla="*/ 241 h 124382"/>
                <a:gd name="connsiteX3" fmla="*/ 17807 w 87150"/>
                <a:gd name="connsiteY3" fmla="*/ 2008 h 124382"/>
                <a:gd name="connsiteX4" fmla="*/ 13910 w 87150"/>
                <a:gd name="connsiteY4" fmla="*/ 6072 h 124382"/>
                <a:gd name="connsiteX5" fmla="*/ 18516 w 87150"/>
                <a:gd name="connsiteY5" fmla="*/ 8545 h 124382"/>
                <a:gd name="connsiteX6" fmla="*/ 27018 w 87150"/>
                <a:gd name="connsiteY6" fmla="*/ 11195 h 124382"/>
                <a:gd name="connsiteX7" fmla="*/ 26310 w 87150"/>
                <a:gd name="connsiteY7" fmla="*/ 15082 h 124382"/>
                <a:gd name="connsiteX8" fmla="*/ 1334 w 87150"/>
                <a:gd name="connsiteY8" fmla="*/ 115083 h 124382"/>
                <a:gd name="connsiteX9" fmla="*/ 448 w 87150"/>
                <a:gd name="connsiteY9" fmla="*/ 118970 h 124382"/>
                <a:gd name="connsiteX10" fmla="*/ 6470 w 87150"/>
                <a:gd name="connsiteY10" fmla="*/ 124623 h 124382"/>
                <a:gd name="connsiteX11" fmla="*/ 14619 w 87150"/>
                <a:gd name="connsiteY11" fmla="*/ 117203 h 124382"/>
                <a:gd name="connsiteX12" fmla="*/ 23298 w 87150"/>
                <a:gd name="connsiteY12" fmla="*/ 82927 h 124382"/>
                <a:gd name="connsiteX13" fmla="*/ 45972 w 87150"/>
                <a:gd name="connsiteY13" fmla="*/ 97415 h 124382"/>
                <a:gd name="connsiteX14" fmla="*/ 45617 w 87150"/>
                <a:gd name="connsiteY14" fmla="*/ 100948 h 124382"/>
                <a:gd name="connsiteX15" fmla="*/ 44909 w 87150"/>
                <a:gd name="connsiteY15" fmla="*/ 106425 h 124382"/>
                <a:gd name="connsiteX16" fmla="*/ 63685 w 87150"/>
                <a:gd name="connsiteY16" fmla="*/ 124623 h 124382"/>
                <a:gd name="connsiteX17" fmla="*/ 86182 w 87150"/>
                <a:gd name="connsiteY17" fmla="*/ 97591 h 124382"/>
                <a:gd name="connsiteX18" fmla="*/ 83347 w 87150"/>
                <a:gd name="connsiteY18" fmla="*/ 95295 h 124382"/>
                <a:gd name="connsiteX19" fmla="*/ 79805 w 87150"/>
                <a:gd name="connsiteY19" fmla="*/ 99535 h 124382"/>
                <a:gd name="connsiteX20" fmla="*/ 64217 w 87150"/>
                <a:gd name="connsiteY20" fmla="*/ 119676 h 124382"/>
                <a:gd name="connsiteX21" fmla="*/ 58017 w 87150"/>
                <a:gd name="connsiteY21" fmla="*/ 110489 h 124382"/>
                <a:gd name="connsiteX22" fmla="*/ 59080 w 87150"/>
                <a:gd name="connsiteY22" fmla="*/ 102538 h 124382"/>
                <a:gd name="connsiteX23" fmla="*/ 59965 w 87150"/>
                <a:gd name="connsiteY23" fmla="*/ 97061 h 124382"/>
                <a:gd name="connsiteX24" fmla="*/ 31269 w 87150"/>
                <a:gd name="connsiteY24" fmla="*/ 78333 h 124382"/>
                <a:gd name="connsiteX25" fmla="*/ 45972 w 87150"/>
                <a:gd name="connsiteY25" fmla="*/ 66673 h 124382"/>
                <a:gd name="connsiteX26" fmla="*/ 73782 w 87150"/>
                <a:gd name="connsiteY26" fmla="*/ 49888 h 124382"/>
                <a:gd name="connsiteX27" fmla="*/ 79628 w 87150"/>
                <a:gd name="connsiteY27" fmla="*/ 52185 h 124382"/>
                <a:gd name="connsiteX28" fmla="*/ 70416 w 87150"/>
                <a:gd name="connsiteY28" fmla="*/ 62079 h 124382"/>
                <a:gd name="connsiteX29" fmla="*/ 77502 w 87150"/>
                <a:gd name="connsiteY29" fmla="*/ 68616 h 124382"/>
                <a:gd name="connsiteX30" fmla="*/ 87599 w 87150"/>
                <a:gd name="connsiteY30" fmla="*/ 57309 h 124382"/>
                <a:gd name="connsiteX31" fmla="*/ 73959 w 87150"/>
                <a:gd name="connsiteY31" fmla="*/ 44941 h 124382"/>
                <a:gd name="connsiteX32" fmla="*/ 45617 w 87150"/>
                <a:gd name="connsiteY32" fmla="*/ 60489 h 124382"/>
                <a:gd name="connsiteX33" fmla="*/ 25070 w 87150"/>
                <a:gd name="connsiteY33" fmla="*/ 76037 h 124382"/>
                <a:gd name="connsiteX34" fmla="*/ 42606 w 87150"/>
                <a:gd name="connsiteY34" fmla="*/ 5542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606" y="5542"/>
                  </a:moveTo>
                  <a:cubicBezTo>
                    <a:pt x="42783" y="5188"/>
                    <a:pt x="43315" y="2891"/>
                    <a:pt x="43315" y="2715"/>
                  </a:cubicBezTo>
                  <a:cubicBezTo>
                    <a:pt x="43315" y="1831"/>
                    <a:pt x="42606" y="241"/>
                    <a:pt x="40481" y="241"/>
                  </a:cubicBezTo>
                  <a:cubicBezTo>
                    <a:pt x="36938" y="241"/>
                    <a:pt x="22236" y="1655"/>
                    <a:pt x="17807" y="2008"/>
                  </a:cubicBezTo>
                  <a:cubicBezTo>
                    <a:pt x="16390" y="2185"/>
                    <a:pt x="13910" y="2361"/>
                    <a:pt x="13910" y="6072"/>
                  </a:cubicBezTo>
                  <a:cubicBezTo>
                    <a:pt x="13910" y="8545"/>
                    <a:pt x="16390" y="8545"/>
                    <a:pt x="18516" y="8545"/>
                  </a:cubicBezTo>
                  <a:cubicBezTo>
                    <a:pt x="27018" y="8545"/>
                    <a:pt x="27018" y="9782"/>
                    <a:pt x="27018" y="11195"/>
                  </a:cubicBezTo>
                  <a:cubicBezTo>
                    <a:pt x="27018" y="12432"/>
                    <a:pt x="26664" y="13492"/>
                    <a:pt x="26310" y="15082"/>
                  </a:cubicBezTo>
                  <a:lnTo>
                    <a:pt x="1334" y="115083"/>
                  </a:lnTo>
                  <a:cubicBezTo>
                    <a:pt x="448" y="118263"/>
                    <a:pt x="448" y="118616"/>
                    <a:pt x="448" y="118970"/>
                  </a:cubicBezTo>
                  <a:cubicBezTo>
                    <a:pt x="448" y="121620"/>
                    <a:pt x="2573" y="124623"/>
                    <a:pt x="6470" y="124623"/>
                  </a:cubicBezTo>
                  <a:cubicBezTo>
                    <a:pt x="11253" y="124623"/>
                    <a:pt x="13556" y="121090"/>
                    <a:pt x="14619" y="117203"/>
                  </a:cubicBezTo>
                  <a:cubicBezTo>
                    <a:pt x="14973" y="116496"/>
                    <a:pt x="22590" y="85401"/>
                    <a:pt x="23298" y="82927"/>
                  </a:cubicBezTo>
                  <a:cubicBezTo>
                    <a:pt x="35875" y="84164"/>
                    <a:pt x="45972" y="88227"/>
                    <a:pt x="45972" y="97415"/>
                  </a:cubicBezTo>
                  <a:cubicBezTo>
                    <a:pt x="45972" y="98298"/>
                    <a:pt x="45972" y="99182"/>
                    <a:pt x="45617" y="100948"/>
                  </a:cubicBezTo>
                  <a:cubicBezTo>
                    <a:pt x="44909" y="103599"/>
                    <a:pt x="44909" y="104482"/>
                    <a:pt x="44909" y="106425"/>
                  </a:cubicBezTo>
                  <a:cubicBezTo>
                    <a:pt x="44909" y="118970"/>
                    <a:pt x="55183" y="124623"/>
                    <a:pt x="63685" y="124623"/>
                  </a:cubicBezTo>
                  <a:cubicBezTo>
                    <a:pt x="80867" y="124623"/>
                    <a:pt x="86182" y="97768"/>
                    <a:pt x="86182" y="97591"/>
                  </a:cubicBezTo>
                  <a:cubicBezTo>
                    <a:pt x="86182" y="95295"/>
                    <a:pt x="83879" y="95295"/>
                    <a:pt x="83347" y="95295"/>
                  </a:cubicBezTo>
                  <a:cubicBezTo>
                    <a:pt x="80867" y="95295"/>
                    <a:pt x="80690" y="96178"/>
                    <a:pt x="79805" y="99535"/>
                  </a:cubicBezTo>
                  <a:cubicBezTo>
                    <a:pt x="77679" y="107132"/>
                    <a:pt x="72896" y="119676"/>
                    <a:pt x="64217" y="119676"/>
                  </a:cubicBezTo>
                  <a:cubicBezTo>
                    <a:pt x="59434" y="119676"/>
                    <a:pt x="58017" y="115259"/>
                    <a:pt x="58017" y="110489"/>
                  </a:cubicBezTo>
                  <a:cubicBezTo>
                    <a:pt x="58017" y="107485"/>
                    <a:pt x="58017" y="107132"/>
                    <a:pt x="59080" y="102538"/>
                  </a:cubicBezTo>
                  <a:cubicBezTo>
                    <a:pt x="59257" y="102008"/>
                    <a:pt x="59965" y="99005"/>
                    <a:pt x="59965" y="97061"/>
                  </a:cubicBezTo>
                  <a:cubicBezTo>
                    <a:pt x="59965" y="81337"/>
                    <a:pt x="38709" y="78863"/>
                    <a:pt x="31269" y="78333"/>
                  </a:cubicBezTo>
                  <a:cubicBezTo>
                    <a:pt x="36406" y="75153"/>
                    <a:pt x="42960" y="69323"/>
                    <a:pt x="45972" y="66673"/>
                  </a:cubicBezTo>
                  <a:cubicBezTo>
                    <a:pt x="55006" y="58192"/>
                    <a:pt x="63862" y="49888"/>
                    <a:pt x="73782" y="49888"/>
                  </a:cubicBezTo>
                  <a:cubicBezTo>
                    <a:pt x="75908" y="49888"/>
                    <a:pt x="78210" y="50418"/>
                    <a:pt x="79628" y="52185"/>
                  </a:cubicBezTo>
                  <a:cubicBezTo>
                    <a:pt x="72011" y="53422"/>
                    <a:pt x="70416" y="59429"/>
                    <a:pt x="70416" y="62079"/>
                  </a:cubicBezTo>
                  <a:cubicBezTo>
                    <a:pt x="70416" y="65966"/>
                    <a:pt x="73428" y="68616"/>
                    <a:pt x="77502" y="68616"/>
                  </a:cubicBezTo>
                  <a:cubicBezTo>
                    <a:pt x="82285" y="68616"/>
                    <a:pt x="87599" y="64729"/>
                    <a:pt x="87599" y="57309"/>
                  </a:cubicBezTo>
                  <a:cubicBezTo>
                    <a:pt x="87599" y="51478"/>
                    <a:pt x="83347" y="44941"/>
                    <a:pt x="73959" y="44941"/>
                  </a:cubicBezTo>
                  <a:cubicBezTo>
                    <a:pt x="63862" y="44941"/>
                    <a:pt x="54651" y="52185"/>
                    <a:pt x="45617" y="60489"/>
                  </a:cubicBezTo>
                  <a:cubicBezTo>
                    <a:pt x="38178" y="67556"/>
                    <a:pt x="32332" y="73033"/>
                    <a:pt x="25070" y="76037"/>
                  </a:cubicBezTo>
                  <a:lnTo>
                    <a:pt x="42606" y="5542"/>
                  </a:lnTo>
                  <a:close/>
                </a:path>
              </a:pathLst>
            </a:custGeom>
            <a:solidFill>
              <a:srgbClr val="000000"/>
            </a:solidFill>
            <a:ln w="25400"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id="{C4C20E56-BCFD-E25B-9592-03620EBD9100}"/>
                </a:ext>
              </a:extLst>
            </p:cNvPr>
            <p:cNvSpPr/>
            <p:nvPr>
              <p:custDataLst>
                <p:tags r:id="rId534"/>
              </p:custDataLst>
            </p:nvPr>
          </p:nvSpPr>
          <p:spPr>
            <a:xfrm>
              <a:off x="14054022" y="8397704"/>
              <a:ext cx="56430" cy="252398"/>
            </a:xfrm>
            <a:custGeom>
              <a:avLst/>
              <a:gdLst>
                <a:gd name="connsiteX0" fmla="*/ 55618 w 56430"/>
                <a:gd name="connsiteY0" fmla="*/ 130729 h 252398"/>
                <a:gd name="connsiteX1" fmla="*/ 56883 w 56430"/>
                <a:gd name="connsiteY1" fmla="*/ 126438 h 252398"/>
                <a:gd name="connsiteX2" fmla="*/ 55618 w 56430"/>
                <a:gd name="connsiteY2" fmla="*/ 122147 h 252398"/>
                <a:gd name="connsiteX3" fmla="*/ 11334 w 56430"/>
                <a:gd name="connsiteY3" fmla="*/ 6044 h 252398"/>
                <a:gd name="connsiteX4" fmla="*/ 5514 w 56430"/>
                <a:gd name="connsiteY4" fmla="*/ 239 h 252398"/>
                <a:gd name="connsiteX5" fmla="*/ 453 w 56430"/>
                <a:gd name="connsiteY5" fmla="*/ 5287 h 252398"/>
                <a:gd name="connsiteX6" fmla="*/ 1718 w 56430"/>
                <a:gd name="connsiteY6" fmla="*/ 9325 h 252398"/>
                <a:gd name="connsiteX7" fmla="*/ 46508 w 56430"/>
                <a:gd name="connsiteY7" fmla="*/ 126438 h 252398"/>
                <a:gd name="connsiteX8" fmla="*/ 1718 w 56430"/>
                <a:gd name="connsiteY8" fmla="*/ 243046 h 252398"/>
                <a:gd name="connsiteX9" fmla="*/ 453 w 56430"/>
                <a:gd name="connsiteY9" fmla="*/ 247590 h 252398"/>
                <a:gd name="connsiteX10" fmla="*/ 5514 w 56430"/>
                <a:gd name="connsiteY10" fmla="*/ 252638 h 252398"/>
                <a:gd name="connsiteX11" fmla="*/ 10828 w 56430"/>
                <a:gd name="connsiteY11" fmla="*/ 247590 h 252398"/>
                <a:gd name="connsiteX12" fmla="*/ 55618 w 56430"/>
                <a:gd name="connsiteY12" fmla="*/ 130729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618" y="130729"/>
                  </a:moveTo>
                  <a:cubicBezTo>
                    <a:pt x="56883" y="127700"/>
                    <a:pt x="56883" y="127195"/>
                    <a:pt x="56883" y="126438"/>
                  </a:cubicBezTo>
                  <a:cubicBezTo>
                    <a:pt x="56883" y="125681"/>
                    <a:pt x="56883" y="125176"/>
                    <a:pt x="55618" y="122147"/>
                  </a:cubicBezTo>
                  <a:lnTo>
                    <a:pt x="11334" y="6044"/>
                  </a:lnTo>
                  <a:cubicBezTo>
                    <a:pt x="9816" y="1753"/>
                    <a:pt x="8297" y="239"/>
                    <a:pt x="5514" y="239"/>
                  </a:cubicBezTo>
                  <a:cubicBezTo>
                    <a:pt x="2730" y="239"/>
                    <a:pt x="453" y="2510"/>
                    <a:pt x="453" y="5287"/>
                  </a:cubicBezTo>
                  <a:cubicBezTo>
                    <a:pt x="453" y="6044"/>
                    <a:pt x="453" y="6549"/>
                    <a:pt x="1718" y="9325"/>
                  </a:cubicBezTo>
                  <a:lnTo>
                    <a:pt x="46508" y="126438"/>
                  </a:lnTo>
                  <a:lnTo>
                    <a:pt x="1718" y="243046"/>
                  </a:lnTo>
                  <a:cubicBezTo>
                    <a:pt x="453" y="245823"/>
                    <a:pt x="453" y="246328"/>
                    <a:pt x="453" y="247590"/>
                  </a:cubicBezTo>
                  <a:cubicBezTo>
                    <a:pt x="453" y="250366"/>
                    <a:pt x="2730" y="252638"/>
                    <a:pt x="5514" y="252638"/>
                  </a:cubicBezTo>
                  <a:cubicBezTo>
                    <a:pt x="8803" y="252638"/>
                    <a:pt x="9816" y="250114"/>
                    <a:pt x="10828" y="247590"/>
                  </a:cubicBezTo>
                  <a:lnTo>
                    <a:pt x="55618" y="130729"/>
                  </a:lnTo>
                  <a:close/>
                </a:path>
              </a:pathLst>
            </a:custGeom>
            <a:solidFill>
              <a:srgbClr val="000000"/>
            </a:solidFill>
            <a:ln w="25400" cap="flat">
              <a:noFill/>
              <a:prstDash val="solid"/>
              <a:miter/>
            </a:ln>
          </p:spPr>
          <p:txBody>
            <a:bodyPr rtlCol="0" anchor="ctr"/>
            <a:lstStyle/>
            <a:p>
              <a:endParaRPr lang="en-US"/>
            </a:p>
          </p:txBody>
        </p:sp>
        <p:sp>
          <p:nvSpPr>
            <p:cNvPr id="607" name="Freeform: Shape 606">
              <a:extLst>
                <a:ext uri="{FF2B5EF4-FFF2-40B4-BE49-F238E27FC236}">
                  <a16:creationId xmlns:a16="http://schemas.microsoft.com/office/drawing/2014/main" id="{EB29C056-AE18-468A-8791-137232D14961}"/>
                </a:ext>
              </a:extLst>
            </p:cNvPr>
            <p:cNvSpPr/>
            <p:nvPr>
              <p:custDataLst>
                <p:tags r:id="rId535"/>
              </p:custDataLst>
            </p:nvPr>
          </p:nvSpPr>
          <p:spPr>
            <a:xfrm>
              <a:off x="14140461" y="8585690"/>
              <a:ext cx="85910" cy="116254"/>
            </a:xfrm>
            <a:custGeom>
              <a:avLst/>
              <a:gdLst>
                <a:gd name="connsiteX0" fmla="*/ 36061 w 85910"/>
                <a:gd name="connsiteY0" fmla="*/ 116496 h 116254"/>
                <a:gd name="connsiteX1" fmla="*/ 43678 w 85910"/>
                <a:gd name="connsiteY1" fmla="*/ 110666 h 116254"/>
                <a:gd name="connsiteX2" fmla="*/ 36061 w 85910"/>
                <a:gd name="connsiteY2" fmla="*/ 104836 h 116254"/>
                <a:gd name="connsiteX3" fmla="*/ 28799 w 85910"/>
                <a:gd name="connsiteY3" fmla="*/ 104836 h 116254"/>
                <a:gd name="connsiteX4" fmla="*/ 28799 w 85910"/>
                <a:gd name="connsiteY4" fmla="*/ 69853 h 116254"/>
                <a:gd name="connsiteX5" fmla="*/ 48992 w 85910"/>
                <a:gd name="connsiteY5" fmla="*/ 78157 h 116254"/>
                <a:gd name="connsiteX6" fmla="*/ 86368 w 85910"/>
                <a:gd name="connsiteY6" fmla="*/ 39111 h 116254"/>
                <a:gd name="connsiteX7" fmla="*/ 50764 w 85910"/>
                <a:gd name="connsiteY7" fmla="*/ 241 h 116254"/>
                <a:gd name="connsiteX8" fmla="*/ 28799 w 85910"/>
                <a:gd name="connsiteY8" fmla="*/ 8192 h 116254"/>
                <a:gd name="connsiteX9" fmla="*/ 21182 w 85910"/>
                <a:gd name="connsiteY9" fmla="*/ 1125 h 116254"/>
                <a:gd name="connsiteX10" fmla="*/ 8074 w 85910"/>
                <a:gd name="connsiteY10" fmla="*/ 1125 h 116254"/>
                <a:gd name="connsiteX11" fmla="*/ 457 w 85910"/>
                <a:gd name="connsiteY11" fmla="*/ 6955 h 116254"/>
                <a:gd name="connsiteX12" fmla="*/ 8074 w 85910"/>
                <a:gd name="connsiteY12" fmla="*/ 12786 h 116254"/>
                <a:gd name="connsiteX13" fmla="*/ 15337 w 85910"/>
                <a:gd name="connsiteY13" fmla="*/ 12786 h 116254"/>
                <a:gd name="connsiteX14" fmla="*/ 15337 w 85910"/>
                <a:gd name="connsiteY14" fmla="*/ 104836 h 116254"/>
                <a:gd name="connsiteX15" fmla="*/ 8074 w 85910"/>
                <a:gd name="connsiteY15" fmla="*/ 104836 h 116254"/>
                <a:gd name="connsiteX16" fmla="*/ 457 w 85910"/>
                <a:gd name="connsiteY16" fmla="*/ 110666 h 116254"/>
                <a:gd name="connsiteX17" fmla="*/ 8074 w 85910"/>
                <a:gd name="connsiteY17" fmla="*/ 116496 h 116254"/>
                <a:gd name="connsiteX18" fmla="*/ 36061 w 85910"/>
                <a:gd name="connsiteY18" fmla="*/ 116496 h 116254"/>
                <a:gd name="connsiteX19" fmla="*/ 28799 w 85910"/>
                <a:gd name="connsiteY19" fmla="*/ 30807 h 116254"/>
                <a:gd name="connsiteX20" fmla="*/ 50055 w 85910"/>
                <a:gd name="connsiteY20" fmla="*/ 11902 h 116254"/>
                <a:gd name="connsiteX21" fmla="*/ 72906 w 85910"/>
                <a:gd name="connsiteY21" fmla="*/ 39111 h 116254"/>
                <a:gd name="connsiteX22" fmla="*/ 48461 w 85910"/>
                <a:gd name="connsiteY22" fmla="*/ 66496 h 116254"/>
                <a:gd name="connsiteX23" fmla="*/ 28799 w 85910"/>
                <a:gd name="connsiteY23" fmla="*/ 42998 h 116254"/>
                <a:gd name="connsiteX24" fmla="*/ 28799 w 85910"/>
                <a:gd name="connsiteY24" fmla="*/ 30807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6061" y="116496"/>
                  </a:moveTo>
                  <a:cubicBezTo>
                    <a:pt x="38896" y="116496"/>
                    <a:pt x="43678" y="116496"/>
                    <a:pt x="43678" y="110666"/>
                  </a:cubicBezTo>
                  <a:cubicBezTo>
                    <a:pt x="43678" y="104836"/>
                    <a:pt x="38896" y="104836"/>
                    <a:pt x="36061" y="104836"/>
                  </a:cubicBezTo>
                  <a:lnTo>
                    <a:pt x="28799" y="104836"/>
                  </a:lnTo>
                  <a:lnTo>
                    <a:pt x="28799" y="69853"/>
                  </a:lnTo>
                  <a:cubicBezTo>
                    <a:pt x="34290" y="75153"/>
                    <a:pt x="41198" y="78157"/>
                    <a:pt x="48992" y="78157"/>
                  </a:cubicBezTo>
                  <a:cubicBezTo>
                    <a:pt x="68654" y="78157"/>
                    <a:pt x="86368" y="61549"/>
                    <a:pt x="86368" y="39111"/>
                  </a:cubicBezTo>
                  <a:cubicBezTo>
                    <a:pt x="86368" y="17733"/>
                    <a:pt x="70603" y="241"/>
                    <a:pt x="50764" y="241"/>
                  </a:cubicBezTo>
                  <a:cubicBezTo>
                    <a:pt x="42438" y="241"/>
                    <a:pt x="35176" y="3245"/>
                    <a:pt x="28799" y="8192"/>
                  </a:cubicBezTo>
                  <a:cubicBezTo>
                    <a:pt x="28799" y="1125"/>
                    <a:pt x="24902" y="1125"/>
                    <a:pt x="21182" y="1125"/>
                  </a:cubicBezTo>
                  <a:lnTo>
                    <a:pt x="8074" y="1125"/>
                  </a:lnTo>
                  <a:cubicBezTo>
                    <a:pt x="5240" y="1125"/>
                    <a:pt x="457" y="1125"/>
                    <a:pt x="457" y="6955"/>
                  </a:cubicBezTo>
                  <a:cubicBezTo>
                    <a:pt x="457" y="12786"/>
                    <a:pt x="5240" y="12786"/>
                    <a:pt x="8074" y="12786"/>
                  </a:cubicBezTo>
                  <a:lnTo>
                    <a:pt x="15337" y="12786"/>
                  </a:lnTo>
                  <a:lnTo>
                    <a:pt x="15337" y="104836"/>
                  </a:lnTo>
                  <a:lnTo>
                    <a:pt x="8074" y="104836"/>
                  </a:lnTo>
                  <a:cubicBezTo>
                    <a:pt x="5240" y="104836"/>
                    <a:pt x="457" y="104836"/>
                    <a:pt x="457" y="110666"/>
                  </a:cubicBezTo>
                  <a:cubicBezTo>
                    <a:pt x="457" y="116496"/>
                    <a:pt x="5240" y="116496"/>
                    <a:pt x="8074" y="116496"/>
                  </a:cubicBezTo>
                  <a:lnTo>
                    <a:pt x="36061" y="116496"/>
                  </a:lnTo>
                  <a:close/>
                  <a:moveTo>
                    <a:pt x="28799" y="30807"/>
                  </a:moveTo>
                  <a:cubicBezTo>
                    <a:pt x="28799" y="20560"/>
                    <a:pt x="39250" y="11902"/>
                    <a:pt x="50055" y="11902"/>
                  </a:cubicBezTo>
                  <a:cubicBezTo>
                    <a:pt x="62455" y="11902"/>
                    <a:pt x="72906" y="23916"/>
                    <a:pt x="72906" y="39111"/>
                  </a:cubicBezTo>
                  <a:cubicBezTo>
                    <a:pt x="72906" y="55189"/>
                    <a:pt x="60860" y="66496"/>
                    <a:pt x="48461" y="66496"/>
                  </a:cubicBezTo>
                  <a:cubicBezTo>
                    <a:pt x="35353" y="66496"/>
                    <a:pt x="28799" y="51832"/>
                    <a:pt x="28799" y="42998"/>
                  </a:cubicBezTo>
                  <a:lnTo>
                    <a:pt x="28799" y="30807"/>
                  </a:lnTo>
                  <a:close/>
                </a:path>
              </a:pathLst>
            </a:custGeom>
            <a:solidFill>
              <a:srgbClr val="000000"/>
            </a:solidFill>
            <a:ln w="35560" cap="flat">
              <a:noFill/>
              <a:prstDash val="solid"/>
              <a:miter/>
            </a:ln>
          </p:spPr>
          <p:txBody>
            <a:bodyPr rtlCol="0" anchor="ctr"/>
            <a:lstStyle/>
            <a:p>
              <a:endParaRPr lang="en-US"/>
            </a:p>
          </p:txBody>
        </p:sp>
        <p:sp>
          <p:nvSpPr>
            <p:cNvPr id="608" name="Freeform: Shape 607">
              <a:extLst>
                <a:ext uri="{FF2B5EF4-FFF2-40B4-BE49-F238E27FC236}">
                  <a16:creationId xmlns:a16="http://schemas.microsoft.com/office/drawing/2014/main" id="{3029F380-2DA6-3291-67E7-187C1B63BB37}"/>
                </a:ext>
              </a:extLst>
            </p:cNvPr>
            <p:cNvSpPr/>
            <p:nvPr>
              <p:custDataLst>
                <p:tags r:id="rId536"/>
              </p:custDataLst>
            </p:nvPr>
          </p:nvSpPr>
          <p:spPr>
            <a:xfrm>
              <a:off x="14235148" y="8610854"/>
              <a:ext cx="62377" cy="77107"/>
            </a:xfrm>
            <a:custGeom>
              <a:avLst/>
              <a:gdLst>
                <a:gd name="connsiteX0" fmla="*/ 35381 w 62377"/>
                <a:gd name="connsiteY0" fmla="*/ 45674 h 77107"/>
                <a:gd name="connsiteX1" fmla="*/ 35255 w 62377"/>
                <a:gd name="connsiteY1" fmla="*/ 45422 h 77107"/>
                <a:gd name="connsiteX2" fmla="*/ 50438 w 62377"/>
                <a:gd name="connsiteY2" fmla="*/ 31288 h 77107"/>
                <a:gd name="connsiteX3" fmla="*/ 54613 w 62377"/>
                <a:gd name="connsiteY3" fmla="*/ 31288 h 77107"/>
                <a:gd name="connsiteX4" fmla="*/ 60054 w 62377"/>
                <a:gd name="connsiteY4" fmla="*/ 27123 h 77107"/>
                <a:gd name="connsiteX5" fmla="*/ 54613 w 62377"/>
                <a:gd name="connsiteY5" fmla="*/ 22959 h 77107"/>
                <a:gd name="connsiteX6" fmla="*/ 35255 w 62377"/>
                <a:gd name="connsiteY6" fmla="*/ 22959 h 77107"/>
                <a:gd name="connsiteX7" fmla="*/ 29814 w 62377"/>
                <a:gd name="connsiteY7" fmla="*/ 27123 h 77107"/>
                <a:gd name="connsiteX8" fmla="*/ 35255 w 62377"/>
                <a:gd name="connsiteY8" fmla="*/ 31288 h 77107"/>
                <a:gd name="connsiteX9" fmla="*/ 38798 w 62377"/>
                <a:gd name="connsiteY9" fmla="*/ 31288 h 77107"/>
                <a:gd name="connsiteX10" fmla="*/ 19566 w 62377"/>
                <a:gd name="connsiteY10" fmla="*/ 49082 h 77107"/>
                <a:gd name="connsiteX11" fmla="*/ 19566 w 62377"/>
                <a:gd name="connsiteY11" fmla="*/ 5669 h 77107"/>
                <a:gd name="connsiteX12" fmla="*/ 14125 w 62377"/>
                <a:gd name="connsiteY12" fmla="*/ 243 h 77107"/>
                <a:gd name="connsiteX13" fmla="*/ 6027 w 62377"/>
                <a:gd name="connsiteY13" fmla="*/ 243 h 77107"/>
                <a:gd name="connsiteX14" fmla="*/ 460 w 62377"/>
                <a:gd name="connsiteY14" fmla="*/ 4407 h 77107"/>
                <a:gd name="connsiteX15" fmla="*/ 6027 w 62377"/>
                <a:gd name="connsiteY15" fmla="*/ 8572 h 77107"/>
                <a:gd name="connsiteX16" fmla="*/ 11721 w 62377"/>
                <a:gd name="connsiteY16" fmla="*/ 8572 h 77107"/>
                <a:gd name="connsiteX17" fmla="*/ 11721 w 62377"/>
                <a:gd name="connsiteY17" fmla="*/ 69021 h 77107"/>
                <a:gd name="connsiteX18" fmla="*/ 6027 w 62377"/>
                <a:gd name="connsiteY18" fmla="*/ 69021 h 77107"/>
                <a:gd name="connsiteX19" fmla="*/ 460 w 62377"/>
                <a:gd name="connsiteY19" fmla="*/ 73186 h 77107"/>
                <a:gd name="connsiteX20" fmla="*/ 6027 w 62377"/>
                <a:gd name="connsiteY20" fmla="*/ 77351 h 77107"/>
                <a:gd name="connsiteX21" fmla="*/ 25259 w 62377"/>
                <a:gd name="connsiteY21" fmla="*/ 77351 h 77107"/>
                <a:gd name="connsiteX22" fmla="*/ 30826 w 62377"/>
                <a:gd name="connsiteY22" fmla="*/ 73186 h 77107"/>
                <a:gd name="connsiteX23" fmla="*/ 25259 w 62377"/>
                <a:gd name="connsiteY23" fmla="*/ 69021 h 77107"/>
                <a:gd name="connsiteX24" fmla="*/ 19566 w 62377"/>
                <a:gd name="connsiteY24" fmla="*/ 69021 h 77107"/>
                <a:gd name="connsiteX25" fmla="*/ 19566 w 62377"/>
                <a:gd name="connsiteY25" fmla="*/ 59809 h 77107"/>
                <a:gd name="connsiteX26" fmla="*/ 29435 w 62377"/>
                <a:gd name="connsiteY26" fmla="*/ 50722 h 77107"/>
                <a:gd name="connsiteX27" fmla="*/ 43732 w 62377"/>
                <a:gd name="connsiteY27" fmla="*/ 69021 h 77107"/>
                <a:gd name="connsiteX28" fmla="*/ 37026 w 62377"/>
                <a:gd name="connsiteY28" fmla="*/ 73186 h 77107"/>
                <a:gd name="connsiteX29" fmla="*/ 42593 w 62377"/>
                <a:gd name="connsiteY29" fmla="*/ 77351 h 77107"/>
                <a:gd name="connsiteX30" fmla="*/ 57397 w 62377"/>
                <a:gd name="connsiteY30" fmla="*/ 77351 h 77107"/>
                <a:gd name="connsiteX31" fmla="*/ 62837 w 62377"/>
                <a:gd name="connsiteY31" fmla="*/ 73186 h 77107"/>
                <a:gd name="connsiteX32" fmla="*/ 57397 w 62377"/>
                <a:gd name="connsiteY32" fmla="*/ 69021 h 77107"/>
                <a:gd name="connsiteX33" fmla="*/ 53728 w 62377"/>
                <a:gd name="connsiteY33" fmla="*/ 69021 h 77107"/>
                <a:gd name="connsiteX34" fmla="*/ 35381 w 62377"/>
                <a:gd name="connsiteY34" fmla="*/ 45674 h 7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377" h="77107">
                  <a:moveTo>
                    <a:pt x="35381" y="45674"/>
                  </a:moveTo>
                  <a:lnTo>
                    <a:pt x="35255" y="45422"/>
                  </a:lnTo>
                  <a:lnTo>
                    <a:pt x="50438" y="31288"/>
                  </a:lnTo>
                  <a:lnTo>
                    <a:pt x="54613" y="31288"/>
                  </a:lnTo>
                  <a:cubicBezTo>
                    <a:pt x="56638" y="31288"/>
                    <a:pt x="60054" y="31288"/>
                    <a:pt x="60054" y="27123"/>
                  </a:cubicBezTo>
                  <a:cubicBezTo>
                    <a:pt x="60054" y="22959"/>
                    <a:pt x="56638" y="22959"/>
                    <a:pt x="54613" y="22959"/>
                  </a:cubicBezTo>
                  <a:lnTo>
                    <a:pt x="35255" y="22959"/>
                  </a:lnTo>
                  <a:cubicBezTo>
                    <a:pt x="33230" y="22959"/>
                    <a:pt x="29814" y="22959"/>
                    <a:pt x="29814" y="27123"/>
                  </a:cubicBezTo>
                  <a:cubicBezTo>
                    <a:pt x="29814" y="31288"/>
                    <a:pt x="33230" y="31288"/>
                    <a:pt x="35255" y="31288"/>
                  </a:cubicBezTo>
                  <a:lnTo>
                    <a:pt x="38798" y="31288"/>
                  </a:lnTo>
                  <a:lnTo>
                    <a:pt x="19566" y="49082"/>
                  </a:lnTo>
                  <a:lnTo>
                    <a:pt x="19566" y="5669"/>
                  </a:lnTo>
                  <a:cubicBezTo>
                    <a:pt x="19566" y="1378"/>
                    <a:pt x="18300" y="243"/>
                    <a:pt x="14125" y="243"/>
                  </a:cubicBezTo>
                  <a:lnTo>
                    <a:pt x="6027" y="243"/>
                  </a:lnTo>
                  <a:cubicBezTo>
                    <a:pt x="4130" y="243"/>
                    <a:pt x="460" y="243"/>
                    <a:pt x="460" y="4407"/>
                  </a:cubicBezTo>
                  <a:cubicBezTo>
                    <a:pt x="460" y="8572"/>
                    <a:pt x="4256" y="8572"/>
                    <a:pt x="6027" y="8572"/>
                  </a:cubicBezTo>
                  <a:lnTo>
                    <a:pt x="11721" y="8572"/>
                  </a:lnTo>
                  <a:lnTo>
                    <a:pt x="11721" y="69021"/>
                  </a:lnTo>
                  <a:lnTo>
                    <a:pt x="6027" y="69021"/>
                  </a:lnTo>
                  <a:cubicBezTo>
                    <a:pt x="4130" y="69021"/>
                    <a:pt x="460" y="69021"/>
                    <a:pt x="460" y="73186"/>
                  </a:cubicBezTo>
                  <a:cubicBezTo>
                    <a:pt x="460" y="77351"/>
                    <a:pt x="4256" y="77351"/>
                    <a:pt x="6027" y="77351"/>
                  </a:cubicBezTo>
                  <a:lnTo>
                    <a:pt x="25259" y="77351"/>
                  </a:lnTo>
                  <a:cubicBezTo>
                    <a:pt x="27157" y="77351"/>
                    <a:pt x="30826" y="77351"/>
                    <a:pt x="30826" y="73186"/>
                  </a:cubicBezTo>
                  <a:cubicBezTo>
                    <a:pt x="30826" y="69021"/>
                    <a:pt x="27031" y="69021"/>
                    <a:pt x="25259" y="69021"/>
                  </a:cubicBezTo>
                  <a:lnTo>
                    <a:pt x="19566" y="69021"/>
                  </a:lnTo>
                  <a:lnTo>
                    <a:pt x="19566" y="59809"/>
                  </a:lnTo>
                  <a:lnTo>
                    <a:pt x="29435" y="50722"/>
                  </a:lnTo>
                  <a:lnTo>
                    <a:pt x="43732" y="69021"/>
                  </a:lnTo>
                  <a:cubicBezTo>
                    <a:pt x="40442" y="69021"/>
                    <a:pt x="37026" y="69021"/>
                    <a:pt x="37026" y="73186"/>
                  </a:cubicBezTo>
                  <a:cubicBezTo>
                    <a:pt x="37026" y="77351"/>
                    <a:pt x="40822" y="77351"/>
                    <a:pt x="42593" y="77351"/>
                  </a:cubicBezTo>
                  <a:lnTo>
                    <a:pt x="57397" y="77351"/>
                  </a:lnTo>
                  <a:cubicBezTo>
                    <a:pt x="59421" y="77351"/>
                    <a:pt x="62837" y="77351"/>
                    <a:pt x="62837" y="73186"/>
                  </a:cubicBezTo>
                  <a:cubicBezTo>
                    <a:pt x="62837" y="69021"/>
                    <a:pt x="59421" y="69021"/>
                    <a:pt x="57397" y="69021"/>
                  </a:cubicBezTo>
                  <a:lnTo>
                    <a:pt x="53728" y="69021"/>
                  </a:lnTo>
                  <a:lnTo>
                    <a:pt x="35381" y="45674"/>
                  </a:lnTo>
                  <a:close/>
                </a:path>
              </a:pathLst>
            </a:custGeom>
            <a:solidFill>
              <a:srgbClr val="000000"/>
            </a:solidFill>
            <a:ln w="25400" cap="flat">
              <a:noFill/>
              <a:prstDash val="solid"/>
              <a:miter/>
            </a:ln>
          </p:spPr>
          <p:txBody>
            <a:bodyPr rtlCol="0" anchor="ctr"/>
            <a:lstStyle/>
            <a:p>
              <a:endParaRPr lang="en-US"/>
            </a:p>
          </p:txBody>
        </p:sp>
        <p:sp>
          <p:nvSpPr>
            <p:cNvPr id="609" name="Freeform: Shape 608">
              <a:extLst>
                <a:ext uri="{FF2B5EF4-FFF2-40B4-BE49-F238E27FC236}">
                  <a16:creationId xmlns:a16="http://schemas.microsoft.com/office/drawing/2014/main" id="{842D41D3-5B8D-873B-2B49-E3FEA6022676}"/>
                </a:ext>
              </a:extLst>
            </p:cNvPr>
            <p:cNvSpPr/>
            <p:nvPr>
              <p:custDataLst>
                <p:tags r:id="rId537"/>
              </p:custDataLst>
            </p:nvPr>
          </p:nvSpPr>
          <p:spPr>
            <a:xfrm>
              <a:off x="14397427" y="8397704"/>
              <a:ext cx="10122" cy="252398"/>
            </a:xfrm>
            <a:custGeom>
              <a:avLst/>
              <a:gdLst>
                <a:gd name="connsiteX0" fmla="*/ 10588 w 10122"/>
                <a:gd name="connsiteY0" fmla="*/ 9325 h 252398"/>
                <a:gd name="connsiteX1" fmla="*/ 5527 w 10122"/>
                <a:gd name="connsiteY1" fmla="*/ 239 h 252398"/>
                <a:gd name="connsiteX2" fmla="*/ 466 w 10122"/>
                <a:gd name="connsiteY2" fmla="*/ 9325 h 252398"/>
                <a:gd name="connsiteX3" fmla="*/ 466 w 10122"/>
                <a:gd name="connsiteY3" fmla="*/ 243551 h 252398"/>
                <a:gd name="connsiteX4" fmla="*/ 5527 w 10122"/>
                <a:gd name="connsiteY4" fmla="*/ 252638 h 252398"/>
                <a:gd name="connsiteX5" fmla="*/ 10588 w 10122"/>
                <a:gd name="connsiteY5" fmla="*/ 243551 h 252398"/>
                <a:gd name="connsiteX6" fmla="*/ 10588 w 10122"/>
                <a:gd name="connsiteY6" fmla="*/ 9325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588" y="9325"/>
                  </a:moveTo>
                  <a:cubicBezTo>
                    <a:pt x="10588" y="4782"/>
                    <a:pt x="10588" y="239"/>
                    <a:pt x="5527" y="239"/>
                  </a:cubicBezTo>
                  <a:cubicBezTo>
                    <a:pt x="466" y="239"/>
                    <a:pt x="466" y="4782"/>
                    <a:pt x="466" y="9325"/>
                  </a:cubicBezTo>
                  <a:lnTo>
                    <a:pt x="466" y="243551"/>
                  </a:lnTo>
                  <a:cubicBezTo>
                    <a:pt x="466" y="248094"/>
                    <a:pt x="466" y="252638"/>
                    <a:pt x="5527" y="252638"/>
                  </a:cubicBezTo>
                  <a:cubicBezTo>
                    <a:pt x="10588" y="252638"/>
                    <a:pt x="10588" y="248094"/>
                    <a:pt x="10588" y="243551"/>
                  </a:cubicBezTo>
                  <a:lnTo>
                    <a:pt x="10588" y="9325"/>
                  </a:lnTo>
                  <a:close/>
                </a:path>
              </a:pathLst>
            </a:custGeom>
            <a:solidFill>
              <a:srgbClr val="000000"/>
            </a:solidFill>
            <a:ln w="25400" cap="flat">
              <a:noFill/>
              <a:prstDash val="solid"/>
              <a:miter/>
            </a:ln>
          </p:spPr>
          <p:txBody>
            <a:bodyPr rtlCol="0" anchor="ctr"/>
            <a:lstStyle/>
            <a:p>
              <a:endParaRPr lang="en-US"/>
            </a:p>
          </p:txBody>
        </p:sp>
        <p:sp>
          <p:nvSpPr>
            <p:cNvPr id="610" name="Freeform: Shape 609">
              <a:extLst>
                <a:ext uri="{FF2B5EF4-FFF2-40B4-BE49-F238E27FC236}">
                  <a16:creationId xmlns:a16="http://schemas.microsoft.com/office/drawing/2014/main" id="{51011458-7966-025D-7636-B80AD323A85C}"/>
                </a:ext>
              </a:extLst>
            </p:cNvPr>
            <p:cNvSpPr/>
            <p:nvPr>
              <p:custDataLst>
                <p:tags r:id="rId538"/>
              </p:custDataLst>
            </p:nvPr>
          </p:nvSpPr>
          <p:spPr>
            <a:xfrm>
              <a:off x="14429509" y="8475443"/>
              <a:ext cx="132092" cy="160525"/>
            </a:xfrm>
            <a:custGeom>
              <a:avLst/>
              <a:gdLst>
                <a:gd name="connsiteX0" fmla="*/ 19953 w 132092"/>
                <a:gd name="connsiteY0" fmla="*/ 142592 h 160525"/>
                <a:gd name="connsiteX1" fmla="*/ 6289 w 132092"/>
                <a:gd name="connsiteY1" fmla="*/ 152940 h 160525"/>
                <a:gd name="connsiteX2" fmla="*/ 468 w 132092"/>
                <a:gd name="connsiteY2" fmla="*/ 157736 h 160525"/>
                <a:gd name="connsiteX3" fmla="*/ 3758 w 132092"/>
                <a:gd name="connsiteY3" fmla="*/ 160764 h 160525"/>
                <a:gd name="connsiteX4" fmla="*/ 25014 w 132092"/>
                <a:gd name="connsiteY4" fmla="*/ 160007 h 160525"/>
                <a:gd name="connsiteX5" fmla="*/ 50066 w 132092"/>
                <a:gd name="connsiteY5" fmla="*/ 160764 h 160525"/>
                <a:gd name="connsiteX6" fmla="*/ 54621 w 132092"/>
                <a:gd name="connsiteY6" fmla="*/ 155716 h 160525"/>
                <a:gd name="connsiteX7" fmla="*/ 48548 w 132092"/>
                <a:gd name="connsiteY7" fmla="*/ 152940 h 160525"/>
                <a:gd name="connsiteX8" fmla="*/ 35896 w 132092"/>
                <a:gd name="connsiteY8" fmla="*/ 148902 h 160525"/>
                <a:gd name="connsiteX9" fmla="*/ 48295 w 132092"/>
                <a:gd name="connsiteY9" fmla="*/ 98422 h 160525"/>
                <a:gd name="connsiteX10" fmla="*/ 71576 w 132092"/>
                <a:gd name="connsiteY10" fmla="*/ 114575 h 160525"/>
                <a:gd name="connsiteX11" fmla="*/ 132561 w 132092"/>
                <a:gd name="connsiteY11" fmla="*/ 40623 h 160525"/>
                <a:gd name="connsiteX12" fmla="*/ 98905 w 132092"/>
                <a:gd name="connsiteY12" fmla="*/ 239 h 160525"/>
                <a:gd name="connsiteX13" fmla="*/ 65756 w 132092"/>
                <a:gd name="connsiteY13" fmla="*/ 19169 h 160525"/>
                <a:gd name="connsiteX14" fmla="*/ 42981 w 132092"/>
                <a:gd name="connsiteY14" fmla="*/ 239 h 160525"/>
                <a:gd name="connsiteX15" fmla="*/ 24255 w 132092"/>
                <a:gd name="connsiteY15" fmla="*/ 14625 h 160525"/>
                <a:gd name="connsiteX16" fmla="*/ 16411 w 132092"/>
                <a:gd name="connsiteY16" fmla="*/ 39108 h 160525"/>
                <a:gd name="connsiteX17" fmla="*/ 19447 w 132092"/>
                <a:gd name="connsiteY17" fmla="*/ 41632 h 160525"/>
                <a:gd name="connsiteX18" fmla="*/ 23749 w 132092"/>
                <a:gd name="connsiteY18" fmla="*/ 35827 h 160525"/>
                <a:gd name="connsiteX19" fmla="*/ 42222 w 132092"/>
                <a:gd name="connsiteY19" fmla="*/ 5791 h 160525"/>
                <a:gd name="connsiteX20" fmla="*/ 50066 w 132092"/>
                <a:gd name="connsiteY20" fmla="*/ 17402 h 160525"/>
                <a:gd name="connsiteX21" fmla="*/ 48295 w 132092"/>
                <a:gd name="connsiteY21" fmla="*/ 30274 h 160525"/>
                <a:gd name="connsiteX22" fmla="*/ 19953 w 132092"/>
                <a:gd name="connsiteY22" fmla="*/ 142592 h 160525"/>
                <a:gd name="connsiteX23" fmla="*/ 64490 w 132092"/>
                <a:gd name="connsiteY23" fmla="*/ 33051 h 160525"/>
                <a:gd name="connsiteX24" fmla="*/ 77649 w 132092"/>
                <a:gd name="connsiteY24" fmla="*/ 15383 h 160525"/>
                <a:gd name="connsiteX25" fmla="*/ 98146 w 132092"/>
                <a:gd name="connsiteY25" fmla="*/ 5791 h 160525"/>
                <a:gd name="connsiteX26" fmla="*/ 114341 w 132092"/>
                <a:gd name="connsiteY26" fmla="*/ 29517 h 160525"/>
                <a:gd name="connsiteX27" fmla="*/ 101436 w 132092"/>
                <a:gd name="connsiteY27" fmla="*/ 83026 h 160525"/>
                <a:gd name="connsiteX28" fmla="*/ 71323 w 132092"/>
                <a:gd name="connsiteY28" fmla="*/ 109023 h 160525"/>
                <a:gd name="connsiteX29" fmla="*/ 51332 w 132092"/>
                <a:gd name="connsiteY29" fmla="*/ 86559 h 160525"/>
                <a:gd name="connsiteX30" fmla="*/ 52091 w 132092"/>
                <a:gd name="connsiteY30" fmla="*/ 82521 h 160525"/>
                <a:gd name="connsiteX31" fmla="*/ 64490 w 132092"/>
                <a:gd name="connsiteY31" fmla="*/ 33051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953" y="142592"/>
                  </a:moveTo>
                  <a:cubicBezTo>
                    <a:pt x="17929" y="151173"/>
                    <a:pt x="17423" y="152940"/>
                    <a:pt x="6289" y="152940"/>
                  </a:cubicBezTo>
                  <a:cubicBezTo>
                    <a:pt x="3252" y="152940"/>
                    <a:pt x="468" y="152940"/>
                    <a:pt x="468" y="157736"/>
                  </a:cubicBezTo>
                  <a:cubicBezTo>
                    <a:pt x="468" y="159755"/>
                    <a:pt x="1734" y="160764"/>
                    <a:pt x="3758" y="160764"/>
                  </a:cubicBezTo>
                  <a:cubicBezTo>
                    <a:pt x="10590" y="160764"/>
                    <a:pt x="17929" y="160007"/>
                    <a:pt x="25014" y="160007"/>
                  </a:cubicBezTo>
                  <a:cubicBezTo>
                    <a:pt x="33365" y="160007"/>
                    <a:pt x="41969" y="160764"/>
                    <a:pt x="50066" y="160764"/>
                  </a:cubicBezTo>
                  <a:cubicBezTo>
                    <a:pt x="51332" y="160764"/>
                    <a:pt x="54621" y="160764"/>
                    <a:pt x="54621" y="155716"/>
                  </a:cubicBezTo>
                  <a:cubicBezTo>
                    <a:pt x="54621" y="152940"/>
                    <a:pt x="52091" y="152940"/>
                    <a:pt x="48548" y="152940"/>
                  </a:cubicBezTo>
                  <a:cubicBezTo>
                    <a:pt x="35896" y="152940"/>
                    <a:pt x="35896" y="151173"/>
                    <a:pt x="35896" y="148902"/>
                  </a:cubicBezTo>
                  <a:cubicBezTo>
                    <a:pt x="35896" y="145873"/>
                    <a:pt x="46524" y="104732"/>
                    <a:pt x="48295" y="98422"/>
                  </a:cubicBezTo>
                  <a:cubicBezTo>
                    <a:pt x="51585" y="105741"/>
                    <a:pt x="58670" y="114575"/>
                    <a:pt x="71576" y="114575"/>
                  </a:cubicBezTo>
                  <a:cubicBezTo>
                    <a:pt x="100930" y="114575"/>
                    <a:pt x="132561" y="77725"/>
                    <a:pt x="132561" y="40623"/>
                  </a:cubicBezTo>
                  <a:cubicBezTo>
                    <a:pt x="132561" y="16897"/>
                    <a:pt x="118137" y="239"/>
                    <a:pt x="98905" y="239"/>
                  </a:cubicBezTo>
                  <a:cubicBezTo>
                    <a:pt x="86253" y="239"/>
                    <a:pt x="74106" y="9325"/>
                    <a:pt x="65756" y="19169"/>
                  </a:cubicBezTo>
                  <a:cubicBezTo>
                    <a:pt x="63225" y="5539"/>
                    <a:pt x="52344" y="239"/>
                    <a:pt x="42981" y="239"/>
                  </a:cubicBezTo>
                  <a:cubicBezTo>
                    <a:pt x="31341" y="239"/>
                    <a:pt x="26533" y="10082"/>
                    <a:pt x="24255" y="14625"/>
                  </a:cubicBezTo>
                  <a:cubicBezTo>
                    <a:pt x="19700" y="23207"/>
                    <a:pt x="16411" y="38351"/>
                    <a:pt x="16411" y="39108"/>
                  </a:cubicBezTo>
                  <a:cubicBezTo>
                    <a:pt x="16411" y="41632"/>
                    <a:pt x="18941" y="41632"/>
                    <a:pt x="19447" y="41632"/>
                  </a:cubicBezTo>
                  <a:cubicBezTo>
                    <a:pt x="21978" y="41632"/>
                    <a:pt x="22231" y="41380"/>
                    <a:pt x="23749" y="35827"/>
                  </a:cubicBezTo>
                  <a:cubicBezTo>
                    <a:pt x="28051" y="17907"/>
                    <a:pt x="33112" y="5791"/>
                    <a:pt x="42222" y="5791"/>
                  </a:cubicBezTo>
                  <a:cubicBezTo>
                    <a:pt x="46524" y="5791"/>
                    <a:pt x="50066" y="7811"/>
                    <a:pt x="50066" y="17402"/>
                  </a:cubicBezTo>
                  <a:cubicBezTo>
                    <a:pt x="50066" y="23207"/>
                    <a:pt x="49307" y="25983"/>
                    <a:pt x="48295" y="30274"/>
                  </a:cubicBezTo>
                  <a:lnTo>
                    <a:pt x="19953" y="142592"/>
                  </a:lnTo>
                  <a:close/>
                  <a:moveTo>
                    <a:pt x="64490" y="33051"/>
                  </a:moveTo>
                  <a:cubicBezTo>
                    <a:pt x="66262" y="26236"/>
                    <a:pt x="73094" y="19169"/>
                    <a:pt x="77649" y="15383"/>
                  </a:cubicBezTo>
                  <a:cubicBezTo>
                    <a:pt x="86506" y="7558"/>
                    <a:pt x="93844" y="5791"/>
                    <a:pt x="98146" y="5791"/>
                  </a:cubicBezTo>
                  <a:cubicBezTo>
                    <a:pt x="108268" y="5791"/>
                    <a:pt x="114341" y="14625"/>
                    <a:pt x="114341" y="29517"/>
                  </a:cubicBezTo>
                  <a:cubicBezTo>
                    <a:pt x="114341" y="44408"/>
                    <a:pt x="105991" y="73434"/>
                    <a:pt x="101436" y="83026"/>
                  </a:cubicBezTo>
                  <a:cubicBezTo>
                    <a:pt x="92832" y="100693"/>
                    <a:pt x="80686" y="109023"/>
                    <a:pt x="71323" y="109023"/>
                  </a:cubicBezTo>
                  <a:cubicBezTo>
                    <a:pt x="54621" y="109023"/>
                    <a:pt x="51332" y="88074"/>
                    <a:pt x="51332" y="86559"/>
                  </a:cubicBezTo>
                  <a:cubicBezTo>
                    <a:pt x="51332" y="86054"/>
                    <a:pt x="51332" y="85550"/>
                    <a:pt x="52091" y="82521"/>
                  </a:cubicBezTo>
                  <a:lnTo>
                    <a:pt x="64490" y="33051"/>
                  </a:lnTo>
                  <a:close/>
                </a:path>
              </a:pathLst>
            </a:custGeom>
            <a:solidFill>
              <a:srgbClr val="000000"/>
            </a:solidFill>
            <a:ln w="25400"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id="{7B38DE2D-11ED-1846-6F1F-A6A93546A66E}"/>
                </a:ext>
              </a:extLst>
            </p:cNvPr>
            <p:cNvSpPr/>
            <p:nvPr>
              <p:custDataLst>
                <p:tags r:id="rId539"/>
              </p:custDataLst>
            </p:nvPr>
          </p:nvSpPr>
          <p:spPr>
            <a:xfrm>
              <a:off x="14578208" y="8502247"/>
              <a:ext cx="87150" cy="124382"/>
            </a:xfrm>
            <a:custGeom>
              <a:avLst/>
              <a:gdLst>
                <a:gd name="connsiteX0" fmla="*/ 42632 w 87150"/>
                <a:gd name="connsiteY0" fmla="*/ 5541 h 124382"/>
                <a:gd name="connsiteX1" fmla="*/ 43340 w 87150"/>
                <a:gd name="connsiteY1" fmla="*/ 2714 h 124382"/>
                <a:gd name="connsiteX2" fmla="*/ 40506 w 87150"/>
                <a:gd name="connsiteY2" fmla="*/ 240 h 124382"/>
                <a:gd name="connsiteX3" fmla="*/ 17833 w 87150"/>
                <a:gd name="connsiteY3" fmla="*/ 2007 h 124382"/>
                <a:gd name="connsiteX4" fmla="*/ 13936 w 87150"/>
                <a:gd name="connsiteY4" fmla="*/ 6071 h 124382"/>
                <a:gd name="connsiteX5" fmla="*/ 18541 w 87150"/>
                <a:gd name="connsiteY5" fmla="*/ 8544 h 124382"/>
                <a:gd name="connsiteX6" fmla="*/ 27044 w 87150"/>
                <a:gd name="connsiteY6" fmla="*/ 11194 h 124382"/>
                <a:gd name="connsiteX7" fmla="*/ 26335 w 87150"/>
                <a:gd name="connsiteY7" fmla="*/ 15081 h 124382"/>
                <a:gd name="connsiteX8" fmla="*/ 1359 w 87150"/>
                <a:gd name="connsiteY8" fmla="*/ 115082 h 124382"/>
                <a:gd name="connsiteX9" fmla="*/ 473 w 87150"/>
                <a:gd name="connsiteY9" fmla="*/ 118969 h 124382"/>
                <a:gd name="connsiteX10" fmla="*/ 6496 w 87150"/>
                <a:gd name="connsiteY10" fmla="*/ 124622 h 124382"/>
                <a:gd name="connsiteX11" fmla="*/ 14644 w 87150"/>
                <a:gd name="connsiteY11" fmla="*/ 117202 h 124382"/>
                <a:gd name="connsiteX12" fmla="*/ 23324 w 87150"/>
                <a:gd name="connsiteY12" fmla="*/ 82926 h 124382"/>
                <a:gd name="connsiteX13" fmla="*/ 45997 w 87150"/>
                <a:gd name="connsiteY13" fmla="*/ 97414 h 124382"/>
                <a:gd name="connsiteX14" fmla="*/ 45643 w 87150"/>
                <a:gd name="connsiteY14" fmla="*/ 100947 h 124382"/>
                <a:gd name="connsiteX15" fmla="*/ 44934 w 87150"/>
                <a:gd name="connsiteY15" fmla="*/ 106424 h 124382"/>
                <a:gd name="connsiteX16" fmla="*/ 63711 w 87150"/>
                <a:gd name="connsiteY16" fmla="*/ 124622 h 124382"/>
                <a:gd name="connsiteX17" fmla="*/ 86207 w 87150"/>
                <a:gd name="connsiteY17" fmla="*/ 97590 h 124382"/>
                <a:gd name="connsiteX18" fmla="*/ 83373 w 87150"/>
                <a:gd name="connsiteY18" fmla="*/ 95294 h 124382"/>
                <a:gd name="connsiteX19" fmla="*/ 79830 w 87150"/>
                <a:gd name="connsiteY19" fmla="*/ 99534 h 124382"/>
                <a:gd name="connsiteX20" fmla="*/ 64242 w 87150"/>
                <a:gd name="connsiteY20" fmla="*/ 119675 h 124382"/>
                <a:gd name="connsiteX21" fmla="*/ 58043 w 87150"/>
                <a:gd name="connsiteY21" fmla="*/ 110488 h 124382"/>
                <a:gd name="connsiteX22" fmla="*/ 59105 w 87150"/>
                <a:gd name="connsiteY22" fmla="*/ 102537 h 124382"/>
                <a:gd name="connsiteX23" fmla="*/ 59991 w 87150"/>
                <a:gd name="connsiteY23" fmla="*/ 97060 h 124382"/>
                <a:gd name="connsiteX24" fmla="*/ 31295 w 87150"/>
                <a:gd name="connsiteY24" fmla="*/ 78332 h 124382"/>
                <a:gd name="connsiteX25" fmla="*/ 45997 w 87150"/>
                <a:gd name="connsiteY25" fmla="*/ 66672 h 124382"/>
                <a:gd name="connsiteX26" fmla="*/ 73808 w 87150"/>
                <a:gd name="connsiteY26" fmla="*/ 49887 h 124382"/>
                <a:gd name="connsiteX27" fmla="*/ 79653 w 87150"/>
                <a:gd name="connsiteY27" fmla="*/ 52184 h 124382"/>
                <a:gd name="connsiteX28" fmla="*/ 70442 w 87150"/>
                <a:gd name="connsiteY28" fmla="*/ 62078 h 124382"/>
                <a:gd name="connsiteX29" fmla="*/ 77527 w 87150"/>
                <a:gd name="connsiteY29" fmla="*/ 68615 h 124382"/>
                <a:gd name="connsiteX30" fmla="*/ 87624 w 87150"/>
                <a:gd name="connsiteY30" fmla="*/ 57308 h 124382"/>
                <a:gd name="connsiteX31" fmla="*/ 73985 w 87150"/>
                <a:gd name="connsiteY31" fmla="*/ 44940 h 124382"/>
                <a:gd name="connsiteX32" fmla="*/ 45643 w 87150"/>
                <a:gd name="connsiteY32" fmla="*/ 60488 h 124382"/>
                <a:gd name="connsiteX33" fmla="*/ 25095 w 87150"/>
                <a:gd name="connsiteY33" fmla="*/ 76036 h 124382"/>
                <a:gd name="connsiteX34" fmla="*/ 42632 w 87150"/>
                <a:gd name="connsiteY34" fmla="*/ 5541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632" y="5541"/>
                  </a:moveTo>
                  <a:cubicBezTo>
                    <a:pt x="42809" y="5187"/>
                    <a:pt x="43340" y="2890"/>
                    <a:pt x="43340" y="2714"/>
                  </a:cubicBezTo>
                  <a:cubicBezTo>
                    <a:pt x="43340" y="1830"/>
                    <a:pt x="42632" y="240"/>
                    <a:pt x="40506" y="240"/>
                  </a:cubicBezTo>
                  <a:cubicBezTo>
                    <a:pt x="36963" y="240"/>
                    <a:pt x="22261" y="1654"/>
                    <a:pt x="17833" y="2007"/>
                  </a:cubicBezTo>
                  <a:cubicBezTo>
                    <a:pt x="16416" y="2184"/>
                    <a:pt x="13936" y="2360"/>
                    <a:pt x="13936" y="6071"/>
                  </a:cubicBezTo>
                  <a:cubicBezTo>
                    <a:pt x="13936" y="8544"/>
                    <a:pt x="16416" y="8544"/>
                    <a:pt x="18541" y="8544"/>
                  </a:cubicBezTo>
                  <a:cubicBezTo>
                    <a:pt x="27044" y="8544"/>
                    <a:pt x="27044" y="9781"/>
                    <a:pt x="27044" y="11194"/>
                  </a:cubicBezTo>
                  <a:cubicBezTo>
                    <a:pt x="27044" y="12431"/>
                    <a:pt x="26690" y="13491"/>
                    <a:pt x="26335" y="15081"/>
                  </a:cubicBezTo>
                  <a:lnTo>
                    <a:pt x="1359" y="115082"/>
                  </a:lnTo>
                  <a:cubicBezTo>
                    <a:pt x="473" y="118262"/>
                    <a:pt x="473" y="118615"/>
                    <a:pt x="473" y="118969"/>
                  </a:cubicBezTo>
                  <a:cubicBezTo>
                    <a:pt x="473" y="121619"/>
                    <a:pt x="2599" y="124622"/>
                    <a:pt x="6496" y="124622"/>
                  </a:cubicBezTo>
                  <a:cubicBezTo>
                    <a:pt x="11279" y="124622"/>
                    <a:pt x="13581" y="121089"/>
                    <a:pt x="14644" y="117202"/>
                  </a:cubicBezTo>
                  <a:cubicBezTo>
                    <a:pt x="14999" y="116495"/>
                    <a:pt x="22615" y="85400"/>
                    <a:pt x="23324" y="82926"/>
                  </a:cubicBezTo>
                  <a:cubicBezTo>
                    <a:pt x="35901" y="84163"/>
                    <a:pt x="45997" y="88226"/>
                    <a:pt x="45997" y="97414"/>
                  </a:cubicBezTo>
                  <a:cubicBezTo>
                    <a:pt x="45997" y="98297"/>
                    <a:pt x="45997" y="99181"/>
                    <a:pt x="45643" y="100947"/>
                  </a:cubicBezTo>
                  <a:cubicBezTo>
                    <a:pt x="44934" y="103598"/>
                    <a:pt x="44934" y="104481"/>
                    <a:pt x="44934" y="106424"/>
                  </a:cubicBezTo>
                  <a:cubicBezTo>
                    <a:pt x="44934" y="118969"/>
                    <a:pt x="55208" y="124622"/>
                    <a:pt x="63711" y="124622"/>
                  </a:cubicBezTo>
                  <a:cubicBezTo>
                    <a:pt x="80893" y="124622"/>
                    <a:pt x="86207" y="97767"/>
                    <a:pt x="86207" y="97590"/>
                  </a:cubicBezTo>
                  <a:cubicBezTo>
                    <a:pt x="86207" y="95294"/>
                    <a:pt x="83904" y="95294"/>
                    <a:pt x="83373" y="95294"/>
                  </a:cubicBezTo>
                  <a:cubicBezTo>
                    <a:pt x="80893" y="95294"/>
                    <a:pt x="80716" y="96177"/>
                    <a:pt x="79830" y="99534"/>
                  </a:cubicBezTo>
                  <a:cubicBezTo>
                    <a:pt x="77705" y="107131"/>
                    <a:pt x="72922" y="119675"/>
                    <a:pt x="64242" y="119675"/>
                  </a:cubicBezTo>
                  <a:cubicBezTo>
                    <a:pt x="59460" y="119675"/>
                    <a:pt x="58043" y="115258"/>
                    <a:pt x="58043" y="110488"/>
                  </a:cubicBezTo>
                  <a:cubicBezTo>
                    <a:pt x="58043" y="107484"/>
                    <a:pt x="58043" y="107131"/>
                    <a:pt x="59105" y="102537"/>
                  </a:cubicBezTo>
                  <a:cubicBezTo>
                    <a:pt x="59282" y="102007"/>
                    <a:pt x="59991" y="99004"/>
                    <a:pt x="59991" y="97060"/>
                  </a:cubicBezTo>
                  <a:cubicBezTo>
                    <a:pt x="59991" y="81336"/>
                    <a:pt x="38735" y="78862"/>
                    <a:pt x="31295" y="78332"/>
                  </a:cubicBezTo>
                  <a:cubicBezTo>
                    <a:pt x="36432" y="75152"/>
                    <a:pt x="42986" y="69322"/>
                    <a:pt x="45997" y="66672"/>
                  </a:cubicBezTo>
                  <a:cubicBezTo>
                    <a:pt x="55031" y="58191"/>
                    <a:pt x="63888" y="49887"/>
                    <a:pt x="73808" y="49887"/>
                  </a:cubicBezTo>
                  <a:cubicBezTo>
                    <a:pt x="75933" y="49887"/>
                    <a:pt x="78236" y="50417"/>
                    <a:pt x="79653" y="52184"/>
                  </a:cubicBezTo>
                  <a:cubicBezTo>
                    <a:pt x="72036" y="53421"/>
                    <a:pt x="70442" y="59428"/>
                    <a:pt x="70442" y="62078"/>
                  </a:cubicBezTo>
                  <a:cubicBezTo>
                    <a:pt x="70442" y="65965"/>
                    <a:pt x="73453" y="68615"/>
                    <a:pt x="77527" y="68615"/>
                  </a:cubicBezTo>
                  <a:cubicBezTo>
                    <a:pt x="82310" y="68615"/>
                    <a:pt x="87624" y="64728"/>
                    <a:pt x="87624" y="57308"/>
                  </a:cubicBezTo>
                  <a:cubicBezTo>
                    <a:pt x="87624" y="51477"/>
                    <a:pt x="83373" y="44940"/>
                    <a:pt x="73985" y="44940"/>
                  </a:cubicBezTo>
                  <a:cubicBezTo>
                    <a:pt x="63888" y="44940"/>
                    <a:pt x="54677" y="52184"/>
                    <a:pt x="45643" y="60488"/>
                  </a:cubicBezTo>
                  <a:cubicBezTo>
                    <a:pt x="38203" y="67555"/>
                    <a:pt x="32358" y="73032"/>
                    <a:pt x="25095" y="76036"/>
                  </a:cubicBezTo>
                  <a:lnTo>
                    <a:pt x="42632" y="5541"/>
                  </a:lnTo>
                  <a:close/>
                </a:path>
              </a:pathLst>
            </a:custGeom>
            <a:solidFill>
              <a:srgbClr val="000000"/>
            </a:solidFill>
            <a:ln w="25400" cap="flat">
              <a:noFill/>
              <a:prstDash val="solid"/>
              <a:miter/>
            </a:ln>
          </p:spPr>
          <p:txBody>
            <a:bodyPr rtlCol="0" anchor="ctr"/>
            <a:lstStyle/>
            <a:p>
              <a:endParaRPr lang="en-US"/>
            </a:p>
          </p:txBody>
        </p:sp>
        <p:sp>
          <p:nvSpPr>
            <p:cNvPr id="612" name="Freeform: Shape 611">
              <a:extLst>
                <a:ext uri="{FF2B5EF4-FFF2-40B4-BE49-F238E27FC236}">
                  <a16:creationId xmlns:a16="http://schemas.microsoft.com/office/drawing/2014/main" id="{E8CA4F71-0255-496D-DB7A-B3E447B3ABEE}"/>
                </a:ext>
              </a:extLst>
            </p:cNvPr>
            <p:cNvSpPr/>
            <p:nvPr>
              <p:custDataLst>
                <p:tags r:id="rId540"/>
              </p:custDataLst>
            </p:nvPr>
          </p:nvSpPr>
          <p:spPr>
            <a:xfrm>
              <a:off x="14703346" y="8397704"/>
              <a:ext cx="56430" cy="252398"/>
            </a:xfrm>
            <a:custGeom>
              <a:avLst/>
              <a:gdLst>
                <a:gd name="connsiteX0" fmla="*/ 55643 w 56430"/>
                <a:gd name="connsiteY0" fmla="*/ 130729 h 252398"/>
                <a:gd name="connsiteX1" fmla="*/ 56909 w 56430"/>
                <a:gd name="connsiteY1" fmla="*/ 126438 h 252398"/>
                <a:gd name="connsiteX2" fmla="*/ 55643 w 56430"/>
                <a:gd name="connsiteY2" fmla="*/ 122147 h 252398"/>
                <a:gd name="connsiteX3" fmla="*/ 11360 w 56430"/>
                <a:gd name="connsiteY3" fmla="*/ 6044 h 252398"/>
                <a:gd name="connsiteX4" fmla="*/ 5539 w 56430"/>
                <a:gd name="connsiteY4" fmla="*/ 239 h 252398"/>
                <a:gd name="connsiteX5" fmla="*/ 478 w 56430"/>
                <a:gd name="connsiteY5" fmla="*/ 5287 h 252398"/>
                <a:gd name="connsiteX6" fmla="*/ 1744 w 56430"/>
                <a:gd name="connsiteY6" fmla="*/ 9325 h 252398"/>
                <a:gd name="connsiteX7" fmla="*/ 46534 w 56430"/>
                <a:gd name="connsiteY7" fmla="*/ 126438 h 252398"/>
                <a:gd name="connsiteX8" fmla="*/ 1744 w 56430"/>
                <a:gd name="connsiteY8" fmla="*/ 243046 h 252398"/>
                <a:gd name="connsiteX9" fmla="*/ 478 w 56430"/>
                <a:gd name="connsiteY9" fmla="*/ 247590 h 252398"/>
                <a:gd name="connsiteX10" fmla="*/ 5539 w 56430"/>
                <a:gd name="connsiteY10" fmla="*/ 252638 h 252398"/>
                <a:gd name="connsiteX11" fmla="*/ 10853 w 56430"/>
                <a:gd name="connsiteY11" fmla="*/ 247590 h 252398"/>
                <a:gd name="connsiteX12" fmla="*/ 55643 w 56430"/>
                <a:gd name="connsiteY12" fmla="*/ 130729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643" y="130729"/>
                  </a:moveTo>
                  <a:cubicBezTo>
                    <a:pt x="56909" y="127700"/>
                    <a:pt x="56909" y="127195"/>
                    <a:pt x="56909" y="126438"/>
                  </a:cubicBezTo>
                  <a:cubicBezTo>
                    <a:pt x="56909" y="125681"/>
                    <a:pt x="56909" y="125176"/>
                    <a:pt x="55643" y="122147"/>
                  </a:cubicBezTo>
                  <a:lnTo>
                    <a:pt x="11360" y="6044"/>
                  </a:lnTo>
                  <a:cubicBezTo>
                    <a:pt x="9841" y="1753"/>
                    <a:pt x="8323" y="239"/>
                    <a:pt x="5539" y="239"/>
                  </a:cubicBezTo>
                  <a:cubicBezTo>
                    <a:pt x="2756" y="239"/>
                    <a:pt x="478" y="2510"/>
                    <a:pt x="478" y="5287"/>
                  </a:cubicBezTo>
                  <a:cubicBezTo>
                    <a:pt x="478" y="6044"/>
                    <a:pt x="478" y="6549"/>
                    <a:pt x="1744" y="9325"/>
                  </a:cubicBezTo>
                  <a:lnTo>
                    <a:pt x="46534" y="126438"/>
                  </a:lnTo>
                  <a:lnTo>
                    <a:pt x="1744" y="243046"/>
                  </a:lnTo>
                  <a:cubicBezTo>
                    <a:pt x="478" y="245823"/>
                    <a:pt x="478" y="246328"/>
                    <a:pt x="478" y="247590"/>
                  </a:cubicBezTo>
                  <a:cubicBezTo>
                    <a:pt x="478" y="250366"/>
                    <a:pt x="2756" y="252638"/>
                    <a:pt x="5539" y="252638"/>
                  </a:cubicBezTo>
                  <a:cubicBezTo>
                    <a:pt x="8829" y="252638"/>
                    <a:pt x="9841" y="250114"/>
                    <a:pt x="10853" y="247590"/>
                  </a:cubicBezTo>
                  <a:lnTo>
                    <a:pt x="55643" y="130729"/>
                  </a:lnTo>
                  <a:close/>
                </a:path>
              </a:pathLst>
            </a:custGeom>
            <a:solidFill>
              <a:srgbClr val="000000"/>
            </a:solidFill>
            <a:ln w="25400" cap="flat">
              <a:noFill/>
              <a:prstDash val="solid"/>
              <a:miter/>
            </a:ln>
          </p:spPr>
          <p:txBody>
            <a:bodyPr rtlCol="0" anchor="ctr"/>
            <a:lstStyle/>
            <a:p>
              <a:endParaRPr lang="en-US"/>
            </a:p>
          </p:txBody>
        </p:sp>
        <p:sp>
          <p:nvSpPr>
            <p:cNvPr id="613" name="Freeform: Shape 612">
              <a:extLst>
                <a:ext uri="{FF2B5EF4-FFF2-40B4-BE49-F238E27FC236}">
                  <a16:creationId xmlns:a16="http://schemas.microsoft.com/office/drawing/2014/main" id="{3FECC76B-C5E3-BF43-DFF7-BEB57F96203E}"/>
                </a:ext>
              </a:extLst>
            </p:cNvPr>
            <p:cNvSpPr/>
            <p:nvPr>
              <p:custDataLst>
                <p:tags r:id="rId541"/>
              </p:custDataLst>
            </p:nvPr>
          </p:nvSpPr>
          <p:spPr>
            <a:xfrm>
              <a:off x="14786951" y="8585690"/>
              <a:ext cx="93173" cy="77032"/>
            </a:xfrm>
            <a:custGeom>
              <a:avLst/>
              <a:gdLst>
                <a:gd name="connsiteX0" fmla="*/ 83737 w 93173"/>
                <a:gd name="connsiteY0" fmla="*/ 24093 h 77032"/>
                <a:gd name="connsiteX1" fmla="*/ 67794 w 93173"/>
                <a:gd name="connsiteY1" fmla="*/ 241 h 77032"/>
                <a:gd name="connsiteX2" fmla="*/ 50081 w 93173"/>
                <a:gd name="connsiteY2" fmla="*/ 8899 h 77032"/>
                <a:gd name="connsiteX3" fmla="*/ 36618 w 93173"/>
                <a:gd name="connsiteY3" fmla="*/ 241 h 77032"/>
                <a:gd name="connsiteX4" fmla="*/ 21562 w 93173"/>
                <a:gd name="connsiteY4" fmla="*/ 6072 h 77032"/>
                <a:gd name="connsiteX5" fmla="*/ 13768 w 93173"/>
                <a:gd name="connsiteY5" fmla="*/ 1125 h 77032"/>
                <a:gd name="connsiteX6" fmla="*/ 8100 w 93173"/>
                <a:gd name="connsiteY6" fmla="*/ 1125 h 77032"/>
                <a:gd name="connsiteX7" fmla="*/ 483 w 93173"/>
                <a:gd name="connsiteY7" fmla="*/ 6955 h 77032"/>
                <a:gd name="connsiteX8" fmla="*/ 10402 w 93173"/>
                <a:gd name="connsiteY8" fmla="*/ 12785 h 77032"/>
                <a:gd name="connsiteX9" fmla="*/ 10402 w 93173"/>
                <a:gd name="connsiteY9" fmla="*/ 65613 h 77032"/>
                <a:gd name="connsiteX10" fmla="*/ 483 w 93173"/>
                <a:gd name="connsiteY10" fmla="*/ 71443 h 77032"/>
                <a:gd name="connsiteX11" fmla="*/ 8100 w 93173"/>
                <a:gd name="connsiteY11" fmla="*/ 77273 h 77032"/>
                <a:gd name="connsiteX12" fmla="*/ 23687 w 93173"/>
                <a:gd name="connsiteY12" fmla="*/ 77273 h 77032"/>
                <a:gd name="connsiteX13" fmla="*/ 31304 w 93173"/>
                <a:gd name="connsiteY13" fmla="*/ 71443 h 77032"/>
                <a:gd name="connsiteX14" fmla="*/ 21385 w 93173"/>
                <a:gd name="connsiteY14" fmla="*/ 65613 h 77032"/>
                <a:gd name="connsiteX15" fmla="*/ 21385 w 93173"/>
                <a:gd name="connsiteY15" fmla="*/ 34694 h 77032"/>
                <a:gd name="connsiteX16" fmla="*/ 36087 w 93173"/>
                <a:gd name="connsiteY16" fmla="*/ 11902 h 77032"/>
                <a:gd name="connsiteX17" fmla="*/ 41578 w 93173"/>
                <a:gd name="connsiteY17" fmla="*/ 24976 h 77032"/>
                <a:gd name="connsiteX18" fmla="*/ 41578 w 93173"/>
                <a:gd name="connsiteY18" fmla="*/ 65613 h 77032"/>
                <a:gd name="connsiteX19" fmla="*/ 34670 w 93173"/>
                <a:gd name="connsiteY19" fmla="*/ 71443 h 77032"/>
                <a:gd name="connsiteX20" fmla="*/ 42287 w 93173"/>
                <a:gd name="connsiteY20" fmla="*/ 77273 h 77032"/>
                <a:gd name="connsiteX21" fmla="*/ 54863 w 93173"/>
                <a:gd name="connsiteY21" fmla="*/ 77273 h 77032"/>
                <a:gd name="connsiteX22" fmla="*/ 62480 w 93173"/>
                <a:gd name="connsiteY22" fmla="*/ 71443 h 77032"/>
                <a:gd name="connsiteX23" fmla="*/ 52561 w 93173"/>
                <a:gd name="connsiteY23" fmla="*/ 65613 h 77032"/>
                <a:gd name="connsiteX24" fmla="*/ 52561 w 93173"/>
                <a:gd name="connsiteY24" fmla="*/ 34694 h 77032"/>
                <a:gd name="connsiteX25" fmla="*/ 67263 w 93173"/>
                <a:gd name="connsiteY25" fmla="*/ 11902 h 77032"/>
                <a:gd name="connsiteX26" fmla="*/ 72754 w 93173"/>
                <a:gd name="connsiteY26" fmla="*/ 24976 h 77032"/>
                <a:gd name="connsiteX27" fmla="*/ 72754 w 93173"/>
                <a:gd name="connsiteY27" fmla="*/ 65613 h 77032"/>
                <a:gd name="connsiteX28" fmla="*/ 65846 w 93173"/>
                <a:gd name="connsiteY28" fmla="*/ 71443 h 77032"/>
                <a:gd name="connsiteX29" fmla="*/ 73463 w 93173"/>
                <a:gd name="connsiteY29" fmla="*/ 77273 h 77032"/>
                <a:gd name="connsiteX30" fmla="*/ 86039 w 93173"/>
                <a:gd name="connsiteY30" fmla="*/ 77273 h 77032"/>
                <a:gd name="connsiteX31" fmla="*/ 93656 w 93173"/>
                <a:gd name="connsiteY31" fmla="*/ 71443 h 77032"/>
                <a:gd name="connsiteX32" fmla="*/ 83737 w 93173"/>
                <a:gd name="connsiteY32" fmla="*/ 65613 h 77032"/>
                <a:gd name="connsiteX33" fmla="*/ 83737 w 93173"/>
                <a:gd name="connsiteY33" fmla="*/ 24093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3173" h="77032">
                  <a:moveTo>
                    <a:pt x="83737" y="24093"/>
                  </a:moveTo>
                  <a:cubicBezTo>
                    <a:pt x="83737" y="20029"/>
                    <a:pt x="83737" y="241"/>
                    <a:pt x="67794" y="241"/>
                  </a:cubicBezTo>
                  <a:cubicBezTo>
                    <a:pt x="61949" y="241"/>
                    <a:pt x="54686" y="2891"/>
                    <a:pt x="50081" y="8899"/>
                  </a:cubicBezTo>
                  <a:cubicBezTo>
                    <a:pt x="46715" y="2538"/>
                    <a:pt x="41755" y="241"/>
                    <a:pt x="36618" y="241"/>
                  </a:cubicBezTo>
                  <a:cubicBezTo>
                    <a:pt x="32899" y="241"/>
                    <a:pt x="27053" y="1301"/>
                    <a:pt x="21562" y="6072"/>
                  </a:cubicBezTo>
                  <a:cubicBezTo>
                    <a:pt x="20499" y="1125"/>
                    <a:pt x="16425" y="1125"/>
                    <a:pt x="13768" y="1125"/>
                  </a:cubicBezTo>
                  <a:lnTo>
                    <a:pt x="8100" y="1125"/>
                  </a:lnTo>
                  <a:cubicBezTo>
                    <a:pt x="5443" y="1125"/>
                    <a:pt x="483" y="1125"/>
                    <a:pt x="483" y="6955"/>
                  </a:cubicBezTo>
                  <a:cubicBezTo>
                    <a:pt x="483" y="12786"/>
                    <a:pt x="4734" y="12785"/>
                    <a:pt x="10402" y="12785"/>
                  </a:cubicBezTo>
                  <a:lnTo>
                    <a:pt x="10402" y="65613"/>
                  </a:lnTo>
                  <a:cubicBezTo>
                    <a:pt x="4734" y="65613"/>
                    <a:pt x="483" y="65613"/>
                    <a:pt x="483" y="71443"/>
                  </a:cubicBezTo>
                  <a:cubicBezTo>
                    <a:pt x="483" y="77273"/>
                    <a:pt x="5443" y="77273"/>
                    <a:pt x="8100" y="77273"/>
                  </a:cubicBezTo>
                  <a:lnTo>
                    <a:pt x="23687" y="77273"/>
                  </a:lnTo>
                  <a:cubicBezTo>
                    <a:pt x="26345" y="77273"/>
                    <a:pt x="31304" y="77273"/>
                    <a:pt x="31304" y="71443"/>
                  </a:cubicBezTo>
                  <a:cubicBezTo>
                    <a:pt x="31304" y="65613"/>
                    <a:pt x="27053" y="65613"/>
                    <a:pt x="21385" y="65613"/>
                  </a:cubicBezTo>
                  <a:lnTo>
                    <a:pt x="21385" y="34694"/>
                  </a:lnTo>
                  <a:cubicBezTo>
                    <a:pt x="21385" y="20029"/>
                    <a:pt x="29002" y="11902"/>
                    <a:pt x="36087" y="11902"/>
                  </a:cubicBezTo>
                  <a:cubicBezTo>
                    <a:pt x="39807" y="11902"/>
                    <a:pt x="41578" y="15966"/>
                    <a:pt x="41578" y="24976"/>
                  </a:cubicBezTo>
                  <a:lnTo>
                    <a:pt x="41578" y="65613"/>
                  </a:lnTo>
                  <a:cubicBezTo>
                    <a:pt x="39807" y="65613"/>
                    <a:pt x="34670" y="65613"/>
                    <a:pt x="34670" y="71443"/>
                  </a:cubicBezTo>
                  <a:cubicBezTo>
                    <a:pt x="34670" y="77273"/>
                    <a:pt x="39630" y="77273"/>
                    <a:pt x="42287" y="77273"/>
                  </a:cubicBezTo>
                  <a:lnTo>
                    <a:pt x="54863" y="77273"/>
                  </a:lnTo>
                  <a:cubicBezTo>
                    <a:pt x="57520" y="77273"/>
                    <a:pt x="62480" y="77273"/>
                    <a:pt x="62480" y="71443"/>
                  </a:cubicBezTo>
                  <a:cubicBezTo>
                    <a:pt x="62480" y="65613"/>
                    <a:pt x="58229" y="65613"/>
                    <a:pt x="52561" y="65613"/>
                  </a:cubicBezTo>
                  <a:lnTo>
                    <a:pt x="52561" y="34694"/>
                  </a:lnTo>
                  <a:cubicBezTo>
                    <a:pt x="52561" y="20029"/>
                    <a:pt x="60177" y="11902"/>
                    <a:pt x="67263" y="11902"/>
                  </a:cubicBezTo>
                  <a:cubicBezTo>
                    <a:pt x="70983" y="11902"/>
                    <a:pt x="72754" y="15966"/>
                    <a:pt x="72754" y="24976"/>
                  </a:cubicBezTo>
                  <a:lnTo>
                    <a:pt x="72754" y="65613"/>
                  </a:lnTo>
                  <a:cubicBezTo>
                    <a:pt x="70983" y="65613"/>
                    <a:pt x="65846" y="65613"/>
                    <a:pt x="65846" y="71443"/>
                  </a:cubicBezTo>
                  <a:cubicBezTo>
                    <a:pt x="65846" y="77273"/>
                    <a:pt x="70806" y="77273"/>
                    <a:pt x="73463" y="77273"/>
                  </a:cubicBezTo>
                  <a:lnTo>
                    <a:pt x="86039" y="77273"/>
                  </a:lnTo>
                  <a:cubicBezTo>
                    <a:pt x="88696" y="77273"/>
                    <a:pt x="93656" y="77273"/>
                    <a:pt x="93656" y="71443"/>
                  </a:cubicBezTo>
                  <a:cubicBezTo>
                    <a:pt x="93656" y="65613"/>
                    <a:pt x="89405" y="65613"/>
                    <a:pt x="83737" y="65613"/>
                  </a:cubicBezTo>
                  <a:lnTo>
                    <a:pt x="83737" y="24093"/>
                  </a:lnTo>
                  <a:close/>
                </a:path>
              </a:pathLst>
            </a:custGeom>
            <a:solidFill>
              <a:srgbClr val="000000"/>
            </a:solidFill>
            <a:ln w="35560"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id="{CD1E2D2F-CA36-031A-FBBF-C0D505CBA9CF}"/>
                </a:ext>
              </a:extLst>
            </p:cNvPr>
            <p:cNvSpPr/>
            <p:nvPr>
              <p:custDataLst>
                <p:tags r:id="rId542"/>
              </p:custDataLst>
            </p:nvPr>
          </p:nvSpPr>
          <p:spPr>
            <a:xfrm>
              <a:off x="14973460" y="8291442"/>
              <a:ext cx="10881" cy="162040"/>
            </a:xfrm>
            <a:custGeom>
              <a:avLst/>
              <a:gdLst>
                <a:gd name="connsiteX0" fmla="*/ 488 w 10881"/>
                <a:gd name="connsiteY0" fmla="*/ 152929 h 162040"/>
                <a:gd name="connsiteX1" fmla="*/ 5802 w 10881"/>
                <a:gd name="connsiteY1" fmla="*/ 162267 h 162040"/>
                <a:gd name="connsiteX2" fmla="*/ 11369 w 10881"/>
                <a:gd name="connsiteY2" fmla="*/ 152929 h 162040"/>
                <a:gd name="connsiteX3" fmla="*/ 11369 w 10881"/>
                <a:gd name="connsiteY3" fmla="*/ 9566 h 162040"/>
                <a:gd name="connsiteX4" fmla="*/ 6055 w 10881"/>
                <a:gd name="connsiteY4" fmla="*/ 227 h 162040"/>
                <a:gd name="connsiteX5" fmla="*/ 488 w 10881"/>
                <a:gd name="connsiteY5" fmla="*/ 9566 h 162040"/>
                <a:gd name="connsiteX6" fmla="*/ 488 w 10881"/>
                <a:gd name="connsiteY6" fmla="*/ 152929 h 1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040">
                  <a:moveTo>
                    <a:pt x="488" y="152929"/>
                  </a:moveTo>
                  <a:cubicBezTo>
                    <a:pt x="488" y="156967"/>
                    <a:pt x="488" y="162267"/>
                    <a:pt x="5802" y="162267"/>
                  </a:cubicBezTo>
                  <a:cubicBezTo>
                    <a:pt x="11369" y="162267"/>
                    <a:pt x="11369" y="157219"/>
                    <a:pt x="11369" y="152929"/>
                  </a:cubicBezTo>
                  <a:lnTo>
                    <a:pt x="11369" y="9566"/>
                  </a:lnTo>
                  <a:cubicBezTo>
                    <a:pt x="11369" y="5528"/>
                    <a:pt x="11369" y="227"/>
                    <a:pt x="6055" y="227"/>
                  </a:cubicBezTo>
                  <a:cubicBezTo>
                    <a:pt x="488" y="227"/>
                    <a:pt x="488" y="5275"/>
                    <a:pt x="488" y="9566"/>
                  </a:cubicBezTo>
                  <a:lnTo>
                    <a:pt x="488" y="152929"/>
                  </a:lnTo>
                  <a:close/>
                </a:path>
              </a:pathLst>
            </a:custGeom>
            <a:solidFill>
              <a:srgbClr val="000000"/>
            </a:solidFill>
            <a:ln w="25400" cap="flat">
              <a:noFill/>
              <a:prstDash val="solid"/>
              <a:miter/>
            </a:ln>
          </p:spPr>
          <p:txBody>
            <a:bodyPr rtlCol="0" anchor="ctr"/>
            <a:lstStyle/>
            <a:p>
              <a:endParaRPr lang="en-US"/>
            </a:p>
          </p:txBody>
        </p:sp>
        <p:sp>
          <p:nvSpPr>
            <p:cNvPr id="615" name="Freeform: Shape 614">
              <a:extLst>
                <a:ext uri="{FF2B5EF4-FFF2-40B4-BE49-F238E27FC236}">
                  <a16:creationId xmlns:a16="http://schemas.microsoft.com/office/drawing/2014/main" id="{2295D48A-EEBA-6B84-AD85-D835FB8C05A5}"/>
                </a:ext>
              </a:extLst>
            </p:cNvPr>
            <p:cNvSpPr/>
            <p:nvPr>
              <p:custDataLst>
                <p:tags r:id="rId543"/>
              </p:custDataLst>
            </p:nvPr>
          </p:nvSpPr>
          <p:spPr>
            <a:xfrm>
              <a:off x="14973460" y="8442883"/>
              <a:ext cx="10881" cy="162040"/>
            </a:xfrm>
            <a:custGeom>
              <a:avLst/>
              <a:gdLst>
                <a:gd name="connsiteX0" fmla="*/ 488 w 10881"/>
                <a:gd name="connsiteY0" fmla="*/ 152935 h 162040"/>
                <a:gd name="connsiteX1" fmla="*/ 5802 w 10881"/>
                <a:gd name="connsiteY1" fmla="*/ 162273 h 162040"/>
                <a:gd name="connsiteX2" fmla="*/ 11369 w 10881"/>
                <a:gd name="connsiteY2" fmla="*/ 152935 h 162040"/>
                <a:gd name="connsiteX3" fmla="*/ 11369 w 10881"/>
                <a:gd name="connsiteY3" fmla="*/ 9572 h 162040"/>
                <a:gd name="connsiteX4" fmla="*/ 6055 w 10881"/>
                <a:gd name="connsiteY4" fmla="*/ 233 h 162040"/>
                <a:gd name="connsiteX5" fmla="*/ 488 w 10881"/>
                <a:gd name="connsiteY5" fmla="*/ 9572 h 162040"/>
                <a:gd name="connsiteX6" fmla="*/ 488 w 10881"/>
                <a:gd name="connsiteY6" fmla="*/ 152935 h 1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040">
                  <a:moveTo>
                    <a:pt x="488" y="152935"/>
                  </a:moveTo>
                  <a:cubicBezTo>
                    <a:pt x="488" y="156973"/>
                    <a:pt x="488" y="162273"/>
                    <a:pt x="5802" y="162273"/>
                  </a:cubicBezTo>
                  <a:cubicBezTo>
                    <a:pt x="11369" y="162273"/>
                    <a:pt x="11369" y="157225"/>
                    <a:pt x="11369" y="152935"/>
                  </a:cubicBezTo>
                  <a:lnTo>
                    <a:pt x="11369" y="9572"/>
                  </a:lnTo>
                  <a:cubicBezTo>
                    <a:pt x="11369" y="5534"/>
                    <a:pt x="11369" y="233"/>
                    <a:pt x="6055" y="233"/>
                  </a:cubicBezTo>
                  <a:cubicBezTo>
                    <a:pt x="488" y="233"/>
                    <a:pt x="488" y="5281"/>
                    <a:pt x="488" y="9572"/>
                  </a:cubicBezTo>
                  <a:lnTo>
                    <a:pt x="488" y="152935"/>
                  </a:lnTo>
                  <a:close/>
                </a:path>
              </a:pathLst>
            </a:custGeom>
            <a:solidFill>
              <a:srgbClr val="000000"/>
            </a:solidFill>
            <a:ln w="25400" cap="flat">
              <a:noFill/>
              <a:prstDash val="solid"/>
              <a:miter/>
            </a:ln>
          </p:spPr>
          <p:txBody>
            <a:bodyPr rtlCol="0" anchor="ctr"/>
            <a:lstStyle/>
            <a:p>
              <a:endParaRPr lang="en-US"/>
            </a:p>
          </p:txBody>
        </p:sp>
        <p:sp>
          <p:nvSpPr>
            <p:cNvPr id="616" name="Freeform: Shape 615">
              <a:extLst>
                <a:ext uri="{FF2B5EF4-FFF2-40B4-BE49-F238E27FC236}">
                  <a16:creationId xmlns:a16="http://schemas.microsoft.com/office/drawing/2014/main" id="{9C95841F-AC11-A4DC-3E1B-8DEB7179C801}"/>
                </a:ext>
              </a:extLst>
            </p:cNvPr>
            <p:cNvSpPr/>
            <p:nvPr>
              <p:custDataLst>
                <p:tags r:id="rId544"/>
              </p:custDataLst>
            </p:nvPr>
          </p:nvSpPr>
          <p:spPr>
            <a:xfrm>
              <a:off x="14973460" y="8594323"/>
              <a:ext cx="10881" cy="162040"/>
            </a:xfrm>
            <a:custGeom>
              <a:avLst/>
              <a:gdLst>
                <a:gd name="connsiteX0" fmla="*/ 488 w 10881"/>
                <a:gd name="connsiteY0" fmla="*/ 152940 h 162040"/>
                <a:gd name="connsiteX1" fmla="*/ 5802 w 10881"/>
                <a:gd name="connsiteY1" fmla="*/ 162279 h 162040"/>
                <a:gd name="connsiteX2" fmla="*/ 11369 w 10881"/>
                <a:gd name="connsiteY2" fmla="*/ 152940 h 162040"/>
                <a:gd name="connsiteX3" fmla="*/ 11369 w 10881"/>
                <a:gd name="connsiteY3" fmla="*/ 9578 h 162040"/>
                <a:gd name="connsiteX4" fmla="*/ 6055 w 10881"/>
                <a:gd name="connsiteY4" fmla="*/ 239 h 162040"/>
                <a:gd name="connsiteX5" fmla="*/ 488 w 10881"/>
                <a:gd name="connsiteY5" fmla="*/ 9578 h 162040"/>
                <a:gd name="connsiteX6" fmla="*/ 488 w 10881"/>
                <a:gd name="connsiteY6" fmla="*/ 152940 h 1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040">
                  <a:moveTo>
                    <a:pt x="488" y="152940"/>
                  </a:moveTo>
                  <a:cubicBezTo>
                    <a:pt x="488" y="156979"/>
                    <a:pt x="488" y="162279"/>
                    <a:pt x="5802" y="162279"/>
                  </a:cubicBezTo>
                  <a:cubicBezTo>
                    <a:pt x="11369" y="162279"/>
                    <a:pt x="11369" y="157231"/>
                    <a:pt x="11369" y="152940"/>
                  </a:cubicBezTo>
                  <a:lnTo>
                    <a:pt x="11369" y="9578"/>
                  </a:lnTo>
                  <a:cubicBezTo>
                    <a:pt x="11369" y="5540"/>
                    <a:pt x="11369" y="239"/>
                    <a:pt x="6055" y="239"/>
                  </a:cubicBezTo>
                  <a:cubicBezTo>
                    <a:pt x="488" y="239"/>
                    <a:pt x="488" y="5287"/>
                    <a:pt x="488" y="9578"/>
                  </a:cubicBezTo>
                  <a:lnTo>
                    <a:pt x="488" y="152940"/>
                  </a:lnTo>
                  <a:close/>
                </a:path>
              </a:pathLst>
            </a:custGeom>
            <a:solidFill>
              <a:srgbClr val="000000"/>
            </a:solidFill>
            <a:ln w="25400" cap="flat">
              <a:noFill/>
              <a:prstDash val="solid"/>
              <a:miter/>
            </a:ln>
          </p:spPr>
          <p:txBody>
            <a:bodyPr rtlCol="0" anchor="ctr"/>
            <a:lstStyle/>
            <a:p>
              <a:endParaRPr lang="en-US"/>
            </a:p>
          </p:txBody>
        </p:sp>
        <p:sp>
          <p:nvSpPr>
            <p:cNvPr id="617" name="Freeform: Shape 616">
              <a:extLst>
                <a:ext uri="{FF2B5EF4-FFF2-40B4-BE49-F238E27FC236}">
                  <a16:creationId xmlns:a16="http://schemas.microsoft.com/office/drawing/2014/main" id="{B7B15AEF-D7C7-D127-E1E7-E3E67ADD7BBC}"/>
                </a:ext>
              </a:extLst>
            </p:cNvPr>
            <p:cNvSpPr/>
            <p:nvPr>
              <p:custDataLst>
                <p:tags r:id="rId545"/>
              </p:custDataLst>
            </p:nvPr>
          </p:nvSpPr>
          <p:spPr>
            <a:xfrm>
              <a:off x="15033518" y="8411838"/>
              <a:ext cx="132598" cy="226906"/>
            </a:xfrm>
            <a:custGeom>
              <a:avLst/>
              <a:gdLst>
                <a:gd name="connsiteX0" fmla="*/ 98675 w 132598"/>
                <a:gd name="connsiteY0" fmla="*/ 6296 h 226906"/>
                <a:gd name="connsiteX1" fmla="*/ 99434 w 132598"/>
                <a:gd name="connsiteY1" fmla="*/ 2763 h 226906"/>
                <a:gd name="connsiteX2" fmla="*/ 96398 w 132598"/>
                <a:gd name="connsiteY2" fmla="*/ 239 h 226906"/>
                <a:gd name="connsiteX3" fmla="*/ 92602 w 132598"/>
                <a:gd name="connsiteY3" fmla="*/ 5287 h 226906"/>
                <a:gd name="connsiteX4" fmla="*/ 77925 w 132598"/>
                <a:gd name="connsiteY4" fmla="*/ 63591 h 226906"/>
                <a:gd name="connsiteX5" fmla="*/ 491 w 132598"/>
                <a:gd name="connsiteY5" fmla="*/ 132748 h 226906"/>
                <a:gd name="connsiteX6" fmla="*/ 49077 w 132598"/>
                <a:gd name="connsiteY6" fmla="*/ 178432 h 226906"/>
                <a:gd name="connsiteX7" fmla="*/ 43257 w 132598"/>
                <a:gd name="connsiteY7" fmla="*/ 202158 h 226906"/>
                <a:gd name="connsiteX8" fmla="*/ 37690 w 132598"/>
                <a:gd name="connsiteY8" fmla="*/ 224369 h 226906"/>
                <a:gd name="connsiteX9" fmla="*/ 40727 w 132598"/>
                <a:gd name="connsiteY9" fmla="*/ 227145 h 226906"/>
                <a:gd name="connsiteX10" fmla="*/ 43257 w 132598"/>
                <a:gd name="connsiteY10" fmla="*/ 226136 h 226906"/>
                <a:gd name="connsiteX11" fmla="*/ 46041 w 132598"/>
                <a:gd name="connsiteY11" fmla="*/ 216040 h 226906"/>
                <a:gd name="connsiteX12" fmla="*/ 55657 w 132598"/>
                <a:gd name="connsiteY12" fmla="*/ 178432 h 226906"/>
                <a:gd name="connsiteX13" fmla="*/ 133090 w 132598"/>
                <a:gd name="connsiteY13" fmla="*/ 109275 h 226906"/>
                <a:gd name="connsiteX14" fmla="*/ 84504 w 132598"/>
                <a:gd name="connsiteY14" fmla="*/ 63591 h 226906"/>
                <a:gd name="connsiteX15" fmla="*/ 98675 w 132598"/>
                <a:gd name="connsiteY15" fmla="*/ 6296 h 226906"/>
                <a:gd name="connsiteX16" fmla="*/ 50342 w 132598"/>
                <a:gd name="connsiteY16" fmla="*/ 172880 h 226906"/>
                <a:gd name="connsiteX17" fmla="*/ 16940 w 132598"/>
                <a:gd name="connsiteY17" fmla="*/ 138048 h 226906"/>
                <a:gd name="connsiteX18" fmla="*/ 76407 w 132598"/>
                <a:gd name="connsiteY18" fmla="*/ 69144 h 226906"/>
                <a:gd name="connsiteX19" fmla="*/ 50342 w 132598"/>
                <a:gd name="connsiteY19" fmla="*/ 172880 h 226906"/>
                <a:gd name="connsiteX20" fmla="*/ 82986 w 132598"/>
                <a:gd name="connsiteY20" fmla="*/ 69144 h 226906"/>
                <a:gd name="connsiteX21" fmla="*/ 116642 w 132598"/>
                <a:gd name="connsiteY21" fmla="*/ 103975 h 226906"/>
                <a:gd name="connsiteX22" fmla="*/ 56922 w 132598"/>
                <a:gd name="connsiteY22" fmla="*/ 172880 h 226906"/>
                <a:gd name="connsiteX23" fmla="*/ 82986 w 132598"/>
                <a:gd name="connsiteY23" fmla="*/ 69144 h 22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2598" h="226906">
                  <a:moveTo>
                    <a:pt x="98675" y="6296"/>
                  </a:moveTo>
                  <a:cubicBezTo>
                    <a:pt x="98675" y="5791"/>
                    <a:pt x="99434" y="3015"/>
                    <a:pt x="99434" y="2763"/>
                  </a:cubicBezTo>
                  <a:cubicBezTo>
                    <a:pt x="99434" y="2510"/>
                    <a:pt x="99434" y="239"/>
                    <a:pt x="96398" y="239"/>
                  </a:cubicBezTo>
                  <a:cubicBezTo>
                    <a:pt x="93867" y="239"/>
                    <a:pt x="93614" y="996"/>
                    <a:pt x="92602" y="5287"/>
                  </a:cubicBezTo>
                  <a:lnTo>
                    <a:pt x="77925" y="63591"/>
                  </a:lnTo>
                  <a:cubicBezTo>
                    <a:pt x="37690" y="64853"/>
                    <a:pt x="491" y="98422"/>
                    <a:pt x="491" y="132748"/>
                  </a:cubicBezTo>
                  <a:cubicBezTo>
                    <a:pt x="491" y="156726"/>
                    <a:pt x="18205" y="176665"/>
                    <a:pt x="49077" y="178432"/>
                  </a:cubicBezTo>
                  <a:cubicBezTo>
                    <a:pt x="47053" y="186257"/>
                    <a:pt x="45281" y="194333"/>
                    <a:pt x="43257" y="202158"/>
                  </a:cubicBezTo>
                  <a:cubicBezTo>
                    <a:pt x="40220" y="214021"/>
                    <a:pt x="37690" y="223612"/>
                    <a:pt x="37690" y="224369"/>
                  </a:cubicBezTo>
                  <a:cubicBezTo>
                    <a:pt x="37690" y="226893"/>
                    <a:pt x="39461" y="227145"/>
                    <a:pt x="40727" y="227145"/>
                  </a:cubicBezTo>
                  <a:cubicBezTo>
                    <a:pt x="41992" y="227145"/>
                    <a:pt x="42498" y="226893"/>
                    <a:pt x="43257" y="226136"/>
                  </a:cubicBezTo>
                  <a:cubicBezTo>
                    <a:pt x="43763" y="225631"/>
                    <a:pt x="45281" y="219573"/>
                    <a:pt x="46041" y="216040"/>
                  </a:cubicBezTo>
                  <a:lnTo>
                    <a:pt x="55657" y="178432"/>
                  </a:lnTo>
                  <a:cubicBezTo>
                    <a:pt x="96398" y="177170"/>
                    <a:pt x="133090" y="143096"/>
                    <a:pt x="133090" y="109275"/>
                  </a:cubicBezTo>
                  <a:cubicBezTo>
                    <a:pt x="133090" y="89335"/>
                    <a:pt x="119678" y="66115"/>
                    <a:pt x="84504" y="63591"/>
                  </a:cubicBezTo>
                  <a:lnTo>
                    <a:pt x="98675" y="6296"/>
                  </a:lnTo>
                  <a:close/>
                  <a:moveTo>
                    <a:pt x="50342" y="172880"/>
                  </a:moveTo>
                  <a:cubicBezTo>
                    <a:pt x="35159" y="172122"/>
                    <a:pt x="16940" y="163288"/>
                    <a:pt x="16940" y="138048"/>
                  </a:cubicBezTo>
                  <a:cubicBezTo>
                    <a:pt x="16940" y="107761"/>
                    <a:pt x="38702" y="72425"/>
                    <a:pt x="76407" y="69144"/>
                  </a:cubicBezTo>
                  <a:lnTo>
                    <a:pt x="50342" y="172880"/>
                  </a:lnTo>
                  <a:close/>
                  <a:moveTo>
                    <a:pt x="82986" y="69144"/>
                  </a:moveTo>
                  <a:cubicBezTo>
                    <a:pt x="102218" y="70153"/>
                    <a:pt x="116642" y="81764"/>
                    <a:pt x="116642" y="103975"/>
                  </a:cubicBezTo>
                  <a:cubicBezTo>
                    <a:pt x="116642" y="133758"/>
                    <a:pt x="94879" y="169851"/>
                    <a:pt x="56922" y="172880"/>
                  </a:cubicBezTo>
                  <a:lnTo>
                    <a:pt x="82986" y="69144"/>
                  </a:lnTo>
                  <a:close/>
                </a:path>
              </a:pathLst>
            </a:custGeom>
            <a:solidFill>
              <a:srgbClr val="000000"/>
            </a:solidFill>
            <a:ln w="25400" cap="flat">
              <a:noFill/>
              <a:prstDash val="solid"/>
              <a:miter/>
            </a:ln>
          </p:spPr>
          <p:txBody>
            <a:bodyPr rtlCol="0" anchor="ctr"/>
            <a:lstStyle/>
            <a:p>
              <a:endParaRPr lang="en-US"/>
            </a:p>
          </p:txBody>
        </p:sp>
        <p:sp>
          <p:nvSpPr>
            <p:cNvPr id="618" name="Freeform: Shape 617">
              <a:extLst>
                <a:ext uri="{FF2B5EF4-FFF2-40B4-BE49-F238E27FC236}">
                  <a16:creationId xmlns:a16="http://schemas.microsoft.com/office/drawing/2014/main" id="{678DB2FE-06E0-D36E-399D-EE7C1DB2F498}"/>
                </a:ext>
              </a:extLst>
            </p:cNvPr>
            <p:cNvSpPr/>
            <p:nvPr>
              <p:custDataLst>
                <p:tags r:id="rId546"/>
              </p:custDataLst>
            </p:nvPr>
          </p:nvSpPr>
          <p:spPr>
            <a:xfrm>
              <a:off x="15180397" y="8384026"/>
              <a:ext cx="44461" cy="91519"/>
            </a:xfrm>
            <a:custGeom>
              <a:avLst/>
              <a:gdLst>
                <a:gd name="connsiteX0" fmla="*/ 43364 w 44461"/>
                <a:gd name="connsiteY0" fmla="*/ 15606 h 91519"/>
                <a:gd name="connsiteX1" fmla="*/ 44958 w 44461"/>
                <a:gd name="connsiteY1" fmla="*/ 9952 h 91519"/>
                <a:gd name="connsiteX2" fmla="*/ 34507 w 44461"/>
                <a:gd name="connsiteY2" fmla="*/ 235 h 91519"/>
                <a:gd name="connsiteX3" fmla="*/ 24765 w 44461"/>
                <a:gd name="connsiteY3" fmla="*/ 8538 h 91519"/>
                <a:gd name="connsiteX4" fmla="*/ 1383 w 44461"/>
                <a:gd name="connsiteY4" fmla="*/ 85041 h 91519"/>
                <a:gd name="connsiteX5" fmla="*/ 497 w 44461"/>
                <a:gd name="connsiteY5" fmla="*/ 87867 h 91519"/>
                <a:gd name="connsiteX6" fmla="*/ 7406 w 44461"/>
                <a:gd name="connsiteY6" fmla="*/ 91754 h 91519"/>
                <a:gd name="connsiteX7" fmla="*/ 10063 w 44461"/>
                <a:gd name="connsiteY7" fmla="*/ 88751 h 91519"/>
                <a:gd name="connsiteX8" fmla="*/ 43364 w 44461"/>
                <a:gd name="connsiteY8" fmla="*/ 15606 h 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61" h="91519">
                  <a:moveTo>
                    <a:pt x="43364" y="15606"/>
                  </a:moveTo>
                  <a:cubicBezTo>
                    <a:pt x="44781" y="12602"/>
                    <a:pt x="44958" y="11189"/>
                    <a:pt x="44958" y="9952"/>
                  </a:cubicBezTo>
                  <a:cubicBezTo>
                    <a:pt x="44958" y="4475"/>
                    <a:pt x="39999" y="235"/>
                    <a:pt x="34507" y="235"/>
                  </a:cubicBezTo>
                  <a:cubicBezTo>
                    <a:pt x="27776" y="235"/>
                    <a:pt x="25651" y="5712"/>
                    <a:pt x="24765" y="8538"/>
                  </a:cubicBezTo>
                  <a:lnTo>
                    <a:pt x="1383" y="85041"/>
                  </a:lnTo>
                  <a:cubicBezTo>
                    <a:pt x="1206" y="85394"/>
                    <a:pt x="497" y="87691"/>
                    <a:pt x="497" y="87867"/>
                  </a:cubicBezTo>
                  <a:cubicBezTo>
                    <a:pt x="497" y="89988"/>
                    <a:pt x="5989" y="91754"/>
                    <a:pt x="7406" y="91754"/>
                  </a:cubicBezTo>
                  <a:cubicBezTo>
                    <a:pt x="8646" y="91754"/>
                    <a:pt x="8823" y="91401"/>
                    <a:pt x="10063" y="88751"/>
                  </a:cubicBezTo>
                  <a:lnTo>
                    <a:pt x="43364" y="15606"/>
                  </a:lnTo>
                  <a:close/>
                </a:path>
              </a:pathLst>
            </a:custGeom>
            <a:solidFill>
              <a:srgbClr val="000000"/>
            </a:solidFill>
            <a:ln w="25400" cap="flat">
              <a:noFill/>
              <a:prstDash val="solid"/>
              <a:miter/>
            </a:ln>
          </p:spPr>
          <p:txBody>
            <a:bodyPr rtlCol="0" anchor="ctr"/>
            <a:lstStyle/>
            <a:p>
              <a:endParaRPr lang="en-US"/>
            </a:p>
          </p:txBody>
        </p:sp>
        <p:sp>
          <p:nvSpPr>
            <p:cNvPr id="619" name="Freeform: Shape 618">
              <a:extLst>
                <a:ext uri="{FF2B5EF4-FFF2-40B4-BE49-F238E27FC236}">
                  <a16:creationId xmlns:a16="http://schemas.microsoft.com/office/drawing/2014/main" id="{D73B0D25-9FF6-E726-651F-EBA50894A4B6}"/>
                </a:ext>
              </a:extLst>
            </p:cNvPr>
            <p:cNvSpPr/>
            <p:nvPr>
              <p:custDataLst>
                <p:tags r:id="rId547"/>
              </p:custDataLst>
            </p:nvPr>
          </p:nvSpPr>
          <p:spPr>
            <a:xfrm>
              <a:off x="15171718" y="8576223"/>
              <a:ext cx="98841" cy="112191"/>
            </a:xfrm>
            <a:custGeom>
              <a:avLst/>
              <a:gdLst>
                <a:gd name="connsiteX0" fmla="*/ 13960 w 98841"/>
                <a:gd name="connsiteY0" fmla="*/ 99712 h 112191"/>
                <a:gd name="connsiteX1" fmla="*/ 5280 w 98841"/>
                <a:gd name="connsiteY1" fmla="*/ 106072 h 112191"/>
                <a:gd name="connsiteX2" fmla="*/ 497 w 98841"/>
                <a:gd name="connsiteY2" fmla="*/ 109782 h 112191"/>
                <a:gd name="connsiteX3" fmla="*/ 2977 w 98841"/>
                <a:gd name="connsiteY3" fmla="*/ 112433 h 112191"/>
                <a:gd name="connsiteX4" fmla="*/ 18211 w 98841"/>
                <a:gd name="connsiteY4" fmla="*/ 111726 h 112191"/>
                <a:gd name="connsiteX5" fmla="*/ 36810 w 98841"/>
                <a:gd name="connsiteY5" fmla="*/ 112433 h 112191"/>
                <a:gd name="connsiteX6" fmla="*/ 40353 w 98841"/>
                <a:gd name="connsiteY6" fmla="*/ 108546 h 112191"/>
                <a:gd name="connsiteX7" fmla="*/ 35747 w 98841"/>
                <a:gd name="connsiteY7" fmla="*/ 106072 h 112191"/>
                <a:gd name="connsiteX8" fmla="*/ 27068 w 98841"/>
                <a:gd name="connsiteY8" fmla="*/ 103952 h 112191"/>
                <a:gd name="connsiteX9" fmla="*/ 29016 w 98841"/>
                <a:gd name="connsiteY9" fmla="*/ 95825 h 112191"/>
                <a:gd name="connsiteX10" fmla="*/ 35570 w 98841"/>
                <a:gd name="connsiteY10" fmla="*/ 69500 h 112191"/>
                <a:gd name="connsiteX11" fmla="*/ 53815 w 98841"/>
                <a:gd name="connsiteY11" fmla="*/ 79924 h 112191"/>
                <a:gd name="connsiteX12" fmla="*/ 99339 w 98841"/>
                <a:gd name="connsiteY12" fmla="*/ 29747 h 112191"/>
                <a:gd name="connsiteX13" fmla="*/ 72769 w 98841"/>
                <a:gd name="connsiteY13" fmla="*/ 241 h 112191"/>
                <a:gd name="connsiteX14" fmla="*/ 47615 w 98841"/>
                <a:gd name="connsiteY14" fmla="*/ 12609 h 112191"/>
                <a:gd name="connsiteX15" fmla="*/ 29370 w 98841"/>
                <a:gd name="connsiteY15" fmla="*/ 241 h 112191"/>
                <a:gd name="connsiteX16" fmla="*/ 15377 w 98841"/>
                <a:gd name="connsiteY16" fmla="*/ 9605 h 112191"/>
                <a:gd name="connsiteX17" fmla="*/ 9000 w 98841"/>
                <a:gd name="connsiteY17" fmla="*/ 27273 h 112191"/>
                <a:gd name="connsiteX18" fmla="*/ 12011 w 98841"/>
                <a:gd name="connsiteY18" fmla="*/ 29570 h 112191"/>
                <a:gd name="connsiteX19" fmla="*/ 15908 w 98841"/>
                <a:gd name="connsiteY19" fmla="*/ 24270 h 112191"/>
                <a:gd name="connsiteX20" fmla="*/ 28839 w 98841"/>
                <a:gd name="connsiteY20" fmla="*/ 5188 h 112191"/>
                <a:gd name="connsiteX21" fmla="*/ 34685 w 98841"/>
                <a:gd name="connsiteY21" fmla="*/ 13846 h 112191"/>
                <a:gd name="connsiteX22" fmla="*/ 34153 w 98841"/>
                <a:gd name="connsiteY22" fmla="*/ 19146 h 112191"/>
                <a:gd name="connsiteX23" fmla="*/ 13960 w 98841"/>
                <a:gd name="connsiteY23" fmla="*/ 99712 h 112191"/>
                <a:gd name="connsiteX24" fmla="*/ 47438 w 98841"/>
                <a:gd name="connsiteY24" fmla="*/ 21443 h 112191"/>
                <a:gd name="connsiteX25" fmla="*/ 72237 w 98841"/>
                <a:gd name="connsiteY25" fmla="*/ 5188 h 112191"/>
                <a:gd name="connsiteX26" fmla="*/ 85168 w 98841"/>
                <a:gd name="connsiteY26" fmla="*/ 22326 h 112191"/>
                <a:gd name="connsiteX27" fmla="*/ 75957 w 98841"/>
                <a:gd name="connsiteY27" fmla="*/ 57839 h 112191"/>
                <a:gd name="connsiteX28" fmla="*/ 53815 w 98841"/>
                <a:gd name="connsiteY28" fmla="*/ 74977 h 112191"/>
                <a:gd name="connsiteX29" fmla="*/ 38050 w 98841"/>
                <a:gd name="connsiteY29" fmla="*/ 59606 h 112191"/>
                <a:gd name="connsiteX30" fmla="*/ 38581 w 98841"/>
                <a:gd name="connsiteY30" fmla="*/ 56955 h 112191"/>
                <a:gd name="connsiteX31" fmla="*/ 47438 w 98841"/>
                <a:gd name="connsiteY31" fmla="*/ 21443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960" y="99712"/>
                  </a:moveTo>
                  <a:cubicBezTo>
                    <a:pt x="12720" y="104659"/>
                    <a:pt x="12365" y="106072"/>
                    <a:pt x="5280" y="106072"/>
                  </a:cubicBezTo>
                  <a:cubicBezTo>
                    <a:pt x="2977" y="106072"/>
                    <a:pt x="497" y="106072"/>
                    <a:pt x="497" y="109782"/>
                  </a:cubicBezTo>
                  <a:cubicBezTo>
                    <a:pt x="497" y="111726"/>
                    <a:pt x="2092" y="112433"/>
                    <a:pt x="2977" y="112433"/>
                  </a:cubicBezTo>
                  <a:cubicBezTo>
                    <a:pt x="7583" y="112433"/>
                    <a:pt x="13428" y="111726"/>
                    <a:pt x="18211" y="111726"/>
                  </a:cubicBezTo>
                  <a:cubicBezTo>
                    <a:pt x="24234" y="111726"/>
                    <a:pt x="30965" y="112433"/>
                    <a:pt x="36810" y="112433"/>
                  </a:cubicBezTo>
                  <a:cubicBezTo>
                    <a:pt x="38404" y="112433"/>
                    <a:pt x="40353" y="111903"/>
                    <a:pt x="40353" y="108546"/>
                  </a:cubicBezTo>
                  <a:cubicBezTo>
                    <a:pt x="40353" y="106072"/>
                    <a:pt x="37873" y="106072"/>
                    <a:pt x="35747" y="106072"/>
                  </a:cubicBezTo>
                  <a:cubicBezTo>
                    <a:pt x="31850" y="106072"/>
                    <a:pt x="27068" y="106072"/>
                    <a:pt x="27068" y="103952"/>
                  </a:cubicBezTo>
                  <a:cubicBezTo>
                    <a:pt x="27068" y="103069"/>
                    <a:pt x="28308" y="98475"/>
                    <a:pt x="29016" y="95825"/>
                  </a:cubicBezTo>
                  <a:cubicBezTo>
                    <a:pt x="31142" y="86461"/>
                    <a:pt x="33622" y="76920"/>
                    <a:pt x="35570" y="69500"/>
                  </a:cubicBezTo>
                  <a:cubicBezTo>
                    <a:pt x="37696" y="73033"/>
                    <a:pt x="43187" y="79924"/>
                    <a:pt x="53815" y="79924"/>
                  </a:cubicBezTo>
                  <a:cubicBezTo>
                    <a:pt x="75426" y="79924"/>
                    <a:pt x="99339" y="56072"/>
                    <a:pt x="99339" y="29747"/>
                  </a:cubicBezTo>
                  <a:cubicBezTo>
                    <a:pt x="99339" y="9075"/>
                    <a:pt x="84991" y="241"/>
                    <a:pt x="72769" y="241"/>
                  </a:cubicBezTo>
                  <a:cubicBezTo>
                    <a:pt x="61786" y="241"/>
                    <a:pt x="52398" y="7662"/>
                    <a:pt x="47615" y="12609"/>
                  </a:cubicBezTo>
                  <a:cubicBezTo>
                    <a:pt x="44604" y="2538"/>
                    <a:pt x="34685" y="241"/>
                    <a:pt x="29370" y="241"/>
                  </a:cubicBezTo>
                  <a:cubicBezTo>
                    <a:pt x="22462" y="241"/>
                    <a:pt x="18211" y="4835"/>
                    <a:pt x="15377" y="9605"/>
                  </a:cubicBezTo>
                  <a:cubicBezTo>
                    <a:pt x="11834" y="15612"/>
                    <a:pt x="9000" y="26213"/>
                    <a:pt x="9000" y="27273"/>
                  </a:cubicBezTo>
                  <a:cubicBezTo>
                    <a:pt x="9000" y="29570"/>
                    <a:pt x="11480" y="29570"/>
                    <a:pt x="12011" y="29570"/>
                  </a:cubicBezTo>
                  <a:cubicBezTo>
                    <a:pt x="14491" y="29570"/>
                    <a:pt x="14668" y="29040"/>
                    <a:pt x="15908" y="24270"/>
                  </a:cubicBezTo>
                  <a:cubicBezTo>
                    <a:pt x="18565" y="14022"/>
                    <a:pt x="21931" y="5188"/>
                    <a:pt x="28839" y="5188"/>
                  </a:cubicBezTo>
                  <a:cubicBezTo>
                    <a:pt x="33445" y="5188"/>
                    <a:pt x="34685" y="9075"/>
                    <a:pt x="34685" y="13846"/>
                  </a:cubicBezTo>
                  <a:cubicBezTo>
                    <a:pt x="34685" y="15789"/>
                    <a:pt x="34330" y="18086"/>
                    <a:pt x="34153" y="19146"/>
                  </a:cubicBezTo>
                  <a:lnTo>
                    <a:pt x="13960" y="99712"/>
                  </a:lnTo>
                  <a:close/>
                  <a:moveTo>
                    <a:pt x="47438" y="21443"/>
                  </a:moveTo>
                  <a:cubicBezTo>
                    <a:pt x="57712" y="7839"/>
                    <a:pt x="66569" y="5188"/>
                    <a:pt x="72237" y="5188"/>
                  </a:cubicBezTo>
                  <a:cubicBezTo>
                    <a:pt x="79146" y="5188"/>
                    <a:pt x="85168" y="10312"/>
                    <a:pt x="85168" y="22326"/>
                  </a:cubicBezTo>
                  <a:cubicBezTo>
                    <a:pt x="85168" y="29570"/>
                    <a:pt x="81271" y="47591"/>
                    <a:pt x="75957" y="57839"/>
                  </a:cubicBezTo>
                  <a:cubicBezTo>
                    <a:pt x="71529" y="66496"/>
                    <a:pt x="62849" y="74977"/>
                    <a:pt x="53815" y="74977"/>
                  </a:cubicBezTo>
                  <a:cubicBezTo>
                    <a:pt x="41239" y="74977"/>
                    <a:pt x="38050" y="61372"/>
                    <a:pt x="38050" y="59606"/>
                  </a:cubicBezTo>
                  <a:cubicBezTo>
                    <a:pt x="38050" y="58899"/>
                    <a:pt x="38404" y="57662"/>
                    <a:pt x="38581" y="56955"/>
                  </a:cubicBezTo>
                  <a:lnTo>
                    <a:pt x="47438" y="21443"/>
                  </a:lnTo>
                  <a:close/>
                </a:path>
              </a:pathLst>
            </a:custGeom>
            <a:solidFill>
              <a:srgbClr val="000000"/>
            </a:solidFill>
            <a:ln w="25400" cap="flat">
              <a:noFill/>
              <a:prstDash val="solid"/>
              <a:miter/>
            </a:ln>
          </p:spPr>
          <p:txBody>
            <a:bodyPr rtlCol="0" anchor="ctr"/>
            <a:lstStyle/>
            <a:p>
              <a:endParaRPr lang="en-US"/>
            </a:p>
          </p:txBody>
        </p:sp>
        <p:sp>
          <p:nvSpPr>
            <p:cNvPr id="620" name="Freeform: Shape 619">
              <a:extLst>
                <a:ext uri="{FF2B5EF4-FFF2-40B4-BE49-F238E27FC236}">
                  <a16:creationId xmlns:a16="http://schemas.microsoft.com/office/drawing/2014/main" id="{EB99EA9D-8593-4C3B-5472-A10C6F03786E}"/>
                </a:ext>
              </a:extLst>
            </p:cNvPr>
            <p:cNvSpPr/>
            <p:nvPr>
              <p:custDataLst>
                <p:tags r:id="rId548"/>
              </p:custDataLst>
            </p:nvPr>
          </p:nvSpPr>
          <p:spPr>
            <a:xfrm>
              <a:off x="15287978" y="8522737"/>
              <a:ext cx="35047" cy="65749"/>
            </a:xfrm>
            <a:custGeom>
              <a:avLst/>
              <a:gdLst>
                <a:gd name="connsiteX0" fmla="*/ 34284 w 35047"/>
                <a:gd name="connsiteY0" fmla="*/ 12102 h 65749"/>
                <a:gd name="connsiteX1" fmla="*/ 35549 w 35047"/>
                <a:gd name="connsiteY1" fmla="*/ 7685 h 65749"/>
                <a:gd name="connsiteX2" fmla="*/ 27704 w 35047"/>
                <a:gd name="connsiteY2" fmla="*/ 239 h 65749"/>
                <a:gd name="connsiteX3" fmla="*/ 20492 w 35047"/>
                <a:gd name="connsiteY3" fmla="*/ 6044 h 65749"/>
                <a:gd name="connsiteX4" fmla="*/ 1008 w 35047"/>
                <a:gd name="connsiteY4" fmla="*/ 60688 h 65749"/>
                <a:gd name="connsiteX5" fmla="*/ 501 w 35047"/>
                <a:gd name="connsiteY5" fmla="*/ 62708 h 65749"/>
                <a:gd name="connsiteX6" fmla="*/ 5942 w 35047"/>
                <a:gd name="connsiteY6" fmla="*/ 65989 h 65749"/>
                <a:gd name="connsiteX7" fmla="*/ 8093 w 35047"/>
                <a:gd name="connsiteY7" fmla="*/ 63843 h 65749"/>
                <a:gd name="connsiteX8" fmla="*/ 34284 w 35047"/>
                <a:gd name="connsiteY8" fmla="*/ 12102 h 6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47" h="65749">
                  <a:moveTo>
                    <a:pt x="34284" y="12102"/>
                  </a:moveTo>
                  <a:cubicBezTo>
                    <a:pt x="34410" y="11975"/>
                    <a:pt x="35549" y="9578"/>
                    <a:pt x="35549" y="7685"/>
                  </a:cubicBezTo>
                  <a:cubicBezTo>
                    <a:pt x="35549" y="3142"/>
                    <a:pt x="31500" y="239"/>
                    <a:pt x="27704" y="239"/>
                  </a:cubicBezTo>
                  <a:cubicBezTo>
                    <a:pt x="22517" y="239"/>
                    <a:pt x="21125" y="4151"/>
                    <a:pt x="20492" y="6044"/>
                  </a:cubicBezTo>
                  <a:lnTo>
                    <a:pt x="1008" y="60688"/>
                  </a:lnTo>
                  <a:cubicBezTo>
                    <a:pt x="501" y="62203"/>
                    <a:pt x="501" y="62581"/>
                    <a:pt x="501" y="62708"/>
                  </a:cubicBezTo>
                  <a:cubicBezTo>
                    <a:pt x="501" y="64727"/>
                    <a:pt x="5815" y="65989"/>
                    <a:pt x="5942" y="65989"/>
                  </a:cubicBezTo>
                  <a:cubicBezTo>
                    <a:pt x="7081" y="65989"/>
                    <a:pt x="7334" y="65358"/>
                    <a:pt x="8093" y="63843"/>
                  </a:cubicBezTo>
                  <a:lnTo>
                    <a:pt x="34284" y="12102"/>
                  </a:lnTo>
                  <a:close/>
                </a:path>
              </a:pathLst>
            </a:custGeom>
            <a:solidFill>
              <a:srgbClr val="000000"/>
            </a:solidFill>
            <a:ln w="25400" cap="flat">
              <a:noFill/>
              <a:prstDash val="solid"/>
              <a:miter/>
            </a:ln>
          </p:spPr>
          <p:txBody>
            <a:bodyPr rtlCol="0" anchor="ctr"/>
            <a:lstStyle/>
            <a:p>
              <a:endParaRPr lang="en-US"/>
            </a:p>
          </p:txBody>
        </p:sp>
        <p:sp>
          <p:nvSpPr>
            <p:cNvPr id="621" name="Freeform: Shape 620">
              <a:extLst>
                <a:ext uri="{FF2B5EF4-FFF2-40B4-BE49-F238E27FC236}">
                  <a16:creationId xmlns:a16="http://schemas.microsoft.com/office/drawing/2014/main" id="{730FDDC5-2AC2-D006-C457-19CEB43BA989}"/>
                </a:ext>
              </a:extLst>
            </p:cNvPr>
            <p:cNvSpPr/>
            <p:nvPr>
              <p:custDataLst>
                <p:tags r:id="rId549"/>
              </p:custDataLst>
            </p:nvPr>
          </p:nvSpPr>
          <p:spPr>
            <a:xfrm>
              <a:off x="15291901" y="8627744"/>
              <a:ext cx="68829" cy="88888"/>
            </a:xfrm>
            <a:custGeom>
              <a:avLst/>
              <a:gdLst>
                <a:gd name="connsiteX0" fmla="*/ 31374 w 68829"/>
                <a:gd name="connsiteY0" fmla="*/ 4958 h 88888"/>
                <a:gd name="connsiteX1" fmla="*/ 31880 w 68829"/>
                <a:gd name="connsiteY1" fmla="*/ 2307 h 88888"/>
                <a:gd name="connsiteX2" fmla="*/ 27957 w 68829"/>
                <a:gd name="connsiteY2" fmla="*/ 288 h 88888"/>
                <a:gd name="connsiteX3" fmla="*/ 12395 w 68829"/>
                <a:gd name="connsiteY3" fmla="*/ 1424 h 88888"/>
                <a:gd name="connsiteX4" fmla="*/ 9358 w 68829"/>
                <a:gd name="connsiteY4" fmla="*/ 2181 h 88888"/>
                <a:gd name="connsiteX5" fmla="*/ 8473 w 68829"/>
                <a:gd name="connsiteY5" fmla="*/ 5084 h 88888"/>
                <a:gd name="connsiteX6" fmla="*/ 12268 w 68829"/>
                <a:gd name="connsiteY6" fmla="*/ 7229 h 88888"/>
                <a:gd name="connsiteX7" fmla="*/ 16570 w 68829"/>
                <a:gd name="connsiteY7" fmla="*/ 7482 h 88888"/>
                <a:gd name="connsiteX8" fmla="*/ 19101 w 68829"/>
                <a:gd name="connsiteY8" fmla="*/ 9122 h 88888"/>
                <a:gd name="connsiteX9" fmla="*/ 18468 w 68829"/>
                <a:gd name="connsiteY9" fmla="*/ 12025 h 88888"/>
                <a:gd name="connsiteX10" fmla="*/ 1008 w 68829"/>
                <a:gd name="connsiteY10" fmla="*/ 81687 h 88888"/>
                <a:gd name="connsiteX11" fmla="*/ 501 w 68829"/>
                <a:gd name="connsiteY11" fmla="*/ 84589 h 88888"/>
                <a:gd name="connsiteX12" fmla="*/ 5309 w 68829"/>
                <a:gd name="connsiteY12" fmla="*/ 89133 h 88888"/>
                <a:gd name="connsiteX13" fmla="*/ 11889 w 68829"/>
                <a:gd name="connsiteY13" fmla="*/ 82696 h 88888"/>
                <a:gd name="connsiteX14" fmla="*/ 17582 w 68829"/>
                <a:gd name="connsiteY14" fmla="*/ 59476 h 88888"/>
                <a:gd name="connsiteX15" fmla="*/ 36688 w 68829"/>
                <a:gd name="connsiteY15" fmla="*/ 69446 h 88888"/>
                <a:gd name="connsiteX16" fmla="*/ 36308 w 68829"/>
                <a:gd name="connsiteY16" fmla="*/ 72348 h 88888"/>
                <a:gd name="connsiteX17" fmla="*/ 35929 w 68829"/>
                <a:gd name="connsiteY17" fmla="*/ 75629 h 88888"/>
                <a:gd name="connsiteX18" fmla="*/ 51365 w 68829"/>
                <a:gd name="connsiteY18" fmla="*/ 89133 h 88888"/>
                <a:gd name="connsiteX19" fmla="*/ 69331 w 68829"/>
                <a:gd name="connsiteY19" fmla="*/ 69572 h 88888"/>
                <a:gd name="connsiteX20" fmla="*/ 66674 w 68829"/>
                <a:gd name="connsiteY20" fmla="*/ 67805 h 88888"/>
                <a:gd name="connsiteX21" fmla="*/ 63638 w 68829"/>
                <a:gd name="connsiteY21" fmla="*/ 70707 h 88888"/>
                <a:gd name="connsiteX22" fmla="*/ 51871 w 68829"/>
                <a:gd name="connsiteY22" fmla="*/ 84842 h 88888"/>
                <a:gd name="connsiteX23" fmla="*/ 46557 w 68829"/>
                <a:gd name="connsiteY23" fmla="*/ 77396 h 88888"/>
                <a:gd name="connsiteX24" fmla="*/ 47063 w 68829"/>
                <a:gd name="connsiteY24" fmla="*/ 73358 h 88888"/>
                <a:gd name="connsiteX25" fmla="*/ 47695 w 68829"/>
                <a:gd name="connsiteY25" fmla="*/ 69067 h 88888"/>
                <a:gd name="connsiteX26" fmla="*/ 25427 w 68829"/>
                <a:gd name="connsiteY26" fmla="*/ 55437 h 88888"/>
                <a:gd name="connsiteX27" fmla="*/ 36308 w 68829"/>
                <a:gd name="connsiteY27" fmla="*/ 47361 h 88888"/>
                <a:gd name="connsiteX28" fmla="*/ 57691 w 68829"/>
                <a:gd name="connsiteY28" fmla="*/ 36255 h 88888"/>
                <a:gd name="connsiteX29" fmla="*/ 62119 w 68829"/>
                <a:gd name="connsiteY29" fmla="*/ 37769 h 88888"/>
                <a:gd name="connsiteX30" fmla="*/ 61107 w 68829"/>
                <a:gd name="connsiteY30" fmla="*/ 38148 h 88888"/>
                <a:gd name="connsiteX31" fmla="*/ 55287 w 68829"/>
                <a:gd name="connsiteY31" fmla="*/ 45720 h 88888"/>
                <a:gd name="connsiteX32" fmla="*/ 60981 w 68829"/>
                <a:gd name="connsiteY32" fmla="*/ 50894 h 88888"/>
                <a:gd name="connsiteX33" fmla="*/ 68825 w 68829"/>
                <a:gd name="connsiteY33" fmla="*/ 41934 h 88888"/>
                <a:gd name="connsiteX34" fmla="*/ 57944 w 68829"/>
                <a:gd name="connsiteY34" fmla="*/ 31964 h 88888"/>
                <a:gd name="connsiteX35" fmla="*/ 32765 w 68829"/>
                <a:gd name="connsiteY35" fmla="*/ 45215 h 88888"/>
                <a:gd name="connsiteX36" fmla="*/ 19101 w 68829"/>
                <a:gd name="connsiteY36" fmla="*/ 53923 h 88888"/>
                <a:gd name="connsiteX37" fmla="*/ 31374 w 68829"/>
                <a:gd name="connsiteY37" fmla="*/ 4958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374" y="4958"/>
                  </a:moveTo>
                  <a:cubicBezTo>
                    <a:pt x="31880" y="3191"/>
                    <a:pt x="31880" y="2938"/>
                    <a:pt x="31880" y="2307"/>
                  </a:cubicBezTo>
                  <a:cubicBezTo>
                    <a:pt x="31880" y="162"/>
                    <a:pt x="29982" y="162"/>
                    <a:pt x="27957" y="288"/>
                  </a:cubicBezTo>
                  <a:lnTo>
                    <a:pt x="12395" y="1424"/>
                  </a:lnTo>
                  <a:cubicBezTo>
                    <a:pt x="10244" y="1550"/>
                    <a:pt x="9991" y="1676"/>
                    <a:pt x="9358" y="2181"/>
                  </a:cubicBezTo>
                  <a:cubicBezTo>
                    <a:pt x="8852" y="2812"/>
                    <a:pt x="8473" y="4327"/>
                    <a:pt x="8473" y="5084"/>
                  </a:cubicBezTo>
                  <a:cubicBezTo>
                    <a:pt x="8473" y="7229"/>
                    <a:pt x="10497" y="7229"/>
                    <a:pt x="12268" y="7229"/>
                  </a:cubicBezTo>
                  <a:cubicBezTo>
                    <a:pt x="12395" y="7229"/>
                    <a:pt x="14672" y="7229"/>
                    <a:pt x="16570" y="7482"/>
                  </a:cubicBezTo>
                  <a:cubicBezTo>
                    <a:pt x="18974" y="7734"/>
                    <a:pt x="19101" y="8113"/>
                    <a:pt x="19101" y="9122"/>
                  </a:cubicBezTo>
                  <a:cubicBezTo>
                    <a:pt x="19101" y="9501"/>
                    <a:pt x="19101" y="9753"/>
                    <a:pt x="18468" y="12025"/>
                  </a:cubicBezTo>
                  <a:lnTo>
                    <a:pt x="1008" y="81687"/>
                  </a:lnTo>
                  <a:cubicBezTo>
                    <a:pt x="501" y="83580"/>
                    <a:pt x="501" y="83832"/>
                    <a:pt x="501" y="84589"/>
                  </a:cubicBezTo>
                  <a:cubicBezTo>
                    <a:pt x="501" y="87492"/>
                    <a:pt x="2779" y="89133"/>
                    <a:pt x="5309" y="89133"/>
                  </a:cubicBezTo>
                  <a:cubicBezTo>
                    <a:pt x="10244" y="89133"/>
                    <a:pt x="11383" y="84463"/>
                    <a:pt x="11889" y="82696"/>
                  </a:cubicBezTo>
                  <a:lnTo>
                    <a:pt x="17582" y="59476"/>
                  </a:lnTo>
                  <a:cubicBezTo>
                    <a:pt x="20872" y="59602"/>
                    <a:pt x="36688" y="60485"/>
                    <a:pt x="36688" y="69446"/>
                  </a:cubicBezTo>
                  <a:cubicBezTo>
                    <a:pt x="36688" y="70329"/>
                    <a:pt x="36688" y="70834"/>
                    <a:pt x="36308" y="72348"/>
                  </a:cubicBezTo>
                  <a:cubicBezTo>
                    <a:pt x="35929" y="74115"/>
                    <a:pt x="35929" y="74872"/>
                    <a:pt x="35929" y="75629"/>
                  </a:cubicBezTo>
                  <a:cubicBezTo>
                    <a:pt x="35929" y="84589"/>
                    <a:pt x="44026" y="89133"/>
                    <a:pt x="51365" y="89133"/>
                  </a:cubicBezTo>
                  <a:cubicBezTo>
                    <a:pt x="64270" y="89133"/>
                    <a:pt x="69331" y="71086"/>
                    <a:pt x="69331" y="69572"/>
                  </a:cubicBezTo>
                  <a:cubicBezTo>
                    <a:pt x="69331" y="67805"/>
                    <a:pt x="67180" y="67805"/>
                    <a:pt x="66674" y="67805"/>
                  </a:cubicBezTo>
                  <a:cubicBezTo>
                    <a:pt x="64523" y="67805"/>
                    <a:pt x="64270" y="68436"/>
                    <a:pt x="63638" y="70707"/>
                  </a:cubicBezTo>
                  <a:cubicBezTo>
                    <a:pt x="62372" y="75124"/>
                    <a:pt x="58703" y="84842"/>
                    <a:pt x="51871" y="84842"/>
                  </a:cubicBezTo>
                  <a:cubicBezTo>
                    <a:pt x="47189" y="84842"/>
                    <a:pt x="46557" y="80172"/>
                    <a:pt x="46557" y="77396"/>
                  </a:cubicBezTo>
                  <a:cubicBezTo>
                    <a:pt x="46557" y="77270"/>
                    <a:pt x="46557" y="75503"/>
                    <a:pt x="47063" y="73358"/>
                  </a:cubicBezTo>
                  <a:cubicBezTo>
                    <a:pt x="47569" y="71338"/>
                    <a:pt x="47695" y="70076"/>
                    <a:pt x="47695" y="69067"/>
                  </a:cubicBezTo>
                  <a:cubicBezTo>
                    <a:pt x="47695" y="57961"/>
                    <a:pt x="33778" y="56068"/>
                    <a:pt x="25427" y="55437"/>
                  </a:cubicBezTo>
                  <a:cubicBezTo>
                    <a:pt x="28970" y="53418"/>
                    <a:pt x="34284" y="49127"/>
                    <a:pt x="36308" y="47361"/>
                  </a:cubicBezTo>
                  <a:cubicBezTo>
                    <a:pt x="43520" y="41682"/>
                    <a:pt x="50479" y="36255"/>
                    <a:pt x="57691" y="36255"/>
                  </a:cubicBezTo>
                  <a:cubicBezTo>
                    <a:pt x="60601" y="36255"/>
                    <a:pt x="61360" y="37012"/>
                    <a:pt x="62119" y="37769"/>
                  </a:cubicBezTo>
                  <a:cubicBezTo>
                    <a:pt x="61993" y="37769"/>
                    <a:pt x="61360" y="38148"/>
                    <a:pt x="61107" y="38148"/>
                  </a:cubicBezTo>
                  <a:cubicBezTo>
                    <a:pt x="55287" y="40167"/>
                    <a:pt x="55287" y="45341"/>
                    <a:pt x="55287" y="45720"/>
                  </a:cubicBezTo>
                  <a:cubicBezTo>
                    <a:pt x="55287" y="47865"/>
                    <a:pt x="56805" y="50894"/>
                    <a:pt x="60981" y="50894"/>
                  </a:cubicBezTo>
                  <a:cubicBezTo>
                    <a:pt x="63511" y="50894"/>
                    <a:pt x="68825" y="48875"/>
                    <a:pt x="68825" y="41934"/>
                  </a:cubicBezTo>
                  <a:cubicBezTo>
                    <a:pt x="68825" y="35750"/>
                    <a:pt x="64017" y="31964"/>
                    <a:pt x="57944" y="31964"/>
                  </a:cubicBezTo>
                  <a:cubicBezTo>
                    <a:pt x="49340" y="31964"/>
                    <a:pt x="42002" y="37769"/>
                    <a:pt x="32765" y="45215"/>
                  </a:cubicBezTo>
                  <a:cubicBezTo>
                    <a:pt x="28337" y="48749"/>
                    <a:pt x="24162" y="51904"/>
                    <a:pt x="19101" y="53923"/>
                  </a:cubicBezTo>
                  <a:lnTo>
                    <a:pt x="31374" y="4958"/>
                  </a:lnTo>
                  <a:close/>
                </a:path>
              </a:pathLst>
            </a:custGeom>
            <a:solidFill>
              <a:srgbClr val="000000"/>
            </a:solidFill>
            <a:ln w="25400"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id="{4F00B71C-F307-B628-3598-639A6829AD34}"/>
                </a:ext>
              </a:extLst>
            </p:cNvPr>
            <p:cNvSpPr/>
            <p:nvPr>
              <p:custDataLst>
                <p:tags r:id="rId550"/>
              </p:custDataLst>
            </p:nvPr>
          </p:nvSpPr>
          <p:spPr>
            <a:xfrm>
              <a:off x="15421755" y="8296742"/>
              <a:ext cx="103750" cy="454065"/>
            </a:xfrm>
            <a:custGeom>
              <a:avLst/>
              <a:gdLst>
                <a:gd name="connsiteX0" fmla="*/ 2025 w 103750"/>
                <a:gd name="connsiteY0" fmla="*/ 443440 h 454065"/>
                <a:gd name="connsiteX1" fmla="*/ 506 w 103750"/>
                <a:gd name="connsiteY1" fmla="*/ 448236 h 454065"/>
                <a:gd name="connsiteX2" fmla="*/ 6326 w 103750"/>
                <a:gd name="connsiteY2" fmla="*/ 454293 h 454065"/>
                <a:gd name="connsiteX3" fmla="*/ 12906 w 103750"/>
                <a:gd name="connsiteY3" fmla="*/ 448236 h 454065"/>
                <a:gd name="connsiteX4" fmla="*/ 102739 w 103750"/>
                <a:gd name="connsiteY4" fmla="*/ 232182 h 454065"/>
                <a:gd name="connsiteX5" fmla="*/ 104257 w 103750"/>
                <a:gd name="connsiteY5" fmla="*/ 227387 h 454065"/>
                <a:gd name="connsiteX6" fmla="*/ 102739 w 103750"/>
                <a:gd name="connsiteY6" fmla="*/ 222339 h 454065"/>
                <a:gd name="connsiteX7" fmla="*/ 12906 w 103750"/>
                <a:gd name="connsiteY7" fmla="*/ 6285 h 454065"/>
                <a:gd name="connsiteX8" fmla="*/ 6326 w 103750"/>
                <a:gd name="connsiteY8" fmla="*/ 228 h 454065"/>
                <a:gd name="connsiteX9" fmla="*/ 506 w 103750"/>
                <a:gd name="connsiteY9" fmla="*/ 6285 h 454065"/>
                <a:gd name="connsiteX10" fmla="*/ 2025 w 103750"/>
                <a:gd name="connsiteY10" fmla="*/ 11081 h 454065"/>
                <a:gd name="connsiteX11" fmla="*/ 91858 w 103750"/>
                <a:gd name="connsiteY11" fmla="*/ 227134 h 454065"/>
                <a:gd name="connsiteX12" fmla="*/ 2025 w 103750"/>
                <a:gd name="connsiteY12" fmla="*/ 443440 h 45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750" h="454065">
                  <a:moveTo>
                    <a:pt x="2025" y="443440"/>
                  </a:moveTo>
                  <a:cubicBezTo>
                    <a:pt x="759" y="446469"/>
                    <a:pt x="506" y="446974"/>
                    <a:pt x="506" y="448236"/>
                  </a:cubicBezTo>
                  <a:cubicBezTo>
                    <a:pt x="506" y="452274"/>
                    <a:pt x="3796" y="454293"/>
                    <a:pt x="6326" y="454293"/>
                  </a:cubicBezTo>
                  <a:cubicBezTo>
                    <a:pt x="10375" y="454293"/>
                    <a:pt x="11387" y="452022"/>
                    <a:pt x="12906" y="448236"/>
                  </a:cubicBezTo>
                  <a:lnTo>
                    <a:pt x="102739" y="232182"/>
                  </a:lnTo>
                  <a:cubicBezTo>
                    <a:pt x="104004" y="229153"/>
                    <a:pt x="104257" y="228649"/>
                    <a:pt x="104257" y="227387"/>
                  </a:cubicBezTo>
                  <a:cubicBezTo>
                    <a:pt x="104257" y="225872"/>
                    <a:pt x="104004" y="225620"/>
                    <a:pt x="102739" y="222339"/>
                  </a:cubicBezTo>
                  <a:lnTo>
                    <a:pt x="12906" y="6285"/>
                  </a:lnTo>
                  <a:cubicBezTo>
                    <a:pt x="11387" y="2499"/>
                    <a:pt x="10375" y="228"/>
                    <a:pt x="6326" y="228"/>
                  </a:cubicBezTo>
                  <a:cubicBezTo>
                    <a:pt x="3796" y="228"/>
                    <a:pt x="506" y="2247"/>
                    <a:pt x="506" y="6285"/>
                  </a:cubicBezTo>
                  <a:cubicBezTo>
                    <a:pt x="506" y="7547"/>
                    <a:pt x="759" y="8052"/>
                    <a:pt x="2025" y="11081"/>
                  </a:cubicBezTo>
                  <a:lnTo>
                    <a:pt x="91858" y="227134"/>
                  </a:lnTo>
                  <a:lnTo>
                    <a:pt x="2025" y="443440"/>
                  </a:lnTo>
                  <a:close/>
                </a:path>
              </a:pathLst>
            </a:custGeom>
            <a:solidFill>
              <a:srgbClr val="000000"/>
            </a:solidFill>
            <a:ln w="25400"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id="{0122DD35-07BB-A05A-3F1A-20A342403503}"/>
                </a:ext>
              </a:extLst>
            </p:cNvPr>
            <p:cNvSpPr/>
            <p:nvPr>
              <p:custDataLst>
                <p:tags r:id="rId551"/>
              </p:custDataLst>
            </p:nvPr>
          </p:nvSpPr>
          <p:spPr>
            <a:xfrm>
              <a:off x="15567060" y="8686122"/>
              <a:ext cx="69082" cy="78445"/>
            </a:xfrm>
            <a:custGeom>
              <a:avLst/>
              <a:gdLst>
                <a:gd name="connsiteX0" fmla="*/ 64282 w 69082"/>
                <a:gd name="connsiteY0" fmla="*/ 7842 h 78445"/>
                <a:gd name="connsiteX1" fmla="*/ 58436 w 69082"/>
                <a:gd name="connsiteY1" fmla="*/ 245 h 78445"/>
                <a:gd name="connsiteX2" fmla="*/ 52945 w 69082"/>
                <a:gd name="connsiteY2" fmla="*/ 3425 h 78445"/>
                <a:gd name="connsiteX3" fmla="*/ 34523 w 69082"/>
                <a:gd name="connsiteY3" fmla="*/ 245 h 78445"/>
                <a:gd name="connsiteX4" fmla="*/ 513 w 69082"/>
                <a:gd name="connsiteY4" fmla="*/ 21270 h 78445"/>
                <a:gd name="connsiteX5" fmla="*/ 34700 w 69082"/>
                <a:gd name="connsiteY5" fmla="*/ 43002 h 78445"/>
                <a:gd name="connsiteX6" fmla="*/ 57905 w 69082"/>
                <a:gd name="connsiteY6" fmla="*/ 55369 h 78445"/>
                <a:gd name="connsiteX7" fmla="*/ 35763 w 69082"/>
                <a:gd name="connsiteY7" fmla="*/ 67030 h 78445"/>
                <a:gd name="connsiteX8" fmla="*/ 13975 w 69082"/>
                <a:gd name="connsiteY8" fmla="*/ 52719 h 78445"/>
                <a:gd name="connsiteX9" fmla="*/ 7244 w 69082"/>
                <a:gd name="connsiteY9" fmla="*/ 47772 h 78445"/>
                <a:gd name="connsiteX10" fmla="*/ 513 w 69082"/>
                <a:gd name="connsiteY10" fmla="*/ 55369 h 78445"/>
                <a:gd name="connsiteX11" fmla="*/ 513 w 69082"/>
                <a:gd name="connsiteY11" fmla="*/ 71094 h 78445"/>
                <a:gd name="connsiteX12" fmla="*/ 6358 w 69082"/>
                <a:gd name="connsiteY12" fmla="*/ 78691 h 78445"/>
                <a:gd name="connsiteX13" fmla="*/ 13090 w 69082"/>
                <a:gd name="connsiteY13" fmla="*/ 72860 h 78445"/>
                <a:gd name="connsiteX14" fmla="*/ 35586 w 69082"/>
                <a:gd name="connsiteY14" fmla="*/ 78691 h 78445"/>
                <a:gd name="connsiteX15" fmla="*/ 69596 w 69082"/>
                <a:gd name="connsiteY15" fmla="*/ 55546 h 78445"/>
                <a:gd name="connsiteX16" fmla="*/ 61448 w 69082"/>
                <a:gd name="connsiteY16" fmla="*/ 39821 h 78445"/>
                <a:gd name="connsiteX17" fmla="*/ 35054 w 69082"/>
                <a:gd name="connsiteY17" fmla="*/ 31341 h 78445"/>
                <a:gd name="connsiteX18" fmla="*/ 12204 w 69082"/>
                <a:gd name="connsiteY18" fmla="*/ 21270 h 78445"/>
                <a:gd name="connsiteX19" fmla="*/ 34169 w 69082"/>
                <a:gd name="connsiteY19" fmla="*/ 11906 h 78445"/>
                <a:gd name="connsiteX20" fmla="*/ 50819 w 69082"/>
                <a:gd name="connsiteY20" fmla="*/ 20740 h 78445"/>
                <a:gd name="connsiteX21" fmla="*/ 57551 w 69082"/>
                <a:gd name="connsiteY21" fmla="*/ 26394 h 78445"/>
                <a:gd name="connsiteX22" fmla="*/ 64282 w 69082"/>
                <a:gd name="connsiteY22" fmla="*/ 18797 h 78445"/>
                <a:gd name="connsiteX23" fmla="*/ 64282 w 69082"/>
                <a:gd name="connsiteY23" fmla="*/ 7842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082" h="78445">
                  <a:moveTo>
                    <a:pt x="64282" y="7842"/>
                  </a:moveTo>
                  <a:cubicBezTo>
                    <a:pt x="64282" y="5192"/>
                    <a:pt x="64282" y="245"/>
                    <a:pt x="58436" y="245"/>
                  </a:cubicBezTo>
                  <a:cubicBezTo>
                    <a:pt x="54362" y="245"/>
                    <a:pt x="53476" y="2365"/>
                    <a:pt x="52945" y="3425"/>
                  </a:cubicBezTo>
                  <a:cubicBezTo>
                    <a:pt x="45683" y="245"/>
                    <a:pt x="38597" y="245"/>
                    <a:pt x="34523" y="245"/>
                  </a:cubicBezTo>
                  <a:cubicBezTo>
                    <a:pt x="4410" y="245"/>
                    <a:pt x="513" y="15086"/>
                    <a:pt x="513" y="21270"/>
                  </a:cubicBezTo>
                  <a:cubicBezTo>
                    <a:pt x="513" y="37701"/>
                    <a:pt x="19112" y="40528"/>
                    <a:pt x="34700" y="43002"/>
                  </a:cubicBezTo>
                  <a:cubicBezTo>
                    <a:pt x="44265" y="44592"/>
                    <a:pt x="57905" y="46712"/>
                    <a:pt x="57905" y="55369"/>
                  </a:cubicBezTo>
                  <a:cubicBezTo>
                    <a:pt x="57905" y="61730"/>
                    <a:pt x="51174" y="67030"/>
                    <a:pt x="35763" y="67030"/>
                  </a:cubicBezTo>
                  <a:cubicBezTo>
                    <a:pt x="24781" y="67030"/>
                    <a:pt x="17695" y="63320"/>
                    <a:pt x="13975" y="52719"/>
                  </a:cubicBezTo>
                  <a:cubicBezTo>
                    <a:pt x="13090" y="49892"/>
                    <a:pt x="12381" y="47772"/>
                    <a:pt x="7244" y="47772"/>
                  </a:cubicBezTo>
                  <a:cubicBezTo>
                    <a:pt x="513" y="47772"/>
                    <a:pt x="513" y="52189"/>
                    <a:pt x="513" y="55369"/>
                  </a:cubicBezTo>
                  <a:lnTo>
                    <a:pt x="513" y="71094"/>
                  </a:lnTo>
                  <a:cubicBezTo>
                    <a:pt x="513" y="73744"/>
                    <a:pt x="513" y="78691"/>
                    <a:pt x="6358" y="78691"/>
                  </a:cubicBezTo>
                  <a:cubicBezTo>
                    <a:pt x="8130" y="78691"/>
                    <a:pt x="11318" y="78161"/>
                    <a:pt x="13090" y="72860"/>
                  </a:cubicBezTo>
                  <a:cubicBezTo>
                    <a:pt x="22123" y="78691"/>
                    <a:pt x="32043" y="78691"/>
                    <a:pt x="35586" y="78691"/>
                  </a:cubicBezTo>
                  <a:cubicBezTo>
                    <a:pt x="65699" y="78691"/>
                    <a:pt x="69596" y="62083"/>
                    <a:pt x="69596" y="55546"/>
                  </a:cubicBezTo>
                  <a:cubicBezTo>
                    <a:pt x="69596" y="51306"/>
                    <a:pt x="68179" y="44945"/>
                    <a:pt x="61448" y="39821"/>
                  </a:cubicBezTo>
                  <a:cubicBezTo>
                    <a:pt x="54362" y="34521"/>
                    <a:pt x="47454" y="33461"/>
                    <a:pt x="35054" y="31341"/>
                  </a:cubicBezTo>
                  <a:cubicBezTo>
                    <a:pt x="23009" y="29397"/>
                    <a:pt x="12204" y="27631"/>
                    <a:pt x="12204" y="21270"/>
                  </a:cubicBezTo>
                  <a:cubicBezTo>
                    <a:pt x="12204" y="17736"/>
                    <a:pt x="16455" y="11906"/>
                    <a:pt x="34169" y="11906"/>
                  </a:cubicBezTo>
                  <a:cubicBezTo>
                    <a:pt x="50111" y="11906"/>
                    <a:pt x="50642" y="17560"/>
                    <a:pt x="50819" y="20740"/>
                  </a:cubicBezTo>
                  <a:cubicBezTo>
                    <a:pt x="51174" y="26394"/>
                    <a:pt x="55602" y="26394"/>
                    <a:pt x="57551" y="26394"/>
                  </a:cubicBezTo>
                  <a:cubicBezTo>
                    <a:pt x="64282" y="26394"/>
                    <a:pt x="64282" y="22153"/>
                    <a:pt x="64282" y="18797"/>
                  </a:cubicBezTo>
                  <a:lnTo>
                    <a:pt x="64282" y="7842"/>
                  </a:lnTo>
                  <a:close/>
                </a:path>
              </a:pathLst>
            </a:custGeom>
            <a:solidFill>
              <a:srgbClr val="000000"/>
            </a:solidFill>
            <a:ln w="35560"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id="{09635CE8-4FCD-BB2D-C5DF-15FE73C4D5A6}"/>
                </a:ext>
              </a:extLst>
            </p:cNvPr>
            <p:cNvSpPr/>
            <p:nvPr>
              <p:custDataLst>
                <p:tags r:id="rId552"/>
              </p:custDataLst>
            </p:nvPr>
          </p:nvSpPr>
          <p:spPr>
            <a:xfrm>
              <a:off x="15717231" y="8414615"/>
              <a:ext cx="180425" cy="177941"/>
            </a:xfrm>
            <a:custGeom>
              <a:avLst/>
              <a:gdLst>
                <a:gd name="connsiteX0" fmla="*/ 145263 w 180425"/>
                <a:gd name="connsiteY0" fmla="*/ 29012 h 177941"/>
                <a:gd name="connsiteX1" fmla="*/ 177654 w 180425"/>
                <a:gd name="connsiteY1" fmla="*/ 8063 h 177941"/>
                <a:gd name="connsiteX2" fmla="*/ 180944 w 180425"/>
                <a:gd name="connsiteY2" fmla="*/ 3267 h 177941"/>
                <a:gd name="connsiteX3" fmla="*/ 177654 w 180425"/>
                <a:gd name="connsiteY3" fmla="*/ 239 h 177941"/>
                <a:gd name="connsiteX4" fmla="*/ 156904 w 180425"/>
                <a:gd name="connsiteY4" fmla="*/ 996 h 177941"/>
                <a:gd name="connsiteX5" fmla="*/ 131852 w 180425"/>
                <a:gd name="connsiteY5" fmla="*/ 239 h 177941"/>
                <a:gd name="connsiteX6" fmla="*/ 127044 w 180425"/>
                <a:gd name="connsiteY6" fmla="*/ 5034 h 177941"/>
                <a:gd name="connsiteX7" fmla="*/ 131093 w 180425"/>
                <a:gd name="connsiteY7" fmla="*/ 8063 h 177941"/>
                <a:gd name="connsiteX8" fmla="*/ 142733 w 180425"/>
                <a:gd name="connsiteY8" fmla="*/ 16392 h 177941"/>
                <a:gd name="connsiteX9" fmla="*/ 138937 w 180425"/>
                <a:gd name="connsiteY9" fmla="*/ 25983 h 177941"/>
                <a:gd name="connsiteX10" fmla="*/ 61250 w 180425"/>
                <a:gd name="connsiteY10" fmla="*/ 149154 h 177941"/>
                <a:gd name="connsiteX11" fmla="*/ 44043 w 180425"/>
                <a:gd name="connsiteY11" fmla="*/ 15635 h 177941"/>
                <a:gd name="connsiteX12" fmla="*/ 61504 w 180425"/>
                <a:gd name="connsiteY12" fmla="*/ 8063 h 177941"/>
                <a:gd name="connsiteX13" fmla="*/ 67830 w 180425"/>
                <a:gd name="connsiteY13" fmla="*/ 3015 h 177941"/>
                <a:gd name="connsiteX14" fmla="*/ 64287 w 180425"/>
                <a:gd name="connsiteY14" fmla="*/ 239 h 177941"/>
                <a:gd name="connsiteX15" fmla="*/ 32909 w 180425"/>
                <a:gd name="connsiteY15" fmla="*/ 996 h 177941"/>
                <a:gd name="connsiteX16" fmla="*/ 18991 w 180425"/>
                <a:gd name="connsiteY16" fmla="*/ 743 h 177941"/>
                <a:gd name="connsiteX17" fmla="*/ 5326 w 180425"/>
                <a:gd name="connsiteY17" fmla="*/ 239 h 177941"/>
                <a:gd name="connsiteX18" fmla="*/ 518 w 180425"/>
                <a:gd name="connsiteY18" fmla="*/ 5034 h 177941"/>
                <a:gd name="connsiteX19" fmla="*/ 6845 w 180425"/>
                <a:gd name="connsiteY19" fmla="*/ 8063 h 177941"/>
                <a:gd name="connsiteX20" fmla="*/ 22028 w 180425"/>
                <a:gd name="connsiteY20" fmla="*/ 16645 h 177941"/>
                <a:gd name="connsiteX21" fmla="*/ 42019 w 180425"/>
                <a:gd name="connsiteY21" fmla="*/ 172375 h 177941"/>
                <a:gd name="connsiteX22" fmla="*/ 47080 w 180425"/>
                <a:gd name="connsiteY22" fmla="*/ 178180 h 177941"/>
                <a:gd name="connsiteX23" fmla="*/ 54165 w 180425"/>
                <a:gd name="connsiteY23" fmla="*/ 173637 h 177941"/>
                <a:gd name="connsiteX24" fmla="*/ 145263 w 180425"/>
                <a:gd name="connsiteY24" fmla="*/ 29012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7941">
                  <a:moveTo>
                    <a:pt x="145263" y="29012"/>
                  </a:moveTo>
                  <a:cubicBezTo>
                    <a:pt x="157663" y="9325"/>
                    <a:pt x="168291" y="8568"/>
                    <a:pt x="177654" y="8063"/>
                  </a:cubicBezTo>
                  <a:cubicBezTo>
                    <a:pt x="180691" y="7811"/>
                    <a:pt x="180944" y="3520"/>
                    <a:pt x="180944" y="3267"/>
                  </a:cubicBezTo>
                  <a:cubicBezTo>
                    <a:pt x="180944" y="1248"/>
                    <a:pt x="179678" y="239"/>
                    <a:pt x="177654" y="239"/>
                  </a:cubicBezTo>
                  <a:cubicBezTo>
                    <a:pt x="171075" y="239"/>
                    <a:pt x="163736" y="996"/>
                    <a:pt x="156904" y="996"/>
                  </a:cubicBezTo>
                  <a:cubicBezTo>
                    <a:pt x="148553" y="996"/>
                    <a:pt x="139949" y="239"/>
                    <a:pt x="131852" y="239"/>
                  </a:cubicBezTo>
                  <a:cubicBezTo>
                    <a:pt x="130333" y="239"/>
                    <a:pt x="127044" y="239"/>
                    <a:pt x="127044" y="5034"/>
                  </a:cubicBezTo>
                  <a:cubicBezTo>
                    <a:pt x="127044" y="7811"/>
                    <a:pt x="129321" y="8063"/>
                    <a:pt x="131093" y="8063"/>
                  </a:cubicBezTo>
                  <a:cubicBezTo>
                    <a:pt x="137925" y="8568"/>
                    <a:pt x="142733" y="11092"/>
                    <a:pt x="142733" y="16392"/>
                  </a:cubicBezTo>
                  <a:cubicBezTo>
                    <a:pt x="142733" y="20178"/>
                    <a:pt x="138937" y="25731"/>
                    <a:pt x="138937" y="25983"/>
                  </a:cubicBezTo>
                  <a:lnTo>
                    <a:pt x="61250" y="149154"/>
                  </a:lnTo>
                  <a:lnTo>
                    <a:pt x="44043" y="15635"/>
                  </a:lnTo>
                  <a:cubicBezTo>
                    <a:pt x="44043" y="11344"/>
                    <a:pt x="49863" y="8063"/>
                    <a:pt x="61504" y="8063"/>
                  </a:cubicBezTo>
                  <a:cubicBezTo>
                    <a:pt x="65046" y="8063"/>
                    <a:pt x="67830" y="8063"/>
                    <a:pt x="67830" y="3015"/>
                  </a:cubicBezTo>
                  <a:cubicBezTo>
                    <a:pt x="67830" y="743"/>
                    <a:pt x="65805" y="239"/>
                    <a:pt x="64287" y="239"/>
                  </a:cubicBezTo>
                  <a:cubicBezTo>
                    <a:pt x="54165" y="239"/>
                    <a:pt x="43284" y="996"/>
                    <a:pt x="32909" y="996"/>
                  </a:cubicBezTo>
                  <a:cubicBezTo>
                    <a:pt x="28354" y="996"/>
                    <a:pt x="23546" y="743"/>
                    <a:pt x="18991" y="743"/>
                  </a:cubicBezTo>
                  <a:cubicBezTo>
                    <a:pt x="14436" y="743"/>
                    <a:pt x="9628" y="239"/>
                    <a:pt x="5326" y="239"/>
                  </a:cubicBezTo>
                  <a:cubicBezTo>
                    <a:pt x="3555" y="239"/>
                    <a:pt x="518" y="239"/>
                    <a:pt x="518" y="5034"/>
                  </a:cubicBezTo>
                  <a:cubicBezTo>
                    <a:pt x="518" y="8063"/>
                    <a:pt x="2796" y="8063"/>
                    <a:pt x="6845" y="8063"/>
                  </a:cubicBezTo>
                  <a:cubicBezTo>
                    <a:pt x="21015" y="8063"/>
                    <a:pt x="21268" y="10335"/>
                    <a:pt x="22028" y="16645"/>
                  </a:cubicBezTo>
                  <a:lnTo>
                    <a:pt x="42019" y="172375"/>
                  </a:lnTo>
                  <a:cubicBezTo>
                    <a:pt x="42778" y="177423"/>
                    <a:pt x="43790" y="178180"/>
                    <a:pt x="47080" y="178180"/>
                  </a:cubicBezTo>
                  <a:cubicBezTo>
                    <a:pt x="51128" y="178180"/>
                    <a:pt x="52141" y="176918"/>
                    <a:pt x="54165" y="173637"/>
                  </a:cubicBezTo>
                  <a:lnTo>
                    <a:pt x="145263" y="29012"/>
                  </a:lnTo>
                  <a:close/>
                </a:path>
              </a:pathLst>
            </a:custGeom>
            <a:solidFill>
              <a:srgbClr val="000000"/>
            </a:solidFill>
            <a:ln w="25400"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id="{D103BAC6-278B-F7F0-F675-2456AFD13114}"/>
                </a:ext>
              </a:extLst>
            </p:cNvPr>
            <p:cNvSpPr/>
            <p:nvPr>
              <p:custDataLst>
                <p:tags r:id="rId553"/>
              </p:custDataLst>
            </p:nvPr>
          </p:nvSpPr>
          <p:spPr>
            <a:xfrm>
              <a:off x="15920547" y="8358407"/>
              <a:ext cx="65540" cy="162191"/>
            </a:xfrm>
            <a:custGeom>
              <a:avLst/>
              <a:gdLst>
                <a:gd name="connsiteX0" fmla="*/ 35422 w 65540"/>
                <a:gd name="connsiteY0" fmla="*/ 50765 h 162191"/>
                <a:gd name="connsiteX1" fmla="*/ 45164 w 65540"/>
                <a:gd name="connsiteY1" fmla="*/ 52708 h 162191"/>
                <a:gd name="connsiteX2" fmla="*/ 58450 w 65540"/>
                <a:gd name="connsiteY2" fmla="*/ 55358 h 162191"/>
                <a:gd name="connsiteX3" fmla="*/ 66066 w 65540"/>
                <a:gd name="connsiteY3" fmla="*/ 48468 h 162191"/>
                <a:gd name="connsiteX4" fmla="*/ 58450 w 65540"/>
                <a:gd name="connsiteY4" fmla="*/ 41577 h 162191"/>
                <a:gd name="connsiteX5" fmla="*/ 45164 w 65540"/>
                <a:gd name="connsiteY5" fmla="*/ 44228 h 162191"/>
                <a:gd name="connsiteX6" fmla="*/ 35422 w 65540"/>
                <a:gd name="connsiteY6" fmla="*/ 46171 h 162191"/>
                <a:gd name="connsiteX7" fmla="*/ 37902 w 65540"/>
                <a:gd name="connsiteY7" fmla="*/ 27090 h 162191"/>
                <a:gd name="connsiteX8" fmla="*/ 40205 w 65540"/>
                <a:gd name="connsiteY8" fmla="*/ 8362 h 162191"/>
                <a:gd name="connsiteX9" fmla="*/ 33296 w 65540"/>
                <a:gd name="connsiteY9" fmla="*/ 235 h 162191"/>
                <a:gd name="connsiteX10" fmla="*/ 26388 w 65540"/>
                <a:gd name="connsiteY10" fmla="*/ 8362 h 162191"/>
                <a:gd name="connsiteX11" fmla="*/ 28868 w 65540"/>
                <a:gd name="connsiteY11" fmla="*/ 29033 h 162191"/>
                <a:gd name="connsiteX12" fmla="*/ 31171 w 65540"/>
                <a:gd name="connsiteY12" fmla="*/ 46171 h 162191"/>
                <a:gd name="connsiteX13" fmla="*/ 21428 w 65540"/>
                <a:gd name="connsiteY13" fmla="*/ 44228 h 162191"/>
                <a:gd name="connsiteX14" fmla="*/ 8143 w 65540"/>
                <a:gd name="connsiteY14" fmla="*/ 41577 h 162191"/>
                <a:gd name="connsiteX15" fmla="*/ 526 w 65540"/>
                <a:gd name="connsiteY15" fmla="*/ 48468 h 162191"/>
                <a:gd name="connsiteX16" fmla="*/ 8143 w 65540"/>
                <a:gd name="connsiteY16" fmla="*/ 55358 h 162191"/>
                <a:gd name="connsiteX17" fmla="*/ 21428 w 65540"/>
                <a:gd name="connsiteY17" fmla="*/ 52708 h 162191"/>
                <a:gd name="connsiteX18" fmla="*/ 31171 w 65540"/>
                <a:gd name="connsiteY18" fmla="*/ 50765 h 162191"/>
                <a:gd name="connsiteX19" fmla="*/ 28691 w 65540"/>
                <a:gd name="connsiteY19" fmla="*/ 64546 h 162191"/>
                <a:gd name="connsiteX20" fmla="*/ 26388 w 65540"/>
                <a:gd name="connsiteY20" fmla="*/ 85924 h 162191"/>
                <a:gd name="connsiteX21" fmla="*/ 30285 w 65540"/>
                <a:gd name="connsiteY21" fmla="*/ 159776 h 162191"/>
                <a:gd name="connsiteX22" fmla="*/ 33296 w 65540"/>
                <a:gd name="connsiteY22" fmla="*/ 162426 h 162191"/>
                <a:gd name="connsiteX23" fmla="*/ 36485 w 65540"/>
                <a:gd name="connsiteY23" fmla="*/ 158893 h 162191"/>
                <a:gd name="connsiteX24" fmla="*/ 38610 w 65540"/>
                <a:gd name="connsiteY24" fmla="*/ 132567 h 162191"/>
                <a:gd name="connsiteX25" fmla="*/ 40205 w 65540"/>
                <a:gd name="connsiteY25" fmla="*/ 85924 h 162191"/>
                <a:gd name="connsiteX26" fmla="*/ 37725 w 65540"/>
                <a:gd name="connsiteY26" fmla="*/ 64192 h 162191"/>
                <a:gd name="connsiteX27" fmla="*/ 35422 w 65540"/>
                <a:gd name="connsiteY27" fmla="*/ 50765 h 16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540" h="162191">
                  <a:moveTo>
                    <a:pt x="35422" y="50765"/>
                  </a:moveTo>
                  <a:cubicBezTo>
                    <a:pt x="38079" y="51118"/>
                    <a:pt x="39850" y="51295"/>
                    <a:pt x="45164" y="52708"/>
                  </a:cubicBezTo>
                  <a:cubicBezTo>
                    <a:pt x="50833" y="54298"/>
                    <a:pt x="55084" y="55358"/>
                    <a:pt x="58450" y="55358"/>
                  </a:cubicBezTo>
                  <a:cubicBezTo>
                    <a:pt x="65358" y="55358"/>
                    <a:pt x="66066" y="50058"/>
                    <a:pt x="66066" y="48468"/>
                  </a:cubicBezTo>
                  <a:cubicBezTo>
                    <a:pt x="66066" y="47055"/>
                    <a:pt x="65358" y="41577"/>
                    <a:pt x="58450" y="41577"/>
                  </a:cubicBezTo>
                  <a:cubicBezTo>
                    <a:pt x="55084" y="41577"/>
                    <a:pt x="50833" y="42638"/>
                    <a:pt x="45164" y="44228"/>
                  </a:cubicBezTo>
                  <a:cubicBezTo>
                    <a:pt x="39850" y="45641"/>
                    <a:pt x="38079" y="45818"/>
                    <a:pt x="35422" y="46171"/>
                  </a:cubicBezTo>
                  <a:cubicBezTo>
                    <a:pt x="35776" y="39987"/>
                    <a:pt x="37016" y="32567"/>
                    <a:pt x="37902" y="27090"/>
                  </a:cubicBezTo>
                  <a:cubicBezTo>
                    <a:pt x="38610" y="23556"/>
                    <a:pt x="40205" y="14546"/>
                    <a:pt x="40205" y="8362"/>
                  </a:cubicBezTo>
                  <a:cubicBezTo>
                    <a:pt x="40205" y="3061"/>
                    <a:pt x="37725" y="235"/>
                    <a:pt x="33296" y="235"/>
                  </a:cubicBezTo>
                  <a:cubicBezTo>
                    <a:pt x="29577" y="235"/>
                    <a:pt x="26388" y="2178"/>
                    <a:pt x="26388" y="8362"/>
                  </a:cubicBezTo>
                  <a:cubicBezTo>
                    <a:pt x="26388" y="14192"/>
                    <a:pt x="27805" y="23026"/>
                    <a:pt x="28868" y="29033"/>
                  </a:cubicBezTo>
                  <a:cubicBezTo>
                    <a:pt x="29222" y="30977"/>
                    <a:pt x="30816" y="39634"/>
                    <a:pt x="31171" y="46171"/>
                  </a:cubicBezTo>
                  <a:cubicBezTo>
                    <a:pt x="28514" y="45818"/>
                    <a:pt x="26742" y="45641"/>
                    <a:pt x="21428" y="44228"/>
                  </a:cubicBezTo>
                  <a:cubicBezTo>
                    <a:pt x="15760" y="42638"/>
                    <a:pt x="11509" y="41577"/>
                    <a:pt x="8143" y="41577"/>
                  </a:cubicBezTo>
                  <a:cubicBezTo>
                    <a:pt x="1235" y="41577"/>
                    <a:pt x="526" y="46878"/>
                    <a:pt x="526" y="48468"/>
                  </a:cubicBezTo>
                  <a:cubicBezTo>
                    <a:pt x="526" y="49881"/>
                    <a:pt x="1235" y="55358"/>
                    <a:pt x="8143" y="55358"/>
                  </a:cubicBezTo>
                  <a:cubicBezTo>
                    <a:pt x="11509" y="55358"/>
                    <a:pt x="15760" y="54298"/>
                    <a:pt x="21428" y="52708"/>
                  </a:cubicBezTo>
                  <a:cubicBezTo>
                    <a:pt x="26742" y="51295"/>
                    <a:pt x="28514" y="51118"/>
                    <a:pt x="31171" y="50765"/>
                  </a:cubicBezTo>
                  <a:cubicBezTo>
                    <a:pt x="30816" y="55182"/>
                    <a:pt x="29577" y="60836"/>
                    <a:pt x="28691" y="64546"/>
                  </a:cubicBezTo>
                  <a:cubicBezTo>
                    <a:pt x="26388" y="75500"/>
                    <a:pt x="26388" y="76737"/>
                    <a:pt x="26388" y="85924"/>
                  </a:cubicBezTo>
                  <a:cubicBezTo>
                    <a:pt x="26388" y="120023"/>
                    <a:pt x="29754" y="156242"/>
                    <a:pt x="30285" y="159776"/>
                  </a:cubicBezTo>
                  <a:cubicBezTo>
                    <a:pt x="30462" y="161366"/>
                    <a:pt x="30816" y="162426"/>
                    <a:pt x="33296" y="162426"/>
                  </a:cubicBezTo>
                  <a:cubicBezTo>
                    <a:pt x="35953" y="162426"/>
                    <a:pt x="36131" y="161366"/>
                    <a:pt x="36485" y="158893"/>
                  </a:cubicBezTo>
                  <a:cubicBezTo>
                    <a:pt x="36485" y="158716"/>
                    <a:pt x="37902" y="143345"/>
                    <a:pt x="38610" y="132567"/>
                  </a:cubicBezTo>
                  <a:cubicBezTo>
                    <a:pt x="39496" y="117020"/>
                    <a:pt x="40205" y="101472"/>
                    <a:pt x="40205" y="85924"/>
                  </a:cubicBezTo>
                  <a:cubicBezTo>
                    <a:pt x="40205" y="76737"/>
                    <a:pt x="40205" y="75500"/>
                    <a:pt x="37725" y="64192"/>
                  </a:cubicBezTo>
                  <a:cubicBezTo>
                    <a:pt x="37371" y="62249"/>
                    <a:pt x="35776" y="55182"/>
                    <a:pt x="35422" y="50765"/>
                  </a:cubicBezTo>
                  <a:close/>
                </a:path>
              </a:pathLst>
            </a:custGeom>
            <a:solidFill>
              <a:srgbClr val="000000"/>
            </a:solidFill>
            <a:ln w="25400"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id="{9A2ED579-2F79-F998-3A4B-A38E9009E949}"/>
                </a:ext>
              </a:extLst>
            </p:cNvPr>
            <p:cNvSpPr/>
            <p:nvPr>
              <p:custDataLst>
                <p:tags r:id="rId554"/>
              </p:custDataLst>
            </p:nvPr>
          </p:nvSpPr>
          <p:spPr>
            <a:xfrm>
              <a:off x="15850496" y="8571485"/>
              <a:ext cx="98841" cy="112191"/>
            </a:xfrm>
            <a:custGeom>
              <a:avLst/>
              <a:gdLst>
                <a:gd name="connsiteX0" fmla="*/ 13986 w 98841"/>
                <a:gd name="connsiteY0" fmla="*/ 99712 h 112191"/>
                <a:gd name="connsiteX1" fmla="*/ 5307 w 98841"/>
                <a:gd name="connsiteY1" fmla="*/ 106072 h 112191"/>
                <a:gd name="connsiteX2" fmla="*/ 524 w 98841"/>
                <a:gd name="connsiteY2" fmla="*/ 109782 h 112191"/>
                <a:gd name="connsiteX3" fmla="*/ 3004 w 98841"/>
                <a:gd name="connsiteY3" fmla="*/ 112432 h 112191"/>
                <a:gd name="connsiteX4" fmla="*/ 18238 w 98841"/>
                <a:gd name="connsiteY4" fmla="*/ 111726 h 112191"/>
                <a:gd name="connsiteX5" fmla="*/ 36837 w 98841"/>
                <a:gd name="connsiteY5" fmla="*/ 112432 h 112191"/>
                <a:gd name="connsiteX6" fmla="*/ 40380 w 98841"/>
                <a:gd name="connsiteY6" fmla="*/ 108546 h 112191"/>
                <a:gd name="connsiteX7" fmla="*/ 35774 w 98841"/>
                <a:gd name="connsiteY7" fmla="*/ 106072 h 112191"/>
                <a:gd name="connsiteX8" fmla="*/ 27094 w 98841"/>
                <a:gd name="connsiteY8" fmla="*/ 103952 h 112191"/>
                <a:gd name="connsiteX9" fmla="*/ 29043 w 98841"/>
                <a:gd name="connsiteY9" fmla="*/ 95825 h 112191"/>
                <a:gd name="connsiteX10" fmla="*/ 35597 w 98841"/>
                <a:gd name="connsiteY10" fmla="*/ 69499 h 112191"/>
                <a:gd name="connsiteX11" fmla="*/ 53842 w 98841"/>
                <a:gd name="connsiteY11" fmla="*/ 79923 h 112191"/>
                <a:gd name="connsiteX12" fmla="*/ 99366 w 98841"/>
                <a:gd name="connsiteY12" fmla="*/ 29747 h 112191"/>
                <a:gd name="connsiteX13" fmla="*/ 72795 w 98841"/>
                <a:gd name="connsiteY13" fmla="*/ 241 h 112191"/>
                <a:gd name="connsiteX14" fmla="*/ 47642 w 98841"/>
                <a:gd name="connsiteY14" fmla="*/ 12609 h 112191"/>
                <a:gd name="connsiteX15" fmla="*/ 29397 w 98841"/>
                <a:gd name="connsiteY15" fmla="*/ 241 h 112191"/>
                <a:gd name="connsiteX16" fmla="*/ 15403 w 98841"/>
                <a:gd name="connsiteY16" fmla="*/ 9605 h 112191"/>
                <a:gd name="connsiteX17" fmla="*/ 9027 w 98841"/>
                <a:gd name="connsiteY17" fmla="*/ 27273 h 112191"/>
                <a:gd name="connsiteX18" fmla="*/ 12038 w 98841"/>
                <a:gd name="connsiteY18" fmla="*/ 29570 h 112191"/>
                <a:gd name="connsiteX19" fmla="*/ 15935 w 98841"/>
                <a:gd name="connsiteY19" fmla="*/ 24270 h 112191"/>
                <a:gd name="connsiteX20" fmla="*/ 28866 w 98841"/>
                <a:gd name="connsiteY20" fmla="*/ 5188 h 112191"/>
                <a:gd name="connsiteX21" fmla="*/ 34711 w 98841"/>
                <a:gd name="connsiteY21" fmla="*/ 13845 h 112191"/>
                <a:gd name="connsiteX22" fmla="*/ 34180 w 98841"/>
                <a:gd name="connsiteY22" fmla="*/ 19146 h 112191"/>
                <a:gd name="connsiteX23" fmla="*/ 13986 w 98841"/>
                <a:gd name="connsiteY23" fmla="*/ 99712 h 112191"/>
                <a:gd name="connsiteX24" fmla="*/ 47465 w 98841"/>
                <a:gd name="connsiteY24" fmla="*/ 21443 h 112191"/>
                <a:gd name="connsiteX25" fmla="*/ 72264 w 98841"/>
                <a:gd name="connsiteY25" fmla="*/ 5188 h 112191"/>
                <a:gd name="connsiteX26" fmla="*/ 85195 w 98841"/>
                <a:gd name="connsiteY26" fmla="*/ 22326 h 112191"/>
                <a:gd name="connsiteX27" fmla="*/ 75984 w 98841"/>
                <a:gd name="connsiteY27" fmla="*/ 57839 h 112191"/>
                <a:gd name="connsiteX28" fmla="*/ 53842 w 98841"/>
                <a:gd name="connsiteY28" fmla="*/ 74976 h 112191"/>
                <a:gd name="connsiteX29" fmla="*/ 38077 w 98841"/>
                <a:gd name="connsiteY29" fmla="*/ 59605 h 112191"/>
                <a:gd name="connsiteX30" fmla="*/ 38608 w 98841"/>
                <a:gd name="connsiteY30" fmla="*/ 56955 h 112191"/>
                <a:gd name="connsiteX31" fmla="*/ 47465 w 98841"/>
                <a:gd name="connsiteY31" fmla="*/ 21443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986" y="99712"/>
                  </a:moveTo>
                  <a:cubicBezTo>
                    <a:pt x="12746" y="104659"/>
                    <a:pt x="12392" y="106072"/>
                    <a:pt x="5307" y="106072"/>
                  </a:cubicBezTo>
                  <a:cubicBezTo>
                    <a:pt x="3004" y="106072"/>
                    <a:pt x="524" y="106072"/>
                    <a:pt x="524" y="109782"/>
                  </a:cubicBezTo>
                  <a:cubicBezTo>
                    <a:pt x="524" y="111726"/>
                    <a:pt x="2118" y="112432"/>
                    <a:pt x="3004" y="112432"/>
                  </a:cubicBezTo>
                  <a:cubicBezTo>
                    <a:pt x="7609" y="112432"/>
                    <a:pt x="13455" y="111726"/>
                    <a:pt x="18238" y="111726"/>
                  </a:cubicBezTo>
                  <a:cubicBezTo>
                    <a:pt x="24260" y="111726"/>
                    <a:pt x="30991" y="112432"/>
                    <a:pt x="36837" y="112432"/>
                  </a:cubicBezTo>
                  <a:cubicBezTo>
                    <a:pt x="38431" y="112432"/>
                    <a:pt x="40380" y="111902"/>
                    <a:pt x="40380" y="108546"/>
                  </a:cubicBezTo>
                  <a:cubicBezTo>
                    <a:pt x="40380" y="106072"/>
                    <a:pt x="37900" y="106072"/>
                    <a:pt x="35774" y="106072"/>
                  </a:cubicBezTo>
                  <a:cubicBezTo>
                    <a:pt x="31877" y="106072"/>
                    <a:pt x="27094" y="106072"/>
                    <a:pt x="27094" y="103952"/>
                  </a:cubicBezTo>
                  <a:cubicBezTo>
                    <a:pt x="27094" y="103068"/>
                    <a:pt x="28334" y="98475"/>
                    <a:pt x="29043" y="95825"/>
                  </a:cubicBezTo>
                  <a:cubicBezTo>
                    <a:pt x="31169" y="86461"/>
                    <a:pt x="33648" y="76920"/>
                    <a:pt x="35597" y="69499"/>
                  </a:cubicBezTo>
                  <a:cubicBezTo>
                    <a:pt x="37723" y="73033"/>
                    <a:pt x="43214" y="79923"/>
                    <a:pt x="53842" y="79923"/>
                  </a:cubicBezTo>
                  <a:cubicBezTo>
                    <a:pt x="75452" y="79923"/>
                    <a:pt x="99366" y="56072"/>
                    <a:pt x="99366" y="29747"/>
                  </a:cubicBezTo>
                  <a:cubicBezTo>
                    <a:pt x="99366" y="9075"/>
                    <a:pt x="85018" y="241"/>
                    <a:pt x="72795" y="241"/>
                  </a:cubicBezTo>
                  <a:cubicBezTo>
                    <a:pt x="61813" y="241"/>
                    <a:pt x="52425" y="7662"/>
                    <a:pt x="47642" y="12609"/>
                  </a:cubicBezTo>
                  <a:cubicBezTo>
                    <a:pt x="44631" y="2538"/>
                    <a:pt x="34711" y="241"/>
                    <a:pt x="29397" y="241"/>
                  </a:cubicBezTo>
                  <a:cubicBezTo>
                    <a:pt x="22489" y="241"/>
                    <a:pt x="18238" y="4835"/>
                    <a:pt x="15403" y="9605"/>
                  </a:cubicBezTo>
                  <a:cubicBezTo>
                    <a:pt x="11861" y="15612"/>
                    <a:pt x="9027" y="26213"/>
                    <a:pt x="9027" y="27273"/>
                  </a:cubicBezTo>
                  <a:cubicBezTo>
                    <a:pt x="9027" y="29570"/>
                    <a:pt x="11506" y="29570"/>
                    <a:pt x="12038" y="29570"/>
                  </a:cubicBezTo>
                  <a:cubicBezTo>
                    <a:pt x="14518" y="29570"/>
                    <a:pt x="14695" y="29040"/>
                    <a:pt x="15935" y="24270"/>
                  </a:cubicBezTo>
                  <a:cubicBezTo>
                    <a:pt x="18592" y="14022"/>
                    <a:pt x="21957" y="5188"/>
                    <a:pt x="28866" y="5188"/>
                  </a:cubicBezTo>
                  <a:cubicBezTo>
                    <a:pt x="33471" y="5188"/>
                    <a:pt x="34711" y="9075"/>
                    <a:pt x="34711" y="13845"/>
                  </a:cubicBezTo>
                  <a:cubicBezTo>
                    <a:pt x="34711" y="15789"/>
                    <a:pt x="34357" y="18086"/>
                    <a:pt x="34180" y="19146"/>
                  </a:cubicBezTo>
                  <a:lnTo>
                    <a:pt x="13986" y="99712"/>
                  </a:lnTo>
                  <a:close/>
                  <a:moveTo>
                    <a:pt x="47465" y="21443"/>
                  </a:moveTo>
                  <a:cubicBezTo>
                    <a:pt x="57739" y="7838"/>
                    <a:pt x="66596" y="5188"/>
                    <a:pt x="72264" y="5188"/>
                  </a:cubicBezTo>
                  <a:cubicBezTo>
                    <a:pt x="79172" y="5188"/>
                    <a:pt x="85195" y="10312"/>
                    <a:pt x="85195" y="22326"/>
                  </a:cubicBezTo>
                  <a:cubicBezTo>
                    <a:pt x="85195" y="29570"/>
                    <a:pt x="81298" y="47591"/>
                    <a:pt x="75984" y="57839"/>
                  </a:cubicBezTo>
                  <a:cubicBezTo>
                    <a:pt x="71555" y="66496"/>
                    <a:pt x="62876" y="74976"/>
                    <a:pt x="53842" y="74976"/>
                  </a:cubicBezTo>
                  <a:cubicBezTo>
                    <a:pt x="41265" y="74976"/>
                    <a:pt x="38077" y="61372"/>
                    <a:pt x="38077" y="59605"/>
                  </a:cubicBezTo>
                  <a:cubicBezTo>
                    <a:pt x="38077" y="58899"/>
                    <a:pt x="38431" y="57662"/>
                    <a:pt x="38608" y="56955"/>
                  </a:cubicBezTo>
                  <a:lnTo>
                    <a:pt x="47465" y="21443"/>
                  </a:lnTo>
                  <a:close/>
                </a:path>
              </a:pathLst>
            </a:custGeom>
            <a:solidFill>
              <a:srgbClr val="000000"/>
            </a:solidFill>
            <a:ln w="25400"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id="{3B08DEE4-0025-DA76-AA43-F09B6B768211}"/>
                </a:ext>
              </a:extLst>
            </p:cNvPr>
            <p:cNvSpPr/>
            <p:nvPr>
              <p:custDataLst>
                <p:tags r:id="rId555"/>
              </p:custDataLst>
            </p:nvPr>
          </p:nvSpPr>
          <p:spPr>
            <a:xfrm>
              <a:off x="15970679" y="8588682"/>
              <a:ext cx="68829" cy="88888"/>
            </a:xfrm>
            <a:custGeom>
              <a:avLst/>
              <a:gdLst>
                <a:gd name="connsiteX0" fmla="*/ 31400 w 68829"/>
                <a:gd name="connsiteY0" fmla="*/ 4956 h 88888"/>
                <a:gd name="connsiteX1" fmla="*/ 31906 w 68829"/>
                <a:gd name="connsiteY1" fmla="*/ 2306 h 88888"/>
                <a:gd name="connsiteX2" fmla="*/ 27984 w 68829"/>
                <a:gd name="connsiteY2" fmla="*/ 287 h 88888"/>
                <a:gd name="connsiteX3" fmla="*/ 12422 w 68829"/>
                <a:gd name="connsiteY3" fmla="*/ 1422 h 88888"/>
                <a:gd name="connsiteX4" fmla="*/ 9385 w 68829"/>
                <a:gd name="connsiteY4" fmla="*/ 2180 h 88888"/>
                <a:gd name="connsiteX5" fmla="*/ 8499 w 68829"/>
                <a:gd name="connsiteY5" fmla="*/ 5082 h 88888"/>
                <a:gd name="connsiteX6" fmla="*/ 12295 w 68829"/>
                <a:gd name="connsiteY6" fmla="*/ 7228 h 88888"/>
                <a:gd name="connsiteX7" fmla="*/ 16597 w 68829"/>
                <a:gd name="connsiteY7" fmla="*/ 7480 h 88888"/>
                <a:gd name="connsiteX8" fmla="*/ 19127 w 68829"/>
                <a:gd name="connsiteY8" fmla="*/ 9121 h 88888"/>
                <a:gd name="connsiteX9" fmla="*/ 18495 w 68829"/>
                <a:gd name="connsiteY9" fmla="*/ 12023 h 88888"/>
                <a:gd name="connsiteX10" fmla="*/ 1034 w 68829"/>
                <a:gd name="connsiteY10" fmla="*/ 81685 h 88888"/>
                <a:gd name="connsiteX11" fmla="*/ 528 w 68829"/>
                <a:gd name="connsiteY11" fmla="*/ 84588 h 88888"/>
                <a:gd name="connsiteX12" fmla="*/ 5336 w 68829"/>
                <a:gd name="connsiteY12" fmla="*/ 89131 h 88888"/>
                <a:gd name="connsiteX13" fmla="*/ 11915 w 68829"/>
                <a:gd name="connsiteY13" fmla="*/ 82695 h 88888"/>
                <a:gd name="connsiteX14" fmla="*/ 17609 w 68829"/>
                <a:gd name="connsiteY14" fmla="*/ 59474 h 88888"/>
                <a:gd name="connsiteX15" fmla="*/ 36714 w 68829"/>
                <a:gd name="connsiteY15" fmla="*/ 69444 h 88888"/>
                <a:gd name="connsiteX16" fmla="*/ 36335 w 68829"/>
                <a:gd name="connsiteY16" fmla="*/ 72347 h 88888"/>
                <a:gd name="connsiteX17" fmla="*/ 35955 w 68829"/>
                <a:gd name="connsiteY17" fmla="*/ 75628 h 88888"/>
                <a:gd name="connsiteX18" fmla="*/ 51391 w 68829"/>
                <a:gd name="connsiteY18" fmla="*/ 89131 h 88888"/>
                <a:gd name="connsiteX19" fmla="*/ 69358 w 68829"/>
                <a:gd name="connsiteY19" fmla="*/ 69570 h 88888"/>
                <a:gd name="connsiteX20" fmla="*/ 66701 w 68829"/>
                <a:gd name="connsiteY20" fmla="*/ 67803 h 88888"/>
                <a:gd name="connsiteX21" fmla="*/ 63664 w 68829"/>
                <a:gd name="connsiteY21" fmla="*/ 70706 h 88888"/>
                <a:gd name="connsiteX22" fmla="*/ 51898 w 68829"/>
                <a:gd name="connsiteY22" fmla="*/ 84840 h 88888"/>
                <a:gd name="connsiteX23" fmla="*/ 46583 w 68829"/>
                <a:gd name="connsiteY23" fmla="*/ 77395 h 88888"/>
                <a:gd name="connsiteX24" fmla="*/ 47090 w 68829"/>
                <a:gd name="connsiteY24" fmla="*/ 73356 h 88888"/>
                <a:gd name="connsiteX25" fmla="*/ 47722 w 68829"/>
                <a:gd name="connsiteY25" fmla="*/ 69065 h 88888"/>
                <a:gd name="connsiteX26" fmla="*/ 25454 w 68829"/>
                <a:gd name="connsiteY26" fmla="*/ 55436 h 88888"/>
                <a:gd name="connsiteX27" fmla="*/ 36335 w 68829"/>
                <a:gd name="connsiteY27" fmla="*/ 47359 h 88888"/>
                <a:gd name="connsiteX28" fmla="*/ 57718 w 68829"/>
                <a:gd name="connsiteY28" fmla="*/ 36253 h 88888"/>
                <a:gd name="connsiteX29" fmla="*/ 62146 w 68829"/>
                <a:gd name="connsiteY29" fmla="*/ 37768 h 88888"/>
                <a:gd name="connsiteX30" fmla="*/ 61134 w 68829"/>
                <a:gd name="connsiteY30" fmla="*/ 38146 h 88888"/>
                <a:gd name="connsiteX31" fmla="*/ 55314 w 68829"/>
                <a:gd name="connsiteY31" fmla="*/ 45718 h 88888"/>
                <a:gd name="connsiteX32" fmla="*/ 61007 w 68829"/>
                <a:gd name="connsiteY32" fmla="*/ 50893 h 88888"/>
                <a:gd name="connsiteX33" fmla="*/ 68852 w 68829"/>
                <a:gd name="connsiteY33" fmla="*/ 41932 h 88888"/>
                <a:gd name="connsiteX34" fmla="*/ 57971 w 68829"/>
                <a:gd name="connsiteY34" fmla="*/ 31963 h 88888"/>
                <a:gd name="connsiteX35" fmla="*/ 32792 w 68829"/>
                <a:gd name="connsiteY35" fmla="*/ 45214 h 88888"/>
                <a:gd name="connsiteX36" fmla="*/ 19127 w 68829"/>
                <a:gd name="connsiteY36" fmla="*/ 53921 h 88888"/>
                <a:gd name="connsiteX37" fmla="*/ 31400 w 68829"/>
                <a:gd name="connsiteY37" fmla="*/ 4956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400" y="4956"/>
                  </a:moveTo>
                  <a:cubicBezTo>
                    <a:pt x="31906" y="3189"/>
                    <a:pt x="31906" y="2937"/>
                    <a:pt x="31906" y="2306"/>
                  </a:cubicBezTo>
                  <a:cubicBezTo>
                    <a:pt x="31906" y="160"/>
                    <a:pt x="30009" y="160"/>
                    <a:pt x="27984" y="287"/>
                  </a:cubicBezTo>
                  <a:lnTo>
                    <a:pt x="12422" y="1422"/>
                  </a:lnTo>
                  <a:cubicBezTo>
                    <a:pt x="10271" y="1549"/>
                    <a:pt x="10018" y="1675"/>
                    <a:pt x="9385" y="2180"/>
                  </a:cubicBezTo>
                  <a:cubicBezTo>
                    <a:pt x="8879" y="2811"/>
                    <a:pt x="8499" y="4325"/>
                    <a:pt x="8499" y="5082"/>
                  </a:cubicBezTo>
                  <a:cubicBezTo>
                    <a:pt x="8499" y="7228"/>
                    <a:pt x="10524" y="7228"/>
                    <a:pt x="12295" y="7228"/>
                  </a:cubicBezTo>
                  <a:cubicBezTo>
                    <a:pt x="12422" y="7228"/>
                    <a:pt x="14699" y="7228"/>
                    <a:pt x="16597" y="7480"/>
                  </a:cubicBezTo>
                  <a:cubicBezTo>
                    <a:pt x="19001" y="7732"/>
                    <a:pt x="19127" y="8111"/>
                    <a:pt x="19127" y="9121"/>
                  </a:cubicBezTo>
                  <a:cubicBezTo>
                    <a:pt x="19127" y="9499"/>
                    <a:pt x="19127" y="9752"/>
                    <a:pt x="18495" y="12023"/>
                  </a:cubicBezTo>
                  <a:lnTo>
                    <a:pt x="1034" y="81685"/>
                  </a:lnTo>
                  <a:cubicBezTo>
                    <a:pt x="528" y="83578"/>
                    <a:pt x="528" y="83831"/>
                    <a:pt x="528" y="84588"/>
                  </a:cubicBezTo>
                  <a:cubicBezTo>
                    <a:pt x="528" y="87490"/>
                    <a:pt x="2806" y="89131"/>
                    <a:pt x="5336" y="89131"/>
                  </a:cubicBezTo>
                  <a:cubicBezTo>
                    <a:pt x="10271" y="89131"/>
                    <a:pt x="11409" y="84462"/>
                    <a:pt x="11915" y="82695"/>
                  </a:cubicBezTo>
                  <a:lnTo>
                    <a:pt x="17609" y="59474"/>
                  </a:lnTo>
                  <a:cubicBezTo>
                    <a:pt x="20899" y="59600"/>
                    <a:pt x="36714" y="60484"/>
                    <a:pt x="36714" y="69444"/>
                  </a:cubicBezTo>
                  <a:cubicBezTo>
                    <a:pt x="36714" y="70327"/>
                    <a:pt x="36714" y="70832"/>
                    <a:pt x="36335" y="72347"/>
                  </a:cubicBezTo>
                  <a:cubicBezTo>
                    <a:pt x="35955" y="74113"/>
                    <a:pt x="35955" y="74871"/>
                    <a:pt x="35955" y="75628"/>
                  </a:cubicBezTo>
                  <a:cubicBezTo>
                    <a:pt x="35955" y="84588"/>
                    <a:pt x="44053" y="89131"/>
                    <a:pt x="51391" y="89131"/>
                  </a:cubicBezTo>
                  <a:cubicBezTo>
                    <a:pt x="64297" y="89131"/>
                    <a:pt x="69358" y="71085"/>
                    <a:pt x="69358" y="69570"/>
                  </a:cubicBezTo>
                  <a:cubicBezTo>
                    <a:pt x="69358" y="67803"/>
                    <a:pt x="67207" y="67803"/>
                    <a:pt x="66701" y="67803"/>
                  </a:cubicBezTo>
                  <a:cubicBezTo>
                    <a:pt x="64550" y="67803"/>
                    <a:pt x="64297" y="68434"/>
                    <a:pt x="63664" y="70706"/>
                  </a:cubicBezTo>
                  <a:cubicBezTo>
                    <a:pt x="62399" y="75123"/>
                    <a:pt x="58730" y="84840"/>
                    <a:pt x="51898" y="84840"/>
                  </a:cubicBezTo>
                  <a:cubicBezTo>
                    <a:pt x="47216" y="84840"/>
                    <a:pt x="46583" y="80171"/>
                    <a:pt x="46583" y="77395"/>
                  </a:cubicBezTo>
                  <a:cubicBezTo>
                    <a:pt x="46583" y="77268"/>
                    <a:pt x="46583" y="75502"/>
                    <a:pt x="47090" y="73356"/>
                  </a:cubicBezTo>
                  <a:cubicBezTo>
                    <a:pt x="47596" y="71337"/>
                    <a:pt x="47722" y="70075"/>
                    <a:pt x="47722" y="69065"/>
                  </a:cubicBezTo>
                  <a:cubicBezTo>
                    <a:pt x="47722" y="57960"/>
                    <a:pt x="33804" y="56067"/>
                    <a:pt x="25454" y="55436"/>
                  </a:cubicBezTo>
                  <a:cubicBezTo>
                    <a:pt x="28996" y="53417"/>
                    <a:pt x="34310" y="49126"/>
                    <a:pt x="36335" y="47359"/>
                  </a:cubicBezTo>
                  <a:cubicBezTo>
                    <a:pt x="43547" y="41680"/>
                    <a:pt x="50506" y="36253"/>
                    <a:pt x="57718" y="36253"/>
                  </a:cubicBezTo>
                  <a:cubicBezTo>
                    <a:pt x="60628" y="36253"/>
                    <a:pt x="61387" y="37011"/>
                    <a:pt x="62146" y="37768"/>
                  </a:cubicBezTo>
                  <a:cubicBezTo>
                    <a:pt x="62020" y="37768"/>
                    <a:pt x="61387" y="38146"/>
                    <a:pt x="61134" y="38146"/>
                  </a:cubicBezTo>
                  <a:cubicBezTo>
                    <a:pt x="55314" y="40166"/>
                    <a:pt x="55314" y="45340"/>
                    <a:pt x="55314" y="45718"/>
                  </a:cubicBezTo>
                  <a:cubicBezTo>
                    <a:pt x="55314" y="47864"/>
                    <a:pt x="56832" y="50893"/>
                    <a:pt x="61007" y="50893"/>
                  </a:cubicBezTo>
                  <a:cubicBezTo>
                    <a:pt x="63538" y="50893"/>
                    <a:pt x="68852" y="48873"/>
                    <a:pt x="68852" y="41932"/>
                  </a:cubicBezTo>
                  <a:cubicBezTo>
                    <a:pt x="68852" y="35749"/>
                    <a:pt x="64044" y="31963"/>
                    <a:pt x="57971" y="31963"/>
                  </a:cubicBezTo>
                  <a:cubicBezTo>
                    <a:pt x="49367" y="31963"/>
                    <a:pt x="42029" y="37768"/>
                    <a:pt x="32792" y="45214"/>
                  </a:cubicBezTo>
                  <a:cubicBezTo>
                    <a:pt x="28364" y="48747"/>
                    <a:pt x="24188" y="51902"/>
                    <a:pt x="19127" y="53921"/>
                  </a:cubicBezTo>
                  <a:lnTo>
                    <a:pt x="31400" y="4956"/>
                  </a:lnTo>
                  <a:close/>
                </a:path>
              </a:pathLst>
            </a:custGeom>
            <a:solidFill>
              <a:srgbClr val="000000"/>
            </a:solidFill>
            <a:ln w="25400"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id="{FE998518-2F08-39AF-E1A9-1A7B0E8CF7CD}"/>
                </a:ext>
              </a:extLst>
            </p:cNvPr>
            <p:cNvSpPr/>
            <p:nvPr>
              <p:custDataLst>
                <p:tags r:id="rId556"/>
              </p:custDataLst>
            </p:nvPr>
          </p:nvSpPr>
          <p:spPr>
            <a:xfrm>
              <a:off x="16150553" y="8397704"/>
              <a:ext cx="10122" cy="252398"/>
            </a:xfrm>
            <a:custGeom>
              <a:avLst/>
              <a:gdLst>
                <a:gd name="connsiteX0" fmla="*/ 10657 w 10122"/>
                <a:gd name="connsiteY0" fmla="*/ 9325 h 252398"/>
                <a:gd name="connsiteX1" fmla="*/ 5596 w 10122"/>
                <a:gd name="connsiteY1" fmla="*/ 239 h 252398"/>
                <a:gd name="connsiteX2" fmla="*/ 535 w 10122"/>
                <a:gd name="connsiteY2" fmla="*/ 9325 h 252398"/>
                <a:gd name="connsiteX3" fmla="*/ 535 w 10122"/>
                <a:gd name="connsiteY3" fmla="*/ 243551 h 252398"/>
                <a:gd name="connsiteX4" fmla="*/ 5596 w 10122"/>
                <a:gd name="connsiteY4" fmla="*/ 252638 h 252398"/>
                <a:gd name="connsiteX5" fmla="*/ 10657 w 10122"/>
                <a:gd name="connsiteY5" fmla="*/ 243551 h 252398"/>
                <a:gd name="connsiteX6" fmla="*/ 10657 w 10122"/>
                <a:gd name="connsiteY6" fmla="*/ 9325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657" y="9325"/>
                  </a:moveTo>
                  <a:cubicBezTo>
                    <a:pt x="10657" y="4782"/>
                    <a:pt x="10657" y="239"/>
                    <a:pt x="5596" y="239"/>
                  </a:cubicBezTo>
                  <a:cubicBezTo>
                    <a:pt x="535" y="239"/>
                    <a:pt x="535" y="4782"/>
                    <a:pt x="535" y="9325"/>
                  </a:cubicBezTo>
                  <a:lnTo>
                    <a:pt x="535" y="243551"/>
                  </a:lnTo>
                  <a:cubicBezTo>
                    <a:pt x="535" y="248094"/>
                    <a:pt x="535" y="252638"/>
                    <a:pt x="5596" y="252638"/>
                  </a:cubicBezTo>
                  <a:cubicBezTo>
                    <a:pt x="10657" y="252638"/>
                    <a:pt x="10657" y="248094"/>
                    <a:pt x="10657" y="243551"/>
                  </a:cubicBezTo>
                  <a:lnTo>
                    <a:pt x="10657" y="9325"/>
                  </a:lnTo>
                  <a:close/>
                </a:path>
              </a:pathLst>
            </a:custGeom>
            <a:solidFill>
              <a:srgbClr val="000000"/>
            </a:solidFill>
            <a:ln w="25400"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id="{4DEE5B5F-00F3-8317-8C76-5246C0F39918}"/>
                </a:ext>
              </a:extLst>
            </p:cNvPr>
            <p:cNvSpPr/>
            <p:nvPr>
              <p:custDataLst>
                <p:tags r:id="rId557"/>
              </p:custDataLst>
            </p:nvPr>
          </p:nvSpPr>
          <p:spPr>
            <a:xfrm>
              <a:off x="16198323" y="8475443"/>
              <a:ext cx="119440" cy="166078"/>
            </a:xfrm>
            <a:custGeom>
              <a:avLst/>
              <a:gdLst>
                <a:gd name="connsiteX0" fmla="*/ 1297 w 119440"/>
                <a:gd name="connsiteY0" fmla="*/ 155464 h 166078"/>
                <a:gd name="connsiteX1" fmla="*/ 537 w 119440"/>
                <a:gd name="connsiteY1" fmla="*/ 159502 h 166078"/>
                <a:gd name="connsiteX2" fmla="*/ 7623 w 119440"/>
                <a:gd name="connsiteY2" fmla="*/ 166317 h 166078"/>
                <a:gd name="connsiteX3" fmla="*/ 16480 w 119440"/>
                <a:gd name="connsiteY3" fmla="*/ 161017 h 166078"/>
                <a:gd name="connsiteX4" fmla="*/ 32675 w 119440"/>
                <a:gd name="connsiteY4" fmla="*/ 97665 h 166078"/>
                <a:gd name="connsiteX5" fmla="*/ 57727 w 119440"/>
                <a:gd name="connsiteY5" fmla="*/ 114575 h 166078"/>
                <a:gd name="connsiteX6" fmla="*/ 119978 w 119440"/>
                <a:gd name="connsiteY6" fmla="*/ 41380 h 166078"/>
                <a:gd name="connsiteX7" fmla="*/ 84803 w 119440"/>
                <a:gd name="connsiteY7" fmla="*/ 239 h 166078"/>
                <a:gd name="connsiteX8" fmla="*/ 26096 w 119440"/>
                <a:gd name="connsiteY8" fmla="*/ 56271 h 166078"/>
                <a:gd name="connsiteX9" fmla="*/ 1297 w 119440"/>
                <a:gd name="connsiteY9" fmla="*/ 155464 h 166078"/>
                <a:gd name="connsiteX10" fmla="*/ 57474 w 119440"/>
                <a:gd name="connsiteY10" fmla="*/ 109023 h 166078"/>
                <a:gd name="connsiteX11" fmla="*/ 35712 w 119440"/>
                <a:gd name="connsiteY11" fmla="*/ 86559 h 166078"/>
                <a:gd name="connsiteX12" fmla="*/ 37736 w 119440"/>
                <a:gd name="connsiteY12" fmla="*/ 77220 h 166078"/>
                <a:gd name="connsiteX13" fmla="*/ 52919 w 119440"/>
                <a:gd name="connsiteY13" fmla="*/ 29769 h 166078"/>
                <a:gd name="connsiteX14" fmla="*/ 84297 w 119440"/>
                <a:gd name="connsiteY14" fmla="*/ 5791 h 166078"/>
                <a:gd name="connsiteX15" fmla="*/ 101758 w 119440"/>
                <a:gd name="connsiteY15" fmla="*/ 30527 h 166078"/>
                <a:gd name="connsiteX16" fmla="*/ 87587 w 119440"/>
                <a:gd name="connsiteY16" fmla="*/ 85045 h 166078"/>
                <a:gd name="connsiteX17" fmla="*/ 57474 w 119440"/>
                <a:gd name="connsiteY17" fmla="*/ 109023 h 16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440" h="166078">
                  <a:moveTo>
                    <a:pt x="1297" y="155464"/>
                  </a:moveTo>
                  <a:cubicBezTo>
                    <a:pt x="537" y="158493"/>
                    <a:pt x="537" y="158998"/>
                    <a:pt x="537" y="159502"/>
                  </a:cubicBezTo>
                  <a:cubicBezTo>
                    <a:pt x="537" y="163288"/>
                    <a:pt x="3321" y="166317"/>
                    <a:pt x="7623" y="166317"/>
                  </a:cubicBezTo>
                  <a:cubicBezTo>
                    <a:pt x="12937" y="166317"/>
                    <a:pt x="15974" y="161774"/>
                    <a:pt x="16480" y="161017"/>
                  </a:cubicBezTo>
                  <a:cubicBezTo>
                    <a:pt x="17745" y="158745"/>
                    <a:pt x="25843" y="124924"/>
                    <a:pt x="32675" y="97665"/>
                  </a:cubicBezTo>
                  <a:cubicBezTo>
                    <a:pt x="37736" y="107761"/>
                    <a:pt x="45834" y="114575"/>
                    <a:pt x="57727" y="114575"/>
                  </a:cubicBezTo>
                  <a:cubicBezTo>
                    <a:pt x="87334" y="114575"/>
                    <a:pt x="119978" y="78987"/>
                    <a:pt x="119978" y="41380"/>
                  </a:cubicBezTo>
                  <a:cubicBezTo>
                    <a:pt x="119978" y="14625"/>
                    <a:pt x="103276" y="239"/>
                    <a:pt x="84803" y="239"/>
                  </a:cubicBezTo>
                  <a:cubicBezTo>
                    <a:pt x="60257" y="239"/>
                    <a:pt x="33687" y="25479"/>
                    <a:pt x="26096" y="56271"/>
                  </a:cubicBezTo>
                  <a:lnTo>
                    <a:pt x="1297" y="155464"/>
                  </a:lnTo>
                  <a:close/>
                  <a:moveTo>
                    <a:pt x="57474" y="109023"/>
                  </a:moveTo>
                  <a:cubicBezTo>
                    <a:pt x="39760" y="109023"/>
                    <a:pt x="35712" y="88831"/>
                    <a:pt x="35712" y="86559"/>
                  </a:cubicBezTo>
                  <a:cubicBezTo>
                    <a:pt x="35712" y="85550"/>
                    <a:pt x="36977" y="80502"/>
                    <a:pt x="37736" y="77220"/>
                  </a:cubicBezTo>
                  <a:cubicBezTo>
                    <a:pt x="44821" y="48952"/>
                    <a:pt x="47352" y="39865"/>
                    <a:pt x="52919" y="29769"/>
                  </a:cubicBezTo>
                  <a:cubicBezTo>
                    <a:pt x="63800" y="11344"/>
                    <a:pt x="76453" y="5791"/>
                    <a:pt x="84297" y="5791"/>
                  </a:cubicBezTo>
                  <a:cubicBezTo>
                    <a:pt x="93660" y="5791"/>
                    <a:pt x="101758" y="13111"/>
                    <a:pt x="101758" y="30527"/>
                  </a:cubicBezTo>
                  <a:cubicBezTo>
                    <a:pt x="101758" y="44408"/>
                    <a:pt x="94419" y="72677"/>
                    <a:pt x="87587" y="85045"/>
                  </a:cubicBezTo>
                  <a:cubicBezTo>
                    <a:pt x="79236" y="100946"/>
                    <a:pt x="67090" y="109023"/>
                    <a:pt x="57474" y="109023"/>
                  </a:cubicBezTo>
                  <a:close/>
                </a:path>
              </a:pathLst>
            </a:custGeom>
            <a:solidFill>
              <a:srgbClr val="000000"/>
            </a:solidFill>
            <a:ln w="25400"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id="{E0496E09-EFF0-6125-9862-8F17BC4F028C}"/>
                </a:ext>
              </a:extLst>
            </p:cNvPr>
            <p:cNvSpPr/>
            <p:nvPr>
              <p:custDataLst>
                <p:tags r:id="rId558"/>
              </p:custDataLst>
            </p:nvPr>
          </p:nvSpPr>
          <p:spPr>
            <a:xfrm>
              <a:off x="16335481" y="8397704"/>
              <a:ext cx="56430" cy="252398"/>
            </a:xfrm>
            <a:custGeom>
              <a:avLst/>
              <a:gdLst>
                <a:gd name="connsiteX0" fmla="*/ 55708 w 56430"/>
                <a:gd name="connsiteY0" fmla="*/ 130729 h 252398"/>
                <a:gd name="connsiteX1" fmla="*/ 56973 w 56430"/>
                <a:gd name="connsiteY1" fmla="*/ 126438 h 252398"/>
                <a:gd name="connsiteX2" fmla="*/ 55708 w 56430"/>
                <a:gd name="connsiteY2" fmla="*/ 122147 h 252398"/>
                <a:gd name="connsiteX3" fmla="*/ 11424 w 56430"/>
                <a:gd name="connsiteY3" fmla="*/ 6044 h 252398"/>
                <a:gd name="connsiteX4" fmla="*/ 5604 w 56430"/>
                <a:gd name="connsiteY4" fmla="*/ 239 h 252398"/>
                <a:gd name="connsiteX5" fmla="*/ 543 w 56430"/>
                <a:gd name="connsiteY5" fmla="*/ 5287 h 252398"/>
                <a:gd name="connsiteX6" fmla="*/ 1808 w 56430"/>
                <a:gd name="connsiteY6" fmla="*/ 9325 h 252398"/>
                <a:gd name="connsiteX7" fmla="*/ 46598 w 56430"/>
                <a:gd name="connsiteY7" fmla="*/ 126438 h 252398"/>
                <a:gd name="connsiteX8" fmla="*/ 1808 w 56430"/>
                <a:gd name="connsiteY8" fmla="*/ 243046 h 252398"/>
                <a:gd name="connsiteX9" fmla="*/ 543 w 56430"/>
                <a:gd name="connsiteY9" fmla="*/ 247590 h 252398"/>
                <a:gd name="connsiteX10" fmla="*/ 5604 w 56430"/>
                <a:gd name="connsiteY10" fmla="*/ 252638 h 252398"/>
                <a:gd name="connsiteX11" fmla="*/ 10918 w 56430"/>
                <a:gd name="connsiteY11" fmla="*/ 247590 h 252398"/>
                <a:gd name="connsiteX12" fmla="*/ 55708 w 56430"/>
                <a:gd name="connsiteY12" fmla="*/ 130729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708" y="130729"/>
                  </a:moveTo>
                  <a:cubicBezTo>
                    <a:pt x="56973" y="127700"/>
                    <a:pt x="56973" y="127195"/>
                    <a:pt x="56973" y="126438"/>
                  </a:cubicBezTo>
                  <a:cubicBezTo>
                    <a:pt x="56973" y="125681"/>
                    <a:pt x="56973" y="125176"/>
                    <a:pt x="55708" y="122147"/>
                  </a:cubicBezTo>
                  <a:lnTo>
                    <a:pt x="11424" y="6044"/>
                  </a:lnTo>
                  <a:cubicBezTo>
                    <a:pt x="9905" y="1753"/>
                    <a:pt x="8387" y="239"/>
                    <a:pt x="5604" y="239"/>
                  </a:cubicBezTo>
                  <a:cubicBezTo>
                    <a:pt x="2820" y="239"/>
                    <a:pt x="543" y="2510"/>
                    <a:pt x="543" y="5287"/>
                  </a:cubicBezTo>
                  <a:cubicBezTo>
                    <a:pt x="543" y="6044"/>
                    <a:pt x="543" y="6549"/>
                    <a:pt x="1808" y="9325"/>
                  </a:cubicBezTo>
                  <a:lnTo>
                    <a:pt x="46598" y="126438"/>
                  </a:lnTo>
                  <a:lnTo>
                    <a:pt x="1808" y="243046"/>
                  </a:lnTo>
                  <a:cubicBezTo>
                    <a:pt x="543" y="245823"/>
                    <a:pt x="543" y="246328"/>
                    <a:pt x="543" y="247590"/>
                  </a:cubicBezTo>
                  <a:cubicBezTo>
                    <a:pt x="543" y="250366"/>
                    <a:pt x="2820" y="252638"/>
                    <a:pt x="5604" y="252638"/>
                  </a:cubicBezTo>
                  <a:cubicBezTo>
                    <a:pt x="8893" y="252638"/>
                    <a:pt x="9905" y="250114"/>
                    <a:pt x="10918" y="247590"/>
                  </a:cubicBezTo>
                  <a:lnTo>
                    <a:pt x="55708" y="130729"/>
                  </a:lnTo>
                  <a:close/>
                </a:path>
              </a:pathLst>
            </a:custGeom>
            <a:solidFill>
              <a:srgbClr val="000000"/>
            </a:solidFill>
            <a:ln w="25400"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id="{A5ECC734-1352-B8B7-A02C-D841ED346044}"/>
                </a:ext>
              </a:extLst>
            </p:cNvPr>
            <p:cNvSpPr/>
            <p:nvPr>
              <p:custDataLst>
                <p:tags r:id="rId559"/>
              </p:custDataLst>
            </p:nvPr>
          </p:nvSpPr>
          <p:spPr>
            <a:xfrm>
              <a:off x="16424400" y="8586574"/>
              <a:ext cx="85025" cy="77032"/>
            </a:xfrm>
            <a:custGeom>
              <a:avLst/>
              <a:gdLst>
                <a:gd name="connsiteX0" fmla="*/ 73173 w 85025"/>
                <a:gd name="connsiteY0" fmla="*/ 11902 h 77032"/>
                <a:gd name="connsiteX1" fmla="*/ 77955 w 85025"/>
                <a:gd name="connsiteY1" fmla="*/ 11902 h 77032"/>
                <a:gd name="connsiteX2" fmla="*/ 85572 w 85025"/>
                <a:gd name="connsiteY2" fmla="*/ 6072 h 77032"/>
                <a:gd name="connsiteX3" fmla="*/ 77955 w 85025"/>
                <a:gd name="connsiteY3" fmla="*/ 241 h 77032"/>
                <a:gd name="connsiteX4" fmla="*/ 57408 w 85025"/>
                <a:gd name="connsiteY4" fmla="*/ 241 h 77032"/>
                <a:gd name="connsiteX5" fmla="*/ 49791 w 85025"/>
                <a:gd name="connsiteY5" fmla="*/ 6072 h 77032"/>
                <a:gd name="connsiteX6" fmla="*/ 57408 w 85025"/>
                <a:gd name="connsiteY6" fmla="*/ 11902 h 77032"/>
                <a:gd name="connsiteX7" fmla="*/ 61482 w 85025"/>
                <a:gd name="connsiteY7" fmla="*/ 11902 h 77032"/>
                <a:gd name="connsiteX8" fmla="*/ 43060 w 85025"/>
                <a:gd name="connsiteY8" fmla="*/ 66319 h 77032"/>
                <a:gd name="connsiteX9" fmla="*/ 24637 w 85025"/>
                <a:gd name="connsiteY9" fmla="*/ 11902 h 77032"/>
                <a:gd name="connsiteX10" fmla="*/ 28712 w 85025"/>
                <a:gd name="connsiteY10" fmla="*/ 11902 h 77032"/>
                <a:gd name="connsiteX11" fmla="*/ 36328 w 85025"/>
                <a:gd name="connsiteY11" fmla="*/ 6072 h 77032"/>
                <a:gd name="connsiteX12" fmla="*/ 28712 w 85025"/>
                <a:gd name="connsiteY12" fmla="*/ 241 h 77032"/>
                <a:gd name="connsiteX13" fmla="*/ 8164 w 85025"/>
                <a:gd name="connsiteY13" fmla="*/ 241 h 77032"/>
                <a:gd name="connsiteX14" fmla="*/ 547 w 85025"/>
                <a:gd name="connsiteY14" fmla="*/ 6072 h 77032"/>
                <a:gd name="connsiteX15" fmla="*/ 8164 w 85025"/>
                <a:gd name="connsiteY15" fmla="*/ 11902 h 77032"/>
                <a:gd name="connsiteX16" fmla="*/ 12946 w 85025"/>
                <a:gd name="connsiteY16" fmla="*/ 11902 h 77032"/>
                <a:gd name="connsiteX17" fmla="*/ 32786 w 85025"/>
                <a:gd name="connsiteY17" fmla="*/ 70560 h 77032"/>
                <a:gd name="connsiteX18" fmla="*/ 43060 w 85025"/>
                <a:gd name="connsiteY18" fmla="*/ 77273 h 77032"/>
                <a:gd name="connsiteX19" fmla="*/ 53333 w 85025"/>
                <a:gd name="connsiteY19" fmla="*/ 70560 h 77032"/>
                <a:gd name="connsiteX20" fmla="*/ 73173 w 85025"/>
                <a:gd name="connsiteY20" fmla="*/ 11902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77032">
                  <a:moveTo>
                    <a:pt x="73173" y="11902"/>
                  </a:moveTo>
                  <a:lnTo>
                    <a:pt x="77955" y="11902"/>
                  </a:lnTo>
                  <a:cubicBezTo>
                    <a:pt x="80612" y="11902"/>
                    <a:pt x="85572" y="11902"/>
                    <a:pt x="85572" y="6072"/>
                  </a:cubicBezTo>
                  <a:cubicBezTo>
                    <a:pt x="85572" y="241"/>
                    <a:pt x="80612" y="241"/>
                    <a:pt x="77955" y="241"/>
                  </a:cubicBezTo>
                  <a:lnTo>
                    <a:pt x="57408" y="241"/>
                  </a:lnTo>
                  <a:cubicBezTo>
                    <a:pt x="54573" y="241"/>
                    <a:pt x="49791" y="241"/>
                    <a:pt x="49791" y="6072"/>
                  </a:cubicBezTo>
                  <a:cubicBezTo>
                    <a:pt x="49791" y="11902"/>
                    <a:pt x="54573" y="11902"/>
                    <a:pt x="57408" y="11902"/>
                  </a:cubicBezTo>
                  <a:lnTo>
                    <a:pt x="61482" y="11902"/>
                  </a:lnTo>
                  <a:lnTo>
                    <a:pt x="43060" y="66319"/>
                  </a:lnTo>
                  <a:lnTo>
                    <a:pt x="24637" y="11902"/>
                  </a:lnTo>
                  <a:lnTo>
                    <a:pt x="28712" y="11902"/>
                  </a:lnTo>
                  <a:cubicBezTo>
                    <a:pt x="31546" y="11902"/>
                    <a:pt x="36328" y="11902"/>
                    <a:pt x="36328" y="6072"/>
                  </a:cubicBezTo>
                  <a:cubicBezTo>
                    <a:pt x="36328" y="241"/>
                    <a:pt x="31546" y="241"/>
                    <a:pt x="28712" y="241"/>
                  </a:cubicBezTo>
                  <a:lnTo>
                    <a:pt x="8164" y="241"/>
                  </a:lnTo>
                  <a:cubicBezTo>
                    <a:pt x="5507" y="241"/>
                    <a:pt x="547" y="241"/>
                    <a:pt x="547" y="6072"/>
                  </a:cubicBezTo>
                  <a:cubicBezTo>
                    <a:pt x="547" y="11902"/>
                    <a:pt x="5507" y="11902"/>
                    <a:pt x="8164" y="11902"/>
                  </a:cubicBezTo>
                  <a:lnTo>
                    <a:pt x="12946" y="11902"/>
                  </a:lnTo>
                  <a:lnTo>
                    <a:pt x="32786" y="70560"/>
                  </a:lnTo>
                  <a:cubicBezTo>
                    <a:pt x="35088" y="77273"/>
                    <a:pt x="39340" y="77273"/>
                    <a:pt x="43060" y="77273"/>
                  </a:cubicBezTo>
                  <a:cubicBezTo>
                    <a:pt x="46779" y="77273"/>
                    <a:pt x="51031" y="77273"/>
                    <a:pt x="53333" y="70560"/>
                  </a:cubicBezTo>
                  <a:lnTo>
                    <a:pt x="73173" y="11902"/>
                  </a:lnTo>
                  <a:close/>
                </a:path>
              </a:pathLst>
            </a:custGeom>
            <a:solidFill>
              <a:srgbClr val="000000"/>
            </a:solidFill>
            <a:ln w="35560"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id="{DD998577-9BD7-979C-99AD-A1DCC1DA2E84}"/>
                </a:ext>
              </a:extLst>
            </p:cNvPr>
            <p:cNvSpPr/>
            <p:nvPr>
              <p:custDataLst>
                <p:tags r:id="rId560"/>
              </p:custDataLst>
            </p:nvPr>
          </p:nvSpPr>
          <p:spPr>
            <a:xfrm>
              <a:off x="9534769" y="9007259"/>
              <a:ext cx="122476" cy="84301"/>
            </a:xfrm>
            <a:custGeom>
              <a:avLst/>
              <a:gdLst>
                <a:gd name="connsiteX0" fmla="*/ 122752 w 122476"/>
                <a:gd name="connsiteY0" fmla="*/ 61339 h 84301"/>
                <a:gd name="connsiteX1" fmla="*/ 119210 w 122476"/>
                <a:gd name="connsiteY1" fmla="*/ 54272 h 84301"/>
                <a:gd name="connsiteX2" fmla="*/ 55947 w 122476"/>
                <a:gd name="connsiteY2" fmla="*/ 40895 h 84301"/>
                <a:gd name="connsiteX3" fmla="*/ 11916 w 122476"/>
                <a:gd name="connsiteY3" fmla="*/ 1521 h 84301"/>
                <a:gd name="connsiteX4" fmla="*/ 6349 w 122476"/>
                <a:gd name="connsiteY4" fmla="*/ 259 h 84301"/>
                <a:gd name="connsiteX5" fmla="*/ 276 w 122476"/>
                <a:gd name="connsiteY5" fmla="*/ 6821 h 84301"/>
                <a:gd name="connsiteX6" fmla="*/ 276 w 122476"/>
                <a:gd name="connsiteY6" fmla="*/ 10859 h 84301"/>
                <a:gd name="connsiteX7" fmla="*/ 117438 w 122476"/>
                <a:gd name="connsiteY7" fmla="*/ 84560 h 84301"/>
                <a:gd name="connsiteX8" fmla="*/ 122752 w 122476"/>
                <a:gd name="connsiteY8" fmla="*/ 77493 h 84301"/>
                <a:gd name="connsiteX9" fmla="*/ 122752 w 122476"/>
                <a:gd name="connsiteY9" fmla="*/ 61339 h 8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476" h="84301">
                  <a:moveTo>
                    <a:pt x="122752" y="61339"/>
                  </a:moveTo>
                  <a:cubicBezTo>
                    <a:pt x="122752" y="55534"/>
                    <a:pt x="122752" y="54272"/>
                    <a:pt x="119210" y="54272"/>
                  </a:cubicBezTo>
                  <a:cubicBezTo>
                    <a:pt x="103773" y="54020"/>
                    <a:pt x="78721" y="52000"/>
                    <a:pt x="55947" y="40895"/>
                  </a:cubicBezTo>
                  <a:cubicBezTo>
                    <a:pt x="28617" y="27265"/>
                    <a:pt x="18242" y="11364"/>
                    <a:pt x="11916" y="1521"/>
                  </a:cubicBezTo>
                  <a:cubicBezTo>
                    <a:pt x="11157" y="259"/>
                    <a:pt x="9638" y="259"/>
                    <a:pt x="6349" y="259"/>
                  </a:cubicBezTo>
                  <a:cubicBezTo>
                    <a:pt x="529" y="259"/>
                    <a:pt x="276" y="511"/>
                    <a:pt x="276" y="6821"/>
                  </a:cubicBezTo>
                  <a:lnTo>
                    <a:pt x="276" y="10859"/>
                  </a:lnTo>
                  <a:cubicBezTo>
                    <a:pt x="34691" y="72697"/>
                    <a:pt x="91627" y="84560"/>
                    <a:pt x="117438" y="84560"/>
                  </a:cubicBezTo>
                  <a:cubicBezTo>
                    <a:pt x="122752" y="84560"/>
                    <a:pt x="122752" y="84307"/>
                    <a:pt x="122752" y="77493"/>
                  </a:cubicBezTo>
                  <a:lnTo>
                    <a:pt x="122752" y="61339"/>
                  </a:lnTo>
                  <a:close/>
                </a:path>
              </a:pathLst>
            </a:custGeom>
            <a:solidFill>
              <a:srgbClr val="000000"/>
            </a:solidFill>
            <a:ln w="25400"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id="{1A87291A-1B1D-0C0C-5F0C-00A9BF5A88FD}"/>
                </a:ext>
              </a:extLst>
            </p:cNvPr>
            <p:cNvSpPr/>
            <p:nvPr>
              <p:custDataLst>
                <p:tags r:id="rId561"/>
              </p:custDataLst>
            </p:nvPr>
          </p:nvSpPr>
          <p:spPr>
            <a:xfrm>
              <a:off x="9654716" y="9061273"/>
              <a:ext cx="3265195" cy="30287"/>
            </a:xfrm>
            <a:custGeom>
              <a:avLst/>
              <a:gdLst>
                <a:gd name="connsiteX0" fmla="*/ 0 w 3265195"/>
                <a:gd name="connsiteY0" fmla="*/ 0 h 30287"/>
                <a:gd name="connsiteX1" fmla="*/ 3265196 w 3265195"/>
                <a:gd name="connsiteY1" fmla="*/ 0 h 30287"/>
                <a:gd name="connsiteX2" fmla="*/ 3265196 w 3265195"/>
                <a:gd name="connsiteY2" fmla="*/ 30287 h 30287"/>
                <a:gd name="connsiteX3" fmla="*/ 0 w 3265195"/>
                <a:gd name="connsiteY3" fmla="*/ 30287 h 30287"/>
              </a:gdLst>
              <a:ahLst/>
              <a:cxnLst>
                <a:cxn ang="0">
                  <a:pos x="connsiteX0" y="connsiteY0"/>
                </a:cxn>
                <a:cxn ang="0">
                  <a:pos x="connsiteX1" y="connsiteY1"/>
                </a:cxn>
                <a:cxn ang="0">
                  <a:pos x="connsiteX2" y="connsiteY2"/>
                </a:cxn>
                <a:cxn ang="0">
                  <a:pos x="connsiteX3" y="connsiteY3"/>
                </a:cxn>
              </a:cxnLst>
              <a:rect l="l" t="t" r="r" b="b"/>
              <a:pathLst>
                <a:path w="3265195" h="30287">
                  <a:moveTo>
                    <a:pt x="0" y="0"/>
                  </a:moveTo>
                  <a:lnTo>
                    <a:pt x="3265196" y="0"/>
                  </a:lnTo>
                  <a:lnTo>
                    <a:pt x="3265196" y="30287"/>
                  </a:lnTo>
                  <a:lnTo>
                    <a:pt x="0" y="30287"/>
                  </a:lnTo>
                  <a:close/>
                </a:path>
              </a:pathLst>
            </a:custGeom>
            <a:solidFill>
              <a:srgbClr val="000000"/>
            </a:solidFill>
            <a:ln w="25400"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id="{FCBD3D7A-EB83-3702-D34E-9F6DA1DE94F9}"/>
                </a:ext>
              </a:extLst>
            </p:cNvPr>
            <p:cNvSpPr/>
            <p:nvPr>
              <p:custDataLst>
                <p:tags r:id="rId562"/>
              </p:custDataLst>
            </p:nvPr>
          </p:nvSpPr>
          <p:spPr>
            <a:xfrm>
              <a:off x="12917381" y="9061272"/>
              <a:ext cx="122476" cy="84301"/>
            </a:xfrm>
            <a:custGeom>
              <a:avLst/>
              <a:gdLst>
                <a:gd name="connsiteX0" fmla="*/ 122885 w 122476"/>
                <a:gd name="connsiteY0" fmla="*/ 73959 h 84301"/>
                <a:gd name="connsiteX1" fmla="*/ 5723 w 122476"/>
                <a:gd name="connsiteY1" fmla="*/ 259 h 84301"/>
                <a:gd name="connsiteX2" fmla="*/ 409 w 122476"/>
                <a:gd name="connsiteY2" fmla="*/ 7326 h 84301"/>
                <a:gd name="connsiteX3" fmla="*/ 409 w 122476"/>
                <a:gd name="connsiteY3" fmla="*/ 23479 h 84301"/>
                <a:gd name="connsiteX4" fmla="*/ 3951 w 122476"/>
                <a:gd name="connsiteY4" fmla="*/ 30546 h 84301"/>
                <a:gd name="connsiteX5" fmla="*/ 67214 w 122476"/>
                <a:gd name="connsiteY5" fmla="*/ 43924 h 84301"/>
                <a:gd name="connsiteX6" fmla="*/ 111245 w 122476"/>
                <a:gd name="connsiteY6" fmla="*/ 83298 h 84301"/>
                <a:gd name="connsiteX7" fmla="*/ 116812 w 122476"/>
                <a:gd name="connsiteY7" fmla="*/ 84560 h 84301"/>
                <a:gd name="connsiteX8" fmla="*/ 122885 w 122476"/>
                <a:gd name="connsiteY8" fmla="*/ 77997 h 84301"/>
                <a:gd name="connsiteX9" fmla="*/ 122885 w 122476"/>
                <a:gd name="connsiteY9" fmla="*/ 73959 h 8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476" h="84301">
                  <a:moveTo>
                    <a:pt x="122885" y="73959"/>
                  </a:moveTo>
                  <a:cubicBezTo>
                    <a:pt x="88470" y="12121"/>
                    <a:pt x="31534" y="259"/>
                    <a:pt x="5723" y="259"/>
                  </a:cubicBezTo>
                  <a:cubicBezTo>
                    <a:pt x="409" y="259"/>
                    <a:pt x="409" y="511"/>
                    <a:pt x="409" y="7326"/>
                  </a:cubicBezTo>
                  <a:lnTo>
                    <a:pt x="409" y="23479"/>
                  </a:lnTo>
                  <a:cubicBezTo>
                    <a:pt x="409" y="29284"/>
                    <a:pt x="409" y="30546"/>
                    <a:pt x="3951" y="30546"/>
                  </a:cubicBezTo>
                  <a:cubicBezTo>
                    <a:pt x="19387" y="30799"/>
                    <a:pt x="44440" y="32818"/>
                    <a:pt x="67214" y="43924"/>
                  </a:cubicBezTo>
                  <a:cubicBezTo>
                    <a:pt x="94544" y="57553"/>
                    <a:pt x="104919" y="73454"/>
                    <a:pt x="111245" y="83298"/>
                  </a:cubicBezTo>
                  <a:cubicBezTo>
                    <a:pt x="112004" y="84560"/>
                    <a:pt x="113522" y="84560"/>
                    <a:pt x="116812" y="84560"/>
                  </a:cubicBezTo>
                  <a:cubicBezTo>
                    <a:pt x="122632" y="84560"/>
                    <a:pt x="122885" y="84307"/>
                    <a:pt x="122885" y="77997"/>
                  </a:cubicBezTo>
                  <a:lnTo>
                    <a:pt x="122885" y="73959"/>
                  </a:lnTo>
                  <a:close/>
                </a:path>
              </a:pathLst>
            </a:custGeom>
            <a:solidFill>
              <a:srgbClr val="000000"/>
            </a:solidFill>
            <a:ln w="25400"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id="{74B33B80-6AE3-FA3E-C013-7DE5BA98769A}"/>
                </a:ext>
              </a:extLst>
            </p:cNvPr>
            <p:cNvSpPr/>
            <p:nvPr>
              <p:custDataLst>
                <p:tags r:id="rId563"/>
              </p:custDataLst>
            </p:nvPr>
          </p:nvSpPr>
          <p:spPr>
            <a:xfrm>
              <a:off x="13027712" y="9061272"/>
              <a:ext cx="122476" cy="84301"/>
            </a:xfrm>
            <a:custGeom>
              <a:avLst/>
              <a:gdLst>
                <a:gd name="connsiteX0" fmla="*/ 122890 w 122476"/>
                <a:gd name="connsiteY0" fmla="*/ 7326 h 84301"/>
                <a:gd name="connsiteX1" fmla="*/ 117576 w 122476"/>
                <a:gd name="connsiteY1" fmla="*/ 259 h 84301"/>
                <a:gd name="connsiteX2" fmla="*/ 413 w 122476"/>
                <a:gd name="connsiteY2" fmla="*/ 73959 h 84301"/>
                <a:gd name="connsiteX3" fmla="*/ 413 w 122476"/>
                <a:gd name="connsiteY3" fmla="*/ 77997 h 84301"/>
                <a:gd name="connsiteX4" fmla="*/ 6486 w 122476"/>
                <a:gd name="connsiteY4" fmla="*/ 84560 h 84301"/>
                <a:gd name="connsiteX5" fmla="*/ 12813 w 122476"/>
                <a:gd name="connsiteY5" fmla="*/ 82541 h 84301"/>
                <a:gd name="connsiteX6" fmla="*/ 119853 w 122476"/>
                <a:gd name="connsiteY6" fmla="*/ 30546 h 84301"/>
                <a:gd name="connsiteX7" fmla="*/ 122890 w 122476"/>
                <a:gd name="connsiteY7" fmla="*/ 23479 h 84301"/>
                <a:gd name="connsiteX8" fmla="*/ 122890 w 122476"/>
                <a:gd name="connsiteY8" fmla="*/ 7326 h 8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76" h="84301">
                  <a:moveTo>
                    <a:pt x="122890" y="7326"/>
                  </a:moveTo>
                  <a:cubicBezTo>
                    <a:pt x="122890" y="511"/>
                    <a:pt x="122890" y="259"/>
                    <a:pt x="117576" y="259"/>
                  </a:cubicBezTo>
                  <a:cubicBezTo>
                    <a:pt x="91765" y="259"/>
                    <a:pt x="34828" y="12374"/>
                    <a:pt x="413" y="73959"/>
                  </a:cubicBezTo>
                  <a:lnTo>
                    <a:pt x="413" y="77997"/>
                  </a:lnTo>
                  <a:cubicBezTo>
                    <a:pt x="413" y="84307"/>
                    <a:pt x="666" y="84560"/>
                    <a:pt x="6486" y="84560"/>
                  </a:cubicBezTo>
                  <a:cubicBezTo>
                    <a:pt x="11294" y="84560"/>
                    <a:pt x="11547" y="84307"/>
                    <a:pt x="12813" y="82541"/>
                  </a:cubicBezTo>
                  <a:cubicBezTo>
                    <a:pt x="33563" y="49476"/>
                    <a:pt x="68484" y="31556"/>
                    <a:pt x="119853" y="30546"/>
                  </a:cubicBezTo>
                  <a:cubicBezTo>
                    <a:pt x="122890" y="30546"/>
                    <a:pt x="122890" y="28780"/>
                    <a:pt x="122890" y="23479"/>
                  </a:cubicBezTo>
                  <a:lnTo>
                    <a:pt x="122890" y="7326"/>
                  </a:lnTo>
                  <a:close/>
                </a:path>
              </a:pathLst>
            </a:custGeom>
            <a:solidFill>
              <a:srgbClr val="000000"/>
            </a:solidFill>
            <a:ln w="25400"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id="{96D39FC1-AC00-754F-0D4D-2284AADF4E2F}"/>
                </a:ext>
              </a:extLst>
            </p:cNvPr>
            <p:cNvSpPr/>
            <p:nvPr>
              <p:custDataLst>
                <p:tags r:id="rId564"/>
              </p:custDataLst>
            </p:nvPr>
          </p:nvSpPr>
          <p:spPr>
            <a:xfrm>
              <a:off x="13147660" y="9061273"/>
              <a:ext cx="3265194" cy="30287"/>
            </a:xfrm>
            <a:custGeom>
              <a:avLst/>
              <a:gdLst>
                <a:gd name="connsiteX0" fmla="*/ 0 w 3265194"/>
                <a:gd name="connsiteY0" fmla="*/ 0 h 30287"/>
                <a:gd name="connsiteX1" fmla="*/ 3265195 w 3265194"/>
                <a:gd name="connsiteY1" fmla="*/ 0 h 30287"/>
                <a:gd name="connsiteX2" fmla="*/ 3265195 w 3265194"/>
                <a:gd name="connsiteY2" fmla="*/ 30287 h 30287"/>
                <a:gd name="connsiteX3" fmla="*/ 0 w 3265194"/>
                <a:gd name="connsiteY3" fmla="*/ 30287 h 30287"/>
              </a:gdLst>
              <a:ahLst/>
              <a:cxnLst>
                <a:cxn ang="0">
                  <a:pos x="connsiteX0" y="connsiteY0"/>
                </a:cxn>
                <a:cxn ang="0">
                  <a:pos x="connsiteX1" y="connsiteY1"/>
                </a:cxn>
                <a:cxn ang="0">
                  <a:pos x="connsiteX2" y="connsiteY2"/>
                </a:cxn>
                <a:cxn ang="0">
                  <a:pos x="connsiteX3" y="connsiteY3"/>
                </a:cxn>
              </a:cxnLst>
              <a:rect l="l" t="t" r="r" b="b"/>
              <a:pathLst>
                <a:path w="3265194" h="30287">
                  <a:moveTo>
                    <a:pt x="0" y="0"/>
                  </a:moveTo>
                  <a:lnTo>
                    <a:pt x="3265195" y="0"/>
                  </a:lnTo>
                  <a:lnTo>
                    <a:pt x="3265195" y="30287"/>
                  </a:lnTo>
                  <a:lnTo>
                    <a:pt x="0" y="30287"/>
                  </a:lnTo>
                  <a:close/>
                </a:path>
              </a:pathLst>
            </a:custGeom>
            <a:solidFill>
              <a:srgbClr val="000000"/>
            </a:solidFill>
            <a:ln w="25400" cap="flat">
              <a:noFill/>
              <a:prstDash val="solid"/>
              <a:miter/>
            </a:ln>
          </p:spPr>
          <p:txBody>
            <a:bodyPr rtlCol="0" anchor="ctr"/>
            <a:lstStyle/>
            <a:p>
              <a:endParaRPr lang="en-US"/>
            </a:p>
          </p:txBody>
        </p:sp>
        <p:sp>
          <p:nvSpPr>
            <p:cNvPr id="637" name="Freeform: Shape 636">
              <a:extLst>
                <a:ext uri="{FF2B5EF4-FFF2-40B4-BE49-F238E27FC236}">
                  <a16:creationId xmlns:a16="http://schemas.microsoft.com/office/drawing/2014/main" id="{3C2139A6-5706-E5C9-4C1C-EB286E8C6153}"/>
                </a:ext>
              </a:extLst>
            </p:cNvPr>
            <p:cNvSpPr/>
            <p:nvPr>
              <p:custDataLst>
                <p:tags r:id="rId565"/>
              </p:custDataLst>
            </p:nvPr>
          </p:nvSpPr>
          <p:spPr>
            <a:xfrm>
              <a:off x="16410324" y="9007259"/>
              <a:ext cx="122476" cy="84301"/>
            </a:xfrm>
            <a:custGeom>
              <a:avLst/>
              <a:gdLst>
                <a:gd name="connsiteX0" fmla="*/ 123023 w 122476"/>
                <a:gd name="connsiteY0" fmla="*/ 6821 h 84301"/>
                <a:gd name="connsiteX1" fmla="*/ 116950 w 122476"/>
                <a:gd name="connsiteY1" fmla="*/ 259 h 84301"/>
                <a:gd name="connsiteX2" fmla="*/ 110623 w 122476"/>
                <a:gd name="connsiteY2" fmla="*/ 2278 h 84301"/>
                <a:gd name="connsiteX3" fmla="*/ 3583 w 122476"/>
                <a:gd name="connsiteY3" fmla="*/ 54272 h 84301"/>
                <a:gd name="connsiteX4" fmla="*/ 546 w 122476"/>
                <a:gd name="connsiteY4" fmla="*/ 61339 h 84301"/>
                <a:gd name="connsiteX5" fmla="*/ 546 w 122476"/>
                <a:gd name="connsiteY5" fmla="*/ 77493 h 84301"/>
                <a:gd name="connsiteX6" fmla="*/ 5860 w 122476"/>
                <a:gd name="connsiteY6" fmla="*/ 84560 h 84301"/>
                <a:gd name="connsiteX7" fmla="*/ 123023 w 122476"/>
                <a:gd name="connsiteY7" fmla="*/ 10859 h 84301"/>
                <a:gd name="connsiteX8" fmla="*/ 123023 w 122476"/>
                <a:gd name="connsiteY8" fmla="*/ 6821 h 8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76" h="84301">
                  <a:moveTo>
                    <a:pt x="123023" y="6821"/>
                  </a:moveTo>
                  <a:cubicBezTo>
                    <a:pt x="123023" y="511"/>
                    <a:pt x="122770" y="259"/>
                    <a:pt x="116950" y="259"/>
                  </a:cubicBezTo>
                  <a:cubicBezTo>
                    <a:pt x="112142" y="259"/>
                    <a:pt x="111889" y="511"/>
                    <a:pt x="110623" y="2278"/>
                  </a:cubicBezTo>
                  <a:cubicBezTo>
                    <a:pt x="89873" y="35342"/>
                    <a:pt x="54952" y="53262"/>
                    <a:pt x="3583" y="54272"/>
                  </a:cubicBezTo>
                  <a:cubicBezTo>
                    <a:pt x="546" y="54272"/>
                    <a:pt x="546" y="56039"/>
                    <a:pt x="546" y="61339"/>
                  </a:cubicBezTo>
                  <a:lnTo>
                    <a:pt x="546" y="77493"/>
                  </a:lnTo>
                  <a:cubicBezTo>
                    <a:pt x="546" y="84307"/>
                    <a:pt x="546" y="84560"/>
                    <a:pt x="5860" y="84560"/>
                  </a:cubicBezTo>
                  <a:cubicBezTo>
                    <a:pt x="31671" y="84560"/>
                    <a:pt x="88608" y="72445"/>
                    <a:pt x="123023" y="10859"/>
                  </a:cubicBezTo>
                  <a:lnTo>
                    <a:pt x="123023" y="6821"/>
                  </a:lnTo>
                  <a:close/>
                </a:path>
              </a:pathLst>
            </a:custGeom>
            <a:solidFill>
              <a:srgbClr val="000000"/>
            </a:solidFill>
            <a:ln w="25400" cap="flat">
              <a:noFill/>
              <a:prstDash val="solid"/>
              <a:miter/>
            </a:ln>
          </p:spPr>
          <p:txBody>
            <a:bodyPr rtlCol="0" anchor="ctr"/>
            <a:lstStyle/>
            <a:p>
              <a:endParaRPr lang="en-US"/>
            </a:p>
          </p:txBody>
        </p:sp>
        <p:sp>
          <p:nvSpPr>
            <p:cNvPr id="638" name="Freeform: Shape 637">
              <a:extLst>
                <a:ext uri="{FF2B5EF4-FFF2-40B4-BE49-F238E27FC236}">
                  <a16:creationId xmlns:a16="http://schemas.microsoft.com/office/drawing/2014/main" id="{1A5980A0-D434-E13F-2C7A-BCE3BDCB1F16}"/>
                </a:ext>
              </a:extLst>
            </p:cNvPr>
            <p:cNvSpPr/>
            <p:nvPr>
              <p:custDataLst>
                <p:tags r:id="rId566"/>
              </p:custDataLst>
            </p:nvPr>
          </p:nvSpPr>
          <p:spPr>
            <a:xfrm>
              <a:off x="12893429" y="9188040"/>
              <a:ext cx="71739" cy="124382"/>
            </a:xfrm>
            <a:custGeom>
              <a:avLst/>
              <a:gdLst>
                <a:gd name="connsiteX0" fmla="*/ 35480 w 71739"/>
                <a:gd name="connsiteY0" fmla="*/ 5568 h 124382"/>
                <a:gd name="connsiteX1" fmla="*/ 36189 w 71739"/>
                <a:gd name="connsiteY1" fmla="*/ 2741 h 124382"/>
                <a:gd name="connsiteX2" fmla="*/ 33354 w 71739"/>
                <a:gd name="connsiteY2" fmla="*/ 267 h 124382"/>
                <a:gd name="connsiteX3" fmla="*/ 10681 w 71739"/>
                <a:gd name="connsiteY3" fmla="*/ 2034 h 124382"/>
                <a:gd name="connsiteX4" fmla="*/ 6784 w 71739"/>
                <a:gd name="connsiteY4" fmla="*/ 6098 h 124382"/>
                <a:gd name="connsiteX5" fmla="*/ 11390 w 71739"/>
                <a:gd name="connsiteY5" fmla="*/ 8571 h 124382"/>
                <a:gd name="connsiteX6" fmla="*/ 19892 w 71739"/>
                <a:gd name="connsiteY6" fmla="*/ 11221 h 124382"/>
                <a:gd name="connsiteX7" fmla="*/ 17058 w 71739"/>
                <a:gd name="connsiteY7" fmla="*/ 23589 h 124382"/>
                <a:gd name="connsiteX8" fmla="*/ 12984 w 71739"/>
                <a:gd name="connsiteY8" fmla="*/ 39843 h 124382"/>
                <a:gd name="connsiteX9" fmla="*/ 1293 w 71739"/>
                <a:gd name="connsiteY9" fmla="*/ 86840 h 124382"/>
                <a:gd name="connsiteX10" fmla="*/ 407 w 71739"/>
                <a:gd name="connsiteY10" fmla="*/ 95497 h 124382"/>
                <a:gd name="connsiteX11" fmla="*/ 26446 w 71739"/>
                <a:gd name="connsiteY11" fmla="*/ 124649 h 124382"/>
                <a:gd name="connsiteX12" fmla="*/ 72147 w 71739"/>
                <a:gd name="connsiteY12" fmla="*/ 74473 h 124382"/>
                <a:gd name="connsiteX13" fmla="*/ 45577 w 71739"/>
                <a:gd name="connsiteY13" fmla="*/ 44967 h 124382"/>
                <a:gd name="connsiteX14" fmla="*/ 23258 w 71739"/>
                <a:gd name="connsiteY14" fmla="*/ 54684 h 124382"/>
                <a:gd name="connsiteX15" fmla="*/ 35480 w 71739"/>
                <a:gd name="connsiteY15" fmla="*/ 5568 h 124382"/>
                <a:gd name="connsiteX16" fmla="*/ 26623 w 71739"/>
                <a:gd name="connsiteY16" fmla="*/ 119702 h 124382"/>
                <a:gd name="connsiteX17" fmla="*/ 12984 w 71739"/>
                <a:gd name="connsiteY17" fmla="*/ 101681 h 124382"/>
                <a:gd name="connsiteX18" fmla="*/ 19538 w 71739"/>
                <a:gd name="connsiteY18" fmla="*/ 69172 h 124382"/>
                <a:gd name="connsiteX19" fmla="*/ 23966 w 71739"/>
                <a:gd name="connsiteY19" fmla="*/ 61575 h 124382"/>
                <a:gd name="connsiteX20" fmla="*/ 45045 w 71739"/>
                <a:gd name="connsiteY20" fmla="*/ 49914 h 124382"/>
                <a:gd name="connsiteX21" fmla="*/ 57976 w 71739"/>
                <a:gd name="connsiteY21" fmla="*/ 67052 h 124382"/>
                <a:gd name="connsiteX22" fmla="*/ 48765 w 71739"/>
                <a:gd name="connsiteY22" fmla="*/ 102565 h 124382"/>
                <a:gd name="connsiteX23" fmla="*/ 26623 w 71739"/>
                <a:gd name="connsiteY23" fmla="*/ 119702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739" h="124382">
                  <a:moveTo>
                    <a:pt x="35480" y="5568"/>
                  </a:moveTo>
                  <a:cubicBezTo>
                    <a:pt x="35657" y="5214"/>
                    <a:pt x="36189" y="2917"/>
                    <a:pt x="36189" y="2741"/>
                  </a:cubicBezTo>
                  <a:cubicBezTo>
                    <a:pt x="36189" y="1857"/>
                    <a:pt x="35480" y="267"/>
                    <a:pt x="33354" y="267"/>
                  </a:cubicBezTo>
                  <a:cubicBezTo>
                    <a:pt x="29812" y="267"/>
                    <a:pt x="15109" y="1681"/>
                    <a:pt x="10681" y="2034"/>
                  </a:cubicBezTo>
                  <a:cubicBezTo>
                    <a:pt x="9264" y="2211"/>
                    <a:pt x="6784" y="2387"/>
                    <a:pt x="6784" y="6098"/>
                  </a:cubicBezTo>
                  <a:cubicBezTo>
                    <a:pt x="6784" y="8571"/>
                    <a:pt x="9264" y="8571"/>
                    <a:pt x="11390" y="8571"/>
                  </a:cubicBezTo>
                  <a:cubicBezTo>
                    <a:pt x="19892" y="8571"/>
                    <a:pt x="19892" y="9808"/>
                    <a:pt x="19892" y="11221"/>
                  </a:cubicBezTo>
                  <a:cubicBezTo>
                    <a:pt x="19892" y="12458"/>
                    <a:pt x="18121" y="19525"/>
                    <a:pt x="17058" y="23589"/>
                  </a:cubicBezTo>
                  <a:lnTo>
                    <a:pt x="12984" y="39843"/>
                  </a:lnTo>
                  <a:cubicBezTo>
                    <a:pt x="11390" y="45850"/>
                    <a:pt x="1647" y="84543"/>
                    <a:pt x="1293" y="86840"/>
                  </a:cubicBezTo>
                  <a:cubicBezTo>
                    <a:pt x="407" y="91080"/>
                    <a:pt x="407" y="93377"/>
                    <a:pt x="407" y="95497"/>
                  </a:cubicBezTo>
                  <a:cubicBezTo>
                    <a:pt x="407" y="113342"/>
                    <a:pt x="11744" y="124649"/>
                    <a:pt x="26446" y="124649"/>
                  </a:cubicBezTo>
                  <a:cubicBezTo>
                    <a:pt x="48588" y="124649"/>
                    <a:pt x="72147" y="100621"/>
                    <a:pt x="72147" y="74473"/>
                  </a:cubicBezTo>
                  <a:cubicBezTo>
                    <a:pt x="72147" y="53801"/>
                    <a:pt x="57799" y="44967"/>
                    <a:pt x="45577" y="44967"/>
                  </a:cubicBezTo>
                  <a:cubicBezTo>
                    <a:pt x="36366" y="44967"/>
                    <a:pt x="28572" y="50091"/>
                    <a:pt x="23258" y="54684"/>
                  </a:cubicBezTo>
                  <a:lnTo>
                    <a:pt x="35480" y="5568"/>
                  </a:lnTo>
                  <a:close/>
                  <a:moveTo>
                    <a:pt x="26623" y="119702"/>
                  </a:moveTo>
                  <a:cubicBezTo>
                    <a:pt x="17944" y="119702"/>
                    <a:pt x="12984" y="112105"/>
                    <a:pt x="12984" y="101681"/>
                  </a:cubicBezTo>
                  <a:cubicBezTo>
                    <a:pt x="12984" y="95144"/>
                    <a:pt x="14578" y="89137"/>
                    <a:pt x="19538" y="69172"/>
                  </a:cubicBezTo>
                  <a:cubicBezTo>
                    <a:pt x="20601" y="65815"/>
                    <a:pt x="20601" y="65462"/>
                    <a:pt x="23966" y="61575"/>
                  </a:cubicBezTo>
                  <a:cubicBezTo>
                    <a:pt x="30697" y="53801"/>
                    <a:pt x="38668" y="49914"/>
                    <a:pt x="45045" y="49914"/>
                  </a:cubicBezTo>
                  <a:cubicBezTo>
                    <a:pt x="51954" y="49914"/>
                    <a:pt x="57976" y="55038"/>
                    <a:pt x="57976" y="67052"/>
                  </a:cubicBezTo>
                  <a:cubicBezTo>
                    <a:pt x="57976" y="74296"/>
                    <a:pt x="54079" y="92317"/>
                    <a:pt x="48765" y="102565"/>
                  </a:cubicBezTo>
                  <a:cubicBezTo>
                    <a:pt x="44514" y="111222"/>
                    <a:pt x="35657" y="119702"/>
                    <a:pt x="26623" y="119702"/>
                  </a:cubicBezTo>
                  <a:close/>
                </a:path>
              </a:pathLst>
            </a:custGeom>
            <a:solidFill>
              <a:srgbClr val="000000"/>
            </a:solidFill>
            <a:ln w="25400"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id="{ED7FE306-24FF-B0D5-3E33-9E8A824E89F6}"/>
                </a:ext>
              </a:extLst>
            </p:cNvPr>
            <p:cNvSpPr/>
            <p:nvPr>
              <p:custDataLst>
                <p:tags r:id="rId567"/>
              </p:custDataLst>
            </p:nvPr>
          </p:nvSpPr>
          <p:spPr>
            <a:xfrm>
              <a:off x="12981533" y="9232740"/>
              <a:ext cx="90339" cy="79682"/>
            </a:xfrm>
            <a:custGeom>
              <a:avLst/>
              <a:gdLst>
                <a:gd name="connsiteX0" fmla="*/ 64357 w 90339"/>
                <a:gd name="connsiteY0" fmla="*/ 10691 h 79682"/>
                <a:gd name="connsiteX1" fmla="*/ 46112 w 90339"/>
                <a:gd name="connsiteY1" fmla="*/ 267 h 79682"/>
                <a:gd name="connsiteX2" fmla="*/ 411 w 90339"/>
                <a:gd name="connsiteY2" fmla="*/ 50621 h 79682"/>
                <a:gd name="connsiteX3" fmla="*/ 27158 w 90339"/>
                <a:gd name="connsiteY3" fmla="*/ 79950 h 79682"/>
                <a:gd name="connsiteX4" fmla="*/ 52311 w 90339"/>
                <a:gd name="connsiteY4" fmla="*/ 67582 h 79682"/>
                <a:gd name="connsiteX5" fmla="*/ 70556 w 90339"/>
                <a:gd name="connsiteY5" fmla="*/ 79950 h 79682"/>
                <a:gd name="connsiteX6" fmla="*/ 84550 w 90339"/>
                <a:gd name="connsiteY6" fmla="*/ 70586 h 79682"/>
                <a:gd name="connsiteX7" fmla="*/ 90750 w 90339"/>
                <a:gd name="connsiteY7" fmla="*/ 52918 h 79682"/>
                <a:gd name="connsiteX8" fmla="*/ 87916 w 90339"/>
                <a:gd name="connsiteY8" fmla="*/ 50621 h 79682"/>
                <a:gd name="connsiteX9" fmla="*/ 84019 w 90339"/>
                <a:gd name="connsiteY9" fmla="*/ 56098 h 79682"/>
                <a:gd name="connsiteX10" fmla="*/ 71088 w 90339"/>
                <a:gd name="connsiteY10" fmla="*/ 75003 h 79682"/>
                <a:gd name="connsiteX11" fmla="*/ 65242 w 90339"/>
                <a:gd name="connsiteY11" fmla="*/ 66345 h 79682"/>
                <a:gd name="connsiteX12" fmla="*/ 67899 w 90339"/>
                <a:gd name="connsiteY12" fmla="*/ 52388 h 79682"/>
                <a:gd name="connsiteX13" fmla="*/ 71796 w 90339"/>
                <a:gd name="connsiteY13" fmla="*/ 36486 h 79682"/>
                <a:gd name="connsiteX14" fmla="*/ 75339 w 90339"/>
                <a:gd name="connsiteY14" fmla="*/ 23059 h 79682"/>
                <a:gd name="connsiteX15" fmla="*/ 78528 w 90339"/>
                <a:gd name="connsiteY15" fmla="*/ 9278 h 79682"/>
                <a:gd name="connsiteX16" fmla="*/ 72505 w 90339"/>
                <a:gd name="connsiteY16" fmla="*/ 3624 h 79682"/>
                <a:gd name="connsiteX17" fmla="*/ 64357 w 90339"/>
                <a:gd name="connsiteY17" fmla="*/ 10691 h 79682"/>
                <a:gd name="connsiteX18" fmla="*/ 53020 w 90339"/>
                <a:gd name="connsiteY18" fmla="*/ 56098 h 79682"/>
                <a:gd name="connsiteX19" fmla="*/ 43986 w 90339"/>
                <a:gd name="connsiteY19" fmla="*/ 67935 h 79682"/>
                <a:gd name="connsiteX20" fmla="*/ 27690 w 90339"/>
                <a:gd name="connsiteY20" fmla="*/ 75003 h 79682"/>
                <a:gd name="connsiteX21" fmla="*/ 14759 w 90339"/>
                <a:gd name="connsiteY21" fmla="*/ 57865 h 79682"/>
                <a:gd name="connsiteX22" fmla="*/ 23970 w 90339"/>
                <a:gd name="connsiteY22" fmla="*/ 21999 h 79682"/>
                <a:gd name="connsiteX23" fmla="*/ 46112 w 90339"/>
                <a:gd name="connsiteY23" fmla="*/ 5214 h 79682"/>
                <a:gd name="connsiteX24" fmla="*/ 61877 w 90339"/>
                <a:gd name="connsiteY24" fmla="*/ 20585 h 79682"/>
                <a:gd name="connsiteX25" fmla="*/ 61345 w 90339"/>
                <a:gd name="connsiteY25" fmla="*/ 23059 h 79682"/>
                <a:gd name="connsiteX26" fmla="*/ 53020 w 90339"/>
                <a:gd name="connsiteY26" fmla="*/ 56098 h 7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0339" h="79682">
                  <a:moveTo>
                    <a:pt x="64357" y="10691"/>
                  </a:moveTo>
                  <a:cubicBezTo>
                    <a:pt x="60637" y="4861"/>
                    <a:pt x="54614" y="267"/>
                    <a:pt x="46112" y="267"/>
                  </a:cubicBezTo>
                  <a:cubicBezTo>
                    <a:pt x="23438" y="267"/>
                    <a:pt x="411" y="25179"/>
                    <a:pt x="411" y="50621"/>
                  </a:cubicBezTo>
                  <a:cubicBezTo>
                    <a:pt x="411" y="67759"/>
                    <a:pt x="11924" y="79950"/>
                    <a:pt x="27158" y="79950"/>
                  </a:cubicBezTo>
                  <a:cubicBezTo>
                    <a:pt x="36723" y="79950"/>
                    <a:pt x="45226" y="74473"/>
                    <a:pt x="52311" y="67582"/>
                  </a:cubicBezTo>
                  <a:cubicBezTo>
                    <a:pt x="55677" y="78183"/>
                    <a:pt x="65951" y="79950"/>
                    <a:pt x="70556" y="79950"/>
                  </a:cubicBezTo>
                  <a:cubicBezTo>
                    <a:pt x="76933" y="79950"/>
                    <a:pt x="81362" y="76063"/>
                    <a:pt x="84550" y="70586"/>
                  </a:cubicBezTo>
                  <a:cubicBezTo>
                    <a:pt x="88447" y="63695"/>
                    <a:pt x="90750" y="53624"/>
                    <a:pt x="90750" y="52918"/>
                  </a:cubicBezTo>
                  <a:cubicBezTo>
                    <a:pt x="90750" y="50621"/>
                    <a:pt x="88447" y="50621"/>
                    <a:pt x="87916" y="50621"/>
                  </a:cubicBezTo>
                  <a:cubicBezTo>
                    <a:pt x="85436" y="50621"/>
                    <a:pt x="85259" y="51328"/>
                    <a:pt x="84019" y="56098"/>
                  </a:cubicBezTo>
                  <a:cubicBezTo>
                    <a:pt x="81893" y="64578"/>
                    <a:pt x="78528" y="75003"/>
                    <a:pt x="71088" y="75003"/>
                  </a:cubicBezTo>
                  <a:cubicBezTo>
                    <a:pt x="66482" y="75003"/>
                    <a:pt x="65242" y="71116"/>
                    <a:pt x="65242" y="66345"/>
                  </a:cubicBezTo>
                  <a:cubicBezTo>
                    <a:pt x="65242" y="63342"/>
                    <a:pt x="66659" y="56981"/>
                    <a:pt x="67899" y="52388"/>
                  </a:cubicBezTo>
                  <a:cubicBezTo>
                    <a:pt x="69139" y="47617"/>
                    <a:pt x="70911" y="40373"/>
                    <a:pt x="71796" y="36486"/>
                  </a:cubicBezTo>
                  <a:lnTo>
                    <a:pt x="75339" y="23059"/>
                  </a:lnTo>
                  <a:cubicBezTo>
                    <a:pt x="76402" y="18465"/>
                    <a:pt x="78528" y="10161"/>
                    <a:pt x="78528" y="9278"/>
                  </a:cubicBezTo>
                  <a:cubicBezTo>
                    <a:pt x="78528" y="5391"/>
                    <a:pt x="75339" y="3624"/>
                    <a:pt x="72505" y="3624"/>
                  </a:cubicBezTo>
                  <a:cubicBezTo>
                    <a:pt x="69494" y="3624"/>
                    <a:pt x="65419" y="5744"/>
                    <a:pt x="64357" y="10691"/>
                  </a:cubicBezTo>
                  <a:close/>
                  <a:moveTo>
                    <a:pt x="53020" y="56098"/>
                  </a:moveTo>
                  <a:cubicBezTo>
                    <a:pt x="51780" y="61045"/>
                    <a:pt x="47883" y="64578"/>
                    <a:pt x="43986" y="67935"/>
                  </a:cubicBezTo>
                  <a:cubicBezTo>
                    <a:pt x="42392" y="69349"/>
                    <a:pt x="35306" y="75003"/>
                    <a:pt x="27690" y="75003"/>
                  </a:cubicBezTo>
                  <a:cubicBezTo>
                    <a:pt x="21136" y="75003"/>
                    <a:pt x="14759" y="70409"/>
                    <a:pt x="14759" y="57865"/>
                  </a:cubicBezTo>
                  <a:cubicBezTo>
                    <a:pt x="14759" y="48501"/>
                    <a:pt x="19896" y="29066"/>
                    <a:pt x="23970" y="21999"/>
                  </a:cubicBezTo>
                  <a:cubicBezTo>
                    <a:pt x="32118" y="7864"/>
                    <a:pt x="41152" y="5214"/>
                    <a:pt x="46112" y="5214"/>
                  </a:cubicBezTo>
                  <a:cubicBezTo>
                    <a:pt x="58511" y="5214"/>
                    <a:pt x="61877" y="18642"/>
                    <a:pt x="61877" y="20585"/>
                  </a:cubicBezTo>
                  <a:cubicBezTo>
                    <a:pt x="61877" y="21292"/>
                    <a:pt x="61522" y="22529"/>
                    <a:pt x="61345" y="23059"/>
                  </a:cubicBezTo>
                  <a:lnTo>
                    <a:pt x="53020" y="56098"/>
                  </a:lnTo>
                  <a:close/>
                </a:path>
              </a:pathLst>
            </a:custGeom>
            <a:solidFill>
              <a:srgbClr val="000000"/>
            </a:solidFill>
            <a:ln w="25400"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id="{FEB42B03-A07C-65EB-4368-9DC5FB2077FA}"/>
                </a:ext>
              </a:extLst>
            </p:cNvPr>
            <p:cNvSpPr/>
            <p:nvPr>
              <p:custDataLst>
                <p:tags r:id="rId568"/>
              </p:custDataLst>
            </p:nvPr>
          </p:nvSpPr>
          <p:spPr>
            <a:xfrm>
              <a:off x="13091297" y="9188040"/>
              <a:ext cx="91047" cy="124382"/>
            </a:xfrm>
            <a:custGeom>
              <a:avLst/>
              <a:gdLst>
                <a:gd name="connsiteX0" fmla="*/ 90754 w 91047"/>
                <a:gd name="connsiteY0" fmla="*/ 5568 h 124382"/>
                <a:gd name="connsiteX1" fmla="*/ 91463 w 91047"/>
                <a:gd name="connsiteY1" fmla="*/ 2741 h 124382"/>
                <a:gd name="connsiteX2" fmla="*/ 88629 w 91047"/>
                <a:gd name="connsiteY2" fmla="*/ 267 h 124382"/>
                <a:gd name="connsiteX3" fmla="*/ 65955 w 91047"/>
                <a:gd name="connsiteY3" fmla="*/ 2034 h 124382"/>
                <a:gd name="connsiteX4" fmla="*/ 62058 w 91047"/>
                <a:gd name="connsiteY4" fmla="*/ 6098 h 124382"/>
                <a:gd name="connsiteX5" fmla="*/ 66664 w 91047"/>
                <a:gd name="connsiteY5" fmla="*/ 8571 h 124382"/>
                <a:gd name="connsiteX6" fmla="*/ 75166 w 91047"/>
                <a:gd name="connsiteY6" fmla="*/ 11221 h 124382"/>
                <a:gd name="connsiteX7" fmla="*/ 74458 w 91047"/>
                <a:gd name="connsiteY7" fmla="*/ 15108 h 124382"/>
                <a:gd name="connsiteX8" fmla="*/ 64361 w 91047"/>
                <a:gd name="connsiteY8" fmla="*/ 55391 h 124382"/>
                <a:gd name="connsiteX9" fmla="*/ 46116 w 91047"/>
                <a:gd name="connsiteY9" fmla="*/ 44967 h 124382"/>
                <a:gd name="connsiteX10" fmla="*/ 415 w 91047"/>
                <a:gd name="connsiteY10" fmla="*/ 95321 h 124382"/>
                <a:gd name="connsiteX11" fmla="*/ 27162 w 91047"/>
                <a:gd name="connsiteY11" fmla="*/ 124649 h 124382"/>
                <a:gd name="connsiteX12" fmla="*/ 52316 w 91047"/>
                <a:gd name="connsiteY12" fmla="*/ 112282 h 124382"/>
                <a:gd name="connsiteX13" fmla="*/ 70561 w 91047"/>
                <a:gd name="connsiteY13" fmla="*/ 124649 h 124382"/>
                <a:gd name="connsiteX14" fmla="*/ 84554 w 91047"/>
                <a:gd name="connsiteY14" fmla="*/ 115285 h 124382"/>
                <a:gd name="connsiteX15" fmla="*/ 90754 w 91047"/>
                <a:gd name="connsiteY15" fmla="*/ 97618 h 124382"/>
                <a:gd name="connsiteX16" fmla="*/ 87920 w 91047"/>
                <a:gd name="connsiteY16" fmla="*/ 95321 h 124382"/>
                <a:gd name="connsiteX17" fmla="*/ 84023 w 91047"/>
                <a:gd name="connsiteY17" fmla="*/ 100798 h 124382"/>
                <a:gd name="connsiteX18" fmla="*/ 71092 w 91047"/>
                <a:gd name="connsiteY18" fmla="*/ 119702 h 124382"/>
                <a:gd name="connsiteX19" fmla="*/ 65247 w 91047"/>
                <a:gd name="connsiteY19" fmla="*/ 111045 h 124382"/>
                <a:gd name="connsiteX20" fmla="*/ 66132 w 91047"/>
                <a:gd name="connsiteY20" fmla="*/ 103801 h 124382"/>
                <a:gd name="connsiteX21" fmla="*/ 90754 w 91047"/>
                <a:gd name="connsiteY21" fmla="*/ 5568 h 124382"/>
                <a:gd name="connsiteX22" fmla="*/ 53024 w 91047"/>
                <a:gd name="connsiteY22" fmla="*/ 100798 h 124382"/>
                <a:gd name="connsiteX23" fmla="*/ 43990 w 91047"/>
                <a:gd name="connsiteY23" fmla="*/ 112635 h 124382"/>
                <a:gd name="connsiteX24" fmla="*/ 27694 w 91047"/>
                <a:gd name="connsiteY24" fmla="*/ 119702 h 124382"/>
                <a:gd name="connsiteX25" fmla="*/ 14763 w 91047"/>
                <a:gd name="connsiteY25" fmla="*/ 102565 h 124382"/>
                <a:gd name="connsiteX26" fmla="*/ 23974 w 91047"/>
                <a:gd name="connsiteY26" fmla="*/ 66699 h 124382"/>
                <a:gd name="connsiteX27" fmla="*/ 46116 w 91047"/>
                <a:gd name="connsiteY27" fmla="*/ 49914 h 124382"/>
                <a:gd name="connsiteX28" fmla="*/ 61881 w 91047"/>
                <a:gd name="connsiteY28" fmla="*/ 65285 h 124382"/>
                <a:gd name="connsiteX29" fmla="*/ 61350 w 91047"/>
                <a:gd name="connsiteY29" fmla="*/ 67759 h 124382"/>
                <a:gd name="connsiteX30" fmla="*/ 53024 w 91047"/>
                <a:gd name="connsiteY30" fmla="*/ 100798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24382">
                  <a:moveTo>
                    <a:pt x="90754" y="5568"/>
                  </a:moveTo>
                  <a:cubicBezTo>
                    <a:pt x="90931" y="5214"/>
                    <a:pt x="91463" y="2917"/>
                    <a:pt x="91463" y="2741"/>
                  </a:cubicBezTo>
                  <a:cubicBezTo>
                    <a:pt x="91463" y="1857"/>
                    <a:pt x="90754" y="267"/>
                    <a:pt x="88629" y="267"/>
                  </a:cubicBezTo>
                  <a:cubicBezTo>
                    <a:pt x="85086" y="267"/>
                    <a:pt x="70384" y="1681"/>
                    <a:pt x="65955" y="2034"/>
                  </a:cubicBezTo>
                  <a:cubicBezTo>
                    <a:pt x="64538" y="2211"/>
                    <a:pt x="62058" y="2387"/>
                    <a:pt x="62058" y="6098"/>
                  </a:cubicBezTo>
                  <a:cubicBezTo>
                    <a:pt x="62058" y="8571"/>
                    <a:pt x="64538" y="8571"/>
                    <a:pt x="66664" y="8571"/>
                  </a:cubicBezTo>
                  <a:cubicBezTo>
                    <a:pt x="75166" y="8571"/>
                    <a:pt x="75166" y="9808"/>
                    <a:pt x="75166" y="11221"/>
                  </a:cubicBezTo>
                  <a:cubicBezTo>
                    <a:pt x="75166" y="12458"/>
                    <a:pt x="74812" y="13518"/>
                    <a:pt x="74458" y="15108"/>
                  </a:cubicBezTo>
                  <a:lnTo>
                    <a:pt x="64361" y="55391"/>
                  </a:lnTo>
                  <a:cubicBezTo>
                    <a:pt x="60641" y="49561"/>
                    <a:pt x="54619" y="44967"/>
                    <a:pt x="46116" y="44967"/>
                  </a:cubicBezTo>
                  <a:cubicBezTo>
                    <a:pt x="23443" y="44967"/>
                    <a:pt x="415" y="69879"/>
                    <a:pt x="415" y="95321"/>
                  </a:cubicBezTo>
                  <a:cubicBezTo>
                    <a:pt x="415" y="112459"/>
                    <a:pt x="11929" y="124649"/>
                    <a:pt x="27162" y="124649"/>
                  </a:cubicBezTo>
                  <a:cubicBezTo>
                    <a:pt x="36728" y="124649"/>
                    <a:pt x="45230" y="119172"/>
                    <a:pt x="52316" y="112282"/>
                  </a:cubicBezTo>
                  <a:cubicBezTo>
                    <a:pt x="55681" y="122883"/>
                    <a:pt x="65955" y="124649"/>
                    <a:pt x="70561" y="124649"/>
                  </a:cubicBezTo>
                  <a:cubicBezTo>
                    <a:pt x="76938" y="124649"/>
                    <a:pt x="81366" y="120762"/>
                    <a:pt x="84554" y="115285"/>
                  </a:cubicBezTo>
                  <a:cubicBezTo>
                    <a:pt x="88451" y="108395"/>
                    <a:pt x="90754" y="98324"/>
                    <a:pt x="90754" y="97618"/>
                  </a:cubicBezTo>
                  <a:cubicBezTo>
                    <a:pt x="90754" y="95321"/>
                    <a:pt x="88451" y="95321"/>
                    <a:pt x="87920" y="95321"/>
                  </a:cubicBezTo>
                  <a:cubicBezTo>
                    <a:pt x="85440" y="95321"/>
                    <a:pt x="85263" y="96027"/>
                    <a:pt x="84023" y="100798"/>
                  </a:cubicBezTo>
                  <a:cubicBezTo>
                    <a:pt x="81897" y="109278"/>
                    <a:pt x="78532" y="119702"/>
                    <a:pt x="71092" y="119702"/>
                  </a:cubicBezTo>
                  <a:cubicBezTo>
                    <a:pt x="66487" y="119702"/>
                    <a:pt x="65247" y="115815"/>
                    <a:pt x="65247" y="111045"/>
                  </a:cubicBezTo>
                  <a:cubicBezTo>
                    <a:pt x="65247" y="107688"/>
                    <a:pt x="65601" y="106098"/>
                    <a:pt x="66132" y="103801"/>
                  </a:cubicBezTo>
                  <a:lnTo>
                    <a:pt x="90754" y="5568"/>
                  </a:lnTo>
                  <a:close/>
                  <a:moveTo>
                    <a:pt x="53024" y="100798"/>
                  </a:moveTo>
                  <a:cubicBezTo>
                    <a:pt x="51784" y="105745"/>
                    <a:pt x="47887" y="109278"/>
                    <a:pt x="43990" y="112635"/>
                  </a:cubicBezTo>
                  <a:cubicBezTo>
                    <a:pt x="42396" y="114049"/>
                    <a:pt x="35311" y="119702"/>
                    <a:pt x="27694" y="119702"/>
                  </a:cubicBezTo>
                  <a:cubicBezTo>
                    <a:pt x="21140" y="119702"/>
                    <a:pt x="14763" y="115109"/>
                    <a:pt x="14763" y="102565"/>
                  </a:cubicBezTo>
                  <a:cubicBezTo>
                    <a:pt x="14763" y="93201"/>
                    <a:pt x="19900" y="73766"/>
                    <a:pt x="23974" y="66699"/>
                  </a:cubicBezTo>
                  <a:cubicBezTo>
                    <a:pt x="32122" y="52564"/>
                    <a:pt x="41156" y="49914"/>
                    <a:pt x="46116" y="49914"/>
                  </a:cubicBezTo>
                  <a:cubicBezTo>
                    <a:pt x="58516" y="49914"/>
                    <a:pt x="61881" y="63342"/>
                    <a:pt x="61881" y="65285"/>
                  </a:cubicBezTo>
                  <a:cubicBezTo>
                    <a:pt x="61881" y="65992"/>
                    <a:pt x="61527" y="67229"/>
                    <a:pt x="61350" y="67759"/>
                  </a:cubicBezTo>
                  <a:lnTo>
                    <a:pt x="53024" y="100798"/>
                  </a:lnTo>
                  <a:close/>
                </a:path>
              </a:pathLst>
            </a:custGeom>
            <a:solidFill>
              <a:srgbClr val="000000"/>
            </a:solidFill>
            <a:ln w="25400" cap="flat">
              <a:noFill/>
              <a:prstDash val="solid"/>
              <a:miter/>
            </a:ln>
          </p:spPr>
          <p:txBody>
            <a:bodyPr rtlCol="0" anchor="ctr"/>
            <a:lstStyle/>
            <a:p>
              <a:endParaRPr lang="en-US"/>
            </a:p>
          </p:txBody>
        </p:sp>
      </p:grpSp>
      <p:sp>
        <p:nvSpPr>
          <p:cNvPr id="642" name="TextBox 641">
            <a:extLst>
              <a:ext uri="{FF2B5EF4-FFF2-40B4-BE49-F238E27FC236}">
                <a16:creationId xmlns:a16="http://schemas.microsoft.com/office/drawing/2014/main" id="{0944FCD8-0B79-6C5B-19D0-45D8F3A9E29E}"/>
              </a:ext>
            </a:extLst>
          </p:cNvPr>
          <p:cNvSpPr txBox="1"/>
          <p:nvPr/>
        </p:nvSpPr>
        <p:spPr>
          <a:xfrm>
            <a:off x="5932339" y="968635"/>
            <a:ext cx="6189092" cy="1323439"/>
          </a:xfrm>
          <a:prstGeom prst="rect">
            <a:avLst/>
          </a:prstGeom>
          <a:noFill/>
          <a:ln>
            <a:solidFill>
              <a:srgbClr val="5F246D"/>
            </a:solidFill>
          </a:ln>
        </p:spPr>
        <p:txBody>
          <a:bodyPr wrap="square" rtlCol="0">
            <a:spAutoFit/>
          </a:bodyPr>
          <a:lstStyle/>
          <a:p>
            <a:pPr algn="l"/>
            <a:r>
              <a:rPr lang="en-US" sz="2000" dirty="0">
                <a:solidFill>
                  <a:srgbClr val="5F246D"/>
                </a:solidFill>
              </a:rPr>
              <a:t>Observation 1: </a:t>
            </a:r>
          </a:p>
          <a:p>
            <a:pPr lvl="1"/>
            <a:r>
              <a:rPr lang="en-US" sz="2000" dirty="0">
                <a:solidFill>
                  <a:srgbClr val="5F246D"/>
                </a:solidFill>
              </a:rPr>
              <a:t>the V’s view in the good branch does not change </a:t>
            </a:r>
          </a:p>
          <a:p>
            <a:pPr lvl="1"/>
            <a:r>
              <a:rPr lang="en-US" sz="2000" dirty="0">
                <a:solidFill>
                  <a:srgbClr val="5F246D"/>
                </a:solidFill>
              </a:rPr>
              <a:t>(or,     “commutes” with       )</a:t>
            </a:r>
          </a:p>
          <a:p>
            <a:pPr lvl="1"/>
            <a:r>
              <a:rPr lang="en-US" sz="2000" dirty="0">
                <a:solidFill>
                  <a:srgbClr val="5F246D"/>
                </a:solidFill>
              </a:rPr>
              <a:t>(or, rewinding “didn’t” happen for the good branch!)</a:t>
            </a:r>
          </a:p>
        </p:txBody>
      </p:sp>
      <p:sp>
        <p:nvSpPr>
          <p:cNvPr id="643" name="Rectangle 642">
            <a:extLst>
              <a:ext uri="{FF2B5EF4-FFF2-40B4-BE49-F238E27FC236}">
                <a16:creationId xmlns:a16="http://schemas.microsoft.com/office/drawing/2014/main" id="{AB5E1983-D17E-5898-A271-768CB49B9EAE}"/>
              </a:ext>
            </a:extLst>
          </p:cNvPr>
          <p:cNvSpPr/>
          <p:nvPr/>
        </p:nvSpPr>
        <p:spPr>
          <a:xfrm>
            <a:off x="1362514" y="1883543"/>
            <a:ext cx="3232008" cy="395700"/>
          </a:xfrm>
          <a:prstGeom prst="rect">
            <a:avLst/>
          </a:prstGeom>
          <a:noFill/>
          <a:ln w="9525" cap="flat" cmpd="sng" algn="ctr">
            <a:solidFill>
              <a:srgbClr val="C00000"/>
            </a:solidFill>
            <a:prstDash val="solid"/>
            <a:round/>
            <a:headEnd type="none" w="med" len="med"/>
            <a:tailEnd type="none" w="med" len="med"/>
          </a:ln>
          <a:effectLst>
            <a:glow rad="63500">
              <a:srgbClr val="C00000">
                <a:alpha val="40000"/>
              </a:srgbClr>
            </a:glo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644" name="Rectangle 643">
            <a:extLst>
              <a:ext uri="{FF2B5EF4-FFF2-40B4-BE49-F238E27FC236}">
                <a16:creationId xmlns:a16="http://schemas.microsoft.com/office/drawing/2014/main" id="{B5B8D9EA-9BB3-F535-0DCB-057A6F59318A}"/>
              </a:ext>
            </a:extLst>
          </p:cNvPr>
          <p:cNvSpPr/>
          <p:nvPr/>
        </p:nvSpPr>
        <p:spPr>
          <a:xfrm>
            <a:off x="5253593" y="1883543"/>
            <a:ext cx="458029" cy="395700"/>
          </a:xfrm>
          <a:prstGeom prst="rect">
            <a:avLst/>
          </a:prstGeom>
          <a:noFill/>
          <a:ln w="9525" cap="flat" cmpd="sng" algn="ctr">
            <a:solidFill>
              <a:srgbClr val="C00000"/>
            </a:solidFill>
            <a:prstDash val="solid"/>
            <a:round/>
            <a:headEnd type="none" w="med" len="med"/>
            <a:tailEnd type="none" w="med" len="med"/>
          </a:ln>
          <a:effectLst>
            <a:glow rad="63500">
              <a:srgbClr val="C00000">
                <a:alpha val="40000"/>
              </a:srgbClr>
            </a:glo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645" name="Rectangle 644">
            <a:extLst>
              <a:ext uri="{FF2B5EF4-FFF2-40B4-BE49-F238E27FC236}">
                <a16:creationId xmlns:a16="http://schemas.microsoft.com/office/drawing/2014/main" id="{3BA69F4F-7360-4FC4-995C-375F274DE5FA}"/>
              </a:ext>
            </a:extLst>
          </p:cNvPr>
          <p:cNvSpPr/>
          <p:nvPr/>
        </p:nvSpPr>
        <p:spPr>
          <a:xfrm>
            <a:off x="4662762" y="5513366"/>
            <a:ext cx="458029" cy="395700"/>
          </a:xfrm>
          <a:prstGeom prst="rect">
            <a:avLst/>
          </a:prstGeom>
          <a:noFill/>
          <a:ln w="9525" cap="flat" cmpd="sng" algn="ctr">
            <a:solidFill>
              <a:srgbClr val="C00000"/>
            </a:solidFill>
            <a:prstDash val="solid"/>
            <a:round/>
            <a:headEnd type="none" w="med" len="med"/>
            <a:tailEnd type="none" w="med" len="med"/>
          </a:ln>
          <a:effectLst>
            <a:glow rad="63500">
              <a:srgbClr val="C00000">
                <a:alpha val="40000"/>
              </a:srgbClr>
            </a:glo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646" name="Rectangle 645">
            <a:extLst>
              <a:ext uri="{FF2B5EF4-FFF2-40B4-BE49-F238E27FC236}">
                <a16:creationId xmlns:a16="http://schemas.microsoft.com/office/drawing/2014/main" id="{EDE4CA33-27B0-E003-9F90-98EE97BDC9C9}"/>
              </a:ext>
            </a:extLst>
          </p:cNvPr>
          <p:cNvSpPr/>
          <p:nvPr/>
        </p:nvSpPr>
        <p:spPr>
          <a:xfrm>
            <a:off x="749161" y="5526878"/>
            <a:ext cx="3232008" cy="395700"/>
          </a:xfrm>
          <a:prstGeom prst="rect">
            <a:avLst/>
          </a:prstGeom>
          <a:noFill/>
          <a:ln w="9525" cap="flat" cmpd="sng" algn="ctr">
            <a:solidFill>
              <a:srgbClr val="C00000"/>
            </a:solidFill>
            <a:prstDash val="solid"/>
            <a:round/>
            <a:headEnd type="none" w="med" len="med"/>
            <a:tailEnd type="none" w="med" len="med"/>
          </a:ln>
          <a:effectLst>
            <a:glow rad="63500">
              <a:srgbClr val="C00000">
                <a:alpha val="40000"/>
              </a:srgbClr>
            </a:glo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nvGrpSpPr>
          <p:cNvPr id="769" name="Group 768" descr="\documentclass{article}&#10;\usepackage{amsmath}&#10;\pagestyle{empty}&#10;&#10;\input{Macros.tex}&#10;&#10;\begin{document}&#10;&#10;&#10;$\tilde{V}^\dagger$&#10;&#10;\end{document}" title="IguanaTex Shape Display">
            <a:extLst>
              <a:ext uri="{FF2B5EF4-FFF2-40B4-BE49-F238E27FC236}">
                <a16:creationId xmlns:a16="http://schemas.microsoft.com/office/drawing/2014/main" id="{850C598C-3616-62B5-108E-05D029622435}"/>
              </a:ext>
            </a:extLst>
          </p:cNvPr>
          <p:cNvGrpSpPr>
            <a:grpSpLocks noChangeAspect="1"/>
          </p:cNvGrpSpPr>
          <p:nvPr>
            <p:custDataLst>
              <p:tags r:id="rId2"/>
            </p:custDataLst>
          </p:nvPr>
        </p:nvGrpSpPr>
        <p:grpSpPr>
          <a:xfrm>
            <a:off x="9042685" y="1635808"/>
            <a:ext cx="268719" cy="245929"/>
            <a:chOff x="4502664" y="3853863"/>
            <a:chExt cx="268855" cy="245929"/>
          </a:xfrm>
          <a:solidFill>
            <a:srgbClr val="5F246D"/>
          </a:solidFill>
        </p:grpSpPr>
        <p:sp>
          <p:nvSpPr>
            <p:cNvPr id="766" name="Freeform: Shape 765">
              <a:extLst>
                <a:ext uri="{FF2B5EF4-FFF2-40B4-BE49-F238E27FC236}">
                  <a16:creationId xmlns:a16="http://schemas.microsoft.com/office/drawing/2014/main" id="{9445D1D4-C5B3-4B4D-B182-A7B2591710C3}"/>
                </a:ext>
              </a:extLst>
            </p:cNvPr>
            <p:cNvSpPr/>
            <p:nvPr>
              <p:custDataLst>
                <p:tags r:id="rId25"/>
              </p:custDataLst>
            </p:nvPr>
          </p:nvSpPr>
          <p:spPr>
            <a:xfrm>
              <a:off x="4520124" y="3853863"/>
              <a:ext cx="140443" cy="28126"/>
            </a:xfrm>
            <a:custGeom>
              <a:avLst/>
              <a:gdLst>
                <a:gd name="connsiteX0" fmla="*/ 136979 w 140443"/>
                <a:gd name="connsiteY0" fmla="*/ 60 h 28126"/>
                <a:gd name="connsiteX1" fmla="*/ 98262 w 140443"/>
                <a:gd name="connsiteY1" fmla="*/ 17578 h 28126"/>
                <a:gd name="connsiteX2" fmla="*/ 71944 w 140443"/>
                <a:gd name="connsiteY2" fmla="*/ 8449 h 28126"/>
                <a:gd name="connsiteX3" fmla="*/ 46639 w 140443"/>
                <a:gd name="connsiteY3" fmla="*/ 60 h 28126"/>
                <a:gd name="connsiteX4" fmla="*/ 28167 w 140443"/>
                <a:gd name="connsiteY4" fmla="*/ 4501 h 28126"/>
                <a:gd name="connsiteX5" fmla="*/ 13743 w 140443"/>
                <a:gd name="connsiteY5" fmla="*/ 13137 h 28126"/>
                <a:gd name="connsiteX6" fmla="*/ 78 w 140443"/>
                <a:gd name="connsiteY6" fmla="*/ 23993 h 28126"/>
                <a:gd name="connsiteX7" fmla="*/ 3621 w 140443"/>
                <a:gd name="connsiteY7" fmla="*/ 28187 h 28126"/>
                <a:gd name="connsiteX8" fmla="*/ 42337 w 140443"/>
                <a:gd name="connsiteY8" fmla="*/ 10669 h 28126"/>
                <a:gd name="connsiteX9" fmla="*/ 68655 w 140443"/>
                <a:gd name="connsiteY9" fmla="*/ 19798 h 28126"/>
                <a:gd name="connsiteX10" fmla="*/ 93960 w 140443"/>
                <a:gd name="connsiteY10" fmla="*/ 28187 h 28126"/>
                <a:gd name="connsiteX11" fmla="*/ 112433 w 140443"/>
                <a:gd name="connsiteY11" fmla="*/ 23746 h 28126"/>
                <a:gd name="connsiteX12" fmla="*/ 126857 w 140443"/>
                <a:gd name="connsiteY12" fmla="*/ 15110 h 28126"/>
                <a:gd name="connsiteX13" fmla="*/ 140521 w 140443"/>
                <a:gd name="connsiteY13" fmla="*/ 4255 h 28126"/>
                <a:gd name="connsiteX14" fmla="*/ 136979 w 140443"/>
                <a:gd name="connsiteY14" fmla="*/ 60 h 2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443" h="28126">
                  <a:moveTo>
                    <a:pt x="136979" y="60"/>
                  </a:moveTo>
                  <a:cubicBezTo>
                    <a:pt x="124579" y="10176"/>
                    <a:pt x="111167" y="17578"/>
                    <a:pt x="98262" y="17578"/>
                  </a:cubicBezTo>
                  <a:cubicBezTo>
                    <a:pt x="88140" y="17578"/>
                    <a:pt x="80801" y="13383"/>
                    <a:pt x="71944" y="8449"/>
                  </a:cubicBezTo>
                  <a:cubicBezTo>
                    <a:pt x="64606" y="4255"/>
                    <a:pt x="56761" y="60"/>
                    <a:pt x="46639" y="60"/>
                  </a:cubicBezTo>
                  <a:cubicBezTo>
                    <a:pt x="40313" y="60"/>
                    <a:pt x="33734" y="2034"/>
                    <a:pt x="28167" y="4501"/>
                  </a:cubicBezTo>
                  <a:cubicBezTo>
                    <a:pt x="23106" y="6969"/>
                    <a:pt x="18045" y="9683"/>
                    <a:pt x="13743" y="13137"/>
                  </a:cubicBezTo>
                  <a:lnTo>
                    <a:pt x="78" y="23993"/>
                  </a:lnTo>
                  <a:lnTo>
                    <a:pt x="3621" y="28187"/>
                  </a:lnTo>
                  <a:cubicBezTo>
                    <a:pt x="16020" y="18071"/>
                    <a:pt x="29432" y="10669"/>
                    <a:pt x="42337" y="10669"/>
                  </a:cubicBezTo>
                  <a:cubicBezTo>
                    <a:pt x="52460" y="10669"/>
                    <a:pt x="59798" y="14864"/>
                    <a:pt x="68655" y="19798"/>
                  </a:cubicBezTo>
                  <a:cubicBezTo>
                    <a:pt x="75993" y="23993"/>
                    <a:pt x="83838" y="28187"/>
                    <a:pt x="93960" y="28187"/>
                  </a:cubicBezTo>
                  <a:cubicBezTo>
                    <a:pt x="100286" y="28187"/>
                    <a:pt x="106866" y="26213"/>
                    <a:pt x="112433" y="23746"/>
                  </a:cubicBezTo>
                  <a:cubicBezTo>
                    <a:pt x="117494" y="21279"/>
                    <a:pt x="122555" y="18565"/>
                    <a:pt x="126857" y="15110"/>
                  </a:cubicBezTo>
                  <a:lnTo>
                    <a:pt x="140521" y="4255"/>
                  </a:lnTo>
                  <a:lnTo>
                    <a:pt x="136979" y="60"/>
                  </a:lnTo>
                  <a:close/>
                </a:path>
              </a:pathLst>
            </a:custGeom>
            <a:grpFill/>
            <a:ln w="25400" cap="flat">
              <a:noFill/>
              <a:prstDash val="solid"/>
              <a:miter/>
            </a:ln>
          </p:spPr>
          <p:txBody>
            <a:bodyPr rtlCol="0" anchor="ctr"/>
            <a:lstStyle/>
            <a:p>
              <a:endParaRPr lang="en-US"/>
            </a:p>
          </p:txBody>
        </p:sp>
        <p:sp>
          <p:nvSpPr>
            <p:cNvPr id="767" name="Freeform: Shape 766">
              <a:extLst>
                <a:ext uri="{FF2B5EF4-FFF2-40B4-BE49-F238E27FC236}">
                  <a16:creationId xmlns:a16="http://schemas.microsoft.com/office/drawing/2014/main" id="{B6BE31FC-15D2-233A-71AE-37D5B865D117}"/>
                </a:ext>
              </a:extLst>
            </p:cNvPr>
            <p:cNvSpPr/>
            <p:nvPr>
              <p:custDataLst>
                <p:tags r:id="rId26"/>
              </p:custDataLst>
            </p:nvPr>
          </p:nvSpPr>
          <p:spPr>
            <a:xfrm>
              <a:off x="4502664" y="3925852"/>
              <a:ext cx="180425" cy="173940"/>
            </a:xfrm>
            <a:custGeom>
              <a:avLst/>
              <a:gdLst>
                <a:gd name="connsiteX0" fmla="*/ 144822 w 180425"/>
                <a:gd name="connsiteY0" fmla="*/ 28189 h 173940"/>
                <a:gd name="connsiteX1" fmla="*/ 177212 w 180425"/>
                <a:gd name="connsiteY1" fmla="*/ 7711 h 173940"/>
                <a:gd name="connsiteX2" fmla="*/ 180502 w 180425"/>
                <a:gd name="connsiteY2" fmla="*/ 3023 h 173940"/>
                <a:gd name="connsiteX3" fmla="*/ 177212 w 180425"/>
                <a:gd name="connsiteY3" fmla="*/ 63 h 173940"/>
                <a:gd name="connsiteX4" fmla="*/ 156462 w 180425"/>
                <a:gd name="connsiteY4" fmla="*/ 803 h 173940"/>
                <a:gd name="connsiteX5" fmla="*/ 131410 w 180425"/>
                <a:gd name="connsiteY5" fmla="*/ 63 h 173940"/>
                <a:gd name="connsiteX6" fmla="*/ 126602 w 180425"/>
                <a:gd name="connsiteY6" fmla="*/ 4751 h 173940"/>
                <a:gd name="connsiteX7" fmla="*/ 130651 w 180425"/>
                <a:gd name="connsiteY7" fmla="*/ 7711 h 173940"/>
                <a:gd name="connsiteX8" fmla="*/ 142291 w 180425"/>
                <a:gd name="connsiteY8" fmla="*/ 15853 h 173940"/>
                <a:gd name="connsiteX9" fmla="*/ 138496 w 180425"/>
                <a:gd name="connsiteY9" fmla="*/ 25229 h 173940"/>
                <a:gd name="connsiteX10" fmla="*/ 60809 w 180425"/>
                <a:gd name="connsiteY10" fmla="*/ 145630 h 173940"/>
                <a:gd name="connsiteX11" fmla="*/ 43601 w 180425"/>
                <a:gd name="connsiteY11" fmla="*/ 15113 h 173940"/>
                <a:gd name="connsiteX12" fmla="*/ 61062 w 180425"/>
                <a:gd name="connsiteY12" fmla="*/ 7711 h 173940"/>
                <a:gd name="connsiteX13" fmla="*/ 67388 w 180425"/>
                <a:gd name="connsiteY13" fmla="*/ 2777 h 173940"/>
                <a:gd name="connsiteX14" fmla="*/ 63846 w 180425"/>
                <a:gd name="connsiteY14" fmla="*/ 63 h 173940"/>
                <a:gd name="connsiteX15" fmla="*/ 32467 w 180425"/>
                <a:gd name="connsiteY15" fmla="*/ 803 h 173940"/>
                <a:gd name="connsiteX16" fmla="*/ 18549 w 180425"/>
                <a:gd name="connsiteY16" fmla="*/ 556 h 173940"/>
                <a:gd name="connsiteX17" fmla="*/ 4885 w 180425"/>
                <a:gd name="connsiteY17" fmla="*/ 63 h 173940"/>
                <a:gd name="connsiteX18" fmla="*/ 77 w 180425"/>
                <a:gd name="connsiteY18" fmla="*/ 4751 h 173940"/>
                <a:gd name="connsiteX19" fmla="*/ 6403 w 180425"/>
                <a:gd name="connsiteY19" fmla="*/ 7711 h 173940"/>
                <a:gd name="connsiteX20" fmla="*/ 21586 w 180425"/>
                <a:gd name="connsiteY20" fmla="*/ 16100 h 173940"/>
                <a:gd name="connsiteX21" fmla="*/ 41577 w 180425"/>
                <a:gd name="connsiteY21" fmla="*/ 168329 h 173940"/>
                <a:gd name="connsiteX22" fmla="*/ 46638 w 180425"/>
                <a:gd name="connsiteY22" fmla="*/ 174004 h 173940"/>
                <a:gd name="connsiteX23" fmla="*/ 53724 w 180425"/>
                <a:gd name="connsiteY23" fmla="*/ 169563 h 173940"/>
                <a:gd name="connsiteX24" fmla="*/ 144822 w 180425"/>
                <a:gd name="connsiteY24" fmla="*/ 28189 h 17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3940">
                  <a:moveTo>
                    <a:pt x="144822" y="28189"/>
                  </a:moveTo>
                  <a:cubicBezTo>
                    <a:pt x="157221" y="8945"/>
                    <a:pt x="167850" y="8205"/>
                    <a:pt x="177212" y="7711"/>
                  </a:cubicBezTo>
                  <a:cubicBezTo>
                    <a:pt x="180249" y="7465"/>
                    <a:pt x="180502" y="3270"/>
                    <a:pt x="180502" y="3023"/>
                  </a:cubicBezTo>
                  <a:cubicBezTo>
                    <a:pt x="180502" y="1050"/>
                    <a:pt x="179237" y="63"/>
                    <a:pt x="177212" y="63"/>
                  </a:cubicBezTo>
                  <a:cubicBezTo>
                    <a:pt x="170633" y="63"/>
                    <a:pt x="163295" y="803"/>
                    <a:pt x="156462" y="803"/>
                  </a:cubicBezTo>
                  <a:cubicBezTo>
                    <a:pt x="148112" y="803"/>
                    <a:pt x="139508" y="63"/>
                    <a:pt x="131410" y="63"/>
                  </a:cubicBezTo>
                  <a:cubicBezTo>
                    <a:pt x="129892" y="63"/>
                    <a:pt x="126602" y="63"/>
                    <a:pt x="126602" y="4751"/>
                  </a:cubicBezTo>
                  <a:cubicBezTo>
                    <a:pt x="126602" y="7465"/>
                    <a:pt x="128880" y="7711"/>
                    <a:pt x="130651" y="7711"/>
                  </a:cubicBezTo>
                  <a:cubicBezTo>
                    <a:pt x="137483" y="8205"/>
                    <a:pt x="142291" y="10672"/>
                    <a:pt x="142291" y="15853"/>
                  </a:cubicBezTo>
                  <a:cubicBezTo>
                    <a:pt x="142291" y="19554"/>
                    <a:pt x="138496" y="24982"/>
                    <a:pt x="138496" y="25229"/>
                  </a:cubicBezTo>
                  <a:lnTo>
                    <a:pt x="60809" y="145630"/>
                  </a:lnTo>
                  <a:lnTo>
                    <a:pt x="43601" y="15113"/>
                  </a:lnTo>
                  <a:cubicBezTo>
                    <a:pt x="43601" y="10919"/>
                    <a:pt x="49422" y="7711"/>
                    <a:pt x="61062" y="7711"/>
                  </a:cubicBezTo>
                  <a:cubicBezTo>
                    <a:pt x="64605" y="7711"/>
                    <a:pt x="67388" y="7711"/>
                    <a:pt x="67388" y="2777"/>
                  </a:cubicBezTo>
                  <a:cubicBezTo>
                    <a:pt x="67388" y="556"/>
                    <a:pt x="65364" y="63"/>
                    <a:pt x="63846" y="63"/>
                  </a:cubicBezTo>
                  <a:cubicBezTo>
                    <a:pt x="53724" y="63"/>
                    <a:pt x="42842" y="803"/>
                    <a:pt x="32467" y="803"/>
                  </a:cubicBezTo>
                  <a:cubicBezTo>
                    <a:pt x="27912" y="803"/>
                    <a:pt x="23104" y="556"/>
                    <a:pt x="18549" y="556"/>
                  </a:cubicBezTo>
                  <a:cubicBezTo>
                    <a:pt x="13995" y="556"/>
                    <a:pt x="9187" y="63"/>
                    <a:pt x="4885" y="63"/>
                  </a:cubicBezTo>
                  <a:cubicBezTo>
                    <a:pt x="3113" y="63"/>
                    <a:pt x="77" y="63"/>
                    <a:pt x="77" y="4751"/>
                  </a:cubicBezTo>
                  <a:cubicBezTo>
                    <a:pt x="77" y="7711"/>
                    <a:pt x="2354" y="7711"/>
                    <a:pt x="6403" y="7711"/>
                  </a:cubicBezTo>
                  <a:cubicBezTo>
                    <a:pt x="20574" y="7711"/>
                    <a:pt x="20827" y="9932"/>
                    <a:pt x="21586" y="16100"/>
                  </a:cubicBezTo>
                  <a:lnTo>
                    <a:pt x="41577" y="168329"/>
                  </a:lnTo>
                  <a:cubicBezTo>
                    <a:pt x="42336" y="173264"/>
                    <a:pt x="43348" y="174004"/>
                    <a:pt x="46638" y="174004"/>
                  </a:cubicBezTo>
                  <a:cubicBezTo>
                    <a:pt x="50687" y="174004"/>
                    <a:pt x="51699" y="172770"/>
                    <a:pt x="53724" y="169563"/>
                  </a:cubicBezTo>
                  <a:lnTo>
                    <a:pt x="144822" y="28189"/>
                  </a:lnTo>
                  <a:close/>
                </a:path>
              </a:pathLst>
            </a:custGeom>
            <a:grpFill/>
            <a:ln w="25400" cap="flat">
              <a:noFill/>
              <a:prstDash val="solid"/>
              <a:miter/>
            </a:ln>
          </p:spPr>
          <p:txBody>
            <a:bodyPr rtlCol="0" anchor="ctr"/>
            <a:lstStyle/>
            <a:p>
              <a:endParaRPr lang="en-US"/>
            </a:p>
          </p:txBody>
        </p:sp>
        <p:sp>
          <p:nvSpPr>
            <p:cNvPr id="768" name="Freeform: Shape 767">
              <a:extLst>
                <a:ext uri="{FF2B5EF4-FFF2-40B4-BE49-F238E27FC236}">
                  <a16:creationId xmlns:a16="http://schemas.microsoft.com/office/drawing/2014/main" id="{420DE88B-6121-9F14-21BE-474FAFF2EEA2}"/>
                </a:ext>
              </a:extLst>
            </p:cNvPr>
            <p:cNvSpPr/>
            <p:nvPr>
              <p:custDataLst>
                <p:tags r:id="rId27"/>
              </p:custDataLst>
            </p:nvPr>
          </p:nvSpPr>
          <p:spPr>
            <a:xfrm>
              <a:off x="4705979" y="3883244"/>
              <a:ext cx="65540" cy="158545"/>
            </a:xfrm>
            <a:custGeom>
              <a:avLst/>
              <a:gdLst>
                <a:gd name="connsiteX0" fmla="*/ 34980 w 65540"/>
                <a:gd name="connsiteY0" fmla="*/ 49453 h 158545"/>
                <a:gd name="connsiteX1" fmla="*/ 44723 w 65540"/>
                <a:gd name="connsiteY1" fmla="*/ 51353 h 158545"/>
                <a:gd name="connsiteX2" fmla="*/ 58008 w 65540"/>
                <a:gd name="connsiteY2" fmla="*/ 53944 h 158545"/>
                <a:gd name="connsiteX3" fmla="*/ 65625 w 65540"/>
                <a:gd name="connsiteY3" fmla="*/ 47208 h 158545"/>
                <a:gd name="connsiteX4" fmla="*/ 58008 w 65540"/>
                <a:gd name="connsiteY4" fmla="*/ 40473 h 158545"/>
                <a:gd name="connsiteX5" fmla="*/ 44723 w 65540"/>
                <a:gd name="connsiteY5" fmla="*/ 43063 h 158545"/>
                <a:gd name="connsiteX6" fmla="*/ 34980 w 65540"/>
                <a:gd name="connsiteY6" fmla="*/ 44963 h 158545"/>
                <a:gd name="connsiteX7" fmla="*/ 37460 w 65540"/>
                <a:gd name="connsiteY7" fmla="*/ 26311 h 158545"/>
                <a:gd name="connsiteX8" fmla="*/ 39763 w 65540"/>
                <a:gd name="connsiteY8" fmla="*/ 8004 h 158545"/>
                <a:gd name="connsiteX9" fmla="*/ 32855 w 65540"/>
                <a:gd name="connsiteY9" fmla="*/ 59 h 158545"/>
                <a:gd name="connsiteX10" fmla="*/ 25947 w 65540"/>
                <a:gd name="connsiteY10" fmla="*/ 8004 h 158545"/>
                <a:gd name="connsiteX11" fmla="*/ 28426 w 65540"/>
                <a:gd name="connsiteY11" fmla="*/ 28210 h 158545"/>
                <a:gd name="connsiteX12" fmla="*/ 30729 w 65540"/>
                <a:gd name="connsiteY12" fmla="*/ 44963 h 158545"/>
                <a:gd name="connsiteX13" fmla="*/ 20987 w 65540"/>
                <a:gd name="connsiteY13" fmla="*/ 43063 h 158545"/>
                <a:gd name="connsiteX14" fmla="*/ 7702 w 65540"/>
                <a:gd name="connsiteY14" fmla="*/ 40473 h 158545"/>
                <a:gd name="connsiteX15" fmla="*/ 85 w 65540"/>
                <a:gd name="connsiteY15" fmla="*/ 47208 h 158545"/>
                <a:gd name="connsiteX16" fmla="*/ 7702 w 65540"/>
                <a:gd name="connsiteY16" fmla="*/ 53944 h 158545"/>
                <a:gd name="connsiteX17" fmla="*/ 20987 w 65540"/>
                <a:gd name="connsiteY17" fmla="*/ 51353 h 158545"/>
                <a:gd name="connsiteX18" fmla="*/ 30729 w 65540"/>
                <a:gd name="connsiteY18" fmla="*/ 49453 h 158545"/>
                <a:gd name="connsiteX19" fmla="*/ 28249 w 65540"/>
                <a:gd name="connsiteY19" fmla="*/ 62925 h 158545"/>
                <a:gd name="connsiteX20" fmla="*/ 25947 w 65540"/>
                <a:gd name="connsiteY20" fmla="*/ 83822 h 158545"/>
                <a:gd name="connsiteX21" fmla="*/ 29844 w 65540"/>
                <a:gd name="connsiteY21" fmla="*/ 156014 h 158545"/>
                <a:gd name="connsiteX22" fmla="*/ 32855 w 65540"/>
                <a:gd name="connsiteY22" fmla="*/ 158604 h 158545"/>
                <a:gd name="connsiteX23" fmla="*/ 36043 w 65540"/>
                <a:gd name="connsiteY23" fmla="*/ 155150 h 158545"/>
                <a:gd name="connsiteX24" fmla="*/ 38169 w 65540"/>
                <a:gd name="connsiteY24" fmla="*/ 129417 h 158545"/>
                <a:gd name="connsiteX25" fmla="*/ 39763 w 65540"/>
                <a:gd name="connsiteY25" fmla="*/ 83822 h 158545"/>
                <a:gd name="connsiteX26" fmla="*/ 37283 w 65540"/>
                <a:gd name="connsiteY26" fmla="*/ 62579 h 158545"/>
                <a:gd name="connsiteX27" fmla="*/ 34980 w 65540"/>
                <a:gd name="connsiteY27" fmla="*/ 49453 h 15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540" h="158545">
                  <a:moveTo>
                    <a:pt x="34980" y="49453"/>
                  </a:moveTo>
                  <a:cubicBezTo>
                    <a:pt x="37638" y="49799"/>
                    <a:pt x="39409" y="49972"/>
                    <a:pt x="44723" y="51353"/>
                  </a:cubicBezTo>
                  <a:cubicBezTo>
                    <a:pt x="50391" y="52908"/>
                    <a:pt x="54643" y="53944"/>
                    <a:pt x="58008" y="53944"/>
                  </a:cubicBezTo>
                  <a:cubicBezTo>
                    <a:pt x="64916" y="53944"/>
                    <a:pt x="65625" y="48763"/>
                    <a:pt x="65625" y="47208"/>
                  </a:cubicBezTo>
                  <a:cubicBezTo>
                    <a:pt x="65625" y="45827"/>
                    <a:pt x="64916" y="40473"/>
                    <a:pt x="58008" y="40473"/>
                  </a:cubicBezTo>
                  <a:cubicBezTo>
                    <a:pt x="54643" y="40473"/>
                    <a:pt x="50391" y="41509"/>
                    <a:pt x="44723" y="43063"/>
                  </a:cubicBezTo>
                  <a:cubicBezTo>
                    <a:pt x="39409" y="44445"/>
                    <a:pt x="37638" y="44618"/>
                    <a:pt x="34980" y="44963"/>
                  </a:cubicBezTo>
                  <a:cubicBezTo>
                    <a:pt x="35335" y="38918"/>
                    <a:pt x="36575" y="31665"/>
                    <a:pt x="37460" y="26311"/>
                  </a:cubicBezTo>
                  <a:cubicBezTo>
                    <a:pt x="38169" y="22857"/>
                    <a:pt x="39763" y="14048"/>
                    <a:pt x="39763" y="8004"/>
                  </a:cubicBezTo>
                  <a:cubicBezTo>
                    <a:pt x="39763" y="2822"/>
                    <a:pt x="37283" y="59"/>
                    <a:pt x="32855" y="59"/>
                  </a:cubicBezTo>
                  <a:cubicBezTo>
                    <a:pt x="29135" y="59"/>
                    <a:pt x="25947" y="1959"/>
                    <a:pt x="25947" y="8004"/>
                  </a:cubicBezTo>
                  <a:cubicBezTo>
                    <a:pt x="25947" y="13703"/>
                    <a:pt x="27364" y="22338"/>
                    <a:pt x="28426" y="28210"/>
                  </a:cubicBezTo>
                  <a:cubicBezTo>
                    <a:pt x="28781" y="30110"/>
                    <a:pt x="30375" y="38573"/>
                    <a:pt x="30729" y="44963"/>
                  </a:cubicBezTo>
                  <a:cubicBezTo>
                    <a:pt x="28072" y="44618"/>
                    <a:pt x="26301" y="44445"/>
                    <a:pt x="20987" y="43063"/>
                  </a:cubicBezTo>
                  <a:cubicBezTo>
                    <a:pt x="15318" y="41509"/>
                    <a:pt x="11067" y="40473"/>
                    <a:pt x="7702" y="40473"/>
                  </a:cubicBezTo>
                  <a:cubicBezTo>
                    <a:pt x="793" y="40473"/>
                    <a:pt x="85" y="45654"/>
                    <a:pt x="85" y="47208"/>
                  </a:cubicBezTo>
                  <a:cubicBezTo>
                    <a:pt x="85" y="48590"/>
                    <a:pt x="793" y="53944"/>
                    <a:pt x="7702" y="53944"/>
                  </a:cubicBezTo>
                  <a:cubicBezTo>
                    <a:pt x="11067" y="53944"/>
                    <a:pt x="15318" y="52908"/>
                    <a:pt x="20987" y="51353"/>
                  </a:cubicBezTo>
                  <a:cubicBezTo>
                    <a:pt x="26301" y="49972"/>
                    <a:pt x="28072" y="49799"/>
                    <a:pt x="30729" y="49453"/>
                  </a:cubicBezTo>
                  <a:cubicBezTo>
                    <a:pt x="30375" y="53771"/>
                    <a:pt x="29135" y="59298"/>
                    <a:pt x="28249" y="62925"/>
                  </a:cubicBezTo>
                  <a:cubicBezTo>
                    <a:pt x="25947" y="73632"/>
                    <a:pt x="25947" y="74841"/>
                    <a:pt x="25947" y="83822"/>
                  </a:cubicBezTo>
                  <a:cubicBezTo>
                    <a:pt x="25947" y="117155"/>
                    <a:pt x="29312" y="152560"/>
                    <a:pt x="29844" y="156014"/>
                  </a:cubicBezTo>
                  <a:cubicBezTo>
                    <a:pt x="30021" y="157568"/>
                    <a:pt x="30375" y="158604"/>
                    <a:pt x="32855" y="158604"/>
                  </a:cubicBezTo>
                  <a:cubicBezTo>
                    <a:pt x="35512" y="158604"/>
                    <a:pt x="35689" y="157568"/>
                    <a:pt x="36043" y="155150"/>
                  </a:cubicBezTo>
                  <a:cubicBezTo>
                    <a:pt x="36043" y="154978"/>
                    <a:pt x="37460" y="139952"/>
                    <a:pt x="38169" y="129417"/>
                  </a:cubicBezTo>
                  <a:cubicBezTo>
                    <a:pt x="39055" y="114219"/>
                    <a:pt x="39763" y="99020"/>
                    <a:pt x="39763" y="83822"/>
                  </a:cubicBezTo>
                  <a:cubicBezTo>
                    <a:pt x="39763" y="74841"/>
                    <a:pt x="39763" y="73632"/>
                    <a:pt x="37283" y="62579"/>
                  </a:cubicBezTo>
                  <a:cubicBezTo>
                    <a:pt x="36929" y="60679"/>
                    <a:pt x="35335" y="53771"/>
                    <a:pt x="34980" y="49453"/>
                  </a:cubicBezTo>
                  <a:close/>
                </a:path>
              </a:pathLst>
            </a:custGeom>
            <a:grpFill/>
            <a:ln w="25400" cap="flat">
              <a:noFill/>
              <a:prstDash val="solid"/>
              <a:miter/>
            </a:ln>
          </p:spPr>
          <p:txBody>
            <a:bodyPr rtlCol="0" anchor="ctr"/>
            <a:lstStyle/>
            <a:p>
              <a:endParaRPr lang="en-US"/>
            </a:p>
          </p:txBody>
        </p:sp>
      </p:grpSp>
      <p:sp>
        <p:nvSpPr>
          <p:cNvPr id="787" name="Graphic 785">
            <a:extLst>
              <a:ext uri="{FF2B5EF4-FFF2-40B4-BE49-F238E27FC236}">
                <a16:creationId xmlns:a16="http://schemas.microsoft.com/office/drawing/2014/main" id="{7DECF18F-6FBE-0A9E-CDC9-969204F5C09E}"/>
              </a:ext>
            </a:extLst>
          </p:cNvPr>
          <p:cNvSpPr>
            <a:spLocks noChangeAspect="1"/>
          </p:cNvSpPr>
          <p:nvPr>
            <p:custDataLst>
              <p:tags r:id="rId3"/>
            </p:custDataLst>
          </p:nvPr>
        </p:nvSpPr>
        <p:spPr>
          <a:xfrm>
            <a:off x="6950101" y="1706146"/>
            <a:ext cx="144626" cy="177397"/>
          </a:xfrm>
          <a:custGeom>
            <a:avLst/>
            <a:gdLst>
              <a:gd name="connsiteX0" fmla="*/ 144777 w 144700"/>
              <a:gd name="connsiteY0" fmla="*/ 2503 h 177397"/>
              <a:gd name="connsiteX1" fmla="*/ 142093 w 144700"/>
              <a:gd name="connsiteY1" fmla="*/ 63 h 177397"/>
              <a:gd name="connsiteX2" fmla="*/ 137700 w 144700"/>
              <a:gd name="connsiteY2" fmla="*/ 3723 h 177397"/>
              <a:gd name="connsiteX3" fmla="*/ 125988 w 144700"/>
              <a:gd name="connsiteY3" fmla="*/ 17632 h 177397"/>
              <a:gd name="connsiteX4" fmla="*/ 91094 w 144700"/>
              <a:gd name="connsiteY4" fmla="*/ 63 h 177397"/>
              <a:gd name="connsiteX5" fmla="*/ 30822 w 144700"/>
              <a:gd name="connsiteY5" fmla="*/ 57650 h 177397"/>
              <a:gd name="connsiteX6" fmla="*/ 56200 w 144700"/>
              <a:gd name="connsiteY6" fmla="*/ 92300 h 177397"/>
              <a:gd name="connsiteX7" fmla="*/ 82309 w 144700"/>
              <a:gd name="connsiteY7" fmla="*/ 99132 h 177397"/>
              <a:gd name="connsiteX8" fmla="*/ 104759 w 144700"/>
              <a:gd name="connsiteY8" fmla="*/ 124998 h 177397"/>
              <a:gd name="connsiteX9" fmla="*/ 60836 w 144700"/>
              <a:gd name="connsiteY9" fmla="*/ 169896 h 177397"/>
              <a:gd name="connsiteX10" fmla="*/ 18134 w 144700"/>
              <a:gd name="connsiteY10" fmla="*/ 134270 h 177397"/>
              <a:gd name="connsiteX11" fmla="*/ 19598 w 144700"/>
              <a:gd name="connsiteY11" fmla="*/ 121093 h 177397"/>
              <a:gd name="connsiteX12" fmla="*/ 20086 w 144700"/>
              <a:gd name="connsiteY12" fmla="*/ 119385 h 177397"/>
              <a:gd name="connsiteX13" fmla="*/ 17158 w 144700"/>
              <a:gd name="connsiteY13" fmla="*/ 116701 h 177397"/>
              <a:gd name="connsiteX14" fmla="*/ 14718 w 144700"/>
              <a:gd name="connsiteY14" fmla="*/ 117677 h 177397"/>
              <a:gd name="connsiteX15" fmla="*/ 77 w 144700"/>
              <a:gd name="connsiteY15" fmla="*/ 175020 h 177397"/>
              <a:gd name="connsiteX16" fmla="*/ 2761 w 144700"/>
              <a:gd name="connsiteY16" fmla="*/ 177461 h 177397"/>
              <a:gd name="connsiteX17" fmla="*/ 7153 w 144700"/>
              <a:gd name="connsiteY17" fmla="*/ 173800 h 177397"/>
              <a:gd name="connsiteX18" fmla="*/ 19110 w 144700"/>
              <a:gd name="connsiteY18" fmla="*/ 159892 h 177397"/>
              <a:gd name="connsiteX19" fmla="*/ 60348 w 144700"/>
              <a:gd name="connsiteY19" fmla="*/ 177461 h 177397"/>
              <a:gd name="connsiteX20" fmla="*/ 122327 w 144700"/>
              <a:gd name="connsiteY20" fmla="*/ 114749 h 177397"/>
              <a:gd name="connsiteX21" fmla="*/ 110371 w 144700"/>
              <a:gd name="connsiteY21" fmla="*/ 86200 h 177397"/>
              <a:gd name="connsiteX22" fmla="*/ 79381 w 144700"/>
              <a:gd name="connsiteY22" fmla="*/ 73999 h 177397"/>
              <a:gd name="connsiteX23" fmla="*/ 63032 w 144700"/>
              <a:gd name="connsiteY23" fmla="*/ 69607 h 177397"/>
              <a:gd name="connsiteX24" fmla="*/ 48147 w 144700"/>
              <a:gd name="connsiteY24" fmla="*/ 47401 h 177397"/>
              <a:gd name="connsiteX25" fmla="*/ 90850 w 144700"/>
              <a:gd name="connsiteY25" fmla="*/ 6895 h 177397"/>
              <a:gd name="connsiteX26" fmla="*/ 125988 w 144700"/>
              <a:gd name="connsiteY26" fmla="*/ 44717 h 177397"/>
              <a:gd name="connsiteX27" fmla="*/ 125012 w 144700"/>
              <a:gd name="connsiteY27" fmla="*/ 58382 h 177397"/>
              <a:gd name="connsiteX28" fmla="*/ 127940 w 144700"/>
              <a:gd name="connsiteY28" fmla="*/ 60822 h 177397"/>
              <a:gd name="connsiteX29" fmla="*/ 131600 w 144700"/>
              <a:gd name="connsiteY29" fmla="*/ 55942 h 177397"/>
              <a:gd name="connsiteX30" fmla="*/ 144777 w 144700"/>
              <a:gd name="connsiteY30" fmla="*/ 2503 h 17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700" h="177397">
                <a:moveTo>
                  <a:pt x="144777" y="2503"/>
                </a:moveTo>
                <a:cubicBezTo>
                  <a:pt x="144777" y="1771"/>
                  <a:pt x="144289" y="63"/>
                  <a:pt x="142093" y="63"/>
                </a:cubicBezTo>
                <a:cubicBezTo>
                  <a:pt x="140873" y="63"/>
                  <a:pt x="140629" y="307"/>
                  <a:pt x="137700" y="3723"/>
                </a:cubicBezTo>
                <a:lnTo>
                  <a:pt x="125988" y="17632"/>
                </a:lnTo>
                <a:cubicBezTo>
                  <a:pt x="119643" y="6163"/>
                  <a:pt x="106955" y="63"/>
                  <a:pt x="91094" y="63"/>
                </a:cubicBezTo>
                <a:cubicBezTo>
                  <a:pt x="60104" y="63"/>
                  <a:pt x="30822" y="28124"/>
                  <a:pt x="30822" y="57650"/>
                </a:cubicBezTo>
                <a:cubicBezTo>
                  <a:pt x="30822" y="77415"/>
                  <a:pt x="43755" y="88640"/>
                  <a:pt x="56200" y="92300"/>
                </a:cubicBezTo>
                <a:lnTo>
                  <a:pt x="82309" y="99132"/>
                </a:lnTo>
                <a:cubicBezTo>
                  <a:pt x="91338" y="101328"/>
                  <a:pt x="104759" y="104989"/>
                  <a:pt x="104759" y="124998"/>
                </a:cubicBezTo>
                <a:cubicBezTo>
                  <a:pt x="104759" y="146959"/>
                  <a:pt x="84749" y="169896"/>
                  <a:pt x="60836" y="169896"/>
                </a:cubicBezTo>
                <a:cubicBezTo>
                  <a:pt x="45219" y="169896"/>
                  <a:pt x="18134" y="164528"/>
                  <a:pt x="18134" y="134270"/>
                </a:cubicBezTo>
                <a:cubicBezTo>
                  <a:pt x="18134" y="128414"/>
                  <a:pt x="19354" y="122558"/>
                  <a:pt x="19598" y="121093"/>
                </a:cubicBezTo>
                <a:cubicBezTo>
                  <a:pt x="19842" y="120117"/>
                  <a:pt x="20086" y="119873"/>
                  <a:pt x="20086" y="119385"/>
                </a:cubicBezTo>
                <a:cubicBezTo>
                  <a:pt x="20086" y="116945"/>
                  <a:pt x="18378" y="116701"/>
                  <a:pt x="17158" y="116701"/>
                </a:cubicBezTo>
                <a:cubicBezTo>
                  <a:pt x="15938" y="116701"/>
                  <a:pt x="15450" y="116945"/>
                  <a:pt x="14718" y="117677"/>
                </a:cubicBezTo>
                <a:cubicBezTo>
                  <a:pt x="13741" y="118653"/>
                  <a:pt x="77" y="174288"/>
                  <a:pt x="77" y="175020"/>
                </a:cubicBezTo>
                <a:cubicBezTo>
                  <a:pt x="77" y="176485"/>
                  <a:pt x="1297" y="177461"/>
                  <a:pt x="2761" y="177461"/>
                </a:cubicBezTo>
                <a:cubicBezTo>
                  <a:pt x="3981" y="177461"/>
                  <a:pt x="4225" y="177217"/>
                  <a:pt x="7153" y="173800"/>
                </a:cubicBezTo>
                <a:lnTo>
                  <a:pt x="19110" y="159892"/>
                </a:lnTo>
                <a:cubicBezTo>
                  <a:pt x="29602" y="174044"/>
                  <a:pt x="46195" y="177461"/>
                  <a:pt x="60348" y="177461"/>
                </a:cubicBezTo>
                <a:cubicBezTo>
                  <a:pt x="93534" y="177461"/>
                  <a:pt x="122327" y="145007"/>
                  <a:pt x="122327" y="114749"/>
                </a:cubicBezTo>
                <a:cubicBezTo>
                  <a:pt x="122327" y="97912"/>
                  <a:pt x="114031" y="89616"/>
                  <a:pt x="110371" y="86200"/>
                </a:cubicBezTo>
                <a:cubicBezTo>
                  <a:pt x="104759" y="80587"/>
                  <a:pt x="101098" y="79611"/>
                  <a:pt x="79381" y="73999"/>
                </a:cubicBezTo>
                <a:cubicBezTo>
                  <a:pt x="74013" y="72535"/>
                  <a:pt x="65228" y="70095"/>
                  <a:pt x="63032" y="69607"/>
                </a:cubicBezTo>
                <a:cubicBezTo>
                  <a:pt x="56444" y="67410"/>
                  <a:pt x="48147" y="60334"/>
                  <a:pt x="48147" y="47401"/>
                </a:cubicBezTo>
                <a:cubicBezTo>
                  <a:pt x="48147" y="27636"/>
                  <a:pt x="67668" y="6895"/>
                  <a:pt x="90850" y="6895"/>
                </a:cubicBezTo>
                <a:cubicBezTo>
                  <a:pt x="111103" y="6895"/>
                  <a:pt x="125988" y="17388"/>
                  <a:pt x="125988" y="44717"/>
                </a:cubicBezTo>
                <a:cubicBezTo>
                  <a:pt x="125988" y="52526"/>
                  <a:pt x="125012" y="56918"/>
                  <a:pt x="125012" y="58382"/>
                </a:cubicBezTo>
                <a:cubicBezTo>
                  <a:pt x="125012" y="58626"/>
                  <a:pt x="125012" y="60822"/>
                  <a:pt x="127940" y="60822"/>
                </a:cubicBezTo>
                <a:cubicBezTo>
                  <a:pt x="130380" y="60822"/>
                  <a:pt x="130624" y="60090"/>
                  <a:pt x="131600" y="55942"/>
                </a:cubicBezTo>
                <a:lnTo>
                  <a:pt x="144777" y="2503"/>
                </a:lnTo>
                <a:close/>
              </a:path>
            </a:pathLst>
          </a:custGeom>
          <a:solidFill>
            <a:srgbClr val="5F246D"/>
          </a:solidFill>
          <a:ln w="24493" cap="flat">
            <a:noFill/>
            <a:prstDash val="solid"/>
            <a:miter/>
          </a:ln>
        </p:spPr>
        <p:txBody>
          <a:bodyPr rtlCol="0" anchor="ctr"/>
          <a:lstStyle/>
          <a:p>
            <a:endParaRPr lang="en-US"/>
          </a:p>
        </p:txBody>
      </p:sp>
      <p:grpSp>
        <p:nvGrpSpPr>
          <p:cNvPr id="26" name="Group 25" descr="\documentclass{article}&#10;\usepackage{amsmath}&#10;\pagestyle{empty}&#10;&#10;\input{Macros.tex}&#10;&#10;\begin{document}&#10;&#10;&#10;Assume $H(p_1, \ldots, p_k) = 1$&#10;&#10;\end{document}" title="IguanaTex Shape Display">
            <a:extLst>
              <a:ext uri="{FF2B5EF4-FFF2-40B4-BE49-F238E27FC236}">
                <a16:creationId xmlns:a16="http://schemas.microsoft.com/office/drawing/2014/main" id="{365B1D27-B157-94BD-AE83-D67A14887636}"/>
              </a:ext>
            </a:extLst>
          </p:cNvPr>
          <p:cNvGrpSpPr>
            <a:grpSpLocks noChangeAspect="1"/>
          </p:cNvGrpSpPr>
          <p:nvPr>
            <p:custDataLst>
              <p:tags r:id="rId4"/>
            </p:custDataLst>
          </p:nvPr>
        </p:nvGrpSpPr>
        <p:grpSpPr>
          <a:xfrm>
            <a:off x="749161" y="1247227"/>
            <a:ext cx="2836957" cy="246724"/>
            <a:chOff x="4483717" y="3909321"/>
            <a:chExt cx="2836957" cy="246724"/>
          </a:xfrm>
          <a:solidFill>
            <a:srgbClr val="5F246D"/>
          </a:solidFill>
        </p:grpSpPr>
        <p:sp>
          <p:nvSpPr>
            <p:cNvPr id="6" name="Freeform: Shape 5">
              <a:extLst>
                <a:ext uri="{FF2B5EF4-FFF2-40B4-BE49-F238E27FC236}">
                  <a16:creationId xmlns:a16="http://schemas.microsoft.com/office/drawing/2014/main" id="{CA4CC3A8-2A5D-E0E6-8257-334782F5B5D9}"/>
                </a:ext>
              </a:extLst>
            </p:cNvPr>
            <p:cNvSpPr/>
            <p:nvPr>
              <p:custDataLst>
                <p:tags r:id="rId5"/>
              </p:custDataLst>
            </p:nvPr>
          </p:nvSpPr>
          <p:spPr>
            <a:xfrm>
              <a:off x="4483717" y="3917710"/>
              <a:ext cx="172199" cy="176654"/>
            </a:xfrm>
            <a:custGeom>
              <a:avLst/>
              <a:gdLst>
                <a:gd name="connsiteX0" fmla="*/ 92084 w 172199"/>
                <a:gd name="connsiteY0" fmla="*/ 4997 h 176654"/>
                <a:gd name="connsiteX1" fmla="*/ 86302 w 172199"/>
                <a:gd name="connsiteY1" fmla="*/ 63 h 176654"/>
                <a:gd name="connsiteX2" fmla="*/ 80269 w 172199"/>
                <a:gd name="connsiteY2" fmla="*/ 4997 h 176654"/>
                <a:gd name="connsiteX3" fmla="*/ 28232 w 172199"/>
                <a:gd name="connsiteY3" fmla="*/ 152539 h 176654"/>
                <a:gd name="connsiteX4" fmla="*/ 77 w 172199"/>
                <a:gd name="connsiteY4" fmla="*/ 169069 h 176654"/>
                <a:gd name="connsiteX5" fmla="*/ 77 w 172199"/>
                <a:gd name="connsiteY5" fmla="*/ 176718 h 176654"/>
                <a:gd name="connsiteX6" fmla="*/ 25718 w 172199"/>
                <a:gd name="connsiteY6" fmla="*/ 175978 h 176654"/>
                <a:gd name="connsiteX7" fmla="*/ 54628 w 172199"/>
                <a:gd name="connsiteY7" fmla="*/ 176718 h 176654"/>
                <a:gd name="connsiteX8" fmla="*/ 54628 w 172199"/>
                <a:gd name="connsiteY8" fmla="*/ 169069 h 176654"/>
                <a:gd name="connsiteX9" fmla="*/ 35774 w 172199"/>
                <a:gd name="connsiteY9" fmla="*/ 156486 h 176654"/>
                <a:gd name="connsiteX10" fmla="*/ 36276 w 172199"/>
                <a:gd name="connsiteY10" fmla="*/ 152785 h 176654"/>
                <a:gd name="connsiteX11" fmla="*/ 47840 w 172199"/>
                <a:gd name="connsiteY11" fmla="*/ 120464 h 176654"/>
                <a:gd name="connsiteX12" fmla="*/ 109933 w 172199"/>
                <a:gd name="connsiteY12" fmla="*/ 120464 h 176654"/>
                <a:gd name="connsiteX13" fmla="*/ 123256 w 172199"/>
                <a:gd name="connsiteY13" fmla="*/ 158213 h 176654"/>
                <a:gd name="connsiteX14" fmla="*/ 124010 w 172199"/>
                <a:gd name="connsiteY14" fmla="*/ 161668 h 176654"/>
                <a:gd name="connsiteX15" fmla="*/ 103145 w 172199"/>
                <a:gd name="connsiteY15" fmla="*/ 169069 h 176654"/>
                <a:gd name="connsiteX16" fmla="*/ 103145 w 172199"/>
                <a:gd name="connsiteY16" fmla="*/ 176718 h 176654"/>
                <a:gd name="connsiteX17" fmla="*/ 139345 w 172199"/>
                <a:gd name="connsiteY17" fmla="*/ 175978 h 176654"/>
                <a:gd name="connsiteX18" fmla="*/ 172276 w 172199"/>
                <a:gd name="connsiteY18" fmla="*/ 176718 h 176654"/>
                <a:gd name="connsiteX19" fmla="*/ 172276 w 172199"/>
                <a:gd name="connsiteY19" fmla="*/ 169069 h 176654"/>
                <a:gd name="connsiteX20" fmla="*/ 167751 w 172199"/>
                <a:gd name="connsiteY20" fmla="*/ 169069 h 176654"/>
                <a:gd name="connsiteX21" fmla="*/ 146384 w 172199"/>
                <a:gd name="connsiteY21" fmla="*/ 159200 h 176654"/>
                <a:gd name="connsiteX22" fmla="*/ 92084 w 172199"/>
                <a:gd name="connsiteY22" fmla="*/ 4997 h 176654"/>
                <a:gd name="connsiteX23" fmla="*/ 78761 w 172199"/>
                <a:gd name="connsiteY23" fmla="*/ 32630 h 176654"/>
                <a:gd name="connsiteX24" fmla="*/ 107167 w 172199"/>
                <a:gd name="connsiteY24" fmla="*/ 112816 h 176654"/>
                <a:gd name="connsiteX25" fmla="*/ 50605 w 172199"/>
                <a:gd name="connsiteY25" fmla="*/ 112816 h 176654"/>
                <a:gd name="connsiteX26" fmla="*/ 78761 w 172199"/>
                <a:gd name="connsiteY26" fmla="*/ 32630 h 176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2199" h="176654">
                  <a:moveTo>
                    <a:pt x="92084" y="4997"/>
                  </a:moveTo>
                  <a:cubicBezTo>
                    <a:pt x="90827" y="1790"/>
                    <a:pt x="90324" y="63"/>
                    <a:pt x="86302" y="63"/>
                  </a:cubicBezTo>
                  <a:cubicBezTo>
                    <a:pt x="82280" y="63"/>
                    <a:pt x="81526" y="1543"/>
                    <a:pt x="80269" y="4997"/>
                  </a:cubicBezTo>
                  <a:lnTo>
                    <a:pt x="28232" y="152539"/>
                  </a:lnTo>
                  <a:cubicBezTo>
                    <a:pt x="23707" y="165122"/>
                    <a:pt x="13652" y="168823"/>
                    <a:pt x="77" y="169069"/>
                  </a:cubicBezTo>
                  <a:lnTo>
                    <a:pt x="77" y="176718"/>
                  </a:lnTo>
                  <a:cubicBezTo>
                    <a:pt x="5859" y="176471"/>
                    <a:pt x="16668" y="175978"/>
                    <a:pt x="25718" y="175978"/>
                  </a:cubicBezTo>
                  <a:cubicBezTo>
                    <a:pt x="33511" y="175978"/>
                    <a:pt x="46583" y="176471"/>
                    <a:pt x="54628" y="176718"/>
                  </a:cubicBezTo>
                  <a:lnTo>
                    <a:pt x="54628" y="169069"/>
                  </a:lnTo>
                  <a:cubicBezTo>
                    <a:pt x="42058" y="169069"/>
                    <a:pt x="35774" y="162901"/>
                    <a:pt x="35774" y="156486"/>
                  </a:cubicBezTo>
                  <a:cubicBezTo>
                    <a:pt x="35774" y="155746"/>
                    <a:pt x="36025" y="153279"/>
                    <a:pt x="36276" y="152785"/>
                  </a:cubicBezTo>
                  <a:lnTo>
                    <a:pt x="47840" y="120464"/>
                  </a:lnTo>
                  <a:lnTo>
                    <a:pt x="109933" y="120464"/>
                  </a:lnTo>
                  <a:lnTo>
                    <a:pt x="123256" y="158213"/>
                  </a:lnTo>
                  <a:cubicBezTo>
                    <a:pt x="123507" y="159200"/>
                    <a:pt x="124010" y="160681"/>
                    <a:pt x="124010" y="161668"/>
                  </a:cubicBezTo>
                  <a:cubicBezTo>
                    <a:pt x="124010" y="169069"/>
                    <a:pt x="109933" y="169069"/>
                    <a:pt x="103145" y="169069"/>
                  </a:cubicBezTo>
                  <a:lnTo>
                    <a:pt x="103145" y="176718"/>
                  </a:lnTo>
                  <a:cubicBezTo>
                    <a:pt x="112195" y="175978"/>
                    <a:pt x="129792" y="175978"/>
                    <a:pt x="139345" y="175978"/>
                  </a:cubicBezTo>
                  <a:cubicBezTo>
                    <a:pt x="150154" y="175978"/>
                    <a:pt x="161718" y="176224"/>
                    <a:pt x="172276" y="176718"/>
                  </a:cubicBezTo>
                  <a:lnTo>
                    <a:pt x="172276" y="169069"/>
                  </a:lnTo>
                  <a:lnTo>
                    <a:pt x="167751" y="169069"/>
                  </a:lnTo>
                  <a:cubicBezTo>
                    <a:pt x="152668" y="169069"/>
                    <a:pt x="149149" y="167342"/>
                    <a:pt x="146384" y="159200"/>
                  </a:cubicBezTo>
                  <a:lnTo>
                    <a:pt x="92084" y="4997"/>
                  </a:lnTo>
                  <a:close/>
                  <a:moveTo>
                    <a:pt x="78761" y="32630"/>
                  </a:moveTo>
                  <a:lnTo>
                    <a:pt x="107167" y="112816"/>
                  </a:lnTo>
                  <a:lnTo>
                    <a:pt x="50605" y="112816"/>
                  </a:lnTo>
                  <a:lnTo>
                    <a:pt x="78761" y="32630"/>
                  </a:lnTo>
                  <a:close/>
                </a:path>
              </a:pathLst>
            </a:custGeom>
            <a:grpFill/>
            <a:ln w="25233"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8058B0E3-C5AB-03FD-D0E8-AC6D37EDB84C}"/>
                </a:ext>
              </a:extLst>
            </p:cNvPr>
            <p:cNvSpPr/>
            <p:nvPr>
              <p:custDataLst>
                <p:tags r:id="rId6"/>
              </p:custDataLst>
            </p:nvPr>
          </p:nvSpPr>
          <p:spPr>
            <a:xfrm>
              <a:off x="4672509" y="3983832"/>
              <a:ext cx="82203" cy="113246"/>
            </a:xfrm>
            <a:custGeom>
              <a:avLst/>
              <a:gdLst>
                <a:gd name="connsiteX0" fmla="*/ 44077 w 82203"/>
                <a:gd name="connsiteY0" fmla="*/ 62731 h 113246"/>
                <a:gd name="connsiteX1" fmla="*/ 70221 w 82203"/>
                <a:gd name="connsiteY1" fmla="*/ 85430 h 113246"/>
                <a:gd name="connsiteX2" fmla="*/ 41814 w 82203"/>
                <a:gd name="connsiteY2" fmla="*/ 107882 h 113246"/>
                <a:gd name="connsiteX3" fmla="*/ 6872 w 82203"/>
                <a:gd name="connsiteY3" fmla="*/ 72847 h 113246"/>
                <a:gd name="connsiteX4" fmla="*/ 3352 w 82203"/>
                <a:gd name="connsiteY4" fmla="*/ 68652 h 113246"/>
                <a:gd name="connsiteX5" fmla="*/ 84 w 82203"/>
                <a:gd name="connsiteY5" fmla="*/ 74820 h 113246"/>
                <a:gd name="connsiteX6" fmla="*/ 84 w 82203"/>
                <a:gd name="connsiteY6" fmla="*/ 107388 h 113246"/>
                <a:gd name="connsiteX7" fmla="*/ 2849 w 82203"/>
                <a:gd name="connsiteY7" fmla="*/ 113309 h 113246"/>
                <a:gd name="connsiteX8" fmla="*/ 9134 w 82203"/>
                <a:gd name="connsiteY8" fmla="*/ 108375 h 113246"/>
                <a:gd name="connsiteX9" fmla="*/ 14162 w 82203"/>
                <a:gd name="connsiteY9" fmla="*/ 102700 h 113246"/>
                <a:gd name="connsiteX10" fmla="*/ 41814 w 82203"/>
                <a:gd name="connsiteY10" fmla="*/ 113309 h 113246"/>
                <a:gd name="connsiteX11" fmla="*/ 82287 w 82203"/>
                <a:gd name="connsiteY11" fmla="*/ 79015 h 113246"/>
                <a:gd name="connsiteX12" fmla="*/ 71729 w 82203"/>
                <a:gd name="connsiteY12" fmla="*/ 55576 h 113246"/>
                <a:gd name="connsiteX13" fmla="*/ 43071 w 82203"/>
                <a:gd name="connsiteY13" fmla="*/ 43733 h 113246"/>
                <a:gd name="connsiteX14" fmla="*/ 12151 w 82203"/>
                <a:gd name="connsiteY14" fmla="*/ 23502 h 113246"/>
                <a:gd name="connsiteX15" fmla="*/ 40306 w 82203"/>
                <a:gd name="connsiteY15" fmla="*/ 4751 h 113246"/>
                <a:gd name="connsiteX16" fmla="*/ 69718 w 82203"/>
                <a:gd name="connsiteY16" fmla="*/ 34604 h 113246"/>
                <a:gd name="connsiteX17" fmla="*/ 72735 w 82203"/>
                <a:gd name="connsiteY17" fmla="*/ 36825 h 113246"/>
                <a:gd name="connsiteX18" fmla="*/ 76003 w 82203"/>
                <a:gd name="connsiteY18" fmla="*/ 30903 h 113246"/>
                <a:gd name="connsiteX19" fmla="*/ 76003 w 82203"/>
                <a:gd name="connsiteY19" fmla="*/ 5984 h 113246"/>
                <a:gd name="connsiteX20" fmla="*/ 73238 w 82203"/>
                <a:gd name="connsiteY20" fmla="*/ 63 h 113246"/>
                <a:gd name="connsiteX21" fmla="*/ 68210 w 82203"/>
                <a:gd name="connsiteY21" fmla="*/ 3023 h 113246"/>
                <a:gd name="connsiteX22" fmla="*/ 63936 w 82203"/>
                <a:gd name="connsiteY22" fmla="*/ 6971 h 113246"/>
                <a:gd name="connsiteX23" fmla="*/ 40306 w 82203"/>
                <a:gd name="connsiteY23" fmla="*/ 63 h 113246"/>
                <a:gd name="connsiteX24" fmla="*/ 84 w 82203"/>
                <a:gd name="connsiteY24" fmla="*/ 30410 h 113246"/>
                <a:gd name="connsiteX25" fmla="*/ 10894 w 82203"/>
                <a:gd name="connsiteY25" fmla="*/ 51382 h 113246"/>
                <a:gd name="connsiteX26" fmla="*/ 44077 w 82203"/>
                <a:gd name="connsiteY26" fmla="*/ 62731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203" h="113246">
                  <a:moveTo>
                    <a:pt x="44077" y="62731"/>
                  </a:moveTo>
                  <a:cubicBezTo>
                    <a:pt x="49607" y="63718"/>
                    <a:pt x="70221" y="67665"/>
                    <a:pt x="70221" y="85430"/>
                  </a:cubicBezTo>
                  <a:cubicBezTo>
                    <a:pt x="70221" y="98013"/>
                    <a:pt x="61422" y="107882"/>
                    <a:pt x="41814" y="107882"/>
                  </a:cubicBezTo>
                  <a:cubicBezTo>
                    <a:pt x="20698" y="107882"/>
                    <a:pt x="11648" y="93818"/>
                    <a:pt x="6872" y="72847"/>
                  </a:cubicBezTo>
                  <a:cubicBezTo>
                    <a:pt x="6117" y="69639"/>
                    <a:pt x="5866" y="68652"/>
                    <a:pt x="3352" y="68652"/>
                  </a:cubicBezTo>
                  <a:cubicBezTo>
                    <a:pt x="84" y="68652"/>
                    <a:pt x="84" y="70379"/>
                    <a:pt x="84" y="74820"/>
                  </a:cubicBezTo>
                  <a:lnTo>
                    <a:pt x="84" y="107388"/>
                  </a:lnTo>
                  <a:cubicBezTo>
                    <a:pt x="84" y="111582"/>
                    <a:pt x="84" y="113309"/>
                    <a:pt x="2849" y="113309"/>
                  </a:cubicBezTo>
                  <a:cubicBezTo>
                    <a:pt x="4106" y="113309"/>
                    <a:pt x="4358" y="113063"/>
                    <a:pt x="9134" y="108375"/>
                  </a:cubicBezTo>
                  <a:cubicBezTo>
                    <a:pt x="9637" y="107882"/>
                    <a:pt x="9637" y="107388"/>
                    <a:pt x="14162" y="102700"/>
                  </a:cubicBezTo>
                  <a:cubicBezTo>
                    <a:pt x="25223" y="113063"/>
                    <a:pt x="36535" y="113309"/>
                    <a:pt x="41814" y="113309"/>
                  </a:cubicBezTo>
                  <a:cubicBezTo>
                    <a:pt x="70724" y="113309"/>
                    <a:pt x="82287" y="96779"/>
                    <a:pt x="82287" y="79015"/>
                  </a:cubicBezTo>
                  <a:cubicBezTo>
                    <a:pt x="82287" y="65938"/>
                    <a:pt x="74746" y="58537"/>
                    <a:pt x="71729" y="55576"/>
                  </a:cubicBezTo>
                  <a:cubicBezTo>
                    <a:pt x="63434" y="47681"/>
                    <a:pt x="53629" y="45707"/>
                    <a:pt x="43071" y="43733"/>
                  </a:cubicBezTo>
                  <a:cubicBezTo>
                    <a:pt x="28994" y="41019"/>
                    <a:pt x="12151" y="37812"/>
                    <a:pt x="12151" y="23502"/>
                  </a:cubicBezTo>
                  <a:cubicBezTo>
                    <a:pt x="12151" y="14866"/>
                    <a:pt x="18687" y="4751"/>
                    <a:pt x="40306" y="4751"/>
                  </a:cubicBezTo>
                  <a:cubicBezTo>
                    <a:pt x="67958" y="4751"/>
                    <a:pt x="69215" y="26956"/>
                    <a:pt x="69718" y="34604"/>
                  </a:cubicBezTo>
                  <a:cubicBezTo>
                    <a:pt x="69970" y="36825"/>
                    <a:pt x="72232" y="36825"/>
                    <a:pt x="72735" y="36825"/>
                  </a:cubicBezTo>
                  <a:cubicBezTo>
                    <a:pt x="76003" y="36825"/>
                    <a:pt x="76003" y="35591"/>
                    <a:pt x="76003" y="30903"/>
                  </a:cubicBezTo>
                  <a:lnTo>
                    <a:pt x="76003" y="5984"/>
                  </a:lnTo>
                  <a:cubicBezTo>
                    <a:pt x="76003" y="1790"/>
                    <a:pt x="76003" y="63"/>
                    <a:pt x="73238" y="63"/>
                  </a:cubicBezTo>
                  <a:cubicBezTo>
                    <a:pt x="71981" y="63"/>
                    <a:pt x="71478" y="63"/>
                    <a:pt x="68210" y="3023"/>
                  </a:cubicBezTo>
                  <a:cubicBezTo>
                    <a:pt x="67456" y="4010"/>
                    <a:pt x="64942" y="6231"/>
                    <a:pt x="63936" y="6971"/>
                  </a:cubicBezTo>
                  <a:cubicBezTo>
                    <a:pt x="54384" y="63"/>
                    <a:pt x="44077" y="63"/>
                    <a:pt x="40306" y="63"/>
                  </a:cubicBezTo>
                  <a:cubicBezTo>
                    <a:pt x="9637" y="63"/>
                    <a:pt x="84" y="16593"/>
                    <a:pt x="84" y="30410"/>
                  </a:cubicBezTo>
                  <a:cubicBezTo>
                    <a:pt x="84" y="39045"/>
                    <a:pt x="4106" y="45954"/>
                    <a:pt x="10894" y="51382"/>
                  </a:cubicBezTo>
                  <a:cubicBezTo>
                    <a:pt x="18938" y="57796"/>
                    <a:pt x="25977" y="59277"/>
                    <a:pt x="44077" y="62731"/>
                  </a:cubicBezTo>
                  <a:close/>
                </a:path>
              </a:pathLst>
            </a:custGeom>
            <a:grpFill/>
            <a:ln w="25233"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59D656A-85B5-A7DD-4483-3EE2052785F5}"/>
                </a:ext>
              </a:extLst>
            </p:cNvPr>
            <p:cNvSpPr/>
            <p:nvPr>
              <p:custDataLst>
                <p:tags r:id="rId7"/>
              </p:custDataLst>
            </p:nvPr>
          </p:nvSpPr>
          <p:spPr>
            <a:xfrm>
              <a:off x="4771667" y="3983832"/>
              <a:ext cx="82203" cy="113246"/>
            </a:xfrm>
            <a:custGeom>
              <a:avLst/>
              <a:gdLst>
                <a:gd name="connsiteX0" fmla="*/ 44081 w 82203"/>
                <a:gd name="connsiteY0" fmla="*/ 62731 h 113246"/>
                <a:gd name="connsiteX1" fmla="*/ 70225 w 82203"/>
                <a:gd name="connsiteY1" fmla="*/ 85430 h 113246"/>
                <a:gd name="connsiteX2" fmla="*/ 41818 w 82203"/>
                <a:gd name="connsiteY2" fmla="*/ 107882 h 113246"/>
                <a:gd name="connsiteX3" fmla="*/ 6876 w 82203"/>
                <a:gd name="connsiteY3" fmla="*/ 72847 h 113246"/>
                <a:gd name="connsiteX4" fmla="*/ 3356 w 82203"/>
                <a:gd name="connsiteY4" fmla="*/ 68652 h 113246"/>
                <a:gd name="connsiteX5" fmla="*/ 88 w 82203"/>
                <a:gd name="connsiteY5" fmla="*/ 74820 h 113246"/>
                <a:gd name="connsiteX6" fmla="*/ 88 w 82203"/>
                <a:gd name="connsiteY6" fmla="*/ 107388 h 113246"/>
                <a:gd name="connsiteX7" fmla="*/ 2853 w 82203"/>
                <a:gd name="connsiteY7" fmla="*/ 113309 h 113246"/>
                <a:gd name="connsiteX8" fmla="*/ 9138 w 82203"/>
                <a:gd name="connsiteY8" fmla="*/ 108375 h 113246"/>
                <a:gd name="connsiteX9" fmla="*/ 14166 w 82203"/>
                <a:gd name="connsiteY9" fmla="*/ 102700 h 113246"/>
                <a:gd name="connsiteX10" fmla="*/ 41818 w 82203"/>
                <a:gd name="connsiteY10" fmla="*/ 113309 h 113246"/>
                <a:gd name="connsiteX11" fmla="*/ 82291 w 82203"/>
                <a:gd name="connsiteY11" fmla="*/ 79015 h 113246"/>
                <a:gd name="connsiteX12" fmla="*/ 71733 w 82203"/>
                <a:gd name="connsiteY12" fmla="*/ 55576 h 113246"/>
                <a:gd name="connsiteX13" fmla="*/ 43075 w 82203"/>
                <a:gd name="connsiteY13" fmla="*/ 43733 h 113246"/>
                <a:gd name="connsiteX14" fmla="*/ 12155 w 82203"/>
                <a:gd name="connsiteY14" fmla="*/ 23502 h 113246"/>
                <a:gd name="connsiteX15" fmla="*/ 40310 w 82203"/>
                <a:gd name="connsiteY15" fmla="*/ 4751 h 113246"/>
                <a:gd name="connsiteX16" fmla="*/ 69722 w 82203"/>
                <a:gd name="connsiteY16" fmla="*/ 34604 h 113246"/>
                <a:gd name="connsiteX17" fmla="*/ 72739 w 82203"/>
                <a:gd name="connsiteY17" fmla="*/ 36825 h 113246"/>
                <a:gd name="connsiteX18" fmla="*/ 76007 w 82203"/>
                <a:gd name="connsiteY18" fmla="*/ 30903 h 113246"/>
                <a:gd name="connsiteX19" fmla="*/ 76007 w 82203"/>
                <a:gd name="connsiteY19" fmla="*/ 5984 h 113246"/>
                <a:gd name="connsiteX20" fmla="*/ 73242 w 82203"/>
                <a:gd name="connsiteY20" fmla="*/ 63 h 113246"/>
                <a:gd name="connsiteX21" fmla="*/ 68214 w 82203"/>
                <a:gd name="connsiteY21" fmla="*/ 3023 h 113246"/>
                <a:gd name="connsiteX22" fmla="*/ 63940 w 82203"/>
                <a:gd name="connsiteY22" fmla="*/ 6971 h 113246"/>
                <a:gd name="connsiteX23" fmla="*/ 40310 w 82203"/>
                <a:gd name="connsiteY23" fmla="*/ 63 h 113246"/>
                <a:gd name="connsiteX24" fmla="*/ 88 w 82203"/>
                <a:gd name="connsiteY24" fmla="*/ 30410 h 113246"/>
                <a:gd name="connsiteX25" fmla="*/ 10898 w 82203"/>
                <a:gd name="connsiteY25" fmla="*/ 51382 h 113246"/>
                <a:gd name="connsiteX26" fmla="*/ 44081 w 82203"/>
                <a:gd name="connsiteY26" fmla="*/ 62731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203" h="113246">
                  <a:moveTo>
                    <a:pt x="44081" y="62731"/>
                  </a:moveTo>
                  <a:cubicBezTo>
                    <a:pt x="49611" y="63718"/>
                    <a:pt x="70225" y="67665"/>
                    <a:pt x="70225" y="85430"/>
                  </a:cubicBezTo>
                  <a:cubicBezTo>
                    <a:pt x="70225" y="98013"/>
                    <a:pt x="61426" y="107882"/>
                    <a:pt x="41818" y="107882"/>
                  </a:cubicBezTo>
                  <a:cubicBezTo>
                    <a:pt x="20702" y="107882"/>
                    <a:pt x="11652" y="93818"/>
                    <a:pt x="6876" y="72847"/>
                  </a:cubicBezTo>
                  <a:cubicBezTo>
                    <a:pt x="6121" y="69639"/>
                    <a:pt x="5870" y="68652"/>
                    <a:pt x="3356" y="68652"/>
                  </a:cubicBezTo>
                  <a:cubicBezTo>
                    <a:pt x="88" y="68652"/>
                    <a:pt x="88" y="70379"/>
                    <a:pt x="88" y="74820"/>
                  </a:cubicBezTo>
                  <a:lnTo>
                    <a:pt x="88" y="107388"/>
                  </a:lnTo>
                  <a:cubicBezTo>
                    <a:pt x="88" y="111582"/>
                    <a:pt x="88" y="113309"/>
                    <a:pt x="2853" y="113309"/>
                  </a:cubicBezTo>
                  <a:cubicBezTo>
                    <a:pt x="4110" y="113309"/>
                    <a:pt x="4362" y="113063"/>
                    <a:pt x="9138" y="108375"/>
                  </a:cubicBezTo>
                  <a:cubicBezTo>
                    <a:pt x="9641" y="107882"/>
                    <a:pt x="9641" y="107388"/>
                    <a:pt x="14166" y="102700"/>
                  </a:cubicBezTo>
                  <a:cubicBezTo>
                    <a:pt x="25227" y="113063"/>
                    <a:pt x="36539" y="113309"/>
                    <a:pt x="41818" y="113309"/>
                  </a:cubicBezTo>
                  <a:cubicBezTo>
                    <a:pt x="70728" y="113309"/>
                    <a:pt x="82291" y="96779"/>
                    <a:pt x="82291" y="79015"/>
                  </a:cubicBezTo>
                  <a:cubicBezTo>
                    <a:pt x="82291" y="65938"/>
                    <a:pt x="74750" y="58537"/>
                    <a:pt x="71733" y="55576"/>
                  </a:cubicBezTo>
                  <a:cubicBezTo>
                    <a:pt x="63437" y="47681"/>
                    <a:pt x="53633" y="45707"/>
                    <a:pt x="43075" y="43733"/>
                  </a:cubicBezTo>
                  <a:cubicBezTo>
                    <a:pt x="28998" y="41019"/>
                    <a:pt x="12155" y="37812"/>
                    <a:pt x="12155" y="23502"/>
                  </a:cubicBezTo>
                  <a:cubicBezTo>
                    <a:pt x="12155" y="14866"/>
                    <a:pt x="18691" y="4751"/>
                    <a:pt x="40310" y="4751"/>
                  </a:cubicBezTo>
                  <a:cubicBezTo>
                    <a:pt x="67962" y="4751"/>
                    <a:pt x="69219" y="26956"/>
                    <a:pt x="69722" y="34604"/>
                  </a:cubicBezTo>
                  <a:cubicBezTo>
                    <a:pt x="69973" y="36825"/>
                    <a:pt x="72236" y="36825"/>
                    <a:pt x="72739" y="36825"/>
                  </a:cubicBezTo>
                  <a:cubicBezTo>
                    <a:pt x="76007" y="36825"/>
                    <a:pt x="76007" y="35591"/>
                    <a:pt x="76007" y="30903"/>
                  </a:cubicBezTo>
                  <a:lnTo>
                    <a:pt x="76007" y="5984"/>
                  </a:lnTo>
                  <a:cubicBezTo>
                    <a:pt x="76007" y="1790"/>
                    <a:pt x="76007" y="63"/>
                    <a:pt x="73242" y="63"/>
                  </a:cubicBezTo>
                  <a:cubicBezTo>
                    <a:pt x="71985" y="63"/>
                    <a:pt x="71482" y="63"/>
                    <a:pt x="68214" y="3023"/>
                  </a:cubicBezTo>
                  <a:cubicBezTo>
                    <a:pt x="67460" y="4010"/>
                    <a:pt x="64946" y="6231"/>
                    <a:pt x="63940" y="6971"/>
                  </a:cubicBezTo>
                  <a:cubicBezTo>
                    <a:pt x="54388" y="63"/>
                    <a:pt x="44081" y="63"/>
                    <a:pt x="40310" y="63"/>
                  </a:cubicBezTo>
                  <a:cubicBezTo>
                    <a:pt x="9641" y="63"/>
                    <a:pt x="88" y="16593"/>
                    <a:pt x="88" y="30410"/>
                  </a:cubicBezTo>
                  <a:cubicBezTo>
                    <a:pt x="88" y="39045"/>
                    <a:pt x="4110" y="45954"/>
                    <a:pt x="10898" y="51382"/>
                  </a:cubicBezTo>
                  <a:cubicBezTo>
                    <a:pt x="18942" y="57796"/>
                    <a:pt x="25981" y="59277"/>
                    <a:pt x="44081" y="62731"/>
                  </a:cubicBezTo>
                  <a:close/>
                </a:path>
              </a:pathLst>
            </a:custGeom>
            <a:grpFill/>
            <a:ln w="25233"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C753D78-BCE1-0E50-7B38-FCA4143D9AC7}"/>
                </a:ext>
              </a:extLst>
            </p:cNvPr>
            <p:cNvSpPr/>
            <p:nvPr>
              <p:custDataLst>
                <p:tags r:id="rId8"/>
              </p:custDataLst>
            </p:nvPr>
          </p:nvSpPr>
          <p:spPr>
            <a:xfrm>
              <a:off x="4870573" y="3985312"/>
              <a:ext cx="126447" cy="111766"/>
            </a:xfrm>
            <a:custGeom>
              <a:avLst/>
              <a:gdLst>
                <a:gd name="connsiteX0" fmla="*/ 90340 w 126447"/>
                <a:gd name="connsiteY0" fmla="*/ 89624 h 111766"/>
                <a:gd name="connsiteX1" fmla="*/ 90340 w 126447"/>
                <a:gd name="connsiteY1" fmla="*/ 111829 h 111766"/>
                <a:gd name="connsiteX2" fmla="*/ 126539 w 126447"/>
                <a:gd name="connsiteY2" fmla="*/ 109115 h 111766"/>
                <a:gd name="connsiteX3" fmla="*/ 126539 w 126447"/>
                <a:gd name="connsiteY3" fmla="*/ 101467 h 111766"/>
                <a:gd name="connsiteX4" fmla="*/ 106931 w 126447"/>
                <a:gd name="connsiteY4" fmla="*/ 87650 h 111766"/>
                <a:gd name="connsiteX5" fmla="*/ 106931 w 126447"/>
                <a:gd name="connsiteY5" fmla="*/ 63 h 111766"/>
                <a:gd name="connsiteX6" fmla="*/ 69977 w 126447"/>
                <a:gd name="connsiteY6" fmla="*/ 2777 h 111766"/>
                <a:gd name="connsiteX7" fmla="*/ 69977 w 126447"/>
                <a:gd name="connsiteY7" fmla="*/ 10425 h 111766"/>
                <a:gd name="connsiteX8" fmla="*/ 89586 w 126447"/>
                <a:gd name="connsiteY8" fmla="*/ 24242 h 111766"/>
                <a:gd name="connsiteX9" fmla="*/ 89586 w 126447"/>
                <a:gd name="connsiteY9" fmla="*/ 68159 h 111766"/>
                <a:gd name="connsiteX10" fmla="*/ 59168 w 126447"/>
                <a:gd name="connsiteY10" fmla="*/ 106401 h 111766"/>
                <a:gd name="connsiteX11" fmla="*/ 37046 w 126447"/>
                <a:gd name="connsiteY11" fmla="*/ 81975 h 111766"/>
                <a:gd name="connsiteX12" fmla="*/ 37046 w 126447"/>
                <a:gd name="connsiteY12" fmla="*/ 63 h 111766"/>
                <a:gd name="connsiteX13" fmla="*/ 92 w 126447"/>
                <a:gd name="connsiteY13" fmla="*/ 2777 h 111766"/>
                <a:gd name="connsiteX14" fmla="*/ 92 w 126447"/>
                <a:gd name="connsiteY14" fmla="*/ 10425 h 111766"/>
                <a:gd name="connsiteX15" fmla="*/ 19700 w 126447"/>
                <a:gd name="connsiteY15" fmla="*/ 33124 h 111766"/>
                <a:gd name="connsiteX16" fmla="*/ 19700 w 126447"/>
                <a:gd name="connsiteY16" fmla="*/ 70133 h 111766"/>
                <a:gd name="connsiteX17" fmla="*/ 57911 w 126447"/>
                <a:gd name="connsiteY17" fmla="*/ 111829 h 111766"/>
                <a:gd name="connsiteX18" fmla="*/ 90340 w 126447"/>
                <a:gd name="connsiteY18" fmla="*/ 89624 h 1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447" h="111766">
                  <a:moveTo>
                    <a:pt x="90340" y="89624"/>
                  </a:moveTo>
                  <a:lnTo>
                    <a:pt x="90340" y="111829"/>
                  </a:lnTo>
                  <a:lnTo>
                    <a:pt x="126539" y="109115"/>
                  </a:lnTo>
                  <a:lnTo>
                    <a:pt x="126539" y="101467"/>
                  </a:lnTo>
                  <a:cubicBezTo>
                    <a:pt x="108942" y="101467"/>
                    <a:pt x="106931" y="99740"/>
                    <a:pt x="106931" y="87650"/>
                  </a:cubicBezTo>
                  <a:lnTo>
                    <a:pt x="106931" y="63"/>
                  </a:lnTo>
                  <a:lnTo>
                    <a:pt x="69977" y="2777"/>
                  </a:lnTo>
                  <a:lnTo>
                    <a:pt x="69977" y="10425"/>
                  </a:lnTo>
                  <a:cubicBezTo>
                    <a:pt x="87574" y="10425"/>
                    <a:pt x="89586" y="12152"/>
                    <a:pt x="89586" y="24242"/>
                  </a:cubicBezTo>
                  <a:lnTo>
                    <a:pt x="89586" y="68159"/>
                  </a:lnTo>
                  <a:cubicBezTo>
                    <a:pt x="89586" y="89624"/>
                    <a:pt x="77519" y="106401"/>
                    <a:pt x="59168" y="106401"/>
                  </a:cubicBezTo>
                  <a:cubicBezTo>
                    <a:pt x="38051" y="106401"/>
                    <a:pt x="37046" y="94805"/>
                    <a:pt x="37046" y="81975"/>
                  </a:cubicBezTo>
                  <a:lnTo>
                    <a:pt x="37046" y="63"/>
                  </a:lnTo>
                  <a:lnTo>
                    <a:pt x="92" y="2777"/>
                  </a:lnTo>
                  <a:lnTo>
                    <a:pt x="92" y="10425"/>
                  </a:lnTo>
                  <a:cubicBezTo>
                    <a:pt x="19700" y="10425"/>
                    <a:pt x="19700" y="11165"/>
                    <a:pt x="19700" y="33124"/>
                  </a:cubicBezTo>
                  <a:lnTo>
                    <a:pt x="19700" y="70133"/>
                  </a:lnTo>
                  <a:cubicBezTo>
                    <a:pt x="19700" y="89377"/>
                    <a:pt x="19700" y="111829"/>
                    <a:pt x="57911" y="111829"/>
                  </a:cubicBezTo>
                  <a:cubicBezTo>
                    <a:pt x="71989" y="111829"/>
                    <a:pt x="83050" y="104921"/>
                    <a:pt x="90340" y="89624"/>
                  </a:cubicBezTo>
                  <a:close/>
                </a:path>
              </a:pathLst>
            </a:custGeom>
            <a:grpFill/>
            <a:ln w="25233"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4D30FD4-9AC6-368A-3320-E9398DBB120A}"/>
                </a:ext>
              </a:extLst>
            </p:cNvPr>
            <p:cNvSpPr/>
            <p:nvPr>
              <p:custDataLst>
                <p:tags r:id="rId9"/>
              </p:custDataLst>
            </p:nvPr>
          </p:nvSpPr>
          <p:spPr>
            <a:xfrm>
              <a:off x="5010233" y="3985312"/>
              <a:ext cx="196332" cy="109052"/>
            </a:xfrm>
            <a:custGeom>
              <a:avLst/>
              <a:gdLst>
                <a:gd name="connsiteX0" fmla="*/ 19706 w 196332"/>
                <a:gd name="connsiteY0" fmla="*/ 24242 h 109052"/>
                <a:gd name="connsiteX1" fmla="*/ 19706 w 196332"/>
                <a:gd name="connsiteY1" fmla="*/ 90364 h 109052"/>
                <a:gd name="connsiteX2" fmla="*/ 98 w 196332"/>
                <a:gd name="connsiteY2" fmla="*/ 101467 h 109052"/>
                <a:gd name="connsiteX3" fmla="*/ 98 w 196332"/>
                <a:gd name="connsiteY3" fmla="*/ 109115 h 109052"/>
                <a:gd name="connsiteX4" fmla="*/ 28504 w 196332"/>
                <a:gd name="connsiteY4" fmla="*/ 108375 h 109052"/>
                <a:gd name="connsiteX5" fmla="*/ 56660 w 196332"/>
                <a:gd name="connsiteY5" fmla="*/ 109115 h 109052"/>
                <a:gd name="connsiteX6" fmla="*/ 56660 w 196332"/>
                <a:gd name="connsiteY6" fmla="*/ 101467 h 109052"/>
                <a:gd name="connsiteX7" fmla="*/ 37051 w 196332"/>
                <a:gd name="connsiteY7" fmla="*/ 90364 h 109052"/>
                <a:gd name="connsiteX8" fmla="*/ 37051 w 196332"/>
                <a:gd name="connsiteY8" fmla="*/ 44967 h 109052"/>
                <a:gd name="connsiteX9" fmla="*/ 70989 w 196332"/>
                <a:gd name="connsiteY9" fmla="*/ 5491 h 109052"/>
                <a:gd name="connsiteX10" fmla="*/ 89591 w 196332"/>
                <a:gd name="connsiteY10" fmla="*/ 32877 h 109052"/>
                <a:gd name="connsiteX11" fmla="*/ 89591 w 196332"/>
                <a:gd name="connsiteY11" fmla="*/ 90364 h 109052"/>
                <a:gd name="connsiteX12" fmla="*/ 69983 w 196332"/>
                <a:gd name="connsiteY12" fmla="*/ 101467 h 109052"/>
                <a:gd name="connsiteX13" fmla="*/ 69983 w 196332"/>
                <a:gd name="connsiteY13" fmla="*/ 109115 h 109052"/>
                <a:gd name="connsiteX14" fmla="*/ 98390 w 196332"/>
                <a:gd name="connsiteY14" fmla="*/ 108375 h 109052"/>
                <a:gd name="connsiteX15" fmla="*/ 126545 w 196332"/>
                <a:gd name="connsiteY15" fmla="*/ 109115 h 109052"/>
                <a:gd name="connsiteX16" fmla="*/ 126545 w 196332"/>
                <a:gd name="connsiteY16" fmla="*/ 101467 h 109052"/>
                <a:gd name="connsiteX17" fmla="*/ 106937 w 196332"/>
                <a:gd name="connsiteY17" fmla="*/ 90364 h 109052"/>
                <a:gd name="connsiteX18" fmla="*/ 106937 w 196332"/>
                <a:gd name="connsiteY18" fmla="*/ 44967 h 109052"/>
                <a:gd name="connsiteX19" fmla="*/ 140874 w 196332"/>
                <a:gd name="connsiteY19" fmla="*/ 5491 h 109052"/>
                <a:gd name="connsiteX20" fmla="*/ 159476 w 196332"/>
                <a:gd name="connsiteY20" fmla="*/ 32877 h 109052"/>
                <a:gd name="connsiteX21" fmla="*/ 159476 w 196332"/>
                <a:gd name="connsiteY21" fmla="*/ 90364 h 109052"/>
                <a:gd name="connsiteX22" fmla="*/ 139868 w 196332"/>
                <a:gd name="connsiteY22" fmla="*/ 101467 h 109052"/>
                <a:gd name="connsiteX23" fmla="*/ 139868 w 196332"/>
                <a:gd name="connsiteY23" fmla="*/ 109115 h 109052"/>
                <a:gd name="connsiteX24" fmla="*/ 168275 w 196332"/>
                <a:gd name="connsiteY24" fmla="*/ 108375 h 109052"/>
                <a:gd name="connsiteX25" fmla="*/ 196430 w 196332"/>
                <a:gd name="connsiteY25" fmla="*/ 109115 h 109052"/>
                <a:gd name="connsiteX26" fmla="*/ 196430 w 196332"/>
                <a:gd name="connsiteY26" fmla="*/ 101467 h 109052"/>
                <a:gd name="connsiteX27" fmla="*/ 176822 w 196332"/>
                <a:gd name="connsiteY27" fmla="*/ 94065 h 109052"/>
                <a:gd name="connsiteX28" fmla="*/ 176822 w 196332"/>
                <a:gd name="connsiteY28" fmla="*/ 46940 h 109052"/>
                <a:gd name="connsiteX29" fmla="*/ 169029 w 196332"/>
                <a:gd name="connsiteY29" fmla="*/ 9192 h 109052"/>
                <a:gd name="connsiteX30" fmla="*/ 142634 w 196332"/>
                <a:gd name="connsiteY30" fmla="*/ 63 h 109052"/>
                <a:gd name="connsiteX31" fmla="*/ 106183 w 196332"/>
                <a:gd name="connsiteY31" fmla="*/ 24242 h 109052"/>
                <a:gd name="connsiteX32" fmla="*/ 72748 w 196332"/>
                <a:gd name="connsiteY32" fmla="*/ 63 h 109052"/>
                <a:gd name="connsiteX33" fmla="*/ 35543 w 196332"/>
                <a:gd name="connsiteY33" fmla="*/ 25969 h 109052"/>
                <a:gd name="connsiteX34" fmla="*/ 35543 w 196332"/>
                <a:gd name="connsiteY34" fmla="*/ 63 h 109052"/>
                <a:gd name="connsiteX35" fmla="*/ 98 w 196332"/>
                <a:gd name="connsiteY35" fmla="*/ 2777 h 109052"/>
                <a:gd name="connsiteX36" fmla="*/ 98 w 196332"/>
                <a:gd name="connsiteY36" fmla="*/ 10425 h 109052"/>
                <a:gd name="connsiteX37" fmla="*/ 19706 w 196332"/>
                <a:gd name="connsiteY37" fmla="*/ 24242 h 10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6332" h="109052">
                  <a:moveTo>
                    <a:pt x="19706" y="24242"/>
                  </a:moveTo>
                  <a:lnTo>
                    <a:pt x="19706" y="90364"/>
                  </a:lnTo>
                  <a:cubicBezTo>
                    <a:pt x="19706" y="101467"/>
                    <a:pt x="16940" y="101467"/>
                    <a:pt x="98" y="101467"/>
                  </a:cubicBezTo>
                  <a:lnTo>
                    <a:pt x="98" y="109115"/>
                  </a:lnTo>
                  <a:cubicBezTo>
                    <a:pt x="8896" y="108868"/>
                    <a:pt x="21717" y="108375"/>
                    <a:pt x="28504" y="108375"/>
                  </a:cubicBezTo>
                  <a:cubicBezTo>
                    <a:pt x="35040" y="108375"/>
                    <a:pt x="48112" y="108868"/>
                    <a:pt x="56660" y="109115"/>
                  </a:cubicBezTo>
                  <a:lnTo>
                    <a:pt x="56660" y="101467"/>
                  </a:lnTo>
                  <a:cubicBezTo>
                    <a:pt x="39817" y="101467"/>
                    <a:pt x="37051" y="101467"/>
                    <a:pt x="37051" y="90364"/>
                  </a:cubicBezTo>
                  <a:lnTo>
                    <a:pt x="37051" y="44967"/>
                  </a:lnTo>
                  <a:cubicBezTo>
                    <a:pt x="37051" y="19307"/>
                    <a:pt x="54900" y="5491"/>
                    <a:pt x="70989" y="5491"/>
                  </a:cubicBezTo>
                  <a:cubicBezTo>
                    <a:pt x="86826" y="5491"/>
                    <a:pt x="89591" y="18814"/>
                    <a:pt x="89591" y="32877"/>
                  </a:cubicBezTo>
                  <a:lnTo>
                    <a:pt x="89591" y="90364"/>
                  </a:lnTo>
                  <a:cubicBezTo>
                    <a:pt x="89591" y="101467"/>
                    <a:pt x="86826" y="101467"/>
                    <a:pt x="69983" y="101467"/>
                  </a:cubicBezTo>
                  <a:lnTo>
                    <a:pt x="69983" y="109115"/>
                  </a:lnTo>
                  <a:cubicBezTo>
                    <a:pt x="78781" y="108868"/>
                    <a:pt x="91602" y="108375"/>
                    <a:pt x="98390" y="108375"/>
                  </a:cubicBezTo>
                  <a:cubicBezTo>
                    <a:pt x="104926" y="108375"/>
                    <a:pt x="117998" y="108868"/>
                    <a:pt x="126545" y="109115"/>
                  </a:cubicBezTo>
                  <a:lnTo>
                    <a:pt x="126545" y="101467"/>
                  </a:lnTo>
                  <a:cubicBezTo>
                    <a:pt x="109702" y="101467"/>
                    <a:pt x="106937" y="101467"/>
                    <a:pt x="106937" y="90364"/>
                  </a:cubicBezTo>
                  <a:lnTo>
                    <a:pt x="106937" y="44967"/>
                  </a:lnTo>
                  <a:cubicBezTo>
                    <a:pt x="106937" y="19307"/>
                    <a:pt x="124785" y="5491"/>
                    <a:pt x="140874" y="5491"/>
                  </a:cubicBezTo>
                  <a:cubicBezTo>
                    <a:pt x="156711" y="5491"/>
                    <a:pt x="159476" y="18814"/>
                    <a:pt x="159476" y="32877"/>
                  </a:cubicBezTo>
                  <a:lnTo>
                    <a:pt x="159476" y="90364"/>
                  </a:lnTo>
                  <a:cubicBezTo>
                    <a:pt x="159476" y="101467"/>
                    <a:pt x="156711" y="101467"/>
                    <a:pt x="139868" y="101467"/>
                  </a:cubicBezTo>
                  <a:lnTo>
                    <a:pt x="139868" y="109115"/>
                  </a:lnTo>
                  <a:cubicBezTo>
                    <a:pt x="148667" y="108868"/>
                    <a:pt x="161488" y="108375"/>
                    <a:pt x="168275" y="108375"/>
                  </a:cubicBezTo>
                  <a:cubicBezTo>
                    <a:pt x="174811" y="108375"/>
                    <a:pt x="187883" y="108868"/>
                    <a:pt x="196430" y="109115"/>
                  </a:cubicBezTo>
                  <a:lnTo>
                    <a:pt x="196430" y="101467"/>
                  </a:lnTo>
                  <a:cubicBezTo>
                    <a:pt x="183358" y="101467"/>
                    <a:pt x="177074" y="101467"/>
                    <a:pt x="176822" y="94065"/>
                  </a:cubicBezTo>
                  <a:lnTo>
                    <a:pt x="176822" y="46940"/>
                  </a:lnTo>
                  <a:cubicBezTo>
                    <a:pt x="176822" y="25722"/>
                    <a:pt x="176822" y="18074"/>
                    <a:pt x="169029" y="9192"/>
                  </a:cubicBezTo>
                  <a:cubicBezTo>
                    <a:pt x="165510" y="4997"/>
                    <a:pt x="157214" y="63"/>
                    <a:pt x="142634" y="63"/>
                  </a:cubicBezTo>
                  <a:cubicBezTo>
                    <a:pt x="121517" y="63"/>
                    <a:pt x="110456" y="14866"/>
                    <a:pt x="106183" y="24242"/>
                  </a:cubicBezTo>
                  <a:cubicBezTo>
                    <a:pt x="102663" y="2777"/>
                    <a:pt x="84061" y="63"/>
                    <a:pt x="72748" y="63"/>
                  </a:cubicBezTo>
                  <a:cubicBezTo>
                    <a:pt x="54397" y="63"/>
                    <a:pt x="42582" y="10672"/>
                    <a:pt x="35543" y="25969"/>
                  </a:cubicBezTo>
                  <a:lnTo>
                    <a:pt x="35543" y="63"/>
                  </a:lnTo>
                  <a:lnTo>
                    <a:pt x="98" y="2777"/>
                  </a:lnTo>
                  <a:lnTo>
                    <a:pt x="98" y="10425"/>
                  </a:lnTo>
                  <a:cubicBezTo>
                    <a:pt x="17695" y="10425"/>
                    <a:pt x="19706" y="12152"/>
                    <a:pt x="19706" y="24242"/>
                  </a:cubicBezTo>
                  <a:close/>
                </a:path>
              </a:pathLst>
            </a:custGeom>
            <a:grpFill/>
            <a:ln w="25233"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0FA21DB-B275-3321-20F9-F72C4E1C895D}"/>
                </a:ext>
              </a:extLst>
            </p:cNvPr>
            <p:cNvSpPr/>
            <p:nvPr>
              <p:custDataLst>
                <p:tags r:id="rId10"/>
              </p:custDataLst>
            </p:nvPr>
          </p:nvSpPr>
          <p:spPr>
            <a:xfrm>
              <a:off x="5218717" y="3983832"/>
              <a:ext cx="97286" cy="113246"/>
            </a:xfrm>
            <a:custGeom>
              <a:avLst/>
              <a:gdLst>
                <a:gd name="connsiteX0" fmla="*/ 21222 w 97286"/>
                <a:gd name="connsiteY0" fmla="*/ 48421 h 113246"/>
                <a:gd name="connsiteX1" fmla="*/ 52394 w 97286"/>
                <a:gd name="connsiteY1" fmla="*/ 5491 h 113246"/>
                <a:gd name="connsiteX2" fmla="*/ 80801 w 97286"/>
                <a:gd name="connsiteY2" fmla="*/ 48421 h 113246"/>
                <a:gd name="connsiteX3" fmla="*/ 21222 w 97286"/>
                <a:gd name="connsiteY3" fmla="*/ 48421 h 113246"/>
                <a:gd name="connsiteX4" fmla="*/ 20971 w 97286"/>
                <a:gd name="connsiteY4" fmla="*/ 53602 h 113246"/>
                <a:gd name="connsiteX5" fmla="*/ 91108 w 97286"/>
                <a:gd name="connsiteY5" fmla="*/ 53602 h 113246"/>
                <a:gd name="connsiteX6" fmla="*/ 97392 w 97286"/>
                <a:gd name="connsiteY6" fmla="*/ 48421 h 113246"/>
                <a:gd name="connsiteX7" fmla="*/ 52394 w 97286"/>
                <a:gd name="connsiteY7" fmla="*/ 63 h 113246"/>
                <a:gd name="connsiteX8" fmla="*/ 106 w 97286"/>
                <a:gd name="connsiteY8" fmla="*/ 56316 h 113246"/>
                <a:gd name="connsiteX9" fmla="*/ 55411 w 97286"/>
                <a:gd name="connsiteY9" fmla="*/ 113309 h 113246"/>
                <a:gd name="connsiteX10" fmla="*/ 97392 w 97286"/>
                <a:gd name="connsiteY10" fmla="*/ 81235 h 113246"/>
                <a:gd name="connsiteX11" fmla="*/ 94124 w 97286"/>
                <a:gd name="connsiteY11" fmla="*/ 78275 h 113246"/>
                <a:gd name="connsiteX12" fmla="*/ 90856 w 97286"/>
                <a:gd name="connsiteY12" fmla="*/ 81729 h 113246"/>
                <a:gd name="connsiteX13" fmla="*/ 56919 w 97286"/>
                <a:gd name="connsiteY13" fmla="*/ 107141 h 113246"/>
                <a:gd name="connsiteX14" fmla="*/ 28513 w 97286"/>
                <a:gd name="connsiteY14" fmla="*/ 90611 h 113246"/>
                <a:gd name="connsiteX15" fmla="*/ 20971 w 97286"/>
                <a:gd name="connsiteY15" fmla="*/ 53602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286" h="113246">
                  <a:moveTo>
                    <a:pt x="21222" y="48421"/>
                  </a:moveTo>
                  <a:cubicBezTo>
                    <a:pt x="22731" y="11659"/>
                    <a:pt x="43847" y="5491"/>
                    <a:pt x="52394" y="5491"/>
                  </a:cubicBezTo>
                  <a:cubicBezTo>
                    <a:pt x="78287" y="5491"/>
                    <a:pt x="80801" y="38799"/>
                    <a:pt x="80801" y="48421"/>
                  </a:cubicBezTo>
                  <a:lnTo>
                    <a:pt x="21222" y="48421"/>
                  </a:lnTo>
                  <a:close/>
                  <a:moveTo>
                    <a:pt x="20971" y="53602"/>
                  </a:moveTo>
                  <a:lnTo>
                    <a:pt x="91108" y="53602"/>
                  </a:lnTo>
                  <a:cubicBezTo>
                    <a:pt x="96638" y="53602"/>
                    <a:pt x="97392" y="53602"/>
                    <a:pt x="97392" y="48421"/>
                  </a:cubicBezTo>
                  <a:cubicBezTo>
                    <a:pt x="97392" y="23995"/>
                    <a:pt x="83818" y="63"/>
                    <a:pt x="52394" y="63"/>
                  </a:cubicBezTo>
                  <a:cubicBezTo>
                    <a:pt x="23233" y="63"/>
                    <a:pt x="106" y="25475"/>
                    <a:pt x="106" y="56316"/>
                  </a:cubicBezTo>
                  <a:cubicBezTo>
                    <a:pt x="106" y="89377"/>
                    <a:pt x="26501" y="113309"/>
                    <a:pt x="55411" y="113309"/>
                  </a:cubicBezTo>
                  <a:cubicBezTo>
                    <a:pt x="86080" y="113309"/>
                    <a:pt x="97392" y="85923"/>
                    <a:pt x="97392" y="81235"/>
                  </a:cubicBezTo>
                  <a:cubicBezTo>
                    <a:pt x="97392" y="78768"/>
                    <a:pt x="95381" y="78275"/>
                    <a:pt x="94124" y="78275"/>
                  </a:cubicBezTo>
                  <a:cubicBezTo>
                    <a:pt x="91862" y="78275"/>
                    <a:pt x="91359" y="79755"/>
                    <a:pt x="90856" y="81729"/>
                  </a:cubicBezTo>
                  <a:cubicBezTo>
                    <a:pt x="82058" y="107141"/>
                    <a:pt x="59433" y="107141"/>
                    <a:pt x="56919" y="107141"/>
                  </a:cubicBezTo>
                  <a:cubicBezTo>
                    <a:pt x="44350" y="107141"/>
                    <a:pt x="34294" y="99740"/>
                    <a:pt x="28513" y="90611"/>
                  </a:cubicBezTo>
                  <a:cubicBezTo>
                    <a:pt x="20971" y="78768"/>
                    <a:pt x="20971" y="62484"/>
                    <a:pt x="20971" y="53602"/>
                  </a:cubicBezTo>
                  <a:close/>
                </a:path>
              </a:pathLst>
            </a:custGeom>
            <a:grpFill/>
            <a:ln w="25233"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68011C6-E337-9256-38BA-FBA0DCC987F7}"/>
                </a:ext>
              </a:extLst>
            </p:cNvPr>
            <p:cNvSpPr/>
            <p:nvPr>
              <p:custDataLst>
                <p:tags r:id="rId11"/>
              </p:custDataLst>
            </p:nvPr>
          </p:nvSpPr>
          <p:spPr>
            <a:xfrm>
              <a:off x="5417005" y="3925852"/>
              <a:ext cx="211667" cy="168513"/>
            </a:xfrm>
            <a:custGeom>
              <a:avLst/>
              <a:gdLst>
                <a:gd name="connsiteX0" fmla="*/ 182117 w 211667"/>
                <a:gd name="connsiteY0" fmla="*/ 19061 h 168513"/>
                <a:gd name="connsiteX1" fmla="*/ 203234 w 211667"/>
                <a:gd name="connsiteY1" fmla="*/ 7711 h 168513"/>
                <a:gd name="connsiteX2" fmla="*/ 211781 w 211667"/>
                <a:gd name="connsiteY2" fmla="*/ 2777 h 168513"/>
                <a:gd name="connsiteX3" fmla="*/ 208261 w 211667"/>
                <a:gd name="connsiteY3" fmla="*/ 63 h 168513"/>
                <a:gd name="connsiteX4" fmla="*/ 176084 w 211667"/>
                <a:gd name="connsiteY4" fmla="*/ 803 h 168513"/>
                <a:gd name="connsiteX5" fmla="*/ 143655 w 211667"/>
                <a:gd name="connsiteY5" fmla="*/ 63 h 168513"/>
                <a:gd name="connsiteX6" fmla="*/ 138879 w 211667"/>
                <a:gd name="connsiteY6" fmla="*/ 4997 h 168513"/>
                <a:gd name="connsiteX7" fmla="*/ 145918 w 211667"/>
                <a:gd name="connsiteY7" fmla="*/ 7711 h 168513"/>
                <a:gd name="connsiteX8" fmla="*/ 155470 w 211667"/>
                <a:gd name="connsiteY8" fmla="*/ 8205 h 168513"/>
                <a:gd name="connsiteX9" fmla="*/ 162258 w 211667"/>
                <a:gd name="connsiteY9" fmla="*/ 12152 h 168513"/>
                <a:gd name="connsiteX10" fmla="*/ 161252 w 211667"/>
                <a:gd name="connsiteY10" fmla="*/ 16840 h 168513"/>
                <a:gd name="connsiteX11" fmla="*/ 146169 w 211667"/>
                <a:gd name="connsiteY11" fmla="*/ 77041 h 168513"/>
                <a:gd name="connsiteX12" fmla="*/ 69496 w 211667"/>
                <a:gd name="connsiteY12" fmla="*/ 77041 h 168513"/>
                <a:gd name="connsiteX13" fmla="*/ 84328 w 211667"/>
                <a:gd name="connsiteY13" fmla="*/ 19061 h 168513"/>
                <a:gd name="connsiteX14" fmla="*/ 105444 w 211667"/>
                <a:gd name="connsiteY14" fmla="*/ 7711 h 168513"/>
                <a:gd name="connsiteX15" fmla="*/ 113992 w 211667"/>
                <a:gd name="connsiteY15" fmla="*/ 2777 h 168513"/>
                <a:gd name="connsiteX16" fmla="*/ 110472 w 211667"/>
                <a:gd name="connsiteY16" fmla="*/ 63 h 168513"/>
                <a:gd name="connsiteX17" fmla="*/ 78295 w 211667"/>
                <a:gd name="connsiteY17" fmla="*/ 803 h 168513"/>
                <a:gd name="connsiteX18" fmla="*/ 45866 w 211667"/>
                <a:gd name="connsiteY18" fmla="*/ 63 h 168513"/>
                <a:gd name="connsiteX19" fmla="*/ 41090 w 211667"/>
                <a:gd name="connsiteY19" fmla="*/ 4997 h 168513"/>
                <a:gd name="connsiteX20" fmla="*/ 48128 w 211667"/>
                <a:gd name="connsiteY20" fmla="*/ 7711 h 168513"/>
                <a:gd name="connsiteX21" fmla="*/ 57681 w 211667"/>
                <a:gd name="connsiteY21" fmla="*/ 8205 h 168513"/>
                <a:gd name="connsiteX22" fmla="*/ 64469 w 211667"/>
                <a:gd name="connsiteY22" fmla="*/ 12152 h 168513"/>
                <a:gd name="connsiteX23" fmla="*/ 63463 w 211667"/>
                <a:gd name="connsiteY23" fmla="*/ 16840 h 168513"/>
                <a:gd name="connsiteX24" fmla="*/ 29777 w 211667"/>
                <a:gd name="connsiteY24" fmla="*/ 149331 h 168513"/>
                <a:gd name="connsiteX25" fmla="*/ 6901 w 211667"/>
                <a:gd name="connsiteY25" fmla="*/ 160927 h 168513"/>
                <a:gd name="connsiteX26" fmla="*/ 114 w 211667"/>
                <a:gd name="connsiteY26" fmla="*/ 165862 h 168513"/>
                <a:gd name="connsiteX27" fmla="*/ 3633 w 211667"/>
                <a:gd name="connsiteY27" fmla="*/ 168576 h 168513"/>
                <a:gd name="connsiteX28" fmla="*/ 35559 w 211667"/>
                <a:gd name="connsiteY28" fmla="*/ 167836 h 168513"/>
                <a:gd name="connsiteX29" fmla="*/ 51648 w 211667"/>
                <a:gd name="connsiteY29" fmla="*/ 168082 h 168513"/>
                <a:gd name="connsiteX30" fmla="*/ 67988 w 211667"/>
                <a:gd name="connsiteY30" fmla="*/ 168576 h 168513"/>
                <a:gd name="connsiteX31" fmla="*/ 73016 w 211667"/>
                <a:gd name="connsiteY31" fmla="*/ 163641 h 168513"/>
                <a:gd name="connsiteX32" fmla="*/ 65977 w 211667"/>
                <a:gd name="connsiteY32" fmla="*/ 160927 h 168513"/>
                <a:gd name="connsiteX33" fmla="*/ 49637 w 211667"/>
                <a:gd name="connsiteY33" fmla="*/ 156486 h 168513"/>
                <a:gd name="connsiteX34" fmla="*/ 50391 w 211667"/>
                <a:gd name="connsiteY34" fmla="*/ 152292 h 168513"/>
                <a:gd name="connsiteX35" fmla="*/ 67485 w 211667"/>
                <a:gd name="connsiteY35" fmla="*/ 84689 h 168513"/>
                <a:gd name="connsiteX36" fmla="*/ 144158 w 211667"/>
                <a:gd name="connsiteY36" fmla="*/ 84689 h 168513"/>
                <a:gd name="connsiteX37" fmla="*/ 126812 w 211667"/>
                <a:gd name="connsiteY37" fmla="*/ 152785 h 168513"/>
                <a:gd name="connsiteX38" fmla="*/ 103936 w 211667"/>
                <a:gd name="connsiteY38" fmla="*/ 160927 h 168513"/>
                <a:gd name="connsiteX39" fmla="*/ 97903 w 211667"/>
                <a:gd name="connsiteY39" fmla="*/ 165862 h 168513"/>
                <a:gd name="connsiteX40" fmla="*/ 101422 w 211667"/>
                <a:gd name="connsiteY40" fmla="*/ 168576 h 168513"/>
                <a:gd name="connsiteX41" fmla="*/ 133348 w 211667"/>
                <a:gd name="connsiteY41" fmla="*/ 167836 h 168513"/>
                <a:gd name="connsiteX42" fmla="*/ 149437 w 211667"/>
                <a:gd name="connsiteY42" fmla="*/ 168082 h 168513"/>
                <a:gd name="connsiteX43" fmla="*/ 165777 w 211667"/>
                <a:gd name="connsiteY43" fmla="*/ 168576 h 168513"/>
                <a:gd name="connsiteX44" fmla="*/ 170805 w 211667"/>
                <a:gd name="connsiteY44" fmla="*/ 163641 h 168513"/>
                <a:gd name="connsiteX45" fmla="*/ 163766 w 211667"/>
                <a:gd name="connsiteY45" fmla="*/ 160927 h 168513"/>
                <a:gd name="connsiteX46" fmla="*/ 147426 w 211667"/>
                <a:gd name="connsiteY46" fmla="*/ 156486 h 168513"/>
                <a:gd name="connsiteX47" fmla="*/ 148180 w 211667"/>
                <a:gd name="connsiteY47" fmla="*/ 152292 h 168513"/>
                <a:gd name="connsiteX48" fmla="*/ 182117 w 211667"/>
                <a:gd name="connsiteY48" fmla="*/ 19061 h 1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11667" h="168513">
                  <a:moveTo>
                    <a:pt x="182117" y="19061"/>
                  </a:moveTo>
                  <a:cubicBezTo>
                    <a:pt x="184380" y="10178"/>
                    <a:pt x="184883" y="7711"/>
                    <a:pt x="203234" y="7711"/>
                  </a:cubicBezTo>
                  <a:cubicBezTo>
                    <a:pt x="209770" y="7711"/>
                    <a:pt x="211781" y="7711"/>
                    <a:pt x="211781" y="2777"/>
                  </a:cubicBezTo>
                  <a:cubicBezTo>
                    <a:pt x="211781" y="63"/>
                    <a:pt x="209016" y="63"/>
                    <a:pt x="208261" y="63"/>
                  </a:cubicBezTo>
                  <a:cubicBezTo>
                    <a:pt x="201223" y="63"/>
                    <a:pt x="183123" y="803"/>
                    <a:pt x="176084" y="803"/>
                  </a:cubicBezTo>
                  <a:cubicBezTo>
                    <a:pt x="168794" y="803"/>
                    <a:pt x="150945" y="63"/>
                    <a:pt x="143655" y="63"/>
                  </a:cubicBezTo>
                  <a:cubicBezTo>
                    <a:pt x="141644" y="63"/>
                    <a:pt x="138879" y="63"/>
                    <a:pt x="138879" y="4997"/>
                  </a:cubicBezTo>
                  <a:cubicBezTo>
                    <a:pt x="138879" y="7711"/>
                    <a:pt x="141141" y="7711"/>
                    <a:pt x="145918" y="7711"/>
                  </a:cubicBezTo>
                  <a:cubicBezTo>
                    <a:pt x="146420" y="7711"/>
                    <a:pt x="151197" y="7711"/>
                    <a:pt x="155470" y="8205"/>
                  </a:cubicBezTo>
                  <a:cubicBezTo>
                    <a:pt x="159995" y="8698"/>
                    <a:pt x="162258" y="8945"/>
                    <a:pt x="162258" y="12152"/>
                  </a:cubicBezTo>
                  <a:cubicBezTo>
                    <a:pt x="162258" y="13139"/>
                    <a:pt x="162006" y="13633"/>
                    <a:pt x="161252" y="16840"/>
                  </a:cubicBezTo>
                  <a:lnTo>
                    <a:pt x="146169" y="77041"/>
                  </a:lnTo>
                  <a:lnTo>
                    <a:pt x="69496" y="77041"/>
                  </a:lnTo>
                  <a:lnTo>
                    <a:pt x="84328" y="19061"/>
                  </a:lnTo>
                  <a:cubicBezTo>
                    <a:pt x="86590" y="10178"/>
                    <a:pt x="87345" y="7711"/>
                    <a:pt x="105444" y="7711"/>
                  </a:cubicBezTo>
                  <a:cubicBezTo>
                    <a:pt x="111981" y="7711"/>
                    <a:pt x="113992" y="7711"/>
                    <a:pt x="113992" y="2777"/>
                  </a:cubicBezTo>
                  <a:cubicBezTo>
                    <a:pt x="113992" y="63"/>
                    <a:pt x="111226" y="63"/>
                    <a:pt x="110472" y="63"/>
                  </a:cubicBezTo>
                  <a:cubicBezTo>
                    <a:pt x="103433" y="63"/>
                    <a:pt x="85334" y="803"/>
                    <a:pt x="78295" y="803"/>
                  </a:cubicBezTo>
                  <a:cubicBezTo>
                    <a:pt x="71005" y="803"/>
                    <a:pt x="53156" y="63"/>
                    <a:pt x="45866" y="63"/>
                  </a:cubicBezTo>
                  <a:cubicBezTo>
                    <a:pt x="43855" y="63"/>
                    <a:pt x="41090" y="63"/>
                    <a:pt x="41090" y="4997"/>
                  </a:cubicBezTo>
                  <a:cubicBezTo>
                    <a:pt x="41090" y="7711"/>
                    <a:pt x="43352" y="7711"/>
                    <a:pt x="48128" y="7711"/>
                  </a:cubicBezTo>
                  <a:cubicBezTo>
                    <a:pt x="48631" y="7711"/>
                    <a:pt x="53408" y="7711"/>
                    <a:pt x="57681" y="8205"/>
                  </a:cubicBezTo>
                  <a:cubicBezTo>
                    <a:pt x="62206" y="8698"/>
                    <a:pt x="64469" y="8945"/>
                    <a:pt x="64469" y="12152"/>
                  </a:cubicBezTo>
                  <a:cubicBezTo>
                    <a:pt x="64469" y="13139"/>
                    <a:pt x="64217" y="13879"/>
                    <a:pt x="63463" y="16840"/>
                  </a:cubicBezTo>
                  <a:lnTo>
                    <a:pt x="29777" y="149331"/>
                  </a:lnTo>
                  <a:cubicBezTo>
                    <a:pt x="27263" y="158954"/>
                    <a:pt x="26761" y="160927"/>
                    <a:pt x="6901" y="160927"/>
                  </a:cubicBezTo>
                  <a:cubicBezTo>
                    <a:pt x="2376" y="160927"/>
                    <a:pt x="114" y="160927"/>
                    <a:pt x="114" y="165862"/>
                  </a:cubicBezTo>
                  <a:cubicBezTo>
                    <a:pt x="114" y="168576"/>
                    <a:pt x="3130" y="168576"/>
                    <a:pt x="3633" y="168576"/>
                  </a:cubicBezTo>
                  <a:cubicBezTo>
                    <a:pt x="10672" y="168576"/>
                    <a:pt x="28520" y="167836"/>
                    <a:pt x="35559" y="167836"/>
                  </a:cubicBezTo>
                  <a:cubicBezTo>
                    <a:pt x="40838" y="167836"/>
                    <a:pt x="46369" y="168082"/>
                    <a:pt x="51648" y="168082"/>
                  </a:cubicBezTo>
                  <a:cubicBezTo>
                    <a:pt x="57178" y="168082"/>
                    <a:pt x="62709" y="168576"/>
                    <a:pt x="67988" y="168576"/>
                  </a:cubicBezTo>
                  <a:cubicBezTo>
                    <a:pt x="69999" y="168576"/>
                    <a:pt x="73016" y="168576"/>
                    <a:pt x="73016" y="163641"/>
                  </a:cubicBezTo>
                  <a:cubicBezTo>
                    <a:pt x="73016" y="160927"/>
                    <a:pt x="70753" y="160927"/>
                    <a:pt x="65977" y="160927"/>
                  </a:cubicBezTo>
                  <a:cubicBezTo>
                    <a:pt x="56676" y="160927"/>
                    <a:pt x="49637" y="160927"/>
                    <a:pt x="49637" y="156486"/>
                  </a:cubicBezTo>
                  <a:cubicBezTo>
                    <a:pt x="49637" y="155006"/>
                    <a:pt x="50139" y="153772"/>
                    <a:pt x="50391" y="152292"/>
                  </a:cubicBezTo>
                  <a:lnTo>
                    <a:pt x="67485" y="84689"/>
                  </a:lnTo>
                  <a:lnTo>
                    <a:pt x="144158" y="84689"/>
                  </a:lnTo>
                  <a:cubicBezTo>
                    <a:pt x="133600" y="125646"/>
                    <a:pt x="127818" y="149085"/>
                    <a:pt x="126812" y="152785"/>
                  </a:cubicBezTo>
                  <a:cubicBezTo>
                    <a:pt x="124298" y="160681"/>
                    <a:pt x="119522" y="160927"/>
                    <a:pt x="103936" y="160927"/>
                  </a:cubicBezTo>
                  <a:cubicBezTo>
                    <a:pt x="100165" y="160927"/>
                    <a:pt x="97903" y="160927"/>
                    <a:pt x="97903" y="165862"/>
                  </a:cubicBezTo>
                  <a:cubicBezTo>
                    <a:pt x="97903" y="168576"/>
                    <a:pt x="100920" y="168576"/>
                    <a:pt x="101422" y="168576"/>
                  </a:cubicBezTo>
                  <a:cubicBezTo>
                    <a:pt x="108461" y="168576"/>
                    <a:pt x="126310" y="167836"/>
                    <a:pt x="133348" y="167836"/>
                  </a:cubicBezTo>
                  <a:cubicBezTo>
                    <a:pt x="138627" y="167836"/>
                    <a:pt x="144158" y="168082"/>
                    <a:pt x="149437" y="168082"/>
                  </a:cubicBezTo>
                  <a:cubicBezTo>
                    <a:pt x="154968" y="168082"/>
                    <a:pt x="160498" y="168576"/>
                    <a:pt x="165777" y="168576"/>
                  </a:cubicBezTo>
                  <a:cubicBezTo>
                    <a:pt x="167788" y="168576"/>
                    <a:pt x="170805" y="168576"/>
                    <a:pt x="170805" y="163641"/>
                  </a:cubicBezTo>
                  <a:cubicBezTo>
                    <a:pt x="170805" y="160927"/>
                    <a:pt x="168542" y="160927"/>
                    <a:pt x="163766" y="160927"/>
                  </a:cubicBezTo>
                  <a:cubicBezTo>
                    <a:pt x="154465" y="160927"/>
                    <a:pt x="147426" y="160927"/>
                    <a:pt x="147426" y="156486"/>
                  </a:cubicBezTo>
                  <a:cubicBezTo>
                    <a:pt x="147426" y="155006"/>
                    <a:pt x="147929" y="153772"/>
                    <a:pt x="148180" y="152292"/>
                  </a:cubicBezTo>
                  <a:lnTo>
                    <a:pt x="182117" y="19061"/>
                  </a:lnTo>
                  <a:close/>
                </a:path>
              </a:pathLst>
            </a:custGeom>
            <a:grpFill/>
            <a:ln w="2523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D1D9F85-3074-7499-F696-CC175C018021}"/>
                </a:ext>
              </a:extLst>
            </p:cNvPr>
            <p:cNvSpPr/>
            <p:nvPr>
              <p:custDataLst>
                <p:tags r:id="rId12"/>
              </p:custDataLst>
            </p:nvPr>
          </p:nvSpPr>
          <p:spPr>
            <a:xfrm>
              <a:off x="5661477" y="3909321"/>
              <a:ext cx="58321" cy="246724"/>
            </a:xfrm>
            <a:custGeom>
              <a:avLst/>
              <a:gdLst>
                <a:gd name="connsiteX0" fmla="*/ 58444 w 58321"/>
                <a:gd name="connsiteY0" fmla="*/ 244320 h 246724"/>
                <a:gd name="connsiteX1" fmla="*/ 54171 w 58321"/>
                <a:gd name="connsiteY1" fmla="*/ 238892 h 246724"/>
                <a:gd name="connsiteX2" fmla="*/ 14703 w 58321"/>
                <a:gd name="connsiteY2" fmla="*/ 123425 h 246724"/>
                <a:gd name="connsiteX3" fmla="*/ 55176 w 58321"/>
                <a:gd name="connsiteY3" fmla="*/ 6724 h 246724"/>
                <a:gd name="connsiteX4" fmla="*/ 58444 w 58321"/>
                <a:gd name="connsiteY4" fmla="*/ 2530 h 246724"/>
                <a:gd name="connsiteX5" fmla="*/ 55930 w 58321"/>
                <a:gd name="connsiteY5" fmla="*/ 63 h 246724"/>
                <a:gd name="connsiteX6" fmla="*/ 15960 w 58321"/>
                <a:gd name="connsiteY6" fmla="*/ 48174 h 246724"/>
                <a:gd name="connsiteX7" fmla="*/ 123 w 58321"/>
                <a:gd name="connsiteY7" fmla="*/ 123425 h 246724"/>
                <a:gd name="connsiteX8" fmla="*/ 16714 w 58321"/>
                <a:gd name="connsiteY8" fmla="*/ 200403 h 246724"/>
                <a:gd name="connsiteX9" fmla="*/ 55930 w 58321"/>
                <a:gd name="connsiteY9" fmla="*/ 246788 h 246724"/>
                <a:gd name="connsiteX10" fmla="*/ 58444 w 58321"/>
                <a:gd name="connsiteY10" fmla="*/ 244320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21" h="246724">
                  <a:moveTo>
                    <a:pt x="58444" y="244320"/>
                  </a:moveTo>
                  <a:cubicBezTo>
                    <a:pt x="58444" y="243580"/>
                    <a:pt x="58444" y="243087"/>
                    <a:pt x="54171" y="238892"/>
                  </a:cubicBezTo>
                  <a:cubicBezTo>
                    <a:pt x="22747" y="207805"/>
                    <a:pt x="14703" y="161174"/>
                    <a:pt x="14703" y="123425"/>
                  </a:cubicBezTo>
                  <a:cubicBezTo>
                    <a:pt x="14703" y="80495"/>
                    <a:pt x="24256" y="37565"/>
                    <a:pt x="55176" y="6724"/>
                  </a:cubicBezTo>
                  <a:cubicBezTo>
                    <a:pt x="58444" y="3764"/>
                    <a:pt x="58444" y="3270"/>
                    <a:pt x="58444" y="2530"/>
                  </a:cubicBezTo>
                  <a:cubicBezTo>
                    <a:pt x="58444" y="803"/>
                    <a:pt x="57439" y="63"/>
                    <a:pt x="55930" y="63"/>
                  </a:cubicBezTo>
                  <a:cubicBezTo>
                    <a:pt x="53417" y="63"/>
                    <a:pt x="30792" y="16840"/>
                    <a:pt x="15960" y="48174"/>
                  </a:cubicBezTo>
                  <a:cubicBezTo>
                    <a:pt x="3139" y="75314"/>
                    <a:pt x="123" y="102700"/>
                    <a:pt x="123" y="123425"/>
                  </a:cubicBezTo>
                  <a:cubicBezTo>
                    <a:pt x="123" y="142670"/>
                    <a:pt x="2888" y="172523"/>
                    <a:pt x="16714" y="200403"/>
                  </a:cubicBezTo>
                  <a:cubicBezTo>
                    <a:pt x="31797" y="230750"/>
                    <a:pt x="53417" y="246788"/>
                    <a:pt x="55930" y="246788"/>
                  </a:cubicBezTo>
                  <a:cubicBezTo>
                    <a:pt x="57439" y="246788"/>
                    <a:pt x="58444" y="246047"/>
                    <a:pt x="58444" y="244320"/>
                  </a:cubicBezTo>
                  <a:close/>
                </a:path>
              </a:pathLst>
            </a:custGeom>
            <a:grpFill/>
            <a:ln w="25233"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E75CB382-4A1B-2C1C-0C24-797FEF2BBEA0}"/>
                </a:ext>
              </a:extLst>
            </p:cNvPr>
            <p:cNvSpPr/>
            <p:nvPr>
              <p:custDataLst>
                <p:tags r:id="rId13"/>
              </p:custDataLst>
            </p:nvPr>
          </p:nvSpPr>
          <p:spPr>
            <a:xfrm>
              <a:off x="5726307" y="3985312"/>
              <a:ext cx="131223" cy="156916"/>
            </a:xfrm>
            <a:custGeom>
              <a:avLst/>
              <a:gdLst>
                <a:gd name="connsiteX0" fmla="*/ 19483 w 131223"/>
                <a:gd name="connsiteY0" fmla="*/ 139216 h 156916"/>
                <a:gd name="connsiteX1" fmla="*/ 5908 w 131223"/>
                <a:gd name="connsiteY1" fmla="*/ 149331 h 156916"/>
                <a:gd name="connsiteX2" fmla="*/ 127 w 131223"/>
                <a:gd name="connsiteY2" fmla="*/ 154019 h 156916"/>
                <a:gd name="connsiteX3" fmla="*/ 3395 w 131223"/>
                <a:gd name="connsiteY3" fmla="*/ 156980 h 156916"/>
                <a:gd name="connsiteX4" fmla="*/ 24511 w 131223"/>
                <a:gd name="connsiteY4" fmla="*/ 156240 h 156916"/>
                <a:gd name="connsiteX5" fmla="*/ 49398 w 131223"/>
                <a:gd name="connsiteY5" fmla="*/ 156980 h 156916"/>
                <a:gd name="connsiteX6" fmla="*/ 53923 w 131223"/>
                <a:gd name="connsiteY6" fmla="*/ 152045 h 156916"/>
                <a:gd name="connsiteX7" fmla="*/ 47890 w 131223"/>
                <a:gd name="connsiteY7" fmla="*/ 149331 h 156916"/>
                <a:gd name="connsiteX8" fmla="*/ 35321 w 131223"/>
                <a:gd name="connsiteY8" fmla="*/ 145384 h 156916"/>
                <a:gd name="connsiteX9" fmla="*/ 47639 w 131223"/>
                <a:gd name="connsiteY9" fmla="*/ 96039 h 156916"/>
                <a:gd name="connsiteX10" fmla="*/ 70766 w 131223"/>
                <a:gd name="connsiteY10" fmla="*/ 111829 h 156916"/>
                <a:gd name="connsiteX11" fmla="*/ 131350 w 131223"/>
                <a:gd name="connsiteY11" fmla="*/ 39539 h 156916"/>
                <a:gd name="connsiteX12" fmla="*/ 97916 w 131223"/>
                <a:gd name="connsiteY12" fmla="*/ 63 h 156916"/>
                <a:gd name="connsiteX13" fmla="*/ 64984 w 131223"/>
                <a:gd name="connsiteY13" fmla="*/ 18567 h 156916"/>
                <a:gd name="connsiteX14" fmla="*/ 42359 w 131223"/>
                <a:gd name="connsiteY14" fmla="*/ 63 h 156916"/>
                <a:gd name="connsiteX15" fmla="*/ 23757 w 131223"/>
                <a:gd name="connsiteY15" fmla="*/ 14126 h 156916"/>
                <a:gd name="connsiteX16" fmla="*/ 15964 w 131223"/>
                <a:gd name="connsiteY16" fmla="*/ 38058 h 156916"/>
                <a:gd name="connsiteX17" fmla="*/ 18981 w 131223"/>
                <a:gd name="connsiteY17" fmla="*/ 40526 h 156916"/>
                <a:gd name="connsiteX18" fmla="*/ 23254 w 131223"/>
                <a:gd name="connsiteY18" fmla="*/ 34851 h 156916"/>
                <a:gd name="connsiteX19" fmla="*/ 41605 w 131223"/>
                <a:gd name="connsiteY19" fmla="*/ 5491 h 156916"/>
                <a:gd name="connsiteX20" fmla="*/ 49398 w 131223"/>
                <a:gd name="connsiteY20" fmla="*/ 16840 h 156916"/>
                <a:gd name="connsiteX21" fmla="*/ 47639 w 131223"/>
                <a:gd name="connsiteY21" fmla="*/ 29423 h 156916"/>
                <a:gd name="connsiteX22" fmla="*/ 19483 w 131223"/>
                <a:gd name="connsiteY22" fmla="*/ 139216 h 156916"/>
                <a:gd name="connsiteX23" fmla="*/ 63727 w 131223"/>
                <a:gd name="connsiteY23" fmla="*/ 32137 h 156916"/>
                <a:gd name="connsiteX24" fmla="*/ 76799 w 131223"/>
                <a:gd name="connsiteY24" fmla="*/ 14866 h 156916"/>
                <a:gd name="connsiteX25" fmla="*/ 97162 w 131223"/>
                <a:gd name="connsiteY25" fmla="*/ 5491 h 156916"/>
                <a:gd name="connsiteX26" fmla="*/ 113250 w 131223"/>
                <a:gd name="connsiteY26" fmla="*/ 28683 h 156916"/>
                <a:gd name="connsiteX27" fmla="*/ 100430 w 131223"/>
                <a:gd name="connsiteY27" fmla="*/ 80989 h 156916"/>
                <a:gd name="connsiteX28" fmla="*/ 70515 w 131223"/>
                <a:gd name="connsiteY28" fmla="*/ 106401 h 156916"/>
                <a:gd name="connsiteX29" fmla="*/ 50655 w 131223"/>
                <a:gd name="connsiteY29" fmla="*/ 84443 h 156916"/>
                <a:gd name="connsiteX30" fmla="*/ 51409 w 131223"/>
                <a:gd name="connsiteY30" fmla="*/ 80495 h 156916"/>
                <a:gd name="connsiteX31" fmla="*/ 63727 w 131223"/>
                <a:gd name="connsiteY31" fmla="*/ 32137 h 1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223" h="156916">
                  <a:moveTo>
                    <a:pt x="19483" y="139216"/>
                  </a:moveTo>
                  <a:cubicBezTo>
                    <a:pt x="17472" y="147604"/>
                    <a:pt x="16969" y="149331"/>
                    <a:pt x="5908" y="149331"/>
                  </a:cubicBezTo>
                  <a:cubicBezTo>
                    <a:pt x="2892" y="149331"/>
                    <a:pt x="127" y="149331"/>
                    <a:pt x="127" y="154019"/>
                  </a:cubicBezTo>
                  <a:cubicBezTo>
                    <a:pt x="127" y="155993"/>
                    <a:pt x="1384" y="156980"/>
                    <a:pt x="3395" y="156980"/>
                  </a:cubicBezTo>
                  <a:cubicBezTo>
                    <a:pt x="10182" y="156980"/>
                    <a:pt x="17472" y="156240"/>
                    <a:pt x="24511" y="156240"/>
                  </a:cubicBezTo>
                  <a:cubicBezTo>
                    <a:pt x="32807" y="156240"/>
                    <a:pt x="41354" y="156980"/>
                    <a:pt x="49398" y="156980"/>
                  </a:cubicBezTo>
                  <a:cubicBezTo>
                    <a:pt x="50655" y="156980"/>
                    <a:pt x="53923" y="156980"/>
                    <a:pt x="53923" y="152045"/>
                  </a:cubicBezTo>
                  <a:cubicBezTo>
                    <a:pt x="53923" y="149331"/>
                    <a:pt x="51409" y="149331"/>
                    <a:pt x="47890" y="149331"/>
                  </a:cubicBezTo>
                  <a:cubicBezTo>
                    <a:pt x="35321" y="149331"/>
                    <a:pt x="35321" y="147604"/>
                    <a:pt x="35321" y="145384"/>
                  </a:cubicBezTo>
                  <a:cubicBezTo>
                    <a:pt x="35321" y="142423"/>
                    <a:pt x="45879" y="102207"/>
                    <a:pt x="47639" y="96039"/>
                  </a:cubicBezTo>
                  <a:cubicBezTo>
                    <a:pt x="50907" y="103194"/>
                    <a:pt x="57945" y="111829"/>
                    <a:pt x="70766" y="111829"/>
                  </a:cubicBezTo>
                  <a:cubicBezTo>
                    <a:pt x="99927" y="111829"/>
                    <a:pt x="131350" y="75807"/>
                    <a:pt x="131350" y="39539"/>
                  </a:cubicBezTo>
                  <a:cubicBezTo>
                    <a:pt x="131350" y="16347"/>
                    <a:pt x="117021" y="63"/>
                    <a:pt x="97916" y="63"/>
                  </a:cubicBezTo>
                  <a:cubicBezTo>
                    <a:pt x="85347" y="63"/>
                    <a:pt x="73280" y="8945"/>
                    <a:pt x="64984" y="18567"/>
                  </a:cubicBezTo>
                  <a:cubicBezTo>
                    <a:pt x="62470" y="5244"/>
                    <a:pt x="51661" y="63"/>
                    <a:pt x="42359" y="63"/>
                  </a:cubicBezTo>
                  <a:cubicBezTo>
                    <a:pt x="30796" y="63"/>
                    <a:pt x="26019" y="9685"/>
                    <a:pt x="23757" y="14126"/>
                  </a:cubicBezTo>
                  <a:cubicBezTo>
                    <a:pt x="19232" y="22515"/>
                    <a:pt x="15964" y="37318"/>
                    <a:pt x="15964" y="38058"/>
                  </a:cubicBezTo>
                  <a:cubicBezTo>
                    <a:pt x="15964" y="40526"/>
                    <a:pt x="18478" y="40526"/>
                    <a:pt x="18981" y="40526"/>
                  </a:cubicBezTo>
                  <a:cubicBezTo>
                    <a:pt x="21494" y="40526"/>
                    <a:pt x="21746" y="40279"/>
                    <a:pt x="23254" y="34851"/>
                  </a:cubicBezTo>
                  <a:cubicBezTo>
                    <a:pt x="27528" y="17334"/>
                    <a:pt x="32555" y="5491"/>
                    <a:pt x="41605" y="5491"/>
                  </a:cubicBezTo>
                  <a:cubicBezTo>
                    <a:pt x="45879" y="5491"/>
                    <a:pt x="49398" y="7465"/>
                    <a:pt x="49398" y="16840"/>
                  </a:cubicBezTo>
                  <a:cubicBezTo>
                    <a:pt x="49398" y="22515"/>
                    <a:pt x="48644" y="25229"/>
                    <a:pt x="47639" y="29423"/>
                  </a:cubicBezTo>
                  <a:lnTo>
                    <a:pt x="19483" y="139216"/>
                  </a:lnTo>
                  <a:close/>
                  <a:moveTo>
                    <a:pt x="63727" y="32137"/>
                  </a:moveTo>
                  <a:cubicBezTo>
                    <a:pt x="65487" y="25475"/>
                    <a:pt x="72274" y="18567"/>
                    <a:pt x="76799" y="14866"/>
                  </a:cubicBezTo>
                  <a:cubicBezTo>
                    <a:pt x="85598" y="7218"/>
                    <a:pt x="92888" y="5491"/>
                    <a:pt x="97162" y="5491"/>
                  </a:cubicBezTo>
                  <a:cubicBezTo>
                    <a:pt x="107217" y="5491"/>
                    <a:pt x="113250" y="14126"/>
                    <a:pt x="113250" y="28683"/>
                  </a:cubicBezTo>
                  <a:cubicBezTo>
                    <a:pt x="113250" y="43240"/>
                    <a:pt x="104955" y="71613"/>
                    <a:pt x="100430" y="80989"/>
                  </a:cubicBezTo>
                  <a:cubicBezTo>
                    <a:pt x="91883" y="98259"/>
                    <a:pt x="79816" y="106401"/>
                    <a:pt x="70515" y="106401"/>
                  </a:cubicBezTo>
                  <a:cubicBezTo>
                    <a:pt x="53923" y="106401"/>
                    <a:pt x="50655" y="85923"/>
                    <a:pt x="50655" y="84443"/>
                  </a:cubicBezTo>
                  <a:cubicBezTo>
                    <a:pt x="50655" y="83949"/>
                    <a:pt x="50655" y="83456"/>
                    <a:pt x="51409" y="80495"/>
                  </a:cubicBezTo>
                  <a:lnTo>
                    <a:pt x="63727" y="32137"/>
                  </a:lnTo>
                  <a:close/>
                </a:path>
              </a:pathLst>
            </a:custGeom>
            <a:grpFill/>
            <a:ln w="25233"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CFFE414-8C5D-257B-59FD-572FEE498616}"/>
                </a:ext>
              </a:extLst>
            </p:cNvPr>
            <p:cNvSpPr/>
            <p:nvPr>
              <p:custDataLst>
                <p:tags r:id="rId14"/>
              </p:custDataLst>
            </p:nvPr>
          </p:nvSpPr>
          <p:spPr>
            <a:xfrm>
              <a:off x="5880011" y="4016695"/>
              <a:ext cx="64053" cy="114677"/>
            </a:xfrm>
            <a:custGeom>
              <a:avLst/>
              <a:gdLst>
                <a:gd name="connsiteX0" fmla="*/ 39901 w 64053"/>
                <a:gd name="connsiteY0" fmla="*/ 4900 h 114677"/>
                <a:gd name="connsiteX1" fmla="*/ 34622 w 64053"/>
                <a:gd name="connsiteY1" fmla="*/ 64 h 114677"/>
                <a:gd name="connsiteX2" fmla="*/ 132 w 64053"/>
                <a:gd name="connsiteY2" fmla="*/ 11118 h 114677"/>
                <a:gd name="connsiteX3" fmla="*/ 132 w 64053"/>
                <a:gd name="connsiteY3" fmla="*/ 17335 h 114677"/>
                <a:gd name="connsiteX4" fmla="*/ 25647 w 64053"/>
                <a:gd name="connsiteY4" fmla="*/ 12499 h 114677"/>
                <a:gd name="connsiteX5" fmla="*/ 25647 w 64053"/>
                <a:gd name="connsiteY5" fmla="*/ 100580 h 114677"/>
                <a:gd name="connsiteX6" fmla="*/ 8050 w 64053"/>
                <a:gd name="connsiteY6" fmla="*/ 108524 h 114677"/>
                <a:gd name="connsiteX7" fmla="*/ 1363 w 64053"/>
                <a:gd name="connsiteY7" fmla="*/ 108524 h 114677"/>
                <a:gd name="connsiteX8" fmla="*/ 1363 w 64053"/>
                <a:gd name="connsiteY8" fmla="*/ 114742 h 114677"/>
                <a:gd name="connsiteX9" fmla="*/ 32686 w 64053"/>
                <a:gd name="connsiteY9" fmla="*/ 114051 h 114677"/>
                <a:gd name="connsiteX10" fmla="*/ 64185 w 64053"/>
                <a:gd name="connsiteY10" fmla="*/ 114742 h 114677"/>
                <a:gd name="connsiteX11" fmla="*/ 64185 w 64053"/>
                <a:gd name="connsiteY11" fmla="*/ 108524 h 114677"/>
                <a:gd name="connsiteX12" fmla="*/ 57498 w 64053"/>
                <a:gd name="connsiteY12" fmla="*/ 108524 h 114677"/>
                <a:gd name="connsiteX13" fmla="*/ 39901 w 64053"/>
                <a:gd name="connsiteY13" fmla="*/ 100580 h 114677"/>
                <a:gd name="connsiteX14" fmla="*/ 39901 w 64053"/>
                <a:gd name="connsiteY14" fmla="*/ 4900 h 11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53" h="114677">
                  <a:moveTo>
                    <a:pt x="39901" y="4900"/>
                  </a:moveTo>
                  <a:cubicBezTo>
                    <a:pt x="39901" y="237"/>
                    <a:pt x="39549" y="64"/>
                    <a:pt x="34622" y="64"/>
                  </a:cubicBezTo>
                  <a:cubicBezTo>
                    <a:pt x="23360" y="10945"/>
                    <a:pt x="7346" y="11118"/>
                    <a:pt x="132" y="11118"/>
                  </a:cubicBezTo>
                  <a:lnTo>
                    <a:pt x="132" y="17335"/>
                  </a:lnTo>
                  <a:cubicBezTo>
                    <a:pt x="4355" y="17335"/>
                    <a:pt x="15969" y="17335"/>
                    <a:pt x="25647" y="12499"/>
                  </a:cubicBezTo>
                  <a:lnTo>
                    <a:pt x="25647" y="100580"/>
                  </a:lnTo>
                  <a:cubicBezTo>
                    <a:pt x="25647" y="106279"/>
                    <a:pt x="25647" y="108524"/>
                    <a:pt x="8050" y="108524"/>
                  </a:cubicBezTo>
                  <a:lnTo>
                    <a:pt x="1363" y="108524"/>
                  </a:lnTo>
                  <a:lnTo>
                    <a:pt x="1363" y="114742"/>
                  </a:lnTo>
                  <a:cubicBezTo>
                    <a:pt x="4531" y="114569"/>
                    <a:pt x="26175" y="114051"/>
                    <a:pt x="32686" y="114051"/>
                  </a:cubicBezTo>
                  <a:cubicBezTo>
                    <a:pt x="38141" y="114051"/>
                    <a:pt x="60313" y="114569"/>
                    <a:pt x="64185" y="114742"/>
                  </a:cubicBezTo>
                  <a:lnTo>
                    <a:pt x="64185" y="108524"/>
                  </a:lnTo>
                  <a:lnTo>
                    <a:pt x="57498" y="108524"/>
                  </a:lnTo>
                  <a:cubicBezTo>
                    <a:pt x="39901" y="108524"/>
                    <a:pt x="39901" y="106279"/>
                    <a:pt x="39901" y="100580"/>
                  </a:cubicBezTo>
                  <a:lnTo>
                    <a:pt x="39901" y="4900"/>
                  </a:lnTo>
                  <a:close/>
                </a:path>
              </a:pathLst>
            </a:custGeom>
            <a:grpFill/>
            <a:ln w="25233"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C239B3A5-AFA2-163C-7DCA-57C6B748C793}"/>
                </a:ext>
              </a:extLst>
            </p:cNvPr>
            <p:cNvSpPr/>
            <p:nvPr>
              <p:custDataLst>
                <p:tags r:id="rId15"/>
              </p:custDataLst>
            </p:nvPr>
          </p:nvSpPr>
          <p:spPr>
            <a:xfrm>
              <a:off x="5995225" y="4068212"/>
              <a:ext cx="29412" cy="73770"/>
            </a:xfrm>
            <a:custGeom>
              <a:avLst/>
              <a:gdLst>
                <a:gd name="connsiteX0" fmla="*/ 29548 w 29412"/>
                <a:gd name="connsiteY0" fmla="*/ 25969 h 73770"/>
                <a:gd name="connsiteX1" fmla="*/ 13460 w 29412"/>
                <a:gd name="connsiteY1" fmla="*/ 63 h 73770"/>
                <a:gd name="connsiteX2" fmla="*/ 136 w 29412"/>
                <a:gd name="connsiteY2" fmla="*/ 13139 h 73770"/>
                <a:gd name="connsiteX3" fmla="*/ 13460 w 29412"/>
                <a:gd name="connsiteY3" fmla="*/ 26216 h 73770"/>
                <a:gd name="connsiteX4" fmla="*/ 22258 w 29412"/>
                <a:gd name="connsiteY4" fmla="*/ 23008 h 73770"/>
                <a:gd name="connsiteX5" fmla="*/ 23515 w 29412"/>
                <a:gd name="connsiteY5" fmla="*/ 22268 h 73770"/>
                <a:gd name="connsiteX6" fmla="*/ 24018 w 29412"/>
                <a:gd name="connsiteY6" fmla="*/ 25969 h 73770"/>
                <a:gd name="connsiteX7" fmla="*/ 6923 w 29412"/>
                <a:gd name="connsiteY7" fmla="*/ 67172 h 73770"/>
                <a:gd name="connsiteX8" fmla="*/ 4158 w 29412"/>
                <a:gd name="connsiteY8" fmla="*/ 71119 h 73770"/>
                <a:gd name="connsiteX9" fmla="*/ 6672 w 29412"/>
                <a:gd name="connsiteY9" fmla="*/ 73833 h 73770"/>
                <a:gd name="connsiteX10" fmla="*/ 29548 w 29412"/>
                <a:gd name="connsiteY10" fmla="*/ 25969 h 7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12" h="73770">
                  <a:moveTo>
                    <a:pt x="29548" y="25969"/>
                  </a:moveTo>
                  <a:cubicBezTo>
                    <a:pt x="29548" y="9685"/>
                    <a:pt x="23264" y="63"/>
                    <a:pt x="13460" y="63"/>
                  </a:cubicBezTo>
                  <a:cubicBezTo>
                    <a:pt x="5164" y="63"/>
                    <a:pt x="136" y="6231"/>
                    <a:pt x="136" y="13139"/>
                  </a:cubicBezTo>
                  <a:cubicBezTo>
                    <a:pt x="136" y="19801"/>
                    <a:pt x="5164" y="26216"/>
                    <a:pt x="13460" y="26216"/>
                  </a:cubicBezTo>
                  <a:cubicBezTo>
                    <a:pt x="16476" y="26216"/>
                    <a:pt x="19744" y="25229"/>
                    <a:pt x="22258" y="23008"/>
                  </a:cubicBezTo>
                  <a:cubicBezTo>
                    <a:pt x="23012" y="22515"/>
                    <a:pt x="23264" y="22268"/>
                    <a:pt x="23515" y="22268"/>
                  </a:cubicBezTo>
                  <a:cubicBezTo>
                    <a:pt x="23766" y="22268"/>
                    <a:pt x="24018" y="22515"/>
                    <a:pt x="24018" y="25969"/>
                  </a:cubicBezTo>
                  <a:cubicBezTo>
                    <a:pt x="24018" y="44227"/>
                    <a:pt x="15219" y="59030"/>
                    <a:pt x="6923" y="67172"/>
                  </a:cubicBezTo>
                  <a:cubicBezTo>
                    <a:pt x="4158" y="69886"/>
                    <a:pt x="4158" y="70379"/>
                    <a:pt x="4158" y="71119"/>
                  </a:cubicBezTo>
                  <a:cubicBezTo>
                    <a:pt x="4158" y="72847"/>
                    <a:pt x="5415" y="73833"/>
                    <a:pt x="6672" y="73833"/>
                  </a:cubicBezTo>
                  <a:cubicBezTo>
                    <a:pt x="9437" y="73833"/>
                    <a:pt x="29548" y="54836"/>
                    <a:pt x="29548" y="25969"/>
                  </a:cubicBezTo>
                  <a:close/>
                </a:path>
              </a:pathLst>
            </a:custGeom>
            <a:grpFill/>
            <a:ln w="25233"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305ED259-C05B-07CB-4A1F-581F1E6A3015}"/>
                </a:ext>
              </a:extLst>
            </p:cNvPr>
            <p:cNvSpPr/>
            <p:nvPr>
              <p:custDataLst>
                <p:tags r:id="rId16"/>
              </p:custDataLst>
            </p:nvPr>
          </p:nvSpPr>
          <p:spPr>
            <a:xfrm>
              <a:off x="6106951" y="4068212"/>
              <a:ext cx="26646" cy="26152"/>
            </a:xfrm>
            <a:custGeom>
              <a:avLst/>
              <a:gdLst>
                <a:gd name="connsiteX0" fmla="*/ 26787 w 26646"/>
                <a:gd name="connsiteY0" fmla="*/ 13139 h 26152"/>
                <a:gd name="connsiteX1" fmla="*/ 13464 w 26646"/>
                <a:gd name="connsiteY1" fmla="*/ 63 h 26152"/>
                <a:gd name="connsiteX2" fmla="*/ 141 w 26646"/>
                <a:gd name="connsiteY2" fmla="*/ 13139 h 26152"/>
                <a:gd name="connsiteX3" fmla="*/ 13464 w 26646"/>
                <a:gd name="connsiteY3" fmla="*/ 26216 h 26152"/>
                <a:gd name="connsiteX4" fmla="*/ 26787 w 26646"/>
                <a:gd name="connsiteY4" fmla="*/ 13139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6" h="26152">
                  <a:moveTo>
                    <a:pt x="26787" y="13139"/>
                  </a:moveTo>
                  <a:cubicBezTo>
                    <a:pt x="26787" y="5984"/>
                    <a:pt x="20754" y="63"/>
                    <a:pt x="13464" y="63"/>
                  </a:cubicBezTo>
                  <a:cubicBezTo>
                    <a:pt x="6174" y="63"/>
                    <a:pt x="141" y="5984"/>
                    <a:pt x="141" y="13139"/>
                  </a:cubicBezTo>
                  <a:cubicBezTo>
                    <a:pt x="141" y="20294"/>
                    <a:pt x="6174" y="26216"/>
                    <a:pt x="13464" y="26216"/>
                  </a:cubicBezTo>
                  <a:cubicBezTo>
                    <a:pt x="20754" y="26216"/>
                    <a:pt x="26787" y="20294"/>
                    <a:pt x="26787" y="13139"/>
                  </a:cubicBezTo>
                  <a:close/>
                </a:path>
              </a:pathLst>
            </a:custGeom>
            <a:grpFill/>
            <a:ln w="25233"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D389C09-53CC-E42D-FF42-7D8736E8B169}"/>
                </a:ext>
              </a:extLst>
            </p:cNvPr>
            <p:cNvSpPr/>
            <p:nvPr>
              <p:custDataLst>
                <p:tags r:id="rId17"/>
              </p:custDataLst>
            </p:nvPr>
          </p:nvSpPr>
          <p:spPr>
            <a:xfrm>
              <a:off x="6218678" y="4068212"/>
              <a:ext cx="26646" cy="26152"/>
            </a:xfrm>
            <a:custGeom>
              <a:avLst/>
              <a:gdLst>
                <a:gd name="connsiteX0" fmla="*/ 26792 w 26646"/>
                <a:gd name="connsiteY0" fmla="*/ 13139 h 26152"/>
                <a:gd name="connsiteX1" fmla="*/ 13468 w 26646"/>
                <a:gd name="connsiteY1" fmla="*/ 63 h 26152"/>
                <a:gd name="connsiteX2" fmla="*/ 145 w 26646"/>
                <a:gd name="connsiteY2" fmla="*/ 13139 h 26152"/>
                <a:gd name="connsiteX3" fmla="*/ 13468 w 26646"/>
                <a:gd name="connsiteY3" fmla="*/ 26216 h 26152"/>
                <a:gd name="connsiteX4" fmla="*/ 26792 w 26646"/>
                <a:gd name="connsiteY4" fmla="*/ 13139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6" h="26152">
                  <a:moveTo>
                    <a:pt x="26792" y="13139"/>
                  </a:moveTo>
                  <a:cubicBezTo>
                    <a:pt x="26792" y="5984"/>
                    <a:pt x="20759" y="63"/>
                    <a:pt x="13468" y="63"/>
                  </a:cubicBezTo>
                  <a:cubicBezTo>
                    <a:pt x="6178" y="63"/>
                    <a:pt x="145" y="5984"/>
                    <a:pt x="145" y="13139"/>
                  </a:cubicBezTo>
                  <a:cubicBezTo>
                    <a:pt x="145" y="20294"/>
                    <a:pt x="6178" y="26216"/>
                    <a:pt x="13468" y="26216"/>
                  </a:cubicBezTo>
                  <a:cubicBezTo>
                    <a:pt x="20759" y="26216"/>
                    <a:pt x="26792" y="20294"/>
                    <a:pt x="26792" y="13139"/>
                  </a:cubicBezTo>
                  <a:close/>
                </a:path>
              </a:pathLst>
            </a:custGeom>
            <a:grpFill/>
            <a:ln w="25233"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EFFDA73B-AB87-A876-E763-D523CCEE2158}"/>
                </a:ext>
              </a:extLst>
            </p:cNvPr>
            <p:cNvSpPr/>
            <p:nvPr>
              <p:custDataLst>
                <p:tags r:id="rId18"/>
              </p:custDataLst>
            </p:nvPr>
          </p:nvSpPr>
          <p:spPr>
            <a:xfrm>
              <a:off x="6330404" y="4068212"/>
              <a:ext cx="26646" cy="26152"/>
            </a:xfrm>
            <a:custGeom>
              <a:avLst/>
              <a:gdLst>
                <a:gd name="connsiteX0" fmla="*/ 26796 w 26646"/>
                <a:gd name="connsiteY0" fmla="*/ 13139 h 26152"/>
                <a:gd name="connsiteX1" fmla="*/ 13473 w 26646"/>
                <a:gd name="connsiteY1" fmla="*/ 63 h 26152"/>
                <a:gd name="connsiteX2" fmla="*/ 149 w 26646"/>
                <a:gd name="connsiteY2" fmla="*/ 13139 h 26152"/>
                <a:gd name="connsiteX3" fmla="*/ 13473 w 26646"/>
                <a:gd name="connsiteY3" fmla="*/ 26216 h 26152"/>
                <a:gd name="connsiteX4" fmla="*/ 26796 w 26646"/>
                <a:gd name="connsiteY4" fmla="*/ 13139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6" h="26152">
                  <a:moveTo>
                    <a:pt x="26796" y="13139"/>
                  </a:moveTo>
                  <a:cubicBezTo>
                    <a:pt x="26796" y="5984"/>
                    <a:pt x="20763" y="63"/>
                    <a:pt x="13473" y="63"/>
                  </a:cubicBezTo>
                  <a:cubicBezTo>
                    <a:pt x="6183" y="63"/>
                    <a:pt x="149" y="5984"/>
                    <a:pt x="149" y="13139"/>
                  </a:cubicBezTo>
                  <a:cubicBezTo>
                    <a:pt x="149" y="20294"/>
                    <a:pt x="6183" y="26216"/>
                    <a:pt x="13473" y="26216"/>
                  </a:cubicBezTo>
                  <a:cubicBezTo>
                    <a:pt x="20763" y="26216"/>
                    <a:pt x="26796" y="20294"/>
                    <a:pt x="26796" y="13139"/>
                  </a:cubicBezTo>
                  <a:close/>
                </a:path>
              </a:pathLst>
            </a:custGeom>
            <a:grpFill/>
            <a:ln w="25233"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4C07106-A21F-47A9-7A61-8D69C7EDB406}"/>
                </a:ext>
              </a:extLst>
            </p:cNvPr>
            <p:cNvSpPr/>
            <p:nvPr>
              <p:custDataLst>
                <p:tags r:id="rId19"/>
              </p:custDataLst>
            </p:nvPr>
          </p:nvSpPr>
          <p:spPr>
            <a:xfrm>
              <a:off x="6442131" y="4068212"/>
              <a:ext cx="29412" cy="73770"/>
            </a:xfrm>
            <a:custGeom>
              <a:avLst/>
              <a:gdLst>
                <a:gd name="connsiteX0" fmla="*/ 29566 w 29412"/>
                <a:gd name="connsiteY0" fmla="*/ 25969 h 73770"/>
                <a:gd name="connsiteX1" fmla="*/ 13477 w 29412"/>
                <a:gd name="connsiteY1" fmla="*/ 63 h 73770"/>
                <a:gd name="connsiteX2" fmla="*/ 154 w 29412"/>
                <a:gd name="connsiteY2" fmla="*/ 13139 h 73770"/>
                <a:gd name="connsiteX3" fmla="*/ 13477 w 29412"/>
                <a:gd name="connsiteY3" fmla="*/ 26216 h 73770"/>
                <a:gd name="connsiteX4" fmla="*/ 22276 w 29412"/>
                <a:gd name="connsiteY4" fmla="*/ 23008 h 73770"/>
                <a:gd name="connsiteX5" fmla="*/ 23533 w 29412"/>
                <a:gd name="connsiteY5" fmla="*/ 22268 h 73770"/>
                <a:gd name="connsiteX6" fmla="*/ 24035 w 29412"/>
                <a:gd name="connsiteY6" fmla="*/ 25969 h 73770"/>
                <a:gd name="connsiteX7" fmla="*/ 6941 w 29412"/>
                <a:gd name="connsiteY7" fmla="*/ 67172 h 73770"/>
                <a:gd name="connsiteX8" fmla="*/ 4176 w 29412"/>
                <a:gd name="connsiteY8" fmla="*/ 71119 h 73770"/>
                <a:gd name="connsiteX9" fmla="*/ 6690 w 29412"/>
                <a:gd name="connsiteY9" fmla="*/ 73833 h 73770"/>
                <a:gd name="connsiteX10" fmla="*/ 29566 w 29412"/>
                <a:gd name="connsiteY10" fmla="*/ 25969 h 7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12" h="73770">
                  <a:moveTo>
                    <a:pt x="29566" y="25969"/>
                  </a:moveTo>
                  <a:cubicBezTo>
                    <a:pt x="29566" y="9685"/>
                    <a:pt x="23281" y="63"/>
                    <a:pt x="13477" y="63"/>
                  </a:cubicBezTo>
                  <a:cubicBezTo>
                    <a:pt x="5182" y="63"/>
                    <a:pt x="154" y="6231"/>
                    <a:pt x="154" y="13139"/>
                  </a:cubicBezTo>
                  <a:cubicBezTo>
                    <a:pt x="154" y="19801"/>
                    <a:pt x="5182" y="26216"/>
                    <a:pt x="13477" y="26216"/>
                  </a:cubicBezTo>
                  <a:cubicBezTo>
                    <a:pt x="16494" y="26216"/>
                    <a:pt x="19762" y="25229"/>
                    <a:pt x="22276" y="23008"/>
                  </a:cubicBezTo>
                  <a:cubicBezTo>
                    <a:pt x="23030" y="22515"/>
                    <a:pt x="23281" y="22268"/>
                    <a:pt x="23533" y="22268"/>
                  </a:cubicBezTo>
                  <a:cubicBezTo>
                    <a:pt x="23784" y="22268"/>
                    <a:pt x="24035" y="22515"/>
                    <a:pt x="24035" y="25969"/>
                  </a:cubicBezTo>
                  <a:cubicBezTo>
                    <a:pt x="24035" y="44227"/>
                    <a:pt x="15237" y="59030"/>
                    <a:pt x="6941" y="67172"/>
                  </a:cubicBezTo>
                  <a:cubicBezTo>
                    <a:pt x="4176" y="69886"/>
                    <a:pt x="4176" y="70379"/>
                    <a:pt x="4176" y="71119"/>
                  </a:cubicBezTo>
                  <a:cubicBezTo>
                    <a:pt x="4176" y="72847"/>
                    <a:pt x="5433" y="73833"/>
                    <a:pt x="6690" y="73833"/>
                  </a:cubicBezTo>
                  <a:cubicBezTo>
                    <a:pt x="9455" y="73833"/>
                    <a:pt x="29566" y="54836"/>
                    <a:pt x="29566" y="25969"/>
                  </a:cubicBezTo>
                  <a:close/>
                </a:path>
              </a:pathLst>
            </a:custGeom>
            <a:grpFill/>
            <a:ln w="25233"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983EDB6-1431-7B9F-FE18-6E9FD34C7EF0}"/>
                </a:ext>
              </a:extLst>
            </p:cNvPr>
            <p:cNvSpPr/>
            <p:nvPr>
              <p:custDataLst>
                <p:tags r:id="rId20"/>
              </p:custDataLst>
            </p:nvPr>
          </p:nvSpPr>
          <p:spPr>
            <a:xfrm>
              <a:off x="6524193" y="3985312"/>
              <a:ext cx="131223" cy="156916"/>
            </a:xfrm>
            <a:custGeom>
              <a:avLst/>
              <a:gdLst>
                <a:gd name="connsiteX0" fmla="*/ 19515 w 131223"/>
                <a:gd name="connsiteY0" fmla="*/ 139216 h 156916"/>
                <a:gd name="connsiteX1" fmla="*/ 5940 w 131223"/>
                <a:gd name="connsiteY1" fmla="*/ 149331 h 156916"/>
                <a:gd name="connsiteX2" fmla="*/ 158 w 131223"/>
                <a:gd name="connsiteY2" fmla="*/ 154019 h 156916"/>
                <a:gd name="connsiteX3" fmla="*/ 3426 w 131223"/>
                <a:gd name="connsiteY3" fmla="*/ 156980 h 156916"/>
                <a:gd name="connsiteX4" fmla="*/ 24543 w 131223"/>
                <a:gd name="connsiteY4" fmla="*/ 156240 h 156916"/>
                <a:gd name="connsiteX5" fmla="*/ 49430 w 131223"/>
                <a:gd name="connsiteY5" fmla="*/ 156980 h 156916"/>
                <a:gd name="connsiteX6" fmla="*/ 53955 w 131223"/>
                <a:gd name="connsiteY6" fmla="*/ 152045 h 156916"/>
                <a:gd name="connsiteX7" fmla="*/ 47922 w 131223"/>
                <a:gd name="connsiteY7" fmla="*/ 149331 h 156916"/>
                <a:gd name="connsiteX8" fmla="*/ 35352 w 131223"/>
                <a:gd name="connsiteY8" fmla="*/ 145384 h 156916"/>
                <a:gd name="connsiteX9" fmla="*/ 47670 w 131223"/>
                <a:gd name="connsiteY9" fmla="*/ 96039 h 156916"/>
                <a:gd name="connsiteX10" fmla="*/ 70798 w 131223"/>
                <a:gd name="connsiteY10" fmla="*/ 111829 h 156916"/>
                <a:gd name="connsiteX11" fmla="*/ 131382 w 131223"/>
                <a:gd name="connsiteY11" fmla="*/ 39539 h 156916"/>
                <a:gd name="connsiteX12" fmla="*/ 97947 w 131223"/>
                <a:gd name="connsiteY12" fmla="*/ 63 h 156916"/>
                <a:gd name="connsiteX13" fmla="*/ 65016 w 131223"/>
                <a:gd name="connsiteY13" fmla="*/ 18567 h 156916"/>
                <a:gd name="connsiteX14" fmla="*/ 42391 w 131223"/>
                <a:gd name="connsiteY14" fmla="*/ 63 h 156916"/>
                <a:gd name="connsiteX15" fmla="*/ 23789 w 131223"/>
                <a:gd name="connsiteY15" fmla="*/ 14126 h 156916"/>
                <a:gd name="connsiteX16" fmla="*/ 15996 w 131223"/>
                <a:gd name="connsiteY16" fmla="*/ 38058 h 156916"/>
                <a:gd name="connsiteX17" fmla="*/ 19012 w 131223"/>
                <a:gd name="connsiteY17" fmla="*/ 40526 h 156916"/>
                <a:gd name="connsiteX18" fmla="*/ 23286 w 131223"/>
                <a:gd name="connsiteY18" fmla="*/ 34851 h 156916"/>
                <a:gd name="connsiteX19" fmla="*/ 41637 w 131223"/>
                <a:gd name="connsiteY19" fmla="*/ 5491 h 156916"/>
                <a:gd name="connsiteX20" fmla="*/ 49430 w 131223"/>
                <a:gd name="connsiteY20" fmla="*/ 16840 h 156916"/>
                <a:gd name="connsiteX21" fmla="*/ 47670 w 131223"/>
                <a:gd name="connsiteY21" fmla="*/ 29423 h 156916"/>
                <a:gd name="connsiteX22" fmla="*/ 19515 w 131223"/>
                <a:gd name="connsiteY22" fmla="*/ 139216 h 156916"/>
                <a:gd name="connsiteX23" fmla="*/ 63759 w 131223"/>
                <a:gd name="connsiteY23" fmla="*/ 32137 h 156916"/>
                <a:gd name="connsiteX24" fmla="*/ 76831 w 131223"/>
                <a:gd name="connsiteY24" fmla="*/ 14866 h 156916"/>
                <a:gd name="connsiteX25" fmla="*/ 97193 w 131223"/>
                <a:gd name="connsiteY25" fmla="*/ 5491 h 156916"/>
                <a:gd name="connsiteX26" fmla="*/ 113282 w 131223"/>
                <a:gd name="connsiteY26" fmla="*/ 28683 h 156916"/>
                <a:gd name="connsiteX27" fmla="*/ 100461 w 131223"/>
                <a:gd name="connsiteY27" fmla="*/ 80989 h 156916"/>
                <a:gd name="connsiteX28" fmla="*/ 70546 w 131223"/>
                <a:gd name="connsiteY28" fmla="*/ 106401 h 156916"/>
                <a:gd name="connsiteX29" fmla="*/ 50687 w 131223"/>
                <a:gd name="connsiteY29" fmla="*/ 84443 h 156916"/>
                <a:gd name="connsiteX30" fmla="*/ 51441 w 131223"/>
                <a:gd name="connsiteY30" fmla="*/ 80495 h 156916"/>
                <a:gd name="connsiteX31" fmla="*/ 63759 w 131223"/>
                <a:gd name="connsiteY31" fmla="*/ 32137 h 1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223" h="156916">
                  <a:moveTo>
                    <a:pt x="19515" y="139216"/>
                  </a:moveTo>
                  <a:cubicBezTo>
                    <a:pt x="17504" y="147604"/>
                    <a:pt x="17001" y="149331"/>
                    <a:pt x="5940" y="149331"/>
                  </a:cubicBezTo>
                  <a:cubicBezTo>
                    <a:pt x="2923" y="149331"/>
                    <a:pt x="158" y="149331"/>
                    <a:pt x="158" y="154019"/>
                  </a:cubicBezTo>
                  <a:cubicBezTo>
                    <a:pt x="158" y="155993"/>
                    <a:pt x="1415" y="156980"/>
                    <a:pt x="3426" y="156980"/>
                  </a:cubicBezTo>
                  <a:cubicBezTo>
                    <a:pt x="10214" y="156980"/>
                    <a:pt x="17504" y="156240"/>
                    <a:pt x="24543" y="156240"/>
                  </a:cubicBezTo>
                  <a:cubicBezTo>
                    <a:pt x="32838" y="156240"/>
                    <a:pt x="41386" y="156980"/>
                    <a:pt x="49430" y="156980"/>
                  </a:cubicBezTo>
                  <a:cubicBezTo>
                    <a:pt x="50687" y="156980"/>
                    <a:pt x="53955" y="156980"/>
                    <a:pt x="53955" y="152045"/>
                  </a:cubicBezTo>
                  <a:cubicBezTo>
                    <a:pt x="53955" y="149331"/>
                    <a:pt x="51441" y="149331"/>
                    <a:pt x="47922" y="149331"/>
                  </a:cubicBezTo>
                  <a:cubicBezTo>
                    <a:pt x="35352" y="149331"/>
                    <a:pt x="35352" y="147604"/>
                    <a:pt x="35352" y="145384"/>
                  </a:cubicBezTo>
                  <a:cubicBezTo>
                    <a:pt x="35352" y="142423"/>
                    <a:pt x="45911" y="102207"/>
                    <a:pt x="47670" y="96039"/>
                  </a:cubicBezTo>
                  <a:cubicBezTo>
                    <a:pt x="50938" y="103194"/>
                    <a:pt x="57977" y="111829"/>
                    <a:pt x="70798" y="111829"/>
                  </a:cubicBezTo>
                  <a:cubicBezTo>
                    <a:pt x="99959" y="111829"/>
                    <a:pt x="131382" y="75807"/>
                    <a:pt x="131382" y="39539"/>
                  </a:cubicBezTo>
                  <a:cubicBezTo>
                    <a:pt x="131382" y="16347"/>
                    <a:pt x="117053" y="63"/>
                    <a:pt x="97947" y="63"/>
                  </a:cubicBezTo>
                  <a:cubicBezTo>
                    <a:pt x="85378" y="63"/>
                    <a:pt x="73312" y="8945"/>
                    <a:pt x="65016" y="18567"/>
                  </a:cubicBezTo>
                  <a:cubicBezTo>
                    <a:pt x="62502" y="5244"/>
                    <a:pt x="51692" y="63"/>
                    <a:pt x="42391" y="63"/>
                  </a:cubicBezTo>
                  <a:cubicBezTo>
                    <a:pt x="30827" y="63"/>
                    <a:pt x="26051" y="9685"/>
                    <a:pt x="23789" y="14126"/>
                  </a:cubicBezTo>
                  <a:cubicBezTo>
                    <a:pt x="19264" y="22515"/>
                    <a:pt x="15996" y="37318"/>
                    <a:pt x="15996" y="38058"/>
                  </a:cubicBezTo>
                  <a:cubicBezTo>
                    <a:pt x="15996" y="40526"/>
                    <a:pt x="18509" y="40526"/>
                    <a:pt x="19012" y="40526"/>
                  </a:cubicBezTo>
                  <a:cubicBezTo>
                    <a:pt x="21526" y="40526"/>
                    <a:pt x="21777" y="40279"/>
                    <a:pt x="23286" y="34851"/>
                  </a:cubicBezTo>
                  <a:cubicBezTo>
                    <a:pt x="27559" y="17334"/>
                    <a:pt x="32587" y="5491"/>
                    <a:pt x="41637" y="5491"/>
                  </a:cubicBezTo>
                  <a:cubicBezTo>
                    <a:pt x="45911" y="5491"/>
                    <a:pt x="49430" y="7465"/>
                    <a:pt x="49430" y="16840"/>
                  </a:cubicBezTo>
                  <a:cubicBezTo>
                    <a:pt x="49430" y="22515"/>
                    <a:pt x="48676" y="25229"/>
                    <a:pt x="47670" y="29423"/>
                  </a:cubicBezTo>
                  <a:lnTo>
                    <a:pt x="19515" y="139216"/>
                  </a:lnTo>
                  <a:close/>
                  <a:moveTo>
                    <a:pt x="63759" y="32137"/>
                  </a:moveTo>
                  <a:cubicBezTo>
                    <a:pt x="65519" y="25475"/>
                    <a:pt x="72306" y="18567"/>
                    <a:pt x="76831" y="14866"/>
                  </a:cubicBezTo>
                  <a:cubicBezTo>
                    <a:pt x="85630" y="7218"/>
                    <a:pt x="92920" y="5491"/>
                    <a:pt x="97193" y="5491"/>
                  </a:cubicBezTo>
                  <a:cubicBezTo>
                    <a:pt x="107249" y="5491"/>
                    <a:pt x="113282" y="14126"/>
                    <a:pt x="113282" y="28683"/>
                  </a:cubicBezTo>
                  <a:cubicBezTo>
                    <a:pt x="113282" y="43240"/>
                    <a:pt x="104986" y="71613"/>
                    <a:pt x="100461" y="80989"/>
                  </a:cubicBezTo>
                  <a:cubicBezTo>
                    <a:pt x="91914" y="98259"/>
                    <a:pt x="79848" y="106401"/>
                    <a:pt x="70546" y="106401"/>
                  </a:cubicBezTo>
                  <a:cubicBezTo>
                    <a:pt x="53955" y="106401"/>
                    <a:pt x="50687" y="85923"/>
                    <a:pt x="50687" y="84443"/>
                  </a:cubicBezTo>
                  <a:cubicBezTo>
                    <a:pt x="50687" y="83949"/>
                    <a:pt x="50687" y="83456"/>
                    <a:pt x="51441" y="80495"/>
                  </a:cubicBezTo>
                  <a:lnTo>
                    <a:pt x="63759" y="32137"/>
                  </a:lnTo>
                  <a:close/>
                </a:path>
              </a:pathLst>
            </a:custGeom>
            <a:grpFill/>
            <a:ln w="25233"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41C428F-9A28-901F-29C5-4FDE584B2C82}"/>
                </a:ext>
              </a:extLst>
            </p:cNvPr>
            <p:cNvSpPr/>
            <p:nvPr>
              <p:custDataLst>
                <p:tags r:id="rId21"/>
              </p:custDataLst>
            </p:nvPr>
          </p:nvSpPr>
          <p:spPr>
            <a:xfrm>
              <a:off x="6671915" y="4011514"/>
              <a:ext cx="86577" cy="121585"/>
            </a:xfrm>
            <a:custGeom>
              <a:avLst/>
              <a:gdLst>
                <a:gd name="connsiteX0" fmla="*/ 42044 w 86577"/>
                <a:gd name="connsiteY0" fmla="*/ 5245 h 121585"/>
                <a:gd name="connsiteX1" fmla="*/ 42748 w 86577"/>
                <a:gd name="connsiteY1" fmla="*/ 2482 h 121585"/>
                <a:gd name="connsiteX2" fmla="*/ 39933 w 86577"/>
                <a:gd name="connsiteY2" fmla="*/ 64 h 121585"/>
                <a:gd name="connsiteX3" fmla="*/ 17408 w 86577"/>
                <a:gd name="connsiteY3" fmla="*/ 1791 h 121585"/>
                <a:gd name="connsiteX4" fmla="*/ 13537 w 86577"/>
                <a:gd name="connsiteY4" fmla="*/ 5764 h 121585"/>
                <a:gd name="connsiteX5" fmla="*/ 18112 w 86577"/>
                <a:gd name="connsiteY5" fmla="*/ 8182 h 121585"/>
                <a:gd name="connsiteX6" fmla="*/ 26559 w 86577"/>
                <a:gd name="connsiteY6" fmla="*/ 10772 h 121585"/>
                <a:gd name="connsiteX7" fmla="*/ 25855 w 86577"/>
                <a:gd name="connsiteY7" fmla="*/ 14572 h 121585"/>
                <a:gd name="connsiteX8" fmla="*/ 1043 w 86577"/>
                <a:gd name="connsiteY8" fmla="*/ 112324 h 121585"/>
                <a:gd name="connsiteX9" fmla="*/ 163 w 86577"/>
                <a:gd name="connsiteY9" fmla="*/ 116124 h 121585"/>
                <a:gd name="connsiteX10" fmla="*/ 6146 w 86577"/>
                <a:gd name="connsiteY10" fmla="*/ 121650 h 121585"/>
                <a:gd name="connsiteX11" fmla="*/ 14241 w 86577"/>
                <a:gd name="connsiteY11" fmla="*/ 114397 h 121585"/>
                <a:gd name="connsiteX12" fmla="*/ 22863 w 86577"/>
                <a:gd name="connsiteY12" fmla="*/ 80891 h 121585"/>
                <a:gd name="connsiteX13" fmla="*/ 45388 w 86577"/>
                <a:gd name="connsiteY13" fmla="*/ 95053 h 121585"/>
                <a:gd name="connsiteX14" fmla="*/ 45036 w 86577"/>
                <a:gd name="connsiteY14" fmla="*/ 98507 h 121585"/>
                <a:gd name="connsiteX15" fmla="*/ 44332 w 86577"/>
                <a:gd name="connsiteY15" fmla="*/ 103861 h 121585"/>
                <a:gd name="connsiteX16" fmla="*/ 62985 w 86577"/>
                <a:gd name="connsiteY16" fmla="*/ 121650 h 121585"/>
                <a:gd name="connsiteX17" fmla="*/ 85333 w 86577"/>
                <a:gd name="connsiteY17" fmla="*/ 95226 h 121585"/>
                <a:gd name="connsiteX18" fmla="*/ 82517 w 86577"/>
                <a:gd name="connsiteY18" fmla="*/ 92981 h 121585"/>
                <a:gd name="connsiteX19" fmla="*/ 78998 w 86577"/>
                <a:gd name="connsiteY19" fmla="*/ 97126 h 121585"/>
                <a:gd name="connsiteX20" fmla="*/ 63513 w 86577"/>
                <a:gd name="connsiteY20" fmla="*/ 116814 h 121585"/>
                <a:gd name="connsiteX21" fmla="*/ 57354 w 86577"/>
                <a:gd name="connsiteY21" fmla="*/ 107834 h 121585"/>
                <a:gd name="connsiteX22" fmla="*/ 58409 w 86577"/>
                <a:gd name="connsiteY22" fmla="*/ 100062 h 121585"/>
                <a:gd name="connsiteX23" fmla="*/ 59289 w 86577"/>
                <a:gd name="connsiteY23" fmla="*/ 94708 h 121585"/>
                <a:gd name="connsiteX24" fmla="*/ 30782 w 86577"/>
                <a:gd name="connsiteY24" fmla="*/ 76401 h 121585"/>
                <a:gd name="connsiteX25" fmla="*/ 45388 w 86577"/>
                <a:gd name="connsiteY25" fmla="*/ 65002 h 121585"/>
                <a:gd name="connsiteX26" fmla="*/ 73015 w 86577"/>
                <a:gd name="connsiteY26" fmla="*/ 48595 h 121585"/>
                <a:gd name="connsiteX27" fmla="*/ 78822 w 86577"/>
                <a:gd name="connsiteY27" fmla="*/ 50840 h 121585"/>
                <a:gd name="connsiteX28" fmla="*/ 69672 w 86577"/>
                <a:gd name="connsiteY28" fmla="*/ 60512 h 121585"/>
                <a:gd name="connsiteX29" fmla="*/ 76710 w 86577"/>
                <a:gd name="connsiteY29" fmla="*/ 66902 h 121585"/>
                <a:gd name="connsiteX30" fmla="*/ 86741 w 86577"/>
                <a:gd name="connsiteY30" fmla="*/ 55849 h 121585"/>
                <a:gd name="connsiteX31" fmla="*/ 73191 w 86577"/>
                <a:gd name="connsiteY31" fmla="*/ 43759 h 121585"/>
                <a:gd name="connsiteX32" fmla="*/ 45036 w 86577"/>
                <a:gd name="connsiteY32" fmla="*/ 58957 h 121585"/>
                <a:gd name="connsiteX33" fmla="*/ 24623 w 86577"/>
                <a:gd name="connsiteY33" fmla="*/ 74156 h 121585"/>
                <a:gd name="connsiteX34" fmla="*/ 42044 w 86577"/>
                <a:gd name="connsiteY34" fmla="*/ 5245 h 1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6577" h="121585">
                  <a:moveTo>
                    <a:pt x="42044" y="5245"/>
                  </a:moveTo>
                  <a:cubicBezTo>
                    <a:pt x="42220" y="4900"/>
                    <a:pt x="42748" y="2655"/>
                    <a:pt x="42748" y="2482"/>
                  </a:cubicBezTo>
                  <a:cubicBezTo>
                    <a:pt x="42748" y="1619"/>
                    <a:pt x="42044" y="64"/>
                    <a:pt x="39933" y="64"/>
                  </a:cubicBezTo>
                  <a:cubicBezTo>
                    <a:pt x="36413" y="64"/>
                    <a:pt x="21808" y="1446"/>
                    <a:pt x="17408" y="1791"/>
                  </a:cubicBezTo>
                  <a:cubicBezTo>
                    <a:pt x="16001" y="1964"/>
                    <a:pt x="13537" y="2137"/>
                    <a:pt x="13537" y="5764"/>
                  </a:cubicBezTo>
                  <a:cubicBezTo>
                    <a:pt x="13537" y="8182"/>
                    <a:pt x="16001" y="8182"/>
                    <a:pt x="18112" y="8182"/>
                  </a:cubicBezTo>
                  <a:cubicBezTo>
                    <a:pt x="26559" y="8182"/>
                    <a:pt x="26559" y="9390"/>
                    <a:pt x="26559" y="10772"/>
                  </a:cubicBezTo>
                  <a:cubicBezTo>
                    <a:pt x="26559" y="11981"/>
                    <a:pt x="26207" y="13017"/>
                    <a:pt x="25855" y="14572"/>
                  </a:cubicBezTo>
                  <a:lnTo>
                    <a:pt x="1043" y="112324"/>
                  </a:lnTo>
                  <a:cubicBezTo>
                    <a:pt x="163" y="115433"/>
                    <a:pt x="163" y="115778"/>
                    <a:pt x="163" y="116124"/>
                  </a:cubicBezTo>
                  <a:cubicBezTo>
                    <a:pt x="163" y="118714"/>
                    <a:pt x="2275" y="121650"/>
                    <a:pt x="6146" y="121650"/>
                  </a:cubicBezTo>
                  <a:cubicBezTo>
                    <a:pt x="10897" y="121650"/>
                    <a:pt x="13185" y="118196"/>
                    <a:pt x="14241" y="114397"/>
                  </a:cubicBezTo>
                  <a:cubicBezTo>
                    <a:pt x="14593" y="113706"/>
                    <a:pt x="22160" y="83309"/>
                    <a:pt x="22863" y="80891"/>
                  </a:cubicBezTo>
                  <a:cubicBezTo>
                    <a:pt x="35357" y="82100"/>
                    <a:pt x="45388" y="86073"/>
                    <a:pt x="45388" y="95053"/>
                  </a:cubicBezTo>
                  <a:cubicBezTo>
                    <a:pt x="45388" y="95917"/>
                    <a:pt x="45388" y="96780"/>
                    <a:pt x="45036" y="98507"/>
                  </a:cubicBezTo>
                  <a:cubicBezTo>
                    <a:pt x="44332" y="101098"/>
                    <a:pt x="44332" y="101962"/>
                    <a:pt x="44332" y="103861"/>
                  </a:cubicBezTo>
                  <a:cubicBezTo>
                    <a:pt x="44332" y="116124"/>
                    <a:pt x="54538" y="121650"/>
                    <a:pt x="62985" y="121650"/>
                  </a:cubicBezTo>
                  <a:cubicBezTo>
                    <a:pt x="80054" y="121650"/>
                    <a:pt x="85333" y="95399"/>
                    <a:pt x="85333" y="95226"/>
                  </a:cubicBezTo>
                  <a:cubicBezTo>
                    <a:pt x="85333" y="92981"/>
                    <a:pt x="83045" y="92981"/>
                    <a:pt x="82517" y="92981"/>
                  </a:cubicBezTo>
                  <a:cubicBezTo>
                    <a:pt x="80054" y="92981"/>
                    <a:pt x="79878" y="93844"/>
                    <a:pt x="78998" y="97126"/>
                  </a:cubicBezTo>
                  <a:cubicBezTo>
                    <a:pt x="76886" y="104552"/>
                    <a:pt x="72135" y="116814"/>
                    <a:pt x="63513" y="116814"/>
                  </a:cubicBezTo>
                  <a:cubicBezTo>
                    <a:pt x="58761" y="116814"/>
                    <a:pt x="57354" y="112497"/>
                    <a:pt x="57354" y="107834"/>
                  </a:cubicBezTo>
                  <a:cubicBezTo>
                    <a:pt x="57354" y="104898"/>
                    <a:pt x="57354" y="104552"/>
                    <a:pt x="58409" y="100062"/>
                  </a:cubicBezTo>
                  <a:cubicBezTo>
                    <a:pt x="58585" y="99544"/>
                    <a:pt x="59289" y="96608"/>
                    <a:pt x="59289" y="94708"/>
                  </a:cubicBezTo>
                  <a:cubicBezTo>
                    <a:pt x="59289" y="79337"/>
                    <a:pt x="38173" y="76919"/>
                    <a:pt x="30782" y="76401"/>
                  </a:cubicBezTo>
                  <a:cubicBezTo>
                    <a:pt x="35885" y="73292"/>
                    <a:pt x="42396" y="67593"/>
                    <a:pt x="45388" y="65002"/>
                  </a:cubicBezTo>
                  <a:cubicBezTo>
                    <a:pt x="54362" y="56712"/>
                    <a:pt x="63161" y="48595"/>
                    <a:pt x="73015" y="48595"/>
                  </a:cubicBezTo>
                  <a:cubicBezTo>
                    <a:pt x="75127" y="48595"/>
                    <a:pt x="77414" y="49113"/>
                    <a:pt x="78822" y="50840"/>
                  </a:cubicBezTo>
                  <a:cubicBezTo>
                    <a:pt x="71255" y="52049"/>
                    <a:pt x="69672" y="57921"/>
                    <a:pt x="69672" y="60512"/>
                  </a:cubicBezTo>
                  <a:cubicBezTo>
                    <a:pt x="69672" y="64311"/>
                    <a:pt x="72663" y="66902"/>
                    <a:pt x="76710" y="66902"/>
                  </a:cubicBezTo>
                  <a:cubicBezTo>
                    <a:pt x="81462" y="66902"/>
                    <a:pt x="86741" y="63102"/>
                    <a:pt x="86741" y="55849"/>
                  </a:cubicBezTo>
                  <a:cubicBezTo>
                    <a:pt x="86741" y="50149"/>
                    <a:pt x="82517" y="43759"/>
                    <a:pt x="73191" y="43759"/>
                  </a:cubicBezTo>
                  <a:cubicBezTo>
                    <a:pt x="63161" y="43759"/>
                    <a:pt x="54010" y="50840"/>
                    <a:pt x="45036" y="58957"/>
                  </a:cubicBezTo>
                  <a:cubicBezTo>
                    <a:pt x="37645" y="65866"/>
                    <a:pt x="31838" y="71220"/>
                    <a:pt x="24623" y="74156"/>
                  </a:cubicBezTo>
                  <a:lnTo>
                    <a:pt x="42044" y="5245"/>
                  </a:lnTo>
                  <a:close/>
                </a:path>
              </a:pathLst>
            </a:custGeom>
            <a:grpFill/>
            <a:ln w="25233"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7EDA9B8B-4FEE-73AA-B94A-9BD1C5EA5977}"/>
                </a:ext>
              </a:extLst>
            </p:cNvPr>
            <p:cNvSpPr/>
            <p:nvPr>
              <p:custDataLst>
                <p:tags r:id="rId22"/>
              </p:custDataLst>
            </p:nvPr>
          </p:nvSpPr>
          <p:spPr>
            <a:xfrm>
              <a:off x="6796732" y="3909321"/>
              <a:ext cx="58321" cy="246724"/>
            </a:xfrm>
            <a:custGeom>
              <a:avLst/>
              <a:gdLst>
                <a:gd name="connsiteX0" fmla="*/ 58490 w 58321"/>
                <a:gd name="connsiteY0" fmla="*/ 123425 h 246724"/>
                <a:gd name="connsiteX1" fmla="*/ 41898 w 58321"/>
                <a:gd name="connsiteY1" fmla="*/ 46447 h 246724"/>
                <a:gd name="connsiteX2" fmla="*/ 2682 w 58321"/>
                <a:gd name="connsiteY2" fmla="*/ 63 h 246724"/>
                <a:gd name="connsiteX3" fmla="*/ 168 w 58321"/>
                <a:gd name="connsiteY3" fmla="*/ 2530 h 246724"/>
                <a:gd name="connsiteX4" fmla="*/ 4944 w 58321"/>
                <a:gd name="connsiteY4" fmla="*/ 8205 h 246724"/>
                <a:gd name="connsiteX5" fmla="*/ 43909 w 58321"/>
                <a:gd name="connsiteY5" fmla="*/ 123425 h 246724"/>
                <a:gd name="connsiteX6" fmla="*/ 3436 w 58321"/>
                <a:gd name="connsiteY6" fmla="*/ 240126 h 246724"/>
                <a:gd name="connsiteX7" fmla="*/ 168 w 58321"/>
                <a:gd name="connsiteY7" fmla="*/ 244320 h 246724"/>
                <a:gd name="connsiteX8" fmla="*/ 2682 w 58321"/>
                <a:gd name="connsiteY8" fmla="*/ 246788 h 246724"/>
                <a:gd name="connsiteX9" fmla="*/ 42652 w 58321"/>
                <a:gd name="connsiteY9" fmla="*/ 198676 h 246724"/>
                <a:gd name="connsiteX10" fmla="*/ 58490 w 58321"/>
                <a:gd name="connsiteY10" fmla="*/ 123425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21" h="246724">
                  <a:moveTo>
                    <a:pt x="58490" y="123425"/>
                  </a:moveTo>
                  <a:cubicBezTo>
                    <a:pt x="58490" y="104181"/>
                    <a:pt x="55725" y="74327"/>
                    <a:pt x="41898" y="46447"/>
                  </a:cubicBezTo>
                  <a:cubicBezTo>
                    <a:pt x="26815" y="16100"/>
                    <a:pt x="5196" y="63"/>
                    <a:pt x="2682" y="63"/>
                  </a:cubicBezTo>
                  <a:cubicBezTo>
                    <a:pt x="1174" y="63"/>
                    <a:pt x="168" y="1050"/>
                    <a:pt x="168" y="2530"/>
                  </a:cubicBezTo>
                  <a:cubicBezTo>
                    <a:pt x="168" y="3270"/>
                    <a:pt x="168" y="3764"/>
                    <a:pt x="4944" y="8205"/>
                  </a:cubicBezTo>
                  <a:cubicBezTo>
                    <a:pt x="29580" y="32630"/>
                    <a:pt x="43909" y="71860"/>
                    <a:pt x="43909" y="123425"/>
                  </a:cubicBezTo>
                  <a:cubicBezTo>
                    <a:pt x="43909" y="165615"/>
                    <a:pt x="34608" y="209039"/>
                    <a:pt x="3436" y="240126"/>
                  </a:cubicBezTo>
                  <a:cubicBezTo>
                    <a:pt x="168" y="243087"/>
                    <a:pt x="168" y="243580"/>
                    <a:pt x="168" y="244320"/>
                  </a:cubicBezTo>
                  <a:cubicBezTo>
                    <a:pt x="168" y="245801"/>
                    <a:pt x="1174" y="246788"/>
                    <a:pt x="2682" y="246788"/>
                  </a:cubicBezTo>
                  <a:cubicBezTo>
                    <a:pt x="5196" y="246788"/>
                    <a:pt x="27821" y="230010"/>
                    <a:pt x="42652" y="198676"/>
                  </a:cubicBezTo>
                  <a:cubicBezTo>
                    <a:pt x="55473" y="171537"/>
                    <a:pt x="58490" y="144150"/>
                    <a:pt x="58490" y="123425"/>
                  </a:cubicBezTo>
                  <a:close/>
                </a:path>
              </a:pathLst>
            </a:custGeom>
            <a:grpFill/>
            <a:ln w="25233"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A9AAEB2-CC6F-2860-CA5E-910CB0142B02}"/>
                </a:ext>
              </a:extLst>
            </p:cNvPr>
            <p:cNvSpPr/>
            <p:nvPr>
              <p:custDataLst>
                <p:tags r:id="rId23"/>
              </p:custDataLst>
            </p:nvPr>
          </p:nvSpPr>
          <p:spPr>
            <a:xfrm>
              <a:off x="6964070" y="4003817"/>
              <a:ext cx="167171" cy="57733"/>
            </a:xfrm>
            <a:custGeom>
              <a:avLst/>
              <a:gdLst>
                <a:gd name="connsiteX0" fmla="*/ 158800 w 167171"/>
                <a:gd name="connsiteY0" fmla="*/ 9932 h 57733"/>
                <a:gd name="connsiteX1" fmla="*/ 167347 w 167171"/>
                <a:gd name="connsiteY1" fmla="*/ 4997 h 57733"/>
                <a:gd name="connsiteX2" fmla="*/ 159051 w 167171"/>
                <a:gd name="connsiteY2" fmla="*/ 63 h 57733"/>
                <a:gd name="connsiteX3" fmla="*/ 8471 w 167171"/>
                <a:gd name="connsiteY3" fmla="*/ 63 h 57733"/>
                <a:gd name="connsiteX4" fmla="*/ 175 w 167171"/>
                <a:gd name="connsiteY4" fmla="*/ 4997 h 57733"/>
                <a:gd name="connsiteX5" fmla="*/ 8722 w 167171"/>
                <a:gd name="connsiteY5" fmla="*/ 9932 h 57733"/>
                <a:gd name="connsiteX6" fmla="*/ 158800 w 167171"/>
                <a:gd name="connsiteY6" fmla="*/ 9932 h 57733"/>
                <a:gd name="connsiteX7" fmla="*/ 159051 w 167171"/>
                <a:gd name="connsiteY7" fmla="*/ 57796 h 57733"/>
                <a:gd name="connsiteX8" fmla="*/ 167347 w 167171"/>
                <a:gd name="connsiteY8" fmla="*/ 52862 h 57733"/>
                <a:gd name="connsiteX9" fmla="*/ 158800 w 167171"/>
                <a:gd name="connsiteY9" fmla="*/ 47927 h 57733"/>
                <a:gd name="connsiteX10" fmla="*/ 8722 w 167171"/>
                <a:gd name="connsiteY10" fmla="*/ 47927 h 57733"/>
                <a:gd name="connsiteX11" fmla="*/ 175 w 167171"/>
                <a:gd name="connsiteY11" fmla="*/ 52862 h 57733"/>
                <a:gd name="connsiteX12" fmla="*/ 8471 w 167171"/>
                <a:gd name="connsiteY12" fmla="*/ 57796 h 57733"/>
                <a:gd name="connsiteX13" fmla="*/ 159051 w 167171"/>
                <a:gd name="connsiteY13" fmla="*/ 57796 h 5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171" h="57733">
                  <a:moveTo>
                    <a:pt x="158800" y="9932"/>
                  </a:moveTo>
                  <a:cubicBezTo>
                    <a:pt x="162570" y="9932"/>
                    <a:pt x="167347" y="9932"/>
                    <a:pt x="167347" y="4997"/>
                  </a:cubicBezTo>
                  <a:cubicBezTo>
                    <a:pt x="167347" y="63"/>
                    <a:pt x="162570" y="63"/>
                    <a:pt x="159051" y="63"/>
                  </a:cubicBezTo>
                  <a:lnTo>
                    <a:pt x="8471" y="63"/>
                  </a:lnTo>
                  <a:cubicBezTo>
                    <a:pt x="4951" y="63"/>
                    <a:pt x="175" y="63"/>
                    <a:pt x="175" y="4997"/>
                  </a:cubicBezTo>
                  <a:cubicBezTo>
                    <a:pt x="175" y="9932"/>
                    <a:pt x="4951" y="9932"/>
                    <a:pt x="8722" y="9932"/>
                  </a:cubicBezTo>
                  <a:lnTo>
                    <a:pt x="158800" y="9932"/>
                  </a:lnTo>
                  <a:close/>
                  <a:moveTo>
                    <a:pt x="159051" y="57796"/>
                  </a:moveTo>
                  <a:cubicBezTo>
                    <a:pt x="162570" y="57796"/>
                    <a:pt x="167347" y="57796"/>
                    <a:pt x="167347" y="52862"/>
                  </a:cubicBezTo>
                  <a:cubicBezTo>
                    <a:pt x="167347" y="47927"/>
                    <a:pt x="162570" y="47927"/>
                    <a:pt x="158800" y="47927"/>
                  </a:cubicBezTo>
                  <a:lnTo>
                    <a:pt x="8722" y="47927"/>
                  </a:lnTo>
                  <a:cubicBezTo>
                    <a:pt x="4951" y="47927"/>
                    <a:pt x="175" y="47927"/>
                    <a:pt x="175" y="52862"/>
                  </a:cubicBezTo>
                  <a:cubicBezTo>
                    <a:pt x="175" y="57796"/>
                    <a:pt x="4951" y="57796"/>
                    <a:pt x="8471" y="57796"/>
                  </a:cubicBezTo>
                  <a:lnTo>
                    <a:pt x="159051" y="57796"/>
                  </a:lnTo>
                  <a:close/>
                </a:path>
              </a:pathLst>
            </a:custGeom>
            <a:grpFill/>
            <a:ln w="25233"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49C526B-7475-4ECD-C8CD-1E43FA4F7285}"/>
                </a:ext>
              </a:extLst>
            </p:cNvPr>
            <p:cNvSpPr/>
            <p:nvPr>
              <p:custDataLst>
                <p:tags r:id="rId24"/>
              </p:custDataLst>
            </p:nvPr>
          </p:nvSpPr>
          <p:spPr>
            <a:xfrm>
              <a:off x="7237717" y="3930046"/>
              <a:ext cx="82957" cy="164318"/>
            </a:xfrm>
            <a:custGeom>
              <a:avLst/>
              <a:gdLst>
                <a:gd name="connsiteX0" fmla="*/ 51719 w 82957"/>
                <a:gd name="connsiteY0" fmla="*/ 6478 h 164318"/>
                <a:gd name="connsiteX1" fmla="*/ 45938 w 82957"/>
                <a:gd name="connsiteY1" fmla="*/ 63 h 164318"/>
                <a:gd name="connsiteX2" fmla="*/ 185 w 82957"/>
                <a:gd name="connsiteY2" fmla="*/ 15853 h 164318"/>
                <a:gd name="connsiteX3" fmla="*/ 185 w 82957"/>
                <a:gd name="connsiteY3" fmla="*/ 23502 h 164318"/>
                <a:gd name="connsiteX4" fmla="*/ 33117 w 82957"/>
                <a:gd name="connsiteY4" fmla="*/ 17087 h 164318"/>
                <a:gd name="connsiteX5" fmla="*/ 33117 w 82957"/>
                <a:gd name="connsiteY5" fmla="*/ 144890 h 164318"/>
                <a:gd name="connsiteX6" fmla="*/ 9738 w 82957"/>
                <a:gd name="connsiteY6" fmla="*/ 156733 h 164318"/>
                <a:gd name="connsiteX7" fmla="*/ 1694 w 82957"/>
                <a:gd name="connsiteY7" fmla="*/ 156733 h 164318"/>
                <a:gd name="connsiteX8" fmla="*/ 1694 w 82957"/>
                <a:gd name="connsiteY8" fmla="*/ 164381 h 164318"/>
                <a:gd name="connsiteX9" fmla="*/ 42418 w 82957"/>
                <a:gd name="connsiteY9" fmla="*/ 163641 h 164318"/>
                <a:gd name="connsiteX10" fmla="*/ 83143 w 82957"/>
                <a:gd name="connsiteY10" fmla="*/ 164381 h 164318"/>
                <a:gd name="connsiteX11" fmla="*/ 83143 w 82957"/>
                <a:gd name="connsiteY11" fmla="*/ 156733 h 164318"/>
                <a:gd name="connsiteX12" fmla="*/ 75098 w 82957"/>
                <a:gd name="connsiteY12" fmla="*/ 156733 h 164318"/>
                <a:gd name="connsiteX13" fmla="*/ 51719 w 82957"/>
                <a:gd name="connsiteY13" fmla="*/ 144890 h 164318"/>
                <a:gd name="connsiteX14" fmla="*/ 51719 w 82957"/>
                <a:gd name="connsiteY14" fmla="*/ 6478 h 16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957" h="164318">
                  <a:moveTo>
                    <a:pt x="51719" y="6478"/>
                  </a:moveTo>
                  <a:cubicBezTo>
                    <a:pt x="51719" y="556"/>
                    <a:pt x="51719" y="63"/>
                    <a:pt x="45938" y="63"/>
                  </a:cubicBezTo>
                  <a:cubicBezTo>
                    <a:pt x="30352" y="15853"/>
                    <a:pt x="8230" y="15853"/>
                    <a:pt x="185" y="15853"/>
                  </a:cubicBezTo>
                  <a:lnTo>
                    <a:pt x="185" y="23502"/>
                  </a:lnTo>
                  <a:cubicBezTo>
                    <a:pt x="5213" y="23502"/>
                    <a:pt x="20045" y="23502"/>
                    <a:pt x="33117" y="17087"/>
                  </a:cubicBezTo>
                  <a:lnTo>
                    <a:pt x="33117" y="144890"/>
                  </a:lnTo>
                  <a:cubicBezTo>
                    <a:pt x="33117" y="153772"/>
                    <a:pt x="32363" y="156733"/>
                    <a:pt x="9738" y="156733"/>
                  </a:cubicBezTo>
                  <a:lnTo>
                    <a:pt x="1694" y="156733"/>
                  </a:lnTo>
                  <a:lnTo>
                    <a:pt x="1694" y="164381"/>
                  </a:lnTo>
                  <a:cubicBezTo>
                    <a:pt x="10492" y="163641"/>
                    <a:pt x="32363" y="163641"/>
                    <a:pt x="42418" y="163641"/>
                  </a:cubicBezTo>
                  <a:cubicBezTo>
                    <a:pt x="52474" y="163641"/>
                    <a:pt x="74344" y="163641"/>
                    <a:pt x="83143" y="164381"/>
                  </a:cubicBezTo>
                  <a:lnTo>
                    <a:pt x="83143" y="156733"/>
                  </a:lnTo>
                  <a:lnTo>
                    <a:pt x="75098" y="156733"/>
                  </a:lnTo>
                  <a:cubicBezTo>
                    <a:pt x="52474" y="156733"/>
                    <a:pt x="51719" y="154019"/>
                    <a:pt x="51719" y="144890"/>
                  </a:cubicBezTo>
                  <a:lnTo>
                    <a:pt x="51719" y="6478"/>
                  </a:lnTo>
                  <a:close/>
                </a:path>
              </a:pathLst>
            </a:custGeom>
            <a:grpFill/>
            <a:ln w="25233" cap="flat">
              <a:noFill/>
              <a:prstDash val="solid"/>
              <a:miter/>
            </a:ln>
          </p:spPr>
          <p:txBody>
            <a:bodyPr rtlCol="0" anchor="ctr"/>
            <a:lstStyle/>
            <a:p>
              <a:endParaRPr lang="en-US"/>
            </a:p>
          </p:txBody>
        </p:sp>
      </p:grpSp>
    </p:spTree>
    <p:extLst>
      <p:ext uri="{BB962C8B-B14F-4D97-AF65-F5344CB8AC3E}">
        <p14:creationId xmlns:p14="http://schemas.microsoft.com/office/powerpoint/2010/main" val="321427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 grpId="0" animBg="1"/>
      <p:bldP spid="644" grpId="0" animBg="1"/>
      <p:bldP spid="645" grpId="0" animBg="1"/>
      <p:bldP spid="6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0C81D-6EFC-B59E-796C-F8A66C47DC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CC7275-7D73-F210-83AF-5A34A95F58DF}"/>
              </a:ext>
            </a:extLst>
          </p:cNvPr>
          <p:cNvSpPr>
            <a:spLocks noGrp="1"/>
          </p:cNvSpPr>
          <p:nvPr>
            <p:ph type="title"/>
          </p:nvPr>
        </p:nvSpPr>
        <p:spPr/>
        <p:txBody>
          <a:bodyPr/>
          <a:lstStyle/>
          <a:p>
            <a:r>
              <a:rPr lang="en-US" dirty="0"/>
              <a:t>A Toy Example: a fake rewinding </a:t>
            </a:r>
          </a:p>
        </p:txBody>
      </p:sp>
      <p:grpSp>
        <p:nvGrpSpPr>
          <p:cNvPr id="948" name="Group 947" descr="\documentclass{article}&#10;\usepackage{amsmath}&#10;\pagestyle{empty}&#10;&#10;\input{Macros.tex}&#10;&#10;\begin{document}&#10;&#10;&#10;\begin{align*}&#10;&amp; \ddot{V} S \ddot{V}^\dagger \ket{k}_{\reg{gc}} \ket{k}_{\reg{lc}} \ket{p_1, \ldots, p_k}_{\reg{p_1 \ldots p_k}} \ket{p_k}_{\reg{m}}\ket{\phi_{p_k}}_{\reg{s}} \ket{\rho}_{\reg{v}} &#10; \\ &#10;  = ~ &amp; &#10; \ddot{V} S  \ket{k-1}_{\reg{gc}} \ket{k-1}_{\reg{lc}} \ket{p_1, \ldots, p_k}_{\reg{p_1 \ldots p_k}} \ket{p_k}_{\reg{m}} \ket{\phi_{p_k}}_{\reg{s}} \ket{\rho}_{\reg{v}} &#10; \\ &#10; = ~ &amp;&#10;\ddot{V}  \ket{k-1}_{\reg{gc}} \ket{k-1}_{\reg{lc}} \ket{p_1, \ldots, p_k}_{\reg{p_1 \ldots p_k}} \big(S \ket{p_k}_{\reg{m}} \ket{\phi_{p_k}}_{\reg{s}}\big)  \ket{\rho}_{\reg{v}} &#10; \\ &#10;= ~ &amp;&#10;\ddot{V} \ket{k-1}_{\reg{gc}} \ket{k-1}_{\reg{lc}} \ket{p_1, \ldots, p_k}_{\reg{p_1 \ldots p_k}} \ket{p_k}_{\reg{m}} \ket{\phi'_{p_k}}_{\reg{s}}  \ket{\rho}_{\reg{v}} &#10;~ + ~ \\&#10;&amp; \hspace{8em}&#10;\ddot{V} \ket{k-1}_{\reg{gc}} \ket{k-1}_{\reg{lc}} \ket{p_1, \ldots, p_k}_{\reg{p_1 \ldots p_k}} \sum_{p'_k \ne p_k} \ket{p'_k}_{\reg{m}} \ket{\phi'_{p'_k}}_{\reg{s}}  \ket{\rho}_{\reg{v}} &#10;\\ &#10;= ~ &amp;&#10;\underbrace{&#10;\ket{k}_{\reg{gc}} \ket{k}_{\reg{lc}} \ket{p_1, \ldots, p_k}_{\reg{p_1 \ldots p_k}} \ket{p_k}_{\reg{m}} \ket{\phi'_{p_k}}_{\reg{s}} \ket{\rho}_{\reg{v}} \vphantom{\sum_{p'_k \ne p_k}}&#10;}_{good} &#10;~ + ~ &#10;\underbrace{&#10;\ket{k}_{\reg{gc}} \ket{k-1}_{\reg{lc}}  \ket{p_1, \ldots, p_k}_{\reg{p_1 \ldots p_{k-1}}} \sum_{p'_k \ne p_k} \ket{p'_k}_{\reg{p_k}} \ket{p_k}_{\reg{m}} \ket{\phi'_{p'_k}}_{\reg{s}}  \ket{\rho}_{\reg{v}} &#10;}_{bad}&#10;\end{align*}&#10;&#10;&#10;\end{document}" title="IguanaTex Shape Display">
            <a:extLst>
              <a:ext uri="{FF2B5EF4-FFF2-40B4-BE49-F238E27FC236}">
                <a16:creationId xmlns:a16="http://schemas.microsoft.com/office/drawing/2014/main" id="{E1E7DDD9-24F5-1310-CF82-4C2DCC15E676}"/>
              </a:ext>
            </a:extLst>
          </p:cNvPr>
          <p:cNvGrpSpPr>
            <a:grpSpLocks noChangeAspect="1"/>
          </p:cNvGrpSpPr>
          <p:nvPr>
            <p:custDataLst>
              <p:tags r:id="rId1"/>
            </p:custDataLst>
          </p:nvPr>
        </p:nvGrpSpPr>
        <p:grpSpPr>
          <a:xfrm>
            <a:off x="482600" y="1943100"/>
            <a:ext cx="11157089" cy="3390937"/>
            <a:chOff x="1953640" y="3731257"/>
            <a:chExt cx="11157089" cy="3390937"/>
          </a:xfrm>
        </p:grpSpPr>
        <p:sp>
          <p:nvSpPr>
            <p:cNvPr id="6" name="Freeform: Shape 5">
              <a:extLst>
                <a:ext uri="{FF2B5EF4-FFF2-40B4-BE49-F238E27FC236}">
                  <a16:creationId xmlns:a16="http://schemas.microsoft.com/office/drawing/2014/main" id="{9CFC1664-032A-514A-6062-8623859BB10F}"/>
                </a:ext>
              </a:extLst>
            </p:cNvPr>
            <p:cNvSpPr/>
            <p:nvPr>
              <p:custDataLst>
                <p:tags r:id="rId23"/>
              </p:custDataLst>
            </p:nvPr>
          </p:nvSpPr>
          <p:spPr>
            <a:xfrm>
              <a:off x="2262258" y="3731257"/>
              <a:ext cx="68979" cy="23558"/>
            </a:xfrm>
            <a:custGeom>
              <a:avLst/>
              <a:gdLst>
                <a:gd name="connsiteX0" fmla="*/ 23617 w 68979"/>
                <a:gd name="connsiteY0" fmla="*/ 11862 h 23558"/>
                <a:gd name="connsiteX1" fmla="*/ 11846 w 68979"/>
                <a:gd name="connsiteY1" fmla="*/ 82 h 23558"/>
                <a:gd name="connsiteX2" fmla="*/ 74 w 68979"/>
                <a:gd name="connsiteY2" fmla="*/ 11862 h 23558"/>
                <a:gd name="connsiteX3" fmla="*/ 11846 w 68979"/>
                <a:gd name="connsiteY3" fmla="*/ 23641 h 23558"/>
                <a:gd name="connsiteX4" fmla="*/ 23617 w 68979"/>
                <a:gd name="connsiteY4" fmla="*/ 11862 h 23558"/>
                <a:gd name="connsiteX5" fmla="*/ 69054 w 68979"/>
                <a:gd name="connsiteY5" fmla="*/ 11862 h 23558"/>
                <a:gd name="connsiteX6" fmla="*/ 57283 w 68979"/>
                <a:gd name="connsiteY6" fmla="*/ 82 h 23558"/>
                <a:gd name="connsiteX7" fmla="*/ 45512 w 68979"/>
                <a:gd name="connsiteY7" fmla="*/ 11862 h 23558"/>
                <a:gd name="connsiteX8" fmla="*/ 57283 w 68979"/>
                <a:gd name="connsiteY8" fmla="*/ 23641 h 23558"/>
                <a:gd name="connsiteX9" fmla="*/ 69054 w 68979"/>
                <a:gd name="connsiteY9" fmla="*/ 11862 h 2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979" h="23558">
                  <a:moveTo>
                    <a:pt x="23617" y="11862"/>
                  </a:moveTo>
                  <a:cubicBezTo>
                    <a:pt x="23617" y="6207"/>
                    <a:pt x="18908" y="82"/>
                    <a:pt x="11846" y="82"/>
                  </a:cubicBezTo>
                  <a:cubicBezTo>
                    <a:pt x="5254" y="82"/>
                    <a:pt x="74" y="5265"/>
                    <a:pt x="74" y="11862"/>
                  </a:cubicBezTo>
                  <a:cubicBezTo>
                    <a:pt x="74" y="18458"/>
                    <a:pt x="5254" y="23641"/>
                    <a:pt x="11846" y="23641"/>
                  </a:cubicBezTo>
                  <a:cubicBezTo>
                    <a:pt x="18908" y="23641"/>
                    <a:pt x="23617" y="17516"/>
                    <a:pt x="23617" y="11862"/>
                  </a:cubicBezTo>
                  <a:close/>
                  <a:moveTo>
                    <a:pt x="69054" y="11862"/>
                  </a:moveTo>
                  <a:cubicBezTo>
                    <a:pt x="69054" y="5265"/>
                    <a:pt x="63875" y="82"/>
                    <a:pt x="57283" y="82"/>
                  </a:cubicBezTo>
                  <a:cubicBezTo>
                    <a:pt x="50220" y="82"/>
                    <a:pt x="45512" y="6207"/>
                    <a:pt x="45512" y="11862"/>
                  </a:cubicBezTo>
                  <a:cubicBezTo>
                    <a:pt x="45512" y="17516"/>
                    <a:pt x="50220" y="23641"/>
                    <a:pt x="57283" y="23641"/>
                  </a:cubicBezTo>
                  <a:cubicBezTo>
                    <a:pt x="63875" y="23641"/>
                    <a:pt x="69054" y="18458"/>
                    <a:pt x="69054" y="11862"/>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Freeform: Shape 6">
              <a:extLst>
                <a:ext uri="{FF2B5EF4-FFF2-40B4-BE49-F238E27FC236}">
                  <a16:creationId xmlns:a16="http://schemas.microsoft.com/office/drawing/2014/main" id="{71185021-7ACD-1C81-CDF9-ECC04DD8D90A}"/>
                </a:ext>
              </a:extLst>
            </p:cNvPr>
            <p:cNvSpPr/>
            <p:nvPr>
              <p:custDataLst>
                <p:tags r:id="rId24"/>
              </p:custDataLst>
            </p:nvPr>
          </p:nvSpPr>
          <p:spPr>
            <a:xfrm>
              <a:off x="2215225" y="3787510"/>
              <a:ext cx="167859" cy="166089"/>
            </a:xfrm>
            <a:custGeom>
              <a:avLst/>
              <a:gdLst>
                <a:gd name="connsiteX0" fmla="*/ 134737 w 167859"/>
                <a:gd name="connsiteY0" fmla="*/ 26942 h 166089"/>
                <a:gd name="connsiteX1" fmla="*/ 164871 w 167859"/>
                <a:gd name="connsiteY1" fmla="*/ 7388 h 166089"/>
                <a:gd name="connsiteX2" fmla="*/ 167932 w 167859"/>
                <a:gd name="connsiteY2" fmla="*/ 2912 h 166089"/>
                <a:gd name="connsiteX3" fmla="*/ 164871 w 167859"/>
                <a:gd name="connsiteY3" fmla="*/ 85 h 166089"/>
                <a:gd name="connsiteX4" fmla="*/ 145566 w 167859"/>
                <a:gd name="connsiteY4" fmla="*/ 791 h 166089"/>
                <a:gd name="connsiteX5" fmla="*/ 122259 w 167859"/>
                <a:gd name="connsiteY5" fmla="*/ 85 h 166089"/>
                <a:gd name="connsiteX6" fmla="*/ 117786 w 167859"/>
                <a:gd name="connsiteY6" fmla="*/ 4561 h 166089"/>
                <a:gd name="connsiteX7" fmla="*/ 121553 w 167859"/>
                <a:gd name="connsiteY7" fmla="*/ 7388 h 166089"/>
                <a:gd name="connsiteX8" fmla="*/ 132383 w 167859"/>
                <a:gd name="connsiteY8" fmla="*/ 15162 h 166089"/>
                <a:gd name="connsiteX9" fmla="*/ 128851 w 167859"/>
                <a:gd name="connsiteY9" fmla="*/ 24115 h 166089"/>
                <a:gd name="connsiteX10" fmla="*/ 56575 w 167859"/>
                <a:gd name="connsiteY10" fmla="*/ 139082 h 166089"/>
                <a:gd name="connsiteX11" fmla="*/ 40566 w 167859"/>
                <a:gd name="connsiteY11" fmla="*/ 14456 h 166089"/>
                <a:gd name="connsiteX12" fmla="*/ 56811 w 167859"/>
                <a:gd name="connsiteY12" fmla="*/ 7388 h 166089"/>
                <a:gd name="connsiteX13" fmla="*/ 62696 w 167859"/>
                <a:gd name="connsiteY13" fmla="*/ 2676 h 166089"/>
                <a:gd name="connsiteX14" fmla="*/ 59400 w 167859"/>
                <a:gd name="connsiteY14" fmla="*/ 85 h 166089"/>
                <a:gd name="connsiteX15" fmla="*/ 30207 w 167859"/>
                <a:gd name="connsiteY15" fmla="*/ 791 h 166089"/>
                <a:gd name="connsiteX16" fmla="*/ 17259 w 167859"/>
                <a:gd name="connsiteY16" fmla="*/ 556 h 166089"/>
                <a:gd name="connsiteX17" fmla="*/ 4546 w 167859"/>
                <a:gd name="connsiteY17" fmla="*/ 85 h 166089"/>
                <a:gd name="connsiteX18" fmla="*/ 73 w 167859"/>
                <a:gd name="connsiteY18" fmla="*/ 4561 h 166089"/>
                <a:gd name="connsiteX19" fmla="*/ 5959 w 167859"/>
                <a:gd name="connsiteY19" fmla="*/ 7388 h 166089"/>
                <a:gd name="connsiteX20" fmla="*/ 20084 w 167859"/>
                <a:gd name="connsiteY20" fmla="*/ 15398 h 166089"/>
                <a:gd name="connsiteX21" fmla="*/ 38683 w 167859"/>
                <a:gd name="connsiteY21" fmla="*/ 160756 h 166089"/>
                <a:gd name="connsiteX22" fmla="*/ 43391 w 167859"/>
                <a:gd name="connsiteY22" fmla="*/ 166175 h 166089"/>
                <a:gd name="connsiteX23" fmla="*/ 49983 w 167859"/>
                <a:gd name="connsiteY23" fmla="*/ 161934 h 166089"/>
                <a:gd name="connsiteX24" fmla="*/ 134737 w 167859"/>
                <a:gd name="connsiteY24" fmla="*/ 26942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859" h="166089">
                  <a:moveTo>
                    <a:pt x="134737" y="26942"/>
                  </a:moveTo>
                  <a:cubicBezTo>
                    <a:pt x="146273" y="8566"/>
                    <a:pt x="156161" y="7859"/>
                    <a:pt x="164871" y="7388"/>
                  </a:cubicBezTo>
                  <a:cubicBezTo>
                    <a:pt x="167697" y="7152"/>
                    <a:pt x="167932" y="3147"/>
                    <a:pt x="167932" y="2912"/>
                  </a:cubicBezTo>
                  <a:cubicBezTo>
                    <a:pt x="167932" y="1027"/>
                    <a:pt x="166755" y="85"/>
                    <a:pt x="164871" y="85"/>
                  </a:cubicBezTo>
                  <a:cubicBezTo>
                    <a:pt x="158750" y="85"/>
                    <a:pt x="151923" y="791"/>
                    <a:pt x="145566" y="791"/>
                  </a:cubicBezTo>
                  <a:cubicBezTo>
                    <a:pt x="137797" y="791"/>
                    <a:pt x="129793" y="85"/>
                    <a:pt x="122259" y="85"/>
                  </a:cubicBezTo>
                  <a:cubicBezTo>
                    <a:pt x="120847" y="85"/>
                    <a:pt x="117786" y="85"/>
                    <a:pt x="117786" y="4561"/>
                  </a:cubicBezTo>
                  <a:cubicBezTo>
                    <a:pt x="117786" y="7152"/>
                    <a:pt x="119905" y="7388"/>
                    <a:pt x="121553" y="7388"/>
                  </a:cubicBezTo>
                  <a:cubicBezTo>
                    <a:pt x="127909" y="7859"/>
                    <a:pt x="132383" y="10215"/>
                    <a:pt x="132383" y="15162"/>
                  </a:cubicBezTo>
                  <a:cubicBezTo>
                    <a:pt x="132383" y="18696"/>
                    <a:pt x="128851" y="23879"/>
                    <a:pt x="128851" y="24115"/>
                  </a:cubicBezTo>
                  <a:lnTo>
                    <a:pt x="56575" y="139082"/>
                  </a:lnTo>
                  <a:lnTo>
                    <a:pt x="40566" y="14456"/>
                  </a:lnTo>
                  <a:cubicBezTo>
                    <a:pt x="40566" y="10451"/>
                    <a:pt x="45981" y="7388"/>
                    <a:pt x="56811" y="7388"/>
                  </a:cubicBezTo>
                  <a:cubicBezTo>
                    <a:pt x="60107" y="7388"/>
                    <a:pt x="62696" y="7388"/>
                    <a:pt x="62696" y="2676"/>
                  </a:cubicBezTo>
                  <a:cubicBezTo>
                    <a:pt x="62696" y="556"/>
                    <a:pt x="60813" y="85"/>
                    <a:pt x="59400" y="85"/>
                  </a:cubicBezTo>
                  <a:cubicBezTo>
                    <a:pt x="49983" y="85"/>
                    <a:pt x="39860" y="791"/>
                    <a:pt x="30207" y="791"/>
                  </a:cubicBezTo>
                  <a:cubicBezTo>
                    <a:pt x="25970" y="791"/>
                    <a:pt x="21497" y="556"/>
                    <a:pt x="17259" y="556"/>
                  </a:cubicBezTo>
                  <a:cubicBezTo>
                    <a:pt x="13021" y="556"/>
                    <a:pt x="8548" y="85"/>
                    <a:pt x="4546" y="85"/>
                  </a:cubicBezTo>
                  <a:cubicBezTo>
                    <a:pt x="2898" y="85"/>
                    <a:pt x="73" y="85"/>
                    <a:pt x="73" y="4561"/>
                  </a:cubicBezTo>
                  <a:cubicBezTo>
                    <a:pt x="73" y="7388"/>
                    <a:pt x="2192" y="7388"/>
                    <a:pt x="5959" y="7388"/>
                  </a:cubicBezTo>
                  <a:cubicBezTo>
                    <a:pt x="19142" y="7388"/>
                    <a:pt x="19378" y="9508"/>
                    <a:pt x="20084" y="15398"/>
                  </a:cubicBezTo>
                  <a:lnTo>
                    <a:pt x="38683" y="160756"/>
                  </a:lnTo>
                  <a:cubicBezTo>
                    <a:pt x="39389" y="165468"/>
                    <a:pt x="40331" y="166175"/>
                    <a:pt x="43391" y="166175"/>
                  </a:cubicBezTo>
                  <a:cubicBezTo>
                    <a:pt x="47158" y="166175"/>
                    <a:pt x="48100" y="164997"/>
                    <a:pt x="49983" y="161934"/>
                  </a:cubicBezTo>
                  <a:lnTo>
                    <a:pt x="134737" y="2694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reeform: Shape 7">
              <a:extLst>
                <a:ext uri="{FF2B5EF4-FFF2-40B4-BE49-F238E27FC236}">
                  <a16:creationId xmlns:a16="http://schemas.microsoft.com/office/drawing/2014/main" id="{A02F73BD-DA9A-28A3-82A8-482AD18F83C9}"/>
                </a:ext>
              </a:extLst>
            </p:cNvPr>
            <p:cNvSpPr/>
            <p:nvPr>
              <p:custDataLst>
                <p:tags r:id="rId25"/>
              </p:custDataLst>
            </p:nvPr>
          </p:nvSpPr>
          <p:spPr>
            <a:xfrm>
              <a:off x="2403933" y="3782327"/>
              <a:ext cx="139607" cy="171272"/>
            </a:xfrm>
            <a:custGeom>
              <a:avLst/>
              <a:gdLst>
                <a:gd name="connsiteX0" fmla="*/ 139689 w 139607"/>
                <a:gd name="connsiteY0" fmla="*/ 2441 h 171272"/>
                <a:gd name="connsiteX1" fmla="*/ 137099 w 139607"/>
                <a:gd name="connsiteY1" fmla="*/ 85 h 171272"/>
                <a:gd name="connsiteX2" fmla="*/ 132861 w 139607"/>
                <a:gd name="connsiteY2" fmla="*/ 3619 h 171272"/>
                <a:gd name="connsiteX3" fmla="*/ 121561 w 139607"/>
                <a:gd name="connsiteY3" fmla="*/ 17047 h 171272"/>
                <a:gd name="connsiteX4" fmla="*/ 87895 w 139607"/>
                <a:gd name="connsiteY4" fmla="*/ 85 h 171272"/>
                <a:gd name="connsiteX5" fmla="*/ 29745 w 139607"/>
                <a:gd name="connsiteY5" fmla="*/ 55684 h 171272"/>
                <a:gd name="connsiteX6" fmla="*/ 54229 w 139607"/>
                <a:gd name="connsiteY6" fmla="*/ 89137 h 171272"/>
                <a:gd name="connsiteX7" fmla="*/ 79420 w 139607"/>
                <a:gd name="connsiteY7" fmla="*/ 95734 h 171272"/>
                <a:gd name="connsiteX8" fmla="*/ 101079 w 139607"/>
                <a:gd name="connsiteY8" fmla="*/ 120706 h 171272"/>
                <a:gd name="connsiteX9" fmla="*/ 58702 w 139607"/>
                <a:gd name="connsiteY9" fmla="*/ 164054 h 171272"/>
                <a:gd name="connsiteX10" fmla="*/ 17502 w 139607"/>
                <a:gd name="connsiteY10" fmla="*/ 129658 h 171272"/>
                <a:gd name="connsiteX11" fmla="*/ 18915 w 139607"/>
                <a:gd name="connsiteY11" fmla="*/ 116937 h 171272"/>
                <a:gd name="connsiteX12" fmla="*/ 19386 w 139607"/>
                <a:gd name="connsiteY12" fmla="*/ 115287 h 171272"/>
                <a:gd name="connsiteX13" fmla="*/ 16561 w 139607"/>
                <a:gd name="connsiteY13" fmla="*/ 112696 h 171272"/>
                <a:gd name="connsiteX14" fmla="*/ 14206 w 139607"/>
                <a:gd name="connsiteY14" fmla="*/ 113638 h 171272"/>
                <a:gd name="connsiteX15" fmla="*/ 81 w 139607"/>
                <a:gd name="connsiteY15" fmla="*/ 169002 h 171272"/>
                <a:gd name="connsiteX16" fmla="*/ 2671 w 139607"/>
                <a:gd name="connsiteY16" fmla="*/ 171358 h 171272"/>
                <a:gd name="connsiteX17" fmla="*/ 6908 w 139607"/>
                <a:gd name="connsiteY17" fmla="*/ 167824 h 171272"/>
                <a:gd name="connsiteX18" fmla="*/ 18444 w 139607"/>
                <a:gd name="connsiteY18" fmla="*/ 154395 h 171272"/>
                <a:gd name="connsiteX19" fmla="*/ 58231 w 139607"/>
                <a:gd name="connsiteY19" fmla="*/ 171358 h 171272"/>
                <a:gd name="connsiteX20" fmla="*/ 118030 w 139607"/>
                <a:gd name="connsiteY20" fmla="*/ 110811 h 171272"/>
                <a:gd name="connsiteX21" fmla="*/ 106494 w 139607"/>
                <a:gd name="connsiteY21" fmla="*/ 83247 h 171272"/>
                <a:gd name="connsiteX22" fmla="*/ 76594 w 139607"/>
                <a:gd name="connsiteY22" fmla="*/ 71468 h 171272"/>
                <a:gd name="connsiteX23" fmla="*/ 60821 w 139607"/>
                <a:gd name="connsiteY23" fmla="*/ 67227 h 171272"/>
                <a:gd name="connsiteX24" fmla="*/ 46460 w 139607"/>
                <a:gd name="connsiteY24" fmla="*/ 45789 h 171272"/>
                <a:gd name="connsiteX25" fmla="*/ 87660 w 139607"/>
                <a:gd name="connsiteY25" fmla="*/ 6681 h 171272"/>
                <a:gd name="connsiteX26" fmla="*/ 121561 w 139607"/>
                <a:gd name="connsiteY26" fmla="*/ 43197 h 171272"/>
                <a:gd name="connsiteX27" fmla="*/ 120619 w 139607"/>
                <a:gd name="connsiteY27" fmla="*/ 56390 h 171272"/>
                <a:gd name="connsiteX28" fmla="*/ 123444 w 139607"/>
                <a:gd name="connsiteY28" fmla="*/ 58746 h 171272"/>
                <a:gd name="connsiteX29" fmla="*/ 126976 w 139607"/>
                <a:gd name="connsiteY29" fmla="*/ 54034 h 171272"/>
                <a:gd name="connsiteX30" fmla="*/ 139689 w 139607"/>
                <a:gd name="connsiteY30" fmla="*/ 2441 h 17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9607" h="171272">
                  <a:moveTo>
                    <a:pt x="139689" y="2441"/>
                  </a:moveTo>
                  <a:cubicBezTo>
                    <a:pt x="139689" y="1734"/>
                    <a:pt x="139218" y="85"/>
                    <a:pt x="137099" y="85"/>
                  </a:cubicBezTo>
                  <a:cubicBezTo>
                    <a:pt x="135922" y="85"/>
                    <a:pt x="135687" y="320"/>
                    <a:pt x="132861" y="3619"/>
                  </a:cubicBezTo>
                  <a:lnTo>
                    <a:pt x="121561" y="17047"/>
                  </a:lnTo>
                  <a:cubicBezTo>
                    <a:pt x="115440" y="5974"/>
                    <a:pt x="103198" y="85"/>
                    <a:pt x="87895" y="85"/>
                  </a:cubicBezTo>
                  <a:cubicBezTo>
                    <a:pt x="57996" y="85"/>
                    <a:pt x="29745" y="27177"/>
                    <a:pt x="29745" y="55684"/>
                  </a:cubicBezTo>
                  <a:cubicBezTo>
                    <a:pt x="29745" y="74766"/>
                    <a:pt x="42222" y="85603"/>
                    <a:pt x="54229" y="89137"/>
                  </a:cubicBezTo>
                  <a:lnTo>
                    <a:pt x="79420" y="95734"/>
                  </a:lnTo>
                  <a:cubicBezTo>
                    <a:pt x="88130" y="97854"/>
                    <a:pt x="101079" y="101388"/>
                    <a:pt x="101079" y="120706"/>
                  </a:cubicBezTo>
                  <a:cubicBezTo>
                    <a:pt x="101079" y="141909"/>
                    <a:pt x="81774" y="164054"/>
                    <a:pt x="58702" y="164054"/>
                  </a:cubicBezTo>
                  <a:cubicBezTo>
                    <a:pt x="43635" y="164054"/>
                    <a:pt x="17502" y="158871"/>
                    <a:pt x="17502" y="129658"/>
                  </a:cubicBezTo>
                  <a:cubicBezTo>
                    <a:pt x="17502" y="124004"/>
                    <a:pt x="18680" y="118350"/>
                    <a:pt x="18915" y="116937"/>
                  </a:cubicBezTo>
                  <a:cubicBezTo>
                    <a:pt x="19150" y="115994"/>
                    <a:pt x="19386" y="115759"/>
                    <a:pt x="19386" y="115287"/>
                  </a:cubicBezTo>
                  <a:cubicBezTo>
                    <a:pt x="19386" y="112932"/>
                    <a:pt x="17738" y="112696"/>
                    <a:pt x="16561" y="112696"/>
                  </a:cubicBezTo>
                  <a:cubicBezTo>
                    <a:pt x="15384" y="112696"/>
                    <a:pt x="14913" y="112932"/>
                    <a:pt x="14206" y="113638"/>
                  </a:cubicBezTo>
                  <a:cubicBezTo>
                    <a:pt x="13265" y="114581"/>
                    <a:pt x="81" y="168295"/>
                    <a:pt x="81" y="169002"/>
                  </a:cubicBezTo>
                  <a:cubicBezTo>
                    <a:pt x="81" y="170415"/>
                    <a:pt x="1258" y="171358"/>
                    <a:pt x="2671" y="171358"/>
                  </a:cubicBezTo>
                  <a:cubicBezTo>
                    <a:pt x="3848" y="171358"/>
                    <a:pt x="4083" y="171122"/>
                    <a:pt x="6908" y="167824"/>
                  </a:cubicBezTo>
                  <a:lnTo>
                    <a:pt x="18444" y="154395"/>
                  </a:lnTo>
                  <a:cubicBezTo>
                    <a:pt x="28567" y="168059"/>
                    <a:pt x="44576" y="171358"/>
                    <a:pt x="58231" y="171358"/>
                  </a:cubicBezTo>
                  <a:cubicBezTo>
                    <a:pt x="90249" y="171358"/>
                    <a:pt x="118030" y="140024"/>
                    <a:pt x="118030" y="110811"/>
                  </a:cubicBezTo>
                  <a:cubicBezTo>
                    <a:pt x="118030" y="94556"/>
                    <a:pt x="110025" y="86546"/>
                    <a:pt x="106494" y="83247"/>
                  </a:cubicBezTo>
                  <a:cubicBezTo>
                    <a:pt x="101079" y="77829"/>
                    <a:pt x="97547" y="76887"/>
                    <a:pt x="76594" y="71468"/>
                  </a:cubicBezTo>
                  <a:cubicBezTo>
                    <a:pt x="71415" y="70054"/>
                    <a:pt x="62940" y="67699"/>
                    <a:pt x="60821" y="67227"/>
                  </a:cubicBezTo>
                  <a:cubicBezTo>
                    <a:pt x="54464" y="65107"/>
                    <a:pt x="46460" y="58275"/>
                    <a:pt x="46460" y="45789"/>
                  </a:cubicBezTo>
                  <a:cubicBezTo>
                    <a:pt x="46460" y="26706"/>
                    <a:pt x="65294" y="6681"/>
                    <a:pt x="87660" y="6681"/>
                  </a:cubicBezTo>
                  <a:cubicBezTo>
                    <a:pt x="107200" y="6681"/>
                    <a:pt x="121561" y="16811"/>
                    <a:pt x="121561" y="43197"/>
                  </a:cubicBezTo>
                  <a:cubicBezTo>
                    <a:pt x="121561" y="50736"/>
                    <a:pt x="120619" y="54977"/>
                    <a:pt x="120619" y="56390"/>
                  </a:cubicBezTo>
                  <a:cubicBezTo>
                    <a:pt x="120619" y="56626"/>
                    <a:pt x="120619" y="58746"/>
                    <a:pt x="123444" y="58746"/>
                  </a:cubicBezTo>
                  <a:cubicBezTo>
                    <a:pt x="125799" y="58746"/>
                    <a:pt x="126034" y="58039"/>
                    <a:pt x="126976" y="54034"/>
                  </a:cubicBezTo>
                  <a:lnTo>
                    <a:pt x="139689" y="24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Freeform: Shape 8">
              <a:extLst>
                <a:ext uri="{FF2B5EF4-FFF2-40B4-BE49-F238E27FC236}">
                  <a16:creationId xmlns:a16="http://schemas.microsoft.com/office/drawing/2014/main" id="{08276073-C48E-4A0D-FBBA-367D465C5EF4}"/>
                </a:ext>
              </a:extLst>
            </p:cNvPr>
            <p:cNvSpPr/>
            <p:nvPr>
              <p:custDataLst>
                <p:tags r:id="rId26"/>
              </p:custDataLst>
            </p:nvPr>
          </p:nvSpPr>
          <p:spPr>
            <a:xfrm>
              <a:off x="2609839" y="3731257"/>
              <a:ext cx="68979" cy="23558"/>
            </a:xfrm>
            <a:custGeom>
              <a:avLst/>
              <a:gdLst>
                <a:gd name="connsiteX0" fmla="*/ 23632 w 68979"/>
                <a:gd name="connsiteY0" fmla="*/ 11862 h 23558"/>
                <a:gd name="connsiteX1" fmla="*/ 11860 w 68979"/>
                <a:gd name="connsiteY1" fmla="*/ 82 h 23558"/>
                <a:gd name="connsiteX2" fmla="*/ 89 w 68979"/>
                <a:gd name="connsiteY2" fmla="*/ 11862 h 23558"/>
                <a:gd name="connsiteX3" fmla="*/ 11860 w 68979"/>
                <a:gd name="connsiteY3" fmla="*/ 23641 h 23558"/>
                <a:gd name="connsiteX4" fmla="*/ 23632 w 68979"/>
                <a:gd name="connsiteY4" fmla="*/ 11862 h 23558"/>
                <a:gd name="connsiteX5" fmla="*/ 69069 w 68979"/>
                <a:gd name="connsiteY5" fmla="*/ 11862 h 23558"/>
                <a:gd name="connsiteX6" fmla="*/ 57298 w 68979"/>
                <a:gd name="connsiteY6" fmla="*/ 82 h 23558"/>
                <a:gd name="connsiteX7" fmla="*/ 45526 w 68979"/>
                <a:gd name="connsiteY7" fmla="*/ 11862 h 23558"/>
                <a:gd name="connsiteX8" fmla="*/ 57298 w 68979"/>
                <a:gd name="connsiteY8" fmla="*/ 23641 h 23558"/>
                <a:gd name="connsiteX9" fmla="*/ 69069 w 68979"/>
                <a:gd name="connsiteY9" fmla="*/ 11862 h 2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979" h="23558">
                  <a:moveTo>
                    <a:pt x="23632" y="11862"/>
                  </a:moveTo>
                  <a:cubicBezTo>
                    <a:pt x="23632" y="6207"/>
                    <a:pt x="18923" y="82"/>
                    <a:pt x="11860" y="82"/>
                  </a:cubicBezTo>
                  <a:cubicBezTo>
                    <a:pt x="5268" y="82"/>
                    <a:pt x="89" y="5265"/>
                    <a:pt x="89" y="11862"/>
                  </a:cubicBezTo>
                  <a:cubicBezTo>
                    <a:pt x="89" y="18458"/>
                    <a:pt x="5268" y="23641"/>
                    <a:pt x="11860" y="23641"/>
                  </a:cubicBezTo>
                  <a:cubicBezTo>
                    <a:pt x="18923" y="23641"/>
                    <a:pt x="23632" y="17516"/>
                    <a:pt x="23632" y="11862"/>
                  </a:cubicBezTo>
                  <a:close/>
                  <a:moveTo>
                    <a:pt x="69069" y="11862"/>
                  </a:moveTo>
                  <a:cubicBezTo>
                    <a:pt x="69069" y="5265"/>
                    <a:pt x="63890" y="82"/>
                    <a:pt x="57298" y="82"/>
                  </a:cubicBezTo>
                  <a:cubicBezTo>
                    <a:pt x="50235" y="82"/>
                    <a:pt x="45526" y="6207"/>
                    <a:pt x="45526" y="11862"/>
                  </a:cubicBezTo>
                  <a:cubicBezTo>
                    <a:pt x="45526" y="17516"/>
                    <a:pt x="50235" y="23641"/>
                    <a:pt x="57298" y="23641"/>
                  </a:cubicBezTo>
                  <a:cubicBezTo>
                    <a:pt x="63890" y="23641"/>
                    <a:pt x="69069" y="18458"/>
                    <a:pt x="69069" y="11862"/>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Freeform: Shape 9">
              <a:extLst>
                <a:ext uri="{FF2B5EF4-FFF2-40B4-BE49-F238E27FC236}">
                  <a16:creationId xmlns:a16="http://schemas.microsoft.com/office/drawing/2014/main" id="{32D1326E-6D30-E14A-F644-08548E4BB87D}"/>
                </a:ext>
              </a:extLst>
            </p:cNvPr>
            <p:cNvSpPr/>
            <p:nvPr>
              <p:custDataLst>
                <p:tags r:id="rId27"/>
              </p:custDataLst>
            </p:nvPr>
          </p:nvSpPr>
          <p:spPr>
            <a:xfrm>
              <a:off x="2562806" y="3787510"/>
              <a:ext cx="167859" cy="166089"/>
            </a:xfrm>
            <a:custGeom>
              <a:avLst/>
              <a:gdLst>
                <a:gd name="connsiteX0" fmla="*/ 134752 w 167859"/>
                <a:gd name="connsiteY0" fmla="*/ 26942 h 166089"/>
                <a:gd name="connsiteX1" fmla="*/ 164886 w 167859"/>
                <a:gd name="connsiteY1" fmla="*/ 7388 h 166089"/>
                <a:gd name="connsiteX2" fmla="*/ 167947 w 167859"/>
                <a:gd name="connsiteY2" fmla="*/ 2912 h 166089"/>
                <a:gd name="connsiteX3" fmla="*/ 164886 w 167859"/>
                <a:gd name="connsiteY3" fmla="*/ 85 h 166089"/>
                <a:gd name="connsiteX4" fmla="*/ 145581 w 167859"/>
                <a:gd name="connsiteY4" fmla="*/ 791 h 166089"/>
                <a:gd name="connsiteX5" fmla="*/ 122274 w 167859"/>
                <a:gd name="connsiteY5" fmla="*/ 85 h 166089"/>
                <a:gd name="connsiteX6" fmla="*/ 117801 w 167859"/>
                <a:gd name="connsiteY6" fmla="*/ 4561 h 166089"/>
                <a:gd name="connsiteX7" fmla="*/ 121568 w 167859"/>
                <a:gd name="connsiteY7" fmla="*/ 7388 h 166089"/>
                <a:gd name="connsiteX8" fmla="*/ 132397 w 167859"/>
                <a:gd name="connsiteY8" fmla="*/ 15162 h 166089"/>
                <a:gd name="connsiteX9" fmla="*/ 128866 w 167859"/>
                <a:gd name="connsiteY9" fmla="*/ 24115 h 166089"/>
                <a:gd name="connsiteX10" fmla="*/ 56590 w 167859"/>
                <a:gd name="connsiteY10" fmla="*/ 139082 h 166089"/>
                <a:gd name="connsiteX11" fmla="*/ 40581 w 167859"/>
                <a:gd name="connsiteY11" fmla="*/ 14456 h 166089"/>
                <a:gd name="connsiteX12" fmla="*/ 56825 w 167859"/>
                <a:gd name="connsiteY12" fmla="*/ 7388 h 166089"/>
                <a:gd name="connsiteX13" fmla="*/ 62711 w 167859"/>
                <a:gd name="connsiteY13" fmla="*/ 2676 h 166089"/>
                <a:gd name="connsiteX14" fmla="*/ 59415 w 167859"/>
                <a:gd name="connsiteY14" fmla="*/ 85 h 166089"/>
                <a:gd name="connsiteX15" fmla="*/ 30222 w 167859"/>
                <a:gd name="connsiteY15" fmla="*/ 791 h 166089"/>
                <a:gd name="connsiteX16" fmla="*/ 17274 w 167859"/>
                <a:gd name="connsiteY16" fmla="*/ 556 h 166089"/>
                <a:gd name="connsiteX17" fmla="*/ 4561 w 167859"/>
                <a:gd name="connsiteY17" fmla="*/ 85 h 166089"/>
                <a:gd name="connsiteX18" fmla="*/ 88 w 167859"/>
                <a:gd name="connsiteY18" fmla="*/ 4561 h 166089"/>
                <a:gd name="connsiteX19" fmla="*/ 5973 w 167859"/>
                <a:gd name="connsiteY19" fmla="*/ 7388 h 166089"/>
                <a:gd name="connsiteX20" fmla="*/ 20099 w 167859"/>
                <a:gd name="connsiteY20" fmla="*/ 15398 h 166089"/>
                <a:gd name="connsiteX21" fmla="*/ 38697 w 167859"/>
                <a:gd name="connsiteY21" fmla="*/ 160756 h 166089"/>
                <a:gd name="connsiteX22" fmla="*/ 43406 w 167859"/>
                <a:gd name="connsiteY22" fmla="*/ 166175 h 166089"/>
                <a:gd name="connsiteX23" fmla="*/ 49998 w 167859"/>
                <a:gd name="connsiteY23" fmla="*/ 161934 h 166089"/>
                <a:gd name="connsiteX24" fmla="*/ 134752 w 167859"/>
                <a:gd name="connsiteY24" fmla="*/ 26942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859" h="166089">
                  <a:moveTo>
                    <a:pt x="134752" y="26942"/>
                  </a:moveTo>
                  <a:cubicBezTo>
                    <a:pt x="146287" y="8566"/>
                    <a:pt x="156175" y="7859"/>
                    <a:pt x="164886" y="7388"/>
                  </a:cubicBezTo>
                  <a:cubicBezTo>
                    <a:pt x="167711" y="7152"/>
                    <a:pt x="167947" y="3147"/>
                    <a:pt x="167947" y="2912"/>
                  </a:cubicBezTo>
                  <a:cubicBezTo>
                    <a:pt x="167947" y="1027"/>
                    <a:pt x="166770" y="85"/>
                    <a:pt x="164886" y="85"/>
                  </a:cubicBezTo>
                  <a:cubicBezTo>
                    <a:pt x="158765" y="85"/>
                    <a:pt x="151938" y="791"/>
                    <a:pt x="145581" y="791"/>
                  </a:cubicBezTo>
                  <a:cubicBezTo>
                    <a:pt x="137812" y="791"/>
                    <a:pt x="129808" y="85"/>
                    <a:pt x="122274" y="85"/>
                  </a:cubicBezTo>
                  <a:cubicBezTo>
                    <a:pt x="120861" y="85"/>
                    <a:pt x="117801" y="85"/>
                    <a:pt x="117801" y="4561"/>
                  </a:cubicBezTo>
                  <a:cubicBezTo>
                    <a:pt x="117801" y="7152"/>
                    <a:pt x="119920" y="7388"/>
                    <a:pt x="121568" y="7388"/>
                  </a:cubicBezTo>
                  <a:cubicBezTo>
                    <a:pt x="127924" y="7859"/>
                    <a:pt x="132397" y="10215"/>
                    <a:pt x="132397" y="15162"/>
                  </a:cubicBezTo>
                  <a:cubicBezTo>
                    <a:pt x="132397" y="18696"/>
                    <a:pt x="128866" y="23879"/>
                    <a:pt x="128866" y="24115"/>
                  </a:cubicBezTo>
                  <a:lnTo>
                    <a:pt x="56590" y="139082"/>
                  </a:lnTo>
                  <a:lnTo>
                    <a:pt x="40581" y="14456"/>
                  </a:lnTo>
                  <a:cubicBezTo>
                    <a:pt x="40581" y="10451"/>
                    <a:pt x="45996" y="7388"/>
                    <a:pt x="56825" y="7388"/>
                  </a:cubicBezTo>
                  <a:cubicBezTo>
                    <a:pt x="60121" y="7388"/>
                    <a:pt x="62711" y="7388"/>
                    <a:pt x="62711" y="2676"/>
                  </a:cubicBezTo>
                  <a:cubicBezTo>
                    <a:pt x="62711" y="556"/>
                    <a:pt x="60828" y="85"/>
                    <a:pt x="59415" y="85"/>
                  </a:cubicBezTo>
                  <a:cubicBezTo>
                    <a:pt x="49998" y="85"/>
                    <a:pt x="39875" y="791"/>
                    <a:pt x="30222" y="791"/>
                  </a:cubicBezTo>
                  <a:cubicBezTo>
                    <a:pt x="25984" y="791"/>
                    <a:pt x="21511" y="556"/>
                    <a:pt x="17274" y="556"/>
                  </a:cubicBezTo>
                  <a:cubicBezTo>
                    <a:pt x="13036" y="556"/>
                    <a:pt x="8563" y="85"/>
                    <a:pt x="4561" y="85"/>
                  </a:cubicBezTo>
                  <a:cubicBezTo>
                    <a:pt x="2913" y="85"/>
                    <a:pt x="88" y="85"/>
                    <a:pt x="88" y="4561"/>
                  </a:cubicBezTo>
                  <a:cubicBezTo>
                    <a:pt x="88" y="7388"/>
                    <a:pt x="2206" y="7388"/>
                    <a:pt x="5973" y="7388"/>
                  </a:cubicBezTo>
                  <a:cubicBezTo>
                    <a:pt x="19157" y="7388"/>
                    <a:pt x="19393" y="9508"/>
                    <a:pt x="20099" y="15398"/>
                  </a:cubicBezTo>
                  <a:lnTo>
                    <a:pt x="38697" y="160756"/>
                  </a:lnTo>
                  <a:cubicBezTo>
                    <a:pt x="39404" y="165468"/>
                    <a:pt x="40345" y="166175"/>
                    <a:pt x="43406" y="166175"/>
                  </a:cubicBezTo>
                  <a:cubicBezTo>
                    <a:pt x="47173" y="166175"/>
                    <a:pt x="48115" y="164997"/>
                    <a:pt x="49998" y="161934"/>
                  </a:cubicBezTo>
                  <a:lnTo>
                    <a:pt x="134752" y="2694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Freeform: Shape 10">
              <a:extLst>
                <a:ext uri="{FF2B5EF4-FFF2-40B4-BE49-F238E27FC236}">
                  <a16:creationId xmlns:a16="http://schemas.microsoft.com/office/drawing/2014/main" id="{14D8819A-9EB6-0C64-E7EE-4A6CE28D0694}"/>
                </a:ext>
              </a:extLst>
            </p:cNvPr>
            <p:cNvSpPr/>
            <p:nvPr>
              <p:custDataLst>
                <p:tags r:id="rId28"/>
              </p:custDataLst>
            </p:nvPr>
          </p:nvSpPr>
          <p:spPr>
            <a:xfrm>
              <a:off x="2751961" y="3735046"/>
              <a:ext cx="60975" cy="151389"/>
            </a:xfrm>
            <a:custGeom>
              <a:avLst/>
              <a:gdLst>
                <a:gd name="connsiteX0" fmla="*/ 32561 w 60975"/>
                <a:gd name="connsiteY0" fmla="*/ 47245 h 151389"/>
                <a:gd name="connsiteX1" fmla="*/ 41625 w 60975"/>
                <a:gd name="connsiteY1" fmla="*/ 49059 h 151389"/>
                <a:gd name="connsiteX2" fmla="*/ 53985 w 60975"/>
                <a:gd name="connsiteY2" fmla="*/ 51533 h 151389"/>
                <a:gd name="connsiteX3" fmla="*/ 61071 w 60975"/>
                <a:gd name="connsiteY3" fmla="*/ 45102 h 151389"/>
                <a:gd name="connsiteX4" fmla="*/ 53985 w 60975"/>
                <a:gd name="connsiteY4" fmla="*/ 38670 h 151389"/>
                <a:gd name="connsiteX5" fmla="*/ 41625 w 60975"/>
                <a:gd name="connsiteY5" fmla="*/ 41144 h 151389"/>
                <a:gd name="connsiteX6" fmla="*/ 32561 w 60975"/>
                <a:gd name="connsiteY6" fmla="*/ 42958 h 151389"/>
                <a:gd name="connsiteX7" fmla="*/ 34868 w 60975"/>
                <a:gd name="connsiteY7" fmla="*/ 25147 h 151389"/>
                <a:gd name="connsiteX8" fmla="*/ 37010 w 60975"/>
                <a:gd name="connsiteY8" fmla="*/ 7667 h 151389"/>
                <a:gd name="connsiteX9" fmla="*/ 30583 w 60975"/>
                <a:gd name="connsiteY9" fmla="*/ 81 h 151389"/>
                <a:gd name="connsiteX10" fmla="*/ 24156 w 60975"/>
                <a:gd name="connsiteY10" fmla="*/ 7667 h 151389"/>
                <a:gd name="connsiteX11" fmla="*/ 26463 w 60975"/>
                <a:gd name="connsiteY11" fmla="*/ 26961 h 151389"/>
                <a:gd name="connsiteX12" fmla="*/ 28606 w 60975"/>
                <a:gd name="connsiteY12" fmla="*/ 42958 h 151389"/>
                <a:gd name="connsiteX13" fmla="*/ 19542 w 60975"/>
                <a:gd name="connsiteY13" fmla="*/ 41144 h 151389"/>
                <a:gd name="connsiteX14" fmla="*/ 7182 w 60975"/>
                <a:gd name="connsiteY14" fmla="*/ 38670 h 151389"/>
                <a:gd name="connsiteX15" fmla="*/ 96 w 60975"/>
                <a:gd name="connsiteY15" fmla="*/ 45102 h 151389"/>
                <a:gd name="connsiteX16" fmla="*/ 7182 w 60975"/>
                <a:gd name="connsiteY16" fmla="*/ 51533 h 151389"/>
                <a:gd name="connsiteX17" fmla="*/ 19542 w 60975"/>
                <a:gd name="connsiteY17" fmla="*/ 49059 h 151389"/>
                <a:gd name="connsiteX18" fmla="*/ 28606 w 60975"/>
                <a:gd name="connsiteY18" fmla="*/ 47245 h 151389"/>
                <a:gd name="connsiteX19" fmla="*/ 26299 w 60975"/>
                <a:gd name="connsiteY19" fmla="*/ 60109 h 151389"/>
                <a:gd name="connsiteX20" fmla="*/ 24156 w 60975"/>
                <a:gd name="connsiteY20" fmla="*/ 80063 h 151389"/>
                <a:gd name="connsiteX21" fmla="*/ 27782 w 60975"/>
                <a:gd name="connsiteY21" fmla="*/ 148996 h 151389"/>
                <a:gd name="connsiteX22" fmla="*/ 30583 w 60975"/>
                <a:gd name="connsiteY22" fmla="*/ 151470 h 151389"/>
                <a:gd name="connsiteX23" fmla="*/ 33550 w 60975"/>
                <a:gd name="connsiteY23" fmla="*/ 148172 h 151389"/>
                <a:gd name="connsiteX24" fmla="*/ 35527 w 60975"/>
                <a:gd name="connsiteY24" fmla="*/ 123600 h 151389"/>
                <a:gd name="connsiteX25" fmla="*/ 37010 w 60975"/>
                <a:gd name="connsiteY25" fmla="*/ 80063 h 151389"/>
                <a:gd name="connsiteX26" fmla="*/ 34703 w 60975"/>
                <a:gd name="connsiteY26" fmla="*/ 59779 h 151389"/>
                <a:gd name="connsiteX27" fmla="*/ 32561 w 60975"/>
                <a:gd name="connsiteY27" fmla="*/ 47245 h 15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975" h="151389">
                  <a:moveTo>
                    <a:pt x="32561" y="47245"/>
                  </a:moveTo>
                  <a:cubicBezTo>
                    <a:pt x="35033" y="47575"/>
                    <a:pt x="36681" y="47740"/>
                    <a:pt x="41625" y="49059"/>
                  </a:cubicBezTo>
                  <a:cubicBezTo>
                    <a:pt x="46898" y="50544"/>
                    <a:pt x="50854" y="51533"/>
                    <a:pt x="53985" y="51533"/>
                  </a:cubicBezTo>
                  <a:cubicBezTo>
                    <a:pt x="60412" y="51533"/>
                    <a:pt x="61071" y="46586"/>
                    <a:pt x="61071" y="45102"/>
                  </a:cubicBezTo>
                  <a:cubicBezTo>
                    <a:pt x="61071" y="43782"/>
                    <a:pt x="60412" y="38670"/>
                    <a:pt x="53985" y="38670"/>
                  </a:cubicBezTo>
                  <a:cubicBezTo>
                    <a:pt x="50854" y="38670"/>
                    <a:pt x="46898" y="39659"/>
                    <a:pt x="41625" y="41144"/>
                  </a:cubicBezTo>
                  <a:cubicBezTo>
                    <a:pt x="36681" y="42463"/>
                    <a:pt x="35033" y="42628"/>
                    <a:pt x="32561" y="42958"/>
                  </a:cubicBezTo>
                  <a:cubicBezTo>
                    <a:pt x="32890" y="37186"/>
                    <a:pt x="34044" y="30259"/>
                    <a:pt x="34868" y="25147"/>
                  </a:cubicBezTo>
                  <a:cubicBezTo>
                    <a:pt x="35527" y="21849"/>
                    <a:pt x="37010" y="13438"/>
                    <a:pt x="37010" y="7667"/>
                  </a:cubicBezTo>
                  <a:cubicBezTo>
                    <a:pt x="37010" y="2719"/>
                    <a:pt x="34703" y="81"/>
                    <a:pt x="30583" y="81"/>
                  </a:cubicBezTo>
                  <a:cubicBezTo>
                    <a:pt x="27123" y="81"/>
                    <a:pt x="24156" y="1895"/>
                    <a:pt x="24156" y="7667"/>
                  </a:cubicBezTo>
                  <a:cubicBezTo>
                    <a:pt x="24156" y="13109"/>
                    <a:pt x="25475" y="21354"/>
                    <a:pt x="26463" y="26961"/>
                  </a:cubicBezTo>
                  <a:cubicBezTo>
                    <a:pt x="26793" y="28775"/>
                    <a:pt x="28276" y="36856"/>
                    <a:pt x="28606" y="42958"/>
                  </a:cubicBezTo>
                  <a:cubicBezTo>
                    <a:pt x="26134" y="42628"/>
                    <a:pt x="24486" y="42463"/>
                    <a:pt x="19542" y="41144"/>
                  </a:cubicBezTo>
                  <a:cubicBezTo>
                    <a:pt x="14268" y="39659"/>
                    <a:pt x="10313" y="38670"/>
                    <a:pt x="7182" y="38670"/>
                  </a:cubicBezTo>
                  <a:cubicBezTo>
                    <a:pt x="755" y="38670"/>
                    <a:pt x="96" y="43617"/>
                    <a:pt x="96" y="45102"/>
                  </a:cubicBezTo>
                  <a:cubicBezTo>
                    <a:pt x="96" y="46421"/>
                    <a:pt x="755" y="51533"/>
                    <a:pt x="7182" y="51533"/>
                  </a:cubicBezTo>
                  <a:cubicBezTo>
                    <a:pt x="10313" y="51533"/>
                    <a:pt x="14268" y="50544"/>
                    <a:pt x="19542" y="49059"/>
                  </a:cubicBezTo>
                  <a:cubicBezTo>
                    <a:pt x="24486" y="47740"/>
                    <a:pt x="26134" y="47575"/>
                    <a:pt x="28606" y="47245"/>
                  </a:cubicBezTo>
                  <a:cubicBezTo>
                    <a:pt x="28276" y="51368"/>
                    <a:pt x="27123" y="56645"/>
                    <a:pt x="26299" y="60109"/>
                  </a:cubicBezTo>
                  <a:cubicBezTo>
                    <a:pt x="24156" y="70333"/>
                    <a:pt x="24156" y="71487"/>
                    <a:pt x="24156" y="80063"/>
                  </a:cubicBezTo>
                  <a:cubicBezTo>
                    <a:pt x="24156" y="111891"/>
                    <a:pt x="27287" y="145698"/>
                    <a:pt x="27782" y="148996"/>
                  </a:cubicBezTo>
                  <a:cubicBezTo>
                    <a:pt x="27947" y="150480"/>
                    <a:pt x="28276" y="151470"/>
                    <a:pt x="30583" y="151470"/>
                  </a:cubicBezTo>
                  <a:cubicBezTo>
                    <a:pt x="33055" y="151470"/>
                    <a:pt x="33220" y="150480"/>
                    <a:pt x="33550" y="148172"/>
                  </a:cubicBezTo>
                  <a:cubicBezTo>
                    <a:pt x="33550" y="148007"/>
                    <a:pt x="34868" y="133659"/>
                    <a:pt x="35527" y="123600"/>
                  </a:cubicBezTo>
                  <a:cubicBezTo>
                    <a:pt x="36351" y="109087"/>
                    <a:pt x="37010" y="94575"/>
                    <a:pt x="37010" y="80063"/>
                  </a:cubicBezTo>
                  <a:cubicBezTo>
                    <a:pt x="37010" y="71487"/>
                    <a:pt x="37010" y="70333"/>
                    <a:pt x="34703" y="59779"/>
                  </a:cubicBezTo>
                  <a:cubicBezTo>
                    <a:pt x="34374" y="57965"/>
                    <a:pt x="32890" y="51368"/>
                    <a:pt x="32561" y="4724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Freeform: Shape 11">
              <a:extLst>
                <a:ext uri="{FF2B5EF4-FFF2-40B4-BE49-F238E27FC236}">
                  <a16:creationId xmlns:a16="http://schemas.microsoft.com/office/drawing/2014/main" id="{D0B52CD6-C70D-FD96-1B10-27E585477C8A}"/>
                </a:ext>
              </a:extLst>
            </p:cNvPr>
            <p:cNvSpPr/>
            <p:nvPr>
              <p:custDataLst>
                <p:tags r:id="rId29"/>
              </p:custDataLst>
            </p:nvPr>
          </p:nvSpPr>
          <p:spPr>
            <a:xfrm>
              <a:off x="2904618" y="3771725"/>
              <a:ext cx="9417" cy="235588"/>
            </a:xfrm>
            <a:custGeom>
              <a:avLst/>
              <a:gdLst>
                <a:gd name="connsiteX0" fmla="*/ 9518 w 9417"/>
                <a:gd name="connsiteY0" fmla="*/ 8566 h 235588"/>
                <a:gd name="connsiteX1" fmla="*/ 4810 w 9417"/>
                <a:gd name="connsiteY1" fmla="*/ 85 h 235588"/>
                <a:gd name="connsiteX2" fmla="*/ 101 w 9417"/>
                <a:gd name="connsiteY2" fmla="*/ 8566 h 235588"/>
                <a:gd name="connsiteX3" fmla="*/ 101 w 9417"/>
                <a:gd name="connsiteY3" fmla="*/ 227192 h 235588"/>
                <a:gd name="connsiteX4" fmla="*/ 4810 w 9417"/>
                <a:gd name="connsiteY4" fmla="*/ 235673 h 235588"/>
                <a:gd name="connsiteX5" fmla="*/ 9518 w 9417"/>
                <a:gd name="connsiteY5" fmla="*/ 227192 h 235588"/>
                <a:gd name="connsiteX6" fmla="*/ 9518 w 9417"/>
                <a:gd name="connsiteY6" fmla="*/ 8566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518" y="8566"/>
                  </a:moveTo>
                  <a:cubicBezTo>
                    <a:pt x="9518" y="4325"/>
                    <a:pt x="9518" y="85"/>
                    <a:pt x="4810" y="85"/>
                  </a:cubicBezTo>
                  <a:cubicBezTo>
                    <a:pt x="101" y="85"/>
                    <a:pt x="101" y="4325"/>
                    <a:pt x="101" y="8566"/>
                  </a:cubicBezTo>
                  <a:lnTo>
                    <a:pt x="101" y="227192"/>
                  </a:lnTo>
                  <a:cubicBezTo>
                    <a:pt x="101" y="231433"/>
                    <a:pt x="101" y="235673"/>
                    <a:pt x="4810" y="235673"/>
                  </a:cubicBezTo>
                  <a:cubicBezTo>
                    <a:pt x="9518" y="235673"/>
                    <a:pt x="9518" y="231433"/>
                    <a:pt x="9518" y="227192"/>
                  </a:cubicBezTo>
                  <a:lnTo>
                    <a:pt x="9518" y="856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Shape 12">
              <a:extLst>
                <a:ext uri="{FF2B5EF4-FFF2-40B4-BE49-F238E27FC236}">
                  <a16:creationId xmlns:a16="http://schemas.microsoft.com/office/drawing/2014/main" id="{5B04CD12-888D-7A86-0640-E40BC5B5C858}"/>
                </a:ext>
              </a:extLst>
            </p:cNvPr>
            <p:cNvSpPr/>
            <p:nvPr>
              <p:custDataLst>
                <p:tags r:id="rId30"/>
              </p:custDataLst>
            </p:nvPr>
          </p:nvSpPr>
          <p:spPr>
            <a:xfrm>
              <a:off x="2954947" y="3784918"/>
              <a:ext cx="106648" cy="166089"/>
            </a:xfrm>
            <a:custGeom>
              <a:avLst/>
              <a:gdLst>
                <a:gd name="connsiteX0" fmla="*/ 54723 w 106648"/>
                <a:gd name="connsiteY0" fmla="*/ 2676 h 166089"/>
                <a:gd name="connsiteX1" fmla="*/ 51663 w 106648"/>
                <a:gd name="connsiteY1" fmla="*/ 85 h 166089"/>
                <a:gd name="connsiteX2" fmla="*/ 22941 w 106648"/>
                <a:gd name="connsiteY2" fmla="*/ 2441 h 166089"/>
                <a:gd name="connsiteX3" fmla="*/ 18467 w 106648"/>
                <a:gd name="connsiteY3" fmla="*/ 7152 h 166089"/>
                <a:gd name="connsiteX4" fmla="*/ 24118 w 106648"/>
                <a:gd name="connsiteY4" fmla="*/ 9979 h 166089"/>
                <a:gd name="connsiteX5" fmla="*/ 35889 w 106648"/>
                <a:gd name="connsiteY5" fmla="*/ 13984 h 166089"/>
                <a:gd name="connsiteX6" fmla="*/ 35183 w 106648"/>
                <a:gd name="connsiteY6" fmla="*/ 18696 h 166089"/>
                <a:gd name="connsiteX7" fmla="*/ 1046 w 106648"/>
                <a:gd name="connsiteY7" fmla="*/ 154395 h 166089"/>
                <a:gd name="connsiteX8" fmla="*/ 104 w 106648"/>
                <a:gd name="connsiteY8" fmla="*/ 159578 h 166089"/>
                <a:gd name="connsiteX9" fmla="*/ 6932 w 106648"/>
                <a:gd name="connsiteY9" fmla="*/ 166175 h 166089"/>
                <a:gd name="connsiteX10" fmla="*/ 14936 w 106648"/>
                <a:gd name="connsiteY10" fmla="*/ 161227 h 166089"/>
                <a:gd name="connsiteX11" fmla="*/ 28120 w 106648"/>
                <a:gd name="connsiteY11" fmla="*/ 109633 h 166089"/>
                <a:gd name="connsiteX12" fmla="*/ 55429 w 106648"/>
                <a:gd name="connsiteY12" fmla="*/ 129658 h 166089"/>
                <a:gd name="connsiteX13" fmla="*/ 54723 w 106648"/>
                <a:gd name="connsiteY13" fmla="*/ 134606 h 166089"/>
                <a:gd name="connsiteX14" fmla="*/ 53781 w 106648"/>
                <a:gd name="connsiteY14" fmla="*/ 142851 h 166089"/>
                <a:gd name="connsiteX15" fmla="*/ 75441 w 106648"/>
                <a:gd name="connsiteY15" fmla="*/ 166175 h 166089"/>
                <a:gd name="connsiteX16" fmla="*/ 94039 w 106648"/>
                <a:gd name="connsiteY16" fmla="*/ 153688 h 166089"/>
                <a:gd name="connsiteX17" fmla="*/ 102515 w 106648"/>
                <a:gd name="connsiteY17" fmla="*/ 129894 h 166089"/>
                <a:gd name="connsiteX18" fmla="*/ 99690 w 106648"/>
                <a:gd name="connsiteY18" fmla="*/ 127538 h 166089"/>
                <a:gd name="connsiteX19" fmla="*/ 96394 w 106648"/>
                <a:gd name="connsiteY19" fmla="*/ 131779 h 166089"/>
                <a:gd name="connsiteX20" fmla="*/ 75911 w 106648"/>
                <a:gd name="connsiteY20" fmla="*/ 160992 h 166089"/>
                <a:gd name="connsiteX21" fmla="*/ 68378 w 106648"/>
                <a:gd name="connsiteY21" fmla="*/ 149919 h 166089"/>
                <a:gd name="connsiteX22" fmla="*/ 70261 w 106648"/>
                <a:gd name="connsiteY22" fmla="*/ 136726 h 166089"/>
                <a:gd name="connsiteX23" fmla="*/ 71203 w 106648"/>
                <a:gd name="connsiteY23" fmla="*/ 129423 h 166089"/>
                <a:gd name="connsiteX24" fmla="*/ 36360 w 106648"/>
                <a:gd name="connsiteY24" fmla="*/ 104686 h 166089"/>
                <a:gd name="connsiteX25" fmla="*/ 56607 w 106648"/>
                <a:gd name="connsiteY25" fmla="*/ 87252 h 166089"/>
                <a:gd name="connsiteX26" fmla="*/ 90272 w 106648"/>
                <a:gd name="connsiteY26" fmla="*/ 64636 h 166089"/>
                <a:gd name="connsiteX27" fmla="*/ 92391 w 106648"/>
                <a:gd name="connsiteY27" fmla="*/ 64872 h 166089"/>
                <a:gd name="connsiteX28" fmla="*/ 97335 w 106648"/>
                <a:gd name="connsiteY28" fmla="*/ 66756 h 166089"/>
                <a:gd name="connsiteX29" fmla="*/ 98277 w 106648"/>
                <a:gd name="connsiteY29" fmla="*/ 67699 h 166089"/>
                <a:gd name="connsiteX30" fmla="*/ 84858 w 106648"/>
                <a:gd name="connsiteY30" fmla="*/ 80420 h 166089"/>
                <a:gd name="connsiteX31" fmla="*/ 93804 w 106648"/>
                <a:gd name="connsiteY31" fmla="*/ 88666 h 166089"/>
                <a:gd name="connsiteX32" fmla="*/ 106752 w 106648"/>
                <a:gd name="connsiteY32" fmla="*/ 74295 h 166089"/>
                <a:gd name="connsiteX33" fmla="*/ 90743 w 106648"/>
                <a:gd name="connsiteY33" fmla="*/ 59453 h 166089"/>
                <a:gd name="connsiteX34" fmla="*/ 56371 w 106648"/>
                <a:gd name="connsiteY34" fmla="*/ 80185 h 166089"/>
                <a:gd name="connsiteX35" fmla="*/ 30239 w 106648"/>
                <a:gd name="connsiteY35" fmla="*/ 102095 h 166089"/>
                <a:gd name="connsiteX36" fmla="*/ 54723 w 106648"/>
                <a:gd name="connsiteY36" fmla="*/ 2676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48" h="166089">
                  <a:moveTo>
                    <a:pt x="54723" y="2676"/>
                  </a:moveTo>
                  <a:cubicBezTo>
                    <a:pt x="54723" y="2441"/>
                    <a:pt x="54723" y="85"/>
                    <a:pt x="51663" y="85"/>
                  </a:cubicBezTo>
                  <a:cubicBezTo>
                    <a:pt x="46248" y="85"/>
                    <a:pt x="29062" y="1969"/>
                    <a:pt x="22941" y="2441"/>
                  </a:cubicBezTo>
                  <a:cubicBezTo>
                    <a:pt x="21057" y="2676"/>
                    <a:pt x="18467" y="2912"/>
                    <a:pt x="18467" y="7152"/>
                  </a:cubicBezTo>
                  <a:cubicBezTo>
                    <a:pt x="18467" y="9979"/>
                    <a:pt x="20586" y="9979"/>
                    <a:pt x="24118" y="9979"/>
                  </a:cubicBezTo>
                  <a:cubicBezTo>
                    <a:pt x="35418" y="9979"/>
                    <a:pt x="35889" y="11629"/>
                    <a:pt x="35889" y="13984"/>
                  </a:cubicBezTo>
                  <a:lnTo>
                    <a:pt x="35183" y="18696"/>
                  </a:lnTo>
                  <a:lnTo>
                    <a:pt x="1046" y="154395"/>
                  </a:lnTo>
                  <a:cubicBezTo>
                    <a:pt x="104" y="157693"/>
                    <a:pt x="104" y="158165"/>
                    <a:pt x="104" y="159578"/>
                  </a:cubicBezTo>
                  <a:cubicBezTo>
                    <a:pt x="104" y="164997"/>
                    <a:pt x="4813" y="166175"/>
                    <a:pt x="6932" y="166175"/>
                  </a:cubicBezTo>
                  <a:cubicBezTo>
                    <a:pt x="9992" y="166175"/>
                    <a:pt x="13523" y="164054"/>
                    <a:pt x="14936" y="161227"/>
                  </a:cubicBezTo>
                  <a:cubicBezTo>
                    <a:pt x="16113" y="159107"/>
                    <a:pt x="26707" y="115523"/>
                    <a:pt x="28120" y="109633"/>
                  </a:cubicBezTo>
                  <a:cubicBezTo>
                    <a:pt x="36124" y="110340"/>
                    <a:pt x="55429" y="114110"/>
                    <a:pt x="55429" y="129658"/>
                  </a:cubicBezTo>
                  <a:cubicBezTo>
                    <a:pt x="55429" y="131307"/>
                    <a:pt x="55429" y="132250"/>
                    <a:pt x="54723" y="134606"/>
                  </a:cubicBezTo>
                  <a:cubicBezTo>
                    <a:pt x="54252" y="137433"/>
                    <a:pt x="53781" y="140260"/>
                    <a:pt x="53781" y="142851"/>
                  </a:cubicBezTo>
                  <a:cubicBezTo>
                    <a:pt x="53781" y="156751"/>
                    <a:pt x="63198" y="166175"/>
                    <a:pt x="75441" y="166175"/>
                  </a:cubicBezTo>
                  <a:cubicBezTo>
                    <a:pt x="82503" y="166175"/>
                    <a:pt x="88860" y="162405"/>
                    <a:pt x="94039" y="153688"/>
                  </a:cubicBezTo>
                  <a:cubicBezTo>
                    <a:pt x="99925" y="143322"/>
                    <a:pt x="102515" y="130365"/>
                    <a:pt x="102515" y="129894"/>
                  </a:cubicBezTo>
                  <a:cubicBezTo>
                    <a:pt x="102515" y="127538"/>
                    <a:pt x="100396" y="127538"/>
                    <a:pt x="99690" y="127538"/>
                  </a:cubicBezTo>
                  <a:cubicBezTo>
                    <a:pt x="97335" y="127538"/>
                    <a:pt x="97100" y="128480"/>
                    <a:pt x="96394" y="131779"/>
                  </a:cubicBezTo>
                  <a:cubicBezTo>
                    <a:pt x="91685" y="148977"/>
                    <a:pt x="86270" y="160992"/>
                    <a:pt x="75911" y="160992"/>
                  </a:cubicBezTo>
                  <a:cubicBezTo>
                    <a:pt x="71438" y="160992"/>
                    <a:pt x="68378" y="158400"/>
                    <a:pt x="68378" y="149919"/>
                  </a:cubicBezTo>
                  <a:cubicBezTo>
                    <a:pt x="68378" y="145914"/>
                    <a:pt x="69320" y="140495"/>
                    <a:pt x="70261" y="136726"/>
                  </a:cubicBezTo>
                  <a:cubicBezTo>
                    <a:pt x="71203" y="132721"/>
                    <a:pt x="71203" y="131779"/>
                    <a:pt x="71203" y="129423"/>
                  </a:cubicBezTo>
                  <a:cubicBezTo>
                    <a:pt x="71203" y="114110"/>
                    <a:pt x="56371" y="107277"/>
                    <a:pt x="36360" y="104686"/>
                  </a:cubicBezTo>
                  <a:cubicBezTo>
                    <a:pt x="43658" y="100445"/>
                    <a:pt x="51192" y="92907"/>
                    <a:pt x="56607" y="87252"/>
                  </a:cubicBezTo>
                  <a:cubicBezTo>
                    <a:pt x="67907" y="74766"/>
                    <a:pt x="78737" y="64636"/>
                    <a:pt x="90272" y="64636"/>
                  </a:cubicBezTo>
                  <a:cubicBezTo>
                    <a:pt x="91685" y="64636"/>
                    <a:pt x="91920" y="64636"/>
                    <a:pt x="92391" y="64872"/>
                  </a:cubicBezTo>
                  <a:cubicBezTo>
                    <a:pt x="95216" y="65343"/>
                    <a:pt x="95452" y="65343"/>
                    <a:pt x="97335" y="66756"/>
                  </a:cubicBezTo>
                  <a:cubicBezTo>
                    <a:pt x="97806" y="66992"/>
                    <a:pt x="97806" y="67227"/>
                    <a:pt x="98277" y="67699"/>
                  </a:cubicBezTo>
                  <a:cubicBezTo>
                    <a:pt x="86977" y="68405"/>
                    <a:pt x="84858" y="77593"/>
                    <a:pt x="84858" y="80420"/>
                  </a:cubicBezTo>
                  <a:cubicBezTo>
                    <a:pt x="84858" y="84190"/>
                    <a:pt x="87447" y="88666"/>
                    <a:pt x="93804" y="88666"/>
                  </a:cubicBezTo>
                  <a:cubicBezTo>
                    <a:pt x="99925" y="88666"/>
                    <a:pt x="106752" y="83483"/>
                    <a:pt x="106752" y="74295"/>
                  </a:cubicBezTo>
                  <a:cubicBezTo>
                    <a:pt x="106752" y="67227"/>
                    <a:pt x="101338" y="59453"/>
                    <a:pt x="90743" y="59453"/>
                  </a:cubicBezTo>
                  <a:cubicBezTo>
                    <a:pt x="84151" y="59453"/>
                    <a:pt x="73322" y="61338"/>
                    <a:pt x="56371" y="80185"/>
                  </a:cubicBezTo>
                  <a:cubicBezTo>
                    <a:pt x="48367" y="89137"/>
                    <a:pt x="39185" y="98561"/>
                    <a:pt x="30239" y="102095"/>
                  </a:cubicBezTo>
                  <a:lnTo>
                    <a:pt x="54723" y="267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Shape 13">
              <a:extLst>
                <a:ext uri="{FF2B5EF4-FFF2-40B4-BE49-F238E27FC236}">
                  <a16:creationId xmlns:a16="http://schemas.microsoft.com/office/drawing/2014/main" id="{04AA02FE-CC69-4FA1-7A0F-4E6AF32E9757}"/>
                </a:ext>
              </a:extLst>
            </p:cNvPr>
            <p:cNvSpPr/>
            <p:nvPr>
              <p:custDataLst>
                <p:tags r:id="rId31"/>
              </p:custDataLst>
            </p:nvPr>
          </p:nvSpPr>
          <p:spPr>
            <a:xfrm>
              <a:off x="3084923" y="3771725"/>
              <a:ext cx="52500" cy="235588"/>
            </a:xfrm>
            <a:custGeom>
              <a:avLst/>
              <a:gdLst>
                <a:gd name="connsiteX0" fmla="*/ 51433 w 52500"/>
                <a:gd name="connsiteY0" fmla="*/ 121884 h 235588"/>
                <a:gd name="connsiteX1" fmla="*/ 52610 w 52500"/>
                <a:gd name="connsiteY1" fmla="*/ 117879 h 235588"/>
                <a:gd name="connsiteX2" fmla="*/ 51433 w 52500"/>
                <a:gd name="connsiteY2" fmla="*/ 113874 h 235588"/>
                <a:gd name="connsiteX3" fmla="*/ 10233 w 52500"/>
                <a:gd name="connsiteY3" fmla="*/ 5503 h 235588"/>
                <a:gd name="connsiteX4" fmla="*/ 4818 w 52500"/>
                <a:gd name="connsiteY4" fmla="*/ 85 h 235588"/>
                <a:gd name="connsiteX5" fmla="*/ 110 w 52500"/>
                <a:gd name="connsiteY5" fmla="*/ 4796 h 235588"/>
                <a:gd name="connsiteX6" fmla="*/ 1287 w 52500"/>
                <a:gd name="connsiteY6" fmla="*/ 8566 h 235588"/>
                <a:gd name="connsiteX7" fmla="*/ 42957 w 52500"/>
                <a:gd name="connsiteY7" fmla="*/ 117879 h 235588"/>
                <a:gd name="connsiteX8" fmla="*/ 1287 w 52500"/>
                <a:gd name="connsiteY8" fmla="*/ 226721 h 235588"/>
                <a:gd name="connsiteX9" fmla="*/ 110 w 52500"/>
                <a:gd name="connsiteY9" fmla="*/ 230961 h 235588"/>
                <a:gd name="connsiteX10" fmla="*/ 4818 w 52500"/>
                <a:gd name="connsiteY10" fmla="*/ 235673 h 235588"/>
                <a:gd name="connsiteX11" fmla="*/ 9762 w 52500"/>
                <a:gd name="connsiteY11" fmla="*/ 230961 h 235588"/>
                <a:gd name="connsiteX12" fmla="*/ 51433 w 52500"/>
                <a:gd name="connsiteY12" fmla="*/ 121884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433" y="121884"/>
                  </a:moveTo>
                  <a:cubicBezTo>
                    <a:pt x="52610" y="119057"/>
                    <a:pt x="52610" y="118586"/>
                    <a:pt x="52610" y="117879"/>
                  </a:cubicBezTo>
                  <a:cubicBezTo>
                    <a:pt x="52610" y="117172"/>
                    <a:pt x="52610" y="116701"/>
                    <a:pt x="51433" y="113874"/>
                  </a:cubicBezTo>
                  <a:lnTo>
                    <a:pt x="10233" y="5503"/>
                  </a:lnTo>
                  <a:cubicBezTo>
                    <a:pt x="8820" y="1498"/>
                    <a:pt x="7408" y="85"/>
                    <a:pt x="4818" y="85"/>
                  </a:cubicBezTo>
                  <a:cubicBezTo>
                    <a:pt x="2228" y="85"/>
                    <a:pt x="110" y="2205"/>
                    <a:pt x="110" y="4796"/>
                  </a:cubicBezTo>
                  <a:cubicBezTo>
                    <a:pt x="110" y="5503"/>
                    <a:pt x="110" y="5974"/>
                    <a:pt x="1287" y="8566"/>
                  </a:cubicBezTo>
                  <a:lnTo>
                    <a:pt x="42957" y="117879"/>
                  </a:lnTo>
                  <a:lnTo>
                    <a:pt x="1287" y="226721"/>
                  </a:lnTo>
                  <a:cubicBezTo>
                    <a:pt x="110" y="229312"/>
                    <a:pt x="110" y="229783"/>
                    <a:pt x="110" y="230961"/>
                  </a:cubicBezTo>
                  <a:cubicBezTo>
                    <a:pt x="110" y="233553"/>
                    <a:pt x="2228" y="235673"/>
                    <a:pt x="4818" y="235673"/>
                  </a:cubicBezTo>
                  <a:cubicBezTo>
                    <a:pt x="7879" y="235673"/>
                    <a:pt x="8820" y="233317"/>
                    <a:pt x="9762" y="230961"/>
                  </a:cubicBezTo>
                  <a:lnTo>
                    <a:pt x="51433" y="1218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Freeform: Shape 14">
              <a:extLst>
                <a:ext uri="{FF2B5EF4-FFF2-40B4-BE49-F238E27FC236}">
                  <a16:creationId xmlns:a16="http://schemas.microsoft.com/office/drawing/2014/main" id="{8C311998-D747-773B-3515-CBEB84011BEB}"/>
                </a:ext>
              </a:extLst>
            </p:cNvPr>
            <p:cNvSpPr/>
            <p:nvPr>
              <p:custDataLst>
                <p:tags r:id="rId32"/>
              </p:custDataLst>
            </p:nvPr>
          </p:nvSpPr>
          <p:spPr>
            <a:xfrm>
              <a:off x="3168473" y="3946367"/>
              <a:ext cx="79927" cy="110326"/>
            </a:xfrm>
            <a:custGeom>
              <a:avLst/>
              <a:gdLst>
                <a:gd name="connsiteX0" fmla="*/ 19066 w 79927"/>
                <a:gd name="connsiteY0" fmla="*/ 50056 h 110326"/>
                <a:gd name="connsiteX1" fmla="*/ 33898 w 79927"/>
                <a:gd name="connsiteY1" fmla="*/ 54014 h 110326"/>
                <a:gd name="connsiteX2" fmla="*/ 62078 w 79927"/>
                <a:gd name="connsiteY2" fmla="*/ 27463 h 110326"/>
                <a:gd name="connsiteX3" fmla="*/ 57958 w 79927"/>
                <a:gd name="connsiteY3" fmla="*/ 13445 h 110326"/>
                <a:gd name="connsiteX4" fmla="*/ 65869 w 79927"/>
                <a:gd name="connsiteY4" fmla="*/ 11137 h 110326"/>
                <a:gd name="connsiteX5" fmla="*/ 72955 w 79927"/>
                <a:gd name="connsiteY5" fmla="*/ 16908 h 110326"/>
                <a:gd name="connsiteX6" fmla="*/ 80041 w 79927"/>
                <a:gd name="connsiteY6" fmla="*/ 9817 h 110326"/>
                <a:gd name="connsiteX7" fmla="*/ 67517 w 79927"/>
                <a:gd name="connsiteY7" fmla="*/ 87 h 110326"/>
                <a:gd name="connsiteX8" fmla="*/ 50213 w 79927"/>
                <a:gd name="connsiteY8" fmla="*/ 5694 h 110326"/>
                <a:gd name="connsiteX9" fmla="*/ 34063 w 79927"/>
                <a:gd name="connsiteY9" fmla="*/ 912 h 110326"/>
                <a:gd name="connsiteX10" fmla="*/ 5882 w 79927"/>
                <a:gd name="connsiteY10" fmla="*/ 27463 h 110326"/>
                <a:gd name="connsiteX11" fmla="*/ 11156 w 79927"/>
                <a:gd name="connsiteY11" fmla="*/ 42800 h 110326"/>
                <a:gd name="connsiteX12" fmla="*/ 7860 w 79927"/>
                <a:gd name="connsiteY12" fmla="*/ 54014 h 110326"/>
                <a:gd name="connsiteX13" fmla="*/ 11815 w 79927"/>
                <a:gd name="connsiteY13" fmla="*/ 65887 h 110326"/>
                <a:gd name="connsiteX14" fmla="*/ 114 w 79927"/>
                <a:gd name="connsiteY14" fmla="*/ 86007 h 110326"/>
                <a:gd name="connsiteX15" fmla="*/ 38842 w 79927"/>
                <a:gd name="connsiteY15" fmla="*/ 110414 h 110326"/>
                <a:gd name="connsiteX16" fmla="*/ 77569 w 79927"/>
                <a:gd name="connsiteY16" fmla="*/ 86007 h 110326"/>
                <a:gd name="connsiteX17" fmla="*/ 47411 w 79927"/>
                <a:gd name="connsiteY17" fmla="*/ 62424 h 110326"/>
                <a:gd name="connsiteX18" fmla="*/ 25493 w 79927"/>
                <a:gd name="connsiteY18" fmla="*/ 61929 h 110326"/>
                <a:gd name="connsiteX19" fmla="*/ 18242 w 79927"/>
                <a:gd name="connsiteY19" fmla="*/ 54014 h 110326"/>
                <a:gd name="connsiteX20" fmla="*/ 19066 w 79927"/>
                <a:gd name="connsiteY20" fmla="*/ 50056 h 110326"/>
                <a:gd name="connsiteX21" fmla="*/ 33898 w 79927"/>
                <a:gd name="connsiteY21" fmla="*/ 43294 h 110326"/>
                <a:gd name="connsiteX22" fmla="*/ 18407 w 79927"/>
                <a:gd name="connsiteY22" fmla="*/ 27463 h 110326"/>
                <a:gd name="connsiteX23" fmla="*/ 33898 w 79927"/>
                <a:gd name="connsiteY23" fmla="*/ 11631 h 110326"/>
                <a:gd name="connsiteX24" fmla="*/ 49554 w 79927"/>
                <a:gd name="connsiteY24" fmla="*/ 27463 h 110326"/>
                <a:gd name="connsiteX25" fmla="*/ 33898 w 79927"/>
                <a:gd name="connsiteY25" fmla="*/ 43294 h 110326"/>
                <a:gd name="connsiteX26" fmla="*/ 34227 w 79927"/>
                <a:gd name="connsiteY26" fmla="*/ 72649 h 110326"/>
                <a:gd name="connsiteX27" fmla="*/ 67187 w 79927"/>
                <a:gd name="connsiteY27" fmla="*/ 86007 h 110326"/>
                <a:gd name="connsiteX28" fmla="*/ 38842 w 79927"/>
                <a:gd name="connsiteY28" fmla="*/ 99694 h 110326"/>
                <a:gd name="connsiteX29" fmla="*/ 10496 w 79927"/>
                <a:gd name="connsiteY29" fmla="*/ 86007 h 110326"/>
                <a:gd name="connsiteX30" fmla="*/ 25163 w 79927"/>
                <a:gd name="connsiteY30" fmla="*/ 72649 h 110326"/>
                <a:gd name="connsiteX31" fmla="*/ 34227 w 79927"/>
                <a:gd name="connsiteY31" fmla="*/ 72649 h 11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927" h="110326">
                  <a:moveTo>
                    <a:pt x="19066" y="50056"/>
                  </a:moveTo>
                  <a:cubicBezTo>
                    <a:pt x="21867" y="51705"/>
                    <a:pt x="27306" y="54014"/>
                    <a:pt x="33898" y="54014"/>
                  </a:cubicBezTo>
                  <a:cubicBezTo>
                    <a:pt x="49883" y="54014"/>
                    <a:pt x="62078" y="41810"/>
                    <a:pt x="62078" y="27463"/>
                  </a:cubicBezTo>
                  <a:cubicBezTo>
                    <a:pt x="62078" y="21691"/>
                    <a:pt x="59936" y="16579"/>
                    <a:pt x="57958" y="13445"/>
                  </a:cubicBezTo>
                  <a:cubicBezTo>
                    <a:pt x="61254" y="11631"/>
                    <a:pt x="63067" y="11466"/>
                    <a:pt x="65869" y="11137"/>
                  </a:cubicBezTo>
                  <a:cubicBezTo>
                    <a:pt x="66857" y="15094"/>
                    <a:pt x="69824" y="16908"/>
                    <a:pt x="72955" y="16908"/>
                  </a:cubicBezTo>
                  <a:cubicBezTo>
                    <a:pt x="76910" y="16908"/>
                    <a:pt x="80041" y="13775"/>
                    <a:pt x="80041" y="9817"/>
                  </a:cubicBezTo>
                  <a:cubicBezTo>
                    <a:pt x="80041" y="4705"/>
                    <a:pt x="75921" y="87"/>
                    <a:pt x="67517" y="87"/>
                  </a:cubicBezTo>
                  <a:cubicBezTo>
                    <a:pt x="63067" y="87"/>
                    <a:pt x="55981" y="1407"/>
                    <a:pt x="50213" y="5694"/>
                  </a:cubicBezTo>
                  <a:cubicBezTo>
                    <a:pt x="48730" y="4705"/>
                    <a:pt x="42467" y="912"/>
                    <a:pt x="34063" y="912"/>
                  </a:cubicBezTo>
                  <a:cubicBezTo>
                    <a:pt x="18077" y="912"/>
                    <a:pt x="5882" y="13115"/>
                    <a:pt x="5882" y="27463"/>
                  </a:cubicBezTo>
                  <a:cubicBezTo>
                    <a:pt x="5882" y="32740"/>
                    <a:pt x="7695" y="38512"/>
                    <a:pt x="11156" y="42800"/>
                  </a:cubicBezTo>
                  <a:cubicBezTo>
                    <a:pt x="9837" y="44944"/>
                    <a:pt x="7860" y="49396"/>
                    <a:pt x="7860" y="54014"/>
                  </a:cubicBezTo>
                  <a:cubicBezTo>
                    <a:pt x="7860" y="58796"/>
                    <a:pt x="9837" y="63414"/>
                    <a:pt x="11815" y="65887"/>
                  </a:cubicBezTo>
                  <a:cubicBezTo>
                    <a:pt x="4893" y="69845"/>
                    <a:pt x="114" y="77926"/>
                    <a:pt x="114" y="86007"/>
                  </a:cubicBezTo>
                  <a:cubicBezTo>
                    <a:pt x="114" y="100519"/>
                    <a:pt x="17912" y="110414"/>
                    <a:pt x="38842" y="110414"/>
                  </a:cubicBezTo>
                  <a:cubicBezTo>
                    <a:pt x="59771" y="110414"/>
                    <a:pt x="77569" y="100519"/>
                    <a:pt x="77569" y="86007"/>
                  </a:cubicBezTo>
                  <a:cubicBezTo>
                    <a:pt x="77569" y="71659"/>
                    <a:pt x="65045" y="63084"/>
                    <a:pt x="47411" y="62424"/>
                  </a:cubicBezTo>
                  <a:cubicBezTo>
                    <a:pt x="42467" y="62259"/>
                    <a:pt x="30272" y="62589"/>
                    <a:pt x="25493" y="61929"/>
                  </a:cubicBezTo>
                  <a:cubicBezTo>
                    <a:pt x="18242" y="61929"/>
                    <a:pt x="18242" y="54179"/>
                    <a:pt x="18242" y="54014"/>
                  </a:cubicBezTo>
                  <a:cubicBezTo>
                    <a:pt x="18242" y="52035"/>
                    <a:pt x="18736" y="50880"/>
                    <a:pt x="19066" y="50056"/>
                  </a:cubicBezTo>
                  <a:close/>
                  <a:moveTo>
                    <a:pt x="33898" y="43294"/>
                  </a:moveTo>
                  <a:cubicBezTo>
                    <a:pt x="25658" y="43294"/>
                    <a:pt x="18407" y="36368"/>
                    <a:pt x="18407" y="27463"/>
                  </a:cubicBezTo>
                  <a:cubicBezTo>
                    <a:pt x="18407" y="18558"/>
                    <a:pt x="25658" y="11631"/>
                    <a:pt x="33898" y="11631"/>
                  </a:cubicBezTo>
                  <a:cubicBezTo>
                    <a:pt x="42467" y="11631"/>
                    <a:pt x="49554" y="18723"/>
                    <a:pt x="49554" y="27463"/>
                  </a:cubicBezTo>
                  <a:cubicBezTo>
                    <a:pt x="49554" y="36038"/>
                    <a:pt x="42632" y="43294"/>
                    <a:pt x="33898" y="43294"/>
                  </a:cubicBezTo>
                  <a:close/>
                  <a:moveTo>
                    <a:pt x="34227" y="72649"/>
                  </a:moveTo>
                  <a:cubicBezTo>
                    <a:pt x="48730" y="72649"/>
                    <a:pt x="67187" y="72649"/>
                    <a:pt x="67187" y="86007"/>
                  </a:cubicBezTo>
                  <a:cubicBezTo>
                    <a:pt x="67187" y="92768"/>
                    <a:pt x="55322" y="99694"/>
                    <a:pt x="38842" y="99694"/>
                  </a:cubicBezTo>
                  <a:cubicBezTo>
                    <a:pt x="22197" y="99694"/>
                    <a:pt x="10496" y="92603"/>
                    <a:pt x="10496" y="86007"/>
                  </a:cubicBezTo>
                  <a:cubicBezTo>
                    <a:pt x="10496" y="79575"/>
                    <a:pt x="16429" y="72814"/>
                    <a:pt x="25163" y="72649"/>
                  </a:cubicBezTo>
                  <a:lnTo>
                    <a:pt x="34227" y="7264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Freeform: Shape 15">
              <a:extLst>
                <a:ext uri="{FF2B5EF4-FFF2-40B4-BE49-F238E27FC236}">
                  <a16:creationId xmlns:a16="http://schemas.microsoft.com/office/drawing/2014/main" id="{9B4EF1AA-CB6E-943F-F34E-2DB492495D15}"/>
                </a:ext>
              </a:extLst>
            </p:cNvPr>
            <p:cNvSpPr/>
            <p:nvPr>
              <p:custDataLst>
                <p:tags r:id="rId33"/>
              </p:custDataLst>
            </p:nvPr>
          </p:nvSpPr>
          <p:spPr>
            <a:xfrm>
              <a:off x="3262945" y="3946697"/>
              <a:ext cx="65589" cy="73220"/>
            </a:xfrm>
            <a:custGeom>
              <a:avLst/>
              <a:gdLst>
                <a:gd name="connsiteX0" fmla="*/ 65708 w 65589"/>
                <a:gd name="connsiteY0" fmla="*/ 54673 h 73220"/>
                <a:gd name="connsiteX1" fmla="*/ 59445 w 65589"/>
                <a:gd name="connsiteY1" fmla="*/ 49561 h 73220"/>
                <a:gd name="connsiteX2" fmla="*/ 53348 w 65589"/>
                <a:gd name="connsiteY2" fmla="*/ 53354 h 73220"/>
                <a:gd name="connsiteX3" fmla="*/ 37857 w 65589"/>
                <a:gd name="connsiteY3" fmla="*/ 62424 h 73220"/>
                <a:gd name="connsiteX4" fmla="*/ 12642 w 65589"/>
                <a:gd name="connsiteY4" fmla="*/ 36863 h 73220"/>
                <a:gd name="connsiteX5" fmla="*/ 38845 w 65589"/>
                <a:gd name="connsiteY5" fmla="*/ 10971 h 73220"/>
                <a:gd name="connsiteX6" fmla="*/ 47250 w 65589"/>
                <a:gd name="connsiteY6" fmla="*/ 11466 h 73220"/>
                <a:gd name="connsiteX7" fmla="*/ 47909 w 65589"/>
                <a:gd name="connsiteY7" fmla="*/ 13280 h 73220"/>
                <a:gd name="connsiteX8" fmla="*/ 55820 w 65589"/>
                <a:gd name="connsiteY8" fmla="*/ 20866 h 73220"/>
                <a:gd name="connsiteX9" fmla="*/ 63895 w 65589"/>
                <a:gd name="connsiteY9" fmla="*/ 12785 h 73220"/>
                <a:gd name="connsiteX10" fmla="*/ 39175 w 65589"/>
                <a:gd name="connsiteY10" fmla="*/ 87 h 73220"/>
                <a:gd name="connsiteX11" fmla="*/ 118 w 65589"/>
                <a:gd name="connsiteY11" fmla="*/ 36863 h 73220"/>
                <a:gd name="connsiteX12" fmla="*/ 37033 w 65589"/>
                <a:gd name="connsiteY12" fmla="*/ 73308 h 73220"/>
                <a:gd name="connsiteX13" fmla="*/ 65708 w 65589"/>
                <a:gd name="connsiteY13" fmla="*/ 54673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89" h="73220">
                  <a:moveTo>
                    <a:pt x="65708" y="54673"/>
                  </a:moveTo>
                  <a:cubicBezTo>
                    <a:pt x="65708" y="51045"/>
                    <a:pt x="62906" y="49561"/>
                    <a:pt x="59445" y="49561"/>
                  </a:cubicBezTo>
                  <a:cubicBezTo>
                    <a:pt x="57138" y="49561"/>
                    <a:pt x="54831" y="49561"/>
                    <a:pt x="53348" y="53354"/>
                  </a:cubicBezTo>
                  <a:cubicBezTo>
                    <a:pt x="50381" y="60610"/>
                    <a:pt x="43789" y="62424"/>
                    <a:pt x="37857" y="62424"/>
                  </a:cubicBezTo>
                  <a:cubicBezTo>
                    <a:pt x="24178" y="62424"/>
                    <a:pt x="12642" y="51210"/>
                    <a:pt x="12642" y="36863"/>
                  </a:cubicBezTo>
                  <a:cubicBezTo>
                    <a:pt x="12642" y="28452"/>
                    <a:pt x="17916" y="10971"/>
                    <a:pt x="38845" y="10971"/>
                  </a:cubicBezTo>
                  <a:cubicBezTo>
                    <a:pt x="43625" y="10971"/>
                    <a:pt x="46426" y="11301"/>
                    <a:pt x="47250" y="11466"/>
                  </a:cubicBezTo>
                  <a:cubicBezTo>
                    <a:pt x="47745" y="11631"/>
                    <a:pt x="47909" y="11796"/>
                    <a:pt x="47909" y="13280"/>
                  </a:cubicBezTo>
                  <a:cubicBezTo>
                    <a:pt x="48239" y="18063"/>
                    <a:pt x="51700" y="20866"/>
                    <a:pt x="55820" y="20866"/>
                  </a:cubicBezTo>
                  <a:cubicBezTo>
                    <a:pt x="60764" y="20866"/>
                    <a:pt x="63895" y="17238"/>
                    <a:pt x="63895" y="12785"/>
                  </a:cubicBezTo>
                  <a:cubicBezTo>
                    <a:pt x="63895" y="87"/>
                    <a:pt x="46756" y="87"/>
                    <a:pt x="39175" y="87"/>
                  </a:cubicBezTo>
                  <a:cubicBezTo>
                    <a:pt x="9841" y="87"/>
                    <a:pt x="118" y="22845"/>
                    <a:pt x="118" y="36863"/>
                  </a:cubicBezTo>
                  <a:cubicBezTo>
                    <a:pt x="118" y="56652"/>
                    <a:pt x="15938" y="73308"/>
                    <a:pt x="37033" y="73308"/>
                  </a:cubicBezTo>
                  <a:cubicBezTo>
                    <a:pt x="60434" y="73308"/>
                    <a:pt x="65708" y="57477"/>
                    <a:pt x="65708" y="54673"/>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Shape 16">
              <a:extLst>
                <a:ext uri="{FF2B5EF4-FFF2-40B4-BE49-F238E27FC236}">
                  <a16:creationId xmlns:a16="http://schemas.microsoft.com/office/drawing/2014/main" id="{A99DF37F-8562-3B7C-91B9-4F528C1FEB0E}"/>
                </a:ext>
              </a:extLst>
            </p:cNvPr>
            <p:cNvSpPr/>
            <p:nvPr>
              <p:custDataLst>
                <p:tags r:id="rId34"/>
              </p:custDataLst>
            </p:nvPr>
          </p:nvSpPr>
          <p:spPr>
            <a:xfrm>
              <a:off x="3417654" y="3771725"/>
              <a:ext cx="9417" cy="235588"/>
            </a:xfrm>
            <a:custGeom>
              <a:avLst/>
              <a:gdLst>
                <a:gd name="connsiteX0" fmla="*/ 9540 w 9417"/>
                <a:gd name="connsiteY0" fmla="*/ 8566 h 235588"/>
                <a:gd name="connsiteX1" fmla="*/ 4832 w 9417"/>
                <a:gd name="connsiteY1" fmla="*/ 85 h 235588"/>
                <a:gd name="connsiteX2" fmla="*/ 123 w 9417"/>
                <a:gd name="connsiteY2" fmla="*/ 8566 h 235588"/>
                <a:gd name="connsiteX3" fmla="*/ 123 w 9417"/>
                <a:gd name="connsiteY3" fmla="*/ 227192 h 235588"/>
                <a:gd name="connsiteX4" fmla="*/ 4832 w 9417"/>
                <a:gd name="connsiteY4" fmla="*/ 235673 h 235588"/>
                <a:gd name="connsiteX5" fmla="*/ 9540 w 9417"/>
                <a:gd name="connsiteY5" fmla="*/ 227192 h 235588"/>
                <a:gd name="connsiteX6" fmla="*/ 9540 w 9417"/>
                <a:gd name="connsiteY6" fmla="*/ 8566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540" y="8566"/>
                  </a:moveTo>
                  <a:cubicBezTo>
                    <a:pt x="9540" y="4325"/>
                    <a:pt x="9540" y="85"/>
                    <a:pt x="4832" y="85"/>
                  </a:cubicBezTo>
                  <a:cubicBezTo>
                    <a:pt x="123" y="85"/>
                    <a:pt x="123" y="4325"/>
                    <a:pt x="123" y="8566"/>
                  </a:cubicBezTo>
                  <a:lnTo>
                    <a:pt x="123" y="227192"/>
                  </a:lnTo>
                  <a:cubicBezTo>
                    <a:pt x="123" y="231433"/>
                    <a:pt x="123" y="235673"/>
                    <a:pt x="4832" y="235673"/>
                  </a:cubicBezTo>
                  <a:cubicBezTo>
                    <a:pt x="9540" y="235673"/>
                    <a:pt x="9540" y="231433"/>
                    <a:pt x="9540" y="227192"/>
                  </a:cubicBezTo>
                  <a:lnTo>
                    <a:pt x="9540" y="856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Freeform: Shape 17">
              <a:extLst>
                <a:ext uri="{FF2B5EF4-FFF2-40B4-BE49-F238E27FC236}">
                  <a16:creationId xmlns:a16="http://schemas.microsoft.com/office/drawing/2014/main" id="{B9BC39A7-76DB-B427-86C0-4213662BAD15}"/>
                </a:ext>
              </a:extLst>
            </p:cNvPr>
            <p:cNvSpPr/>
            <p:nvPr>
              <p:custDataLst>
                <p:tags r:id="rId35"/>
              </p:custDataLst>
            </p:nvPr>
          </p:nvSpPr>
          <p:spPr>
            <a:xfrm>
              <a:off x="3467983" y="3784918"/>
              <a:ext cx="106648" cy="166089"/>
            </a:xfrm>
            <a:custGeom>
              <a:avLst/>
              <a:gdLst>
                <a:gd name="connsiteX0" fmla="*/ 54745 w 106648"/>
                <a:gd name="connsiteY0" fmla="*/ 2676 h 166089"/>
                <a:gd name="connsiteX1" fmla="*/ 51684 w 106648"/>
                <a:gd name="connsiteY1" fmla="*/ 85 h 166089"/>
                <a:gd name="connsiteX2" fmla="*/ 22962 w 106648"/>
                <a:gd name="connsiteY2" fmla="*/ 2441 h 166089"/>
                <a:gd name="connsiteX3" fmla="*/ 18489 w 106648"/>
                <a:gd name="connsiteY3" fmla="*/ 7152 h 166089"/>
                <a:gd name="connsiteX4" fmla="*/ 24139 w 106648"/>
                <a:gd name="connsiteY4" fmla="*/ 9979 h 166089"/>
                <a:gd name="connsiteX5" fmla="*/ 35911 w 106648"/>
                <a:gd name="connsiteY5" fmla="*/ 13984 h 166089"/>
                <a:gd name="connsiteX6" fmla="*/ 35204 w 106648"/>
                <a:gd name="connsiteY6" fmla="*/ 18696 h 166089"/>
                <a:gd name="connsiteX7" fmla="*/ 1068 w 106648"/>
                <a:gd name="connsiteY7" fmla="*/ 154395 h 166089"/>
                <a:gd name="connsiteX8" fmla="*/ 126 w 106648"/>
                <a:gd name="connsiteY8" fmla="*/ 159578 h 166089"/>
                <a:gd name="connsiteX9" fmla="*/ 6953 w 106648"/>
                <a:gd name="connsiteY9" fmla="*/ 166175 h 166089"/>
                <a:gd name="connsiteX10" fmla="*/ 14958 w 106648"/>
                <a:gd name="connsiteY10" fmla="*/ 161227 h 166089"/>
                <a:gd name="connsiteX11" fmla="*/ 28142 w 106648"/>
                <a:gd name="connsiteY11" fmla="*/ 109633 h 166089"/>
                <a:gd name="connsiteX12" fmla="*/ 55451 w 106648"/>
                <a:gd name="connsiteY12" fmla="*/ 129658 h 166089"/>
                <a:gd name="connsiteX13" fmla="*/ 54745 w 106648"/>
                <a:gd name="connsiteY13" fmla="*/ 134606 h 166089"/>
                <a:gd name="connsiteX14" fmla="*/ 53803 w 106648"/>
                <a:gd name="connsiteY14" fmla="*/ 142851 h 166089"/>
                <a:gd name="connsiteX15" fmla="*/ 75462 w 106648"/>
                <a:gd name="connsiteY15" fmla="*/ 166175 h 166089"/>
                <a:gd name="connsiteX16" fmla="*/ 94061 w 106648"/>
                <a:gd name="connsiteY16" fmla="*/ 153688 h 166089"/>
                <a:gd name="connsiteX17" fmla="*/ 102536 w 106648"/>
                <a:gd name="connsiteY17" fmla="*/ 129894 h 166089"/>
                <a:gd name="connsiteX18" fmla="*/ 99711 w 106648"/>
                <a:gd name="connsiteY18" fmla="*/ 127538 h 166089"/>
                <a:gd name="connsiteX19" fmla="*/ 96415 w 106648"/>
                <a:gd name="connsiteY19" fmla="*/ 131779 h 166089"/>
                <a:gd name="connsiteX20" fmla="*/ 75933 w 106648"/>
                <a:gd name="connsiteY20" fmla="*/ 160992 h 166089"/>
                <a:gd name="connsiteX21" fmla="*/ 68400 w 106648"/>
                <a:gd name="connsiteY21" fmla="*/ 149919 h 166089"/>
                <a:gd name="connsiteX22" fmla="*/ 70283 w 106648"/>
                <a:gd name="connsiteY22" fmla="*/ 136726 h 166089"/>
                <a:gd name="connsiteX23" fmla="*/ 71225 w 106648"/>
                <a:gd name="connsiteY23" fmla="*/ 129423 h 166089"/>
                <a:gd name="connsiteX24" fmla="*/ 36382 w 106648"/>
                <a:gd name="connsiteY24" fmla="*/ 104686 h 166089"/>
                <a:gd name="connsiteX25" fmla="*/ 56628 w 106648"/>
                <a:gd name="connsiteY25" fmla="*/ 87252 h 166089"/>
                <a:gd name="connsiteX26" fmla="*/ 90294 w 106648"/>
                <a:gd name="connsiteY26" fmla="*/ 64636 h 166089"/>
                <a:gd name="connsiteX27" fmla="*/ 92413 w 106648"/>
                <a:gd name="connsiteY27" fmla="*/ 64872 h 166089"/>
                <a:gd name="connsiteX28" fmla="*/ 97357 w 106648"/>
                <a:gd name="connsiteY28" fmla="*/ 66756 h 166089"/>
                <a:gd name="connsiteX29" fmla="*/ 98299 w 106648"/>
                <a:gd name="connsiteY29" fmla="*/ 67699 h 166089"/>
                <a:gd name="connsiteX30" fmla="*/ 84879 w 106648"/>
                <a:gd name="connsiteY30" fmla="*/ 80420 h 166089"/>
                <a:gd name="connsiteX31" fmla="*/ 93826 w 106648"/>
                <a:gd name="connsiteY31" fmla="*/ 88666 h 166089"/>
                <a:gd name="connsiteX32" fmla="*/ 106774 w 106648"/>
                <a:gd name="connsiteY32" fmla="*/ 74295 h 166089"/>
                <a:gd name="connsiteX33" fmla="*/ 90765 w 106648"/>
                <a:gd name="connsiteY33" fmla="*/ 59453 h 166089"/>
                <a:gd name="connsiteX34" fmla="*/ 56393 w 106648"/>
                <a:gd name="connsiteY34" fmla="*/ 80185 h 166089"/>
                <a:gd name="connsiteX35" fmla="*/ 30260 w 106648"/>
                <a:gd name="connsiteY35" fmla="*/ 102095 h 166089"/>
                <a:gd name="connsiteX36" fmla="*/ 54745 w 106648"/>
                <a:gd name="connsiteY36" fmla="*/ 2676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48" h="166089">
                  <a:moveTo>
                    <a:pt x="54745" y="2676"/>
                  </a:moveTo>
                  <a:cubicBezTo>
                    <a:pt x="54745" y="2441"/>
                    <a:pt x="54745" y="85"/>
                    <a:pt x="51684" y="85"/>
                  </a:cubicBezTo>
                  <a:cubicBezTo>
                    <a:pt x="46269" y="85"/>
                    <a:pt x="29083" y="1969"/>
                    <a:pt x="22962" y="2441"/>
                  </a:cubicBezTo>
                  <a:cubicBezTo>
                    <a:pt x="21079" y="2676"/>
                    <a:pt x="18489" y="2912"/>
                    <a:pt x="18489" y="7152"/>
                  </a:cubicBezTo>
                  <a:cubicBezTo>
                    <a:pt x="18489" y="9979"/>
                    <a:pt x="20608" y="9979"/>
                    <a:pt x="24139" y="9979"/>
                  </a:cubicBezTo>
                  <a:cubicBezTo>
                    <a:pt x="35440" y="9979"/>
                    <a:pt x="35911" y="11629"/>
                    <a:pt x="35911" y="13984"/>
                  </a:cubicBezTo>
                  <a:lnTo>
                    <a:pt x="35204" y="18696"/>
                  </a:lnTo>
                  <a:lnTo>
                    <a:pt x="1068" y="154395"/>
                  </a:lnTo>
                  <a:cubicBezTo>
                    <a:pt x="126" y="157693"/>
                    <a:pt x="126" y="158165"/>
                    <a:pt x="126" y="159578"/>
                  </a:cubicBezTo>
                  <a:cubicBezTo>
                    <a:pt x="126" y="164997"/>
                    <a:pt x="4834" y="166175"/>
                    <a:pt x="6953" y="166175"/>
                  </a:cubicBezTo>
                  <a:cubicBezTo>
                    <a:pt x="10014" y="166175"/>
                    <a:pt x="13545" y="164054"/>
                    <a:pt x="14958" y="161227"/>
                  </a:cubicBezTo>
                  <a:cubicBezTo>
                    <a:pt x="16135" y="159107"/>
                    <a:pt x="26729" y="115523"/>
                    <a:pt x="28142" y="109633"/>
                  </a:cubicBezTo>
                  <a:cubicBezTo>
                    <a:pt x="36146" y="110340"/>
                    <a:pt x="55451" y="114110"/>
                    <a:pt x="55451" y="129658"/>
                  </a:cubicBezTo>
                  <a:cubicBezTo>
                    <a:pt x="55451" y="131307"/>
                    <a:pt x="55451" y="132250"/>
                    <a:pt x="54745" y="134606"/>
                  </a:cubicBezTo>
                  <a:cubicBezTo>
                    <a:pt x="54274" y="137433"/>
                    <a:pt x="53803" y="140260"/>
                    <a:pt x="53803" y="142851"/>
                  </a:cubicBezTo>
                  <a:cubicBezTo>
                    <a:pt x="53803" y="156751"/>
                    <a:pt x="63220" y="166175"/>
                    <a:pt x="75462" y="166175"/>
                  </a:cubicBezTo>
                  <a:cubicBezTo>
                    <a:pt x="82525" y="166175"/>
                    <a:pt x="88882" y="162405"/>
                    <a:pt x="94061" y="153688"/>
                  </a:cubicBezTo>
                  <a:cubicBezTo>
                    <a:pt x="99947" y="143322"/>
                    <a:pt x="102536" y="130365"/>
                    <a:pt x="102536" y="129894"/>
                  </a:cubicBezTo>
                  <a:cubicBezTo>
                    <a:pt x="102536" y="127538"/>
                    <a:pt x="100418" y="127538"/>
                    <a:pt x="99711" y="127538"/>
                  </a:cubicBezTo>
                  <a:cubicBezTo>
                    <a:pt x="97357" y="127538"/>
                    <a:pt x="97122" y="128480"/>
                    <a:pt x="96415" y="131779"/>
                  </a:cubicBezTo>
                  <a:cubicBezTo>
                    <a:pt x="91707" y="148977"/>
                    <a:pt x="86292" y="160992"/>
                    <a:pt x="75933" y="160992"/>
                  </a:cubicBezTo>
                  <a:cubicBezTo>
                    <a:pt x="71460" y="160992"/>
                    <a:pt x="68400" y="158400"/>
                    <a:pt x="68400" y="149919"/>
                  </a:cubicBezTo>
                  <a:cubicBezTo>
                    <a:pt x="68400" y="145914"/>
                    <a:pt x="69341" y="140495"/>
                    <a:pt x="70283" y="136726"/>
                  </a:cubicBezTo>
                  <a:cubicBezTo>
                    <a:pt x="71225" y="132721"/>
                    <a:pt x="71225" y="131779"/>
                    <a:pt x="71225" y="129423"/>
                  </a:cubicBezTo>
                  <a:cubicBezTo>
                    <a:pt x="71225" y="114110"/>
                    <a:pt x="56393" y="107277"/>
                    <a:pt x="36382" y="104686"/>
                  </a:cubicBezTo>
                  <a:cubicBezTo>
                    <a:pt x="43680" y="100445"/>
                    <a:pt x="51213" y="92907"/>
                    <a:pt x="56628" y="87252"/>
                  </a:cubicBezTo>
                  <a:cubicBezTo>
                    <a:pt x="67929" y="74766"/>
                    <a:pt x="78758" y="64636"/>
                    <a:pt x="90294" y="64636"/>
                  </a:cubicBezTo>
                  <a:cubicBezTo>
                    <a:pt x="91707" y="64636"/>
                    <a:pt x="91942" y="64636"/>
                    <a:pt x="92413" y="64872"/>
                  </a:cubicBezTo>
                  <a:cubicBezTo>
                    <a:pt x="95238" y="65343"/>
                    <a:pt x="95474" y="65343"/>
                    <a:pt x="97357" y="66756"/>
                  </a:cubicBezTo>
                  <a:cubicBezTo>
                    <a:pt x="97828" y="66992"/>
                    <a:pt x="97828" y="67227"/>
                    <a:pt x="98299" y="67699"/>
                  </a:cubicBezTo>
                  <a:cubicBezTo>
                    <a:pt x="86998" y="68405"/>
                    <a:pt x="84879" y="77593"/>
                    <a:pt x="84879" y="80420"/>
                  </a:cubicBezTo>
                  <a:cubicBezTo>
                    <a:pt x="84879" y="84190"/>
                    <a:pt x="87469" y="88666"/>
                    <a:pt x="93826" y="88666"/>
                  </a:cubicBezTo>
                  <a:cubicBezTo>
                    <a:pt x="99947" y="88666"/>
                    <a:pt x="106774" y="83483"/>
                    <a:pt x="106774" y="74295"/>
                  </a:cubicBezTo>
                  <a:cubicBezTo>
                    <a:pt x="106774" y="67227"/>
                    <a:pt x="101359" y="59453"/>
                    <a:pt x="90765" y="59453"/>
                  </a:cubicBezTo>
                  <a:cubicBezTo>
                    <a:pt x="84173" y="59453"/>
                    <a:pt x="73344" y="61338"/>
                    <a:pt x="56393" y="80185"/>
                  </a:cubicBezTo>
                  <a:cubicBezTo>
                    <a:pt x="48388" y="89137"/>
                    <a:pt x="39207" y="98561"/>
                    <a:pt x="30260" y="102095"/>
                  </a:cubicBezTo>
                  <a:lnTo>
                    <a:pt x="54745" y="267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Freeform: Shape 18">
              <a:extLst>
                <a:ext uri="{FF2B5EF4-FFF2-40B4-BE49-F238E27FC236}">
                  <a16:creationId xmlns:a16="http://schemas.microsoft.com/office/drawing/2014/main" id="{5DAED89C-7914-C7EC-3AD3-209E59C4814E}"/>
                </a:ext>
              </a:extLst>
            </p:cNvPr>
            <p:cNvSpPr/>
            <p:nvPr>
              <p:custDataLst>
                <p:tags r:id="rId36"/>
              </p:custDataLst>
            </p:nvPr>
          </p:nvSpPr>
          <p:spPr>
            <a:xfrm>
              <a:off x="3597958" y="3771725"/>
              <a:ext cx="52500" cy="235588"/>
            </a:xfrm>
            <a:custGeom>
              <a:avLst/>
              <a:gdLst>
                <a:gd name="connsiteX0" fmla="*/ 51454 w 52500"/>
                <a:gd name="connsiteY0" fmla="*/ 121884 h 235588"/>
                <a:gd name="connsiteX1" fmla="*/ 52631 w 52500"/>
                <a:gd name="connsiteY1" fmla="*/ 117879 h 235588"/>
                <a:gd name="connsiteX2" fmla="*/ 51454 w 52500"/>
                <a:gd name="connsiteY2" fmla="*/ 113874 h 235588"/>
                <a:gd name="connsiteX3" fmla="*/ 10255 w 52500"/>
                <a:gd name="connsiteY3" fmla="*/ 5503 h 235588"/>
                <a:gd name="connsiteX4" fmla="*/ 4840 w 52500"/>
                <a:gd name="connsiteY4" fmla="*/ 85 h 235588"/>
                <a:gd name="connsiteX5" fmla="*/ 131 w 52500"/>
                <a:gd name="connsiteY5" fmla="*/ 4796 h 235588"/>
                <a:gd name="connsiteX6" fmla="*/ 1308 w 52500"/>
                <a:gd name="connsiteY6" fmla="*/ 8566 h 235588"/>
                <a:gd name="connsiteX7" fmla="*/ 42979 w 52500"/>
                <a:gd name="connsiteY7" fmla="*/ 117879 h 235588"/>
                <a:gd name="connsiteX8" fmla="*/ 1308 w 52500"/>
                <a:gd name="connsiteY8" fmla="*/ 226721 h 235588"/>
                <a:gd name="connsiteX9" fmla="*/ 131 w 52500"/>
                <a:gd name="connsiteY9" fmla="*/ 230961 h 235588"/>
                <a:gd name="connsiteX10" fmla="*/ 4840 w 52500"/>
                <a:gd name="connsiteY10" fmla="*/ 235673 h 235588"/>
                <a:gd name="connsiteX11" fmla="*/ 9784 w 52500"/>
                <a:gd name="connsiteY11" fmla="*/ 230961 h 235588"/>
                <a:gd name="connsiteX12" fmla="*/ 51454 w 52500"/>
                <a:gd name="connsiteY12" fmla="*/ 121884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454" y="121884"/>
                  </a:moveTo>
                  <a:cubicBezTo>
                    <a:pt x="52631" y="119057"/>
                    <a:pt x="52631" y="118586"/>
                    <a:pt x="52631" y="117879"/>
                  </a:cubicBezTo>
                  <a:cubicBezTo>
                    <a:pt x="52631" y="117172"/>
                    <a:pt x="52631" y="116701"/>
                    <a:pt x="51454" y="113874"/>
                  </a:cubicBezTo>
                  <a:lnTo>
                    <a:pt x="10255" y="5503"/>
                  </a:lnTo>
                  <a:cubicBezTo>
                    <a:pt x="8842" y="1498"/>
                    <a:pt x="7430" y="85"/>
                    <a:pt x="4840" y="85"/>
                  </a:cubicBezTo>
                  <a:cubicBezTo>
                    <a:pt x="2250" y="85"/>
                    <a:pt x="131" y="2205"/>
                    <a:pt x="131" y="4796"/>
                  </a:cubicBezTo>
                  <a:cubicBezTo>
                    <a:pt x="131" y="5503"/>
                    <a:pt x="131" y="5974"/>
                    <a:pt x="1308" y="8566"/>
                  </a:cubicBezTo>
                  <a:lnTo>
                    <a:pt x="42979" y="117879"/>
                  </a:lnTo>
                  <a:lnTo>
                    <a:pt x="1308" y="226721"/>
                  </a:lnTo>
                  <a:cubicBezTo>
                    <a:pt x="131" y="229312"/>
                    <a:pt x="131" y="229783"/>
                    <a:pt x="131" y="230961"/>
                  </a:cubicBezTo>
                  <a:cubicBezTo>
                    <a:pt x="131" y="233553"/>
                    <a:pt x="2250" y="235673"/>
                    <a:pt x="4840" y="235673"/>
                  </a:cubicBezTo>
                  <a:cubicBezTo>
                    <a:pt x="7900" y="235673"/>
                    <a:pt x="8842" y="233317"/>
                    <a:pt x="9784" y="230961"/>
                  </a:cubicBezTo>
                  <a:lnTo>
                    <a:pt x="51454" y="1218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Freeform: Shape 19">
              <a:extLst>
                <a:ext uri="{FF2B5EF4-FFF2-40B4-BE49-F238E27FC236}">
                  <a16:creationId xmlns:a16="http://schemas.microsoft.com/office/drawing/2014/main" id="{87BFAC82-3EC5-23AA-DB1E-929547812B55}"/>
                </a:ext>
              </a:extLst>
            </p:cNvPr>
            <p:cNvSpPr/>
            <p:nvPr>
              <p:custDataLst>
                <p:tags r:id="rId37"/>
              </p:custDataLst>
            </p:nvPr>
          </p:nvSpPr>
          <p:spPr>
            <a:xfrm>
              <a:off x="3686123" y="3918332"/>
              <a:ext cx="68226" cy="100761"/>
            </a:xfrm>
            <a:custGeom>
              <a:avLst/>
              <a:gdLst>
                <a:gd name="connsiteX0" fmla="*/ 40511 w 68226"/>
                <a:gd name="connsiteY0" fmla="*/ 7178 h 100761"/>
                <a:gd name="connsiteX1" fmla="*/ 33425 w 68226"/>
                <a:gd name="connsiteY1" fmla="*/ 87 h 100761"/>
                <a:gd name="connsiteX2" fmla="*/ 7387 w 68226"/>
                <a:gd name="connsiteY2" fmla="*/ 87 h 100761"/>
                <a:gd name="connsiteX3" fmla="*/ 136 w 68226"/>
                <a:gd name="connsiteY3" fmla="*/ 5529 h 100761"/>
                <a:gd name="connsiteX4" fmla="*/ 7387 w 68226"/>
                <a:gd name="connsiteY4" fmla="*/ 10971 h 100761"/>
                <a:gd name="connsiteX5" fmla="*/ 27987 w 68226"/>
                <a:gd name="connsiteY5" fmla="*/ 10971 h 100761"/>
                <a:gd name="connsiteX6" fmla="*/ 27987 w 68226"/>
                <a:gd name="connsiteY6" fmla="*/ 89964 h 100761"/>
                <a:gd name="connsiteX7" fmla="*/ 7387 w 68226"/>
                <a:gd name="connsiteY7" fmla="*/ 89964 h 100761"/>
                <a:gd name="connsiteX8" fmla="*/ 136 w 68226"/>
                <a:gd name="connsiteY8" fmla="*/ 95406 h 100761"/>
                <a:gd name="connsiteX9" fmla="*/ 7387 w 68226"/>
                <a:gd name="connsiteY9" fmla="*/ 100848 h 100761"/>
                <a:gd name="connsiteX10" fmla="*/ 61111 w 68226"/>
                <a:gd name="connsiteY10" fmla="*/ 100848 h 100761"/>
                <a:gd name="connsiteX11" fmla="*/ 68362 w 68226"/>
                <a:gd name="connsiteY11" fmla="*/ 95406 h 100761"/>
                <a:gd name="connsiteX12" fmla="*/ 61111 w 68226"/>
                <a:gd name="connsiteY12" fmla="*/ 89964 h 100761"/>
                <a:gd name="connsiteX13" fmla="*/ 40511 w 68226"/>
                <a:gd name="connsiteY13" fmla="*/ 89964 h 100761"/>
                <a:gd name="connsiteX14" fmla="*/ 40511 w 68226"/>
                <a:gd name="connsiteY14" fmla="*/ 7178 h 10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226" h="100761">
                  <a:moveTo>
                    <a:pt x="40511" y="7178"/>
                  </a:moveTo>
                  <a:cubicBezTo>
                    <a:pt x="40511" y="1571"/>
                    <a:pt x="38863" y="87"/>
                    <a:pt x="33425" y="87"/>
                  </a:cubicBezTo>
                  <a:lnTo>
                    <a:pt x="7387" y="87"/>
                  </a:lnTo>
                  <a:cubicBezTo>
                    <a:pt x="4915" y="87"/>
                    <a:pt x="136" y="87"/>
                    <a:pt x="136" y="5529"/>
                  </a:cubicBezTo>
                  <a:cubicBezTo>
                    <a:pt x="136" y="10971"/>
                    <a:pt x="5080" y="10971"/>
                    <a:pt x="7387" y="10971"/>
                  </a:cubicBezTo>
                  <a:lnTo>
                    <a:pt x="27987" y="10971"/>
                  </a:lnTo>
                  <a:lnTo>
                    <a:pt x="27987" y="89964"/>
                  </a:lnTo>
                  <a:lnTo>
                    <a:pt x="7387" y="89964"/>
                  </a:lnTo>
                  <a:cubicBezTo>
                    <a:pt x="4915" y="89964"/>
                    <a:pt x="136" y="89964"/>
                    <a:pt x="136" y="95406"/>
                  </a:cubicBezTo>
                  <a:cubicBezTo>
                    <a:pt x="136" y="100848"/>
                    <a:pt x="5080" y="100848"/>
                    <a:pt x="7387" y="100848"/>
                  </a:cubicBezTo>
                  <a:lnTo>
                    <a:pt x="61111" y="100848"/>
                  </a:lnTo>
                  <a:cubicBezTo>
                    <a:pt x="63583" y="100848"/>
                    <a:pt x="68362" y="100848"/>
                    <a:pt x="68362" y="95406"/>
                  </a:cubicBezTo>
                  <a:cubicBezTo>
                    <a:pt x="68362" y="89964"/>
                    <a:pt x="63418" y="89964"/>
                    <a:pt x="61111" y="89964"/>
                  </a:cubicBezTo>
                  <a:lnTo>
                    <a:pt x="40511" y="89964"/>
                  </a:lnTo>
                  <a:lnTo>
                    <a:pt x="40511" y="717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Freeform: Shape 20">
              <a:extLst>
                <a:ext uri="{FF2B5EF4-FFF2-40B4-BE49-F238E27FC236}">
                  <a16:creationId xmlns:a16="http://schemas.microsoft.com/office/drawing/2014/main" id="{9968761B-97FF-409B-2F02-9F0565C661D0}"/>
                </a:ext>
              </a:extLst>
            </p:cNvPr>
            <p:cNvSpPr/>
            <p:nvPr>
              <p:custDataLst>
                <p:tags r:id="rId38"/>
              </p:custDataLst>
            </p:nvPr>
          </p:nvSpPr>
          <p:spPr>
            <a:xfrm>
              <a:off x="3775981" y="3946697"/>
              <a:ext cx="65589" cy="73220"/>
            </a:xfrm>
            <a:custGeom>
              <a:avLst/>
              <a:gdLst>
                <a:gd name="connsiteX0" fmla="*/ 65729 w 65589"/>
                <a:gd name="connsiteY0" fmla="*/ 54673 h 73220"/>
                <a:gd name="connsiteX1" fmla="*/ 59467 w 65589"/>
                <a:gd name="connsiteY1" fmla="*/ 49561 h 73220"/>
                <a:gd name="connsiteX2" fmla="*/ 53369 w 65589"/>
                <a:gd name="connsiteY2" fmla="*/ 53354 h 73220"/>
                <a:gd name="connsiteX3" fmla="*/ 37878 w 65589"/>
                <a:gd name="connsiteY3" fmla="*/ 62424 h 73220"/>
                <a:gd name="connsiteX4" fmla="*/ 12664 w 65589"/>
                <a:gd name="connsiteY4" fmla="*/ 36863 h 73220"/>
                <a:gd name="connsiteX5" fmla="*/ 38867 w 65589"/>
                <a:gd name="connsiteY5" fmla="*/ 10971 h 73220"/>
                <a:gd name="connsiteX6" fmla="*/ 47272 w 65589"/>
                <a:gd name="connsiteY6" fmla="*/ 11466 h 73220"/>
                <a:gd name="connsiteX7" fmla="*/ 47931 w 65589"/>
                <a:gd name="connsiteY7" fmla="*/ 13280 h 73220"/>
                <a:gd name="connsiteX8" fmla="*/ 55841 w 65589"/>
                <a:gd name="connsiteY8" fmla="*/ 20866 h 73220"/>
                <a:gd name="connsiteX9" fmla="*/ 63917 w 65589"/>
                <a:gd name="connsiteY9" fmla="*/ 12785 h 73220"/>
                <a:gd name="connsiteX10" fmla="*/ 39197 w 65589"/>
                <a:gd name="connsiteY10" fmla="*/ 87 h 73220"/>
                <a:gd name="connsiteX11" fmla="*/ 139 w 65589"/>
                <a:gd name="connsiteY11" fmla="*/ 36863 h 73220"/>
                <a:gd name="connsiteX12" fmla="*/ 37054 w 65589"/>
                <a:gd name="connsiteY12" fmla="*/ 73308 h 73220"/>
                <a:gd name="connsiteX13" fmla="*/ 65729 w 65589"/>
                <a:gd name="connsiteY13" fmla="*/ 54673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89" h="73220">
                  <a:moveTo>
                    <a:pt x="65729" y="54673"/>
                  </a:moveTo>
                  <a:cubicBezTo>
                    <a:pt x="65729" y="51045"/>
                    <a:pt x="62928" y="49561"/>
                    <a:pt x="59467" y="49561"/>
                  </a:cubicBezTo>
                  <a:cubicBezTo>
                    <a:pt x="57160" y="49561"/>
                    <a:pt x="54853" y="49561"/>
                    <a:pt x="53369" y="53354"/>
                  </a:cubicBezTo>
                  <a:cubicBezTo>
                    <a:pt x="50403" y="60610"/>
                    <a:pt x="43811" y="62424"/>
                    <a:pt x="37878" y="62424"/>
                  </a:cubicBezTo>
                  <a:cubicBezTo>
                    <a:pt x="24200" y="62424"/>
                    <a:pt x="12664" y="51210"/>
                    <a:pt x="12664" y="36863"/>
                  </a:cubicBezTo>
                  <a:cubicBezTo>
                    <a:pt x="12664" y="28452"/>
                    <a:pt x="17938" y="10971"/>
                    <a:pt x="38867" y="10971"/>
                  </a:cubicBezTo>
                  <a:cubicBezTo>
                    <a:pt x="43646" y="10971"/>
                    <a:pt x="46448" y="11301"/>
                    <a:pt x="47272" y="11466"/>
                  </a:cubicBezTo>
                  <a:cubicBezTo>
                    <a:pt x="47766" y="11631"/>
                    <a:pt x="47931" y="11796"/>
                    <a:pt x="47931" y="13280"/>
                  </a:cubicBezTo>
                  <a:cubicBezTo>
                    <a:pt x="48261" y="18063"/>
                    <a:pt x="51721" y="20866"/>
                    <a:pt x="55841" y="20866"/>
                  </a:cubicBezTo>
                  <a:cubicBezTo>
                    <a:pt x="60785" y="20866"/>
                    <a:pt x="63917" y="17238"/>
                    <a:pt x="63917" y="12785"/>
                  </a:cubicBezTo>
                  <a:cubicBezTo>
                    <a:pt x="63917" y="87"/>
                    <a:pt x="46777" y="87"/>
                    <a:pt x="39197" y="87"/>
                  </a:cubicBezTo>
                  <a:cubicBezTo>
                    <a:pt x="9863" y="87"/>
                    <a:pt x="139" y="22845"/>
                    <a:pt x="139" y="36863"/>
                  </a:cubicBezTo>
                  <a:cubicBezTo>
                    <a:pt x="139" y="56652"/>
                    <a:pt x="15960" y="73308"/>
                    <a:pt x="37054" y="73308"/>
                  </a:cubicBezTo>
                  <a:cubicBezTo>
                    <a:pt x="60456" y="73308"/>
                    <a:pt x="65729" y="57477"/>
                    <a:pt x="65729" y="54673"/>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Freeform: Shape 21">
              <a:extLst>
                <a:ext uri="{FF2B5EF4-FFF2-40B4-BE49-F238E27FC236}">
                  <a16:creationId xmlns:a16="http://schemas.microsoft.com/office/drawing/2014/main" id="{CC146485-19C8-3676-453F-91CB439B6E8C}"/>
                </a:ext>
              </a:extLst>
            </p:cNvPr>
            <p:cNvSpPr/>
            <p:nvPr>
              <p:custDataLst>
                <p:tags r:id="rId39"/>
              </p:custDataLst>
            </p:nvPr>
          </p:nvSpPr>
          <p:spPr>
            <a:xfrm>
              <a:off x="3930689" y="3771725"/>
              <a:ext cx="9417" cy="235588"/>
            </a:xfrm>
            <a:custGeom>
              <a:avLst/>
              <a:gdLst>
                <a:gd name="connsiteX0" fmla="*/ 9562 w 9417"/>
                <a:gd name="connsiteY0" fmla="*/ 8566 h 235588"/>
                <a:gd name="connsiteX1" fmla="*/ 4853 w 9417"/>
                <a:gd name="connsiteY1" fmla="*/ 85 h 235588"/>
                <a:gd name="connsiteX2" fmla="*/ 145 w 9417"/>
                <a:gd name="connsiteY2" fmla="*/ 8566 h 235588"/>
                <a:gd name="connsiteX3" fmla="*/ 145 w 9417"/>
                <a:gd name="connsiteY3" fmla="*/ 227192 h 235588"/>
                <a:gd name="connsiteX4" fmla="*/ 4853 w 9417"/>
                <a:gd name="connsiteY4" fmla="*/ 235673 h 235588"/>
                <a:gd name="connsiteX5" fmla="*/ 9562 w 9417"/>
                <a:gd name="connsiteY5" fmla="*/ 227192 h 235588"/>
                <a:gd name="connsiteX6" fmla="*/ 9562 w 9417"/>
                <a:gd name="connsiteY6" fmla="*/ 8566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562" y="8566"/>
                  </a:moveTo>
                  <a:cubicBezTo>
                    <a:pt x="9562" y="4325"/>
                    <a:pt x="9562" y="85"/>
                    <a:pt x="4853" y="85"/>
                  </a:cubicBezTo>
                  <a:cubicBezTo>
                    <a:pt x="145" y="85"/>
                    <a:pt x="145" y="4325"/>
                    <a:pt x="145" y="8566"/>
                  </a:cubicBezTo>
                  <a:lnTo>
                    <a:pt x="145" y="227192"/>
                  </a:lnTo>
                  <a:cubicBezTo>
                    <a:pt x="145" y="231433"/>
                    <a:pt x="145" y="235673"/>
                    <a:pt x="4853" y="235673"/>
                  </a:cubicBezTo>
                  <a:cubicBezTo>
                    <a:pt x="9562" y="235673"/>
                    <a:pt x="9562" y="231433"/>
                    <a:pt x="9562" y="227192"/>
                  </a:cubicBezTo>
                  <a:lnTo>
                    <a:pt x="9562" y="856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Freeform: Shape 22">
              <a:extLst>
                <a:ext uri="{FF2B5EF4-FFF2-40B4-BE49-F238E27FC236}">
                  <a16:creationId xmlns:a16="http://schemas.microsoft.com/office/drawing/2014/main" id="{450E1856-4ADE-5EF2-5B81-3435415DA554}"/>
                </a:ext>
              </a:extLst>
            </p:cNvPr>
            <p:cNvSpPr/>
            <p:nvPr>
              <p:custDataLst>
                <p:tags r:id="rId40"/>
              </p:custDataLst>
            </p:nvPr>
          </p:nvSpPr>
          <p:spPr>
            <a:xfrm>
              <a:off x="3960536" y="3844287"/>
              <a:ext cx="122892" cy="149834"/>
            </a:xfrm>
            <a:custGeom>
              <a:avLst/>
              <a:gdLst>
                <a:gd name="connsiteX0" fmla="*/ 18275 w 122892"/>
                <a:gd name="connsiteY0" fmla="*/ 132957 h 149834"/>
                <a:gd name="connsiteX1" fmla="*/ 5562 w 122892"/>
                <a:gd name="connsiteY1" fmla="*/ 142616 h 149834"/>
                <a:gd name="connsiteX2" fmla="*/ 148 w 122892"/>
                <a:gd name="connsiteY2" fmla="*/ 147092 h 149834"/>
                <a:gd name="connsiteX3" fmla="*/ 3208 w 122892"/>
                <a:gd name="connsiteY3" fmla="*/ 149919 h 149834"/>
                <a:gd name="connsiteX4" fmla="*/ 22984 w 122892"/>
                <a:gd name="connsiteY4" fmla="*/ 149212 h 149834"/>
                <a:gd name="connsiteX5" fmla="*/ 46291 w 122892"/>
                <a:gd name="connsiteY5" fmla="*/ 149919 h 149834"/>
                <a:gd name="connsiteX6" fmla="*/ 50529 w 122892"/>
                <a:gd name="connsiteY6" fmla="*/ 145207 h 149834"/>
                <a:gd name="connsiteX7" fmla="*/ 44879 w 122892"/>
                <a:gd name="connsiteY7" fmla="*/ 142616 h 149834"/>
                <a:gd name="connsiteX8" fmla="*/ 33107 w 122892"/>
                <a:gd name="connsiteY8" fmla="*/ 138846 h 149834"/>
                <a:gd name="connsiteX9" fmla="*/ 44643 w 122892"/>
                <a:gd name="connsiteY9" fmla="*/ 91729 h 149834"/>
                <a:gd name="connsiteX10" fmla="*/ 66302 w 122892"/>
                <a:gd name="connsiteY10" fmla="*/ 106806 h 149834"/>
                <a:gd name="connsiteX11" fmla="*/ 123040 w 122892"/>
                <a:gd name="connsiteY11" fmla="*/ 37779 h 149834"/>
                <a:gd name="connsiteX12" fmla="*/ 91728 w 122892"/>
                <a:gd name="connsiteY12" fmla="*/ 85 h 149834"/>
                <a:gd name="connsiteX13" fmla="*/ 60888 w 122892"/>
                <a:gd name="connsiteY13" fmla="*/ 17754 h 149834"/>
                <a:gd name="connsiteX14" fmla="*/ 39699 w 122892"/>
                <a:gd name="connsiteY14" fmla="*/ 85 h 149834"/>
                <a:gd name="connsiteX15" fmla="*/ 22278 w 122892"/>
                <a:gd name="connsiteY15" fmla="*/ 13513 h 149834"/>
                <a:gd name="connsiteX16" fmla="*/ 14979 w 122892"/>
                <a:gd name="connsiteY16" fmla="*/ 36365 h 149834"/>
                <a:gd name="connsiteX17" fmla="*/ 17805 w 122892"/>
                <a:gd name="connsiteY17" fmla="*/ 38721 h 149834"/>
                <a:gd name="connsiteX18" fmla="*/ 21807 w 122892"/>
                <a:gd name="connsiteY18" fmla="*/ 33303 h 149834"/>
                <a:gd name="connsiteX19" fmla="*/ 38993 w 122892"/>
                <a:gd name="connsiteY19" fmla="*/ 5268 h 149834"/>
                <a:gd name="connsiteX20" fmla="*/ 46291 w 122892"/>
                <a:gd name="connsiteY20" fmla="*/ 16105 h 149834"/>
                <a:gd name="connsiteX21" fmla="*/ 44643 w 122892"/>
                <a:gd name="connsiteY21" fmla="*/ 28120 h 149834"/>
                <a:gd name="connsiteX22" fmla="*/ 18275 w 122892"/>
                <a:gd name="connsiteY22" fmla="*/ 132957 h 149834"/>
                <a:gd name="connsiteX23" fmla="*/ 59710 w 122892"/>
                <a:gd name="connsiteY23" fmla="*/ 30711 h 149834"/>
                <a:gd name="connsiteX24" fmla="*/ 71953 w 122892"/>
                <a:gd name="connsiteY24" fmla="*/ 14220 h 149834"/>
                <a:gd name="connsiteX25" fmla="*/ 91022 w 122892"/>
                <a:gd name="connsiteY25" fmla="*/ 5268 h 149834"/>
                <a:gd name="connsiteX26" fmla="*/ 106089 w 122892"/>
                <a:gd name="connsiteY26" fmla="*/ 27413 h 149834"/>
                <a:gd name="connsiteX27" fmla="*/ 94083 w 122892"/>
                <a:gd name="connsiteY27" fmla="*/ 77358 h 149834"/>
                <a:gd name="connsiteX28" fmla="*/ 66067 w 122892"/>
                <a:gd name="connsiteY28" fmla="*/ 101623 h 149834"/>
                <a:gd name="connsiteX29" fmla="*/ 47468 w 122892"/>
                <a:gd name="connsiteY29" fmla="*/ 80656 h 149834"/>
                <a:gd name="connsiteX30" fmla="*/ 48175 w 122892"/>
                <a:gd name="connsiteY30" fmla="*/ 76887 h 149834"/>
                <a:gd name="connsiteX31" fmla="*/ 59710 w 122892"/>
                <a:gd name="connsiteY31" fmla="*/ 30711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275" y="132957"/>
                  </a:moveTo>
                  <a:cubicBezTo>
                    <a:pt x="16392" y="140967"/>
                    <a:pt x="15921" y="142616"/>
                    <a:pt x="5562" y="142616"/>
                  </a:cubicBezTo>
                  <a:cubicBezTo>
                    <a:pt x="2737" y="142616"/>
                    <a:pt x="148" y="142616"/>
                    <a:pt x="148" y="147092"/>
                  </a:cubicBezTo>
                  <a:cubicBezTo>
                    <a:pt x="148" y="148977"/>
                    <a:pt x="1325" y="149919"/>
                    <a:pt x="3208" y="149919"/>
                  </a:cubicBezTo>
                  <a:cubicBezTo>
                    <a:pt x="9565" y="149919"/>
                    <a:pt x="16392" y="149212"/>
                    <a:pt x="22984" y="149212"/>
                  </a:cubicBezTo>
                  <a:cubicBezTo>
                    <a:pt x="30753" y="149212"/>
                    <a:pt x="38757" y="149919"/>
                    <a:pt x="46291" y="149919"/>
                  </a:cubicBezTo>
                  <a:cubicBezTo>
                    <a:pt x="47468" y="149919"/>
                    <a:pt x="50529" y="149919"/>
                    <a:pt x="50529" y="145207"/>
                  </a:cubicBezTo>
                  <a:cubicBezTo>
                    <a:pt x="50529" y="142616"/>
                    <a:pt x="48175" y="142616"/>
                    <a:pt x="44879" y="142616"/>
                  </a:cubicBezTo>
                  <a:cubicBezTo>
                    <a:pt x="33107" y="142616"/>
                    <a:pt x="33107" y="140967"/>
                    <a:pt x="33107" y="138846"/>
                  </a:cubicBezTo>
                  <a:cubicBezTo>
                    <a:pt x="33107" y="136019"/>
                    <a:pt x="42995" y="97618"/>
                    <a:pt x="44643" y="91729"/>
                  </a:cubicBezTo>
                  <a:cubicBezTo>
                    <a:pt x="47704" y="98561"/>
                    <a:pt x="54296" y="106806"/>
                    <a:pt x="66302" y="106806"/>
                  </a:cubicBezTo>
                  <a:cubicBezTo>
                    <a:pt x="93612" y="106806"/>
                    <a:pt x="123040" y="72410"/>
                    <a:pt x="123040" y="37779"/>
                  </a:cubicBezTo>
                  <a:cubicBezTo>
                    <a:pt x="123040" y="15634"/>
                    <a:pt x="109621" y="85"/>
                    <a:pt x="91728" y="85"/>
                  </a:cubicBezTo>
                  <a:cubicBezTo>
                    <a:pt x="79957" y="85"/>
                    <a:pt x="68657" y="8566"/>
                    <a:pt x="60888" y="17754"/>
                  </a:cubicBezTo>
                  <a:cubicBezTo>
                    <a:pt x="58533" y="5032"/>
                    <a:pt x="48410" y="85"/>
                    <a:pt x="39699" y="85"/>
                  </a:cubicBezTo>
                  <a:cubicBezTo>
                    <a:pt x="28870" y="85"/>
                    <a:pt x="24396" y="9273"/>
                    <a:pt x="22278" y="13513"/>
                  </a:cubicBezTo>
                  <a:cubicBezTo>
                    <a:pt x="18040" y="21523"/>
                    <a:pt x="14979" y="35659"/>
                    <a:pt x="14979" y="36365"/>
                  </a:cubicBezTo>
                  <a:cubicBezTo>
                    <a:pt x="14979" y="38721"/>
                    <a:pt x="17334" y="38721"/>
                    <a:pt x="17805" y="38721"/>
                  </a:cubicBezTo>
                  <a:cubicBezTo>
                    <a:pt x="20159" y="38721"/>
                    <a:pt x="20394" y="38486"/>
                    <a:pt x="21807" y="33303"/>
                  </a:cubicBezTo>
                  <a:cubicBezTo>
                    <a:pt x="25809" y="16576"/>
                    <a:pt x="30518" y="5268"/>
                    <a:pt x="38993" y="5268"/>
                  </a:cubicBezTo>
                  <a:cubicBezTo>
                    <a:pt x="42995" y="5268"/>
                    <a:pt x="46291" y="7152"/>
                    <a:pt x="46291" y="16105"/>
                  </a:cubicBezTo>
                  <a:cubicBezTo>
                    <a:pt x="46291" y="21523"/>
                    <a:pt x="45585" y="24115"/>
                    <a:pt x="44643" y="28120"/>
                  </a:cubicBezTo>
                  <a:lnTo>
                    <a:pt x="18275" y="132957"/>
                  </a:lnTo>
                  <a:close/>
                  <a:moveTo>
                    <a:pt x="59710" y="30711"/>
                  </a:moveTo>
                  <a:cubicBezTo>
                    <a:pt x="61358" y="24350"/>
                    <a:pt x="67715" y="17754"/>
                    <a:pt x="71953" y="14220"/>
                  </a:cubicBezTo>
                  <a:cubicBezTo>
                    <a:pt x="80193" y="6917"/>
                    <a:pt x="87020" y="5268"/>
                    <a:pt x="91022" y="5268"/>
                  </a:cubicBezTo>
                  <a:cubicBezTo>
                    <a:pt x="100439" y="5268"/>
                    <a:pt x="106089" y="13513"/>
                    <a:pt x="106089" y="27413"/>
                  </a:cubicBezTo>
                  <a:cubicBezTo>
                    <a:pt x="106089" y="41313"/>
                    <a:pt x="98320" y="68405"/>
                    <a:pt x="94083" y="77358"/>
                  </a:cubicBezTo>
                  <a:cubicBezTo>
                    <a:pt x="86078" y="93849"/>
                    <a:pt x="74778" y="101623"/>
                    <a:pt x="66067" y="101623"/>
                  </a:cubicBezTo>
                  <a:cubicBezTo>
                    <a:pt x="50529" y="101623"/>
                    <a:pt x="47468" y="82069"/>
                    <a:pt x="47468" y="80656"/>
                  </a:cubicBezTo>
                  <a:cubicBezTo>
                    <a:pt x="47468" y="80185"/>
                    <a:pt x="47468" y="79714"/>
                    <a:pt x="48175" y="76887"/>
                  </a:cubicBezTo>
                  <a:lnTo>
                    <a:pt x="59710" y="3071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Freeform: Shape 23">
              <a:extLst>
                <a:ext uri="{FF2B5EF4-FFF2-40B4-BE49-F238E27FC236}">
                  <a16:creationId xmlns:a16="http://schemas.microsoft.com/office/drawing/2014/main" id="{DD75C951-F646-0E1C-7A73-CF91652CE557}"/>
                </a:ext>
              </a:extLst>
            </p:cNvPr>
            <p:cNvSpPr/>
            <p:nvPr>
              <p:custDataLst>
                <p:tags r:id="rId41"/>
              </p:custDataLst>
            </p:nvPr>
          </p:nvSpPr>
          <p:spPr>
            <a:xfrm>
              <a:off x="4104482" y="3874253"/>
              <a:ext cx="59986" cy="109501"/>
            </a:xfrm>
            <a:custGeom>
              <a:avLst/>
              <a:gdLst>
                <a:gd name="connsiteX0" fmla="*/ 37397 w 59986"/>
                <a:gd name="connsiteY0" fmla="*/ 4704 h 109501"/>
                <a:gd name="connsiteX1" fmla="*/ 32453 w 59986"/>
                <a:gd name="connsiteY1" fmla="*/ 86 h 109501"/>
                <a:gd name="connsiteX2" fmla="*/ 153 w 59986"/>
                <a:gd name="connsiteY2" fmla="*/ 10641 h 109501"/>
                <a:gd name="connsiteX3" fmla="*/ 153 w 59986"/>
                <a:gd name="connsiteY3" fmla="*/ 16577 h 109501"/>
                <a:gd name="connsiteX4" fmla="*/ 24048 w 59986"/>
                <a:gd name="connsiteY4" fmla="*/ 11960 h 109501"/>
                <a:gd name="connsiteX5" fmla="*/ 24048 w 59986"/>
                <a:gd name="connsiteY5" fmla="*/ 96065 h 109501"/>
                <a:gd name="connsiteX6" fmla="*/ 7569 w 59986"/>
                <a:gd name="connsiteY6" fmla="*/ 103651 h 109501"/>
                <a:gd name="connsiteX7" fmla="*/ 1306 w 59986"/>
                <a:gd name="connsiteY7" fmla="*/ 103651 h 109501"/>
                <a:gd name="connsiteX8" fmla="*/ 1306 w 59986"/>
                <a:gd name="connsiteY8" fmla="*/ 109588 h 109501"/>
                <a:gd name="connsiteX9" fmla="*/ 30640 w 59986"/>
                <a:gd name="connsiteY9" fmla="*/ 108928 h 109501"/>
                <a:gd name="connsiteX10" fmla="*/ 60139 w 59986"/>
                <a:gd name="connsiteY10" fmla="*/ 109588 h 109501"/>
                <a:gd name="connsiteX11" fmla="*/ 60139 w 59986"/>
                <a:gd name="connsiteY11" fmla="*/ 103651 h 109501"/>
                <a:gd name="connsiteX12" fmla="*/ 53877 w 59986"/>
                <a:gd name="connsiteY12" fmla="*/ 103651 h 109501"/>
                <a:gd name="connsiteX13" fmla="*/ 37397 w 59986"/>
                <a:gd name="connsiteY13" fmla="*/ 96065 h 109501"/>
                <a:gd name="connsiteX14" fmla="*/ 37397 w 59986"/>
                <a:gd name="connsiteY14" fmla="*/ 4704 h 10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986" h="109501">
                  <a:moveTo>
                    <a:pt x="37397" y="4704"/>
                  </a:moveTo>
                  <a:cubicBezTo>
                    <a:pt x="37397" y="251"/>
                    <a:pt x="37067" y="86"/>
                    <a:pt x="32453" y="86"/>
                  </a:cubicBezTo>
                  <a:cubicBezTo>
                    <a:pt x="21906" y="10476"/>
                    <a:pt x="6909" y="10641"/>
                    <a:pt x="153" y="10641"/>
                  </a:cubicBezTo>
                  <a:lnTo>
                    <a:pt x="153" y="16577"/>
                  </a:lnTo>
                  <a:cubicBezTo>
                    <a:pt x="4108" y="16577"/>
                    <a:pt x="14984" y="16577"/>
                    <a:pt x="24048" y="11960"/>
                  </a:cubicBezTo>
                  <a:lnTo>
                    <a:pt x="24048" y="96065"/>
                  </a:lnTo>
                  <a:cubicBezTo>
                    <a:pt x="24048" y="101507"/>
                    <a:pt x="24048" y="103651"/>
                    <a:pt x="7569" y="103651"/>
                  </a:cubicBezTo>
                  <a:lnTo>
                    <a:pt x="1306" y="103651"/>
                  </a:lnTo>
                  <a:lnTo>
                    <a:pt x="1306" y="109588"/>
                  </a:lnTo>
                  <a:cubicBezTo>
                    <a:pt x="4273" y="109423"/>
                    <a:pt x="24543" y="108928"/>
                    <a:pt x="30640" y="108928"/>
                  </a:cubicBezTo>
                  <a:cubicBezTo>
                    <a:pt x="35749" y="108928"/>
                    <a:pt x="56514" y="109423"/>
                    <a:pt x="60139" y="109588"/>
                  </a:cubicBezTo>
                  <a:lnTo>
                    <a:pt x="60139" y="103651"/>
                  </a:lnTo>
                  <a:lnTo>
                    <a:pt x="53877" y="103651"/>
                  </a:lnTo>
                  <a:cubicBezTo>
                    <a:pt x="37397" y="103651"/>
                    <a:pt x="37397" y="101507"/>
                    <a:pt x="37397" y="96065"/>
                  </a:cubicBezTo>
                  <a:lnTo>
                    <a:pt x="37397" y="470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Freeform: Shape 24">
              <a:extLst>
                <a:ext uri="{FF2B5EF4-FFF2-40B4-BE49-F238E27FC236}">
                  <a16:creationId xmlns:a16="http://schemas.microsoft.com/office/drawing/2014/main" id="{2EA5F5BE-4896-E822-48C2-B80208FF28CE}"/>
                </a:ext>
              </a:extLst>
            </p:cNvPr>
            <p:cNvSpPr/>
            <p:nvPr>
              <p:custDataLst>
                <p:tags r:id="rId42"/>
              </p:custDataLst>
            </p:nvPr>
          </p:nvSpPr>
          <p:spPr>
            <a:xfrm>
              <a:off x="4212381" y="3923444"/>
              <a:ext cx="27544" cy="70440"/>
            </a:xfrm>
            <a:custGeom>
              <a:avLst/>
              <a:gdLst>
                <a:gd name="connsiteX0" fmla="*/ 27702 w 27544"/>
                <a:gd name="connsiteY0" fmla="*/ 24821 h 70440"/>
                <a:gd name="connsiteX1" fmla="*/ 12635 w 27544"/>
                <a:gd name="connsiteY1" fmla="*/ 85 h 70440"/>
                <a:gd name="connsiteX2" fmla="*/ 157 w 27544"/>
                <a:gd name="connsiteY2" fmla="*/ 12571 h 70440"/>
                <a:gd name="connsiteX3" fmla="*/ 12635 w 27544"/>
                <a:gd name="connsiteY3" fmla="*/ 25057 h 70440"/>
                <a:gd name="connsiteX4" fmla="*/ 20875 w 27544"/>
                <a:gd name="connsiteY4" fmla="*/ 21994 h 70440"/>
                <a:gd name="connsiteX5" fmla="*/ 22052 w 27544"/>
                <a:gd name="connsiteY5" fmla="*/ 21288 h 70440"/>
                <a:gd name="connsiteX6" fmla="*/ 22523 w 27544"/>
                <a:gd name="connsiteY6" fmla="*/ 24821 h 70440"/>
                <a:gd name="connsiteX7" fmla="*/ 6514 w 27544"/>
                <a:gd name="connsiteY7" fmla="*/ 64165 h 70440"/>
                <a:gd name="connsiteX8" fmla="*/ 3924 w 27544"/>
                <a:gd name="connsiteY8" fmla="*/ 67934 h 70440"/>
                <a:gd name="connsiteX9" fmla="*/ 6278 w 27544"/>
                <a:gd name="connsiteY9" fmla="*/ 70526 h 70440"/>
                <a:gd name="connsiteX10" fmla="*/ 27702 w 27544"/>
                <a:gd name="connsiteY10" fmla="*/ 24821 h 7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4" h="70440">
                  <a:moveTo>
                    <a:pt x="27702" y="24821"/>
                  </a:moveTo>
                  <a:cubicBezTo>
                    <a:pt x="27702" y="9273"/>
                    <a:pt x="21816" y="85"/>
                    <a:pt x="12635" y="85"/>
                  </a:cubicBezTo>
                  <a:cubicBezTo>
                    <a:pt x="4866" y="85"/>
                    <a:pt x="157" y="5974"/>
                    <a:pt x="157" y="12571"/>
                  </a:cubicBezTo>
                  <a:cubicBezTo>
                    <a:pt x="157" y="18932"/>
                    <a:pt x="4866" y="25057"/>
                    <a:pt x="12635" y="25057"/>
                  </a:cubicBezTo>
                  <a:cubicBezTo>
                    <a:pt x="15460" y="25057"/>
                    <a:pt x="18520" y="24115"/>
                    <a:pt x="20875" y="21994"/>
                  </a:cubicBezTo>
                  <a:cubicBezTo>
                    <a:pt x="21581" y="21523"/>
                    <a:pt x="21816" y="21288"/>
                    <a:pt x="22052" y="21288"/>
                  </a:cubicBezTo>
                  <a:cubicBezTo>
                    <a:pt x="22287" y="21288"/>
                    <a:pt x="22523" y="21523"/>
                    <a:pt x="22523" y="24821"/>
                  </a:cubicBezTo>
                  <a:cubicBezTo>
                    <a:pt x="22523" y="42255"/>
                    <a:pt x="14283" y="56390"/>
                    <a:pt x="6514" y="64165"/>
                  </a:cubicBezTo>
                  <a:cubicBezTo>
                    <a:pt x="3924" y="66756"/>
                    <a:pt x="3924" y="67227"/>
                    <a:pt x="3924" y="67934"/>
                  </a:cubicBezTo>
                  <a:cubicBezTo>
                    <a:pt x="3924" y="69583"/>
                    <a:pt x="5101" y="70526"/>
                    <a:pt x="6278" y="70526"/>
                  </a:cubicBezTo>
                  <a:cubicBezTo>
                    <a:pt x="8868" y="70526"/>
                    <a:pt x="27702" y="52385"/>
                    <a:pt x="27702" y="2482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Freeform: Shape 25">
              <a:extLst>
                <a:ext uri="{FF2B5EF4-FFF2-40B4-BE49-F238E27FC236}">
                  <a16:creationId xmlns:a16="http://schemas.microsoft.com/office/drawing/2014/main" id="{0382F814-EC26-D0A3-45B3-C27BE22D763B}"/>
                </a:ext>
              </a:extLst>
            </p:cNvPr>
            <p:cNvSpPr/>
            <p:nvPr>
              <p:custDataLst>
                <p:tags r:id="rId43"/>
              </p:custDataLst>
            </p:nvPr>
          </p:nvSpPr>
          <p:spPr>
            <a:xfrm>
              <a:off x="4317014" y="3923444"/>
              <a:ext cx="24955" cy="24972"/>
            </a:xfrm>
            <a:custGeom>
              <a:avLst/>
              <a:gdLst>
                <a:gd name="connsiteX0" fmla="*/ 25117 w 24955"/>
                <a:gd name="connsiteY0" fmla="*/ 12571 h 24972"/>
                <a:gd name="connsiteX1" fmla="*/ 12639 w 24955"/>
                <a:gd name="connsiteY1" fmla="*/ 85 h 24972"/>
                <a:gd name="connsiteX2" fmla="*/ 161 w 24955"/>
                <a:gd name="connsiteY2" fmla="*/ 12571 h 24972"/>
                <a:gd name="connsiteX3" fmla="*/ 12639 w 24955"/>
                <a:gd name="connsiteY3" fmla="*/ 25057 h 24972"/>
                <a:gd name="connsiteX4" fmla="*/ 25117 w 24955"/>
                <a:gd name="connsiteY4" fmla="*/ 12571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117" y="12571"/>
                  </a:moveTo>
                  <a:cubicBezTo>
                    <a:pt x="25117" y="5739"/>
                    <a:pt x="19466" y="85"/>
                    <a:pt x="12639" y="85"/>
                  </a:cubicBezTo>
                  <a:cubicBezTo>
                    <a:pt x="5812" y="85"/>
                    <a:pt x="161" y="5739"/>
                    <a:pt x="161" y="12571"/>
                  </a:cubicBezTo>
                  <a:cubicBezTo>
                    <a:pt x="161" y="19403"/>
                    <a:pt x="5812" y="25057"/>
                    <a:pt x="12639" y="25057"/>
                  </a:cubicBezTo>
                  <a:cubicBezTo>
                    <a:pt x="19466" y="25057"/>
                    <a:pt x="25117" y="19403"/>
                    <a:pt x="25117" y="1257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Shape 26">
              <a:extLst>
                <a:ext uri="{FF2B5EF4-FFF2-40B4-BE49-F238E27FC236}">
                  <a16:creationId xmlns:a16="http://schemas.microsoft.com/office/drawing/2014/main" id="{2B235AF2-97CF-08BF-22F1-32E908275F81}"/>
                </a:ext>
              </a:extLst>
            </p:cNvPr>
            <p:cNvSpPr/>
            <p:nvPr>
              <p:custDataLst>
                <p:tags r:id="rId44"/>
              </p:custDataLst>
            </p:nvPr>
          </p:nvSpPr>
          <p:spPr>
            <a:xfrm>
              <a:off x="4421648" y="3923444"/>
              <a:ext cx="24955" cy="24972"/>
            </a:xfrm>
            <a:custGeom>
              <a:avLst/>
              <a:gdLst>
                <a:gd name="connsiteX0" fmla="*/ 25121 w 24955"/>
                <a:gd name="connsiteY0" fmla="*/ 12571 h 24972"/>
                <a:gd name="connsiteX1" fmla="*/ 12644 w 24955"/>
                <a:gd name="connsiteY1" fmla="*/ 85 h 24972"/>
                <a:gd name="connsiteX2" fmla="*/ 166 w 24955"/>
                <a:gd name="connsiteY2" fmla="*/ 12571 h 24972"/>
                <a:gd name="connsiteX3" fmla="*/ 12644 w 24955"/>
                <a:gd name="connsiteY3" fmla="*/ 25057 h 24972"/>
                <a:gd name="connsiteX4" fmla="*/ 25121 w 24955"/>
                <a:gd name="connsiteY4" fmla="*/ 12571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121" y="12571"/>
                  </a:moveTo>
                  <a:cubicBezTo>
                    <a:pt x="25121" y="5739"/>
                    <a:pt x="19471" y="85"/>
                    <a:pt x="12644" y="85"/>
                  </a:cubicBezTo>
                  <a:cubicBezTo>
                    <a:pt x="5816" y="85"/>
                    <a:pt x="166" y="5739"/>
                    <a:pt x="166" y="12571"/>
                  </a:cubicBezTo>
                  <a:cubicBezTo>
                    <a:pt x="166" y="19403"/>
                    <a:pt x="5816" y="25057"/>
                    <a:pt x="12644" y="25057"/>
                  </a:cubicBezTo>
                  <a:cubicBezTo>
                    <a:pt x="19471" y="25057"/>
                    <a:pt x="25121" y="19403"/>
                    <a:pt x="25121" y="1257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Freeform: Shape 27">
              <a:extLst>
                <a:ext uri="{FF2B5EF4-FFF2-40B4-BE49-F238E27FC236}">
                  <a16:creationId xmlns:a16="http://schemas.microsoft.com/office/drawing/2014/main" id="{8A3ED590-E29A-309C-56A7-7DBE82EC4189}"/>
                </a:ext>
              </a:extLst>
            </p:cNvPr>
            <p:cNvSpPr/>
            <p:nvPr>
              <p:custDataLst>
                <p:tags r:id="rId45"/>
              </p:custDataLst>
            </p:nvPr>
          </p:nvSpPr>
          <p:spPr>
            <a:xfrm>
              <a:off x="4526281" y="3923444"/>
              <a:ext cx="24955" cy="24972"/>
            </a:xfrm>
            <a:custGeom>
              <a:avLst/>
              <a:gdLst>
                <a:gd name="connsiteX0" fmla="*/ 25126 w 24955"/>
                <a:gd name="connsiteY0" fmla="*/ 12571 h 24972"/>
                <a:gd name="connsiteX1" fmla="*/ 12648 w 24955"/>
                <a:gd name="connsiteY1" fmla="*/ 85 h 24972"/>
                <a:gd name="connsiteX2" fmla="*/ 170 w 24955"/>
                <a:gd name="connsiteY2" fmla="*/ 12571 h 24972"/>
                <a:gd name="connsiteX3" fmla="*/ 12648 w 24955"/>
                <a:gd name="connsiteY3" fmla="*/ 25057 h 24972"/>
                <a:gd name="connsiteX4" fmla="*/ 25126 w 24955"/>
                <a:gd name="connsiteY4" fmla="*/ 12571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126" y="12571"/>
                  </a:moveTo>
                  <a:cubicBezTo>
                    <a:pt x="25126" y="5739"/>
                    <a:pt x="19475" y="85"/>
                    <a:pt x="12648" y="85"/>
                  </a:cubicBezTo>
                  <a:cubicBezTo>
                    <a:pt x="5821" y="85"/>
                    <a:pt x="170" y="5739"/>
                    <a:pt x="170" y="12571"/>
                  </a:cubicBezTo>
                  <a:cubicBezTo>
                    <a:pt x="170" y="19403"/>
                    <a:pt x="5821" y="25057"/>
                    <a:pt x="12648" y="25057"/>
                  </a:cubicBezTo>
                  <a:cubicBezTo>
                    <a:pt x="19475" y="25057"/>
                    <a:pt x="25126" y="19403"/>
                    <a:pt x="25126" y="1257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Shape 28">
              <a:extLst>
                <a:ext uri="{FF2B5EF4-FFF2-40B4-BE49-F238E27FC236}">
                  <a16:creationId xmlns:a16="http://schemas.microsoft.com/office/drawing/2014/main" id="{C2B800F3-512D-5C3C-0873-B45812E4D1DE}"/>
                </a:ext>
              </a:extLst>
            </p:cNvPr>
            <p:cNvSpPr/>
            <p:nvPr>
              <p:custDataLst>
                <p:tags r:id="rId46"/>
              </p:custDataLst>
            </p:nvPr>
          </p:nvSpPr>
          <p:spPr>
            <a:xfrm>
              <a:off x="4630914" y="3923444"/>
              <a:ext cx="27544" cy="70440"/>
            </a:xfrm>
            <a:custGeom>
              <a:avLst/>
              <a:gdLst>
                <a:gd name="connsiteX0" fmla="*/ 27720 w 27544"/>
                <a:gd name="connsiteY0" fmla="*/ 24821 h 70440"/>
                <a:gd name="connsiteX1" fmla="*/ 12652 w 27544"/>
                <a:gd name="connsiteY1" fmla="*/ 85 h 70440"/>
                <a:gd name="connsiteX2" fmla="*/ 175 w 27544"/>
                <a:gd name="connsiteY2" fmla="*/ 12571 h 70440"/>
                <a:gd name="connsiteX3" fmla="*/ 12652 w 27544"/>
                <a:gd name="connsiteY3" fmla="*/ 25057 h 70440"/>
                <a:gd name="connsiteX4" fmla="*/ 20892 w 27544"/>
                <a:gd name="connsiteY4" fmla="*/ 21994 h 70440"/>
                <a:gd name="connsiteX5" fmla="*/ 22069 w 27544"/>
                <a:gd name="connsiteY5" fmla="*/ 21288 h 70440"/>
                <a:gd name="connsiteX6" fmla="*/ 22540 w 27544"/>
                <a:gd name="connsiteY6" fmla="*/ 24821 h 70440"/>
                <a:gd name="connsiteX7" fmla="*/ 6531 w 27544"/>
                <a:gd name="connsiteY7" fmla="*/ 64165 h 70440"/>
                <a:gd name="connsiteX8" fmla="*/ 3942 w 27544"/>
                <a:gd name="connsiteY8" fmla="*/ 67934 h 70440"/>
                <a:gd name="connsiteX9" fmla="*/ 6296 w 27544"/>
                <a:gd name="connsiteY9" fmla="*/ 70526 h 70440"/>
                <a:gd name="connsiteX10" fmla="*/ 27720 w 27544"/>
                <a:gd name="connsiteY10" fmla="*/ 24821 h 7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4" h="70440">
                  <a:moveTo>
                    <a:pt x="27720" y="24821"/>
                  </a:moveTo>
                  <a:cubicBezTo>
                    <a:pt x="27720" y="9273"/>
                    <a:pt x="21834" y="85"/>
                    <a:pt x="12652" y="85"/>
                  </a:cubicBezTo>
                  <a:cubicBezTo>
                    <a:pt x="4883" y="85"/>
                    <a:pt x="175" y="5974"/>
                    <a:pt x="175" y="12571"/>
                  </a:cubicBezTo>
                  <a:cubicBezTo>
                    <a:pt x="175" y="18932"/>
                    <a:pt x="4883" y="25057"/>
                    <a:pt x="12652" y="25057"/>
                  </a:cubicBezTo>
                  <a:cubicBezTo>
                    <a:pt x="15477" y="25057"/>
                    <a:pt x="18538" y="24115"/>
                    <a:pt x="20892" y="21994"/>
                  </a:cubicBezTo>
                  <a:cubicBezTo>
                    <a:pt x="21599" y="21523"/>
                    <a:pt x="21834" y="21288"/>
                    <a:pt x="22069" y="21288"/>
                  </a:cubicBezTo>
                  <a:cubicBezTo>
                    <a:pt x="22305" y="21288"/>
                    <a:pt x="22540" y="21523"/>
                    <a:pt x="22540" y="24821"/>
                  </a:cubicBezTo>
                  <a:cubicBezTo>
                    <a:pt x="22540" y="42255"/>
                    <a:pt x="14300" y="56390"/>
                    <a:pt x="6531" y="64165"/>
                  </a:cubicBezTo>
                  <a:cubicBezTo>
                    <a:pt x="3942" y="66756"/>
                    <a:pt x="3942" y="67227"/>
                    <a:pt x="3942" y="67934"/>
                  </a:cubicBezTo>
                  <a:cubicBezTo>
                    <a:pt x="3942" y="69583"/>
                    <a:pt x="5119" y="70526"/>
                    <a:pt x="6296" y="70526"/>
                  </a:cubicBezTo>
                  <a:cubicBezTo>
                    <a:pt x="8886" y="70526"/>
                    <a:pt x="27720" y="52385"/>
                    <a:pt x="27720" y="2482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Freeform: Shape 29">
              <a:extLst>
                <a:ext uri="{FF2B5EF4-FFF2-40B4-BE49-F238E27FC236}">
                  <a16:creationId xmlns:a16="http://schemas.microsoft.com/office/drawing/2014/main" id="{021603F6-0BA3-A7AD-B692-D4AA3C48FB07}"/>
                </a:ext>
              </a:extLst>
            </p:cNvPr>
            <p:cNvSpPr/>
            <p:nvPr>
              <p:custDataLst>
                <p:tags r:id="rId47"/>
              </p:custDataLst>
            </p:nvPr>
          </p:nvSpPr>
          <p:spPr>
            <a:xfrm>
              <a:off x="4707767" y="3844287"/>
              <a:ext cx="122892" cy="149834"/>
            </a:xfrm>
            <a:custGeom>
              <a:avLst/>
              <a:gdLst>
                <a:gd name="connsiteX0" fmla="*/ 18307 w 122892"/>
                <a:gd name="connsiteY0" fmla="*/ 132957 h 149834"/>
                <a:gd name="connsiteX1" fmla="*/ 5594 w 122892"/>
                <a:gd name="connsiteY1" fmla="*/ 142616 h 149834"/>
                <a:gd name="connsiteX2" fmla="*/ 179 w 122892"/>
                <a:gd name="connsiteY2" fmla="*/ 147092 h 149834"/>
                <a:gd name="connsiteX3" fmla="*/ 3240 w 122892"/>
                <a:gd name="connsiteY3" fmla="*/ 149919 h 149834"/>
                <a:gd name="connsiteX4" fmla="*/ 23016 w 122892"/>
                <a:gd name="connsiteY4" fmla="*/ 149212 h 149834"/>
                <a:gd name="connsiteX5" fmla="*/ 46323 w 122892"/>
                <a:gd name="connsiteY5" fmla="*/ 149919 h 149834"/>
                <a:gd name="connsiteX6" fmla="*/ 50560 w 122892"/>
                <a:gd name="connsiteY6" fmla="*/ 145207 h 149834"/>
                <a:gd name="connsiteX7" fmla="*/ 44910 w 122892"/>
                <a:gd name="connsiteY7" fmla="*/ 142616 h 149834"/>
                <a:gd name="connsiteX8" fmla="*/ 33139 w 122892"/>
                <a:gd name="connsiteY8" fmla="*/ 138846 h 149834"/>
                <a:gd name="connsiteX9" fmla="*/ 44675 w 122892"/>
                <a:gd name="connsiteY9" fmla="*/ 91729 h 149834"/>
                <a:gd name="connsiteX10" fmla="*/ 66334 w 122892"/>
                <a:gd name="connsiteY10" fmla="*/ 106806 h 149834"/>
                <a:gd name="connsiteX11" fmla="*/ 123072 w 122892"/>
                <a:gd name="connsiteY11" fmla="*/ 37779 h 149834"/>
                <a:gd name="connsiteX12" fmla="*/ 91760 w 122892"/>
                <a:gd name="connsiteY12" fmla="*/ 85 h 149834"/>
                <a:gd name="connsiteX13" fmla="*/ 60919 w 122892"/>
                <a:gd name="connsiteY13" fmla="*/ 17754 h 149834"/>
                <a:gd name="connsiteX14" fmla="*/ 39731 w 122892"/>
                <a:gd name="connsiteY14" fmla="*/ 85 h 149834"/>
                <a:gd name="connsiteX15" fmla="*/ 22309 w 122892"/>
                <a:gd name="connsiteY15" fmla="*/ 13513 h 149834"/>
                <a:gd name="connsiteX16" fmla="*/ 15011 w 122892"/>
                <a:gd name="connsiteY16" fmla="*/ 36365 h 149834"/>
                <a:gd name="connsiteX17" fmla="*/ 17836 w 122892"/>
                <a:gd name="connsiteY17" fmla="*/ 38721 h 149834"/>
                <a:gd name="connsiteX18" fmla="*/ 21838 w 122892"/>
                <a:gd name="connsiteY18" fmla="*/ 33303 h 149834"/>
                <a:gd name="connsiteX19" fmla="*/ 39025 w 122892"/>
                <a:gd name="connsiteY19" fmla="*/ 5268 h 149834"/>
                <a:gd name="connsiteX20" fmla="*/ 46323 w 122892"/>
                <a:gd name="connsiteY20" fmla="*/ 16105 h 149834"/>
                <a:gd name="connsiteX21" fmla="*/ 44675 w 122892"/>
                <a:gd name="connsiteY21" fmla="*/ 28120 h 149834"/>
                <a:gd name="connsiteX22" fmla="*/ 18307 w 122892"/>
                <a:gd name="connsiteY22" fmla="*/ 132957 h 149834"/>
                <a:gd name="connsiteX23" fmla="*/ 59742 w 122892"/>
                <a:gd name="connsiteY23" fmla="*/ 30711 h 149834"/>
                <a:gd name="connsiteX24" fmla="*/ 71984 w 122892"/>
                <a:gd name="connsiteY24" fmla="*/ 14220 h 149834"/>
                <a:gd name="connsiteX25" fmla="*/ 91054 w 122892"/>
                <a:gd name="connsiteY25" fmla="*/ 5268 h 149834"/>
                <a:gd name="connsiteX26" fmla="*/ 106121 w 122892"/>
                <a:gd name="connsiteY26" fmla="*/ 27413 h 149834"/>
                <a:gd name="connsiteX27" fmla="*/ 94114 w 122892"/>
                <a:gd name="connsiteY27" fmla="*/ 77358 h 149834"/>
                <a:gd name="connsiteX28" fmla="*/ 66099 w 122892"/>
                <a:gd name="connsiteY28" fmla="*/ 101623 h 149834"/>
                <a:gd name="connsiteX29" fmla="*/ 47500 w 122892"/>
                <a:gd name="connsiteY29" fmla="*/ 80656 h 149834"/>
                <a:gd name="connsiteX30" fmla="*/ 48206 w 122892"/>
                <a:gd name="connsiteY30" fmla="*/ 76887 h 149834"/>
                <a:gd name="connsiteX31" fmla="*/ 59742 w 122892"/>
                <a:gd name="connsiteY31" fmla="*/ 30711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307" y="132957"/>
                  </a:moveTo>
                  <a:cubicBezTo>
                    <a:pt x="16424" y="140967"/>
                    <a:pt x="15953" y="142616"/>
                    <a:pt x="5594" y="142616"/>
                  </a:cubicBezTo>
                  <a:cubicBezTo>
                    <a:pt x="2769" y="142616"/>
                    <a:pt x="179" y="142616"/>
                    <a:pt x="179" y="147092"/>
                  </a:cubicBezTo>
                  <a:cubicBezTo>
                    <a:pt x="179" y="148977"/>
                    <a:pt x="1356" y="149919"/>
                    <a:pt x="3240" y="149919"/>
                  </a:cubicBezTo>
                  <a:cubicBezTo>
                    <a:pt x="9596" y="149919"/>
                    <a:pt x="16424" y="149212"/>
                    <a:pt x="23016" y="149212"/>
                  </a:cubicBezTo>
                  <a:cubicBezTo>
                    <a:pt x="30785" y="149212"/>
                    <a:pt x="38789" y="149919"/>
                    <a:pt x="46323" y="149919"/>
                  </a:cubicBezTo>
                  <a:cubicBezTo>
                    <a:pt x="47500" y="149919"/>
                    <a:pt x="50560" y="149919"/>
                    <a:pt x="50560" y="145207"/>
                  </a:cubicBezTo>
                  <a:cubicBezTo>
                    <a:pt x="50560" y="142616"/>
                    <a:pt x="48206" y="142616"/>
                    <a:pt x="44910" y="142616"/>
                  </a:cubicBezTo>
                  <a:cubicBezTo>
                    <a:pt x="33139" y="142616"/>
                    <a:pt x="33139" y="140967"/>
                    <a:pt x="33139" y="138846"/>
                  </a:cubicBezTo>
                  <a:cubicBezTo>
                    <a:pt x="33139" y="136019"/>
                    <a:pt x="43027" y="97618"/>
                    <a:pt x="44675" y="91729"/>
                  </a:cubicBezTo>
                  <a:cubicBezTo>
                    <a:pt x="47735" y="98561"/>
                    <a:pt x="54327" y="106806"/>
                    <a:pt x="66334" y="106806"/>
                  </a:cubicBezTo>
                  <a:cubicBezTo>
                    <a:pt x="93644" y="106806"/>
                    <a:pt x="123072" y="72410"/>
                    <a:pt x="123072" y="37779"/>
                  </a:cubicBezTo>
                  <a:cubicBezTo>
                    <a:pt x="123072" y="15634"/>
                    <a:pt x="109653" y="85"/>
                    <a:pt x="91760" y="85"/>
                  </a:cubicBezTo>
                  <a:cubicBezTo>
                    <a:pt x="79989" y="85"/>
                    <a:pt x="68688" y="8566"/>
                    <a:pt x="60919" y="17754"/>
                  </a:cubicBezTo>
                  <a:cubicBezTo>
                    <a:pt x="58565" y="5032"/>
                    <a:pt x="48442" y="85"/>
                    <a:pt x="39731" y="85"/>
                  </a:cubicBezTo>
                  <a:cubicBezTo>
                    <a:pt x="28901" y="85"/>
                    <a:pt x="24428" y="9273"/>
                    <a:pt x="22309" y="13513"/>
                  </a:cubicBezTo>
                  <a:cubicBezTo>
                    <a:pt x="18072" y="21523"/>
                    <a:pt x="15011" y="35659"/>
                    <a:pt x="15011" y="36365"/>
                  </a:cubicBezTo>
                  <a:cubicBezTo>
                    <a:pt x="15011" y="38721"/>
                    <a:pt x="17365" y="38721"/>
                    <a:pt x="17836" y="38721"/>
                  </a:cubicBezTo>
                  <a:cubicBezTo>
                    <a:pt x="20190" y="38721"/>
                    <a:pt x="20426" y="38486"/>
                    <a:pt x="21838" y="33303"/>
                  </a:cubicBezTo>
                  <a:cubicBezTo>
                    <a:pt x="25841" y="16576"/>
                    <a:pt x="30549" y="5268"/>
                    <a:pt x="39025" y="5268"/>
                  </a:cubicBezTo>
                  <a:cubicBezTo>
                    <a:pt x="43027" y="5268"/>
                    <a:pt x="46323" y="7152"/>
                    <a:pt x="46323" y="16105"/>
                  </a:cubicBezTo>
                  <a:cubicBezTo>
                    <a:pt x="46323" y="21523"/>
                    <a:pt x="45616" y="24115"/>
                    <a:pt x="44675" y="28120"/>
                  </a:cubicBezTo>
                  <a:lnTo>
                    <a:pt x="18307" y="132957"/>
                  </a:lnTo>
                  <a:close/>
                  <a:moveTo>
                    <a:pt x="59742" y="30711"/>
                  </a:moveTo>
                  <a:cubicBezTo>
                    <a:pt x="61390" y="24350"/>
                    <a:pt x="67747" y="17754"/>
                    <a:pt x="71984" y="14220"/>
                  </a:cubicBezTo>
                  <a:cubicBezTo>
                    <a:pt x="80224" y="6917"/>
                    <a:pt x="87052" y="5268"/>
                    <a:pt x="91054" y="5268"/>
                  </a:cubicBezTo>
                  <a:cubicBezTo>
                    <a:pt x="100471" y="5268"/>
                    <a:pt x="106121" y="13513"/>
                    <a:pt x="106121" y="27413"/>
                  </a:cubicBezTo>
                  <a:cubicBezTo>
                    <a:pt x="106121" y="41313"/>
                    <a:pt x="98352" y="68405"/>
                    <a:pt x="94114" y="77358"/>
                  </a:cubicBezTo>
                  <a:cubicBezTo>
                    <a:pt x="86110" y="93849"/>
                    <a:pt x="74809" y="101623"/>
                    <a:pt x="66099" y="101623"/>
                  </a:cubicBezTo>
                  <a:cubicBezTo>
                    <a:pt x="50560" y="101623"/>
                    <a:pt x="47500" y="82069"/>
                    <a:pt x="47500" y="80656"/>
                  </a:cubicBezTo>
                  <a:cubicBezTo>
                    <a:pt x="47500" y="80185"/>
                    <a:pt x="47500" y="79714"/>
                    <a:pt x="48206" y="76887"/>
                  </a:cubicBezTo>
                  <a:lnTo>
                    <a:pt x="59742" y="3071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Freeform: Shape 30">
              <a:extLst>
                <a:ext uri="{FF2B5EF4-FFF2-40B4-BE49-F238E27FC236}">
                  <a16:creationId xmlns:a16="http://schemas.microsoft.com/office/drawing/2014/main" id="{3D64E833-908C-563B-22CA-01CA3D96D9B7}"/>
                </a:ext>
              </a:extLst>
            </p:cNvPr>
            <p:cNvSpPr/>
            <p:nvPr>
              <p:custDataLst>
                <p:tags r:id="rId48"/>
              </p:custDataLst>
            </p:nvPr>
          </p:nvSpPr>
          <p:spPr>
            <a:xfrm>
              <a:off x="4846110" y="3869306"/>
              <a:ext cx="81080" cy="116098"/>
            </a:xfrm>
            <a:custGeom>
              <a:avLst/>
              <a:gdLst>
                <a:gd name="connsiteX0" fmla="*/ 39406 w 81080"/>
                <a:gd name="connsiteY0" fmla="*/ 5034 h 116098"/>
                <a:gd name="connsiteX1" fmla="*/ 40065 w 81080"/>
                <a:gd name="connsiteY1" fmla="*/ 2395 h 116098"/>
                <a:gd name="connsiteX2" fmla="*/ 37429 w 81080"/>
                <a:gd name="connsiteY2" fmla="*/ 86 h 116098"/>
                <a:gd name="connsiteX3" fmla="*/ 16334 w 81080"/>
                <a:gd name="connsiteY3" fmla="*/ 1735 h 116098"/>
                <a:gd name="connsiteX4" fmla="*/ 12709 w 81080"/>
                <a:gd name="connsiteY4" fmla="*/ 5528 h 116098"/>
                <a:gd name="connsiteX5" fmla="*/ 16994 w 81080"/>
                <a:gd name="connsiteY5" fmla="*/ 7837 h 116098"/>
                <a:gd name="connsiteX6" fmla="*/ 24904 w 81080"/>
                <a:gd name="connsiteY6" fmla="*/ 10311 h 116098"/>
                <a:gd name="connsiteX7" fmla="*/ 24245 w 81080"/>
                <a:gd name="connsiteY7" fmla="*/ 13939 h 116098"/>
                <a:gd name="connsiteX8" fmla="*/ 1008 w 81080"/>
                <a:gd name="connsiteY8" fmla="*/ 107279 h 116098"/>
                <a:gd name="connsiteX9" fmla="*/ 184 w 81080"/>
                <a:gd name="connsiteY9" fmla="*/ 110907 h 116098"/>
                <a:gd name="connsiteX10" fmla="*/ 5787 w 81080"/>
                <a:gd name="connsiteY10" fmla="*/ 116184 h 116098"/>
                <a:gd name="connsiteX11" fmla="*/ 13368 w 81080"/>
                <a:gd name="connsiteY11" fmla="*/ 109258 h 116098"/>
                <a:gd name="connsiteX12" fmla="*/ 21443 w 81080"/>
                <a:gd name="connsiteY12" fmla="*/ 77265 h 116098"/>
                <a:gd name="connsiteX13" fmla="*/ 42537 w 81080"/>
                <a:gd name="connsiteY13" fmla="*/ 90788 h 116098"/>
                <a:gd name="connsiteX14" fmla="*/ 42208 w 81080"/>
                <a:gd name="connsiteY14" fmla="*/ 94086 h 116098"/>
                <a:gd name="connsiteX15" fmla="*/ 41549 w 81080"/>
                <a:gd name="connsiteY15" fmla="*/ 99198 h 116098"/>
                <a:gd name="connsiteX16" fmla="*/ 59017 w 81080"/>
                <a:gd name="connsiteY16" fmla="*/ 116184 h 116098"/>
                <a:gd name="connsiteX17" fmla="*/ 79947 w 81080"/>
                <a:gd name="connsiteY17" fmla="*/ 90953 h 116098"/>
                <a:gd name="connsiteX18" fmla="*/ 77310 w 81080"/>
                <a:gd name="connsiteY18" fmla="*/ 88809 h 116098"/>
                <a:gd name="connsiteX19" fmla="*/ 74014 w 81080"/>
                <a:gd name="connsiteY19" fmla="*/ 92767 h 116098"/>
                <a:gd name="connsiteX20" fmla="*/ 59512 w 81080"/>
                <a:gd name="connsiteY20" fmla="*/ 111567 h 116098"/>
                <a:gd name="connsiteX21" fmla="*/ 53744 w 81080"/>
                <a:gd name="connsiteY21" fmla="*/ 102991 h 116098"/>
                <a:gd name="connsiteX22" fmla="*/ 54733 w 81080"/>
                <a:gd name="connsiteY22" fmla="*/ 95570 h 116098"/>
                <a:gd name="connsiteX23" fmla="*/ 55557 w 81080"/>
                <a:gd name="connsiteY23" fmla="*/ 90458 h 116098"/>
                <a:gd name="connsiteX24" fmla="*/ 28859 w 81080"/>
                <a:gd name="connsiteY24" fmla="*/ 72977 h 116098"/>
                <a:gd name="connsiteX25" fmla="*/ 42537 w 81080"/>
                <a:gd name="connsiteY25" fmla="*/ 62093 h 116098"/>
                <a:gd name="connsiteX26" fmla="*/ 68411 w 81080"/>
                <a:gd name="connsiteY26" fmla="*/ 46426 h 116098"/>
                <a:gd name="connsiteX27" fmla="*/ 73849 w 81080"/>
                <a:gd name="connsiteY27" fmla="*/ 48570 h 116098"/>
                <a:gd name="connsiteX28" fmla="*/ 65280 w 81080"/>
                <a:gd name="connsiteY28" fmla="*/ 57805 h 116098"/>
                <a:gd name="connsiteX29" fmla="*/ 71872 w 81080"/>
                <a:gd name="connsiteY29" fmla="*/ 63907 h 116098"/>
                <a:gd name="connsiteX30" fmla="*/ 81265 w 81080"/>
                <a:gd name="connsiteY30" fmla="*/ 53353 h 116098"/>
                <a:gd name="connsiteX31" fmla="*/ 68576 w 81080"/>
                <a:gd name="connsiteY31" fmla="*/ 41809 h 116098"/>
                <a:gd name="connsiteX32" fmla="*/ 42208 w 81080"/>
                <a:gd name="connsiteY32" fmla="*/ 56321 h 116098"/>
                <a:gd name="connsiteX33" fmla="*/ 23091 w 81080"/>
                <a:gd name="connsiteY33" fmla="*/ 70833 h 116098"/>
                <a:gd name="connsiteX34" fmla="*/ 39406 w 81080"/>
                <a:gd name="connsiteY34" fmla="*/ 5034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0" h="116098">
                  <a:moveTo>
                    <a:pt x="39406" y="5034"/>
                  </a:moveTo>
                  <a:cubicBezTo>
                    <a:pt x="39571" y="4704"/>
                    <a:pt x="40065" y="2560"/>
                    <a:pt x="40065" y="2395"/>
                  </a:cubicBezTo>
                  <a:cubicBezTo>
                    <a:pt x="40065" y="1570"/>
                    <a:pt x="39406" y="86"/>
                    <a:pt x="37429" y="86"/>
                  </a:cubicBezTo>
                  <a:cubicBezTo>
                    <a:pt x="34133" y="86"/>
                    <a:pt x="20454" y="1405"/>
                    <a:pt x="16334" y="1735"/>
                  </a:cubicBezTo>
                  <a:cubicBezTo>
                    <a:pt x="15016" y="1900"/>
                    <a:pt x="12709" y="2065"/>
                    <a:pt x="12709" y="5528"/>
                  </a:cubicBezTo>
                  <a:cubicBezTo>
                    <a:pt x="12709" y="7837"/>
                    <a:pt x="15016" y="7837"/>
                    <a:pt x="16994" y="7837"/>
                  </a:cubicBezTo>
                  <a:cubicBezTo>
                    <a:pt x="24904" y="7837"/>
                    <a:pt x="24904" y="8991"/>
                    <a:pt x="24904" y="10311"/>
                  </a:cubicBezTo>
                  <a:cubicBezTo>
                    <a:pt x="24904" y="11465"/>
                    <a:pt x="24574" y="12455"/>
                    <a:pt x="24245" y="13939"/>
                  </a:cubicBezTo>
                  <a:lnTo>
                    <a:pt x="1008" y="107279"/>
                  </a:lnTo>
                  <a:cubicBezTo>
                    <a:pt x="184" y="110247"/>
                    <a:pt x="184" y="110577"/>
                    <a:pt x="184" y="110907"/>
                  </a:cubicBezTo>
                  <a:cubicBezTo>
                    <a:pt x="184" y="113381"/>
                    <a:pt x="2162" y="116184"/>
                    <a:pt x="5787" y="116184"/>
                  </a:cubicBezTo>
                  <a:cubicBezTo>
                    <a:pt x="10237" y="116184"/>
                    <a:pt x="12379" y="112886"/>
                    <a:pt x="13368" y="109258"/>
                  </a:cubicBezTo>
                  <a:cubicBezTo>
                    <a:pt x="13698" y="108598"/>
                    <a:pt x="20784" y="79574"/>
                    <a:pt x="21443" y="77265"/>
                  </a:cubicBezTo>
                  <a:cubicBezTo>
                    <a:pt x="33144" y="78419"/>
                    <a:pt x="42537" y="82212"/>
                    <a:pt x="42537" y="90788"/>
                  </a:cubicBezTo>
                  <a:cubicBezTo>
                    <a:pt x="42537" y="91612"/>
                    <a:pt x="42537" y="92437"/>
                    <a:pt x="42208" y="94086"/>
                  </a:cubicBezTo>
                  <a:cubicBezTo>
                    <a:pt x="41549" y="96560"/>
                    <a:pt x="41549" y="97384"/>
                    <a:pt x="41549" y="99198"/>
                  </a:cubicBezTo>
                  <a:cubicBezTo>
                    <a:pt x="41549" y="110907"/>
                    <a:pt x="51107" y="116184"/>
                    <a:pt x="59017" y="116184"/>
                  </a:cubicBezTo>
                  <a:cubicBezTo>
                    <a:pt x="75003" y="116184"/>
                    <a:pt x="79947" y="91118"/>
                    <a:pt x="79947" y="90953"/>
                  </a:cubicBezTo>
                  <a:cubicBezTo>
                    <a:pt x="79947" y="88809"/>
                    <a:pt x="77804" y="88809"/>
                    <a:pt x="77310" y="88809"/>
                  </a:cubicBezTo>
                  <a:cubicBezTo>
                    <a:pt x="75003" y="88809"/>
                    <a:pt x="74838" y="89633"/>
                    <a:pt x="74014" y="92767"/>
                  </a:cubicBezTo>
                  <a:cubicBezTo>
                    <a:pt x="72036" y="99858"/>
                    <a:pt x="67587" y="111567"/>
                    <a:pt x="59512" y="111567"/>
                  </a:cubicBezTo>
                  <a:cubicBezTo>
                    <a:pt x="55062" y="111567"/>
                    <a:pt x="53744" y="107444"/>
                    <a:pt x="53744" y="102991"/>
                  </a:cubicBezTo>
                  <a:cubicBezTo>
                    <a:pt x="53744" y="100188"/>
                    <a:pt x="53744" y="99858"/>
                    <a:pt x="54733" y="95570"/>
                  </a:cubicBezTo>
                  <a:cubicBezTo>
                    <a:pt x="54897" y="95075"/>
                    <a:pt x="55557" y="92272"/>
                    <a:pt x="55557" y="90458"/>
                  </a:cubicBezTo>
                  <a:cubicBezTo>
                    <a:pt x="55557" y="75781"/>
                    <a:pt x="35781" y="73472"/>
                    <a:pt x="28859" y="72977"/>
                  </a:cubicBezTo>
                  <a:cubicBezTo>
                    <a:pt x="33638" y="70009"/>
                    <a:pt x="39736" y="64567"/>
                    <a:pt x="42537" y="62093"/>
                  </a:cubicBezTo>
                  <a:cubicBezTo>
                    <a:pt x="50942" y="54177"/>
                    <a:pt x="59182" y="46426"/>
                    <a:pt x="68411" y="46426"/>
                  </a:cubicBezTo>
                  <a:cubicBezTo>
                    <a:pt x="70388" y="46426"/>
                    <a:pt x="72531" y="46921"/>
                    <a:pt x="73849" y="48570"/>
                  </a:cubicBezTo>
                  <a:cubicBezTo>
                    <a:pt x="66763" y="49725"/>
                    <a:pt x="65280" y="55332"/>
                    <a:pt x="65280" y="57805"/>
                  </a:cubicBezTo>
                  <a:cubicBezTo>
                    <a:pt x="65280" y="61433"/>
                    <a:pt x="68081" y="63907"/>
                    <a:pt x="71872" y="63907"/>
                  </a:cubicBezTo>
                  <a:cubicBezTo>
                    <a:pt x="76321" y="63907"/>
                    <a:pt x="81265" y="60279"/>
                    <a:pt x="81265" y="53353"/>
                  </a:cubicBezTo>
                  <a:cubicBezTo>
                    <a:pt x="81265" y="47911"/>
                    <a:pt x="77310" y="41809"/>
                    <a:pt x="68576" y="41809"/>
                  </a:cubicBezTo>
                  <a:cubicBezTo>
                    <a:pt x="59182" y="41809"/>
                    <a:pt x="50613" y="48570"/>
                    <a:pt x="42208" y="56321"/>
                  </a:cubicBezTo>
                  <a:cubicBezTo>
                    <a:pt x="35286" y="62918"/>
                    <a:pt x="29848" y="68030"/>
                    <a:pt x="23091" y="70833"/>
                  </a:cubicBezTo>
                  <a:lnTo>
                    <a:pt x="39406" y="503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Freeform: Shape 31">
              <a:extLst>
                <a:ext uri="{FF2B5EF4-FFF2-40B4-BE49-F238E27FC236}">
                  <a16:creationId xmlns:a16="http://schemas.microsoft.com/office/drawing/2014/main" id="{58281956-86A5-5AAA-DA88-4F877B35A9B8}"/>
                </a:ext>
              </a:extLst>
            </p:cNvPr>
            <p:cNvSpPr/>
            <p:nvPr>
              <p:custDataLst>
                <p:tags r:id="rId49"/>
              </p:custDataLst>
            </p:nvPr>
          </p:nvSpPr>
          <p:spPr>
            <a:xfrm>
              <a:off x="4962532" y="3771725"/>
              <a:ext cx="52500" cy="235588"/>
            </a:xfrm>
            <a:custGeom>
              <a:avLst/>
              <a:gdLst>
                <a:gd name="connsiteX0" fmla="*/ 51512 w 52500"/>
                <a:gd name="connsiteY0" fmla="*/ 121884 h 235588"/>
                <a:gd name="connsiteX1" fmla="*/ 52689 w 52500"/>
                <a:gd name="connsiteY1" fmla="*/ 117879 h 235588"/>
                <a:gd name="connsiteX2" fmla="*/ 51512 w 52500"/>
                <a:gd name="connsiteY2" fmla="*/ 113874 h 235588"/>
                <a:gd name="connsiteX3" fmla="*/ 10312 w 52500"/>
                <a:gd name="connsiteY3" fmla="*/ 5503 h 235588"/>
                <a:gd name="connsiteX4" fmla="*/ 4898 w 52500"/>
                <a:gd name="connsiteY4" fmla="*/ 85 h 235588"/>
                <a:gd name="connsiteX5" fmla="*/ 189 w 52500"/>
                <a:gd name="connsiteY5" fmla="*/ 4796 h 235588"/>
                <a:gd name="connsiteX6" fmla="*/ 1366 w 52500"/>
                <a:gd name="connsiteY6" fmla="*/ 8566 h 235588"/>
                <a:gd name="connsiteX7" fmla="*/ 43037 w 52500"/>
                <a:gd name="connsiteY7" fmla="*/ 117879 h 235588"/>
                <a:gd name="connsiteX8" fmla="*/ 1366 w 52500"/>
                <a:gd name="connsiteY8" fmla="*/ 226721 h 235588"/>
                <a:gd name="connsiteX9" fmla="*/ 189 w 52500"/>
                <a:gd name="connsiteY9" fmla="*/ 230961 h 235588"/>
                <a:gd name="connsiteX10" fmla="*/ 4898 w 52500"/>
                <a:gd name="connsiteY10" fmla="*/ 235673 h 235588"/>
                <a:gd name="connsiteX11" fmla="*/ 9842 w 52500"/>
                <a:gd name="connsiteY11" fmla="*/ 230961 h 235588"/>
                <a:gd name="connsiteX12" fmla="*/ 51512 w 52500"/>
                <a:gd name="connsiteY12" fmla="*/ 121884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512" y="121884"/>
                  </a:moveTo>
                  <a:cubicBezTo>
                    <a:pt x="52689" y="119057"/>
                    <a:pt x="52689" y="118586"/>
                    <a:pt x="52689" y="117879"/>
                  </a:cubicBezTo>
                  <a:cubicBezTo>
                    <a:pt x="52689" y="117172"/>
                    <a:pt x="52689" y="116701"/>
                    <a:pt x="51512" y="113874"/>
                  </a:cubicBezTo>
                  <a:lnTo>
                    <a:pt x="10312" y="5503"/>
                  </a:lnTo>
                  <a:cubicBezTo>
                    <a:pt x="8900" y="1498"/>
                    <a:pt x="7487" y="85"/>
                    <a:pt x="4898" y="85"/>
                  </a:cubicBezTo>
                  <a:cubicBezTo>
                    <a:pt x="2308" y="85"/>
                    <a:pt x="189" y="2205"/>
                    <a:pt x="189" y="4796"/>
                  </a:cubicBezTo>
                  <a:cubicBezTo>
                    <a:pt x="189" y="5503"/>
                    <a:pt x="189" y="5974"/>
                    <a:pt x="1366" y="8566"/>
                  </a:cubicBezTo>
                  <a:lnTo>
                    <a:pt x="43037" y="117879"/>
                  </a:lnTo>
                  <a:lnTo>
                    <a:pt x="1366" y="226721"/>
                  </a:lnTo>
                  <a:cubicBezTo>
                    <a:pt x="189" y="229312"/>
                    <a:pt x="189" y="229783"/>
                    <a:pt x="189" y="230961"/>
                  </a:cubicBezTo>
                  <a:cubicBezTo>
                    <a:pt x="189" y="233553"/>
                    <a:pt x="2308" y="235673"/>
                    <a:pt x="4898" y="235673"/>
                  </a:cubicBezTo>
                  <a:cubicBezTo>
                    <a:pt x="7958" y="235673"/>
                    <a:pt x="8900" y="233317"/>
                    <a:pt x="9842" y="230961"/>
                  </a:cubicBezTo>
                  <a:lnTo>
                    <a:pt x="51512" y="1218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Freeform: Shape 32">
              <a:extLst>
                <a:ext uri="{FF2B5EF4-FFF2-40B4-BE49-F238E27FC236}">
                  <a16:creationId xmlns:a16="http://schemas.microsoft.com/office/drawing/2014/main" id="{5346C49F-9F57-9402-A6E5-E66F5F4BCB4F}"/>
                </a:ext>
              </a:extLst>
            </p:cNvPr>
            <p:cNvSpPr/>
            <p:nvPr>
              <p:custDataLst>
                <p:tags r:id="rId50"/>
              </p:custDataLst>
            </p:nvPr>
          </p:nvSpPr>
          <p:spPr>
            <a:xfrm>
              <a:off x="5042951" y="3947191"/>
              <a:ext cx="79927" cy="108512"/>
            </a:xfrm>
            <a:custGeom>
              <a:avLst/>
              <a:gdLst>
                <a:gd name="connsiteX0" fmla="*/ 33318 w 79927"/>
                <a:gd name="connsiteY0" fmla="*/ 108600 h 108512"/>
                <a:gd name="connsiteX1" fmla="*/ 40404 w 79927"/>
                <a:gd name="connsiteY1" fmla="*/ 103157 h 108512"/>
                <a:gd name="connsiteX2" fmla="*/ 33318 w 79927"/>
                <a:gd name="connsiteY2" fmla="*/ 97715 h 108512"/>
                <a:gd name="connsiteX3" fmla="*/ 26561 w 79927"/>
                <a:gd name="connsiteY3" fmla="*/ 97715 h 108512"/>
                <a:gd name="connsiteX4" fmla="*/ 26561 w 79927"/>
                <a:gd name="connsiteY4" fmla="*/ 65063 h 108512"/>
                <a:gd name="connsiteX5" fmla="*/ 45348 w 79927"/>
                <a:gd name="connsiteY5" fmla="*/ 72814 h 108512"/>
                <a:gd name="connsiteX6" fmla="*/ 80121 w 79927"/>
                <a:gd name="connsiteY6" fmla="*/ 36368 h 108512"/>
                <a:gd name="connsiteX7" fmla="*/ 46996 w 79927"/>
                <a:gd name="connsiteY7" fmla="*/ 87 h 108512"/>
                <a:gd name="connsiteX8" fmla="*/ 26561 w 79927"/>
                <a:gd name="connsiteY8" fmla="*/ 7509 h 108512"/>
                <a:gd name="connsiteX9" fmla="*/ 19475 w 79927"/>
                <a:gd name="connsiteY9" fmla="*/ 912 h 108512"/>
                <a:gd name="connsiteX10" fmla="*/ 7280 w 79927"/>
                <a:gd name="connsiteY10" fmla="*/ 912 h 108512"/>
                <a:gd name="connsiteX11" fmla="*/ 193 w 79927"/>
                <a:gd name="connsiteY11" fmla="*/ 6354 h 108512"/>
                <a:gd name="connsiteX12" fmla="*/ 7280 w 79927"/>
                <a:gd name="connsiteY12" fmla="*/ 11796 h 108512"/>
                <a:gd name="connsiteX13" fmla="*/ 14037 w 79927"/>
                <a:gd name="connsiteY13" fmla="*/ 11796 h 108512"/>
                <a:gd name="connsiteX14" fmla="*/ 14037 w 79927"/>
                <a:gd name="connsiteY14" fmla="*/ 97715 h 108512"/>
                <a:gd name="connsiteX15" fmla="*/ 7280 w 79927"/>
                <a:gd name="connsiteY15" fmla="*/ 97715 h 108512"/>
                <a:gd name="connsiteX16" fmla="*/ 193 w 79927"/>
                <a:gd name="connsiteY16" fmla="*/ 103157 h 108512"/>
                <a:gd name="connsiteX17" fmla="*/ 7280 w 79927"/>
                <a:gd name="connsiteY17" fmla="*/ 108600 h 108512"/>
                <a:gd name="connsiteX18" fmla="*/ 33318 w 79927"/>
                <a:gd name="connsiteY18" fmla="*/ 108600 h 108512"/>
                <a:gd name="connsiteX19" fmla="*/ 26561 w 79927"/>
                <a:gd name="connsiteY19" fmla="*/ 28617 h 108512"/>
                <a:gd name="connsiteX20" fmla="*/ 46337 w 79927"/>
                <a:gd name="connsiteY20" fmla="*/ 10972 h 108512"/>
                <a:gd name="connsiteX21" fmla="*/ 67596 w 79927"/>
                <a:gd name="connsiteY21" fmla="*/ 36368 h 108512"/>
                <a:gd name="connsiteX22" fmla="*/ 44854 w 79927"/>
                <a:gd name="connsiteY22" fmla="*/ 61929 h 108512"/>
                <a:gd name="connsiteX23" fmla="*/ 26561 w 79927"/>
                <a:gd name="connsiteY23" fmla="*/ 39996 h 108512"/>
                <a:gd name="connsiteX24" fmla="*/ 26561 w 79927"/>
                <a:gd name="connsiteY24" fmla="*/ 28617 h 1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7" h="108512">
                  <a:moveTo>
                    <a:pt x="33318" y="108600"/>
                  </a:moveTo>
                  <a:cubicBezTo>
                    <a:pt x="35955" y="108600"/>
                    <a:pt x="40404" y="108600"/>
                    <a:pt x="40404" y="103157"/>
                  </a:cubicBezTo>
                  <a:cubicBezTo>
                    <a:pt x="40404" y="97715"/>
                    <a:pt x="35955" y="97715"/>
                    <a:pt x="33318" y="97715"/>
                  </a:cubicBezTo>
                  <a:lnTo>
                    <a:pt x="26561" y="97715"/>
                  </a:lnTo>
                  <a:lnTo>
                    <a:pt x="26561" y="65063"/>
                  </a:lnTo>
                  <a:cubicBezTo>
                    <a:pt x="31670" y="70010"/>
                    <a:pt x="38097" y="72814"/>
                    <a:pt x="45348" y="72814"/>
                  </a:cubicBezTo>
                  <a:cubicBezTo>
                    <a:pt x="63641" y="72814"/>
                    <a:pt x="80121" y="57312"/>
                    <a:pt x="80121" y="36368"/>
                  </a:cubicBezTo>
                  <a:cubicBezTo>
                    <a:pt x="80121" y="16414"/>
                    <a:pt x="65454" y="87"/>
                    <a:pt x="46996" y="87"/>
                  </a:cubicBezTo>
                  <a:cubicBezTo>
                    <a:pt x="39251" y="87"/>
                    <a:pt x="32494" y="2891"/>
                    <a:pt x="26561" y="7509"/>
                  </a:cubicBezTo>
                  <a:cubicBezTo>
                    <a:pt x="26561" y="912"/>
                    <a:pt x="22936" y="912"/>
                    <a:pt x="19475" y="912"/>
                  </a:cubicBezTo>
                  <a:lnTo>
                    <a:pt x="7280" y="912"/>
                  </a:lnTo>
                  <a:cubicBezTo>
                    <a:pt x="4643" y="912"/>
                    <a:pt x="193" y="912"/>
                    <a:pt x="193" y="6354"/>
                  </a:cubicBezTo>
                  <a:cubicBezTo>
                    <a:pt x="193" y="11796"/>
                    <a:pt x="4643" y="11796"/>
                    <a:pt x="7280" y="11796"/>
                  </a:cubicBezTo>
                  <a:lnTo>
                    <a:pt x="14037" y="11796"/>
                  </a:lnTo>
                  <a:lnTo>
                    <a:pt x="14037" y="97715"/>
                  </a:lnTo>
                  <a:lnTo>
                    <a:pt x="7280" y="97715"/>
                  </a:lnTo>
                  <a:cubicBezTo>
                    <a:pt x="4643" y="97715"/>
                    <a:pt x="193" y="97715"/>
                    <a:pt x="193" y="103157"/>
                  </a:cubicBezTo>
                  <a:cubicBezTo>
                    <a:pt x="193" y="108600"/>
                    <a:pt x="4643" y="108600"/>
                    <a:pt x="7280" y="108600"/>
                  </a:cubicBezTo>
                  <a:lnTo>
                    <a:pt x="33318" y="108600"/>
                  </a:lnTo>
                  <a:close/>
                  <a:moveTo>
                    <a:pt x="26561" y="28617"/>
                  </a:moveTo>
                  <a:cubicBezTo>
                    <a:pt x="26561" y="19052"/>
                    <a:pt x="36284" y="10972"/>
                    <a:pt x="46337" y="10972"/>
                  </a:cubicBezTo>
                  <a:cubicBezTo>
                    <a:pt x="57873" y="10972"/>
                    <a:pt x="67596" y="22186"/>
                    <a:pt x="67596" y="36368"/>
                  </a:cubicBezTo>
                  <a:cubicBezTo>
                    <a:pt x="67596" y="51375"/>
                    <a:pt x="56390" y="61929"/>
                    <a:pt x="44854" y="61929"/>
                  </a:cubicBezTo>
                  <a:cubicBezTo>
                    <a:pt x="32659" y="61929"/>
                    <a:pt x="26561" y="48242"/>
                    <a:pt x="26561" y="39996"/>
                  </a:cubicBezTo>
                  <a:lnTo>
                    <a:pt x="26561" y="2861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Freeform: Shape 33">
              <a:extLst>
                <a:ext uri="{FF2B5EF4-FFF2-40B4-BE49-F238E27FC236}">
                  <a16:creationId xmlns:a16="http://schemas.microsoft.com/office/drawing/2014/main" id="{67678A4F-784B-54BE-0907-908AF3C8F071}"/>
                </a:ext>
              </a:extLst>
            </p:cNvPr>
            <p:cNvSpPr/>
            <p:nvPr>
              <p:custDataLst>
                <p:tags r:id="rId51"/>
              </p:custDataLst>
            </p:nvPr>
          </p:nvSpPr>
          <p:spPr>
            <a:xfrm>
              <a:off x="5140813" y="3969502"/>
              <a:ext cx="40964" cy="73150"/>
            </a:xfrm>
            <a:custGeom>
              <a:avLst/>
              <a:gdLst>
                <a:gd name="connsiteX0" fmla="*/ 25505 w 40964"/>
                <a:gd name="connsiteY0" fmla="*/ 5154 h 73150"/>
                <a:gd name="connsiteX1" fmla="*/ 21620 w 40964"/>
                <a:gd name="connsiteY1" fmla="*/ 89 h 73150"/>
                <a:gd name="connsiteX2" fmla="*/ 17854 w 40964"/>
                <a:gd name="connsiteY2" fmla="*/ 2798 h 73150"/>
                <a:gd name="connsiteX3" fmla="*/ 3610 w 40964"/>
                <a:gd name="connsiteY3" fmla="*/ 14460 h 73150"/>
                <a:gd name="connsiteX4" fmla="*/ 197 w 40964"/>
                <a:gd name="connsiteY4" fmla="*/ 18347 h 73150"/>
                <a:gd name="connsiteX5" fmla="*/ 4434 w 40964"/>
                <a:gd name="connsiteY5" fmla="*/ 22234 h 73150"/>
                <a:gd name="connsiteX6" fmla="*/ 16559 w 40964"/>
                <a:gd name="connsiteY6" fmla="*/ 17522 h 73150"/>
                <a:gd name="connsiteX7" fmla="*/ 16559 w 40964"/>
                <a:gd name="connsiteY7" fmla="*/ 65464 h 73150"/>
                <a:gd name="connsiteX8" fmla="*/ 6082 w 40964"/>
                <a:gd name="connsiteY8" fmla="*/ 65464 h 73150"/>
                <a:gd name="connsiteX9" fmla="*/ 903 w 40964"/>
                <a:gd name="connsiteY9" fmla="*/ 69352 h 73150"/>
                <a:gd name="connsiteX10" fmla="*/ 6082 w 40964"/>
                <a:gd name="connsiteY10" fmla="*/ 73239 h 73150"/>
                <a:gd name="connsiteX11" fmla="*/ 35982 w 40964"/>
                <a:gd name="connsiteY11" fmla="*/ 73239 h 73150"/>
                <a:gd name="connsiteX12" fmla="*/ 41161 w 40964"/>
                <a:gd name="connsiteY12" fmla="*/ 69352 h 73150"/>
                <a:gd name="connsiteX13" fmla="*/ 35982 w 40964"/>
                <a:gd name="connsiteY13" fmla="*/ 65464 h 73150"/>
                <a:gd name="connsiteX14" fmla="*/ 25505 w 40964"/>
                <a:gd name="connsiteY14" fmla="*/ 65464 h 73150"/>
                <a:gd name="connsiteX15" fmla="*/ 25505 w 40964"/>
                <a:gd name="connsiteY15" fmla="*/ 5154 h 7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64" h="73150">
                  <a:moveTo>
                    <a:pt x="25505" y="5154"/>
                  </a:moveTo>
                  <a:cubicBezTo>
                    <a:pt x="25505" y="3387"/>
                    <a:pt x="25505" y="89"/>
                    <a:pt x="21620" y="89"/>
                  </a:cubicBezTo>
                  <a:cubicBezTo>
                    <a:pt x="19149" y="89"/>
                    <a:pt x="18442" y="1620"/>
                    <a:pt x="17854" y="2798"/>
                  </a:cubicBezTo>
                  <a:cubicBezTo>
                    <a:pt x="12674" y="13753"/>
                    <a:pt x="7259" y="14224"/>
                    <a:pt x="3610" y="14460"/>
                  </a:cubicBezTo>
                  <a:cubicBezTo>
                    <a:pt x="1962" y="14577"/>
                    <a:pt x="197" y="15991"/>
                    <a:pt x="197" y="18347"/>
                  </a:cubicBezTo>
                  <a:cubicBezTo>
                    <a:pt x="197" y="19760"/>
                    <a:pt x="903" y="22234"/>
                    <a:pt x="4434" y="22234"/>
                  </a:cubicBezTo>
                  <a:cubicBezTo>
                    <a:pt x="10085" y="22234"/>
                    <a:pt x="15029" y="18818"/>
                    <a:pt x="16559" y="17522"/>
                  </a:cubicBezTo>
                  <a:lnTo>
                    <a:pt x="16559" y="65464"/>
                  </a:lnTo>
                  <a:lnTo>
                    <a:pt x="6082" y="65464"/>
                  </a:lnTo>
                  <a:cubicBezTo>
                    <a:pt x="4317" y="65464"/>
                    <a:pt x="903" y="65464"/>
                    <a:pt x="903" y="69352"/>
                  </a:cubicBezTo>
                  <a:cubicBezTo>
                    <a:pt x="903" y="73239"/>
                    <a:pt x="4434" y="73239"/>
                    <a:pt x="6082" y="73239"/>
                  </a:cubicBezTo>
                  <a:lnTo>
                    <a:pt x="35982" y="73239"/>
                  </a:lnTo>
                  <a:cubicBezTo>
                    <a:pt x="37747" y="73239"/>
                    <a:pt x="41161" y="73239"/>
                    <a:pt x="41161" y="69352"/>
                  </a:cubicBezTo>
                  <a:cubicBezTo>
                    <a:pt x="41161" y="65464"/>
                    <a:pt x="37630" y="65464"/>
                    <a:pt x="35982" y="65464"/>
                  </a:cubicBezTo>
                  <a:lnTo>
                    <a:pt x="25505" y="65464"/>
                  </a:lnTo>
                  <a:lnTo>
                    <a:pt x="25505" y="515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Freeform: Shape 34">
              <a:extLst>
                <a:ext uri="{FF2B5EF4-FFF2-40B4-BE49-F238E27FC236}">
                  <a16:creationId xmlns:a16="http://schemas.microsoft.com/office/drawing/2014/main" id="{1D85F5B1-03A1-3CF4-B2BD-4E8C1CD489BA}"/>
                </a:ext>
              </a:extLst>
            </p:cNvPr>
            <p:cNvSpPr/>
            <p:nvPr>
              <p:custDataLst>
                <p:tags r:id="rId52"/>
              </p:custDataLst>
            </p:nvPr>
          </p:nvSpPr>
          <p:spPr>
            <a:xfrm>
              <a:off x="5221453" y="4000128"/>
              <a:ext cx="18951" cy="18964"/>
            </a:xfrm>
            <a:custGeom>
              <a:avLst/>
              <a:gdLst>
                <a:gd name="connsiteX0" fmla="*/ 19152 w 18951"/>
                <a:gd name="connsiteY0" fmla="*/ 9653 h 18964"/>
                <a:gd name="connsiteX1" fmla="*/ 9758 w 18951"/>
                <a:gd name="connsiteY1" fmla="*/ 88 h 18964"/>
                <a:gd name="connsiteX2" fmla="*/ 200 w 18951"/>
                <a:gd name="connsiteY2" fmla="*/ 9488 h 18964"/>
                <a:gd name="connsiteX3" fmla="*/ 9593 w 18951"/>
                <a:gd name="connsiteY3" fmla="*/ 19053 h 18964"/>
                <a:gd name="connsiteX4" fmla="*/ 19152 w 18951"/>
                <a:gd name="connsiteY4" fmla="*/ 9653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152" y="9653"/>
                  </a:moveTo>
                  <a:cubicBezTo>
                    <a:pt x="19152" y="3716"/>
                    <a:pt x="14208" y="88"/>
                    <a:pt x="9758" y="88"/>
                  </a:cubicBezTo>
                  <a:cubicBezTo>
                    <a:pt x="4320" y="88"/>
                    <a:pt x="200" y="4540"/>
                    <a:pt x="200" y="9488"/>
                  </a:cubicBezTo>
                  <a:cubicBezTo>
                    <a:pt x="200" y="15424"/>
                    <a:pt x="5144" y="19053"/>
                    <a:pt x="9593" y="19053"/>
                  </a:cubicBezTo>
                  <a:cubicBezTo>
                    <a:pt x="15032" y="19053"/>
                    <a:pt x="19152" y="14600"/>
                    <a:pt x="19152" y="9653"/>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Freeform: Shape 35">
              <a:extLst>
                <a:ext uri="{FF2B5EF4-FFF2-40B4-BE49-F238E27FC236}">
                  <a16:creationId xmlns:a16="http://schemas.microsoft.com/office/drawing/2014/main" id="{4F00AD6C-106A-2D55-98C2-BC0C720B3094}"/>
                </a:ext>
              </a:extLst>
            </p:cNvPr>
            <p:cNvSpPr/>
            <p:nvPr>
              <p:custDataLst>
                <p:tags r:id="rId53"/>
              </p:custDataLst>
            </p:nvPr>
          </p:nvSpPr>
          <p:spPr>
            <a:xfrm>
              <a:off x="5277367" y="4000128"/>
              <a:ext cx="18951" cy="18964"/>
            </a:xfrm>
            <a:custGeom>
              <a:avLst/>
              <a:gdLst>
                <a:gd name="connsiteX0" fmla="*/ 19154 w 18951"/>
                <a:gd name="connsiteY0" fmla="*/ 9653 h 18964"/>
                <a:gd name="connsiteX1" fmla="*/ 9761 w 18951"/>
                <a:gd name="connsiteY1" fmla="*/ 88 h 18964"/>
                <a:gd name="connsiteX2" fmla="*/ 202 w 18951"/>
                <a:gd name="connsiteY2" fmla="*/ 9488 h 18964"/>
                <a:gd name="connsiteX3" fmla="*/ 9596 w 18951"/>
                <a:gd name="connsiteY3" fmla="*/ 19053 h 18964"/>
                <a:gd name="connsiteX4" fmla="*/ 19154 w 18951"/>
                <a:gd name="connsiteY4" fmla="*/ 9653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154" y="9653"/>
                  </a:moveTo>
                  <a:cubicBezTo>
                    <a:pt x="19154" y="3716"/>
                    <a:pt x="14210" y="88"/>
                    <a:pt x="9761" y="88"/>
                  </a:cubicBezTo>
                  <a:cubicBezTo>
                    <a:pt x="4322" y="88"/>
                    <a:pt x="202" y="4540"/>
                    <a:pt x="202" y="9488"/>
                  </a:cubicBezTo>
                  <a:cubicBezTo>
                    <a:pt x="202" y="15424"/>
                    <a:pt x="5146" y="19053"/>
                    <a:pt x="9596" y="19053"/>
                  </a:cubicBezTo>
                  <a:cubicBezTo>
                    <a:pt x="15034" y="19053"/>
                    <a:pt x="19154" y="14600"/>
                    <a:pt x="19154" y="9653"/>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Freeform: Shape 36">
              <a:extLst>
                <a:ext uri="{FF2B5EF4-FFF2-40B4-BE49-F238E27FC236}">
                  <a16:creationId xmlns:a16="http://schemas.microsoft.com/office/drawing/2014/main" id="{224CDF66-7B50-19E2-5D93-01975517A41E}"/>
                </a:ext>
              </a:extLst>
            </p:cNvPr>
            <p:cNvSpPr/>
            <p:nvPr>
              <p:custDataLst>
                <p:tags r:id="rId54"/>
              </p:custDataLst>
            </p:nvPr>
          </p:nvSpPr>
          <p:spPr>
            <a:xfrm>
              <a:off x="5333282" y="4000128"/>
              <a:ext cx="18951" cy="18964"/>
            </a:xfrm>
            <a:custGeom>
              <a:avLst/>
              <a:gdLst>
                <a:gd name="connsiteX0" fmla="*/ 19156 w 18951"/>
                <a:gd name="connsiteY0" fmla="*/ 9653 h 18964"/>
                <a:gd name="connsiteX1" fmla="*/ 9763 w 18951"/>
                <a:gd name="connsiteY1" fmla="*/ 88 h 18964"/>
                <a:gd name="connsiteX2" fmla="*/ 205 w 18951"/>
                <a:gd name="connsiteY2" fmla="*/ 9488 h 18964"/>
                <a:gd name="connsiteX3" fmla="*/ 9598 w 18951"/>
                <a:gd name="connsiteY3" fmla="*/ 19053 h 18964"/>
                <a:gd name="connsiteX4" fmla="*/ 19156 w 18951"/>
                <a:gd name="connsiteY4" fmla="*/ 9653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156" y="9653"/>
                  </a:moveTo>
                  <a:cubicBezTo>
                    <a:pt x="19156" y="3716"/>
                    <a:pt x="14212" y="88"/>
                    <a:pt x="9763" y="88"/>
                  </a:cubicBezTo>
                  <a:cubicBezTo>
                    <a:pt x="4325" y="88"/>
                    <a:pt x="205" y="4540"/>
                    <a:pt x="205" y="9488"/>
                  </a:cubicBezTo>
                  <a:cubicBezTo>
                    <a:pt x="205" y="15424"/>
                    <a:pt x="5149" y="19053"/>
                    <a:pt x="9598" y="19053"/>
                  </a:cubicBezTo>
                  <a:cubicBezTo>
                    <a:pt x="15036" y="19053"/>
                    <a:pt x="19156" y="14600"/>
                    <a:pt x="19156" y="9653"/>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Freeform: Shape 37">
              <a:extLst>
                <a:ext uri="{FF2B5EF4-FFF2-40B4-BE49-F238E27FC236}">
                  <a16:creationId xmlns:a16="http://schemas.microsoft.com/office/drawing/2014/main" id="{E1547268-A75B-DEAB-71CB-DD843EA02302}"/>
                </a:ext>
              </a:extLst>
            </p:cNvPr>
            <p:cNvSpPr/>
            <p:nvPr>
              <p:custDataLst>
                <p:tags r:id="rId55"/>
              </p:custDataLst>
            </p:nvPr>
          </p:nvSpPr>
          <p:spPr>
            <a:xfrm>
              <a:off x="5372550" y="3947191"/>
              <a:ext cx="79927" cy="108512"/>
            </a:xfrm>
            <a:custGeom>
              <a:avLst/>
              <a:gdLst>
                <a:gd name="connsiteX0" fmla="*/ 33332 w 79927"/>
                <a:gd name="connsiteY0" fmla="*/ 108600 h 108512"/>
                <a:gd name="connsiteX1" fmla="*/ 40418 w 79927"/>
                <a:gd name="connsiteY1" fmla="*/ 103157 h 108512"/>
                <a:gd name="connsiteX2" fmla="*/ 33332 w 79927"/>
                <a:gd name="connsiteY2" fmla="*/ 97715 h 108512"/>
                <a:gd name="connsiteX3" fmla="*/ 26575 w 79927"/>
                <a:gd name="connsiteY3" fmla="*/ 97715 h 108512"/>
                <a:gd name="connsiteX4" fmla="*/ 26575 w 79927"/>
                <a:gd name="connsiteY4" fmla="*/ 65063 h 108512"/>
                <a:gd name="connsiteX5" fmla="*/ 45362 w 79927"/>
                <a:gd name="connsiteY5" fmla="*/ 72814 h 108512"/>
                <a:gd name="connsiteX6" fmla="*/ 80135 w 79927"/>
                <a:gd name="connsiteY6" fmla="*/ 36368 h 108512"/>
                <a:gd name="connsiteX7" fmla="*/ 47010 w 79927"/>
                <a:gd name="connsiteY7" fmla="*/ 87 h 108512"/>
                <a:gd name="connsiteX8" fmla="*/ 26575 w 79927"/>
                <a:gd name="connsiteY8" fmla="*/ 7509 h 108512"/>
                <a:gd name="connsiteX9" fmla="*/ 19489 w 79927"/>
                <a:gd name="connsiteY9" fmla="*/ 912 h 108512"/>
                <a:gd name="connsiteX10" fmla="*/ 7294 w 79927"/>
                <a:gd name="connsiteY10" fmla="*/ 912 h 108512"/>
                <a:gd name="connsiteX11" fmla="*/ 207 w 79927"/>
                <a:gd name="connsiteY11" fmla="*/ 6354 h 108512"/>
                <a:gd name="connsiteX12" fmla="*/ 7294 w 79927"/>
                <a:gd name="connsiteY12" fmla="*/ 11796 h 108512"/>
                <a:gd name="connsiteX13" fmla="*/ 14050 w 79927"/>
                <a:gd name="connsiteY13" fmla="*/ 11796 h 108512"/>
                <a:gd name="connsiteX14" fmla="*/ 14050 w 79927"/>
                <a:gd name="connsiteY14" fmla="*/ 97715 h 108512"/>
                <a:gd name="connsiteX15" fmla="*/ 7294 w 79927"/>
                <a:gd name="connsiteY15" fmla="*/ 97715 h 108512"/>
                <a:gd name="connsiteX16" fmla="*/ 207 w 79927"/>
                <a:gd name="connsiteY16" fmla="*/ 103157 h 108512"/>
                <a:gd name="connsiteX17" fmla="*/ 7294 w 79927"/>
                <a:gd name="connsiteY17" fmla="*/ 108600 h 108512"/>
                <a:gd name="connsiteX18" fmla="*/ 33332 w 79927"/>
                <a:gd name="connsiteY18" fmla="*/ 108600 h 108512"/>
                <a:gd name="connsiteX19" fmla="*/ 26575 w 79927"/>
                <a:gd name="connsiteY19" fmla="*/ 28617 h 108512"/>
                <a:gd name="connsiteX20" fmla="*/ 46351 w 79927"/>
                <a:gd name="connsiteY20" fmla="*/ 10972 h 108512"/>
                <a:gd name="connsiteX21" fmla="*/ 67610 w 79927"/>
                <a:gd name="connsiteY21" fmla="*/ 36368 h 108512"/>
                <a:gd name="connsiteX22" fmla="*/ 44868 w 79927"/>
                <a:gd name="connsiteY22" fmla="*/ 61929 h 108512"/>
                <a:gd name="connsiteX23" fmla="*/ 26575 w 79927"/>
                <a:gd name="connsiteY23" fmla="*/ 39996 h 108512"/>
                <a:gd name="connsiteX24" fmla="*/ 26575 w 79927"/>
                <a:gd name="connsiteY24" fmla="*/ 28617 h 1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7" h="108512">
                  <a:moveTo>
                    <a:pt x="33332" y="108600"/>
                  </a:moveTo>
                  <a:cubicBezTo>
                    <a:pt x="35969" y="108600"/>
                    <a:pt x="40418" y="108600"/>
                    <a:pt x="40418" y="103157"/>
                  </a:cubicBezTo>
                  <a:cubicBezTo>
                    <a:pt x="40418" y="97715"/>
                    <a:pt x="35969" y="97715"/>
                    <a:pt x="33332" y="97715"/>
                  </a:cubicBezTo>
                  <a:lnTo>
                    <a:pt x="26575" y="97715"/>
                  </a:lnTo>
                  <a:lnTo>
                    <a:pt x="26575" y="65063"/>
                  </a:lnTo>
                  <a:cubicBezTo>
                    <a:pt x="31684" y="70010"/>
                    <a:pt x="38111" y="72814"/>
                    <a:pt x="45362" y="72814"/>
                  </a:cubicBezTo>
                  <a:cubicBezTo>
                    <a:pt x="63655" y="72814"/>
                    <a:pt x="80135" y="57312"/>
                    <a:pt x="80135" y="36368"/>
                  </a:cubicBezTo>
                  <a:cubicBezTo>
                    <a:pt x="80135" y="16414"/>
                    <a:pt x="65468" y="87"/>
                    <a:pt x="47010" y="87"/>
                  </a:cubicBezTo>
                  <a:cubicBezTo>
                    <a:pt x="39265" y="87"/>
                    <a:pt x="32508" y="2891"/>
                    <a:pt x="26575" y="7509"/>
                  </a:cubicBezTo>
                  <a:cubicBezTo>
                    <a:pt x="26575" y="912"/>
                    <a:pt x="22950" y="912"/>
                    <a:pt x="19489" y="912"/>
                  </a:cubicBezTo>
                  <a:lnTo>
                    <a:pt x="7294" y="912"/>
                  </a:lnTo>
                  <a:cubicBezTo>
                    <a:pt x="4657" y="912"/>
                    <a:pt x="207" y="912"/>
                    <a:pt x="207" y="6354"/>
                  </a:cubicBezTo>
                  <a:cubicBezTo>
                    <a:pt x="207" y="11796"/>
                    <a:pt x="4657" y="11796"/>
                    <a:pt x="7294" y="11796"/>
                  </a:cubicBezTo>
                  <a:lnTo>
                    <a:pt x="14050" y="11796"/>
                  </a:lnTo>
                  <a:lnTo>
                    <a:pt x="14050" y="97715"/>
                  </a:lnTo>
                  <a:lnTo>
                    <a:pt x="7294" y="97715"/>
                  </a:lnTo>
                  <a:cubicBezTo>
                    <a:pt x="4657" y="97715"/>
                    <a:pt x="207" y="97715"/>
                    <a:pt x="207" y="103157"/>
                  </a:cubicBezTo>
                  <a:cubicBezTo>
                    <a:pt x="207" y="108600"/>
                    <a:pt x="4657" y="108600"/>
                    <a:pt x="7294" y="108600"/>
                  </a:cubicBezTo>
                  <a:lnTo>
                    <a:pt x="33332" y="108600"/>
                  </a:lnTo>
                  <a:close/>
                  <a:moveTo>
                    <a:pt x="26575" y="28617"/>
                  </a:moveTo>
                  <a:cubicBezTo>
                    <a:pt x="26575" y="19052"/>
                    <a:pt x="36298" y="10972"/>
                    <a:pt x="46351" y="10972"/>
                  </a:cubicBezTo>
                  <a:cubicBezTo>
                    <a:pt x="57887" y="10972"/>
                    <a:pt x="67610" y="22186"/>
                    <a:pt x="67610" y="36368"/>
                  </a:cubicBezTo>
                  <a:cubicBezTo>
                    <a:pt x="67610" y="51375"/>
                    <a:pt x="56404" y="61929"/>
                    <a:pt x="44868" y="61929"/>
                  </a:cubicBezTo>
                  <a:cubicBezTo>
                    <a:pt x="32673" y="61929"/>
                    <a:pt x="26575" y="48242"/>
                    <a:pt x="26575" y="39996"/>
                  </a:cubicBezTo>
                  <a:lnTo>
                    <a:pt x="26575" y="2861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9" name="Freeform: Shape 38">
              <a:extLst>
                <a:ext uri="{FF2B5EF4-FFF2-40B4-BE49-F238E27FC236}">
                  <a16:creationId xmlns:a16="http://schemas.microsoft.com/office/drawing/2014/main" id="{40744F36-EFBF-21F9-C64A-7EFD68B35A3C}"/>
                </a:ext>
              </a:extLst>
            </p:cNvPr>
            <p:cNvSpPr/>
            <p:nvPr>
              <p:custDataLst>
                <p:tags r:id="rId56"/>
              </p:custDataLst>
            </p:nvPr>
          </p:nvSpPr>
          <p:spPr>
            <a:xfrm>
              <a:off x="5460642" y="3970680"/>
              <a:ext cx="58032" cy="71972"/>
            </a:xfrm>
            <a:custGeom>
              <a:avLst/>
              <a:gdLst>
                <a:gd name="connsiteX0" fmla="*/ 32700 w 58032"/>
                <a:gd name="connsiteY0" fmla="*/ 42495 h 71972"/>
                <a:gd name="connsiteX1" fmla="*/ 32582 w 58032"/>
                <a:gd name="connsiteY1" fmla="*/ 42259 h 71972"/>
                <a:gd name="connsiteX2" fmla="*/ 46707 w 58032"/>
                <a:gd name="connsiteY2" fmla="*/ 29066 h 71972"/>
                <a:gd name="connsiteX3" fmla="*/ 50592 w 58032"/>
                <a:gd name="connsiteY3" fmla="*/ 29066 h 71972"/>
                <a:gd name="connsiteX4" fmla="*/ 55654 w 58032"/>
                <a:gd name="connsiteY4" fmla="*/ 25179 h 71972"/>
                <a:gd name="connsiteX5" fmla="*/ 50592 w 58032"/>
                <a:gd name="connsiteY5" fmla="*/ 21292 h 71972"/>
                <a:gd name="connsiteX6" fmla="*/ 32582 w 58032"/>
                <a:gd name="connsiteY6" fmla="*/ 21292 h 71972"/>
                <a:gd name="connsiteX7" fmla="*/ 27520 w 58032"/>
                <a:gd name="connsiteY7" fmla="*/ 25179 h 71972"/>
                <a:gd name="connsiteX8" fmla="*/ 32582 w 58032"/>
                <a:gd name="connsiteY8" fmla="*/ 29066 h 71972"/>
                <a:gd name="connsiteX9" fmla="*/ 35878 w 58032"/>
                <a:gd name="connsiteY9" fmla="*/ 29066 h 71972"/>
                <a:gd name="connsiteX10" fmla="*/ 17985 w 58032"/>
                <a:gd name="connsiteY10" fmla="*/ 45675 h 71972"/>
                <a:gd name="connsiteX11" fmla="*/ 17985 w 58032"/>
                <a:gd name="connsiteY11" fmla="*/ 5154 h 71972"/>
                <a:gd name="connsiteX12" fmla="*/ 12924 w 58032"/>
                <a:gd name="connsiteY12" fmla="*/ 89 h 71972"/>
                <a:gd name="connsiteX13" fmla="*/ 5390 w 58032"/>
                <a:gd name="connsiteY13" fmla="*/ 89 h 71972"/>
                <a:gd name="connsiteX14" fmla="*/ 211 w 58032"/>
                <a:gd name="connsiteY14" fmla="*/ 3976 h 71972"/>
                <a:gd name="connsiteX15" fmla="*/ 5390 w 58032"/>
                <a:gd name="connsiteY15" fmla="*/ 7863 h 71972"/>
                <a:gd name="connsiteX16" fmla="*/ 10687 w 58032"/>
                <a:gd name="connsiteY16" fmla="*/ 7863 h 71972"/>
                <a:gd name="connsiteX17" fmla="*/ 10687 w 58032"/>
                <a:gd name="connsiteY17" fmla="*/ 64287 h 71972"/>
                <a:gd name="connsiteX18" fmla="*/ 5390 w 58032"/>
                <a:gd name="connsiteY18" fmla="*/ 64287 h 71972"/>
                <a:gd name="connsiteX19" fmla="*/ 211 w 58032"/>
                <a:gd name="connsiteY19" fmla="*/ 68174 h 71972"/>
                <a:gd name="connsiteX20" fmla="*/ 5390 w 58032"/>
                <a:gd name="connsiteY20" fmla="*/ 72061 h 71972"/>
                <a:gd name="connsiteX21" fmla="*/ 23282 w 58032"/>
                <a:gd name="connsiteY21" fmla="*/ 72061 h 71972"/>
                <a:gd name="connsiteX22" fmla="*/ 28462 w 58032"/>
                <a:gd name="connsiteY22" fmla="*/ 68174 h 71972"/>
                <a:gd name="connsiteX23" fmla="*/ 23282 w 58032"/>
                <a:gd name="connsiteY23" fmla="*/ 64287 h 71972"/>
                <a:gd name="connsiteX24" fmla="*/ 17985 w 58032"/>
                <a:gd name="connsiteY24" fmla="*/ 64287 h 71972"/>
                <a:gd name="connsiteX25" fmla="*/ 17985 w 58032"/>
                <a:gd name="connsiteY25" fmla="*/ 55688 h 71972"/>
                <a:gd name="connsiteX26" fmla="*/ 27167 w 58032"/>
                <a:gd name="connsiteY26" fmla="*/ 47206 h 71972"/>
                <a:gd name="connsiteX27" fmla="*/ 40469 w 58032"/>
                <a:gd name="connsiteY27" fmla="*/ 64287 h 71972"/>
                <a:gd name="connsiteX28" fmla="*/ 34230 w 58032"/>
                <a:gd name="connsiteY28" fmla="*/ 68174 h 71972"/>
                <a:gd name="connsiteX29" fmla="*/ 39409 w 58032"/>
                <a:gd name="connsiteY29" fmla="*/ 72061 h 71972"/>
                <a:gd name="connsiteX30" fmla="*/ 53182 w 58032"/>
                <a:gd name="connsiteY30" fmla="*/ 72061 h 71972"/>
                <a:gd name="connsiteX31" fmla="*/ 58243 w 58032"/>
                <a:gd name="connsiteY31" fmla="*/ 68174 h 71972"/>
                <a:gd name="connsiteX32" fmla="*/ 53182 w 58032"/>
                <a:gd name="connsiteY32" fmla="*/ 64287 h 71972"/>
                <a:gd name="connsiteX33" fmla="*/ 49768 w 58032"/>
                <a:gd name="connsiteY33" fmla="*/ 64287 h 71972"/>
                <a:gd name="connsiteX34" fmla="*/ 32700 w 58032"/>
                <a:gd name="connsiteY34" fmla="*/ 42495 h 7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032" h="71972">
                  <a:moveTo>
                    <a:pt x="32700" y="42495"/>
                  </a:moveTo>
                  <a:lnTo>
                    <a:pt x="32582" y="42259"/>
                  </a:lnTo>
                  <a:lnTo>
                    <a:pt x="46707" y="29066"/>
                  </a:lnTo>
                  <a:lnTo>
                    <a:pt x="50592" y="29066"/>
                  </a:lnTo>
                  <a:cubicBezTo>
                    <a:pt x="52475" y="29066"/>
                    <a:pt x="55654" y="29066"/>
                    <a:pt x="55654" y="25179"/>
                  </a:cubicBezTo>
                  <a:cubicBezTo>
                    <a:pt x="55654" y="21292"/>
                    <a:pt x="52475" y="21292"/>
                    <a:pt x="50592" y="21292"/>
                  </a:cubicBezTo>
                  <a:lnTo>
                    <a:pt x="32582" y="21292"/>
                  </a:lnTo>
                  <a:cubicBezTo>
                    <a:pt x="30698" y="21292"/>
                    <a:pt x="27520" y="21292"/>
                    <a:pt x="27520" y="25179"/>
                  </a:cubicBezTo>
                  <a:cubicBezTo>
                    <a:pt x="27520" y="29066"/>
                    <a:pt x="30698" y="29066"/>
                    <a:pt x="32582" y="29066"/>
                  </a:cubicBezTo>
                  <a:lnTo>
                    <a:pt x="35878" y="29066"/>
                  </a:lnTo>
                  <a:lnTo>
                    <a:pt x="17985" y="45675"/>
                  </a:lnTo>
                  <a:lnTo>
                    <a:pt x="17985" y="5154"/>
                  </a:lnTo>
                  <a:cubicBezTo>
                    <a:pt x="17985" y="1149"/>
                    <a:pt x="16808" y="89"/>
                    <a:pt x="12924" y="89"/>
                  </a:cubicBezTo>
                  <a:lnTo>
                    <a:pt x="5390" y="89"/>
                  </a:lnTo>
                  <a:cubicBezTo>
                    <a:pt x="3624" y="89"/>
                    <a:pt x="211" y="89"/>
                    <a:pt x="211" y="3976"/>
                  </a:cubicBezTo>
                  <a:cubicBezTo>
                    <a:pt x="211" y="7863"/>
                    <a:pt x="3742" y="7863"/>
                    <a:pt x="5390" y="7863"/>
                  </a:cubicBezTo>
                  <a:lnTo>
                    <a:pt x="10687" y="7863"/>
                  </a:lnTo>
                  <a:lnTo>
                    <a:pt x="10687" y="64287"/>
                  </a:lnTo>
                  <a:lnTo>
                    <a:pt x="5390" y="64287"/>
                  </a:lnTo>
                  <a:cubicBezTo>
                    <a:pt x="3624" y="64287"/>
                    <a:pt x="211" y="64287"/>
                    <a:pt x="211" y="68174"/>
                  </a:cubicBezTo>
                  <a:cubicBezTo>
                    <a:pt x="211" y="72061"/>
                    <a:pt x="3742" y="72061"/>
                    <a:pt x="5390" y="72061"/>
                  </a:cubicBezTo>
                  <a:lnTo>
                    <a:pt x="23282" y="72061"/>
                  </a:lnTo>
                  <a:cubicBezTo>
                    <a:pt x="25048" y="72061"/>
                    <a:pt x="28462" y="72061"/>
                    <a:pt x="28462" y="68174"/>
                  </a:cubicBezTo>
                  <a:cubicBezTo>
                    <a:pt x="28462" y="64287"/>
                    <a:pt x="24930" y="64287"/>
                    <a:pt x="23282" y="64287"/>
                  </a:cubicBezTo>
                  <a:lnTo>
                    <a:pt x="17985" y="64287"/>
                  </a:lnTo>
                  <a:lnTo>
                    <a:pt x="17985" y="55688"/>
                  </a:lnTo>
                  <a:lnTo>
                    <a:pt x="27167" y="47206"/>
                  </a:lnTo>
                  <a:lnTo>
                    <a:pt x="40469" y="64287"/>
                  </a:lnTo>
                  <a:cubicBezTo>
                    <a:pt x="37408" y="64287"/>
                    <a:pt x="34230" y="64287"/>
                    <a:pt x="34230" y="68174"/>
                  </a:cubicBezTo>
                  <a:cubicBezTo>
                    <a:pt x="34230" y="72061"/>
                    <a:pt x="37761" y="72061"/>
                    <a:pt x="39409" y="72061"/>
                  </a:cubicBezTo>
                  <a:lnTo>
                    <a:pt x="53182" y="72061"/>
                  </a:lnTo>
                  <a:cubicBezTo>
                    <a:pt x="55065" y="72061"/>
                    <a:pt x="58243" y="72061"/>
                    <a:pt x="58243" y="68174"/>
                  </a:cubicBezTo>
                  <a:cubicBezTo>
                    <a:pt x="58243" y="64287"/>
                    <a:pt x="55065" y="64287"/>
                    <a:pt x="53182" y="64287"/>
                  </a:cubicBezTo>
                  <a:lnTo>
                    <a:pt x="49768" y="64287"/>
                  </a:lnTo>
                  <a:lnTo>
                    <a:pt x="32700" y="4249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Freeform: Shape 39">
              <a:extLst>
                <a:ext uri="{FF2B5EF4-FFF2-40B4-BE49-F238E27FC236}">
                  <a16:creationId xmlns:a16="http://schemas.microsoft.com/office/drawing/2014/main" id="{E45EEFC9-F8FD-A4C0-F860-E410F86955BB}"/>
                </a:ext>
              </a:extLst>
            </p:cNvPr>
            <p:cNvSpPr/>
            <p:nvPr>
              <p:custDataLst>
                <p:tags r:id="rId57"/>
              </p:custDataLst>
            </p:nvPr>
          </p:nvSpPr>
          <p:spPr>
            <a:xfrm>
              <a:off x="5611618" y="3771725"/>
              <a:ext cx="9417" cy="235588"/>
            </a:xfrm>
            <a:custGeom>
              <a:avLst/>
              <a:gdLst>
                <a:gd name="connsiteX0" fmla="*/ 9633 w 9417"/>
                <a:gd name="connsiteY0" fmla="*/ 8566 h 235588"/>
                <a:gd name="connsiteX1" fmla="*/ 4924 w 9417"/>
                <a:gd name="connsiteY1" fmla="*/ 85 h 235588"/>
                <a:gd name="connsiteX2" fmla="*/ 216 w 9417"/>
                <a:gd name="connsiteY2" fmla="*/ 8566 h 235588"/>
                <a:gd name="connsiteX3" fmla="*/ 216 w 9417"/>
                <a:gd name="connsiteY3" fmla="*/ 227192 h 235588"/>
                <a:gd name="connsiteX4" fmla="*/ 4924 w 9417"/>
                <a:gd name="connsiteY4" fmla="*/ 235673 h 235588"/>
                <a:gd name="connsiteX5" fmla="*/ 9633 w 9417"/>
                <a:gd name="connsiteY5" fmla="*/ 227192 h 235588"/>
                <a:gd name="connsiteX6" fmla="*/ 9633 w 9417"/>
                <a:gd name="connsiteY6" fmla="*/ 8566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633" y="8566"/>
                  </a:moveTo>
                  <a:cubicBezTo>
                    <a:pt x="9633" y="4325"/>
                    <a:pt x="9633" y="85"/>
                    <a:pt x="4924" y="85"/>
                  </a:cubicBezTo>
                  <a:cubicBezTo>
                    <a:pt x="216" y="85"/>
                    <a:pt x="216" y="4325"/>
                    <a:pt x="216" y="8566"/>
                  </a:cubicBezTo>
                  <a:lnTo>
                    <a:pt x="216" y="227192"/>
                  </a:lnTo>
                  <a:cubicBezTo>
                    <a:pt x="216" y="231433"/>
                    <a:pt x="216" y="235673"/>
                    <a:pt x="4924" y="235673"/>
                  </a:cubicBezTo>
                  <a:cubicBezTo>
                    <a:pt x="9633" y="235673"/>
                    <a:pt x="9633" y="231433"/>
                    <a:pt x="9633" y="227192"/>
                  </a:cubicBezTo>
                  <a:lnTo>
                    <a:pt x="9633" y="856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1" name="Freeform: Shape 40">
              <a:extLst>
                <a:ext uri="{FF2B5EF4-FFF2-40B4-BE49-F238E27FC236}">
                  <a16:creationId xmlns:a16="http://schemas.microsoft.com/office/drawing/2014/main" id="{103E8B18-589C-BD3C-0732-CB004F280C65}"/>
                </a:ext>
              </a:extLst>
            </p:cNvPr>
            <p:cNvSpPr/>
            <p:nvPr>
              <p:custDataLst>
                <p:tags r:id="rId58"/>
              </p:custDataLst>
            </p:nvPr>
          </p:nvSpPr>
          <p:spPr>
            <a:xfrm>
              <a:off x="5641466" y="3844287"/>
              <a:ext cx="122892" cy="149834"/>
            </a:xfrm>
            <a:custGeom>
              <a:avLst/>
              <a:gdLst>
                <a:gd name="connsiteX0" fmla="*/ 18347 w 122892"/>
                <a:gd name="connsiteY0" fmla="*/ 132957 h 149834"/>
                <a:gd name="connsiteX1" fmla="*/ 5633 w 122892"/>
                <a:gd name="connsiteY1" fmla="*/ 142616 h 149834"/>
                <a:gd name="connsiteX2" fmla="*/ 219 w 122892"/>
                <a:gd name="connsiteY2" fmla="*/ 147092 h 149834"/>
                <a:gd name="connsiteX3" fmla="*/ 3279 w 122892"/>
                <a:gd name="connsiteY3" fmla="*/ 149919 h 149834"/>
                <a:gd name="connsiteX4" fmla="*/ 23055 w 122892"/>
                <a:gd name="connsiteY4" fmla="*/ 149212 h 149834"/>
                <a:gd name="connsiteX5" fmla="*/ 46362 w 122892"/>
                <a:gd name="connsiteY5" fmla="*/ 149919 h 149834"/>
                <a:gd name="connsiteX6" fmla="*/ 50600 w 122892"/>
                <a:gd name="connsiteY6" fmla="*/ 145207 h 149834"/>
                <a:gd name="connsiteX7" fmla="*/ 44950 w 122892"/>
                <a:gd name="connsiteY7" fmla="*/ 142616 h 149834"/>
                <a:gd name="connsiteX8" fmla="*/ 33178 w 122892"/>
                <a:gd name="connsiteY8" fmla="*/ 138846 h 149834"/>
                <a:gd name="connsiteX9" fmla="*/ 44714 w 122892"/>
                <a:gd name="connsiteY9" fmla="*/ 91729 h 149834"/>
                <a:gd name="connsiteX10" fmla="*/ 66374 w 122892"/>
                <a:gd name="connsiteY10" fmla="*/ 106806 h 149834"/>
                <a:gd name="connsiteX11" fmla="*/ 123111 w 122892"/>
                <a:gd name="connsiteY11" fmla="*/ 37779 h 149834"/>
                <a:gd name="connsiteX12" fmla="*/ 91800 w 122892"/>
                <a:gd name="connsiteY12" fmla="*/ 85 h 149834"/>
                <a:gd name="connsiteX13" fmla="*/ 60959 w 122892"/>
                <a:gd name="connsiteY13" fmla="*/ 17754 h 149834"/>
                <a:gd name="connsiteX14" fmla="*/ 39770 w 122892"/>
                <a:gd name="connsiteY14" fmla="*/ 85 h 149834"/>
                <a:gd name="connsiteX15" fmla="*/ 22349 w 122892"/>
                <a:gd name="connsiteY15" fmla="*/ 13513 h 149834"/>
                <a:gd name="connsiteX16" fmla="*/ 15051 w 122892"/>
                <a:gd name="connsiteY16" fmla="*/ 36365 h 149834"/>
                <a:gd name="connsiteX17" fmla="*/ 17876 w 122892"/>
                <a:gd name="connsiteY17" fmla="*/ 38721 h 149834"/>
                <a:gd name="connsiteX18" fmla="*/ 21878 w 122892"/>
                <a:gd name="connsiteY18" fmla="*/ 33303 h 149834"/>
                <a:gd name="connsiteX19" fmla="*/ 39064 w 122892"/>
                <a:gd name="connsiteY19" fmla="*/ 5268 h 149834"/>
                <a:gd name="connsiteX20" fmla="*/ 46362 w 122892"/>
                <a:gd name="connsiteY20" fmla="*/ 16105 h 149834"/>
                <a:gd name="connsiteX21" fmla="*/ 44714 w 122892"/>
                <a:gd name="connsiteY21" fmla="*/ 28120 h 149834"/>
                <a:gd name="connsiteX22" fmla="*/ 18347 w 122892"/>
                <a:gd name="connsiteY22" fmla="*/ 132957 h 149834"/>
                <a:gd name="connsiteX23" fmla="*/ 59782 w 122892"/>
                <a:gd name="connsiteY23" fmla="*/ 30711 h 149834"/>
                <a:gd name="connsiteX24" fmla="*/ 72024 w 122892"/>
                <a:gd name="connsiteY24" fmla="*/ 14220 h 149834"/>
                <a:gd name="connsiteX25" fmla="*/ 91093 w 122892"/>
                <a:gd name="connsiteY25" fmla="*/ 5268 h 149834"/>
                <a:gd name="connsiteX26" fmla="*/ 106161 w 122892"/>
                <a:gd name="connsiteY26" fmla="*/ 27413 h 149834"/>
                <a:gd name="connsiteX27" fmla="*/ 94154 w 122892"/>
                <a:gd name="connsiteY27" fmla="*/ 77358 h 149834"/>
                <a:gd name="connsiteX28" fmla="*/ 66138 w 122892"/>
                <a:gd name="connsiteY28" fmla="*/ 101623 h 149834"/>
                <a:gd name="connsiteX29" fmla="*/ 47539 w 122892"/>
                <a:gd name="connsiteY29" fmla="*/ 80656 h 149834"/>
                <a:gd name="connsiteX30" fmla="*/ 48246 w 122892"/>
                <a:gd name="connsiteY30" fmla="*/ 76887 h 149834"/>
                <a:gd name="connsiteX31" fmla="*/ 59782 w 122892"/>
                <a:gd name="connsiteY31" fmla="*/ 30711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347" y="132957"/>
                  </a:moveTo>
                  <a:cubicBezTo>
                    <a:pt x="16463" y="140967"/>
                    <a:pt x="15992" y="142616"/>
                    <a:pt x="5633" y="142616"/>
                  </a:cubicBezTo>
                  <a:cubicBezTo>
                    <a:pt x="2808" y="142616"/>
                    <a:pt x="219" y="142616"/>
                    <a:pt x="219" y="147092"/>
                  </a:cubicBezTo>
                  <a:cubicBezTo>
                    <a:pt x="219" y="148977"/>
                    <a:pt x="1396" y="149919"/>
                    <a:pt x="3279" y="149919"/>
                  </a:cubicBezTo>
                  <a:cubicBezTo>
                    <a:pt x="9636" y="149919"/>
                    <a:pt x="16463" y="149212"/>
                    <a:pt x="23055" y="149212"/>
                  </a:cubicBezTo>
                  <a:cubicBezTo>
                    <a:pt x="30824" y="149212"/>
                    <a:pt x="38829" y="149919"/>
                    <a:pt x="46362" y="149919"/>
                  </a:cubicBezTo>
                  <a:cubicBezTo>
                    <a:pt x="47539" y="149919"/>
                    <a:pt x="50600" y="149919"/>
                    <a:pt x="50600" y="145207"/>
                  </a:cubicBezTo>
                  <a:cubicBezTo>
                    <a:pt x="50600" y="142616"/>
                    <a:pt x="48246" y="142616"/>
                    <a:pt x="44950" y="142616"/>
                  </a:cubicBezTo>
                  <a:cubicBezTo>
                    <a:pt x="33178" y="142616"/>
                    <a:pt x="33178" y="140967"/>
                    <a:pt x="33178" y="138846"/>
                  </a:cubicBezTo>
                  <a:cubicBezTo>
                    <a:pt x="33178" y="136019"/>
                    <a:pt x="43066" y="97618"/>
                    <a:pt x="44714" y="91729"/>
                  </a:cubicBezTo>
                  <a:cubicBezTo>
                    <a:pt x="47775" y="98561"/>
                    <a:pt x="54367" y="106806"/>
                    <a:pt x="66374" y="106806"/>
                  </a:cubicBezTo>
                  <a:cubicBezTo>
                    <a:pt x="93683" y="106806"/>
                    <a:pt x="123111" y="72410"/>
                    <a:pt x="123111" y="37779"/>
                  </a:cubicBezTo>
                  <a:cubicBezTo>
                    <a:pt x="123111" y="15634"/>
                    <a:pt x="109692" y="85"/>
                    <a:pt x="91800" y="85"/>
                  </a:cubicBezTo>
                  <a:cubicBezTo>
                    <a:pt x="80028" y="85"/>
                    <a:pt x="68728" y="8566"/>
                    <a:pt x="60959" y="17754"/>
                  </a:cubicBezTo>
                  <a:cubicBezTo>
                    <a:pt x="58604" y="5032"/>
                    <a:pt x="48481" y="85"/>
                    <a:pt x="39770" y="85"/>
                  </a:cubicBezTo>
                  <a:cubicBezTo>
                    <a:pt x="28941" y="85"/>
                    <a:pt x="24468" y="9273"/>
                    <a:pt x="22349" y="13513"/>
                  </a:cubicBezTo>
                  <a:cubicBezTo>
                    <a:pt x="18111" y="21523"/>
                    <a:pt x="15051" y="35659"/>
                    <a:pt x="15051" y="36365"/>
                  </a:cubicBezTo>
                  <a:cubicBezTo>
                    <a:pt x="15051" y="38721"/>
                    <a:pt x="17405" y="38721"/>
                    <a:pt x="17876" y="38721"/>
                  </a:cubicBezTo>
                  <a:cubicBezTo>
                    <a:pt x="20230" y="38721"/>
                    <a:pt x="20465" y="38486"/>
                    <a:pt x="21878" y="33303"/>
                  </a:cubicBezTo>
                  <a:cubicBezTo>
                    <a:pt x="25880" y="16576"/>
                    <a:pt x="30589" y="5268"/>
                    <a:pt x="39064" y="5268"/>
                  </a:cubicBezTo>
                  <a:cubicBezTo>
                    <a:pt x="43066" y="5268"/>
                    <a:pt x="46362" y="7152"/>
                    <a:pt x="46362" y="16105"/>
                  </a:cubicBezTo>
                  <a:cubicBezTo>
                    <a:pt x="46362" y="21523"/>
                    <a:pt x="45656" y="24115"/>
                    <a:pt x="44714" y="28120"/>
                  </a:cubicBezTo>
                  <a:lnTo>
                    <a:pt x="18347" y="132957"/>
                  </a:lnTo>
                  <a:close/>
                  <a:moveTo>
                    <a:pt x="59782" y="30711"/>
                  </a:moveTo>
                  <a:cubicBezTo>
                    <a:pt x="61430" y="24350"/>
                    <a:pt x="67786" y="17754"/>
                    <a:pt x="72024" y="14220"/>
                  </a:cubicBezTo>
                  <a:cubicBezTo>
                    <a:pt x="80264" y="6917"/>
                    <a:pt x="87091" y="5268"/>
                    <a:pt x="91093" y="5268"/>
                  </a:cubicBezTo>
                  <a:cubicBezTo>
                    <a:pt x="100510" y="5268"/>
                    <a:pt x="106161" y="13513"/>
                    <a:pt x="106161" y="27413"/>
                  </a:cubicBezTo>
                  <a:cubicBezTo>
                    <a:pt x="106161" y="41313"/>
                    <a:pt x="98392" y="68405"/>
                    <a:pt x="94154" y="77358"/>
                  </a:cubicBezTo>
                  <a:cubicBezTo>
                    <a:pt x="86149" y="93849"/>
                    <a:pt x="74849" y="101623"/>
                    <a:pt x="66138" y="101623"/>
                  </a:cubicBezTo>
                  <a:cubicBezTo>
                    <a:pt x="50600" y="101623"/>
                    <a:pt x="47539" y="82069"/>
                    <a:pt x="47539" y="80656"/>
                  </a:cubicBezTo>
                  <a:cubicBezTo>
                    <a:pt x="47539" y="80185"/>
                    <a:pt x="47539" y="79714"/>
                    <a:pt x="48246" y="76887"/>
                  </a:cubicBezTo>
                  <a:lnTo>
                    <a:pt x="59782" y="3071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Freeform: Shape 41">
              <a:extLst>
                <a:ext uri="{FF2B5EF4-FFF2-40B4-BE49-F238E27FC236}">
                  <a16:creationId xmlns:a16="http://schemas.microsoft.com/office/drawing/2014/main" id="{440F6FDB-DFDF-9B5C-2610-E45596607713}"/>
                </a:ext>
              </a:extLst>
            </p:cNvPr>
            <p:cNvSpPr/>
            <p:nvPr>
              <p:custDataLst>
                <p:tags r:id="rId59"/>
              </p:custDataLst>
            </p:nvPr>
          </p:nvSpPr>
          <p:spPr>
            <a:xfrm>
              <a:off x="5779808" y="3869306"/>
              <a:ext cx="81080" cy="116098"/>
            </a:xfrm>
            <a:custGeom>
              <a:avLst/>
              <a:gdLst>
                <a:gd name="connsiteX0" fmla="*/ 39446 w 81080"/>
                <a:gd name="connsiteY0" fmla="*/ 5034 h 116098"/>
                <a:gd name="connsiteX1" fmla="*/ 40105 w 81080"/>
                <a:gd name="connsiteY1" fmla="*/ 2395 h 116098"/>
                <a:gd name="connsiteX2" fmla="*/ 37468 w 81080"/>
                <a:gd name="connsiteY2" fmla="*/ 86 h 116098"/>
                <a:gd name="connsiteX3" fmla="*/ 16374 w 81080"/>
                <a:gd name="connsiteY3" fmla="*/ 1735 h 116098"/>
                <a:gd name="connsiteX4" fmla="*/ 12748 w 81080"/>
                <a:gd name="connsiteY4" fmla="*/ 5528 h 116098"/>
                <a:gd name="connsiteX5" fmla="*/ 17033 w 81080"/>
                <a:gd name="connsiteY5" fmla="*/ 7837 h 116098"/>
                <a:gd name="connsiteX6" fmla="*/ 24943 w 81080"/>
                <a:gd name="connsiteY6" fmla="*/ 10311 h 116098"/>
                <a:gd name="connsiteX7" fmla="*/ 24284 w 81080"/>
                <a:gd name="connsiteY7" fmla="*/ 13939 h 116098"/>
                <a:gd name="connsiteX8" fmla="*/ 1048 w 81080"/>
                <a:gd name="connsiteY8" fmla="*/ 107279 h 116098"/>
                <a:gd name="connsiteX9" fmla="*/ 224 w 81080"/>
                <a:gd name="connsiteY9" fmla="*/ 110907 h 116098"/>
                <a:gd name="connsiteX10" fmla="*/ 5827 w 81080"/>
                <a:gd name="connsiteY10" fmla="*/ 116184 h 116098"/>
                <a:gd name="connsiteX11" fmla="*/ 13408 w 81080"/>
                <a:gd name="connsiteY11" fmla="*/ 109258 h 116098"/>
                <a:gd name="connsiteX12" fmla="*/ 21483 w 81080"/>
                <a:gd name="connsiteY12" fmla="*/ 77265 h 116098"/>
                <a:gd name="connsiteX13" fmla="*/ 42577 w 81080"/>
                <a:gd name="connsiteY13" fmla="*/ 90788 h 116098"/>
                <a:gd name="connsiteX14" fmla="*/ 42247 w 81080"/>
                <a:gd name="connsiteY14" fmla="*/ 94086 h 116098"/>
                <a:gd name="connsiteX15" fmla="*/ 41588 w 81080"/>
                <a:gd name="connsiteY15" fmla="*/ 99198 h 116098"/>
                <a:gd name="connsiteX16" fmla="*/ 59057 w 81080"/>
                <a:gd name="connsiteY16" fmla="*/ 116184 h 116098"/>
                <a:gd name="connsiteX17" fmla="*/ 79986 w 81080"/>
                <a:gd name="connsiteY17" fmla="*/ 90953 h 116098"/>
                <a:gd name="connsiteX18" fmla="*/ 77349 w 81080"/>
                <a:gd name="connsiteY18" fmla="*/ 88809 h 116098"/>
                <a:gd name="connsiteX19" fmla="*/ 74053 w 81080"/>
                <a:gd name="connsiteY19" fmla="*/ 92767 h 116098"/>
                <a:gd name="connsiteX20" fmla="*/ 59551 w 81080"/>
                <a:gd name="connsiteY20" fmla="*/ 111567 h 116098"/>
                <a:gd name="connsiteX21" fmla="*/ 53783 w 81080"/>
                <a:gd name="connsiteY21" fmla="*/ 102991 h 116098"/>
                <a:gd name="connsiteX22" fmla="*/ 54772 w 81080"/>
                <a:gd name="connsiteY22" fmla="*/ 95570 h 116098"/>
                <a:gd name="connsiteX23" fmla="*/ 55596 w 81080"/>
                <a:gd name="connsiteY23" fmla="*/ 90458 h 116098"/>
                <a:gd name="connsiteX24" fmla="*/ 28899 w 81080"/>
                <a:gd name="connsiteY24" fmla="*/ 72977 h 116098"/>
                <a:gd name="connsiteX25" fmla="*/ 42577 w 81080"/>
                <a:gd name="connsiteY25" fmla="*/ 62093 h 116098"/>
                <a:gd name="connsiteX26" fmla="*/ 68450 w 81080"/>
                <a:gd name="connsiteY26" fmla="*/ 46426 h 116098"/>
                <a:gd name="connsiteX27" fmla="*/ 73889 w 81080"/>
                <a:gd name="connsiteY27" fmla="*/ 48570 h 116098"/>
                <a:gd name="connsiteX28" fmla="*/ 65319 w 81080"/>
                <a:gd name="connsiteY28" fmla="*/ 57805 h 116098"/>
                <a:gd name="connsiteX29" fmla="*/ 71911 w 81080"/>
                <a:gd name="connsiteY29" fmla="*/ 63907 h 116098"/>
                <a:gd name="connsiteX30" fmla="*/ 81305 w 81080"/>
                <a:gd name="connsiteY30" fmla="*/ 53353 h 116098"/>
                <a:gd name="connsiteX31" fmla="*/ 68615 w 81080"/>
                <a:gd name="connsiteY31" fmla="*/ 41809 h 116098"/>
                <a:gd name="connsiteX32" fmla="*/ 42247 w 81080"/>
                <a:gd name="connsiteY32" fmla="*/ 56321 h 116098"/>
                <a:gd name="connsiteX33" fmla="*/ 23131 w 81080"/>
                <a:gd name="connsiteY33" fmla="*/ 70833 h 116098"/>
                <a:gd name="connsiteX34" fmla="*/ 39446 w 81080"/>
                <a:gd name="connsiteY34" fmla="*/ 5034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0" h="116098">
                  <a:moveTo>
                    <a:pt x="39446" y="5034"/>
                  </a:moveTo>
                  <a:cubicBezTo>
                    <a:pt x="39611" y="4704"/>
                    <a:pt x="40105" y="2560"/>
                    <a:pt x="40105" y="2395"/>
                  </a:cubicBezTo>
                  <a:cubicBezTo>
                    <a:pt x="40105" y="1570"/>
                    <a:pt x="39446" y="86"/>
                    <a:pt x="37468" y="86"/>
                  </a:cubicBezTo>
                  <a:cubicBezTo>
                    <a:pt x="34172" y="86"/>
                    <a:pt x="20494" y="1405"/>
                    <a:pt x="16374" y="1735"/>
                  </a:cubicBezTo>
                  <a:cubicBezTo>
                    <a:pt x="15056" y="1900"/>
                    <a:pt x="12748" y="2065"/>
                    <a:pt x="12748" y="5528"/>
                  </a:cubicBezTo>
                  <a:cubicBezTo>
                    <a:pt x="12748" y="7837"/>
                    <a:pt x="15056" y="7837"/>
                    <a:pt x="17033" y="7837"/>
                  </a:cubicBezTo>
                  <a:cubicBezTo>
                    <a:pt x="24943" y="7837"/>
                    <a:pt x="24943" y="8991"/>
                    <a:pt x="24943" y="10311"/>
                  </a:cubicBezTo>
                  <a:cubicBezTo>
                    <a:pt x="24943" y="11465"/>
                    <a:pt x="24614" y="12455"/>
                    <a:pt x="24284" y="13939"/>
                  </a:cubicBezTo>
                  <a:lnTo>
                    <a:pt x="1048" y="107279"/>
                  </a:lnTo>
                  <a:cubicBezTo>
                    <a:pt x="224" y="110247"/>
                    <a:pt x="224" y="110577"/>
                    <a:pt x="224" y="110907"/>
                  </a:cubicBezTo>
                  <a:cubicBezTo>
                    <a:pt x="224" y="113381"/>
                    <a:pt x="2201" y="116184"/>
                    <a:pt x="5827" y="116184"/>
                  </a:cubicBezTo>
                  <a:cubicBezTo>
                    <a:pt x="10276" y="116184"/>
                    <a:pt x="12419" y="112886"/>
                    <a:pt x="13408" y="109258"/>
                  </a:cubicBezTo>
                  <a:cubicBezTo>
                    <a:pt x="13737" y="108598"/>
                    <a:pt x="20824" y="79574"/>
                    <a:pt x="21483" y="77265"/>
                  </a:cubicBezTo>
                  <a:cubicBezTo>
                    <a:pt x="33183" y="78419"/>
                    <a:pt x="42577" y="82212"/>
                    <a:pt x="42577" y="90788"/>
                  </a:cubicBezTo>
                  <a:cubicBezTo>
                    <a:pt x="42577" y="91612"/>
                    <a:pt x="42577" y="92437"/>
                    <a:pt x="42247" y="94086"/>
                  </a:cubicBezTo>
                  <a:cubicBezTo>
                    <a:pt x="41588" y="96560"/>
                    <a:pt x="41588" y="97384"/>
                    <a:pt x="41588" y="99198"/>
                  </a:cubicBezTo>
                  <a:cubicBezTo>
                    <a:pt x="41588" y="110907"/>
                    <a:pt x="51146" y="116184"/>
                    <a:pt x="59057" y="116184"/>
                  </a:cubicBezTo>
                  <a:cubicBezTo>
                    <a:pt x="75042" y="116184"/>
                    <a:pt x="79986" y="91118"/>
                    <a:pt x="79986" y="90953"/>
                  </a:cubicBezTo>
                  <a:cubicBezTo>
                    <a:pt x="79986" y="88809"/>
                    <a:pt x="77844" y="88809"/>
                    <a:pt x="77349" y="88809"/>
                  </a:cubicBezTo>
                  <a:cubicBezTo>
                    <a:pt x="75042" y="88809"/>
                    <a:pt x="74877" y="89633"/>
                    <a:pt x="74053" y="92767"/>
                  </a:cubicBezTo>
                  <a:cubicBezTo>
                    <a:pt x="72076" y="99858"/>
                    <a:pt x="67626" y="111567"/>
                    <a:pt x="59551" y="111567"/>
                  </a:cubicBezTo>
                  <a:cubicBezTo>
                    <a:pt x="55102" y="111567"/>
                    <a:pt x="53783" y="107444"/>
                    <a:pt x="53783" y="102991"/>
                  </a:cubicBezTo>
                  <a:cubicBezTo>
                    <a:pt x="53783" y="100188"/>
                    <a:pt x="53783" y="99858"/>
                    <a:pt x="54772" y="95570"/>
                  </a:cubicBezTo>
                  <a:cubicBezTo>
                    <a:pt x="54937" y="95075"/>
                    <a:pt x="55596" y="92272"/>
                    <a:pt x="55596" y="90458"/>
                  </a:cubicBezTo>
                  <a:cubicBezTo>
                    <a:pt x="55596" y="75781"/>
                    <a:pt x="35820" y="73472"/>
                    <a:pt x="28899" y="72977"/>
                  </a:cubicBezTo>
                  <a:cubicBezTo>
                    <a:pt x="33678" y="70009"/>
                    <a:pt x="39775" y="64567"/>
                    <a:pt x="42577" y="62093"/>
                  </a:cubicBezTo>
                  <a:cubicBezTo>
                    <a:pt x="50982" y="54177"/>
                    <a:pt x="59222" y="46426"/>
                    <a:pt x="68450" y="46426"/>
                  </a:cubicBezTo>
                  <a:cubicBezTo>
                    <a:pt x="70428" y="46426"/>
                    <a:pt x="72570" y="46921"/>
                    <a:pt x="73889" y="48570"/>
                  </a:cubicBezTo>
                  <a:cubicBezTo>
                    <a:pt x="66802" y="49725"/>
                    <a:pt x="65319" y="55332"/>
                    <a:pt x="65319" y="57805"/>
                  </a:cubicBezTo>
                  <a:cubicBezTo>
                    <a:pt x="65319" y="61433"/>
                    <a:pt x="68121" y="63907"/>
                    <a:pt x="71911" y="63907"/>
                  </a:cubicBezTo>
                  <a:cubicBezTo>
                    <a:pt x="76361" y="63907"/>
                    <a:pt x="81305" y="60279"/>
                    <a:pt x="81305" y="53353"/>
                  </a:cubicBezTo>
                  <a:cubicBezTo>
                    <a:pt x="81305" y="47911"/>
                    <a:pt x="77349" y="41809"/>
                    <a:pt x="68615" y="41809"/>
                  </a:cubicBezTo>
                  <a:cubicBezTo>
                    <a:pt x="59222" y="41809"/>
                    <a:pt x="50652" y="48570"/>
                    <a:pt x="42247" y="56321"/>
                  </a:cubicBezTo>
                  <a:cubicBezTo>
                    <a:pt x="35326" y="62918"/>
                    <a:pt x="29887" y="68030"/>
                    <a:pt x="23131" y="70833"/>
                  </a:cubicBezTo>
                  <a:lnTo>
                    <a:pt x="39446" y="503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3" name="Freeform: Shape 42">
              <a:extLst>
                <a:ext uri="{FF2B5EF4-FFF2-40B4-BE49-F238E27FC236}">
                  <a16:creationId xmlns:a16="http://schemas.microsoft.com/office/drawing/2014/main" id="{C669043C-13FE-95C4-5E29-06F944FE638C}"/>
                </a:ext>
              </a:extLst>
            </p:cNvPr>
            <p:cNvSpPr/>
            <p:nvPr>
              <p:custDataLst>
                <p:tags r:id="rId60"/>
              </p:custDataLst>
            </p:nvPr>
          </p:nvSpPr>
          <p:spPr>
            <a:xfrm>
              <a:off x="5896230" y="3771725"/>
              <a:ext cx="52500" cy="235588"/>
            </a:xfrm>
            <a:custGeom>
              <a:avLst/>
              <a:gdLst>
                <a:gd name="connsiteX0" fmla="*/ 51552 w 52500"/>
                <a:gd name="connsiteY0" fmla="*/ 121884 h 235588"/>
                <a:gd name="connsiteX1" fmla="*/ 52729 w 52500"/>
                <a:gd name="connsiteY1" fmla="*/ 117879 h 235588"/>
                <a:gd name="connsiteX2" fmla="*/ 51552 w 52500"/>
                <a:gd name="connsiteY2" fmla="*/ 113874 h 235588"/>
                <a:gd name="connsiteX3" fmla="*/ 10352 w 52500"/>
                <a:gd name="connsiteY3" fmla="*/ 5503 h 235588"/>
                <a:gd name="connsiteX4" fmla="*/ 4937 w 52500"/>
                <a:gd name="connsiteY4" fmla="*/ 85 h 235588"/>
                <a:gd name="connsiteX5" fmla="*/ 229 w 52500"/>
                <a:gd name="connsiteY5" fmla="*/ 4796 h 235588"/>
                <a:gd name="connsiteX6" fmla="*/ 1406 w 52500"/>
                <a:gd name="connsiteY6" fmla="*/ 8566 h 235588"/>
                <a:gd name="connsiteX7" fmla="*/ 43076 w 52500"/>
                <a:gd name="connsiteY7" fmla="*/ 117879 h 235588"/>
                <a:gd name="connsiteX8" fmla="*/ 1406 w 52500"/>
                <a:gd name="connsiteY8" fmla="*/ 226721 h 235588"/>
                <a:gd name="connsiteX9" fmla="*/ 229 w 52500"/>
                <a:gd name="connsiteY9" fmla="*/ 230961 h 235588"/>
                <a:gd name="connsiteX10" fmla="*/ 4937 w 52500"/>
                <a:gd name="connsiteY10" fmla="*/ 235673 h 235588"/>
                <a:gd name="connsiteX11" fmla="*/ 9881 w 52500"/>
                <a:gd name="connsiteY11" fmla="*/ 230961 h 235588"/>
                <a:gd name="connsiteX12" fmla="*/ 51552 w 52500"/>
                <a:gd name="connsiteY12" fmla="*/ 121884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552" y="121884"/>
                  </a:moveTo>
                  <a:cubicBezTo>
                    <a:pt x="52729" y="119057"/>
                    <a:pt x="52729" y="118586"/>
                    <a:pt x="52729" y="117879"/>
                  </a:cubicBezTo>
                  <a:cubicBezTo>
                    <a:pt x="52729" y="117172"/>
                    <a:pt x="52729" y="116701"/>
                    <a:pt x="51552" y="113874"/>
                  </a:cubicBezTo>
                  <a:lnTo>
                    <a:pt x="10352" y="5503"/>
                  </a:lnTo>
                  <a:cubicBezTo>
                    <a:pt x="8939" y="1498"/>
                    <a:pt x="7527" y="85"/>
                    <a:pt x="4937" y="85"/>
                  </a:cubicBezTo>
                  <a:cubicBezTo>
                    <a:pt x="2347" y="85"/>
                    <a:pt x="229" y="2205"/>
                    <a:pt x="229" y="4796"/>
                  </a:cubicBezTo>
                  <a:cubicBezTo>
                    <a:pt x="229" y="5503"/>
                    <a:pt x="229" y="5974"/>
                    <a:pt x="1406" y="8566"/>
                  </a:cubicBezTo>
                  <a:lnTo>
                    <a:pt x="43076" y="117879"/>
                  </a:lnTo>
                  <a:lnTo>
                    <a:pt x="1406" y="226721"/>
                  </a:lnTo>
                  <a:cubicBezTo>
                    <a:pt x="229" y="229312"/>
                    <a:pt x="229" y="229783"/>
                    <a:pt x="229" y="230961"/>
                  </a:cubicBezTo>
                  <a:cubicBezTo>
                    <a:pt x="229" y="233553"/>
                    <a:pt x="2347" y="235673"/>
                    <a:pt x="4937" y="235673"/>
                  </a:cubicBezTo>
                  <a:cubicBezTo>
                    <a:pt x="7998" y="235673"/>
                    <a:pt x="8939" y="233317"/>
                    <a:pt x="9881" y="230961"/>
                  </a:cubicBezTo>
                  <a:lnTo>
                    <a:pt x="51552" y="1218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4" name="Freeform: Shape 43">
              <a:extLst>
                <a:ext uri="{FF2B5EF4-FFF2-40B4-BE49-F238E27FC236}">
                  <a16:creationId xmlns:a16="http://schemas.microsoft.com/office/drawing/2014/main" id="{389CC2CF-1C3C-6550-7620-CE44F0F16483}"/>
                </a:ext>
              </a:extLst>
            </p:cNvPr>
            <p:cNvSpPr/>
            <p:nvPr>
              <p:custDataLst>
                <p:tags r:id="rId61"/>
              </p:custDataLst>
            </p:nvPr>
          </p:nvSpPr>
          <p:spPr>
            <a:xfrm>
              <a:off x="5974013" y="3947191"/>
              <a:ext cx="86684" cy="71901"/>
            </a:xfrm>
            <a:custGeom>
              <a:avLst/>
              <a:gdLst>
                <a:gd name="connsiteX0" fmla="*/ 77688 w 86684"/>
                <a:gd name="connsiteY0" fmla="*/ 22350 h 71901"/>
                <a:gd name="connsiteX1" fmla="*/ 62856 w 86684"/>
                <a:gd name="connsiteY1" fmla="*/ 87 h 71901"/>
                <a:gd name="connsiteX2" fmla="*/ 46377 w 86684"/>
                <a:gd name="connsiteY2" fmla="*/ 8168 h 71901"/>
                <a:gd name="connsiteX3" fmla="*/ 33852 w 86684"/>
                <a:gd name="connsiteY3" fmla="*/ 87 h 71901"/>
                <a:gd name="connsiteX4" fmla="*/ 19844 w 86684"/>
                <a:gd name="connsiteY4" fmla="*/ 5529 h 71901"/>
                <a:gd name="connsiteX5" fmla="*/ 12593 w 86684"/>
                <a:gd name="connsiteY5" fmla="*/ 912 h 71901"/>
                <a:gd name="connsiteX6" fmla="*/ 7319 w 86684"/>
                <a:gd name="connsiteY6" fmla="*/ 912 h 71901"/>
                <a:gd name="connsiteX7" fmla="*/ 233 w 86684"/>
                <a:gd name="connsiteY7" fmla="*/ 6354 h 71901"/>
                <a:gd name="connsiteX8" fmla="*/ 9462 w 86684"/>
                <a:gd name="connsiteY8" fmla="*/ 11796 h 71901"/>
                <a:gd name="connsiteX9" fmla="*/ 9462 w 86684"/>
                <a:gd name="connsiteY9" fmla="*/ 61105 h 71901"/>
                <a:gd name="connsiteX10" fmla="*/ 233 w 86684"/>
                <a:gd name="connsiteY10" fmla="*/ 66547 h 71901"/>
                <a:gd name="connsiteX11" fmla="*/ 7319 w 86684"/>
                <a:gd name="connsiteY11" fmla="*/ 71989 h 71901"/>
                <a:gd name="connsiteX12" fmla="*/ 21822 w 86684"/>
                <a:gd name="connsiteY12" fmla="*/ 71989 h 71901"/>
                <a:gd name="connsiteX13" fmla="*/ 28908 w 86684"/>
                <a:gd name="connsiteY13" fmla="*/ 66547 h 71901"/>
                <a:gd name="connsiteX14" fmla="*/ 19679 w 86684"/>
                <a:gd name="connsiteY14" fmla="*/ 61105 h 71901"/>
                <a:gd name="connsiteX15" fmla="*/ 19679 w 86684"/>
                <a:gd name="connsiteY15" fmla="*/ 32245 h 71901"/>
                <a:gd name="connsiteX16" fmla="*/ 33358 w 86684"/>
                <a:gd name="connsiteY16" fmla="*/ 10971 h 71901"/>
                <a:gd name="connsiteX17" fmla="*/ 38466 w 86684"/>
                <a:gd name="connsiteY17" fmla="*/ 23175 h 71901"/>
                <a:gd name="connsiteX18" fmla="*/ 38466 w 86684"/>
                <a:gd name="connsiteY18" fmla="*/ 61105 h 71901"/>
                <a:gd name="connsiteX19" fmla="*/ 32039 w 86684"/>
                <a:gd name="connsiteY19" fmla="*/ 66547 h 71901"/>
                <a:gd name="connsiteX20" fmla="*/ 39125 w 86684"/>
                <a:gd name="connsiteY20" fmla="*/ 71989 h 71901"/>
                <a:gd name="connsiteX21" fmla="*/ 50826 w 86684"/>
                <a:gd name="connsiteY21" fmla="*/ 71989 h 71901"/>
                <a:gd name="connsiteX22" fmla="*/ 57912 w 86684"/>
                <a:gd name="connsiteY22" fmla="*/ 66547 h 71901"/>
                <a:gd name="connsiteX23" fmla="*/ 48684 w 86684"/>
                <a:gd name="connsiteY23" fmla="*/ 61105 h 71901"/>
                <a:gd name="connsiteX24" fmla="*/ 48684 w 86684"/>
                <a:gd name="connsiteY24" fmla="*/ 32245 h 71901"/>
                <a:gd name="connsiteX25" fmla="*/ 62362 w 86684"/>
                <a:gd name="connsiteY25" fmla="*/ 10971 h 71901"/>
                <a:gd name="connsiteX26" fmla="*/ 67471 w 86684"/>
                <a:gd name="connsiteY26" fmla="*/ 23175 h 71901"/>
                <a:gd name="connsiteX27" fmla="*/ 67471 w 86684"/>
                <a:gd name="connsiteY27" fmla="*/ 61105 h 71901"/>
                <a:gd name="connsiteX28" fmla="*/ 61044 w 86684"/>
                <a:gd name="connsiteY28" fmla="*/ 66547 h 71901"/>
                <a:gd name="connsiteX29" fmla="*/ 68130 w 86684"/>
                <a:gd name="connsiteY29" fmla="*/ 71989 h 71901"/>
                <a:gd name="connsiteX30" fmla="*/ 79831 w 86684"/>
                <a:gd name="connsiteY30" fmla="*/ 71989 h 71901"/>
                <a:gd name="connsiteX31" fmla="*/ 86917 w 86684"/>
                <a:gd name="connsiteY31" fmla="*/ 66547 h 71901"/>
                <a:gd name="connsiteX32" fmla="*/ 77688 w 86684"/>
                <a:gd name="connsiteY32" fmla="*/ 61105 h 71901"/>
                <a:gd name="connsiteX33" fmla="*/ 77688 w 86684"/>
                <a:gd name="connsiteY33" fmla="*/ 22350 h 7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684" h="71901">
                  <a:moveTo>
                    <a:pt x="77688" y="22350"/>
                  </a:moveTo>
                  <a:cubicBezTo>
                    <a:pt x="77688" y="18557"/>
                    <a:pt x="77688" y="87"/>
                    <a:pt x="62856" y="87"/>
                  </a:cubicBezTo>
                  <a:cubicBezTo>
                    <a:pt x="57418" y="87"/>
                    <a:pt x="50661" y="2561"/>
                    <a:pt x="46377" y="8168"/>
                  </a:cubicBezTo>
                  <a:cubicBezTo>
                    <a:pt x="43245" y="2231"/>
                    <a:pt x="38631" y="87"/>
                    <a:pt x="33852" y="87"/>
                  </a:cubicBezTo>
                  <a:cubicBezTo>
                    <a:pt x="30391" y="87"/>
                    <a:pt x="24953" y="1077"/>
                    <a:pt x="19844" y="5529"/>
                  </a:cubicBezTo>
                  <a:cubicBezTo>
                    <a:pt x="18855" y="912"/>
                    <a:pt x="15065" y="912"/>
                    <a:pt x="12593" y="912"/>
                  </a:cubicBezTo>
                  <a:lnTo>
                    <a:pt x="7319" y="912"/>
                  </a:lnTo>
                  <a:cubicBezTo>
                    <a:pt x="4847" y="912"/>
                    <a:pt x="233" y="912"/>
                    <a:pt x="233" y="6354"/>
                  </a:cubicBezTo>
                  <a:cubicBezTo>
                    <a:pt x="233" y="11796"/>
                    <a:pt x="4188" y="11796"/>
                    <a:pt x="9462" y="11796"/>
                  </a:cubicBezTo>
                  <a:lnTo>
                    <a:pt x="9462" y="61105"/>
                  </a:lnTo>
                  <a:cubicBezTo>
                    <a:pt x="4188" y="61105"/>
                    <a:pt x="233" y="61105"/>
                    <a:pt x="233" y="66547"/>
                  </a:cubicBezTo>
                  <a:cubicBezTo>
                    <a:pt x="233" y="71989"/>
                    <a:pt x="4847" y="71989"/>
                    <a:pt x="7319" y="71989"/>
                  </a:cubicBezTo>
                  <a:lnTo>
                    <a:pt x="21822" y="71989"/>
                  </a:lnTo>
                  <a:cubicBezTo>
                    <a:pt x="24294" y="71989"/>
                    <a:pt x="28908" y="71989"/>
                    <a:pt x="28908" y="66547"/>
                  </a:cubicBezTo>
                  <a:cubicBezTo>
                    <a:pt x="28908" y="61105"/>
                    <a:pt x="24953" y="61105"/>
                    <a:pt x="19679" y="61105"/>
                  </a:cubicBezTo>
                  <a:lnTo>
                    <a:pt x="19679" y="32245"/>
                  </a:lnTo>
                  <a:cubicBezTo>
                    <a:pt x="19679" y="18557"/>
                    <a:pt x="26766" y="10971"/>
                    <a:pt x="33358" y="10971"/>
                  </a:cubicBezTo>
                  <a:cubicBezTo>
                    <a:pt x="36818" y="10971"/>
                    <a:pt x="38466" y="14764"/>
                    <a:pt x="38466" y="23175"/>
                  </a:cubicBezTo>
                  <a:lnTo>
                    <a:pt x="38466" y="61105"/>
                  </a:lnTo>
                  <a:cubicBezTo>
                    <a:pt x="36818" y="61105"/>
                    <a:pt x="32039" y="61105"/>
                    <a:pt x="32039" y="66547"/>
                  </a:cubicBezTo>
                  <a:cubicBezTo>
                    <a:pt x="32039" y="71989"/>
                    <a:pt x="36653" y="71989"/>
                    <a:pt x="39125" y="71989"/>
                  </a:cubicBezTo>
                  <a:lnTo>
                    <a:pt x="50826" y="71989"/>
                  </a:lnTo>
                  <a:cubicBezTo>
                    <a:pt x="53298" y="71989"/>
                    <a:pt x="57912" y="71989"/>
                    <a:pt x="57912" y="66547"/>
                  </a:cubicBezTo>
                  <a:cubicBezTo>
                    <a:pt x="57912" y="61105"/>
                    <a:pt x="53957" y="61105"/>
                    <a:pt x="48684" y="61105"/>
                  </a:cubicBezTo>
                  <a:lnTo>
                    <a:pt x="48684" y="32245"/>
                  </a:lnTo>
                  <a:cubicBezTo>
                    <a:pt x="48684" y="18557"/>
                    <a:pt x="55770" y="10971"/>
                    <a:pt x="62362" y="10971"/>
                  </a:cubicBezTo>
                  <a:cubicBezTo>
                    <a:pt x="65823" y="10971"/>
                    <a:pt x="67471" y="14764"/>
                    <a:pt x="67471" y="23175"/>
                  </a:cubicBezTo>
                  <a:lnTo>
                    <a:pt x="67471" y="61105"/>
                  </a:lnTo>
                  <a:cubicBezTo>
                    <a:pt x="65823" y="61105"/>
                    <a:pt x="61044" y="61105"/>
                    <a:pt x="61044" y="66547"/>
                  </a:cubicBezTo>
                  <a:cubicBezTo>
                    <a:pt x="61044" y="71989"/>
                    <a:pt x="65658" y="71989"/>
                    <a:pt x="68130" y="71989"/>
                  </a:cubicBezTo>
                  <a:lnTo>
                    <a:pt x="79831" y="71989"/>
                  </a:lnTo>
                  <a:cubicBezTo>
                    <a:pt x="82303" y="71989"/>
                    <a:pt x="86917" y="71989"/>
                    <a:pt x="86917" y="66547"/>
                  </a:cubicBezTo>
                  <a:cubicBezTo>
                    <a:pt x="86917" y="61105"/>
                    <a:pt x="82962" y="61105"/>
                    <a:pt x="77688" y="61105"/>
                  </a:cubicBezTo>
                  <a:lnTo>
                    <a:pt x="77688" y="2235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5" name="Freeform: Shape 44">
              <a:extLst>
                <a:ext uri="{FF2B5EF4-FFF2-40B4-BE49-F238E27FC236}">
                  <a16:creationId xmlns:a16="http://schemas.microsoft.com/office/drawing/2014/main" id="{7EF202E2-CAD0-C868-2A86-7A26DFC7F00A}"/>
                </a:ext>
              </a:extLst>
            </p:cNvPr>
            <p:cNvSpPr/>
            <p:nvPr>
              <p:custDataLst>
                <p:tags r:id="rId62"/>
              </p:custDataLst>
            </p:nvPr>
          </p:nvSpPr>
          <p:spPr>
            <a:xfrm>
              <a:off x="6141411" y="3771725"/>
              <a:ext cx="9417" cy="235588"/>
            </a:xfrm>
            <a:custGeom>
              <a:avLst/>
              <a:gdLst>
                <a:gd name="connsiteX0" fmla="*/ 9655 w 9417"/>
                <a:gd name="connsiteY0" fmla="*/ 8566 h 235588"/>
                <a:gd name="connsiteX1" fmla="*/ 4947 w 9417"/>
                <a:gd name="connsiteY1" fmla="*/ 85 h 235588"/>
                <a:gd name="connsiteX2" fmla="*/ 238 w 9417"/>
                <a:gd name="connsiteY2" fmla="*/ 8566 h 235588"/>
                <a:gd name="connsiteX3" fmla="*/ 238 w 9417"/>
                <a:gd name="connsiteY3" fmla="*/ 227192 h 235588"/>
                <a:gd name="connsiteX4" fmla="*/ 4947 w 9417"/>
                <a:gd name="connsiteY4" fmla="*/ 235673 h 235588"/>
                <a:gd name="connsiteX5" fmla="*/ 9655 w 9417"/>
                <a:gd name="connsiteY5" fmla="*/ 227192 h 235588"/>
                <a:gd name="connsiteX6" fmla="*/ 9655 w 9417"/>
                <a:gd name="connsiteY6" fmla="*/ 8566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655" y="8566"/>
                  </a:moveTo>
                  <a:cubicBezTo>
                    <a:pt x="9655" y="4325"/>
                    <a:pt x="9655" y="85"/>
                    <a:pt x="4947" y="85"/>
                  </a:cubicBezTo>
                  <a:cubicBezTo>
                    <a:pt x="238" y="85"/>
                    <a:pt x="238" y="4325"/>
                    <a:pt x="238" y="8566"/>
                  </a:cubicBezTo>
                  <a:lnTo>
                    <a:pt x="238" y="227192"/>
                  </a:lnTo>
                  <a:cubicBezTo>
                    <a:pt x="238" y="231433"/>
                    <a:pt x="238" y="235673"/>
                    <a:pt x="4947" y="235673"/>
                  </a:cubicBezTo>
                  <a:cubicBezTo>
                    <a:pt x="9655" y="235673"/>
                    <a:pt x="9655" y="231433"/>
                    <a:pt x="9655" y="227192"/>
                  </a:cubicBezTo>
                  <a:lnTo>
                    <a:pt x="9655" y="856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Freeform: Shape 45">
              <a:extLst>
                <a:ext uri="{FF2B5EF4-FFF2-40B4-BE49-F238E27FC236}">
                  <a16:creationId xmlns:a16="http://schemas.microsoft.com/office/drawing/2014/main" id="{0DDC617D-8E66-6C08-EFE2-2FD302177028}"/>
                </a:ext>
              </a:extLst>
            </p:cNvPr>
            <p:cNvSpPr/>
            <p:nvPr>
              <p:custDataLst>
                <p:tags r:id="rId63"/>
              </p:custDataLst>
            </p:nvPr>
          </p:nvSpPr>
          <p:spPr>
            <a:xfrm>
              <a:off x="6190328" y="3784918"/>
              <a:ext cx="123363" cy="211794"/>
            </a:xfrm>
            <a:custGeom>
              <a:avLst/>
              <a:gdLst>
                <a:gd name="connsiteX0" fmla="*/ 91587 w 123363"/>
                <a:gd name="connsiteY0" fmla="*/ 5739 h 211794"/>
                <a:gd name="connsiteX1" fmla="*/ 92293 w 123363"/>
                <a:gd name="connsiteY1" fmla="*/ 2441 h 211794"/>
                <a:gd name="connsiteX2" fmla="*/ 89468 w 123363"/>
                <a:gd name="connsiteY2" fmla="*/ 85 h 211794"/>
                <a:gd name="connsiteX3" fmla="*/ 85936 w 123363"/>
                <a:gd name="connsiteY3" fmla="*/ 4796 h 211794"/>
                <a:gd name="connsiteX4" fmla="*/ 72282 w 123363"/>
                <a:gd name="connsiteY4" fmla="*/ 59217 h 211794"/>
                <a:gd name="connsiteX5" fmla="*/ 241 w 123363"/>
                <a:gd name="connsiteY5" fmla="*/ 123769 h 211794"/>
                <a:gd name="connsiteX6" fmla="*/ 45443 w 123363"/>
                <a:gd name="connsiteY6" fmla="*/ 166410 h 211794"/>
                <a:gd name="connsiteX7" fmla="*/ 40028 w 123363"/>
                <a:gd name="connsiteY7" fmla="*/ 188555 h 211794"/>
                <a:gd name="connsiteX8" fmla="*/ 34849 w 123363"/>
                <a:gd name="connsiteY8" fmla="*/ 209287 h 211794"/>
                <a:gd name="connsiteX9" fmla="*/ 37674 w 123363"/>
                <a:gd name="connsiteY9" fmla="*/ 211879 h 211794"/>
                <a:gd name="connsiteX10" fmla="*/ 40028 w 123363"/>
                <a:gd name="connsiteY10" fmla="*/ 210936 h 211794"/>
                <a:gd name="connsiteX11" fmla="*/ 42618 w 123363"/>
                <a:gd name="connsiteY11" fmla="*/ 201513 h 211794"/>
                <a:gd name="connsiteX12" fmla="*/ 51564 w 123363"/>
                <a:gd name="connsiteY12" fmla="*/ 166410 h 211794"/>
                <a:gd name="connsiteX13" fmla="*/ 123605 w 123363"/>
                <a:gd name="connsiteY13" fmla="*/ 101859 h 211794"/>
                <a:gd name="connsiteX14" fmla="*/ 78403 w 123363"/>
                <a:gd name="connsiteY14" fmla="*/ 59217 h 211794"/>
                <a:gd name="connsiteX15" fmla="*/ 91587 w 123363"/>
                <a:gd name="connsiteY15" fmla="*/ 5739 h 211794"/>
                <a:gd name="connsiteX16" fmla="*/ 46620 w 123363"/>
                <a:gd name="connsiteY16" fmla="*/ 161227 h 211794"/>
                <a:gd name="connsiteX17" fmla="*/ 15544 w 123363"/>
                <a:gd name="connsiteY17" fmla="*/ 128716 h 211794"/>
                <a:gd name="connsiteX18" fmla="*/ 70869 w 123363"/>
                <a:gd name="connsiteY18" fmla="*/ 64400 h 211794"/>
                <a:gd name="connsiteX19" fmla="*/ 46620 w 123363"/>
                <a:gd name="connsiteY19" fmla="*/ 161227 h 211794"/>
                <a:gd name="connsiteX20" fmla="*/ 76990 w 123363"/>
                <a:gd name="connsiteY20" fmla="*/ 64400 h 211794"/>
                <a:gd name="connsiteX21" fmla="*/ 108302 w 123363"/>
                <a:gd name="connsiteY21" fmla="*/ 96912 h 211794"/>
                <a:gd name="connsiteX22" fmla="*/ 52741 w 123363"/>
                <a:gd name="connsiteY22" fmla="*/ 161227 h 211794"/>
                <a:gd name="connsiteX23" fmla="*/ 76990 w 123363"/>
                <a:gd name="connsiteY23" fmla="*/ 64400 h 2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363" h="211794">
                  <a:moveTo>
                    <a:pt x="91587" y="5739"/>
                  </a:moveTo>
                  <a:cubicBezTo>
                    <a:pt x="91587" y="5268"/>
                    <a:pt x="92293" y="2676"/>
                    <a:pt x="92293" y="2441"/>
                  </a:cubicBezTo>
                  <a:cubicBezTo>
                    <a:pt x="92293" y="2205"/>
                    <a:pt x="92293" y="85"/>
                    <a:pt x="89468" y="85"/>
                  </a:cubicBezTo>
                  <a:cubicBezTo>
                    <a:pt x="87114" y="85"/>
                    <a:pt x="86878" y="791"/>
                    <a:pt x="85936" y="4796"/>
                  </a:cubicBezTo>
                  <a:lnTo>
                    <a:pt x="72282" y="59217"/>
                  </a:lnTo>
                  <a:cubicBezTo>
                    <a:pt x="34849" y="60395"/>
                    <a:pt x="241" y="91729"/>
                    <a:pt x="241" y="123769"/>
                  </a:cubicBezTo>
                  <a:cubicBezTo>
                    <a:pt x="241" y="146150"/>
                    <a:pt x="16721" y="164761"/>
                    <a:pt x="45443" y="166410"/>
                  </a:cubicBezTo>
                  <a:cubicBezTo>
                    <a:pt x="43560" y="173713"/>
                    <a:pt x="41912" y="181252"/>
                    <a:pt x="40028" y="188555"/>
                  </a:cubicBezTo>
                  <a:cubicBezTo>
                    <a:pt x="37203" y="199628"/>
                    <a:pt x="34849" y="208581"/>
                    <a:pt x="34849" y="209287"/>
                  </a:cubicBezTo>
                  <a:cubicBezTo>
                    <a:pt x="34849" y="211643"/>
                    <a:pt x="36497" y="211879"/>
                    <a:pt x="37674" y="211879"/>
                  </a:cubicBezTo>
                  <a:cubicBezTo>
                    <a:pt x="38851" y="211879"/>
                    <a:pt x="39322" y="211643"/>
                    <a:pt x="40028" y="210936"/>
                  </a:cubicBezTo>
                  <a:cubicBezTo>
                    <a:pt x="40499" y="210465"/>
                    <a:pt x="41912" y="204811"/>
                    <a:pt x="42618" y="201513"/>
                  </a:cubicBezTo>
                  <a:lnTo>
                    <a:pt x="51564" y="166410"/>
                  </a:lnTo>
                  <a:cubicBezTo>
                    <a:pt x="89468" y="165232"/>
                    <a:pt x="123605" y="133428"/>
                    <a:pt x="123605" y="101859"/>
                  </a:cubicBezTo>
                  <a:cubicBezTo>
                    <a:pt x="123605" y="83247"/>
                    <a:pt x="111127" y="61573"/>
                    <a:pt x="78403" y="59217"/>
                  </a:cubicBezTo>
                  <a:lnTo>
                    <a:pt x="91587" y="5739"/>
                  </a:lnTo>
                  <a:close/>
                  <a:moveTo>
                    <a:pt x="46620" y="161227"/>
                  </a:moveTo>
                  <a:cubicBezTo>
                    <a:pt x="32495" y="160520"/>
                    <a:pt x="15544" y="152275"/>
                    <a:pt x="15544" y="128716"/>
                  </a:cubicBezTo>
                  <a:cubicBezTo>
                    <a:pt x="15544" y="100445"/>
                    <a:pt x="35791" y="67463"/>
                    <a:pt x="70869" y="64400"/>
                  </a:cubicBezTo>
                  <a:lnTo>
                    <a:pt x="46620" y="161227"/>
                  </a:lnTo>
                  <a:close/>
                  <a:moveTo>
                    <a:pt x="76990" y="64400"/>
                  </a:moveTo>
                  <a:cubicBezTo>
                    <a:pt x="94883" y="65343"/>
                    <a:pt x="108302" y="76180"/>
                    <a:pt x="108302" y="96912"/>
                  </a:cubicBezTo>
                  <a:cubicBezTo>
                    <a:pt x="108302" y="124711"/>
                    <a:pt x="88055" y="158400"/>
                    <a:pt x="52741" y="161227"/>
                  </a:cubicBezTo>
                  <a:lnTo>
                    <a:pt x="76990" y="6440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7" name="Freeform: Shape 46">
              <a:extLst>
                <a:ext uri="{FF2B5EF4-FFF2-40B4-BE49-F238E27FC236}">
                  <a16:creationId xmlns:a16="http://schemas.microsoft.com/office/drawing/2014/main" id="{EC9D0B0A-60AF-5E21-129E-29F2838A038C}"/>
                </a:ext>
              </a:extLst>
            </p:cNvPr>
            <p:cNvSpPr/>
            <p:nvPr>
              <p:custDataLst>
                <p:tags r:id="rId64"/>
              </p:custDataLst>
            </p:nvPr>
          </p:nvSpPr>
          <p:spPr>
            <a:xfrm>
              <a:off x="6318902" y="3911029"/>
              <a:ext cx="91957" cy="104719"/>
            </a:xfrm>
            <a:custGeom>
              <a:avLst/>
              <a:gdLst>
                <a:gd name="connsiteX0" fmla="*/ 12772 w 91957"/>
                <a:gd name="connsiteY0" fmla="*/ 92932 h 104719"/>
                <a:gd name="connsiteX1" fmla="*/ 4697 w 91957"/>
                <a:gd name="connsiteY1" fmla="*/ 98868 h 104719"/>
                <a:gd name="connsiteX2" fmla="*/ 247 w 91957"/>
                <a:gd name="connsiteY2" fmla="*/ 102332 h 104719"/>
                <a:gd name="connsiteX3" fmla="*/ 2554 w 91957"/>
                <a:gd name="connsiteY3" fmla="*/ 104805 h 104719"/>
                <a:gd name="connsiteX4" fmla="*/ 16727 w 91957"/>
                <a:gd name="connsiteY4" fmla="*/ 104146 h 104719"/>
                <a:gd name="connsiteX5" fmla="*/ 34031 w 91957"/>
                <a:gd name="connsiteY5" fmla="*/ 104805 h 104719"/>
                <a:gd name="connsiteX6" fmla="*/ 37327 w 91957"/>
                <a:gd name="connsiteY6" fmla="*/ 101177 h 104719"/>
                <a:gd name="connsiteX7" fmla="*/ 33042 w 91957"/>
                <a:gd name="connsiteY7" fmla="*/ 98868 h 104719"/>
                <a:gd name="connsiteX8" fmla="*/ 24967 w 91957"/>
                <a:gd name="connsiteY8" fmla="*/ 96890 h 104719"/>
                <a:gd name="connsiteX9" fmla="*/ 26780 w 91957"/>
                <a:gd name="connsiteY9" fmla="*/ 89304 h 104719"/>
                <a:gd name="connsiteX10" fmla="*/ 32877 w 91957"/>
                <a:gd name="connsiteY10" fmla="*/ 64732 h 104719"/>
                <a:gd name="connsiteX11" fmla="*/ 49851 w 91957"/>
                <a:gd name="connsiteY11" fmla="*/ 74461 h 104719"/>
                <a:gd name="connsiteX12" fmla="*/ 92205 w 91957"/>
                <a:gd name="connsiteY12" fmla="*/ 27626 h 104719"/>
                <a:gd name="connsiteX13" fmla="*/ 67485 w 91957"/>
                <a:gd name="connsiteY13" fmla="*/ 86 h 104719"/>
                <a:gd name="connsiteX14" fmla="*/ 44083 w 91957"/>
                <a:gd name="connsiteY14" fmla="*/ 11630 h 104719"/>
                <a:gd name="connsiteX15" fmla="*/ 27109 w 91957"/>
                <a:gd name="connsiteY15" fmla="*/ 86 h 104719"/>
                <a:gd name="connsiteX16" fmla="*/ 14090 w 91957"/>
                <a:gd name="connsiteY16" fmla="*/ 8827 h 104719"/>
                <a:gd name="connsiteX17" fmla="*/ 8157 w 91957"/>
                <a:gd name="connsiteY17" fmla="*/ 25318 h 104719"/>
                <a:gd name="connsiteX18" fmla="*/ 10959 w 91957"/>
                <a:gd name="connsiteY18" fmla="*/ 27462 h 104719"/>
                <a:gd name="connsiteX19" fmla="*/ 14585 w 91957"/>
                <a:gd name="connsiteY19" fmla="*/ 22514 h 104719"/>
                <a:gd name="connsiteX20" fmla="*/ 26615 w 91957"/>
                <a:gd name="connsiteY20" fmla="*/ 4704 h 104719"/>
                <a:gd name="connsiteX21" fmla="*/ 32053 w 91957"/>
                <a:gd name="connsiteY21" fmla="*/ 12784 h 104719"/>
                <a:gd name="connsiteX22" fmla="*/ 31559 w 91957"/>
                <a:gd name="connsiteY22" fmla="*/ 17732 h 104719"/>
                <a:gd name="connsiteX23" fmla="*/ 12772 w 91957"/>
                <a:gd name="connsiteY23" fmla="*/ 92932 h 104719"/>
                <a:gd name="connsiteX24" fmla="*/ 43919 w 91957"/>
                <a:gd name="connsiteY24" fmla="*/ 19876 h 104719"/>
                <a:gd name="connsiteX25" fmla="*/ 66990 w 91957"/>
                <a:gd name="connsiteY25" fmla="*/ 4704 h 104719"/>
                <a:gd name="connsiteX26" fmla="*/ 79021 w 91957"/>
                <a:gd name="connsiteY26" fmla="*/ 20700 h 104719"/>
                <a:gd name="connsiteX27" fmla="*/ 70451 w 91957"/>
                <a:gd name="connsiteY27" fmla="*/ 53847 h 104719"/>
                <a:gd name="connsiteX28" fmla="*/ 49851 w 91957"/>
                <a:gd name="connsiteY28" fmla="*/ 69844 h 104719"/>
                <a:gd name="connsiteX29" fmla="*/ 35184 w 91957"/>
                <a:gd name="connsiteY29" fmla="*/ 55497 h 104719"/>
                <a:gd name="connsiteX30" fmla="*/ 35679 w 91957"/>
                <a:gd name="connsiteY30" fmla="*/ 53023 h 104719"/>
                <a:gd name="connsiteX31" fmla="*/ 43919 w 91957"/>
                <a:gd name="connsiteY31" fmla="*/ 19876 h 10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57" h="104719">
                  <a:moveTo>
                    <a:pt x="12772" y="92932"/>
                  </a:moveTo>
                  <a:cubicBezTo>
                    <a:pt x="11618" y="97549"/>
                    <a:pt x="11289" y="98868"/>
                    <a:pt x="4697" y="98868"/>
                  </a:cubicBezTo>
                  <a:cubicBezTo>
                    <a:pt x="2554" y="98868"/>
                    <a:pt x="247" y="98868"/>
                    <a:pt x="247" y="102332"/>
                  </a:cubicBezTo>
                  <a:cubicBezTo>
                    <a:pt x="247" y="104146"/>
                    <a:pt x="1730" y="104805"/>
                    <a:pt x="2554" y="104805"/>
                  </a:cubicBezTo>
                  <a:cubicBezTo>
                    <a:pt x="6839" y="104805"/>
                    <a:pt x="12277" y="104146"/>
                    <a:pt x="16727" y="104146"/>
                  </a:cubicBezTo>
                  <a:cubicBezTo>
                    <a:pt x="22330" y="104146"/>
                    <a:pt x="28592" y="104805"/>
                    <a:pt x="34031" y="104805"/>
                  </a:cubicBezTo>
                  <a:cubicBezTo>
                    <a:pt x="35514" y="104805"/>
                    <a:pt x="37327" y="104311"/>
                    <a:pt x="37327" y="101177"/>
                  </a:cubicBezTo>
                  <a:cubicBezTo>
                    <a:pt x="37327" y="98868"/>
                    <a:pt x="35020" y="98868"/>
                    <a:pt x="33042" y="98868"/>
                  </a:cubicBezTo>
                  <a:cubicBezTo>
                    <a:pt x="29416" y="98868"/>
                    <a:pt x="24967" y="98868"/>
                    <a:pt x="24967" y="96890"/>
                  </a:cubicBezTo>
                  <a:cubicBezTo>
                    <a:pt x="24967" y="96065"/>
                    <a:pt x="26120" y="91777"/>
                    <a:pt x="26780" y="89304"/>
                  </a:cubicBezTo>
                  <a:cubicBezTo>
                    <a:pt x="28757" y="80563"/>
                    <a:pt x="31064" y="71658"/>
                    <a:pt x="32877" y="64732"/>
                  </a:cubicBezTo>
                  <a:cubicBezTo>
                    <a:pt x="34855" y="68030"/>
                    <a:pt x="39964" y="74461"/>
                    <a:pt x="49851" y="74461"/>
                  </a:cubicBezTo>
                  <a:cubicBezTo>
                    <a:pt x="69957" y="74461"/>
                    <a:pt x="92205" y="52198"/>
                    <a:pt x="92205" y="27626"/>
                  </a:cubicBezTo>
                  <a:cubicBezTo>
                    <a:pt x="92205" y="8332"/>
                    <a:pt x="78856" y="86"/>
                    <a:pt x="67485" y="86"/>
                  </a:cubicBezTo>
                  <a:cubicBezTo>
                    <a:pt x="57267" y="86"/>
                    <a:pt x="48533" y="7012"/>
                    <a:pt x="44083" y="11630"/>
                  </a:cubicBezTo>
                  <a:cubicBezTo>
                    <a:pt x="41282" y="2230"/>
                    <a:pt x="32053" y="86"/>
                    <a:pt x="27109" y="86"/>
                  </a:cubicBezTo>
                  <a:cubicBezTo>
                    <a:pt x="20682" y="86"/>
                    <a:pt x="16727" y="4374"/>
                    <a:pt x="14090" y="8827"/>
                  </a:cubicBezTo>
                  <a:cubicBezTo>
                    <a:pt x="10794" y="14434"/>
                    <a:pt x="8157" y="24328"/>
                    <a:pt x="8157" y="25318"/>
                  </a:cubicBezTo>
                  <a:cubicBezTo>
                    <a:pt x="8157" y="27462"/>
                    <a:pt x="10465" y="27462"/>
                    <a:pt x="10959" y="27462"/>
                  </a:cubicBezTo>
                  <a:cubicBezTo>
                    <a:pt x="13266" y="27462"/>
                    <a:pt x="13431" y="26967"/>
                    <a:pt x="14585" y="22514"/>
                  </a:cubicBezTo>
                  <a:cubicBezTo>
                    <a:pt x="17057" y="12949"/>
                    <a:pt x="20188" y="4704"/>
                    <a:pt x="26615" y="4704"/>
                  </a:cubicBezTo>
                  <a:cubicBezTo>
                    <a:pt x="30900" y="4704"/>
                    <a:pt x="32053" y="8332"/>
                    <a:pt x="32053" y="12784"/>
                  </a:cubicBezTo>
                  <a:cubicBezTo>
                    <a:pt x="32053" y="14598"/>
                    <a:pt x="31724" y="16742"/>
                    <a:pt x="31559" y="17732"/>
                  </a:cubicBezTo>
                  <a:lnTo>
                    <a:pt x="12772" y="92932"/>
                  </a:lnTo>
                  <a:close/>
                  <a:moveTo>
                    <a:pt x="43919" y="19876"/>
                  </a:moveTo>
                  <a:cubicBezTo>
                    <a:pt x="53477" y="7177"/>
                    <a:pt x="61717" y="4704"/>
                    <a:pt x="66990" y="4704"/>
                  </a:cubicBezTo>
                  <a:cubicBezTo>
                    <a:pt x="73418" y="4704"/>
                    <a:pt x="79021" y="9486"/>
                    <a:pt x="79021" y="20700"/>
                  </a:cubicBezTo>
                  <a:cubicBezTo>
                    <a:pt x="79021" y="27462"/>
                    <a:pt x="75395" y="44283"/>
                    <a:pt x="70451" y="53847"/>
                  </a:cubicBezTo>
                  <a:cubicBezTo>
                    <a:pt x="66331" y="61928"/>
                    <a:pt x="58256" y="69844"/>
                    <a:pt x="49851" y="69844"/>
                  </a:cubicBezTo>
                  <a:cubicBezTo>
                    <a:pt x="38151" y="69844"/>
                    <a:pt x="35184" y="57146"/>
                    <a:pt x="35184" y="55497"/>
                  </a:cubicBezTo>
                  <a:cubicBezTo>
                    <a:pt x="35184" y="54837"/>
                    <a:pt x="35514" y="53683"/>
                    <a:pt x="35679" y="53023"/>
                  </a:cubicBezTo>
                  <a:lnTo>
                    <a:pt x="43919" y="1987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8" name="Freeform: Shape 47">
              <a:extLst>
                <a:ext uri="{FF2B5EF4-FFF2-40B4-BE49-F238E27FC236}">
                  <a16:creationId xmlns:a16="http://schemas.microsoft.com/office/drawing/2014/main" id="{F5AE0B80-0DD8-4796-F72F-2AA07B5E7716}"/>
                </a:ext>
              </a:extLst>
            </p:cNvPr>
            <p:cNvSpPr/>
            <p:nvPr>
              <p:custDataLst>
                <p:tags r:id="rId65"/>
              </p:custDataLst>
            </p:nvPr>
          </p:nvSpPr>
          <p:spPr>
            <a:xfrm>
              <a:off x="6430715" y="3927080"/>
              <a:ext cx="64036" cy="82968"/>
            </a:xfrm>
            <a:custGeom>
              <a:avLst/>
              <a:gdLst>
                <a:gd name="connsiteX0" fmla="*/ 28973 w 64036"/>
                <a:gd name="connsiteY0" fmla="*/ 4487 h 82968"/>
                <a:gd name="connsiteX1" fmla="*/ 29444 w 64036"/>
                <a:gd name="connsiteY1" fmla="*/ 2013 h 82968"/>
                <a:gd name="connsiteX2" fmla="*/ 25795 w 64036"/>
                <a:gd name="connsiteY2" fmla="*/ 129 h 82968"/>
                <a:gd name="connsiteX3" fmla="*/ 11316 w 64036"/>
                <a:gd name="connsiteY3" fmla="*/ 1189 h 82968"/>
                <a:gd name="connsiteX4" fmla="*/ 8491 w 64036"/>
                <a:gd name="connsiteY4" fmla="*/ 1896 h 82968"/>
                <a:gd name="connsiteX5" fmla="*/ 7667 w 64036"/>
                <a:gd name="connsiteY5" fmla="*/ 4605 h 82968"/>
                <a:gd name="connsiteX6" fmla="*/ 11198 w 64036"/>
                <a:gd name="connsiteY6" fmla="*/ 6607 h 82968"/>
                <a:gd name="connsiteX7" fmla="*/ 15201 w 64036"/>
                <a:gd name="connsiteY7" fmla="*/ 6843 h 82968"/>
                <a:gd name="connsiteX8" fmla="*/ 17555 w 64036"/>
                <a:gd name="connsiteY8" fmla="*/ 8374 h 82968"/>
                <a:gd name="connsiteX9" fmla="*/ 16966 w 64036"/>
                <a:gd name="connsiteY9" fmla="*/ 11084 h 82968"/>
                <a:gd name="connsiteX10" fmla="*/ 722 w 64036"/>
                <a:gd name="connsiteY10" fmla="*/ 76106 h 82968"/>
                <a:gd name="connsiteX11" fmla="*/ 251 w 64036"/>
                <a:gd name="connsiteY11" fmla="*/ 78815 h 82968"/>
                <a:gd name="connsiteX12" fmla="*/ 4724 w 64036"/>
                <a:gd name="connsiteY12" fmla="*/ 83056 h 82968"/>
                <a:gd name="connsiteX13" fmla="*/ 10845 w 64036"/>
                <a:gd name="connsiteY13" fmla="*/ 77048 h 82968"/>
                <a:gd name="connsiteX14" fmla="*/ 16142 w 64036"/>
                <a:gd name="connsiteY14" fmla="*/ 55374 h 82968"/>
                <a:gd name="connsiteX15" fmla="*/ 33917 w 64036"/>
                <a:gd name="connsiteY15" fmla="*/ 64680 h 82968"/>
                <a:gd name="connsiteX16" fmla="*/ 33564 w 64036"/>
                <a:gd name="connsiteY16" fmla="*/ 67389 h 82968"/>
                <a:gd name="connsiteX17" fmla="*/ 33211 w 64036"/>
                <a:gd name="connsiteY17" fmla="*/ 70452 h 82968"/>
                <a:gd name="connsiteX18" fmla="*/ 47572 w 64036"/>
                <a:gd name="connsiteY18" fmla="*/ 83056 h 82968"/>
                <a:gd name="connsiteX19" fmla="*/ 64287 w 64036"/>
                <a:gd name="connsiteY19" fmla="*/ 64798 h 82968"/>
                <a:gd name="connsiteX20" fmla="*/ 61815 w 64036"/>
                <a:gd name="connsiteY20" fmla="*/ 63149 h 82968"/>
                <a:gd name="connsiteX21" fmla="*/ 58990 w 64036"/>
                <a:gd name="connsiteY21" fmla="*/ 65858 h 82968"/>
                <a:gd name="connsiteX22" fmla="*/ 48043 w 64036"/>
                <a:gd name="connsiteY22" fmla="*/ 79051 h 82968"/>
                <a:gd name="connsiteX23" fmla="*/ 43099 w 64036"/>
                <a:gd name="connsiteY23" fmla="*/ 72101 h 82968"/>
                <a:gd name="connsiteX24" fmla="*/ 43570 w 64036"/>
                <a:gd name="connsiteY24" fmla="*/ 68332 h 82968"/>
                <a:gd name="connsiteX25" fmla="*/ 44158 w 64036"/>
                <a:gd name="connsiteY25" fmla="*/ 64327 h 82968"/>
                <a:gd name="connsiteX26" fmla="*/ 23441 w 64036"/>
                <a:gd name="connsiteY26" fmla="*/ 51605 h 82968"/>
                <a:gd name="connsiteX27" fmla="*/ 33564 w 64036"/>
                <a:gd name="connsiteY27" fmla="*/ 44066 h 82968"/>
                <a:gd name="connsiteX28" fmla="*/ 53458 w 64036"/>
                <a:gd name="connsiteY28" fmla="*/ 33700 h 82968"/>
                <a:gd name="connsiteX29" fmla="*/ 57578 w 64036"/>
                <a:gd name="connsiteY29" fmla="*/ 35114 h 82968"/>
                <a:gd name="connsiteX30" fmla="*/ 56636 w 64036"/>
                <a:gd name="connsiteY30" fmla="*/ 35467 h 82968"/>
                <a:gd name="connsiteX31" fmla="*/ 51221 w 64036"/>
                <a:gd name="connsiteY31" fmla="*/ 42535 h 82968"/>
                <a:gd name="connsiteX32" fmla="*/ 56518 w 64036"/>
                <a:gd name="connsiteY32" fmla="*/ 47364 h 82968"/>
                <a:gd name="connsiteX33" fmla="*/ 63816 w 64036"/>
                <a:gd name="connsiteY33" fmla="*/ 39001 h 82968"/>
                <a:gd name="connsiteX34" fmla="*/ 53693 w 64036"/>
                <a:gd name="connsiteY34" fmla="*/ 29695 h 82968"/>
                <a:gd name="connsiteX35" fmla="*/ 30268 w 64036"/>
                <a:gd name="connsiteY35" fmla="*/ 42063 h 82968"/>
                <a:gd name="connsiteX36" fmla="*/ 17555 w 64036"/>
                <a:gd name="connsiteY36" fmla="*/ 50191 h 82968"/>
                <a:gd name="connsiteX37" fmla="*/ 28973 w 64036"/>
                <a:gd name="connsiteY37" fmla="*/ 4487 h 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6" h="82968">
                  <a:moveTo>
                    <a:pt x="28973" y="4487"/>
                  </a:moveTo>
                  <a:cubicBezTo>
                    <a:pt x="29444" y="2838"/>
                    <a:pt x="29444" y="2602"/>
                    <a:pt x="29444" y="2013"/>
                  </a:cubicBezTo>
                  <a:cubicBezTo>
                    <a:pt x="29444" y="11"/>
                    <a:pt x="27678" y="11"/>
                    <a:pt x="25795" y="129"/>
                  </a:cubicBezTo>
                  <a:lnTo>
                    <a:pt x="11316" y="1189"/>
                  </a:lnTo>
                  <a:cubicBezTo>
                    <a:pt x="9315" y="1307"/>
                    <a:pt x="9080" y="1424"/>
                    <a:pt x="8491" y="1896"/>
                  </a:cubicBezTo>
                  <a:cubicBezTo>
                    <a:pt x="8020" y="2485"/>
                    <a:pt x="7667" y="3898"/>
                    <a:pt x="7667" y="4605"/>
                  </a:cubicBezTo>
                  <a:cubicBezTo>
                    <a:pt x="7667" y="6607"/>
                    <a:pt x="9551" y="6607"/>
                    <a:pt x="11198" y="6607"/>
                  </a:cubicBezTo>
                  <a:cubicBezTo>
                    <a:pt x="11316" y="6607"/>
                    <a:pt x="13435" y="6607"/>
                    <a:pt x="15201" y="6843"/>
                  </a:cubicBezTo>
                  <a:cubicBezTo>
                    <a:pt x="17437" y="7079"/>
                    <a:pt x="17555" y="7432"/>
                    <a:pt x="17555" y="8374"/>
                  </a:cubicBezTo>
                  <a:cubicBezTo>
                    <a:pt x="17555" y="8728"/>
                    <a:pt x="17555" y="8963"/>
                    <a:pt x="16966" y="11084"/>
                  </a:cubicBezTo>
                  <a:lnTo>
                    <a:pt x="722" y="76106"/>
                  </a:lnTo>
                  <a:cubicBezTo>
                    <a:pt x="251" y="77873"/>
                    <a:pt x="251" y="78109"/>
                    <a:pt x="251" y="78815"/>
                  </a:cubicBezTo>
                  <a:cubicBezTo>
                    <a:pt x="251" y="81525"/>
                    <a:pt x="2370" y="83056"/>
                    <a:pt x="4724" y="83056"/>
                  </a:cubicBezTo>
                  <a:cubicBezTo>
                    <a:pt x="9315" y="83056"/>
                    <a:pt x="10374" y="78698"/>
                    <a:pt x="10845" y="77048"/>
                  </a:cubicBezTo>
                  <a:lnTo>
                    <a:pt x="16142" y="55374"/>
                  </a:lnTo>
                  <a:cubicBezTo>
                    <a:pt x="19203" y="55492"/>
                    <a:pt x="33917" y="56317"/>
                    <a:pt x="33917" y="64680"/>
                  </a:cubicBezTo>
                  <a:cubicBezTo>
                    <a:pt x="33917" y="65505"/>
                    <a:pt x="33917" y="65976"/>
                    <a:pt x="33564" y="67389"/>
                  </a:cubicBezTo>
                  <a:cubicBezTo>
                    <a:pt x="33211" y="69038"/>
                    <a:pt x="33211" y="69745"/>
                    <a:pt x="33211" y="70452"/>
                  </a:cubicBezTo>
                  <a:cubicBezTo>
                    <a:pt x="33211" y="78815"/>
                    <a:pt x="40745" y="83056"/>
                    <a:pt x="47572" y="83056"/>
                  </a:cubicBezTo>
                  <a:cubicBezTo>
                    <a:pt x="59579" y="83056"/>
                    <a:pt x="64287" y="66211"/>
                    <a:pt x="64287" y="64798"/>
                  </a:cubicBezTo>
                  <a:cubicBezTo>
                    <a:pt x="64287" y="63149"/>
                    <a:pt x="62286" y="63149"/>
                    <a:pt x="61815" y="63149"/>
                  </a:cubicBezTo>
                  <a:cubicBezTo>
                    <a:pt x="59814" y="63149"/>
                    <a:pt x="59579" y="63738"/>
                    <a:pt x="58990" y="65858"/>
                  </a:cubicBezTo>
                  <a:cubicBezTo>
                    <a:pt x="57813" y="69981"/>
                    <a:pt x="54399" y="79051"/>
                    <a:pt x="48043" y="79051"/>
                  </a:cubicBezTo>
                  <a:cubicBezTo>
                    <a:pt x="43687" y="79051"/>
                    <a:pt x="43099" y="74693"/>
                    <a:pt x="43099" y="72101"/>
                  </a:cubicBezTo>
                  <a:cubicBezTo>
                    <a:pt x="43099" y="71983"/>
                    <a:pt x="43099" y="70334"/>
                    <a:pt x="43570" y="68332"/>
                  </a:cubicBezTo>
                  <a:cubicBezTo>
                    <a:pt x="44040" y="66447"/>
                    <a:pt x="44158" y="65269"/>
                    <a:pt x="44158" y="64327"/>
                  </a:cubicBezTo>
                  <a:cubicBezTo>
                    <a:pt x="44158" y="53961"/>
                    <a:pt x="31210" y="52194"/>
                    <a:pt x="23441" y="51605"/>
                  </a:cubicBezTo>
                  <a:cubicBezTo>
                    <a:pt x="26737" y="49720"/>
                    <a:pt x="31681" y="45715"/>
                    <a:pt x="33564" y="44066"/>
                  </a:cubicBezTo>
                  <a:cubicBezTo>
                    <a:pt x="40274" y="38765"/>
                    <a:pt x="46748" y="33700"/>
                    <a:pt x="53458" y="33700"/>
                  </a:cubicBezTo>
                  <a:cubicBezTo>
                    <a:pt x="56165" y="33700"/>
                    <a:pt x="56871" y="34407"/>
                    <a:pt x="57578" y="35114"/>
                  </a:cubicBezTo>
                  <a:cubicBezTo>
                    <a:pt x="57460" y="35114"/>
                    <a:pt x="56871" y="35467"/>
                    <a:pt x="56636" y="35467"/>
                  </a:cubicBezTo>
                  <a:cubicBezTo>
                    <a:pt x="51221" y="37352"/>
                    <a:pt x="51221" y="42181"/>
                    <a:pt x="51221" y="42535"/>
                  </a:cubicBezTo>
                  <a:cubicBezTo>
                    <a:pt x="51221" y="44537"/>
                    <a:pt x="52634" y="47364"/>
                    <a:pt x="56518" y="47364"/>
                  </a:cubicBezTo>
                  <a:cubicBezTo>
                    <a:pt x="58872" y="47364"/>
                    <a:pt x="63816" y="45480"/>
                    <a:pt x="63816" y="39001"/>
                  </a:cubicBezTo>
                  <a:cubicBezTo>
                    <a:pt x="63816" y="33229"/>
                    <a:pt x="59343" y="29695"/>
                    <a:pt x="53693" y="29695"/>
                  </a:cubicBezTo>
                  <a:cubicBezTo>
                    <a:pt x="45688" y="29695"/>
                    <a:pt x="38861" y="35114"/>
                    <a:pt x="30268" y="42063"/>
                  </a:cubicBezTo>
                  <a:cubicBezTo>
                    <a:pt x="26148" y="45362"/>
                    <a:pt x="22264" y="48307"/>
                    <a:pt x="17555" y="50191"/>
                  </a:cubicBezTo>
                  <a:lnTo>
                    <a:pt x="28973" y="448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9" name="Freeform: Shape 48">
              <a:extLst>
                <a:ext uri="{FF2B5EF4-FFF2-40B4-BE49-F238E27FC236}">
                  <a16:creationId xmlns:a16="http://schemas.microsoft.com/office/drawing/2014/main" id="{2D369F30-911D-2755-46B5-84F3EEF35E09}"/>
                </a:ext>
              </a:extLst>
            </p:cNvPr>
            <p:cNvSpPr/>
            <p:nvPr>
              <p:custDataLst>
                <p:tags r:id="rId66"/>
              </p:custDataLst>
            </p:nvPr>
          </p:nvSpPr>
          <p:spPr>
            <a:xfrm>
              <a:off x="6543756" y="3771725"/>
              <a:ext cx="52500" cy="235588"/>
            </a:xfrm>
            <a:custGeom>
              <a:avLst/>
              <a:gdLst>
                <a:gd name="connsiteX0" fmla="*/ 51579 w 52500"/>
                <a:gd name="connsiteY0" fmla="*/ 121884 h 235588"/>
                <a:gd name="connsiteX1" fmla="*/ 52756 w 52500"/>
                <a:gd name="connsiteY1" fmla="*/ 117879 h 235588"/>
                <a:gd name="connsiteX2" fmla="*/ 51579 w 52500"/>
                <a:gd name="connsiteY2" fmla="*/ 113874 h 235588"/>
                <a:gd name="connsiteX3" fmla="*/ 10379 w 52500"/>
                <a:gd name="connsiteY3" fmla="*/ 5503 h 235588"/>
                <a:gd name="connsiteX4" fmla="*/ 4965 w 52500"/>
                <a:gd name="connsiteY4" fmla="*/ 85 h 235588"/>
                <a:gd name="connsiteX5" fmla="*/ 256 w 52500"/>
                <a:gd name="connsiteY5" fmla="*/ 4796 h 235588"/>
                <a:gd name="connsiteX6" fmla="*/ 1433 w 52500"/>
                <a:gd name="connsiteY6" fmla="*/ 8566 h 235588"/>
                <a:gd name="connsiteX7" fmla="*/ 43104 w 52500"/>
                <a:gd name="connsiteY7" fmla="*/ 117879 h 235588"/>
                <a:gd name="connsiteX8" fmla="*/ 1433 w 52500"/>
                <a:gd name="connsiteY8" fmla="*/ 226721 h 235588"/>
                <a:gd name="connsiteX9" fmla="*/ 256 w 52500"/>
                <a:gd name="connsiteY9" fmla="*/ 230961 h 235588"/>
                <a:gd name="connsiteX10" fmla="*/ 4965 w 52500"/>
                <a:gd name="connsiteY10" fmla="*/ 235673 h 235588"/>
                <a:gd name="connsiteX11" fmla="*/ 9908 w 52500"/>
                <a:gd name="connsiteY11" fmla="*/ 230961 h 235588"/>
                <a:gd name="connsiteX12" fmla="*/ 51579 w 52500"/>
                <a:gd name="connsiteY12" fmla="*/ 121884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579" y="121884"/>
                  </a:moveTo>
                  <a:cubicBezTo>
                    <a:pt x="52756" y="119057"/>
                    <a:pt x="52756" y="118586"/>
                    <a:pt x="52756" y="117879"/>
                  </a:cubicBezTo>
                  <a:cubicBezTo>
                    <a:pt x="52756" y="117172"/>
                    <a:pt x="52756" y="116701"/>
                    <a:pt x="51579" y="113874"/>
                  </a:cubicBezTo>
                  <a:lnTo>
                    <a:pt x="10379" y="5503"/>
                  </a:lnTo>
                  <a:cubicBezTo>
                    <a:pt x="8967" y="1498"/>
                    <a:pt x="7554" y="85"/>
                    <a:pt x="4965" y="85"/>
                  </a:cubicBezTo>
                  <a:cubicBezTo>
                    <a:pt x="2375" y="85"/>
                    <a:pt x="256" y="2205"/>
                    <a:pt x="256" y="4796"/>
                  </a:cubicBezTo>
                  <a:cubicBezTo>
                    <a:pt x="256" y="5503"/>
                    <a:pt x="256" y="5974"/>
                    <a:pt x="1433" y="8566"/>
                  </a:cubicBezTo>
                  <a:lnTo>
                    <a:pt x="43104" y="117879"/>
                  </a:lnTo>
                  <a:lnTo>
                    <a:pt x="1433" y="226721"/>
                  </a:lnTo>
                  <a:cubicBezTo>
                    <a:pt x="256" y="229312"/>
                    <a:pt x="256" y="229783"/>
                    <a:pt x="256" y="230961"/>
                  </a:cubicBezTo>
                  <a:cubicBezTo>
                    <a:pt x="256" y="233553"/>
                    <a:pt x="2375" y="235673"/>
                    <a:pt x="4965" y="235673"/>
                  </a:cubicBezTo>
                  <a:cubicBezTo>
                    <a:pt x="8025" y="235673"/>
                    <a:pt x="8967" y="233317"/>
                    <a:pt x="9908" y="230961"/>
                  </a:cubicBezTo>
                  <a:lnTo>
                    <a:pt x="51579" y="1218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0" name="Freeform: Shape 49">
              <a:extLst>
                <a:ext uri="{FF2B5EF4-FFF2-40B4-BE49-F238E27FC236}">
                  <a16:creationId xmlns:a16="http://schemas.microsoft.com/office/drawing/2014/main" id="{21F35754-6038-BB84-FD06-BB8E45878E73}"/>
                </a:ext>
              </a:extLst>
            </p:cNvPr>
            <p:cNvSpPr/>
            <p:nvPr>
              <p:custDataLst>
                <p:tags r:id="rId67"/>
              </p:custDataLst>
            </p:nvPr>
          </p:nvSpPr>
          <p:spPr>
            <a:xfrm>
              <a:off x="6634393" y="3955203"/>
              <a:ext cx="64271" cy="73220"/>
            </a:xfrm>
            <a:custGeom>
              <a:avLst/>
              <a:gdLst>
                <a:gd name="connsiteX0" fmla="*/ 59588 w 64271"/>
                <a:gd name="connsiteY0" fmla="*/ 7179 h 73220"/>
                <a:gd name="connsiteX1" fmla="*/ 54150 w 64271"/>
                <a:gd name="connsiteY1" fmla="*/ 88 h 73220"/>
                <a:gd name="connsiteX2" fmla="*/ 49041 w 64271"/>
                <a:gd name="connsiteY2" fmla="*/ 3056 h 73220"/>
                <a:gd name="connsiteX3" fmla="*/ 31902 w 64271"/>
                <a:gd name="connsiteY3" fmla="*/ 88 h 73220"/>
                <a:gd name="connsiteX4" fmla="*/ 260 w 64271"/>
                <a:gd name="connsiteY4" fmla="*/ 19712 h 73220"/>
                <a:gd name="connsiteX5" fmla="*/ 32067 w 64271"/>
                <a:gd name="connsiteY5" fmla="*/ 39996 h 73220"/>
                <a:gd name="connsiteX6" fmla="*/ 53655 w 64271"/>
                <a:gd name="connsiteY6" fmla="*/ 51540 h 73220"/>
                <a:gd name="connsiteX7" fmla="*/ 33055 w 64271"/>
                <a:gd name="connsiteY7" fmla="*/ 62424 h 73220"/>
                <a:gd name="connsiteX8" fmla="*/ 12785 w 64271"/>
                <a:gd name="connsiteY8" fmla="*/ 49066 h 73220"/>
                <a:gd name="connsiteX9" fmla="*/ 6523 w 64271"/>
                <a:gd name="connsiteY9" fmla="*/ 44449 h 73220"/>
                <a:gd name="connsiteX10" fmla="*/ 260 w 64271"/>
                <a:gd name="connsiteY10" fmla="*/ 51540 h 73220"/>
                <a:gd name="connsiteX11" fmla="*/ 260 w 64271"/>
                <a:gd name="connsiteY11" fmla="*/ 66217 h 73220"/>
                <a:gd name="connsiteX12" fmla="*/ 5699 w 64271"/>
                <a:gd name="connsiteY12" fmla="*/ 73309 h 73220"/>
                <a:gd name="connsiteX13" fmla="*/ 11961 w 64271"/>
                <a:gd name="connsiteY13" fmla="*/ 67866 h 73220"/>
                <a:gd name="connsiteX14" fmla="*/ 32891 w 64271"/>
                <a:gd name="connsiteY14" fmla="*/ 73309 h 73220"/>
                <a:gd name="connsiteX15" fmla="*/ 64532 w 64271"/>
                <a:gd name="connsiteY15" fmla="*/ 51705 h 73220"/>
                <a:gd name="connsiteX16" fmla="*/ 56951 w 64271"/>
                <a:gd name="connsiteY16" fmla="*/ 37028 h 73220"/>
                <a:gd name="connsiteX17" fmla="*/ 32396 w 64271"/>
                <a:gd name="connsiteY17" fmla="*/ 29112 h 73220"/>
                <a:gd name="connsiteX18" fmla="*/ 11137 w 64271"/>
                <a:gd name="connsiteY18" fmla="*/ 19712 h 73220"/>
                <a:gd name="connsiteX19" fmla="*/ 31572 w 64271"/>
                <a:gd name="connsiteY19" fmla="*/ 10972 h 73220"/>
                <a:gd name="connsiteX20" fmla="*/ 47063 w 64271"/>
                <a:gd name="connsiteY20" fmla="*/ 19217 h 73220"/>
                <a:gd name="connsiteX21" fmla="*/ 53326 w 64271"/>
                <a:gd name="connsiteY21" fmla="*/ 24495 h 73220"/>
                <a:gd name="connsiteX22" fmla="*/ 59588 w 64271"/>
                <a:gd name="connsiteY22" fmla="*/ 17403 h 73220"/>
                <a:gd name="connsiteX23" fmla="*/ 59588 w 64271"/>
                <a:gd name="connsiteY23" fmla="*/ 7179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271" h="73220">
                  <a:moveTo>
                    <a:pt x="59588" y="7179"/>
                  </a:moveTo>
                  <a:cubicBezTo>
                    <a:pt x="59588" y="4705"/>
                    <a:pt x="59588" y="88"/>
                    <a:pt x="54150" y="88"/>
                  </a:cubicBezTo>
                  <a:cubicBezTo>
                    <a:pt x="50359" y="88"/>
                    <a:pt x="49535" y="2067"/>
                    <a:pt x="49041" y="3056"/>
                  </a:cubicBezTo>
                  <a:cubicBezTo>
                    <a:pt x="42284" y="88"/>
                    <a:pt x="35692" y="88"/>
                    <a:pt x="31902" y="88"/>
                  </a:cubicBezTo>
                  <a:cubicBezTo>
                    <a:pt x="3886" y="88"/>
                    <a:pt x="260" y="13940"/>
                    <a:pt x="260" y="19712"/>
                  </a:cubicBezTo>
                  <a:cubicBezTo>
                    <a:pt x="260" y="35049"/>
                    <a:pt x="17564" y="37688"/>
                    <a:pt x="32067" y="39996"/>
                  </a:cubicBezTo>
                  <a:cubicBezTo>
                    <a:pt x="40966" y="41481"/>
                    <a:pt x="53655" y="43459"/>
                    <a:pt x="53655" y="51540"/>
                  </a:cubicBezTo>
                  <a:cubicBezTo>
                    <a:pt x="53655" y="57477"/>
                    <a:pt x="47393" y="62424"/>
                    <a:pt x="33055" y="62424"/>
                  </a:cubicBezTo>
                  <a:cubicBezTo>
                    <a:pt x="22838" y="62424"/>
                    <a:pt x="16246" y="58961"/>
                    <a:pt x="12785" y="49066"/>
                  </a:cubicBezTo>
                  <a:cubicBezTo>
                    <a:pt x="11961" y="46428"/>
                    <a:pt x="11302" y="44449"/>
                    <a:pt x="6523" y="44449"/>
                  </a:cubicBezTo>
                  <a:cubicBezTo>
                    <a:pt x="260" y="44449"/>
                    <a:pt x="260" y="48572"/>
                    <a:pt x="260" y="51540"/>
                  </a:cubicBezTo>
                  <a:lnTo>
                    <a:pt x="260" y="66217"/>
                  </a:lnTo>
                  <a:cubicBezTo>
                    <a:pt x="260" y="68691"/>
                    <a:pt x="260" y="73309"/>
                    <a:pt x="5699" y="73309"/>
                  </a:cubicBezTo>
                  <a:cubicBezTo>
                    <a:pt x="7347" y="73309"/>
                    <a:pt x="10313" y="72814"/>
                    <a:pt x="11961" y="67866"/>
                  </a:cubicBezTo>
                  <a:cubicBezTo>
                    <a:pt x="20366" y="73309"/>
                    <a:pt x="29595" y="73309"/>
                    <a:pt x="32891" y="73309"/>
                  </a:cubicBezTo>
                  <a:cubicBezTo>
                    <a:pt x="60906" y="73309"/>
                    <a:pt x="64532" y="57807"/>
                    <a:pt x="64532" y="51705"/>
                  </a:cubicBezTo>
                  <a:cubicBezTo>
                    <a:pt x="64532" y="47747"/>
                    <a:pt x="63213" y="41810"/>
                    <a:pt x="56951" y="37028"/>
                  </a:cubicBezTo>
                  <a:cubicBezTo>
                    <a:pt x="50359" y="32081"/>
                    <a:pt x="43932" y="31091"/>
                    <a:pt x="32396" y="29112"/>
                  </a:cubicBezTo>
                  <a:cubicBezTo>
                    <a:pt x="21190" y="27298"/>
                    <a:pt x="11137" y="25649"/>
                    <a:pt x="11137" y="19712"/>
                  </a:cubicBezTo>
                  <a:cubicBezTo>
                    <a:pt x="11137" y="16414"/>
                    <a:pt x="15092" y="10972"/>
                    <a:pt x="31572" y="10972"/>
                  </a:cubicBezTo>
                  <a:cubicBezTo>
                    <a:pt x="46404" y="10972"/>
                    <a:pt x="46898" y="16249"/>
                    <a:pt x="47063" y="19217"/>
                  </a:cubicBezTo>
                  <a:cubicBezTo>
                    <a:pt x="47393" y="24495"/>
                    <a:pt x="51513" y="24495"/>
                    <a:pt x="53326" y="24495"/>
                  </a:cubicBezTo>
                  <a:cubicBezTo>
                    <a:pt x="59588" y="24495"/>
                    <a:pt x="59588" y="20537"/>
                    <a:pt x="59588" y="17403"/>
                  </a:cubicBezTo>
                  <a:lnTo>
                    <a:pt x="59588" y="717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1" name="Freeform: Shape 50">
              <a:extLst>
                <a:ext uri="{FF2B5EF4-FFF2-40B4-BE49-F238E27FC236}">
                  <a16:creationId xmlns:a16="http://schemas.microsoft.com/office/drawing/2014/main" id="{E6629D17-9C94-3265-6BFA-4B94DC888B55}"/>
                </a:ext>
              </a:extLst>
            </p:cNvPr>
            <p:cNvSpPr/>
            <p:nvPr>
              <p:custDataLst>
                <p:tags r:id="rId68"/>
              </p:custDataLst>
            </p:nvPr>
          </p:nvSpPr>
          <p:spPr>
            <a:xfrm>
              <a:off x="6788937" y="3771725"/>
              <a:ext cx="9417" cy="235588"/>
            </a:xfrm>
            <a:custGeom>
              <a:avLst/>
              <a:gdLst>
                <a:gd name="connsiteX0" fmla="*/ 9683 w 9417"/>
                <a:gd name="connsiteY0" fmla="*/ 8566 h 235588"/>
                <a:gd name="connsiteX1" fmla="*/ 4974 w 9417"/>
                <a:gd name="connsiteY1" fmla="*/ 85 h 235588"/>
                <a:gd name="connsiteX2" fmla="*/ 266 w 9417"/>
                <a:gd name="connsiteY2" fmla="*/ 8566 h 235588"/>
                <a:gd name="connsiteX3" fmla="*/ 266 w 9417"/>
                <a:gd name="connsiteY3" fmla="*/ 227192 h 235588"/>
                <a:gd name="connsiteX4" fmla="*/ 4974 w 9417"/>
                <a:gd name="connsiteY4" fmla="*/ 235673 h 235588"/>
                <a:gd name="connsiteX5" fmla="*/ 9683 w 9417"/>
                <a:gd name="connsiteY5" fmla="*/ 227192 h 235588"/>
                <a:gd name="connsiteX6" fmla="*/ 9683 w 9417"/>
                <a:gd name="connsiteY6" fmla="*/ 8566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683" y="8566"/>
                  </a:moveTo>
                  <a:cubicBezTo>
                    <a:pt x="9683" y="4325"/>
                    <a:pt x="9683" y="85"/>
                    <a:pt x="4974" y="85"/>
                  </a:cubicBezTo>
                  <a:cubicBezTo>
                    <a:pt x="266" y="85"/>
                    <a:pt x="266" y="4325"/>
                    <a:pt x="266" y="8566"/>
                  </a:cubicBezTo>
                  <a:lnTo>
                    <a:pt x="266" y="227192"/>
                  </a:lnTo>
                  <a:cubicBezTo>
                    <a:pt x="266" y="231433"/>
                    <a:pt x="266" y="235673"/>
                    <a:pt x="4974" y="235673"/>
                  </a:cubicBezTo>
                  <a:cubicBezTo>
                    <a:pt x="9683" y="235673"/>
                    <a:pt x="9683" y="231433"/>
                    <a:pt x="9683" y="227192"/>
                  </a:cubicBezTo>
                  <a:lnTo>
                    <a:pt x="9683" y="856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 name="Freeform: Shape 51">
              <a:extLst>
                <a:ext uri="{FF2B5EF4-FFF2-40B4-BE49-F238E27FC236}">
                  <a16:creationId xmlns:a16="http://schemas.microsoft.com/office/drawing/2014/main" id="{0A0FE7F6-45F2-33B8-4BA0-0A09E43288A8}"/>
                </a:ext>
              </a:extLst>
            </p:cNvPr>
            <p:cNvSpPr/>
            <p:nvPr>
              <p:custDataLst>
                <p:tags r:id="rId69"/>
              </p:custDataLst>
            </p:nvPr>
          </p:nvSpPr>
          <p:spPr>
            <a:xfrm>
              <a:off x="6833380" y="3844287"/>
              <a:ext cx="111121" cy="155017"/>
            </a:xfrm>
            <a:custGeom>
              <a:avLst/>
              <a:gdLst>
                <a:gd name="connsiteX0" fmla="*/ 975 w 111121"/>
                <a:gd name="connsiteY0" fmla="*/ 144972 h 155017"/>
                <a:gd name="connsiteX1" fmla="*/ 269 w 111121"/>
                <a:gd name="connsiteY1" fmla="*/ 148741 h 155017"/>
                <a:gd name="connsiteX2" fmla="*/ 6860 w 111121"/>
                <a:gd name="connsiteY2" fmla="*/ 155102 h 155017"/>
                <a:gd name="connsiteX3" fmla="*/ 15100 w 111121"/>
                <a:gd name="connsiteY3" fmla="*/ 150155 h 155017"/>
                <a:gd name="connsiteX4" fmla="*/ 30168 w 111121"/>
                <a:gd name="connsiteY4" fmla="*/ 91022 h 155017"/>
                <a:gd name="connsiteX5" fmla="*/ 53475 w 111121"/>
                <a:gd name="connsiteY5" fmla="*/ 106806 h 155017"/>
                <a:gd name="connsiteX6" fmla="*/ 111390 w 111121"/>
                <a:gd name="connsiteY6" fmla="*/ 38486 h 155017"/>
                <a:gd name="connsiteX7" fmla="*/ 78666 w 111121"/>
                <a:gd name="connsiteY7" fmla="*/ 85 h 155017"/>
                <a:gd name="connsiteX8" fmla="*/ 24047 w 111121"/>
                <a:gd name="connsiteY8" fmla="*/ 52385 h 155017"/>
                <a:gd name="connsiteX9" fmla="*/ 975 w 111121"/>
                <a:gd name="connsiteY9" fmla="*/ 144972 h 155017"/>
                <a:gd name="connsiteX10" fmla="*/ 53239 w 111121"/>
                <a:gd name="connsiteY10" fmla="*/ 101623 h 155017"/>
                <a:gd name="connsiteX11" fmla="*/ 32993 w 111121"/>
                <a:gd name="connsiteY11" fmla="*/ 80656 h 155017"/>
                <a:gd name="connsiteX12" fmla="*/ 34876 w 111121"/>
                <a:gd name="connsiteY12" fmla="*/ 71939 h 155017"/>
                <a:gd name="connsiteX13" fmla="*/ 49002 w 111121"/>
                <a:gd name="connsiteY13" fmla="*/ 27649 h 155017"/>
                <a:gd name="connsiteX14" fmla="*/ 78195 w 111121"/>
                <a:gd name="connsiteY14" fmla="*/ 5268 h 155017"/>
                <a:gd name="connsiteX15" fmla="*/ 94439 w 111121"/>
                <a:gd name="connsiteY15" fmla="*/ 28355 h 155017"/>
                <a:gd name="connsiteX16" fmla="*/ 81255 w 111121"/>
                <a:gd name="connsiteY16" fmla="*/ 79242 h 155017"/>
                <a:gd name="connsiteX17" fmla="*/ 53239 w 111121"/>
                <a:gd name="connsiteY17" fmla="*/ 101623 h 15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121" h="155017">
                  <a:moveTo>
                    <a:pt x="975" y="144972"/>
                  </a:moveTo>
                  <a:cubicBezTo>
                    <a:pt x="269" y="147799"/>
                    <a:pt x="269" y="148270"/>
                    <a:pt x="269" y="148741"/>
                  </a:cubicBezTo>
                  <a:cubicBezTo>
                    <a:pt x="269" y="152275"/>
                    <a:pt x="2858" y="155102"/>
                    <a:pt x="6860" y="155102"/>
                  </a:cubicBezTo>
                  <a:cubicBezTo>
                    <a:pt x="11804" y="155102"/>
                    <a:pt x="14630" y="150861"/>
                    <a:pt x="15100" y="150155"/>
                  </a:cubicBezTo>
                  <a:cubicBezTo>
                    <a:pt x="16278" y="148034"/>
                    <a:pt x="23811" y="116465"/>
                    <a:pt x="30168" y="91022"/>
                  </a:cubicBezTo>
                  <a:cubicBezTo>
                    <a:pt x="34876" y="100445"/>
                    <a:pt x="42410" y="106806"/>
                    <a:pt x="53475" y="106806"/>
                  </a:cubicBezTo>
                  <a:cubicBezTo>
                    <a:pt x="81020" y="106806"/>
                    <a:pt x="111390" y="73588"/>
                    <a:pt x="111390" y="38486"/>
                  </a:cubicBezTo>
                  <a:cubicBezTo>
                    <a:pt x="111390" y="13513"/>
                    <a:pt x="95852" y="85"/>
                    <a:pt x="78666" y="85"/>
                  </a:cubicBezTo>
                  <a:cubicBezTo>
                    <a:pt x="55829" y="85"/>
                    <a:pt x="31109" y="23644"/>
                    <a:pt x="24047" y="52385"/>
                  </a:cubicBezTo>
                  <a:lnTo>
                    <a:pt x="975" y="144972"/>
                  </a:lnTo>
                  <a:close/>
                  <a:moveTo>
                    <a:pt x="53239" y="101623"/>
                  </a:moveTo>
                  <a:cubicBezTo>
                    <a:pt x="36760" y="101623"/>
                    <a:pt x="32993" y="82776"/>
                    <a:pt x="32993" y="80656"/>
                  </a:cubicBezTo>
                  <a:cubicBezTo>
                    <a:pt x="32993" y="79714"/>
                    <a:pt x="34170" y="75002"/>
                    <a:pt x="34876" y="71939"/>
                  </a:cubicBezTo>
                  <a:cubicBezTo>
                    <a:pt x="41468" y="45553"/>
                    <a:pt x="43822" y="37072"/>
                    <a:pt x="49002" y="27649"/>
                  </a:cubicBezTo>
                  <a:cubicBezTo>
                    <a:pt x="59125" y="10451"/>
                    <a:pt x="70896" y="5268"/>
                    <a:pt x="78195" y="5268"/>
                  </a:cubicBezTo>
                  <a:cubicBezTo>
                    <a:pt x="86905" y="5268"/>
                    <a:pt x="94439" y="12100"/>
                    <a:pt x="94439" y="28355"/>
                  </a:cubicBezTo>
                  <a:cubicBezTo>
                    <a:pt x="94439" y="41313"/>
                    <a:pt x="87612" y="67699"/>
                    <a:pt x="81255" y="79242"/>
                  </a:cubicBezTo>
                  <a:cubicBezTo>
                    <a:pt x="73486" y="94084"/>
                    <a:pt x="62186" y="101623"/>
                    <a:pt x="53239" y="101623"/>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3" name="Freeform: Shape 52">
              <a:extLst>
                <a:ext uri="{FF2B5EF4-FFF2-40B4-BE49-F238E27FC236}">
                  <a16:creationId xmlns:a16="http://schemas.microsoft.com/office/drawing/2014/main" id="{2C664A91-1FB4-5B54-22CF-C8C23D5977A0}"/>
                </a:ext>
              </a:extLst>
            </p:cNvPr>
            <p:cNvSpPr/>
            <p:nvPr>
              <p:custDataLst>
                <p:tags r:id="rId70"/>
              </p:custDataLst>
            </p:nvPr>
          </p:nvSpPr>
          <p:spPr>
            <a:xfrm>
              <a:off x="6960985" y="3771725"/>
              <a:ext cx="52500" cy="235588"/>
            </a:xfrm>
            <a:custGeom>
              <a:avLst/>
              <a:gdLst>
                <a:gd name="connsiteX0" fmla="*/ 51597 w 52500"/>
                <a:gd name="connsiteY0" fmla="*/ 121884 h 235588"/>
                <a:gd name="connsiteX1" fmla="*/ 52774 w 52500"/>
                <a:gd name="connsiteY1" fmla="*/ 117879 h 235588"/>
                <a:gd name="connsiteX2" fmla="*/ 51597 w 52500"/>
                <a:gd name="connsiteY2" fmla="*/ 113874 h 235588"/>
                <a:gd name="connsiteX3" fmla="*/ 10397 w 52500"/>
                <a:gd name="connsiteY3" fmla="*/ 5503 h 235588"/>
                <a:gd name="connsiteX4" fmla="*/ 4982 w 52500"/>
                <a:gd name="connsiteY4" fmla="*/ 85 h 235588"/>
                <a:gd name="connsiteX5" fmla="*/ 274 w 52500"/>
                <a:gd name="connsiteY5" fmla="*/ 4796 h 235588"/>
                <a:gd name="connsiteX6" fmla="*/ 1451 w 52500"/>
                <a:gd name="connsiteY6" fmla="*/ 8566 h 235588"/>
                <a:gd name="connsiteX7" fmla="*/ 43121 w 52500"/>
                <a:gd name="connsiteY7" fmla="*/ 117879 h 235588"/>
                <a:gd name="connsiteX8" fmla="*/ 1451 w 52500"/>
                <a:gd name="connsiteY8" fmla="*/ 226721 h 235588"/>
                <a:gd name="connsiteX9" fmla="*/ 274 w 52500"/>
                <a:gd name="connsiteY9" fmla="*/ 230961 h 235588"/>
                <a:gd name="connsiteX10" fmla="*/ 4982 w 52500"/>
                <a:gd name="connsiteY10" fmla="*/ 235673 h 235588"/>
                <a:gd name="connsiteX11" fmla="*/ 9926 w 52500"/>
                <a:gd name="connsiteY11" fmla="*/ 230961 h 235588"/>
                <a:gd name="connsiteX12" fmla="*/ 51597 w 52500"/>
                <a:gd name="connsiteY12" fmla="*/ 121884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597" y="121884"/>
                  </a:moveTo>
                  <a:cubicBezTo>
                    <a:pt x="52774" y="119057"/>
                    <a:pt x="52774" y="118586"/>
                    <a:pt x="52774" y="117879"/>
                  </a:cubicBezTo>
                  <a:cubicBezTo>
                    <a:pt x="52774" y="117172"/>
                    <a:pt x="52774" y="116701"/>
                    <a:pt x="51597" y="113874"/>
                  </a:cubicBezTo>
                  <a:lnTo>
                    <a:pt x="10397" y="5503"/>
                  </a:lnTo>
                  <a:cubicBezTo>
                    <a:pt x="8984" y="1498"/>
                    <a:pt x="7572" y="85"/>
                    <a:pt x="4982" y="85"/>
                  </a:cubicBezTo>
                  <a:cubicBezTo>
                    <a:pt x="2393" y="85"/>
                    <a:pt x="274" y="2205"/>
                    <a:pt x="274" y="4796"/>
                  </a:cubicBezTo>
                  <a:cubicBezTo>
                    <a:pt x="274" y="5503"/>
                    <a:pt x="274" y="5974"/>
                    <a:pt x="1451" y="8566"/>
                  </a:cubicBezTo>
                  <a:lnTo>
                    <a:pt x="43121" y="117879"/>
                  </a:lnTo>
                  <a:lnTo>
                    <a:pt x="1451" y="226721"/>
                  </a:lnTo>
                  <a:cubicBezTo>
                    <a:pt x="274" y="229312"/>
                    <a:pt x="274" y="229783"/>
                    <a:pt x="274" y="230961"/>
                  </a:cubicBezTo>
                  <a:cubicBezTo>
                    <a:pt x="274" y="233553"/>
                    <a:pt x="2393" y="235673"/>
                    <a:pt x="4982" y="235673"/>
                  </a:cubicBezTo>
                  <a:cubicBezTo>
                    <a:pt x="8043" y="235673"/>
                    <a:pt x="8984" y="233317"/>
                    <a:pt x="9926" y="230961"/>
                  </a:cubicBezTo>
                  <a:lnTo>
                    <a:pt x="51597" y="1218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4" name="Freeform: Shape 53">
              <a:extLst>
                <a:ext uri="{FF2B5EF4-FFF2-40B4-BE49-F238E27FC236}">
                  <a16:creationId xmlns:a16="http://schemas.microsoft.com/office/drawing/2014/main" id="{7352BE98-5977-64BB-35BF-4859B2CA6717}"/>
                </a:ext>
              </a:extLst>
            </p:cNvPr>
            <p:cNvSpPr/>
            <p:nvPr>
              <p:custDataLst>
                <p:tags r:id="rId71"/>
              </p:custDataLst>
            </p:nvPr>
          </p:nvSpPr>
          <p:spPr>
            <a:xfrm>
              <a:off x="7043711" y="3948016"/>
              <a:ext cx="79103" cy="71901"/>
            </a:xfrm>
            <a:custGeom>
              <a:avLst/>
              <a:gdLst>
                <a:gd name="connsiteX0" fmla="*/ 67845 w 79103"/>
                <a:gd name="connsiteY0" fmla="*/ 10971 h 71901"/>
                <a:gd name="connsiteX1" fmla="*/ 72295 w 79103"/>
                <a:gd name="connsiteY1" fmla="*/ 10971 h 71901"/>
                <a:gd name="connsiteX2" fmla="*/ 79381 w 79103"/>
                <a:gd name="connsiteY2" fmla="*/ 5529 h 71901"/>
                <a:gd name="connsiteX3" fmla="*/ 72295 w 79103"/>
                <a:gd name="connsiteY3" fmla="*/ 87 h 71901"/>
                <a:gd name="connsiteX4" fmla="*/ 53178 w 79103"/>
                <a:gd name="connsiteY4" fmla="*/ 87 h 71901"/>
                <a:gd name="connsiteX5" fmla="*/ 46092 w 79103"/>
                <a:gd name="connsiteY5" fmla="*/ 5529 h 71901"/>
                <a:gd name="connsiteX6" fmla="*/ 53178 w 79103"/>
                <a:gd name="connsiteY6" fmla="*/ 10971 h 71901"/>
                <a:gd name="connsiteX7" fmla="*/ 56969 w 79103"/>
                <a:gd name="connsiteY7" fmla="*/ 10971 h 71901"/>
                <a:gd name="connsiteX8" fmla="*/ 39830 w 79103"/>
                <a:gd name="connsiteY8" fmla="*/ 61764 h 71901"/>
                <a:gd name="connsiteX9" fmla="*/ 22691 w 79103"/>
                <a:gd name="connsiteY9" fmla="*/ 10971 h 71901"/>
                <a:gd name="connsiteX10" fmla="*/ 26481 w 79103"/>
                <a:gd name="connsiteY10" fmla="*/ 10971 h 71901"/>
                <a:gd name="connsiteX11" fmla="*/ 33567 w 79103"/>
                <a:gd name="connsiteY11" fmla="*/ 5529 h 71901"/>
                <a:gd name="connsiteX12" fmla="*/ 26481 w 79103"/>
                <a:gd name="connsiteY12" fmla="*/ 87 h 71901"/>
                <a:gd name="connsiteX13" fmla="*/ 7364 w 79103"/>
                <a:gd name="connsiteY13" fmla="*/ 87 h 71901"/>
                <a:gd name="connsiteX14" fmla="*/ 278 w 79103"/>
                <a:gd name="connsiteY14" fmla="*/ 5529 h 71901"/>
                <a:gd name="connsiteX15" fmla="*/ 7364 w 79103"/>
                <a:gd name="connsiteY15" fmla="*/ 10971 h 71901"/>
                <a:gd name="connsiteX16" fmla="*/ 11814 w 79103"/>
                <a:gd name="connsiteY16" fmla="*/ 10971 h 71901"/>
                <a:gd name="connsiteX17" fmla="*/ 30271 w 79103"/>
                <a:gd name="connsiteY17" fmla="*/ 65722 h 71901"/>
                <a:gd name="connsiteX18" fmla="*/ 39830 w 79103"/>
                <a:gd name="connsiteY18" fmla="*/ 71989 h 71901"/>
                <a:gd name="connsiteX19" fmla="*/ 49388 w 79103"/>
                <a:gd name="connsiteY19" fmla="*/ 65722 h 71901"/>
                <a:gd name="connsiteX20" fmla="*/ 67845 w 79103"/>
                <a:gd name="connsiteY20" fmla="*/ 10971 h 7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03" h="71901">
                  <a:moveTo>
                    <a:pt x="67845" y="10971"/>
                  </a:moveTo>
                  <a:lnTo>
                    <a:pt x="72295" y="10971"/>
                  </a:lnTo>
                  <a:cubicBezTo>
                    <a:pt x="74767" y="10971"/>
                    <a:pt x="79381" y="10971"/>
                    <a:pt x="79381" y="5529"/>
                  </a:cubicBezTo>
                  <a:cubicBezTo>
                    <a:pt x="79381" y="87"/>
                    <a:pt x="74767" y="87"/>
                    <a:pt x="72295" y="87"/>
                  </a:cubicBezTo>
                  <a:lnTo>
                    <a:pt x="53178" y="87"/>
                  </a:lnTo>
                  <a:cubicBezTo>
                    <a:pt x="50542" y="87"/>
                    <a:pt x="46092" y="87"/>
                    <a:pt x="46092" y="5529"/>
                  </a:cubicBezTo>
                  <a:cubicBezTo>
                    <a:pt x="46092" y="10971"/>
                    <a:pt x="50542" y="10971"/>
                    <a:pt x="53178" y="10971"/>
                  </a:cubicBezTo>
                  <a:lnTo>
                    <a:pt x="56969" y="10971"/>
                  </a:lnTo>
                  <a:lnTo>
                    <a:pt x="39830" y="61764"/>
                  </a:lnTo>
                  <a:lnTo>
                    <a:pt x="22691" y="10971"/>
                  </a:lnTo>
                  <a:lnTo>
                    <a:pt x="26481" y="10971"/>
                  </a:lnTo>
                  <a:cubicBezTo>
                    <a:pt x="29118" y="10971"/>
                    <a:pt x="33567" y="10971"/>
                    <a:pt x="33567" y="5529"/>
                  </a:cubicBezTo>
                  <a:cubicBezTo>
                    <a:pt x="33567" y="87"/>
                    <a:pt x="29118" y="87"/>
                    <a:pt x="26481" y="87"/>
                  </a:cubicBezTo>
                  <a:lnTo>
                    <a:pt x="7364" y="87"/>
                  </a:lnTo>
                  <a:cubicBezTo>
                    <a:pt x="4892" y="87"/>
                    <a:pt x="278" y="87"/>
                    <a:pt x="278" y="5529"/>
                  </a:cubicBezTo>
                  <a:cubicBezTo>
                    <a:pt x="278" y="10971"/>
                    <a:pt x="4892" y="10971"/>
                    <a:pt x="7364" y="10971"/>
                  </a:cubicBezTo>
                  <a:lnTo>
                    <a:pt x="11814" y="10971"/>
                  </a:lnTo>
                  <a:lnTo>
                    <a:pt x="30271" y="65722"/>
                  </a:lnTo>
                  <a:cubicBezTo>
                    <a:pt x="32414" y="71989"/>
                    <a:pt x="36369" y="71989"/>
                    <a:pt x="39830" y="71989"/>
                  </a:cubicBezTo>
                  <a:cubicBezTo>
                    <a:pt x="43291" y="71989"/>
                    <a:pt x="47246" y="71989"/>
                    <a:pt x="49388" y="65722"/>
                  </a:cubicBezTo>
                  <a:lnTo>
                    <a:pt x="67845" y="1097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5" name="Freeform: Shape 54">
              <a:extLst>
                <a:ext uri="{FF2B5EF4-FFF2-40B4-BE49-F238E27FC236}">
                  <a16:creationId xmlns:a16="http://schemas.microsoft.com/office/drawing/2014/main" id="{CB2008E9-1635-9DC1-0F33-B07ACC51C02B}"/>
                </a:ext>
              </a:extLst>
            </p:cNvPr>
            <p:cNvSpPr/>
            <p:nvPr>
              <p:custDataLst>
                <p:tags r:id="rId72"/>
              </p:custDataLst>
            </p:nvPr>
          </p:nvSpPr>
          <p:spPr>
            <a:xfrm>
              <a:off x="1953640" y="4280405"/>
              <a:ext cx="156558" cy="55127"/>
            </a:xfrm>
            <a:custGeom>
              <a:avLst/>
              <a:gdLst>
                <a:gd name="connsiteX0" fmla="*/ 148616 w 156558"/>
                <a:gd name="connsiteY0" fmla="*/ 9526 h 55127"/>
                <a:gd name="connsiteX1" fmla="*/ 156620 w 156558"/>
                <a:gd name="connsiteY1" fmla="*/ 4814 h 55127"/>
                <a:gd name="connsiteX2" fmla="*/ 148851 w 156558"/>
                <a:gd name="connsiteY2" fmla="*/ 102 h 55127"/>
                <a:gd name="connsiteX3" fmla="*/ 7831 w 156558"/>
                <a:gd name="connsiteY3" fmla="*/ 102 h 55127"/>
                <a:gd name="connsiteX4" fmla="*/ 62 w 156558"/>
                <a:gd name="connsiteY4" fmla="*/ 4814 h 55127"/>
                <a:gd name="connsiteX5" fmla="*/ 8066 w 156558"/>
                <a:gd name="connsiteY5" fmla="*/ 9526 h 55127"/>
                <a:gd name="connsiteX6" fmla="*/ 148616 w 156558"/>
                <a:gd name="connsiteY6" fmla="*/ 9526 h 55127"/>
                <a:gd name="connsiteX7" fmla="*/ 148851 w 156558"/>
                <a:gd name="connsiteY7" fmla="*/ 55230 h 55127"/>
                <a:gd name="connsiteX8" fmla="*/ 156620 w 156558"/>
                <a:gd name="connsiteY8" fmla="*/ 50518 h 55127"/>
                <a:gd name="connsiteX9" fmla="*/ 148616 w 156558"/>
                <a:gd name="connsiteY9" fmla="*/ 45807 h 55127"/>
                <a:gd name="connsiteX10" fmla="*/ 8066 w 156558"/>
                <a:gd name="connsiteY10" fmla="*/ 45807 h 55127"/>
                <a:gd name="connsiteX11" fmla="*/ 62 w 156558"/>
                <a:gd name="connsiteY11" fmla="*/ 50518 h 55127"/>
                <a:gd name="connsiteX12" fmla="*/ 7831 w 156558"/>
                <a:gd name="connsiteY12" fmla="*/ 55230 h 55127"/>
                <a:gd name="connsiteX13" fmla="*/ 148851 w 156558"/>
                <a:gd name="connsiteY13" fmla="*/ 55230 h 5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6558" h="55127">
                  <a:moveTo>
                    <a:pt x="148616" y="9526"/>
                  </a:moveTo>
                  <a:cubicBezTo>
                    <a:pt x="152147" y="9526"/>
                    <a:pt x="156620" y="9526"/>
                    <a:pt x="156620" y="4814"/>
                  </a:cubicBezTo>
                  <a:cubicBezTo>
                    <a:pt x="156620" y="102"/>
                    <a:pt x="152147" y="102"/>
                    <a:pt x="148851" y="102"/>
                  </a:cubicBezTo>
                  <a:lnTo>
                    <a:pt x="7831" y="102"/>
                  </a:lnTo>
                  <a:cubicBezTo>
                    <a:pt x="4535" y="102"/>
                    <a:pt x="62" y="102"/>
                    <a:pt x="62" y="4814"/>
                  </a:cubicBezTo>
                  <a:cubicBezTo>
                    <a:pt x="62" y="9526"/>
                    <a:pt x="4535" y="9526"/>
                    <a:pt x="8066" y="9526"/>
                  </a:cubicBezTo>
                  <a:lnTo>
                    <a:pt x="148616" y="9526"/>
                  </a:lnTo>
                  <a:close/>
                  <a:moveTo>
                    <a:pt x="148851" y="55230"/>
                  </a:moveTo>
                  <a:cubicBezTo>
                    <a:pt x="152147" y="55230"/>
                    <a:pt x="156620" y="55230"/>
                    <a:pt x="156620" y="50518"/>
                  </a:cubicBezTo>
                  <a:cubicBezTo>
                    <a:pt x="156620" y="45807"/>
                    <a:pt x="152147" y="45807"/>
                    <a:pt x="148616" y="45807"/>
                  </a:cubicBezTo>
                  <a:lnTo>
                    <a:pt x="8066" y="45807"/>
                  </a:lnTo>
                  <a:cubicBezTo>
                    <a:pt x="4535" y="45807"/>
                    <a:pt x="62" y="45807"/>
                    <a:pt x="62" y="50518"/>
                  </a:cubicBezTo>
                  <a:cubicBezTo>
                    <a:pt x="62" y="55230"/>
                    <a:pt x="4535" y="55230"/>
                    <a:pt x="7831" y="55230"/>
                  </a:cubicBezTo>
                  <a:lnTo>
                    <a:pt x="148851" y="5523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6" name="Freeform: Shape 55">
              <a:extLst>
                <a:ext uri="{FF2B5EF4-FFF2-40B4-BE49-F238E27FC236}">
                  <a16:creationId xmlns:a16="http://schemas.microsoft.com/office/drawing/2014/main" id="{759F66E2-8C02-6D62-051B-51A1F0857568}"/>
                </a:ext>
              </a:extLst>
            </p:cNvPr>
            <p:cNvSpPr/>
            <p:nvPr>
              <p:custDataLst>
                <p:tags r:id="rId73"/>
              </p:custDataLst>
            </p:nvPr>
          </p:nvSpPr>
          <p:spPr>
            <a:xfrm>
              <a:off x="2262258" y="4149706"/>
              <a:ext cx="68979" cy="23558"/>
            </a:xfrm>
            <a:custGeom>
              <a:avLst/>
              <a:gdLst>
                <a:gd name="connsiteX0" fmla="*/ 23617 w 68979"/>
                <a:gd name="connsiteY0" fmla="*/ 11879 h 23558"/>
                <a:gd name="connsiteX1" fmla="*/ 11846 w 68979"/>
                <a:gd name="connsiteY1" fmla="*/ 100 h 23558"/>
                <a:gd name="connsiteX2" fmla="*/ 74 w 68979"/>
                <a:gd name="connsiteY2" fmla="*/ 11879 h 23558"/>
                <a:gd name="connsiteX3" fmla="*/ 11846 w 68979"/>
                <a:gd name="connsiteY3" fmla="*/ 23659 h 23558"/>
                <a:gd name="connsiteX4" fmla="*/ 23617 w 68979"/>
                <a:gd name="connsiteY4" fmla="*/ 11879 h 23558"/>
                <a:gd name="connsiteX5" fmla="*/ 69054 w 68979"/>
                <a:gd name="connsiteY5" fmla="*/ 11879 h 23558"/>
                <a:gd name="connsiteX6" fmla="*/ 57283 w 68979"/>
                <a:gd name="connsiteY6" fmla="*/ 100 h 23558"/>
                <a:gd name="connsiteX7" fmla="*/ 45512 w 68979"/>
                <a:gd name="connsiteY7" fmla="*/ 11879 h 23558"/>
                <a:gd name="connsiteX8" fmla="*/ 57283 w 68979"/>
                <a:gd name="connsiteY8" fmla="*/ 23659 h 23558"/>
                <a:gd name="connsiteX9" fmla="*/ 69054 w 68979"/>
                <a:gd name="connsiteY9" fmla="*/ 11879 h 2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979" h="23558">
                  <a:moveTo>
                    <a:pt x="23617" y="11879"/>
                  </a:moveTo>
                  <a:cubicBezTo>
                    <a:pt x="23617" y="6225"/>
                    <a:pt x="18908" y="100"/>
                    <a:pt x="11846" y="100"/>
                  </a:cubicBezTo>
                  <a:cubicBezTo>
                    <a:pt x="5254" y="100"/>
                    <a:pt x="74" y="5283"/>
                    <a:pt x="74" y="11879"/>
                  </a:cubicBezTo>
                  <a:cubicBezTo>
                    <a:pt x="74" y="18476"/>
                    <a:pt x="5254" y="23659"/>
                    <a:pt x="11846" y="23659"/>
                  </a:cubicBezTo>
                  <a:cubicBezTo>
                    <a:pt x="18908" y="23659"/>
                    <a:pt x="23617" y="17533"/>
                    <a:pt x="23617" y="11879"/>
                  </a:cubicBezTo>
                  <a:close/>
                  <a:moveTo>
                    <a:pt x="69054" y="11879"/>
                  </a:moveTo>
                  <a:cubicBezTo>
                    <a:pt x="69054" y="5283"/>
                    <a:pt x="63875" y="100"/>
                    <a:pt x="57283" y="100"/>
                  </a:cubicBezTo>
                  <a:cubicBezTo>
                    <a:pt x="50220" y="100"/>
                    <a:pt x="45512" y="6225"/>
                    <a:pt x="45512" y="11879"/>
                  </a:cubicBezTo>
                  <a:cubicBezTo>
                    <a:pt x="45512" y="17533"/>
                    <a:pt x="50220" y="23659"/>
                    <a:pt x="57283" y="23659"/>
                  </a:cubicBezTo>
                  <a:cubicBezTo>
                    <a:pt x="63875" y="23659"/>
                    <a:pt x="69054" y="18476"/>
                    <a:pt x="69054" y="1187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7" name="Freeform: Shape 56">
              <a:extLst>
                <a:ext uri="{FF2B5EF4-FFF2-40B4-BE49-F238E27FC236}">
                  <a16:creationId xmlns:a16="http://schemas.microsoft.com/office/drawing/2014/main" id="{AB03E319-85AE-905A-67E6-03D6ED94E951}"/>
                </a:ext>
              </a:extLst>
            </p:cNvPr>
            <p:cNvSpPr/>
            <p:nvPr>
              <p:custDataLst>
                <p:tags r:id="rId74"/>
              </p:custDataLst>
            </p:nvPr>
          </p:nvSpPr>
          <p:spPr>
            <a:xfrm>
              <a:off x="2215225" y="4205959"/>
              <a:ext cx="167859" cy="166089"/>
            </a:xfrm>
            <a:custGeom>
              <a:avLst/>
              <a:gdLst>
                <a:gd name="connsiteX0" fmla="*/ 134737 w 167859"/>
                <a:gd name="connsiteY0" fmla="*/ 26959 h 166089"/>
                <a:gd name="connsiteX1" fmla="*/ 164871 w 167859"/>
                <a:gd name="connsiteY1" fmla="*/ 7406 h 166089"/>
                <a:gd name="connsiteX2" fmla="*/ 167932 w 167859"/>
                <a:gd name="connsiteY2" fmla="*/ 2929 h 166089"/>
                <a:gd name="connsiteX3" fmla="*/ 164871 w 167859"/>
                <a:gd name="connsiteY3" fmla="*/ 102 h 166089"/>
                <a:gd name="connsiteX4" fmla="*/ 145566 w 167859"/>
                <a:gd name="connsiteY4" fmla="*/ 809 h 166089"/>
                <a:gd name="connsiteX5" fmla="*/ 122259 w 167859"/>
                <a:gd name="connsiteY5" fmla="*/ 102 h 166089"/>
                <a:gd name="connsiteX6" fmla="*/ 117786 w 167859"/>
                <a:gd name="connsiteY6" fmla="*/ 4579 h 166089"/>
                <a:gd name="connsiteX7" fmla="*/ 121553 w 167859"/>
                <a:gd name="connsiteY7" fmla="*/ 7406 h 166089"/>
                <a:gd name="connsiteX8" fmla="*/ 132383 w 167859"/>
                <a:gd name="connsiteY8" fmla="*/ 15180 h 166089"/>
                <a:gd name="connsiteX9" fmla="*/ 128851 w 167859"/>
                <a:gd name="connsiteY9" fmla="*/ 24132 h 166089"/>
                <a:gd name="connsiteX10" fmla="*/ 56575 w 167859"/>
                <a:gd name="connsiteY10" fmla="*/ 139100 h 166089"/>
                <a:gd name="connsiteX11" fmla="*/ 40566 w 167859"/>
                <a:gd name="connsiteY11" fmla="*/ 14473 h 166089"/>
                <a:gd name="connsiteX12" fmla="*/ 56811 w 167859"/>
                <a:gd name="connsiteY12" fmla="*/ 7406 h 166089"/>
                <a:gd name="connsiteX13" fmla="*/ 62696 w 167859"/>
                <a:gd name="connsiteY13" fmla="*/ 2694 h 166089"/>
                <a:gd name="connsiteX14" fmla="*/ 59400 w 167859"/>
                <a:gd name="connsiteY14" fmla="*/ 102 h 166089"/>
                <a:gd name="connsiteX15" fmla="*/ 30207 w 167859"/>
                <a:gd name="connsiteY15" fmla="*/ 809 h 166089"/>
                <a:gd name="connsiteX16" fmla="*/ 17259 w 167859"/>
                <a:gd name="connsiteY16" fmla="*/ 574 h 166089"/>
                <a:gd name="connsiteX17" fmla="*/ 4546 w 167859"/>
                <a:gd name="connsiteY17" fmla="*/ 102 h 166089"/>
                <a:gd name="connsiteX18" fmla="*/ 73 w 167859"/>
                <a:gd name="connsiteY18" fmla="*/ 4579 h 166089"/>
                <a:gd name="connsiteX19" fmla="*/ 5959 w 167859"/>
                <a:gd name="connsiteY19" fmla="*/ 7406 h 166089"/>
                <a:gd name="connsiteX20" fmla="*/ 20084 w 167859"/>
                <a:gd name="connsiteY20" fmla="*/ 15416 h 166089"/>
                <a:gd name="connsiteX21" fmla="*/ 38683 w 167859"/>
                <a:gd name="connsiteY21" fmla="*/ 160774 h 166089"/>
                <a:gd name="connsiteX22" fmla="*/ 43391 w 167859"/>
                <a:gd name="connsiteY22" fmla="*/ 166192 h 166089"/>
                <a:gd name="connsiteX23" fmla="*/ 49983 w 167859"/>
                <a:gd name="connsiteY23" fmla="*/ 161952 h 166089"/>
                <a:gd name="connsiteX24" fmla="*/ 134737 w 167859"/>
                <a:gd name="connsiteY24" fmla="*/ 26959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859" h="166089">
                  <a:moveTo>
                    <a:pt x="134737" y="26959"/>
                  </a:moveTo>
                  <a:cubicBezTo>
                    <a:pt x="146273" y="8584"/>
                    <a:pt x="156161" y="7877"/>
                    <a:pt x="164871" y="7406"/>
                  </a:cubicBezTo>
                  <a:cubicBezTo>
                    <a:pt x="167697" y="7170"/>
                    <a:pt x="167932" y="3165"/>
                    <a:pt x="167932" y="2929"/>
                  </a:cubicBezTo>
                  <a:cubicBezTo>
                    <a:pt x="167932" y="1045"/>
                    <a:pt x="166755" y="102"/>
                    <a:pt x="164871" y="102"/>
                  </a:cubicBezTo>
                  <a:cubicBezTo>
                    <a:pt x="158750" y="102"/>
                    <a:pt x="151923" y="809"/>
                    <a:pt x="145566" y="809"/>
                  </a:cubicBezTo>
                  <a:cubicBezTo>
                    <a:pt x="137797" y="809"/>
                    <a:pt x="129793" y="102"/>
                    <a:pt x="122259" y="102"/>
                  </a:cubicBezTo>
                  <a:cubicBezTo>
                    <a:pt x="120847" y="102"/>
                    <a:pt x="117786" y="102"/>
                    <a:pt x="117786" y="4579"/>
                  </a:cubicBezTo>
                  <a:cubicBezTo>
                    <a:pt x="117786" y="7170"/>
                    <a:pt x="119905" y="7406"/>
                    <a:pt x="121553" y="7406"/>
                  </a:cubicBezTo>
                  <a:cubicBezTo>
                    <a:pt x="127909" y="7877"/>
                    <a:pt x="132383" y="10233"/>
                    <a:pt x="132383" y="15180"/>
                  </a:cubicBezTo>
                  <a:cubicBezTo>
                    <a:pt x="132383" y="18714"/>
                    <a:pt x="128851" y="23897"/>
                    <a:pt x="128851" y="24132"/>
                  </a:cubicBezTo>
                  <a:lnTo>
                    <a:pt x="56575" y="139100"/>
                  </a:lnTo>
                  <a:lnTo>
                    <a:pt x="40566" y="14473"/>
                  </a:lnTo>
                  <a:cubicBezTo>
                    <a:pt x="40566" y="10468"/>
                    <a:pt x="45981" y="7406"/>
                    <a:pt x="56811" y="7406"/>
                  </a:cubicBezTo>
                  <a:cubicBezTo>
                    <a:pt x="60107" y="7406"/>
                    <a:pt x="62696" y="7406"/>
                    <a:pt x="62696" y="2694"/>
                  </a:cubicBezTo>
                  <a:cubicBezTo>
                    <a:pt x="62696" y="574"/>
                    <a:pt x="60813" y="102"/>
                    <a:pt x="59400" y="102"/>
                  </a:cubicBezTo>
                  <a:cubicBezTo>
                    <a:pt x="49983" y="102"/>
                    <a:pt x="39860" y="809"/>
                    <a:pt x="30207" y="809"/>
                  </a:cubicBezTo>
                  <a:cubicBezTo>
                    <a:pt x="25970" y="809"/>
                    <a:pt x="21497" y="574"/>
                    <a:pt x="17259" y="574"/>
                  </a:cubicBezTo>
                  <a:cubicBezTo>
                    <a:pt x="13021" y="574"/>
                    <a:pt x="8548" y="102"/>
                    <a:pt x="4546" y="102"/>
                  </a:cubicBezTo>
                  <a:cubicBezTo>
                    <a:pt x="2898" y="102"/>
                    <a:pt x="73" y="102"/>
                    <a:pt x="73" y="4579"/>
                  </a:cubicBezTo>
                  <a:cubicBezTo>
                    <a:pt x="73" y="7406"/>
                    <a:pt x="2192" y="7406"/>
                    <a:pt x="5959" y="7406"/>
                  </a:cubicBezTo>
                  <a:cubicBezTo>
                    <a:pt x="19142" y="7406"/>
                    <a:pt x="19378" y="9526"/>
                    <a:pt x="20084" y="15416"/>
                  </a:cubicBezTo>
                  <a:lnTo>
                    <a:pt x="38683" y="160774"/>
                  </a:lnTo>
                  <a:cubicBezTo>
                    <a:pt x="39389" y="165486"/>
                    <a:pt x="40331" y="166192"/>
                    <a:pt x="43391" y="166192"/>
                  </a:cubicBezTo>
                  <a:cubicBezTo>
                    <a:pt x="47158" y="166192"/>
                    <a:pt x="48100" y="165014"/>
                    <a:pt x="49983" y="161952"/>
                  </a:cubicBezTo>
                  <a:lnTo>
                    <a:pt x="134737" y="2695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8" name="Freeform: Shape 57">
              <a:extLst>
                <a:ext uri="{FF2B5EF4-FFF2-40B4-BE49-F238E27FC236}">
                  <a16:creationId xmlns:a16="http://schemas.microsoft.com/office/drawing/2014/main" id="{23BD9D67-B0FA-B942-4BA9-CF0B7EC245CB}"/>
                </a:ext>
              </a:extLst>
            </p:cNvPr>
            <p:cNvSpPr/>
            <p:nvPr>
              <p:custDataLst>
                <p:tags r:id="rId75"/>
              </p:custDataLst>
            </p:nvPr>
          </p:nvSpPr>
          <p:spPr>
            <a:xfrm>
              <a:off x="2403933" y="4200776"/>
              <a:ext cx="139607" cy="171272"/>
            </a:xfrm>
            <a:custGeom>
              <a:avLst/>
              <a:gdLst>
                <a:gd name="connsiteX0" fmla="*/ 139689 w 139607"/>
                <a:gd name="connsiteY0" fmla="*/ 2458 h 171272"/>
                <a:gd name="connsiteX1" fmla="*/ 137099 w 139607"/>
                <a:gd name="connsiteY1" fmla="*/ 102 h 171272"/>
                <a:gd name="connsiteX2" fmla="*/ 132861 w 139607"/>
                <a:gd name="connsiteY2" fmla="*/ 3636 h 171272"/>
                <a:gd name="connsiteX3" fmla="*/ 121561 w 139607"/>
                <a:gd name="connsiteY3" fmla="*/ 17065 h 171272"/>
                <a:gd name="connsiteX4" fmla="*/ 87895 w 139607"/>
                <a:gd name="connsiteY4" fmla="*/ 102 h 171272"/>
                <a:gd name="connsiteX5" fmla="*/ 29745 w 139607"/>
                <a:gd name="connsiteY5" fmla="*/ 55701 h 171272"/>
                <a:gd name="connsiteX6" fmla="*/ 54229 w 139607"/>
                <a:gd name="connsiteY6" fmla="*/ 89155 h 171272"/>
                <a:gd name="connsiteX7" fmla="*/ 79420 w 139607"/>
                <a:gd name="connsiteY7" fmla="*/ 95751 h 171272"/>
                <a:gd name="connsiteX8" fmla="*/ 101079 w 139607"/>
                <a:gd name="connsiteY8" fmla="*/ 120724 h 171272"/>
                <a:gd name="connsiteX9" fmla="*/ 58702 w 139607"/>
                <a:gd name="connsiteY9" fmla="*/ 164072 h 171272"/>
                <a:gd name="connsiteX10" fmla="*/ 17502 w 139607"/>
                <a:gd name="connsiteY10" fmla="*/ 129676 h 171272"/>
                <a:gd name="connsiteX11" fmla="*/ 18915 w 139607"/>
                <a:gd name="connsiteY11" fmla="*/ 116954 h 171272"/>
                <a:gd name="connsiteX12" fmla="*/ 19386 w 139607"/>
                <a:gd name="connsiteY12" fmla="*/ 115305 h 171272"/>
                <a:gd name="connsiteX13" fmla="*/ 16561 w 139607"/>
                <a:gd name="connsiteY13" fmla="*/ 112714 h 171272"/>
                <a:gd name="connsiteX14" fmla="*/ 14206 w 139607"/>
                <a:gd name="connsiteY14" fmla="*/ 113656 h 171272"/>
                <a:gd name="connsiteX15" fmla="*/ 81 w 139607"/>
                <a:gd name="connsiteY15" fmla="*/ 169019 h 171272"/>
                <a:gd name="connsiteX16" fmla="*/ 2671 w 139607"/>
                <a:gd name="connsiteY16" fmla="*/ 171375 h 171272"/>
                <a:gd name="connsiteX17" fmla="*/ 6908 w 139607"/>
                <a:gd name="connsiteY17" fmla="*/ 167841 h 171272"/>
                <a:gd name="connsiteX18" fmla="*/ 18444 w 139607"/>
                <a:gd name="connsiteY18" fmla="*/ 154413 h 171272"/>
                <a:gd name="connsiteX19" fmla="*/ 58231 w 139607"/>
                <a:gd name="connsiteY19" fmla="*/ 171375 h 171272"/>
                <a:gd name="connsiteX20" fmla="*/ 118030 w 139607"/>
                <a:gd name="connsiteY20" fmla="*/ 110829 h 171272"/>
                <a:gd name="connsiteX21" fmla="*/ 106494 w 139607"/>
                <a:gd name="connsiteY21" fmla="*/ 83265 h 171272"/>
                <a:gd name="connsiteX22" fmla="*/ 76594 w 139607"/>
                <a:gd name="connsiteY22" fmla="*/ 71486 h 171272"/>
                <a:gd name="connsiteX23" fmla="*/ 60821 w 139607"/>
                <a:gd name="connsiteY23" fmla="*/ 67245 h 171272"/>
                <a:gd name="connsiteX24" fmla="*/ 46460 w 139607"/>
                <a:gd name="connsiteY24" fmla="*/ 45807 h 171272"/>
                <a:gd name="connsiteX25" fmla="*/ 87660 w 139607"/>
                <a:gd name="connsiteY25" fmla="*/ 6699 h 171272"/>
                <a:gd name="connsiteX26" fmla="*/ 121561 w 139607"/>
                <a:gd name="connsiteY26" fmla="*/ 43215 h 171272"/>
                <a:gd name="connsiteX27" fmla="*/ 120619 w 139607"/>
                <a:gd name="connsiteY27" fmla="*/ 56408 h 171272"/>
                <a:gd name="connsiteX28" fmla="*/ 123444 w 139607"/>
                <a:gd name="connsiteY28" fmla="*/ 58764 h 171272"/>
                <a:gd name="connsiteX29" fmla="*/ 126976 w 139607"/>
                <a:gd name="connsiteY29" fmla="*/ 54052 h 171272"/>
                <a:gd name="connsiteX30" fmla="*/ 139689 w 139607"/>
                <a:gd name="connsiteY30" fmla="*/ 2458 h 17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9607" h="171272">
                  <a:moveTo>
                    <a:pt x="139689" y="2458"/>
                  </a:moveTo>
                  <a:cubicBezTo>
                    <a:pt x="139689" y="1751"/>
                    <a:pt x="139218" y="102"/>
                    <a:pt x="137099" y="102"/>
                  </a:cubicBezTo>
                  <a:cubicBezTo>
                    <a:pt x="135922" y="102"/>
                    <a:pt x="135687" y="338"/>
                    <a:pt x="132861" y="3636"/>
                  </a:cubicBezTo>
                  <a:lnTo>
                    <a:pt x="121561" y="17065"/>
                  </a:lnTo>
                  <a:cubicBezTo>
                    <a:pt x="115440" y="5992"/>
                    <a:pt x="103198" y="102"/>
                    <a:pt x="87895" y="102"/>
                  </a:cubicBezTo>
                  <a:cubicBezTo>
                    <a:pt x="57996" y="102"/>
                    <a:pt x="29745" y="27195"/>
                    <a:pt x="29745" y="55701"/>
                  </a:cubicBezTo>
                  <a:cubicBezTo>
                    <a:pt x="29745" y="74784"/>
                    <a:pt x="42222" y="85621"/>
                    <a:pt x="54229" y="89155"/>
                  </a:cubicBezTo>
                  <a:lnTo>
                    <a:pt x="79420" y="95751"/>
                  </a:lnTo>
                  <a:cubicBezTo>
                    <a:pt x="88130" y="97872"/>
                    <a:pt x="101079" y="101405"/>
                    <a:pt x="101079" y="120724"/>
                  </a:cubicBezTo>
                  <a:cubicBezTo>
                    <a:pt x="101079" y="141927"/>
                    <a:pt x="81774" y="164072"/>
                    <a:pt x="58702" y="164072"/>
                  </a:cubicBezTo>
                  <a:cubicBezTo>
                    <a:pt x="43635" y="164072"/>
                    <a:pt x="17502" y="158889"/>
                    <a:pt x="17502" y="129676"/>
                  </a:cubicBezTo>
                  <a:cubicBezTo>
                    <a:pt x="17502" y="124022"/>
                    <a:pt x="18680" y="118368"/>
                    <a:pt x="18915" y="116954"/>
                  </a:cubicBezTo>
                  <a:cubicBezTo>
                    <a:pt x="19150" y="116012"/>
                    <a:pt x="19386" y="115776"/>
                    <a:pt x="19386" y="115305"/>
                  </a:cubicBezTo>
                  <a:cubicBezTo>
                    <a:pt x="19386" y="112949"/>
                    <a:pt x="17738" y="112714"/>
                    <a:pt x="16561" y="112714"/>
                  </a:cubicBezTo>
                  <a:cubicBezTo>
                    <a:pt x="15384" y="112714"/>
                    <a:pt x="14913" y="112949"/>
                    <a:pt x="14206" y="113656"/>
                  </a:cubicBezTo>
                  <a:cubicBezTo>
                    <a:pt x="13265" y="114598"/>
                    <a:pt x="81" y="168313"/>
                    <a:pt x="81" y="169019"/>
                  </a:cubicBezTo>
                  <a:cubicBezTo>
                    <a:pt x="81" y="170433"/>
                    <a:pt x="1258" y="171375"/>
                    <a:pt x="2671" y="171375"/>
                  </a:cubicBezTo>
                  <a:cubicBezTo>
                    <a:pt x="3848" y="171375"/>
                    <a:pt x="4083" y="171140"/>
                    <a:pt x="6908" y="167841"/>
                  </a:cubicBezTo>
                  <a:lnTo>
                    <a:pt x="18444" y="154413"/>
                  </a:lnTo>
                  <a:cubicBezTo>
                    <a:pt x="28567" y="168077"/>
                    <a:pt x="44576" y="171375"/>
                    <a:pt x="58231" y="171375"/>
                  </a:cubicBezTo>
                  <a:cubicBezTo>
                    <a:pt x="90249" y="171375"/>
                    <a:pt x="118030" y="140042"/>
                    <a:pt x="118030" y="110829"/>
                  </a:cubicBezTo>
                  <a:cubicBezTo>
                    <a:pt x="118030" y="94573"/>
                    <a:pt x="110025" y="86563"/>
                    <a:pt x="106494" y="83265"/>
                  </a:cubicBezTo>
                  <a:cubicBezTo>
                    <a:pt x="101079" y="77847"/>
                    <a:pt x="97547" y="76904"/>
                    <a:pt x="76594" y="71486"/>
                  </a:cubicBezTo>
                  <a:cubicBezTo>
                    <a:pt x="71415" y="70072"/>
                    <a:pt x="62940" y="67716"/>
                    <a:pt x="60821" y="67245"/>
                  </a:cubicBezTo>
                  <a:cubicBezTo>
                    <a:pt x="54464" y="65125"/>
                    <a:pt x="46460" y="58293"/>
                    <a:pt x="46460" y="45807"/>
                  </a:cubicBezTo>
                  <a:cubicBezTo>
                    <a:pt x="46460" y="26724"/>
                    <a:pt x="65294" y="6699"/>
                    <a:pt x="87660" y="6699"/>
                  </a:cubicBezTo>
                  <a:cubicBezTo>
                    <a:pt x="107200" y="6699"/>
                    <a:pt x="121561" y="16829"/>
                    <a:pt x="121561" y="43215"/>
                  </a:cubicBezTo>
                  <a:cubicBezTo>
                    <a:pt x="121561" y="50754"/>
                    <a:pt x="120619" y="54995"/>
                    <a:pt x="120619" y="56408"/>
                  </a:cubicBezTo>
                  <a:cubicBezTo>
                    <a:pt x="120619" y="56644"/>
                    <a:pt x="120619" y="58764"/>
                    <a:pt x="123444" y="58764"/>
                  </a:cubicBezTo>
                  <a:cubicBezTo>
                    <a:pt x="125799" y="58764"/>
                    <a:pt x="126034" y="58057"/>
                    <a:pt x="126976" y="54052"/>
                  </a:cubicBezTo>
                  <a:lnTo>
                    <a:pt x="139689" y="245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9" name="Freeform: Shape 58">
              <a:extLst>
                <a:ext uri="{FF2B5EF4-FFF2-40B4-BE49-F238E27FC236}">
                  <a16:creationId xmlns:a16="http://schemas.microsoft.com/office/drawing/2014/main" id="{C182F492-BE58-E156-A5F4-8E1B8F45385A}"/>
                </a:ext>
              </a:extLst>
            </p:cNvPr>
            <p:cNvSpPr/>
            <p:nvPr>
              <p:custDataLst>
                <p:tags r:id="rId76"/>
              </p:custDataLst>
            </p:nvPr>
          </p:nvSpPr>
          <p:spPr>
            <a:xfrm>
              <a:off x="2616875" y="4190175"/>
              <a:ext cx="9417" cy="235588"/>
            </a:xfrm>
            <a:custGeom>
              <a:avLst/>
              <a:gdLst>
                <a:gd name="connsiteX0" fmla="*/ 9506 w 9417"/>
                <a:gd name="connsiteY0" fmla="*/ 8584 h 235588"/>
                <a:gd name="connsiteX1" fmla="*/ 4798 w 9417"/>
                <a:gd name="connsiteY1" fmla="*/ 102 h 235588"/>
                <a:gd name="connsiteX2" fmla="*/ 89 w 9417"/>
                <a:gd name="connsiteY2" fmla="*/ 8584 h 235588"/>
                <a:gd name="connsiteX3" fmla="*/ 89 w 9417"/>
                <a:gd name="connsiteY3" fmla="*/ 227210 h 235588"/>
                <a:gd name="connsiteX4" fmla="*/ 4798 w 9417"/>
                <a:gd name="connsiteY4" fmla="*/ 235691 h 235588"/>
                <a:gd name="connsiteX5" fmla="*/ 9506 w 9417"/>
                <a:gd name="connsiteY5" fmla="*/ 227210 h 235588"/>
                <a:gd name="connsiteX6" fmla="*/ 9506 w 9417"/>
                <a:gd name="connsiteY6" fmla="*/ 8584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506" y="8584"/>
                  </a:moveTo>
                  <a:cubicBezTo>
                    <a:pt x="9506" y="4343"/>
                    <a:pt x="9506" y="102"/>
                    <a:pt x="4798" y="102"/>
                  </a:cubicBezTo>
                  <a:cubicBezTo>
                    <a:pt x="89" y="102"/>
                    <a:pt x="89" y="4343"/>
                    <a:pt x="89" y="8584"/>
                  </a:cubicBezTo>
                  <a:lnTo>
                    <a:pt x="89" y="227210"/>
                  </a:lnTo>
                  <a:cubicBezTo>
                    <a:pt x="89" y="231450"/>
                    <a:pt x="89" y="235691"/>
                    <a:pt x="4798" y="235691"/>
                  </a:cubicBezTo>
                  <a:cubicBezTo>
                    <a:pt x="9506" y="235691"/>
                    <a:pt x="9506" y="231450"/>
                    <a:pt x="9506" y="227210"/>
                  </a:cubicBezTo>
                  <a:lnTo>
                    <a:pt x="9506" y="85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0" name="Freeform: Shape 59">
              <a:extLst>
                <a:ext uri="{FF2B5EF4-FFF2-40B4-BE49-F238E27FC236}">
                  <a16:creationId xmlns:a16="http://schemas.microsoft.com/office/drawing/2014/main" id="{5015CB5C-0A4F-D4C3-D7EB-A1D3D1786344}"/>
                </a:ext>
              </a:extLst>
            </p:cNvPr>
            <p:cNvSpPr/>
            <p:nvPr>
              <p:custDataLst>
                <p:tags r:id="rId77"/>
              </p:custDataLst>
            </p:nvPr>
          </p:nvSpPr>
          <p:spPr>
            <a:xfrm>
              <a:off x="2667204" y="4203368"/>
              <a:ext cx="106648" cy="166089"/>
            </a:xfrm>
            <a:custGeom>
              <a:avLst/>
              <a:gdLst>
                <a:gd name="connsiteX0" fmla="*/ 54711 w 106648"/>
                <a:gd name="connsiteY0" fmla="*/ 2694 h 166089"/>
                <a:gd name="connsiteX1" fmla="*/ 51650 w 106648"/>
                <a:gd name="connsiteY1" fmla="*/ 102 h 166089"/>
                <a:gd name="connsiteX2" fmla="*/ 22928 w 106648"/>
                <a:gd name="connsiteY2" fmla="*/ 2458 h 166089"/>
                <a:gd name="connsiteX3" fmla="*/ 18455 w 106648"/>
                <a:gd name="connsiteY3" fmla="*/ 7170 h 166089"/>
                <a:gd name="connsiteX4" fmla="*/ 24105 w 106648"/>
                <a:gd name="connsiteY4" fmla="*/ 9997 h 166089"/>
                <a:gd name="connsiteX5" fmla="*/ 35877 w 106648"/>
                <a:gd name="connsiteY5" fmla="*/ 14002 h 166089"/>
                <a:gd name="connsiteX6" fmla="*/ 35171 w 106648"/>
                <a:gd name="connsiteY6" fmla="*/ 18714 h 166089"/>
                <a:gd name="connsiteX7" fmla="*/ 1034 w 106648"/>
                <a:gd name="connsiteY7" fmla="*/ 154413 h 166089"/>
                <a:gd name="connsiteX8" fmla="*/ 92 w 106648"/>
                <a:gd name="connsiteY8" fmla="*/ 159596 h 166089"/>
                <a:gd name="connsiteX9" fmla="*/ 6919 w 106648"/>
                <a:gd name="connsiteY9" fmla="*/ 166192 h 166089"/>
                <a:gd name="connsiteX10" fmla="*/ 14924 w 106648"/>
                <a:gd name="connsiteY10" fmla="*/ 161245 h 166089"/>
                <a:gd name="connsiteX11" fmla="*/ 28108 w 106648"/>
                <a:gd name="connsiteY11" fmla="*/ 109651 h 166089"/>
                <a:gd name="connsiteX12" fmla="*/ 55417 w 106648"/>
                <a:gd name="connsiteY12" fmla="*/ 129676 h 166089"/>
                <a:gd name="connsiteX13" fmla="*/ 54711 w 106648"/>
                <a:gd name="connsiteY13" fmla="*/ 134623 h 166089"/>
                <a:gd name="connsiteX14" fmla="*/ 53769 w 106648"/>
                <a:gd name="connsiteY14" fmla="*/ 142869 h 166089"/>
                <a:gd name="connsiteX15" fmla="*/ 75428 w 106648"/>
                <a:gd name="connsiteY15" fmla="*/ 166192 h 166089"/>
                <a:gd name="connsiteX16" fmla="*/ 94027 w 106648"/>
                <a:gd name="connsiteY16" fmla="*/ 153706 h 166089"/>
                <a:gd name="connsiteX17" fmla="*/ 102503 w 106648"/>
                <a:gd name="connsiteY17" fmla="*/ 129912 h 166089"/>
                <a:gd name="connsiteX18" fmla="*/ 99677 w 106648"/>
                <a:gd name="connsiteY18" fmla="*/ 127556 h 166089"/>
                <a:gd name="connsiteX19" fmla="*/ 96381 w 106648"/>
                <a:gd name="connsiteY19" fmla="*/ 131796 h 166089"/>
                <a:gd name="connsiteX20" fmla="*/ 75899 w 106648"/>
                <a:gd name="connsiteY20" fmla="*/ 161009 h 166089"/>
                <a:gd name="connsiteX21" fmla="*/ 68366 w 106648"/>
                <a:gd name="connsiteY21" fmla="*/ 149937 h 166089"/>
                <a:gd name="connsiteX22" fmla="*/ 70249 w 106648"/>
                <a:gd name="connsiteY22" fmla="*/ 136744 h 166089"/>
                <a:gd name="connsiteX23" fmla="*/ 71191 w 106648"/>
                <a:gd name="connsiteY23" fmla="*/ 129440 h 166089"/>
                <a:gd name="connsiteX24" fmla="*/ 36348 w 106648"/>
                <a:gd name="connsiteY24" fmla="*/ 104704 h 166089"/>
                <a:gd name="connsiteX25" fmla="*/ 56594 w 106648"/>
                <a:gd name="connsiteY25" fmla="*/ 87270 h 166089"/>
                <a:gd name="connsiteX26" fmla="*/ 90260 w 106648"/>
                <a:gd name="connsiteY26" fmla="*/ 64654 h 166089"/>
                <a:gd name="connsiteX27" fmla="*/ 92379 w 106648"/>
                <a:gd name="connsiteY27" fmla="*/ 64889 h 166089"/>
                <a:gd name="connsiteX28" fmla="*/ 97323 w 106648"/>
                <a:gd name="connsiteY28" fmla="*/ 66774 h 166089"/>
                <a:gd name="connsiteX29" fmla="*/ 98265 w 106648"/>
                <a:gd name="connsiteY29" fmla="*/ 67716 h 166089"/>
                <a:gd name="connsiteX30" fmla="*/ 84846 w 106648"/>
                <a:gd name="connsiteY30" fmla="*/ 80438 h 166089"/>
                <a:gd name="connsiteX31" fmla="*/ 93792 w 106648"/>
                <a:gd name="connsiteY31" fmla="*/ 88684 h 166089"/>
                <a:gd name="connsiteX32" fmla="*/ 106740 w 106648"/>
                <a:gd name="connsiteY32" fmla="*/ 74313 h 166089"/>
                <a:gd name="connsiteX33" fmla="*/ 90731 w 106648"/>
                <a:gd name="connsiteY33" fmla="*/ 59471 h 166089"/>
                <a:gd name="connsiteX34" fmla="*/ 56359 w 106648"/>
                <a:gd name="connsiteY34" fmla="*/ 80202 h 166089"/>
                <a:gd name="connsiteX35" fmla="*/ 30227 w 106648"/>
                <a:gd name="connsiteY35" fmla="*/ 102112 h 166089"/>
                <a:gd name="connsiteX36" fmla="*/ 54711 w 106648"/>
                <a:gd name="connsiteY36" fmla="*/ 2694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48" h="166089">
                  <a:moveTo>
                    <a:pt x="54711" y="2694"/>
                  </a:moveTo>
                  <a:cubicBezTo>
                    <a:pt x="54711" y="2458"/>
                    <a:pt x="54711" y="102"/>
                    <a:pt x="51650" y="102"/>
                  </a:cubicBezTo>
                  <a:cubicBezTo>
                    <a:pt x="46236" y="102"/>
                    <a:pt x="29049" y="1987"/>
                    <a:pt x="22928" y="2458"/>
                  </a:cubicBezTo>
                  <a:cubicBezTo>
                    <a:pt x="21045" y="2694"/>
                    <a:pt x="18455" y="2929"/>
                    <a:pt x="18455" y="7170"/>
                  </a:cubicBezTo>
                  <a:cubicBezTo>
                    <a:pt x="18455" y="9997"/>
                    <a:pt x="20574" y="9997"/>
                    <a:pt x="24105" y="9997"/>
                  </a:cubicBezTo>
                  <a:cubicBezTo>
                    <a:pt x="35406" y="9997"/>
                    <a:pt x="35877" y="11646"/>
                    <a:pt x="35877" y="14002"/>
                  </a:cubicBezTo>
                  <a:lnTo>
                    <a:pt x="35171" y="18714"/>
                  </a:lnTo>
                  <a:lnTo>
                    <a:pt x="1034" y="154413"/>
                  </a:lnTo>
                  <a:cubicBezTo>
                    <a:pt x="92" y="157711"/>
                    <a:pt x="92" y="158182"/>
                    <a:pt x="92" y="159596"/>
                  </a:cubicBezTo>
                  <a:cubicBezTo>
                    <a:pt x="92" y="165014"/>
                    <a:pt x="4801" y="166192"/>
                    <a:pt x="6919" y="166192"/>
                  </a:cubicBezTo>
                  <a:cubicBezTo>
                    <a:pt x="9980" y="166192"/>
                    <a:pt x="13511" y="164072"/>
                    <a:pt x="14924" y="161245"/>
                  </a:cubicBezTo>
                  <a:cubicBezTo>
                    <a:pt x="16101" y="159125"/>
                    <a:pt x="26695" y="115541"/>
                    <a:pt x="28108" y="109651"/>
                  </a:cubicBezTo>
                  <a:cubicBezTo>
                    <a:pt x="36112" y="110358"/>
                    <a:pt x="55417" y="114127"/>
                    <a:pt x="55417" y="129676"/>
                  </a:cubicBezTo>
                  <a:cubicBezTo>
                    <a:pt x="55417" y="131325"/>
                    <a:pt x="55417" y="132268"/>
                    <a:pt x="54711" y="134623"/>
                  </a:cubicBezTo>
                  <a:cubicBezTo>
                    <a:pt x="54240" y="137450"/>
                    <a:pt x="53769" y="140278"/>
                    <a:pt x="53769" y="142869"/>
                  </a:cubicBezTo>
                  <a:cubicBezTo>
                    <a:pt x="53769" y="156769"/>
                    <a:pt x="63186" y="166192"/>
                    <a:pt x="75428" y="166192"/>
                  </a:cubicBezTo>
                  <a:cubicBezTo>
                    <a:pt x="82491" y="166192"/>
                    <a:pt x="88848" y="162423"/>
                    <a:pt x="94027" y="153706"/>
                  </a:cubicBezTo>
                  <a:cubicBezTo>
                    <a:pt x="99913" y="143340"/>
                    <a:pt x="102503" y="130383"/>
                    <a:pt x="102503" y="129912"/>
                  </a:cubicBezTo>
                  <a:cubicBezTo>
                    <a:pt x="102503" y="127556"/>
                    <a:pt x="100384" y="127556"/>
                    <a:pt x="99677" y="127556"/>
                  </a:cubicBezTo>
                  <a:cubicBezTo>
                    <a:pt x="97323" y="127556"/>
                    <a:pt x="97088" y="128498"/>
                    <a:pt x="96381" y="131796"/>
                  </a:cubicBezTo>
                  <a:cubicBezTo>
                    <a:pt x="91673" y="148994"/>
                    <a:pt x="86258" y="161009"/>
                    <a:pt x="75899" y="161009"/>
                  </a:cubicBezTo>
                  <a:cubicBezTo>
                    <a:pt x="71426" y="161009"/>
                    <a:pt x="68366" y="158418"/>
                    <a:pt x="68366" y="149937"/>
                  </a:cubicBezTo>
                  <a:cubicBezTo>
                    <a:pt x="68366" y="145932"/>
                    <a:pt x="69307" y="140513"/>
                    <a:pt x="70249" y="136744"/>
                  </a:cubicBezTo>
                  <a:cubicBezTo>
                    <a:pt x="71191" y="132739"/>
                    <a:pt x="71191" y="131796"/>
                    <a:pt x="71191" y="129440"/>
                  </a:cubicBezTo>
                  <a:cubicBezTo>
                    <a:pt x="71191" y="114127"/>
                    <a:pt x="56359" y="107295"/>
                    <a:pt x="36348" y="104704"/>
                  </a:cubicBezTo>
                  <a:cubicBezTo>
                    <a:pt x="43646" y="100463"/>
                    <a:pt x="51180" y="92924"/>
                    <a:pt x="56594" y="87270"/>
                  </a:cubicBezTo>
                  <a:cubicBezTo>
                    <a:pt x="67895" y="74784"/>
                    <a:pt x="78724" y="64654"/>
                    <a:pt x="90260" y="64654"/>
                  </a:cubicBezTo>
                  <a:cubicBezTo>
                    <a:pt x="91673" y="64654"/>
                    <a:pt x="91908" y="64654"/>
                    <a:pt x="92379" y="64889"/>
                  </a:cubicBezTo>
                  <a:cubicBezTo>
                    <a:pt x="95204" y="65360"/>
                    <a:pt x="95440" y="65360"/>
                    <a:pt x="97323" y="66774"/>
                  </a:cubicBezTo>
                  <a:cubicBezTo>
                    <a:pt x="97794" y="67010"/>
                    <a:pt x="97794" y="67245"/>
                    <a:pt x="98265" y="67716"/>
                  </a:cubicBezTo>
                  <a:cubicBezTo>
                    <a:pt x="86964" y="68423"/>
                    <a:pt x="84846" y="77611"/>
                    <a:pt x="84846" y="80438"/>
                  </a:cubicBezTo>
                  <a:cubicBezTo>
                    <a:pt x="84846" y="84207"/>
                    <a:pt x="87435" y="88684"/>
                    <a:pt x="93792" y="88684"/>
                  </a:cubicBezTo>
                  <a:cubicBezTo>
                    <a:pt x="99913" y="88684"/>
                    <a:pt x="106740" y="83501"/>
                    <a:pt x="106740" y="74313"/>
                  </a:cubicBezTo>
                  <a:cubicBezTo>
                    <a:pt x="106740" y="67245"/>
                    <a:pt x="101325" y="59471"/>
                    <a:pt x="90731" y="59471"/>
                  </a:cubicBezTo>
                  <a:cubicBezTo>
                    <a:pt x="84139" y="59471"/>
                    <a:pt x="73310" y="61355"/>
                    <a:pt x="56359" y="80202"/>
                  </a:cubicBezTo>
                  <a:cubicBezTo>
                    <a:pt x="48354" y="89155"/>
                    <a:pt x="39173" y="98578"/>
                    <a:pt x="30227" y="102112"/>
                  </a:cubicBezTo>
                  <a:lnTo>
                    <a:pt x="54711" y="269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1" name="Freeform: Shape 60">
              <a:extLst>
                <a:ext uri="{FF2B5EF4-FFF2-40B4-BE49-F238E27FC236}">
                  <a16:creationId xmlns:a16="http://schemas.microsoft.com/office/drawing/2014/main" id="{CFEBF471-3122-E08C-9E74-A627D8CB4AF8}"/>
                </a:ext>
              </a:extLst>
            </p:cNvPr>
            <p:cNvSpPr/>
            <p:nvPr>
              <p:custDataLst>
                <p:tags r:id="rId78"/>
              </p:custDataLst>
            </p:nvPr>
          </p:nvSpPr>
          <p:spPr>
            <a:xfrm>
              <a:off x="2856087" y="4303257"/>
              <a:ext cx="143845" cy="9423"/>
            </a:xfrm>
            <a:custGeom>
              <a:avLst/>
              <a:gdLst>
                <a:gd name="connsiteX0" fmla="*/ 135705 w 143845"/>
                <a:gd name="connsiteY0" fmla="*/ 9526 h 9423"/>
                <a:gd name="connsiteX1" fmla="*/ 143945 w 143845"/>
                <a:gd name="connsiteY1" fmla="*/ 4814 h 9423"/>
                <a:gd name="connsiteX2" fmla="*/ 135705 w 143845"/>
                <a:gd name="connsiteY2" fmla="*/ 102 h 9423"/>
                <a:gd name="connsiteX3" fmla="*/ 8340 w 143845"/>
                <a:gd name="connsiteY3" fmla="*/ 102 h 9423"/>
                <a:gd name="connsiteX4" fmla="*/ 100 w 143845"/>
                <a:gd name="connsiteY4" fmla="*/ 4814 h 9423"/>
                <a:gd name="connsiteX5" fmla="*/ 8340 w 143845"/>
                <a:gd name="connsiteY5" fmla="*/ 9526 h 9423"/>
                <a:gd name="connsiteX6" fmla="*/ 135705 w 143845"/>
                <a:gd name="connsiteY6" fmla="*/ 9526 h 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45" h="9423">
                  <a:moveTo>
                    <a:pt x="135705" y="9526"/>
                  </a:moveTo>
                  <a:cubicBezTo>
                    <a:pt x="139708" y="9526"/>
                    <a:pt x="143945" y="9526"/>
                    <a:pt x="143945" y="4814"/>
                  </a:cubicBezTo>
                  <a:cubicBezTo>
                    <a:pt x="143945" y="102"/>
                    <a:pt x="139708" y="102"/>
                    <a:pt x="135705" y="102"/>
                  </a:cubicBezTo>
                  <a:lnTo>
                    <a:pt x="8340" y="102"/>
                  </a:lnTo>
                  <a:cubicBezTo>
                    <a:pt x="4337" y="102"/>
                    <a:pt x="100" y="102"/>
                    <a:pt x="100" y="4814"/>
                  </a:cubicBezTo>
                  <a:cubicBezTo>
                    <a:pt x="100" y="9526"/>
                    <a:pt x="4337" y="9526"/>
                    <a:pt x="8340" y="9526"/>
                  </a:cubicBezTo>
                  <a:lnTo>
                    <a:pt x="135705" y="952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2" name="Freeform: Shape 61">
              <a:extLst>
                <a:ext uri="{FF2B5EF4-FFF2-40B4-BE49-F238E27FC236}">
                  <a16:creationId xmlns:a16="http://schemas.microsoft.com/office/drawing/2014/main" id="{C938102C-98F8-B8B6-B655-B5D8D5386EB5}"/>
                </a:ext>
              </a:extLst>
            </p:cNvPr>
            <p:cNvSpPr/>
            <p:nvPr>
              <p:custDataLst>
                <p:tags r:id="rId79"/>
              </p:custDataLst>
            </p:nvPr>
          </p:nvSpPr>
          <p:spPr>
            <a:xfrm>
              <a:off x="3092925" y="4209964"/>
              <a:ext cx="77690" cy="156901"/>
            </a:xfrm>
            <a:custGeom>
              <a:avLst/>
              <a:gdLst>
                <a:gd name="connsiteX0" fmla="*/ 48372 w 77690"/>
                <a:gd name="connsiteY0" fmla="*/ 6228 h 156901"/>
                <a:gd name="connsiteX1" fmla="*/ 42957 w 77690"/>
                <a:gd name="connsiteY1" fmla="*/ 102 h 156901"/>
                <a:gd name="connsiteX2" fmla="*/ 110 w 77690"/>
                <a:gd name="connsiteY2" fmla="*/ 15180 h 156901"/>
                <a:gd name="connsiteX3" fmla="*/ 110 w 77690"/>
                <a:gd name="connsiteY3" fmla="*/ 22483 h 156901"/>
                <a:gd name="connsiteX4" fmla="*/ 30951 w 77690"/>
                <a:gd name="connsiteY4" fmla="*/ 16358 h 156901"/>
                <a:gd name="connsiteX5" fmla="*/ 30951 w 77690"/>
                <a:gd name="connsiteY5" fmla="*/ 138393 h 156901"/>
                <a:gd name="connsiteX6" fmla="*/ 9056 w 77690"/>
                <a:gd name="connsiteY6" fmla="*/ 149701 h 156901"/>
                <a:gd name="connsiteX7" fmla="*/ 1522 w 77690"/>
                <a:gd name="connsiteY7" fmla="*/ 149701 h 156901"/>
                <a:gd name="connsiteX8" fmla="*/ 1522 w 77690"/>
                <a:gd name="connsiteY8" fmla="*/ 157004 h 156901"/>
                <a:gd name="connsiteX9" fmla="*/ 39661 w 77690"/>
                <a:gd name="connsiteY9" fmla="*/ 156298 h 156901"/>
                <a:gd name="connsiteX10" fmla="*/ 77800 w 77690"/>
                <a:gd name="connsiteY10" fmla="*/ 157004 h 156901"/>
                <a:gd name="connsiteX11" fmla="*/ 77800 w 77690"/>
                <a:gd name="connsiteY11" fmla="*/ 149701 h 156901"/>
                <a:gd name="connsiteX12" fmla="*/ 70267 w 77690"/>
                <a:gd name="connsiteY12" fmla="*/ 149701 h 156901"/>
                <a:gd name="connsiteX13" fmla="*/ 48372 w 77690"/>
                <a:gd name="connsiteY13" fmla="*/ 138393 h 156901"/>
                <a:gd name="connsiteX14" fmla="*/ 48372 w 77690"/>
                <a:gd name="connsiteY14" fmla="*/ 6228 h 15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690" h="156901">
                  <a:moveTo>
                    <a:pt x="48372" y="6228"/>
                  </a:moveTo>
                  <a:cubicBezTo>
                    <a:pt x="48372" y="574"/>
                    <a:pt x="48372" y="102"/>
                    <a:pt x="42957" y="102"/>
                  </a:cubicBezTo>
                  <a:cubicBezTo>
                    <a:pt x="28361" y="15180"/>
                    <a:pt x="7643" y="15180"/>
                    <a:pt x="110" y="15180"/>
                  </a:cubicBezTo>
                  <a:lnTo>
                    <a:pt x="110" y="22483"/>
                  </a:lnTo>
                  <a:cubicBezTo>
                    <a:pt x="4818" y="22483"/>
                    <a:pt x="18708" y="22483"/>
                    <a:pt x="30951" y="16358"/>
                  </a:cubicBezTo>
                  <a:lnTo>
                    <a:pt x="30951" y="138393"/>
                  </a:lnTo>
                  <a:cubicBezTo>
                    <a:pt x="30951" y="146874"/>
                    <a:pt x="30244" y="149701"/>
                    <a:pt x="9056" y="149701"/>
                  </a:cubicBezTo>
                  <a:lnTo>
                    <a:pt x="1522" y="149701"/>
                  </a:lnTo>
                  <a:lnTo>
                    <a:pt x="1522" y="157004"/>
                  </a:lnTo>
                  <a:cubicBezTo>
                    <a:pt x="9762" y="156298"/>
                    <a:pt x="30244" y="156298"/>
                    <a:pt x="39661" y="156298"/>
                  </a:cubicBezTo>
                  <a:cubicBezTo>
                    <a:pt x="49078" y="156298"/>
                    <a:pt x="69560" y="156298"/>
                    <a:pt x="77800" y="157004"/>
                  </a:cubicBezTo>
                  <a:lnTo>
                    <a:pt x="77800" y="149701"/>
                  </a:lnTo>
                  <a:lnTo>
                    <a:pt x="70267" y="149701"/>
                  </a:lnTo>
                  <a:cubicBezTo>
                    <a:pt x="49078" y="149701"/>
                    <a:pt x="48372" y="147110"/>
                    <a:pt x="48372" y="138393"/>
                  </a:cubicBezTo>
                  <a:lnTo>
                    <a:pt x="48372" y="622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3" name="Freeform: Shape 62">
              <a:extLst>
                <a:ext uri="{FF2B5EF4-FFF2-40B4-BE49-F238E27FC236}">
                  <a16:creationId xmlns:a16="http://schemas.microsoft.com/office/drawing/2014/main" id="{0E233272-A822-E0AF-27E7-B9F84E4084D2}"/>
                </a:ext>
              </a:extLst>
            </p:cNvPr>
            <p:cNvSpPr/>
            <p:nvPr>
              <p:custDataLst>
                <p:tags r:id="rId80"/>
              </p:custDataLst>
            </p:nvPr>
          </p:nvSpPr>
          <p:spPr>
            <a:xfrm>
              <a:off x="3202634" y="4190175"/>
              <a:ext cx="52500" cy="235588"/>
            </a:xfrm>
            <a:custGeom>
              <a:avLst/>
              <a:gdLst>
                <a:gd name="connsiteX0" fmla="*/ 51438 w 52500"/>
                <a:gd name="connsiteY0" fmla="*/ 121902 h 235588"/>
                <a:gd name="connsiteX1" fmla="*/ 52615 w 52500"/>
                <a:gd name="connsiteY1" fmla="*/ 117897 h 235588"/>
                <a:gd name="connsiteX2" fmla="*/ 51438 w 52500"/>
                <a:gd name="connsiteY2" fmla="*/ 113892 h 235588"/>
                <a:gd name="connsiteX3" fmla="*/ 10238 w 52500"/>
                <a:gd name="connsiteY3" fmla="*/ 5521 h 235588"/>
                <a:gd name="connsiteX4" fmla="*/ 4823 w 52500"/>
                <a:gd name="connsiteY4" fmla="*/ 102 h 235588"/>
                <a:gd name="connsiteX5" fmla="*/ 115 w 52500"/>
                <a:gd name="connsiteY5" fmla="*/ 4814 h 235588"/>
                <a:gd name="connsiteX6" fmla="*/ 1292 w 52500"/>
                <a:gd name="connsiteY6" fmla="*/ 8584 h 235588"/>
                <a:gd name="connsiteX7" fmla="*/ 42962 w 52500"/>
                <a:gd name="connsiteY7" fmla="*/ 117897 h 235588"/>
                <a:gd name="connsiteX8" fmla="*/ 1292 w 52500"/>
                <a:gd name="connsiteY8" fmla="*/ 226739 h 235588"/>
                <a:gd name="connsiteX9" fmla="*/ 115 w 52500"/>
                <a:gd name="connsiteY9" fmla="*/ 230979 h 235588"/>
                <a:gd name="connsiteX10" fmla="*/ 4823 w 52500"/>
                <a:gd name="connsiteY10" fmla="*/ 235691 h 235588"/>
                <a:gd name="connsiteX11" fmla="*/ 9767 w 52500"/>
                <a:gd name="connsiteY11" fmla="*/ 230979 h 235588"/>
                <a:gd name="connsiteX12" fmla="*/ 51438 w 52500"/>
                <a:gd name="connsiteY12" fmla="*/ 121902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438" y="121902"/>
                  </a:moveTo>
                  <a:cubicBezTo>
                    <a:pt x="52615" y="119075"/>
                    <a:pt x="52615" y="118603"/>
                    <a:pt x="52615" y="117897"/>
                  </a:cubicBezTo>
                  <a:cubicBezTo>
                    <a:pt x="52615" y="117190"/>
                    <a:pt x="52615" y="116719"/>
                    <a:pt x="51438" y="113892"/>
                  </a:cubicBezTo>
                  <a:lnTo>
                    <a:pt x="10238" y="5521"/>
                  </a:lnTo>
                  <a:cubicBezTo>
                    <a:pt x="8825" y="1516"/>
                    <a:pt x="7413" y="102"/>
                    <a:pt x="4823" y="102"/>
                  </a:cubicBezTo>
                  <a:cubicBezTo>
                    <a:pt x="2233" y="102"/>
                    <a:pt x="115" y="2223"/>
                    <a:pt x="115" y="4814"/>
                  </a:cubicBezTo>
                  <a:cubicBezTo>
                    <a:pt x="115" y="5521"/>
                    <a:pt x="115" y="5992"/>
                    <a:pt x="1292" y="8584"/>
                  </a:cubicBezTo>
                  <a:lnTo>
                    <a:pt x="42962" y="117897"/>
                  </a:lnTo>
                  <a:lnTo>
                    <a:pt x="1292" y="226739"/>
                  </a:lnTo>
                  <a:cubicBezTo>
                    <a:pt x="115" y="229330"/>
                    <a:pt x="115" y="229801"/>
                    <a:pt x="115" y="230979"/>
                  </a:cubicBezTo>
                  <a:cubicBezTo>
                    <a:pt x="115" y="233571"/>
                    <a:pt x="2233" y="235691"/>
                    <a:pt x="4823" y="235691"/>
                  </a:cubicBezTo>
                  <a:cubicBezTo>
                    <a:pt x="7884" y="235691"/>
                    <a:pt x="8825" y="233335"/>
                    <a:pt x="9767" y="230979"/>
                  </a:cubicBezTo>
                  <a:lnTo>
                    <a:pt x="51438" y="12190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 name="Freeform: Shape 63">
              <a:extLst>
                <a:ext uri="{FF2B5EF4-FFF2-40B4-BE49-F238E27FC236}">
                  <a16:creationId xmlns:a16="http://schemas.microsoft.com/office/drawing/2014/main" id="{7B77C334-029A-D81E-C7FF-A6FF6519A7CB}"/>
                </a:ext>
              </a:extLst>
            </p:cNvPr>
            <p:cNvSpPr/>
            <p:nvPr>
              <p:custDataLst>
                <p:tags r:id="rId81"/>
              </p:custDataLst>
            </p:nvPr>
          </p:nvSpPr>
          <p:spPr>
            <a:xfrm>
              <a:off x="3286185" y="4364816"/>
              <a:ext cx="79927" cy="110326"/>
            </a:xfrm>
            <a:custGeom>
              <a:avLst/>
              <a:gdLst>
                <a:gd name="connsiteX0" fmla="*/ 19071 w 79927"/>
                <a:gd name="connsiteY0" fmla="*/ 50073 h 110326"/>
                <a:gd name="connsiteX1" fmla="*/ 33903 w 79927"/>
                <a:gd name="connsiteY1" fmla="*/ 54031 h 110326"/>
                <a:gd name="connsiteX2" fmla="*/ 62083 w 79927"/>
                <a:gd name="connsiteY2" fmla="*/ 27481 h 110326"/>
                <a:gd name="connsiteX3" fmla="*/ 57963 w 79927"/>
                <a:gd name="connsiteY3" fmla="*/ 13463 h 110326"/>
                <a:gd name="connsiteX4" fmla="*/ 65874 w 79927"/>
                <a:gd name="connsiteY4" fmla="*/ 11154 h 110326"/>
                <a:gd name="connsiteX5" fmla="*/ 72960 w 79927"/>
                <a:gd name="connsiteY5" fmla="*/ 16926 h 110326"/>
                <a:gd name="connsiteX6" fmla="*/ 80046 w 79927"/>
                <a:gd name="connsiteY6" fmla="*/ 9835 h 110326"/>
                <a:gd name="connsiteX7" fmla="*/ 67522 w 79927"/>
                <a:gd name="connsiteY7" fmla="*/ 105 h 110326"/>
                <a:gd name="connsiteX8" fmla="*/ 50218 w 79927"/>
                <a:gd name="connsiteY8" fmla="*/ 5712 h 110326"/>
                <a:gd name="connsiteX9" fmla="*/ 34068 w 79927"/>
                <a:gd name="connsiteY9" fmla="*/ 930 h 110326"/>
                <a:gd name="connsiteX10" fmla="*/ 5887 w 79927"/>
                <a:gd name="connsiteY10" fmla="*/ 27481 h 110326"/>
                <a:gd name="connsiteX11" fmla="*/ 11161 w 79927"/>
                <a:gd name="connsiteY11" fmla="*/ 42817 h 110326"/>
                <a:gd name="connsiteX12" fmla="*/ 7865 w 79927"/>
                <a:gd name="connsiteY12" fmla="*/ 54031 h 110326"/>
                <a:gd name="connsiteX13" fmla="*/ 11820 w 79927"/>
                <a:gd name="connsiteY13" fmla="*/ 65905 h 110326"/>
                <a:gd name="connsiteX14" fmla="*/ 119 w 79927"/>
                <a:gd name="connsiteY14" fmla="*/ 86024 h 110326"/>
                <a:gd name="connsiteX15" fmla="*/ 38847 w 79927"/>
                <a:gd name="connsiteY15" fmla="*/ 110431 h 110326"/>
                <a:gd name="connsiteX16" fmla="*/ 77574 w 79927"/>
                <a:gd name="connsiteY16" fmla="*/ 86024 h 110326"/>
                <a:gd name="connsiteX17" fmla="*/ 47416 w 79927"/>
                <a:gd name="connsiteY17" fmla="*/ 62442 h 110326"/>
                <a:gd name="connsiteX18" fmla="*/ 25498 w 79927"/>
                <a:gd name="connsiteY18" fmla="*/ 61947 h 110326"/>
                <a:gd name="connsiteX19" fmla="*/ 18247 w 79927"/>
                <a:gd name="connsiteY19" fmla="*/ 54031 h 110326"/>
                <a:gd name="connsiteX20" fmla="*/ 19071 w 79927"/>
                <a:gd name="connsiteY20" fmla="*/ 50073 h 110326"/>
                <a:gd name="connsiteX21" fmla="*/ 33903 w 79927"/>
                <a:gd name="connsiteY21" fmla="*/ 43312 h 110326"/>
                <a:gd name="connsiteX22" fmla="*/ 18412 w 79927"/>
                <a:gd name="connsiteY22" fmla="*/ 27481 h 110326"/>
                <a:gd name="connsiteX23" fmla="*/ 33903 w 79927"/>
                <a:gd name="connsiteY23" fmla="*/ 11649 h 110326"/>
                <a:gd name="connsiteX24" fmla="*/ 49559 w 79927"/>
                <a:gd name="connsiteY24" fmla="*/ 27481 h 110326"/>
                <a:gd name="connsiteX25" fmla="*/ 33903 w 79927"/>
                <a:gd name="connsiteY25" fmla="*/ 43312 h 110326"/>
                <a:gd name="connsiteX26" fmla="*/ 34232 w 79927"/>
                <a:gd name="connsiteY26" fmla="*/ 72666 h 110326"/>
                <a:gd name="connsiteX27" fmla="*/ 67192 w 79927"/>
                <a:gd name="connsiteY27" fmla="*/ 86024 h 110326"/>
                <a:gd name="connsiteX28" fmla="*/ 38847 w 79927"/>
                <a:gd name="connsiteY28" fmla="*/ 99712 h 110326"/>
                <a:gd name="connsiteX29" fmla="*/ 10501 w 79927"/>
                <a:gd name="connsiteY29" fmla="*/ 86024 h 110326"/>
                <a:gd name="connsiteX30" fmla="*/ 25168 w 79927"/>
                <a:gd name="connsiteY30" fmla="*/ 72666 h 110326"/>
                <a:gd name="connsiteX31" fmla="*/ 34232 w 79927"/>
                <a:gd name="connsiteY31" fmla="*/ 72666 h 11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927" h="110326">
                  <a:moveTo>
                    <a:pt x="19071" y="50073"/>
                  </a:moveTo>
                  <a:cubicBezTo>
                    <a:pt x="21872" y="51723"/>
                    <a:pt x="27311" y="54031"/>
                    <a:pt x="33903" y="54031"/>
                  </a:cubicBezTo>
                  <a:cubicBezTo>
                    <a:pt x="49888" y="54031"/>
                    <a:pt x="62083" y="41828"/>
                    <a:pt x="62083" y="27481"/>
                  </a:cubicBezTo>
                  <a:cubicBezTo>
                    <a:pt x="62083" y="21709"/>
                    <a:pt x="59941" y="16596"/>
                    <a:pt x="57963" y="13463"/>
                  </a:cubicBezTo>
                  <a:cubicBezTo>
                    <a:pt x="61259" y="11649"/>
                    <a:pt x="63072" y="11484"/>
                    <a:pt x="65874" y="11154"/>
                  </a:cubicBezTo>
                  <a:cubicBezTo>
                    <a:pt x="66862" y="15112"/>
                    <a:pt x="69829" y="16926"/>
                    <a:pt x="72960" y="16926"/>
                  </a:cubicBezTo>
                  <a:cubicBezTo>
                    <a:pt x="76915" y="16926"/>
                    <a:pt x="80046" y="13793"/>
                    <a:pt x="80046" y="9835"/>
                  </a:cubicBezTo>
                  <a:cubicBezTo>
                    <a:pt x="80046" y="4723"/>
                    <a:pt x="75926" y="105"/>
                    <a:pt x="67522" y="105"/>
                  </a:cubicBezTo>
                  <a:cubicBezTo>
                    <a:pt x="63072" y="105"/>
                    <a:pt x="55986" y="1424"/>
                    <a:pt x="50218" y="5712"/>
                  </a:cubicBezTo>
                  <a:cubicBezTo>
                    <a:pt x="48735" y="4723"/>
                    <a:pt x="42472" y="930"/>
                    <a:pt x="34068" y="930"/>
                  </a:cubicBezTo>
                  <a:cubicBezTo>
                    <a:pt x="18082" y="930"/>
                    <a:pt x="5887" y="13133"/>
                    <a:pt x="5887" y="27481"/>
                  </a:cubicBezTo>
                  <a:cubicBezTo>
                    <a:pt x="5887" y="32758"/>
                    <a:pt x="7700" y="38530"/>
                    <a:pt x="11161" y="42817"/>
                  </a:cubicBezTo>
                  <a:cubicBezTo>
                    <a:pt x="9842" y="44961"/>
                    <a:pt x="7865" y="49414"/>
                    <a:pt x="7865" y="54031"/>
                  </a:cubicBezTo>
                  <a:cubicBezTo>
                    <a:pt x="7865" y="58814"/>
                    <a:pt x="9842" y="63431"/>
                    <a:pt x="11820" y="65905"/>
                  </a:cubicBezTo>
                  <a:cubicBezTo>
                    <a:pt x="4898" y="69863"/>
                    <a:pt x="119" y="77944"/>
                    <a:pt x="119" y="86024"/>
                  </a:cubicBezTo>
                  <a:cubicBezTo>
                    <a:pt x="119" y="100537"/>
                    <a:pt x="17917" y="110431"/>
                    <a:pt x="38847" y="110431"/>
                  </a:cubicBezTo>
                  <a:cubicBezTo>
                    <a:pt x="59776" y="110431"/>
                    <a:pt x="77574" y="100537"/>
                    <a:pt x="77574" y="86024"/>
                  </a:cubicBezTo>
                  <a:cubicBezTo>
                    <a:pt x="77574" y="71677"/>
                    <a:pt x="65050" y="63102"/>
                    <a:pt x="47416" y="62442"/>
                  </a:cubicBezTo>
                  <a:cubicBezTo>
                    <a:pt x="42472" y="62277"/>
                    <a:pt x="30277" y="62607"/>
                    <a:pt x="25498" y="61947"/>
                  </a:cubicBezTo>
                  <a:cubicBezTo>
                    <a:pt x="18247" y="61947"/>
                    <a:pt x="18247" y="54196"/>
                    <a:pt x="18247" y="54031"/>
                  </a:cubicBezTo>
                  <a:cubicBezTo>
                    <a:pt x="18247" y="52052"/>
                    <a:pt x="18741" y="50898"/>
                    <a:pt x="19071" y="50073"/>
                  </a:cubicBezTo>
                  <a:close/>
                  <a:moveTo>
                    <a:pt x="33903" y="43312"/>
                  </a:moveTo>
                  <a:cubicBezTo>
                    <a:pt x="25663" y="43312"/>
                    <a:pt x="18412" y="36386"/>
                    <a:pt x="18412" y="27481"/>
                  </a:cubicBezTo>
                  <a:cubicBezTo>
                    <a:pt x="18412" y="18575"/>
                    <a:pt x="25663" y="11649"/>
                    <a:pt x="33903" y="11649"/>
                  </a:cubicBezTo>
                  <a:cubicBezTo>
                    <a:pt x="42472" y="11649"/>
                    <a:pt x="49559" y="18740"/>
                    <a:pt x="49559" y="27481"/>
                  </a:cubicBezTo>
                  <a:cubicBezTo>
                    <a:pt x="49559" y="36056"/>
                    <a:pt x="42637" y="43312"/>
                    <a:pt x="33903" y="43312"/>
                  </a:cubicBezTo>
                  <a:close/>
                  <a:moveTo>
                    <a:pt x="34232" y="72666"/>
                  </a:moveTo>
                  <a:cubicBezTo>
                    <a:pt x="48735" y="72666"/>
                    <a:pt x="67192" y="72666"/>
                    <a:pt x="67192" y="86024"/>
                  </a:cubicBezTo>
                  <a:cubicBezTo>
                    <a:pt x="67192" y="92786"/>
                    <a:pt x="55327" y="99712"/>
                    <a:pt x="38847" y="99712"/>
                  </a:cubicBezTo>
                  <a:cubicBezTo>
                    <a:pt x="22202" y="99712"/>
                    <a:pt x="10501" y="92621"/>
                    <a:pt x="10501" y="86024"/>
                  </a:cubicBezTo>
                  <a:cubicBezTo>
                    <a:pt x="10501" y="79593"/>
                    <a:pt x="16434" y="72831"/>
                    <a:pt x="25168" y="72666"/>
                  </a:cubicBezTo>
                  <a:lnTo>
                    <a:pt x="34232" y="7266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 name="Freeform: Shape 64">
              <a:extLst>
                <a:ext uri="{FF2B5EF4-FFF2-40B4-BE49-F238E27FC236}">
                  <a16:creationId xmlns:a16="http://schemas.microsoft.com/office/drawing/2014/main" id="{DBCE79E7-59BA-F7AA-E5A4-169367462A34}"/>
                </a:ext>
              </a:extLst>
            </p:cNvPr>
            <p:cNvSpPr/>
            <p:nvPr>
              <p:custDataLst>
                <p:tags r:id="rId82"/>
              </p:custDataLst>
            </p:nvPr>
          </p:nvSpPr>
          <p:spPr>
            <a:xfrm>
              <a:off x="3380657" y="4365146"/>
              <a:ext cx="65589" cy="73220"/>
            </a:xfrm>
            <a:custGeom>
              <a:avLst/>
              <a:gdLst>
                <a:gd name="connsiteX0" fmla="*/ 65713 w 65589"/>
                <a:gd name="connsiteY0" fmla="*/ 54691 h 73220"/>
                <a:gd name="connsiteX1" fmla="*/ 59450 w 65589"/>
                <a:gd name="connsiteY1" fmla="*/ 49579 h 73220"/>
                <a:gd name="connsiteX2" fmla="*/ 53353 w 65589"/>
                <a:gd name="connsiteY2" fmla="*/ 53372 h 73220"/>
                <a:gd name="connsiteX3" fmla="*/ 37862 w 65589"/>
                <a:gd name="connsiteY3" fmla="*/ 62442 h 73220"/>
                <a:gd name="connsiteX4" fmla="*/ 12647 w 65589"/>
                <a:gd name="connsiteY4" fmla="*/ 36880 h 73220"/>
                <a:gd name="connsiteX5" fmla="*/ 38850 w 65589"/>
                <a:gd name="connsiteY5" fmla="*/ 10989 h 73220"/>
                <a:gd name="connsiteX6" fmla="*/ 47255 w 65589"/>
                <a:gd name="connsiteY6" fmla="*/ 11484 h 73220"/>
                <a:gd name="connsiteX7" fmla="*/ 47914 w 65589"/>
                <a:gd name="connsiteY7" fmla="*/ 13298 h 73220"/>
                <a:gd name="connsiteX8" fmla="*/ 55825 w 65589"/>
                <a:gd name="connsiteY8" fmla="*/ 20884 h 73220"/>
                <a:gd name="connsiteX9" fmla="*/ 63900 w 65589"/>
                <a:gd name="connsiteY9" fmla="*/ 12803 h 73220"/>
                <a:gd name="connsiteX10" fmla="*/ 39180 w 65589"/>
                <a:gd name="connsiteY10" fmla="*/ 105 h 73220"/>
                <a:gd name="connsiteX11" fmla="*/ 123 w 65589"/>
                <a:gd name="connsiteY11" fmla="*/ 36880 h 73220"/>
                <a:gd name="connsiteX12" fmla="*/ 37038 w 65589"/>
                <a:gd name="connsiteY12" fmla="*/ 73326 h 73220"/>
                <a:gd name="connsiteX13" fmla="*/ 65713 w 65589"/>
                <a:gd name="connsiteY13" fmla="*/ 54691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89" h="73220">
                  <a:moveTo>
                    <a:pt x="65713" y="54691"/>
                  </a:moveTo>
                  <a:cubicBezTo>
                    <a:pt x="65713" y="51063"/>
                    <a:pt x="62911" y="49579"/>
                    <a:pt x="59450" y="49579"/>
                  </a:cubicBezTo>
                  <a:cubicBezTo>
                    <a:pt x="57143" y="49579"/>
                    <a:pt x="54836" y="49579"/>
                    <a:pt x="53353" y="53372"/>
                  </a:cubicBezTo>
                  <a:cubicBezTo>
                    <a:pt x="50386" y="60628"/>
                    <a:pt x="43794" y="62442"/>
                    <a:pt x="37862" y="62442"/>
                  </a:cubicBezTo>
                  <a:cubicBezTo>
                    <a:pt x="24183" y="62442"/>
                    <a:pt x="12647" y="51228"/>
                    <a:pt x="12647" y="36880"/>
                  </a:cubicBezTo>
                  <a:cubicBezTo>
                    <a:pt x="12647" y="28470"/>
                    <a:pt x="17921" y="10989"/>
                    <a:pt x="38850" y="10989"/>
                  </a:cubicBezTo>
                  <a:cubicBezTo>
                    <a:pt x="43630" y="10989"/>
                    <a:pt x="46431" y="11319"/>
                    <a:pt x="47255" y="11484"/>
                  </a:cubicBezTo>
                  <a:cubicBezTo>
                    <a:pt x="47750" y="11649"/>
                    <a:pt x="47914" y="11814"/>
                    <a:pt x="47914" y="13298"/>
                  </a:cubicBezTo>
                  <a:cubicBezTo>
                    <a:pt x="48244" y="18080"/>
                    <a:pt x="51705" y="20884"/>
                    <a:pt x="55825" y="20884"/>
                  </a:cubicBezTo>
                  <a:cubicBezTo>
                    <a:pt x="60769" y="20884"/>
                    <a:pt x="63900" y="17256"/>
                    <a:pt x="63900" y="12803"/>
                  </a:cubicBezTo>
                  <a:cubicBezTo>
                    <a:pt x="63900" y="105"/>
                    <a:pt x="46761" y="105"/>
                    <a:pt x="39180" y="105"/>
                  </a:cubicBezTo>
                  <a:cubicBezTo>
                    <a:pt x="9846" y="105"/>
                    <a:pt x="123" y="22863"/>
                    <a:pt x="123" y="36880"/>
                  </a:cubicBezTo>
                  <a:cubicBezTo>
                    <a:pt x="123" y="56670"/>
                    <a:pt x="15943" y="73326"/>
                    <a:pt x="37038" y="73326"/>
                  </a:cubicBezTo>
                  <a:cubicBezTo>
                    <a:pt x="60439" y="73326"/>
                    <a:pt x="65713" y="57494"/>
                    <a:pt x="65713" y="5469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Freeform: Shape 65">
              <a:extLst>
                <a:ext uri="{FF2B5EF4-FFF2-40B4-BE49-F238E27FC236}">
                  <a16:creationId xmlns:a16="http://schemas.microsoft.com/office/drawing/2014/main" id="{D0020FF8-075C-16F8-F630-4D7155B5A4D6}"/>
                </a:ext>
              </a:extLst>
            </p:cNvPr>
            <p:cNvSpPr/>
            <p:nvPr>
              <p:custDataLst>
                <p:tags r:id="rId83"/>
              </p:custDataLst>
            </p:nvPr>
          </p:nvSpPr>
          <p:spPr>
            <a:xfrm>
              <a:off x="3535365" y="4190175"/>
              <a:ext cx="9417" cy="235588"/>
            </a:xfrm>
            <a:custGeom>
              <a:avLst/>
              <a:gdLst>
                <a:gd name="connsiteX0" fmla="*/ 9545 w 9417"/>
                <a:gd name="connsiteY0" fmla="*/ 8584 h 235588"/>
                <a:gd name="connsiteX1" fmla="*/ 4837 w 9417"/>
                <a:gd name="connsiteY1" fmla="*/ 102 h 235588"/>
                <a:gd name="connsiteX2" fmla="*/ 128 w 9417"/>
                <a:gd name="connsiteY2" fmla="*/ 8584 h 235588"/>
                <a:gd name="connsiteX3" fmla="*/ 128 w 9417"/>
                <a:gd name="connsiteY3" fmla="*/ 227210 h 235588"/>
                <a:gd name="connsiteX4" fmla="*/ 4837 w 9417"/>
                <a:gd name="connsiteY4" fmla="*/ 235691 h 235588"/>
                <a:gd name="connsiteX5" fmla="*/ 9545 w 9417"/>
                <a:gd name="connsiteY5" fmla="*/ 227210 h 235588"/>
                <a:gd name="connsiteX6" fmla="*/ 9545 w 9417"/>
                <a:gd name="connsiteY6" fmla="*/ 8584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545" y="8584"/>
                  </a:moveTo>
                  <a:cubicBezTo>
                    <a:pt x="9545" y="4343"/>
                    <a:pt x="9545" y="102"/>
                    <a:pt x="4837" y="102"/>
                  </a:cubicBezTo>
                  <a:cubicBezTo>
                    <a:pt x="128" y="102"/>
                    <a:pt x="128" y="4343"/>
                    <a:pt x="128" y="8584"/>
                  </a:cubicBezTo>
                  <a:lnTo>
                    <a:pt x="128" y="227210"/>
                  </a:lnTo>
                  <a:cubicBezTo>
                    <a:pt x="128" y="231450"/>
                    <a:pt x="128" y="235691"/>
                    <a:pt x="4837" y="235691"/>
                  </a:cubicBezTo>
                  <a:cubicBezTo>
                    <a:pt x="9545" y="235691"/>
                    <a:pt x="9545" y="231450"/>
                    <a:pt x="9545" y="227210"/>
                  </a:cubicBezTo>
                  <a:lnTo>
                    <a:pt x="9545" y="85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 name="Freeform: Shape 66">
              <a:extLst>
                <a:ext uri="{FF2B5EF4-FFF2-40B4-BE49-F238E27FC236}">
                  <a16:creationId xmlns:a16="http://schemas.microsoft.com/office/drawing/2014/main" id="{5C52913D-0634-30A6-8510-B0F285484DA9}"/>
                </a:ext>
              </a:extLst>
            </p:cNvPr>
            <p:cNvSpPr/>
            <p:nvPr>
              <p:custDataLst>
                <p:tags r:id="rId84"/>
              </p:custDataLst>
            </p:nvPr>
          </p:nvSpPr>
          <p:spPr>
            <a:xfrm>
              <a:off x="3585694" y="4203368"/>
              <a:ext cx="106648" cy="166089"/>
            </a:xfrm>
            <a:custGeom>
              <a:avLst/>
              <a:gdLst>
                <a:gd name="connsiteX0" fmla="*/ 54750 w 106648"/>
                <a:gd name="connsiteY0" fmla="*/ 2694 h 166089"/>
                <a:gd name="connsiteX1" fmla="*/ 51689 w 106648"/>
                <a:gd name="connsiteY1" fmla="*/ 102 h 166089"/>
                <a:gd name="connsiteX2" fmla="*/ 22967 w 106648"/>
                <a:gd name="connsiteY2" fmla="*/ 2458 h 166089"/>
                <a:gd name="connsiteX3" fmla="*/ 18494 w 106648"/>
                <a:gd name="connsiteY3" fmla="*/ 7170 h 166089"/>
                <a:gd name="connsiteX4" fmla="*/ 24144 w 106648"/>
                <a:gd name="connsiteY4" fmla="*/ 9997 h 166089"/>
                <a:gd name="connsiteX5" fmla="*/ 35916 w 106648"/>
                <a:gd name="connsiteY5" fmla="*/ 14002 h 166089"/>
                <a:gd name="connsiteX6" fmla="*/ 35209 w 106648"/>
                <a:gd name="connsiteY6" fmla="*/ 18714 h 166089"/>
                <a:gd name="connsiteX7" fmla="*/ 1073 w 106648"/>
                <a:gd name="connsiteY7" fmla="*/ 154413 h 166089"/>
                <a:gd name="connsiteX8" fmla="*/ 131 w 106648"/>
                <a:gd name="connsiteY8" fmla="*/ 159596 h 166089"/>
                <a:gd name="connsiteX9" fmla="*/ 6958 w 106648"/>
                <a:gd name="connsiteY9" fmla="*/ 166192 h 166089"/>
                <a:gd name="connsiteX10" fmla="*/ 14963 w 106648"/>
                <a:gd name="connsiteY10" fmla="*/ 161245 h 166089"/>
                <a:gd name="connsiteX11" fmla="*/ 28147 w 106648"/>
                <a:gd name="connsiteY11" fmla="*/ 109651 h 166089"/>
                <a:gd name="connsiteX12" fmla="*/ 55456 w 106648"/>
                <a:gd name="connsiteY12" fmla="*/ 129676 h 166089"/>
                <a:gd name="connsiteX13" fmla="*/ 54750 w 106648"/>
                <a:gd name="connsiteY13" fmla="*/ 134623 h 166089"/>
                <a:gd name="connsiteX14" fmla="*/ 53808 w 106648"/>
                <a:gd name="connsiteY14" fmla="*/ 142869 h 166089"/>
                <a:gd name="connsiteX15" fmla="*/ 75467 w 106648"/>
                <a:gd name="connsiteY15" fmla="*/ 166192 h 166089"/>
                <a:gd name="connsiteX16" fmla="*/ 94066 w 106648"/>
                <a:gd name="connsiteY16" fmla="*/ 153706 h 166089"/>
                <a:gd name="connsiteX17" fmla="*/ 102541 w 106648"/>
                <a:gd name="connsiteY17" fmla="*/ 129912 h 166089"/>
                <a:gd name="connsiteX18" fmla="*/ 99716 w 106648"/>
                <a:gd name="connsiteY18" fmla="*/ 127556 h 166089"/>
                <a:gd name="connsiteX19" fmla="*/ 96420 w 106648"/>
                <a:gd name="connsiteY19" fmla="*/ 131796 h 166089"/>
                <a:gd name="connsiteX20" fmla="*/ 75938 w 106648"/>
                <a:gd name="connsiteY20" fmla="*/ 161009 h 166089"/>
                <a:gd name="connsiteX21" fmla="*/ 68405 w 106648"/>
                <a:gd name="connsiteY21" fmla="*/ 149937 h 166089"/>
                <a:gd name="connsiteX22" fmla="*/ 70288 w 106648"/>
                <a:gd name="connsiteY22" fmla="*/ 136744 h 166089"/>
                <a:gd name="connsiteX23" fmla="*/ 71230 w 106648"/>
                <a:gd name="connsiteY23" fmla="*/ 129440 h 166089"/>
                <a:gd name="connsiteX24" fmla="*/ 36387 w 106648"/>
                <a:gd name="connsiteY24" fmla="*/ 104704 h 166089"/>
                <a:gd name="connsiteX25" fmla="*/ 56633 w 106648"/>
                <a:gd name="connsiteY25" fmla="*/ 87270 h 166089"/>
                <a:gd name="connsiteX26" fmla="*/ 90299 w 106648"/>
                <a:gd name="connsiteY26" fmla="*/ 64654 h 166089"/>
                <a:gd name="connsiteX27" fmla="*/ 92418 w 106648"/>
                <a:gd name="connsiteY27" fmla="*/ 64889 h 166089"/>
                <a:gd name="connsiteX28" fmla="*/ 97362 w 106648"/>
                <a:gd name="connsiteY28" fmla="*/ 66774 h 166089"/>
                <a:gd name="connsiteX29" fmla="*/ 98304 w 106648"/>
                <a:gd name="connsiteY29" fmla="*/ 67716 h 166089"/>
                <a:gd name="connsiteX30" fmla="*/ 84884 w 106648"/>
                <a:gd name="connsiteY30" fmla="*/ 80438 h 166089"/>
                <a:gd name="connsiteX31" fmla="*/ 93831 w 106648"/>
                <a:gd name="connsiteY31" fmla="*/ 88684 h 166089"/>
                <a:gd name="connsiteX32" fmla="*/ 106779 w 106648"/>
                <a:gd name="connsiteY32" fmla="*/ 74313 h 166089"/>
                <a:gd name="connsiteX33" fmla="*/ 90770 w 106648"/>
                <a:gd name="connsiteY33" fmla="*/ 59471 h 166089"/>
                <a:gd name="connsiteX34" fmla="*/ 56398 w 106648"/>
                <a:gd name="connsiteY34" fmla="*/ 80202 h 166089"/>
                <a:gd name="connsiteX35" fmla="*/ 30265 w 106648"/>
                <a:gd name="connsiteY35" fmla="*/ 102112 h 166089"/>
                <a:gd name="connsiteX36" fmla="*/ 54750 w 106648"/>
                <a:gd name="connsiteY36" fmla="*/ 2694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48" h="166089">
                  <a:moveTo>
                    <a:pt x="54750" y="2694"/>
                  </a:moveTo>
                  <a:cubicBezTo>
                    <a:pt x="54750" y="2458"/>
                    <a:pt x="54750" y="102"/>
                    <a:pt x="51689" y="102"/>
                  </a:cubicBezTo>
                  <a:cubicBezTo>
                    <a:pt x="46274" y="102"/>
                    <a:pt x="29088" y="1987"/>
                    <a:pt x="22967" y="2458"/>
                  </a:cubicBezTo>
                  <a:cubicBezTo>
                    <a:pt x="21084" y="2694"/>
                    <a:pt x="18494" y="2929"/>
                    <a:pt x="18494" y="7170"/>
                  </a:cubicBezTo>
                  <a:cubicBezTo>
                    <a:pt x="18494" y="9997"/>
                    <a:pt x="20613" y="9997"/>
                    <a:pt x="24144" y="9997"/>
                  </a:cubicBezTo>
                  <a:cubicBezTo>
                    <a:pt x="35445" y="9997"/>
                    <a:pt x="35916" y="11646"/>
                    <a:pt x="35916" y="14002"/>
                  </a:cubicBezTo>
                  <a:lnTo>
                    <a:pt x="35209" y="18714"/>
                  </a:lnTo>
                  <a:lnTo>
                    <a:pt x="1073" y="154413"/>
                  </a:lnTo>
                  <a:cubicBezTo>
                    <a:pt x="131" y="157711"/>
                    <a:pt x="131" y="158182"/>
                    <a:pt x="131" y="159596"/>
                  </a:cubicBezTo>
                  <a:cubicBezTo>
                    <a:pt x="131" y="165014"/>
                    <a:pt x="4839" y="166192"/>
                    <a:pt x="6958" y="166192"/>
                  </a:cubicBezTo>
                  <a:cubicBezTo>
                    <a:pt x="10019" y="166192"/>
                    <a:pt x="13550" y="164072"/>
                    <a:pt x="14963" y="161245"/>
                  </a:cubicBezTo>
                  <a:cubicBezTo>
                    <a:pt x="16140" y="159125"/>
                    <a:pt x="26734" y="115541"/>
                    <a:pt x="28147" y="109651"/>
                  </a:cubicBezTo>
                  <a:cubicBezTo>
                    <a:pt x="36151" y="110358"/>
                    <a:pt x="55456" y="114127"/>
                    <a:pt x="55456" y="129676"/>
                  </a:cubicBezTo>
                  <a:cubicBezTo>
                    <a:pt x="55456" y="131325"/>
                    <a:pt x="55456" y="132268"/>
                    <a:pt x="54750" y="134623"/>
                  </a:cubicBezTo>
                  <a:cubicBezTo>
                    <a:pt x="54279" y="137450"/>
                    <a:pt x="53808" y="140278"/>
                    <a:pt x="53808" y="142869"/>
                  </a:cubicBezTo>
                  <a:cubicBezTo>
                    <a:pt x="53808" y="156769"/>
                    <a:pt x="63225" y="166192"/>
                    <a:pt x="75467" y="166192"/>
                  </a:cubicBezTo>
                  <a:cubicBezTo>
                    <a:pt x="82530" y="166192"/>
                    <a:pt x="88887" y="162423"/>
                    <a:pt x="94066" y="153706"/>
                  </a:cubicBezTo>
                  <a:cubicBezTo>
                    <a:pt x="99952" y="143340"/>
                    <a:pt x="102541" y="130383"/>
                    <a:pt x="102541" y="129912"/>
                  </a:cubicBezTo>
                  <a:cubicBezTo>
                    <a:pt x="102541" y="127556"/>
                    <a:pt x="100423" y="127556"/>
                    <a:pt x="99716" y="127556"/>
                  </a:cubicBezTo>
                  <a:cubicBezTo>
                    <a:pt x="97362" y="127556"/>
                    <a:pt x="97127" y="128498"/>
                    <a:pt x="96420" y="131796"/>
                  </a:cubicBezTo>
                  <a:cubicBezTo>
                    <a:pt x="91712" y="148994"/>
                    <a:pt x="86297" y="161009"/>
                    <a:pt x="75938" y="161009"/>
                  </a:cubicBezTo>
                  <a:cubicBezTo>
                    <a:pt x="71465" y="161009"/>
                    <a:pt x="68405" y="158418"/>
                    <a:pt x="68405" y="149937"/>
                  </a:cubicBezTo>
                  <a:cubicBezTo>
                    <a:pt x="68405" y="145932"/>
                    <a:pt x="69346" y="140513"/>
                    <a:pt x="70288" y="136744"/>
                  </a:cubicBezTo>
                  <a:cubicBezTo>
                    <a:pt x="71230" y="132739"/>
                    <a:pt x="71230" y="131796"/>
                    <a:pt x="71230" y="129440"/>
                  </a:cubicBezTo>
                  <a:cubicBezTo>
                    <a:pt x="71230" y="114127"/>
                    <a:pt x="56398" y="107295"/>
                    <a:pt x="36387" y="104704"/>
                  </a:cubicBezTo>
                  <a:cubicBezTo>
                    <a:pt x="43685" y="100463"/>
                    <a:pt x="51218" y="92924"/>
                    <a:pt x="56633" y="87270"/>
                  </a:cubicBezTo>
                  <a:cubicBezTo>
                    <a:pt x="67934" y="74784"/>
                    <a:pt x="78763" y="64654"/>
                    <a:pt x="90299" y="64654"/>
                  </a:cubicBezTo>
                  <a:cubicBezTo>
                    <a:pt x="91712" y="64654"/>
                    <a:pt x="91947" y="64654"/>
                    <a:pt x="92418" y="64889"/>
                  </a:cubicBezTo>
                  <a:cubicBezTo>
                    <a:pt x="95243" y="65360"/>
                    <a:pt x="95479" y="65360"/>
                    <a:pt x="97362" y="66774"/>
                  </a:cubicBezTo>
                  <a:cubicBezTo>
                    <a:pt x="97833" y="67010"/>
                    <a:pt x="97833" y="67245"/>
                    <a:pt x="98304" y="67716"/>
                  </a:cubicBezTo>
                  <a:cubicBezTo>
                    <a:pt x="87003" y="68423"/>
                    <a:pt x="84884" y="77611"/>
                    <a:pt x="84884" y="80438"/>
                  </a:cubicBezTo>
                  <a:cubicBezTo>
                    <a:pt x="84884" y="84207"/>
                    <a:pt x="87474" y="88684"/>
                    <a:pt x="93831" y="88684"/>
                  </a:cubicBezTo>
                  <a:cubicBezTo>
                    <a:pt x="99952" y="88684"/>
                    <a:pt x="106779" y="83501"/>
                    <a:pt x="106779" y="74313"/>
                  </a:cubicBezTo>
                  <a:cubicBezTo>
                    <a:pt x="106779" y="67245"/>
                    <a:pt x="101364" y="59471"/>
                    <a:pt x="90770" y="59471"/>
                  </a:cubicBezTo>
                  <a:cubicBezTo>
                    <a:pt x="84178" y="59471"/>
                    <a:pt x="73348" y="61355"/>
                    <a:pt x="56398" y="80202"/>
                  </a:cubicBezTo>
                  <a:cubicBezTo>
                    <a:pt x="48393" y="89155"/>
                    <a:pt x="39212" y="98578"/>
                    <a:pt x="30265" y="102112"/>
                  </a:cubicBezTo>
                  <a:lnTo>
                    <a:pt x="54750" y="269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 name="Freeform: Shape 67">
              <a:extLst>
                <a:ext uri="{FF2B5EF4-FFF2-40B4-BE49-F238E27FC236}">
                  <a16:creationId xmlns:a16="http://schemas.microsoft.com/office/drawing/2014/main" id="{4A8EE802-0B53-3132-722A-F5E77229AD1F}"/>
                </a:ext>
              </a:extLst>
            </p:cNvPr>
            <p:cNvSpPr/>
            <p:nvPr>
              <p:custDataLst>
                <p:tags r:id="rId85"/>
              </p:custDataLst>
            </p:nvPr>
          </p:nvSpPr>
          <p:spPr>
            <a:xfrm>
              <a:off x="3774577" y="4303257"/>
              <a:ext cx="143845" cy="9423"/>
            </a:xfrm>
            <a:custGeom>
              <a:avLst/>
              <a:gdLst>
                <a:gd name="connsiteX0" fmla="*/ 135744 w 143845"/>
                <a:gd name="connsiteY0" fmla="*/ 9526 h 9423"/>
                <a:gd name="connsiteX1" fmla="*/ 143984 w 143845"/>
                <a:gd name="connsiteY1" fmla="*/ 4814 h 9423"/>
                <a:gd name="connsiteX2" fmla="*/ 135744 w 143845"/>
                <a:gd name="connsiteY2" fmla="*/ 102 h 9423"/>
                <a:gd name="connsiteX3" fmla="*/ 8378 w 143845"/>
                <a:gd name="connsiteY3" fmla="*/ 102 h 9423"/>
                <a:gd name="connsiteX4" fmla="*/ 139 w 143845"/>
                <a:gd name="connsiteY4" fmla="*/ 4814 h 9423"/>
                <a:gd name="connsiteX5" fmla="*/ 8378 w 143845"/>
                <a:gd name="connsiteY5" fmla="*/ 9526 h 9423"/>
                <a:gd name="connsiteX6" fmla="*/ 135744 w 143845"/>
                <a:gd name="connsiteY6" fmla="*/ 9526 h 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45" h="9423">
                  <a:moveTo>
                    <a:pt x="135744" y="9526"/>
                  </a:moveTo>
                  <a:cubicBezTo>
                    <a:pt x="139746" y="9526"/>
                    <a:pt x="143984" y="9526"/>
                    <a:pt x="143984" y="4814"/>
                  </a:cubicBezTo>
                  <a:cubicBezTo>
                    <a:pt x="143984" y="102"/>
                    <a:pt x="139746" y="102"/>
                    <a:pt x="135744" y="102"/>
                  </a:cubicBezTo>
                  <a:lnTo>
                    <a:pt x="8378" y="102"/>
                  </a:lnTo>
                  <a:cubicBezTo>
                    <a:pt x="4376" y="102"/>
                    <a:pt x="139" y="102"/>
                    <a:pt x="139" y="4814"/>
                  </a:cubicBezTo>
                  <a:cubicBezTo>
                    <a:pt x="139" y="9526"/>
                    <a:pt x="4376" y="9526"/>
                    <a:pt x="8378" y="9526"/>
                  </a:cubicBezTo>
                  <a:lnTo>
                    <a:pt x="135744" y="952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Freeform: Shape 68">
              <a:extLst>
                <a:ext uri="{FF2B5EF4-FFF2-40B4-BE49-F238E27FC236}">
                  <a16:creationId xmlns:a16="http://schemas.microsoft.com/office/drawing/2014/main" id="{D47531D5-8023-3988-2B28-CEA72BF39DCC}"/>
                </a:ext>
              </a:extLst>
            </p:cNvPr>
            <p:cNvSpPr/>
            <p:nvPr>
              <p:custDataLst>
                <p:tags r:id="rId86"/>
              </p:custDataLst>
            </p:nvPr>
          </p:nvSpPr>
          <p:spPr>
            <a:xfrm>
              <a:off x="4011416" y="4209964"/>
              <a:ext cx="77690" cy="156901"/>
            </a:xfrm>
            <a:custGeom>
              <a:avLst/>
              <a:gdLst>
                <a:gd name="connsiteX0" fmla="*/ 48411 w 77690"/>
                <a:gd name="connsiteY0" fmla="*/ 6228 h 156901"/>
                <a:gd name="connsiteX1" fmla="*/ 42996 w 77690"/>
                <a:gd name="connsiteY1" fmla="*/ 102 h 156901"/>
                <a:gd name="connsiteX2" fmla="*/ 149 w 77690"/>
                <a:gd name="connsiteY2" fmla="*/ 15180 h 156901"/>
                <a:gd name="connsiteX3" fmla="*/ 149 w 77690"/>
                <a:gd name="connsiteY3" fmla="*/ 22483 h 156901"/>
                <a:gd name="connsiteX4" fmla="*/ 30989 w 77690"/>
                <a:gd name="connsiteY4" fmla="*/ 16358 h 156901"/>
                <a:gd name="connsiteX5" fmla="*/ 30989 w 77690"/>
                <a:gd name="connsiteY5" fmla="*/ 138393 h 156901"/>
                <a:gd name="connsiteX6" fmla="*/ 9095 w 77690"/>
                <a:gd name="connsiteY6" fmla="*/ 149701 h 156901"/>
                <a:gd name="connsiteX7" fmla="*/ 1561 w 77690"/>
                <a:gd name="connsiteY7" fmla="*/ 149701 h 156901"/>
                <a:gd name="connsiteX8" fmla="*/ 1561 w 77690"/>
                <a:gd name="connsiteY8" fmla="*/ 157004 h 156901"/>
                <a:gd name="connsiteX9" fmla="*/ 39700 w 77690"/>
                <a:gd name="connsiteY9" fmla="*/ 156298 h 156901"/>
                <a:gd name="connsiteX10" fmla="*/ 77839 w 77690"/>
                <a:gd name="connsiteY10" fmla="*/ 157004 h 156901"/>
                <a:gd name="connsiteX11" fmla="*/ 77839 w 77690"/>
                <a:gd name="connsiteY11" fmla="*/ 149701 h 156901"/>
                <a:gd name="connsiteX12" fmla="*/ 70306 w 77690"/>
                <a:gd name="connsiteY12" fmla="*/ 149701 h 156901"/>
                <a:gd name="connsiteX13" fmla="*/ 48411 w 77690"/>
                <a:gd name="connsiteY13" fmla="*/ 138393 h 156901"/>
                <a:gd name="connsiteX14" fmla="*/ 48411 w 77690"/>
                <a:gd name="connsiteY14" fmla="*/ 6228 h 15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690" h="156901">
                  <a:moveTo>
                    <a:pt x="48411" y="6228"/>
                  </a:moveTo>
                  <a:cubicBezTo>
                    <a:pt x="48411" y="574"/>
                    <a:pt x="48411" y="102"/>
                    <a:pt x="42996" y="102"/>
                  </a:cubicBezTo>
                  <a:cubicBezTo>
                    <a:pt x="28400" y="15180"/>
                    <a:pt x="7682" y="15180"/>
                    <a:pt x="149" y="15180"/>
                  </a:cubicBezTo>
                  <a:lnTo>
                    <a:pt x="149" y="22483"/>
                  </a:lnTo>
                  <a:cubicBezTo>
                    <a:pt x="4857" y="22483"/>
                    <a:pt x="18747" y="22483"/>
                    <a:pt x="30989" y="16358"/>
                  </a:cubicBezTo>
                  <a:lnTo>
                    <a:pt x="30989" y="138393"/>
                  </a:lnTo>
                  <a:cubicBezTo>
                    <a:pt x="30989" y="146874"/>
                    <a:pt x="30283" y="149701"/>
                    <a:pt x="9095" y="149701"/>
                  </a:cubicBezTo>
                  <a:lnTo>
                    <a:pt x="1561" y="149701"/>
                  </a:lnTo>
                  <a:lnTo>
                    <a:pt x="1561" y="157004"/>
                  </a:lnTo>
                  <a:cubicBezTo>
                    <a:pt x="9801" y="156298"/>
                    <a:pt x="30283" y="156298"/>
                    <a:pt x="39700" y="156298"/>
                  </a:cubicBezTo>
                  <a:cubicBezTo>
                    <a:pt x="49117" y="156298"/>
                    <a:pt x="69599" y="156298"/>
                    <a:pt x="77839" y="157004"/>
                  </a:cubicBezTo>
                  <a:lnTo>
                    <a:pt x="77839" y="149701"/>
                  </a:lnTo>
                  <a:lnTo>
                    <a:pt x="70306" y="149701"/>
                  </a:lnTo>
                  <a:cubicBezTo>
                    <a:pt x="49117" y="149701"/>
                    <a:pt x="48411" y="147110"/>
                    <a:pt x="48411" y="138393"/>
                  </a:cubicBezTo>
                  <a:lnTo>
                    <a:pt x="48411" y="622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Freeform: Shape 69">
              <a:extLst>
                <a:ext uri="{FF2B5EF4-FFF2-40B4-BE49-F238E27FC236}">
                  <a16:creationId xmlns:a16="http://schemas.microsoft.com/office/drawing/2014/main" id="{81845BD6-5178-AB17-BAFB-6DDCF53D9BF6}"/>
                </a:ext>
              </a:extLst>
            </p:cNvPr>
            <p:cNvSpPr/>
            <p:nvPr>
              <p:custDataLst>
                <p:tags r:id="rId87"/>
              </p:custDataLst>
            </p:nvPr>
          </p:nvSpPr>
          <p:spPr>
            <a:xfrm>
              <a:off x="4121125" y="4190175"/>
              <a:ext cx="52500" cy="235588"/>
            </a:xfrm>
            <a:custGeom>
              <a:avLst/>
              <a:gdLst>
                <a:gd name="connsiteX0" fmla="*/ 51476 w 52500"/>
                <a:gd name="connsiteY0" fmla="*/ 121902 h 235588"/>
                <a:gd name="connsiteX1" fmla="*/ 52654 w 52500"/>
                <a:gd name="connsiteY1" fmla="*/ 117897 h 235588"/>
                <a:gd name="connsiteX2" fmla="*/ 51476 w 52500"/>
                <a:gd name="connsiteY2" fmla="*/ 113892 h 235588"/>
                <a:gd name="connsiteX3" fmla="*/ 10277 w 52500"/>
                <a:gd name="connsiteY3" fmla="*/ 5521 h 235588"/>
                <a:gd name="connsiteX4" fmla="*/ 4862 w 52500"/>
                <a:gd name="connsiteY4" fmla="*/ 102 h 235588"/>
                <a:gd name="connsiteX5" fmla="*/ 154 w 52500"/>
                <a:gd name="connsiteY5" fmla="*/ 4814 h 235588"/>
                <a:gd name="connsiteX6" fmla="*/ 1331 w 52500"/>
                <a:gd name="connsiteY6" fmla="*/ 8584 h 235588"/>
                <a:gd name="connsiteX7" fmla="*/ 43001 w 52500"/>
                <a:gd name="connsiteY7" fmla="*/ 117897 h 235588"/>
                <a:gd name="connsiteX8" fmla="*/ 1331 w 52500"/>
                <a:gd name="connsiteY8" fmla="*/ 226739 h 235588"/>
                <a:gd name="connsiteX9" fmla="*/ 154 w 52500"/>
                <a:gd name="connsiteY9" fmla="*/ 230979 h 235588"/>
                <a:gd name="connsiteX10" fmla="*/ 4862 w 52500"/>
                <a:gd name="connsiteY10" fmla="*/ 235691 h 235588"/>
                <a:gd name="connsiteX11" fmla="*/ 9806 w 52500"/>
                <a:gd name="connsiteY11" fmla="*/ 230979 h 235588"/>
                <a:gd name="connsiteX12" fmla="*/ 51476 w 52500"/>
                <a:gd name="connsiteY12" fmla="*/ 121902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476" y="121902"/>
                  </a:moveTo>
                  <a:cubicBezTo>
                    <a:pt x="52654" y="119075"/>
                    <a:pt x="52654" y="118603"/>
                    <a:pt x="52654" y="117897"/>
                  </a:cubicBezTo>
                  <a:cubicBezTo>
                    <a:pt x="52654" y="117190"/>
                    <a:pt x="52654" y="116719"/>
                    <a:pt x="51476" y="113892"/>
                  </a:cubicBezTo>
                  <a:lnTo>
                    <a:pt x="10277" y="5521"/>
                  </a:lnTo>
                  <a:cubicBezTo>
                    <a:pt x="8864" y="1516"/>
                    <a:pt x="7452" y="102"/>
                    <a:pt x="4862" y="102"/>
                  </a:cubicBezTo>
                  <a:cubicBezTo>
                    <a:pt x="2272" y="102"/>
                    <a:pt x="154" y="2223"/>
                    <a:pt x="154" y="4814"/>
                  </a:cubicBezTo>
                  <a:cubicBezTo>
                    <a:pt x="154" y="5521"/>
                    <a:pt x="154" y="5992"/>
                    <a:pt x="1331" y="8584"/>
                  </a:cubicBezTo>
                  <a:lnTo>
                    <a:pt x="43001" y="117897"/>
                  </a:lnTo>
                  <a:lnTo>
                    <a:pt x="1331" y="226739"/>
                  </a:lnTo>
                  <a:cubicBezTo>
                    <a:pt x="154" y="229330"/>
                    <a:pt x="154" y="229801"/>
                    <a:pt x="154" y="230979"/>
                  </a:cubicBezTo>
                  <a:cubicBezTo>
                    <a:pt x="154" y="233571"/>
                    <a:pt x="2272" y="235691"/>
                    <a:pt x="4862" y="235691"/>
                  </a:cubicBezTo>
                  <a:cubicBezTo>
                    <a:pt x="7923" y="235691"/>
                    <a:pt x="8864" y="233335"/>
                    <a:pt x="9806" y="230979"/>
                  </a:cubicBezTo>
                  <a:lnTo>
                    <a:pt x="51476" y="12190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1" name="Freeform: Shape 70">
              <a:extLst>
                <a:ext uri="{FF2B5EF4-FFF2-40B4-BE49-F238E27FC236}">
                  <a16:creationId xmlns:a16="http://schemas.microsoft.com/office/drawing/2014/main" id="{3AB17FED-C9A6-FC81-EB4B-BE6F4F1273D1}"/>
                </a:ext>
              </a:extLst>
            </p:cNvPr>
            <p:cNvSpPr/>
            <p:nvPr>
              <p:custDataLst>
                <p:tags r:id="rId88"/>
              </p:custDataLst>
            </p:nvPr>
          </p:nvSpPr>
          <p:spPr>
            <a:xfrm>
              <a:off x="4209290" y="4336781"/>
              <a:ext cx="68226" cy="100761"/>
            </a:xfrm>
            <a:custGeom>
              <a:avLst/>
              <a:gdLst>
                <a:gd name="connsiteX0" fmla="*/ 40534 w 68226"/>
                <a:gd name="connsiteY0" fmla="*/ 7196 h 100761"/>
                <a:gd name="connsiteX1" fmla="*/ 33447 w 68226"/>
                <a:gd name="connsiteY1" fmla="*/ 105 h 100761"/>
                <a:gd name="connsiteX2" fmla="*/ 7409 w 68226"/>
                <a:gd name="connsiteY2" fmla="*/ 105 h 100761"/>
                <a:gd name="connsiteX3" fmla="*/ 158 w 68226"/>
                <a:gd name="connsiteY3" fmla="*/ 5547 h 100761"/>
                <a:gd name="connsiteX4" fmla="*/ 7409 w 68226"/>
                <a:gd name="connsiteY4" fmla="*/ 10989 h 100761"/>
                <a:gd name="connsiteX5" fmla="*/ 28009 w 68226"/>
                <a:gd name="connsiteY5" fmla="*/ 10989 h 100761"/>
                <a:gd name="connsiteX6" fmla="*/ 28009 w 68226"/>
                <a:gd name="connsiteY6" fmla="*/ 89982 h 100761"/>
                <a:gd name="connsiteX7" fmla="*/ 7409 w 68226"/>
                <a:gd name="connsiteY7" fmla="*/ 89982 h 100761"/>
                <a:gd name="connsiteX8" fmla="*/ 158 w 68226"/>
                <a:gd name="connsiteY8" fmla="*/ 95424 h 100761"/>
                <a:gd name="connsiteX9" fmla="*/ 7409 w 68226"/>
                <a:gd name="connsiteY9" fmla="*/ 100866 h 100761"/>
                <a:gd name="connsiteX10" fmla="*/ 61133 w 68226"/>
                <a:gd name="connsiteY10" fmla="*/ 100866 h 100761"/>
                <a:gd name="connsiteX11" fmla="*/ 68384 w 68226"/>
                <a:gd name="connsiteY11" fmla="*/ 95424 h 100761"/>
                <a:gd name="connsiteX12" fmla="*/ 61133 w 68226"/>
                <a:gd name="connsiteY12" fmla="*/ 89982 h 100761"/>
                <a:gd name="connsiteX13" fmla="*/ 40534 w 68226"/>
                <a:gd name="connsiteY13" fmla="*/ 89982 h 100761"/>
                <a:gd name="connsiteX14" fmla="*/ 40534 w 68226"/>
                <a:gd name="connsiteY14" fmla="*/ 7196 h 10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226" h="100761">
                  <a:moveTo>
                    <a:pt x="40534" y="7196"/>
                  </a:moveTo>
                  <a:cubicBezTo>
                    <a:pt x="40534" y="1589"/>
                    <a:pt x="38886" y="105"/>
                    <a:pt x="33447" y="105"/>
                  </a:cubicBezTo>
                  <a:lnTo>
                    <a:pt x="7409" y="105"/>
                  </a:lnTo>
                  <a:cubicBezTo>
                    <a:pt x="4937" y="105"/>
                    <a:pt x="158" y="105"/>
                    <a:pt x="158" y="5547"/>
                  </a:cubicBezTo>
                  <a:cubicBezTo>
                    <a:pt x="158" y="10989"/>
                    <a:pt x="5102" y="10989"/>
                    <a:pt x="7409" y="10989"/>
                  </a:cubicBezTo>
                  <a:lnTo>
                    <a:pt x="28009" y="10989"/>
                  </a:lnTo>
                  <a:lnTo>
                    <a:pt x="28009" y="89982"/>
                  </a:lnTo>
                  <a:lnTo>
                    <a:pt x="7409" y="89982"/>
                  </a:lnTo>
                  <a:cubicBezTo>
                    <a:pt x="4937" y="89982"/>
                    <a:pt x="158" y="89982"/>
                    <a:pt x="158" y="95424"/>
                  </a:cubicBezTo>
                  <a:cubicBezTo>
                    <a:pt x="158" y="100866"/>
                    <a:pt x="5102" y="100866"/>
                    <a:pt x="7409" y="100866"/>
                  </a:cubicBezTo>
                  <a:lnTo>
                    <a:pt x="61133" y="100866"/>
                  </a:lnTo>
                  <a:cubicBezTo>
                    <a:pt x="63605" y="100866"/>
                    <a:pt x="68384" y="100866"/>
                    <a:pt x="68384" y="95424"/>
                  </a:cubicBezTo>
                  <a:cubicBezTo>
                    <a:pt x="68384" y="89982"/>
                    <a:pt x="63441" y="89982"/>
                    <a:pt x="61133" y="89982"/>
                  </a:cubicBezTo>
                  <a:lnTo>
                    <a:pt x="40534" y="89982"/>
                  </a:lnTo>
                  <a:lnTo>
                    <a:pt x="40534" y="719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Freeform: Shape 71">
              <a:extLst>
                <a:ext uri="{FF2B5EF4-FFF2-40B4-BE49-F238E27FC236}">
                  <a16:creationId xmlns:a16="http://schemas.microsoft.com/office/drawing/2014/main" id="{51CF85BB-BE6A-0967-043A-E40000BE0C3C}"/>
                </a:ext>
              </a:extLst>
            </p:cNvPr>
            <p:cNvSpPr/>
            <p:nvPr>
              <p:custDataLst>
                <p:tags r:id="rId89"/>
              </p:custDataLst>
            </p:nvPr>
          </p:nvSpPr>
          <p:spPr>
            <a:xfrm>
              <a:off x="4299147" y="4365146"/>
              <a:ext cx="65589" cy="73220"/>
            </a:xfrm>
            <a:custGeom>
              <a:avLst/>
              <a:gdLst>
                <a:gd name="connsiteX0" fmla="*/ 65751 w 65589"/>
                <a:gd name="connsiteY0" fmla="*/ 54691 h 73220"/>
                <a:gd name="connsiteX1" fmla="*/ 59489 w 65589"/>
                <a:gd name="connsiteY1" fmla="*/ 49579 h 73220"/>
                <a:gd name="connsiteX2" fmla="*/ 53392 w 65589"/>
                <a:gd name="connsiteY2" fmla="*/ 53372 h 73220"/>
                <a:gd name="connsiteX3" fmla="*/ 37900 w 65589"/>
                <a:gd name="connsiteY3" fmla="*/ 62442 h 73220"/>
                <a:gd name="connsiteX4" fmla="*/ 12686 w 65589"/>
                <a:gd name="connsiteY4" fmla="*/ 36880 h 73220"/>
                <a:gd name="connsiteX5" fmla="*/ 38889 w 65589"/>
                <a:gd name="connsiteY5" fmla="*/ 10989 h 73220"/>
                <a:gd name="connsiteX6" fmla="*/ 47294 w 65589"/>
                <a:gd name="connsiteY6" fmla="*/ 11484 h 73220"/>
                <a:gd name="connsiteX7" fmla="*/ 47953 w 65589"/>
                <a:gd name="connsiteY7" fmla="*/ 13298 h 73220"/>
                <a:gd name="connsiteX8" fmla="*/ 55864 w 65589"/>
                <a:gd name="connsiteY8" fmla="*/ 20884 h 73220"/>
                <a:gd name="connsiteX9" fmla="*/ 63939 w 65589"/>
                <a:gd name="connsiteY9" fmla="*/ 12803 h 73220"/>
                <a:gd name="connsiteX10" fmla="*/ 39219 w 65589"/>
                <a:gd name="connsiteY10" fmla="*/ 105 h 73220"/>
                <a:gd name="connsiteX11" fmla="*/ 162 w 65589"/>
                <a:gd name="connsiteY11" fmla="*/ 36880 h 73220"/>
                <a:gd name="connsiteX12" fmla="*/ 37077 w 65589"/>
                <a:gd name="connsiteY12" fmla="*/ 73326 h 73220"/>
                <a:gd name="connsiteX13" fmla="*/ 65751 w 65589"/>
                <a:gd name="connsiteY13" fmla="*/ 54691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89" h="73220">
                  <a:moveTo>
                    <a:pt x="65751" y="54691"/>
                  </a:moveTo>
                  <a:cubicBezTo>
                    <a:pt x="65751" y="51063"/>
                    <a:pt x="62950" y="49579"/>
                    <a:pt x="59489" y="49579"/>
                  </a:cubicBezTo>
                  <a:cubicBezTo>
                    <a:pt x="57182" y="49579"/>
                    <a:pt x="54875" y="49579"/>
                    <a:pt x="53392" y="53372"/>
                  </a:cubicBezTo>
                  <a:cubicBezTo>
                    <a:pt x="50425" y="60628"/>
                    <a:pt x="43833" y="62442"/>
                    <a:pt x="37900" y="62442"/>
                  </a:cubicBezTo>
                  <a:cubicBezTo>
                    <a:pt x="24222" y="62442"/>
                    <a:pt x="12686" y="51228"/>
                    <a:pt x="12686" y="36880"/>
                  </a:cubicBezTo>
                  <a:cubicBezTo>
                    <a:pt x="12686" y="28470"/>
                    <a:pt x="17960" y="10989"/>
                    <a:pt x="38889" y="10989"/>
                  </a:cubicBezTo>
                  <a:cubicBezTo>
                    <a:pt x="43668" y="10989"/>
                    <a:pt x="46470" y="11319"/>
                    <a:pt x="47294" y="11484"/>
                  </a:cubicBezTo>
                  <a:cubicBezTo>
                    <a:pt x="47788" y="11649"/>
                    <a:pt x="47953" y="11814"/>
                    <a:pt x="47953" y="13298"/>
                  </a:cubicBezTo>
                  <a:cubicBezTo>
                    <a:pt x="48283" y="18080"/>
                    <a:pt x="51744" y="20884"/>
                    <a:pt x="55864" y="20884"/>
                  </a:cubicBezTo>
                  <a:cubicBezTo>
                    <a:pt x="60807" y="20884"/>
                    <a:pt x="63939" y="17256"/>
                    <a:pt x="63939" y="12803"/>
                  </a:cubicBezTo>
                  <a:cubicBezTo>
                    <a:pt x="63939" y="105"/>
                    <a:pt x="46800" y="105"/>
                    <a:pt x="39219" y="105"/>
                  </a:cubicBezTo>
                  <a:cubicBezTo>
                    <a:pt x="9885" y="105"/>
                    <a:pt x="162" y="22863"/>
                    <a:pt x="162" y="36880"/>
                  </a:cubicBezTo>
                  <a:cubicBezTo>
                    <a:pt x="162" y="56670"/>
                    <a:pt x="15982" y="73326"/>
                    <a:pt x="37077" y="73326"/>
                  </a:cubicBezTo>
                  <a:cubicBezTo>
                    <a:pt x="60478" y="73326"/>
                    <a:pt x="65751" y="57494"/>
                    <a:pt x="65751" y="5469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3" name="Freeform: Shape 72">
              <a:extLst>
                <a:ext uri="{FF2B5EF4-FFF2-40B4-BE49-F238E27FC236}">
                  <a16:creationId xmlns:a16="http://schemas.microsoft.com/office/drawing/2014/main" id="{8373C7FD-6B1E-19CC-2C40-64FA730CDE01}"/>
                </a:ext>
              </a:extLst>
            </p:cNvPr>
            <p:cNvSpPr/>
            <p:nvPr>
              <p:custDataLst>
                <p:tags r:id="rId90"/>
              </p:custDataLst>
            </p:nvPr>
          </p:nvSpPr>
          <p:spPr>
            <a:xfrm>
              <a:off x="4453856" y="4190175"/>
              <a:ext cx="9417" cy="235588"/>
            </a:xfrm>
            <a:custGeom>
              <a:avLst/>
              <a:gdLst>
                <a:gd name="connsiteX0" fmla="*/ 9584 w 9417"/>
                <a:gd name="connsiteY0" fmla="*/ 8584 h 235588"/>
                <a:gd name="connsiteX1" fmla="*/ 4875 w 9417"/>
                <a:gd name="connsiteY1" fmla="*/ 102 h 235588"/>
                <a:gd name="connsiteX2" fmla="*/ 167 w 9417"/>
                <a:gd name="connsiteY2" fmla="*/ 8584 h 235588"/>
                <a:gd name="connsiteX3" fmla="*/ 167 w 9417"/>
                <a:gd name="connsiteY3" fmla="*/ 227210 h 235588"/>
                <a:gd name="connsiteX4" fmla="*/ 4875 w 9417"/>
                <a:gd name="connsiteY4" fmla="*/ 235691 h 235588"/>
                <a:gd name="connsiteX5" fmla="*/ 9584 w 9417"/>
                <a:gd name="connsiteY5" fmla="*/ 227210 h 235588"/>
                <a:gd name="connsiteX6" fmla="*/ 9584 w 9417"/>
                <a:gd name="connsiteY6" fmla="*/ 8584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584" y="8584"/>
                  </a:moveTo>
                  <a:cubicBezTo>
                    <a:pt x="9584" y="4343"/>
                    <a:pt x="9584" y="102"/>
                    <a:pt x="4875" y="102"/>
                  </a:cubicBezTo>
                  <a:cubicBezTo>
                    <a:pt x="167" y="102"/>
                    <a:pt x="167" y="4343"/>
                    <a:pt x="167" y="8584"/>
                  </a:cubicBezTo>
                  <a:lnTo>
                    <a:pt x="167" y="227210"/>
                  </a:lnTo>
                  <a:cubicBezTo>
                    <a:pt x="167" y="231450"/>
                    <a:pt x="167" y="235691"/>
                    <a:pt x="4875" y="235691"/>
                  </a:cubicBezTo>
                  <a:cubicBezTo>
                    <a:pt x="9584" y="235691"/>
                    <a:pt x="9584" y="231450"/>
                    <a:pt x="9584" y="227210"/>
                  </a:cubicBezTo>
                  <a:lnTo>
                    <a:pt x="9584" y="85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Freeform: Shape 73">
              <a:extLst>
                <a:ext uri="{FF2B5EF4-FFF2-40B4-BE49-F238E27FC236}">
                  <a16:creationId xmlns:a16="http://schemas.microsoft.com/office/drawing/2014/main" id="{2454C624-491A-3ED5-D12D-DA26F15710C0}"/>
                </a:ext>
              </a:extLst>
            </p:cNvPr>
            <p:cNvSpPr/>
            <p:nvPr>
              <p:custDataLst>
                <p:tags r:id="rId91"/>
              </p:custDataLst>
            </p:nvPr>
          </p:nvSpPr>
          <p:spPr>
            <a:xfrm>
              <a:off x="4483703" y="4262736"/>
              <a:ext cx="122892" cy="149834"/>
            </a:xfrm>
            <a:custGeom>
              <a:avLst/>
              <a:gdLst>
                <a:gd name="connsiteX0" fmla="*/ 18298 w 122892"/>
                <a:gd name="connsiteY0" fmla="*/ 132974 h 149834"/>
                <a:gd name="connsiteX1" fmla="*/ 5585 w 122892"/>
                <a:gd name="connsiteY1" fmla="*/ 142633 h 149834"/>
                <a:gd name="connsiteX2" fmla="*/ 170 w 122892"/>
                <a:gd name="connsiteY2" fmla="*/ 147110 h 149834"/>
                <a:gd name="connsiteX3" fmla="*/ 3230 w 122892"/>
                <a:gd name="connsiteY3" fmla="*/ 149937 h 149834"/>
                <a:gd name="connsiteX4" fmla="*/ 23006 w 122892"/>
                <a:gd name="connsiteY4" fmla="*/ 149230 h 149834"/>
                <a:gd name="connsiteX5" fmla="*/ 46313 w 122892"/>
                <a:gd name="connsiteY5" fmla="*/ 149937 h 149834"/>
                <a:gd name="connsiteX6" fmla="*/ 50551 w 122892"/>
                <a:gd name="connsiteY6" fmla="*/ 145225 h 149834"/>
                <a:gd name="connsiteX7" fmla="*/ 44901 w 122892"/>
                <a:gd name="connsiteY7" fmla="*/ 142633 h 149834"/>
                <a:gd name="connsiteX8" fmla="*/ 33129 w 122892"/>
                <a:gd name="connsiteY8" fmla="*/ 138864 h 149834"/>
                <a:gd name="connsiteX9" fmla="*/ 44665 w 122892"/>
                <a:gd name="connsiteY9" fmla="*/ 91746 h 149834"/>
                <a:gd name="connsiteX10" fmla="*/ 66325 w 122892"/>
                <a:gd name="connsiteY10" fmla="*/ 106824 h 149834"/>
                <a:gd name="connsiteX11" fmla="*/ 123062 w 122892"/>
                <a:gd name="connsiteY11" fmla="*/ 37797 h 149834"/>
                <a:gd name="connsiteX12" fmla="*/ 91751 w 122892"/>
                <a:gd name="connsiteY12" fmla="*/ 102 h 149834"/>
                <a:gd name="connsiteX13" fmla="*/ 60910 w 122892"/>
                <a:gd name="connsiteY13" fmla="*/ 17772 h 149834"/>
                <a:gd name="connsiteX14" fmla="*/ 39721 w 122892"/>
                <a:gd name="connsiteY14" fmla="*/ 102 h 149834"/>
                <a:gd name="connsiteX15" fmla="*/ 22300 w 122892"/>
                <a:gd name="connsiteY15" fmla="*/ 13531 h 149834"/>
                <a:gd name="connsiteX16" fmla="*/ 15002 w 122892"/>
                <a:gd name="connsiteY16" fmla="*/ 36383 h 149834"/>
                <a:gd name="connsiteX17" fmla="*/ 17827 w 122892"/>
                <a:gd name="connsiteY17" fmla="*/ 38739 h 149834"/>
                <a:gd name="connsiteX18" fmla="*/ 21829 w 122892"/>
                <a:gd name="connsiteY18" fmla="*/ 33320 h 149834"/>
                <a:gd name="connsiteX19" fmla="*/ 39015 w 122892"/>
                <a:gd name="connsiteY19" fmla="*/ 5285 h 149834"/>
                <a:gd name="connsiteX20" fmla="*/ 46313 w 122892"/>
                <a:gd name="connsiteY20" fmla="*/ 16122 h 149834"/>
                <a:gd name="connsiteX21" fmla="*/ 44665 w 122892"/>
                <a:gd name="connsiteY21" fmla="*/ 28137 h 149834"/>
                <a:gd name="connsiteX22" fmla="*/ 18298 w 122892"/>
                <a:gd name="connsiteY22" fmla="*/ 132974 h 149834"/>
                <a:gd name="connsiteX23" fmla="*/ 59733 w 122892"/>
                <a:gd name="connsiteY23" fmla="*/ 30729 h 149834"/>
                <a:gd name="connsiteX24" fmla="*/ 71975 w 122892"/>
                <a:gd name="connsiteY24" fmla="*/ 14238 h 149834"/>
                <a:gd name="connsiteX25" fmla="*/ 91044 w 122892"/>
                <a:gd name="connsiteY25" fmla="*/ 5285 h 149834"/>
                <a:gd name="connsiteX26" fmla="*/ 106112 w 122892"/>
                <a:gd name="connsiteY26" fmla="*/ 27431 h 149834"/>
                <a:gd name="connsiteX27" fmla="*/ 94105 w 122892"/>
                <a:gd name="connsiteY27" fmla="*/ 77375 h 149834"/>
                <a:gd name="connsiteX28" fmla="*/ 66089 w 122892"/>
                <a:gd name="connsiteY28" fmla="*/ 101641 h 149834"/>
                <a:gd name="connsiteX29" fmla="*/ 47490 w 122892"/>
                <a:gd name="connsiteY29" fmla="*/ 80674 h 149834"/>
                <a:gd name="connsiteX30" fmla="*/ 48197 w 122892"/>
                <a:gd name="connsiteY30" fmla="*/ 76904 h 149834"/>
                <a:gd name="connsiteX31" fmla="*/ 59733 w 122892"/>
                <a:gd name="connsiteY31" fmla="*/ 30729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298" y="132974"/>
                  </a:moveTo>
                  <a:cubicBezTo>
                    <a:pt x="16414" y="140984"/>
                    <a:pt x="15943" y="142633"/>
                    <a:pt x="5585" y="142633"/>
                  </a:cubicBezTo>
                  <a:cubicBezTo>
                    <a:pt x="2759" y="142633"/>
                    <a:pt x="170" y="142633"/>
                    <a:pt x="170" y="147110"/>
                  </a:cubicBezTo>
                  <a:cubicBezTo>
                    <a:pt x="170" y="148994"/>
                    <a:pt x="1347" y="149937"/>
                    <a:pt x="3230" y="149937"/>
                  </a:cubicBezTo>
                  <a:cubicBezTo>
                    <a:pt x="9587" y="149937"/>
                    <a:pt x="16414" y="149230"/>
                    <a:pt x="23006" y="149230"/>
                  </a:cubicBezTo>
                  <a:cubicBezTo>
                    <a:pt x="30775" y="149230"/>
                    <a:pt x="38780" y="149937"/>
                    <a:pt x="46313" y="149937"/>
                  </a:cubicBezTo>
                  <a:cubicBezTo>
                    <a:pt x="47490" y="149937"/>
                    <a:pt x="50551" y="149937"/>
                    <a:pt x="50551" y="145225"/>
                  </a:cubicBezTo>
                  <a:cubicBezTo>
                    <a:pt x="50551" y="142633"/>
                    <a:pt x="48197" y="142633"/>
                    <a:pt x="44901" y="142633"/>
                  </a:cubicBezTo>
                  <a:cubicBezTo>
                    <a:pt x="33129" y="142633"/>
                    <a:pt x="33129" y="140984"/>
                    <a:pt x="33129" y="138864"/>
                  </a:cubicBezTo>
                  <a:cubicBezTo>
                    <a:pt x="33129" y="136037"/>
                    <a:pt x="43017" y="97636"/>
                    <a:pt x="44665" y="91746"/>
                  </a:cubicBezTo>
                  <a:cubicBezTo>
                    <a:pt x="47726" y="98578"/>
                    <a:pt x="54318" y="106824"/>
                    <a:pt x="66325" y="106824"/>
                  </a:cubicBezTo>
                  <a:cubicBezTo>
                    <a:pt x="93634" y="106824"/>
                    <a:pt x="123062" y="72428"/>
                    <a:pt x="123062" y="37797"/>
                  </a:cubicBezTo>
                  <a:cubicBezTo>
                    <a:pt x="123062" y="15651"/>
                    <a:pt x="109643" y="102"/>
                    <a:pt x="91751" y="102"/>
                  </a:cubicBezTo>
                  <a:cubicBezTo>
                    <a:pt x="79979" y="102"/>
                    <a:pt x="68679" y="8584"/>
                    <a:pt x="60910" y="17772"/>
                  </a:cubicBezTo>
                  <a:cubicBezTo>
                    <a:pt x="58555" y="5050"/>
                    <a:pt x="48432" y="102"/>
                    <a:pt x="39721" y="102"/>
                  </a:cubicBezTo>
                  <a:cubicBezTo>
                    <a:pt x="28892" y="102"/>
                    <a:pt x="24419" y="9290"/>
                    <a:pt x="22300" y="13531"/>
                  </a:cubicBezTo>
                  <a:cubicBezTo>
                    <a:pt x="18062" y="21541"/>
                    <a:pt x="15002" y="35676"/>
                    <a:pt x="15002" y="36383"/>
                  </a:cubicBezTo>
                  <a:cubicBezTo>
                    <a:pt x="15002" y="38739"/>
                    <a:pt x="17356" y="38739"/>
                    <a:pt x="17827" y="38739"/>
                  </a:cubicBezTo>
                  <a:cubicBezTo>
                    <a:pt x="20181" y="38739"/>
                    <a:pt x="20416" y="38503"/>
                    <a:pt x="21829" y="33320"/>
                  </a:cubicBezTo>
                  <a:cubicBezTo>
                    <a:pt x="25831" y="16594"/>
                    <a:pt x="30540" y="5285"/>
                    <a:pt x="39015" y="5285"/>
                  </a:cubicBezTo>
                  <a:cubicBezTo>
                    <a:pt x="43017" y="5285"/>
                    <a:pt x="46313" y="7170"/>
                    <a:pt x="46313" y="16122"/>
                  </a:cubicBezTo>
                  <a:cubicBezTo>
                    <a:pt x="46313" y="21541"/>
                    <a:pt x="45607" y="24132"/>
                    <a:pt x="44665" y="28137"/>
                  </a:cubicBezTo>
                  <a:lnTo>
                    <a:pt x="18298" y="132974"/>
                  </a:lnTo>
                  <a:close/>
                  <a:moveTo>
                    <a:pt x="59733" y="30729"/>
                  </a:moveTo>
                  <a:cubicBezTo>
                    <a:pt x="61381" y="24368"/>
                    <a:pt x="67737" y="17772"/>
                    <a:pt x="71975" y="14238"/>
                  </a:cubicBezTo>
                  <a:cubicBezTo>
                    <a:pt x="80215" y="6934"/>
                    <a:pt x="87042" y="5285"/>
                    <a:pt x="91044" y="5285"/>
                  </a:cubicBezTo>
                  <a:cubicBezTo>
                    <a:pt x="100461" y="5285"/>
                    <a:pt x="106112" y="13531"/>
                    <a:pt x="106112" y="27431"/>
                  </a:cubicBezTo>
                  <a:cubicBezTo>
                    <a:pt x="106112" y="41330"/>
                    <a:pt x="98343" y="68423"/>
                    <a:pt x="94105" y="77375"/>
                  </a:cubicBezTo>
                  <a:cubicBezTo>
                    <a:pt x="86100" y="93867"/>
                    <a:pt x="74800" y="101641"/>
                    <a:pt x="66089" y="101641"/>
                  </a:cubicBezTo>
                  <a:cubicBezTo>
                    <a:pt x="50551" y="101641"/>
                    <a:pt x="47490" y="82087"/>
                    <a:pt x="47490" y="80674"/>
                  </a:cubicBezTo>
                  <a:cubicBezTo>
                    <a:pt x="47490" y="80202"/>
                    <a:pt x="47490" y="79731"/>
                    <a:pt x="48197" y="76904"/>
                  </a:cubicBezTo>
                  <a:lnTo>
                    <a:pt x="59733" y="3072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5" name="Freeform: Shape 74">
              <a:extLst>
                <a:ext uri="{FF2B5EF4-FFF2-40B4-BE49-F238E27FC236}">
                  <a16:creationId xmlns:a16="http://schemas.microsoft.com/office/drawing/2014/main" id="{2352136C-796E-3D89-9730-C46130BD83D9}"/>
                </a:ext>
              </a:extLst>
            </p:cNvPr>
            <p:cNvSpPr/>
            <p:nvPr>
              <p:custDataLst>
                <p:tags r:id="rId92"/>
              </p:custDataLst>
            </p:nvPr>
          </p:nvSpPr>
          <p:spPr>
            <a:xfrm>
              <a:off x="4627649" y="4292703"/>
              <a:ext cx="59986" cy="109501"/>
            </a:xfrm>
            <a:custGeom>
              <a:avLst/>
              <a:gdLst>
                <a:gd name="connsiteX0" fmla="*/ 37419 w 59986"/>
                <a:gd name="connsiteY0" fmla="*/ 4721 h 109501"/>
                <a:gd name="connsiteX1" fmla="*/ 32475 w 59986"/>
                <a:gd name="connsiteY1" fmla="*/ 104 h 109501"/>
                <a:gd name="connsiteX2" fmla="*/ 175 w 59986"/>
                <a:gd name="connsiteY2" fmla="*/ 10658 h 109501"/>
                <a:gd name="connsiteX3" fmla="*/ 175 w 59986"/>
                <a:gd name="connsiteY3" fmla="*/ 16595 h 109501"/>
                <a:gd name="connsiteX4" fmla="*/ 24071 w 59986"/>
                <a:gd name="connsiteY4" fmla="*/ 11978 h 109501"/>
                <a:gd name="connsiteX5" fmla="*/ 24071 w 59986"/>
                <a:gd name="connsiteY5" fmla="*/ 96083 h 109501"/>
                <a:gd name="connsiteX6" fmla="*/ 7591 w 59986"/>
                <a:gd name="connsiteY6" fmla="*/ 103669 h 109501"/>
                <a:gd name="connsiteX7" fmla="*/ 1328 w 59986"/>
                <a:gd name="connsiteY7" fmla="*/ 103669 h 109501"/>
                <a:gd name="connsiteX8" fmla="*/ 1328 w 59986"/>
                <a:gd name="connsiteY8" fmla="*/ 109605 h 109501"/>
                <a:gd name="connsiteX9" fmla="*/ 30662 w 59986"/>
                <a:gd name="connsiteY9" fmla="*/ 108946 h 109501"/>
                <a:gd name="connsiteX10" fmla="*/ 60161 w 59986"/>
                <a:gd name="connsiteY10" fmla="*/ 109605 h 109501"/>
                <a:gd name="connsiteX11" fmla="*/ 60161 w 59986"/>
                <a:gd name="connsiteY11" fmla="*/ 103669 h 109501"/>
                <a:gd name="connsiteX12" fmla="*/ 53899 w 59986"/>
                <a:gd name="connsiteY12" fmla="*/ 103669 h 109501"/>
                <a:gd name="connsiteX13" fmla="*/ 37419 w 59986"/>
                <a:gd name="connsiteY13" fmla="*/ 96083 h 109501"/>
                <a:gd name="connsiteX14" fmla="*/ 37419 w 59986"/>
                <a:gd name="connsiteY14" fmla="*/ 4721 h 10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986" h="109501">
                  <a:moveTo>
                    <a:pt x="37419" y="4721"/>
                  </a:moveTo>
                  <a:cubicBezTo>
                    <a:pt x="37419" y="269"/>
                    <a:pt x="37090" y="104"/>
                    <a:pt x="32475" y="104"/>
                  </a:cubicBezTo>
                  <a:cubicBezTo>
                    <a:pt x="21928" y="10493"/>
                    <a:pt x="6931" y="10658"/>
                    <a:pt x="175" y="10658"/>
                  </a:cubicBezTo>
                  <a:lnTo>
                    <a:pt x="175" y="16595"/>
                  </a:lnTo>
                  <a:cubicBezTo>
                    <a:pt x="4130" y="16595"/>
                    <a:pt x="15007" y="16595"/>
                    <a:pt x="24071" y="11978"/>
                  </a:cubicBezTo>
                  <a:lnTo>
                    <a:pt x="24071" y="96083"/>
                  </a:lnTo>
                  <a:cubicBezTo>
                    <a:pt x="24071" y="101525"/>
                    <a:pt x="24071" y="103669"/>
                    <a:pt x="7591" y="103669"/>
                  </a:cubicBezTo>
                  <a:lnTo>
                    <a:pt x="1328" y="103669"/>
                  </a:lnTo>
                  <a:lnTo>
                    <a:pt x="1328" y="109605"/>
                  </a:lnTo>
                  <a:cubicBezTo>
                    <a:pt x="4295" y="109440"/>
                    <a:pt x="24565" y="108946"/>
                    <a:pt x="30662" y="108946"/>
                  </a:cubicBezTo>
                  <a:cubicBezTo>
                    <a:pt x="35771" y="108946"/>
                    <a:pt x="56536" y="109440"/>
                    <a:pt x="60161" y="109605"/>
                  </a:cubicBezTo>
                  <a:lnTo>
                    <a:pt x="60161" y="103669"/>
                  </a:lnTo>
                  <a:lnTo>
                    <a:pt x="53899" y="103669"/>
                  </a:lnTo>
                  <a:cubicBezTo>
                    <a:pt x="37419" y="103669"/>
                    <a:pt x="37419" y="101525"/>
                    <a:pt x="37419" y="96083"/>
                  </a:cubicBezTo>
                  <a:lnTo>
                    <a:pt x="37419" y="472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6" name="Freeform: Shape 75">
              <a:extLst>
                <a:ext uri="{FF2B5EF4-FFF2-40B4-BE49-F238E27FC236}">
                  <a16:creationId xmlns:a16="http://schemas.microsoft.com/office/drawing/2014/main" id="{A3A91625-8544-8D62-7AA2-E512C5CC7573}"/>
                </a:ext>
              </a:extLst>
            </p:cNvPr>
            <p:cNvSpPr/>
            <p:nvPr>
              <p:custDataLst>
                <p:tags r:id="rId93"/>
              </p:custDataLst>
            </p:nvPr>
          </p:nvSpPr>
          <p:spPr>
            <a:xfrm>
              <a:off x="4735548" y="4341894"/>
              <a:ext cx="27544" cy="70440"/>
            </a:xfrm>
            <a:custGeom>
              <a:avLst/>
              <a:gdLst>
                <a:gd name="connsiteX0" fmla="*/ 27724 w 27544"/>
                <a:gd name="connsiteY0" fmla="*/ 24839 h 70440"/>
                <a:gd name="connsiteX1" fmla="*/ 12657 w 27544"/>
                <a:gd name="connsiteY1" fmla="*/ 102 h 70440"/>
                <a:gd name="connsiteX2" fmla="*/ 179 w 27544"/>
                <a:gd name="connsiteY2" fmla="*/ 12589 h 70440"/>
                <a:gd name="connsiteX3" fmla="*/ 12657 w 27544"/>
                <a:gd name="connsiteY3" fmla="*/ 25075 h 70440"/>
                <a:gd name="connsiteX4" fmla="*/ 20897 w 27544"/>
                <a:gd name="connsiteY4" fmla="*/ 22012 h 70440"/>
                <a:gd name="connsiteX5" fmla="*/ 22074 w 27544"/>
                <a:gd name="connsiteY5" fmla="*/ 21305 h 70440"/>
                <a:gd name="connsiteX6" fmla="*/ 22545 w 27544"/>
                <a:gd name="connsiteY6" fmla="*/ 24839 h 70440"/>
                <a:gd name="connsiteX7" fmla="*/ 6536 w 27544"/>
                <a:gd name="connsiteY7" fmla="*/ 64182 h 70440"/>
                <a:gd name="connsiteX8" fmla="*/ 3946 w 27544"/>
                <a:gd name="connsiteY8" fmla="*/ 67952 h 70440"/>
                <a:gd name="connsiteX9" fmla="*/ 6300 w 27544"/>
                <a:gd name="connsiteY9" fmla="*/ 70543 h 70440"/>
                <a:gd name="connsiteX10" fmla="*/ 27724 w 27544"/>
                <a:gd name="connsiteY10" fmla="*/ 24839 h 7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4" h="70440">
                  <a:moveTo>
                    <a:pt x="27724" y="24839"/>
                  </a:moveTo>
                  <a:cubicBezTo>
                    <a:pt x="27724" y="9290"/>
                    <a:pt x="21838" y="102"/>
                    <a:pt x="12657" y="102"/>
                  </a:cubicBezTo>
                  <a:cubicBezTo>
                    <a:pt x="4888" y="102"/>
                    <a:pt x="179" y="5992"/>
                    <a:pt x="179" y="12589"/>
                  </a:cubicBezTo>
                  <a:cubicBezTo>
                    <a:pt x="179" y="18949"/>
                    <a:pt x="4888" y="25075"/>
                    <a:pt x="12657" y="25075"/>
                  </a:cubicBezTo>
                  <a:cubicBezTo>
                    <a:pt x="15482" y="25075"/>
                    <a:pt x="18542" y="24132"/>
                    <a:pt x="20897" y="22012"/>
                  </a:cubicBezTo>
                  <a:cubicBezTo>
                    <a:pt x="21603" y="21541"/>
                    <a:pt x="21838" y="21305"/>
                    <a:pt x="22074" y="21305"/>
                  </a:cubicBezTo>
                  <a:cubicBezTo>
                    <a:pt x="22309" y="21305"/>
                    <a:pt x="22545" y="21541"/>
                    <a:pt x="22545" y="24839"/>
                  </a:cubicBezTo>
                  <a:cubicBezTo>
                    <a:pt x="22545" y="42273"/>
                    <a:pt x="14305" y="56408"/>
                    <a:pt x="6536" y="64182"/>
                  </a:cubicBezTo>
                  <a:cubicBezTo>
                    <a:pt x="3946" y="66774"/>
                    <a:pt x="3946" y="67245"/>
                    <a:pt x="3946" y="67952"/>
                  </a:cubicBezTo>
                  <a:cubicBezTo>
                    <a:pt x="3946" y="69601"/>
                    <a:pt x="5123" y="70543"/>
                    <a:pt x="6300" y="70543"/>
                  </a:cubicBezTo>
                  <a:cubicBezTo>
                    <a:pt x="8890" y="70543"/>
                    <a:pt x="27724" y="52403"/>
                    <a:pt x="27724" y="2483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 name="Freeform: Shape 76">
              <a:extLst>
                <a:ext uri="{FF2B5EF4-FFF2-40B4-BE49-F238E27FC236}">
                  <a16:creationId xmlns:a16="http://schemas.microsoft.com/office/drawing/2014/main" id="{BBAC6555-C79C-4CEF-00F7-B130B5F804C5}"/>
                </a:ext>
              </a:extLst>
            </p:cNvPr>
            <p:cNvSpPr/>
            <p:nvPr>
              <p:custDataLst>
                <p:tags r:id="rId94"/>
              </p:custDataLst>
            </p:nvPr>
          </p:nvSpPr>
          <p:spPr>
            <a:xfrm>
              <a:off x="4840181" y="4341894"/>
              <a:ext cx="24955" cy="24972"/>
            </a:xfrm>
            <a:custGeom>
              <a:avLst/>
              <a:gdLst>
                <a:gd name="connsiteX0" fmla="*/ 25139 w 24955"/>
                <a:gd name="connsiteY0" fmla="*/ 12589 h 24972"/>
                <a:gd name="connsiteX1" fmla="*/ 12661 w 24955"/>
                <a:gd name="connsiteY1" fmla="*/ 102 h 24972"/>
                <a:gd name="connsiteX2" fmla="*/ 184 w 24955"/>
                <a:gd name="connsiteY2" fmla="*/ 12589 h 24972"/>
                <a:gd name="connsiteX3" fmla="*/ 12661 w 24955"/>
                <a:gd name="connsiteY3" fmla="*/ 25075 h 24972"/>
                <a:gd name="connsiteX4" fmla="*/ 25139 w 24955"/>
                <a:gd name="connsiteY4" fmla="*/ 12589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139" y="12589"/>
                  </a:moveTo>
                  <a:cubicBezTo>
                    <a:pt x="25139" y="5757"/>
                    <a:pt x="19489" y="102"/>
                    <a:pt x="12661" y="102"/>
                  </a:cubicBezTo>
                  <a:cubicBezTo>
                    <a:pt x="5834" y="102"/>
                    <a:pt x="184" y="5757"/>
                    <a:pt x="184" y="12589"/>
                  </a:cubicBezTo>
                  <a:cubicBezTo>
                    <a:pt x="184" y="19421"/>
                    <a:pt x="5834" y="25075"/>
                    <a:pt x="12661" y="25075"/>
                  </a:cubicBezTo>
                  <a:cubicBezTo>
                    <a:pt x="19489" y="25075"/>
                    <a:pt x="25139" y="19421"/>
                    <a:pt x="25139" y="1258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 name="Freeform: Shape 77">
              <a:extLst>
                <a:ext uri="{FF2B5EF4-FFF2-40B4-BE49-F238E27FC236}">
                  <a16:creationId xmlns:a16="http://schemas.microsoft.com/office/drawing/2014/main" id="{E6D3317B-1E8B-BB60-06DC-C02A013F48D6}"/>
                </a:ext>
              </a:extLst>
            </p:cNvPr>
            <p:cNvSpPr/>
            <p:nvPr>
              <p:custDataLst>
                <p:tags r:id="rId95"/>
              </p:custDataLst>
            </p:nvPr>
          </p:nvSpPr>
          <p:spPr>
            <a:xfrm>
              <a:off x="4944814" y="4341894"/>
              <a:ext cx="24955" cy="24972"/>
            </a:xfrm>
            <a:custGeom>
              <a:avLst/>
              <a:gdLst>
                <a:gd name="connsiteX0" fmla="*/ 25143 w 24955"/>
                <a:gd name="connsiteY0" fmla="*/ 12589 h 24972"/>
                <a:gd name="connsiteX1" fmla="*/ 12666 w 24955"/>
                <a:gd name="connsiteY1" fmla="*/ 102 h 24972"/>
                <a:gd name="connsiteX2" fmla="*/ 188 w 24955"/>
                <a:gd name="connsiteY2" fmla="*/ 12589 h 24972"/>
                <a:gd name="connsiteX3" fmla="*/ 12666 w 24955"/>
                <a:gd name="connsiteY3" fmla="*/ 25075 h 24972"/>
                <a:gd name="connsiteX4" fmla="*/ 25143 w 24955"/>
                <a:gd name="connsiteY4" fmla="*/ 12589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143" y="12589"/>
                  </a:moveTo>
                  <a:cubicBezTo>
                    <a:pt x="25143" y="5757"/>
                    <a:pt x="19493" y="102"/>
                    <a:pt x="12666" y="102"/>
                  </a:cubicBezTo>
                  <a:cubicBezTo>
                    <a:pt x="5838" y="102"/>
                    <a:pt x="188" y="5757"/>
                    <a:pt x="188" y="12589"/>
                  </a:cubicBezTo>
                  <a:cubicBezTo>
                    <a:pt x="188" y="19421"/>
                    <a:pt x="5838" y="25075"/>
                    <a:pt x="12666" y="25075"/>
                  </a:cubicBezTo>
                  <a:cubicBezTo>
                    <a:pt x="19493" y="25075"/>
                    <a:pt x="25143" y="19421"/>
                    <a:pt x="25143" y="1258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9" name="Freeform: Shape 78">
              <a:extLst>
                <a:ext uri="{FF2B5EF4-FFF2-40B4-BE49-F238E27FC236}">
                  <a16:creationId xmlns:a16="http://schemas.microsoft.com/office/drawing/2014/main" id="{9019B856-ED86-EE59-BF6D-1E013F390CC5}"/>
                </a:ext>
              </a:extLst>
            </p:cNvPr>
            <p:cNvSpPr/>
            <p:nvPr>
              <p:custDataLst>
                <p:tags r:id="rId96"/>
              </p:custDataLst>
            </p:nvPr>
          </p:nvSpPr>
          <p:spPr>
            <a:xfrm>
              <a:off x="5049447" y="4341894"/>
              <a:ext cx="24955" cy="24972"/>
            </a:xfrm>
            <a:custGeom>
              <a:avLst/>
              <a:gdLst>
                <a:gd name="connsiteX0" fmla="*/ 25148 w 24955"/>
                <a:gd name="connsiteY0" fmla="*/ 12589 h 24972"/>
                <a:gd name="connsiteX1" fmla="*/ 12670 w 24955"/>
                <a:gd name="connsiteY1" fmla="*/ 102 h 24972"/>
                <a:gd name="connsiteX2" fmla="*/ 192 w 24955"/>
                <a:gd name="connsiteY2" fmla="*/ 12589 h 24972"/>
                <a:gd name="connsiteX3" fmla="*/ 12670 w 24955"/>
                <a:gd name="connsiteY3" fmla="*/ 25075 h 24972"/>
                <a:gd name="connsiteX4" fmla="*/ 25148 w 24955"/>
                <a:gd name="connsiteY4" fmla="*/ 12589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148" y="12589"/>
                  </a:moveTo>
                  <a:cubicBezTo>
                    <a:pt x="25148" y="5757"/>
                    <a:pt x="19497" y="102"/>
                    <a:pt x="12670" y="102"/>
                  </a:cubicBezTo>
                  <a:cubicBezTo>
                    <a:pt x="5843" y="102"/>
                    <a:pt x="192" y="5757"/>
                    <a:pt x="192" y="12589"/>
                  </a:cubicBezTo>
                  <a:cubicBezTo>
                    <a:pt x="192" y="19421"/>
                    <a:pt x="5843" y="25075"/>
                    <a:pt x="12670" y="25075"/>
                  </a:cubicBezTo>
                  <a:cubicBezTo>
                    <a:pt x="19497" y="25075"/>
                    <a:pt x="25148" y="19421"/>
                    <a:pt x="25148" y="1258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0" name="Freeform: Shape 79">
              <a:extLst>
                <a:ext uri="{FF2B5EF4-FFF2-40B4-BE49-F238E27FC236}">
                  <a16:creationId xmlns:a16="http://schemas.microsoft.com/office/drawing/2014/main" id="{F8124A23-1231-EF90-85EE-ED936D28920C}"/>
                </a:ext>
              </a:extLst>
            </p:cNvPr>
            <p:cNvSpPr/>
            <p:nvPr>
              <p:custDataLst>
                <p:tags r:id="rId97"/>
              </p:custDataLst>
            </p:nvPr>
          </p:nvSpPr>
          <p:spPr>
            <a:xfrm>
              <a:off x="5154081" y="4341894"/>
              <a:ext cx="27544" cy="70440"/>
            </a:xfrm>
            <a:custGeom>
              <a:avLst/>
              <a:gdLst>
                <a:gd name="connsiteX0" fmla="*/ 27742 w 27544"/>
                <a:gd name="connsiteY0" fmla="*/ 24839 h 70440"/>
                <a:gd name="connsiteX1" fmla="*/ 12675 w 27544"/>
                <a:gd name="connsiteY1" fmla="*/ 102 h 70440"/>
                <a:gd name="connsiteX2" fmla="*/ 197 w 27544"/>
                <a:gd name="connsiteY2" fmla="*/ 12589 h 70440"/>
                <a:gd name="connsiteX3" fmla="*/ 12675 w 27544"/>
                <a:gd name="connsiteY3" fmla="*/ 25075 h 70440"/>
                <a:gd name="connsiteX4" fmla="*/ 20914 w 27544"/>
                <a:gd name="connsiteY4" fmla="*/ 22012 h 70440"/>
                <a:gd name="connsiteX5" fmla="*/ 22092 w 27544"/>
                <a:gd name="connsiteY5" fmla="*/ 21305 h 70440"/>
                <a:gd name="connsiteX6" fmla="*/ 22562 w 27544"/>
                <a:gd name="connsiteY6" fmla="*/ 24839 h 70440"/>
                <a:gd name="connsiteX7" fmla="*/ 6553 w 27544"/>
                <a:gd name="connsiteY7" fmla="*/ 64182 h 70440"/>
                <a:gd name="connsiteX8" fmla="*/ 3964 w 27544"/>
                <a:gd name="connsiteY8" fmla="*/ 67952 h 70440"/>
                <a:gd name="connsiteX9" fmla="*/ 6318 w 27544"/>
                <a:gd name="connsiteY9" fmla="*/ 70543 h 70440"/>
                <a:gd name="connsiteX10" fmla="*/ 27742 w 27544"/>
                <a:gd name="connsiteY10" fmla="*/ 24839 h 7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4" h="70440">
                  <a:moveTo>
                    <a:pt x="27742" y="24839"/>
                  </a:moveTo>
                  <a:cubicBezTo>
                    <a:pt x="27742" y="9290"/>
                    <a:pt x="21856" y="102"/>
                    <a:pt x="12675" y="102"/>
                  </a:cubicBezTo>
                  <a:cubicBezTo>
                    <a:pt x="4905" y="102"/>
                    <a:pt x="197" y="5992"/>
                    <a:pt x="197" y="12589"/>
                  </a:cubicBezTo>
                  <a:cubicBezTo>
                    <a:pt x="197" y="18949"/>
                    <a:pt x="4905" y="25075"/>
                    <a:pt x="12675" y="25075"/>
                  </a:cubicBezTo>
                  <a:cubicBezTo>
                    <a:pt x="15500" y="25075"/>
                    <a:pt x="18560" y="24132"/>
                    <a:pt x="20914" y="22012"/>
                  </a:cubicBezTo>
                  <a:cubicBezTo>
                    <a:pt x="21621" y="21541"/>
                    <a:pt x="21856" y="21305"/>
                    <a:pt x="22092" y="21305"/>
                  </a:cubicBezTo>
                  <a:cubicBezTo>
                    <a:pt x="22327" y="21305"/>
                    <a:pt x="22562" y="21541"/>
                    <a:pt x="22562" y="24839"/>
                  </a:cubicBezTo>
                  <a:cubicBezTo>
                    <a:pt x="22562" y="42273"/>
                    <a:pt x="14322" y="56408"/>
                    <a:pt x="6553" y="64182"/>
                  </a:cubicBezTo>
                  <a:cubicBezTo>
                    <a:pt x="3964" y="66774"/>
                    <a:pt x="3964" y="67245"/>
                    <a:pt x="3964" y="67952"/>
                  </a:cubicBezTo>
                  <a:cubicBezTo>
                    <a:pt x="3964" y="69601"/>
                    <a:pt x="5141" y="70543"/>
                    <a:pt x="6318" y="70543"/>
                  </a:cubicBezTo>
                  <a:cubicBezTo>
                    <a:pt x="8908" y="70543"/>
                    <a:pt x="27742" y="52403"/>
                    <a:pt x="27742" y="2483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1" name="Freeform: Shape 80">
              <a:extLst>
                <a:ext uri="{FF2B5EF4-FFF2-40B4-BE49-F238E27FC236}">
                  <a16:creationId xmlns:a16="http://schemas.microsoft.com/office/drawing/2014/main" id="{9A36BFA1-1B5A-97C6-A41D-692CE4DF0C8E}"/>
                </a:ext>
              </a:extLst>
            </p:cNvPr>
            <p:cNvSpPr/>
            <p:nvPr>
              <p:custDataLst>
                <p:tags r:id="rId98"/>
              </p:custDataLst>
            </p:nvPr>
          </p:nvSpPr>
          <p:spPr>
            <a:xfrm>
              <a:off x="5230934" y="4262736"/>
              <a:ext cx="122892" cy="149834"/>
            </a:xfrm>
            <a:custGeom>
              <a:avLst/>
              <a:gdLst>
                <a:gd name="connsiteX0" fmla="*/ 18329 w 122892"/>
                <a:gd name="connsiteY0" fmla="*/ 132974 h 149834"/>
                <a:gd name="connsiteX1" fmla="*/ 5616 w 122892"/>
                <a:gd name="connsiteY1" fmla="*/ 142633 h 149834"/>
                <a:gd name="connsiteX2" fmla="*/ 201 w 122892"/>
                <a:gd name="connsiteY2" fmla="*/ 147110 h 149834"/>
                <a:gd name="connsiteX3" fmla="*/ 3262 w 122892"/>
                <a:gd name="connsiteY3" fmla="*/ 149937 h 149834"/>
                <a:gd name="connsiteX4" fmla="*/ 23038 w 122892"/>
                <a:gd name="connsiteY4" fmla="*/ 149230 h 149834"/>
                <a:gd name="connsiteX5" fmla="*/ 46345 w 122892"/>
                <a:gd name="connsiteY5" fmla="*/ 149937 h 149834"/>
                <a:gd name="connsiteX6" fmla="*/ 50583 w 122892"/>
                <a:gd name="connsiteY6" fmla="*/ 145225 h 149834"/>
                <a:gd name="connsiteX7" fmla="*/ 44932 w 122892"/>
                <a:gd name="connsiteY7" fmla="*/ 142633 h 149834"/>
                <a:gd name="connsiteX8" fmla="*/ 33161 w 122892"/>
                <a:gd name="connsiteY8" fmla="*/ 138864 h 149834"/>
                <a:gd name="connsiteX9" fmla="*/ 44697 w 122892"/>
                <a:gd name="connsiteY9" fmla="*/ 91746 h 149834"/>
                <a:gd name="connsiteX10" fmla="*/ 66356 w 122892"/>
                <a:gd name="connsiteY10" fmla="*/ 106824 h 149834"/>
                <a:gd name="connsiteX11" fmla="*/ 123094 w 122892"/>
                <a:gd name="connsiteY11" fmla="*/ 37797 h 149834"/>
                <a:gd name="connsiteX12" fmla="*/ 91782 w 122892"/>
                <a:gd name="connsiteY12" fmla="*/ 102 h 149834"/>
                <a:gd name="connsiteX13" fmla="*/ 60941 w 122892"/>
                <a:gd name="connsiteY13" fmla="*/ 17772 h 149834"/>
                <a:gd name="connsiteX14" fmla="*/ 39753 w 122892"/>
                <a:gd name="connsiteY14" fmla="*/ 102 h 149834"/>
                <a:gd name="connsiteX15" fmla="*/ 22331 w 122892"/>
                <a:gd name="connsiteY15" fmla="*/ 13531 h 149834"/>
                <a:gd name="connsiteX16" fmla="*/ 15033 w 122892"/>
                <a:gd name="connsiteY16" fmla="*/ 36383 h 149834"/>
                <a:gd name="connsiteX17" fmla="*/ 17858 w 122892"/>
                <a:gd name="connsiteY17" fmla="*/ 38739 h 149834"/>
                <a:gd name="connsiteX18" fmla="*/ 21861 w 122892"/>
                <a:gd name="connsiteY18" fmla="*/ 33320 h 149834"/>
                <a:gd name="connsiteX19" fmla="*/ 39047 w 122892"/>
                <a:gd name="connsiteY19" fmla="*/ 5285 h 149834"/>
                <a:gd name="connsiteX20" fmla="*/ 46345 w 122892"/>
                <a:gd name="connsiteY20" fmla="*/ 16122 h 149834"/>
                <a:gd name="connsiteX21" fmla="*/ 44697 w 122892"/>
                <a:gd name="connsiteY21" fmla="*/ 28137 h 149834"/>
                <a:gd name="connsiteX22" fmla="*/ 18329 w 122892"/>
                <a:gd name="connsiteY22" fmla="*/ 132974 h 149834"/>
                <a:gd name="connsiteX23" fmla="*/ 59764 w 122892"/>
                <a:gd name="connsiteY23" fmla="*/ 30729 h 149834"/>
                <a:gd name="connsiteX24" fmla="*/ 72006 w 122892"/>
                <a:gd name="connsiteY24" fmla="*/ 14238 h 149834"/>
                <a:gd name="connsiteX25" fmla="*/ 91076 w 122892"/>
                <a:gd name="connsiteY25" fmla="*/ 5285 h 149834"/>
                <a:gd name="connsiteX26" fmla="*/ 106143 w 122892"/>
                <a:gd name="connsiteY26" fmla="*/ 27431 h 149834"/>
                <a:gd name="connsiteX27" fmla="*/ 94136 w 122892"/>
                <a:gd name="connsiteY27" fmla="*/ 77375 h 149834"/>
                <a:gd name="connsiteX28" fmla="*/ 66121 w 122892"/>
                <a:gd name="connsiteY28" fmla="*/ 101641 h 149834"/>
                <a:gd name="connsiteX29" fmla="*/ 47522 w 122892"/>
                <a:gd name="connsiteY29" fmla="*/ 80674 h 149834"/>
                <a:gd name="connsiteX30" fmla="*/ 48228 w 122892"/>
                <a:gd name="connsiteY30" fmla="*/ 76904 h 149834"/>
                <a:gd name="connsiteX31" fmla="*/ 59764 w 122892"/>
                <a:gd name="connsiteY31" fmla="*/ 30729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329" y="132974"/>
                  </a:moveTo>
                  <a:cubicBezTo>
                    <a:pt x="16446" y="140984"/>
                    <a:pt x="15975" y="142633"/>
                    <a:pt x="5616" y="142633"/>
                  </a:cubicBezTo>
                  <a:cubicBezTo>
                    <a:pt x="2791" y="142633"/>
                    <a:pt x="201" y="142633"/>
                    <a:pt x="201" y="147110"/>
                  </a:cubicBezTo>
                  <a:cubicBezTo>
                    <a:pt x="201" y="148994"/>
                    <a:pt x="1378" y="149937"/>
                    <a:pt x="3262" y="149937"/>
                  </a:cubicBezTo>
                  <a:cubicBezTo>
                    <a:pt x="9618" y="149937"/>
                    <a:pt x="16446" y="149230"/>
                    <a:pt x="23038" y="149230"/>
                  </a:cubicBezTo>
                  <a:cubicBezTo>
                    <a:pt x="30807" y="149230"/>
                    <a:pt x="38811" y="149937"/>
                    <a:pt x="46345" y="149937"/>
                  </a:cubicBezTo>
                  <a:cubicBezTo>
                    <a:pt x="47522" y="149937"/>
                    <a:pt x="50583" y="149937"/>
                    <a:pt x="50583" y="145225"/>
                  </a:cubicBezTo>
                  <a:cubicBezTo>
                    <a:pt x="50583" y="142633"/>
                    <a:pt x="48228" y="142633"/>
                    <a:pt x="44932" y="142633"/>
                  </a:cubicBezTo>
                  <a:cubicBezTo>
                    <a:pt x="33161" y="142633"/>
                    <a:pt x="33161" y="140984"/>
                    <a:pt x="33161" y="138864"/>
                  </a:cubicBezTo>
                  <a:cubicBezTo>
                    <a:pt x="33161" y="136037"/>
                    <a:pt x="43049" y="97636"/>
                    <a:pt x="44697" y="91746"/>
                  </a:cubicBezTo>
                  <a:cubicBezTo>
                    <a:pt x="47757" y="98578"/>
                    <a:pt x="54349" y="106824"/>
                    <a:pt x="66356" y="106824"/>
                  </a:cubicBezTo>
                  <a:cubicBezTo>
                    <a:pt x="93666" y="106824"/>
                    <a:pt x="123094" y="72428"/>
                    <a:pt x="123094" y="37797"/>
                  </a:cubicBezTo>
                  <a:cubicBezTo>
                    <a:pt x="123094" y="15651"/>
                    <a:pt x="109675" y="102"/>
                    <a:pt x="91782" y="102"/>
                  </a:cubicBezTo>
                  <a:cubicBezTo>
                    <a:pt x="80011" y="102"/>
                    <a:pt x="68710" y="8584"/>
                    <a:pt x="60941" y="17772"/>
                  </a:cubicBezTo>
                  <a:cubicBezTo>
                    <a:pt x="58587" y="5050"/>
                    <a:pt x="48464" y="102"/>
                    <a:pt x="39753" y="102"/>
                  </a:cubicBezTo>
                  <a:cubicBezTo>
                    <a:pt x="28923" y="102"/>
                    <a:pt x="24450" y="9290"/>
                    <a:pt x="22331" y="13531"/>
                  </a:cubicBezTo>
                  <a:cubicBezTo>
                    <a:pt x="18094" y="21541"/>
                    <a:pt x="15033" y="35676"/>
                    <a:pt x="15033" y="36383"/>
                  </a:cubicBezTo>
                  <a:cubicBezTo>
                    <a:pt x="15033" y="38739"/>
                    <a:pt x="17387" y="38739"/>
                    <a:pt x="17858" y="38739"/>
                  </a:cubicBezTo>
                  <a:cubicBezTo>
                    <a:pt x="20213" y="38739"/>
                    <a:pt x="20448" y="38503"/>
                    <a:pt x="21861" y="33320"/>
                  </a:cubicBezTo>
                  <a:cubicBezTo>
                    <a:pt x="25863" y="16594"/>
                    <a:pt x="30571" y="5285"/>
                    <a:pt x="39047" y="5285"/>
                  </a:cubicBezTo>
                  <a:cubicBezTo>
                    <a:pt x="43049" y="5285"/>
                    <a:pt x="46345" y="7170"/>
                    <a:pt x="46345" y="16122"/>
                  </a:cubicBezTo>
                  <a:cubicBezTo>
                    <a:pt x="46345" y="21541"/>
                    <a:pt x="45639" y="24132"/>
                    <a:pt x="44697" y="28137"/>
                  </a:cubicBezTo>
                  <a:lnTo>
                    <a:pt x="18329" y="132974"/>
                  </a:lnTo>
                  <a:close/>
                  <a:moveTo>
                    <a:pt x="59764" y="30729"/>
                  </a:moveTo>
                  <a:cubicBezTo>
                    <a:pt x="61412" y="24368"/>
                    <a:pt x="67769" y="17772"/>
                    <a:pt x="72006" y="14238"/>
                  </a:cubicBezTo>
                  <a:cubicBezTo>
                    <a:pt x="80246" y="6934"/>
                    <a:pt x="87074" y="5285"/>
                    <a:pt x="91076" y="5285"/>
                  </a:cubicBezTo>
                  <a:cubicBezTo>
                    <a:pt x="100493" y="5285"/>
                    <a:pt x="106143" y="13531"/>
                    <a:pt x="106143" y="27431"/>
                  </a:cubicBezTo>
                  <a:cubicBezTo>
                    <a:pt x="106143" y="41330"/>
                    <a:pt x="98374" y="68423"/>
                    <a:pt x="94136" y="77375"/>
                  </a:cubicBezTo>
                  <a:cubicBezTo>
                    <a:pt x="86132" y="93867"/>
                    <a:pt x="74832" y="101641"/>
                    <a:pt x="66121" y="101641"/>
                  </a:cubicBezTo>
                  <a:cubicBezTo>
                    <a:pt x="50583" y="101641"/>
                    <a:pt x="47522" y="82087"/>
                    <a:pt x="47522" y="80674"/>
                  </a:cubicBezTo>
                  <a:cubicBezTo>
                    <a:pt x="47522" y="80202"/>
                    <a:pt x="47522" y="79731"/>
                    <a:pt x="48228" y="76904"/>
                  </a:cubicBezTo>
                  <a:lnTo>
                    <a:pt x="59764" y="3072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2" name="Freeform: Shape 81">
              <a:extLst>
                <a:ext uri="{FF2B5EF4-FFF2-40B4-BE49-F238E27FC236}">
                  <a16:creationId xmlns:a16="http://schemas.microsoft.com/office/drawing/2014/main" id="{2D62FEE3-7191-BA70-7C91-D1881DA95671}"/>
                </a:ext>
              </a:extLst>
            </p:cNvPr>
            <p:cNvSpPr/>
            <p:nvPr>
              <p:custDataLst>
                <p:tags r:id="rId99"/>
              </p:custDataLst>
            </p:nvPr>
          </p:nvSpPr>
          <p:spPr>
            <a:xfrm>
              <a:off x="5369276" y="4287755"/>
              <a:ext cx="81080" cy="116098"/>
            </a:xfrm>
            <a:custGeom>
              <a:avLst/>
              <a:gdLst>
                <a:gd name="connsiteX0" fmla="*/ 39428 w 81080"/>
                <a:gd name="connsiteY0" fmla="*/ 5051 h 116098"/>
                <a:gd name="connsiteX1" fmla="*/ 40088 w 81080"/>
                <a:gd name="connsiteY1" fmla="*/ 2413 h 116098"/>
                <a:gd name="connsiteX2" fmla="*/ 37451 w 81080"/>
                <a:gd name="connsiteY2" fmla="*/ 104 h 116098"/>
                <a:gd name="connsiteX3" fmla="*/ 16357 w 81080"/>
                <a:gd name="connsiteY3" fmla="*/ 1753 h 116098"/>
                <a:gd name="connsiteX4" fmla="*/ 12731 w 81080"/>
                <a:gd name="connsiteY4" fmla="*/ 5546 h 116098"/>
                <a:gd name="connsiteX5" fmla="*/ 17016 w 81080"/>
                <a:gd name="connsiteY5" fmla="*/ 7855 h 116098"/>
                <a:gd name="connsiteX6" fmla="*/ 24926 w 81080"/>
                <a:gd name="connsiteY6" fmla="*/ 10328 h 116098"/>
                <a:gd name="connsiteX7" fmla="*/ 24267 w 81080"/>
                <a:gd name="connsiteY7" fmla="*/ 13956 h 116098"/>
                <a:gd name="connsiteX8" fmla="*/ 1030 w 81080"/>
                <a:gd name="connsiteY8" fmla="*/ 107297 h 116098"/>
                <a:gd name="connsiteX9" fmla="*/ 206 w 81080"/>
                <a:gd name="connsiteY9" fmla="*/ 110925 h 116098"/>
                <a:gd name="connsiteX10" fmla="*/ 5809 w 81080"/>
                <a:gd name="connsiteY10" fmla="*/ 116202 h 116098"/>
                <a:gd name="connsiteX11" fmla="*/ 13390 w 81080"/>
                <a:gd name="connsiteY11" fmla="*/ 109276 h 116098"/>
                <a:gd name="connsiteX12" fmla="*/ 21465 w 81080"/>
                <a:gd name="connsiteY12" fmla="*/ 77283 h 116098"/>
                <a:gd name="connsiteX13" fmla="*/ 42560 w 81080"/>
                <a:gd name="connsiteY13" fmla="*/ 90805 h 116098"/>
                <a:gd name="connsiteX14" fmla="*/ 42230 w 81080"/>
                <a:gd name="connsiteY14" fmla="*/ 94104 h 116098"/>
                <a:gd name="connsiteX15" fmla="*/ 41571 w 81080"/>
                <a:gd name="connsiteY15" fmla="*/ 99216 h 116098"/>
                <a:gd name="connsiteX16" fmla="*/ 59039 w 81080"/>
                <a:gd name="connsiteY16" fmla="*/ 116202 h 116098"/>
                <a:gd name="connsiteX17" fmla="*/ 79969 w 81080"/>
                <a:gd name="connsiteY17" fmla="*/ 90970 h 116098"/>
                <a:gd name="connsiteX18" fmla="*/ 77332 w 81080"/>
                <a:gd name="connsiteY18" fmla="*/ 88827 h 116098"/>
                <a:gd name="connsiteX19" fmla="*/ 74036 w 81080"/>
                <a:gd name="connsiteY19" fmla="*/ 92784 h 116098"/>
                <a:gd name="connsiteX20" fmla="*/ 59534 w 81080"/>
                <a:gd name="connsiteY20" fmla="*/ 111584 h 116098"/>
                <a:gd name="connsiteX21" fmla="*/ 53766 w 81080"/>
                <a:gd name="connsiteY21" fmla="*/ 103009 h 116098"/>
                <a:gd name="connsiteX22" fmla="*/ 54755 w 81080"/>
                <a:gd name="connsiteY22" fmla="*/ 95588 h 116098"/>
                <a:gd name="connsiteX23" fmla="*/ 55579 w 81080"/>
                <a:gd name="connsiteY23" fmla="*/ 90476 h 116098"/>
                <a:gd name="connsiteX24" fmla="*/ 28881 w 81080"/>
                <a:gd name="connsiteY24" fmla="*/ 72995 h 116098"/>
                <a:gd name="connsiteX25" fmla="*/ 42560 w 81080"/>
                <a:gd name="connsiteY25" fmla="*/ 62111 h 116098"/>
                <a:gd name="connsiteX26" fmla="*/ 68433 w 81080"/>
                <a:gd name="connsiteY26" fmla="*/ 46444 h 116098"/>
                <a:gd name="connsiteX27" fmla="*/ 73871 w 81080"/>
                <a:gd name="connsiteY27" fmla="*/ 48588 h 116098"/>
                <a:gd name="connsiteX28" fmla="*/ 65302 w 81080"/>
                <a:gd name="connsiteY28" fmla="*/ 57823 h 116098"/>
                <a:gd name="connsiteX29" fmla="*/ 71894 w 81080"/>
                <a:gd name="connsiteY29" fmla="*/ 63925 h 116098"/>
                <a:gd name="connsiteX30" fmla="*/ 81287 w 81080"/>
                <a:gd name="connsiteY30" fmla="*/ 53370 h 116098"/>
                <a:gd name="connsiteX31" fmla="*/ 68598 w 81080"/>
                <a:gd name="connsiteY31" fmla="*/ 41827 h 116098"/>
                <a:gd name="connsiteX32" fmla="*/ 42230 w 81080"/>
                <a:gd name="connsiteY32" fmla="*/ 56339 h 116098"/>
                <a:gd name="connsiteX33" fmla="*/ 23113 w 81080"/>
                <a:gd name="connsiteY33" fmla="*/ 70851 h 116098"/>
                <a:gd name="connsiteX34" fmla="*/ 39428 w 81080"/>
                <a:gd name="connsiteY34" fmla="*/ 5051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0" h="116098">
                  <a:moveTo>
                    <a:pt x="39428" y="5051"/>
                  </a:moveTo>
                  <a:cubicBezTo>
                    <a:pt x="39593" y="4721"/>
                    <a:pt x="40088" y="2578"/>
                    <a:pt x="40088" y="2413"/>
                  </a:cubicBezTo>
                  <a:cubicBezTo>
                    <a:pt x="40088" y="1588"/>
                    <a:pt x="39428" y="104"/>
                    <a:pt x="37451" y="104"/>
                  </a:cubicBezTo>
                  <a:cubicBezTo>
                    <a:pt x="34155" y="104"/>
                    <a:pt x="20477" y="1423"/>
                    <a:pt x="16357" y="1753"/>
                  </a:cubicBezTo>
                  <a:cubicBezTo>
                    <a:pt x="15038" y="1918"/>
                    <a:pt x="12731" y="2083"/>
                    <a:pt x="12731" y="5546"/>
                  </a:cubicBezTo>
                  <a:cubicBezTo>
                    <a:pt x="12731" y="7855"/>
                    <a:pt x="15038" y="7855"/>
                    <a:pt x="17016" y="7855"/>
                  </a:cubicBezTo>
                  <a:cubicBezTo>
                    <a:pt x="24926" y="7855"/>
                    <a:pt x="24926" y="9009"/>
                    <a:pt x="24926" y="10328"/>
                  </a:cubicBezTo>
                  <a:cubicBezTo>
                    <a:pt x="24926" y="11483"/>
                    <a:pt x="24597" y="12472"/>
                    <a:pt x="24267" y="13956"/>
                  </a:cubicBezTo>
                  <a:lnTo>
                    <a:pt x="1030" y="107297"/>
                  </a:lnTo>
                  <a:cubicBezTo>
                    <a:pt x="206" y="110265"/>
                    <a:pt x="206" y="110595"/>
                    <a:pt x="206" y="110925"/>
                  </a:cubicBezTo>
                  <a:cubicBezTo>
                    <a:pt x="206" y="113398"/>
                    <a:pt x="2184" y="116202"/>
                    <a:pt x="5809" y="116202"/>
                  </a:cubicBezTo>
                  <a:cubicBezTo>
                    <a:pt x="10259" y="116202"/>
                    <a:pt x="12401" y="112904"/>
                    <a:pt x="13390" y="109276"/>
                  </a:cubicBezTo>
                  <a:cubicBezTo>
                    <a:pt x="13720" y="108616"/>
                    <a:pt x="20806" y="79591"/>
                    <a:pt x="21465" y="77283"/>
                  </a:cubicBezTo>
                  <a:cubicBezTo>
                    <a:pt x="33166" y="78437"/>
                    <a:pt x="42560" y="82230"/>
                    <a:pt x="42560" y="90805"/>
                  </a:cubicBezTo>
                  <a:cubicBezTo>
                    <a:pt x="42560" y="91630"/>
                    <a:pt x="42560" y="92455"/>
                    <a:pt x="42230" y="94104"/>
                  </a:cubicBezTo>
                  <a:cubicBezTo>
                    <a:pt x="41571" y="96577"/>
                    <a:pt x="41571" y="97402"/>
                    <a:pt x="41571" y="99216"/>
                  </a:cubicBezTo>
                  <a:cubicBezTo>
                    <a:pt x="41571" y="110925"/>
                    <a:pt x="51129" y="116202"/>
                    <a:pt x="59039" y="116202"/>
                  </a:cubicBezTo>
                  <a:cubicBezTo>
                    <a:pt x="75025" y="116202"/>
                    <a:pt x="79969" y="91135"/>
                    <a:pt x="79969" y="90970"/>
                  </a:cubicBezTo>
                  <a:cubicBezTo>
                    <a:pt x="79969" y="88827"/>
                    <a:pt x="77826" y="88827"/>
                    <a:pt x="77332" y="88827"/>
                  </a:cubicBezTo>
                  <a:cubicBezTo>
                    <a:pt x="75025" y="88827"/>
                    <a:pt x="74860" y="89651"/>
                    <a:pt x="74036" y="92784"/>
                  </a:cubicBezTo>
                  <a:cubicBezTo>
                    <a:pt x="72058" y="99876"/>
                    <a:pt x="67609" y="111584"/>
                    <a:pt x="59534" y="111584"/>
                  </a:cubicBezTo>
                  <a:cubicBezTo>
                    <a:pt x="55084" y="111584"/>
                    <a:pt x="53766" y="107462"/>
                    <a:pt x="53766" y="103009"/>
                  </a:cubicBezTo>
                  <a:cubicBezTo>
                    <a:pt x="53766" y="100205"/>
                    <a:pt x="53766" y="99876"/>
                    <a:pt x="54755" y="95588"/>
                  </a:cubicBezTo>
                  <a:cubicBezTo>
                    <a:pt x="54919" y="95093"/>
                    <a:pt x="55579" y="92290"/>
                    <a:pt x="55579" y="90476"/>
                  </a:cubicBezTo>
                  <a:cubicBezTo>
                    <a:pt x="55579" y="75798"/>
                    <a:pt x="35803" y="73490"/>
                    <a:pt x="28881" y="72995"/>
                  </a:cubicBezTo>
                  <a:cubicBezTo>
                    <a:pt x="33660" y="70027"/>
                    <a:pt x="39758" y="64584"/>
                    <a:pt x="42560" y="62111"/>
                  </a:cubicBezTo>
                  <a:cubicBezTo>
                    <a:pt x="50964" y="54195"/>
                    <a:pt x="59204" y="46444"/>
                    <a:pt x="68433" y="46444"/>
                  </a:cubicBezTo>
                  <a:cubicBezTo>
                    <a:pt x="70411" y="46444"/>
                    <a:pt x="72553" y="46939"/>
                    <a:pt x="73871" y="48588"/>
                  </a:cubicBezTo>
                  <a:cubicBezTo>
                    <a:pt x="66785" y="49742"/>
                    <a:pt x="65302" y="55349"/>
                    <a:pt x="65302" y="57823"/>
                  </a:cubicBezTo>
                  <a:cubicBezTo>
                    <a:pt x="65302" y="61451"/>
                    <a:pt x="68103" y="63925"/>
                    <a:pt x="71894" y="63925"/>
                  </a:cubicBezTo>
                  <a:cubicBezTo>
                    <a:pt x="76343" y="63925"/>
                    <a:pt x="81287" y="60297"/>
                    <a:pt x="81287" y="53370"/>
                  </a:cubicBezTo>
                  <a:cubicBezTo>
                    <a:pt x="81287" y="47928"/>
                    <a:pt x="77332" y="41827"/>
                    <a:pt x="68598" y="41827"/>
                  </a:cubicBezTo>
                  <a:cubicBezTo>
                    <a:pt x="59204" y="41827"/>
                    <a:pt x="50635" y="48588"/>
                    <a:pt x="42230" y="56339"/>
                  </a:cubicBezTo>
                  <a:cubicBezTo>
                    <a:pt x="35308" y="62935"/>
                    <a:pt x="29870" y="68048"/>
                    <a:pt x="23113" y="70851"/>
                  </a:cubicBezTo>
                  <a:lnTo>
                    <a:pt x="39428" y="505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 name="Freeform: Shape 82">
              <a:extLst>
                <a:ext uri="{FF2B5EF4-FFF2-40B4-BE49-F238E27FC236}">
                  <a16:creationId xmlns:a16="http://schemas.microsoft.com/office/drawing/2014/main" id="{46722C64-942C-DB72-D2C3-4DFE23663A28}"/>
                </a:ext>
              </a:extLst>
            </p:cNvPr>
            <p:cNvSpPr/>
            <p:nvPr>
              <p:custDataLst>
                <p:tags r:id="rId100"/>
              </p:custDataLst>
            </p:nvPr>
          </p:nvSpPr>
          <p:spPr>
            <a:xfrm>
              <a:off x="5485698" y="4190175"/>
              <a:ext cx="52500" cy="235588"/>
            </a:xfrm>
            <a:custGeom>
              <a:avLst/>
              <a:gdLst>
                <a:gd name="connsiteX0" fmla="*/ 51534 w 52500"/>
                <a:gd name="connsiteY0" fmla="*/ 121902 h 235588"/>
                <a:gd name="connsiteX1" fmla="*/ 52711 w 52500"/>
                <a:gd name="connsiteY1" fmla="*/ 117897 h 235588"/>
                <a:gd name="connsiteX2" fmla="*/ 51534 w 52500"/>
                <a:gd name="connsiteY2" fmla="*/ 113892 h 235588"/>
                <a:gd name="connsiteX3" fmla="*/ 10335 w 52500"/>
                <a:gd name="connsiteY3" fmla="*/ 5521 h 235588"/>
                <a:gd name="connsiteX4" fmla="*/ 4920 w 52500"/>
                <a:gd name="connsiteY4" fmla="*/ 102 h 235588"/>
                <a:gd name="connsiteX5" fmla="*/ 211 w 52500"/>
                <a:gd name="connsiteY5" fmla="*/ 4814 h 235588"/>
                <a:gd name="connsiteX6" fmla="*/ 1388 w 52500"/>
                <a:gd name="connsiteY6" fmla="*/ 8584 h 235588"/>
                <a:gd name="connsiteX7" fmla="*/ 43059 w 52500"/>
                <a:gd name="connsiteY7" fmla="*/ 117897 h 235588"/>
                <a:gd name="connsiteX8" fmla="*/ 1388 w 52500"/>
                <a:gd name="connsiteY8" fmla="*/ 226739 h 235588"/>
                <a:gd name="connsiteX9" fmla="*/ 211 w 52500"/>
                <a:gd name="connsiteY9" fmla="*/ 230979 h 235588"/>
                <a:gd name="connsiteX10" fmla="*/ 4920 w 52500"/>
                <a:gd name="connsiteY10" fmla="*/ 235691 h 235588"/>
                <a:gd name="connsiteX11" fmla="*/ 9864 w 52500"/>
                <a:gd name="connsiteY11" fmla="*/ 230979 h 235588"/>
                <a:gd name="connsiteX12" fmla="*/ 51534 w 52500"/>
                <a:gd name="connsiteY12" fmla="*/ 121902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534" y="121902"/>
                  </a:moveTo>
                  <a:cubicBezTo>
                    <a:pt x="52711" y="119075"/>
                    <a:pt x="52711" y="118603"/>
                    <a:pt x="52711" y="117897"/>
                  </a:cubicBezTo>
                  <a:cubicBezTo>
                    <a:pt x="52711" y="117190"/>
                    <a:pt x="52711" y="116719"/>
                    <a:pt x="51534" y="113892"/>
                  </a:cubicBezTo>
                  <a:lnTo>
                    <a:pt x="10335" y="5521"/>
                  </a:lnTo>
                  <a:cubicBezTo>
                    <a:pt x="8922" y="1516"/>
                    <a:pt x="7509" y="102"/>
                    <a:pt x="4920" y="102"/>
                  </a:cubicBezTo>
                  <a:cubicBezTo>
                    <a:pt x="2330" y="102"/>
                    <a:pt x="211" y="2223"/>
                    <a:pt x="211" y="4814"/>
                  </a:cubicBezTo>
                  <a:cubicBezTo>
                    <a:pt x="211" y="5521"/>
                    <a:pt x="211" y="5992"/>
                    <a:pt x="1388" y="8584"/>
                  </a:cubicBezTo>
                  <a:lnTo>
                    <a:pt x="43059" y="117897"/>
                  </a:lnTo>
                  <a:lnTo>
                    <a:pt x="1388" y="226739"/>
                  </a:lnTo>
                  <a:cubicBezTo>
                    <a:pt x="211" y="229330"/>
                    <a:pt x="211" y="229801"/>
                    <a:pt x="211" y="230979"/>
                  </a:cubicBezTo>
                  <a:cubicBezTo>
                    <a:pt x="211" y="233571"/>
                    <a:pt x="2330" y="235691"/>
                    <a:pt x="4920" y="235691"/>
                  </a:cubicBezTo>
                  <a:cubicBezTo>
                    <a:pt x="7980" y="235691"/>
                    <a:pt x="8922" y="233335"/>
                    <a:pt x="9864" y="230979"/>
                  </a:cubicBezTo>
                  <a:lnTo>
                    <a:pt x="51534" y="12190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 name="Freeform: Shape 83">
              <a:extLst>
                <a:ext uri="{FF2B5EF4-FFF2-40B4-BE49-F238E27FC236}">
                  <a16:creationId xmlns:a16="http://schemas.microsoft.com/office/drawing/2014/main" id="{C6CA8B59-514C-6FDC-7625-C463DF3544FE}"/>
                </a:ext>
              </a:extLst>
            </p:cNvPr>
            <p:cNvSpPr/>
            <p:nvPr>
              <p:custDataLst>
                <p:tags r:id="rId101"/>
              </p:custDataLst>
            </p:nvPr>
          </p:nvSpPr>
          <p:spPr>
            <a:xfrm>
              <a:off x="5566118" y="4365641"/>
              <a:ext cx="79927" cy="108512"/>
            </a:xfrm>
            <a:custGeom>
              <a:avLst/>
              <a:gdLst>
                <a:gd name="connsiteX0" fmla="*/ 33340 w 79927"/>
                <a:gd name="connsiteY0" fmla="*/ 108617 h 108512"/>
                <a:gd name="connsiteX1" fmla="*/ 40426 w 79927"/>
                <a:gd name="connsiteY1" fmla="*/ 103175 h 108512"/>
                <a:gd name="connsiteX2" fmla="*/ 33340 w 79927"/>
                <a:gd name="connsiteY2" fmla="*/ 97733 h 108512"/>
                <a:gd name="connsiteX3" fmla="*/ 26583 w 79927"/>
                <a:gd name="connsiteY3" fmla="*/ 97733 h 108512"/>
                <a:gd name="connsiteX4" fmla="*/ 26583 w 79927"/>
                <a:gd name="connsiteY4" fmla="*/ 65080 h 108512"/>
                <a:gd name="connsiteX5" fmla="*/ 45370 w 79927"/>
                <a:gd name="connsiteY5" fmla="*/ 72831 h 108512"/>
                <a:gd name="connsiteX6" fmla="*/ 80143 w 79927"/>
                <a:gd name="connsiteY6" fmla="*/ 36386 h 108512"/>
                <a:gd name="connsiteX7" fmla="*/ 47018 w 79927"/>
                <a:gd name="connsiteY7" fmla="*/ 105 h 108512"/>
                <a:gd name="connsiteX8" fmla="*/ 26583 w 79927"/>
                <a:gd name="connsiteY8" fmla="*/ 7526 h 108512"/>
                <a:gd name="connsiteX9" fmla="*/ 19497 w 79927"/>
                <a:gd name="connsiteY9" fmla="*/ 930 h 108512"/>
                <a:gd name="connsiteX10" fmla="*/ 7302 w 79927"/>
                <a:gd name="connsiteY10" fmla="*/ 930 h 108512"/>
                <a:gd name="connsiteX11" fmla="*/ 216 w 79927"/>
                <a:gd name="connsiteY11" fmla="*/ 6372 h 108512"/>
                <a:gd name="connsiteX12" fmla="*/ 7302 w 79927"/>
                <a:gd name="connsiteY12" fmla="*/ 11814 h 108512"/>
                <a:gd name="connsiteX13" fmla="*/ 14059 w 79927"/>
                <a:gd name="connsiteY13" fmla="*/ 11814 h 108512"/>
                <a:gd name="connsiteX14" fmla="*/ 14059 w 79927"/>
                <a:gd name="connsiteY14" fmla="*/ 97733 h 108512"/>
                <a:gd name="connsiteX15" fmla="*/ 7302 w 79927"/>
                <a:gd name="connsiteY15" fmla="*/ 97733 h 108512"/>
                <a:gd name="connsiteX16" fmla="*/ 216 w 79927"/>
                <a:gd name="connsiteY16" fmla="*/ 103175 h 108512"/>
                <a:gd name="connsiteX17" fmla="*/ 7302 w 79927"/>
                <a:gd name="connsiteY17" fmla="*/ 108617 h 108512"/>
                <a:gd name="connsiteX18" fmla="*/ 33340 w 79927"/>
                <a:gd name="connsiteY18" fmla="*/ 108617 h 108512"/>
                <a:gd name="connsiteX19" fmla="*/ 26583 w 79927"/>
                <a:gd name="connsiteY19" fmla="*/ 28635 h 108512"/>
                <a:gd name="connsiteX20" fmla="*/ 46359 w 79927"/>
                <a:gd name="connsiteY20" fmla="*/ 10989 h 108512"/>
                <a:gd name="connsiteX21" fmla="*/ 67618 w 79927"/>
                <a:gd name="connsiteY21" fmla="*/ 36386 h 108512"/>
                <a:gd name="connsiteX22" fmla="*/ 44876 w 79927"/>
                <a:gd name="connsiteY22" fmla="*/ 61947 h 108512"/>
                <a:gd name="connsiteX23" fmla="*/ 26583 w 79927"/>
                <a:gd name="connsiteY23" fmla="*/ 40014 h 108512"/>
                <a:gd name="connsiteX24" fmla="*/ 26583 w 79927"/>
                <a:gd name="connsiteY24" fmla="*/ 28635 h 1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7" h="108512">
                  <a:moveTo>
                    <a:pt x="33340" y="108617"/>
                  </a:moveTo>
                  <a:cubicBezTo>
                    <a:pt x="35977" y="108617"/>
                    <a:pt x="40426" y="108617"/>
                    <a:pt x="40426" y="103175"/>
                  </a:cubicBezTo>
                  <a:cubicBezTo>
                    <a:pt x="40426" y="97733"/>
                    <a:pt x="35977" y="97733"/>
                    <a:pt x="33340" y="97733"/>
                  </a:cubicBezTo>
                  <a:lnTo>
                    <a:pt x="26583" y="97733"/>
                  </a:lnTo>
                  <a:lnTo>
                    <a:pt x="26583" y="65080"/>
                  </a:lnTo>
                  <a:cubicBezTo>
                    <a:pt x="31692" y="70028"/>
                    <a:pt x="38119" y="72831"/>
                    <a:pt x="45370" y="72831"/>
                  </a:cubicBezTo>
                  <a:cubicBezTo>
                    <a:pt x="63663" y="72831"/>
                    <a:pt x="80143" y="57330"/>
                    <a:pt x="80143" y="36386"/>
                  </a:cubicBezTo>
                  <a:cubicBezTo>
                    <a:pt x="80143" y="16431"/>
                    <a:pt x="65476" y="105"/>
                    <a:pt x="47018" y="105"/>
                  </a:cubicBezTo>
                  <a:cubicBezTo>
                    <a:pt x="39273" y="105"/>
                    <a:pt x="32516" y="2909"/>
                    <a:pt x="26583" y="7526"/>
                  </a:cubicBezTo>
                  <a:cubicBezTo>
                    <a:pt x="26583" y="930"/>
                    <a:pt x="22958" y="930"/>
                    <a:pt x="19497" y="930"/>
                  </a:cubicBezTo>
                  <a:lnTo>
                    <a:pt x="7302" y="930"/>
                  </a:lnTo>
                  <a:cubicBezTo>
                    <a:pt x="4665" y="930"/>
                    <a:pt x="216" y="930"/>
                    <a:pt x="216" y="6372"/>
                  </a:cubicBezTo>
                  <a:cubicBezTo>
                    <a:pt x="216" y="11814"/>
                    <a:pt x="4665" y="11814"/>
                    <a:pt x="7302" y="11814"/>
                  </a:cubicBezTo>
                  <a:lnTo>
                    <a:pt x="14059" y="11814"/>
                  </a:lnTo>
                  <a:lnTo>
                    <a:pt x="14059" y="97733"/>
                  </a:lnTo>
                  <a:lnTo>
                    <a:pt x="7302" y="97733"/>
                  </a:lnTo>
                  <a:cubicBezTo>
                    <a:pt x="4665" y="97733"/>
                    <a:pt x="216" y="97733"/>
                    <a:pt x="216" y="103175"/>
                  </a:cubicBezTo>
                  <a:cubicBezTo>
                    <a:pt x="216" y="108617"/>
                    <a:pt x="4665" y="108617"/>
                    <a:pt x="7302" y="108617"/>
                  </a:cubicBezTo>
                  <a:lnTo>
                    <a:pt x="33340" y="108617"/>
                  </a:lnTo>
                  <a:close/>
                  <a:moveTo>
                    <a:pt x="26583" y="28635"/>
                  </a:moveTo>
                  <a:cubicBezTo>
                    <a:pt x="26583" y="19070"/>
                    <a:pt x="36307" y="10989"/>
                    <a:pt x="46359" y="10989"/>
                  </a:cubicBezTo>
                  <a:cubicBezTo>
                    <a:pt x="57895" y="10989"/>
                    <a:pt x="67618" y="22203"/>
                    <a:pt x="67618" y="36386"/>
                  </a:cubicBezTo>
                  <a:cubicBezTo>
                    <a:pt x="67618" y="51393"/>
                    <a:pt x="56412" y="61947"/>
                    <a:pt x="44876" y="61947"/>
                  </a:cubicBezTo>
                  <a:cubicBezTo>
                    <a:pt x="32681" y="61947"/>
                    <a:pt x="26583" y="48259"/>
                    <a:pt x="26583" y="40014"/>
                  </a:cubicBezTo>
                  <a:lnTo>
                    <a:pt x="26583" y="2863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 name="Freeform: Shape 84">
              <a:extLst>
                <a:ext uri="{FF2B5EF4-FFF2-40B4-BE49-F238E27FC236}">
                  <a16:creationId xmlns:a16="http://schemas.microsoft.com/office/drawing/2014/main" id="{1C971827-34A2-6F20-8AF8-D080DAD811E9}"/>
                </a:ext>
              </a:extLst>
            </p:cNvPr>
            <p:cNvSpPr/>
            <p:nvPr>
              <p:custDataLst>
                <p:tags r:id="rId102"/>
              </p:custDataLst>
            </p:nvPr>
          </p:nvSpPr>
          <p:spPr>
            <a:xfrm>
              <a:off x="5663980" y="4387951"/>
              <a:ext cx="40964" cy="73150"/>
            </a:xfrm>
            <a:custGeom>
              <a:avLst/>
              <a:gdLst>
                <a:gd name="connsiteX0" fmla="*/ 25527 w 40964"/>
                <a:gd name="connsiteY0" fmla="*/ 5172 h 73150"/>
                <a:gd name="connsiteX1" fmla="*/ 21643 w 40964"/>
                <a:gd name="connsiteY1" fmla="*/ 106 h 73150"/>
                <a:gd name="connsiteX2" fmla="*/ 17876 w 40964"/>
                <a:gd name="connsiteY2" fmla="*/ 2816 h 73150"/>
                <a:gd name="connsiteX3" fmla="*/ 3633 w 40964"/>
                <a:gd name="connsiteY3" fmla="*/ 14477 h 73150"/>
                <a:gd name="connsiteX4" fmla="*/ 219 w 40964"/>
                <a:gd name="connsiteY4" fmla="*/ 18364 h 73150"/>
                <a:gd name="connsiteX5" fmla="*/ 4456 w 40964"/>
                <a:gd name="connsiteY5" fmla="*/ 22252 h 73150"/>
                <a:gd name="connsiteX6" fmla="*/ 16581 w 40964"/>
                <a:gd name="connsiteY6" fmla="*/ 17540 h 73150"/>
                <a:gd name="connsiteX7" fmla="*/ 16581 w 40964"/>
                <a:gd name="connsiteY7" fmla="*/ 65482 h 73150"/>
                <a:gd name="connsiteX8" fmla="*/ 6104 w 40964"/>
                <a:gd name="connsiteY8" fmla="*/ 65482 h 73150"/>
                <a:gd name="connsiteX9" fmla="*/ 925 w 40964"/>
                <a:gd name="connsiteY9" fmla="*/ 69369 h 73150"/>
                <a:gd name="connsiteX10" fmla="*/ 6104 w 40964"/>
                <a:gd name="connsiteY10" fmla="*/ 73257 h 73150"/>
                <a:gd name="connsiteX11" fmla="*/ 36004 w 40964"/>
                <a:gd name="connsiteY11" fmla="*/ 73257 h 73150"/>
                <a:gd name="connsiteX12" fmla="*/ 41183 w 40964"/>
                <a:gd name="connsiteY12" fmla="*/ 69369 h 73150"/>
                <a:gd name="connsiteX13" fmla="*/ 36004 w 40964"/>
                <a:gd name="connsiteY13" fmla="*/ 65482 h 73150"/>
                <a:gd name="connsiteX14" fmla="*/ 25527 w 40964"/>
                <a:gd name="connsiteY14" fmla="*/ 65482 h 73150"/>
                <a:gd name="connsiteX15" fmla="*/ 25527 w 40964"/>
                <a:gd name="connsiteY15" fmla="*/ 5172 h 7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64" h="73150">
                  <a:moveTo>
                    <a:pt x="25527" y="5172"/>
                  </a:moveTo>
                  <a:cubicBezTo>
                    <a:pt x="25527" y="3405"/>
                    <a:pt x="25527" y="106"/>
                    <a:pt x="21643" y="106"/>
                  </a:cubicBezTo>
                  <a:cubicBezTo>
                    <a:pt x="19171" y="106"/>
                    <a:pt x="18464" y="1638"/>
                    <a:pt x="17876" y="2816"/>
                  </a:cubicBezTo>
                  <a:cubicBezTo>
                    <a:pt x="12696" y="13770"/>
                    <a:pt x="7282" y="14242"/>
                    <a:pt x="3633" y="14477"/>
                  </a:cubicBezTo>
                  <a:cubicBezTo>
                    <a:pt x="1985" y="14595"/>
                    <a:pt x="219" y="16009"/>
                    <a:pt x="219" y="18364"/>
                  </a:cubicBezTo>
                  <a:cubicBezTo>
                    <a:pt x="219" y="19778"/>
                    <a:pt x="925" y="22252"/>
                    <a:pt x="4456" y="22252"/>
                  </a:cubicBezTo>
                  <a:cubicBezTo>
                    <a:pt x="10107" y="22252"/>
                    <a:pt x="15051" y="18836"/>
                    <a:pt x="16581" y="17540"/>
                  </a:cubicBezTo>
                  <a:lnTo>
                    <a:pt x="16581" y="65482"/>
                  </a:lnTo>
                  <a:lnTo>
                    <a:pt x="6104" y="65482"/>
                  </a:lnTo>
                  <a:cubicBezTo>
                    <a:pt x="4339" y="65482"/>
                    <a:pt x="925" y="65482"/>
                    <a:pt x="925" y="69369"/>
                  </a:cubicBezTo>
                  <a:cubicBezTo>
                    <a:pt x="925" y="73257"/>
                    <a:pt x="4456" y="73257"/>
                    <a:pt x="6104" y="73257"/>
                  </a:cubicBezTo>
                  <a:lnTo>
                    <a:pt x="36004" y="73257"/>
                  </a:lnTo>
                  <a:cubicBezTo>
                    <a:pt x="37769" y="73257"/>
                    <a:pt x="41183" y="73257"/>
                    <a:pt x="41183" y="69369"/>
                  </a:cubicBezTo>
                  <a:cubicBezTo>
                    <a:pt x="41183" y="65482"/>
                    <a:pt x="37652" y="65482"/>
                    <a:pt x="36004" y="65482"/>
                  </a:cubicBezTo>
                  <a:lnTo>
                    <a:pt x="25527" y="65482"/>
                  </a:lnTo>
                  <a:lnTo>
                    <a:pt x="25527" y="517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 name="Freeform: Shape 85">
              <a:extLst>
                <a:ext uri="{FF2B5EF4-FFF2-40B4-BE49-F238E27FC236}">
                  <a16:creationId xmlns:a16="http://schemas.microsoft.com/office/drawing/2014/main" id="{4F309578-9B6B-3DD6-E0C5-605F09FFDA25}"/>
                </a:ext>
              </a:extLst>
            </p:cNvPr>
            <p:cNvSpPr/>
            <p:nvPr>
              <p:custDataLst>
                <p:tags r:id="rId103"/>
              </p:custDataLst>
            </p:nvPr>
          </p:nvSpPr>
          <p:spPr>
            <a:xfrm>
              <a:off x="5744620" y="4418578"/>
              <a:ext cx="18951" cy="18964"/>
            </a:xfrm>
            <a:custGeom>
              <a:avLst/>
              <a:gdLst>
                <a:gd name="connsiteX0" fmla="*/ 19174 w 18951"/>
                <a:gd name="connsiteY0" fmla="*/ 9670 h 18964"/>
                <a:gd name="connsiteX1" fmla="*/ 9780 w 18951"/>
                <a:gd name="connsiteY1" fmla="*/ 105 h 18964"/>
                <a:gd name="connsiteX2" fmla="*/ 222 w 18951"/>
                <a:gd name="connsiteY2" fmla="*/ 9505 h 18964"/>
                <a:gd name="connsiteX3" fmla="*/ 9615 w 18951"/>
                <a:gd name="connsiteY3" fmla="*/ 19070 h 18964"/>
                <a:gd name="connsiteX4" fmla="*/ 19174 w 18951"/>
                <a:gd name="connsiteY4" fmla="*/ 9670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174" y="9670"/>
                  </a:moveTo>
                  <a:cubicBezTo>
                    <a:pt x="19174" y="3733"/>
                    <a:pt x="14230" y="105"/>
                    <a:pt x="9780" y="105"/>
                  </a:cubicBezTo>
                  <a:cubicBezTo>
                    <a:pt x="4342" y="105"/>
                    <a:pt x="222" y="4558"/>
                    <a:pt x="222" y="9505"/>
                  </a:cubicBezTo>
                  <a:cubicBezTo>
                    <a:pt x="222" y="15442"/>
                    <a:pt x="5166" y="19070"/>
                    <a:pt x="9615" y="19070"/>
                  </a:cubicBezTo>
                  <a:cubicBezTo>
                    <a:pt x="15054" y="19070"/>
                    <a:pt x="19174" y="14618"/>
                    <a:pt x="19174" y="9670"/>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 name="Freeform: Shape 86">
              <a:extLst>
                <a:ext uri="{FF2B5EF4-FFF2-40B4-BE49-F238E27FC236}">
                  <a16:creationId xmlns:a16="http://schemas.microsoft.com/office/drawing/2014/main" id="{88B3C903-3ABF-6DD0-13E0-1016C587318D}"/>
                </a:ext>
              </a:extLst>
            </p:cNvPr>
            <p:cNvSpPr/>
            <p:nvPr>
              <p:custDataLst>
                <p:tags r:id="rId104"/>
              </p:custDataLst>
            </p:nvPr>
          </p:nvSpPr>
          <p:spPr>
            <a:xfrm>
              <a:off x="5800534" y="4418578"/>
              <a:ext cx="18951" cy="18964"/>
            </a:xfrm>
            <a:custGeom>
              <a:avLst/>
              <a:gdLst>
                <a:gd name="connsiteX0" fmla="*/ 19176 w 18951"/>
                <a:gd name="connsiteY0" fmla="*/ 9670 h 18964"/>
                <a:gd name="connsiteX1" fmla="*/ 9783 w 18951"/>
                <a:gd name="connsiteY1" fmla="*/ 105 h 18964"/>
                <a:gd name="connsiteX2" fmla="*/ 224 w 18951"/>
                <a:gd name="connsiteY2" fmla="*/ 9505 h 18964"/>
                <a:gd name="connsiteX3" fmla="*/ 9618 w 18951"/>
                <a:gd name="connsiteY3" fmla="*/ 19070 h 18964"/>
                <a:gd name="connsiteX4" fmla="*/ 19176 w 18951"/>
                <a:gd name="connsiteY4" fmla="*/ 9670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176" y="9670"/>
                  </a:moveTo>
                  <a:cubicBezTo>
                    <a:pt x="19176" y="3733"/>
                    <a:pt x="14232" y="105"/>
                    <a:pt x="9783" y="105"/>
                  </a:cubicBezTo>
                  <a:cubicBezTo>
                    <a:pt x="4344" y="105"/>
                    <a:pt x="224" y="4558"/>
                    <a:pt x="224" y="9505"/>
                  </a:cubicBezTo>
                  <a:cubicBezTo>
                    <a:pt x="224" y="15442"/>
                    <a:pt x="5168" y="19070"/>
                    <a:pt x="9618" y="19070"/>
                  </a:cubicBezTo>
                  <a:cubicBezTo>
                    <a:pt x="15056" y="19070"/>
                    <a:pt x="19176" y="14618"/>
                    <a:pt x="19176" y="9670"/>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 name="Freeform: Shape 87">
              <a:extLst>
                <a:ext uri="{FF2B5EF4-FFF2-40B4-BE49-F238E27FC236}">
                  <a16:creationId xmlns:a16="http://schemas.microsoft.com/office/drawing/2014/main" id="{795FEB09-81C3-B9A4-D57D-1EF55DFE17B8}"/>
                </a:ext>
              </a:extLst>
            </p:cNvPr>
            <p:cNvSpPr/>
            <p:nvPr>
              <p:custDataLst>
                <p:tags r:id="rId105"/>
              </p:custDataLst>
            </p:nvPr>
          </p:nvSpPr>
          <p:spPr>
            <a:xfrm>
              <a:off x="5856448" y="4418578"/>
              <a:ext cx="18951" cy="18964"/>
            </a:xfrm>
            <a:custGeom>
              <a:avLst/>
              <a:gdLst>
                <a:gd name="connsiteX0" fmla="*/ 19179 w 18951"/>
                <a:gd name="connsiteY0" fmla="*/ 9670 h 18964"/>
                <a:gd name="connsiteX1" fmla="*/ 9785 w 18951"/>
                <a:gd name="connsiteY1" fmla="*/ 105 h 18964"/>
                <a:gd name="connsiteX2" fmla="*/ 227 w 18951"/>
                <a:gd name="connsiteY2" fmla="*/ 9505 h 18964"/>
                <a:gd name="connsiteX3" fmla="*/ 9620 w 18951"/>
                <a:gd name="connsiteY3" fmla="*/ 19070 h 18964"/>
                <a:gd name="connsiteX4" fmla="*/ 19179 w 18951"/>
                <a:gd name="connsiteY4" fmla="*/ 9670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179" y="9670"/>
                  </a:moveTo>
                  <a:cubicBezTo>
                    <a:pt x="19179" y="3733"/>
                    <a:pt x="14235" y="105"/>
                    <a:pt x="9785" y="105"/>
                  </a:cubicBezTo>
                  <a:cubicBezTo>
                    <a:pt x="4347" y="105"/>
                    <a:pt x="227" y="4558"/>
                    <a:pt x="227" y="9505"/>
                  </a:cubicBezTo>
                  <a:cubicBezTo>
                    <a:pt x="227" y="15442"/>
                    <a:pt x="5171" y="19070"/>
                    <a:pt x="9620" y="19070"/>
                  </a:cubicBezTo>
                  <a:cubicBezTo>
                    <a:pt x="15059" y="19070"/>
                    <a:pt x="19179" y="14618"/>
                    <a:pt x="19179" y="9670"/>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 name="Freeform: Shape 88">
              <a:extLst>
                <a:ext uri="{FF2B5EF4-FFF2-40B4-BE49-F238E27FC236}">
                  <a16:creationId xmlns:a16="http://schemas.microsoft.com/office/drawing/2014/main" id="{1B00DCC7-F3FA-FF02-2CF1-9B7A19F305D3}"/>
                </a:ext>
              </a:extLst>
            </p:cNvPr>
            <p:cNvSpPr/>
            <p:nvPr>
              <p:custDataLst>
                <p:tags r:id="rId106"/>
              </p:custDataLst>
            </p:nvPr>
          </p:nvSpPr>
          <p:spPr>
            <a:xfrm>
              <a:off x="5895717" y="4365641"/>
              <a:ext cx="79927" cy="108512"/>
            </a:xfrm>
            <a:custGeom>
              <a:avLst/>
              <a:gdLst>
                <a:gd name="connsiteX0" fmla="*/ 33354 w 79927"/>
                <a:gd name="connsiteY0" fmla="*/ 108617 h 108512"/>
                <a:gd name="connsiteX1" fmla="*/ 40440 w 79927"/>
                <a:gd name="connsiteY1" fmla="*/ 103175 h 108512"/>
                <a:gd name="connsiteX2" fmla="*/ 33354 w 79927"/>
                <a:gd name="connsiteY2" fmla="*/ 97733 h 108512"/>
                <a:gd name="connsiteX3" fmla="*/ 26597 w 79927"/>
                <a:gd name="connsiteY3" fmla="*/ 97733 h 108512"/>
                <a:gd name="connsiteX4" fmla="*/ 26597 w 79927"/>
                <a:gd name="connsiteY4" fmla="*/ 65080 h 108512"/>
                <a:gd name="connsiteX5" fmla="*/ 45384 w 79927"/>
                <a:gd name="connsiteY5" fmla="*/ 72831 h 108512"/>
                <a:gd name="connsiteX6" fmla="*/ 80157 w 79927"/>
                <a:gd name="connsiteY6" fmla="*/ 36386 h 108512"/>
                <a:gd name="connsiteX7" fmla="*/ 47032 w 79927"/>
                <a:gd name="connsiteY7" fmla="*/ 105 h 108512"/>
                <a:gd name="connsiteX8" fmla="*/ 26597 w 79927"/>
                <a:gd name="connsiteY8" fmla="*/ 7526 h 108512"/>
                <a:gd name="connsiteX9" fmla="*/ 19511 w 79927"/>
                <a:gd name="connsiteY9" fmla="*/ 930 h 108512"/>
                <a:gd name="connsiteX10" fmla="*/ 7316 w 79927"/>
                <a:gd name="connsiteY10" fmla="*/ 930 h 108512"/>
                <a:gd name="connsiteX11" fmla="*/ 230 w 79927"/>
                <a:gd name="connsiteY11" fmla="*/ 6372 h 108512"/>
                <a:gd name="connsiteX12" fmla="*/ 7316 w 79927"/>
                <a:gd name="connsiteY12" fmla="*/ 11814 h 108512"/>
                <a:gd name="connsiteX13" fmla="*/ 14073 w 79927"/>
                <a:gd name="connsiteY13" fmla="*/ 11814 h 108512"/>
                <a:gd name="connsiteX14" fmla="*/ 14073 w 79927"/>
                <a:gd name="connsiteY14" fmla="*/ 97733 h 108512"/>
                <a:gd name="connsiteX15" fmla="*/ 7316 w 79927"/>
                <a:gd name="connsiteY15" fmla="*/ 97733 h 108512"/>
                <a:gd name="connsiteX16" fmla="*/ 230 w 79927"/>
                <a:gd name="connsiteY16" fmla="*/ 103175 h 108512"/>
                <a:gd name="connsiteX17" fmla="*/ 7316 w 79927"/>
                <a:gd name="connsiteY17" fmla="*/ 108617 h 108512"/>
                <a:gd name="connsiteX18" fmla="*/ 33354 w 79927"/>
                <a:gd name="connsiteY18" fmla="*/ 108617 h 108512"/>
                <a:gd name="connsiteX19" fmla="*/ 26597 w 79927"/>
                <a:gd name="connsiteY19" fmla="*/ 28635 h 108512"/>
                <a:gd name="connsiteX20" fmla="*/ 46373 w 79927"/>
                <a:gd name="connsiteY20" fmla="*/ 10989 h 108512"/>
                <a:gd name="connsiteX21" fmla="*/ 67632 w 79927"/>
                <a:gd name="connsiteY21" fmla="*/ 36386 h 108512"/>
                <a:gd name="connsiteX22" fmla="*/ 44890 w 79927"/>
                <a:gd name="connsiteY22" fmla="*/ 61947 h 108512"/>
                <a:gd name="connsiteX23" fmla="*/ 26597 w 79927"/>
                <a:gd name="connsiteY23" fmla="*/ 40014 h 108512"/>
                <a:gd name="connsiteX24" fmla="*/ 26597 w 79927"/>
                <a:gd name="connsiteY24" fmla="*/ 28635 h 1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7" h="108512">
                  <a:moveTo>
                    <a:pt x="33354" y="108617"/>
                  </a:moveTo>
                  <a:cubicBezTo>
                    <a:pt x="35991" y="108617"/>
                    <a:pt x="40440" y="108617"/>
                    <a:pt x="40440" y="103175"/>
                  </a:cubicBezTo>
                  <a:cubicBezTo>
                    <a:pt x="40440" y="97733"/>
                    <a:pt x="35991" y="97733"/>
                    <a:pt x="33354" y="97733"/>
                  </a:cubicBezTo>
                  <a:lnTo>
                    <a:pt x="26597" y="97733"/>
                  </a:lnTo>
                  <a:lnTo>
                    <a:pt x="26597" y="65080"/>
                  </a:lnTo>
                  <a:cubicBezTo>
                    <a:pt x="31706" y="70028"/>
                    <a:pt x="38133" y="72831"/>
                    <a:pt x="45384" y="72831"/>
                  </a:cubicBezTo>
                  <a:cubicBezTo>
                    <a:pt x="63677" y="72831"/>
                    <a:pt x="80157" y="57330"/>
                    <a:pt x="80157" y="36386"/>
                  </a:cubicBezTo>
                  <a:cubicBezTo>
                    <a:pt x="80157" y="16431"/>
                    <a:pt x="65490" y="105"/>
                    <a:pt x="47032" y="105"/>
                  </a:cubicBezTo>
                  <a:cubicBezTo>
                    <a:pt x="39287" y="105"/>
                    <a:pt x="32530" y="2909"/>
                    <a:pt x="26597" y="7526"/>
                  </a:cubicBezTo>
                  <a:cubicBezTo>
                    <a:pt x="26597" y="930"/>
                    <a:pt x="22972" y="930"/>
                    <a:pt x="19511" y="930"/>
                  </a:cubicBezTo>
                  <a:lnTo>
                    <a:pt x="7316" y="930"/>
                  </a:lnTo>
                  <a:cubicBezTo>
                    <a:pt x="4679" y="930"/>
                    <a:pt x="230" y="930"/>
                    <a:pt x="230" y="6372"/>
                  </a:cubicBezTo>
                  <a:cubicBezTo>
                    <a:pt x="230" y="11814"/>
                    <a:pt x="4679" y="11814"/>
                    <a:pt x="7316" y="11814"/>
                  </a:cubicBezTo>
                  <a:lnTo>
                    <a:pt x="14073" y="11814"/>
                  </a:lnTo>
                  <a:lnTo>
                    <a:pt x="14073" y="97733"/>
                  </a:lnTo>
                  <a:lnTo>
                    <a:pt x="7316" y="97733"/>
                  </a:lnTo>
                  <a:cubicBezTo>
                    <a:pt x="4679" y="97733"/>
                    <a:pt x="230" y="97733"/>
                    <a:pt x="230" y="103175"/>
                  </a:cubicBezTo>
                  <a:cubicBezTo>
                    <a:pt x="230" y="108617"/>
                    <a:pt x="4679" y="108617"/>
                    <a:pt x="7316" y="108617"/>
                  </a:cubicBezTo>
                  <a:lnTo>
                    <a:pt x="33354" y="108617"/>
                  </a:lnTo>
                  <a:close/>
                  <a:moveTo>
                    <a:pt x="26597" y="28635"/>
                  </a:moveTo>
                  <a:cubicBezTo>
                    <a:pt x="26597" y="19070"/>
                    <a:pt x="36320" y="10989"/>
                    <a:pt x="46373" y="10989"/>
                  </a:cubicBezTo>
                  <a:cubicBezTo>
                    <a:pt x="57909" y="10989"/>
                    <a:pt x="67632" y="22203"/>
                    <a:pt x="67632" y="36386"/>
                  </a:cubicBezTo>
                  <a:cubicBezTo>
                    <a:pt x="67632" y="51393"/>
                    <a:pt x="56426" y="61947"/>
                    <a:pt x="44890" y="61947"/>
                  </a:cubicBezTo>
                  <a:cubicBezTo>
                    <a:pt x="32695" y="61947"/>
                    <a:pt x="26597" y="48259"/>
                    <a:pt x="26597" y="40014"/>
                  </a:cubicBezTo>
                  <a:lnTo>
                    <a:pt x="26597" y="2863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 name="Freeform: Shape 89">
              <a:extLst>
                <a:ext uri="{FF2B5EF4-FFF2-40B4-BE49-F238E27FC236}">
                  <a16:creationId xmlns:a16="http://schemas.microsoft.com/office/drawing/2014/main" id="{534D5751-2FD3-7F75-F211-1C2DE83195FE}"/>
                </a:ext>
              </a:extLst>
            </p:cNvPr>
            <p:cNvSpPr/>
            <p:nvPr>
              <p:custDataLst>
                <p:tags r:id="rId107"/>
              </p:custDataLst>
            </p:nvPr>
          </p:nvSpPr>
          <p:spPr>
            <a:xfrm>
              <a:off x="5983809" y="4389129"/>
              <a:ext cx="58032" cy="71972"/>
            </a:xfrm>
            <a:custGeom>
              <a:avLst/>
              <a:gdLst>
                <a:gd name="connsiteX0" fmla="*/ 32722 w 58032"/>
                <a:gd name="connsiteY0" fmla="*/ 42512 h 71972"/>
                <a:gd name="connsiteX1" fmla="*/ 32604 w 58032"/>
                <a:gd name="connsiteY1" fmla="*/ 42277 h 71972"/>
                <a:gd name="connsiteX2" fmla="*/ 46730 w 58032"/>
                <a:gd name="connsiteY2" fmla="*/ 29084 h 71972"/>
                <a:gd name="connsiteX3" fmla="*/ 50614 w 58032"/>
                <a:gd name="connsiteY3" fmla="*/ 29084 h 71972"/>
                <a:gd name="connsiteX4" fmla="*/ 55676 w 58032"/>
                <a:gd name="connsiteY4" fmla="*/ 25197 h 71972"/>
                <a:gd name="connsiteX5" fmla="*/ 50614 w 58032"/>
                <a:gd name="connsiteY5" fmla="*/ 21309 h 71972"/>
                <a:gd name="connsiteX6" fmla="*/ 32604 w 58032"/>
                <a:gd name="connsiteY6" fmla="*/ 21309 h 71972"/>
                <a:gd name="connsiteX7" fmla="*/ 27542 w 58032"/>
                <a:gd name="connsiteY7" fmla="*/ 25197 h 71972"/>
                <a:gd name="connsiteX8" fmla="*/ 32604 w 58032"/>
                <a:gd name="connsiteY8" fmla="*/ 29084 h 71972"/>
                <a:gd name="connsiteX9" fmla="*/ 35900 w 58032"/>
                <a:gd name="connsiteY9" fmla="*/ 29084 h 71972"/>
                <a:gd name="connsiteX10" fmla="*/ 18007 w 58032"/>
                <a:gd name="connsiteY10" fmla="*/ 45693 h 71972"/>
                <a:gd name="connsiteX11" fmla="*/ 18007 w 58032"/>
                <a:gd name="connsiteY11" fmla="*/ 5172 h 71972"/>
                <a:gd name="connsiteX12" fmla="*/ 12946 w 58032"/>
                <a:gd name="connsiteY12" fmla="*/ 106 h 71972"/>
                <a:gd name="connsiteX13" fmla="*/ 5412 w 58032"/>
                <a:gd name="connsiteY13" fmla="*/ 106 h 71972"/>
                <a:gd name="connsiteX14" fmla="*/ 233 w 58032"/>
                <a:gd name="connsiteY14" fmla="*/ 3994 h 71972"/>
                <a:gd name="connsiteX15" fmla="*/ 5412 w 58032"/>
                <a:gd name="connsiteY15" fmla="*/ 7881 h 71972"/>
                <a:gd name="connsiteX16" fmla="*/ 10709 w 58032"/>
                <a:gd name="connsiteY16" fmla="*/ 7881 h 71972"/>
                <a:gd name="connsiteX17" fmla="*/ 10709 w 58032"/>
                <a:gd name="connsiteY17" fmla="*/ 64304 h 71972"/>
                <a:gd name="connsiteX18" fmla="*/ 5412 w 58032"/>
                <a:gd name="connsiteY18" fmla="*/ 64304 h 71972"/>
                <a:gd name="connsiteX19" fmla="*/ 233 w 58032"/>
                <a:gd name="connsiteY19" fmla="*/ 68191 h 71972"/>
                <a:gd name="connsiteX20" fmla="*/ 5412 w 58032"/>
                <a:gd name="connsiteY20" fmla="*/ 72079 h 71972"/>
                <a:gd name="connsiteX21" fmla="*/ 23305 w 58032"/>
                <a:gd name="connsiteY21" fmla="*/ 72079 h 71972"/>
                <a:gd name="connsiteX22" fmla="*/ 28484 w 58032"/>
                <a:gd name="connsiteY22" fmla="*/ 68191 h 71972"/>
                <a:gd name="connsiteX23" fmla="*/ 23305 w 58032"/>
                <a:gd name="connsiteY23" fmla="*/ 64304 h 71972"/>
                <a:gd name="connsiteX24" fmla="*/ 18007 w 58032"/>
                <a:gd name="connsiteY24" fmla="*/ 64304 h 71972"/>
                <a:gd name="connsiteX25" fmla="*/ 18007 w 58032"/>
                <a:gd name="connsiteY25" fmla="*/ 55705 h 71972"/>
                <a:gd name="connsiteX26" fmla="*/ 27189 w 58032"/>
                <a:gd name="connsiteY26" fmla="*/ 47224 h 71972"/>
                <a:gd name="connsiteX27" fmla="*/ 40491 w 58032"/>
                <a:gd name="connsiteY27" fmla="*/ 64304 h 71972"/>
                <a:gd name="connsiteX28" fmla="*/ 34252 w 58032"/>
                <a:gd name="connsiteY28" fmla="*/ 68191 h 71972"/>
                <a:gd name="connsiteX29" fmla="*/ 39431 w 58032"/>
                <a:gd name="connsiteY29" fmla="*/ 72079 h 71972"/>
                <a:gd name="connsiteX30" fmla="*/ 53204 w 58032"/>
                <a:gd name="connsiteY30" fmla="*/ 72079 h 71972"/>
                <a:gd name="connsiteX31" fmla="*/ 58265 w 58032"/>
                <a:gd name="connsiteY31" fmla="*/ 68191 h 71972"/>
                <a:gd name="connsiteX32" fmla="*/ 53204 w 58032"/>
                <a:gd name="connsiteY32" fmla="*/ 64304 h 71972"/>
                <a:gd name="connsiteX33" fmla="*/ 49790 w 58032"/>
                <a:gd name="connsiteY33" fmla="*/ 64304 h 71972"/>
                <a:gd name="connsiteX34" fmla="*/ 32722 w 58032"/>
                <a:gd name="connsiteY34" fmla="*/ 42512 h 7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032" h="71972">
                  <a:moveTo>
                    <a:pt x="32722" y="42512"/>
                  </a:moveTo>
                  <a:lnTo>
                    <a:pt x="32604" y="42277"/>
                  </a:lnTo>
                  <a:lnTo>
                    <a:pt x="46730" y="29084"/>
                  </a:lnTo>
                  <a:lnTo>
                    <a:pt x="50614" y="29084"/>
                  </a:lnTo>
                  <a:cubicBezTo>
                    <a:pt x="52497" y="29084"/>
                    <a:pt x="55676" y="29084"/>
                    <a:pt x="55676" y="25197"/>
                  </a:cubicBezTo>
                  <a:cubicBezTo>
                    <a:pt x="55676" y="21309"/>
                    <a:pt x="52497" y="21309"/>
                    <a:pt x="50614" y="21309"/>
                  </a:cubicBezTo>
                  <a:lnTo>
                    <a:pt x="32604" y="21309"/>
                  </a:lnTo>
                  <a:cubicBezTo>
                    <a:pt x="30721" y="21309"/>
                    <a:pt x="27542" y="21309"/>
                    <a:pt x="27542" y="25197"/>
                  </a:cubicBezTo>
                  <a:cubicBezTo>
                    <a:pt x="27542" y="29084"/>
                    <a:pt x="30721" y="29084"/>
                    <a:pt x="32604" y="29084"/>
                  </a:cubicBezTo>
                  <a:lnTo>
                    <a:pt x="35900" y="29084"/>
                  </a:lnTo>
                  <a:lnTo>
                    <a:pt x="18007" y="45693"/>
                  </a:lnTo>
                  <a:lnTo>
                    <a:pt x="18007" y="5172"/>
                  </a:lnTo>
                  <a:cubicBezTo>
                    <a:pt x="18007" y="1167"/>
                    <a:pt x="16830" y="106"/>
                    <a:pt x="12946" y="106"/>
                  </a:cubicBezTo>
                  <a:lnTo>
                    <a:pt x="5412" y="106"/>
                  </a:lnTo>
                  <a:cubicBezTo>
                    <a:pt x="3646" y="106"/>
                    <a:pt x="233" y="106"/>
                    <a:pt x="233" y="3994"/>
                  </a:cubicBezTo>
                  <a:cubicBezTo>
                    <a:pt x="233" y="7881"/>
                    <a:pt x="3764" y="7881"/>
                    <a:pt x="5412" y="7881"/>
                  </a:cubicBezTo>
                  <a:lnTo>
                    <a:pt x="10709" y="7881"/>
                  </a:lnTo>
                  <a:lnTo>
                    <a:pt x="10709" y="64304"/>
                  </a:lnTo>
                  <a:lnTo>
                    <a:pt x="5412" y="64304"/>
                  </a:lnTo>
                  <a:cubicBezTo>
                    <a:pt x="3646" y="64304"/>
                    <a:pt x="233" y="64304"/>
                    <a:pt x="233" y="68191"/>
                  </a:cubicBezTo>
                  <a:cubicBezTo>
                    <a:pt x="233" y="72079"/>
                    <a:pt x="3764" y="72079"/>
                    <a:pt x="5412" y="72079"/>
                  </a:cubicBezTo>
                  <a:lnTo>
                    <a:pt x="23305" y="72079"/>
                  </a:lnTo>
                  <a:cubicBezTo>
                    <a:pt x="25070" y="72079"/>
                    <a:pt x="28484" y="72079"/>
                    <a:pt x="28484" y="68191"/>
                  </a:cubicBezTo>
                  <a:cubicBezTo>
                    <a:pt x="28484" y="64304"/>
                    <a:pt x="24953" y="64304"/>
                    <a:pt x="23305" y="64304"/>
                  </a:cubicBezTo>
                  <a:lnTo>
                    <a:pt x="18007" y="64304"/>
                  </a:lnTo>
                  <a:lnTo>
                    <a:pt x="18007" y="55705"/>
                  </a:lnTo>
                  <a:lnTo>
                    <a:pt x="27189" y="47224"/>
                  </a:lnTo>
                  <a:lnTo>
                    <a:pt x="40491" y="64304"/>
                  </a:lnTo>
                  <a:cubicBezTo>
                    <a:pt x="37430" y="64304"/>
                    <a:pt x="34252" y="64304"/>
                    <a:pt x="34252" y="68191"/>
                  </a:cubicBezTo>
                  <a:cubicBezTo>
                    <a:pt x="34252" y="72079"/>
                    <a:pt x="37783" y="72079"/>
                    <a:pt x="39431" y="72079"/>
                  </a:cubicBezTo>
                  <a:lnTo>
                    <a:pt x="53204" y="72079"/>
                  </a:lnTo>
                  <a:cubicBezTo>
                    <a:pt x="55087" y="72079"/>
                    <a:pt x="58265" y="72079"/>
                    <a:pt x="58265" y="68191"/>
                  </a:cubicBezTo>
                  <a:cubicBezTo>
                    <a:pt x="58265" y="64304"/>
                    <a:pt x="55087" y="64304"/>
                    <a:pt x="53204" y="64304"/>
                  </a:cubicBezTo>
                  <a:lnTo>
                    <a:pt x="49790" y="64304"/>
                  </a:lnTo>
                  <a:lnTo>
                    <a:pt x="32722" y="4251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1" name="Freeform: Shape 90">
              <a:extLst>
                <a:ext uri="{FF2B5EF4-FFF2-40B4-BE49-F238E27FC236}">
                  <a16:creationId xmlns:a16="http://schemas.microsoft.com/office/drawing/2014/main" id="{1CC37550-CB04-6FB1-AD48-1807905C7A07}"/>
                </a:ext>
              </a:extLst>
            </p:cNvPr>
            <p:cNvSpPr/>
            <p:nvPr>
              <p:custDataLst>
                <p:tags r:id="rId108"/>
              </p:custDataLst>
            </p:nvPr>
          </p:nvSpPr>
          <p:spPr>
            <a:xfrm>
              <a:off x="6134785" y="4190175"/>
              <a:ext cx="9417" cy="235588"/>
            </a:xfrm>
            <a:custGeom>
              <a:avLst/>
              <a:gdLst>
                <a:gd name="connsiteX0" fmla="*/ 9655 w 9417"/>
                <a:gd name="connsiteY0" fmla="*/ 8584 h 235588"/>
                <a:gd name="connsiteX1" fmla="*/ 4947 w 9417"/>
                <a:gd name="connsiteY1" fmla="*/ 102 h 235588"/>
                <a:gd name="connsiteX2" fmla="*/ 238 w 9417"/>
                <a:gd name="connsiteY2" fmla="*/ 8584 h 235588"/>
                <a:gd name="connsiteX3" fmla="*/ 238 w 9417"/>
                <a:gd name="connsiteY3" fmla="*/ 227210 h 235588"/>
                <a:gd name="connsiteX4" fmla="*/ 4947 w 9417"/>
                <a:gd name="connsiteY4" fmla="*/ 235691 h 235588"/>
                <a:gd name="connsiteX5" fmla="*/ 9655 w 9417"/>
                <a:gd name="connsiteY5" fmla="*/ 227210 h 235588"/>
                <a:gd name="connsiteX6" fmla="*/ 9655 w 9417"/>
                <a:gd name="connsiteY6" fmla="*/ 8584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655" y="8584"/>
                  </a:moveTo>
                  <a:cubicBezTo>
                    <a:pt x="9655" y="4343"/>
                    <a:pt x="9655" y="102"/>
                    <a:pt x="4947" y="102"/>
                  </a:cubicBezTo>
                  <a:cubicBezTo>
                    <a:pt x="238" y="102"/>
                    <a:pt x="238" y="4343"/>
                    <a:pt x="238" y="8584"/>
                  </a:cubicBezTo>
                  <a:lnTo>
                    <a:pt x="238" y="227210"/>
                  </a:lnTo>
                  <a:cubicBezTo>
                    <a:pt x="238" y="231450"/>
                    <a:pt x="238" y="235691"/>
                    <a:pt x="4947" y="235691"/>
                  </a:cubicBezTo>
                  <a:cubicBezTo>
                    <a:pt x="9655" y="235691"/>
                    <a:pt x="9655" y="231450"/>
                    <a:pt x="9655" y="227210"/>
                  </a:cubicBezTo>
                  <a:lnTo>
                    <a:pt x="9655" y="85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2" name="Freeform: Shape 91">
              <a:extLst>
                <a:ext uri="{FF2B5EF4-FFF2-40B4-BE49-F238E27FC236}">
                  <a16:creationId xmlns:a16="http://schemas.microsoft.com/office/drawing/2014/main" id="{0C12062B-F80C-C3ED-957E-2373DC0A6E57}"/>
                </a:ext>
              </a:extLst>
            </p:cNvPr>
            <p:cNvSpPr/>
            <p:nvPr>
              <p:custDataLst>
                <p:tags r:id="rId109"/>
              </p:custDataLst>
            </p:nvPr>
          </p:nvSpPr>
          <p:spPr>
            <a:xfrm>
              <a:off x="6164632" y="4262736"/>
              <a:ext cx="122892" cy="149834"/>
            </a:xfrm>
            <a:custGeom>
              <a:avLst/>
              <a:gdLst>
                <a:gd name="connsiteX0" fmla="*/ 18369 w 122892"/>
                <a:gd name="connsiteY0" fmla="*/ 132974 h 149834"/>
                <a:gd name="connsiteX1" fmla="*/ 5656 w 122892"/>
                <a:gd name="connsiteY1" fmla="*/ 142633 h 149834"/>
                <a:gd name="connsiteX2" fmla="*/ 241 w 122892"/>
                <a:gd name="connsiteY2" fmla="*/ 147110 h 149834"/>
                <a:gd name="connsiteX3" fmla="*/ 3301 w 122892"/>
                <a:gd name="connsiteY3" fmla="*/ 149937 h 149834"/>
                <a:gd name="connsiteX4" fmla="*/ 23077 w 122892"/>
                <a:gd name="connsiteY4" fmla="*/ 149230 h 149834"/>
                <a:gd name="connsiteX5" fmla="*/ 46384 w 122892"/>
                <a:gd name="connsiteY5" fmla="*/ 149937 h 149834"/>
                <a:gd name="connsiteX6" fmla="*/ 50622 w 122892"/>
                <a:gd name="connsiteY6" fmla="*/ 145225 h 149834"/>
                <a:gd name="connsiteX7" fmla="*/ 44972 w 122892"/>
                <a:gd name="connsiteY7" fmla="*/ 142633 h 149834"/>
                <a:gd name="connsiteX8" fmla="*/ 33201 w 122892"/>
                <a:gd name="connsiteY8" fmla="*/ 138864 h 149834"/>
                <a:gd name="connsiteX9" fmla="*/ 44736 w 122892"/>
                <a:gd name="connsiteY9" fmla="*/ 91746 h 149834"/>
                <a:gd name="connsiteX10" fmla="*/ 66396 w 122892"/>
                <a:gd name="connsiteY10" fmla="*/ 106824 h 149834"/>
                <a:gd name="connsiteX11" fmla="*/ 123133 w 122892"/>
                <a:gd name="connsiteY11" fmla="*/ 37797 h 149834"/>
                <a:gd name="connsiteX12" fmla="*/ 91822 w 122892"/>
                <a:gd name="connsiteY12" fmla="*/ 102 h 149834"/>
                <a:gd name="connsiteX13" fmla="*/ 60981 w 122892"/>
                <a:gd name="connsiteY13" fmla="*/ 17772 h 149834"/>
                <a:gd name="connsiteX14" fmla="*/ 39792 w 122892"/>
                <a:gd name="connsiteY14" fmla="*/ 102 h 149834"/>
                <a:gd name="connsiteX15" fmla="*/ 22371 w 122892"/>
                <a:gd name="connsiteY15" fmla="*/ 13531 h 149834"/>
                <a:gd name="connsiteX16" fmla="*/ 15073 w 122892"/>
                <a:gd name="connsiteY16" fmla="*/ 36383 h 149834"/>
                <a:gd name="connsiteX17" fmla="*/ 17898 w 122892"/>
                <a:gd name="connsiteY17" fmla="*/ 38739 h 149834"/>
                <a:gd name="connsiteX18" fmla="*/ 21900 w 122892"/>
                <a:gd name="connsiteY18" fmla="*/ 33320 h 149834"/>
                <a:gd name="connsiteX19" fmla="*/ 39086 w 122892"/>
                <a:gd name="connsiteY19" fmla="*/ 5285 h 149834"/>
                <a:gd name="connsiteX20" fmla="*/ 46384 w 122892"/>
                <a:gd name="connsiteY20" fmla="*/ 16122 h 149834"/>
                <a:gd name="connsiteX21" fmla="*/ 44736 w 122892"/>
                <a:gd name="connsiteY21" fmla="*/ 28137 h 149834"/>
                <a:gd name="connsiteX22" fmla="*/ 18369 w 122892"/>
                <a:gd name="connsiteY22" fmla="*/ 132974 h 149834"/>
                <a:gd name="connsiteX23" fmla="*/ 59804 w 122892"/>
                <a:gd name="connsiteY23" fmla="*/ 30729 h 149834"/>
                <a:gd name="connsiteX24" fmla="*/ 72046 w 122892"/>
                <a:gd name="connsiteY24" fmla="*/ 14238 h 149834"/>
                <a:gd name="connsiteX25" fmla="*/ 91115 w 122892"/>
                <a:gd name="connsiteY25" fmla="*/ 5285 h 149834"/>
                <a:gd name="connsiteX26" fmla="*/ 106183 w 122892"/>
                <a:gd name="connsiteY26" fmla="*/ 27431 h 149834"/>
                <a:gd name="connsiteX27" fmla="*/ 94176 w 122892"/>
                <a:gd name="connsiteY27" fmla="*/ 77375 h 149834"/>
                <a:gd name="connsiteX28" fmla="*/ 66160 w 122892"/>
                <a:gd name="connsiteY28" fmla="*/ 101641 h 149834"/>
                <a:gd name="connsiteX29" fmla="*/ 47562 w 122892"/>
                <a:gd name="connsiteY29" fmla="*/ 80674 h 149834"/>
                <a:gd name="connsiteX30" fmla="*/ 48268 w 122892"/>
                <a:gd name="connsiteY30" fmla="*/ 76904 h 149834"/>
                <a:gd name="connsiteX31" fmla="*/ 59804 w 122892"/>
                <a:gd name="connsiteY31" fmla="*/ 30729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369" y="132974"/>
                  </a:moveTo>
                  <a:cubicBezTo>
                    <a:pt x="16485" y="140984"/>
                    <a:pt x="16014" y="142633"/>
                    <a:pt x="5656" y="142633"/>
                  </a:cubicBezTo>
                  <a:cubicBezTo>
                    <a:pt x="2831" y="142633"/>
                    <a:pt x="241" y="142633"/>
                    <a:pt x="241" y="147110"/>
                  </a:cubicBezTo>
                  <a:cubicBezTo>
                    <a:pt x="241" y="148994"/>
                    <a:pt x="1418" y="149937"/>
                    <a:pt x="3301" y="149937"/>
                  </a:cubicBezTo>
                  <a:cubicBezTo>
                    <a:pt x="9658" y="149937"/>
                    <a:pt x="16485" y="149230"/>
                    <a:pt x="23077" y="149230"/>
                  </a:cubicBezTo>
                  <a:cubicBezTo>
                    <a:pt x="30846" y="149230"/>
                    <a:pt x="38851" y="149937"/>
                    <a:pt x="46384" y="149937"/>
                  </a:cubicBezTo>
                  <a:cubicBezTo>
                    <a:pt x="47562" y="149937"/>
                    <a:pt x="50622" y="149937"/>
                    <a:pt x="50622" y="145225"/>
                  </a:cubicBezTo>
                  <a:cubicBezTo>
                    <a:pt x="50622" y="142633"/>
                    <a:pt x="48268" y="142633"/>
                    <a:pt x="44972" y="142633"/>
                  </a:cubicBezTo>
                  <a:cubicBezTo>
                    <a:pt x="33201" y="142633"/>
                    <a:pt x="33201" y="140984"/>
                    <a:pt x="33201" y="138864"/>
                  </a:cubicBezTo>
                  <a:cubicBezTo>
                    <a:pt x="33201" y="136037"/>
                    <a:pt x="43088" y="97636"/>
                    <a:pt x="44736" y="91746"/>
                  </a:cubicBezTo>
                  <a:cubicBezTo>
                    <a:pt x="47797" y="98578"/>
                    <a:pt x="54389" y="106824"/>
                    <a:pt x="66396" y="106824"/>
                  </a:cubicBezTo>
                  <a:cubicBezTo>
                    <a:pt x="93705" y="106824"/>
                    <a:pt x="123133" y="72428"/>
                    <a:pt x="123133" y="37797"/>
                  </a:cubicBezTo>
                  <a:cubicBezTo>
                    <a:pt x="123133" y="15651"/>
                    <a:pt x="109714" y="102"/>
                    <a:pt x="91822" y="102"/>
                  </a:cubicBezTo>
                  <a:cubicBezTo>
                    <a:pt x="80050" y="102"/>
                    <a:pt x="68750" y="8584"/>
                    <a:pt x="60981" y="17772"/>
                  </a:cubicBezTo>
                  <a:cubicBezTo>
                    <a:pt x="58627" y="5050"/>
                    <a:pt x="48503" y="102"/>
                    <a:pt x="39792" y="102"/>
                  </a:cubicBezTo>
                  <a:cubicBezTo>
                    <a:pt x="28963" y="102"/>
                    <a:pt x="24490" y="9290"/>
                    <a:pt x="22371" y="13531"/>
                  </a:cubicBezTo>
                  <a:cubicBezTo>
                    <a:pt x="18133" y="21541"/>
                    <a:pt x="15073" y="35676"/>
                    <a:pt x="15073" y="36383"/>
                  </a:cubicBezTo>
                  <a:cubicBezTo>
                    <a:pt x="15073" y="38739"/>
                    <a:pt x="17427" y="38739"/>
                    <a:pt x="17898" y="38739"/>
                  </a:cubicBezTo>
                  <a:cubicBezTo>
                    <a:pt x="20252" y="38739"/>
                    <a:pt x="20488" y="38503"/>
                    <a:pt x="21900" y="33320"/>
                  </a:cubicBezTo>
                  <a:cubicBezTo>
                    <a:pt x="25902" y="16594"/>
                    <a:pt x="30611" y="5285"/>
                    <a:pt x="39086" y="5285"/>
                  </a:cubicBezTo>
                  <a:cubicBezTo>
                    <a:pt x="43088" y="5285"/>
                    <a:pt x="46384" y="7170"/>
                    <a:pt x="46384" y="16122"/>
                  </a:cubicBezTo>
                  <a:cubicBezTo>
                    <a:pt x="46384" y="21541"/>
                    <a:pt x="45678" y="24132"/>
                    <a:pt x="44736" y="28137"/>
                  </a:cubicBezTo>
                  <a:lnTo>
                    <a:pt x="18369" y="132974"/>
                  </a:lnTo>
                  <a:close/>
                  <a:moveTo>
                    <a:pt x="59804" y="30729"/>
                  </a:moveTo>
                  <a:cubicBezTo>
                    <a:pt x="61452" y="24368"/>
                    <a:pt x="67808" y="17772"/>
                    <a:pt x="72046" y="14238"/>
                  </a:cubicBezTo>
                  <a:cubicBezTo>
                    <a:pt x="80286" y="6934"/>
                    <a:pt x="87113" y="5285"/>
                    <a:pt x="91115" y="5285"/>
                  </a:cubicBezTo>
                  <a:cubicBezTo>
                    <a:pt x="100533" y="5285"/>
                    <a:pt x="106183" y="13531"/>
                    <a:pt x="106183" y="27431"/>
                  </a:cubicBezTo>
                  <a:cubicBezTo>
                    <a:pt x="106183" y="41330"/>
                    <a:pt x="98414" y="68423"/>
                    <a:pt x="94176" y="77375"/>
                  </a:cubicBezTo>
                  <a:cubicBezTo>
                    <a:pt x="86172" y="93867"/>
                    <a:pt x="74871" y="101641"/>
                    <a:pt x="66160" y="101641"/>
                  </a:cubicBezTo>
                  <a:cubicBezTo>
                    <a:pt x="50622" y="101641"/>
                    <a:pt x="47562" y="82087"/>
                    <a:pt x="47562" y="80674"/>
                  </a:cubicBezTo>
                  <a:cubicBezTo>
                    <a:pt x="47562" y="80202"/>
                    <a:pt x="47562" y="79731"/>
                    <a:pt x="48268" y="76904"/>
                  </a:cubicBezTo>
                  <a:lnTo>
                    <a:pt x="59804" y="3072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3" name="Freeform: Shape 92">
              <a:extLst>
                <a:ext uri="{FF2B5EF4-FFF2-40B4-BE49-F238E27FC236}">
                  <a16:creationId xmlns:a16="http://schemas.microsoft.com/office/drawing/2014/main" id="{8B9894D4-4C38-CE6A-F71F-5721444FDF2D}"/>
                </a:ext>
              </a:extLst>
            </p:cNvPr>
            <p:cNvSpPr/>
            <p:nvPr>
              <p:custDataLst>
                <p:tags r:id="rId110"/>
              </p:custDataLst>
            </p:nvPr>
          </p:nvSpPr>
          <p:spPr>
            <a:xfrm>
              <a:off x="6302975" y="4287755"/>
              <a:ext cx="81080" cy="116098"/>
            </a:xfrm>
            <a:custGeom>
              <a:avLst/>
              <a:gdLst>
                <a:gd name="connsiteX0" fmla="*/ 39468 w 81080"/>
                <a:gd name="connsiteY0" fmla="*/ 5051 h 116098"/>
                <a:gd name="connsiteX1" fmla="*/ 40127 w 81080"/>
                <a:gd name="connsiteY1" fmla="*/ 2413 h 116098"/>
                <a:gd name="connsiteX2" fmla="*/ 37490 w 81080"/>
                <a:gd name="connsiteY2" fmla="*/ 104 h 116098"/>
                <a:gd name="connsiteX3" fmla="*/ 16396 w 81080"/>
                <a:gd name="connsiteY3" fmla="*/ 1753 h 116098"/>
                <a:gd name="connsiteX4" fmla="*/ 12771 w 81080"/>
                <a:gd name="connsiteY4" fmla="*/ 5546 h 116098"/>
                <a:gd name="connsiteX5" fmla="*/ 17055 w 81080"/>
                <a:gd name="connsiteY5" fmla="*/ 7855 h 116098"/>
                <a:gd name="connsiteX6" fmla="*/ 24966 w 81080"/>
                <a:gd name="connsiteY6" fmla="*/ 10328 h 116098"/>
                <a:gd name="connsiteX7" fmla="*/ 24306 w 81080"/>
                <a:gd name="connsiteY7" fmla="*/ 13956 h 116098"/>
                <a:gd name="connsiteX8" fmla="*/ 1070 w 81080"/>
                <a:gd name="connsiteY8" fmla="*/ 107297 h 116098"/>
                <a:gd name="connsiteX9" fmla="*/ 246 w 81080"/>
                <a:gd name="connsiteY9" fmla="*/ 110925 h 116098"/>
                <a:gd name="connsiteX10" fmla="*/ 5849 w 81080"/>
                <a:gd name="connsiteY10" fmla="*/ 116202 h 116098"/>
                <a:gd name="connsiteX11" fmla="*/ 13430 w 81080"/>
                <a:gd name="connsiteY11" fmla="*/ 109276 h 116098"/>
                <a:gd name="connsiteX12" fmla="*/ 21505 w 81080"/>
                <a:gd name="connsiteY12" fmla="*/ 77283 h 116098"/>
                <a:gd name="connsiteX13" fmla="*/ 42599 w 81080"/>
                <a:gd name="connsiteY13" fmla="*/ 90805 h 116098"/>
                <a:gd name="connsiteX14" fmla="*/ 42269 w 81080"/>
                <a:gd name="connsiteY14" fmla="*/ 94104 h 116098"/>
                <a:gd name="connsiteX15" fmla="*/ 41610 w 81080"/>
                <a:gd name="connsiteY15" fmla="*/ 99216 h 116098"/>
                <a:gd name="connsiteX16" fmla="*/ 59079 w 81080"/>
                <a:gd name="connsiteY16" fmla="*/ 116202 h 116098"/>
                <a:gd name="connsiteX17" fmla="*/ 80008 w 81080"/>
                <a:gd name="connsiteY17" fmla="*/ 90970 h 116098"/>
                <a:gd name="connsiteX18" fmla="*/ 77372 w 81080"/>
                <a:gd name="connsiteY18" fmla="*/ 88827 h 116098"/>
                <a:gd name="connsiteX19" fmla="*/ 74076 w 81080"/>
                <a:gd name="connsiteY19" fmla="*/ 92784 h 116098"/>
                <a:gd name="connsiteX20" fmla="*/ 59573 w 81080"/>
                <a:gd name="connsiteY20" fmla="*/ 111584 h 116098"/>
                <a:gd name="connsiteX21" fmla="*/ 53805 w 81080"/>
                <a:gd name="connsiteY21" fmla="*/ 103009 h 116098"/>
                <a:gd name="connsiteX22" fmla="*/ 54794 w 81080"/>
                <a:gd name="connsiteY22" fmla="*/ 95588 h 116098"/>
                <a:gd name="connsiteX23" fmla="*/ 55618 w 81080"/>
                <a:gd name="connsiteY23" fmla="*/ 90476 h 116098"/>
                <a:gd name="connsiteX24" fmla="*/ 28921 w 81080"/>
                <a:gd name="connsiteY24" fmla="*/ 72995 h 116098"/>
                <a:gd name="connsiteX25" fmla="*/ 42599 w 81080"/>
                <a:gd name="connsiteY25" fmla="*/ 62111 h 116098"/>
                <a:gd name="connsiteX26" fmla="*/ 68472 w 81080"/>
                <a:gd name="connsiteY26" fmla="*/ 46444 h 116098"/>
                <a:gd name="connsiteX27" fmla="*/ 73911 w 81080"/>
                <a:gd name="connsiteY27" fmla="*/ 48588 h 116098"/>
                <a:gd name="connsiteX28" fmla="*/ 65341 w 81080"/>
                <a:gd name="connsiteY28" fmla="*/ 57823 h 116098"/>
                <a:gd name="connsiteX29" fmla="*/ 71933 w 81080"/>
                <a:gd name="connsiteY29" fmla="*/ 63925 h 116098"/>
                <a:gd name="connsiteX30" fmla="*/ 81327 w 81080"/>
                <a:gd name="connsiteY30" fmla="*/ 53370 h 116098"/>
                <a:gd name="connsiteX31" fmla="*/ 68637 w 81080"/>
                <a:gd name="connsiteY31" fmla="*/ 41827 h 116098"/>
                <a:gd name="connsiteX32" fmla="*/ 42269 w 81080"/>
                <a:gd name="connsiteY32" fmla="*/ 56339 h 116098"/>
                <a:gd name="connsiteX33" fmla="*/ 23153 w 81080"/>
                <a:gd name="connsiteY33" fmla="*/ 70851 h 116098"/>
                <a:gd name="connsiteX34" fmla="*/ 39468 w 81080"/>
                <a:gd name="connsiteY34" fmla="*/ 5051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0" h="116098">
                  <a:moveTo>
                    <a:pt x="39468" y="5051"/>
                  </a:moveTo>
                  <a:cubicBezTo>
                    <a:pt x="39633" y="4721"/>
                    <a:pt x="40127" y="2578"/>
                    <a:pt x="40127" y="2413"/>
                  </a:cubicBezTo>
                  <a:cubicBezTo>
                    <a:pt x="40127" y="1588"/>
                    <a:pt x="39468" y="104"/>
                    <a:pt x="37490" y="104"/>
                  </a:cubicBezTo>
                  <a:cubicBezTo>
                    <a:pt x="34194" y="104"/>
                    <a:pt x="20516" y="1423"/>
                    <a:pt x="16396" y="1753"/>
                  </a:cubicBezTo>
                  <a:cubicBezTo>
                    <a:pt x="15078" y="1918"/>
                    <a:pt x="12771" y="2083"/>
                    <a:pt x="12771" y="5546"/>
                  </a:cubicBezTo>
                  <a:cubicBezTo>
                    <a:pt x="12771" y="7855"/>
                    <a:pt x="15078" y="7855"/>
                    <a:pt x="17055" y="7855"/>
                  </a:cubicBezTo>
                  <a:cubicBezTo>
                    <a:pt x="24966" y="7855"/>
                    <a:pt x="24966" y="9009"/>
                    <a:pt x="24966" y="10328"/>
                  </a:cubicBezTo>
                  <a:cubicBezTo>
                    <a:pt x="24966" y="11483"/>
                    <a:pt x="24636" y="12472"/>
                    <a:pt x="24306" y="13956"/>
                  </a:cubicBezTo>
                  <a:lnTo>
                    <a:pt x="1070" y="107297"/>
                  </a:lnTo>
                  <a:cubicBezTo>
                    <a:pt x="246" y="110265"/>
                    <a:pt x="246" y="110595"/>
                    <a:pt x="246" y="110925"/>
                  </a:cubicBezTo>
                  <a:cubicBezTo>
                    <a:pt x="246" y="113398"/>
                    <a:pt x="2223" y="116202"/>
                    <a:pt x="5849" y="116202"/>
                  </a:cubicBezTo>
                  <a:cubicBezTo>
                    <a:pt x="10299" y="116202"/>
                    <a:pt x="12441" y="112904"/>
                    <a:pt x="13430" y="109276"/>
                  </a:cubicBezTo>
                  <a:cubicBezTo>
                    <a:pt x="13759" y="108616"/>
                    <a:pt x="20846" y="79591"/>
                    <a:pt x="21505" y="77283"/>
                  </a:cubicBezTo>
                  <a:cubicBezTo>
                    <a:pt x="33206" y="78437"/>
                    <a:pt x="42599" y="82230"/>
                    <a:pt x="42599" y="90805"/>
                  </a:cubicBezTo>
                  <a:cubicBezTo>
                    <a:pt x="42599" y="91630"/>
                    <a:pt x="42599" y="92455"/>
                    <a:pt x="42269" y="94104"/>
                  </a:cubicBezTo>
                  <a:cubicBezTo>
                    <a:pt x="41610" y="96577"/>
                    <a:pt x="41610" y="97402"/>
                    <a:pt x="41610" y="99216"/>
                  </a:cubicBezTo>
                  <a:cubicBezTo>
                    <a:pt x="41610" y="110925"/>
                    <a:pt x="51169" y="116202"/>
                    <a:pt x="59079" y="116202"/>
                  </a:cubicBezTo>
                  <a:cubicBezTo>
                    <a:pt x="75064" y="116202"/>
                    <a:pt x="80008" y="91135"/>
                    <a:pt x="80008" y="90970"/>
                  </a:cubicBezTo>
                  <a:cubicBezTo>
                    <a:pt x="80008" y="88827"/>
                    <a:pt x="77866" y="88827"/>
                    <a:pt x="77372" y="88827"/>
                  </a:cubicBezTo>
                  <a:cubicBezTo>
                    <a:pt x="75064" y="88827"/>
                    <a:pt x="74900" y="89651"/>
                    <a:pt x="74076" y="92784"/>
                  </a:cubicBezTo>
                  <a:cubicBezTo>
                    <a:pt x="72098" y="99876"/>
                    <a:pt x="67648" y="111584"/>
                    <a:pt x="59573" y="111584"/>
                  </a:cubicBezTo>
                  <a:cubicBezTo>
                    <a:pt x="55124" y="111584"/>
                    <a:pt x="53805" y="107462"/>
                    <a:pt x="53805" y="103009"/>
                  </a:cubicBezTo>
                  <a:cubicBezTo>
                    <a:pt x="53805" y="100205"/>
                    <a:pt x="53805" y="99876"/>
                    <a:pt x="54794" y="95588"/>
                  </a:cubicBezTo>
                  <a:cubicBezTo>
                    <a:pt x="54959" y="95093"/>
                    <a:pt x="55618" y="92290"/>
                    <a:pt x="55618" y="90476"/>
                  </a:cubicBezTo>
                  <a:cubicBezTo>
                    <a:pt x="55618" y="75798"/>
                    <a:pt x="35842" y="73490"/>
                    <a:pt x="28921" y="72995"/>
                  </a:cubicBezTo>
                  <a:cubicBezTo>
                    <a:pt x="33700" y="70027"/>
                    <a:pt x="39797" y="64584"/>
                    <a:pt x="42599" y="62111"/>
                  </a:cubicBezTo>
                  <a:cubicBezTo>
                    <a:pt x="51004" y="54195"/>
                    <a:pt x="59244" y="46444"/>
                    <a:pt x="68472" y="46444"/>
                  </a:cubicBezTo>
                  <a:cubicBezTo>
                    <a:pt x="70450" y="46444"/>
                    <a:pt x="72592" y="46939"/>
                    <a:pt x="73911" y="48588"/>
                  </a:cubicBezTo>
                  <a:cubicBezTo>
                    <a:pt x="66824" y="49742"/>
                    <a:pt x="65341" y="55349"/>
                    <a:pt x="65341" y="57823"/>
                  </a:cubicBezTo>
                  <a:cubicBezTo>
                    <a:pt x="65341" y="61451"/>
                    <a:pt x="68143" y="63925"/>
                    <a:pt x="71933" y="63925"/>
                  </a:cubicBezTo>
                  <a:cubicBezTo>
                    <a:pt x="76383" y="63925"/>
                    <a:pt x="81327" y="60297"/>
                    <a:pt x="81327" y="53370"/>
                  </a:cubicBezTo>
                  <a:cubicBezTo>
                    <a:pt x="81327" y="47928"/>
                    <a:pt x="77372" y="41827"/>
                    <a:pt x="68637" y="41827"/>
                  </a:cubicBezTo>
                  <a:cubicBezTo>
                    <a:pt x="59244" y="41827"/>
                    <a:pt x="50674" y="48588"/>
                    <a:pt x="42269" y="56339"/>
                  </a:cubicBezTo>
                  <a:cubicBezTo>
                    <a:pt x="35348" y="62935"/>
                    <a:pt x="29910" y="68048"/>
                    <a:pt x="23153" y="70851"/>
                  </a:cubicBezTo>
                  <a:lnTo>
                    <a:pt x="39468" y="505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4" name="Freeform: Shape 93">
              <a:extLst>
                <a:ext uri="{FF2B5EF4-FFF2-40B4-BE49-F238E27FC236}">
                  <a16:creationId xmlns:a16="http://schemas.microsoft.com/office/drawing/2014/main" id="{5C663FF1-6C2A-906D-CA43-81228AB7343A}"/>
                </a:ext>
              </a:extLst>
            </p:cNvPr>
            <p:cNvSpPr/>
            <p:nvPr>
              <p:custDataLst>
                <p:tags r:id="rId111"/>
              </p:custDataLst>
            </p:nvPr>
          </p:nvSpPr>
          <p:spPr>
            <a:xfrm>
              <a:off x="6419397" y="4190175"/>
              <a:ext cx="52500" cy="235588"/>
            </a:xfrm>
            <a:custGeom>
              <a:avLst/>
              <a:gdLst>
                <a:gd name="connsiteX0" fmla="*/ 51574 w 52500"/>
                <a:gd name="connsiteY0" fmla="*/ 121902 h 235588"/>
                <a:gd name="connsiteX1" fmla="*/ 52751 w 52500"/>
                <a:gd name="connsiteY1" fmla="*/ 117897 h 235588"/>
                <a:gd name="connsiteX2" fmla="*/ 51574 w 52500"/>
                <a:gd name="connsiteY2" fmla="*/ 113892 h 235588"/>
                <a:gd name="connsiteX3" fmla="*/ 10374 w 52500"/>
                <a:gd name="connsiteY3" fmla="*/ 5521 h 235588"/>
                <a:gd name="connsiteX4" fmla="*/ 4959 w 52500"/>
                <a:gd name="connsiteY4" fmla="*/ 102 h 235588"/>
                <a:gd name="connsiteX5" fmla="*/ 251 w 52500"/>
                <a:gd name="connsiteY5" fmla="*/ 4814 h 235588"/>
                <a:gd name="connsiteX6" fmla="*/ 1428 w 52500"/>
                <a:gd name="connsiteY6" fmla="*/ 8584 h 235588"/>
                <a:gd name="connsiteX7" fmla="*/ 43098 w 52500"/>
                <a:gd name="connsiteY7" fmla="*/ 117897 h 235588"/>
                <a:gd name="connsiteX8" fmla="*/ 1428 w 52500"/>
                <a:gd name="connsiteY8" fmla="*/ 226739 h 235588"/>
                <a:gd name="connsiteX9" fmla="*/ 251 w 52500"/>
                <a:gd name="connsiteY9" fmla="*/ 230979 h 235588"/>
                <a:gd name="connsiteX10" fmla="*/ 4959 w 52500"/>
                <a:gd name="connsiteY10" fmla="*/ 235691 h 235588"/>
                <a:gd name="connsiteX11" fmla="*/ 9903 w 52500"/>
                <a:gd name="connsiteY11" fmla="*/ 230979 h 235588"/>
                <a:gd name="connsiteX12" fmla="*/ 51574 w 52500"/>
                <a:gd name="connsiteY12" fmla="*/ 121902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574" y="121902"/>
                  </a:moveTo>
                  <a:cubicBezTo>
                    <a:pt x="52751" y="119075"/>
                    <a:pt x="52751" y="118603"/>
                    <a:pt x="52751" y="117897"/>
                  </a:cubicBezTo>
                  <a:cubicBezTo>
                    <a:pt x="52751" y="117190"/>
                    <a:pt x="52751" y="116719"/>
                    <a:pt x="51574" y="113892"/>
                  </a:cubicBezTo>
                  <a:lnTo>
                    <a:pt x="10374" y="5521"/>
                  </a:lnTo>
                  <a:cubicBezTo>
                    <a:pt x="8962" y="1516"/>
                    <a:pt x="7549" y="102"/>
                    <a:pt x="4959" y="102"/>
                  </a:cubicBezTo>
                  <a:cubicBezTo>
                    <a:pt x="2370" y="102"/>
                    <a:pt x="251" y="2223"/>
                    <a:pt x="251" y="4814"/>
                  </a:cubicBezTo>
                  <a:cubicBezTo>
                    <a:pt x="251" y="5521"/>
                    <a:pt x="251" y="5992"/>
                    <a:pt x="1428" y="8584"/>
                  </a:cubicBezTo>
                  <a:lnTo>
                    <a:pt x="43098" y="117897"/>
                  </a:lnTo>
                  <a:lnTo>
                    <a:pt x="1428" y="226739"/>
                  </a:lnTo>
                  <a:cubicBezTo>
                    <a:pt x="251" y="229330"/>
                    <a:pt x="251" y="229801"/>
                    <a:pt x="251" y="230979"/>
                  </a:cubicBezTo>
                  <a:cubicBezTo>
                    <a:pt x="251" y="233571"/>
                    <a:pt x="2370" y="235691"/>
                    <a:pt x="4959" y="235691"/>
                  </a:cubicBezTo>
                  <a:cubicBezTo>
                    <a:pt x="8020" y="235691"/>
                    <a:pt x="8962" y="233335"/>
                    <a:pt x="9903" y="230979"/>
                  </a:cubicBezTo>
                  <a:lnTo>
                    <a:pt x="51574" y="12190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5" name="Freeform: Shape 94">
              <a:extLst>
                <a:ext uri="{FF2B5EF4-FFF2-40B4-BE49-F238E27FC236}">
                  <a16:creationId xmlns:a16="http://schemas.microsoft.com/office/drawing/2014/main" id="{28FBF27F-30E1-2BE8-BD07-8D7EEDC8C7CA}"/>
                </a:ext>
              </a:extLst>
            </p:cNvPr>
            <p:cNvSpPr/>
            <p:nvPr>
              <p:custDataLst>
                <p:tags r:id="rId112"/>
              </p:custDataLst>
            </p:nvPr>
          </p:nvSpPr>
          <p:spPr>
            <a:xfrm>
              <a:off x="6497179" y="4365641"/>
              <a:ext cx="86684" cy="71901"/>
            </a:xfrm>
            <a:custGeom>
              <a:avLst/>
              <a:gdLst>
                <a:gd name="connsiteX0" fmla="*/ 77710 w 86684"/>
                <a:gd name="connsiteY0" fmla="*/ 22368 h 71901"/>
                <a:gd name="connsiteX1" fmla="*/ 62879 w 86684"/>
                <a:gd name="connsiteY1" fmla="*/ 105 h 71901"/>
                <a:gd name="connsiteX2" fmla="*/ 46399 w 86684"/>
                <a:gd name="connsiteY2" fmla="*/ 8186 h 71901"/>
                <a:gd name="connsiteX3" fmla="*/ 33874 w 86684"/>
                <a:gd name="connsiteY3" fmla="*/ 105 h 71901"/>
                <a:gd name="connsiteX4" fmla="*/ 19866 w 86684"/>
                <a:gd name="connsiteY4" fmla="*/ 5547 h 71901"/>
                <a:gd name="connsiteX5" fmla="*/ 12615 w 86684"/>
                <a:gd name="connsiteY5" fmla="*/ 930 h 71901"/>
                <a:gd name="connsiteX6" fmla="*/ 7341 w 86684"/>
                <a:gd name="connsiteY6" fmla="*/ 930 h 71901"/>
                <a:gd name="connsiteX7" fmla="*/ 255 w 86684"/>
                <a:gd name="connsiteY7" fmla="*/ 6372 h 71901"/>
                <a:gd name="connsiteX8" fmla="*/ 9484 w 86684"/>
                <a:gd name="connsiteY8" fmla="*/ 11814 h 71901"/>
                <a:gd name="connsiteX9" fmla="*/ 9484 w 86684"/>
                <a:gd name="connsiteY9" fmla="*/ 61122 h 71901"/>
                <a:gd name="connsiteX10" fmla="*/ 255 w 86684"/>
                <a:gd name="connsiteY10" fmla="*/ 66564 h 71901"/>
                <a:gd name="connsiteX11" fmla="*/ 7341 w 86684"/>
                <a:gd name="connsiteY11" fmla="*/ 72007 h 71901"/>
                <a:gd name="connsiteX12" fmla="*/ 21844 w 86684"/>
                <a:gd name="connsiteY12" fmla="*/ 72007 h 71901"/>
                <a:gd name="connsiteX13" fmla="*/ 28930 w 86684"/>
                <a:gd name="connsiteY13" fmla="*/ 66564 h 71901"/>
                <a:gd name="connsiteX14" fmla="*/ 19701 w 86684"/>
                <a:gd name="connsiteY14" fmla="*/ 61122 h 71901"/>
                <a:gd name="connsiteX15" fmla="*/ 19701 w 86684"/>
                <a:gd name="connsiteY15" fmla="*/ 32263 h 71901"/>
                <a:gd name="connsiteX16" fmla="*/ 33380 w 86684"/>
                <a:gd name="connsiteY16" fmla="*/ 10989 h 71901"/>
                <a:gd name="connsiteX17" fmla="*/ 38488 w 86684"/>
                <a:gd name="connsiteY17" fmla="*/ 23193 h 71901"/>
                <a:gd name="connsiteX18" fmla="*/ 38488 w 86684"/>
                <a:gd name="connsiteY18" fmla="*/ 61122 h 71901"/>
                <a:gd name="connsiteX19" fmla="*/ 32061 w 86684"/>
                <a:gd name="connsiteY19" fmla="*/ 66564 h 71901"/>
                <a:gd name="connsiteX20" fmla="*/ 39148 w 86684"/>
                <a:gd name="connsiteY20" fmla="*/ 72007 h 71901"/>
                <a:gd name="connsiteX21" fmla="*/ 50848 w 86684"/>
                <a:gd name="connsiteY21" fmla="*/ 72007 h 71901"/>
                <a:gd name="connsiteX22" fmla="*/ 57935 w 86684"/>
                <a:gd name="connsiteY22" fmla="*/ 66564 h 71901"/>
                <a:gd name="connsiteX23" fmla="*/ 48706 w 86684"/>
                <a:gd name="connsiteY23" fmla="*/ 61122 h 71901"/>
                <a:gd name="connsiteX24" fmla="*/ 48706 w 86684"/>
                <a:gd name="connsiteY24" fmla="*/ 32263 h 71901"/>
                <a:gd name="connsiteX25" fmla="*/ 62384 w 86684"/>
                <a:gd name="connsiteY25" fmla="*/ 10989 h 71901"/>
                <a:gd name="connsiteX26" fmla="*/ 67493 w 86684"/>
                <a:gd name="connsiteY26" fmla="*/ 23193 h 71901"/>
                <a:gd name="connsiteX27" fmla="*/ 67493 w 86684"/>
                <a:gd name="connsiteY27" fmla="*/ 61122 h 71901"/>
                <a:gd name="connsiteX28" fmla="*/ 61066 w 86684"/>
                <a:gd name="connsiteY28" fmla="*/ 66564 h 71901"/>
                <a:gd name="connsiteX29" fmla="*/ 68152 w 86684"/>
                <a:gd name="connsiteY29" fmla="*/ 72007 h 71901"/>
                <a:gd name="connsiteX30" fmla="*/ 79853 w 86684"/>
                <a:gd name="connsiteY30" fmla="*/ 72007 h 71901"/>
                <a:gd name="connsiteX31" fmla="*/ 86939 w 86684"/>
                <a:gd name="connsiteY31" fmla="*/ 66564 h 71901"/>
                <a:gd name="connsiteX32" fmla="*/ 77710 w 86684"/>
                <a:gd name="connsiteY32" fmla="*/ 61122 h 71901"/>
                <a:gd name="connsiteX33" fmla="*/ 77710 w 86684"/>
                <a:gd name="connsiteY33" fmla="*/ 22368 h 7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684" h="71901">
                  <a:moveTo>
                    <a:pt x="77710" y="22368"/>
                  </a:moveTo>
                  <a:cubicBezTo>
                    <a:pt x="77710" y="18575"/>
                    <a:pt x="77710" y="105"/>
                    <a:pt x="62879" y="105"/>
                  </a:cubicBezTo>
                  <a:cubicBezTo>
                    <a:pt x="57440" y="105"/>
                    <a:pt x="50684" y="2579"/>
                    <a:pt x="46399" y="8186"/>
                  </a:cubicBezTo>
                  <a:cubicBezTo>
                    <a:pt x="43268" y="2249"/>
                    <a:pt x="38653" y="105"/>
                    <a:pt x="33874" y="105"/>
                  </a:cubicBezTo>
                  <a:cubicBezTo>
                    <a:pt x="30413" y="105"/>
                    <a:pt x="24975" y="1094"/>
                    <a:pt x="19866" y="5547"/>
                  </a:cubicBezTo>
                  <a:cubicBezTo>
                    <a:pt x="18877" y="930"/>
                    <a:pt x="15087" y="930"/>
                    <a:pt x="12615" y="930"/>
                  </a:cubicBezTo>
                  <a:lnTo>
                    <a:pt x="7341" y="930"/>
                  </a:lnTo>
                  <a:cubicBezTo>
                    <a:pt x="4870" y="930"/>
                    <a:pt x="255" y="930"/>
                    <a:pt x="255" y="6372"/>
                  </a:cubicBezTo>
                  <a:cubicBezTo>
                    <a:pt x="255" y="11814"/>
                    <a:pt x="4210" y="11814"/>
                    <a:pt x="9484" y="11814"/>
                  </a:cubicBezTo>
                  <a:lnTo>
                    <a:pt x="9484" y="61122"/>
                  </a:lnTo>
                  <a:cubicBezTo>
                    <a:pt x="4210" y="61122"/>
                    <a:pt x="255" y="61122"/>
                    <a:pt x="255" y="66564"/>
                  </a:cubicBezTo>
                  <a:cubicBezTo>
                    <a:pt x="255" y="72007"/>
                    <a:pt x="4870" y="72007"/>
                    <a:pt x="7341" y="72007"/>
                  </a:cubicBezTo>
                  <a:lnTo>
                    <a:pt x="21844" y="72007"/>
                  </a:lnTo>
                  <a:cubicBezTo>
                    <a:pt x="24316" y="72007"/>
                    <a:pt x="28930" y="72007"/>
                    <a:pt x="28930" y="66564"/>
                  </a:cubicBezTo>
                  <a:cubicBezTo>
                    <a:pt x="28930" y="61122"/>
                    <a:pt x="24975" y="61122"/>
                    <a:pt x="19701" y="61122"/>
                  </a:cubicBezTo>
                  <a:lnTo>
                    <a:pt x="19701" y="32263"/>
                  </a:lnTo>
                  <a:cubicBezTo>
                    <a:pt x="19701" y="18575"/>
                    <a:pt x="26788" y="10989"/>
                    <a:pt x="33380" y="10989"/>
                  </a:cubicBezTo>
                  <a:cubicBezTo>
                    <a:pt x="36840" y="10989"/>
                    <a:pt x="38488" y="14782"/>
                    <a:pt x="38488" y="23193"/>
                  </a:cubicBezTo>
                  <a:lnTo>
                    <a:pt x="38488" y="61122"/>
                  </a:lnTo>
                  <a:cubicBezTo>
                    <a:pt x="36840" y="61122"/>
                    <a:pt x="32061" y="61122"/>
                    <a:pt x="32061" y="66564"/>
                  </a:cubicBezTo>
                  <a:cubicBezTo>
                    <a:pt x="32061" y="72007"/>
                    <a:pt x="36676" y="72007"/>
                    <a:pt x="39148" y="72007"/>
                  </a:cubicBezTo>
                  <a:lnTo>
                    <a:pt x="50848" y="72007"/>
                  </a:lnTo>
                  <a:cubicBezTo>
                    <a:pt x="53320" y="72007"/>
                    <a:pt x="57935" y="72007"/>
                    <a:pt x="57935" y="66564"/>
                  </a:cubicBezTo>
                  <a:cubicBezTo>
                    <a:pt x="57935" y="61122"/>
                    <a:pt x="53979" y="61122"/>
                    <a:pt x="48706" y="61122"/>
                  </a:cubicBezTo>
                  <a:lnTo>
                    <a:pt x="48706" y="32263"/>
                  </a:lnTo>
                  <a:cubicBezTo>
                    <a:pt x="48706" y="18575"/>
                    <a:pt x="55792" y="10989"/>
                    <a:pt x="62384" y="10989"/>
                  </a:cubicBezTo>
                  <a:cubicBezTo>
                    <a:pt x="65845" y="10989"/>
                    <a:pt x="67493" y="14782"/>
                    <a:pt x="67493" y="23193"/>
                  </a:cubicBezTo>
                  <a:lnTo>
                    <a:pt x="67493" y="61122"/>
                  </a:lnTo>
                  <a:cubicBezTo>
                    <a:pt x="65845" y="61122"/>
                    <a:pt x="61066" y="61122"/>
                    <a:pt x="61066" y="66564"/>
                  </a:cubicBezTo>
                  <a:cubicBezTo>
                    <a:pt x="61066" y="72007"/>
                    <a:pt x="65680" y="72007"/>
                    <a:pt x="68152" y="72007"/>
                  </a:cubicBezTo>
                  <a:lnTo>
                    <a:pt x="79853" y="72007"/>
                  </a:lnTo>
                  <a:cubicBezTo>
                    <a:pt x="82325" y="72007"/>
                    <a:pt x="86939" y="72007"/>
                    <a:pt x="86939" y="66564"/>
                  </a:cubicBezTo>
                  <a:cubicBezTo>
                    <a:pt x="86939" y="61122"/>
                    <a:pt x="82984" y="61122"/>
                    <a:pt x="77710" y="61122"/>
                  </a:cubicBezTo>
                  <a:lnTo>
                    <a:pt x="77710" y="2236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6" name="Freeform: Shape 95">
              <a:extLst>
                <a:ext uri="{FF2B5EF4-FFF2-40B4-BE49-F238E27FC236}">
                  <a16:creationId xmlns:a16="http://schemas.microsoft.com/office/drawing/2014/main" id="{BC07C935-9BDF-5CF2-8B2E-140ECDBCBE91}"/>
                </a:ext>
              </a:extLst>
            </p:cNvPr>
            <p:cNvSpPr/>
            <p:nvPr>
              <p:custDataLst>
                <p:tags r:id="rId113"/>
              </p:custDataLst>
            </p:nvPr>
          </p:nvSpPr>
          <p:spPr>
            <a:xfrm>
              <a:off x="6664578" y="4190175"/>
              <a:ext cx="9417" cy="235588"/>
            </a:xfrm>
            <a:custGeom>
              <a:avLst/>
              <a:gdLst>
                <a:gd name="connsiteX0" fmla="*/ 9678 w 9417"/>
                <a:gd name="connsiteY0" fmla="*/ 8584 h 235588"/>
                <a:gd name="connsiteX1" fmla="*/ 4969 w 9417"/>
                <a:gd name="connsiteY1" fmla="*/ 102 h 235588"/>
                <a:gd name="connsiteX2" fmla="*/ 260 w 9417"/>
                <a:gd name="connsiteY2" fmla="*/ 8584 h 235588"/>
                <a:gd name="connsiteX3" fmla="*/ 260 w 9417"/>
                <a:gd name="connsiteY3" fmla="*/ 227210 h 235588"/>
                <a:gd name="connsiteX4" fmla="*/ 4969 w 9417"/>
                <a:gd name="connsiteY4" fmla="*/ 235691 h 235588"/>
                <a:gd name="connsiteX5" fmla="*/ 9678 w 9417"/>
                <a:gd name="connsiteY5" fmla="*/ 227210 h 235588"/>
                <a:gd name="connsiteX6" fmla="*/ 9678 w 9417"/>
                <a:gd name="connsiteY6" fmla="*/ 8584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678" y="8584"/>
                  </a:moveTo>
                  <a:cubicBezTo>
                    <a:pt x="9678" y="4343"/>
                    <a:pt x="9678" y="102"/>
                    <a:pt x="4969" y="102"/>
                  </a:cubicBezTo>
                  <a:cubicBezTo>
                    <a:pt x="260" y="102"/>
                    <a:pt x="260" y="4343"/>
                    <a:pt x="260" y="8584"/>
                  </a:cubicBezTo>
                  <a:lnTo>
                    <a:pt x="260" y="227210"/>
                  </a:lnTo>
                  <a:cubicBezTo>
                    <a:pt x="260" y="231450"/>
                    <a:pt x="260" y="235691"/>
                    <a:pt x="4969" y="235691"/>
                  </a:cubicBezTo>
                  <a:cubicBezTo>
                    <a:pt x="9678" y="235691"/>
                    <a:pt x="9678" y="231450"/>
                    <a:pt x="9678" y="227210"/>
                  </a:cubicBezTo>
                  <a:lnTo>
                    <a:pt x="9678" y="85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7" name="Freeform: Shape 96">
              <a:extLst>
                <a:ext uri="{FF2B5EF4-FFF2-40B4-BE49-F238E27FC236}">
                  <a16:creationId xmlns:a16="http://schemas.microsoft.com/office/drawing/2014/main" id="{0CD4F517-044B-116A-F72E-9452CBB691FC}"/>
                </a:ext>
              </a:extLst>
            </p:cNvPr>
            <p:cNvSpPr/>
            <p:nvPr>
              <p:custDataLst>
                <p:tags r:id="rId114"/>
              </p:custDataLst>
            </p:nvPr>
          </p:nvSpPr>
          <p:spPr>
            <a:xfrm>
              <a:off x="6713494" y="4203368"/>
              <a:ext cx="123363" cy="211794"/>
            </a:xfrm>
            <a:custGeom>
              <a:avLst/>
              <a:gdLst>
                <a:gd name="connsiteX0" fmla="*/ 91609 w 123363"/>
                <a:gd name="connsiteY0" fmla="*/ 5756 h 211794"/>
                <a:gd name="connsiteX1" fmla="*/ 92315 w 123363"/>
                <a:gd name="connsiteY1" fmla="*/ 2458 h 211794"/>
                <a:gd name="connsiteX2" fmla="*/ 89490 w 123363"/>
                <a:gd name="connsiteY2" fmla="*/ 102 h 211794"/>
                <a:gd name="connsiteX3" fmla="*/ 85959 w 123363"/>
                <a:gd name="connsiteY3" fmla="*/ 4814 h 211794"/>
                <a:gd name="connsiteX4" fmla="*/ 72304 w 123363"/>
                <a:gd name="connsiteY4" fmla="*/ 59235 h 211794"/>
                <a:gd name="connsiteX5" fmla="*/ 263 w 123363"/>
                <a:gd name="connsiteY5" fmla="*/ 123786 h 211794"/>
                <a:gd name="connsiteX6" fmla="*/ 45465 w 123363"/>
                <a:gd name="connsiteY6" fmla="*/ 166428 h 211794"/>
                <a:gd name="connsiteX7" fmla="*/ 40050 w 123363"/>
                <a:gd name="connsiteY7" fmla="*/ 188573 h 211794"/>
                <a:gd name="connsiteX8" fmla="*/ 34871 w 123363"/>
                <a:gd name="connsiteY8" fmla="*/ 209305 h 211794"/>
                <a:gd name="connsiteX9" fmla="*/ 37696 w 123363"/>
                <a:gd name="connsiteY9" fmla="*/ 211896 h 211794"/>
                <a:gd name="connsiteX10" fmla="*/ 40050 w 123363"/>
                <a:gd name="connsiteY10" fmla="*/ 210954 h 211794"/>
                <a:gd name="connsiteX11" fmla="*/ 42640 w 123363"/>
                <a:gd name="connsiteY11" fmla="*/ 201531 h 211794"/>
                <a:gd name="connsiteX12" fmla="*/ 51586 w 123363"/>
                <a:gd name="connsiteY12" fmla="*/ 166428 h 211794"/>
                <a:gd name="connsiteX13" fmla="*/ 123627 w 123363"/>
                <a:gd name="connsiteY13" fmla="*/ 101877 h 211794"/>
                <a:gd name="connsiteX14" fmla="*/ 78425 w 123363"/>
                <a:gd name="connsiteY14" fmla="*/ 59235 h 211794"/>
                <a:gd name="connsiteX15" fmla="*/ 91609 w 123363"/>
                <a:gd name="connsiteY15" fmla="*/ 5756 h 211794"/>
                <a:gd name="connsiteX16" fmla="*/ 46642 w 123363"/>
                <a:gd name="connsiteY16" fmla="*/ 161245 h 211794"/>
                <a:gd name="connsiteX17" fmla="*/ 15566 w 123363"/>
                <a:gd name="connsiteY17" fmla="*/ 128734 h 211794"/>
                <a:gd name="connsiteX18" fmla="*/ 70891 w 123363"/>
                <a:gd name="connsiteY18" fmla="*/ 64418 h 211794"/>
                <a:gd name="connsiteX19" fmla="*/ 46642 w 123363"/>
                <a:gd name="connsiteY19" fmla="*/ 161245 h 211794"/>
                <a:gd name="connsiteX20" fmla="*/ 77012 w 123363"/>
                <a:gd name="connsiteY20" fmla="*/ 64418 h 211794"/>
                <a:gd name="connsiteX21" fmla="*/ 108324 w 123363"/>
                <a:gd name="connsiteY21" fmla="*/ 96929 h 211794"/>
                <a:gd name="connsiteX22" fmla="*/ 52763 w 123363"/>
                <a:gd name="connsiteY22" fmla="*/ 161245 h 211794"/>
                <a:gd name="connsiteX23" fmla="*/ 77012 w 123363"/>
                <a:gd name="connsiteY23" fmla="*/ 64418 h 2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363" h="211794">
                  <a:moveTo>
                    <a:pt x="91609" y="5756"/>
                  </a:moveTo>
                  <a:cubicBezTo>
                    <a:pt x="91609" y="5285"/>
                    <a:pt x="92315" y="2694"/>
                    <a:pt x="92315" y="2458"/>
                  </a:cubicBezTo>
                  <a:cubicBezTo>
                    <a:pt x="92315" y="2223"/>
                    <a:pt x="92315" y="102"/>
                    <a:pt x="89490" y="102"/>
                  </a:cubicBezTo>
                  <a:cubicBezTo>
                    <a:pt x="87136" y="102"/>
                    <a:pt x="86900" y="809"/>
                    <a:pt x="85959" y="4814"/>
                  </a:cubicBezTo>
                  <a:lnTo>
                    <a:pt x="72304" y="59235"/>
                  </a:lnTo>
                  <a:cubicBezTo>
                    <a:pt x="34871" y="60413"/>
                    <a:pt x="263" y="91746"/>
                    <a:pt x="263" y="123786"/>
                  </a:cubicBezTo>
                  <a:cubicBezTo>
                    <a:pt x="263" y="146167"/>
                    <a:pt x="16743" y="164779"/>
                    <a:pt x="45465" y="166428"/>
                  </a:cubicBezTo>
                  <a:cubicBezTo>
                    <a:pt x="43582" y="173731"/>
                    <a:pt x="41934" y="181270"/>
                    <a:pt x="40050" y="188573"/>
                  </a:cubicBezTo>
                  <a:cubicBezTo>
                    <a:pt x="37225" y="199646"/>
                    <a:pt x="34871" y="208598"/>
                    <a:pt x="34871" y="209305"/>
                  </a:cubicBezTo>
                  <a:cubicBezTo>
                    <a:pt x="34871" y="211661"/>
                    <a:pt x="36519" y="211896"/>
                    <a:pt x="37696" y="211896"/>
                  </a:cubicBezTo>
                  <a:cubicBezTo>
                    <a:pt x="38873" y="211896"/>
                    <a:pt x="39344" y="211661"/>
                    <a:pt x="40050" y="210954"/>
                  </a:cubicBezTo>
                  <a:cubicBezTo>
                    <a:pt x="40521" y="210483"/>
                    <a:pt x="41934" y="204829"/>
                    <a:pt x="42640" y="201531"/>
                  </a:cubicBezTo>
                  <a:lnTo>
                    <a:pt x="51586" y="166428"/>
                  </a:lnTo>
                  <a:cubicBezTo>
                    <a:pt x="89490" y="165250"/>
                    <a:pt x="123627" y="133445"/>
                    <a:pt x="123627" y="101877"/>
                  </a:cubicBezTo>
                  <a:cubicBezTo>
                    <a:pt x="123627" y="83265"/>
                    <a:pt x="111149" y="61591"/>
                    <a:pt x="78425" y="59235"/>
                  </a:cubicBezTo>
                  <a:lnTo>
                    <a:pt x="91609" y="5756"/>
                  </a:lnTo>
                  <a:close/>
                  <a:moveTo>
                    <a:pt x="46642" y="161245"/>
                  </a:moveTo>
                  <a:cubicBezTo>
                    <a:pt x="32517" y="160538"/>
                    <a:pt x="15566" y="152293"/>
                    <a:pt x="15566" y="128734"/>
                  </a:cubicBezTo>
                  <a:cubicBezTo>
                    <a:pt x="15566" y="100463"/>
                    <a:pt x="35813" y="67481"/>
                    <a:pt x="70891" y="64418"/>
                  </a:cubicBezTo>
                  <a:lnTo>
                    <a:pt x="46642" y="161245"/>
                  </a:lnTo>
                  <a:close/>
                  <a:moveTo>
                    <a:pt x="77012" y="64418"/>
                  </a:moveTo>
                  <a:cubicBezTo>
                    <a:pt x="94905" y="65360"/>
                    <a:pt x="108324" y="76197"/>
                    <a:pt x="108324" y="96929"/>
                  </a:cubicBezTo>
                  <a:cubicBezTo>
                    <a:pt x="108324" y="124729"/>
                    <a:pt x="88077" y="158418"/>
                    <a:pt x="52763" y="161245"/>
                  </a:cubicBezTo>
                  <a:lnTo>
                    <a:pt x="77012" y="6441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8" name="Freeform: Shape 97">
              <a:extLst>
                <a:ext uri="{FF2B5EF4-FFF2-40B4-BE49-F238E27FC236}">
                  <a16:creationId xmlns:a16="http://schemas.microsoft.com/office/drawing/2014/main" id="{7522E043-843E-1A54-5E86-2B2011904379}"/>
                </a:ext>
              </a:extLst>
            </p:cNvPr>
            <p:cNvSpPr/>
            <p:nvPr>
              <p:custDataLst>
                <p:tags r:id="rId115"/>
              </p:custDataLst>
            </p:nvPr>
          </p:nvSpPr>
          <p:spPr>
            <a:xfrm>
              <a:off x="6842069" y="4329478"/>
              <a:ext cx="91957" cy="104719"/>
            </a:xfrm>
            <a:custGeom>
              <a:avLst/>
              <a:gdLst>
                <a:gd name="connsiteX0" fmla="*/ 12794 w 91957"/>
                <a:gd name="connsiteY0" fmla="*/ 92949 h 104719"/>
                <a:gd name="connsiteX1" fmla="*/ 4719 w 91957"/>
                <a:gd name="connsiteY1" fmla="*/ 98886 h 104719"/>
                <a:gd name="connsiteX2" fmla="*/ 269 w 91957"/>
                <a:gd name="connsiteY2" fmla="*/ 102349 h 104719"/>
                <a:gd name="connsiteX3" fmla="*/ 2576 w 91957"/>
                <a:gd name="connsiteY3" fmla="*/ 104823 h 104719"/>
                <a:gd name="connsiteX4" fmla="*/ 16749 w 91957"/>
                <a:gd name="connsiteY4" fmla="*/ 104163 h 104719"/>
                <a:gd name="connsiteX5" fmla="*/ 34053 w 91957"/>
                <a:gd name="connsiteY5" fmla="*/ 104823 h 104719"/>
                <a:gd name="connsiteX6" fmla="*/ 37349 w 91957"/>
                <a:gd name="connsiteY6" fmla="*/ 101195 h 104719"/>
                <a:gd name="connsiteX7" fmla="*/ 33064 w 91957"/>
                <a:gd name="connsiteY7" fmla="*/ 98886 h 104719"/>
                <a:gd name="connsiteX8" fmla="*/ 24989 w 91957"/>
                <a:gd name="connsiteY8" fmla="*/ 96907 h 104719"/>
                <a:gd name="connsiteX9" fmla="*/ 26802 w 91957"/>
                <a:gd name="connsiteY9" fmla="*/ 89321 h 104719"/>
                <a:gd name="connsiteX10" fmla="*/ 32899 w 91957"/>
                <a:gd name="connsiteY10" fmla="*/ 64749 h 104719"/>
                <a:gd name="connsiteX11" fmla="*/ 49874 w 91957"/>
                <a:gd name="connsiteY11" fmla="*/ 74479 h 104719"/>
                <a:gd name="connsiteX12" fmla="*/ 92227 w 91957"/>
                <a:gd name="connsiteY12" fmla="*/ 27644 h 104719"/>
                <a:gd name="connsiteX13" fmla="*/ 67507 w 91957"/>
                <a:gd name="connsiteY13" fmla="*/ 104 h 104719"/>
                <a:gd name="connsiteX14" fmla="*/ 44106 w 91957"/>
                <a:gd name="connsiteY14" fmla="*/ 11648 h 104719"/>
                <a:gd name="connsiteX15" fmla="*/ 27131 w 91957"/>
                <a:gd name="connsiteY15" fmla="*/ 104 h 104719"/>
                <a:gd name="connsiteX16" fmla="*/ 14112 w 91957"/>
                <a:gd name="connsiteY16" fmla="*/ 8844 h 104719"/>
                <a:gd name="connsiteX17" fmla="*/ 8180 w 91957"/>
                <a:gd name="connsiteY17" fmla="*/ 25335 h 104719"/>
                <a:gd name="connsiteX18" fmla="*/ 10981 w 91957"/>
                <a:gd name="connsiteY18" fmla="*/ 27479 h 104719"/>
                <a:gd name="connsiteX19" fmla="*/ 14607 w 91957"/>
                <a:gd name="connsiteY19" fmla="*/ 22532 h 104719"/>
                <a:gd name="connsiteX20" fmla="*/ 26637 w 91957"/>
                <a:gd name="connsiteY20" fmla="*/ 4721 h 104719"/>
                <a:gd name="connsiteX21" fmla="*/ 32075 w 91957"/>
                <a:gd name="connsiteY21" fmla="*/ 12802 h 104719"/>
                <a:gd name="connsiteX22" fmla="*/ 31581 w 91957"/>
                <a:gd name="connsiteY22" fmla="*/ 17749 h 104719"/>
                <a:gd name="connsiteX23" fmla="*/ 12794 w 91957"/>
                <a:gd name="connsiteY23" fmla="*/ 92949 h 104719"/>
                <a:gd name="connsiteX24" fmla="*/ 43941 w 91957"/>
                <a:gd name="connsiteY24" fmla="*/ 19893 h 104719"/>
                <a:gd name="connsiteX25" fmla="*/ 67013 w 91957"/>
                <a:gd name="connsiteY25" fmla="*/ 4721 h 104719"/>
                <a:gd name="connsiteX26" fmla="*/ 79043 w 91957"/>
                <a:gd name="connsiteY26" fmla="*/ 20718 h 104719"/>
                <a:gd name="connsiteX27" fmla="*/ 70473 w 91957"/>
                <a:gd name="connsiteY27" fmla="*/ 53865 h 104719"/>
                <a:gd name="connsiteX28" fmla="*/ 49874 w 91957"/>
                <a:gd name="connsiteY28" fmla="*/ 69862 h 104719"/>
                <a:gd name="connsiteX29" fmla="*/ 35206 w 91957"/>
                <a:gd name="connsiteY29" fmla="*/ 55514 h 104719"/>
                <a:gd name="connsiteX30" fmla="*/ 35701 w 91957"/>
                <a:gd name="connsiteY30" fmla="*/ 53041 h 104719"/>
                <a:gd name="connsiteX31" fmla="*/ 43941 w 91957"/>
                <a:gd name="connsiteY31" fmla="*/ 19893 h 10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57" h="104719">
                  <a:moveTo>
                    <a:pt x="12794" y="92949"/>
                  </a:moveTo>
                  <a:cubicBezTo>
                    <a:pt x="11640" y="97567"/>
                    <a:pt x="11311" y="98886"/>
                    <a:pt x="4719" y="98886"/>
                  </a:cubicBezTo>
                  <a:cubicBezTo>
                    <a:pt x="2576" y="98886"/>
                    <a:pt x="269" y="98886"/>
                    <a:pt x="269" y="102349"/>
                  </a:cubicBezTo>
                  <a:cubicBezTo>
                    <a:pt x="269" y="104163"/>
                    <a:pt x="1752" y="104823"/>
                    <a:pt x="2576" y="104823"/>
                  </a:cubicBezTo>
                  <a:cubicBezTo>
                    <a:pt x="6861" y="104823"/>
                    <a:pt x="12299" y="104163"/>
                    <a:pt x="16749" y="104163"/>
                  </a:cubicBezTo>
                  <a:cubicBezTo>
                    <a:pt x="22352" y="104163"/>
                    <a:pt x="28615" y="104823"/>
                    <a:pt x="34053" y="104823"/>
                  </a:cubicBezTo>
                  <a:cubicBezTo>
                    <a:pt x="35536" y="104823"/>
                    <a:pt x="37349" y="104328"/>
                    <a:pt x="37349" y="101195"/>
                  </a:cubicBezTo>
                  <a:cubicBezTo>
                    <a:pt x="37349" y="98886"/>
                    <a:pt x="35042" y="98886"/>
                    <a:pt x="33064" y="98886"/>
                  </a:cubicBezTo>
                  <a:cubicBezTo>
                    <a:pt x="29439" y="98886"/>
                    <a:pt x="24989" y="98886"/>
                    <a:pt x="24989" y="96907"/>
                  </a:cubicBezTo>
                  <a:cubicBezTo>
                    <a:pt x="24989" y="96083"/>
                    <a:pt x="26143" y="91795"/>
                    <a:pt x="26802" y="89321"/>
                  </a:cubicBezTo>
                  <a:cubicBezTo>
                    <a:pt x="28779" y="80581"/>
                    <a:pt x="31087" y="71676"/>
                    <a:pt x="32899" y="64749"/>
                  </a:cubicBezTo>
                  <a:cubicBezTo>
                    <a:pt x="34877" y="68048"/>
                    <a:pt x="39986" y="74479"/>
                    <a:pt x="49874" y="74479"/>
                  </a:cubicBezTo>
                  <a:cubicBezTo>
                    <a:pt x="69979" y="74479"/>
                    <a:pt x="92227" y="52216"/>
                    <a:pt x="92227" y="27644"/>
                  </a:cubicBezTo>
                  <a:cubicBezTo>
                    <a:pt x="92227" y="8349"/>
                    <a:pt x="78878" y="104"/>
                    <a:pt x="67507" y="104"/>
                  </a:cubicBezTo>
                  <a:cubicBezTo>
                    <a:pt x="57290" y="104"/>
                    <a:pt x="48555" y="7030"/>
                    <a:pt x="44106" y="11648"/>
                  </a:cubicBezTo>
                  <a:cubicBezTo>
                    <a:pt x="41304" y="2248"/>
                    <a:pt x="32075" y="104"/>
                    <a:pt x="27131" y="104"/>
                  </a:cubicBezTo>
                  <a:cubicBezTo>
                    <a:pt x="20704" y="104"/>
                    <a:pt x="16749" y="4392"/>
                    <a:pt x="14112" y="8844"/>
                  </a:cubicBezTo>
                  <a:cubicBezTo>
                    <a:pt x="10816" y="14451"/>
                    <a:pt x="8180" y="24346"/>
                    <a:pt x="8180" y="25335"/>
                  </a:cubicBezTo>
                  <a:cubicBezTo>
                    <a:pt x="8180" y="27479"/>
                    <a:pt x="10487" y="27479"/>
                    <a:pt x="10981" y="27479"/>
                  </a:cubicBezTo>
                  <a:cubicBezTo>
                    <a:pt x="13288" y="27479"/>
                    <a:pt x="13453" y="26985"/>
                    <a:pt x="14607" y="22532"/>
                  </a:cubicBezTo>
                  <a:cubicBezTo>
                    <a:pt x="17079" y="12967"/>
                    <a:pt x="20210" y="4721"/>
                    <a:pt x="26637" y="4721"/>
                  </a:cubicBezTo>
                  <a:cubicBezTo>
                    <a:pt x="30922" y="4721"/>
                    <a:pt x="32075" y="8349"/>
                    <a:pt x="32075" y="12802"/>
                  </a:cubicBezTo>
                  <a:cubicBezTo>
                    <a:pt x="32075" y="14616"/>
                    <a:pt x="31746" y="16760"/>
                    <a:pt x="31581" y="17749"/>
                  </a:cubicBezTo>
                  <a:lnTo>
                    <a:pt x="12794" y="92949"/>
                  </a:lnTo>
                  <a:close/>
                  <a:moveTo>
                    <a:pt x="43941" y="19893"/>
                  </a:moveTo>
                  <a:cubicBezTo>
                    <a:pt x="53499" y="7195"/>
                    <a:pt x="61739" y="4721"/>
                    <a:pt x="67013" y="4721"/>
                  </a:cubicBezTo>
                  <a:cubicBezTo>
                    <a:pt x="73440" y="4721"/>
                    <a:pt x="79043" y="9504"/>
                    <a:pt x="79043" y="20718"/>
                  </a:cubicBezTo>
                  <a:cubicBezTo>
                    <a:pt x="79043" y="27479"/>
                    <a:pt x="75417" y="44300"/>
                    <a:pt x="70473" y="53865"/>
                  </a:cubicBezTo>
                  <a:cubicBezTo>
                    <a:pt x="66353" y="61946"/>
                    <a:pt x="58278" y="69862"/>
                    <a:pt x="49874" y="69862"/>
                  </a:cubicBezTo>
                  <a:cubicBezTo>
                    <a:pt x="38173" y="69862"/>
                    <a:pt x="35206" y="57163"/>
                    <a:pt x="35206" y="55514"/>
                  </a:cubicBezTo>
                  <a:cubicBezTo>
                    <a:pt x="35206" y="54855"/>
                    <a:pt x="35536" y="53700"/>
                    <a:pt x="35701" y="53041"/>
                  </a:cubicBezTo>
                  <a:lnTo>
                    <a:pt x="43941" y="1989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9" name="Freeform: Shape 98">
              <a:extLst>
                <a:ext uri="{FF2B5EF4-FFF2-40B4-BE49-F238E27FC236}">
                  <a16:creationId xmlns:a16="http://schemas.microsoft.com/office/drawing/2014/main" id="{09610687-DB76-C8ED-36B1-B1D98096E0B5}"/>
                </a:ext>
              </a:extLst>
            </p:cNvPr>
            <p:cNvSpPr/>
            <p:nvPr>
              <p:custDataLst>
                <p:tags r:id="rId116"/>
              </p:custDataLst>
            </p:nvPr>
          </p:nvSpPr>
          <p:spPr>
            <a:xfrm>
              <a:off x="6953881" y="4345530"/>
              <a:ext cx="64036" cy="82968"/>
            </a:xfrm>
            <a:custGeom>
              <a:avLst/>
              <a:gdLst>
                <a:gd name="connsiteX0" fmla="*/ 28995 w 64036"/>
                <a:gd name="connsiteY0" fmla="*/ 4505 h 82968"/>
                <a:gd name="connsiteX1" fmla="*/ 29466 w 64036"/>
                <a:gd name="connsiteY1" fmla="*/ 2031 h 82968"/>
                <a:gd name="connsiteX2" fmla="*/ 25817 w 64036"/>
                <a:gd name="connsiteY2" fmla="*/ 146 h 82968"/>
                <a:gd name="connsiteX3" fmla="*/ 11338 w 64036"/>
                <a:gd name="connsiteY3" fmla="*/ 1207 h 82968"/>
                <a:gd name="connsiteX4" fmla="*/ 8513 w 64036"/>
                <a:gd name="connsiteY4" fmla="*/ 1913 h 82968"/>
                <a:gd name="connsiteX5" fmla="*/ 7689 w 64036"/>
                <a:gd name="connsiteY5" fmla="*/ 4623 h 82968"/>
                <a:gd name="connsiteX6" fmla="*/ 11221 w 64036"/>
                <a:gd name="connsiteY6" fmla="*/ 6625 h 82968"/>
                <a:gd name="connsiteX7" fmla="*/ 15223 w 64036"/>
                <a:gd name="connsiteY7" fmla="*/ 6861 h 82968"/>
                <a:gd name="connsiteX8" fmla="*/ 17577 w 64036"/>
                <a:gd name="connsiteY8" fmla="*/ 8392 h 82968"/>
                <a:gd name="connsiteX9" fmla="*/ 16989 w 64036"/>
                <a:gd name="connsiteY9" fmla="*/ 11101 h 82968"/>
                <a:gd name="connsiteX10" fmla="*/ 744 w 64036"/>
                <a:gd name="connsiteY10" fmla="*/ 76124 h 82968"/>
                <a:gd name="connsiteX11" fmla="*/ 273 w 64036"/>
                <a:gd name="connsiteY11" fmla="*/ 78833 h 82968"/>
                <a:gd name="connsiteX12" fmla="*/ 4746 w 64036"/>
                <a:gd name="connsiteY12" fmla="*/ 83074 h 82968"/>
                <a:gd name="connsiteX13" fmla="*/ 10867 w 64036"/>
                <a:gd name="connsiteY13" fmla="*/ 77066 h 82968"/>
                <a:gd name="connsiteX14" fmla="*/ 16165 w 64036"/>
                <a:gd name="connsiteY14" fmla="*/ 55392 h 82968"/>
                <a:gd name="connsiteX15" fmla="*/ 33939 w 64036"/>
                <a:gd name="connsiteY15" fmla="*/ 64698 h 82968"/>
                <a:gd name="connsiteX16" fmla="*/ 33586 w 64036"/>
                <a:gd name="connsiteY16" fmla="*/ 67407 h 82968"/>
                <a:gd name="connsiteX17" fmla="*/ 33233 w 64036"/>
                <a:gd name="connsiteY17" fmla="*/ 70470 h 82968"/>
                <a:gd name="connsiteX18" fmla="*/ 47594 w 64036"/>
                <a:gd name="connsiteY18" fmla="*/ 83074 h 82968"/>
                <a:gd name="connsiteX19" fmla="*/ 64309 w 64036"/>
                <a:gd name="connsiteY19" fmla="*/ 64815 h 82968"/>
                <a:gd name="connsiteX20" fmla="*/ 61837 w 64036"/>
                <a:gd name="connsiteY20" fmla="*/ 63166 h 82968"/>
                <a:gd name="connsiteX21" fmla="*/ 59012 w 64036"/>
                <a:gd name="connsiteY21" fmla="*/ 65876 h 82968"/>
                <a:gd name="connsiteX22" fmla="*/ 48065 w 64036"/>
                <a:gd name="connsiteY22" fmla="*/ 79069 h 82968"/>
                <a:gd name="connsiteX23" fmla="*/ 43121 w 64036"/>
                <a:gd name="connsiteY23" fmla="*/ 72119 h 82968"/>
                <a:gd name="connsiteX24" fmla="*/ 43592 w 64036"/>
                <a:gd name="connsiteY24" fmla="*/ 68349 h 82968"/>
                <a:gd name="connsiteX25" fmla="*/ 44180 w 64036"/>
                <a:gd name="connsiteY25" fmla="*/ 64344 h 82968"/>
                <a:gd name="connsiteX26" fmla="*/ 23463 w 64036"/>
                <a:gd name="connsiteY26" fmla="*/ 51623 h 82968"/>
                <a:gd name="connsiteX27" fmla="*/ 33586 w 64036"/>
                <a:gd name="connsiteY27" fmla="*/ 44084 h 82968"/>
                <a:gd name="connsiteX28" fmla="*/ 53480 w 64036"/>
                <a:gd name="connsiteY28" fmla="*/ 33718 h 82968"/>
                <a:gd name="connsiteX29" fmla="*/ 57600 w 64036"/>
                <a:gd name="connsiteY29" fmla="*/ 35131 h 82968"/>
                <a:gd name="connsiteX30" fmla="*/ 56658 w 64036"/>
                <a:gd name="connsiteY30" fmla="*/ 35485 h 82968"/>
                <a:gd name="connsiteX31" fmla="*/ 51243 w 64036"/>
                <a:gd name="connsiteY31" fmla="*/ 42552 h 82968"/>
                <a:gd name="connsiteX32" fmla="*/ 56540 w 64036"/>
                <a:gd name="connsiteY32" fmla="*/ 47382 h 82968"/>
                <a:gd name="connsiteX33" fmla="*/ 63838 w 64036"/>
                <a:gd name="connsiteY33" fmla="*/ 39019 h 82968"/>
                <a:gd name="connsiteX34" fmla="*/ 53715 w 64036"/>
                <a:gd name="connsiteY34" fmla="*/ 29713 h 82968"/>
                <a:gd name="connsiteX35" fmla="*/ 30290 w 64036"/>
                <a:gd name="connsiteY35" fmla="*/ 42081 h 82968"/>
                <a:gd name="connsiteX36" fmla="*/ 17577 w 64036"/>
                <a:gd name="connsiteY36" fmla="*/ 50209 h 82968"/>
                <a:gd name="connsiteX37" fmla="*/ 28995 w 64036"/>
                <a:gd name="connsiteY37" fmla="*/ 4505 h 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6" h="82968">
                  <a:moveTo>
                    <a:pt x="28995" y="4505"/>
                  </a:moveTo>
                  <a:cubicBezTo>
                    <a:pt x="29466" y="2856"/>
                    <a:pt x="29466" y="2620"/>
                    <a:pt x="29466" y="2031"/>
                  </a:cubicBezTo>
                  <a:cubicBezTo>
                    <a:pt x="29466" y="29"/>
                    <a:pt x="27700" y="29"/>
                    <a:pt x="25817" y="146"/>
                  </a:cubicBezTo>
                  <a:lnTo>
                    <a:pt x="11338" y="1207"/>
                  </a:lnTo>
                  <a:cubicBezTo>
                    <a:pt x="9337" y="1324"/>
                    <a:pt x="9102" y="1442"/>
                    <a:pt x="8513" y="1913"/>
                  </a:cubicBezTo>
                  <a:cubicBezTo>
                    <a:pt x="8042" y="2502"/>
                    <a:pt x="7689" y="3916"/>
                    <a:pt x="7689" y="4623"/>
                  </a:cubicBezTo>
                  <a:cubicBezTo>
                    <a:pt x="7689" y="6625"/>
                    <a:pt x="9573" y="6625"/>
                    <a:pt x="11221" y="6625"/>
                  </a:cubicBezTo>
                  <a:cubicBezTo>
                    <a:pt x="11338" y="6625"/>
                    <a:pt x="13457" y="6625"/>
                    <a:pt x="15223" y="6861"/>
                  </a:cubicBezTo>
                  <a:cubicBezTo>
                    <a:pt x="17459" y="7096"/>
                    <a:pt x="17577" y="7450"/>
                    <a:pt x="17577" y="8392"/>
                  </a:cubicBezTo>
                  <a:cubicBezTo>
                    <a:pt x="17577" y="8745"/>
                    <a:pt x="17577" y="8981"/>
                    <a:pt x="16989" y="11101"/>
                  </a:cubicBezTo>
                  <a:lnTo>
                    <a:pt x="744" y="76124"/>
                  </a:lnTo>
                  <a:cubicBezTo>
                    <a:pt x="273" y="77891"/>
                    <a:pt x="273" y="78126"/>
                    <a:pt x="273" y="78833"/>
                  </a:cubicBezTo>
                  <a:cubicBezTo>
                    <a:pt x="273" y="81542"/>
                    <a:pt x="2392" y="83074"/>
                    <a:pt x="4746" y="83074"/>
                  </a:cubicBezTo>
                  <a:cubicBezTo>
                    <a:pt x="9337" y="83074"/>
                    <a:pt x="10397" y="78715"/>
                    <a:pt x="10867" y="77066"/>
                  </a:cubicBezTo>
                  <a:lnTo>
                    <a:pt x="16165" y="55392"/>
                  </a:lnTo>
                  <a:cubicBezTo>
                    <a:pt x="19225" y="55510"/>
                    <a:pt x="33939" y="56334"/>
                    <a:pt x="33939" y="64698"/>
                  </a:cubicBezTo>
                  <a:cubicBezTo>
                    <a:pt x="33939" y="65522"/>
                    <a:pt x="33939" y="65993"/>
                    <a:pt x="33586" y="67407"/>
                  </a:cubicBezTo>
                  <a:cubicBezTo>
                    <a:pt x="33233" y="69056"/>
                    <a:pt x="33233" y="69763"/>
                    <a:pt x="33233" y="70470"/>
                  </a:cubicBezTo>
                  <a:cubicBezTo>
                    <a:pt x="33233" y="78833"/>
                    <a:pt x="40767" y="83074"/>
                    <a:pt x="47594" y="83074"/>
                  </a:cubicBezTo>
                  <a:cubicBezTo>
                    <a:pt x="59601" y="83074"/>
                    <a:pt x="64309" y="66229"/>
                    <a:pt x="64309" y="64815"/>
                  </a:cubicBezTo>
                  <a:cubicBezTo>
                    <a:pt x="64309" y="63166"/>
                    <a:pt x="62308" y="63166"/>
                    <a:pt x="61837" y="63166"/>
                  </a:cubicBezTo>
                  <a:cubicBezTo>
                    <a:pt x="59836" y="63166"/>
                    <a:pt x="59601" y="63755"/>
                    <a:pt x="59012" y="65876"/>
                  </a:cubicBezTo>
                  <a:cubicBezTo>
                    <a:pt x="57835" y="69998"/>
                    <a:pt x="54421" y="79069"/>
                    <a:pt x="48065" y="79069"/>
                  </a:cubicBezTo>
                  <a:cubicBezTo>
                    <a:pt x="43709" y="79069"/>
                    <a:pt x="43121" y="74710"/>
                    <a:pt x="43121" y="72119"/>
                  </a:cubicBezTo>
                  <a:cubicBezTo>
                    <a:pt x="43121" y="72001"/>
                    <a:pt x="43121" y="70352"/>
                    <a:pt x="43592" y="68349"/>
                  </a:cubicBezTo>
                  <a:cubicBezTo>
                    <a:pt x="44063" y="66465"/>
                    <a:pt x="44180" y="65287"/>
                    <a:pt x="44180" y="64344"/>
                  </a:cubicBezTo>
                  <a:cubicBezTo>
                    <a:pt x="44180" y="53978"/>
                    <a:pt x="31232" y="52211"/>
                    <a:pt x="23463" y="51623"/>
                  </a:cubicBezTo>
                  <a:cubicBezTo>
                    <a:pt x="26759" y="49738"/>
                    <a:pt x="31703" y="45733"/>
                    <a:pt x="33586" y="44084"/>
                  </a:cubicBezTo>
                  <a:cubicBezTo>
                    <a:pt x="40296" y="38783"/>
                    <a:pt x="46770" y="33718"/>
                    <a:pt x="53480" y="33718"/>
                  </a:cubicBezTo>
                  <a:cubicBezTo>
                    <a:pt x="56187" y="33718"/>
                    <a:pt x="56893" y="34425"/>
                    <a:pt x="57600" y="35131"/>
                  </a:cubicBezTo>
                  <a:cubicBezTo>
                    <a:pt x="57482" y="35131"/>
                    <a:pt x="56893" y="35485"/>
                    <a:pt x="56658" y="35485"/>
                  </a:cubicBezTo>
                  <a:cubicBezTo>
                    <a:pt x="51243" y="37369"/>
                    <a:pt x="51243" y="42199"/>
                    <a:pt x="51243" y="42552"/>
                  </a:cubicBezTo>
                  <a:cubicBezTo>
                    <a:pt x="51243" y="44555"/>
                    <a:pt x="52656" y="47382"/>
                    <a:pt x="56540" y="47382"/>
                  </a:cubicBezTo>
                  <a:cubicBezTo>
                    <a:pt x="58894" y="47382"/>
                    <a:pt x="63838" y="45497"/>
                    <a:pt x="63838" y="39019"/>
                  </a:cubicBezTo>
                  <a:cubicBezTo>
                    <a:pt x="63838" y="33247"/>
                    <a:pt x="59365" y="29713"/>
                    <a:pt x="53715" y="29713"/>
                  </a:cubicBezTo>
                  <a:cubicBezTo>
                    <a:pt x="45711" y="29713"/>
                    <a:pt x="38883" y="35131"/>
                    <a:pt x="30290" y="42081"/>
                  </a:cubicBezTo>
                  <a:cubicBezTo>
                    <a:pt x="26170" y="45379"/>
                    <a:pt x="22286" y="48324"/>
                    <a:pt x="17577" y="50209"/>
                  </a:cubicBezTo>
                  <a:lnTo>
                    <a:pt x="28995" y="450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2" name="Freeform: Shape 641">
              <a:extLst>
                <a:ext uri="{FF2B5EF4-FFF2-40B4-BE49-F238E27FC236}">
                  <a16:creationId xmlns:a16="http://schemas.microsoft.com/office/drawing/2014/main" id="{B45B7D14-0C31-F490-BA6C-1708C0E3CAE9}"/>
                </a:ext>
              </a:extLst>
            </p:cNvPr>
            <p:cNvSpPr/>
            <p:nvPr>
              <p:custDataLst>
                <p:tags r:id="rId117"/>
              </p:custDataLst>
            </p:nvPr>
          </p:nvSpPr>
          <p:spPr>
            <a:xfrm>
              <a:off x="7066922" y="4190175"/>
              <a:ext cx="52500" cy="235588"/>
            </a:xfrm>
            <a:custGeom>
              <a:avLst/>
              <a:gdLst>
                <a:gd name="connsiteX0" fmla="*/ 51601 w 52500"/>
                <a:gd name="connsiteY0" fmla="*/ 121902 h 235588"/>
                <a:gd name="connsiteX1" fmla="*/ 52778 w 52500"/>
                <a:gd name="connsiteY1" fmla="*/ 117897 h 235588"/>
                <a:gd name="connsiteX2" fmla="*/ 51601 w 52500"/>
                <a:gd name="connsiteY2" fmla="*/ 113892 h 235588"/>
                <a:gd name="connsiteX3" fmla="*/ 10402 w 52500"/>
                <a:gd name="connsiteY3" fmla="*/ 5521 h 235588"/>
                <a:gd name="connsiteX4" fmla="*/ 4987 w 52500"/>
                <a:gd name="connsiteY4" fmla="*/ 102 h 235588"/>
                <a:gd name="connsiteX5" fmla="*/ 278 w 52500"/>
                <a:gd name="connsiteY5" fmla="*/ 4814 h 235588"/>
                <a:gd name="connsiteX6" fmla="*/ 1455 w 52500"/>
                <a:gd name="connsiteY6" fmla="*/ 8584 h 235588"/>
                <a:gd name="connsiteX7" fmla="*/ 43126 w 52500"/>
                <a:gd name="connsiteY7" fmla="*/ 117897 h 235588"/>
                <a:gd name="connsiteX8" fmla="*/ 1455 w 52500"/>
                <a:gd name="connsiteY8" fmla="*/ 226739 h 235588"/>
                <a:gd name="connsiteX9" fmla="*/ 278 w 52500"/>
                <a:gd name="connsiteY9" fmla="*/ 230979 h 235588"/>
                <a:gd name="connsiteX10" fmla="*/ 4987 w 52500"/>
                <a:gd name="connsiteY10" fmla="*/ 235691 h 235588"/>
                <a:gd name="connsiteX11" fmla="*/ 9931 w 52500"/>
                <a:gd name="connsiteY11" fmla="*/ 230979 h 235588"/>
                <a:gd name="connsiteX12" fmla="*/ 51601 w 52500"/>
                <a:gd name="connsiteY12" fmla="*/ 121902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601" y="121902"/>
                  </a:moveTo>
                  <a:cubicBezTo>
                    <a:pt x="52778" y="119075"/>
                    <a:pt x="52778" y="118603"/>
                    <a:pt x="52778" y="117897"/>
                  </a:cubicBezTo>
                  <a:cubicBezTo>
                    <a:pt x="52778" y="117190"/>
                    <a:pt x="52778" y="116719"/>
                    <a:pt x="51601" y="113892"/>
                  </a:cubicBezTo>
                  <a:lnTo>
                    <a:pt x="10402" y="5521"/>
                  </a:lnTo>
                  <a:cubicBezTo>
                    <a:pt x="8989" y="1516"/>
                    <a:pt x="7576" y="102"/>
                    <a:pt x="4987" y="102"/>
                  </a:cubicBezTo>
                  <a:cubicBezTo>
                    <a:pt x="2397" y="102"/>
                    <a:pt x="278" y="2223"/>
                    <a:pt x="278" y="4814"/>
                  </a:cubicBezTo>
                  <a:cubicBezTo>
                    <a:pt x="278" y="5521"/>
                    <a:pt x="278" y="5992"/>
                    <a:pt x="1455" y="8584"/>
                  </a:cubicBezTo>
                  <a:lnTo>
                    <a:pt x="43126" y="117897"/>
                  </a:lnTo>
                  <a:lnTo>
                    <a:pt x="1455" y="226739"/>
                  </a:lnTo>
                  <a:cubicBezTo>
                    <a:pt x="278" y="229330"/>
                    <a:pt x="278" y="229801"/>
                    <a:pt x="278" y="230979"/>
                  </a:cubicBezTo>
                  <a:cubicBezTo>
                    <a:pt x="278" y="233571"/>
                    <a:pt x="2397" y="235691"/>
                    <a:pt x="4987" y="235691"/>
                  </a:cubicBezTo>
                  <a:cubicBezTo>
                    <a:pt x="8047" y="235691"/>
                    <a:pt x="8989" y="233335"/>
                    <a:pt x="9931" y="230979"/>
                  </a:cubicBezTo>
                  <a:lnTo>
                    <a:pt x="51601" y="12190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3" name="Freeform: Shape 642">
              <a:extLst>
                <a:ext uri="{FF2B5EF4-FFF2-40B4-BE49-F238E27FC236}">
                  <a16:creationId xmlns:a16="http://schemas.microsoft.com/office/drawing/2014/main" id="{8CE32A21-2568-DEE7-9634-9849844FBFBA}"/>
                </a:ext>
              </a:extLst>
            </p:cNvPr>
            <p:cNvSpPr/>
            <p:nvPr>
              <p:custDataLst>
                <p:tags r:id="rId118"/>
              </p:custDataLst>
            </p:nvPr>
          </p:nvSpPr>
          <p:spPr>
            <a:xfrm>
              <a:off x="7157559" y="4373653"/>
              <a:ext cx="64271" cy="73220"/>
            </a:xfrm>
            <a:custGeom>
              <a:avLst/>
              <a:gdLst>
                <a:gd name="connsiteX0" fmla="*/ 59610 w 64271"/>
                <a:gd name="connsiteY0" fmla="*/ 7197 h 73220"/>
                <a:gd name="connsiteX1" fmla="*/ 54172 w 64271"/>
                <a:gd name="connsiteY1" fmla="*/ 105 h 73220"/>
                <a:gd name="connsiteX2" fmla="*/ 49063 w 64271"/>
                <a:gd name="connsiteY2" fmla="*/ 3074 h 73220"/>
                <a:gd name="connsiteX3" fmla="*/ 31924 w 64271"/>
                <a:gd name="connsiteY3" fmla="*/ 105 h 73220"/>
                <a:gd name="connsiteX4" fmla="*/ 283 w 64271"/>
                <a:gd name="connsiteY4" fmla="*/ 19730 h 73220"/>
                <a:gd name="connsiteX5" fmla="*/ 32089 w 64271"/>
                <a:gd name="connsiteY5" fmla="*/ 40014 h 73220"/>
                <a:gd name="connsiteX6" fmla="*/ 53677 w 64271"/>
                <a:gd name="connsiteY6" fmla="*/ 51558 h 73220"/>
                <a:gd name="connsiteX7" fmla="*/ 33077 w 64271"/>
                <a:gd name="connsiteY7" fmla="*/ 62442 h 73220"/>
                <a:gd name="connsiteX8" fmla="*/ 12807 w 64271"/>
                <a:gd name="connsiteY8" fmla="*/ 49084 h 73220"/>
                <a:gd name="connsiteX9" fmla="*/ 6545 w 64271"/>
                <a:gd name="connsiteY9" fmla="*/ 44467 h 73220"/>
                <a:gd name="connsiteX10" fmla="*/ 283 w 64271"/>
                <a:gd name="connsiteY10" fmla="*/ 51558 h 73220"/>
                <a:gd name="connsiteX11" fmla="*/ 283 w 64271"/>
                <a:gd name="connsiteY11" fmla="*/ 66235 h 73220"/>
                <a:gd name="connsiteX12" fmla="*/ 5721 w 64271"/>
                <a:gd name="connsiteY12" fmla="*/ 73326 h 73220"/>
                <a:gd name="connsiteX13" fmla="*/ 11983 w 64271"/>
                <a:gd name="connsiteY13" fmla="*/ 67884 h 73220"/>
                <a:gd name="connsiteX14" fmla="*/ 32913 w 64271"/>
                <a:gd name="connsiteY14" fmla="*/ 73326 h 73220"/>
                <a:gd name="connsiteX15" fmla="*/ 64554 w 64271"/>
                <a:gd name="connsiteY15" fmla="*/ 51723 h 73220"/>
                <a:gd name="connsiteX16" fmla="*/ 56973 w 64271"/>
                <a:gd name="connsiteY16" fmla="*/ 37046 h 73220"/>
                <a:gd name="connsiteX17" fmla="*/ 32418 w 64271"/>
                <a:gd name="connsiteY17" fmla="*/ 29130 h 73220"/>
                <a:gd name="connsiteX18" fmla="*/ 11159 w 64271"/>
                <a:gd name="connsiteY18" fmla="*/ 19730 h 73220"/>
                <a:gd name="connsiteX19" fmla="*/ 31594 w 64271"/>
                <a:gd name="connsiteY19" fmla="*/ 10990 h 73220"/>
                <a:gd name="connsiteX20" fmla="*/ 47085 w 64271"/>
                <a:gd name="connsiteY20" fmla="*/ 19235 h 73220"/>
                <a:gd name="connsiteX21" fmla="*/ 53348 w 64271"/>
                <a:gd name="connsiteY21" fmla="*/ 24512 h 73220"/>
                <a:gd name="connsiteX22" fmla="*/ 59610 w 64271"/>
                <a:gd name="connsiteY22" fmla="*/ 17421 h 73220"/>
                <a:gd name="connsiteX23" fmla="*/ 59610 w 64271"/>
                <a:gd name="connsiteY23" fmla="*/ 7197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271" h="73220">
                  <a:moveTo>
                    <a:pt x="59610" y="7197"/>
                  </a:moveTo>
                  <a:cubicBezTo>
                    <a:pt x="59610" y="4723"/>
                    <a:pt x="59610" y="105"/>
                    <a:pt x="54172" y="105"/>
                  </a:cubicBezTo>
                  <a:cubicBezTo>
                    <a:pt x="50381" y="105"/>
                    <a:pt x="49557" y="2084"/>
                    <a:pt x="49063" y="3074"/>
                  </a:cubicBezTo>
                  <a:cubicBezTo>
                    <a:pt x="42306" y="105"/>
                    <a:pt x="35714" y="105"/>
                    <a:pt x="31924" y="105"/>
                  </a:cubicBezTo>
                  <a:cubicBezTo>
                    <a:pt x="3908" y="105"/>
                    <a:pt x="283" y="13958"/>
                    <a:pt x="283" y="19730"/>
                  </a:cubicBezTo>
                  <a:cubicBezTo>
                    <a:pt x="283" y="35067"/>
                    <a:pt x="17586" y="37705"/>
                    <a:pt x="32089" y="40014"/>
                  </a:cubicBezTo>
                  <a:cubicBezTo>
                    <a:pt x="40988" y="41498"/>
                    <a:pt x="53677" y="43477"/>
                    <a:pt x="53677" y="51558"/>
                  </a:cubicBezTo>
                  <a:cubicBezTo>
                    <a:pt x="53677" y="57495"/>
                    <a:pt x="47415" y="62442"/>
                    <a:pt x="33077" y="62442"/>
                  </a:cubicBezTo>
                  <a:cubicBezTo>
                    <a:pt x="22860" y="62442"/>
                    <a:pt x="16268" y="58979"/>
                    <a:pt x="12807" y="49084"/>
                  </a:cubicBezTo>
                  <a:cubicBezTo>
                    <a:pt x="11983" y="46446"/>
                    <a:pt x="11324" y="44467"/>
                    <a:pt x="6545" y="44467"/>
                  </a:cubicBezTo>
                  <a:cubicBezTo>
                    <a:pt x="283" y="44467"/>
                    <a:pt x="283" y="48589"/>
                    <a:pt x="283" y="51558"/>
                  </a:cubicBezTo>
                  <a:lnTo>
                    <a:pt x="283" y="66235"/>
                  </a:lnTo>
                  <a:cubicBezTo>
                    <a:pt x="283" y="68709"/>
                    <a:pt x="283" y="73326"/>
                    <a:pt x="5721" y="73326"/>
                  </a:cubicBezTo>
                  <a:cubicBezTo>
                    <a:pt x="7369" y="73326"/>
                    <a:pt x="10335" y="72831"/>
                    <a:pt x="11983" y="67884"/>
                  </a:cubicBezTo>
                  <a:cubicBezTo>
                    <a:pt x="20388" y="73326"/>
                    <a:pt x="29617" y="73326"/>
                    <a:pt x="32913" y="73326"/>
                  </a:cubicBezTo>
                  <a:cubicBezTo>
                    <a:pt x="60928" y="73326"/>
                    <a:pt x="64554" y="57825"/>
                    <a:pt x="64554" y="51723"/>
                  </a:cubicBezTo>
                  <a:cubicBezTo>
                    <a:pt x="64554" y="47765"/>
                    <a:pt x="63236" y="41828"/>
                    <a:pt x="56973" y="37046"/>
                  </a:cubicBezTo>
                  <a:cubicBezTo>
                    <a:pt x="50381" y="32098"/>
                    <a:pt x="43954" y="31109"/>
                    <a:pt x="32418" y="29130"/>
                  </a:cubicBezTo>
                  <a:cubicBezTo>
                    <a:pt x="21212" y="27316"/>
                    <a:pt x="11159" y="25667"/>
                    <a:pt x="11159" y="19730"/>
                  </a:cubicBezTo>
                  <a:cubicBezTo>
                    <a:pt x="11159" y="16432"/>
                    <a:pt x="15114" y="10990"/>
                    <a:pt x="31594" y="10990"/>
                  </a:cubicBezTo>
                  <a:cubicBezTo>
                    <a:pt x="46426" y="10990"/>
                    <a:pt x="46921" y="16267"/>
                    <a:pt x="47085" y="19235"/>
                  </a:cubicBezTo>
                  <a:cubicBezTo>
                    <a:pt x="47415" y="24512"/>
                    <a:pt x="51535" y="24512"/>
                    <a:pt x="53348" y="24512"/>
                  </a:cubicBezTo>
                  <a:cubicBezTo>
                    <a:pt x="59610" y="24512"/>
                    <a:pt x="59610" y="20554"/>
                    <a:pt x="59610" y="17421"/>
                  </a:cubicBezTo>
                  <a:lnTo>
                    <a:pt x="59610" y="719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4" name="Freeform: Shape 643">
              <a:extLst>
                <a:ext uri="{FF2B5EF4-FFF2-40B4-BE49-F238E27FC236}">
                  <a16:creationId xmlns:a16="http://schemas.microsoft.com/office/drawing/2014/main" id="{4CFB0FEA-BA03-52DC-E7AE-805AD51BFEE9}"/>
                </a:ext>
              </a:extLst>
            </p:cNvPr>
            <p:cNvSpPr/>
            <p:nvPr>
              <p:custDataLst>
                <p:tags r:id="rId119"/>
              </p:custDataLst>
            </p:nvPr>
          </p:nvSpPr>
          <p:spPr>
            <a:xfrm>
              <a:off x="7312103" y="4190175"/>
              <a:ext cx="9417" cy="235588"/>
            </a:xfrm>
            <a:custGeom>
              <a:avLst/>
              <a:gdLst>
                <a:gd name="connsiteX0" fmla="*/ 9705 w 9417"/>
                <a:gd name="connsiteY0" fmla="*/ 8584 h 235588"/>
                <a:gd name="connsiteX1" fmla="*/ 4996 w 9417"/>
                <a:gd name="connsiteY1" fmla="*/ 102 h 235588"/>
                <a:gd name="connsiteX2" fmla="*/ 288 w 9417"/>
                <a:gd name="connsiteY2" fmla="*/ 8584 h 235588"/>
                <a:gd name="connsiteX3" fmla="*/ 288 w 9417"/>
                <a:gd name="connsiteY3" fmla="*/ 227210 h 235588"/>
                <a:gd name="connsiteX4" fmla="*/ 4996 w 9417"/>
                <a:gd name="connsiteY4" fmla="*/ 235691 h 235588"/>
                <a:gd name="connsiteX5" fmla="*/ 9705 w 9417"/>
                <a:gd name="connsiteY5" fmla="*/ 227210 h 235588"/>
                <a:gd name="connsiteX6" fmla="*/ 9705 w 9417"/>
                <a:gd name="connsiteY6" fmla="*/ 8584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705" y="8584"/>
                  </a:moveTo>
                  <a:cubicBezTo>
                    <a:pt x="9705" y="4343"/>
                    <a:pt x="9705" y="102"/>
                    <a:pt x="4996" y="102"/>
                  </a:cubicBezTo>
                  <a:cubicBezTo>
                    <a:pt x="288" y="102"/>
                    <a:pt x="288" y="4343"/>
                    <a:pt x="288" y="8584"/>
                  </a:cubicBezTo>
                  <a:lnTo>
                    <a:pt x="288" y="227210"/>
                  </a:lnTo>
                  <a:cubicBezTo>
                    <a:pt x="288" y="231450"/>
                    <a:pt x="288" y="235691"/>
                    <a:pt x="4996" y="235691"/>
                  </a:cubicBezTo>
                  <a:cubicBezTo>
                    <a:pt x="9705" y="235691"/>
                    <a:pt x="9705" y="231450"/>
                    <a:pt x="9705" y="227210"/>
                  </a:cubicBezTo>
                  <a:lnTo>
                    <a:pt x="9705" y="85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5" name="Freeform: Shape 644">
              <a:extLst>
                <a:ext uri="{FF2B5EF4-FFF2-40B4-BE49-F238E27FC236}">
                  <a16:creationId xmlns:a16="http://schemas.microsoft.com/office/drawing/2014/main" id="{F8EF7664-4D81-018E-47D6-B8F0542E7885}"/>
                </a:ext>
              </a:extLst>
            </p:cNvPr>
            <p:cNvSpPr/>
            <p:nvPr>
              <p:custDataLst>
                <p:tags r:id="rId120"/>
              </p:custDataLst>
            </p:nvPr>
          </p:nvSpPr>
          <p:spPr>
            <a:xfrm>
              <a:off x="7356547" y="4262736"/>
              <a:ext cx="111121" cy="155017"/>
            </a:xfrm>
            <a:custGeom>
              <a:avLst/>
              <a:gdLst>
                <a:gd name="connsiteX0" fmla="*/ 997 w 111121"/>
                <a:gd name="connsiteY0" fmla="*/ 144989 h 155017"/>
                <a:gd name="connsiteX1" fmla="*/ 291 w 111121"/>
                <a:gd name="connsiteY1" fmla="*/ 148759 h 155017"/>
                <a:gd name="connsiteX2" fmla="*/ 6883 w 111121"/>
                <a:gd name="connsiteY2" fmla="*/ 155120 h 155017"/>
                <a:gd name="connsiteX3" fmla="*/ 15123 w 111121"/>
                <a:gd name="connsiteY3" fmla="*/ 150172 h 155017"/>
                <a:gd name="connsiteX4" fmla="*/ 30190 w 111121"/>
                <a:gd name="connsiteY4" fmla="*/ 91040 h 155017"/>
                <a:gd name="connsiteX5" fmla="*/ 53497 w 111121"/>
                <a:gd name="connsiteY5" fmla="*/ 106824 h 155017"/>
                <a:gd name="connsiteX6" fmla="*/ 111412 w 111121"/>
                <a:gd name="connsiteY6" fmla="*/ 38503 h 155017"/>
                <a:gd name="connsiteX7" fmla="*/ 78688 w 111121"/>
                <a:gd name="connsiteY7" fmla="*/ 102 h 155017"/>
                <a:gd name="connsiteX8" fmla="*/ 24069 w 111121"/>
                <a:gd name="connsiteY8" fmla="*/ 52403 h 155017"/>
                <a:gd name="connsiteX9" fmla="*/ 997 w 111121"/>
                <a:gd name="connsiteY9" fmla="*/ 144989 h 155017"/>
                <a:gd name="connsiteX10" fmla="*/ 53262 w 111121"/>
                <a:gd name="connsiteY10" fmla="*/ 101641 h 155017"/>
                <a:gd name="connsiteX11" fmla="*/ 33015 w 111121"/>
                <a:gd name="connsiteY11" fmla="*/ 80674 h 155017"/>
                <a:gd name="connsiteX12" fmla="*/ 34898 w 111121"/>
                <a:gd name="connsiteY12" fmla="*/ 71957 h 155017"/>
                <a:gd name="connsiteX13" fmla="*/ 49024 w 111121"/>
                <a:gd name="connsiteY13" fmla="*/ 27666 h 155017"/>
                <a:gd name="connsiteX14" fmla="*/ 78217 w 111121"/>
                <a:gd name="connsiteY14" fmla="*/ 5285 h 155017"/>
                <a:gd name="connsiteX15" fmla="*/ 94461 w 111121"/>
                <a:gd name="connsiteY15" fmla="*/ 28373 h 155017"/>
                <a:gd name="connsiteX16" fmla="*/ 81277 w 111121"/>
                <a:gd name="connsiteY16" fmla="*/ 79260 h 155017"/>
                <a:gd name="connsiteX17" fmla="*/ 53262 w 111121"/>
                <a:gd name="connsiteY17" fmla="*/ 101641 h 15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121" h="155017">
                  <a:moveTo>
                    <a:pt x="997" y="144989"/>
                  </a:moveTo>
                  <a:cubicBezTo>
                    <a:pt x="291" y="147816"/>
                    <a:pt x="291" y="148288"/>
                    <a:pt x="291" y="148759"/>
                  </a:cubicBezTo>
                  <a:cubicBezTo>
                    <a:pt x="291" y="152293"/>
                    <a:pt x="2880" y="155120"/>
                    <a:pt x="6883" y="155120"/>
                  </a:cubicBezTo>
                  <a:cubicBezTo>
                    <a:pt x="11827" y="155120"/>
                    <a:pt x="14652" y="150879"/>
                    <a:pt x="15123" y="150172"/>
                  </a:cubicBezTo>
                  <a:cubicBezTo>
                    <a:pt x="16300" y="148052"/>
                    <a:pt x="23833" y="116483"/>
                    <a:pt x="30190" y="91040"/>
                  </a:cubicBezTo>
                  <a:cubicBezTo>
                    <a:pt x="34898" y="100463"/>
                    <a:pt x="42432" y="106824"/>
                    <a:pt x="53497" y="106824"/>
                  </a:cubicBezTo>
                  <a:cubicBezTo>
                    <a:pt x="81042" y="106824"/>
                    <a:pt x="111412" y="73606"/>
                    <a:pt x="111412" y="38503"/>
                  </a:cubicBezTo>
                  <a:cubicBezTo>
                    <a:pt x="111412" y="13531"/>
                    <a:pt x="95874" y="102"/>
                    <a:pt x="78688" y="102"/>
                  </a:cubicBezTo>
                  <a:cubicBezTo>
                    <a:pt x="55851" y="102"/>
                    <a:pt x="31132" y="23661"/>
                    <a:pt x="24069" y="52403"/>
                  </a:cubicBezTo>
                  <a:lnTo>
                    <a:pt x="997" y="144989"/>
                  </a:lnTo>
                  <a:close/>
                  <a:moveTo>
                    <a:pt x="53262" y="101641"/>
                  </a:moveTo>
                  <a:cubicBezTo>
                    <a:pt x="36782" y="101641"/>
                    <a:pt x="33015" y="82794"/>
                    <a:pt x="33015" y="80674"/>
                  </a:cubicBezTo>
                  <a:cubicBezTo>
                    <a:pt x="33015" y="79731"/>
                    <a:pt x="34192" y="75020"/>
                    <a:pt x="34898" y="71957"/>
                  </a:cubicBezTo>
                  <a:cubicBezTo>
                    <a:pt x="41490" y="45571"/>
                    <a:pt x="43845" y="37090"/>
                    <a:pt x="49024" y="27666"/>
                  </a:cubicBezTo>
                  <a:cubicBezTo>
                    <a:pt x="59147" y="10468"/>
                    <a:pt x="70919" y="5285"/>
                    <a:pt x="78217" y="5285"/>
                  </a:cubicBezTo>
                  <a:cubicBezTo>
                    <a:pt x="86928" y="5285"/>
                    <a:pt x="94461" y="12117"/>
                    <a:pt x="94461" y="28373"/>
                  </a:cubicBezTo>
                  <a:cubicBezTo>
                    <a:pt x="94461" y="41330"/>
                    <a:pt x="87634" y="67716"/>
                    <a:pt x="81277" y="79260"/>
                  </a:cubicBezTo>
                  <a:cubicBezTo>
                    <a:pt x="73508" y="94102"/>
                    <a:pt x="62208" y="101641"/>
                    <a:pt x="53262" y="10164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6" name="Freeform: Shape 645">
              <a:extLst>
                <a:ext uri="{FF2B5EF4-FFF2-40B4-BE49-F238E27FC236}">
                  <a16:creationId xmlns:a16="http://schemas.microsoft.com/office/drawing/2014/main" id="{97FEF1F0-3DCD-AA25-3C07-F6ECDDF09B0B}"/>
                </a:ext>
              </a:extLst>
            </p:cNvPr>
            <p:cNvSpPr/>
            <p:nvPr>
              <p:custDataLst>
                <p:tags r:id="rId121"/>
              </p:custDataLst>
            </p:nvPr>
          </p:nvSpPr>
          <p:spPr>
            <a:xfrm>
              <a:off x="7484152" y="4190175"/>
              <a:ext cx="52500" cy="235588"/>
            </a:xfrm>
            <a:custGeom>
              <a:avLst/>
              <a:gdLst>
                <a:gd name="connsiteX0" fmla="*/ 51619 w 52500"/>
                <a:gd name="connsiteY0" fmla="*/ 121902 h 235588"/>
                <a:gd name="connsiteX1" fmla="*/ 52796 w 52500"/>
                <a:gd name="connsiteY1" fmla="*/ 117897 h 235588"/>
                <a:gd name="connsiteX2" fmla="*/ 51619 w 52500"/>
                <a:gd name="connsiteY2" fmla="*/ 113892 h 235588"/>
                <a:gd name="connsiteX3" fmla="*/ 10419 w 52500"/>
                <a:gd name="connsiteY3" fmla="*/ 5521 h 235588"/>
                <a:gd name="connsiteX4" fmla="*/ 5004 w 52500"/>
                <a:gd name="connsiteY4" fmla="*/ 102 h 235588"/>
                <a:gd name="connsiteX5" fmla="*/ 296 w 52500"/>
                <a:gd name="connsiteY5" fmla="*/ 4814 h 235588"/>
                <a:gd name="connsiteX6" fmla="*/ 1473 w 52500"/>
                <a:gd name="connsiteY6" fmla="*/ 8584 h 235588"/>
                <a:gd name="connsiteX7" fmla="*/ 43143 w 52500"/>
                <a:gd name="connsiteY7" fmla="*/ 117897 h 235588"/>
                <a:gd name="connsiteX8" fmla="*/ 1473 w 52500"/>
                <a:gd name="connsiteY8" fmla="*/ 226739 h 235588"/>
                <a:gd name="connsiteX9" fmla="*/ 296 w 52500"/>
                <a:gd name="connsiteY9" fmla="*/ 230979 h 235588"/>
                <a:gd name="connsiteX10" fmla="*/ 5004 w 52500"/>
                <a:gd name="connsiteY10" fmla="*/ 235691 h 235588"/>
                <a:gd name="connsiteX11" fmla="*/ 9948 w 52500"/>
                <a:gd name="connsiteY11" fmla="*/ 230979 h 235588"/>
                <a:gd name="connsiteX12" fmla="*/ 51619 w 52500"/>
                <a:gd name="connsiteY12" fmla="*/ 121902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619" y="121902"/>
                  </a:moveTo>
                  <a:cubicBezTo>
                    <a:pt x="52796" y="119075"/>
                    <a:pt x="52796" y="118603"/>
                    <a:pt x="52796" y="117897"/>
                  </a:cubicBezTo>
                  <a:cubicBezTo>
                    <a:pt x="52796" y="117190"/>
                    <a:pt x="52796" y="116719"/>
                    <a:pt x="51619" y="113892"/>
                  </a:cubicBezTo>
                  <a:lnTo>
                    <a:pt x="10419" y="5521"/>
                  </a:lnTo>
                  <a:cubicBezTo>
                    <a:pt x="9007" y="1516"/>
                    <a:pt x="7594" y="102"/>
                    <a:pt x="5004" y="102"/>
                  </a:cubicBezTo>
                  <a:cubicBezTo>
                    <a:pt x="2415" y="102"/>
                    <a:pt x="296" y="2223"/>
                    <a:pt x="296" y="4814"/>
                  </a:cubicBezTo>
                  <a:cubicBezTo>
                    <a:pt x="296" y="5521"/>
                    <a:pt x="296" y="5992"/>
                    <a:pt x="1473" y="8584"/>
                  </a:cubicBezTo>
                  <a:lnTo>
                    <a:pt x="43143" y="117897"/>
                  </a:lnTo>
                  <a:lnTo>
                    <a:pt x="1473" y="226739"/>
                  </a:lnTo>
                  <a:cubicBezTo>
                    <a:pt x="296" y="229330"/>
                    <a:pt x="296" y="229801"/>
                    <a:pt x="296" y="230979"/>
                  </a:cubicBezTo>
                  <a:cubicBezTo>
                    <a:pt x="296" y="233571"/>
                    <a:pt x="2415" y="235691"/>
                    <a:pt x="5004" y="235691"/>
                  </a:cubicBezTo>
                  <a:cubicBezTo>
                    <a:pt x="8065" y="235691"/>
                    <a:pt x="9007" y="233335"/>
                    <a:pt x="9948" y="230979"/>
                  </a:cubicBezTo>
                  <a:lnTo>
                    <a:pt x="51619" y="12190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7" name="Freeform: Shape 646">
              <a:extLst>
                <a:ext uri="{FF2B5EF4-FFF2-40B4-BE49-F238E27FC236}">
                  <a16:creationId xmlns:a16="http://schemas.microsoft.com/office/drawing/2014/main" id="{BF3F62F1-A3C4-3056-6025-94D560BE514A}"/>
                </a:ext>
              </a:extLst>
            </p:cNvPr>
            <p:cNvSpPr/>
            <p:nvPr>
              <p:custDataLst>
                <p:tags r:id="rId122"/>
              </p:custDataLst>
            </p:nvPr>
          </p:nvSpPr>
          <p:spPr>
            <a:xfrm>
              <a:off x="7566878" y="4366466"/>
              <a:ext cx="79103" cy="71901"/>
            </a:xfrm>
            <a:custGeom>
              <a:avLst/>
              <a:gdLst>
                <a:gd name="connsiteX0" fmla="*/ 67868 w 79103"/>
                <a:gd name="connsiteY0" fmla="*/ 10989 h 71901"/>
                <a:gd name="connsiteX1" fmla="*/ 72317 w 79103"/>
                <a:gd name="connsiteY1" fmla="*/ 10989 h 71901"/>
                <a:gd name="connsiteX2" fmla="*/ 79404 w 79103"/>
                <a:gd name="connsiteY2" fmla="*/ 5547 h 71901"/>
                <a:gd name="connsiteX3" fmla="*/ 72317 w 79103"/>
                <a:gd name="connsiteY3" fmla="*/ 105 h 71901"/>
                <a:gd name="connsiteX4" fmla="*/ 53201 w 79103"/>
                <a:gd name="connsiteY4" fmla="*/ 105 h 71901"/>
                <a:gd name="connsiteX5" fmla="*/ 46114 w 79103"/>
                <a:gd name="connsiteY5" fmla="*/ 5547 h 71901"/>
                <a:gd name="connsiteX6" fmla="*/ 53201 w 79103"/>
                <a:gd name="connsiteY6" fmla="*/ 10989 h 71901"/>
                <a:gd name="connsiteX7" fmla="*/ 56991 w 79103"/>
                <a:gd name="connsiteY7" fmla="*/ 10989 h 71901"/>
                <a:gd name="connsiteX8" fmla="*/ 39852 w 79103"/>
                <a:gd name="connsiteY8" fmla="*/ 61782 h 71901"/>
                <a:gd name="connsiteX9" fmla="*/ 22713 w 79103"/>
                <a:gd name="connsiteY9" fmla="*/ 10989 h 71901"/>
                <a:gd name="connsiteX10" fmla="*/ 26503 w 79103"/>
                <a:gd name="connsiteY10" fmla="*/ 10989 h 71901"/>
                <a:gd name="connsiteX11" fmla="*/ 33590 w 79103"/>
                <a:gd name="connsiteY11" fmla="*/ 5547 h 71901"/>
                <a:gd name="connsiteX12" fmla="*/ 26503 w 79103"/>
                <a:gd name="connsiteY12" fmla="*/ 105 h 71901"/>
                <a:gd name="connsiteX13" fmla="*/ 7387 w 79103"/>
                <a:gd name="connsiteY13" fmla="*/ 105 h 71901"/>
                <a:gd name="connsiteX14" fmla="*/ 300 w 79103"/>
                <a:gd name="connsiteY14" fmla="*/ 5547 h 71901"/>
                <a:gd name="connsiteX15" fmla="*/ 7387 w 79103"/>
                <a:gd name="connsiteY15" fmla="*/ 10989 h 71901"/>
                <a:gd name="connsiteX16" fmla="*/ 11836 w 79103"/>
                <a:gd name="connsiteY16" fmla="*/ 10989 h 71901"/>
                <a:gd name="connsiteX17" fmla="*/ 30294 w 79103"/>
                <a:gd name="connsiteY17" fmla="*/ 65740 h 71901"/>
                <a:gd name="connsiteX18" fmla="*/ 39852 w 79103"/>
                <a:gd name="connsiteY18" fmla="*/ 72007 h 71901"/>
                <a:gd name="connsiteX19" fmla="*/ 49410 w 79103"/>
                <a:gd name="connsiteY19" fmla="*/ 65740 h 71901"/>
                <a:gd name="connsiteX20" fmla="*/ 67868 w 79103"/>
                <a:gd name="connsiteY20" fmla="*/ 10989 h 7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03" h="71901">
                  <a:moveTo>
                    <a:pt x="67868" y="10989"/>
                  </a:moveTo>
                  <a:lnTo>
                    <a:pt x="72317" y="10989"/>
                  </a:lnTo>
                  <a:cubicBezTo>
                    <a:pt x="74789" y="10989"/>
                    <a:pt x="79404" y="10989"/>
                    <a:pt x="79404" y="5547"/>
                  </a:cubicBezTo>
                  <a:cubicBezTo>
                    <a:pt x="79404" y="105"/>
                    <a:pt x="74789" y="105"/>
                    <a:pt x="72317" y="105"/>
                  </a:cubicBezTo>
                  <a:lnTo>
                    <a:pt x="53201" y="105"/>
                  </a:lnTo>
                  <a:cubicBezTo>
                    <a:pt x="50564" y="105"/>
                    <a:pt x="46114" y="105"/>
                    <a:pt x="46114" y="5547"/>
                  </a:cubicBezTo>
                  <a:cubicBezTo>
                    <a:pt x="46114" y="10989"/>
                    <a:pt x="50564" y="10989"/>
                    <a:pt x="53201" y="10989"/>
                  </a:cubicBezTo>
                  <a:lnTo>
                    <a:pt x="56991" y="10989"/>
                  </a:lnTo>
                  <a:lnTo>
                    <a:pt x="39852" y="61782"/>
                  </a:lnTo>
                  <a:lnTo>
                    <a:pt x="22713" y="10989"/>
                  </a:lnTo>
                  <a:lnTo>
                    <a:pt x="26503" y="10989"/>
                  </a:lnTo>
                  <a:cubicBezTo>
                    <a:pt x="29140" y="10989"/>
                    <a:pt x="33590" y="10989"/>
                    <a:pt x="33590" y="5547"/>
                  </a:cubicBezTo>
                  <a:cubicBezTo>
                    <a:pt x="33590" y="105"/>
                    <a:pt x="29140" y="105"/>
                    <a:pt x="26503" y="105"/>
                  </a:cubicBezTo>
                  <a:lnTo>
                    <a:pt x="7387" y="105"/>
                  </a:lnTo>
                  <a:cubicBezTo>
                    <a:pt x="4915" y="105"/>
                    <a:pt x="300" y="105"/>
                    <a:pt x="300" y="5547"/>
                  </a:cubicBezTo>
                  <a:cubicBezTo>
                    <a:pt x="300" y="10989"/>
                    <a:pt x="4915" y="10989"/>
                    <a:pt x="7387" y="10989"/>
                  </a:cubicBezTo>
                  <a:lnTo>
                    <a:pt x="11836" y="10989"/>
                  </a:lnTo>
                  <a:lnTo>
                    <a:pt x="30294" y="65740"/>
                  </a:lnTo>
                  <a:cubicBezTo>
                    <a:pt x="32436" y="72007"/>
                    <a:pt x="36391" y="72007"/>
                    <a:pt x="39852" y="72007"/>
                  </a:cubicBezTo>
                  <a:cubicBezTo>
                    <a:pt x="43313" y="72007"/>
                    <a:pt x="47268" y="72007"/>
                    <a:pt x="49410" y="65740"/>
                  </a:cubicBezTo>
                  <a:lnTo>
                    <a:pt x="67868" y="1098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8" name="Freeform: Shape 647">
              <a:extLst>
                <a:ext uri="{FF2B5EF4-FFF2-40B4-BE49-F238E27FC236}">
                  <a16:creationId xmlns:a16="http://schemas.microsoft.com/office/drawing/2014/main" id="{417EC786-32CF-B89D-D3F4-1AA9C6901285}"/>
                </a:ext>
              </a:extLst>
            </p:cNvPr>
            <p:cNvSpPr/>
            <p:nvPr>
              <p:custDataLst>
                <p:tags r:id="rId123"/>
              </p:custDataLst>
            </p:nvPr>
          </p:nvSpPr>
          <p:spPr>
            <a:xfrm>
              <a:off x="1953640" y="4698855"/>
              <a:ext cx="156558" cy="55127"/>
            </a:xfrm>
            <a:custGeom>
              <a:avLst/>
              <a:gdLst>
                <a:gd name="connsiteX0" fmla="*/ 148616 w 156558"/>
                <a:gd name="connsiteY0" fmla="*/ 9544 h 55127"/>
                <a:gd name="connsiteX1" fmla="*/ 156620 w 156558"/>
                <a:gd name="connsiteY1" fmla="*/ 4832 h 55127"/>
                <a:gd name="connsiteX2" fmla="*/ 148851 w 156558"/>
                <a:gd name="connsiteY2" fmla="*/ 120 h 55127"/>
                <a:gd name="connsiteX3" fmla="*/ 7831 w 156558"/>
                <a:gd name="connsiteY3" fmla="*/ 120 h 55127"/>
                <a:gd name="connsiteX4" fmla="*/ 62 w 156558"/>
                <a:gd name="connsiteY4" fmla="*/ 4832 h 55127"/>
                <a:gd name="connsiteX5" fmla="*/ 8066 w 156558"/>
                <a:gd name="connsiteY5" fmla="*/ 9544 h 55127"/>
                <a:gd name="connsiteX6" fmla="*/ 148616 w 156558"/>
                <a:gd name="connsiteY6" fmla="*/ 9544 h 55127"/>
                <a:gd name="connsiteX7" fmla="*/ 148851 w 156558"/>
                <a:gd name="connsiteY7" fmla="*/ 55248 h 55127"/>
                <a:gd name="connsiteX8" fmla="*/ 156620 w 156558"/>
                <a:gd name="connsiteY8" fmla="*/ 50536 h 55127"/>
                <a:gd name="connsiteX9" fmla="*/ 148616 w 156558"/>
                <a:gd name="connsiteY9" fmla="*/ 45824 h 55127"/>
                <a:gd name="connsiteX10" fmla="*/ 8066 w 156558"/>
                <a:gd name="connsiteY10" fmla="*/ 45824 h 55127"/>
                <a:gd name="connsiteX11" fmla="*/ 62 w 156558"/>
                <a:gd name="connsiteY11" fmla="*/ 50536 h 55127"/>
                <a:gd name="connsiteX12" fmla="*/ 7831 w 156558"/>
                <a:gd name="connsiteY12" fmla="*/ 55248 h 55127"/>
                <a:gd name="connsiteX13" fmla="*/ 148851 w 156558"/>
                <a:gd name="connsiteY13" fmla="*/ 55248 h 5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6558" h="55127">
                  <a:moveTo>
                    <a:pt x="148616" y="9544"/>
                  </a:moveTo>
                  <a:cubicBezTo>
                    <a:pt x="152147" y="9544"/>
                    <a:pt x="156620" y="9544"/>
                    <a:pt x="156620" y="4832"/>
                  </a:cubicBezTo>
                  <a:cubicBezTo>
                    <a:pt x="156620" y="120"/>
                    <a:pt x="152147" y="120"/>
                    <a:pt x="148851" y="120"/>
                  </a:cubicBezTo>
                  <a:lnTo>
                    <a:pt x="7831" y="120"/>
                  </a:lnTo>
                  <a:cubicBezTo>
                    <a:pt x="4535" y="120"/>
                    <a:pt x="62" y="120"/>
                    <a:pt x="62" y="4832"/>
                  </a:cubicBezTo>
                  <a:cubicBezTo>
                    <a:pt x="62" y="9544"/>
                    <a:pt x="4535" y="9544"/>
                    <a:pt x="8066" y="9544"/>
                  </a:cubicBezTo>
                  <a:lnTo>
                    <a:pt x="148616" y="9544"/>
                  </a:lnTo>
                  <a:close/>
                  <a:moveTo>
                    <a:pt x="148851" y="55248"/>
                  </a:moveTo>
                  <a:cubicBezTo>
                    <a:pt x="152147" y="55248"/>
                    <a:pt x="156620" y="55248"/>
                    <a:pt x="156620" y="50536"/>
                  </a:cubicBezTo>
                  <a:cubicBezTo>
                    <a:pt x="156620" y="45824"/>
                    <a:pt x="152147" y="45824"/>
                    <a:pt x="148616" y="45824"/>
                  </a:cubicBezTo>
                  <a:lnTo>
                    <a:pt x="8066" y="45824"/>
                  </a:lnTo>
                  <a:cubicBezTo>
                    <a:pt x="4535" y="45824"/>
                    <a:pt x="62" y="45824"/>
                    <a:pt x="62" y="50536"/>
                  </a:cubicBezTo>
                  <a:cubicBezTo>
                    <a:pt x="62" y="55248"/>
                    <a:pt x="4535" y="55248"/>
                    <a:pt x="7831" y="55248"/>
                  </a:cubicBezTo>
                  <a:lnTo>
                    <a:pt x="148851" y="5524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9" name="Freeform: Shape 648">
              <a:extLst>
                <a:ext uri="{FF2B5EF4-FFF2-40B4-BE49-F238E27FC236}">
                  <a16:creationId xmlns:a16="http://schemas.microsoft.com/office/drawing/2014/main" id="{63B0CE49-DA3B-BEAE-5ED6-B233A75A5ACD}"/>
                </a:ext>
              </a:extLst>
            </p:cNvPr>
            <p:cNvSpPr/>
            <p:nvPr>
              <p:custDataLst>
                <p:tags r:id="rId124"/>
              </p:custDataLst>
            </p:nvPr>
          </p:nvSpPr>
          <p:spPr>
            <a:xfrm>
              <a:off x="2262258" y="4568156"/>
              <a:ext cx="68979" cy="23558"/>
            </a:xfrm>
            <a:custGeom>
              <a:avLst/>
              <a:gdLst>
                <a:gd name="connsiteX0" fmla="*/ 23617 w 68979"/>
                <a:gd name="connsiteY0" fmla="*/ 11897 h 23558"/>
                <a:gd name="connsiteX1" fmla="*/ 11846 w 68979"/>
                <a:gd name="connsiteY1" fmla="*/ 118 h 23558"/>
                <a:gd name="connsiteX2" fmla="*/ 74 w 68979"/>
                <a:gd name="connsiteY2" fmla="*/ 11897 h 23558"/>
                <a:gd name="connsiteX3" fmla="*/ 11846 w 68979"/>
                <a:gd name="connsiteY3" fmla="*/ 23676 h 23558"/>
                <a:gd name="connsiteX4" fmla="*/ 23617 w 68979"/>
                <a:gd name="connsiteY4" fmla="*/ 11897 h 23558"/>
                <a:gd name="connsiteX5" fmla="*/ 69054 w 68979"/>
                <a:gd name="connsiteY5" fmla="*/ 11897 h 23558"/>
                <a:gd name="connsiteX6" fmla="*/ 57283 w 68979"/>
                <a:gd name="connsiteY6" fmla="*/ 118 h 23558"/>
                <a:gd name="connsiteX7" fmla="*/ 45512 w 68979"/>
                <a:gd name="connsiteY7" fmla="*/ 11897 h 23558"/>
                <a:gd name="connsiteX8" fmla="*/ 57283 w 68979"/>
                <a:gd name="connsiteY8" fmla="*/ 23676 h 23558"/>
                <a:gd name="connsiteX9" fmla="*/ 69054 w 68979"/>
                <a:gd name="connsiteY9" fmla="*/ 11897 h 2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979" h="23558">
                  <a:moveTo>
                    <a:pt x="23617" y="11897"/>
                  </a:moveTo>
                  <a:cubicBezTo>
                    <a:pt x="23617" y="6243"/>
                    <a:pt x="18908" y="118"/>
                    <a:pt x="11846" y="118"/>
                  </a:cubicBezTo>
                  <a:cubicBezTo>
                    <a:pt x="5254" y="118"/>
                    <a:pt x="74" y="5301"/>
                    <a:pt x="74" y="11897"/>
                  </a:cubicBezTo>
                  <a:cubicBezTo>
                    <a:pt x="74" y="18493"/>
                    <a:pt x="5254" y="23676"/>
                    <a:pt x="11846" y="23676"/>
                  </a:cubicBezTo>
                  <a:cubicBezTo>
                    <a:pt x="18908" y="23676"/>
                    <a:pt x="23617" y="17551"/>
                    <a:pt x="23617" y="11897"/>
                  </a:cubicBezTo>
                  <a:close/>
                  <a:moveTo>
                    <a:pt x="69054" y="11897"/>
                  </a:moveTo>
                  <a:cubicBezTo>
                    <a:pt x="69054" y="5301"/>
                    <a:pt x="63875" y="118"/>
                    <a:pt x="57283" y="118"/>
                  </a:cubicBezTo>
                  <a:cubicBezTo>
                    <a:pt x="50220" y="118"/>
                    <a:pt x="45512" y="6243"/>
                    <a:pt x="45512" y="11897"/>
                  </a:cubicBezTo>
                  <a:cubicBezTo>
                    <a:pt x="45512" y="17551"/>
                    <a:pt x="50220" y="23676"/>
                    <a:pt x="57283" y="23676"/>
                  </a:cubicBezTo>
                  <a:cubicBezTo>
                    <a:pt x="63875" y="23676"/>
                    <a:pt x="69054" y="18493"/>
                    <a:pt x="69054" y="11897"/>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0" name="Freeform: Shape 649">
              <a:extLst>
                <a:ext uri="{FF2B5EF4-FFF2-40B4-BE49-F238E27FC236}">
                  <a16:creationId xmlns:a16="http://schemas.microsoft.com/office/drawing/2014/main" id="{A3A73379-896A-D59A-6380-6B9149F61C52}"/>
                </a:ext>
              </a:extLst>
            </p:cNvPr>
            <p:cNvSpPr/>
            <p:nvPr>
              <p:custDataLst>
                <p:tags r:id="rId125"/>
              </p:custDataLst>
            </p:nvPr>
          </p:nvSpPr>
          <p:spPr>
            <a:xfrm>
              <a:off x="2215225" y="4624409"/>
              <a:ext cx="167859" cy="166089"/>
            </a:xfrm>
            <a:custGeom>
              <a:avLst/>
              <a:gdLst>
                <a:gd name="connsiteX0" fmla="*/ 134737 w 167859"/>
                <a:gd name="connsiteY0" fmla="*/ 26977 h 166089"/>
                <a:gd name="connsiteX1" fmla="*/ 164871 w 167859"/>
                <a:gd name="connsiteY1" fmla="*/ 7423 h 166089"/>
                <a:gd name="connsiteX2" fmla="*/ 167932 w 167859"/>
                <a:gd name="connsiteY2" fmla="*/ 2947 h 166089"/>
                <a:gd name="connsiteX3" fmla="*/ 164871 w 167859"/>
                <a:gd name="connsiteY3" fmla="*/ 120 h 166089"/>
                <a:gd name="connsiteX4" fmla="*/ 145566 w 167859"/>
                <a:gd name="connsiteY4" fmla="*/ 827 h 166089"/>
                <a:gd name="connsiteX5" fmla="*/ 122259 w 167859"/>
                <a:gd name="connsiteY5" fmla="*/ 120 h 166089"/>
                <a:gd name="connsiteX6" fmla="*/ 117786 w 167859"/>
                <a:gd name="connsiteY6" fmla="*/ 4596 h 166089"/>
                <a:gd name="connsiteX7" fmla="*/ 121553 w 167859"/>
                <a:gd name="connsiteY7" fmla="*/ 7423 h 166089"/>
                <a:gd name="connsiteX8" fmla="*/ 132383 w 167859"/>
                <a:gd name="connsiteY8" fmla="*/ 15198 h 166089"/>
                <a:gd name="connsiteX9" fmla="*/ 128851 w 167859"/>
                <a:gd name="connsiteY9" fmla="*/ 24150 h 166089"/>
                <a:gd name="connsiteX10" fmla="*/ 56575 w 167859"/>
                <a:gd name="connsiteY10" fmla="*/ 139117 h 166089"/>
                <a:gd name="connsiteX11" fmla="*/ 40566 w 167859"/>
                <a:gd name="connsiteY11" fmla="*/ 14491 h 166089"/>
                <a:gd name="connsiteX12" fmla="*/ 56811 w 167859"/>
                <a:gd name="connsiteY12" fmla="*/ 7423 h 166089"/>
                <a:gd name="connsiteX13" fmla="*/ 62696 w 167859"/>
                <a:gd name="connsiteY13" fmla="*/ 2712 h 166089"/>
                <a:gd name="connsiteX14" fmla="*/ 59400 w 167859"/>
                <a:gd name="connsiteY14" fmla="*/ 120 h 166089"/>
                <a:gd name="connsiteX15" fmla="*/ 30207 w 167859"/>
                <a:gd name="connsiteY15" fmla="*/ 827 h 166089"/>
                <a:gd name="connsiteX16" fmla="*/ 17259 w 167859"/>
                <a:gd name="connsiteY16" fmla="*/ 591 h 166089"/>
                <a:gd name="connsiteX17" fmla="*/ 4546 w 167859"/>
                <a:gd name="connsiteY17" fmla="*/ 120 h 166089"/>
                <a:gd name="connsiteX18" fmla="*/ 73 w 167859"/>
                <a:gd name="connsiteY18" fmla="*/ 4596 h 166089"/>
                <a:gd name="connsiteX19" fmla="*/ 5959 w 167859"/>
                <a:gd name="connsiteY19" fmla="*/ 7423 h 166089"/>
                <a:gd name="connsiteX20" fmla="*/ 20084 w 167859"/>
                <a:gd name="connsiteY20" fmla="*/ 15433 h 166089"/>
                <a:gd name="connsiteX21" fmla="*/ 38683 w 167859"/>
                <a:gd name="connsiteY21" fmla="*/ 160791 h 166089"/>
                <a:gd name="connsiteX22" fmla="*/ 43391 w 167859"/>
                <a:gd name="connsiteY22" fmla="*/ 166210 h 166089"/>
                <a:gd name="connsiteX23" fmla="*/ 49983 w 167859"/>
                <a:gd name="connsiteY23" fmla="*/ 161969 h 166089"/>
                <a:gd name="connsiteX24" fmla="*/ 134737 w 167859"/>
                <a:gd name="connsiteY24" fmla="*/ 26977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859" h="166089">
                  <a:moveTo>
                    <a:pt x="134737" y="26977"/>
                  </a:moveTo>
                  <a:cubicBezTo>
                    <a:pt x="146273" y="8601"/>
                    <a:pt x="156161" y="7894"/>
                    <a:pt x="164871" y="7423"/>
                  </a:cubicBezTo>
                  <a:cubicBezTo>
                    <a:pt x="167697" y="7188"/>
                    <a:pt x="167932" y="3183"/>
                    <a:pt x="167932" y="2947"/>
                  </a:cubicBezTo>
                  <a:cubicBezTo>
                    <a:pt x="167932" y="1062"/>
                    <a:pt x="166755" y="120"/>
                    <a:pt x="164871" y="120"/>
                  </a:cubicBezTo>
                  <a:cubicBezTo>
                    <a:pt x="158750" y="120"/>
                    <a:pt x="151923" y="827"/>
                    <a:pt x="145566" y="827"/>
                  </a:cubicBezTo>
                  <a:cubicBezTo>
                    <a:pt x="137797" y="827"/>
                    <a:pt x="129793" y="120"/>
                    <a:pt x="122259" y="120"/>
                  </a:cubicBezTo>
                  <a:cubicBezTo>
                    <a:pt x="120847" y="120"/>
                    <a:pt x="117786" y="120"/>
                    <a:pt x="117786" y="4596"/>
                  </a:cubicBezTo>
                  <a:cubicBezTo>
                    <a:pt x="117786" y="7188"/>
                    <a:pt x="119905" y="7423"/>
                    <a:pt x="121553" y="7423"/>
                  </a:cubicBezTo>
                  <a:cubicBezTo>
                    <a:pt x="127909" y="7894"/>
                    <a:pt x="132383" y="10250"/>
                    <a:pt x="132383" y="15198"/>
                  </a:cubicBezTo>
                  <a:cubicBezTo>
                    <a:pt x="132383" y="18732"/>
                    <a:pt x="128851" y="23914"/>
                    <a:pt x="128851" y="24150"/>
                  </a:cubicBezTo>
                  <a:lnTo>
                    <a:pt x="56575" y="139117"/>
                  </a:lnTo>
                  <a:lnTo>
                    <a:pt x="40566" y="14491"/>
                  </a:lnTo>
                  <a:cubicBezTo>
                    <a:pt x="40566" y="10486"/>
                    <a:pt x="45981" y="7423"/>
                    <a:pt x="56811" y="7423"/>
                  </a:cubicBezTo>
                  <a:cubicBezTo>
                    <a:pt x="60107" y="7423"/>
                    <a:pt x="62696" y="7423"/>
                    <a:pt x="62696" y="2712"/>
                  </a:cubicBezTo>
                  <a:cubicBezTo>
                    <a:pt x="62696" y="591"/>
                    <a:pt x="60813" y="120"/>
                    <a:pt x="59400" y="120"/>
                  </a:cubicBezTo>
                  <a:cubicBezTo>
                    <a:pt x="49983" y="120"/>
                    <a:pt x="39860" y="827"/>
                    <a:pt x="30207" y="827"/>
                  </a:cubicBezTo>
                  <a:cubicBezTo>
                    <a:pt x="25970" y="827"/>
                    <a:pt x="21497" y="591"/>
                    <a:pt x="17259" y="591"/>
                  </a:cubicBezTo>
                  <a:cubicBezTo>
                    <a:pt x="13021" y="591"/>
                    <a:pt x="8548" y="120"/>
                    <a:pt x="4546" y="120"/>
                  </a:cubicBezTo>
                  <a:cubicBezTo>
                    <a:pt x="2898" y="120"/>
                    <a:pt x="73" y="120"/>
                    <a:pt x="73" y="4596"/>
                  </a:cubicBezTo>
                  <a:cubicBezTo>
                    <a:pt x="73" y="7423"/>
                    <a:pt x="2192" y="7423"/>
                    <a:pt x="5959" y="7423"/>
                  </a:cubicBezTo>
                  <a:cubicBezTo>
                    <a:pt x="19142" y="7423"/>
                    <a:pt x="19378" y="9544"/>
                    <a:pt x="20084" y="15433"/>
                  </a:cubicBezTo>
                  <a:lnTo>
                    <a:pt x="38683" y="160791"/>
                  </a:lnTo>
                  <a:cubicBezTo>
                    <a:pt x="39389" y="165503"/>
                    <a:pt x="40331" y="166210"/>
                    <a:pt x="43391" y="166210"/>
                  </a:cubicBezTo>
                  <a:cubicBezTo>
                    <a:pt x="47158" y="166210"/>
                    <a:pt x="48100" y="165032"/>
                    <a:pt x="49983" y="161969"/>
                  </a:cubicBezTo>
                  <a:lnTo>
                    <a:pt x="134737" y="2697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1" name="Freeform: Shape 650">
              <a:extLst>
                <a:ext uri="{FF2B5EF4-FFF2-40B4-BE49-F238E27FC236}">
                  <a16:creationId xmlns:a16="http://schemas.microsoft.com/office/drawing/2014/main" id="{4FBCF774-ADCD-CAA0-6BB9-7D26B927F706}"/>
                </a:ext>
              </a:extLst>
            </p:cNvPr>
            <p:cNvSpPr/>
            <p:nvPr>
              <p:custDataLst>
                <p:tags r:id="rId126"/>
              </p:custDataLst>
            </p:nvPr>
          </p:nvSpPr>
          <p:spPr>
            <a:xfrm>
              <a:off x="2458943" y="4608625"/>
              <a:ext cx="9417" cy="235588"/>
            </a:xfrm>
            <a:custGeom>
              <a:avLst/>
              <a:gdLst>
                <a:gd name="connsiteX0" fmla="*/ 9500 w 9417"/>
                <a:gd name="connsiteY0" fmla="*/ 8601 h 235588"/>
                <a:gd name="connsiteX1" fmla="*/ 4791 w 9417"/>
                <a:gd name="connsiteY1" fmla="*/ 120 h 235588"/>
                <a:gd name="connsiteX2" fmla="*/ 83 w 9417"/>
                <a:gd name="connsiteY2" fmla="*/ 8601 h 235588"/>
                <a:gd name="connsiteX3" fmla="*/ 83 w 9417"/>
                <a:gd name="connsiteY3" fmla="*/ 227227 h 235588"/>
                <a:gd name="connsiteX4" fmla="*/ 4791 w 9417"/>
                <a:gd name="connsiteY4" fmla="*/ 235709 h 235588"/>
                <a:gd name="connsiteX5" fmla="*/ 9500 w 9417"/>
                <a:gd name="connsiteY5" fmla="*/ 227227 h 235588"/>
                <a:gd name="connsiteX6" fmla="*/ 9500 w 9417"/>
                <a:gd name="connsiteY6" fmla="*/ 8601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500" y="8601"/>
                  </a:moveTo>
                  <a:cubicBezTo>
                    <a:pt x="9500" y="4361"/>
                    <a:pt x="9500" y="120"/>
                    <a:pt x="4791" y="120"/>
                  </a:cubicBezTo>
                  <a:cubicBezTo>
                    <a:pt x="83" y="120"/>
                    <a:pt x="83" y="4361"/>
                    <a:pt x="83" y="8601"/>
                  </a:cubicBezTo>
                  <a:lnTo>
                    <a:pt x="83" y="227227"/>
                  </a:lnTo>
                  <a:cubicBezTo>
                    <a:pt x="83" y="231468"/>
                    <a:pt x="83" y="235709"/>
                    <a:pt x="4791" y="235709"/>
                  </a:cubicBezTo>
                  <a:cubicBezTo>
                    <a:pt x="9500" y="235709"/>
                    <a:pt x="9500" y="231468"/>
                    <a:pt x="9500" y="227227"/>
                  </a:cubicBezTo>
                  <a:lnTo>
                    <a:pt x="9500" y="860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2" name="Freeform: Shape 651">
              <a:extLst>
                <a:ext uri="{FF2B5EF4-FFF2-40B4-BE49-F238E27FC236}">
                  <a16:creationId xmlns:a16="http://schemas.microsoft.com/office/drawing/2014/main" id="{42286927-345E-B0EF-89FD-565F1B52741A}"/>
                </a:ext>
              </a:extLst>
            </p:cNvPr>
            <p:cNvSpPr/>
            <p:nvPr>
              <p:custDataLst>
                <p:tags r:id="rId127"/>
              </p:custDataLst>
            </p:nvPr>
          </p:nvSpPr>
          <p:spPr>
            <a:xfrm>
              <a:off x="2509272" y="4621818"/>
              <a:ext cx="106648" cy="166089"/>
            </a:xfrm>
            <a:custGeom>
              <a:avLst/>
              <a:gdLst>
                <a:gd name="connsiteX0" fmla="*/ 54704 w 106648"/>
                <a:gd name="connsiteY0" fmla="*/ 2712 h 166089"/>
                <a:gd name="connsiteX1" fmla="*/ 51644 w 106648"/>
                <a:gd name="connsiteY1" fmla="*/ 120 h 166089"/>
                <a:gd name="connsiteX2" fmla="*/ 22922 w 106648"/>
                <a:gd name="connsiteY2" fmla="*/ 2476 h 166089"/>
                <a:gd name="connsiteX3" fmla="*/ 18449 w 106648"/>
                <a:gd name="connsiteY3" fmla="*/ 7188 h 166089"/>
                <a:gd name="connsiteX4" fmla="*/ 24099 w 106648"/>
                <a:gd name="connsiteY4" fmla="*/ 10015 h 166089"/>
                <a:gd name="connsiteX5" fmla="*/ 35870 w 106648"/>
                <a:gd name="connsiteY5" fmla="*/ 14020 h 166089"/>
                <a:gd name="connsiteX6" fmla="*/ 35164 w 106648"/>
                <a:gd name="connsiteY6" fmla="*/ 18732 h 166089"/>
                <a:gd name="connsiteX7" fmla="*/ 1027 w 106648"/>
                <a:gd name="connsiteY7" fmla="*/ 154431 h 166089"/>
                <a:gd name="connsiteX8" fmla="*/ 85 w 106648"/>
                <a:gd name="connsiteY8" fmla="*/ 159613 h 166089"/>
                <a:gd name="connsiteX9" fmla="*/ 6913 w 106648"/>
                <a:gd name="connsiteY9" fmla="*/ 166210 h 166089"/>
                <a:gd name="connsiteX10" fmla="*/ 14917 w 106648"/>
                <a:gd name="connsiteY10" fmla="*/ 161263 h 166089"/>
                <a:gd name="connsiteX11" fmla="*/ 28101 w 106648"/>
                <a:gd name="connsiteY11" fmla="*/ 109669 h 166089"/>
                <a:gd name="connsiteX12" fmla="*/ 55411 w 106648"/>
                <a:gd name="connsiteY12" fmla="*/ 129694 h 166089"/>
                <a:gd name="connsiteX13" fmla="*/ 54704 w 106648"/>
                <a:gd name="connsiteY13" fmla="*/ 134641 h 166089"/>
                <a:gd name="connsiteX14" fmla="*/ 53763 w 106648"/>
                <a:gd name="connsiteY14" fmla="*/ 142887 h 166089"/>
                <a:gd name="connsiteX15" fmla="*/ 75422 w 106648"/>
                <a:gd name="connsiteY15" fmla="*/ 166210 h 166089"/>
                <a:gd name="connsiteX16" fmla="*/ 94020 w 106648"/>
                <a:gd name="connsiteY16" fmla="*/ 153724 h 166089"/>
                <a:gd name="connsiteX17" fmla="*/ 102496 w 106648"/>
                <a:gd name="connsiteY17" fmla="*/ 129929 h 166089"/>
                <a:gd name="connsiteX18" fmla="*/ 99671 w 106648"/>
                <a:gd name="connsiteY18" fmla="*/ 127573 h 166089"/>
                <a:gd name="connsiteX19" fmla="*/ 96375 w 106648"/>
                <a:gd name="connsiteY19" fmla="*/ 131814 h 166089"/>
                <a:gd name="connsiteX20" fmla="*/ 75893 w 106648"/>
                <a:gd name="connsiteY20" fmla="*/ 161027 h 166089"/>
                <a:gd name="connsiteX21" fmla="*/ 68359 w 106648"/>
                <a:gd name="connsiteY21" fmla="*/ 149954 h 166089"/>
                <a:gd name="connsiteX22" fmla="*/ 70242 w 106648"/>
                <a:gd name="connsiteY22" fmla="*/ 136761 h 166089"/>
                <a:gd name="connsiteX23" fmla="*/ 71184 w 106648"/>
                <a:gd name="connsiteY23" fmla="*/ 129458 h 166089"/>
                <a:gd name="connsiteX24" fmla="*/ 36341 w 106648"/>
                <a:gd name="connsiteY24" fmla="*/ 104721 h 166089"/>
                <a:gd name="connsiteX25" fmla="*/ 56588 w 106648"/>
                <a:gd name="connsiteY25" fmla="*/ 87288 h 166089"/>
                <a:gd name="connsiteX26" fmla="*/ 90254 w 106648"/>
                <a:gd name="connsiteY26" fmla="*/ 64671 h 166089"/>
                <a:gd name="connsiteX27" fmla="*/ 92372 w 106648"/>
                <a:gd name="connsiteY27" fmla="*/ 64907 h 166089"/>
                <a:gd name="connsiteX28" fmla="*/ 97316 w 106648"/>
                <a:gd name="connsiteY28" fmla="*/ 66792 h 166089"/>
                <a:gd name="connsiteX29" fmla="*/ 98258 w 106648"/>
                <a:gd name="connsiteY29" fmla="*/ 67734 h 166089"/>
                <a:gd name="connsiteX30" fmla="*/ 84839 w 106648"/>
                <a:gd name="connsiteY30" fmla="*/ 80456 h 166089"/>
                <a:gd name="connsiteX31" fmla="*/ 93785 w 106648"/>
                <a:gd name="connsiteY31" fmla="*/ 88701 h 166089"/>
                <a:gd name="connsiteX32" fmla="*/ 106733 w 106648"/>
                <a:gd name="connsiteY32" fmla="*/ 74330 h 166089"/>
                <a:gd name="connsiteX33" fmla="*/ 90725 w 106648"/>
                <a:gd name="connsiteY33" fmla="*/ 59488 h 166089"/>
                <a:gd name="connsiteX34" fmla="*/ 56352 w 106648"/>
                <a:gd name="connsiteY34" fmla="*/ 80220 h 166089"/>
                <a:gd name="connsiteX35" fmla="*/ 30220 w 106648"/>
                <a:gd name="connsiteY35" fmla="*/ 102130 h 166089"/>
                <a:gd name="connsiteX36" fmla="*/ 54704 w 106648"/>
                <a:gd name="connsiteY36" fmla="*/ 2712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48" h="166089">
                  <a:moveTo>
                    <a:pt x="54704" y="2712"/>
                  </a:moveTo>
                  <a:cubicBezTo>
                    <a:pt x="54704" y="2476"/>
                    <a:pt x="54704" y="120"/>
                    <a:pt x="51644" y="120"/>
                  </a:cubicBezTo>
                  <a:cubicBezTo>
                    <a:pt x="46229" y="120"/>
                    <a:pt x="29043" y="2005"/>
                    <a:pt x="22922" y="2476"/>
                  </a:cubicBezTo>
                  <a:cubicBezTo>
                    <a:pt x="21038" y="2712"/>
                    <a:pt x="18449" y="2947"/>
                    <a:pt x="18449" y="7188"/>
                  </a:cubicBezTo>
                  <a:cubicBezTo>
                    <a:pt x="18449" y="10015"/>
                    <a:pt x="20567" y="10015"/>
                    <a:pt x="24099" y="10015"/>
                  </a:cubicBezTo>
                  <a:cubicBezTo>
                    <a:pt x="35399" y="10015"/>
                    <a:pt x="35870" y="11664"/>
                    <a:pt x="35870" y="14020"/>
                  </a:cubicBezTo>
                  <a:lnTo>
                    <a:pt x="35164" y="18732"/>
                  </a:lnTo>
                  <a:lnTo>
                    <a:pt x="1027" y="154431"/>
                  </a:lnTo>
                  <a:cubicBezTo>
                    <a:pt x="85" y="157729"/>
                    <a:pt x="85" y="158200"/>
                    <a:pt x="85" y="159613"/>
                  </a:cubicBezTo>
                  <a:cubicBezTo>
                    <a:pt x="85" y="165032"/>
                    <a:pt x="4794" y="166210"/>
                    <a:pt x="6913" y="166210"/>
                  </a:cubicBezTo>
                  <a:cubicBezTo>
                    <a:pt x="9973" y="166210"/>
                    <a:pt x="13505" y="164090"/>
                    <a:pt x="14917" y="161263"/>
                  </a:cubicBezTo>
                  <a:cubicBezTo>
                    <a:pt x="16094" y="159142"/>
                    <a:pt x="26689" y="115558"/>
                    <a:pt x="28101" y="109669"/>
                  </a:cubicBezTo>
                  <a:cubicBezTo>
                    <a:pt x="36106" y="110375"/>
                    <a:pt x="55411" y="114145"/>
                    <a:pt x="55411" y="129694"/>
                  </a:cubicBezTo>
                  <a:cubicBezTo>
                    <a:pt x="55411" y="131343"/>
                    <a:pt x="55411" y="132285"/>
                    <a:pt x="54704" y="134641"/>
                  </a:cubicBezTo>
                  <a:cubicBezTo>
                    <a:pt x="54233" y="137468"/>
                    <a:pt x="53763" y="140295"/>
                    <a:pt x="53763" y="142887"/>
                  </a:cubicBezTo>
                  <a:cubicBezTo>
                    <a:pt x="53763" y="156786"/>
                    <a:pt x="63180" y="166210"/>
                    <a:pt x="75422" y="166210"/>
                  </a:cubicBezTo>
                  <a:cubicBezTo>
                    <a:pt x="82485" y="166210"/>
                    <a:pt x="88841" y="162441"/>
                    <a:pt x="94020" y="153724"/>
                  </a:cubicBezTo>
                  <a:cubicBezTo>
                    <a:pt x="99906" y="143358"/>
                    <a:pt x="102496" y="130401"/>
                    <a:pt x="102496" y="129929"/>
                  </a:cubicBezTo>
                  <a:cubicBezTo>
                    <a:pt x="102496" y="127573"/>
                    <a:pt x="100377" y="127573"/>
                    <a:pt x="99671" y="127573"/>
                  </a:cubicBezTo>
                  <a:cubicBezTo>
                    <a:pt x="97316" y="127573"/>
                    <a:pt x="97081" y="128516"/>
                    <a:pt x="96375" y="131814"/>
                  </a:cubicBezTo>
                  <a:cubicBezTo>
                    <a:pt x="91666" y="149012"/>
                    <a:pt x="86251" y="161027"/>
                    <a:pt x="75893" y="161027"/>
                  </a:cubicBezTo>
                  <a:cubicBezTo>
                    <a:pt x="71420" y="161027"/>
                    <a:pt x="68359" y="158436"/>
                    <a:pt x="68359" y="149954"/>
                  </a:cubicBezTo>
                  <a:cubicBezTo>
                    <a:pt x="68359" y="145949"/>
                    <a:pt x="69301" y="140531"/>
                    <a:pt x="70242" y="136761"/>
                  </a:cubicBezTo>
                  <a:cubicBezTo>
                    <a:pt x="71184" y="132756"/>
                    <a:pt x="71184" y="131814"/>
                    <a:pt x="71184" y="129458"/>
                  </a:cubicBezTo>
                  <a:cubicBezTo>
                    <a:pt x="71184" y="114145"/>
                    <a:pt x="56352" y="107313"/>
                    <a:pt x="36341" y="104721"/>
                  </a:cubicBezTo>
                  <a:cubicBezTo>
                    <a:pt x="43639" y="100481"/>
                    <a:pt x="51173" y="92942"/>
                    <a:pt x="56588" y="87288"/>
                  </a:cubicBezTo>
                  <a:cubicBezTo>
                    <a:pt x="67888" y="74802"/>
                    <a:pt x="78718" y="64671"/>
                    <a:pt x="90254" y="64671"/>
                  </a:cubicBezTo>
                  <a:cubicBezTo>
                    <a:pt x="91666" y="64671"/>
                    <a:pt x="91902" y="64671"/>
                    <a:pt x="92372" y="64907"/>
                  </a:cubicBezTo>
                  <a:cubicBezTo>
                    <a:pt x="95198" y="65378"/>
                    <a:pt x="95433" y="65378"/>
                    <a:pt x="97316" y="66792"/>
                  </a:cubicBezTo>
                  <a:cubicBezTo>
                    <a:pt x="97787" y="67027"/>
                    <a:pt x="97787" y="67263"/>
                    <a:pt x="98258" y="67734"/>
                  </a:cubicBezTo>
                  <a:cubicBezTo>
                    <a:pt x="86958" y="68441"/>
                    <a:pt x="84839" y="77629"/>
                    <a:pt x="84839" y="80456"/>
                  </a:cubicBezTo>
                  <a:cubicBezTo>
                    <a:pt x="84839" y="84225"/>
                    <a:pt x="87429" y="88701"/>
                    <a:pt x="93785" y="88701"/>
                  </a:cubicBezTo>
                  <a:cubicBezTo>
                    <a:pt x="99906" y="88701"/>
                    <a:pt x="106733" y="83518"/>
                    <a:pt x="106733" y="74330"/>
                  </a:cubicBezTo>
                  <a:cubicBezTo>
                    <a:pt x="106733" y="67263"/>
                    <a:pt x="101319" y="59488"/>
                    <a:pt x="90725" y="59488"/>
                  </a:cubicBezTo>
                  <a:cubicBezTo>
                    <a:pt x="84133" y="59488"/>
                    <a:pt x="73303" y="61373"/>
                    <a:pt x="56352" y="80220"/>
                  </a:cubicBezTo>
                  <a:cubicBezTo>
                    <a:pt x="48348" y="89173"/>
                    <a:pt x="39166" y="98596"/>
                    <a:pt x="30220" y="102130"/>
                  </a:cubicBezTo>
                  <a:lnTo>
                    <a:pt x="54704" y="271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3" name="Freeform: Shape 652">
              <a:extLst>
                <a:ext uri="{FF2B5EF4-FFF2-40B4-BE49-F238E27FC236}">
                  <a16:creationId xmlns:a16="http://schemas.microsoft.com/office/drawing/2014/main" id="{44C136C9-954F-AFA0-AF03-BC5042AAB474}"/>
                </a:ext>
              </a:extLst>
            </p:cNvPr>
            <p:cNvSpPr/>
            <p:nvPr>
              <p:custDataLst>
                <p:tags r:id="rId128"/>
              </p:custDataLst>
            </p:nvPr>
          </p:nvSpPr>
          <p:spPr>
            <a:xfrm>
              <a:off x="2698155" y="4721707"/>
              <a:ext cx="143845" cy="9423"/>
            </a:xfrm>
            <a:custGeom>
              <a:avLst/>
              <a:gdLst>
                <a:gd name="connsiteX0" fmla="*/ 135699 w 143845"/>
                <a:gd name="connsiteY0" fmla="*/ 9544 h 9423"/>
                <a:gd name="connsiteX1" fmla="*/ 143939 w 143845"/>
                <a:gd name="connsiteY1" fmla="*/ 4832 h 9423"/>
                <a:gd name="connsiteX2" fmla="*/ 135699 w 143845"/>
                <a:gd name="connsiteY2" fmla="*/ 120 h 9423"/>
                <a:gd name="connsiteX3" fmla="*/ 8333 w 143845"/>
                <a:gd name="connsiteY3" fmla="*/ 120 h 9423"/>
                <a:gd name="connsiteX4" fmla="*/ 93 w 143845"/>
                <a:gd name="connsiteY4" fmla="*/ 4832 h 9423"/>
                <a:gd name="connsiteX5" fmla="*/ 8333 w 143845"/>
                <a:gd name="connsiteY5" fmla="*/ 9544 h 9423"/>
                <a:gd name="connsiteX6" fmla="*/ 135699 w 143845"/>
                <a:gd name="connsiteY6" fmla="*/ 9544 h 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45" h="9423">
                  <a:moveTo>
                    <a:pt x="135699" y="9544"/>
                  </a:moveTo>
                  <a:cubicBezTo>
                    <a:pt x="139701" y="9544"/>
                    <a:pt x="143939" y="9544"/>
                    <a:pt x="143939" y="4832"/>
                  </a:cubicBezTo>
                  <a:cubicBezTo>
                    <a:pt x="143939" y="120"/>
                    <a:pt x="139701" y="120"/>
                    <a:pt x="135699" y="120"/>
                  </a:cubicBezTo>
                  <a:lnTo>
                    <a:pt x="8333" y="120"/>
                  </a:lnTo>
                  <a:cubicBezTo>
                    <a:pt x="4331" y="120"/>
                    <a:pt x="93" y="120"/>
                    <a:pt x="93" y="4832"/>
                  </a:cubicBezTo>
                  <a:cubicBezTo>
                    <a:pt x="93" y="9544"/>
                    <a:pt x="4331" y="9544"/>
                    <a:pt x="8333" y="9544"/>
                  </a:cubicBezTo>
                  <a:lnTo>
                    <a:pt x="135699" y="954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4" name="Freeform: Shape 653">
              <a:extLst>
                <a:ext uri="{FF2B5EF4-FFF2-40B4-BE49-F238E27FC236}">
                  <a16:creationId xmlns:a16="http://schemas.microsoft.com/office/drawing/2014/main" id="{23DC8DC3-4D54-115A-B262-E82F29A35594}"/>
                </a:ext>
              </a:extLst>
            </p:cNvPr>
            <p:cNvSpPr/>
            <p:nvPr>
              <p:custDataLst>
                <p:tags r:id="rId129"/>
              </p:custDataLst>
            </p:nvPr>
          </p:nvSpPr>
          <p:spPr>
            <a:xfrm>
              <a:off x="2934993" y="4628414"/>
              <a:ext cx="77690" cy="156901"/>
            </a:xfrm>
            <a:custGeom>
              <a:avLst/>
              <a:gdLst>
                <a:gd name="connsiteX0" fmla="*/ 48365 w 77690"/>
                <a:gd name="connsiteY0" fmla="*/ 6245 h 156901"/>
                <a:gd name="connsiteX1" fmla="*/ 42951 w 77690"/>
                <a:gd name="connsiteY1" fmla="*/ 120 h 156901"/>
                <a:gd name="connsiteX2" fmla="*/ 103 w 77690"/>
                <a:gd name="connsiteY2" fmla="*/ 15198 h 156901"/>
                <a:gd name="connsiteX3" fmla="*/ 103 w 77690"/>
                <a:gd name="connsiteY3" fmla="*/ 22501 h 156901"/>
                <a:gd name="connsiteX4" fmla="*/ 30944 w 77690"/>
                <a:gd name="connsiteY4" fmla="*/ 16376 h 156901"/>
                <a:gd name="connsiteX5" fmla="*/ 30944 w 77690"/>
                <a:gd name="connsiteY5" fmla="*/ 138411 h 156901"/>
                <a:gd name="connsiteX6" fmla="*/ 9049 w 77690"/>
                <a:gd name="connsiteY6" fmla="*/ 149719 h 156901"/>
                <a:gd name="connsiteX7" fmla="*/ 1516 w 77690"/>
                <a:gd name="connsiteY7" fmla="*/ 149719 h 156901"/>
                <a:gd name="connsiteX8" fmla="*/ 1516 w 77690"/>
                <a:gd name="connsiteY8" fmla="*/ 157022 h 156901"/>
                <a:gd name="connsiteX9" fmla="*/ 39655 w 77690"/>
                <a:gd name="connsiteY9" fmla="*/ 156315 h 156901"/>
                <a:gd name="connsiteX10" fmla="*/ 77794 w 77690"/>
                <a:gd name="connsiteY10" fmla="*/ 157022 h 156901"/>
                <a:gd name="connsiteX11" fmla="*/ 77794 w 77690"/>
                <a:gd name="connsiteY11" fmla="*/ 149719 h 156901"/>
                <a:gd name="connsiteX12" fmla="*/ 70260 w 77690"/>
                <a:gd name="connsiteY12" fmla="*/ 149719 h 156901"/>
                <a:gd name="connsiteX13" fmla="*/ 48365 w 77690"/>
                <a:gd name="connsiteY13" fmla="*/ 138411 h 156901"/>
                <a:gd name="connsiteX14" fmla="*/ 48365 w 77690"/>
                <a:gd name="connsiteY14" fmla="*/ 6245 h 15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690" h="156901">
                  <a:moveTo>
                    <a:pt x="48365" y="6245"/>
                  </a:moveTo>
                  <a:cubicBezTo>
                    <a:pt x="48365" y="591"/>
                    <a:pt x="48365" y="120"/>
                    <a:pt x="42951" y="120"/>
                  </a:cubicBezTo>
                  <a:cubicBezTo>
                    <a:pt x="28354" y="15198"/>
                    <a:pt x="7637" y="15198"/>
                    <a:pt x="103" y="15198"/>
                  </a:cubicBezTo>
                  <a:lnTo>
                    <a:pt x="103" y="22501"/>
                  </a:lnTo>
                  <a:cubicBezTo>
                    <a:pt x="4812" y="22501"/>
                    <a:pt x="18702" y="22501"/>
                    <a:pt x="30944" y="16376"/>
                  </a:cubicBezTo>
                  <a:lnTo>
                    <a:pt x="30944" y="138411"/>
                  </a:lnTo>
                  <a:cubicBezTo>
                    <a:pt x="30944" y="146892"/>
                    <a:pt x="30238" y="149719"/>
                    <a:pt x="9049" y="149719"/>
                  </a:cubicBezTo>
                  <a:lnTo>
                    <a:pt x="1516" y="149719"/>
                  </a:lnTo>
                  <a:lnTo>
                    <a:pt x="1516" y="157022"/>
                  </a:lnTo>
                  <a:cubicBezTo>
                    <a:pt x="9755" y="156315"/>
                    <a:pt x="30238" y="156315"/>
                    <a:pt x="39655" y="156315"/>
                  </a:cubicBezTo>
                  <a:cubicBezTo>
                    <a:pt x="49072" y="156315"/>
                    <a:pt x="69554" y="156315"/>
                    <a:pt x="77794" y="157022"/>
                  </a:cubicBezTo>
                  <a:lnTo>
                    <a:pt x="77794" y="149719"/>
                  </a:lnTo>
                  <a:lnTo>
                    <a:pt x="70260" y="149719"/>
                  </a:lnTo>
                  <a:cubicBezTo>
                    <a:pt x="49072" y="149719"/>
                    <a:pt x="48365" y="147127"/>
                    <a:pt x="48365" y="138411"/>
                  </a:cubicBezTo>
                  <a:lnTo>
                    <a:pt x="48365" y="624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5" name="Freeform: Shape 654">
              <a:extLst>
                <a:ext uri="{FF2B5EF4-FFF2-40B4-BE49-F238E27FC236}">
                  <a16:creationId xmlns:a16="http://schemas.microsoft.com/office/drawing/2014/main" id="{3E9F0A37-E3A3-BE79-00BE-40B6AD42C38E}"/>
                </a:ext>
              </a:extLst>
            </p:cNvPr>
            <p:cNvSpPr/>
            <p:nvPr>
              <p:custDataLst>
                <p:tags r:id="rId130"/>
              </p:custDataLst>
            </p:nvPr>
          </p:nvSpPr>
          <p:spPr>
            <a:xfrm>
              <a:off x="3044702" y="4608625"/>
              <a:ext cx="52500" cy="235588"/>
            </a:xfrm>
            <a:custGeom>
              <a:avLst/>
              <a:gdLst>
                <a:gd name="connsiteX0" fmla="*/ 51431 w 52500"/>
                <a:gd name="connsiteY0" fmla="*/ 121919 h 235588"/>
                <a:gd name="connsiteX1" fmla="*/ 52608 w 52500"/>
                <a:gd name="connsiteY1" fmla="*/ 117914 h 235588"/>
                <a:gd name="connsiteX2" fmla="*/ 51431 w 52500"/>
                <a:gd name="connsiteY2" fmla="*/ 113909 h 235588"/>
                <a:gd name="connsiteX3" fmla="*/ 10231 w 52500"/>
                <a:gd name="connsiteY3" fmla="*/ 5539 h 235588"/>
                <a:gd name="connsiteX4" fmla="*/ 4816 w 52500"/>
                <a:gd name="connsiteY4" fmla="*/ 120 h 235588"/>
                <a:gd name="connsiteX5" fmla="*/ 108 w 52500"/>
                <a:gd name="connsiteY5" fmla="*/ 4832 h 235588"/>
                <a:gd name="connsiteX6" fmla="*/ 1285 w 52500"/>
                <a:gd name="connsiteY6" fmla="*/ 8601 h 235588"/>
                <a:gd name="connsiteX7" fmla="*/ 42956 w 52500"/>
                <a:gd name="connsiteY7" fmla="*/ 117914 h 235588"/>
                <a:gd name="connsiteX8" fmla="*/ 1285 w 52500"/>
                <a:gd name="connsiteY8" fmla="*/ 226756 h 235588"/>
                <a:gd name="connsiteX9" fmla="*/ 108 w 52500"/>
                <a:gd name="connsiteY9" fmla="*/ 230997 h 235588"/>
                <a:gd name="connsiteX10" fmla="*/ 4816 w 52500"/>
                <a:gd name="connsiteY10" fmla="*/ 235709 h 235588"/>
                <a:gd name="connsiteX11" fmla="*/ 9760 w 52500"/>
                <a:gd name="connsiteY11" fmla="*/ 230997 h 235588"/>
                <a:gd name="connsiteX12" fmla="*/ 51431 w 52500"/>
                <a:gd name="connsiteY12" fmla="*/ 121919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431" y="121919"/>
                  </a:moveTo>
                  <a:cubicBezTo>
                    <a:pt x="52608" y="119092"/>
                    <a:pt x="52608" y="118621"/>
                    <a:pt x="52608" y="117914"/>
                  </a:cubicBezTo>
                  <a:cubicBezTo>
                    <a:pt x="52608" y="117208"/>
                    <a:pt x="52608" y="116736"/>
                    <a:pt x="51431" y="113909"/>
                  </a:cubicBezTo>
                  <a:lnTo>
                    <a:pt x="10231" y="5539"/>
                  </a:lnTo>
                  <a:cubicBezTo>
                    <a:pt x="8819" y="1534"/>
                    <a:pt x="7406" y="120"/>
                    <a:pt x="4816" y="120"/>
                  </a:cubicBezTo>
                  <a:cubicBezTo>
                    <a:pt x="2227" y="120"/>
                    <a:pt x="108" y="2240"/>
                    <a:pt x="108" y="4832"/>
                  </a:cubicBezTo>
                  <a:cubicBezTo>
                    <a:pt x="108" y="5539"/>
                    <a:pt x="108" y="6010"/>
                    <a:pt x="1285" y="8601"/>
                  </a:cubicBezTo>
                  <a:lnTo>
                    <a:pt x="42956" y="117914"/>
                  </a:lnTo>
                  <a:lnTo>
                    <a:pt x="1285" y="226756"/>
                  </a:lnTo>
                  <a:cubicBezTo>
                    <a:pt x="108" y="229348"/>
                    <a:pt x="108" y="229819"/>
                    <a:pt x="108" y="230997"/>
                  </a:cubicBezTo>
                  <a:cubicBezTo>
                    <a:pt x="108" y="233588"/>
                    <a:pt x="2227" y="235709"/>
                    <a:pt x="4816" y="235709"/>
                  </a:cubicBezTo>
                  <a:cubicBezTo>
                    <a:pt x="7877" y="235709"/>
                    <a:pt x="8819" y="233353"/>
                    <a:pt x="9760" y="230997"/>
                  </a:cubicBezTo>
                  <a:lnTo>
                    <a:pt x="51431" y="12191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6" name="Freeform: Shape 655">
              <a:extLst>
                <a:ext uri="{FF2B5EF4-FFF2-40B4-BE49-F238E27FC236}">
                  <a16:creationId xmlns:a16="http://schemas.microsoft.com/office/drawing/2014/main" id="{B8E83390-38C6-812F-D2A2-ED302E1D61FC}"/>
                </a:ext>
              </a:extLst>
            </p:cNvPr>
            <p:cNvSpPr/>
            <p:nvPr>
              <p:custDataLst>
                <p:tags r:id="rId131"/>
              </p:custDataLst>
            </p:nvPr>
          </p:nvSpPr>
          <p:spPr>
            <a:xfrm>
              <a:off x="3128253" y="4783266"/>
              <a:ext cx="79927" cy="110326"/>
            </a:xfrm>
            <a:custGeom>
              <a:avLst/>
              <a:gdLst>
                <a:gd name="connsiteX0" fmla="*/ 19064 w 79927"/>
                <a:gd name="connsiteY0" fmla="*/ 50091 h 110326"/>
                <a:gd name="connsiteX1" fmla="*/ 33896 w 79927"/>
                <a:gd name="connsiteY1" fmla="*/ 54049 h 110326"/>
                <a:gd name="connsiteX2" fmla="*/ 62077 w 79927"/>
                <a:gd name="connsiteY2" fmla="*/ 27498 h 110326"/>
                <a:gd name="connsiteX3" fmla="*/ 57957 w 79927"/>
                <a:gd name="connsiteY3" fmla="*/ 13481 h 110326"/>
                <a:gd name="connsiteX4" fmla="*/ 65867 w 79927"/>
                <a:gd name="connsiteY4" fmla="*/ 11172 h 110326"/>
                <a:gd name="connsiteX5" fmla="*/ 72953 w 79927"/>
                <a:gd name="connsiteY5" fmla="*/ 16944 h 110326"/>
                <a:gd name="connsiteX6" fmla="*/ 80040 w 79927"/>
                <a:gd name="connsiteY6" fmla="*/ 9853 h 110326"/>
                <a:gd name="connsiteX7" fmla="*/ 67515 w 79927"/>
                <a:gd name="connsiteY7" fmla="*/ 123 h 110326"/>
                <a:gd name="connsiteX8" fmla="*/ 50211 w 79927"/>
                <a:gd name="connsiteY8" fmla="*/ 5730 h 110326"/>
                <a:gd name="connsiteX9" fmla="*/ 34061 w 79927"/>
                <a:gd name="connsiteY9" fmla="*/ 947 h 110326"/>
                <a:gd name="connsiteX10" fmla="*/ 5880 w 79927"/>
                <a:gd name="connsiteY10" fmla="*/ 27498 h 110326"/>
                <a:gd name="connsiteX11" fmla="*/ 11154 w 79927"/>
                <a:gd name="connsiteY11" fmla="*/ 42835 h 110326"/>
                <a:gd name="connsiteX12" fmla="*/ 7858 w 79927"/>
                <a:gd name="connsiteY12" fmla="*/ 54049 h 110326"/>
                <a:gd name="connsiteX13" fmla="*/ 11813 w 79927"/>
                <a:gd name="connsiteY13" fmla="*/ 65923 h 110326"/>
                <a:gd name="connsiteX14" fmla="*/ 112 w 79927"/>
                <a:gd name="connsiteY14" fmla="*/ 86042 h 110326"/>
                <a:gd name="connsiteX15" fmla="*/ 38840 w 79927"/>
                <a:gd name="connsiteY15" fmla="*/ 110449 h 110326"/>
                <a:gd name="connsiteX16" fmla="*/ 77568 w 79927"/>
                <a:gd name="connsiteY16" fmla="*/ 86042 h 110326"/>
                <a:gd name="connsiteX17" fmla="*/ 47410 w 79927"/>
                <a:gd name="connsiteY17" fmla="*/ 62460 h 110326"/>
                <a:gd name="connsiteX18" fmla="*/ 25491 w 79927"/>
                <a:gd name="connsiteY18" fmla="*/ 61965 h 110326"/>
                <a:gd name="connsiteX19" fmla="*/ 18240 w 79927"/>
                <a:gd name="connsiteY19" fmla="*/ 54049 h 110326"/>
                <a:gd name="connsiteX20" fmla="*/ 19064 w 79927"/>
                <a:gd name="connsiteY20" fmla="*/ 50091 h 110326"/>
                <a:gd name="connsiteX21" fmla="*/ 33896 w 79927"/>
                <a:gd name="connsiteY21" fmla="*/ 43330 h 110326"/>
                <a:gd name="connsiteX22" fmla="*/ 18405 w 79927"/>
                <a:gd name="connsiteY22" fmla="*/ 27498 h 110326"/>
                <a:gd name="connsiteX23" fmla="*/ 33896 w 79927"/>
                <a:gd name="connsiteY23" fmla="*/ 11667 h 110326"/>
                <a:gd name="connsiteX24" fmla="*/ 49552 w 79927"/>
                <a:gd name="connsiteY24" fmla="*/ 27498 h 110326"/>
                <a:gd name="connsiteX25" fmla="*/ 33896 w 79927"/>
                <a:gd name="connsiteY25" fmla="*/ 43330 h 110326"/>
                <a:gd name="connsiteX26" fmla="*/ 34226 w 79927"/>
                <a:gd name="connsiteY26" fmla="*/ 72684 h 110326"/>
                <a:gd name="connsiteX27" fmla="*/ 67185 w 79927"/>
                <a:gd name="connsiteY27" fmla="*/ 86042 h 110326"/>
                <a:gd name="connsiteX28" fmla="*/ 38840 w 79927"/>
                <a:gd name="connsiteY28" fmla="*/ 99730 h 110326"/>
                <a:gd name="connsiteX29" fmla="*/ 10495 w 79927"/>
                <a:gd name="connsiteY29" fmla="*/ 86042 h 110326"/>
                <a:gd name="connsiteX30" fmla="*/ 25162 w 79927"/>
                <a:gd name="connsiteY30" fmla="*/ 72684 h 110326"/>
                <a:gd name="connsiteX31" fmla="*/ 34226 w 79927"/>
                <a:gd name="connsiteY31" fmla="*/ 72684 h 11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927" h="110326">
                  <a:moveTo>
                    <a:pt x="19064" y="50091"/>
                  </a:moveTo>
                  <a:cubicBezTo>
                    <a:pt x="21866" y="51740"/>
                    <a:pt x="27304" y="54049"/>
                    <a:pt x="33896" y="54049"/>
                  </a:cubicBezTo>
                  <a:cubicBezTo>
                    <a:pt x="49882" y="54049"/>
                    <a:pt x="62077" y="41846"/>
                    <a:pt x="62077" y="27498"/>
                  </a:cubicBezTo>
                  <a:cubicBezTo>
                    <a:pt x="62077" y="21726"/>
                    <a:pt x="59934" y="16614"/>
                    <a:pt x="57957" y="13481"/>
                  </a:cubicBezTo>
                  <a:cubicBezTo>
                    <a:pt x="61253" y="11667"/>
                    <a:pt x="63065" y="11502"/>
                    <a:pt x="65867" y="11172"/>
                  </a:cubicBezTo>
                  <a:cubicBezTo>
                    <a:pt x="66856" y="15130"/>
                    <a:pt x="69822" y="16944"/>
                    <a:pt x="72953" y="16944"/>
                  </a:cubicBezTo>
                  <a:cubicBezTo>
                    <a:pt x="76908" y="16944"/>
                    <a:pt x="80040" y="13811"/>
                    <a:pt x="80040" y="9853"/>
                  </a:cubicBezTo>
                  <a:cubicBezTo>
                    <a:pt x="80040" y="4740"/>
                    <a:pt x="75920" y="123"/>
                    <a:pt x="67515" y="123"/>
                  </a:cubicBezTo>
                  <a:cubicBezTo>
                    <a:pt x="63065" y="123"/>
                    <a:pt x="55979" y="1442"/>
                    <a:pt x="50211" y="5730"/>
                  </a:cubicBezTo>
                  <a:cubicBezTo>
                    <a:pt x="48728" y="4740"/>
                    <a:pt x="42466" y="947"/>
                    <a:pt x="34061" y="947"/>
                  </a:cubicBezTo>
                  <a:cubicBezTo>
                    <a:pt x="18075" y="947"/>
                    <a:pt x="5880" y="13151"/>
                    <a:pt x="5880" y="27498"/>
                  </a:cubicBezTo>
                  <a:cubicBezTo>
                    <a:pt x="5880" y="32775"/>
                    <a:pt x="7693" y="38547"/>
                    <a:pt x="11154" y="42835"/>
                  </a:cubicBezTo>
                  <a:cubicBezTo>
                    <a:pt x="9835" y="44979"/>
                    <a:pt x="7858" y="49432"/>
                    <a:pt x="7858" y="54049"/>
                  </a:cubicBezTo>
                  <a:cubicBezTo>
                    <a:pt x="7858" y="58832"/>
                    <a:pt x="9835" y="63449"/>
                    <a:pt x="11813" y="65923"/>
                  </a:cubicBezTo>
                  <a:cubicBezTo>
                    <a:pt x="4892" y="69881"/>
                    <a:pt x="112" y="77961"/>
                    <a:pt x="112" y="86042"/>
                  </a:cubicBezTo>
                  <a:cubicBezTo>
                    <a:pt x="112" y="100554"/>
                    <a:pt x="17911" y="110449"/>
                    <a:pt x="38840" y="110449"/>
                  </a:cubicBezTo>
                  <a:cubicBezTo>
                    <a:pt x="59769" y="110449"/>
                    <a:pt x="77568" y="100554"/>
                    <a:pt x="77568" y="86042"/>
                  </a:cubicBezTo>
                  <a:cubicBezTo>
                    <a:pt x="77568" y="71695"/>
                    <a:pt x="65043" y="63119"/>
                    <a:pt x="47410" y="62460"/>
                  </a:cubicBezTo>
                  <a:cubicBezTo>
                    <a:pt x="42466" y="62295"/>
                    <a:pt x="30270" y="62624"/>
                    <a:pt x="25491" y="61965"/>
                  </a:cubicBezTo>
                  <a:cubicBezTo>
                    <a:pt x="18240" y="61965"/>
                    <a:pt x="18240" y="54214"/>
                    <a:pt x="18240" y="54049"/>
                  </a:cubicBezTo>
                  <a:cubicBezTo>
                    <a:pt x="18240" y="52070"/>
                    <a:pt x="18735" y="50916"/>
                    <a:pt x="19064" y="50091"/>
                  </a:cubicBezTo>
                  <a:close/>
                  <a:moveTo>
                    <a:pt x="33896" y="43330"/>
                  </a:moveTo>
                  <a:cubicBezTo>
                    <a:pt x="25656" y="43330"/>
                    <a:pt x="18405" y="36403"/>
                    <a:pt x="18405" y="27498"/>
                  </a:cubicBezTo>
                  <a:cubicBezTo>
                    <a:pt x="18405" y="18593"/>
                    <a:pt x="25656" y="11667"/>
                    <a:pt x="33896" y="11667"/>
                  </a:cubicBezTo>
                  <a:cubicBezTo>
                    <a:pt x="42466" y="11667"/>
                    <a:pt x="49552" y="18758"/>
                    <a:pt x="49552" y="27498"/>
                  </a:cubicBezTo>
                  <a:cubicBezTo>
                    <a:pt x="49552" y="36074"/>
                    <a:pt x="42630" y="43330"/>
                    <a:pt x="33896" y="43330"/>
                  </a:cubicBezTo>
                  <a:close/>
                  <a:moveTo>
                    <a:pt x="34226" y="72684"/>
                  </a:moveTo>
                  <a:cubicBezTo>
                    <a:pt x="48728" y="72684"/>
                    <a:pt x="67185" y="72684"/>
                    <a:pt x="67185" y="86042"/>
                  </a:cubicBezTo>
                  <a:cubicBezTo>
                    <a:pt x="67185" y="92803"/>
                    <a:pt x="55320" y="99730"/>
                    <a:pt x="38840" y="99730"/>
                  </a:cubicBezTo>
                  <a:cubicBezTo>
                    <a:pt x="22195" y="99730"/>
                    <a:pt x="10495" y="92638"/>
                    <a:pt x="10495" y="86042"/>
                  </a:cubicBezTo>
                  <a:cubicBezTo>
                    <a:pt x="10495" y="79610"/>
                    <a:pt x="16427" y="72849"/>
                    <a:pt x="25162" y="72684"/>
                  </a:cubicBezTo>
                  <a:lnTo>
                    <a:pt x="34226" y="726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7" name="Freeform: Shape 656">
              <a:extLst>
                <a:ext uri="{FF2B5EF4-FFF2-40B4-BE49-F238E27FC236}">
                  <a16:creationId xmlns:a16="http://schemas.microsoft.com/office/drawing/2014/main" id="{B5A2248B-3C81-4D36-41CF-69436D450FCD}"/>
                </a:ext>
              </a:extLst>
            </p:cNvPr>
            <p:cNvSpPr/>
            <p:nvPr>
              <p:custDataLst>
                <p:tags r:id="rId132"/>
              </p:custDataLst>
            </p:nvPr>
          </p:nvSpPr>
          <p:spPr>
            <a:xfrm>
              <a:off x="3222725" y="4783596"/>
              <a:ext cx="65589" cy="73220"/>
            </a:xfrm>
            <a:custGeom>
              <a:avLst/>
              <a:gdLst>
                <a:gd name="connsiteX0" fmla="*/ 65706 w 65589"/>
                <a:gd name="connsiteY0" fmla="*/ 54708 h 73220"/>
                <a:gd name="connsiteX1" fmla="*/ 59444 w 65589"/>
                <a:gd name="connsiteY1" fmla="*/ 49596 h 73220"/>
                <a:gd name="connsiteX2" fmla="*/ 53346 w 65589"/>
                <a:gd name="connsiteY2" fmla="*/ 53389 h 73220"/>
                <a:gd name="connsiteX3" fmla="*/ 37855 w 65589"/>
                <a:gd name="connsiteY3" fmla="*/ 62459 h 73220"/>
                <a:gd name="connsiteX4" fmla="*/ 12641 w 65589"/>
                <a:gd name="connsiteY4" fmla="*/ 36898 h 73220"/>
                <a:gd name="connsiteX5" fmla="*/ 38844 w 65589"/>
                <a:gd name="connsiteY5" fmla="*/ 11007 h 73220"/>
                <a:gd name="connsiteX6" fmla="*/ 47248 w 65589"/>
                <a:gd name="connsiteY6" fmla="*/ 11502 h 73220"/>
                <a:gd name="connsiteX7" fmla="*/ 47908 w 65589"/>
                <a:gd name="connsiteY7" fmla="*/ 13316 h 73220"/>
                <a:gd name="connsiteX8" fmla="*/ 55818 w 65589"/>
                <a:gd name="connsiteY8" fmla="*/ 20902 h 73220"/>
                <a:gd name="connsiteX9" fmla="*/ 63893 w 65589"/>
                <a:gd name="connsiteY9" fmla="*/ 12821 h 73220"/>
                <a:gd name="connsiteX10" fmla="*/ 39173 w 65589"/>
                <a:gd name="connsiteY10" fmla="*/ 123 h 73220"/>
                <a:gd name="connsiteX11" fmla="*/ 116 w 65589"/>
                <a:gd name="connsiteY11" fmla="*/ 36898 h 73220"/>
                <a:gd name="connsiteX12" fmla="*/ 37031 w 65589"/>
                <a:gd name="connsiteY12" fmla="*/ 73344 h 73220"/>
                <a:gd name="connsiteX13" fmla="*/ 65706 w 65589"/>
                <a:gd name="connsiteY13" fmla="*/ 54708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89" h="73220">
                  <a:moveTo>
                    <a:pt x="65706" y="54708"/>
                  </a:moveTo>
                  <a:cubicBezTo>
                    <a:pt x="65706" y="51080"/>
                    <a:pt x="62904" y="49596"/>
                    <a:pt x="59444" y="49596"/>
                  </a:cubicBezTo>
                  <a:cubicBezTo>
                    <a:pt x="57136" y="49596"/>
                    <a:pt x="54829" y="49596"/>
                    <a:pt x="53346" y="53389"/>
                  </a:cubicBezTo>
                  <a:cubicBezTo>
                    <a:pt x="50380" y="60645"/>
                    <a:pt x="43788" y="62459"/>
                    <a:pt x="37855" y="62459"/>
                  </a:cubicBezTo>
                  <a:cubicBezTo>
                    <a:pt x="24177" y="62459"/>
                    <a:pt x="12641" y="51245"/>
                    <a:pt x="12641" y="36898"/>
                  </a:cubicBezTo>
                  <a:cubicBezTo>
                    <a:pt x="12641" y="28488"/>
                    <a:pt x="17914" y="11007"/>
                    <a:pt x="38844" y="11007"/>
                  </a:cubicBezTo>
                  <a:cubicBezTo>
                    <a:pt x="43623" y="11007"/>
                    <a:pt x="46424" y="11337"/>
                    <a:pt x="47248" y="11502"/>
                  </a:cubicBezTo>
                  <a:cubicBezTo>
                    <a:pt x="47743" y="11666"/>
                    <a:pt x="47908" y="11831"/>
                    <a:pt x="47908" y="13316"/>
                  </a:cubicBezTo>
                  <a:cubicBezTo>
                    <a:pt x="48237" y="18098"/>
                    <a:pt x="51698" y="20902"/>
                    <a:pt x="55818" y="20902"/>
                  </a:cubicBezTo>
                  <a:cubicBezTo>
                    <a:pt x="60762" y="20902"/>
                    <a:pt x="63893" y="17273"/>
                    <a:pt x="63893" y="12821"/>
                  </a:cubicBezTo>
                  <a:cubicBezTo>
                    <a:pt x="63893" y="123"/>
                    <a:pt x="46754" y="123"/>
                    <a:pt x="39173" y="123"/>
                  </a:cubicBezTo>
                  <a:cubicBezTo>
                    <a:pt x="9839" y="123"/>
                    <a:pt x="116" y="22881"/>
                    <a:pt x="116" y="36898"/>
                  </a:cubicBezTo>
                  <a:cubicBezTo>
                    <a:pt x="116" y="56687"/>
                    <a:pt x="15937" y="73344"/>
                    <a:pt x="37031" y="73344"/>
                  </a:cubicBezTo>
                  <a:cubicBezTo>
                    <a:pt x="60432" y="73344"/>
                    <a:pt x="65706" y="57512"/>
                    <a:pt x="65706" y="5470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8" name="Freeform: Shape 657">
              <a:extLst>
                <a:ext uri="{FF2B5EF4-FFF2-40B4-BE49-F238E27FC236}">
                  <a16:creationId xmlns:a16="http://schemas.microsoft.com/office/drawing/2014/main" id="{F45F3514-C5C3-3ADD-6BDB-A310FB11D65D}"/>
                </a:ext>
              </a:extLst>
            </p:cNvPr>
            <p:cNvSpPr/>
            <p:nvPr>
              <p:custDataLst>
                <p:tags r:id="rId133"/>
              </p:custDataLst>
            </p:nvPr>
          </p:nvSpPr>
          <p:spPr>
            <a:xfrm>
              <a:off x="3377433" y="4608625"/>
              <a:ext cx="9417" cy="235588"/>
            </a:xfrm>
            <a:custGeom>
              <a:avLst/>
              <a:gdLst>
                <a:gd name="connsiteX0" fmla="*/ 9538 w 9417"/>
                <a:gd name="connsiteY0" fmla="*/ 8601 h 235588"/>
                <a:gd name="connsiteX1" fmla="*/ 4830 w 9417"/>
                <a:gd name="connsiteY1" fmla="*/ 120 h 235588"/>
                <a:gd name="connsiteX2" fmla="*/ 121 w 9417"/>
                <a:gd name="connsiteY2" fmla="*/ 8601 h 235588"/>
                <a:gd name="connsiteX3" fmla="*/ 121 w 9417"/>
                <a:gd name="connsiteY3" fmla="*/ 227227 h 235588"/>
                <a:gd name="connsiteX4" fmla="*/ 4830 w 9417"/>
                <a:gd name="connsiteY4" fmla="*/ 235709 h 235588"/>
                <a:gd name="connsiteX5" fmla="*/ 9538 w 9417"/>
                <a:gd name="connsiteY5" fmla="*/ 227227 h 235588"/>
                <a:gd name="connsiteX6" fmla="*/ 9538 w 9417"/>
                <a:gd name="connsiteY6" fmla="*/ 8601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538" y="8601"/>
                  </a:moveTo>
                  <a:cubicBezTo>
                    <a:pt x="9538" y="4361"/>
                    <a:pt x="9538" y="120"/>
                    <a:pt x="4830" y="120"/>
                  </a:cubicBezTo>
                  <a:cubicBezTo>
                    <a:pt x="121" y="120"/>
                    <a:pt x="121" y="4361"/>
                    <a:pt x="121" y="8601"/>
                  </a:cubicBezTo>
                  <a:lnTo>
                    <a:pt x="121" y="227227"/>
                  </a:lnTo>
                  <a:cubicBezTo>
                    <a:pt x="121" y="231468"/>
                    <a:pt x="121" y="235709"/>
                    <a:pt x="4830" y="235709"/>
                  </a:cubicBezTo>
                  <a:cubicBezTo>
                    <a:pt x="9538" y="235709"/>
                    <a:pt x="9538" y="231468"/>
                    <a:pt x="9538" y="227227"/>
                  </a:cubicBezTo>
                  <a:lnTo>
                    <a:pt x="9538" y="860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9" name="Freeform: Shape 658">
              <a:extLst>
                <a:ext uri="{FF2B5EF4-FFF2-40B4-BE49-F238E27FC236}">
                  <a16:creationId xmlns:a16="http://schemas.microsoft.com/office/drawing/2014/main" id="{4A8CD0FA-F94E-542F-CD8E-09B9F0912D46}"/>
                </a:ext>
              </a:extLst>
            </p:cNvPr>
            <p:cNvSpPr/>
            <p:nvPr>
              <p:custDataLst>
                <p:tags r:id="rId134"/>
              </p:custDataLst>
            </p:nvPr>
          </p:nvSpPr>
          <p:spPr>
            <a:xfrm>
              <a:off x="3427763" y="4621818"/>
              <a:ext cx="106648" cy="166089"/>
            </a:xfrm>
            <a:custGeom>
              <a:avLst/>
              <a:gdLst>
                <a:gd name="connsiteX0" fmla="*/ 54743 w 106648"/>
                <a:gd name="connsiteY0" fmla="*/ 2712 h 166089"/>
                <a:gd name="connsiteX1" fmla="*/ 51683 w 106648"/>
                <a:gd name="connsiteY1" fmla="*/ 120 h 166089"/>
                <a:gd name="connsiteX2" fmla="*/ 22961 w 106648"/>
                <a:gd name="connsiteY2" fmla="*/ 2476 h 166089"/>
                <a:gd name="connsiteX3" fmla="*/ 18487 w 106648"/>
                <a:gd name="connsiteY3" fmla="*/ 7188 h 166089"/>
                <a:gd name="connsiteX4" fmla="*/ 24138 w 106648"/>
                <a:gd name="connsiteY4" fmla="*/ 10015 h 166089"/>
                <a:gd name="connsiteX5" fmla="*/ 35909 w 106648"/>
                <a:gd name="connsiteY5" fmla="*/ 14020 h 166089"/>
                <a:gd name="connsiteX6" fmla="*/ 35203 w 106648"/>
                <a:gd name="connsiteY6" fmla="*/ 18732 h 166089"/>
                <a:gd name="connsiteX7" fmla="*/ 1066 w 106648"/>
                <a:gd name="connsiteY7" fmla="*/ 154431 h 166089"/>
                <a:gd name="connsiteX8" fmla="*/ 124 w 106648"/>
                <a:gd name="connsiteY8" fmla="*/ 159613 h 166089"/>
                <a:gd name="connsiteX9" fmla="*/ 6952 w 106648"/>
                <a:gd name="connsiteY9" fmla="*/ 166210 h 166089"/>
                <a:gd name="connsiteX10" fmla="*/ 14956 w 106648"/>
                <a:gd name="connsiteY10" fmla="*/ 161263 h 166089"/>
                <a:gd name="connsiteX11" fmla="*/ 28140 w 106648"/>
                <a:gd name="connsiteY11" fmla="*/ 109669 h 166089"/>
                <a:gd name="connsiteX12" fmla="*/ 55449 w 106648"/>
                <a:gd name="connsiteY12" fmla="*/ 129694 h 166089"/>
                <a:gd name="connsiteX13" fmla="*/ 54743 w 106648"/>
                <a:gd name="connsiteY13" fmla="*/ 134641 h 166089"/>
                <a:gd name="connsiteX14" fmla="*/ 53801 w 106648"/>
                <a:gd name="connsiteY14" fmla="*/ 142887 h 166089"/>
                <a:gd name="connsiteX15" fmla="*/ 75461 w 106648"/>
                <a:gd name="connsiteY15" fmla="*/ 166210 h 166089"/>
                <a:gd name="connsiteX16" fmla="*/ 94059 w 106648"/>
                <a:gd name="connsiteY16" fmla="*/ 153724 h 166089"/>
                <a:gd name="connsiteX17" fmla="*/ 102535 w 106648"/>
                <a:gd name="connsiteY17" fmla="*/ 129929 h 166089"/>
                <a:gd name="connsiteX18" fmla="*/ 99710 w 106648"/>
                <a:gd name="connsiteY18" fmla="*/ 127573 h 166089"/>
                <a:gd name="connsiteX19" fmla="*/ 96414 w 106648"/>
                <a:gd name="connsiteY19" fmla="*/ 131814 h 166089"/>
                <a:gd name="connsiteX20" fmla="*/ 75931 w 106648"/>
                <a:gd name="connsiteY20" fmla="*/ 161027 h 166089"/>
                <a:gd name="connsiteX21" fmla="*/ 68398 w 106648"/>
                <a:gd name="connsiteY21" fmla="*/ 149954 h 166089"/>
                <a:gd name="connsiteX22" fmla="*/ 70281 w 106648"/>
                <a:gd name="connsiteY22" fmla="*/ 136761 h 166089"/>
                <a:gd name="connsiteX23" fmla="*/ 71223 w 106648"/>
                <a:gd name="connsiteY23" fmla="*/ 129458 h 166089"/>
                <a:gd name="connsiteX24" fmla="*/ 36380 w 106648"/>
                <a:gd name="connsiteY24" fmla="*/ 104721 h 166089"/>
                <a:gd name="connsiteX25" fmla="*/ 56627 w 106648"/>
                <a:gd name="connsiteY25" fmla="*/ 87288 h 166089"/>
                <a:gd name="connsiteX26" fmla="*/ 90293 w 106648"/>
                <a:gd name="connsiteY26" fmla="*/ 64671 h 166089"/>
                <a:gd name="connsiteX27" fmla="*/ 92411 w 106648"/>
                <a:gd name="connsiteY27" fmla="*/ 64907 h 166089"/>
                <a:gd name="connsiteX28" fmla="*/ 97355 w 106648"/>
                <a:gd name="connsiteY28" fmla="*/ 66792 h 166089"/>
                <a:gd name="connsiteX29" fmla="*/ 98297 w 106648"/>
                <a:gd name="connsiteY29" fmla="*/ 67734 h 166089"/>
                <a:gd name="connsiteX30" fmla="*/ 84878 w 106648"/>
                <a:gd name="connsiteY30" fmla="*/ 80456 h 166089"/>
                <a:gd name="connsiteX31" fmla="*/ 93824 w 106648"/>
                <a:gd name="connsiteY31" fmla="*/ 88701 h 166089"/>
                <a:gd name="connsiteX32" fmla="*/ 106772 w 106648"/>
                <a:gd name="connsiteY32" fmla="*/ 74330 h 166089"/>
                <a:gd name="connsiteX33" fmla="*/ 90763 w 106648"/>
                <a:gd name="connsiteY33" fmla="*/ 59488 h 166089"/>
                <a:gd name="connsiteX34" fmla="*/ 56391 w 106648"/>
                <a:gd name="connsiteY34" fmla="*/ 80220 h 166089"/>
                <a:gd name="connsiteX35" fmla="*/ 30259 w 106648"/>
                <a:gd name="connsiteY35" fmla="*/ 102130 h 166089"/>
                <a:gd name="connsiteX36" fmla="*/ 54743 w 106648"/>
                <a:gd name="connsiteY36" fmla="*/ 2712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48" h="166089">
                  <a:moveTo>
                    <a:pt x="54743" y="2712"/>
                  </a:moveTo>
                  <a:cubicBezTo>
                    <a:pt x="54743" y="2476"/>
                    <a:pt x="54743" y="120"/>
                    <a:pt x="51683" y="120"/>
                  </a:cubicBezTo>
                  <a:cubicBezTo>
                    <a:pt x="46268" y="120"/>
                    <a:pt x="29082" y="2005"/>
                    <a:pt x="22961" y="2476"/>
                  </a:cubicBezTo>
                  <a:cubicBezTo>
                    <a:pt x="21077" y="2712"/>
                    <a:pt x="18487" y="2947"/>
                    <a:pt x="18487" y="7188"/>
                  </a:cubicBezTo>
                  <a:cubicBezTo>
                    <a:pt x="18487" y="10015"/>
                    <a:pt x="20606" y="10015"/>
                    <a:pt x="24138" y="10015"/>
                  </a:cubicBezTo>
                  <a:cubicBezTo>
                    <a:pt x="35438" y="10015"/>
                    <a:pt x="35909" y="11664"/>
                    <a:pt x="35909" y="14020"/>
                  </a:cubicBezTo>
                  <a:lnTo>
                    <a:pt x="35203" y="18732"/>
                  </a:lnTo>
                  <a:lnTo>
                    <a:pt x="1066" y="154431"/>
                  </a:lnTo>
                  <a:cubicBezTo>
                    <a:pt x="124" y="157729"/>
                    <a:pt x="124" y="158200"/>
                    <a:pt x="124" y="159613"/>
                  </a:cubicBezTo>
                  <a:cubicBezTo>
                    <a:pt x="124" y="165032"/>
                    <a:pt x="4833" y="166210"/>
                    <a:pt x="6952" y="166210"/>
                  </a:cubicBezTo>
                  <a:cubicBezTo>
                    <a:pt x="10012" y="166210"/>
                    <a:pt x="13543" y="164090"/>
                    <a:pt x="14956" y="161263"/>
                  </a:cubicBezTo>
                  <a:cubicBezTo>
                    <a:pt x="16133" y="159142"/>
                    <a:pt x="26727" y="115558"/>
                    <a:pt x="28140" y="109669"/>
                  </a:cubicBezTo>
                  <a:cubicBezTo>
                    <a:pt x="36144" y="110375"/>
                    <a:pt x="55449" y="114145"/>
                    <a:pt x="55449" y="129694"/>
                  </a:cubicBezTo>
                  <a:cubicBezTo>
                    <a:pt x="55449" y="131343"/>
                    <a:pt x="55449" y="132285"/>
                    <a:pt x="54743" y="134641"/>
                  </a:cubicBezTo>
                  <a:cubicBezTo>
                    <a:pt x="54272" y="137468"/>
                    <a:pt x="53801" y="140295"/>
                    <a:pt x="53801" y="142887"/>
                  </a:cubicBezTo>
                  <a:cubicBezTo>
                    <a:pt x="53801" y="156786"/>
                    <a:pt x="63218" y="166210"/>
                    <a:pt x="75461" y="166210"/>
                  </a:cubicBezTo>
                  <a:cubicBezTo>
                    <a:pt x="82523" y="166210"/>
                    <a:pt x="88880" y="162441"/>
                    <a:pt x="94059" y="153724"/>
                  </a:cubicBezTo>
                  <a:cubicBezTo>
                    <a:pt x="99945" y="143358"/>
                    <a:pt x="102535" y="130401"/>
                    <a:pt x="102535" y="129929"/>
                  </a:cubicBezTo>
                  <a:cubicBezTo>
                    <a:pt x="102535" y="127573"/>
                    <a:pt x="100416" y="127573"/>
                    <a:pt x="99710" y="127573"/>
                  </a:cubicBezTo>
                  <a:cubicBezTo>
                    <a:pt x="97355" y="127573"/>
                    <a:pt x="97120" y="128516"/>
                    <a:pt x="96414" y="131814"/>
                  </a:cubicBezTo>
                  <a:cubicBezTo>
                    <a:pt x="91705" y="149012"/>
                    <a:pt x="86290" y="161027"/>
                    <a:pt x="75931" y="161027"/>
                  </a:cubicBezTo>
                  <a:cubicBezTo>
                    <a:pt x="71458" y="161027"/>
                    <a:pt x="68398" y="158436"/>
                    <a:pt x="68398" y="149954"/>
                  </a:cubicBezTo>
                  <a:cubicBezTo>
                    <a:pt x="68398" y="145949"/>
                    <a:pt x="69340" y="140531"/>
                    <a:pt x="70281" y="136761"/>
                  </a:cubicBezTo>
                  <a:cubicBezTo>
                    <a:pt x="71223" y="132756"/>
                    <a:pt x="71223" y="131814"/>
                    <a:pt x="71223" y="129458"/>
                  </a:cubicBezTo>
                  <a:cubicBezTo>
                    <a:pt x="71223" y="114145"/>
                    <a:pt x="56391" y="107313"/>
                    <a:pt x="36380" y="104721"/>
                  </a:cubicBezTo>
                  <a:cubicBezTo>
                    <a:pt x="43678" y="100481"/>
                    <a:pt x="51212" y="92942"/>
                    <a:pt x="56627" y="87288"/>
                  </a:cubicBezTo>
                  <a:cubicBezTo>
                    <a:pt x="67927" y="74802"/>
                    <a:pt x="78757" y="64671"/>
                    <a:pt x="90293" y="64671"/>
                  </a:cubicBezTo>
                  <a:cubicBezTo>
                    <a:pt x="91705" y="64671"/>
                    <a:pt x="91941" y="64671"/>
                    <a:pt x="92411" y="64907"/>
                  </a:cubicBezTo>
                  <a:cubicBezTo>
                    <a:pt x="95236" y="65378"/>
                    <a:pt x="95472" y="65378"/>
                    <a:pt x="97355" y="66792"/>
                  </a:cubicBezTo>
                  <a:cubicBezTo>
                    <a:pt x="97826" y="67027"/>
                    <a:pt x="97826" y="67263"/>
                    <a:pt x="98297" y="67734"/>
                  </a:cubicBezTo>
                  <a:cubicBezTo>
                    <a:pt x="86997" y="68441"/>
                    <a:pt x="84878" y="77629"/>
                    <a:pt x="84878" y="80456"/>
                  </a:cubicBezTo>
                  <a:cubicBezTo>
                    <a:pt x="84878" y="84225"/>
                    <a:pt x="87467" y="88701"/>
                    <a:pt x="93824" y="88701"/>
                  </a:cubicBezTo>
                  <a:cubicBezTo>
                    <a:pt x="99945" y="88701"/>
                    <a:pt x="106772" y="83518"/>
                    <a:pt x="106772" y="74330"/>
                  </a:cubicBezTo>
                  <a:cubicBezTo>
                    <a:pt x="106772" y="67263"/>
                    <a:pt x="101358" y="59488"/>
                    <a:pt x="90763" y="59488"/>
                  </a:cubicBezTo>
                  <a:cubicBezTo>
                    <a:pt x="84171" y="59488"/>
                    <a:pt x="73342" y="61373"/>
                    <a:pt x="56391" y="80220"/>
                  </a:cubicBezTo>
                  <a:cubicBezTo>
                    <a:pt x="48387" y="89173"/>
                    <a:pt x="39205" y="98596"/>
                    <a:pt x="30259" y="102130"/>
                  </a:cubicBezTo>
                  <a:lnTo>
                    <a:pt x="54743" y="271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0" name="Freeform: Shape 659">
              <a:extLst>
                <a:ext uri="{FF2B5EF4-FFF2-40B4-BE49-F238E27FC236}">
                  <a16:creationId xmlns:a16="http://schemas.microsoft.com/office/drawing/2014/main" id="{17F66AB5-FEF5-5DB7-9736-78B44181BDEB}"/>
                </a:ext>
              </a:extLst>
            </p:cNvPr>
            <p:cNvSpPr/>
            <p:nvPr>
              <p:custDataLst>
                <p:tags r:id="rId135"/>
              </p:custDataLst>
            </p:nvPr>
          </p:nvSpPr>
          <p:spPr>
            <a:xfrm>
              <a:off x="3616646" y="4721707"/>
              <a:ext cx="143845" cy="9423"/>
            </a:xfrm>
            <a:custGeom>
              <a:avLst/>
              <a:gdLst>
                <a:gd name="connsiteX0" fmla="*/ 135738 w 143845"/>
                <a:gd name="connsiteY0" fmla="*/ 9544 h 9423"/>
                <a:gd name="connsiteX1" fmla="*/ 143977 w 143845"/>
                <a:gd name="connsiteY1" fmla="*/ 4832 h 9423"/>
                <a:gd name="connsiteX2" fmla="*/ 135738 w 143845"/>
                <a:gd name="connsiteY2" fmla="*/ 120 h 9423"/>
                <a:gd name="connsiteX3" fmla="*/ 8372 w 143845"/>
                <a:gd name="connsiteY3" fmla="*/ 120 h 9423"/>
                <a:gd name="connsiteX4" fmla="*/ 132 w 143845"/>
                <a:gd name="connsiteY4" fmla="*/ 4832 h 9423"/>
                <a:gd name="connsiteX5" fmla="*/ 8372 w 143845"/>
                <a:gd name="connsiteY5" fmla="*/ 9544 h 9423"/>
                <a:gd name="connsiteX6" fmla="*/ 135738 w 143845"/>
                <a:gd name="connsiteY6" fmla="*/ 9544 h 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45" h="9423">
                  <a:moveTo>
                    <a:pt x="135738" y="9544"/>
                  </a:moveTo>
                  <a:cubicBezTo>
                    <a:pt x="139740" y="9544"/>
                    <a:pt x="143977" y="9544"/>
                    <a:pt x="143977" y="4832"/>
                  </a:cubicBezTo>
                  <a:cubicBezTo>
                    <a:pt x="143977" y="120"/>
                    <a:pt x="139740" y="120"/>
                    <a:pt x="135738" y="120"/>
                  </a:cubicBezTo>
                  <a:lnTo>
                    <a:pt x="8372" y="120"/>
                  </a:lnTo>
                  <a:cubicBezTo>
                    <a:pt x="4370" y="120"/>
                    <a:pt x="132" y="120"/>
                    <a:pt x="132" y="4832"/>
                  </a:cubicBezTo>
                  <a:cubicBezTo>
                    <a:pt x="132" y="9544"/>
                    <a:pt x="4370" y="9544"/>
                    <a:pt x="8372" y="9544"/>
                  </a:cubicBezTo>
                  <a:lnTo>
                    <a:pt x="135738" y="954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1" name="Freeform: Shape 660">
              <a:extLst>
                <a:ext uri="{FF2B5EF4-FFF2-40B4-BE49-F238E27FC236}">
                  <a16:creationId xmlns:a16="http://schemas.microsoft.com/office/drawing/2014/main" id="{D8432A05-920E-5316-069E-A46902C2601F}"/>
                </a:ext>
              </a:extLst>
            </p:cNvPr>
            <p:cNvSpPr/>
            <p:nvPr>
              <p:custDataLst>
                <p:tags r:id="rId136"/>
              </p:custDataLst>
            </p:nvPr>
          </p:nvSpPr>
          <p:spPr>
            <a:xfrm>
              <a:off x="3853484" y="4628414"/>
              <a:ext cx="77690" cy="156901"/>
            </a:xfrm>
            <a:custGeom>
              <a:avLst/>
              <a:gdLst>
                <a:gd name="connsiteX0" fmla="*/ 48404 w 77690"/>
                <a:gd name="connsiteY0" fmla="*/ 6245 h 156901"/>
                <a:gd name="connsiteX1" fmla="*/ 42989 w 77690"/>
                <a:gd name="connsiteY1" fmla="*/ 120 h 156901"/>
                <a:gd name="connsiteX2" fmla="*/ 142 w 77690"/>
                <a:gd name="connsiteY2" fmla="*/ 15198 h 156901"/>
                <a:gd name="connsiteX3" fmla="*/ 142 w 77690"/>
                <a:gd name="connsiteY3" fmla="*/ 22501 h 156901"/>
                <a:gd name="connsiteX4" fmla="*/ 30983 w 77690"/>
                <a:gd name="connsiteY4" fmla="*/ 16376 h 156901"/>
                <a:gd name="connsiteX5" fmla="*/ 30983 w 77690"/>
                <a:gd name="connsiteY5" fmla="*/ 138411 h 156901"/>
                <a:gd name="connsiteX6" fmla="*/ 9088 w 77690"/>
                <a:gd name="connsiteY6" fmla="*/ 149719 h 156901"/>
                <a:gd name="connsiteX7" fmla="*/ 1554 w 77690"/>
                <a:gd name="connsiteY7" fmla="*/ 149719 h 156901"/>
                <a:gd name="connsiteX8" fmla="*/ 1554 w 77690"/>
                <a:gd name="connsiteY8" fmla="*/ 157022 h 156901"/>
                <a:gd name="connsiteX9" fmla="*/ 39694 w 77690"/>
                <a:gd name="connsiteY9" fmla="*/ 156315 h 156901"/>
                <a:gd name="connsiteX10" fmla="*/ 77833 w 77690"/>
                <a:gd name="connsiteY10" fmla="*/ 157022 h 156901"/>
                <a:gd name="connsiteX11" fmla="*/ 77833 w 77690"/>
                <a:gd name="connsiteY11" fmla="*/ 149719 h 156901"/>
                <a:gd name="connsiteX12" fmla="*/ 70299 w 77690"/>
                <a:gd name="connsiteY12" fmla="*/ 149719 h 156901"/>
                <a:gd name="connsiteX13" fmla="*/ 48404 w 77690"/>
                <a:gd name="connsiteY13" fmla="*/ 138411 h 156901"/>
                <a:gd name="connsiteX14" fmla="*/ 48404 w 77690"/>
                <a:gd name="connsiteY14" fmla="*/ 6245 h 15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690" h="156901">
                  <a:moveTo>
                    <a:pt x="48404" y="6245"/>
                  </a:moveTo>
                  <a:cubicBezTo>
                    <a:pt x="48404" y="591"/>
                    <a:pt x="48404" y="120"/>
                    <a:pt x="42989" y="120"/>
                  </a:cubicBezTo>
                  <a:cubicBezTo>
                    <a:pt x="28393" y="15198"/>
                    <a:pt x="7675" y="15198"/>
                    <a:pt x="142" y="15198"/>
                  </a:cubicBezTo>
                  <a:lnTo>
                    <a:pt x="142" y="22501"/>
                  </a:lnTo>
                  <a:cubicBezTo>
                    <a:pt x="4850" y="22501"/>
                    <a:pt x="18741" y="22501"/>
                    <a:pt x="30983" y="16376"/>
                  </a:cubicBezTo>
                  <a:lnTo>
                    <a:pt x="30983" y="138411"/>
                  </a:lnTo>
                  <a:cubicBezTo>
                    <a:pt x="30983" y="146892"/>
                    <a:pt x="30276" y="149719"/>
                    <a:pt x="9088" y="149719"/>
                  </a:cubicBezTo>
                  <a:lnTo>
                    <a:pt x="1554" y="149719"/>
                  </a:lnTo>
                  <a:lnTo>
                    <a:pt x="1554" y="157022"/>
                  </a:lnTo>
                  <a:cubicBezTo>
                    <a:pt x="9794" y="156315"/>
                    <a:pt x="30276" y="156315"/>
                    <a:pt x="39694" y="156315"/>
                  </a:cubicBezTo>
                  <a:cubicBezTo>
                    <a:pt x="49111" y="156315"/>
                    <a:pt x="69593" y="156315"/>
                    <a:pt x="77833" y="157022"/>
                  </a:cubicBezTo>
                  <a:lnTo>
                    <a:pt x="77833" y="149719"/>
                  </a:lnTo>
                  <a:lnTo>
                    <a:pt x="70299" y="149719"/>
                  </a:lnTo>
                  <a:cubicBezTo>
                    <a:pt x="49111" y="149719"/>
                    <a:pt x="48404" y="147127"/>
                    <a:pt x="48404" y="138411"/>
                  </a:cubicBezTo>
                  <a:lnTo>
                    <a:pt x="48404" y="624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2" name="Freeform: Shape 661">
              <a:extLst>
                <a:ext uri="{FF2B5EF4-FFF2-40B4-BE49-F238E27FC236}">
                  <a16:creationId xmlns:a16="http://schemas.microsoft.com/office/drawing/2014/main" id="{94E327AC-9065-C28C-8DDE-48A15C957F26}"/>
                </a:ext>
              </a:extLst>
            </p:cNvPr>
            <p:cNvSpPr/>
            <p:nvPr>
              <p:custDataLst>
                <p:tags r:id="rId137"/>
              </p:custDataLst>
            </p:nvPr>
          </p:nvSpPr>
          <p:spPr>
            <a:xfrm>
              <a:off x="3963193" y="4608625"/>
              <a:ext cx="52500" cy="235588"/>
            </a:xfrm>
            <a:custGeom>
              <a:avLst/>
              <a:gdLst>
                <a:gd name="connsiteX0" fmla="*/ 51470 w 52500"/>
                <a:gd name="connsiteY0" fmla="*/ 121919 h 235588"/>
                <a:gd name="connsiteX1" fmla="*/ 52647 w 52500"/>
                <a:gd name="connsiteY1" fmla="*/ 117914 h 235588"/>
                <a:gd name="connsiteX2" fmla="*/ 51470 w 52500"/>
                <a:gd name="connsiteY2" fmla="*/ 113909 h 235588"/>
                <a:gd name="connsiteX3" fmla="*/ 10270 w 52500"/>
                <a:gd name="connsiteY3" fmla="*/ 5539 h 235588"/>
                <a:gd name="connsiteX4" fmla="*/ 4855 w 52500"/>
                <a:gd name="connsiteY4" fmla="*/ 120 h 235588"/>
                <a:gd name="connsiteX5" fmla="*/ 147 w 52500"/>
                <a:gd name="connsiteY5" fmla="*/ 4832 h 235588"/>
                <a:gd name="connsiteX6" fmla="*/ 1324 w 52500"/>
                <a:gd name="connsiteY6" fmla="*/ 8601 h 235588"/>
                <a:gd name="connsiteX7" fmla="*/ 42994 w 52500"/>
                <a:gd name="connsiteY7" fmla="*/ 117914 h 235588"/>
                <a:gd name="connsiteX8" fmla="*/ 1324 w 52500"/>
                <a:gd name="connsiteY8" fmla="*/ 226756 h 235588"/>
                <a:gd name="connsiteX9" fmla="*/ 147 w 52500"/>
                <a:gd name="connsiteY9" fmla="*/ 230997 h 235588"/>
                <a:gd name="connsiteX10" fmla="*/ 4855 w 52500"/>
                <a:gd name="connsiteY10" fmla="*/ 235709 h 235588"/>
                <a:gd name="connsiteX11" fmla="*/ 9799 w 52500"/>
                <a:gd name="connsiteY11" fmla="*/ 230997 h 235588"/>
                <a:gd name="connsiteX12" fmla="*/ 51470 w 52500"/>
                <a:gd name="connsiteY12" fmla="*/ 121919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470" y="121919"/>
                  </a:moveTo>
                  <a:cubicBezTo>
                    <a:pt x="52647" y="119092"/>
                    <a:pt x="52647" y="118621"/>
                    <a:pt x="52647" y="117914"/>
                  </a:cubicBezTo>
                  <a:cubicBezTo>
                    <a:pt x="52647" y="117208"/>
                    <a:pt x="52647" y="116736"/>
                    <a:pt x="51470" y="113909"/>
                  </a:cubicBezTo>
                  <a:lnTo>
                    <a:pt x="10270" y="5539"/>
                  </a:lnTo>
                  <a:cubicBezTo>
                    <a:pt x="8858" y="1534"/>
                    <a:pt x="7445" y="120"/>
                    <a:pt x="4855" y="120"/>
                  </a:cubicBezTo>
                  <a:cubicBezTo>
                    <a:pt x="2266" y="120"/>
                    <a:pt x="147" y="2240"/>
                    <a:pt x="147" y="4832"/>
                  </a:cubicBezTo>
                  <a:cubicBezTo>
                    <a:pt x="147" y="5539"/>
                    <a:pt x="147" y="6010"/>
                    <a:pt x="1324" y="8601"/>
                  </a:cubicBezTo>
                  <a:lnTo>
                    <a:pt x="42994" y="117914"/>
                  </a:lnTo>
                  <a:lnTo>
                    <a:pt x="1324" y="226756"/>
                  </a:lnTo>
                  <a:cubicBezTo>
                    <a:pt x="147" y="229348"/>
                    <a:pt x="147" y="229819"/>
                    <a:pt x="147" y="230997"/>
                  </a:cubicBezTo>
                  <a:cubicBezTo>
                    <a:pt x="147" y="233588"/>
                    <a:pt x="2266" y="235709"/>
                    <a:pt x="4855" y="235709"/>
                  </a:cubicBezTo>
                  <a:cubicBezTo>
                    <a:pt x="7916" y="235709"/>
                    <a:pt x="8858" y="233353"/>
                    <a:pt x="9799" y="230997"/>
                  </a:cubicBezTo>
                  <a:lnTo>
                    <a:pt x="51470" y="12191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3" name="Freeform: Shape 662">
              <a:extLst>
                <a:ext uri="{FF2B5EF4-FFF2-40B4-BE49-F238E27FC236}">
                  <a16:creationId xmlns:a16="http://schemas.microsoft.com/office/drawing/2014/main" id="{65980695-E0EE-2E36-0F3E-AE43D15B7411}"/>
                </a:ext>
              </a:extLst>
            </p:cNvPr>
            <p:cNvSpPr/>
            <p:nvPr>
              <p:custDataLst>
                <p:tags r:id="rId138"/>
              </p:custDataLst>
            </p:nvPr>
          </p:nvSpPr>
          <p:spPr>
            <a:xfrm>
              <a:off x="4051358" y="4755231"/>
              <a:ext cx="68226" cy="100761"/>
            </a:xfrm>
            <a:custGeom>
              <a:avLst/>
              <a:gdLst>
                <a:gd name="connsiteX0" fmla="*/ 40527 w 68226"/>
                <a:gd name="connsiteY0" fmla="*/ 7214 h 100761"/>
                <a:gd name="connsiteX1" fmla="*/ 33441 w 68226"/>
                <a:gd name="connsiteY1" fmla="*/ 122 h 100761"/>
                <a:gd name="connsiteX2" fmla="*/ 7402 w 68226"/>
                <a:gd name="connsiteY2" fmla="*/ 122 h 100761"/>
                <a:gd name="connsiteX3" fmla="*/ 151 w 68226"/>
                <a:gd name="connsiteY3" fmla="*/ 5565 h 100761"/>
                <a:gd name="connsiteX4" fmla="*/ 7402 w 68226"/>
                <a:gd name="connsiteY4" fmla="*/ 11007 h 100761"/>
                <a:gd name="connsiteX5" fmla="*/ 28002 w 68226"/>
                <a:gd name="connsiteY5" fmla="*/ 11007 h 100761"/>
                <a:gd name="connsiteX6" fmla="*/ 28002 w 68226"/>
                <a:gd name="connsiteY6" fmla="*/ 89999 h 100761"/>
                <a:gd name="connsiteX7" fmla="*/ 7402 w 68226"/>
                <a:gd name="connsiteY7" fmla="*/ 89999 h 100761"/>
                <a:gd name="connsiteX8" fmla="*/ 151 w 68226"/>
                <a:gd name="connsiteY8" fmla="*/ 95442 h 100761"/>
                <a:gd name="connsiteX9" fmla="*/ 7402 w 68226"/>
                <a:gd name="connsiteY9" fmla="*/ 100884 h 100761"/>
                <a:gd name="connsiteX10" fmla="*/ 61127 w 68226"/>
                <a:gd name="connsiteY10" fmla="*/ 100884 h 100761"/>
                <a:gd name="connsiteX11" fmla="*/ 68378 w 68226"/>
                <a:gd name="connsiteY11" fmla="*/ 95442 h 100761"/>
                <a:gd name="connsiteX12" fmla="*/ 61127 w 68226"/>
                <a:gd name="connsiteY12" fmla="*/ 89999 h 100761"/>
                <a:gd name="connsiteX13" fmla="*/ 40527 w 68226"/>
                <a:gd name="connsiteY13" fmla="*/ 89999 h 100761"/>
                <a:gd name="connsiteX14" fmla="*/ 40527 w 68226"/>
                <a:gd name="connsiteY14" fmla="*/ 7214 h 10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226" h="100761">
                  <a:moveTo>
                    <a:pt x="40527" y="7214"/>
                  </a:moveTo>
                  <a:cubicBezTo>
                    <a:pt x="40527" y="1607"/>
                    <a:pt x="38879" y="122"/>
                    <a:pt x="33441" y="122"/>
                  </a:cubicBezTo>
                  <a:lnTo>
                    <a:pt x="7402" y="122"/>
                  </a:lnTo>
                  <a:cubicBezTo>
                    <a:pt x="4930" y="122"/>
                    <a:pt x="151" y="122"/>
                    <a:pt x="151" y="5565"/>
                  </a:cubicBezTo>
                  <a:cubicBezTo>
                    <a:pt x="151" y="11007"/>
                    <a:pt x="5095" y="11007"/>
                    <a:pt x="7402" y="11007"/>
                  </a:cubicBezTo>
                  <a:lnTo>
                    <a:pt x="28002" y="11007"/>
                  </a:lnTo>
                  <a:lnTo>
                    <a:pt x="28002" y="89999"/>
                  </a:lnTo>
                  <a:lnTo>
                    <a:pt x="7402" y="89999"/>
                  </a:lnTo>
                  <a:cubicBezTo>
                    <a:pt x="4930" y="89999"/>
                    <a:pt x="151" y="89999"/>
                    <a:pt x="151" y="95442"/>
                  </a:cubicBezTo>
                  <a:cubicBezTo>
                    <a:pt x="151" y="100884"/>
                    <a:pt x="5095" y="100884"/>
                    <a:pt x="7402" y="100884"/>
                  </a:cubicBezTo>
                  <a:lnTo>
                    <a:pt x="61127" y="100884"/>
                  </a:lnTo>
                  <a:cubicBezTo>
                    <a:pt x="63599" y="100884"/>
                    <a:pt x="68378" y="100884"/>
                    <a:pt x="68378" y="95442"/>
                  </a:cubicBezTo>
                  <a:cubicBezTo>
                    <a:pt x="68378" y="89999"/>
                    <a:pt x="63434" y="89999"/>
                    <a:pt x="61127" y="89999"/>
                  </a:cubicBezTo>
                  <a:lnTo>
                    <a:pt x="40527" y="89999"/>
                  </a:lnTo>
                  <a:lnTo>
                    <a:pt x="40527" y="721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4" name="Freeform: Shape 663">
              <a:extLst>
                <a:ext uri="{FF2B5EF4-FFF2-40B4-BE49-F238E27FC236}">
                  <a16:creationId xmlns:a16="http://schemas.microsoft.com/office/drawing/2014/main" id="{7AE59D21-7806-68D1-46E5-7D2F354014A2}"/>
                </a:ext>
              </a:extLst>
            </p:cNvPr>
            <p:cNvSpPr/>
            <p:nvPr>
              <p:custDataLst>
                <p:tags r:id="rId139"/>
              </p:custDataLst>
            </p:nvPr>
          </p:nvSpPr>
          <p:spPr>
            <a:xfrm>
              <a:off x="4141216" y="4783596"/>
              <a:ext cx="65589" cy="73220"/>
            </a:xfrm>
            <a:custGeom>
              <a:avLst/>
              <a:gdLst>
                <a:gd name="connsiteX0" fmla="*/ 65745 w 65589"/>
                <a:gd name="connsiteY0" fmla="*/ 54708 h 73220"/>
                <a:gd name="connsiteX1" fmla="*/ 59482 w 65589"/>
                <a:gd name="connsiteY1" fmla="*/ 49596 h 73220"/>
                <a:gd name="connsiteX2" fmla="*/ 53385 w 65589"/>
                <a:gd name="connsiteY2" fmla="*/ 53389 h 73220"/>
                <a:gd name="connsiteX3" fmla="*/ 37894 w 65589"/>
                <a:gd name="connsiteY3" fmla="*/ 62459 h 73220"/>
                <a:gd name="connsiteX4" fmla="*/ 12680 w 65589"/>
                <a:gd name="connsiteY4" fmla="*/ 36898 h 73220"/>
                <a:gd name="connsiteX5" fmla="*/ 38883 w 65589"/>
                <a:gd name="connsiteY5" fmla="*/ 11007 h 73220"/>
                <a:gd name="connsiteX6" fmla="*/ 47287 w 65589"/>
                <a:gd name="connsiteY6" fmla="*/ 11502 h 73220"/>
                <a:gd name="connsiteX7" fmla="*/ 47947 w 65589"/>
                <a:gd name="connsiteY7" fmla="*/ 13316 h 73220"/>
                <a:gd name="connsiteX8" fmla="*/ 55857 w 65589"/>
                <a:gd name="connsiteY8" fmla="*/ 20902 h 73220"/>
                <a:gd name="connsiteX9" fmla="*/ 63932 w 65589"/>
                <a:gd name="connsiteY9" fmla="*/ 12821 h 73220"/>
                <a:gd name="connsiteX10" fmla="*/ 39212 w 65589"/>
                <a:gd name="connsiteY10" fmla="*/ 123 h 73220"/>
                <a:gd name="connsiteX11" fmla="*/ 155 w 65589"/>
                <a:gd name="connsiteY11" fmla="*/ 36898 h 73220"/>
                <a:gd name="connsiteX12" fmla="*/ 37070 w 65589"/>
                <a:gd name="connsiteY12" fmla="*/ 73344 h 73220"/>
                <a:gd name="connsiteX13" fmla="*/ 65745 w 65589"/>
                <a:gd name="connsiteY13" fmla="*/ 54708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89" h="73220">
                  <a:moveTo>
                    <a:pt x="65745" y="54708"/>
                  </a:moveTo>
                  <a:cubicBezTo>
                    <a:pt x="65745" y="51080"/>
                    <a:pt x="62943" y="49596"/>
                    <a:pt x="59482" y="49596"/>
                  </a:cubicBezTo>
                  <a:cubicBezTo>
                    <a:pt x="57175" y="49596"/>
                    <a:pt x="54868" y="49596"/>
                    <a:pt x="53385" y="53389"/>
                  </a:cubicBezTo>
                  <a:cubicBezTo>
                    <a:pt x="50419" y="60645"/>
                    <a:pt x="43827" y="62459"/>
                    <a:pt x="37894" y="62459"/>
                  </a:cubicBezTo>
                  <a:cubicBezTo>
                    <a:pt x="24216" y="62459"/>
                    <a:pt x="12680" y="51245"/>
                    <a:pt x="12680" y="36898"/>
                  </a:cubicBezTo>
                  <a:cubicBezTo>
                    <a:pt x="12680" y="28488"/>
                    <a:pt x="17953" y="11007"/>
                    <a:pt x="38883" y="11007"/>
                  </a:cubicBezTo>
                  <a:cubicBezTo>
                    <a:pt x="43662" y="11007"/>
                    <a:pt x="46463" y="11337"/>
                    <a:pt x="47287" y="11502"/>
                  </a:cubicBezTo>
                  <a:cubicBezTo>
                    <a:pt x="47782" y="11666"/>
                    <a:pt x="47947" y="11831"/>
                    <a:pt x="47947" y="13316"/>
                  </a:cubicBezTo>
                  <a:cubicBezTo>
                    <a:pt x="48276" y="18098"/>
                    <a:pt x="51737" y="20902"/>
                    <a:pt x="55857" y="20902"/>
                  </a:cubicBezTo>
                  <a:cubicBezTo>
                    <a:pt x="60801" y="20902"/>
                    <a:pt x="63932" y="17273"/>
                    <a:pt x="63932" y="12821"/>
                  </a:cubicBezTo>
                  <a:cubicBezTo>
                    <a:pt x="63932" y="123"/>
                    <a:pt x="46793" y="123"/>
                    <a:pt x="39212" y="123"/>
                  </a:cubicBezTo>
                  <a:cubicBezTo>
                    <a:pt x="9878" y="123"/>
                    <a:pt x="155" y="22881"/>
                    <a:pt x="155" y="36898"/>
                  </a:cubicBezTo>
                  <a:cubicBezTo>
                    <a:pt x="155" y="56687"/>
                    <a:pt x="15976" y="73344"/>
                    <a:pt x="37070" y="73344"/>
                  </a:cubicBezTo>
                  <a:cubicBezTo>
                    <a:pt x="60471" y="73344"/>
                    <a:pt x="65745" y="57512"/>
                    <a:pt x="65745" y="5470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5" name="Freeform: Shape 664">
              <a:extLst>
                <a:ext uri="{FF2B5EF4-FFF2-40B4-BE49-F238E27FC236}">
                  <a16:creationId xmlns:a16="http://schemas.microsoft.com/office/drawing/2014/main" id="{0591F0AB-5C2D-DB4A-1138-F31BDEDC1D5C}"/>
                </a:ext>
              </a:extLst>
            </p:cNvPr>
            <p:cNvSpPr/>
            <p:nvPr>
              <p:custDataLst>
                <p:tags r:id="rId140"/>
              </p:custDataLst>
            </p:nvPr>
          </p:nvSpPr>
          <p:spPr>
            <a:xfrm>
              <a:off x="4295924" y="4608625"/>
              <a:ext cx="9417" cy="235588"/>
            </a:xfrm>
            <a:custGeom>
              <a:avLst/>
              <a:gdLst>
                <a:gd name="connsiteX0" fmla="*/ 9577 w 9417"/>
                <a:gd name="connsiteY0" fmla="*/ 8601 h 235588"/>
                <a:gd name="connsiteX1" fmla="*/ 4869 w 9417"/>
                <a:gd name="connsiteY1" fmla="*/ 120 h 235588"/>
                <a:gd name="connsiteX2" fmla="*/ 160 w 9417"/>
                <a:gd name="connsiteY2" fmla="*/ 8601 h 235588"/>
                <a:gd name="connsiteX3" fmla="*/ 160 w 9417"/>
                <a:gd name="connsiteY3" fmla="*/ 227227 h 235588"/>
                <a:gd name="connsiteX4" fmla="*/ 4869 w 9417"/>
                <a:gd name="connsiteY4" fmla="*/ 235709 h 235588"/>
                <a:gd name="connsiteX5" fmla="*/ 9577 w 9417"/>
                <a:gd name="connsiteY5" fmla="*/ 227227 h 235588"/>
                <a:gd name="connsiteX6" fmla="*/ 9577 w 9417"/>
                <a:gd name="connsiteY6" fmla="*/ 8601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577" y="8601"/>
                  </a:moveTo>
                  <a:cubicBezTo>
                    <a:pt x="9577" y="4361"/>
                    <a:pt x="9577" y="120"/>
                    <a:pt x="4869" y="120"/>
                  </a:cubicBezTo>
                  <a:cubicBezTo>
                    <a:pt x="160" y="120"/>
                    <a:pt x="160" y="4361"/>
                    <a:pt x="160" y="8601"/>
                  </a:cubicBezTo>
                  <a:lnTo>
                    <a:pt x="160" y="227227"/>
                  </a:lnTo>
                  <a:cubicBezTo>
                    <a:pt x="160" y="231468"/>
                    <a:pt x="160" y="235709"/>
                    <a:pt x="4869" y="235709"/>
                  </a:cubicBezTo>
                  <a:cubicBezTo>
                    <a:pt x="9577" y="235709"/>
                    <a:pt x="9577" y="231468"/>
                    <a:pt x="9577" y="227227"/>
                  </a:cubicBezTo>
                  <a:lnTo>
                    <a:pt x="9577" y="860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6" name="Freeform: Shape 665">
              <a:extLst>
                <a:ext uri="{FF2B5EF4-FFF2-40B4-BE49-F238E27FC236}">
                  <a16:creationId xmlns:a16="http://schemas.microsoft.com/office/drawing/2014/main" id="{FD34D5DB-27FF-0620-F5EF-73140078E41D}"/>
                </a:ext>
              </a:extLst>
            </p:cNvPr>
            <p:cNvSpPr/>
            <p:nvPr>
              <p:custDataLst>
                <p:tags r:id="rId141"/>
              </p:custDataLst>
            </p:nvPr>
          </p:nvSpPr>
          <p:spPr>
            <a:xfrm>
              <a:off x="4325771" y="4681186"/>
              <a:ext cx="122892" cy="149834"/>
            </a:xfrm>
            <a:custGeom>
              <a:avLst/>
              <a:gdLst>
                <a:gd name="connsiteX0" fmla="*/ 18291 w 122892"/>
                <a:gd name="connsiteY0" fmla="*/ 132992 h 149834"/>
                <a:gd name="connsiteX1" fmla="*/ 5578 w 122892"/>
                <a:gd name="connsiteY1" fmla="*/ 142651 h 149834"/>
                <a:gd name="connsiteX2" fmla="*/ 163 w 122892"/>
                <a:gd name="connsiteY2" fmla="*/ 147127 h 149834"/>
                <a:gd name="connsiteX3" fmla="*/ 3224 w 122892"/>
                <a:gd name="connsiteY3" fmla="*/ 149954 h 149834"/>
                <a:gd name="connsiteX4" fmla="*/ 22999 w 122892"/>
                <a:gd name="connsiteY4" fmla="*/ 149248 h 149834"/>
                <a:gd name="connsiteX5" fmla="*/ 46307 w 122892"/>
                <a:gd name="connsiteY5" fmla="*/ 149954 h 149834"/>
                <a:gd name="connsiteX6" fmla="*/ 50544 w 122892"/>
                <a:gd name="connsiteY6" fmla="*/ 145243 h 149834"/>
                <a:gd name="connsiteX7" fmla="*/ 44894 w 122892"/>
                <a:gd name="connsiteY7" fmla="*/ 142651 h 149834"/>
                <a:gd name="connsiteX8" fmla="*/ 33123 w 122892"/>
                <a:gd name="connsiteY8" fmla="*/ 138882 h 149834"/>
                <a:gd name="connsiteX9" fmla="*/ 44659 w 122892"/>
                <a:gd name="connsiteY9" fmla="*/ 91764 h 149834"/>
                <a:gd name="connsiteX10" fmla="*/ 66318 w 122892"/>
                <a:gd name="connsiteY10" fmla="*/ 106842 h 149834"/>
                <a:gd name="connsiteX11" fmla="*/ 123056 w 122892"/>
                <a:gd name="connsiteY11" fmla="*/ 37814 h 149834"/>
                <a:gd name="connsiteX12" fmla="*/ 91744 w 122892"/>
                <a:gd name="connsiteY12" fmla="*/ 120 h 149834"/>
                <a:gd name="connsiteX13" fmla="*/ 60903 w 122892"/>
                <a:gd name="connsiteY13" fmla="*/ 17789 h 149834"/>
                <a:gd name="connsiteX14" fmla="*/ 39715 w 122892"/>
                <a:gd name="connsiteY14" fmla="*/ 120 h 149834"/>
                <a:gd name="connsiteX15" fmla="*/ 22293 w 122892"/>
                <a:gd name="connsiteY15" fmla="*/ 13549 h 149834"/>
                <a:gd name="connsiteX16" fmla="*/ 14995 w 122892"/>
                <a:gd name="connsiteY16" fmla="*/ 36401 h 149834"/>
                <a:gd name="connsiteX17" fmla="*/ 17820 w 122892"/>
                <a:gd name="connsiteY17" fmla="*/ 38757 h 149834"/>
                <a:gd name="connsiteX18" fmla="*/ 21822 w 122892"/>
                <a:gd name="connsiteY18" fmla="*/ 33338 h 149834"/>
                <a:gd name="connsiteX19" fmla="*/ 39008 w 122892"/>
                <a:gd name="connsiteY19" fmla="*/ 5303 h 149834"/>
                <a:gd name="connsiteX20" fmla="*/ 46307 w 122892"/>
                <a:gd name="connsiteY20" fmla="*/ 16140 h 149834"/>
                <a:gd name="connsiteX21" fmla="*/ 44659 w 122892"/>
                <a:gd name="connsiteY21" fmla="*/ 28155 h 149834"/>
                <a:gd name="connsiteX22" fmla="*/ 18291 w 122892"/>
                <a:gd name="connsiteY22" fmla="*/ 132992 h 149834"/>
                <a:gd name="connsiteX23" fmla="*/ 59726 w 122892"/>
                <a:gd name="connsiteY23" fmla="*/ 30747 h 149834"/>
                <a:gd name="connsiteX24" fmla="*/ 71968 w 122892"/>
                <a:gd name="connsiteY24" fmla="*/ 14255 h 149834"/>
                <a:gd name="connsiteX25" fmla="*/ 91038 w 122892"/>
                <a:gd name="connsiteY25" fmla="*/ 5303 h 149834"/>
                <a:gd name="connsiteX26" fmla="*/ 106105 w 122892"/>
                <a:gd name="connsiteY26" fmla="*/ 27448 h 149834"/>
                <a:gd name="connsiteX27" fmla="*/ 94098 w 122892"/>
                <a:gd name="connsiteY27" fmla="*/ 77393 h 149834"/>
                <a:gd name="connsiteX28" fmla="*/ 66082 w 122892"/>
                <a:gd name="connsiteY28" fmla="*/ 101659 h 149834"/>
                <a:gd name="connsiteX29" fmla="*/ 47484 w 122892"/>
                <a:gd name="connsiteY29" fmla="*/ 80691 h 149834"/>
                <a:gd name="connsiteX30" fmla="*/ 48190 w 122892"/>
                <a:gd name="connsiteY30" fmla="*/ 76922 h 149834"/>
                <a:gd name="connsiteX31" fmla="*/ 59726 w 122892"/>
                <a:gd name="connsiteY31" fmla="*/ 30747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291" y="132992"/>
                  </a:moveTo>
                  <a:cubicBezTo>
                    <a:pt x="16407" y="141002"/>
                    <a:pt x="15937" y="142651"/>
                    <a:pt x="5578" y="142651"/>
                  </a:cubicBezTo>
                  <a:cubicBezTo>
                    <a:pt x="2753" y="142651"/>
                    <a:pt x="163" y="142651"/>
                    <a:pt x="163" y="147127"/>
                  </a:cubicBezTo>
                  <a:cubicBezTo>
                    <a:pt x="163" y="149012"/>
                    <a:pt x="1340" y="149954"/>
                    <a:pt x="3224" y="149954"/>
                  </a:cubicBezTo>
                  <a:cubicBezTo>
                    <a:pt x="9580" y="149954"/>
                    <a:pt x="16407" y="149248"/>
                    <a:pt x="22999" y="149248"/>
                  </a:cubicBezTo>
                  <a:cubicBezTo>
                    <a:pt x="30768" y="149248"/>
                    <a:pt x="38773" y="149954"/>
                    <a:pt x="46307" y="149954"/>
                  </a:cubicBezTo>
                  <a:cubicBezTo>
                    <a:pt x="47484" y="149954"/>
                    <a:pt x="50544" y="149954"/>
                    <a:pt x="50544" y="145243"/>
                  </a:cubicBezTo>
                  <a:cubicBezTo>
                    <a:pt x="50544" y="142651"/>
                    <a:pt x="48190" y="142651"/>
                    <a:pt x="44894" y="142651"/>
                  </a:cubicBezTo>
                  <a:cubicBezTo>
                    <a:pt x="33123" y="142651"/>
                    <a:pt x="33123" y="141002"/>
                    <a:pt x="33123" y="138882"/>
                  </a:cubicBezTo>
                  <a:cubicBezTo>
                    <a:pt x="33123" y="136055"/>
                    <a:pt x="43011" y="97654"/>
                    <a:pt x="44659" y="91764"/>
                  </a:cubicBezTo>
                  <a:cubicBezTo>
                    <a:pt x="47719" y="98596"/>
                    <a:pt x="54311" y="106842"/>
                    <a:pt x="66318" y="106842"/>
                  </a:cubicBezTo>
                  <a:cubicBezTo>
                    <a:pt x="93627" y="106842"/>
                    <a:pt x="123056" y="72446"/>
                    <a:pt x="123056" y="37814"/>
                  </a:cubicBezTo>
                  <a:cubicBezTo>
                    <a:pt x="123056" y="15669"/>
                    <a:pt x="109636" y="120"/>
                    <a:pt x="91744" y="120"/>
                  </a:cubicBezTo>
                  <a:cubicBezTo>
                    <a:pt x="79973" y="120"/>
                    <a:pt x="68672" y="8601"/>
                    <a:pt x="60903" y="17789"/>
                  </a:cubicBezTo>
                  <a:cubicBezTo>
                    <a:pt x="58549" y="5067"/>
                    <a:pt x="48425" y="120"/>
                    <a:pt x="39715" y="120"/>
                  </a:cubicBezTo>
                  <a:cubicBezTo>
                    <a:pt x="28885" y="120"/>
                    <a:pt x="24412" y="9308"/>
                    <a:pt x="22293" y="13549"/>
                  </a:cubicBezTo>
                  <a:cubicBezTo>
                    <a:pt x="18055" y="21559"/>
                    <a:pt x="14995" y="35694"/>
                    <a:pt x="14995" y="36401"/>
                  </a:cubicBezTo>
                  <a:cubicBezTo>
                    <a:pt x="14995" y="38757"/>
                    <a:pt x="17349" y="38757"/>
                    <a:pt x="17820" y="38757"/>
                  </a:cubicBezTo>
                  <a:cubicBezTo>
                    <a:pt x="20174" y="38757"/>
                    <a:pt x="20410" y="38521"/>
                    <a:pt x="21822" y="33338"/>
                  </a:cubicBezTo>
                  <a:cubicBezTo>
                    <a:pt x="25824" y="16611"/>
                    <a:pt x="30533" y="5303"/>
                    <a:pt x="39008" y="5303"/>
                  </a:cubicBezTo>
                  <a:cubicBezTo>
                    <a:pt x="43011" y="5303"/>
                    <a:pt x="46307" y="7188"/>
                    <a:pt x="46307" y="16140"/>
                  </a:cubicBezTo>
                  <a:cubicBezTo>
                    <a:pt x="46307" y="21559"/>
                    <a:pt x="45600" y="24150"/>
                    <a:pt x="44659" y="28155"/>
                  </a:cubicBezTo>
                  <a:lnTo>
                    <a:pt x="18291" y="132992"/>
                  </a:lnTo>
                  <a:close/>
                  <a:moveTo>
                    <a:pt x="59726" y="30747"/>
                  </a:moveTo>
                  <a:cubicBezTo>
                    <a:pt x="61374" y="24386"/>
                    <a:pt x="67730" y="17789"/>
                    <a:pt x="71968" y="14255"/>
                  </a:cubicBezTo>
                  <a:cubicBezTo>
                    <a:pt x="80208" y="6952"/>
                    <a:pt x="87035" y="5303"/>
                    <a:pt x="91038" y="5303"/>
                  </a:cubicBezTo>
                  <a:cubicBezTo>
                    <a:pt x="100455" y="5303"/>
                    <a:pt x="106105" y="13549"/>
                    <a:pt x="106105" y="27448"/>
                  </a:cubicBezTo>
                  <a:cubicBezTo>
                    <a:pt x="106105" y="41348"/>
                    <a:pt x="98336" y="68441"/>
                    <a:pt x="94098" y="77393"/>
                  </a:cubicBezTo>
                  <a:cubicBezTo>
                    <a:pt x="86094" y="93884"/>
                    <a:pt x="74793" y="101659"/>
                    <a:pt x="66082" y="101659"/>
                  </a:cubicBezTo>
                  <a:cubicBezTo>
                    <a:pt x="50544" y="101659"/>
                    <a:pt x="47484" y="82105"/>
                    <a:pt x="47484" y="80691"/>
                  </a:cubicBezTo>
                  <a:cubicBezTo>
                    <a:pt x="47484" y="80220"/>
                    <a:pt x="47484" y="79749"/>
                    <a:pt x="48190" y="76922"/>
                  </a:cubicBezTo>
                  <a:lnTo>
                    <a:pt x="59726" y="3074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7" name="Freeform: Shape 666">
              <a:extLst>
                <a:ext uri="{FF2B5EF4-FFF2-40B4-BE49-F238E27FC236}">
                  <a16:creationId xmlns:a16="http://schemas.microsoft.com/office/drawing/2014/main" id="{0794BE11-1799-E1B0-E6F6-181C04E4C73C}"/>
                </a:ext>
              </a:extLst>
            </p:cNvPr>
            <p:cNvSpPr/>
            <p:nvPr>
              <p:custDataLst>
                <p:tags r:id="rId142"/>
              </p:custDataLst>
            </p:nvPr>
          </p:nvSpPr>
          <p:spPr>
            <a:xfrm>
              <a:off x="4469717" y="4711152"/>
              <a:ext cx="59986" cy="109501"/>
            </a:xfrm>
            <a:custGeom>
              <a:avLst/>
              <a:gdLst>
                <a:gd name="connsiteX0" fmla="*/ 37413 w 59986"/>
                <a:gd name="connsiteY0" fmla="*/ 4739 h 109501"/>
                <a:gd name="connsiteX1" fmla="*/ 32469 w 59986"/>
                <a:gd name="connsiteY1" fmla="*/ 122 h 109501"/>
                <a:gd name="connsiteX2" fmla="*/ 168 w 59986"/>
                <a:gd name="connsiteY2" fmla="*/ 10676 h 109501"/>
                <a:gd name="connsiteX3" fmla="*/ 168 w 59986"/>
                <a:gd name="connsiteY3" fmla="*/ 16613 h 109501"/>
                <a:gd name="connsiteX4" fmla="*/ 24064 w 59986"/>
                <a:gd name="connsiteY4" fmla="*/ 11995 h 109501"/>
                <a:gd name="connsiteX5" fmla="*/ 24064 w 59986"/>
                <a:gd name="connsiteY5" fmla="*/ 96100 h 109501"/>
                <a:gd name="connsiteX6" fmla="*/ 7584 w 59986"/>
                <a:gd name="connsiteY6" fmla="*/ 103686 h 109501"/>
                <a:gd name="connsiteX7" fmla="*/ 1322 w 59986"/>
                <a:gd name="connsiteY7" fmla="*/ 103686 h 109501"/>
                <a:gd name="connsiteX8" fmla="*/ 1322 w 59986"/>
                <a:gd name="connsiteY8" fmla="*/ 109623 h 109501"/>
                <a:gd name="connsiteX9" fmla="*/ 30656 w 59986"/>
                <a:gd name="connsiteY9" fmla="*/ 108963 h 109501"/>
                <a:gd name="connsiteX10" fmla="*/ 60155 w 59986"/>
                <a:gd name="connsiteY10" fmla="*/ 109623 h 109501"/>
                <a:gd name="connsiteX11" fmla="*/ 60155 w 59986"/>
                <a:gd name="connsiteY11" fmla="*/ 103686 h 109501"/>
                <a:gd name="connsiteX12" fmla="*/ 53892 w 59986"/>
                <a:gd name="connsiteY12" fmla="*/ 103686 h 109501"/>
                <a:gd name="connsiteX13" fmla="*/ 37413 w 59986"/>
                <a:gd name="connsiteY13" fmla="*/ 96100 h 109501"/>
                <a:gd name="connsiteX14" fmla="*/ 37413 w 59986"/>
                <a:gd name="connsiteY14" fmla="*/ 4739 h 10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986" h="109501">
                  <a:moveTo>
                    <a:pt x="37413" y="4739"/>
                  </a:moveTo>
                  <a:cubicBezTo>
                    <a:pt x="37413" y="286"/>
                    <a:pt x="37083" y="122"/>
                    <a:pt x="32469" y="122"/>
                  </a:cubicBezTo>
                  <a:cubicBezTo>
                    <a:pt x="21921" y="10511"/>
                    <a:pt x="6925" y="10676"/>
                    <a:pt x="168" y="10676"/>
                  </a:cubicBezTo>
                  <a:lnTo>
                    <a:pt x="168" y="16613"/>
                  </a:lnTo>
                  <a:cubicBezTo>
                    <a:pt x="4123" y="16613"/>
                    <a:pt x="15000" y="16613"/>
                    <a:pt x="24064" y="11995"/>
                  </a:cubicBezTo>
                  <a:lnTo>
                    <a:pt x="24064" y="96100"/>
                  </a:lnTo>
                  <a:cubicBezTo>
                    <a:pt x="24064" y="101542"/>
                    <a:pt x="24064" y="103686"/>
                    <a:pt x="7584" y="103686"/>
                  </a:cubicBezTo>
                  <a:lnTo>
                    <a:pt x="1322" y="103686"/>
                  </a:lnTo>
                  <a:lnTo>
                    <a:pt x="1322" y="109623"/>
                  </a:lnTo>
                  <a:cubicBezTo>
                    <a:pt x="4288" y="109458"/>
                    <a:pt x="24558" y="108963"/>
                    <a:pt x="30656" y="108963"/>
                  </a:cubicBezTo>
                  <a:cubicBezTo>
                    <a:pt x="35765" y="108963"/>
                    <a:pt x="56529" y="109458"/>
                    <a:pt x="60155" y="109623"/>
                  </a:cubicBezTo>
                  <a:lnTo>
                    <a:pt x="60155" y="103686"/>
                  </a:lnTo>
                  <a:lnTo>
                    <a:pt x="53892" y="103686"/>
                  </a:lnTo>
                  <a:cubicBezTo>
                    <a:pt x="37413" y="103686"/>
                    <a:pt x="37413" y="101542"/>
                    <a:pt x="37413" y="96100"/>
                  </a:cubicBezTo>
                  <a:lnTo>
                    <a:pt x="37413" y="473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8" name="Freeform: Shape 667">
              <a:extLst>
                <a:ext uri="{FF2B5EF4-FFF2-40B4-BE49-F238E27FC236}">
                  <a16:creationId xmlns:a16="http://schemas.microsoft.com/office/drawing/2014/main" id="{43E58FDD-241C-D7FB-7743-0AA8B9D3E016}"/>
                </a:ext>
              </a:extLst>
            </p:cNvPr>
            <p:cNvSpPr/>
            <p:nvPr>
              <p:custDataLst>
                <p:tags r:id="rId143"/>
              </p:custDataLst>
            </p:nvPr>
          </p:nvSpPr>
          <p:spPr>
            <a:xfrm>
              <a:off x="4577616" y="4760344"/>
              <a:ext cx="27544" cy="70440"/>
            </a:xfrm>
            <a:custGeom>
              <a:avLst/>
              <a:gdLst>
                <a:gd name="connsiteX0" fmla="*/ 27717 w 27544"/>
                <a:gd name="connsiteY0" fmla="*/ 24857 h 70440"/>
                <a:gd name="connsiteX1" fmla="*/ 12650 w 27544"/>
                <a:gd name="connsiteY1" fmla="*/ 120 h 70440"/>
                <a:gd name="connsiteX2" fmla="*/ 173 w 27544"/>
                <a:gd name="connsiteY2" fmla="*/ 12606 h 70440"/>
                <a:gd name="connsiteX3" fmla="*/ 12650 w 27544"/>
                <a:gd name="connsiteY3" fmla="*/ 25092 h 70440"/>
                <a:gd name="connsiteX4" fmla="*/ 20890 w 27544"/>
                <a:gd name="connsiteY4" fmla="*/ 22030 h 70440"/>
                <a:gd name="connsiteX5" fmla="*/ 22067 w 27544"/>
                <a:gd name="connsiteY5" fmla="*/ 21323 h 70440"/>
                <a:gd name="connsiteX6" fmla="*/ 22538 w 27544"/>
                <a:gd name="connsiteY6" fmla="*/ 24857 h 70440"/>
                <a:gd name="connsiteX7" fmla="*/ 6529 w 27544"/>
                <a:gd name="connsiteY7" fmla="*/ 64200 h 70440"/>
                <a:gd name="connsiteX8" fmla="*/ 3939 w 27544"/>
                <a:gd name="connsiteY8" fmla="*/ 67970 h 70440"/>
                <a:gd name="connsiteX9" fmla="*/ 6294 w 27544"/>
                <a:gd name="connsiteY9" fmla="*/ 70561 h 70440"/>
                <a:gd name="connsiteX10" fmla="*/ 27717 w 27544"/>
                <a:gd name="connsiteY10" fmla="*/ 24857 h 7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4" h="70440">
                  <a:moveTo>
                    <a:pt x="27717" y="24857"/>
                  </a:moveTo>
                  <a:cubicBezTo>
                    <a:pt x="27717" y="9308"/>
                    <a:pt x="21832" y="120"/>
                    <a:pt x="12650" y="120"/>
                  </a:cubicBezTo>
                  <a:cubicBezTo>
                    <a:pt x="4881" y="120"/>
                    <a:pt x="173" y="6010"/>
                    <a:pt x="173" y="12606"/>
                  </a:cubicBezTo>
                  <a:cubicBezTo>
                    <a:pt x="173" y="18967"/>
                    <a:pt x="4881" y="25092"/>
                    <a:pt x="12650" y="25092"/>
                  </a:cubicBezTo>
                  <a:cubicBezTo>
                    <a:pt x="15475" y="25092"/>
                    <a:pt x="18536" y="24150"/>
                    <a:pt x="20890" y="22030"/>
                  </a:cubicBezTo>
                  <a:cubicBezTo>
                    <a:pt x="21596" y="21559"/>
                    <a:pt x="21832" y="21323"/>
                    <a:pt x="22067" y="21323"/>
                  </a:cubicBezTo>
                  <a:cubicBezTo>
                    <a:pt x="22303" y="21323"/>
                    <a:pt x="22538" y="21559"/>
                    <a:pt x="22538" y="24857"/>
                  </a:cubicBezTo>
                  <a:cubicBezTo>
                    <a:pt x="22538" y="42290"/>
                    <a:pt x="14298" y="56426"/>
                    <a:pt x="6529" y="64200"/>
                  </a:cubicBezTo>
                  <a:cubicBezTo>
                    <a:pt x="3939" y="66792"/>
                    <a:pt x="3939" y="67263"/>
                    <a:pt x="3939" y="67970"/>
                  </a:cubicBezTo>
                  <a:cubicBezTo>
                    <a:pt x="3939" y="69619"/>
                    <a:pt x="5116" y="70561"/>
                    <a:pt x="6294" y="70561"/>
                  </a:cubicBezTo>
                  <a:cubicBezTo>
                    <a:pt x="8883" y="70561"/>
                    <a:pt x="27717" y="52421"/>
                    <a:pt x="27717" y="24857"/>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9" name="Freeform: Shape 668">
              <a:extLst>
                <a:ext uri="{FF2B5EF4-FFF2-40B4-BE49-F238E27FC236}">
                  <a16:creationId xmlns:a16="http://schemas.microsoft.com/office/drawing/2014/main" id="{DC068B3F-BAE8-CF2C-5F19-AF6EB7A880E8}"/>
                </a:ext>
              </a:extLst>
            </p:cNvPr>
            <p:cNvSpPr/>
            <p:nvPr>
              <p:custDataLst>
                <p:tags r:id="rId144"/>
              </p:custDataLst>
            </p:nvPr>
          </p:nvSpPr>
          <p:spPr>
            <a:xfrm>
              <a:off x="4682249" y="4760344"/>
              <a:ext cx="24955" cy="24972"/>
            </a:xfrm>
            <a:custGeom>
              <a:avLst/>
              <a:gdLst>
                <a:gd name="connsiteX0" fmla="*/ 25132 w 24955"/>
                <a:gd name="connsiteY0" fmla="*/ 12606 h 24972"/>
                <a:gd name="connsiteX1" fmla="*/ 12655 w 24955"/>
                <a:gd name="connsiteY1" fmla="*/ 120 h 24972"/>
                <a:gd name="connsiteX2" fmla="*/ 177 w 24955"/>
                <a:gd name="connsiteY2" fmla="*/ 12606 h 24972"/>
                <a:gd name="connsiteX3" fmla="*/ 12655 w 24955"/>
                <a:gd name="connsiteY3" fmla="*/ 25092 h 24972"/>
                <a:gd name="connsiteX4" fmla="*/ 25132 w 24955"/>
                <a:gd name="connsiteY4" fmla="*/ 12606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132" y="12606"/>
                  </a:moveTo>
                  <a:cubicBezTo>
                    <a:pt x="25132" y="5774"/>
                    <a:pt x="19482" y="120"/>
                    <a:pt x="12655" y="120"/>
                  </a:cubicBezTo>
                  <a:cubicBezTo>
                    <a:pt x="5827" y="120"/>
                    <a:pt x="177" y="5774"/>
                    <a:pt x="177" y="12606"/>
                  </a:cubicBezTo>
                  <a:cubicBezTo>
                    <a:pt x="177" y="19438"/>
                    <a:pt x="5827" y="25092"/>
                    <a:pt x="12655" y="25092"/>
                  </a:cubicBezTo>
                  <a:cubicBezTo>
                    <a:pt x="19482" y="25092"/>
                    <a:pt x="25132" y="19438"/>
                    <a:pt x="25132" y="1260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0" name="Freeform: Shape 669">
              <a:extLst>
                <a:ext uri="{FF2B5EF4-FFF2-40B4-BE49-F238E27FC236}">
                  <a16:creationId xmlns:a16="http://schemas.microsoft.com/office/drawing/2014/main" id="{2CDFB861-CC2C-F9DB-2BB2-4A5A2BA326D6}"/>
                </a:ext>
              </a:extLst>
            </p:cNvPr>
            <p:cNvSpPr/>
            <p:nvPr>
              <p:custDataLst>
                <p:tags r:id="rId145"/>
              </p:custDataLst>
            </p:nvPr>
          </p:nvSpPr>
          <p:spPr>
            <a:xfrm>
              <a:off x="4786883" y="4760344"/>
              <a:ext cx="24955" cy="24972"/>
            </a:xfrm>
            <a:custGeom>
              <a:avLst/>
              <a:gdLst>
                <a:gd name="connsiteX0" fmla="*/ 25137 w 24955"/>
                <a:gd name="connsiteY0" fmla="*/ 12606 h 24972"/>
                <a:gd name="connsiteX1" fmla="*/ 12659 w 24955"/>
                <a:gd name="connsiteY1" fmla="*/ 120 h 24972"/>
                <a:gd name="connsiteX2" fmla="*/ 181 w 24955"/>
                <a:gd name="connsiteY2" fmla="*/ 12606 h 24972"/>
                <a:gd name="connsiteX3" fmla="*/ 12659 w 24955"/>
                <a:gd name="connsiteY3" fmla="*/ 25092 h 24972"/>
                <a:gd name="connsiteX4" fmla="*/ 25137 w 24955"/>
                <a:gd name="connsiteY4" fmla="*/ 12606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137" y="12606"/>
                  </a:moveTo>
                  <a:cubicBezTo>
                    <a:pt x="25137" y="5774"/>
                    <a:pt x="19486" y="120"/>
                    <a:pt x="12659" y="120"/>
                  </a:cubicBezTo>
                  <a:cubicBezTo>
                    <a:pt x="5832" y="120"/>
                    <a:pt x="181" y="5774"/>
                    <a:pt x="181" y="12606"/>
                  </a:cubicBezTo>
                  <a:cubicBezTo>
                    <a:pt x="181" y="19438"/>
                    <a:pt x="5832" y="25092"/>
                    <a:pt x="12659" y="25092"/>
                  </a:cubicBezTo>
                  <a:cubicBezTo>
                    <a:pt x="19486" y="25092"/>
                    <a:pt x="25137" y="19438"/>
                    <a:pt x="25137" y="1260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1" name="Freeform: Shape 670">
              <a:extLst>
                <a:ext uri="{FF2B5EF4-FFF2-40B4-BE49-F238E27FC236}">
                  <a16:creationId xmlns:a16="http://schemas.microsoft.com/office/drawing/2014/main" id="{BB8E01D0-B8C2-0974-4D46-BA412DDB9A87}"/>
                </a:ext>
              </a:extLst>
            </p:cNvPr>
            <p:cNvSpPr/>
            <p:nvPr>
              <p:custDataLst>
                <p:tags r:id="rId146"/>
              </p:custDataLst>
            </p:nvPr>
          </p:nvSpPr>
          <p:spPr>
            <a:xfrm>
              <a:off x="4891516" y="4760344"/>
              <a:ext cx="24955" cy="24972"/>
            </a:xfrm>
            <a:custGeom>
              <a:avLst/>
              <a:gdLst>
                <a:gd name="connsiteX0" fmla="*/ 25141 w 24955"/>
                <a:gd name="connsiteY0" fmla="*/ 12606 h 24972"/>
                <a:gd name="connsiteX1" fmla="*/ 12663 w 24955"/>
                <a:gd name="connsiteY1" fmla="*/ 120 h 24972"/>
                <a:gd name="connsiteX2" fmla="*/ 186 w 24955"/>
                <a:gd name="connsiteY2" fmla="*/ 12606 h 24972"/>
                <a:gd name="connsiteX3" fmla="*/ 12663 w 24955"/>
                <a:gd name="connsiteY3" fmla="*/ 25092 h 24972"/>
                <a:gd name="connsiteX4" fmla="*/ 25141 w 24955"/>
                <a:gd name="connsiteY4" fmla="*/ 12606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141" y="12606"/>
                  </a:moveTo>
                  <a:cubicBezTo>
                    <a:pt x="25141" y="5774"/>
                    <a:pt x="19491" y="120"/>
                    <a:pt x="12663" y="120"/>
                  </a:cubicBezTo>
                  <a:cubicBezTo>
                    <a:pt x="5836" y="120"/>
                    <a:pt x="186" y="5774"/>
                    <a:pt x="186" y="12606"/>
                  </a:cubicBezTo>
                  <a:cubicBezTo>
                    <a:pt x="186" y="19438"/>
                    <a:pt x="5836" y="25092"/>
                    <a:pt x="12663" y="25092"/>
                  </a:cubicBezTo>
                  <a:cubicBezTo>
                    <a:pt x="19491" y="25092"/>
                    <a:pt x="25141" y="19438"/>
                    <a:pt x="25141" y="1260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2" name="Freeform: Shape 671">
              <a:extLst>
                <a:ext uri="{FF2B5EF4-FFF2-40B4-BE49-F238E27FC236}">
                  <a16:creationId xmlns:a16="http://schemas.microsoft.com/office/drawing/2014/main" id="{36067F12-94B7-5A52-CDDC-5AE01C13B5EA}"/>
                </a:ext>
              </a:extLst>
            </p:cNvPr>
            <p:cNvSpPr/>
            <p:nvPr>
              <p:custDataLst>
                <p:tags r:id="rId147"/>
              </p:custDataLst>
            </p:nvPr>
          </p:nvSpPr>
          <p:spPr>
            <a:xfrm>
              <a:off x="4996149" y="4760344"/>
              <a:ext cx="27544" cy="70440"/>
            </a:xfrm>
            <a:custGeom>
              <a:avLst/>
              <a:gdLst>
                <a:gd name="connsiteX0" fmla="*/ 27735 w 27544"/>
                <a:gd name="connsiteY0" fmla="*/ 24857 h 70440"/>
                <a:gd name="connsiteX1" fmla="*/ 12668 w 27544"/>
                <a:gd name="connsiteY1" fmla="*/ 120 h 70440"/>
                <a:gd name="connsiteX2" fmla="*/ 190 w 27544"/>
                <a:gd name="connsiteY2" fmla="*/ 12606 h 70440"/>
                <a:gd name="connsiteX3" fmla="*/ 12668 w 27544"/>
                <a:gd name="connsiteY3" fmla="*/ 25092 h 70440"/>
                <a:gd name="connsiteX4" fmla="*/ 20908 w 27544"/>
                <a:gd name="connsiteY4" fmla="*/ 22030 h 70440"/>
                <a:gd name="connsiteX5" fmla="*/ 22085 w 27544"/>
                <a:gd name="connsiteY5" fmla="*/ 21323 h 70440"/>
                <a:gd name="connsiteX6" fmla="*/ 22556 w 27544"/>
                <a:gd name="connsiteY6" fmla="*/ 24857 h 70440"/>
                <a:gd name="connsiteX7" fmla="*/ 6547 w 27544"/>
                <a:gd name="connsiteY7" fmla="*/ 64200 h 70440"/>
                <a:gd name="connsiteX8" fmla="*/ 3957 w 27544"/>
                <a:gd name="connsiteY8" fmla="*/ 67970 h 70440"/>
                <a:gd name="connsiteX9" fmla="*/ 6311 w 27544"/>
                <a:gd name="connsiteY9" fmla="*/ 70561 h 70440"/>
                <a:gd name="connsiteX10" fmla="*/ 27735 w 27544"/>
                <a:gd name="connsiteY10" fmla="*/ 24857 h 7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4" h="70440">
                  <a:moveTo>
                    <a:pt x="27735" y="24857"/>
                  </a:moveTo>
                  <a:cubicBezTo>
                    <a:pt x="27735" y="9308"/>
                    <a:pt x="21849" y="120"/>
                    <a:pt x="12668" y="120"/>
                  </a:cubicBezTo>
                  <a:cubicBezTo>
                    <a:pt x="4899" y="120"/>
                    <a:pt x="190" y="6010"/>
                    <a:pt x="190" y="12606"/>
                  </a:cubicBezTo>
                  <a:cubicBezTo>
                    <a:pt x="190" y="18967"/>
                    <a:pt x="4899" y="25092"/>
                    <a:pt x="12668" y="25092"/>
                  </a:cubicBezTo>
                  <a:cubicBezTo>
                    <a:pt x="15493" y="25092"/>
                    <a:pt x="18553" y="24150"/>
                    <a:pt x="20908" y="22030"/>
                  </a:cubicBezTo>
                  <a:cubicBezTo>
                    <a:pt x="21614" y="21559"/>
                    <a:pt x="21849" y="21323"/>
                    <a:pt x="22085" y="21323"/>
                  </a:cubicBezTo>
                  <a:cubicBezTo>
                    <a:pt x="22320" y="21323"/>
                    <a:pt x="22556" y="21559"/>
                    <a:pt x="22556" y="24857"/>
                  </a:cubicBezTo>
                  <a:cubicBezTo>
                    <a:pt x="22556" y="42290"/>
                    <a:pt x="14316" y="56426"/>
                    <a:pt x="6547" y="64200"/>
                  </a:cubicBezTo>
                  <a:cubicBezTo>
                    <a:pt x="3957" y="66792"/>
                    <a:pt x="3957" y="67263"/>
                    <a:pt x="3957" y="67970"/>
                  </a:cubicBezTo>
                  <a:cubicBezTo>
                    <a:pt x="3957" y="69619"/>
                    <a:pt x="5134" y="70561"/>
                    <a:pt x="6311" y="70561"/>
                  </a:cubicBezTo>
                  <a:cubicBezTo>
                    <a:pt x="8901" y="70561"/>
                    <a:pt x="27735" y="52421"/>
                    <a:pt x="27735" y="24857"/>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3" name="Freeform: Shape 672">
              <a:extLst>
                <a:ext uri="{FF2B5EF4-FFF2-40B4-BE49-F238E27FC236}">
                  <a16:creationId xmlns:a16="http://schemas.microsoft.com/office/drawing/2014/main" id="{CE60646B-B8AF-84BF-CBC2-C67F711E2537}"/>
                </a:ext>
              </a:extLst>
            </p:cNvPr>
            <p:cNvSpPr/>
            <p:nvPr>
              <p:custDataLst>
                <p:tags r:id="rId148"/>
              </p:custDataLst>
            </p:nvPr>
          </p:nvSpPr>
          <p:spPr>
            <a:xfrm>
              <a:off x="5073002" y="4681186"/>
              <a:ext cx="122892" cy="149834"/>
            </a:xfrm>
            <a:custGeom>
              <a:avLst/>
              <a:gdLst>
                <a:gd name="connsiteX0" fmla="*/ 18322 w 122892"/>
                <a:gd name="connsiteY0" fmla="*/ 132992 h 149834"/>
                <a:gd name="connsiteX1" fmla="*/ 5609 w 122892"/>
                <a:gd name="connsiteY1" fmla="*/ 142651 h 149834"/>
                <a:gd name="connsiteX2" fmla="*/ 195 w 122892"/>
                <a:gd name="connsiteY2" fmla="*/ 147127 h 149834"/>
                <a:gd name="connsiteX3" fmla="*/ 3255 w 122892"/>
                <a:gd name="connsiteY3" fmla="*/ 149954 h 149834"/>
                <a:gd name="connsiteX4" fmla="*/ 23031 w 122892"/>
                <a:gd name="connsiteY4" fmla="*/ 149248 h 149834"/>
                <a:gd name="connsiteX5" fmla="*/ 46338 w 122892"/>
                <a:gd name="connsiteY5" fmla="*/ 149954 h 149834"/>
                <a:gd name="connsiteX6" fmla="*/ 50576 w 122892"/>
                <a:gd name="connsiteY6" fmla="*/ 145243 h 149834"/>
                <a:gd name="connsiteX7" fmla="*/ 44926 w 122892"/>
                <a:gd name="connsiteY7" fmla="*/ 142651 h 149834"/>
                <a:gd name="connsiteX8" fmla="*/ 33154 w 122892"/>
                <a:gd name="connsiteY8" fmla="*/ 138882 h 149834"/>
                <a:gd name="connsiteX9" fmla="*/ 44690 w 122892"/>
                <a:gd name="connsiteY9" fmla="*/ 91764 h 149834"/>
                <a:gd name="connsiteX10" fmla="*/ 66349 w 122892"/>
                <a:gd name="connsiteY10" fmla="*/ 106842 h 149834"/>
                <a:gd name="connsiteX11" fmla="*/ 123087 w 122892"/>
                <a:gd name="connsiteY11" fmla="*/ 37814 h 149834"/>
                <a:gd name="connsiteX12" fmla="*/ 91776 w 122892"/>
                <a:gd name="connsiteY12" fmla="*/ 120 h 149834"/>
                <a:gd name="connsiteX13" fmla="*/ 60935 w 122892"/>
                <a:gd name="connsiteY13" fmla="*/ 17789 h 149834"/>
                <a:gd name="connsiteX14" fmla="*/ 39746 w 122892"/>
                <a:gd name="connsiteY14" fmla="*/ 120 h 149834"/>
                <a:gd name="connsiteX15" fmla="*/ 22325 w 122892"/>
                <a:gd name="connsiteY15" fmla="*/ 13549 h 149834"/>
                <a:gd name="connsiteX16" fmla="*/ 15027 w 122892"/>
                <a:gd name="connsiteY16" fmla="*/ 36401 h 149834"/>
                <a:gd name="connsiteX17" fmla="*/ 17852 w 122892"/>
                <a:gd name="connsiteY17" fmla="*/ 38757 h 149834"/>
                <a:gd name="connsiteX18" fmla="*/ 21854 w 122892"/>
                <a:gd name="connsiteY18" fmla="*/ 33338 h 149834"/>
                <a:gd name="connsiteX19" fmla="*/ 39040 w 122892"/>
                <a:gd name="connsiteY19" fmla="*/ 5303 h 149834"/>
                <a:gd name="connsiteX20" fmla="*/ 46338 w 122892"/>
                <a:gd name="connsiteY20" fmla="*/ 16140 h 149834"/>
                <a:gd name="connsiteX21" fmla="*/ 44690 w 122892"/>
                <a:gd name="connsiteY21" fmla="*/ 28155 h 149834"/>
                <a:gd name="connsiteX22" fmla="*/ 18322 w 122892"/>
                <a:gd name="connsiteY22" fmla="*/ 132992 h 149834"/>
                <a:gd name="connsiteX23" fmla="*/ 59758 w 122892"/>
                <a:gd name="connsiteY23" fmla="*/ 30747 h 149834"/>
                <a:gd name="connsiteX24" fmla="*/ 72000 w 122892"/>
                <a:gd name="connsiteY24" fmla="*/ 14255 h 149834"/>
                <a:gd name="connsiteX25" fmla="*/ 91069 w 122892"/>
                <a:gd name="connsiteY25" fmla="*/ 5303 h 149834"/>
                <a:gd name="connsiteX26" fmla="*/ 106137 w 122892"/>
                <a:gd name="connsiteY26" fmla="*/ 27448 h 149834"/>
                <a:gd name="connsiteX27" fmla="*/ 94130 w 122892"/>
                <a:gd name="connsiteY27" fmla="*/ 77393 h 149834"/>
                <a:gd name="connsiteX28" fmla="*/ 66114 w 122892"/>
                <a:gd name="connsiteY28" fmla="*/ 101659 h 149834"/>
                <a:gd name="connsiteX29" fmla="*/ 47515 w 122892"/>
                <a:gd name="connsiteY29" fmla="*/ 80691 h 149834"/>
                <a:gd name="connsiteX30" fmla="*/ 48222 w 122892"/>
                <a:gd name="connsiteY30" fmla="*/ 76922 h 149834"/>
                <a:gd name="connsiteX31" fmla="*/ 59758 w 122892"/>
                <a:gd name="connsiteY31" fmla="*/ 30747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322" y="132992"/>
                  </a:moveTo>
                  <a:cubicBezTo>
                    <a:pt x="16439" y="141002"/>
                    <a:pt x="15968" y="142651"/>
                    <a:pt x="5609" y="142651"/>
                  </a:cubicBezTo>
                  <a:cubicBezTo>
                    <a:pt x="2784" y="142651"/>
                    <a:pt x="195" y="142651"/>
                    <a:pt x="195" y="147127"/>
                  </a:cubicBezTo>
                  <a:cubicBezTo>
                    <a:pt x="195" y="149012"/>
                    <a:pt x="1372" y="149954"/>
                    <a:pt x="3255" y="149954"/>
                  </a:cubicBezTo>
                  <a:cubicBezTo>
                    <a:pt x="9612" y="149954"/>
                    <a:pt x="16439" y="149248"/>
                    <a:pt x="23031" y="149248"/>
                  </a:cubicBezTo>
                  <a:cubicBezTo>
                    <a:pt x="30800" y="149248"/>
                    <a:pt x="38805" y="149954"/>
                    <a:pt x="46338" y="149954"/>
                  </a:cubicBezTo>
                  <a:cubicBezTo>
                    <a:pt x="47515" y="149954"/>
                    <a:pt x="50576" y="149954"/>
                    <a:pt x="50576" y="145243"/>
                  </a:cubicBezTo>
                  <a:cubicBezTo>
                    <a:pt x="50576" y="142651"/>
                    <a:pt x="48222" y="142651"/>
                    <a:pt x="44926" y="142651"/>
                  </a:cubicBezTo>
                  <a:cubicBezTo>
                    <a:pt x="33154" y="142651"/>
                    <a:pt x="33154" y="141002"/>
                    <a:pt x="33154" y="138882"/>
                  </a:cubicBezTo>
                  <a:cubicBezTo>
                    <a:pt x="33154" y="136055"/>
                    <a:pt x="43042" y="97654"/>
                    <a:pt x="44690" y="91764"/>
                  </a:cubicBezTo>
                  <a:cubicBezTo>
                    <a:pt x="47751" y="98596"/>
                    <a:pt x="54343" y="106842"/>
                    <a:pt x="66349" y="106842"/>
                  </a:cubicBezTo>
                  <a:cubicBezTo>
                    <a:pt x="93659" y="106842"/>
                    <a:pt x="123087" y="72446"/>
                    <a:pt x="123087" y="37814"/>
                  </a:cubicBezTo>
                  <a:cubicBezTo>
                    <a:pt x="123087" y="15669"/>
                    <a:pt x="109668" y="120"/>
                    <a:pt x="91776" y="120"/>
                  </a:cubicBezTo>
                  <a:cubicBezTo>
                    <a:pt x="80004" y="120"/>
                    <a:pt x="68704" y="8601"/>
                    <a:pt x="60935" y="17789"/>
                  </a:cubicBezTo>
                  <a:cubicBezTo>
                    <a:pt x="58580" y="5067"/>
                    <a:pt x="48457" y="120"/>
                    <a:pt x="39746" y="120"/>
                  </a:cubicBezTo>
                  <a:cubicBezTo>
                    <a:pt x="28917" y="120"/>
                    <a:pt x="24444" y="9308"/>
                    <a:pt x="22325" y="13549"/>
                  </a:cubicBezTo>
                  <a:cubicBezTo>
                    <a:pt x="18087" y="21559"/>
                    <a:pt x="15027" y="35694"/>
                    <a:pt x="15027" y="36401"/>
                  </a:cubicBezTo>
                  <a:cubicBezTo>
                    <a:pt x="15027" y="38757"/>
                    <a:pt x="17381" y="38757"/>
                    <a:pt x="17852" y="38757"/>
                  </a:cubicBezTo>
                  <a:cubicBezTo>
                    <a:pt x="20206" y="38757"/>
                    <a:pt x="20441" y="38521"/>
                    <a:pt x="21854" y="33338"/>
                  </a:cubicBezTo>
                  <a:cubicBezTo>
                    <a:pt x="25856" y="16611"/>
                    <a:pt x="30565" y="5303"/>
                    <a:pt x="39040" y="5303"/>
                  </a:cubicBezTo>
                  <a:cubicBezTo>
                    <a:pt x="43042" y="5303"/>
                    <a:pt x="46338" y="7188"/>
                    <a:pt x="46338" y="16140"/>
                  </a:cubicBezTo>
                  <a:cubicBezTo>
                    <a:pt x="46338" y="21559"/>
                    <a:pt x="45632" y="24150"/>
                    <a:pt x="44690" y="28155"/>
                  </a:cubicBezTo>
                  <a:lnTo>
                    <a:pt x="18322" y="132992"/>
                  </a:lnTo>
                  <a:close/>
                  <a:moveTo>
                    <a:pt x="59758" y="30747"/>
                  </a:moveTo>
                  <a:cubicBezTo>
                    <a:pt x="61406" y="24386"/>
                    <a:pt x="67762" y="17789"/>
                    <a:pt x="72000" y="14255"/>
                  </a:cubicBezTo>
                  <a:cubicBezTo>
                    <a:pt x="80240" y="6952"/>
                    <a:pt x="87067" y="5303"/>
                    <a:pt x="91069" y="5303"/>
                  </a:cubicBezTo>
                  <a:cubicBezTo>
                    <a:pt x="100486" y="5303"/>
                    <a:pt x="106137" y="13549"/>
                    <a:pt x="106137" y="27448"/>
                  </a:cubicBezTo>
                  <a:cubicBezTo>
                    <a:pt x="106137" y="41348"/>
                    <a:pt x="98367" y="68441"/>
                    <a:pt x="94130" y="77393"/>
                  </a:cubicBezTo>
                  <a:cubicBezTo>
                    <a:pt x="86125" y="93884"/>
                    <a:pt x="74825" y="101659"/>
                    <a:pt x="66114" y="101659"/>
                  </a:cubicBezTo>
                  <a:cubicBezTo>
                    <a:pt x="50576" y="101659"/>
                    <a:pt x="47515" y="82105"/>
                    <a:pt x="47515" y="80691"/>
                  </a:cubicBezTo>
                  <a:cubicBezTo>
                    <a:pt x="47515" y="80220"/>
                    <a:pt x="47515" y="79749"/>
                    <a:pt x="48222" y="76922"/>
                  </a:cubicBezTo>
                  <a:lnTo>
                    <a:pt x="59758" y="3074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4" name="Freeform: Shape 673">
              <a:extLst>
                <a:ext uri="{FF2B5EF4-FFF2-40B4-BE49-F238E27FC236}">
                  <a16:creationId xmlns:a16="http://schemas.microsoft.com/office/drawing/2014/main" id="{9B7516F0-F951-E3D4-AF3E-00B3E4091ECD}"/>
                </a:ext>
              </a:extLst>
            </p:cNvPr>
            <p:cNvSpPr/>
            <p:nvPr>
              <p:custDataLst>
                <p:tags r:id="rId149"/>
              </p:custDataLst>
            </p:nvPr>
          </p:nvSpPr>
          <p:spPr>
            <a:xfrm>
              <a:off x="5211345" y="4706205"/>
              <a:ext cx="81080" cy="116098"/>
            </a:xfrm>
            <a:custGeom>
              <a:avLst/>
              <a:gdLst>
                <a:gd name="connsiteX0" fmla="*/ 39422 w 81080"/>
                <a:gd name="connsiteY0" fmla="*/ 5069 h 116098"/>
                <a:gd name="connsiteX1" fmla="*/ 40081 w 81080"/>
                <a:gd name="connsiteY1" fmla="*/ 2430 h 116098"/>
                <a:gd name="connsiteX2" fmla="*/ 37444 w 81080"/>
                <a:gd name="connsiteY2" fmla="*/ 122 h 116098"/>
                <a:gd name="connsiteX3" fmla="*/ 16350 w 81080"/>
                <a:gd name="connsiteY3" fmla="*/ 1771 h 116098"/>
                <a:gd name="connsiteX4" fmla="*/ 12724 w 81080"/>
                <a:gd name="connsiteY4" fmla="*/ 5564 h 116098"/>
                <a:gd name="connsiteX5" fmla="*/ 17009 w 81080"/>
                <a:gd name="connsiteY5" fmla="*/ 7872 h 116098"/>
                <a:gd name="connsiteX6" fmla="*/ 24919 w 81080"/>
                <a:gd name="connsiteY6" fmla="*/ 10346 h 116098"/>
                <a:gd name="connsiteX7" fmla="*/ 24260 w 81080"/>
                <a:gd name="connsiteY7" fmla="*/ 13974 h 116098"/>
                <a:gd name="connsiteX8" fmla="*/ 1024 w 81080"/>
                <a:gd name="connsiteY8" fmla="*/ 107314 h 116098"/>
                <a:gd name="connsiteX9" fmla="*/ 200 w 81080"/>
                <a:gd name="connsiteY9" fmla="*/ 110942 h 116098"/>
                <a:gd name="connsiteX10" fmla="*/ 5803 w 81080"/>
                <a:gd name="connsiteY10" fmla="*/ 116220 h 116098"/>
                <a:gd name="connsiteX11" fmla="*/ 13384 w 81080"/>
                <a:gd name="connsiteY11" fmla="*/ 109293 h 116098"/>
                <a:gd name="connsiteX12" fmla="*/ 21459 w 81080"/>
                <a:gd name="connsiteY12" fmla="*/ 77300 h 116098"/>
                <a:gd name="connsiteX13" fmla="*/ 42553 w 81080"/>
                <a:gd name="connsiteY13" fmla="*/ 90823 h 116098"/>
                <a:gd name="connsiteX14" fmla="*/ 42223 w 81080"/>
                <a:gd name="connsiteY14" fmla="*/ 94121 h 116098"/>
                <a:gd name="connsiteX15" fmla="*/ 41564 w 81080"/>
                <a:gd name="connsiteY15" fmla="*/ 99234 h 116098"/>
                <a:gd name="connsiteX16" fmla="*/ 59033 w 81080"/>
                <a:gd name="connsiteY16" fmla="*/ 116220 h 116098"/>
                <a:gd name="connsiteX17" fmla="*/ 79962 w 81080"/>
                <a:gd name="connsiteY17" fmla="*/ 90988 h 116098"/>
                <a:gd name="connsiteX18" fmla="*/ 77325 w 81080"/>
                <a:gd name="connsiteY18" fmla="*/ 88844 h 116098"/>
                <a:gd name="connsiteX19" fmla="*/ 74029 w 81080"/>
                <a:gd name="connsiteY19" fmla="*/ 92802 h 116098"/>
                <a:gd name="connsiteX20" fmla="*/ 59527 w 81080"/>
                <a:gd name="connsiteY20" fmla="*/ 111602 h 116098"/>
                <a:gd name="connsiteX21" fmla="*/ 53759 w 81080"/>
                <a:gd name="connsiteY21" fmla="*/ 103027 h 116098"/>
                <a:gd name="connsiteX22" fmla="*/ 54748 w 81080"/>
                <a:gd name="connsiteY22" fmla="*/ 95606 h 116098"/>
                <a:gd name="connsiteX23" fmla="*/ 55572 w 81080"/>
                <a:gd name="connsiteY23" fmla="*/ 90493 h 116098"/>
                <a:gd name="connsiteX24" fmla="*/ 28875 w 81080"/>
                <a:gd name="connsiteY24" fmla="*/ 73013 h 116098"/>
                <a:gd name="connsiteX25" fmla="*/ 42553 w 81080"/>
                <a:gd name="connsiteY25" fmla="*/ 62128 h 116098"/>
                <a:gd name="connsiteX26" fmla="*/ 68426 w 81080"/>
                <a:gd name="connsiteY26" fmla="*/ 46462 h 116098"/>
                <a:gd name="connsiteX27" fmla="*/ 73865 w 81080"/>
                <a:gd name="connsiteY27" fmla="*/ 48606 h 116098"/>
                <a:gd name="connsiteX28" fmla="*/ 65295 w 81080"/>
                <a:gd name="connsiteY28" fmla="*/ 57841 h 116098"/>
                <a:gd name="connsiteX29" fmla="*/ 71887 w 81080"/>
                <a:gd name="connsiteY29" fmla="*/ 63943 h 116098"/>
                <a:gd name="connsiteX30" fmla="*/ 81281 w 81080"/>
                <a:gd name="connsiteY30" fmla="*/ 53388 h 116098"/>
                <a:gd name="connsiteX31" fmla="*/ 68591 w 81080"/>
                <a:gd name="connsiteY31" fmla="*/ 41844 h 116098"/>
                <a:gd name="connsiteX32" fmla="*/ 42223 w 81080"/>
                <a:gd name="connsiteY32" fmla="*/ 56357 h 116098"/>
                <a:gd name="connsiteX33" fmla="*/ 23107 w 81080"/>
                <a:gd name="connsiteY33" fmla="*/ 70869 h 116098"/>
                <a:gd name="connsiteX34" fmla="*/ 39422 w 81080"/>
                <a:gd name="connsiteY34" fmla="*/ 5069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0" h="116098">
                  <a:moveTo>
                    <a:pt x="39422" y="5069"/>
                  </a:moveTo>
                  <a:cubicBezTo>
                    <a:pt x="39587" y="4739"/>
                    <a:pt x="40081" y="2595"/>
                    <a:pt x="40081" y="2430"/>
                  </a:cubicBezTo>
                  <a:cubicBezTo>
                    <a:pt x="40081" y="1606"/>
                    <a:pt x="39422" y="122"/>
                    <a:pt x="37444" y="122"/>
                  </a:cubicBezTo>
                  <a:cubicBezTo>
                    <a:pt x="34148" y="122"/>
                    <a:pt x="20470" y="1441"/>
                    <a:pt x="16350" y="1771"/>
                  </a:cubicBezTo>
                  <a:cubicBezTo>
                    <a:pt x="15032" y="1936"/>
                    <a:pt x="12724" y="2101"/>
                    <a:pt x="12724" y="5564"/>
                  </a:cubicBezTo>
                  <a:cubicBezTo>
                    <a:pt x="12724" y="7872"/>
                    <a:pt x="15032" y="7872"/>
                    <a:pt x="17009" y="7872"/>
                  </a:cubicBezTo>
                  <a:cubicBezTo>
                    <a:pt x="24919" y="7872"/>
                    <a:pt x="24919" y="9027"/>
                    <a:pt x="24919" y="10346"/>
                  </a:cubicBezTo>
                  <a:cubicBezTo>
                    <a:pt x="24919" y="11501"/>
                    <a:pt x="24590" y="12490"/>
                    <a:pt x="24260" y="13974"/>
                  </a:cubicBezTo>
                  <a:lnTo>
                    <a:pt x="1024" y="107314"/>
                  </a:lnTo>
                  <a:cubicBezTo>
                    <a:pt x="200" y="110283"/>
                    <a:pt x="200" y="110613"/>
                    <a:pt x="200" y="110942"/>
                  </a:cubicBezTo>
                  <a:cubicBezTo>
                    <a:pt x="200" y="113416"/>
                    <a:pt x="2177" y="116220"/>
                    <a:pt x="5803" y="116220"/>
                  </a:cubicBezTo>
                  <a:cubicBezTo>
                    <a:pt x="10252" y="116220"/>
                    <a:pt x="12395" y="112921"/>
                    <a:pt x="13384" y="109293"/>
                  </a:cubicBezTo>
                  <a:cubicBezTo>
                    <a:pt x="13713" y="108634"/>
                    <a:pt x="20799" y="79609"/>
                    <a:pt x="21459" y="77300"/>
                  </a:cubicBezTo>
                  <a:cubicBezTo>
                    <a:pt x="33159" y="78455"/>
                    <a:pt x="42553" y="82248"/>
                    <a:pt x="42553" y="90823"/>
                  </a:cubicBezTo>
                  <a:cubicBezTo>
                    <a:pt x="42553" y="91648"/>
                    <a:pt x="42553" y="92472"/>
                    <a:pt x="42223" y="94121"/>
                  </a:cubicBezTo>
                  <a:cubicBezTo>
                    <a:pt x="41564" y="96595"/>
                    <a:pt x="41564" y="97420"/>
                    <a:pt x="41564" y="99234"/>
                  </a:cubicBezTo>
                  <a:cubicBezTo>
                    <a:pt x="41564" y="110942"/>
                    <a:pt x="51122" y="116220"/>
                    <a:pt x="59033" y="116220"/>
                  </a:cubicBezTo>
                  <a:cubicBezTo>
                    <a:pt x="75018" y="116220"/>
                    <a:pt x="79962" y="91153"/>
                    <a:pt x="79962" y="90988"/>
                  </a:cubicBezTo>
                  <a:cubicBezTo>
                    <a:pt x="79962" y="88844"/>
                    <a:pt x="77820" y="88844"/>
                    <a:pt x="77325" y="88844"/>
                  </a:cubicBezTo>
                  <a:cubicBezTo>
                    <a:pt x="75018" y="88844"/>
                    <a:pt x="74853" y="89669"/>
                    <a:pt x="74029" y="92802"/>
                  </a:cubicBezTo>
                  <a:cubicBezTo>
                    <a:pt x="72052" y="99893"/>
                    <a:pt x="67602" y="111602"/>
                    <a:pt x="59527" y="111602"/>
                  </a:cubicBezTo>
                  <a:cubicBezTo>
                    <a:pt x="55078" y="111602"/>
                    <a:pt x="53759" y="107479"/>
                    <a:pt x="53759" y="103027"/>
                  </a:cubicBezTo>
                  <a:cubicBezTo>
                    <a:pt x="53759" y="100223"/>
                    <a:pt x="53759" y="99893"/>
                    <a:pt x="54748" y="95606"/>
                  </a:cubicBezTo>
                  <a:cubicBezTo>
                    <a:pt x="54913" y="95111"/>
                    <a:pt x="55572" y="92307"/>
                    <a:pt x="55572" y="90493"/>
                  </a:cubicBezTo>
                  <a:cubicBezTo>
                    <a:pt x="55572" y="75816"/>
                    <a:pt x="35796" y="73507"/>
                    <a:pt x="28875" y="73013"/>
                  </a:cubicBezTo>
                  <a:cubicBezTo>
                    <a:pt x="33654" y="70044"/>
                    <a:pt x="39751" y="64602"/>
                    <a:pt x="42553" y="62128"/>
                  </a:cubicBezTo>
                  <a:cubicBezTo>
                    <a:pt x="50958" y="54213"/>
                    <a:pt x="59198" y="46462"/>
                    <a:pt x="68426" y="46462"/>
                  </a:cubicBezTo>
                  <a:cubicBezTo>
                    <a:pt x="70404" y="46462"/>
                    <a:pt x="72546" y="46957"/>
                    <a:pt x="73865" y="48606"/>
                  </a:cubicBezTo>
                  <a:cubicBezTo>
                    <a:pt x="66778" y="49760"/>
                    <a:pt x="65295" y="55367"/>
                    <a:pt x="65295" y="57841"/>
                  </a:cubicBezTo>
                  <a:cubicBezTo>
                    <a:pt x="65295" y="61469"/>
                    <a:pt x="68097" y="63943"/>
                    <a:pt x="71887" y="63943"/>
                  </a:cubicBezTo>
                  <a:cubicBezTo>
                    <a:pt x="76337" y="63943"/>
                    <a:pt x="81281" y="60314"/>
                    <a:pt x="81281" y="53388"/>
                  </a:cubicBezTo>
                  <a:cubicBezTo>
                    <a:pt x="81281" y="47946"/>
                    <a:pt x="77325" y="41844"/>
                    <a:pt x="68591" y="41844"/>
                  </a:cubicBezTo>
                  <a:cubicBezTo>
                    <a:pt x="59198" y="41844"/>
                    <a:pt x="50628" y="48606"/>
                    <a:pt x="42223" y="56357"/>
                  </a:cubicBezTo>
                  <a:cubicBezTo>
                    <a:pt x="35302" y="62953"/>
                    <a:pt x="29863" y="68065"/>
                    <a:pt x="23107" y="70869"/>
                  </a:cubicBezTo>
                  <a:lnTo>
                    <a:pt x="39422" y="506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5" name="Freeform: Shape 674">
              <a:extLst>
                <a:ext uri="{FF2B5EF4-FFF2-40B4-BE49-F238E27FC236}">
                  <a16:creationId xmlns:a16="http://schemas.microsoft.com/office/drawing/2014/main" id="{F559BB4B-E608-B931-A89F-4609E952F549}"/>
                </a:ext>
              </a:extLst>
            </p:cNvPr>
            <p:cNvSpPr/>
            <p:nvPr>
              <p:custDataLst>
                <p:tags r:id="rId150"/>
              </p:custDataLst>
            </p:nvPr>
          </p:nvSpPr>
          <p:spPr>
            <a:xfrm>
              <a:off x="5327766" y="4608625"/>
              <a:ext cx="52500" cy="235588"/>
            </a:xfrm>
            <a:custGeom>
              <a:avLst/>
              <a:gdLst>
                <a:gd name="connsiteX0" fmla="*/ 51528 w 52500"/>
                <a:gd name="connsiteY0" fmla="*/ 121919 h 235588"/>
                <a:gd name="connsiteX1" fmla="*/ 52705 w 52500"/>
                <a:gd name="connsiteY1" fmla="*/ 117914 h 235588"/>
                <a:gd name="connsiteX2" fmla="*/ 51528 w 52500"/>
                <a:gd name="connsiteY2" fmla="*/ 113909 h 235588"/>
                <a:gd name="connsiteX3" fmla="*/ 10328 w 52500"/>
                <a:gd name="connsiteY3" fmla="*/ 5539 h 235588"/>
                <a:gd name="connsiteX4" fmla="*/ 4913 w 52500"/>
                <a:gd name="connsiteY4" fmla="*/ 120 h 235588"/>
                <a:gd name="connsiteX5" fmla="*/ 205 w 52500"/>
                <a:gd name="connsiteY5" fmla="*/ 4832 h 235588"/>
                <a:gd name="connsiteX6" fmla="*/ 1382 w 52500"/>
                <a:gd name="connsiteY6" fmla="*/ 8601 h 235588"/>
                <a:gd name="connsiteX7" fmla="*/ 43052 w 52500"/>
                <a:gd name="connsiteY7" fmla="*/ 117914 h 235588"/>
                <a:gd name="connsiteX8" fmla="*/ 1382 w 52500"/>
                <a:gd name="connsiteY8" fmla="*/ 226756 h 235588"/>
                <a:gd name="connsiteX9" fmla="*/ 205 w 52500"/>
                <a:gd name="connsiteY9" fmla="*/ 230997 h 235588"/>
                <a:gd name="connsiteX10" fmla="*/ 4913 w 52500"/>
                <a:gd name="connsiteY10" fmla="*/ 235709 h 235588"/>
                <a:gd name="connsiteX11" fmla="*/ 9857 w 52500"/>
                <a:gd name="connsiteY11" fmla="*/ 230997 h 235588"/>
                <a:gd name="connsiteX12" fmla="*/ 51528 w 52500"/>
                <a:gd name="connsiteY12" fmla="*/ 121919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528" y="121919"/>
                  </a:moveTo>
                  <a:cubicBezTo>
                    <a:pt x="52705" y="119092"/>
                    <a:pt x="52705" y="118621"/>
                    <a:pt x="52705" y="117914"/>
                  </a:cubicBezTo>
                  <a:cubicBezTo>
                    <a:pt x="52705" y="117208"/>
                    <a:pt x="52705" y="116736"/>
                    <a:pt x="51528" y="113909"/>
                  </a:cubicBezTo>
                  <a:lnTo>
                    <a:pt x="10328" y="5539"/>
                  </a:lnTo>
                  <a:cubicBezTo>
                    <a:pt x="8915" y="1534"/>
                    <a:pt x="7503" y="120"/>
                    <a:pt x="4913" y="120"/>
                  </a:cubicBezTo>
                  <a:cubicBezTo>
                    <a:pt x="2323" y="120"/>
                    <a:pt x="205" y="2240"/>
                    <a:pt x="205" y="4832"/>
                  </a:cubicBezTo>
                  <a:cubicBezTo>
                    <a:pt x="205" y="5539"/>
                    <a:pt x="205" y="6010"/>
                    <a:pt x="1382" y="8601"/>
                  </a:cubicBezTo>
                  <a:lnTo>
                    <a:pt x="43052" y="117914"/>
                  </a:lnTo>
                  <a:lnTo>
                    <a:pt x="1382" y="226756"/>
                  </a:lnTo>
                  <a:cubicBezTo>
                    <a:pt x="205" y="229348"/>
                    <a:pt x="205" y="229819"/>
                    <a:pt x="205" y="230997"/>
                  </a:cubicBezTo>
                  <a:cubicBezTo>
                    <a:pt x="205" y="233588"/>
                    <a:pt x="2323" y="235709"/>
                    <a:pt x="4913" y="235709"/>
                  </a:cubicBezTo>
                  <a:cubicBezTo>
                    <a:pt x="7974" y="235709"/>
                    <a:pt x="8915" y="233353"/>
                    <a:pt x="9857" y="230997"/>
                  </a:cubicBezTo>
                  <a:lnTo>
                    <a:pt x="51528" y="12191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6" name="Freeform: Shape 675">
              <a:extLst>
                <a:ext uri="{FF2B5EF4-FFF2-40B4-BE49-F238E27FC236}">
                  <a16:creationId xmlns:a16="http://schemas.microsoft.com/office/drawing/2014/main" id="{D9023B0B-F1F1-B25E-115E-6E4DEE37CA01}"/>
                </a:ext>
              </a:extLst>
            </p:cNvPr>
            <p:cNvSpPr/>
            <p:nvPr>
              <p:custDataLst>
                <p:tags r:id="rId151"/>
              </p:custDataLst>
            </p:nvPr>
          </p:nvSpPr>
          <p:spPr>
            <a:xfrm>
              <a:off x="5408186" y="4784091"/>
              <a:ext cx="79927" cy="108512"/>
            </a:xfrm>
            <a:custGeom>
              <a:avLst/>
              <a:gdLst>
                <a:gd name="connsiteX0" fmla="*/ 33333 w 79927"/>
                <a:gd name="connsiteY0" fmla="*/ 108635 h 108512"/>
                <a:gd name="connsiteX1" fmla="*/ 40420 w 79927"/>
                <a:gd name="connsiteY1" fmla="*/ 103193 h 108512"/>
                <a:gd name="connsiteX2" fmla="*/ 33333 w 79927"/>
                <a:gd name="connsiteY2" fmla="*/ 97751 h 108512"/>
                <a:gd name="connsiteX3" fmla="*/ 26577 w 79927"/>
                <a:gd name="connsiteY3" fmla="*/ 97751 h 108512"/>
                <a:gd name="connsiteX4" fmla="*/ 26577 w 79927"/>
                <a:gd name="connsiteY4" fmla="*/ 65098 h 108512"/>
                <a:gd name="connsiteX5" fmla="*/ 45364 w 79927"/>
                <a:gd name="connsiteY5" fmla="*/ 72849 h 108512"/>
                <a:gd name="connsiteX6" fmla="*/ 80136 w 79927"/>
                <a:gd name="connsiteY6" fmla="*/ 36403 h 108512"/>
                <a:gd name="connsiteX7" fmla="*/ 47012 w 79927"/>
                <a:gd name="connsiteY7" fmla="*/ 123 h 108512"/>
                <a:gd name="connsiteX8" fmla="*/ 26577 w 79927"/>
                <a:gd name="connsiteY8" fmla="*/ 7544 h 108512"/>
                <a:gd name="connsiteX9" fmla="*/ 19490 w 79927"/>
                <a:gd name="connsiteY9" fmla="*/ 947 h 108512"/>
                <a:gd name="connsiteX10" fmla="*/ 7295 w 79927"/>
                <a:gd name="connsiteY10" fmla="*/ 947 h 108512"/>
                <a:gd name="connsiteX11" fmla="*/ 209 w 79927"/>
                <a:gd name="connsiteY11" fmla="*/ 6390 h 108512"/>
                <a:gd name="connsiteX12" fmla="*/ 7295 w 79927"/>
                <a:gd name="connsiteY12" fmla="*/ 11832 h 108512"/>
                <a:gd name="connsiteX13" fmla="*/ 14052 w 79927"/>
                <a:gd name="connsiteY13" fmla="*/ 11832 h 108512"/>
                <a:gd name="connsiteX14" fmla="*/ 14052 w 79927"/>
                <a:gd name="connsiteY14" fmla="*/ 97751 h 108512"/>
                <a:gd name="connsiteX15" fmla="*/ 7295 w 79927"/>
                <a:gd name="connsiteY15" fmla="*/ 97751 h 108512"/>
                <a:gd name="connsiteX16" fmla="*/ 209 w 79927"/>
                <a:gd name="connsiteY16" fmla="*/ 103193 h 108512"/>
                <a:gd name="connsiteX17" fmla="*/ 7295 w 79927"/>
                <a:gd name="connsiteY17" fmla="*/ 108635 h 108512"/>
                <a:gd name="connsiteX18" fmla="*/ 33333 w 79927"/>
                <a:gd name="connsiteY18" fmla="*/ 108635 h 108512"/>
                <a:gd name="connsiteX19" fmla="*/ 26577 w 79927"/>
                <a:gd name="connsiteY19" fmla="*/ 28653 h 108512"/>
                <a:gd name="connsiteX20" fmla="*/ 46353 w 79927"/>
                <a:gd name="connsiteY20" fmla="*/ 11007 h 108512"/>
                <a:gd name="connsiteX21" fmla="*/ 67612 w 79927"/>
                <a:gd name="connsiteY21" fmla="*/ 36403 h 108512"/>
                <a:gd name="connsiteX22" fmla="*/ 44869 w 79927"/>
                <a:gd name="connsiteY22" fmla="*/ 61965 h 108512"/>
                <a:gd name="connsiteX23" fmla="*/ 26577 w 79927"/>
                <a:gd name="connsiteY23" fmla="*/ 40032 h 108512"/>
                <a:gd name="connsiteX24" fmla="*/ 26577 w 79927"/>
                <a:gd name="connsiteY24" fmla="*/ 28653 h 1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7" h="108512">
                  <a:moveTo>
                    <a:pt x="33333" y="108635"/>
                  </a:moveTo>
                  <a:cubicBezTo>
                    <a:pt x="35970" y="108635"/>
                    <a:pt x="40420" y="108635"/>
                    <a:pt x="40420" y="103193"/>
                  </a:cubicBezTo>
                  <a:cubicBezTo>
                    <a:pt x="40420" y="97751"/>
                    <a:pt x="35970" y="97751"/>
                    <a:pt x="33333" y="97751"/>
                  </a:cubicBezTo>
                  <a:lnTo>
                    <a:pt x="26577" y="97751"/>
                  </a:lnTo>
                  <a:lnTo>
                    <a:pt x="26577" y="65098"/>
                  </a:lnTo>
                  <a:cubicBezTo>
                    <a:pt x="31685" y="70046"/>
                    <a:pt x="38113" y="72849"/>
                    <a:pt x="45364" y="72849"/>
                  </a:cubicBezTo>
                  <a:cubicBezTo>
                    <a:pt x="63656" y="72849"/>
                    <a:pt x="80136" y="57347"/>
                    <a:pt x="80136" y="36403"/>
                  </a:cubicBezTo>
                  <a:cubicBezTo>
                    <a:pt x="80136" y="16449"/>
                    <a:pt x="65469" y="123"/>
                    <a:pt x="47012" y="123"/>
                  </a:cubicBezTo>
                  <a:cubicBezTo>
                    <a:pt x="39266" y="123"/>
                    <a:pt x="32509" y="2926"/>
                    <a:pt x="26577" y="7544"/>
                  </a:cubicBezTo>
                  <a:cubicBezTo>
                    <a:pt x="26577" y="947"/>
                    <a:pt x="22951" y="947"/>
                    <a:pt x="19490" y="947"/>
                  </a:cubicBezTo>
                  <a:lnTo>
                    <a:pt x="7295" y="947"/>
                  </a:lnTo>
                  <a:cubicBezTo>
                    <a:pt x="4658" y="947"/>
                    <a:pt x="209" y="947"/>
                    <a:pt x="209" y="6390"/>
                  </a:cubicBezTo>
                  <a:cubicBezTo>
                    <a:pt x="209" y="11832"/>
                    <a:pt x="4658" y="11832"/>
                    <a:pt x="7295" y="11832"/>
                  </a:cubicBezTo>
                  <a:lnTo>
                    <a:pt x="14052" y="11832"/>
                  </a:lnTo>
                  <a:lnTo>
                    <a:pt x="14052" y="97751"/>
                  </a:lnTo>
                  <a:lnTo>
                    <a:pt x="7295" y="97751"/>
                  </a:lnTo>
                  <a:cubicBezTo>
                    <a:pt x="4658" y="97751"/>
                    <a:pt x="209" y="97751"/>
                    <a:pt x="209" y="103193"/>
                  </a:cubicBezTo>
                  <a:cubicBezTo>
                    <a:pt x="209" y="108635"/>
                    <a:pt x="4658" y="108635"/>
                    <a:pt x="7295" y="108635"/>
                  </a:cubicBezTo>
                  <a:lnTo>
                    <a:pt x="33333" y="108635"/>
                  </a:lnTo>
                  <a:close/>
                  <a:moveTo>
                    <a:pt x="26577" y="28653"/>
                  </a:moveTo>
                  <a:cubicBezTo>
                    <a:pt x="26577" y="19088"/>
                    <a:pt x="36300" y="11007"/>
                    <a:pt x="46353" y="11007"/>
                  </a:cubicBezTo>
                  <a:cubicBezTo>
                    <a:pt x="57888" y="11007"/>
                    <a:pt x="67612" y="22221"/>
                    <a:pt x="67612" y="36403"/>
                  </a:cubicBezTo>
                  <a:cubicBezTo>
                    <a:pt x="67612" y="51410"/>
                    <a:pt x="56405" y="61965"/>
                    <a:pt x="44869" y="61965"/>
                  </a:cubicBezTo>
                  <a:cubicBezTo>
                    <a:pt x="32674" y="61965"/>
                    <a:pt x="26577" y="48277"/>
                    <a:pt x="26577" y="40032"/>
                  </a:cubicBezTo>
                  <a:lnTo>
                    <a:pt x="26577" y="2865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7" name="Freeform: Shape 676">
              <a:extLst>
                <a:ext uri="{FF2B5EF4-FFF2-40B4-BE49-F238E27FC236}">
                  <a16:creationId xmlns:a16="http://schemas.microsoft.com/office/drawing/2014/main" id="{3F952D14-B394-5081-03AC-17FF327C2B05}"/>
                </a:ext>
              </a:extLst>
            </p:cNvPr>
            <p:cNvSpPr/>
            <p:nvPr>
              <p:custDataLst>
                <p:tags r:id="rId152"/>
              </p:custDataLst>
            </p:nvPr>
          </p:nvSpPr>
          <p:spPr>
            <a:xfrm>
              <a:off x="5506048" y="4806401"/>
              <a:ext cx="40964" cy="73150"/>
            </a:xfrm>
            <a:custGeom>
              <a:avLst/>
              <a:gdLst>
                <a:gd name="connsiteX0" fmla="*/ 25520 w 40964"/>
                <a:gd name="connsiteY0" fmla="*/ 5189 h 73150"/>
                <a:gd name="connsiteX1" fmla="*/ 21636 w 40964"/>
                <a:gd name="connsiteY1" fmla="*/ 124 h 73150"/>
                <a:gd name="connsiteX2" fmla="*/ 17869 w 40964"/>
                <a:gd name="connsiteY2" fmla="*/ 2833 h 73150"/>
                <a:gd name="connsiteX3" fmla="*/ 3626 w 40964"/>
                <a:gd name="connsiteY3" fmla="*/ 14495 h 73150"/>
                <a:gd name="connsiteX4" fmla="*/ 212 w 40964"/>
                <a:gd name="connsiteY4" fmla="*/ 18382 h 73150"/>
                <a:gd name="connsiteX5" fmla="*/ 4450 w 40964"/>
                <a:gd name="connsiteY5" fmla="*/ 22269 h 73150"/>
                <a:gd name="connsiteX6" fmla="*/ 16574 w 40964"/>
                <a:gd name="connsiteY6" fmla="*/ 17558 h 73150"/>
                <a:gd name="connsiteX7" fmla="*/ 16574 w 40964"/>
                <a:gd name="connsiteY7" fmla="*/ 65500 h 73150"/>
                <a:gd name="connsiteX8" fmla="*/ 6098 w 40964"/>
                <a:gd name="connsiteY8" fmla="*/ 65500 h 73150"/>
                <a:gd name="connsiteX9" fmla="*/ 918 w 40964"/>
                <a:gd name="connsiteY9" fmla="*/ 69387 h 73150"/>
                <a:gd name="connsiteX10" fmla="*/ 6098 w 40964"/>
                <a:gd name="connsiteY10" fmla="*/ 73274 h 73150"/>
                <a:gd name="connsiteX11" fmla="*/ 35997 w 40964"/>
                <a:gd name="connsiteY11" fmla="*/ 73274 h 73150"/>
                <a:gd name="connsiteX12" fmla="*/ 41176 w 40964"/>
                <a:gd name="connsiteY12" fmla="*/ 69387 h 73150"/>
                <a:gd name="connsiteX13" fmla="*/ 35997 w 40964"/>
                <a:gd name="connsiteY13" fmla="*/ 65500 h 73150"/>
                <a:gd name="connsiteX14" fmla="*/ 25520 w 40964"/>
                <a:gd name="connsiteY14" fmla="*/ 65500 h 73150"/>
                <a:gd name="connsiteX15" fmla="*/ 25520 w 40964"/>
                <a:gd name="connsiteY15" fmla="*/ 5189 h 7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64" h="73150">
                  <a:moveTo>
                    <a:pt x="25520" y="5189"/>
                  </a:moveTo>
                  <a:cubicBezTo>
                    <a:pt x="25520" y="3422"/>
                    <a:pt x="25520" y="124"/>
                    <a:pt x="21636" y="124"/>
                  </a:cubicBezTo>
                  <a:cubicBezTo>
                    <a:pt x="19164" y="124"/>
                    <a:pt x="18458" y="1655"/>
                    <a:pt x="17869" y="2833"/>
                  </a:cubicBezTo>
                  <a:cubicBezTo>
                    <a:pt x="12690" y="13788"/>
                    <a:pt x="7275" y="14259"/>
                    <a:pt x="3626" y="14495"/>
                  </a:cubicBezTo>
                  <a:cubicBezTo>
                    <a:pt x="1978" y="14613"/>
                    <a:pt x="212" y="16026"/>
                    <a:pt x="212" y="18382"/>
                  </a:cubicBezTo>
                  <a:cubicBezTo>
                    <a:pt x="212" y="19796"/>
                    <a:pt x="918" y="22269"/>
                    <a:pt x="4450" y="22269"/>
                  </a:cubicBezTo>
                  <a:cubicBezTo>
                    <a:pt x="10100" y="22269"/>
                    <a:pt x="15044" y="18853"/>
                    <a:pt x="16574" y="17558"/>
                  </a:cubicBezTo>
                  <a:lnTo>
                    <a:pt x="16574" y="65500"/>
                  </a:lnTo>
                  <a:lnTo>
                    <a:pt x="6098" y="65500"/>
                  </a:lnTo>
                  <a:cubicBezTo>
                    <a:pt x="4332" y="65500"/>
                    <a:pt x="918" y="65500"/>
                    <a:pt x="918" y="69387"/>
                  </a:cubicBezTo>
                  <a:cubicBezTo>
                    <a:pt x="918" y="73274"/>
                    <a:pt x="4450" y="73274"/>
                    <a:pt x="6098" y="73274"/>
                  </a:cubicBezTo>
                  <a:lnTo>
                    <a:pt x="35997" y="73274"/>
                  </a:lnTo>
                  <a:cubicBezTo>
                    <a:pt x="37763" y="73274"/>
                    <a:pt x="41176" y="73274"/>
                    <a:pt x="41176" y="69387"/>
                  </a:cubicBezTo>
                  <a:cubicBezTo>
                    <a:pt x="41176" y="65500"/>
                    <a:pt x="37645" y="65500"/>
                    <a:pt x="35997" y="65500"/>
                  </a:cubicBezTo>
                  <a:lnTo>
                    <a:pt x="25520" y="65500"/>
                  </a:lnTo>
                  <a:lnTo>
                    <a:pt x="25520" y="518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8" name="Freeform: Shape 677">
              <a:extLst>
                <a:ext uri="{FF2B5EF4-FFF2-40B4-BE49-F238E27FC236}">
                  <a16:creationId xmlns:a16="http://schemas.microsoft.com/office/drawing/2014/main" id="{1572130C-36EB-B8CF-A5D6-8F12DD521D08}"/>
                </a:ext>
              </a:extLst>
            </p:cNvPr>
            <p:cNvSpPr/>
            <p:nvPr>
              <p:custDataLst>
                <p:tags r:id="rId153"/>
              </p:custDataLst>
            </p:nvPr>
          </p:nvSpPr>
          <p:spPr>
            <a:xfrm>
              <a:off x="5586688" y="4837027"/>
              <a:ext cx="18951" cy="18964"/>
            </a:xfrm>
            <a:custGeom>
              <a:avLst/>
              <a:gdLst>
                <a:gd name="connsiteX0" fmla="*/ 19167 w 18951"/>
                <a:gd name="connsiteY0" fmla="*/ 9688 h 18964"/>
                <a:gd name="connsiteX1" fmla="*/ 9774 w 18951"/>
                <a:gd name="connsiteY1" fmla="*/ 123 h 18964"/>
                <a:gd name="connsiteX2" fmla="*/ 215 w 18951"/>
                <a:gd name="connsiteY2" fmla="*/ 9523 h 18964"/>
                <a:gd name="connsiteX3" fmla="*/ 9609 w 18951"/>
                <a:gd name="connsiteY3" fmla="*/ 19088 h 18964"/>
                <a:gd name="connsiteX4" fmla="*/ 19167 w 18951"/>
                <a:gd name="connsiteY4" fmla="*/ 9688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167" y="9688"/>
                  </a:moveTo>
                  <a:cubicBezTo>
                    <a:pt x="19167" y="3751"/>
                    <a:pt x="14223" y="123"/>
                    <a:pt x="9774" y="123"/>
                  </a:cubicBezTo>
                  <a:cubicBezTo>
                    <a:pt x="4335" y="123"/>
                    <a:pt x="215" y="4576"/>
                    <a:pt x="215" y="9523"/>
                  </a:cubicBezTo>
                  <a:cubicBezTo>
                    <a:pt x="215" y="15460"/>
                    <a:pt x="5159" y="19088"/>
                    <a:pt x="9609" y="19088"/>
                  </a:cubicBezTo>
                  <a:cubicBezTo>
                    <a:pt x="15047" y="19088"/>
                    <a:pt x="19167" y="14635"/>
                    <a:pt x="19167" y="968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9" name="Freeform: Shape 678">
              <a:extLst>
                <a:ext uri="{FF2B5EF4-FFF2-40B4-BE49-F238E27FC236}">
                  <a16:creationId xmlns:a16="http://schemas.microsoft.com/office/drawing/2014/main" id="{88C9D397-9868-8C37-A442-7579ACD7DB38}"/>
                </a:ext>
              </a:extLst>
            </p:cNvPr>
            <p:cNvSpPr/>
            <p:nvPr>
              <p:custDataLst>
                <p:tags r:id="rId154"/>
              </p:custDataLst>
            </p:nvPr>
          </p:nvSpPr>
          <p:spPr>
            <a:xfrm>
              <a:off x="5642602" y="4837027"/>
              <a:ext cx="18951" cy="18964"/>
            </a:xfrm>
            <a:custGeom>
              <a:avLst/>
              <a:gdLst>
                <a:gd name="connsiteX0" fmla="*/ 19169 w 18951"/>
                <a:gd name="connsiteY0" fmla="*/ 9688 h 18964"/>
                <a:gd name="connsiteX1" fmla="*/ 9776 w 18951"/>
                <a:gd name="connsiteY1" fmla="*/ 123 h 18964"/>
                <a:gd name="connsiteX2" fmla="*/ 218 w 18951"/>
                <a:gd name="connsiteY2" fmla="*/ 9523 h 18964"/>
                <a:gd name="connsiteX3" fmla="*/ 9611 w 18951"/>
                <a:gd name="connsiteY3" fmla="*/ 19088 h 18964"/>
                <a:gd name="connsiteX4" fmla="*/ 19169 w 18951"/>
                <a:gd name="connsiteY4" fmla="*/ 9688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169" y="9688"/>
                  </a:moveTo>
                  <a:cubicBezTo>
                    <a:pt x="19169" y="3751"/>
                    <a:pt x="14226" y="123"/>
                    <a:pt x="9776" y="123"/>
                  </a:cubicBezTo>
                  <a:cubicBezTo>
                    <a:pt x="4338" y="123"/>
                    <a:pt x="218" y="4576"/>
                    <a:pt x="218" y="9523"/>
                  </a:cubicBezTo>
                  <a:cubicBezTo>
                    <a:pt x="218" y="15460"/>
                    <a:pt x="5162" y="19088"/>
                    <a:pt x="9611" y="19088"/>
                  </a:cubicBezTo>
                  <a:cubicBezTo>
                    <a:pt x="15050" y="19088"/>
                    <a:pt x="19169" y="14635"/>
                    <a:pt x="19169" y="968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0" name="Freeform: Shape 679">
              <a:extLst>
                <a:ext uri="{FF2B5EF4-FFF2-40B4-BE49-F238E27FC236}">
                  <a16:creationId xmlns:a16="http://schemas.microsoft.com/office/drawing/2014/main" id="{8B9CD92B-131D-85C0-B75F-95FB769068DC}"/>
                </a:ext>
              </a:extLst>
            </p:cNvPr>
            <p:cNvSpPr/>
            <p:nvPr>
              <p:custDataLst>
                <p:tags r:id="rId155"/>
              </p:custDataLst>
            </p:nvPr>
          </p:nvSpPr>
          <p:spPr>
            <a:xfrm>
              <a:off x="5698516" y="4837027"/>
              <a:ext cx="18951" cy="18964"/>
            </a:xfrm>
            <a:custGeom>
              <a:avLst/>
              <a:gdLst>
                <a:gd name="connsiteX0" fmla="*/ 19172 w 18951"/>
                <a:gd name="connsiteY0" fmla="*/ 9688 h 18964"/>
                <a:gd name="connsiteX1" fmla="*/ 9778 w 18951"/>
                <a:gd name="connsiteY1" fmla="*/ 123 h 18964"/>
                <a:gd name="connsiteX2" fmla="*/ 220 w 18951"/>
                <a:gd name="connsiteY2" fmla="*/ 9523 h 18964"/>
                <a:gd name="connsiteX3" fmla="*/ 9614 w 18951"/>
                <a:gd name="connsiteY3" fmla="*/ 19088 h 18964"/>
                <a:gd name="connsiteX4" fmla="*/ 19172 w 18951"/>
                <a:gd name="connsiteY4" fmla="*/ 9688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172" y="9688"/>
                  </a:moveTo>
                  <a:cubicBezTo>
                    <a:pt x="19172" y="3751"/>
                    <a:pt x="14228" y="123"/>
                    <a:pt x="9778" y="123"/>
                  </a:cubicBezTo>
                  <a:cubicBezTo>
                    <a:pt x="4340" y="123"/>
                    <a:pt x="220" y="4576"/>
                    <a:pt x="220" y="9523"/>
                  </a:cubicBezTo>
                  <a:cubicBezTo>
                    <a:pt x="220" y="15460"/>
                    <a:pt x="5164" y="19088"/>
                    <a:pt x="9614" y="19088"/>
                  </a:cubicBezTo>
                  <a:cubicBezTo>
                    <a:pt x="15052" y="19088"/>
                    <a:pt x="19172" y="14635"/>
                    <a:pt x="19172" y="968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1" name="Freeform: Shape 680">
              <a:extLst>
                <a:ext uri="{FF2B5EF4-FFF2-40B4-BE49-F238E27FC236}">
                  <a16:creationId xmlns:a16="http://schemas.microsoft.com/office/drawing/2014/main" id="{FAC81F9E-74CD-8B17-4052-0B9D1BAD0BAA}"/>
                </a:ext>
              </a:extLst>
            </p:cNvPr>
            <p:cNvSpPr/>
            <p:nvPr>
              <p:custDataLst>
                <p:tags r:id="rId156"/>
              </p:custDataLst>
            </p:nvPr>
          </p:nvSpPr>
          <p:spPr>
            <a:xfrm>
              <a:off x="5737785" y="4784091"/>
              <a:ext cx="79927" cy="108512"/>
            </a:xfrm>
            <a:custGeom>
              <a:avLst/>
              <a:gdLst>
                <a:gd name="connsiteX0" fmla="*/ 33347 w 79927"/>
                <a:gd name="connsiteY0" fmla="*/ 108635 h 108512"/>
                <a:gd name="connsiteX1" fmla="*/ 40434 w 79927"/>
                <a:gd name="connsiteY1" fmla="*/ 103193 h 108512"/>
                <a:gd name="connsiteX2" fmla="*/ 33347 w 79927"/>
                <a:gd name="connsiteY2" fmla="*/ 97751 h 108512"/>
                <a:gd name="connsiteX3" fmla="*/ 26591 w 79927"/>
                <a:gd name="connsiteY3" fmla="*/ 97751 h 108512"/>
                <a:gd name="connsiteX4" fmla="*/ 26591 w 79927"/>
                <a:gd name="connsiteY4" fmla="*/ 65098 h 108512"/>
                <a:gd name="connsiteX5" fmla="*/ 45378 w 79927"/>
                <a:gd name="connsiteY5" fmla="*/ 72849 h 108512"/>
                <a:gd name="connsiteX6" fmla="*/ 80150 w 79927"/>
                <a:gd name="connsiteY6" fmla="*/ 36403 h 108512"/>
                <a:gd name="connsiteX7" fmla="*/ 47026 w 79927"/>
                <a:gd name="connsiteY7" fmla="*/ 123 h 108512"/>
                <a:gd name="connsiteX8" fmla="*/ 26591 w 79927"/>
                <a:gd name="connsiteY8" fmla="*/ 7544 h 108512"/>
                <a:gd name="connsiteX9" fmla="*/ 19504 w 79927"/>
                <a:gd name="connsiteY9" fmla="*/ 947 h 108512"/>
                <a:gd name="connsiteX10" fmla="*/ 7309 w 79927"/>
                <a:gd name="connsiteY10" fmla="*/ 947 h 108512"/>
                <a:gd name="connsiteX11" fmla="*/ 223 w 79927"/>
                <a:gd name="connsiteY11" fmla="*/ 6390 h 108512"/>
                <a:gd name="connsiteX12" fmla="*/ 7309 w 79927"/>
                <a:gd name="connsiteY12" fmla="*/ 11832 h 108512"/>
                <a:gd name="connsiteX13" fmla="*/ 14066 w 79927"/>
                <a:gd name="connsiteY13" fmla="*/ 11832 h 108512"/>
                <a:gd name="connsiteX14" fmla="*/ 14066 w 79927"/>
                <a:gd name="connsiteY14" fmla="*/ 97751 h 108512"/>
                <a:gd name="connsiteX15" fmla="*/ 7309 w 79927"/>
                <a:gd name="connsiteY15" fmla="*/ 97751 h 108512"/>
                <a:gd name="connsiteX16" fmla="*/ 223 w 79927"/>
                <a:gd name="connsiteY16" fmla="*/ 103193 h 108512"/>
                <a:gd name="connsiteX17" fmla="*/ 7309 w 79927"/>
                <a:gd name="connsiteY17" fmla="*/ 108635 h 108512"/>
                <a:gd name="connsiteX18" fmla="*/ 33347 w 79927"/>
                <a:gd name="connsiteY18" fmla="*/ 108635 h 108512"/>
                <a:gd name="connsiteX19" fmla="*/ 26591 w 79927"/>
                <a:gd name="connsiteY19" fmla="*/ 28653 h 108512"/>
                <a:gd name="connsiteX20" fmla="*/ 46366 w 79927"/>
                <a:gd name="connsiteY20" fmla="*/ 11007 h 108512"/>
                <a:gd name="connsiteX21" fmla="*/ 67625 w 79927"/>
                <a:gd name="connsiteY21" fmla="*/ 36403 h 108512"/>
                <a:gd name="connsiteX22" fmla="*/ 44883 w 79927"/>
                <a:gd name="connsiteY22" fmla="*/ 61965 h 108512"/>
                <a:gd name="connsiteX23" fmla="*/ 26591 w 79927"/>
                <a:gd name="connsiteY23" fmla="*/ 40032 h 108512"/>
                <a:gd name="connsiteX24" fmla="*/ 26591 w 79927"/>
                <a:gd name="connsiteY24" fmla="*/ 28653 h 1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7" h="108512">
                  <a:moveTo>
                    <a:pt x="33347" y="108635"/>
                  </a:moveTo>
                  <a:cubicBezTo>
                    <a:pt x="35984" y="108635"/>
                    <a:pt x="40434" y="108635"/>
                    <a:pt x="40434" y="103193"/>
                  </a:cubicBezTo>
                  <a:cubicBezTo>
                    <a:pt x="40434" y="97751"/>
                    <a:pt x="35984" y="97751"/>
                    <a:pt x="33347" y="97751"/>
                  </a:cubicBezTo>
                  <a:lnTo>
                    <a:pt x="26591" y="97751"/>
                  </a:lnTo>
                  <a:lnTo>
                    <a:pt x="26591" y="65098"/>
                  </a:lnTo>
                  <a:cubicBezTo>
                    <a:pt x="31699" y="70046"/>
                    <a:pt x="38127" y="72849"/>
                    <a:pt x="45378" y="72849"/>
                  </a:cubicBezTo>
                  <a:cubicBezTo>
                    <a:pt x="63670" y="72849"/>
                    <a:pt x="80150" y="57347"/>
                    <a:pt x="80150" y="36403"/>
                  </a:cubicBezTo>
                  <a:cubicBezTo>
                    <a:pt x="80150" y="16449"/>
                    <a:pt x="65483" y="123"/>
                    <a:pt x="47026" y="123"/>
                  </a:cubicBezTo>
                  <a:cubicBezTo>
                    <a:pt x="39280" y="123"/>
                    <a:pt x="32523" y="2926"/>
                    <a:pt x="26591" y="7544"/>
                  </a:cubicBezTo>
                  <a:cubicBezTo>
                    <a:pt x="26591" y="947"/>
                    <a:pt x="22965" y="947"/>
                    <a:pt x="19504" y="947"/>
                  </a:cubicBezTo>
                  <a:lnTo>
                    <a:pt x="7309" y="947"/>
                  </a:lnTo>
                  <a:cubicBezTo>
                    <a:pt x="4672" y="947"/>
                    <a:pt x="223" y="947"/>
                    <a:pt x="223" y="6390"/>
                  </a:cubicBezTo>
                  <a:cubicBezTo>
                    <a:pt x="223" y="11832"/>
                    <a:pt x="4672" y="11832"/>
                    <a:pt x="7309" y="11832"/>
                  </a:cubicBezTo>
                  <a:lnTo>
                    <a:pt x="14066" y="11832"/>
                  </a:lnTo>
                  <a:lnTo>
                    <a:pt x="14066" y="97751"/>
                  </a:lnTo>
                  <a:lnTo>
                    <a:pt x="7309" y="97751"/>
                  </a:lnTo>
                  <a:cubicBezTo>
                    <a:pt x="4672" y="97751"/>
                    <a:pt x="223" y="97751"/>
                    <a:pt x="223" y="103193"/>
                  </a:cubicBezTo>
                  <a:cubicBezTo>
                    <a:pt x="223" y="108635"/>
                    <a:pt x="4672" y="108635"/>
                    <a:pt x="7309" y="108635"/>
                  </a:cubicBezTo>
                  <a:lnTo>
                    <a:pt x="33347" y="108635"/>
                  </a:lnTo>
                  <a:close/>
                  <a:moveTo>
                    <a:pt x="26591" y="28653"/>
                  </a:moveTo>
                  <a:cubicBezTo>
                    <a:pt x="26591" y="19088"/>
                    <a:pt x="36314" y="11007"/>
                    <a:pt x="46366" y="11007"/>
                  </a:cubicBezTo>
                  <a:cubicBezTo>
                    <a:pt x="57902" y="11007"/>
                    <a:pt x="67625" y="22221"/>
                    <a:pt x="67625" y="36403"/>
                  </a:cubicBezTo>
                  <a:cubicBezTo>
                    <a:pt x="67625" y="51410"/>
                    <a:pt x="56419" y="61965"/>
                    <a:pt x="44883" y="61965"/>
                  </a:cubicBezTo>
                  <a:cubicBezTo>
                    <a:pt x="32688" y="61965"/>
                    <a:pt x="26591" y="48277"/>
                    <a:pt x="26591" y="40032"/>
                  </a:cubicBezTo>
                  <a:lnTo>
                    <a:pt x="26591" y="2865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2" name="Freeform: Shape 681">
              <a:extLst>
                <a:ext uri="{FF2B5EF4-FFF2-40B4-BE49-F238E27FC236}">
                  <a16:creationId xmlns:a16="http://schemas.microsoft.com/office/drawing/2014/main" id="{54CDA624-D6A5-CD79-BC7D-14055F76CFD1}"/>
                </a:ext>
              </a:extLst>
            </p:cNvPr>
            <p:cNvSpPr/>
            <p:nvPr>
              <p:custDataLst>
                <p:tags r:id="rId157"/>
              </p:custDataLst>
            </p:nvPr>
          </p:nvSpPr>
          <p:spPr>
            <a:xfrm>
              <a:off x="5825877" y="4807579"/>
              <a:ext cx="58032" cy="71972"/>
            </a:xfrm>
            <a:custGeom>
              <a:avLst/>
              <a:gdLst>
                <a:gd name="connsiteX0" fmla="*/ 32715 w 58032"/>
                <a:gd name="connsiteY0" fmla="*/ 42530 h 71972"/>
                <a:gd name="connsiteX1" fmla="*/ 32597 w 58032"/>
                <a:gd name="connsiteY1" fmla="*/ 42294 h 71972"/>
                <a:gd name="connsiteX2" fmla="*/ 46723 w 58032"/>
                <a:gd name="connsiteY2" fmla="*/ 29101 h 71972"/>
                <a:gd name="connsiteX3" fmla="*/ 50607 w 58032"/>
                <a:gd name="connsiteY3" fmla="*/ 29101 h 71972"/>
                <a:gd name="connsiteX4" fmla="*/ 55669 w 58032"/>
                <a:gd name="connsiteY4" fmla="*/ 25214 h 71972"/>
                <a:gd name="connsiteX5" fmla="*/ 50607 w 58032"/>
                <a:gd name="connsiteY5" fmla="*/ 21327 h 71972"/>
                <a:gd name="connsiteX6" fmla="*/ 32597 w 58032"/>
                <a:gd name="connsiteY6" fmla="*/ 21327 h 71972"/>
                <a:gd name="connsiteX7" fmla="*/ 27536 w 58032"/>
                <a:gd name="connsiteY7" fmla="*/ 25214 h 71972"/>
                <a:gd name="connsiteX8" fmla="*/ 32597 w 58032"/>
                <a:gd name="connsiteY8" fmla="*/ 29101 h 71972"/>
                <a:gd name="connsiteX9" fmla="*/ 35893 w 58032"/>
                <a:gd name="connsiteY9" fmla="*/ 29101 h 71972"/>
                <a:gd name="connsiteX10" fmla="*/ 18001 w 58032"/>
                <a:gd name="connsiteY10" fmla="*/ 45710 h 71972"/>
                <a:gd name="connsiteX11" fmla="*/ 18001 w 58032"/>
                <a:gd name="connsiteY11" fmla="*/ 5189 h 71972"/>
                <a:gd name="connsiteX12" fmla="*/ 12939 w 58032"/>
                <a:gd name="connsiteY12" fmla="*/ 124 h 71972"/>
                <a:gd name="connsiteX13" fmla="*/ 5405 w 58032"/>
                <a:gd name="connsiteY13" fmla="*/ 124 h 71972"/>
                <a:gd name="connsiteX14" fmla="*/ 226 w 58032"/>
                <a:gd name="connsiteY14" fmla="*/ 4011 h 71972"/>
                <a:gd name="connsiteX15" fmla="*/ 5405 w 58032"/>
                <a:gd name="connsiteY15" fmla="*/ 7899 h 71972"/>
                <a:gd name="connsiteX16" fmla="*/ 10703 w 58032"/>
                <a:gd name="connsiteY16" fmla="*/ 7899 h 71972"/>
                <a:gd name="connsiteX17" fmla="*/ 10703 w 58032"/>
                <a:gd name="connsiteY17" fmla="*/ 64322 h 71972"/>
                <a:gd name="connsiteX18" fmla="*/ 5405 w 58032"/>
                <a:gd name="connsiteY18" fmla="*/ 64322 h 71972"/>
                <a:gd name="connsiteX19" fmla="*/ 226 w 58032"/>
                <a:gd name="connsiteY19" fmla="*/ 68209 h 71972"/>
                <a:gd name="connsiteX20" fmla="*/ 5405 w 58032"/>
                <a:gd name="connsiteY20" fmla="*/ 72096 h 71972"/>
                <a:gd name="connsiteX21" fmla="*/ 23298 w 58032"/>
                <a:gd name="connsiteY21" fmla="*/ 72096 h 71972"/>
                <a:gd name="connsiteX22" fmla="*/ 28477 w 58032"/>
                <a:gd name="connsiteY22" fmla="*/ 68209 h 71972"/>
                <a:gd name="connsiteX23" fmla="*/ 23298 w 58032"/>
                <a:gd name="connsiteY23" fmla="*/ 64322 h 71972"/>
                <a:gd name="connsiteX24" fmla="*/ 18001 w 58032"/>
                <a:gd name="connsiteY24" fmla="*/ 64322 h 71972"/>
                <a:gd name="connsiteX25" fmla="*/ 18001 w 58032"/>
                <a:gd name="connsiteY25" fmla="*/ 55723 h 71972"/>
                <a:gd name="connsiteX26" fmla="*/ 27182 w 58032"/>
                <a:gd name="connsiteY26" fmla="*/ 47242 h 71972"/>
                <a:gd name="connsiteX27" fmla="*/ 40484 w 58032"/>
                <a:gd name="connsiteY27" fmla="*/ 64322 h 71972"/>
                <a:gd name="connsiteX28" fmla="*/ 34245 w 58032"/>
                <a:gd name="connsiteY28" fmla="*/ 68209 h 71972"/>
                <a:gd name="connsiteX29" fmla="*/ 39425 w 58032"/>
                <a:gd name="connsiteY29" fmla="*/ 72096 h 71972"/>
                <a:gd name="connsiteX30" fmla="*/ 53197 w 58032"/>
                <a:gd name="connsiteY30" fmla="*/ 72096 h 71972"/>
                <a:gd name="connsiteX31" fmla="*/ 58259 w 58032"/>
                <a:gd name="connsiteY31" fmla="*/ 68209 h 71972"/>
                <a:gd name="connsiteX32" fmla="*/ 53197 w 58032"/>
                <a:gd name="connsiteY32" fmla="*/ 64322 h 71972"/>
                <a:gd name="connsiteX33" fmla="*/ 49783 w 58032"/>
                <a:gd name="connsiteY33" fmla="*/ 64322 h 71972"/>
                <a:gd name="connsiteX34" fmla="*/ 32715 w 58032"/>
                <a:gd name="connsiteY34" fmla="*/ 42530 h 7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032" h="71972">
                  <a:moveTo>
                    <a:pt x="32715" y="42530"/>
                  </a:moveTo>
                  <a:lnTo>
                    <a:pt x="32597" y="42294"/>
                  </a:lnTo>
                  <a:lnTo>
                    <a:pt x="46723" y="29101"/>
                  </a:lnTo>
                  <a:lnTo>
                    <a:pt x="50607" y="29101"/>
                  </a:lnTo>
                  <a:cubicBezTo>
                    <a:pt x="52491" y="29101"/>
                    <a:pt x="55669" y="29101"/>
                    <a:pt x="55669" y="25214"/>
                  </a:cubicBezTo>
                  <a:cubicBezTo>
                    <a:pt x="55669" y="21327"/>
                    <a:pt x="52491" y="21327"/>
                    <a:pt x="50607" y="21327"/>
                  </a:cubicBezTo>
                  <a:lnTo>
                    <a:pt x="32597" y="21327"/>
                  </a:lnTo>
                  <a:cubicBezTo>
                    <a:pt x="30714" y="21327"/>
                    <a:pt x="27536" y="21327"/>
                    <a:pt x="27536" y="25214"/>
                  </a:cubicBezTo>
                  <a:cubicBezTo>
                    <a:pt x="27536" y="29101"/>
                    <a:pt x="30714" y="29101"/>
                    <a:pt x="32597" y="29101"/>
                  </a:cubicBezTo>
                  <a:lnTo>
                    <a:pt x="35893" y="29101"/>
                  </a:lnTo>
                  <a:lnTo>
                    <a:pt x="18001" y="45710"/>
                  </a:lnTo>
                  <a:lnTo>
                    <a:pt x="18001" y="5189"/>
                  </a:lnTo>
                  <a:cubicBezTo>
                    <a:pt x="18001" y="1184"/>
                    <a:pt x="16824" y="124"/>
                    <a:pt x="12939" y="124"/>
                  </a:cubicBezTo>
                  <a:lnTo>
                    <a:pt x="5405" y="124"/>
                  </a:lnTo>
                  <a:cubicBezTo>
                    <a:pt x="3640" y="124"/>
                    <a:pt x="226" y="124"/>
                    <a:pt x="226" y="4011"/>
                  </a:cubicBezTo>
                  <a:cubicBezTo>
                    <a:pt x="226" y="7899"/>
                    <a:pt x="3757" y="7899"/>
                    <a:pt x="5405" y="7899"/>
                  </a:cubicBezTo>
                  <a:lnTo>
                    <a:pt x="10703" y="7899"/>
                  </a:lnTo>
                  <a:lnTo>
                    <a:pt x="10703" y="64322"/>
                  </a:lnTo>
                  <a:lnTo>
                    <a:pt x="5405" y="64322"/>
                  </a:lnTo>
                  <a:cubicBezTo>
                    <a:pt x="3640" y="64322"/>
                    <a:pt x="226" y="64322"/>
                    <a:pt x="226" y="68209"/>
                  </a:cubicBezTo>
                  <a:cubicBezTo>
                    <a:pt x="226" y="72096"/>
                    <a:pt x="3757" y="72096"/>
                    <a:pt x="5405" y="72096"/>
                  </a:cubicBezTo>
                  <a:lnTo>
                    <a:pt x="23298" y="72096"/>
                  </a:lnTo>
                  <a:cubicBezTo>
                    <a:pt x="25064" y="72096"/>
                    <a:pt x="28477" y="72096"/>
                    <a:pt x="28477" y="68209"/>
                  </a:cubicBezTo>
                  <a:cubicBezTo>
                    <a:pt x="28477" y="64322"/>
                    <a:pt x="24946" y="64322"/>
                    <a:pt x="23298" y="64322"/>
                  </a:cubicBezTo>
                  <a:lnTo>
                    <a:pt x="18001" y="64322"/>
                  </a:lnTo>
                  <a:lnTo>
                    <a:pt x="18001" y="55723"/>
                  </a:lnTo>
                  <a:lnTo>
                    <a:pt x="27182" y="47242"/>
                  </a:lnTo>
                  <a:lnTo>
                    <a:pt x="40484" y="64322"/>
                  </a:lnTo>
                  <a:cubicBezTo>
                    <a:pt x="37423" y="64322"/>
                    <a:pt x="34245" y="64322"/>
                    <a:pt x="34245" y="68209"/>
                  </a:cubicBezTo>
                  <a:cubicBezTo>
                    <a:pt x="34245" y="72096"/>
                    <a:pt x="37777" y="72096"/>
                    <a:pt x="39425" y="72096"/>
                  </a:cubicBezTo>
                  <a:lnTo>
                    <a:pt x="53197" y="72096"/>
                  </a:lnTo>
                  <a:cubicBezTo>
                    <a:pt x="55080" y="72096"/>
                    <a:pt x="58259" y="72096"/>
                    <a:pt x="58259" y="68209"/>
                  </a:cubicBezTo>
                  <a:cubicBezTo>
                    <a:pt x="58259" y="64322"/>
                    <a:pt x="55080" y="64322"/>
                    <a:pt x="53197" y="64322"/>
                  </a:cubicBezTo>
                  <a:lnTo>
                    <a:pt x="49783" y="64322"/>
                  </a:lnTo>
                  <a:lnTo>
                    <a:pt x="32715" y="4253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3" name="Freeform: Shape 682">
              <a:extLst>
                <a:ext uri="{FF2B5EF4-FFF2-40B4-BE49-F238E27FC236}">
                  <a16:creationId xmlns:a16="http://schemas.microsoft.com/office/drawing/2014/main" id="{8CDEF6E5-B3C3-5F12-8BF5-0F8B99D0B8CE}"/>
                </a:ext>
              </a:extLst>
            </p:cNvPr>
            <p:cNvSpPr/>
            <p:nvPr>
              <p:custDataLst>
                <p:tags r:id="rId158"/>
              </p:custDataLst>
            </p:nvPr>
          </p:nvSpPr>
          <p:spPr>
            <a:xfrm>
              <a:off x="5984622" y="4585064"/>
              <a:ext cx="61446" cy="282470"/>
            </a:xfrm>
            <a:custGeom>
              <a:avLst/>
              <a:gdLst>
                <a:gd name="connsiteX0" fmla="*/ 61678 w 61446"/>
                <a:gd name="connsiteY0" fmla="*/ 280227 h 282470"/>
                <a:gd name="connsiteX1" fmla="*/ 60736 w 61446"/>
                <a:gd name="connsiteY1" fmla="*/ 278106 h 282470"/>
                <a:gd name="connsiteX2" fmla="*/ 24009 w 61446"/>
                <a:gd name="connsiteY2" fmla="*/ 209079 h 282470"/>
                <a:gd name="connsiteX3" fmla="*/ 16476 w 61446"/>
                <a:gd name="connsiteY3" fmla="*/ 141465 h 282470"/>
                <a:gd name="connsiteX4" fmla="*/ 59559 w 61446"/>
                <a:gd name="connsiteY4" fmla="*/ 5531 h 282470"/>
                <a:gd name="connsiteX5" fmla="*/ 61678 w 61446"/>
                <a:gd name="connsiteY5" fmla="*/ 2468 h 282470"/>
                <a:gd name="connsiteX6" fmla="*/ 58853 w 61446"/>
                <a:gd name="connsiteY6" fmla="*/ 112 h 282470"/>
                <a:gd name="connsiteX7" fmla="*/ 39548 w 61446"/>
                <a:gd name="connsiteY7" fmla="*/ 17781 h 282470"/>
                <a:gd name="connsiteX8" fmla="*/ 231 w 61446"/>
                <a:gd name="connsiteY8" fmla="*/ 141230 h 282470"/>
                <a:gd name="connsiteX9" fmla="*/ 36958 w 61446"/>
                <a:gd name="connsiteY9" fmla="*/ 261851 h 282470"/>
                <a:gd name="connsiteX10" fmla="*/ 58853 w 61446"/>
                <a:gd name="connsiteY10" fmla="*/ 282583 h 282470"/>
                <a:gd name="connsiteX11" fmla="*/ 61678 w 61446"/>
                <a:gd name="connsiteY11" fmla="*/ 280227 h 28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446" h="282470">
                  <a:moveTo>
                    <a:pt x="61678" y="280227"/>
                  </a:moveTo>
                  <a:cubicBezTo>
                    <a:pt x="61678" y="279284"/>
                    <a:pt x="61207" y="278813"/>
                    <a:pt x="60736" y="278106"/>
                  </a:cubicBezTo>
                  <a:cubicBezTo>
                    <a:pt x="49906" y="266563"/>
                    <a:pt x="33897" y="247480"/>
                    <a:pt x="24009" y="209079"/>
                  </a:cubicBezTo>
                  <a:cubicBezTo>
                    <a:pt x="18595" y="187640"/>
                    <a:pt x="16476" y="163375"/>
                    <a:pt x="16476" y="141465"/>
                  </a:cubicBezTo>
                  <a:cubicBezTo>
                    <a:pt x="16476" y="79505"/>
                    <a:pt x="31308" y="36157"/>
                    <a:pt x="59559" y="5531"/>
                  </a:cubicBezTo>
                  <a:cubicBezTo>
                    <a:pt x="61678" y="3410"/>
                    <a:pt x="61678" y="2939"/>
                    <a:pt x="61678" y="2468"/>
                  </a:cubicBezTo>
                  <a:cubicBezTo>
                    <a:pt x="61678" y="112"/>
                    <a:pt x="59794" y="112"/>
                    <a:pt x="58853" y="112"/>
                  </a:cubicBezTo>
                  <a:cubicBezTo>
                    <a:pt x="55321" y="112"/>
                    <a:pt x="42608" y="14247"/>
                    <a:pt x="39548" y="17781"/>
                  </a:cubicBezTo>
                  <a:cubicBezTo>
                    <a:pt x="15534" y="46287"/>
                    <a:pt x="231" y="88693"/>
                    <a:pt x="231" y="141230"/>
                  </a:cubicBezTo>
                  <a:cubicBezTo>
                    <a:pt x="231" y="174683"/>
                    <a:pt x="6117" y="222036"/>
                    <a:pt x="36958" y="261851"/>
                  </a:cubicBezTo>
                  <a:cubicBezTo>
                    <a:pt x="39312" y="264678"/>
                    <a:pt x="54615" y="282583"/>
                    <a:pt x="58853" y="282583"/>
                  </a:cubicBezTo>
                  <a:cubicBezTo>
                    <a:pt x="59794" y="282583"/>
                    <a:pt x="61678" y="282583"/>
                    <a:pt x="61678" y="280227"/>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4" name="Freeform: Shape 683">
              <a:extLst>
                <a:ext uri="{FF2B5EF4-FFF2-40B4-BE49-F238E27FC236}">
                  <a16:creationId xmlns:a16="http://schemas.microsoft.com/office/drawing/2014/main" id="{8C7FADD1-F72E-B06A-F308-9A4AF0C96D38}"/>
                </a:ext>
              </a:extLst>
            </p:cNvPr>
            <p:cNvSpPr/>
            <p:nvPr>
              <p:custDataLst>
                <p:tags r:id="rId159"/>
              </p:custDataLst>
            </p:nvPr>
          </p:nvSpPr>
          <p:spPr>
            <a:xfrm>
              <a:off x="6068984" y="4619226"/>
              <a:ext cx="139607" cy="171272"/>
            </a:xfrm>
            <a:custGeom>
              <a:avLst/>
              <a:gdLst>
                <a:gd name="connsiteX0" fmla="*/ 139844 w 139607"/>
                <a:gd name="connsiteY0" fmla="*/ 2476 h 171272"/>
                <a:gd name="connsiteX1" fmla="*/ 137254 w 139607"/>
                <a:gd name="connsiteY1" fmla="*/ 120 h 171272"/>
                <a:gd name="connsiteX2" fmla="*/ 133017 w 139607"/>
                <a:gd name="connsiteY2" fmla="*/ 3654 h 171272"/>
                <a:gd name="connsiteX3" fmla="*/ 121716 w 139607"/>
                <a:gd name="connsiteY3" fmla="*/ 17082 h 171272"/>
                <a:gd name="connsiteX4" fmla="*/ 88050 w 139607"/>
                <a:gd name="connsiteY4" fmla="*/ 120 h 171272"/>
                <a:gd name="connsiteX5" fmla="*/ 29900 w 139607"/>
                <a:gd name="connsiteY5" fmla="*/ 55719 h 171272"/>
                <a:gd name="connsiteX6" fmla="*/ 54384 w 139607"/>
                <a:gd name="connsiteY6" fmla="*/ 89173 h 171272"/>
                <a:gd name="connsiteX7" fmla="*/ 79575 w 139607"/>
                <a:gd name="connsiteY7" fmla="*/ 95769 h 171272"/>
                <a:gd name="connsiteX8" fmla="*/ 101234 w 139607"/>
                <a:gd name="connsiteY8" fmla="*/ 120741 h 171272"/>
                <a:gd name="connsiteX9" fmla="*/ 58857 w 139607"/>
                <a:gd name="connsiteY9" fmla="*/ 164090 h 171272"/>
                <a:gd name="connsiteX10" fmla="*/ 17658 w 139607"/>
                <a:gd name="connsiteY10" fmla="*/ 129694 h 171272"/>
                <a:gd name="connsiteX11" fmla="*/ 19070 w 139607"/>
                <a:gd name="connsiteY11" fmla="*/ 116972 h 171272"/>
                <a:gd name="connsiteX12" fmla="*/ 19541 w 139607"/>
                <a:gd name="connsiteY12" fmla="*/ 115323 h 171272"/>
                <a:gd name="connsiteX13" fmla="*/ 16716 w 139607"/>
                <a:gd name="connsiteY13" fmla="*/ 112731 h 171272"/>
                <a:gd name="connsiteX14" fmla="*/ 14362 w 139607"/>
                <a:gd name="connsiteY14" fmla="*/ 113674 h 171272"/>
                <a:gd name="connsiteX15" fmla="*/ 236 w 139607"/>
                <a:gd name="connsiteY15" fmla="*/ 169037 h 171272"/>
                <a:gd name="connsiteX16" fmla="*/ 2826 w 139607"/>
                <a:gd name="connsiteY16" fmla="*/ 171393 h 171272"/>
                <a:gd name="connsiteX17" fmla="*/ 7063 w 139607"/>
                <a:gd name="connsiteY17" fmla="*/ 167859 h 171272"/>
                <a:gd name="connsiteX18" fmla="*/ 18599 w 139607"/>
                <a:gd name="connsiteY18" fmla="*/ 154431 h 171272"/>
                <a:gd name="connsiteX19" fmla="*/ 58386 w 139607"/>
                <a:gd name="connsiteY19" fmla="*/ 171393 h 171272"/>
                <a:gd name="connsiteX20" fmla="*/ 118185 w 139607"/>
                <a:gd name="connsiteY20" fmla="*/ 110847 h 171272"/>
                <a:gd name="connsiteX21" fmla="*/ 106649 w 139607"/>
                <a:gd name="connsiteY21" fmla="*/ 83283 h 171272"/>
                <a:gd name="connsiteX22" fmla="*/ 76750 w 139607"/>
                <a:gd name="connsiteY22" fmla="*/ 71503 h 171272"/>
                <a:gd name="connsiteX23" fmla="*/ 60976 w 139607"/>
                <a:gd name="connsiteY23" fmla="*/ 67263 h 171272"/>
                <a:gd name="connsiteX24" fmla="*/ 46615 w 139607"/>
                <a:gd name="connsiteY24" fmla="*/ 45824 h 171272"/>
                <a:gd name="connsiteX25" fmla="*/ 87815 w 139607"/>
                <a:gd name="connsiteY25" fmla="*/ 6717 h 171272"/>
                <a:gd name="connsiteX26" fmla="*/ 121716 w 139607"/>
                <a:gd name="connsiteY26" fmla="*/ 43233 h 171272"/>
                <a:gd name="connsiteX27" fmla="*/ 120774 w 139607"/>
                <a:gd name="connsiteY27" fmla="*/ 56426 h 171272"/>
                <a:gd name="connsiteX28" fmla="*/ 123599 w 139607"/>
                <a:gd name="connsiteY28" fmla="*/ 58782 h 171272"/>
                <a:gd name="connsiteX29" fmla="*/ 127131 w 139607"/>
                <a:gd name="connsiteY29" fmla="*/ 54070 h 171272"/>
                <a:gd name="connsiteX30" fmla="*/ 139844 w 139607"/>
                <a:gd name="connsiteY30" fmla="*/ 2476 h 17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9607" h="171272">
                  <a:moveTo>
                    <a:pt x="139844" y="2476"/>
                  </a:moveTo>
                  <a:cubicBezTo>
                    <a:pt x="139844" y="1769"/>
                    <a:pt x="139373" y="120"/>
                    <a:pt x="137254" y="120"/>
                  </a:cubicBezTo>
                  <a:cubicBezTo>
                    <a:pt x="136077" y="120"/>
                    <a:pt x="135842" y="356"/>
                    <a:pt x="133017" y="3654"/>
                  </a:cubicBezTo>
                  <a:lnTo>
                    <a:pt x="121716" y="17082"/>
                  </a:lnTo>
                  <a:cubicBezTo>
                    <a:pt x="115595" y="6010"/>
                    <a:pt x="103353" y="120"/>
                    <a:pt x="88050" y="120"/>
                  </a:cubicBezTo>
                  <a:cubicBezTo>
                    <a:pt x="58151" y="120"/>
                    <a:pt x="29900" y="27213"/>
                    <a:pt x="29900" y="55719"/>
                  </a:cubicBezTo>
                  <a:cubicBezTo>
                    <a:pt x="29900" y="74802"/>
                    <a:pt x="42377" y="85639"/>
                    <a:pt x="54384" y="89173"/>
                  </a:cubicBezTo>
                  <a:lnTo>
                    <a:pt x="79575" y="95769"/>
                  </a:lnTo>
                  <a:cubicBezTo>
                    <a:pt x="88285" y="97889"/>
                    <a:pt x="101234" y="101423"/>
                    <a:pt x="101234" y="120741"/>
                  </a:cubicBezTo>
                  <a:cubicBezTo>
                    <a:pt x="101234" y="141944"/>
                    <a:pt x="81929" y="164090"/>
                    <a:pt x="58857" y="164090"/>
                  </a:cubicBezTo>
                  <a:cubicBezTo>
                    <a:pt x="43790" y="164090"/>
                    <a:pt x="17658" y="158907"/>
                    <a:pt x="17658" y="129694"/>
                  </a:cubicBezTo>
                  <a:cubicBezTo>
                    <a:pt x="17658" y="124040"/>
                    <a:pt x="18835" y="118385"/>
                    <a:pt x="19070" y="116972"/>
                  </a:cubicBezTo>
                  <a:cubicBezTo>
                    <a:pt x="19306" y="116030"/>
                    <a:pt x="19541" y="115794"/>
                    <a:pt x="19541" y="115323"/>
                  </a:cubicBezTo>
                  <a:cubicBezTo>
                    <a:pt x="19541" y="112967"/>
                    <a:pt x="17893" y="112731"/>
                    <a:pt x="16716" y="112731"/>
                  </a:cubicBezTo>
                  <a:cubicBezTo>
                    <a:pt x="15539" y="112731"/>
                    <a:pt x="15068" y="112967"/>
                    <a:pt x="14362" y="113674"/>
                  </a:cubicBezTo>
                  <a:cubicBezTo>
                    <a:pt x="13420" y="114616"/>
                    <a:pt x="236" y="168330"/>
                    <a:pt x="236" y="169037"/>
                  </a:cubicBezTo>
                  <a:cubicBezTo>
                    <a:pt x="236" y="170451"/>
                    <a:pt x="1413" y="171393"/>
                    <a:pt x="2826" y="171393"/>
                  </a:cubicBezTo>
                  <a:cubicBezTo>
                    <a:pt x="4003" y="171393"/>
                    <a:pt x="4238" y="171157"/>
                    <a:pt x="7063" y="167859"/>
                  </a:cubicBezTo>
                  <a:lnTo>
                    <a:pt x="18599" y="154431"/>
                  </a:lnTo>
                  <a:cubicBezTo>
                    <a:pt x="28723" y="168095"/>
                    <a:pt x="44732" y="171393"/>
                    <a:pt x="58386" y="171393"/>
                  </a:cubicBezTo>
                  <a:cubicBezTo>
                    <a:pt x="90404" y="171393"/>
                    <a:pt x="118185" y="140060"/>
                    <a:pt x="118185" y="110847"/>
                  </a:cubicBezTo>
                  <a:cubicBezTo>
                    <a:pt x="118185" y="94591"/>
                    <a:pt x="110180" y="86581"/>
                    <a:pt x="106649" y="83283"/>
                  </a:cubicBezTo>
                  <a:cubicBezTo>
                    <a:pt x="101234" y="77864"/>
                    <a:pt x="97703" y="76922"/>
                    <a:pt x="76750" y="71503"/>
                  </a:cubicBezTo>
                  <a:cubicBezTo>
                    <a:pt x="71570" y="70090"/>
                    <a:pt x="63095" y="67734"/>
                    <a:pt x="60976" y="67263"/>
                  </a:cubicBezTo>
                  <a:cubicBezTo>
                    <a:pt x="54619" y="65142"/>
                    <a:pt x="46615" y="58310"/>
                    <a:pt x="46615" y="45824"/>
                  </a:cubicBezTo>
                  <a:cubicBezTo>
                    <a:pt x="46615" y="26742"/>
                    <a:pt x="65449" y="6717"/>
                    <a:pt x="87815" y="6717"/>
                  </a:cubicBezTo>
                  <a:cubicBezTo>
                    <a:pt x="107355" y="6717"/>
                    <a:pt x="121716" y="16847"/>
                    <a:pt x="121716" y="43233"/>
                  </a:cubicBezTo>
                  <a:cubicBezTo>
                    <a:pt x="121716" y="50772"/>
                    <a:pt x="120774" y="55012"/>
                    <a:pt x="120774" y="56426"/>
                  </a:cubicBezTo>
                  <a:cubicBezTo>
                    <a:pt x="120774" y="56661"/>
                    <a:pt x="120774" y="58782"/>
                    <a:pt x="123599" y="58782"/>
                  </a:cubicBezTo>
                  <a:cubicBezTo>
                    <a:pt x="125954" y="58782"/>
                    <a:pt x="126189" y="58075"/>
                    <a:pt x="127131" y="54070"/>
                  </a:cubicBezTo>
                  <a:lnTo>
                    <a:pt x="139844" y="247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5" name="Freeform: Shape 684">
              <a:extLst>
                <a:ext uri="{FF2B5EF4-FFF2-40B4-BE49-F238E27FC236}">
                  <a16:creationId xmlns:a16="http://schemas.microsoft.com/office/drawing/2014/main" id="{9B007F40-C55A-B5FA-9620-05220FB6D84F}"/>
                </a:ext>
              </a:extLst>
            </p:cNvPr>
            <p:cNvSpPr/>
            <p:nvPr>
              <p:custDataLst>
                <p:tags r:id="rId160"/>
              </p:custDataLst>
            </p:nvPr>
          </p:nvSpPr>
          <p:spPr>
            <a:xfrm>
              <a:off x="6281926" y="4608625"/>
              <a:ext cx="9417" cy="235588"/>
            </a:xfrm>
            <a:custGeom>
              <a:avLst/>
              <a:gdLst>
                <a:gd name="connsiteX0" fmla="*/ 9661 w 9417"/>
                <a:gd name="connsiteY0" fmla="*/ 8601 h 235588"/>
                <a:gd name="connsiteX1" fmla="*/ 4953 w 9417"/>
                <a:gd name="connsiteY1" fmla="*/ 120 h 235588"/>
                <a:gd name="connsiteX2" fmla="*/ 244 w 9417"/>
                <a:gd name="connsiteY2" fmla="*/ 8601 h 235588"/>
                <a:gd name="connsiteX3" fmla="*/ 244 w 9417"/>
                <a:gd name="connsiteY3" fmla="*/ 227227 h 235588"/>
                <a:gd name="connsiteX4" fmla="*/ 4953 w 9417"/>
                <a:gd name="connsiteY4" fmla="*/ 235709 h 235588"/>
                <a:gd name="connsiteX5" fmla="*/ 9661 w 9417"/>
                <a:gd name="connsiteY5" fmla="*/ 227227 h 235588"/>
                <a:gd name="connsiteX6" fmla="*/ 9661 w 9417"/>
                <a:gd name="connsiteY6" fmla="*/ 8601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661" y="8601"/>
                  </a:moveTo>
                  <a:cubicBezTo>
                    <a:pt x="9661" y="4361"/>
                    <a:pt x="9661" y="120"/>
                    <a:pt x="4953" y="120"/>
                  </a:cubicBezTo>
                  <a:cubicBezTo>
                    <a:pt x="244" y="120"/>
                    <a:pt x="244" y="4361"/>
                    <a:pt x="244" y="8601"/>
                  </a:cubicBezTo>
                  <a:lnTo>
                    <a:pt x="244" y="227227"/>
                  </a:lnTo>
                  <a:cubicBezTo>
                    <a:pt x="244" y="231468"/>
                    <a:pt x="244" y="235709"/>
                    <a:pt x="4953" y="235709"/>
                  </a:cubicBezTo>
                  <a:cubicBezTo>
                    <a:pt x="9661" y="235709"/>
                    <a:pt x="9661" y="231468"/>
                    <a:pt x="9661" y="227227"/>
                  </a:cubicBezTo>
                  <a:lnTo>
                    <a:pt x="9661" y="860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6" name="Freeform: Shape 685">
              <a:extLst>
                <a:ext uri="{FF2B5EF4-FFF2-40B4-BE49-F238E27FC236}">
                  <a16:creationId xmlns:a16="http://schemas.microsoft.com/office/drawing/2014/main" id="{D367F6ED-398F-43D3-332D-510F952DB6A1}"/>
                </a:ext>
              </a:extLst>
            </p:cNvPr>
            <p:cNvSpPr/>
            <p:nvPr>
              <p:custDataLst>
                <p:tags r:id="rId161"/>
              </p:custDataLst>
            </p:nvPr>
          </p:nvSpPr>
          <p:spPr>
            <a:xfrm>
              <a:off x="6311773" y="4681186"/>
              <a:ext cx="122892" cy="149834"/>
            </a:xfrm>
            <a:custGeom>
              <a:avLst/>
              <a:gdLst>
                <a:gd name="connsiteX0" fmla="*/ 18375 w 122892"/>
                <a:gd name="connsiteY0" fmla="*/ 132992 h 149834"/>
                <a:gd name="connsiteX1" fmla="*/ 5662 w 122892"/>
                <a:gd name="connsiteY1" fmla="*/ 142651 h 149834"/>
                <a:gd name="connsiteX2" fmla="*/ 247 w 122892"/>
                <a:gd name="connsiteY2" fmla="*/ 147127 h 149834"/>
                <a:gd name="connsiteX3" fmla="*/ 3308 w 122892"/>
                <a:gd name="connsiteY3" fmla="*/ 149954 h 149834"/>
                <a:gd name="connsiteX4" fmla="*/ 23083 w 122892"/>
                <a:gd name="connsiteY4" fmla="*/ 149248 h 149834"/>
                <a:gd name="connsiteX5" fmla="*/ 46391 w 122892"/>
                <a:gd name="connsiteY5" fmla="*/ 149954 h 149834"/>
                <a:gd name="connsiteX6" fmla="*/ 50628 w 122892"/>
                <a:gd name="connsiteY6" fmla="*/ 145243 h 149834"/>
                <a:gd name="connsiteX7" fmla="*/ 44978 w 122892"/>
                <a:gd name="connsiteY7" fmla="*/ 142651 h 149834"/>
                <a:gd name="connsiteX8" fmla="*/ 33207 w 122892"/>
                <a:gd name="connsiteY8" fmla="*/ 138882 h 149834"/>
                <a:gd name="connsiteX9" fmla="*/ 44743 w 122892"/>
                <a:gd name="connsiteY9" fmla="*/ 91764 h 149834"/>
                <a:gd name="connsiteX10" fmla="*/ 66402 w 122892"/>
                <a:gd name="connsiteY10" fmla="*/ 106842 h 149834"/>
                <a:gd name="connsiteX11" fmla="*/ 123140 w 122892"/>
                <a:gd name="connsiteY11" fmla="*/ 37814 h 149834"/>
                <a:gd name="connsiteX12" fmla="*/ 91828 w 122892"/>
                <a:gd name="connsiteY12" fmla="*/ 120 h 149834"/>
                <a:gd name="connsiteX13" fmla="*/ 60987 w 122892"/>
                <a:gd name="connsiteY13" fmla="*/ 17789 h 149834"/>
                <a:gd name="connsiteX14" fmla="*/ 39799 w 122892"/>
                <a:gd name="connsiteY14" fmla="*/ 120 h 149834"/>
                <a:gd name="connsiteX15" fmla="*/ 22377 w 122892"/>
                <a:gd name="connsiteY15" fmla="*/ 13549 h 149834"/>
                <a:gd name="connsiteX16" fmla="*/ 15079 w 122892"/>
                <a:gd name="connsiteY16" fmla="*/ 36401 h 149834"/>
                <a:gd name="connsiteX17" fmla="*/ 17904 w 122892"/>
                <a:gd name="connsiteY17" fmla="*/ 38757 h 149834"/>
                <a:gd name="connsiteX18" fmla="*/ 21906 w 122892"/>
                <a:gd name="connsiteY18" fmla="*/ 33338 h 149834"/>
                <a:gd name="connsiteX19" fmla="*/ 39092 w 122892"/>
                <a:gd name="connsiteY19" fmla="*/ 5303 h 149834"/>
                <a:gd name="connsiteX20" fmla="*/ 46391 w 122892"/>
                <a:gd name="connsiteY20" fmla="*/ 16140 h 149834"/>
                <a:gd name="connsiteX21" fmla="*/ 44743 w 122892"/>
                <a:gd name="connsiteY21" fmla="*/ 28155 h 149834"/>
                <a:gd name="connsiteX22" fmla="*/ 18375 w 122892"/>
                <a:gd name="connsiteY22" fmla="*/ 132992 h 149834"/>
                <a:gd name="connsiteX23" fmla="*/ 59810 w 122892"/>
                <a:gd name="connsiteY23" fmla="*/ 30747 h 149834"/>
                <a:gd name="connsiteX24" fmla="*/ 72052 w 122892"/>
                <a:gd name="connsiteY24" fmla="*/ 14255 h 149834"/>
                <a:gd name="connsiteX25" fmla="*/ 91122 w 122892"/>
                <a:gd name="connsiteY25" fmla="*/ 5303 h 149834"/>
                <a:gd name="connsiteX26" fmla="*/ 106189 w 122892"/>
                <a:gd name="connsiteY26" fmla="*/ 27448 h 149834"/>
                <a:gd name="connsiteX27" fmla="*/ 94182 w 122892"/>
                <a:gd name="connsiteY27" fmla="*/ 77393 h 149834"/>
                <a:gd name="connsiteX28" fmla="*/ 66166 w 122892"/>
                <a:gd name="connsiteY28" fmla="*/ 101659 h 149834"/>
                <a:gd name="connsiteX29" fmla="*/ 47568 w 122892"/>
                <a:gd name="connsiteY29" fmla="*/ 80691 h 149834"/>
                <a:gd name="connsiteX30" fmla="*/ 48274 w 122892"/>
                <a:gd name="connsiteY30" fmla="*/ 76922 h 149834"/>
                <a:gd name="connsiteX31" fmla="*/ 59810 w 122892"/>
                <a:gd name="connsiteY31" fmla="*/ 30747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375" y="132992"/>
                  </a:moveTo>
                  <a:cubicBezTo>
                    <a:pt x="16491" y="141002"/>
                    <a:pt x="16021" y="142651"/>
                    <a:pt x="5662" y="142651"/>
                  </a:cubicBezTo>
                  <a:cubicBezTo>
                    <a:pt x="2837" y="142651"/>
                    <a:pt x="247" y="142651"/>
                    <a:pt x="247" y="147127"/>
                  </a:cubicBezTo>
                  <a:cubicBezTo>
                    <a:pt x="247" y="149012"/>
                    <a:pt x="1424" y="149954"/>
                    <a:pt x="3308" y="149954"/>
                  </a:cubicBezTo>
                  <a:cubicBezTo>
                    <a:pt x="9664" y="149954"/>
                    <a:pt x="16491" y="149248"/>
                    <a:pt x="23083" y="149248"/>
                  </a:cubicBezTo>
                  <a:cubicBezTo>
                    <a:pt x="30853" y="149248"/>
                    <a:pt x="38857" y="149954"/>
                    <a:pt x="46391" y="149954"/>
                  </a:cubicBezTo>
                  <a:cubicBezTo>
                    <a:pt x="47568" y="149954"/>
                    <a:pt x="50628" y="149954"/>
                    <a:pt x="50628" y="145243"/>
                  </a:cubicBezTo>
                  <a:cubicBezTo>
                    <a:pt x="50628" y="142651"/>
                    <a:pt x="48274" y="142651"/>
                    <a:pt x="44978" y="142651"/>
                  </a:cubicBezTo>
                  <a:cubicBezTo>
                    <a:pt x="33207" y="142651"/>
                    <a:pt x="33207" y="141002"/>
                    <a:pt x="33207" y="138882"/>
                  </a:cubicBezTo>
                  <a:cubicBezTo>
                    <a:pt x="33207" y="136055"/>
                    <a:pt x="43095" y="97654"/>
                    <a:pt x="44743" y="91764"/>
                  </a:cubicBezTo>
                  <a:cubicBezTo>
                    <a:pt x="47803" y="98596"/>
                    <a:pt x="54395" y="106842"/>
                    <a:pt x="66402" y="106842"/>
                  </a:cubicBezTo>
                  <a:cubicBezTo>
                    <a:pt x="93711" y="106842"/>
                    <a:pt x="123140" y="72446"/>
                    <a:pt x="123140" y="37814"/>
                  </a:cubicBezTo>
                  <a:cubicBezTo>
                    <a:pt x="123140" y="15669"/>
                    <a:pt x="109720" y="120"/>
                    <a:pt x="91828" y="120"/>
                  </a:cubicBezTo>
                  <a:cubicBezTo>
                    <a:pt x="80057" y="120"/>
                    <a:pt x="68756" y="8601"/>
                    <a:pt x="60987" y="17789"/>
                  </a:cubicBezTo>
                  <a:cubicBezTo>
                    <a:pt x="58633" y="5067"/>
                    <a:pt x="48509" y="120"/>
                    <a:pt x="39799" y="120"/>
                  </a:cubicBezTo>
                  <a:cubicBezTo>
                    <a:pt x="28969" y="120"/>
                    <a:pt x="24496" y="9308"/>
                    <a:pt x="22377" y="13549"/>
                  </a:cubicBezTo>
                  <a:cubicBezTo>
                    <a:pt x="18139" y="21559"/>
                    <a:pt x="15079" y="35694"/>
                    <a:pt x="15079" y="36401"/>
                  </a:cubicBezTo>
                  <a:cubicBezTo>
                    <a:pt x="15079" y="38757"/>
                    <a:pt x="17433" y="38757"/>
                    <a:pt x="17904" y="38757"/>
                  </a:cubicBezTo>
                  <a:cubicBezTo>
                    <a:pt x="20258" y="38757"/>
                    <a:pt x="20494" y="38521"/>
                    <a:pt x="21906" y="33338"/>
                  </a:cubicBezTo>
                  <a:cubicBezTo>
                    <a:pt x="25909" y="16611"/>
                    <a:pt x="30617" y="5303"/>
                    <a:pt x="39092" y="5303"/>
                  </a:cubicBezTo>
                  <a:cubicBezTo>
                    <a:pt x="43095" y="5303"/>
                    <a:pt x="46391" y="7188"/>
                    <a:pt x="46391" y="16140"/>
                  </a:cubicBezTo>
                  <a:cubicBezTo>
                    <a:pt x="46391" y="21559"/>
                    <a:pt x="45684" y="24150"/>
                    <a:pt x="44743" y="28155"/>
                  </a:cubicBezTo>
                  <a:lnTo>
                    <a:pt x="18375" y="132992"/>
                  </a:lnTo>
                  <a:close/>
                  <a:moveTo>
                    <a:pt x="59810" y="30747"/>
                  </a:moveTo>
                  <a:cubicBezTo>
                    <a:pt x="61458" y="24386"/>
                    <a:pt x="67814" y="17789"/>
                    <a:pt x="72052" y="14255"/>
                  </a:cubicBezTo>
                  <a:cubicBezTo>
                    <a:pt x="80292" y="6952"/>
                    <a:pt x="87119" y="5303"/>
                    <a:pt x="91122" y="5303"/>
                  </a:cubicBezTo>
                  <a:cubicBezTo>
                    <a:pt x="100539" y="5303"/>
                    <a:pt x="106189" y="13549"/>
                    <a:pt x="106189" y="27448"/>
                  </a:cubicBezTo>
                  <a:cubicBezTo>
                    <a:pt x="106189" y="41348"/>
                    <a:pt x="98420" y="68441"/>
                    <a:pt x="94182" y="77393"/>
                  </a:cubicBezTo>
                  <a:cubicBezTo>
                    <a:pt x="86178" y="93884"/>
                    <a:pt x="74877" y="101659"/>
                    <a:pt x="66166" y="101659"/>
                  </a:cubicBezTo>
                  <a:cubicBezTo>
                    <a:pt x="50628" y="101659"/>
                    <a:pt x="47568" y="82105"/>
                    <a:pt x="47568" y="80691"/>
                  </a:cubicBezTo>
                  <a:cubicBezTo>
                    <a:pt x="47568" y="80220"/>
                    <a:pt x="47568" y="79749"/>
                    <a:pt x="48274" y="76922"/>
                  </a:cubicBezTo>
                  <a:lnTo>
                    <a:pt x="59810" y="3074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7" name="Freeform: Shape 686">
              <a:extLst>
                <a:ext uri="{FF2B5EF4-FFF2-40B4-BE49-F238E27FC236}">
                  <a16:creationId xmlns:a16="http://schemas.microsoft.com/office/drawing/2014/main" id="{09C4E74A-330A-72AD-0587-AFBB658C06A9}"/>
                </a:ext>
              </a:extLst>
            </p:cNvPr>
            <p:cNvSpPr/>
            <p:nvPr>
              <p:custDataLst>
                <p:tags r:id="rId162"/>
              </p:custDataLst>
            </p:nvPr>
          </p:nvSpPr>
          <p:spPr>
            <a:xfrm>
              <a:off x="6450116" y="4706205"/>
              <a:ext cx="81080" cy="116098"/>
            </a:xfrm>
            <a:custGeom>
              <a:avLst/>
              <a:gdLst>
                <a:gd name="connsiteX0" fmla="*/ 39474 w 81080"/>
                <a:gd name="connsiteY0" fmla="*/ 5069 h 116098"/>
                <a:gd name="connsiteX1" fmla="*/ 40133 w 81080"/>
                <a:gd name="connsiteY1" fmla="*/ 2430 h 116098"/>
                <a:gd name="connsiteX2" fmla="*/ 37497 w 81080"/>
                <a:gd name="connsiteY2" fmla="*/ 122 h 116098"/>
                <a:gd name="connsiteX3" fmla="*/ 16402 w 81080"/>
                <a:gd name="connsiteY3" fmla="*/ 1771 h 116098"/>
                <a:gd name="connsiteX4" fmla="*/ 12777 w 81080"/>
                <a:gd name="connsiteY4" fmla="*/ 5564 h 116098"/>
                <a:gd name="connsiteX5" fmla="*/ 17062 w 81080"/>
                <a:gd name="connsiteY5" fmla="*/ 7872 h 116098"/>
                <a:gd name="connsiteX6" fmla="*/ 24972 w 81080"/>
                <a:gd name="connsiteY6" fmla="*/ 10346 h 116098"/>
                <a:gd name="connsiteX7" fmla="*/ 24313 w 81080"/>
                <a:gd name="connsiteY7" fmla="*/ 13974 h 116098"/>
                <a:gd name="connsiteX8" fmla="*/ 1076 w 81080"/>
                <a:gd name="connsiteY8" fmla="*/ 107314 h 116098"/>
                <a:gd name="connsiteX9" fmla="*/ 252 w 81080"/>
                <a:gd name="connsiteY9" fmla="*/ 110942 h 116098"/>
                <a:gd name="connsiteX10" fmla="*/ 5855 w 81080"/>
                <a:gd name="connsiteY10" fmla="*/ 116220 h 116098"/>
                <a:gd name="connsiteX11" fmla="*/ 13436 w 81080"/>
                <a:gd name="connsiteY11" fmla="*/ 109293 h 116098"/>
                <a:gd name="connsiteX12" fmla="*/ 21511 w 81080"/>
                <a:gd name="connsiteY12" fmla="*/ 77300 h 116098"/>
                <a:gd name="connsiteX13" fmla="*/ 42605 w 81080"/>
                <a:gd name="connsiteY13" fmla="*/ 90823 h 116098"/>
                <a:gd name="connsiteX14" fmla="*/ 42276 w 81080"/>
                <a:gd name="connsiteY14" fmla="*/ 94121 h 116098"/>
                <a:gd name="connsiteX15" fmla="*/ 41616 w 81080"/>
                <a:gd name="connsiteY15" fmla="*/ 99234 h 116098"/>
                <a:gd name="connsiteX16" fmla="*/ 59085 w 81080"/>
                <a:gd name="connsiteY16" fmla="*/ 116220 h 116098"/>
                <a:gd name="connsiteX17" fmla="*/ 80015 w 81080"/>
                <a:gd name="connsiteY17" fmla="*/ 90988 h 116098"/>
                <a:gd name="connsiteX18" fmla="*/ 77378 w 81080"/>
                <a:gd name="connsiteY18" fmla="*/ 88844 h 116098"/>
                <a:gd name="connsiteX19" fmla="*/ 74082 w 81080"/>
                <a:gd name="connsiteY19" fmla="*/ 92802 h 116098"/>
                <a:gd name="connsiteX20" fmla="*/ 59580 w 81080"/>
                <a:gd name="connsiteY20" fmla="*/ 111602 h 116098"/>
                <a:gd name="connsiteX21" fmla="*/ 53812 w 81080"/>
                <a:gd name="connsiteY21" fmla="*/ 103027 h 116098"/>
                <a:gd name="connsiteX22" fmla="*/ 54800 w 81080"/>
                <a:gd name="connsiteY22" fmla="*/ 95606 h 116098"/>
                <a:gd name="connsiteX23" fmla="*/ 55624 w 81080"/>
                <a:gd name="connsiteY23" fmla="*/ 90493 h 116098"/>
                <a:gd name="connsiteX24" fmla="*/ 28927 w 81080"/>
                <a:gd name="connsiteY24" fmla="*/ 73013 h 116098"/>
                <a:gd name="connsiteX25" fmla="*/ 42605 w 81080"/>
                <a:gd name="connsiteY25" fmla="*/ 62128 h 116098"/>
                <a:gd name="connsiteX26" fmla="*/ 68479 w 81080"/>
                <a:gd name="connsiteY26" fmla="*/ 46462 h 116098"/>
                <a:gd name="connsiteX27" fmla="*/ 73917 w 81080"/>
                <a:gd name="connsiteY27" fmla="*/ 48606 h 116098"/>
                <a:gd name="connsiteX28" fmla="*/ 65348 w 81080"/>
                <a:gd name="connsiteY28" fmla="*/ 57841 h 116098"/>
                <a:gd name="connsiteX29" fmla="*/ 71939 w 81080"/>
                <a:gd name="connsiteY29" fmla="*/ 63943 h 116098"/>
                <a:gd name="connsiteX30" fmla="*/ 81333 w 81080"/>
                <a:gd name="connsiteY30" fmla="*/ 53388 h 116098"/>
                <a:gd name="connsiteX31" fmla="*/ 68643 w 81080"/>
                <a:gd name="connsiteY31" fmla="*/ 41844 h 116098"/>
                <a:gd name="connsiteX32" fmla="*/ 42276 w 81080"/>
                <a:gd name="connsiteY32" fmla="*/ 56357 h 116098"/>
                <a:gd name="connsiteX33" fmla="*/ 23159 w 81080"/>
                <a:gd name="connsiteY33" fmla="*/ 70869 h 116098"/>
                <a:gd name="connsiteX34" fmla="*/ 39474 w 81080"/>
                <a:gd name="connsiteY34" fmla="*/ 5069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0" h="116098">
                  <a:moveTo>
                    <a:pt x="39474" y="5069"/>
                  </a:moveTo>
                  <a:cubicBezTo>
                    <a:pt x="39639" y="4739"/>
                    <a:pt x="40133" y="2595"/>
                    <a:pt x="40133" y="2430"/>
                  </a:cubicBezTo>
                  <a:cubicBezTo>
                    <a:pt x="40133" y="1606"/>
                    <a:pt x="39474" y="122"/>
                    <a:pt x="37497" y="122"/>
                  </a:cubicBezTo>
                  <a:cubicBezTo>
                    <a:pt x="34201" y="122"/>
                    <a:pt x="20522" y="1441"/>
                    <a:pt x="16402" y="1771"/>
                  </a:cubicBezTo>
                  <a:cubicBezTo>
                    <a:pt x="15084" y="1936"/>
                    <a:pt x="12777" y="2101"/>
                    <a:pt x="12777" y="5564"/>
                  </a:cubicBezTo>
                  <a:cubicBezTo>
                    <a:pt x="12777" y="7872"/>
                    <a:pt x="15084" y="7872"/>
                    <a:pt x="17062" y="7872"/>
                  </a:cubicBezTo>
                  <a:cubicBezTo>
                    <a:pt x="24972" y="7872"/>
                    <a:pt x="24972" y="9027"/>
                    <a:pt x="24972" y="10346"/>
                  </a:cubicBezTo>
                  <a:cubicBezTo>
                    <a:pt x="24972" y="11501"/>
                    <a:pt x="24642" y="12490"/>
                    <a:pt x="24313" y="13974"/>
                  </a:cubicBezTo>
                  <a:lnTo>
                    <a:pt x="1076" y="107314"/>
                  </a:lnTo>
                  <a:cubicBezTo>
                    <a:pt x="252" y="110283"/>
                    <a:pt x="252" y="110613"/>
                    <a:pt x="252" y="110942"/>
                  </a:cubicBezTo>
                  <a:cubicBezTo>
                    <a:pt x="252" y="113416"/>
                    <a:pt x="2230" y="116220"/>
                    <a:pt x="5855" y="116220"/>
                  </a:cubicBezTo>
                  <a:cubicBezTo>
                    <a:pt x="10305" y="116220"/>
                    <a:pt x="12447" y="112921"/>
                    <a:pt x="13436" y="109293"/>
                  </a:cubicBezTo>
                  <a:cubicBezTo>
                    <a:pt x="13766" y="108634"/>
                    <a:pt x="20852" y="79609"/>
                    <a:pt x="21511" y="77300"/>
                  </a:cubicBezTo>
                  <a:cubicBezTo>
                    <a:pt x="33212" y="78455"/>
                    <a:pt x="42605" y="82248"/>
                    <a:pt x="42605" y="90823"/>
                  </a:cubicBezTo>
                  <a:cubicBezTo>
                    <a:pt x="42605" y="91648"/>
                    <a:pt x="42605" y="92472"/>
                    <a:pt x="42276" y="94121"/>
                  </a:cubicBezTo>
                  <a:cubicBezTo>
                    <a:pt x="41616" y="96595"/>
                    <a:pt x="41616" y="97420"/>
                    <a:pt x="41616" y="99234"/>
                  </a:cubicBezTo>
                  <a:cubicBezTo>
                    <a:pt x="41616" y="110942"/>
                    <a:pt x="51175" y="116220"/>
                    <a:pt x="59085" y="116220"/>
                  </a:cubicBezTo>
                  <a:cubicBezTo>
                    <a:pt x="75071" y="116220"/>
                    <a:pt x="80015" y="91153"/>
                    <a:pt x="80015" y="90988"/>
                  </a:cubicBezTo>
                  <a:cubicBezTo>
                    <a:pt x="80015" y="88844"/>
                    <a:pt x="77872" y="88844"/>
                    <a:pt x="77378" y="88844"/>
                  </a:cubicBezTo>
                  <a:cubicBezTo>
                    <a:pt x="75071" y="88844"/>
                    <a:pt x="74906" y="89669"/>
                    <a:pt x="74082" y="92802"/>
                  </a:cubicBezTo>
                  <a:cubicBezTo>
                    <a:pt x="72104" y="99893"/>
                    <a:pt x="67655" y="111602"/>
                    <a:pt x="59580" y="111602"/>
                  </a:cubicBezTo>
                  <a:cubicBezTo>
                    <a:pt x="55130" y="111602"/>
                    <a:pt x="53812" y="107479"/>
                    <a:pt x="53812" y="103027"/>
                  </a:cubicBezTo>
                  <a:cubicBezTo>
                    <a:pt x="53812" y="100223"/>
                    <a:pt x="53812" y="99893"/>
                    <a:pt x="54800" y="95606"/>
                  </a:cubicBezTo>
                  <a:cubicBezTo>
                    <a:pt x="54965" y="95111"/>
                    <a:pt x="55624" y="92307"/>
                    <a:pt x="55624" y="90493"/>
                  </a:cubicBezTo>
                  <a:cubicBezTo>
                    <a:pt x="55624" y="75816"/>
                    <a:pt x="35849" y="73507"/>
                    <a:pt x="28927" y="73013"/>
                  </a:cubicBezTo>
                  <a:cubicBezTo>
                    <a:pt x="33706" y="70044"/>
                    <a:pt x="39804" y="64602"/>
                    <a:pt x="42605" y="62128"/>
                  </a:cubicBezTo>
                  <a:cubicBezTo>
                    <a:pt x="51010" y="54213"/>
                    <a:pt x="59250" y="46462"/>
                    <a:pt x="68479" y="46462"/>
                  </a:cubicBezTo>
                  <a:cubicBezTo>
                    <a:pt x="70456" y="46462"/>
                    <a:pt x="72599" y="46957"/>
                    <a:pt x="73917" y="48606"/>
                  </a:cubicBezTo>
                  <a:cubicBezTo>
                    <a:pt x="66831" y="49760"/>
                    <a:pt x="65348" y="55367"/>
                    <a:pt x="65348" y="57841"/>
                  </a:cubicBezTo>
                  <a:cubicBezTo>
                    <a:pt x="65348" y="61469"/>
                    <a:pt x="68149" y="63943"/>
                    <a:pt x="71939" y="63943"/>
                  </a:cubicBezTo>
                  <a:cubicBezTo>
                    <a:pt x="76389" y="63943"/>
                    <a:pt x="81333" y="60314"/>
                    <a:pt x="81333" y="53388"/>
                  </a:cubicBezTo>
                  <a:cubicBezTo>
                    <a:pt x="81333" y="47946"/>
                    <a:pt x="77378" y="41844"/>
                    <a:pt x="68643" y="41844"/>
                  </a:cubicBezTo>
                  <a:cubicBezTo>
                    <a:pt x="59250" y="41844"/>
                    <a:pt x="50680" y="48606"/>
                    <a:pt x="42276" y="56357"/>
                  </a:cubicBezTo>
                  <a:cubicBezTo>
                    <a:pt x="35354" y="62953"/>
                    <a:pt x="29916" y="68065"/>
                    <a:pt x="23159" y="70869"/>
                  </a:cubicBezTo>
                  <a:lnTo>
                    <a:pt x="39474" y="506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8" name="Freeform: Shape 687">
              <a:extLst>
                <a:ext uri="{FF2B5EF4-FFF2-40B4-BE49-F238E27FC236}">
                  <a16:creationId xmlns:a16="http://schemas.microsoft.com/office/drawing/2014/main" id="{D6E261B0-BF11-540D-366F-B668781F2F1A}"/>
                </a:ext>
              </a:extLst>
            </p:cNvPr>
            <p:cNvSpPr/>
            <p:nvPr>
              <p:custDataLst>
                <p:tags r:id="rId163"/>
              </p:custDataLst>
            </p:nvPr>
          </p:nvSpPr>
          <p:spPr>
            <a:xfrm>
              <a:off x="6566538" y="4608625"/>
              <a:ext cx="52500" cy="235588"/>
            </a:xfrm>
            <a:custGeom>
              <a:avLst/>
              <a:gdLst>
                <a:gd name="connsiteX0" fmla="*/ 51580 w 52500"/>
                <a:gd name="connsiteY0" fmla="*/ 121919 h 235588"/>
                <a:gd name="connsiteX1" fmla="*/ 52757 w 52500"/>
                <a:gd name="connsiteY1" fmla="*/ 117914 h 235588"/>
                <a:gd name="connsiteX2" fmla="*/ 51580 w 52500"/>
                <a:gd name="connsiteY2" fmla="*/ 113909 h 235588"/>
                <a:gd name="connsiteX3" fmla="*/ 10380 w 52500"/>
                <a:gd name="connsiteY3" fmla="*/ 5539 h 235588"/>
                <a:gd name="connsiteX4" fmla="*/ 4966 w 52500"/>
                <a:gd name="connsiteY4" fmla="*/ 120 h 235588"/>
                <a:gd name="connsiteX5" fmla="*/ 257 w 52500"/>
                <a:gd name="connsiteY5" fmla="*/ 4832 h 235588"/>
                <a:gd name="connsiteX6" fmla="*/ 1434 w 52500"/>
                <a:gd name="connsiteY6" fmla="*/ 8601 h 235588"/>
                <a:gd name="connsiteX7" fmla="*/ 43105 w 52500"/>
                <a:gd name="connsiteY7" fmla="*/ 117914 h 235588"/>
                <a:gd name="connsiteX8" fmla="*/ 1434 w 52500"/>
                <a:gd name="connsiteY8" fmla="*/ 226756 h 235588"/>
                <a:gd name="connsiteX9" fmla="*/ 257 w 52500"/>
                <a:gd name="connsiteY9" fmla="*/ 230997 h 235588"/>
                <a:gd name="connsiteX10" fmla="*/ 4966 w 52500"/>
                <a:gd name="connsiteY10" fmla="*/ 235709 h 235588"/>
                <a:gd name="connsiteX11" fmla="*/ 9909 w 52500"/>
                <a:gd name="connsiteY11" fmla="*/ 230997 h 235588"/>
                <a:gd name="connsiteX12" fmla="*/ 51580 w 52500"/>
                <a:gd name="connsiteY12" fmla="*/ 121919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580" y="121919"/>
                  </a:moveTo>
                  <a:cubicBezTo>
                    <a:pt x="52757" y="119092"/>
                    <a:pt x="52757" y="118621"/>
                    <a:pt x="52757" y="117914"/>
                  </a:cubicBezTo>
                  <a:cubicBezTo>
                    <a:pt x="52757" y="117208"/>
                    <a:pt x="52757" y="116736"/>
                    <a:pt x="51580" y="113909"/>
                  </a:cubicBezTo>
                  <a:lnTo>
                    <a:pt x="10380" y="5539"/>
                  </a:lnTo>
                  <a:cubicBezTo>
                    <a:pt x="8968" y="1534"/>
                    <a:pt x="7555" y="120"/>
                    <a:pt x="4966" y="120"/>
                  </a:cubicBezTo>
                  <a:cubicBezTo>
                    <a:pt x="2376" y="120"/>
                    <a:pt x="257" y="2240"/>
                    <a:pt x="257" y="4832"/>
                  </a:cubicBezTo>
                  <a:cubicBezTo>
                    <a:pt x="257" y="5539"/>
                    <a:pt x="257" y="6010"/>
                    <a:pt x="1434" y="8601"/>
                  </a:cubicBezTo>
                  <a:lnTo>
                    <a:pt x="43105" y="117914"/>
                  </a:lnTo>
                  <a:lnTo>
                    <a:pt x="1434" y="226756"/>
                  </a:lnTo>
                  <a:cubicBezTo>
                    <a:pt x="257" y="229348"/>
                    <a:pt x="257" y="229819"/>
                    <a:pt x="257" y="230997"/>
                  </a:cubicBezTo>
                  <a:cubicBezTo>
                    <a:pt x="257" y="233588"/>
                    <a:pt x="2376" y="235709"/>
                    <a:pt x="4966" y="235709"/>
                  </a:cubicBezTo>
                  <a:cubicBezTo>
                    <a:pt x="8026" y="235709"/>
                    <a:pt x="8968" y="233353"/>
                    <a:pt x="9909" y="230997"/>
                  </a:cubicBezTo>
                  <a:lnTo>
                    <a:pt x="51580" y="12191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9" name="Freeform: Shape 688">
              <a:extLst>
                <a:ext uri="{FF2B5EF4-FFF2-40B4-BE49-F238E27FC236}">
                  <a16:creationId xmlns:a16="http://schemas.microsoft.com/office/drawing/2014/main" id="{2868F4DB-C4FD-6A59-2EA6-4FED482C748B}"/>
                </a:ext>
              </a:extLst>
            </p:cNvPr>
            <p:cNvSpPr/>
            <p:nvPr>
              <p:custDataLst>
                <p:tags r:id="rId164"/>
              </p:custDataLst>
            </p:nvPr>
          </p:nvSpPr>
          <p:spPr>
            <a:xfrm>
              <a:off x="6644321" y="4784091"/>
              <a:ext cx="86684" cy="71901"/>
            </a:xfrm>
            <a:custGeom>
              <a:avLst/>
              <a:gdLst>
                <a:gd name="connsiteX0" fmla="*/ 77717 w 86684"/>
                <a:gd name="connsiteY0" fmla="*/ 22386 h 71901"/>
                <a:gd name="connsiteX1" fmla="*/ 62885 w 86684"/>
                <a:gd name="connsiteY1" fmla="*/ 123 h 71901"/>
                <a:gd name="connsiteX2" fmla="*/ 46405 w 86684"/>
                <a:gd name="connsiteY2" fmla="*/ 8203 h 71901"/>
                <a:gd name="connsiteX3" fmla="*/ 33880 w 86684"/>
                <a:gd name="connsiteY3" fmla="*/ 123 h 71901"/>
                <a:gd name="connsiteX4" fmla="*/ 19872 w 86684"/>
                <a:gd name="connsiteY4" fmla="*/ 5565 h 71901"/>
                <a:gd name="connsiteX5" fmla="*/ 12621 w 86684"/>
                <a:gd name="connsiteY5" fmla="*/ 947 h 71901"/>
                <a:gd name="connsiteX6" fmla="*/ 7348 w 86684"/>
                <a:gd name="connsiteY6" fmla="*/ 947 h 71901"/>
                <a:gd name="connsiteX7" fmla="*/ 261 w 86684"/>
                <a:gd name="connsiteY7" fmla="*/ 6389 h 71901"/>
                <a:gd name="connsiteX8" fmla="*/ 9490 w 86684"/>
                <a:gd name="connsiteY8" fmla="*/ 11831 h 71901"/>
                <a:gd name="connsiteX9" fmla="*/ 9490 w 86684"/>
                <a:gd name="connsiteY9" fmla="*/ 61140 h 71901"/>
                <a:gd name="connsiteX10" fmla="*/ 261 w 86684"/>
                <a:gd name="connsiteY10" fmla="*/ 66582 h 71901"/>
                <a:gd name="connsiteX11" fmla="*/ 7348 w 86684"/>
                <a:gd name="connsiteY11" fmla="*/ 72024 h 71901"/>
                <a:gd name="connsiteX12" fmla="*/ 21850 w 86684"/>
                <a:gd name="connsiteY12" fmla="*/ 72024 h 71901"/>
                <a:gd name="connsiteX13" fmla="*/ 28936 w 86684"/>
                <a:gd name="connsiteY13" fmla="*/ 66582 h 71901"/>
                <a:gd name="connsiteX14" fmla="*/ 19708 w 86684"/>
                <a:gd name="connsiteY14" fmla="*/ 61140 h 71901"/>
                <a:gd name="connsiteX15" fmla="*/ 19708 w 86684"/>
                <a:gd name="connsiteY15" fmla="*/ 32280 h 71901"/>
                <a:gd name="connsiteX16" fmla="*/ 33386 w 86684"/>
                <a:gd name="connsiteY16" fmla="*/ 11007 h 71901"/>
                <a:gd name="connsiteX17" fmla="*/ 38495 w 86684"/>
                <a:gd name="connsiteY17" fmla="*/ 23210 h 71901"/>
                <a:gd name="connsiteX18" fmla="*/ 38495 w 86684"/>
                <a:gd name="connsiteY18" fmla="*/ 61140 h 71901"/>
                <a:gd name="connsiteX19" fmla="*/ 32067 w 86684"/>
                <a:gd name="connsiteY19" fmla="*/ 66582 h 71901"/>
                <a:gd name="connsiteX20" fmla="*/ 39154 w 86684"/>
                <a:gd name="connsiteY20" fmla="*/ 72024 h 71901"/>
                <a:gd name="connsiteX21" fmla="*/ 50855 w 86684"/>
                <a:gd name="connsiteY21" fmla="*/ 72024 h 71901"/>
                <a:gd name="connsiteX22" fmla="*/ 57941 w 86684"/>
                <a:gd name="connsiteY22" fmla="*/ 66582 h 71901"/>
                <a:gd name="connsiteX23" fmla="*/ 48712 w 86684"/>
                <a:gd name="connsiteY23" fmla="*/ 61140 h 71901"/>
                <a:gd name="connsiteX24" fmla="*/ 48712 w 86684"/>
                <a:gd name="connsiteY24" fmla="*/ 32280 h 71901"/>
                <a:gd name="connsiteX25" fmla="*/ 62390 w 86684"/>
                <a:gd name="connsiteY25" fmla="*/ 11007 h 71901"/>
                <a:gd name="connsiteX26" fmla="*/ 67499 w 86684"/>
                <a:gd name="connsiteY26" fmla="*/ 23210 h 71901"/>
                <a:gd name="connsiteX27" fmla="*/ 67499 w 86684"/>
                <a:gd name="connsiteY27" fmla="*/ 61140 h 71901"/>
                <a:gd name="connsiteX28" fmla="*/ 61072 w 86684"/>
                <a:gd name="connsiteY28" fmla="*/ 66582 h 71901"/>
                <a:gd name="connsiteX29" fmla="*/ 68158 w 86684"/>
                <a:gd name="connsiteY29" fmla="*/ 72024 h 71901"/>
                <a:gd name="connsiteX30" fmla="*/ 79859 w 86684"/>
                <a:gd name="connsiteY30" fmla="*/ 72024 h 71901"/>
                <a:gd name="connsiteX31" fmla="*/ 86945 w 86684"/>
                <a:gd name="connsiteY31" fmla="*/ 66582 h 71901"/>
                <a:gd name="connsiteX32" fmla="*/ 77717 w 86684"/>
                <a:gd name="connsiteY32" fmla="*/ 61140 h 71901"/>
                <a:gd name="connsiteX33" fmla="*/ 77717 w 86684"/>
                <a:gd name="connsiteY33" fmla="*/ 22386 h 7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684" h="71901">
                  <a:moveTo>
                    <a:pt x="77717" y="22386"/>
                  </a:moveTo>
                  <a:cubicBezTo>
                    <a:pt x="77717" y="18593"/>
                    <a:pt x="77717" y="123"/>
                    <a:pt x="62885" y="123"/>
                  </a:cubicBezTo>
                  <a:cubicBezTo>
                    <a:pt x="57446" y="123"/>
                    <a:pt x="50690" y="2596"/>
                    <a:pt x="46405" y="8203"/>
                  </a:cubicBezTo>
                  <a:cubicBezTo>
                    <a:pt x="43274" y="2267"/>
                    <a:pt x="38659" y="123"/>
                    <a:pt x="33880" y="123"/>
                  </a:cubicBezTo>
                  <a:cubicBezTo>
                    <a:pt x="30420" y="123"/>
                    <a:pt x="24981" y="1112"/>
                    <a:pt x="19872" y="5565"/>
                  </a:cubicBezTo>
                  <a:cubicBezTo>
                    <a:pt x="18884" y="947"/>
                    <a:pt x="15093" y="947"/>
                    <a:pt x="12621" y="947"/>
                  </a:cubicBezTo>
                  <a:lnTo>
                    <a:pt x="7348" y="947"/>
                  </a:lnTo>
                  <a:cubicBezTo>
                    <a:pt x="4876" y="947"/>
                    <a:pt x="261" y="947"/>
                    <a:pt x="261" y="6389"/>
                  </a:cubicBezTo>
                  <a:cubicBezTo>
                    <a:pt x="261" y="11831"/>
                    <a:pt x="4217" y="11831"/>
                    <a:pt x="9490" y="11831"/>
                  </a:cubicBezTo>
                  <a:lnTo>
                    <a:pt x="9490" y="61140"/>
                  </a:lnTo>
                  <a:cubicBezTo>
                    <a:pt x="4217" y="61140"/>
                    <a:pt x="261" y="61140"/>
                    <a:pt x="261" y="66582"/>
                  </a:cubicBezTo>
                  <a:cubicBezTo>
                    <a:pt x="261" y="72024"/>
                    <a:pt x="4876" y="72024"/>
                    <a:pt x="7348" y="72024"/>
                  </a:cubicBezTo>
                  <a:lnTo>
                    <a:pt x="21850" y="72024"/>
                  </a:lnTo>
                  <a:cubicBezTo>
                    <a:pt x="24322" y="72024"/>
                    <a:pt x="28936" y="72024"/>
                    <a:pt x="28936" y="66582"/>
                  </a:cubicBezTo>
                  <a:cubicBezTo>
                    <a:pt x="28936" y="61140"/>
                    <a:pt x="24981" y="61140"/>
                    <a:pt x="19708" y="61140"/>
                  </a:cubicBezTo>
                  <a:lnTo>
                    <a:pt x="19708" y="32280"/>
                  </a:lnTo>
                  <a:cubicBezTo>
                    <a:pt x="19708" y="18593"/>
                    <a:pt x="26794" y="11007"/>
                    <a:pt x="33386" y="11007"/>
                  </a:cubicBezTo>
                  <a:cubicBezTo>
                    <a:pt x="36847" y="11007"/>
                    <a:pt x="38495" y="14800"/>
                    <a:pt x="38495" y="23210"/>
                  </a:cubicBezTo>
                  <a:lnTo>
                    <a:pt x="38495" y="61140"/>
                  </a:lnTo>
                  <a:cubicBezTo>
                    <a:pt x="36847" y="61140"/>
                    <a:pt x="32067" y="61140"/>
                    <a:pt x="32067" y="66582"/>
                  </a:cubicBezTo>
                  <a:cubicBezTo>
                    <a:pt x="32067" y="72024"/>
                    <a:pt x="36682" y="72024"/>
                    <a:pt x="39154" y="72024"/>
                  </a:cubicBezTo>
                  <a:lnTo>
                    <a:pt x="50855" y="72024"/>
                  </a:lnTo>
                  <a:cubicBezTo>
                    <a:pt x="53327" y="72024"/>
                    <a:pt x="57941" y="72024"/>
                    <a:pt x="57941" y="66582"/>
                  </a:cubicBezTo>
                  <a:cubicBezTo>
                    <a:pt x="57941" y="61140"/>
                    <a:pt x="53986" y="61140"/>
                    <a:pt x="48712" y="61140"/>
                  </a:cubicBezTo>
                  <a:lnTo>
                    <a:pt x="48712" y="32280"/>
                  </a:lnTo>
                  <a:cubicBezTo>
                    <a:pt x="48712" y="18593"/>
                    <a:pt x="55798" y="11007"/>
                    <a:pt x="62390" y="11007"/>
                  </a:cubicBezTo>
                  <a:cubicBezTo>
                    <a:pt x="65851" y="11007"/>
                    <a:pt x="67499" y="14800"/>
                    <a:pt x="67499" y="23210"/>
                  </a:cubicBezTo>
                  <a:lnTo>
                    <a:pt x="67499" y="61140"/>
                  </a:lnTo>
                  <a:cubicBezTo>
                    <a:pt x="65851" y="61140"/>
                    <a:pt x="61072" y="61140"/>
                    <a:pt x="61072" y="66582"/>
                  </a:cubicBezTo>
                  <a:cubicBezTo>
                    <a:pt x="61072" y="72024"/>
                    <a:pt x="65686" y="72024"/>
                    <a:pt x="68158" y="72024"/>
                  </a:cubicBezTo>
                  <a:lnTo>
                    <a:pt x="79859" y="72024"/>
                  </a:lnTo>
                  <a:cubicBezTo>
                    <a:pt x="82331" y="72024"/>
                    <a:pt x="86945" y="72024"/>
                    <a:pt x="86945" y="66582"/>
                  </a:cubicBezTo>
                  <a:cubicBezTo>
                    <a:pt x="86945" y="61140"/>
                    <a:pt x="82990" y="61140"/>
                    <a:pt x="77717" y="61140"/>
                  </a:cubicBezTo>
                  <a:lnTo>
                    <a:pt x="77717" y="2238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90" name="Freeform: Shape 689">
              <a:extLst>
                <a:ext uri="{FF2B5EF4-FFF2-40B4-BE49-F238E27FC236}">
                  <a16:creationId xmlns:a16="http://schemas.microsoft.com/office/drawing/2014/main" id="{C9C04BFD-24DC-4B3F-E8A2-8C86CF6DF6AB}"/>
                </a:ext>
              </a:extLst>
            </p:cNvPr>
            <p:cNvSpPr/>
            <p:nvPr>
              <p:custDataLst>
                <p:tags r:id="rId165"/>
              </p:custDataLst>
            </p:nvPr>
          </p:nvSpPr>
          <p:spPr>
            <a:xfrm>
              <a:off x="6811719" y="4608625"/>
              <a:ext cx="9417" cy="235588"/>
            </a:xfrm>
            <a:custGeom>
              <a:avLst/>
              <a:gdLst>
                <a:gd name="connsiteX0" fmla="*/ 9684 w 9417"/>
                <a:gd name="connsiteY0" fmla="*/ 8601 h 235588"/>
                <a:gd name="connsiteX1" fmla="*/ 4975 w 9417"/>
                <a:gd name="connsiteY1" fmla="*/ 120 h 235588"/>
                <a:gd name="connsiteX2" fmla="*/ 267 w 9417"/>
                <a:gd name="connsiteY2" fmla="*/ 8601 h 235588"/>
                <a:gd name="connsiteX3" fmla="*/ 267 w 9417"/>
                <a:gd name="connsiteY3" fmla="*/ 227227 h 235588"/>
                <a:gd name="connsiteX4" fmla="*/ 4975 w 9417"/>
                <a:gd name="connsiteY4" fmla="*/ 235709 h 235588"/>
                <a:gd name="connsiteX5" fmla="*/ 9684 w 9417"/>
                <a:gd name="connsiteY5" fmla="*/ 227227 h 235588"/>
                <a:gd name="connsiteX6" fmla="*/ 9684 w 9417"/>
                <a:gd name="connsiteY6" fmla="*/ 8601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684" y="8601"/>
                  </a:moveTo>
                  <a:cubicBezTo>
                    <a:pt x="9684" y="4361"/>
                    <a:pt x="9684" y="120"/>
                    <a:pt x="4975" y="120"/>
                  </a:cubicBezTo>
                  <a:cubicBezTo>
                    <a:pt x="267" y="120"/>
                    <a:pt x="267" y="4361"/>
                    <a:pt x="267" y="8601"/>
                  </a:cubicBezTo>
                  <a:lnTo>
                    <a:pt x="267" y="227227"/>
                  </a:lnTo>
                  <a:cubicBezTo>
                    <a:pt x="267" y="231468"/>
                    <a:pt x="267" y="235709"/>
                    <a:pt x="4975" y="235709"/>
                  </a:cubicBezTo>
                  <a:cubicBezTo>
                    <a:pt x="9684" y="235709"/>
                    <a:pt x="9684" y="231468"/>
                    <a:pt x="9684" y="227227"/>
                  </a:cubicBezTo>
                  <a:lnTo>
                    <a:pt x="9684" y="860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91" name="Freeform: Shape 690">
              <a:extLst>
                <a:ext uri="{FF2B5EF4-FFF2-40B4-BE49-F238E27FC236}">
                  <a16:creationId xmlns:a16="http://schemas.microsoft.com/office/drawing/2014/main" id="{1EF54595-7438-4E98-5B74-3F9B7641AAFC}"/>
                </a:ext>
              </a:extLst>
            </p:cNvPr>
            <p:cNvSpPr/>
            <p:nvPr>
              <p:custDataLst>
                <p:tags r:id="rId166"/>
              </p:custDataLst>
            </p:nvPr>
          </p:nvSpPr>
          <p:spPr>
            <a:xfrm>
              <a:off x="6860635" y="4621818"/>
              <a:ext cx="123363" cy="211794"/>
            </a:xfrm>
            <a:custGeom>
              <a:avLst/>
              <a:gdLst>
                <a:gd name="connsiteX0" fmla="*/ 91615 w 123363"/>
                <a:gd name="connsiteY0" fmla="*/ 5774 h 211794"/>
                <a:gd name="connsiteX1" fmla="*/ 92321 w 123363"/>
                <a:gd name="connsiteY1" fmla="*/ 2476 h 211794"/>
                <a:gd name="connsiteX2" fmla="*/ 89496 w 123363"/>
                <a:gd name="connsiteY2" fmla="*/ 120 h 211794"/>
                <a:gd name="connsiteX3" fmla="*/ 85965 w 123363"/>
                <a:gd name="connsiteY3" fmla="*/ 4832 h 211794"/>
                <a:gd name="connsiteX4" fmla="*/ 72310 w 123363"/>
                <a:gd name="connsiteY4" fmla="*/ 59253 h 211794"/>
                <a:gd name="connsiteX5" fmla="*/ 269 w 123363"/>
                <a:gd name="connsiteY5" fmla="*/ 123804 h 211794"/>
                <a:gd name="connsiteX6" fmla="*/ 45471 w 123363"/>
                <a:gd name="connsiteY6" fmla="*/ 166446 h 211794"/>
                <a:gd name="connsiteX7" fmla="*/ 40057 w 123363"/>
                <a:gd name="connsiteY7" fmla="*/ 188591 h 211794"/>
                <a:gd name="connsiteX8" fmla="*/ 34877 w 123363"/>
                <a:gd name="connsiteY8" fmla="*/ 209323 h 211794"/>
                <a:gd name="connsiteX9" fmla="*/ 37702 w 123363"/>
                <a:gd name="connsiteY9" fmla="*/ 211914 h 211794"/>
                <a:gd name="connsiteX10" fmla="*/ 40057 w 123363"/>
                <a:gd name="connsiteY10" fmla="*/ 210972 h 211794"/>
                <a:gd name="connsiteX11" fmla="*/ 42646 w 123363"/>
                <a:gd name="connsiteY11" fmla="*/ 201548 h 211794"/>
                <a:gd name="connsiteX12" fmla="*/ 51592 w 123363"/>
                <a:gd name="connsiteY12" fmla="*/ 166446 h 211794"/>
                <a:gd name="connsiteX13" fmla="*/ 123633 w 123363"/>
                <a:gd name="connsiteY13" fmla="*/ 101894 h 211794"/>
                <a:gd name="connsiteX14" fmla="*/ 78431 w 123363"/>
                <a:gd name="connsiteY14" fmla="*/ 59253 h 211794"/>
                <a:gd name="connsiteX15" fmla="*/ 91615 w 123363"/>
                <a:gd name="connsiteY15" fmla="*/ 5774 h 211794"/>
                <a:gd name="connsiteX16" fmla="*/ 46649 w 123363"/>
                <a:gd name="connsiteY16" fmla="*/ 161263 h 211794"/>
                <a:gd name="connsiteX17" fmla="*/ 15572 w 123363"/>
                <a:gd name="connsiteY17" fmla="*/ 128751 h 211794"/>
                <a:gd name="connsiteX18" fmla="*/ 70897 w 123363"/>
                <a:gd name="connsiteY18" fmla="*/ 64436 h 211794"/>
                <a:gd name="connsiteX19" fmla="*/ 46649 w 123363"/>
                <a:gd name="connsiteY19" fmla="*/ 161263 h 211794"/>
                <a:gd name="connsiteX20" fmla="*/ 77019 w 123363"/>
                <a:gd name="connsiteY20" fmla="*/ 64436 h 211794"/>
                <a:gd name="connsiteX21" fmla="*/ 108330 w 123363"/>
                <a:gd name="connsiteY21" fmla="*/ 96947 h 211794"/>
                <a:gd name="connsiteX22" fmla="*/ 52770 w 123363"/>
                <a:gd name="connsiteY22" fmla="*/ 161263 h 211794"/>
                <a:gd name="connsiteX23" fmla="*/ 77019 w 123363"/>
                <a:gd name="connsiteY23" fmla="*/ 64436 h 2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363" h="211794">
                  <a:moveTo>
                    <a:pt x="91615" y="5774"/>
                  </a:moveTo>
                  <a:cubicBezTo>
                    <a:pt x="91615" y="5303"/>
                    <a:pt x="92321" y="2712"/>
                    <a:pt x="92321" y="2476"/>
                  </a:cubicBezTo>
                  <a:cubicBezTo>
                    <a:pt x="92321" y="2240"/>
                    <a:pt x="92321" y="120"/>
                    <a:pt x="89496" y="120"/>
                  </a:cubicBezTo>
                  <a:cubicBezTo>
                    <a:pt x="87142" y="120"/>
                    <a:pt x="86906" y="827"/>
                    <a:pt x="85965" y="4832"/>
                  </a:cubicBezTo>
                  <a:lnTo>
                    <a:pt x="72310" y="59253"/>
                  </a:lnTo>
                  <a:cubicBezTo>
                    <a:pt x="34877" y="60431"/>
                    <a:pt x="269" y="91764"/>
                    <a:pt x="269" y="123804"/>
                  </a:cubicBezTo>
                  <a:cubicBezTo>
                    <a:pt x="269" y="146185"/>
                    <a:pt x="16749" y="164796"/>
                    <a:pt x="45471" y="166446"/>
                  </a:cubicBezTo>
                  <a:cubicBezTo>
                    <a:pt x="43588" y="173749"/>
                    <a:pt x="41940" y="181288"/>
                    <a:pt x="40057" y="188591"/>
                  </a:cubicBezTo>
                  <a:cubicBezTo>
                    <a:pt x="37231" y="199664"/>
                    <a:pt x="34877" y="208616"/>
                    <a:pt x="34877" y="209323"/>
                  </a:cubicBezTo>
                  <a:cubicBezTo>
                    <a:pt x="34877" y="211679"/>
                    <a:pt x="36525" y="211914"/>
                    <a:pt x="37702" y="211914"/>
                  </a:cubicBezTo>
                  <a:cubicBezTo>
                    <a:pt x="38879" y="211914"/>
                    <a:pt x="39350" y="211679"/>
                    <a:pt x="40057" y="210972"/>
                  </a:cubicBezTo>
                  <a:cubicBezTo>
                    <a:pt x="40527" y="210501"/>
                    <a:pt x="41940" y="204846"/>
                    <a:pt x="42646" y="201548"/>
                  </a:cubicBezTo>
                  <a:lnTo>
                    <a:pt x="51592" y="166446"/>
                  </a:lnTo>
                  <a:cubicBezTo>
                    <a:pt x="89496" y="165268"/>
                    <a:pt x="123633" y="133463"/>
                    <a:pt x="123633" y="101894"/>
                  </a:cubicBezTo>
                  <a:cubicBezTo>
                    <a:pt x="123633" y="83283"/>
                    <a:pt x="111155" y="61609"/>
                    <a:pt x="78431" y="59253"/>
                  </a:cubicBezTo>
                  <a:lnTo>
                    <a:pt x="91615" y="5774"/>
                  </a:lnTo>
                  <a:close/>
                  <a:moveTo>
                    <a:pt x="46649" y="161263"/>
                  </a:moveTo>
                  <a:cubicBezTo>
                    <a:pt x="32523" y="160556"/>
                    <a:pt x="15572" y="152310"/>
                    <a:pt x="15572" y="128751"/>
                  </a:cubicBezTo>
                  <a:cubicBezTo>
                    <a:pt x="15572" y="100481"/>
                    <a:pt x="35819" y="67498"/>
                    <a:pt x="70897" y="64436"/>
                  </a:cubicBezTo>
                  <a:lnTo>
                    <a:pt x="46649" y="161263"/>
                  </a:lnTo>
                  <a:close/>
                  <a:moveTo>
                    <a:pt x="77019" y="64436"/>
                  </a:moveTo>
                  <a:cubicBezTo>
                    <a:pt x="94911" y="65378"/>
                    <a:pt x="108330" y="76215"/>
                    <a:pt x="108330" y="96947"/>
                  </a:cubicBezTo>
                  <a:cubicBezTo>
                    <a:pt x="108330" y="124746"/>
                    <a:pt x="88084" y="158436"/>
                    <a:pt x="52770" y="161263"/>
                  </a:cubicBezTo>
                  <a:lnTo>
                    <a:pt x="77019" y="6443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92" name="Freeform: Shape 691">
              <a:extLst>
                <a:ext uri="{FF2B5EF4-FFF2-40B4-BE49-F238E27FC236}">
                  <a16:creationId xmlns:a16="http://schemas.microsoft.com/office/drawing/2014/main" id="{37CA96AA-6F1B-1D48-05C9-96D651BD1630}"/>
                </a:ext>
              </a:extLst>
            </p:cNvPr>
            <p:cNvSpPr/>
            <p:nvPr>
              <p:custDataLst>
                <p:tags r:id="rId167"/>
              </p:custDataLst>
            </p:nvPr>
          </p:nvSpPr>
          <p:spPr>
            <a:xfrm>
              <a:off x="6989210" y="4747928"/>
              <a:ext cx="91957" cy="104719"/>
            </a:xfrm>
            <a:custGeom>
              <a:avLst/>
              <a:gdLst>
                <a:gd name="connsiteX0" fmla="*/ 12800 w 91957"/>
                <a:gd name="connsiteY0" fmla="*/ 92967 h 104719"/>
                <a:gd name="connsiteX1" fmla="*/ 4725 w 91957"/>
                <a:gd name="connsiteY1" fmla="*/ 98904 h 104719"/>
                <a:gd name="connsiteX2" fmla="*/ 275 w 91957"/>
                <a:gd name="connsiteY2" fmla="*/ 102367 h 104719"/>
                <a:gd name="connsiteX3" fmla="*/ 2583 w 91957"/>
                <a:gd name="connsiteY3" fmla="*/ 104841 h 104719"/>
                <a:gd name="connsiteX4" fmla="*/ 16755 w 91957"/>
                <a:gd name="connsiteY4" fmla="*/ 104181 h 104719"/>
                <a:gd name="connsiteX5" fmla="*/ 34059 w 91957"/>
                <a:gd name="connsiteY5" fmla="*/ 104841 h 104719"/>
                <a:gd name="connsiteX6" fmla="*/ 37355 w 91957"/>
                <a:gd name="connsiteY6" fmla="*/ 101213 h 104719"/>
                <a:gd name="connsiteX7" fmla="*/ 33070 w 91957"/>
                <a:gd name="connsiteY7" fmla="*/ 98904 h 104719"/>
                <a:gd name="connsiteX8" fmla="*/ 24995 w 91957"/>
                <a:gd name="connsiteY8" fmla="*/ 96925 h 104719"/>
                <a:gd name="connsiteX9" fmla="*/ 26808 w 91957"/>
                <a:gd name="connsiteY9" fmla="*/ 89339 h 104719"/>
                <a:gd name="connsiteX10" fmla="*/ 32906 w 91957"/>
                <a:gd name="connsiteY10" fmla="*/ 64767 h 104719"/>
                <a:gd name="connsiteX11" fmla="*/ 49880 w 91957"/>
                <a:gd name="connsiteY11" fmla="*/ 74497 h 104719"/>
                <a:gd name="connsiteX12" fmla="*/ 92233 w 91957"/>
                <a:gd name="connsiteY12" fmla="*/ 27662 h 104719"/>
                <a:gd name="connsiteX13" fmla="*/ 67513 w 91957"/>
                <a:gd name="connsiteY13" fmla="*/ 122 h 104719"/>
                <a:gd name="connsiteX14" fmla="*/ 44112 w 91957"/>
                <a:gd name="connsiteY14" fmla="*/ 11665 h 104719"/>
                <a:gd name="connsiteX15" fmla="*/ 27138 w 91957"/>
                <a:gd name="connsiteY15" fmla="*/ 122 h 104719"/>
                <a:gd name="connsiteX16" fmla="*/ 14118 w 91957"/>
                <a:gd name="connsiteY16" fmla="*/ 8862 h 104719"/>
                <a:gd name="connsiteX17" fmla="*/ 8186 w 91957"/>
                <a:gd name="connsiteY17" fmla="*/ 25353 h 104719"/>
                <a:gd name="connsiteX18" fmla="*/ 10987 w 91957"/>
                <a:gd name="connsiteY18" fmla="*/ 27497 h 104719"/>
                <a:gd name="connsiteX19" fmla="*/ 14613 w 91957"/>
                <a:gd name="connsiteY19" fmla="*/ 22550 h 104719"/>
                <a:gd name="connsiteX20" fmla="*/ 26643 w 91957"/>
                <a:gd name="connsiteY20" fmla="*/ 4739 h 104719"/>
                <a:gd name="connsiteX21" fmla="*/ 32082 w 91957"/>
                <a:gd name="connsiteY21" fmla="*/ 12820 h 104719"/>
                <a:gd name="connsiteX22" fmla="*/ 31587 w 91957"/>
                <a:gd name="connsiteY22" fmla="*/ 17767 h 104719"/>
                <a:gd name="connsiteX23" fmla="*/ 12800 w 91957"/>
                <a:gd name="connsiteY23" fmla="*/ 92967 h 104719"/>
                <a:gd name="connsiteX24" fmla="*/ 43947 w 91957"/>
                <a:gd name="connsiteY24" fmla="*/ 19911 h 104719"/>
                <a:gd name="connsiteX25" fmla="*/ 67019 w 91957"/>
                <a:gd name="connsiteY25" fmla="*/ 4739 h 104719"/>
                <a:gd name="connsiteX26" fmla="*/ 79049 w 91957"/>
                <a:gd name="connsiteY26" fmla="*/ 20736 h 104719"/>
                <a:gd name="connsiteX27" fmla="*/ 70480 w 91957"/>
                <a:gd name="connsiteY27" fmla="*/ 53883 h 104719"/>
                <a:gd name="connsiteX28" fmla="*/ 49880 w 91957"/>
                <a:gd name="connsiteY28" fmla="*/ 69879 h 104719"/>
                <a:gd name="connsiteX29" fmla="*/ 35213 w 91957"/>
                <a:gd name="connsiteY29" fmla="*/ 55532 h 104719"/>
                <a:gd name="connsiteX30" fmla="*/ 35707 w 91957"/>
                <a:gd name="connsiteY30" fmla="*/ 53058 h 104719"/>
                <a:gd name="connsiteX31" fmla="*/ 43947 w 91957"/>
                <a:gd name="connsiteY31" fmla="*/ 19911 h 10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57" h="104719">
                  <a:moveTo>
                    <a:pt x="12800" y="92967"/>
                  </a:moveTo>
                  <a:cubicBezTo>
                    <a:pt x="11647" y="97585"/>
                    <a:pt x="11317" y="98904"/>
                    <a:pt x="4725" y="98904"/>
                  </a:cubicBezTo>
                  <a:cubicBezTo>
                    <a:pt x="2583" y="98904"/>
                    <a:pt x="275" y="98904"/>
                    <a:pt x="275" y="102367"/>
                  </a:cubicBezTo>
                  <a:cubicBezTo>
                    <a:pt x="275" y="104181"/>
                    <a:pt x="1759" y="104841"/>
                    <a:pt x="2583" y="104841"/>
                  </a:cubicBezTo>
                  <a:cubicBezTo>
                    <a:pt x="6867" y="104841"/>
                    <a:pt x="12306" y="104181"/>
                    <a:pt x="16755" y="104181"/>
                  </a:cubicBezTo>
                  <a:cubicBezTo>
                    <a:pt x="22358" y="104181"/>
                    <a:pt x="28621" y="104841"/>
                    <a:pt x="34059" y="104841"/>
                  </a:cubicBezTo>
                  <a:cubicBezTo>
                    <a:pt x="35542" y="104841"/>
                    <a:pt x="37355" y="104346"/>
                    <a:pt x="37355" y="101213"/>
                  </a:cubicBezTo>
                  <a:cubicBezTo>
                    <a:pt x="37355" y="98904"/>
                    <a:pt x="35048" y="98904"/>
                    <a:pt x="33070" y="98904"/>
                  </a:cubicBezTo>
                  <a:cubicBezTo>
                    <a:pt x="29445" y="98904"/>
                    <a:pt x="24995" y="98904"/>
                    <a:pt x="24995" y="96925"/>
                  </a:cubicBezTo>
                  <a:cubicBezTo>
                    <a:pt x="24995" y="96100"/>
                    <a:pt x="26149" y="91813"/>
                    <a:pt x="26808" y="89339"/>
                  </a:cubicBezTo>
                  <a:cubicBezTo>
                    <a:pt x="28786" y="80599"/>
                    <a:pt x="31093" y="71693"/>
                    <a:pt x="32906" y="64767"/>
                  </a:cubicBezTo>
                  <a:cubicBezTo>
                    <a:pt x="34883" y="68065"/>
                    <a:pt x="39992" y="74497"/>
                    <a:pt x="49880" y="74497"/>
                  </a:cubicBezTo>
                  <a:cubicBezTo>
                    <a:pt x="69985" y="74497"/>
                    <a:pt x="92233" y="52234"/>
                    <a:pt x="92233" y="27662"/>
                  </a:cubicBezTo>
                  <a:cubicBezTo>
                    <a:pt x="92233" y="8367"/>
                    <a:pt x="78884" y="122"/>
                    <a:pt x="67513" y="122"/>
                  </a:cubicBezTo>
                  <a:cubicBezTo>
                    <a:pt x="57296" y="122"/>
                    <a:pt x="48561" y="7048"/>
                    <a:pt x="44112" y="11665"/>
                  </a:cubicBezTo>
                  <a:cubicBezTo>
                    <a:pt x="41310" y="2265"/>
                    <a:pt x="32082" y="122"/>
                    <a:pt x="27138" y="122"/>
                  </a:cubicBezTo>
                  <a:cubicBezTo>
                    <a:pt x="20710" y="122"/>
                    <a:pt x="16755" y="4409"/>
                    <a:pt x="14118" y="8862"/>
                  </a:cubicBezTo>
                  <a:cubicBezTo>
                    <a:pt x="10823" y="14469"/>
                    <a:pt x="8186" y="24364"/>
                    <a:pt x="8186" y="25353"/>
                  </a:cubicBezTo>
                  <a:cubicBezTo>
                    <a:pt x="8186" y="27497"/>
                    <a:pt x="10493" y="27497"/>
                    <a:pt x="10987" y="27497"/>
                  </a:cubicBezTo>
                  <a:cubicBezTo>
                    <a:pt x="13295" y="27497"/>
                    <a:pt x="13459" y="27002"/>
                    <a:pt x="14613" y="22550"/>
                  </a:cubicBezTo>
                  <a:cubicBezTo>
                    <a:pt x="17085" y="12985"/>
                    <a:pt x="20216" y="4739"/>
                    <a:pt x="26643" y="4739"/>
                  </a:cubicBezTo>
                  <a:cubicBezTo>
                    <a:pt x="30928" y="4739"/>
                    <a:pt x="32082" y="8367"/>
                    <a:pt x="32082" y="12820"/>
                  </a:cubicBezTo>
                  <a:cubicBezTo>
                    <a:pt x="32082" y="14634"/>
                    <a:pt x="31752" y="16778"/>
                    <a:pt x="31587" y="17767"/>
                  </a:cubicBezTo>
                  <a:lnTo>
                    <a:pt x="12800" y="92967"/>
                  </a:lnTo>
                  <a:close/>
                  <a:moveTo>
                    <a:pt x="43947" y="19911"/>
                  </a:moveTo>
                  <a:cubicBezTo>
                    <a:pt x="53505" y="7213"/>
                    <a:pt x="61745" y="4739"/>
                    <a:pt x="67019" y="4739"/>
                  </a:cubicBezTo>
                  <a:cubicBezTo>
                    <a:pt x="73446" y="4739"/>
                    <a:pt x="79049" y="9522"/>
                    <a:pt x="79049" y="20736"/>
                  </a:cubicBezTo>
                  <a:cubicBezTo>
                    <a:pt x="79049" y="27497"/>
                    <a:pt x="75424" y="44318"/>
                    <a:pt x="70480" y="53883"/>
                  </a:cubicBezTo>
                  <a:cubicBezTo>
                    <a:pt x="66360" y="61964"/>
                    <a:pt x="58285" y="69879"/>
                    <a:pt x="49880" y="69879"/>
                  </a:cubicBezTo>
                  <a:cubicBezTo>
                    <a:pt x="38179" y="69879"/>
                    <a:pt x="35213" y="57181"/>
                    <a:pt x="35213" y="55532"/>
                  </a:cubicBezTo>
                  <a:cubicBezTo>
                    <a:pt x="35213" y="54872"/>
                    <a:pt x="35542" y="53718"/>
                    <a:pt x="35707" y="53058"/>
                  </a:cubicBezTo>
                  <a:lnTo>
                    <a:pt x="43947" y="1991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93" name="Freeform: Shape 692">
              <a:extLst>
                <a:ext uri="{FF2B5EF4-FFF2-40B4-BE49-F238E27FC236}">
                  <a16:creationId xmlns:a16="http://schemas.microsoft.com/office/drawing/2014/main" id="{267FC13D-4005-9242-9D5A-A8F9BE3EB5FF}"/>
                </a:ext>
              </a:extLst>
            </p:cNvPr>
            <p:cNvSpPr/>
            <p:nvPr>
              <p:custDataLst>
                <p:tags r:id="rId168"/>
              </p:custDataLst>
            </p:nvPr>
          </p:nvSpPr>
          <p:spPr>
            <a:xfrm>
              <a:off x="7101022" y="4763980"/>
              <a:ext cx="64036" cy="82968"/>
            </a:xfrm>
            <a:custGeom>
              <a:avLst/>
              <a:gdLst>
                <a:gd name="connsiteX0" fmla="*/ 29002 w 64036"/>
                <a:gd name="connsiteY0" fmla="*/ 4523 h 82968"/>
                <a:gd name="connsiteX1" fmla="*/ 29472 w 64036"/>
                <a:gd name="connsiteY1" fmla="*/ 2049 h 82968"/>
                <a:gd name="connsiteX2" fmla="*/ 25823 w 64036"/>
                <a:gd name="connsiteY2" fmla="*/ 164 h 82968"/>
                <a:gd name="connsiteX3" fmla="*/ 11345 w 64036"/>
                <a:gd name="connsiteY3" fmla="*/ 1224 h 82968"/>
                <a:gd name="connsiteX4" fmla="*/ 8519 w 64036"/>
                <a:gd name="connsiteY4" fmla="*/ 1931 h 82968"/>
                <a:gd name="connsiteX5" fmla="*/ 7695 w 64036"/>
                <a:gd name="connsiteY5" fmla="*/ 4640 h 82968"/>
                <a:gd name="connsiteX6" fmla="*/ 11227 w 64036"/>
                <a:gd name="connsiteY6" fmla="*/ 6643 h 82968"/>
                <a:gd name="connsiteX7" fmla="*/ 15229 w 64036"/>
                <a:gd name="connsiteY7" fmla="*/ 6878 h 82968"/>
                <a:gd name="connsiteX8" fmla="*/ 17583 w 64036"/>
                <a:gd name="connsiteY8" fmla="*/ 8410 h 82968"/>
                <a:gd name="connsiteX9" fmla="*/ 16995 w 64036"/>
                <a:gd name="connsiteY9" fmla="*/ 11119 h 82968"/>
                <a:gd name="connsiteX10" fmla="*/ 750 w 64036"/>
                <a:gd name="connsiteY10" fmla="*/ 76141 h 82968"/>
                <a:gd name="connsiteX11" fmla="*/ 280 w 64036"/>
                <a:gd name="connsiteY11" fmla="*/ 78851 h 82968"/>
                <a:gd name="connsiteX12" fmla="*/ 4753 w 64036"/>
                <a:gd name="connsiteY12" fmla="*/ 83091 h 82968"/>
                <a:gd name="connsiteX13" fmla="*/ 10874 w 64036"/>
                <a:gd name="connsiteY13" fmla="*/ 77084 h 82968"/>
                <a:gd name="connsiteX14" fmla="*/ 16171 w 64036"/>
                <a:gd name="connsiteY14" fmla="*/ 55410 h 82968"/>
                <a:gd name="connsiteX15" fmla="*/ 33946 w 64036"/>
                <a:gd name="connsiteY15" fmla="*/ 64715 h 82968"/>
                <a:gd name="connsiteX16" fmla="*/ 33592 w 64036"/>
                <a:gd name="connsiteY16" fmla="*/ 67425 h 82968"/>
                <a:gd name="connsiteX17" fmla="*/ 33239 w 64036"/>
                <a:gd name="connsiteY17" fmla="*/ 70487 h 82968"/>
                <a:gd name="connsiteX18" fmla="*/ 47600 w 64036"/>
                <a:gd name="connsiteY18" fmla="*/ 83091 h 82968"/>
                <a:gd name="connsiteX19" fmla="*/ 64316 w 64036"/>
                <a:gd name="connsiteY19" fmla="*/ 64833 h 82968"/>
                <a:gd name="connsiteX20" fmla="*/ 61844 w 64036"/>
                <a:gd name="connsiteY20" fmla="*/ 63184 h 82968"/>
                <a:gd name="connsiteX21" fmla="*/ 59018 w 64036"/>
                <a:gd name="connsiteY21" fmla="*/ 65893 h 82968"/>
                <a:gd name="connsiteX22" fmla="*/ 48071 w 64036"/>
                <a:gd name="connsiteY22" fmla="*/ 79086 h 82968"/>
                <a:gd name="connsiteX23" fmla="*/ 43127 w 64036"/>
                <a:gd name="connsiteY23" fmla="*/ 72136 h 82968"/>
                <a:gd name="connsiteX24" fmla="*/ 43598 w 64036"/>
                <a:gd name="connsiteY24" fmla="*/ 68367 h 82968"/>
                <a:gd name="connsiteX25" fmla="*/ 44187 w 64036"/>
                <a:gd name="connsiteY25" fmla="*/ 64362 h 82968"/>
                <a:gd name="connsiteX26" fmla="*/ 23469 w 64036"/>
                <a:gd name="connsiteY26" fmla="*/ 51640 h 82968"/>
                <a:gd name="connsiteX27" fmla="*/ 33592 w 64036"/>
                <a:gd name="connsiteY27" fmla="*/ 44101 h 82968"/>
                <a:gd name="connsiteX28" fmla="*/ 53486 w 64036"/>
                <a:gd name="connsiteY28" fmla="*/ 33735 h 82968"/>
                <a:gd name="connsiteX29" fmla="*/ 57606 w 64036"/>
                <a:gd name="connsiteY29" fmla="*/ 35149 h 82968"/>
                <a:gd name="connsiteX30" fmla="*/ 56664 w 64036"/>
                <a:gd name="connsiteY30" fmla="*/ 35502 h 82968"/>
                <a:gd name="connsiteX31" fmla="*/ 51249 w 64036"/>
                <a:gd name="connsiteY31" fmla="*/ 42570 h 82968"/>
                <a:gd name="connsiteX32" fmla="*/ 56546 w 64036"/>
                <a:gd name="connsiteY32" fmla="*/ 47400 h 82968"/>
                <a:gd name="connsiteX33" fmla="*/ 63845 w 64036"/>
                <a:gd name="connsiteY33" fmla="*/ 39036 h 82968"/>
                <a:gd name="connsiteX34" fmla="*/ 53721 w 64036"/>
                <a:gd name="connsiteY34" fmla="*/ 29730 h 82968"/>
                <a:gd name="connsiteX35" fmla="*/ 30296 w 64036"/>
                <a:gd name="connsiteY35" fmla="*/ 42099 h 82968"/>
                <a:gd name="connsiteX36" fmla="*/ 17583 w 64036"/>
                <a:gd name="connsiteY36" fmla="*/ 50227 h 82968"/>
                <a:gd name="connsiteX37" fmla="*/ 29002 w 64036"/>
                <a:gd name="connsiteY37" fmla="*/ 4523 h 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6" h="82968">
                  <a:moveTo>
                    <a:pt x="29002" y="4523"/>
                  </a:moveTo>
                  <a:cubicBezTo>
                    <a:pt x="29472" y="2873"/>
                    <a:pt x="29472" y="2638"/>
                    <a:pt x="29472" y="2049"/>
                  </a:cubicBezTo>
                  <a:cubicBezTo>
                    <a:pt x="29472" y="46"/>
                    <a:pt x="27707" y="46"/>
                    <a:pt x="25823" y="164"/>
                  </a:cubicBezTo>
                  <a:lnTo>
                    <a:pt x="11345" y="1224"/>
                  </a:lnTo>
                  <a:cubicBezTo>
                    <a:pt x="9343" y="1342"/>
                    <a:pt x="9108" y="1460"/>
                    <a:pt x="8519" y="1931"/>
                  </a:cubicBezTo>
                  <a:cubicBezTo>
                    <a:pt x="8049" y="2520"/>
                    <a:pt x="7695" y="3934"/>
                    <a:pt x="7695" y="4640"/>
                  </a:cubicBezTo>
                  <a:cubicBezTo>
                    <a:pt x="7695" y="6643"/>
                    <a:pt x="9579" y="6643"/>
                    <a:pt x="11227" y="6643"/>
                  </a:cubicBezTo>
                  <a:cubicBezTo>
                    <a:pt x="11345" y="6643"/>
                    <a:pt x="13463" y="6643"/>
                    <a:pt x="15229" y="6878"/>
                  </a:cubicBezTo>
                  <a:cubicBezTo>
                    <a:pt x="17466" y="7114"/>
                    <a:pt x="17583" y="7467"/>
                    <a:pt x="17583" y="8410"/>
                  </a:cubicBezTo>
                  <a:cubicBezTo>
                    <a:pt x="17583" y="8763"/>
                    <a:pt x="17583" y="8999"/>
                    <a:pt x="16995" y="11119"/>
                  </a:cubicBezTo>
                  <a:lnTo>
                    <a:pt x="750" y="76141"/>
                  </a:lnTo>
                  <a:cubicBezTo>
                    <a:pt x="280" y="77908"/>
                    <a:pt x="280" y="78144"/>
                    <a:pt x="280" y="78851"/>
                  </a:cubicBezTo>
                  <a:cubicBezTo>
                    <a:pt x="280" y="81560"/>
                    <a:pt x="2398" y="83091"/>
                    <a:pt x="4753" y="83091"/>
                  </a:cubicBezTo>
                  <a:cubicBezTo>
                    <a:pt x="9343" y="83091"/>
                    <a:pt x="10403" y="78733"/>
                    <a:pt x="10874" y="77084"/>
                  </a:cubicBezTo>
                  <a:lnTo>
                    <a:pt x="16171" y="55410"/>
                  </a:lnTo>
                  <a:cubicBezTo>
                    <a:pt x="19231" y="55527"/>
                    <a:pt x="33946" y="56352"/>
                    <a:pt x="33946" y="64715"/>
                  </a:cubicBezTo>
                  <a:cubicBezTo>
                    <a:pt x="33946" y="65540"/>
                    <a:pt x="33946" y="66011"/>
                    <a:pt x="33592" y="67425"/>
                  </a:cubicBezTo>
                  <a:cubicBezTo>
                    <a:pt x="33239" y="69074"/>
                    <a:pt x="33239" y="69781"/>
                    <a:pt x="33239" y="70487"/>
                  </a:cubicBezTo>
                  <a:cubicBezTo>
                    <a:pt x="33239" y="78851"/>
                    <a:pt x="40773" y="83091"/>
                    <a:pt x="47600" y="83091"/>
                  </a:cubicBezTo>
                  <a:cubicBezTo>
                    <a:pt x="59607" y="83091"/>
                    <a:pt x="64316" y="66247"/>
                    <a:pt x="64316" y="64833"/>
                  </a:cubicBezTo>
                  <a:cubicBezTo>
                    <a:pt x="64316" y="63184"/>
                    <a:pt x="62314" y="63184"/>
                    <a:pt x="61844" y="63184"/>
                  </a:cubicBezTo>
                  <a:cubicBezTo>
                    <a:pt x="59842" y="63184"/>
                    <a:pt x="59607" y="63773"/>
                    <a:pt x="59018" y="65893"/>
                  </a:cubicBezTo>
                  <a:cubicBezTo>
                    <a:pt x="57841" y="70016"/>
                    <a:pt x="54428" y="79086"/>
                    <a:pt x="48071" y="79086"/>
                  </a:cubicBezTo>
                  <a:cubicBezTo>
                    <a:pt x="43716" y="79086"/>
                    <a:pt x="43127" y="74728"/>
                    <a:pt x="43127" y="72136"/>
                  </a:cubicBezTo>
                  <a:cubicBezTo>
                    <a:pt x="43127" y="72019"/>
                    <a:pt x="43127" y="70370"/>
                    <a:pt x="43598" y="68367"/>
                  </a:cubicBezTo>
                  <a:cubicBezTo>
                    <a:pt x="44069" y="66482"/>
                    <a:pt x="44187" y="65304"/>
                    <a:pt x="44187" y="64362"/>
                  </a:cubicBezTo>
                  <a:cubicBezTo>
                    <a:pt x="44187" y="53996"/>
                    <a:pt x="31238" y="52229"/>
                    <a:pt x="23469" y="51640"/>
                  </a:cubicBezTo>
                  <a:cubicBezTo>
                    <a:pt x="26765" y="49756"/>
                    <a:pt x="31709" y="45750"/>
                    <a:pt x="33592" y="44101"/>
                  </a:cubicBezTo>
                  <a:cubicBezTo>
                    <a:pt x="40302" y="38801"/>
                    <a:pt x="46776" y="33735"/>
                    <a:pt x="53486" y="33735"/>
                  </a:cubicBezTo>
                  <a:cubicBezTo>
                    <a:pt x="56193" y="33735"/>
                    <a:pt x="56900" y="34442"/>
                    <a:pt x="57606" y="35149"/>
                  </a:cubicBezTo>
                  <a:cubicBezTo>
                    <a:pt x="57488" y="35149"/>
                    <a:pt x="56900" y="35502"/>
                    <a:pt x="56664" y="35502"/>
                  </a:cubicBezTo>
                  <a:cubicBezTo>
                    <a:pt x="51249" y="37387"/>
                    <a:pt x="51249" y="42217"/>
                    <a:pt x="51249" y="42570"/>
                  </a:cubicBezTo>
                  <a:cubicBezTo>
                    <a:pt x="51249" y="44573"/>
                    <a:pt x="52662" y="47400"/>
                    <a:pt x="56546" y="47400"/>
                  </a:cubicBezTo>
                  <a:cubicBezTo>
                    <a:pt x="58901" y="47400"/>
                    <a:pt x="63845" y="45515"/>
                    <a:pt x="63845" y="39036"/>
                  </a:cubicBezTo>
                  <a:cubicBezTo>
                    <a:pt x="63845" y="33264"/>
                    <a:pt x="59372" y="29730"/>
                    <a:pt x="53721" y="29730"/>
                  </a:cubicBezTo>
                  <a:cubicBezTo>
                    <a:pt x="45717" y="29730"/>
                    <a:pt x="38889" y="35149"/>
                    <a:pt x="30296" y="42099"/>
                  </a:cubicBezTo>
                  <a:cubicBezTo>
                    <a:pt x="26176" y="45397"/>
                    <a:pt x="22292" y="48342"/>
                    <a:pt x="17583" y="50227"/>
                  </a:cubicBezTo>
                  <a:lnTo>
                    <a:pt x="29002" y="452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94" name="Freeform: Shape 693">
              <a:extLst>
                <a:ext uri="{FF2B5EF4-FFF2-40B4-BE49-F238E27FC236}">
                  <a16:creationId xmlns:a16="http://schemas.microsoft.com/office/drawing/2014/main" id="{5732DC86-E707-D8B8-EE94-9B6F15FF1060}"/>
                </a:ext>
              </a:extLst>
            </p:cNvPr>
            <p:cNvSpPr/>
            <p:nvPr>
              <p:custDataLst>
                <p:tags r:id="rId169"/>
              </p:custDataLst>
            </p:nvPr>
          </p:nvSpPr>
          <p:spPr>
            <a:xfrm>
              <a:off x="7214064" y="4608625"/>
              <a:ext cx="52500" cy="235588"/>
            </a:xfrm>
            <a:custGeom>
              <a:avLst/>
              <a:gdLst>
                <a:gd name="connsiteX0" fmla="*/ 51607 w 52500"/>
                <a:gd name="connsiteY0" fmla="*/ 121919 h 235588"/>
                <a:gd name="connsiteX1" fmla="*/ 52785 w 52500"/>
                <a:gd name="connsiteY1" fmla="*/ 117914 h 235588"/>
                <a:gd name="connsiteX2" fmla="*/ 51607 w 52500"/>
                <a:gd name="connsiteY2" fmla="*/ 113909 h 235588"/>
                <a:gd name="connsiteX3" fmla="*/ 10408 w 52500"/>
                <a:gd name="connsiteY3" fmla="*/ 5539 h 235588"/>
                <a:gd name="connsiteX4" fmla="*/ 4993 w 52500"/>
                <a:gd name="connsiteY4" fmla="*/ 120 h 235588"/>
                <a:gd name="connsiteX5" fmla="*/ 284 w 52500"/>
                <a:gd name="connsiteY5" fmla="*/ 4832 h 235588"/>
                <a:gd name="connsiteX6" fmla="*/ 1462 w 52500"/>
                <a:gd name="connsiteY6" fmla="*/ 8601 h 235588"/>
                <a:gd name="connsiteX7" fmla="*/ 43132 w 52500"/>
                <a:gd name="connsiteY7" fmla="*/ 117914 h 235588"/>
                <a:gd name="connsiteX8" fmla="*/ 1462 w 52500"/>
                <a:gd name="connsiteY8" fmla="*/ 226756 h 235588"/>
                <a:gd name="connsiteX9" fmla="*/ 284 w 52500"/>
                <a:gd name="connsiteY9" fmla="*/ 230997 h 235588"/>
                <a:gd name="connsiteX10" fmla="*/ 4993 w 52500"/>
                <a:gd name="connsiteY10" fmla="*/ 235709 h 235588"/>
                <a:gd name="connsiteX11" fmla="*/ 9937 w 52500"/>
                <a:gd name="connsiteY11" fmla="*/ 230997 h 235588"/>
                <a:gd name="connsiteX12" fmla="*/ 51607 w 52500"/>
                <a:gd name="connsiteY12" fmla="*/ 121919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607" y="121919"/>
                  </a:moveTo>
                  <a:cubicBezTo>
                    <a:pt x="52785" y="119092"/>
                    <a:pt x="52785" y="118621"/>
                    <a:pt x="52785" y="117914"/>
                  </a:cubicBezTo>
                  <a:cubicBezTo>
                    <a:pt x="52785" y="117208"/>
                    <a:pt x="52785" y="116736"/>
                    <a:pt x="51607" y="113909"/>
                  </a:cubicBezTo>
                  <a:lnTo>
                    <a:pt x="10408" y="5539"/>
                  </a:lnTo>
                  <a:cubicBezTo>
                    <a:pt x="8995" y="1534"/>
                    <a:pt x="7583" y="120"/>
                    <a:pt x="4993" y="120"/>
                  </a:cubicBezTo>
                  <a:cubicBezTo>
                    <a:pt x="2403" y="120"/>
                    <a:pt x="284" y="2240"/>
                    <a:pt x="284" y="4832"/>
                  </a:cubicBezTo>
                  <a:cubicBezTo>
                    <a:pt x="284" y="5539"/>
                    <a:pt x="284" y="6010"/>
                    <a:pt x="1462" y="8601"/>
                  </a:cubicBezTo>
                  <a:lnTo>
                    <a:pt x="43132" y="117914"/>
                  </a:lnTo>
                  <a:lnTo>
                    <a:pt x="1462" y="226756"/>
                  </a:lnTo>
                  <a:cubicBezTo>
                    <a:pt x="284" y="229348"/>
                    <a:pt x="284" y="229819"/>
                    <a:pt x="284" y="230997"/>
                  </a:cubicBezTo>
                  <a:cubicBezTo>
                    <a:pt x="284" y="233588"/>
                    <a:pt x="2403" y="235709"/>
                    <a:pt x="4993" y="235709"/>
                  </a:cubicBezTo>
                  <a:cubicBezTo>
                    <a:pt x="8053" y="235709"/>
                    <a:pt x="8995" y="233353"/>
                    <a:pt x="9937" y="230997"/>
                  </a:cubicBezTo>
                  <a:lnTo>
                    <a:pt x="51607" y="12191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95" name="Freeform: Shape 694">
              <a:extLst>
                <a:ext uri="{FF2B5EF4-FFF2-40B4-BE49-F238E27FC236}">
                  <a16:creationId xmlns:a16="http://schemas.microsoft.com/office/drawing/2014/main" id="{2E2C55DC-2ED3-6C34-A54B-425E14341BA8}"/>
                </a:ext>
              </a:extLst>
            </p:cNvPr>
            <p:cNvSpPr/>
            <p:nvPr>
              <p:custDataLst>
                <p:tags r:id="rId170"/>
              </p:custDataLst>
            </p:nvPr>
          </p:nvSpPr>
          <p:spPr>
            <a:xfrm>
              <a:off x="7304701" y="4792103"/>
              <a:ext cx="64271" cy="73220"/>
            </a:xfrm>
            <a:custGeom>
              <a:avLst/>
              <a:gdLst>
                <a:gd name="connsiteX0" fmla="*/ 59616 w 64271"/>
                <a:gd name="connsiteY0" fmla="*/ 7214 h 73220"/>
                <a:gd name="connsiteX1" fmla="*/ 54178 w 64271"/>
                <a:gd name="connsiteY1" fmla="*/ 123 h 73220"/>
                <a:gd name="connsiteX2" fmla="*/ 49069 w 64271"/>
                <a:gd name="connsiteY2" fmla="*/ 3091 h 73220"/>
                <a:gd name="connsiteX3" fmla="*/ 31930 w 64271"/>
                <a:gd name="connsiteY3" fmla="*/ 123 h 73220"/>
                <a:gd name="connsiteX4" fmla="*/ 289 w 64271"/>
                <a:gd name="connsiteY4" fmla="*/ 19748 h 73220"/>
                <a:gd name="connsiteX5" fmla="*/ 32095 w 64271"/>
                <a:gd name="connsiteY5" fmla="*/ 40032 h 73220"/>
                <a:gd name="connsiteX6" fmla="*/ 53684 w 64271"/>
                <a:gd name="connsiteY6" fmla="*/ 51576 h 73220"/>
                <a:gd name="connsiteX7" fmla="*/ 33084 w 64271"/>
                <a:gd name="connsiteY7" fmla="*/ 62460 h 73220"/>
                <a:gd name="connsiteX8" fmla="*/ 12814 w 64271"/>
                <a:gd name="connsiteY8" fmla="*/ 49102 h 73220"/>
                <a:gd name="connsiteX9" fmla="*/ 6551 w 64271"/>
                <a:gd name="connsiteY9" fmla="*/ 44484 h 73220"/>
                <a:gd name="connsiteX10" fmla="*/ 289 w 64271"/>
                <a:gd name="connsiteY10" fmla="*/ 51576 h 73220"/>
                <a:gd name="connsiteX11" fmla="*/ 289 w 64271"/>
                <a:gd name="connsiteY11" fmla="*/ 66253 h 73220"/>
                <a:gd name="connsiteX12" fmla="*/ 5727 w 64271"/>
                <a:gd name="connsiteY12" fmla="*/ 73344 h 73220"/>
                <a:gd name="connsiteX13" fmla="*/ 11990 w 64271"/>
                <a:gd name="connsiteY13" fmla="*/ 67902 h 73220"/>
                <a:gd name="connsiteX14" fmla="*/ 32919 w 64271"/>
                <a:gd name="connsiteY14" fmla="*/ 73344 h 73220"/>
                <a:gd name="connsiteX15" fmla="*/ 64560 w 64271"/>
                <a:gd name="connsiteY15" fmla="*/ 51740 h 73220"/>
                <a:gd name="connsiteX16" fmla="*/ 56979 w 64271"/>
                <a:gd name="connsiteY16" fmla="*/ 37063 h 73220"/>
                <a:gd name="connsiteX17" fmla="*/ 32425 w 64271"/>
                <a:gd name="connsiteY17" fmla="*/ 29148 h 73220"/>
                <a:gd name="connsiteX18" fmla="*/ 11165 w 64271"/>
                <a:gd name="connsiteY18" fmla="*/ 19748 h 73220"/>
                <a:gd name="connsiteX19" fmla="*/ 31601 w 64271"/>
                <a:gd name="connsiteY19" fmla="*/ 11007 h 73220"/>
                <a:gd name="connsiteX20" fmla="*/ 47092 w 64271"/>
                <a:gd name="connsiteY20" fmla="*/ 19253 h 73220"/>
                <a:gd name="connsiteX21" fmla="*/ 53354 w 64271"/>
                <a:gd name="connsiteY21" fmla="*/ 24530 h 73220"/>
                <a:gd name="connsiteX22" fmla="*/ 59616 w 64271"/>
                <a:gd name="connsiteY22" fmla="*/ 17439 h 73220"/>
                <a:gd name="connsiteX23" fmla="*/ 59616 w 64271"/>
                <a:gd name="connsiteY23" fmla="*/ 7214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271" h="73220">
                  <a:moveTo>
                    <a:pt x="59616" y="7214"/>
                  </a:moveTo>
                  <a:cubicBezTo>
                    <a:pt x="59616" y="4741"/>
                    <a:pt x="59616" y="123"/>
                    <a:pt x="54178" y="123"/>
                  </a:cubicBezTo>
                  <a:cubicBezTo>
                    <a:pt x="50388" y="123"/>
                    <a:pt x="49564" y="2102"/>
                    <a:pt x="49069" y="3091"/>
                  </a:cubicBezTo>
                  <a:cubicBezTo>
                    <a:pt x="42312" y="123"/>
                    <a:pt x="35720" y="123"/>
                    <a:pt x="31930" y="123"/>
                  </a:cubicBezTo>
                  <a:cubicBezTo>
                    <a:pt x="3914" y="123"/>
                    <a:pt x="289" y="13976"/>
                    <a:pt x="289" y="19748"/>
                  </a:cubicBezTo>
                  <a:cubicBezTo>
                    <a:pt x="289" y="35084"/>
                    <a:pt x="17593" y="37723"/>
                    <a:pt x="32095" y="40032"/>
                  </a:cubicBezTo>
                  <a:cubicBezTo>
                    <a:pt x="40994" y="41516"/>
                    <a:pt x="53684" y="43495"/>
                    <a:pt x="53684" y="51576"/>
                  </a:cubicBezTo>
                  <a:cubicBezTo>
                    <a:pt x="53684" y="57512"/>
                    <a:pt x="47421" y="62460"/>
                    <a:pt x="33084" y="62460"/>
                  </a:cubicBezTo>
                  <a:cubicBezTo>
                    <a:pt x="22866" y="62460"/>
                    <a:pt x="16274" y="58997"/>
                    <a:pt x="12814" y="49102"/>
                  </a:cubicBezTo>
                  <a:cubicBezTo>
                    <a:pt x="11990" y="46463"/>
                    <a:pt x="11330" y="44484"/>
                    <a:pt x="6551" y="44484"/>
                  </a:cubicBezTo>
                  <a:cubicBezTo>
                    <a:pt x="289" y="44484"/>
                    <a:pt x="289" y="48607"/>
                    <a:pt x="289" y="51576"/>
                  </a:cubicBezTo>
                  <a:lnTo>
                    <a:pt x="289" y="66253"/>
                  </a:lnTo>
                  <a:cubicBezTo>
                    <a:pt x="289" y="68726"/>
                    <a:pt x="289" y="73344"/>
                    <a:pt x="5727" y="73344"/>
                  </a:cubicBezTo>
                  <a:cubicBezTo>
                    <a:pt x="7375" y="73344"/>
                    <a:pt x="10342" y="72849"/>
                    <a:pt x="11990" y="67902"/>
                  </a:cubicBezTo>
                  <a:cubicBezTo>
                    <a:pt x="20394" y="73344"/>
                    <a:pt x="29623" y="73344"/>
                    <a:pt x="32919" y="73344"/>
                  </a:cubicBezTo>
                  <a:cubicBezTo>
                    <a:pt x="60935" y="73344"/>
                    <a:pt x="64560" y="57842"/>
                    <a:pt x="64560" y="51740"/>
                  </a:cubicBezTo>
                  <a:cubicBezTo>
                    <a:pt x="64560" y="47783"/>
                    <a:pt x="63242" y="41846"/>
                    <a:pt x="56979" y="37063"/>
                  </a:cubicBezTo>
                  <a:cubicBezTo>
                    <a:pt x="50388" y="32116"/>
                    <a:pt x="43960" y="31126"/>
                    <a:pt x="32425" y="29148"/>
                  </a:cubicBezTo>
                  <a:cubicBezTo>
                    <a:pt x="21218" y="27333"/>
                    <a:pt x="11165" y="25684"/>
                    <a:pt x="11165" y="19748"/>
                  </a:cubicBezTo>
                  <a:cubicBezTo>
                    <a:pt x="11165" y="16449"/>
                    <a:pt x="15121" y="11007"/>
                    <a:pt x="31601" y="11007"/>
                  </a:cubicBezTo>
                  <a:cubicBezTo>
                    <a:pt x="46432" y="11007"/>
                    <a:pt x="46927" y="16284"/>
                    <a:pt x="47092" y="19253"/>
                  </a:cubicBezTo>
                  <a:cubicBezTo>
                    <a:pt x="47421" y="24530"/>
                    <a:pt x="51541" y="24530"/>
                    <a:pt x="53354" y="24530"/>
                  </a:cubicBezTo>
                  <a:cubicBezTo>
                    <a:pt x="59616" y="24530"/>
                    <a:pt x="59616" y="20572"/>
                    <a:pt x="59616" y="17439"/>
                  </a:cubicBezTo>
                  <a:lnTo>
                    <a:pt x="59616" y="721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96" name="Freeform: Shape 695">
              <a:extLst>
                <a:ext uri="{FF2B5EF4-FFF2-40B4-BE49-F238E27FC236}">
                  <a16:creationId xmlns:a16="http://schemas.microsoft.com/office/drawing/2014/main" id="{34497247-5F8F-2760-D52E-ECED8098A19F}"/>
                </a:ext>
              </a:extLst>
            </p:cNvPr>
            <p:cNvSpPr/>
            <p:nvPr>
              <p:custDataLst>
                <p:tags r:id="rId171"/>
              </p:custDataLst>
            </p:nvPr>
          </p:nvSpPr>
          <p:spPr>
            <a:xfrm>
              <a:off x="7441587" y="4585064"/>
              <a:ext cx="61446" cy="282470"/>
            </a:xfrm>
            <a:custGeom>
              <a:avLst/>
              <a:gdLst>
                <a:gd name="connsiteX0" fmla="*/ 61740 w 61446"/>
                <a:gd name="connsiteY0" fmla="*/ 141465 h 282470"/>
                <a:gd name="connsiteX1" fmla="*/ 25014 w 61446"/>
                <a:gd name="connsiteY1" fmla="*/ 20844 h 282470"/>
                <a:gd name="connsiteX2" fmla="*/ 3119 w 61446"/>
                <a:gd name="connsiteY2" fmla="*/ 112 h 282470"/>
                <a:gd name="connsiteX3" fmla="*/ 294 w 61446"/>
                <a:gd name="connsiteY3" fmla="*/ 2468 h 282470"/>
                <a:gd name="connsiteX4" fmla="*/ 1707 w 61446"/>
                <a:gd name="connsiteY4" fmla="*/ 4824 h 282470"/>
                <a:gd name="connsiteX5" fmla="*/ 37962 w 61446"/>
                <a:gd name="connsiteY5" fmla="*/ 73616 h 282470"/>
                <a:gd name="connsiteX6" fmla="*/ 45496 w 61446"/>
                <a:gd name="connsiteY6" fmla="*/ 141230 h 282470"/>
                <a:gd name="connsiteX7" fmla="*/ 37256 w 61446"/>
                <a:gd name="connsiteY7" fmla="*/ 212142 h 282470"/>
                <a:gd name="connsiteX8" fmla="*/ 2413 w 61446"/>
                <a:gd name="connsiteY8" fmla="*/ 277164 h 282470"/>
                <a:gd name="connsiteX9" fmla="*/ 294 w 61446"/>
                <a:gd name="connsiteY9" fmla="*/ 280227 h 282470"/>
                <a:gd name="connsiteX10" fmla="*/ 3119 w 61446"/>
                <a:gd name="connsiteY10" fmla="*/ 282583 h 282470"/>
                <a:gd name="connsiteX11" fmla="*/ 22424 w 61446"/>
                <a:gd name="connsiteY11" fmla="*/ 264914 h 282470"/>
                <a:gd name="connsiteX12" fmla="*/ 61740 w 61446"/>
                <a:gd name="connsiteY12" fmla="*/ 141465 h 28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46" h="282470">
                  <a:moveTo>
                    <a:pt x="61740" y="141465"/>
                  </a:moveTo>
                  <a:cubicBezTo>
                    <a:pt x="61740" y="108012"/>
                    <a:pt x="55855" y="60658"/>
                    <a:pt x="25014" y="20844"/>
                  </a:cubicBezTo>
                  <a:cubicBezTo>
                    <a:pt x="22660" y="18017"/>
                    <a:pt x="7357" y="112"/>
                    <a:pt x="3119" y="112"/>
                  </a:cubicBezTo>
                  <a:cubicBezTo>
                    <a:pt x="1942" y="112"/>
                    <a:pt x="294" y="583"/>
                    <a:pt x="294" y="2468"/>
                  </a:cubicBezTo>
                  <a:cubicBezTo>
                    <a:pt x="294" y="3410"/>
                    <a:pt x="765" y="4117"/>
                    <a:pt x="1707" y="4824"/>
                  </a:cubicBezTo>
                  <a:cubicBezTo>
                    <a:pt x="13007" y="17074"/>
                    <a:pt x="28310" y="36157"/>
                    <a:pt x="37962" y="73616"/>
                  </a:cubicBezTo>
                  <a:cubicBezTo>
                    <a:pt x="43377" y="95054"/>
                    <a:pt x="45496" y="119320"/>
                    <a:pt x="45496" y="141230"/>
                  </a:cubicBezTo>
                  <a:cubicBezTo>
                    <a:pt x="45496" y="165024"/>
                    <a:pt x="43377" y="189054"/>
                    <a:pt x="37256" y="212142"/>
                  </a:cubicBezTo>
                  <a:cubicBezTo>
                    <a:pt x="28310" y="245124"/>
                    <a:pt x="14420" y="263971"/>
                    <a:pt x="2413" y="277164"/>
                  </a:cubicBezTo>
                  <a:cubicBezTo>
                    <a:pt x="294" y="279284"/>
                    <a:pt x="294" y="279756"/>
                    <a:pt x="294" y="280227"/>
                  </a:cubicBezTo>
                  <a:cubicBezTo>
                    <a:pt x="294" y="282111"/>
                    <a:pt x="1942" y="282583"/>
                    <a:pt x="3119" y="282583"/>
                  </a:cubicBezTo>
                  <a:cubicBezTo>
                    <a:pt x="6651" y="282583"/>
                    <a:pt x="19599" y="268212"/>
                    <a:pt x="22424" y="264914"/>
                  </a:cubicBezTo>
                  <a:cubicBezTo>
                    <a:pt x="46438" y="236407"/>
                    <a:pt x="61740" y="194001"/>
                    <a:pt x="61740" y="14146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97" name="Freeform: Shape 696">
              <a:extLst>
                <a:ext uri="{FF2B5EF4-FFF2-40B4-BE49-F238E27FC236}">
                  <a16:creationId xmlns:a16="http://schemas.microsoft.com/office/drawing/2014/main" id="{CC368577-9386-33B6-ACC0-99AD18AAC607}"/>
                </a:ext>
              </a:extLst>
            </p:cNvPr>
            <p:cNvSpPr/>
            <p:nvPr>
              <p:custDataLst>
                <p:tags r:id="rId172"/>
              </p:custDataLst>
            </p:nvPr>
          </p:nvSpPr>
          <p:spPr>
            <a:xfrm>
              <a:off x="7606386" y="4608625"/>
              <a:ext cx="9417" cy="235588"/>
            </a:xfrm>
            <a:custGeom>
              <a:avLst/>
              <a:gdLst>
                <a:gd name="connsiteX0" fmla="*/ 9717 w 9417"/>
                <a:gd name="connsiteY0" fmla="*/ 8601 h 235588"/>
                <a:gd name="connsiteX1" fmla="*/ 5009 w 9417"/>
                <a:gd name="connsiteY1" fmla="*/ 120 h 235588"/>
                <a:gd name="connsiteX2" fmla="*/ 300 w 9417"/>
                <a:gd name="connsiteY2" fmla="*/ 8601 h 235588"/>
                <a:gd name="connsiteX3" fmla="*/ 300 w 9417"/>
                <a:gd name="connsiteY3" fmla="*/ 227227 h 235588"/>
                <a:gd name="connsiteX4" fmla="*/ 5009 w 9417"/>
                <a:gd name="connsiteY4" fmla="*/ 235709 h 235588"/>
                <a:gd name="connsiteX5" fmla="*/ 9717 w 9417"/>
                <a:gd name="connsiteY5" fmla="*/ 227227 h 235588"/>
                <a:gd name="connsiteX6" fmla="*/ 9717 w 9417"/>
                <a:gd name="connsiteY6" fmla="*/ 8601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717" y="8601"/>
                  </a:moveTo>
                  <a:cubicBezTo>
                    <a:pt x="9717" y="4361"/>
                    <a:pt x="9717" y="120"/>
                    <a:pt x="5009" y="120"/>
                  </a:cubicBezTo>
                  <a:cubicBezTo>
                    <a:pt x="300" y="120"/>
                    <a:pt x="300" y="4361"/>
                    <a:pt x="300" y="8601"/>
                  </a:cubicBezTo>
                  <a:lnTo>
                    <a:pt x="300" y="227227"/>
                  </a:lnTo>
                  <a:cubicBezTo>
                    <a:pt x="300" y="231468"/>
                    <a:pt x="300" y="235709"/>
                    <a:pt x="5009" y="235709"/>
                  </a:cubicBezTo>
                  <a:cubicBezTo>
                    <a:pt x="9717" y="235709"/>
                    <a:pt x="9717" y="231468"/>
                    <a:pt x="9717" y="227227"/>
                  </a:cubicBezTo>
                  <a:lnTo>
                    <a:pt x="9717" y="860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98" name="Freeform: Shape 697">
              <a:extLst>
                <a:ext uri="{FF2B5EF4-FFF2-40B4-BE49-F238E27FC236}">
                  <a16:creationId xmlns:a16="http://schemas.microsoft.com/office/drawing/2014/main" id="{E66888B6-3C43-701C-0413-A5A725EAE5E8}"/>
                </a:ext>
              </a:extLst>
            </p:cNvPr>
            <p:cNvSpPr/>
            <p:nvPr>
              <p:custDataLst>
                <p:tags r:id="rId173"/>
              </p:custDataLst>
            </p:nvPr>
          </p:nvSpPr>
          <p:spPr>
            <a:xfrm>
              <a:off x="7650829" y="4681186"/>
              <a:ext cx="111121" cy="155017"/>
            </a:xfrm>
            <a:custGeom>
              <a:avLst/>
              <a:gdLst>
                <a:gd name="connsiteX0" fmla="*/ 1009 w 111121"/>
                <a:gd name="connsiteY0" fmla="*/ 145007 h 155017"/>
                <a:gd name="connsiteX1" fmla="*/ 303 w 111121"/>
                <a:gd name="connsiteY1" fmla="*/ 148776 h 155017"/>
                <a:gd name="connsiteX2" fmla="*/ 6895 w 111121"/>
                <a:gd name="connsiteY2" fmla="*/ 155137 h 155017"/>
                <a:gd name="connsiteX3" fmla="*/ 15135 w 111121"/>
                <a:gd name="connsiteY3" fmla="*/ 150190 h 155017"/>
                <a:gd name="connsiteX4" fmla="*/ 30202 w 111121"/>
                <a:gd name="connsiteY4" fmla="*/ 91057 h 155017"/>
                <a:gd name="connsiteX5" fmla="*/ 53510 w 111121"/>
                <a:gd name="connsiteY5" fmla="*/ 106842 h 155017"/>
                <a:gd name="connsiteX6" fmla="*/ 111424 w 111121"/>
                <a:gd name="connsiteY6" fmla="*/ 38521 h 155017"/>
                <a:gd name="connsiteX7" fmla="*/ 78700 w 111121"/>
                <a:gd name="connsiteY7" fmla="*/ 120 h 155017"/>
                <a:gd name="connsiteX8" fmla="*/ 24081 w 111121"/>
                <a:gd name="connsiteY8" fmla="*/ 52421 h 155017"/>
                <a:gd name="connsiteX9" fmla="*/ 1009 w 111121"/>
                <a:gd name="connsiteY9" fmla="*/ 145007 h 155017"/>
                <a:gd name="connsiteX10" fmla="*/ 53274 w 111121"/>
                <a:gd name="connsiteY10" fmla="*/ 101659 h 155017"/>
                <a:gd name="connsiteX11" fmla="*/ 33027 w 111121"/>
                <a:gd name="connsiteY11" fmla="*/ 80691 h 155017"/>
                <a:gd name="connsiteX12" fmla="*/ 34911 w 111121"/>
                <a:gd name="connsiteY12" fmla="*/ 71975 h 155017"/>
                <a:gd name="connsiteX13" fmla="*/ 49036 w 111121"/>
                <a:gd name="connsiteY13" fmla="*/ 27684 h 155017"/>
                <a:gd name="connsiteX14" fmla="*/ 78229 w 111121"/>
                <a:gd name="connsiteY14" fmla="*/ 5303 h 155017"/>
                <a:gd name="connsiteX15" fmla="*/ 94474 w 111121"/>
                <a:gd name="connsiteY15" fmla="*/ 28391 h 155017"/>
                <a:gd name="connsiteX16" fmla="*/ 81290 w 111121"/>
                <a:gd name="connsiteY16" fmla="*/ 79278 h 155017"/>
                <a:gd name="connsiteX17" fmla="*/ 53274 w 111121"/>
                <a:gd name="connsiteY17" fmla="*/ 101659 h 15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121" h="155017">
                  <a:moveTo>
                    <a:pt x="1009" y="145007"/>
                  </a:moveTo>
                  <a:cubicBezTo>
                    <a:pt x="303" y="147834"/>
                    <a:pt x="303" y="148305"/>
                    <a:pt x="303" y="148776"/>
                  </a:cubicBezTo>
                  <a:cubicBezTo>
                    <a:pt x="303" y="152310"/>
                    <a:pt x="2893" y="155137"/>
                    <a:pt x="6895" y="155137"/>
                  </a:cubicBezTo>
                  <a:cubicBezTo>
                    <a:pt x="11839" y="155137"/>
                    <a:pt x="14664" y="150897"/>
                    <a:pt x="15135" y="150190"/>
                  </a:cubicBezTo>
                  <a:cubicBezTo>
                    <a:pt x="16312" y="148070"/>
                    <a:pt x="23846" y="116501"/>
                    <a:pt x="30202" y="91057"/>
                  </a:cubicBezTo>
                  <a:cubicBezTo>
                    <a:pt x="34911" y="100481"/>
                    <a:pt x="42444" y="106842"/>
                    <a:pt x="53510" y="106842"/>
                  </a:cubicBezTo>
                  <a:cubicBezTo>
                    <a:pt x="81054" y="106842"/>
                    <a:pt x="111424" y="73624"/>
                    <a:pt x="111424" y="38521"/>
                  </a:cubicBezTo>
                  <a:cubicBezTo>
                    <a:pt x="111424" y="13549"/>
                    <a:pt x="95886" y="120"/>
                    <a:pt x="78700" y="120"/>
                  </a:cubicBezTo>
                  <a:cubicBezTo>
                    <a:pt x="55864" y="120"/>
                    <a:pt x="31144" y="23679"/>
                    <a:pt x="24081" y="52421"/>
                  </a:cubicBezTo>
                  <a:lnTo>
                    <a:pt x="1009" y="145007"/>
                  </a:lnTo>
                  <a:close/>
                  <a:moveTo>
                    <a:pt x="53274" y="101659"/>
                  </a:moveTo>
                  <a:cubicBezTo>
                    <a:pt x="36794" y="101659"/>
                    <a:pt x="33027" y="82812"/>
                    <a:pt x="33027" y="80691"/>
                  </a:cubicBezTo>
                  <a:cubicBezTo>
                    <a:pt x="33027" y="79749"/>
                    <a:pt x="34205" y="75037"/>
                    <a:pt x="34911" y="71975"/>
                  </a:cubicBezTo>
                  <a:cubicBezTo>
                    <a:pt x="41503" y="45589"/>
                    <a:pt x="43857" y="37107"/>
                    <a:pt x="49036" y="27684"/>
                  </a:cubicBezTo>
                  <a:cubicBezTo>
                    <a:pt x="59160" y="10486"/>
                    <a:pt x="70931" y="5303"/>
                    <a:pt x="78229" y="5303"/>
                  </a:cubicBezTo>
                  <a:cubicBezTo>
                    <a:pt x="86940" y="5303"/>
                    <a:pt x="94474" y="12135"/>
                    <a:pt x="94474" y="28391"/>
                  </a:cubicBezTo>
                  <a:cubicBezTo>
                    <a:pt x="94474" y="41348"/>
                    <a:pt x="87646" y="67734"/>
                    <a:pt x="81290" y="79278"/>
                  </a:cubicBezTo>
                  <a:cubicBezTo>
                    <a:pt x="73521" y="94120"/>
                    <a:pt x="62220" y="101659"/>
                    <a:pt x="53274" y="10165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99" name="Freeform: Shape 698">
              <a:extLst>
                <a:ext uri="{FF2B5EF4-FFF2-40B4-BE49-F238E27FC236}">
                  <a16:creationId xmlns:a16="http://schemas.microsoft.com/office/drawing/2014/main" id="{875DB296-B093-679E-A39E-9FCFBE0C4C97}"/>
                </a:ext>
              </a:extLst>
            </p:cNvPr>
            <p:cNvSpPr/>
            <p:nvPr>
              <p:custDataLst>
                <p:tags r:id="rId174"/>
              </p:custDataLst>
            </p:nvPr>
          </p:nvSpPr>
          <p:spPr>
            <a:xfrm>
              <a:off x="7778434" y="4608625"/>
              <a:ext cx="52500" cy="235588"/>
            </a:xfrm>
            <a:custGeom>
              <a:avLst/>
              <a:gdLst>
                <a:gd name="connsiteX0" fmla="*/ 51631 w 52500"/>
                <a:gd name="connsiteY0" fmla="*/ 121919 h 235588"/>
                <a:gd name="connsiteX1" fmla="*/ 52808 w 52500"/>
                <a:gd name="connsiteY1" fmla="*/ 117914 h 235588"/>
                <a:gd name="connsiteX2" fmla="*/ 51631 w 52500"/>
                <a:gd name="connsiteY2" fmla="*/ 113909 h 235588"/>
                <a:gd name="connsiteX3" fmla="*/ 10432 w 52500"/>
                <a:gd name="connsiteY3" fmla="*/ 5539 h 235588"/>
                <a:gd name="connsiteX4" fmla="*/ 5017 w 52500"/>
                <a:gd name="connsiteY4" fmla="*/ 120 h 235588"/>
                <a:gd name="connsiteX5" fmla="*/ 308 w 52500"/>
                <a:gd name="connsiteY5" fmla="*/ 4832 h 235588"/>
                <a:gd name="connsiteX6" fmla="*/ 1485 w 52500"/>
                <a:gd name="connsiteY6" fmla="*/ 8601 h 235588"/>
                <a:gd name="connsiteX7" fmla="*/ 43156 w 52500"/>
                <a:gd name="connsiteY7" fmla="*/ 117914 h 235588"/>
                <a:gd name="connsiteX8" fmla="*/ 1485 w 52500"/>
                <a:gd name="connsiteY8" fmla="*/ 226756 h 235588"/>
                <a:gd name="connsiteX9" fmla="*/ 308 w 52500"/>
                <a:gd name="connsiteY9" fmla="*/ 230997 h 235588"/>
                <a:gd name="connsiteX10" fmla="*/ 5017 w 52500"/>
                <a:gd name="connsiteY10" fmla="*/ 235709 h 235588"/>
                <a:gd name="connsiteX11" fmla="*/ 9961 w 52500"/>
                <a:gd name="connsiteY11" fmla="*/ 230997 h 235588"/>
                <a:gd name="connsiteX12" fmla="*/ 51631 w 52500"/>
                <a:gd name="connsiteY12" fmla="*/ 121919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631" y="121919"/>
                  </a:moveTo>
                  <a:cubicBezTo>
                    <a:pt x="52808" y="119092"/>
                    <a:pt x="52808" y="118621"/>
                    <a:pt x="52808" y="117914"/>
                  </a:cubicBezTo>
                  <a:cubicBezTo>
                    <a:pt x="52808" y="117208"/>
                    <a:pt x="52808" y="116736"/>
                    <a:pt x="51631" y="113909"/>
                  </a:cubicBezTo>
                  <a:lnTo>
                    <a:pt x="10432" y="5539"/>
                  </a:lnTo>
                  <a:cubicBezTo>
                    <a:pt x="9019" y="1534"/>
                    <a:pt x="7606" y="120"/>
                    <a:pt x="5017" y="120"/>
                  </a:cubicBezTo>
                  <a:cubicBezTo>
                    <a:pt x="2427" y="120"/>
                    <a:pt x="308" y="2240"/>
                    <a:pt x="308" y="4832"/>
                  </a:cubicBezTo>
                  <a:cubicBezTo>
                    <a:pt x="308" y="5539"/>
                    <a:pt x="308" y="6010"/>
                    <a:pt x="1485" y="8601"/>
                  </a:cubicBezTo>
                  <a:lnTo>
                    <a:pt x="43156" y="117914"/>
                  </a:lnTo>
                  <a:lnTo>
                    <a:pt x="1485" y="226756"/>
                  </a:lnTo>
                  <a:cubicBezTo>
                    <a:pt x="308" y="229348"/>
                    <a:pt x="308" y="229819"/>
                    <a:pt x="308" y="230997"/>
                  </a:cubicBezTo>
                  <a:cubicBezTo>
                    <a:pt x="308" y="233588"/>
                    <a:pt x="2427" y="235709"/>
                    <a:pt x="5017" y="235709"/>
                  </a:cubicBezTo>
                  <a:cubicBezTo>
                    <a:pt x="8077" y="235709"/>
                    <a:pt x="9019" y="233353"/>
                    <a:pt x="9961" y="230997"/>
                  </a:cubicBezTo>
                  <a:lnTo>
                    <a:pt x="51631" y="12191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00" name="Freeform: Shape 699">
              <a:extLst>
                <a:ext uri="{FF2B5EF4-FFF2-40B4-BE49-F238E27FC236}">
                  <a16:creationId xmlns:a16="http://schemas.microsoft.com/office/drawing/2014/main" id="{E1A828F9-4050-DA0F-E6A8-11BCE94E4F88}"/>
                </a:ext>
              </a:extLst>
            </p:cNvPr>
            <p:cNvSpPr/>
            <p:nvPr>
              <p:custDataLst>
                <p:tags r:id="rId175"/>
              </p:custDataLst>
            </p:nvPr>
          </p:nvSpPr>
          <p:spPr>
            <a:xfrm>
              <a:off x="7861160" y="4784915"/>
              <a:ext cx="79103" cy="71901"/>
            </a:xfrm>
            <a:custGeom>
              <a:avLst/>
              <a:gdLst>
                <a:gd name="connsiteX0" fmla="*/ 67880 w 79103"/>
                <a:gd name="connsiteY0" fmla="*/ 11007 h 71901"/>
                <a:gd name="connsiteX1" fmla="*/ 72330 w 79103"/>
                <a:gd name="connsiteY1" fmla="*/ 11007 h 71901"/>
                <a:gd name="connsiteX2" fmla="*/ 79416 w 79103"/>
                <a:gd name="connsiteY2" fmla="*/ 5565 h 71901"/>
                <a:gd name="connsiteX3" fmla="*/ 72330 w 79103"/>
                <a:gd name="connsiteY3" fmla="*/ 123 h 71901"/>
                <a:gd name="connsiteX4" fmla="*/ 53213 w 79103"/>
                <a:gd name="connsiteY4" fmla="*/ 123 h 71901"/>
                <a:gd name="connsiteX5" fmla="*/ 46127 w 79103"/>
                <a:gd name="connsiteY5" fmla="*/ 5565 h 71901"/>
                <a:gd name="connsiteX6" fmla="*/ 53213 w 79103"/>
                <a:gd name="connsiteY6" fmla="*/ 11007 h 71901"/>
                <a:gd name="connsiteX7" fmla="*/ 57003 w 79103"/>
                <a:gd name="connsiteY7" fmla="*/ 11007 h 71901"/>
                <a:gd name="connsiteX8" fmla="*/ 39864 w 79103"/>
                <a:gd name="connsiteY8" fmla="*/ 61800 h 71901"/>
                <a:gd name="connsiteX9" fmla="*/ 22725 w 79103"/>
                <a:gd name="connsiteY9" fmla="*/ 11007 h 71901"/>
                <a:gd name="connsiteX10" fmla="*/ 26516 w 79103"/>
                <a:gd name="connsiteY10" fmla="*/ 11007 h 71901"/>
                <a:gd name="connsiteX11" fmla="*/ 33602 w 79103"/>
                <a:gd name="connsiteY11" fmla="*/ 5565 h 71901"/>
                <a:gd name="connsiteX12" fmla="*/ 26516 w 79103"/>
                <a:gd name="connsiteY12" fmla="*/ 123 h 71901"/>
                <a:gd name="connsiteX13" fmla="*/ 7399 w 79103"/>
                <a:gd name="connsiteY13" fmla="*/ 123 h 71901"/>
                <a:gd name="connsiteX14" fmla="*/ 313 w 79103"/>
                <a:gd name="connsiteY14" fmla="*/ 5565 h 71901"/>
                <a:gd name="connsiteX15" fmla="*/ 7399 w 79103"/>
                <a:gd name="connsiteY15" fmla="*/ 11007 h 71901"/>
                <a:gd name="connsiteX16" fmla="*/ 11849 w 79103"/>
                <a:gd name="connsiteY16" fmla="*/ 11007 h 71901"/>
                <a:gd name="connsiteX17" fmla="*/ 30306 w 79103"/>
                <a:gd name="connsiteY17" fmla="*/ 65758 h 71901"/>
                <a:gd name="connsiteX18" fmla="*/ 39864 w 79103"/>
                <a:gd name="connsiteY18" fmla="*/ 72024 h 71901"/>
                <a:gd name="connsiteX19" fmla="*/ 49423 w 79103"/>
                <a:gd name="connsiteY19" fmla="*/ 65758 h 71901"/>
                <a:gd name="connsiteX20" fmla="*/ 67880 w 79103"/>
                <a:gd name="connsiteY20" fmla="*/ 11007 h 7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03" h="71901">
                  <a:moveTo>
                    <a:pt x="67880" y="11007"/>
                  </a:moveTo>
                  <a:lnTo>
                    <a:pt x="72330" y="11007"/>
                  </a:lnTo>
                  <a:cubicBezTo>
                    <a:pt x="74802" y="11007"/>
                    <a:pt x="79416" y="11007"/>
                    <a:pt x="79416" y="5565"/>
                  </a:cubicBezTo>
                  <a:cubicBezTo>
                    <a:pt x="79416" y="123"/>
                    <a:pt x="74802" y="123"/>
                    <a:pt x="72330" y="123"/>
                  </a:cubicBezTo>
                  <a:lnTo>
                    <a:pt x="53213" y="123"/>
                  </a:lnTo>
                  <a:cubicBezTo>
                    <a:pt x="50576" y="123"/>
                    <a:pt x="46127" y="123"/>
                    <a:pt x="46127" y="5565"/>
                  </a:cubicBezTo>
                  <a:cubicBezTo>
                    <a:pt x="46127" y="11007"/>
                    <a:pt x="50576" y="11007"/>
                    <a:pt x="53213" y="11007"/>
                  </a:cubicBezTo>
                  <a:lnTo>
                    <a:pt x="57003" y="11007"/>
                  </a:lnTo>
                  <a:lnTo>
                    <a:pt x="39864" y="61800"/>
                  </a:lnTo>
                  <a:lnTo>
                    <a:pt x="22725" y="11007"/>
                  </a:lnTo>
                  <a:lnTo>
                    <a:pt x="26516" y="11007"/>
                  </a:lnTo>
                  <a:cubicBezTo>
                    <a:pt x="29152" y="11007"/>
                    <a:pt x="33602" y="11007"/>
                    <a:pt x="33602" y="5565"/>
                  </a:cubicBezTo>
                  <a:cubicBezTo>
                    <a:pt x="33602" y="123"/>
                    <a:pt x="29152" y="123"/>
                    <a:pt x="26516" y="123"/>
                  </a:cubicBezTo>
                  <a:lnTo>
                    <a:pt x="7399" y="123"/>
                  </a:lnTo>
                  <a:cubicBezTo>
                    <a:pt x="4927" y="123"/>
                    <a:pt x="313" y="123"/>
                    <a:pt x="313" y="5565"/>
                  </a:cubicBezTo>
                  <a:cubicBezTo>
                    <a:pt x="313" y="11007"/>
                    <a:pt x="4927" y="11007"/>
                    <a:pt x="7399" y="11007"/>
                  </a:cubicBezTo>
                  <a:lnTo>
                    <a:pt x="11849" y="11007"/>
                  </a:lnTo>
                  <a:lnTo>
                    <a:pt x="30306" y="65758"/>
                  </a:lnTo>
                  <a:cubicBezTo>
                    <a:pt x="32448" y="72024"/>
                    <a:pt x="36404" y="72024"/>
                    <a:pt x="39864" y="72024"/>
                  </a:cubicBezTo>
                  <a:cubicBezTo>
                    <a:pt x="43325" y="72024"/>
                    <a:pt x="47280" y="72024"/>
                    <a:pt x="49423" y="65758"/>
                  </a:cubicBezTo>
                  <a:lnTo>
                    <a:pt x="67880" y="1100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01" name="Freeform: Shape 700">
              <a:extLst>
                <a:ext uri="{FF2B5EF4-FFF2-40B4-BE49-F238E27FC236}">
                  <a16:creationId xmlns:a16="http://schemas.microsoft.com/office/drawing/2014/main" id="{1599B6F0-0A13-6095-62FF-9EF5E681D82F}"/>
                </a:ext>
              </a:extLst>
            </p:cNvPr>
            <p:cNvSpPr/>
            <p:nvPr>
              <p:custDataLst>
                <p:tags r:id="rId176"/>
              </p:custDataLst>
            </p:nvPr>
          </p:nvSpPr>
          <p:spPr>
            <a:xfrm>
              <a:off x="1953640" y="5117305"/>
              <a:ext cx="156558" cy="55127"/>
            </a:xfrm>
            <a:custGeom>
              <a:avLst/>
              <a:gdLst>
                <a:gd name="connsiteX0" fmla="*/ 148616 w 156558"/>
                <a:gd name="connsiteY0" fmla="*/ 9561 h 55127"/>
                <a:gd name="connsiteX1" fmla="*/ 156620 w 156558"/>
                <a:gd name="connsiteY1" fmla="*/ 4850 h 55127"/>
                <a:gd name="connsiteX2" fmla="*/ 148851 w 156558"/>
                <a:gd name="connsiteY2" fmla="*/ 138 h 55127"/>
                <a:gd name="connsiteX3" fmla="*/ 7831 w 156558"/>
                <a:gd name="connsiteY3" fmla="*/ 138 h 55127"/>
                <a:gd name="connsiteX4" fmla="*/ 62 w 156558"/>
                <a:gd name="connsiteY4" fmla="*/ 4850 h 55127"/>
                <a:gd name="connsiteX5" fmla="*/ 8066 w 156558"/>
                <a:gd name="connsiteY5" fmla="*/ 9561 h 55127"/>
                <a:gd name="connsiteX6" fmla="*/ 148616 w 156558"/>
                <a:gd name="connsiteY6" fmla="*/ 9561 h 55127"/>
                <a:gd name="connsiteX7" fmla="*/ 148851 w 156558"/>
                <a:gd name="connsiteY7" fmla="*/ 55265 h 55127"/>
                <a:gd name="connsiteX8" fmla="*/ 156620 w 156558"/>
                <a:gd name="connsiteY8" fmla="*/ 50554 h 55127"/>
                <a:gd name="connsiteX9" fmla="*/ 148616 w 156558"/>
                <a:gd name="connsiteY9" fmla="*/ 45842 h 55127"/>
                <a:gd name="connsiteX10" fmla="*/ 8066 w 156558"/>
                <a:gd name="connsiteY10" fmla="*/ 45842 h 55127"/>
                <a:gd name="connsiteX11" fmla="*/ 62 w 156558"/>
                <a:gd name="connsiteY11" fmla="*/ 50554 h 55127"/>
                <a:gd name="connsiteX12" fmla="*/ 7831 w 156558"/>
                <a:gd name="connsiteY12" fmla="*/ 55265 h 55127"/>
                <a:gd name="connsiteX13" fmla="*/ 148851 w 156558"/>
                <a:gd name="connsiteY13" fmla="*/ 55265 h 5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6558" h="55127">
                  <a:moveTo>
                    <a:pt x="148616" y="9561"/>
                  </a:moveTo>
                  <a:cubicBezTo>
                    <a:pt x="152147" y="9561"/>
                    <a:pt x="156620" y="9561"/>
                    <a:pt x="156620" y="4850"/>
                  </a:cubicBezTo>
                  <a:cubicBezTo>
                    <a:pt x="156620" y="138"/>
                    <a:pt x="152147" y="138"/>
                    <a:pt x="148851" y="138"/>
                  </a:cubicBezTo>
                  <a:lnTo>
                    <a:pt x="7831" y="138"/>
                  </a:lnTo>
                  <a:cubicBezTo>
                    <a:pt x="4535" y="138"/>
                    <a:pt x="62" y="138"/>
                    <a:pt x="62" y="4850"/>
                  </a:cubicBezTo>
                  <a:cubicBezTo>
                    <a:pt x="62" y="9561"/>
                    <a:pt x="4535" y="9561"/>
                    <a:pt x="8066" y="9561"/>
                  </a:cubicBezTo>
                  <a:lnTo>
                    <a:pt x="148616" y="9561"/>
                  </a:lnTo>
                  <a:close/>
                  <a:moveTo>
                    <a:pt x="148851" y="55265"/>
                  </a:moveTo>
                  <a:cubicBezTo>
                    <a:pt x="152147" y="55265"/>
                    <a:pt x="156620" y="55265"/>
                    <a:pt x="156620" y="50554"/>
                  </a:cubicBezTo>
                  <a:cubicBezTo>
                    <a:pt x="156620" y="45842"/>
                    <a:pt x="152147" y="45842"/>
                    <a:pt x="148616" y="45842"/>
                  </a:cubicBezTo>
                  <a:lnTo>
                    <a:pt x="8066" y="45842"/>
                  </a:lnTo>
                  <a:cubicBezTo>
                    <a:pt x="4535" y="45842"/>
                    <a:pt x="62" y="45842"/>
                    <a:pt x="62" y="50554"/>
                  </a:cubicBezTo>
                  <a:cubicBezTo>
                    <a:pt x="62" y="55265"/>
                    <a:pt x="4535" y="55265"/>
                    <a:pt x="7831" y="55265"/>
                  </a:cubicBezTo>
                  <a:lnTo>
                    <a:pt x="148851" y="5526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02" name="Freeform: Shape 701">
              <a:extLst>
                <a:ext uri="{FF2B5EF4-FFF2-40B4-BE49-F238E27FC236}">
                  <a16:creationId xmlns:a16="http://schemas.microsoft.com/office/drawing/2014/main" id="{7BA8BF5C-0F82-6234-18F5-C91FC4B70ADA}"/>
                </a:ext>
              </a:extLst>
            </p:cNvPr>
            <p:cNvSpPr/>
            <p:nvPr>
              <p:custDataLst>
                <p:tags r:id="rId177"/>
              </p:custDataLst>
            </p:nvPr>
          </p:nvSpPr>
          <p:spPr>
            <a:xfrm>
              <a:off x="2262258" y="4986606"/>
              <a:ext cx="68979" cy="23558"/>
            </a:xfrm>
            <a:custGeom>
              <a:avLst/>
              <a:gdLst>
                <a:gd name="connsiteX0" fmla="*/ 23617 w 68979"/>
                <a:gd name="connsiteY0" fmla="*/ 11915 h 23558"/>
                <a:gd name="connsiteX1" fmla="*/ 11846 w 68979"/>
                <a:gd name="connsiteY1" fmla="*/ 135 h 23558"/>
                <a:gd name="connsiteX2" fmla="*/ 74 w 68979"/>
                <a:gd name="connsiteY2" fmla="*/ 11915 h 23558"/>
                <a:gd name="connsiteX3" fmla="*/ 11846 w 68979"/>
                <a:gd name="connsiteY3" fmla="*/ 23694 h 23558"/>
                <a:gd name="connsiteX4" fmla="*/ 23617 w 68979"/>
                <a:gd name="connsiteY4" fmla="*/ 11915 h 23558"/>
                <a:gd name="connsiteX5" fmla="*/ 69054 w 68979"/>
                <a:gd name="connsiteY5" fmla="*/ 11915 h 23558"/>
                <a:gd name="connsiteX6" fmla="*/ 57283 w 68979"/>
                <a:gd name="connsiteY6" fmla="*/ 135 h 23558"/>
                <a:gd name="connsiteX7" fmla="*/ 45512 w 68979"/>
                <a:gd name="connsiteY7" fmla="*/ 11915 h 23558"/>
                <a:gd name="connsiteX8" fmla="*/ 57283 w 68979"/>
                <a:gd name="connsiteY8" fmla="*/ 23694 h 23558"/>
                <a:gd name="connsiteX9" fmla="*/ 69054 w 68979"/>
                <a:gd name="connsiteY9" fmla="*/ 11915 h 2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979" h="23558">
                  <a:moveTo>
                    <a:pt x="23617" y="11915"/>
                  </a:moveTo>
                  <a:cubicBezTo>
                    <a:pt x="23617" y="6261"/>
                    <a:pt x="18908" y="135"/>
                    <a:pt x="11846" y="135"/>
                  </a:cubicBezTo>
                  <a:cubicBezTo>
                    <a:pt x="5254" y="135"/>
                    <a:pt x="74" y="5318"/>
                    <a:pt x="74" y="11915"/>
                  </a:cubicBezTo>
                  <a:cubicBezTo>
                    <a:pt x="74" y="18511"/>
                    <a:pt x="5254" y="23694"/>
                    <a:pt x="11846" y="23694"/>
                  </a:cubicBezTo>
                  <a:cubicBezTo>
                    <a:pt x="18908" y="23694"/>
                    <a:pt x="23617" y="17569"/>
                    <a:pt x="23617" y="11915"/>
                  </a:cubicBezTo>
                  <a:close/>
                  <a:moveTo>
                    <a:pt x="69054" y="11915"/>
                  </a:moveTo>
                  <a:cubicBezTo>
                    <a:pt x="69054" y="5318"/>
                    <a:pt x="63875" y="135"/>
                    <a:pt x="57283" y="135"/>
                  </a:cubicBezTo>
                  <a:cubicBezTo>
                    <a:pt x="50220" y="135"/>
                    <a:pt x="45512" y="6261"/>
                    <a:pt x="45512" y="11915"/>
                  </a:cubicBezTo>
                  <a:cubicBezTo>
                    <a:pt x="45512" y="17569"/>
                    <a:pt x="50220" y="23694"/>
                    <a:pt x="57283" y="23694"/>
                  </a:cubicBezTo>
                  <a:cubicBezTo>
                    <a:pt x="63875" y="23694"/>
                    <a:pt x="69054" y="18511"/>
                    <a:pt x="69054" y="1191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03" name="Freeform: Shape 702">
              <a:extLst>
                <a:ext uri="{FF2B5EF4-FFF2-40B4-BE49-F238E27FC236}">
                  <a16:creationId xmlns:a16="http://schemas.microsoft.com/office/drawing/2014/main" id="{3EAABDF1-4B4C-60C6-045A-B1E638DCFFE2}"/>
                </a:ext>
              </a:extLst>
            </p:cNvPr>
            <p:cNvSpPr/>
            <p:nvPr>
              <p:custDataLst>
                <p:tags r:id="rId178"/>
              </p:custDataLst>
            </p:nvPr>
          </p:nvSpPr>
          <p:spPr>
            <a:xfrm>
              <a:off x="2215225" y="5042859"/>
              <a:ext cx="167859" cy="166089"/>
            </a:xfrm>
            <a:custGeom>
              <a:avLst/>
              <a:gdLst>
                <a:gd name="connsiteX0" fmla="*/ 134737 w 167859"/>
                <a:gd name="connsiteY0" fmla="*/ 26995 h 166089"/>
                <a:gd name="connsiteX1" fmla="*/ 164871 w 167859"/>
                <a:gd name="connsiteY1" fmla="*/ 7441 h 166089"/>
                <a:gd name="connsiteX2" fmla="*/ 167932 w 167859"/>
                <a:gd name="connsiteY2" fmla="*/ 2965 h 166089"/>
                <a:gd name="connsiteX3" fmla="*/ 164871 w 167859"/>
                <a:gd name="connsiteY3" fmla="*/ 138 h 166089"/>
                <a:gd name="connsiteX4" fmla="*/ 145566 w 167859"/>
                <a:gd name="connsiteY4" fmla="*/ 845 h 166089"/>
                <a:gd name="connsiteX5" fmla="*/ 122259 w 167859"/>
                <a:gd name="connsiteY5" fmla="*/ 138 h 166089"/>
                <a:gd name="connsiteX6" fmla="*/ 117786 w 167859"/>
                <a:gd name="connsiteY6" fmla="*/ 4614 h 166089"/>
                <a:gd name="connsiteX7" fmla="*/ 121553 w 167859"/>
                <a:gd name="connsiteY7" fmla="*/ 7441 h 166089"/>
                <a:gd name="connsiteX8" fmla="*/ 132383 w 167859"/>
                <a:gd name="connsiteY8" fmla="*/ 15215 h 166089"/>
                <a:gd name="connsiteX9" fmla="*/ 128851 w 167859"/>
                <a:gd name="connsiteY9" fmla="*/ 24168 h 166089"/>
                <a:gd name="connsiteX10" fmla="*/ 56575 w 167859"/>
                <a:gd name="connsiteY10" fmla="*/ 139135 h 166089"/>
                <a:gd name="connsiteX11" fmla="*/ 40566 w 167859"/>
                <a:gd name="connsiteY11" fmla="*/ 14509 h 166089"/>
                <a:gd name="connsiteX12" fmla="*/ 56811 w 167859"/>
                <a:gd name="connsiteY12" fmla="*/ 7441 h 166089"/>
                <a:gd name="connsiteX13" fmla="*/ 62696 w 167859"/>
                <a:gd name="connsiteY13" fmla="*/ 2729 h 166089"/>
                <a:gd name="connsiteX14" fmla="*/ 59400 w 167859"/>
                <a:gd name="connsiteY14" fmla="*/ 138 h 166089"/>
                <a:gd name="connsiteX15" fmla="*/ 30207 w 167859"/>
                <a:gd name="connsiteY15" fmla="*/ 845 h 166089"/>
                <a:gd name="connsiteX16" fmla="*/ 17259 w 167859"/>
                <a:gd name="connsiteY16" fmla="*/ 609 h 166089"/>
                <a:gd name="connsiteX17" fmla="*/ 4546 w 167859"/>
                <a:gd name="connsiteY17" fmla="*/ 138 h 166089"/>
                <a:gd name="connsiteX18" fmla="*/ 73 w 167859"/>
                <a:gd name="connsiteY18" fmla="*/ 4614 h 166089"/>
                <a:gd name="connsiteX19" fmla="*/ 5959 w 167859"/>
                <a:gd name="connsiteY19" fmla="*/ 7441 h 166089"/>
                <a:gd name="connsiteX20" fmla="*/ 20084 w 167859"/>
                <a:gd name="connsiteY20" fmla="*/ 15451 h 166089"/>
                <a:gd name="connsiteX21" fmla="*/ 38683 w 167859"/>
                <a:gd name="connsiteY21" fmla="*/ 160809 h 166089"/>
                <a:gd name="connsiteX22" fmla="*/ 43391 w 167859"/>
                <a:gd name="connsiteY22" fmla="*/ 166228 h 166089"/>
                <a:gd name="connsiteX23" fmla="*/ 49983 w 167859"/>
                <a:gd name="connsiteY23" fmla="*/ 161987 h 166089"/>
                <a:gd name="connsiteX24" fmla="*/ 134737 w 167859"/>
                <a:gd name="connsiteY24" fmla="*/ 26995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859" h="166089">
                  <a:moveTo>
                    <a:pt x="134737" y="26995"/>
                  </a:moveTo>
                  <a:cubicBezTo>
                    <a:pt x="146273" y="8619"/>
                    <a:pt x="156161" y="7912"/>
                    <a:pt x="164871" y="7441"/>
                  </a:cubicBezTo>
                  <a:cubicBezTo>
                    <a:pt x="167697" y="7205"/>
                    <a:pt x="167932" y="3200"/>
                    <a:pt x="167932" y="2965"/>
                  </a:cubicBezTo>
                  <a:cubicBezTo>
                    <a:pt x="167932" y="1080"/>
                    <a:pt x="166755" y="138"/>
                    <a:pt x="164871" y="138"/>
                  </a:cubicBezTo>
                  <a:cubicBezTo>
                    <a:pt x="158750" y="138"/>
                    <a:pt x="151923" y="845"/>
                    <a:pt x="145566" y="845"/>
                  </a:cubicBezTo>
                  <a:cubicBezTo>
                    <a:pt x="137797" y="845"/>
                    <a:pt x="129793" y="138"/>
                    <a:pt x="122259" y="138"/>
                  </a:cubicBezTo>
                  <a:cubicBezTo>
                    <a:pt x="120847" y="138"/>
                    <a:pt x="117786" y="138"/>
                    <a:pt x="117786" y="4614"/>
                  </a:cubicBezTo>
                  <a:cubicBezTo>
                    <a:pt x="117786" y="7205"/>
                    <a:pt x="119905" y="7441"/>
                    <a:pt x="121553" y="7441"/>
                  </a:cubicBezTo>
                  <a:cubicBezTo>
                    <a:pt x="127909" y="7912"/>
                    <a:pt x="132383" y="10268"/>
                    <a:pt x="132383" y="15215"/>
                  </a:cubicBezTo>
                  <a:cubicBezTo>
                    <a:pt x="132383" y="18749"/>
                    <a:pt x="128851" y="23932"/>
                    <a:pt x="128851" y="24168"/>
                  </a:cubicBezTo>
                  <a:lnTo>
                    <a:pt x="56575" y="139135"/>
                  </a:lnTo>
                  <a:lnTo>
                    <a:pt x="40566" y="14509"/>
                  </a:lnTo>
                  <a:cubicBezTo>
                    <a:pt x="40566" y="10504"/>
                    <a:pt x="45981" y="7441"/>
                    <a:pt x="56811" y="7441"/>
                  </a:cubicBezTo>
                  <a:cubicBezTo>
                    <a:pt x="60107" y="7441"/>
                    <a:pt x="62696" y="7441"/>
                    <a:pt x="62696" y="2729"/>
                  </a:cubicBezTo>
                  <a:cubicBezTo>
                    <a:pt x="62696" y="609"/>
                    <a:pt x="60813" y="138"/>
                    <a:pt x="59400" y="138"/>
                  </a:cubicBezTo>
                  <a:cubicBezTo>
                    <a:pt x="49983" y="138"/>
                    <a:pt x="39860" y="845"/>
                    <a:pt x="30207" y="845"/>
                  </a:cubicBezTo>
                  <a:cubicBezTo>
                    <a:pt x="25970" y="845"/>
                    <a:pt x="21497" y="609"/>
                    <a:pt x="17259" y="609"/>
                  </a:cubicBezTo>
                  <a:cubicBezTo>
                    <a:pt x="13021" y="609"/>
                    <a:pt x="8548" y="138"/>
                    <a:pt x="4546" y="138"/>
                  </a:cubicBezTo>
                  <a:cubicBezTo>
                    <a:pt x="2898" y="138"/>
                    <a:pt x="73" y="138"/>
                    <a:pt x="73" y="4614"/>
                  </a:cubicBezTo>
                  <a:cubicBezTo>
                    <a:pt x="73" y="7441"/>
                    <a:pt x="2192" y="7441"/>
                    <a:pt x="5959" y="7441"/>
                  </a:cubicBezTo>
                  <a:cubicBezTo>
                    <a:pt x="19142" y="7441"/>
                    <a:pt x="19378" y="9561"/>
                    <a:pt x="20084" y="15451"/>
                  </a:cubicBezTo>
                  <a:lnTo>
                    <a:pt x="38683" y="160809"/>
                  </a:lnTo>
                  <a:cubicBezTo>
                    <a:pt x="39389" y="165521"/>
                    <a:pt x="40331" y="166228"/>
                    <a:pt x="43391" y="166228"/>
                  </a:cubicBezTo>
                  <a:cubicBezTo>
                    <a:pt x="47158" y="166228"/>
                    <a:pt x="48100" y="165050"/>
                    <a:pt x="49983" y="161987"/>
                  </a:cubicBezTo>
                  <a:lnTo>
                    <a:pt x="134737" y="2699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04" name="Freeform: Shape 703">
              <a:extLst>
                <a:ext uri="{FF2B5EF4-FFF2-40B4-BE49-F238E27FC236}">
                  <a16:creationId xmlns:a16="http://schemas.microsoft.com/office/drawing/2014/main" id="{32E1C9D9-2AE3-2609-B48E-1F589E81912B}"/>
                </a:ext>
              </a:extLst>
            </p:cNvPr>
            <p:cNvSpPr/>
            <p:nvPr>
              <p:custDataLst>
                <p:tags r:id="rId179"/>
              </p:custDataLst>
            </p:nvPr>
          </p:nvSpPr>
          <p:spPr>
            <a:xfrm>
              <a:off x="2458943" y="5027074"/>
              <a:ext cx="9417" cy="235588"/>
            </a:xfrm>
            <a:custGeom>
              <a:avLst/>
              <a:gdLst>
                <a:gd name="connsiteX0" fmla="*/ 9500 w 9417"/>
                <a:gd name="connsiteY0" fmla="*/ 8619 h 235588"/>
                <a:gd name="connsiteX1" fmla="*/ 4791 w 9417"/>
                <a:gd name="connsiteY1" fmla="*/ 138 h 235588"/>
                <a:gd name="connsiteX2" fmla="*/ 83 w 9417"/>
                <a:gd name="connsiteY2" fmla="*/ 8619 h 235588"/>
                <a:gd name="connsiteX3" fmla="*/ 83 w 9417"/>
                <a:gd name="connsiteY3" fmla="*/ 227245 h 235588"/>
                <a:gd name="connsiteX4" fmla="*/ 4791 w 9417"/>
                <a:gd name="connsiteY4" fmla="*/ 235726 h 235588"/>
                <a:gd name="connsiteX5" fmla="*/ 9500 w 9417"/>
                <a:gd name="connsiteY5" fmla="*/ 227245 h 235588"/>
                <a:gd name="connsiteX6" fmla="*/ 9500 w 9417"/>
                <a:gd name="connsiteY6" fmla="*/ 8619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500" y="8619"/>
                  </a:moveTo>
                  <a:cubicBezTo>
                    <a:pt x="9500" y="4378"/>
                    <a:pt x="9500" y="138"/>
                    <a:pt x="4791" y="138"/>
                  </a:cubicBezTo>
                  <a:cubicBezTo>
                    <a:pt x="83" y="138"/>
                    <a:pt x="83" y="4378"/>
                    <a:pt x="83" y="8619"/>
                  </a:cubicBezTo>
                  <a:lnTo>
                    <a:pt x="83" y="227245"/>
                  </a:lnTo>
                  <a:cubicBezTo>
                    <a:pt x="83" y="231486"/>
                    <a:pt x="83" y="235726"/>
                    <a:pt x="4791" y="235726"/>
                  </a:cubicBezTo>
                  <a:cubicBezTo>
                    <a:pt x="9500" y="235726"/>
                    <a:pt x="9500" y="231486"/>
                    <a:pt x="9500" y="227245"/>
                  </a:cubicBezTo>
                  <a:lnTo>
                    <a:pt x="9500" y="861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05" name="Freeform: Shape 704">
              <a:extLst>
                <a:ext uri="{FF2B5EF4-FFF2-40B4-BE49-F238E27FC236}">
                  <a16:creationId xmlns:a16="http://schemas.microsoft.com/office/drawing/2014/main" id="{1E8B2CDB-01A0-49E0-F077-E933B56BDB9E}"/>
                </a:ext>
              </a:extLst>
            </p:cNvPr>
            <p:cNvSpPr/>
            <p:nvPr>
              <p:custDataLst>
                <p:tags r:id="rId180"/>
              </p:custDataLst>
            </p:nvPr>
          </p:nvSpPr>
          <p:spPr>
            <a:xfrm>
              <a:off x="2509272" y="5040267"/>
              <a:ext cx="106648" cy="166089"/>
            </a:xfrm>
            <a:custGeom>
              <a:avLst/>
              <a:gdLst>
                <a:gd name="connsiteX0" fmla="*/ 54704 w 106648"/>
                <a:gd name="connsiteY0" fmla="*/ 2729 h 166089"/>
                <a:gd name="connsiteX1" fmla="*/ 51644 w 106648"/>
                <a:gd name="connsiteY1" fmla="*/ 138 h 166089"/>
                <a:gd name="connsiteX2" fmla="*/ 22922 w 106648"/>
                <a:gd name="connsiteY2" fmla="*/ 2494 h 166089"/>
                <a:gd name="connsiteX3" fmla="*/ 18449 w 106648"/>
                <a:gd name="connsiteY3" fmla="*/ 7205 h 166089"/>
                <a:gd name="connsiteX4" fmla="*/ 24099 w 106648"/>
                <a:gd name="connsiteY4" fmla="*/ 10032 h 166089"/>
                <a:gd name="connsiteX5" fmla="*/ 35870 w 106648"/>
                <a:gd name="connsiteY5" fmla="*/ 14038 h 166089"/>
                <a:gd name="connsiteX6" fmla="*/ 35164 w 106648"/>
                <a:gd name="connsiteY6" fmla="*/ 18749 h 166089"/>
                <a:gd name="connsiteX7" fmla="*/ 1027 w 106648"/>
                <a:gd name="connsiteY7" fmla="*/ 154448 h 166089"/>
                <a:gd name="connsiteX8" fmla="*/ 85 w 106648"/>
                <a:gd name="connsiteY8" fmla="*/ 159631 h 166089"/>
                <a:gd name="connsiteX9" fmla="*/ 6913 w 106648"/>
                <a:gd name="connsiteY9" fmla="*/ 166228 h 166089"/>
                <a:gd name="connsiteX10" fmla="*/ 14917 w 106648"/>
                <a:gd name="connsiteY10" fmla="*/ 161280 h 166089"/>
                <a:gd name="connsiteX11" fmla="*/ 28101 w 106648"/>
                <a:gd name="connsiteY11" fmla="*/ 109686 h 166089"/>
                <a:gd name="connsiteX12" fmla="*/ 55411 w 106648"/>
                <a:gd name="connsiteY12" fmla="*/ 129711 h 166089"/>
                <a:gd name="connsiteX13" fmla="*/ 54704 w 106648"/>
                <a:gd name="connsiteY13" fmla="*/ 134659 h 166089"/>
                <a:gd name="connsiteX14" fmla="*/ 53763 w 106648"/>
                <a:gd name="connsiteY14" fmla="*/ 142904 h 166089"/>
                <a:gd name="connsiteX15" fmla="*/ 75422 w 106648"/>
                <a:gd name="connsiteY15" fmla="*/ 166228 h 166089"/>
                <a:gd name="connsiteX16" fmla="*/ 94020 w 106648"/>
                <a:gd name="connsiteY16" fmla="*/ 153741 h 166089"/>
                <a:gd name="connsiteX17" fmla="*/ 102496 w 106648"/>
                <a:gd name="connsiteY17" fmla="*/ 129947 h 166089"/>
                <a:gd name="connsiteX18" fmla="*/ 99671 w 106648"/>
                <a:gd name="connsiteY18" fmla="*/ 127591 h 166089"/>
                <a:gd name="connsiteX19" fmla="*/ 96375 w 106648"/>
                <a:gd name="connsiteY19" fmla="*/ 131832 h 166089"/>
                <a:gd name="connsiteX20" fmla="*/ 75893 w 106648"/>
                <a:gd name="connsiteY20" fmla="*/ 161045 h 166089"/>
                <a:gd name="connsiteX21" fmla="*/ 68359 w 106648"/>
                <a:gd name="connsiteY21" fmla="*/ 149972 h 166089"/>
                <a:gd name="connsiteX22" fmla="*/ 70242 w 106648"/>
                <a:gd name="connsiteY22" fmla="*/ 136779 h 166089"/>
                <a:gd name="connsiteX23" fmla="*/ 71184 w 106648"/>
                <a:gd name="connsiteY23" fmla="*/ 129476 h 166089"/>
                <a:gd name="connsiteX24" fmla="*/ 36341 w 106648"/>
                <a:gd name="connsiteY24" fmla="*/ 104739 h 166089"/>
                <a:gd name="connsiteX25" fmla="*/ 56588 w 106648"/>
                <a:gd name="connsiteY25" fmla="*/ 87306 h 166089"/>
                <a:gd name="connsiteX26" fmla="*/ 90254 w 106648"/>
                <a:gd name="connsiteY26" fmla="*/ 64689 h 166089"/>
                <a:gd name="connsiteX27" fmla="*/ 92372 w 106648"/>
                <a:gd name="connsiteY27" fmla="*/ 64925 h 166089"/>
                <a:gd name="connsiteX28" fmla="*/ 97316 w 106648"/>
                <a:gd name="connsiteY28" fmla="*/ 66809 h 166089"/>
                <a:gd name="connsiteX29" fmla="*/ 98258 w 106648"/>
                <a:gd name="connsiteY29" fmla="*/ 67752 h 166089"/>
                <a:gd name="connsiteX30" fmla="*/ 84839 w 106648"/>
                <a:gd name="connsiteY30" fmla="*/ 80473 h 166089"/>
                <a:gd name="connsiteX31" fmla="*/ 93785 w 106648"/>
                <a:gd name="connsiteY31" fmla="*/ 88719 h 166089"/>
                <a:gd name="connsiteX32" fmla="*/ 106733 w 106648"/>
                <a:gd name="connsiteY32" fmla="*/ 74348 h 166089"/>
                <a:gd name="connsiteX33" fmla="*/ 90725 w 106648"/>
                <a:gd name="connsiteY33" fmla="*/ 59506 h 166089"/>
                <a:gd name="connsiteX34" fmla="*/ 56352 w 106648"/>
                <a:gd name="connsiteY34" fmla="*/ 80238 h 166089"/>
                <a:gd name="connsiteX35" fmla="*/ 30220 w 106648"/>
                <a:gd name="connsiteY35" fmla="*/ 102148 h 166089"/>
                <a:gd name="connsiteX36" fmla="*/ 54704 w 106648"/>
                <a:gd name="connsiteY36" fmla="*/ 2729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48" h="166089">
                  <a:moveTo>
                    <a:pt x="54704" y="2729"/>
                  </a:moveTo>
                  <a:cubicBezTo>
                    <a:pt x="54704" y="2494"/>
                    <a:pt x="54704" y="138"/>
                    <a:pt x="51644" y="138"/>
                  </a:cubicBezTo>
                  <a:cubicBezTo>
                    <a:pt x="46229" y="138"/>
                    <a:pt x="29043" y="2022"/>
                    <a:pt x="22922" y="2494"/>
                  </a:cubicBezTo>
                  <a:cubicBezTo>
                    <a:pt x="21038" y="2729"/>
                    <a:pt x="18449" y="2965"/>
                    <a:pt x="18449" y="7205"/>
                  </a:cubicBezTo>
                  <a:cubicBezTo>
                    <a:pt x="18449" y="10032"/>
                    <a:pt x="20567" y="10032"/>
                    <a:pt x="24099" y="10032"/>
                  </a:cubicBezTo>
                  <a:cubicBezTo>
                    <a:pt x="35399" y="10032"/>
                    <a:pt x="35870" y="11682"/>
                    <a:pt x="35870" y="14038"/>
                  </a:cubicBezTo>
                  <a:lnTo>
                    <a:pt x="35164" y="18749"/>
                  </a:lnTo>
                  <a:lnTo>
                    <a:pt x="1027" y="154448"/>
                  </a:lnTo>
                  <a:cubicBezTo>
                    <a:pt x="85" y="157746"/>
                    <a:pt x="85" y="158218"/>
                    <a:pt x="85" y="159631"/>
                  </a:cubicBezTo>
                  <a:cubicBezTo>
                    <a:pt x="85" y="165050"/>
                    <a:pt x="4794" y="166228"/>
                    <a:pt x="6913" y="166228"/>
                  </a:cubicBezTo>
                  <a:cubicBezTo>
                    <a:pt x="9973" y="166228"/>
                    <a:pt x="13505" y="164107"/>
                    <a:pt x="14917" y="161280"/>
                  </a:cubicBezTo>
                  <a:cubicBezTo>
                    <a:pt x="16094" y="159160"/>
                    <a:pt x="26689" y="115576"/>
                    <a:pt x="28101" y="109686"/>
                  </a:cubicBezTo>
                  <a:cubicBezTo>
                    <a:pt x="36106" y="110393"/>
                    <a:pt x="55411" y="114163"/>
                    <a:pt x="55411" y="129711"/>
                  </a:cubicBezTo>
                  <a:cubicBezTo>
                    <a:pt x="55411" y="131361"/>
                    <a:pt x="55411" y="132303"/>
                    <a:pt x="54704" y="134659"/>
                  </a:cubicBezTo>
                  <a:cubicBezTo>
                    <a:pt x="54233" y="137486"/>
                    <a:pt x="53763" y="140313"/>
                    <a:pt x="53763" y="142904"/>
                  </a:cubicBezTo>
                  <a:cubicBezTo>
                    <a:pt x="53763" y="156804"/>
                    <a:pt x="63180" y="166228"/>
                    <a:pt x="75422" y="166228"/>
                  </a:cubicBezTo>
                  <a:cubicBezTo>
                    <a:pt x="82485" y="166228"/>
                    <a:pt x="88841" y="162458"/>
                    <a:pt x="94020" y="153741"/>
                  </a:cubicBezTo>
                  <a:cubicBezTo>
                    <a:pt x="99906" y="143376"/>
                    <a:pt x="102496" y="130418"/>
                    <a:pt x="102496" y="129947"/>
                  </a:cubicBezTo>
                  <a:cubicBezTo>
                    <a:pt x="102496" y="127591"/>
                    <a:pt x="100377" y="127591"/>
                    <a:pt x="99671" y="127591"/>
                  </a:cubicBezTo>
                  <a:cubicBezTo>
                    <a:pt x="97316" y="127591"/>
                    <a:pt x="97081" y="128534"/>
                    <a:pt x="96375" y="131832"/>
                  </a:cubicBezTo>
                  <a:cubicBezTo>
                    <a:pt x="91666" y="149030"/>
                    <a:pt x="86251" y="161045"/>
                    <a:pt x="75893" y="161045"/>
                  </a:cubicBezTo>
                  <a:cubicBezTo>
                    <a:pt x="71420" y="161045"/>
                    <a:pt x="68359" y="158453"/>
                    <a:pt x="68359" y="149972"/>
                  </a:cubicBezTo>
                  <a:cubicBezTo>
                    <a:pt x="68359" y="145967"/>
                    <a:pt x="69301" y="140549"/>
                    <a:pt x="70242" y="136779"/>
                  </a:cubicBezTo>
                  <a:cubicBezTo>
                    <a:pt x="71184" y="132774"/>
                    <a:pt x="71184" y="131832"/>
                    <a:pt x="71184" y="129476"/>
                  </a:cubicBezTo>
                  <a:cubicBezTo>
                    <a:pt x="71184" y="114163"/>
                    <a:pt x="56352" y="107331"/>
                    <a:pt x="36341" y="104739"/>
                  </a:cubicBezTo>
                  <a:cubicBezTo>
                    <a:pt x="43639" y="100498"/>
                    <a:pt x="51173" y="92960"/>
                    <a:pt x="56588" y="87306"/>
                  </a:cubicBezTo>
                  <a:cubicBezTo>
                    <a:pt x="67888" y="74819"/>
                    <a:pt x="78718" y="64689"/>
                    <a:pt x="90254" y="64689"/>
                  </a:cubicBezTo>
                  <a:cubicBezTo>
                    <a:pt x="91666" y="64689"/>
                    <a:pt x="91902" y="64689"/>
                    <a:pt x="92372" y="64925"/>
                  </a:cubicBezTo>
                  <a:cubicBezTo>
                    <a:pt x="95198" y="65396"/>
                    <a:pt x="95433" y="65396"/>
                    <a:pt x="97316" y="66809"/>
                  </a:cubicBezTo>
                  <a:cubicBezTo>
                    <a:pt x="97787" y="67045"/>
                    <a:pt x="97787" y="67280"/>
                    <a:pt x="98258" y="67752"/>
                  </a:cubicBezTo>
                  <a:cubicBezTo>
                    <a:pt x="86958" y="68458"/>
                    <a:pt x="84839" y="77646"/>
                    <a:pt x="84839" y="80473"/>
                  </a:cubicBezTo>
                  <a:cubicBezTo>
                    <a:pt x="84839" y="84243"/>
                    <a:pt x="87429" y="88719"/>
                    <a:pt x="93785" y="88719"/>
                  </a:cubicBezTo>
                  <a:cubicBezTo>
                    <a:pt x="99906" y="88719"/>
                    <a:pt x="106733" y="83536"/>
                    <a:pt x="106733" y="74348"/>
                  </a:cubicBezTo>
                  <a:cubicBezTo>
                    <a:pt x="106733" y="67280"/>
                    <a:pt x="101319" y="59506"/>
                    <a:pt x="90725" y="59506"/>
                  </a:cubicBezTo>
                  <a:cubicBezTo>
                    <a:pt x="84133" y="59506"/>
                    <a:pt x="73303" y="61391"/>
                    <a:pt x="56352" y="80238"/>
                  </a:cubicBezTo>
                  <a:cubicBezTo>
                    <a:pt x="48348" y="89190"/>
                    <a:pt x="39166" y="98614"/>
                    <a:pt x="30220" y="102148"/>
                  </a:cubicBezTo>
                  <a:lnTo>
                    <a:pt x="54704" y="272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06" name="Freeform: Shape 705">
              <a:extLst>
                <a:ext uri="{FF2B5EF4-FFF2-40B4-BE49-F238E27FC236}">
                  <a16:creationId xmlns:a16="http://schemas.microsoft.com/office/drawing/2014/main" id="{C14A3A83-BDB3-BD99-6560-9113816AFAD1}"/>
                </a:ext>
              </a:extLst>
            </p:cNvPr>
            <p:cNvSpPr/>
            <p:nvPr>
              <p:custDataLst>
                <p:tags r:id="rId181"/>
              </p:custDataLst>
            </p:nvPr>
          </p:nvSpPr>
          <p:spPr>
            <a:xfrm>
              <a:off x="2698155" y="5140157"/>
              <a:ext cx="143845" cy="9423"/>
            </a:xfrm>
            <a:custGeom>
              <a:avLst/>
              <a:gdLst>
                <a:gd name="connsiteX0" fmla="*/ 135699 w 143845"/>
                <a:gd name="connsiteY0" fmla="*/ 9561 h 9423"/>
                <a:gd name="connsiteX1" fmla="*/ 143939 w 143845"/>
                <a:gd name="connsiteY1" fmla="*/ 4850 h 9423"/>
                <a:gd name="connsiteX2" fmla="*/ 135699 w 143845"/>
                <a:gd name="connsiteY2" fmla="*/ 138 h 9423"/>
                <a:gd name="connsiteX3" fmla="*/ 8333 w 143845"/>
                <a:gd name="connsiteY3" fmla="*/ 138 h 9423"/>
                <a:gd name="connsiteX4" fmla="*/ 93 w 143845"/>
                <a:gd name="connsiteY4" fmla="*/ 4850 h 9423"/>
                <a:gd name="connsiteX5" fmla="*/ 8333 w 143845"/>
                <a:gd name="connsiteY5" fmla="*/ 9561 h 9423"/>
                <a:gd name="connsiteX6" fmla="*/ 135699 w 143845"/>
                <a:gd name="connsiteY6" fmla="*/ 9561 h 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45" h="9423">
                  <a:moveTo>
                    <a:pt x="135699" y="9561"/>
                  </a:moveTo>
                  <a:cubicBezTo>
                    <a:pt x="139701" y="9561"/>
                    <a:pt x="143939" y="9561"/>
                    <a:pt x="143939" y="4850"/>
                  </a:cubicBezTo>
                  <a:cubicBezTo>
                    <a:pt x="143939" y="138"/>
                    <a:pt x="139701" y="138"/>
                    <a:pt x="135699" y="138"/>
                  </a:cubicBezTo>
                  <a:lnTo>
                    <a:pt x="8333" y="138"/>
                  </a:lnTo>
                  <a:cubicBezTo>
                    <a:pt x="4331" y="138"/>
                    <a:pt x="93" y="138"/>
                    <a:pt x="93" y="4850"/>
                  </a:cubicBezTo>
                  <a:cubicBezTo>
                    <a:pt x="93" y="9561"/>
                    <a:pt x="4331" y="9561"/>
                    <a:pt x="8333" y="9561"/>
                  </a:cubicBezTo>
                  <a:lnTo>
                    <a:pt x="135699" y="956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07" name="Freeform: Shape 706">
              <a:extLst>
                <a:ext uri="{FF2B5EF4-FFF2-40B4-BE49-F238E27FC236}">
                  <a16:creationId xmlns:a16="http://schemas.microsoft.com/office/drawing/2014/main" id="{452D3FF3-5CB7-74D5-5C88-059C783398A2}"/>
                </a:ext>
              </a:extLst>
            </p:cNvPr>
            <p:cNvSpPr/>
            <p:nvPr>
              <p:custDataLst>
                <p:tags r:id="rId182"/>
              </p:custDataLst>
            </p:nvPr>
          </p:nvSpPr>
          <p:spPr>
            <a:xfrm>
              <a:off x="2934993" y="5046864"/>
              <a:ext cx="77690" cy="156901"/>
            </a:xfrm>
            <a:custGeom>
              <a:avLst/>
              <a:gdLst>
                <a:gd name="connsiteX0" fmla="*/ 48365 w 77690"/>
                <a:gd name="connsiteY0" fmla="*/ 6263 h 156901"/>
                <a:gd name="connsiteX1" fmla="*/ 42951 w 77690"/>
                <a:gd name="connsiteY1" fmla="*/ 138 h 156901"/>
                <a:gd name="connsiteX2" fmla="*/ 103 w 77690"/>
                <a:gd name="connsiteY2" fmla="*/ 15215 h 156901"/>
                <a:gd name="connsiteX3" fmla="*/ 103 w 77690"/>
                <a:gd name="connsiteY3" fmla="*/ 22519 h 156901"/>
                <a:gd name="connsiteX4" fmla="*/ 30944 w 77690"/>
                <a:gd name="connsiteY4" fmla="*/ 16393 h 156901"/>
                <a:gd name="connsiteX5" fmla="*/ 30944 w 77690"/>
                <a:gd name="connsiteY5" fmla="*/ 138428 h 156901"/>
                <a:gd name="connsiteX6" fmla="*/ 9049 w 77690"/>
                <a:gd name="connsiteY6" fmla="*/ 149736 h 156901"/>
                <a:gd name="connsiteX7" fmla="*/ 1516 w 77690"/>
                <a:gd name="connsiteY7" fmla="*/ 149736 h 156901"/>
                <a:gd name="connsiteX8" fmla="*/ 1516 w 77690"/>
                <a:gd name="connsiteY8" fmla="*/ 157040 h 156901"/>
                <a:gd name="connsiteX9" fmla="*/ 39655 w 77690"/>
                <a:gd name="connsiteY9" fmla="*/ 156333 h 156901"/>
                <a:gd name="connsiteX10" fmla="*/ 77794 w 77690"/>
                <a:gd name="connsiteY10" fmla="*/ 157040 h 156901"/>
                <a:gd name="connsiteX11" fmla="*/ 77794 w 77690"/>
                <a:gd name="connsiteY11" fmla="*/ 149736 h 156901"/>
                <a:gd name="connsiteX12" fmla="*/ 70260 w 77690"/>
                <a:gd name="connsiteY12" fmla="*/ 149736 h 156901"/>
                <a:gd name="connsiteX13" fmla="*/ 48365 w 77690"/>
                <a:gd name="connsiteY13" fmla="*/ 138428 h 156901"/>
                <a:gd name="connsiteX14" fmla="*/ 48365 w 77690"/>
                <a:gd name="connsiteY14" fmla="*/ 6263 h 15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690" h="156901">
                  <a:moveTo>
                    <a:pt x="48365" y="6263"/>
                  </a:moveTo>
                  <a:cubicBezTo>
                    <a:pt x="48365" y="609"/>
                    <a:pt x="48365" y="138"/>
                    <a:pt x="42951" y="138"/>
                  </a:cubicBezTo>
                  <a:cubicBezTo>
                    <a:pt x="28354" y="15215"/>
                    <a:pt x="7637" y="15215"/>
                    <a:pt x="103" y="15215"/>
                  </a:cubicBezTo>
                  <a:lnTo>
                    <a:pt x="103" y="22519"/>
                  </a:lnTo>
                  <a:cubicBezTo>
                    <a:pt x="4812" y="22519"/>
                    <a:pt x="18702" y="22519"/>
                    <a:pt x="30944" y="16393"/>
                  </a:cubicBezTo>
                  <a:lnTo>
                    <a:pt x="30944" y="138428"/>
                  </a:lnTo>
                  <a:cubicBezTo>
                    <a:pt x="30944" y="146909"/>
                    <a:pt x="30238" y="149736"/>
                    <a:pt x="9049" y="149736"/>
                  </a:cubicBezTo>
                  <a:lnTo>
                    <a:pt x="1516" y="149736"/>
                  </a:lnTo>
                  <a:lnTo>
                    <a:pt x="1516" y="157040"/>
                  </a:lnTo>
                  <a:cubicBezTo>
                    <a:pt x="9755" y="156333"/>
                    <a:pt x="30238" y="156333"/>
                    <a:pt x="39655" y="156333"/>
                  </a:cubicBezTo>
                  <a:cubicBezTo>
                    <a:pt x="49072" y="156333"/>
                    <a:pt x="69554" y="156333"/>
                    <a:pt x="77794" y="157040"/>
                  </a:cubicBezTo>
                  <a:lnTo>
                    <a:pt x="77794" y="149736"/>
                  </a:lnTo>
                  <a:lnTo>
                    <a:pt x="70260" y="149736"/>
                  </a:lnTo>
                  <a:cubicBezTo>
                    <a:pt x="49072" y="149736"/>
                    <a:pt x="48365" y="147145"/>
                    <a:pt x="48365" y="138428"/>
                  </a:cubicBezTo>
                  <a:lnTo>
                    <a:pt x="48365" y="626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08" name="Freeform: Shape 707">
              <a:extLst>
                <a:ext uri="{FF2B5EF4-FFF2-40B4-BE49-F238E27FC236}">
                  <a16:creationId xmlns:a16="http://schemas.microsoft.com/office/drawing/2014/main" id="{96CED42D-4D61-89E5-52CA-B009112A671A}"/>
                </a:ext>
              </a:extLst>
            </p:cNvPr>
            <p:cNvSpPr/>
            <p:nvPr>
              <p:custDataLst>
                <p:tags r:id="rId183"/>
              </p:custDataLst>
            </p:nvPr>
          </p:nvSpPr>
          <p:spPr>
            <a:xfrm>
              <a:off x="3044702" y="5027074"/>
              <a:ext cx="52500" cy="235588"/>
            </a:xfrm>
            <a:custGeom>
              <a:avLst/>
              <a:gdLst>
                <a:gd name="connsiteX0" fmla="*/ 51431 w 52500"/>
                <a:gd name="connsiteY0" fmla="*/ 121937 h 235588"/>
                <a:gd name="connsiteX1" fmla="*/ 52608 w 52500"/>
                <a:gd name="connsiteY1" fmla="*/ 117932 h 235588"/>
                <a:gd name="connsiteX2" fmla="*/ 51431 w 52500"/>
                <a:gd name="connsiteY2" fmla="*/ 113927 h 235588"/>
                <a:gd name="connsiteX3" fmla="*/ 10231 w 52500"/>
                <a:gd name="connsiteY3" fmla="*/ 5556 h 235588"/>
                <a:gd name="connsiteX4" fmla="*/ 4816 w 52500"/>
                <a:gd name="connsiteY4" fmla="*/ 138 h 235588"/>
                <a:gd name="connsiteX5" fmla="*/ 108 w 52500"/>
                <a:gd name="connsiteY5" fmla="*/ 4850 h 235588"/>
                <a:gd name="connsiteX6" fmla="*/ 1285 w 52500"/>
                <a:gd name="connsiteY6" fmla="*/ 8619 h 235588"/>
                <a:gd name="connsiteX7" fmla="*/ 42956 w 52500"/>
                <a:gd name="connsiteY7" fmla="*/ 117932 h 235588"/>
                <a:gd name="connsiteX8" fmla="*/ 1285 w 52500"/>
                <a:gd name="connsiteY8" fmla="*/ 226774 h 235588"/>
                <a:gd name="connsiteX9" fmla="*/ 108 w 52500"/>
                <a:gd name="connsiteY9" fmla="*/ 231015 h 235588"/>
                <a:gd name="connsiteX10" fmla="*/ 4816 w 52500"/>
                <a:gd name="connsiteY10" fmla="*/ 235726 h 235588"/>
                <a:gd name="connsiteX11" fmla="*/ 9760 w 52500"/>
                <a:gd name="connsiteY11" fmla="*/ 231015 h 235588"/>
                <a:gd name="connsiteX12" fmla="*/ 51431 w 52500"/>
                <a:gd name="connsiteY12" fmla="*/ 121937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431" y="121937"/>
                  </a:moveTo>
                  <a:cubicBezTo>
                    <a:pt x="52608" y="119110"/>
                    <a:pt x="52608" y="118639"/>
                    <a:pt x="52608" y="117932"/>
                  </a:cubicBezTo>
                  <a:cubicBezTo>
                    <a:pt x="52608" y="117225"/>
                    <a:pt x="52608" y="116754"/>
                    <a:pt x="51431" y="113927"/>
                  </a:cubicBezTo>
                  <a:lnTo>
                    <a:pt x="10231" y="5556"/>
                  </a:lnTo>
                  <a:cubicBezTo>
                    <a:pt x="8819" y="1551"/>
                    <a:pt x="7406" y="138"/>
                    <a:pt x="4816" y="138"/>
                  </a:cubicBezTo>
                  <a:cubicBezTo>
                    <a:pt x="2227" y="138"/>
                    <a:pt x="108" y="2258"/>
                    <a:pt x="108" y="4850"/>
                  </a:cubicBezTo>
                  <a:cubicBezTo>
                    <a:pt x="108" y="5556"/>
                    <a:pt x="108" y="6027"/>
                    <a:pt x="1285" y="8619"/>
                  </a:cubicBezTo>
                  <a:lnTo>
                    <a:pt x="42956" y="117932"/>
                  </a:lnTo>
                  <a:lnTo>
                    <a:pt x="1285" y="226774"/>
                  </a:lnTo>
                  <a:cubicBezTo>
                    <a:pt x="108" y="229365"/>
                    <a:pt x="108" y="229837"/>
                    <a:pt x="108" y="231015"/>
                  </a:cubicBezTo>
                  <a:cubicBezTo>
                    <a:pt x="108" y="233606"/>
                    <a:pt x="2227" y="235726"/>
                    <a:pt x="4816" y="235726"/>
                  </a:cubicBezTo>
                  <a:cubicBezTo>
                    <a:pt x="7877" y="235726"/>
                    <a:pt x="8819" y="233370"/>
                    <a:pt x="9760" y="231015"/>
                  </a:cubicBezTo>
                  <a:lnTo>
                    <a:pt x="51431" y="12193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09" name="Freeform: Shape 708">
              <a:extLst>
                <a:ext uri="{FF2B5EF4-FFF2-40B4-BE49-F238E27FC236}">
                  <a16:creationId xmlns:a16="http://schemas.microsoft.com/office/drawing/2014/main" id="{37652A8E-7D93-4CC0-A785-4EA086DE54AC}"/>
                </a:ext>
              </a:extLst>
            </p:cNvPr>
            <p:cNvSpPr/>
            <p:nvPr>
              <p:custDataLst>
                <p:tags r:id="rId184"/>
              </p:custDataLst>
            </p:nvPr>
          </p:nvSpPr>
          <p:spPr>
            <a:xfrm>
              <a:off x="3128253" y="5201716"/>
              <a:ext cx="79927" cy="110326"/>
            </a:xfrm>
            <a:custGeom>
              <a:avLst/>
              <a:gdLst>
                <a:gd name="connsiteX0" fmla="*/ 19064 w 79927"/>
                <a:gd name="connsiteY0" fmla="*/ 50109 h 110326"/>
                <a:gd name="connsiteX1" fmla="*/ 33896 w 79927"/>
                <a:gd name="connsiteY1" fmla="*/ 54067 h 110326"/>
                <a:gd name="connsiteX2" fmla="*/ 62077 w 79927"/>
                <a:gd name="connsiteY2" fmla="*/ 27516 h 110326"/>
                <a:gd name="connsiteX3" fmla="*/ 57957 w 79927"/>
                <a:gd name="connsiteY3" fmla="*/ 13498 h 110326"/>
                <a:gd name="connsiteX4" fmla="*/ 65867 w 79927"/>
                <a:gd name="connsiteY4" fmla="*/ 11190 h 110326"/>
                <a:gd name="connsiteX5" fmla="*/ 72953 w 79927"/>
                <a:gd name="connsiteY5" fmla="*/ 16962 h 110326"/>
                <a:gd name="connsiteX6" fmla="*/ 80040 w 79927"/>
                <a:gd name="connsiteY6" fmla="*/ 9870 h 110326"/>
                <a:gd name="connsiteX7" fmla="*/ 67515 w 79927"/>
                <a:gd name="connsiteY7" fmla="*/ 141 h 110326"/>
                <a:gd name="connsiteX8" fmla="*/ 50211 w 79927"/>
                <a:gd name="connsiteY8" fmla="*/ 5748 h 110326"/>
                <a:gd name="connsiteX9" fmla="*/ 34061 w 79927"/>
                <a:gd name="connsiteY9" fmla="*/ 965 h 110326"/>
                <a:gd name="connsiteX10" fmla="*/ 5880 w 79927"/>
                <a:gd name="connsiteY10" fmla="*/ 27516 h 110326"/>
                <a:gd name="connsiteX11" fmla="*/ 11154 w 79927"/>
                <a:gd name="connsiteY11" fmla="*/ 42853 h 110326"/>
                <a:gd name="connsiteX12" fmla="*/ 7858 w 79927"/>
                <a:gd name="connsiteY12" fmla="*/ 54067 h 110326"/>
                <a:gd name="connsiteX13" fmla="*/ 11813 w 79927"/>
                <a:gd name="connsiteY13" fmla="*/ 65940 h 110326"/>
                <a:gd name="connsiteX14" fmla="*/ 112 w 79927"/>
                <a:gd name="connsiteY14" fmla="*/ 86060 h 110326"/>
                <a:gd name="connsiteX15" fmla="*/ 38840 w 79927"/>
                <a:gd name="connsiteY15" fmla="*/ 110467 h 110326"/>
                <a:gd name="connsiteX16" fmla="*/ 77568 w 79927"/>
                <a:gd name="connsiteY16" fmla="*/ 86060 h 110326"/>
                <a:gd name="connsiteX17" fmla="*/ 47410 w 79927"/>
                <a:gd name="connsiteY17" fmla="*/ 62477 h 110326"/>
                <a:gd name="connsiteX18" fmla="*/ 25491 w 79927"/>
                <a:gd name="connsiteY18" fmla="*/ 61983 h 110326"/>
                <a:gd name="connsiteX19" fmla="*/ 18240 w 79927"/>
                <a:gd name="connsiteY19" fmla="*/ 54067 h 110326"/>
                <a:gd name="connsiteX20" fmla="*/ 19064 w 79927"/>
                <a:gd name="connsiteY20" fmla="*/ 50109 h 110326"/>
                <a:gd name="connsiteX21" fmla="*/ 33896 w 79927"/>
                <a:gd name="connsiteY21" fmla="*/ 43347 h 110326"/>
                <a:gd name="connsiteX22" fmla="*/ 18405 w 79927"/>
                <a:gd name="connsiteY22" fmla="*/ 27516 h 110326"/>
                <a:gd name="connsiteX23" fmla="*/ 33896 w 79927"/>
                <a:gd name="connsiteY23" fmla="*/ 11684 h 110326"/>
                <a:gd name="connsiteX24" fmla="*/ 49552 w 79927"/>
                <a:gd name="connsiteY24" fmla="*/ 27516 h 110326"/>
                <a:gd name="connsiteX25" fmla="*/ 33896 w 79927"/>
                <a:gd name="connsiteY25" fmla="*/ 43347 h 110326"/>
                <a:gd name="connsiteX26" fmla="*/ 34226 w 79927"/>
                <a:gd name="connsiteY26" fmla="*/ 72702 h 110326"/>
                <a:gd name="connsiteX27" fmla="*/ 67185 w 79927"/>
                <a:gd name="connsiteY27" fmla="*/ 86060 h 110326"/>
                <a:gd name="connsiteX28" fmla="*/ 38840 w 79927"/>
                <a:gd name="connsiteY28" fmla="*/ 99747 h 110326"/>
                <a:gd name="connsiteX29" fmla="*/ 10495 w 79927"/>
                <a:gd name="connsiteY29" fmla="*/ 86060 h 110326"/>
                <a:gd name="connsiteX30" fmla="*/ 25162 w 79927"/>
                <a:gd name="connsiteY30" fmla="*/ 72702 h 110326"/>
                <a:gd name="connsiteX31" fmla="*/ 34226 w 79927"/>
                <a:gd name="connsiteY31" fmla="*/ 72702 h 11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927" h="110326">
                  <a:moveTo>
                    <a:pt x="19064" y="50109"/>
                  </a:moveTo>
                  <a:cubicBezTo>
                    <a:pt x="21866" y="51758"/>
                    <a:pt x="27304" y="54067"/>
                    <a:pt x="33896" y="54067"/>
                  </a:cubicBezTo>
                  <a:cubicBezTo>
                    <a:pt x="49882" y="54067"/>
                    <a:pt x="62077" y="41863"/>
                    <a:pt x="62077" y="27516"/>
                  </a:cubicBezTo>
                  <a:cubicBezTo>
                    <a:pt x="62077" y="21744"/>
                    <a:pt x="59934" y="16632"/>
                    <a:pt x="57957" y="13498"/>
                  </a:cubicBezTo>
                  <a:cubicBezTo>
                    <a:pt x="61253" y="11684"/>
                    <a:pt x="63065" y="11519"/>
                    <a:pt x="65867" y="11190"/>
                  </a:cubicBezTo>
                  <a:cubicBezTo>
                    <a:pt x="66856" y="15148"/>
                    <a:pt x="69822" y="16962"/>
                    <a:pt x="72953" y="16962"/>
                  </a:cubicBezTo>
                  <a:cubicBezTo>
                    <a:pt x="76908" y="16962"/>
                    <a:pt x="80040" y="13828"/>
                    <a:pt x="80040" y="9870"/>
                  </a:cubicBezTo>
                  <a:cubicBezTo>
                    <a:pt x="80040" y="4758"/>
                    <a:pt x="75920" y="141"/>
                    <a:pt x="67515" y="141"/>
                  </a:cubicBezTo>
                  <a:cubicBezTo>
                    <a:pt x="63065" y="141"/>
                    <a:pt x="55979" y="1460"/>
                    <a:pt x="50211" y="5748"/>
                  </a:cubicBezTo>
                  <a:cubicBezTo>
                    <a:pt x="48728" y="4758"/>
                    <a:pt x="42466" y="965"/>
                    <a:pt x="34061" y="965"/>
                  </a:cubicBezTo>
                  <a:cubicBezTo>
                    <a:pt x="18075" y="965"/>
                    <a:pt x="5880" y="13169"/>
                    <a:pt x="5880" y="27516"/>
                  </a:cubicBezTo>
                  <a:cubicBezTo>
                    <a:pt x="5880" y="32793"/>
                    <a:pt x="7693" y="38565"/>
                    <a:pt x="11154" y="42853"/>
                  </a:cubicBezTo>
                  <a:cubicBezTo>
                    <a:pt x="9835" y="44997"/>
                    <a:pt x="7858" y="49449"/>
                    <a:pt x="7858" y="54067"/>
                  </a:cubicBezTo>
                  <a:cubicBezTo>
                    <a:pt x="7858" y="58849"/>
                    <a:pt x="9835" y="63467"/>
                    <a:pt x="11813" y="65940"/>
                  </a:cubicBezTo>
                  <a:cubicBezTo>
                    <a:pt x="4892" y="69898"/>
                    <a:pt x="112" y="77979"/>
                    <a:pt x="112" y="86060"/>
                  </a:cubicBezTo>
                  <a:cubicBezTo>
                    <a:pt x="112" y="100572"/>
                    <a:pt x="17911" y="110467"/>
                    <a:pt x="38840" y="110467"/>
                  </a:cubicBezTo>
                  <a:cubicBezTo>
                    <a:pt x="59769" y="110467"/>
                    <a:pt x="77568" y="100572"/>
                    <a:pt x="77568" y="86060"/>
                  </a:cubicBezTo>
                  <a:cubicBezTo>
                    <a:pt x="77568" y="71712"/>
                    <a:pt x="65043" y="63137"/>
                    <a:pt x="47410" y="62477"/>
                  </a:cubicBezTo>
                  <a:cubicBezTo>
                    <a:pt x="42466" y="62312"/>
                    <a:pt x="30270" y="62642"/>
                    <a:pt x="25491" y="61983"/>
                  </a:cubicBezTo>
                  <a:cubicBezTo>
                    <a:pt x="18240" y="61983"/>
                    <a:pt x="18240" y="54232"/>
                    <a:pt x="18240" y="54067"/>
                  </a:cubicBezTo>
                  <a:cubicBezTo>
                    <a:pt x="18240" y="52088"/>
                    <a:pt x="18735" y="50933"/>
                    <a:pt x="19064" y="50109"/>
                  </a:cubicBezTo>
                  <a:close/>
                  <a:moveTo>
                    <a:pt x="33896" y="43347"/>
                  </a:moveTo>
                  <a:cubicBezTo>
                    <a:pt x="25656" y="43347"/>
                    <a:pt x="18405" y="36421"/>
                    <a:pt x="18405" y="27516"/>
                  </a:cubicBezTo>
                  <a:cubicBezTo>
                    <a:pt x="18405" y="18611"/>
                    <a:pt x="25656" y="11684"/>
                    <a:pt x="33896" y="11684"/>
                  </a:cubicBezTo>
                  <a:cubicBezTo>
                    <a:pt x="42466" y="11684"/>
                    <a:pt x="49552" y="18776"/>
                    <a:pt x="49552" y="27516"/>
                  </a:cubicBezTo>
                  <a:cubicBezTo>
                    <a:pt x="49552" y="36091"/>
                    <a:pt x="42630" y="43347"/>
                    <a:pt x="33896" y="43347"/>
                  </a:cubicBezTo>
                  <a:close/>
                  <a:moveTo>
                    <a:pt x="34226" y="72702"/>
                  </a:moveTo>
                  <a:cubicBezTo>
                    <a:pt x="48728" y="72702"/>
                    <a:pt x="67185" y="72702"/>
                    <a:pt x="67185" y="86060"/>
                  </a:cubicBezTo>
                  <a:cubicBezTo>
                    <a:pt x="67185" y="92821"/>
                    <a:pt x="55320" y="99747"/>
                    <a:pt x="38840" y="99747"/>
                  </a:cubicBezTo>
                  <a:cubicBezTo>
                    <a:pt x="22195" y="99747"/>
                    <a:pt x="10495" y="92656"/>
                    <a:pt x="10495" y="86060"/>
                  </a:cubicBezTo>
                  <a:cubicBezTo>
                    <a:pt x="10495" y="79628"/>
                    <a:pt x="16427" y="72867"/>
                    <a:pt x="25162" y="72702"/>
                  </a:cubicBezTo>
                  <a:lnTo>
                    <a:pt x="34226" y="7270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10" name="Freeform: Shape 709">
              <a:extLst>
                <a:ext uri="{FF2B5EF4-FFF2-40B4-BE49-F238E27FC236}">
                  <a16:creationId xmlns:a16="http://schemas.microsoft.com/office/drawing/2014/main" id="{F79A8B2D-CC06-D049-1604-61521EA70C7B}"/>
                </a:ext>
              </a:extLst>
            </p:cNvPr>
            <p:cNvSpPr/>
            <p:nvPr>
              <p:custDataLst>
                <p:tags r:id="rId185"/>
              </p:custDataLst>
            </p:nvPr>
          </p:nvSpPr>
          <p:spPr>
            <a:xfrm>
              <a:off x="3222725" y="5202045"/>
              <a:ext cx="65589" cy="73220"/>
            </a:xfrm>
            <a:custGeom>
              <a:avLst/>
              <a:gdLst>
                <a:gd name="connsiteX0" fmla="*/ 65706 w 65589"/>
                <a:gd name="connsiteY0" fmla="*/ 54726 h 73220"/>
                <a:gd name="connsiteX1" fmla="*/ 59444 w 65589"/>
                <a:gd name="connsiteY1" fmla="*/ 49614 h 73220"/>
                <a:gd name="connsiteX2" fmla="*/ 53346 w 65589"/>
                <a:gd name="connsiteY2" fmla="*/ 53407 h 73220"/>
                <a:gd name="connsiteX3" fmla="*/ 37855 w 65589"/>
                <a:gd name="connsiteY3" fmla="*/ 62477 h 73220"/>
                <a:gd name="connsiteX4" fmla="*/ 12641 w 65589"/>
                <a:gd name="connsiteY4" fmla="*/ 36916 h 73220"/>
                <a:gd name="connsiteX5" fmla="*/ 38844 w 65589"/>
                <a:gd name="connsiteY5" fmla="*/ 11025 h 73220"/>
                <a:gd name="connsiteX6" fmla="*/ 47248 w 65589"/>
                <a:gd name="connsiteY6" fmla="*/ 11519 h 73220"/>
                <a:gd name="connsiteX7" fmla="*/ 47908 w 65589"/>
                <a:gd name="connsiteY7" fmla="*/ 13333 h 73220"/>
                <a:gd name="connsiteX8" fmla="*/ 55818 w 65589"/>
                <a:gd name="connsiteY8" fmla="*/ 20919 h 73220"/>
                <a:gd name="connsiteX9" fmla="*/ 63893 w 65589"/>
                <a:gd name="connsiteY9" fmla="*/ 12839 h 73220"/>
                <a:gd name="connsiteX10" fmla="*/ 39173 w 65589"/>
                <a:gd name="connsiteY10" fmla="*/ 140 h 73220"/>
                <a:gd name="connsiteX11" fmla="*/ 116 w 65589"/>
                <a:gd name="connsiteY11" fmla="*/ 36916 h 73220"/>
                <a:gd name="connsiteX12" fmla="*/ 37031 w 65589"/>
                <a:gd name="connsiteY12" fmla="*/ 73361 h 73220"/>
                <a:gd name="connsiteX13" fmla="*/ 65706 w 65589"/>
                <a:gd name="connsiteY13" fmla="*/ 54726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89" h="73220">
                  <a:moveTo>
                    <a:pt x="65706" y="54726"/>
                  </a:moveTo>
                  <a:cubicBezTo>
                    <a:pt x="65706" y="51098"/>
                    <a:pt x="62904" y="49614"/>
                    <a:pt x="59444" y="49614"/>
                  </a:cubicBezTo>
                  <a:cubicBezTo>
                    <a:pt x="57136" y="49614"/>
                    <a:pt x="54829" y="49614"/>
                    <a:pt x="53346" y="53407"/>
                  </a:cubicBezTo>
                  <a:cubicBezTo>
                    <a:pt x="50380" y="60663"/>
                    <a:pt x="43788" y="62477"/>
                    <a:pt x="37855" y="62477"/>
                  </a:cubicBezTo>
                  <a:cubicBezTo>
                    <a:pt x="24177" y="62477"/>
                    <a:pt x="12641" y="51263"/>
                    <a:pt x="12641" y="36916"/>
                  </a:cubicBezTo>
                  <a:cubicBezTo>
                    <a:pt x="12641" y="28505"/>
                    <a:pt x="17914" y="11025"/>
                    <a:pt x="38844" y="11025"/>
                  </a:cubicBezTo>
                  <a:cubicBezTo>
                    <a:pt x="43623" y="11025"/>
                    <a:pt x="46424" y="11354"/>
                    <a:pt x="47248" y="11519"/>
                  </a:cubicBezTo>
                  <a:cubicBezTo>
                    <a:pt x="47743" y="11684"/>
                    <a:pt x="47908" y="11849"/>
                    <a:pt x="47908" y="13333"/>
                  </a:cubicBezTo>
                  <a:cubicBezTo>
                    <a:pt x="48237" y="18116"/>
                    <a:pt x="51698" y="20919"/>
                    <a:pt x="55818" y="20919"/>
                  </a:cubicBezTo>
                  <a:cubicBezTo>
                    <a:pt x="60762" y="20919"/>
                    <a:pt x="63893" y="17291"/>
                    <a:pt x="63893" y="12839"/>
                  </a:cubicBezTo>
                  <a:cubicBezTo>
                    <a:pt x="63893" y="140"/>
                    <a:pt x="46754" y="140"/>
                    <a:pt x="39173" y="140"/>
                  </a:cubicBezTo>
                  <a:cubicBezTo>
                    <a:pt x="9839" y="140"/>
                    <a:pt x="116" y="22898"/>
                    <a:pt x="116" y="36916"/>
                  </a:cubicBezTo>
                  <a:cubicBezTo>
                    <a:pt x="116" y="56705"/>
                    <a:pt x="15937" y="73361"/>
                    <a:pt x="37031" y="73361"/>
                  </a:cubicBezTo>
                  <a:cubicBezTo>
                    <a:pt x="60432" y="73361"/>
                    <a:pt x="65706" y="57530"/>
                    <a:pt x="65706" y="5472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11" name="Freeform: Shape 710">
              <a:extLst>
                <a:ext uri="{FF2B5EF4-FFF2-40B4-BE49-F238E27FC236}">
                  <a16:creationId xmlns:a16="http://schemas.microsoft.com/office/drawing/2014/main" id="{7C6191CD-3C04-C2DC-E1A6-7DC25493B95E}"/>
                </a:ext>
              </a:extLst>
            </p:cNvPr>
            <p:cNvSpPr/>
            <p:nvPr>
              <p:custDataLst>
                <p:tags r:id="rId186"/>
              </p:custDataLst>
            </p:nvPr>
          </p:nvSpPr>
          <p:spPr>
            <a:xfrm>
              <a:off x="3377433" y="5027074"/>
              <a:ext cx="9417" cy="235588"/>
            </a:xfrm>
            <a:custGeom>
              <a:avLst/>
              <a:gdLst>
                <a:gd name="connsiteX0" fmla="*/ 9538 w 9417"/>
                <a:gd name="connsiteY0" fmla="*/ 8619 h 235588"/>
                <a:gd name="connsiteX1" fmla="*/ 4830 w 9417"/>
                <a:gd name="connsiteY1" fmla="*/ 138 h 235588"/>
                <a:gd name="connsiteX2" fmla="*/ 121 w 9417"/>
                <a:gd name="connsiteY2" fmla="*/ 8619 h 235588"/>
                <a:gd name="connsiteX3" fmla="*/ 121 w 9417"/>
                <a:gd name="connsiteY3" fmla="*/ 227245 h 235588"/>
                <a:gd name="connsiteX4" fmla="*/ 4830 w 9417"/>
                <a:gd name="connsiteY4" fmla="*/ 235726 h 235588"/>
                <a:gd name="connsiteX5" fmla="*/ 9538 w 9417"/>
                <a:gd name="connsiteY5" fmla="*/ 227245 h 235588"/>
                <a:gd name="connsiteX6" fmla="*/ 9538 w 9417"/>
                <a:gd name="connsiteY6" fmla="*/ 8619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538" y="8619"/>
                  </a:moveTo>
                  <a:cubicBezTo>
                    <a:pt x="9538" y="4378"/>
                    <a:pt x="9538" y="138"/>
                    <a:pt x="4830" y="138"/>
                  </a:cubicBezTo>
                  <a:cubicBezTo>
                    <a:pt x="121" y="138"/>
                    <a:pt x="121" y="4378"/>
                    <a:pt x="121" y="8619"/>
                  </a:cubicBezTo>
                  <a:lnTo>
                    <a:pt x="121" y="227245"/>
                  </a:lnTo>
                  <a:cubicBezTo>
                    <a:pt x="121" y="231486"/>
                    <a:pt x="121" y="235726"/>
                    <a:pt x="4830" y="235726"/>
                  </a:cubicBezTo>
                  <a:cubicBezTo>
                    <a:pt x="9538" y="235726"/>
                    <a:pt x="9538" y="231486"/>
                    <a:pt x="9538" y="227245"/>
                  </a:cubicBezTo>
                  <a:lnTo>
                    <a:pt x="9538" y="861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12" name="Freeform: Shape 711">
              <a:extLst>
                <a:ext uri="{FF2B5EF4-FFF2-40B4-BE49-F238E27FC236}">
                  <a16:creationId xmlns:a16="http://schemas.microsoft.com/office/drawing/2014/main" id="{5C93F902-68F7-11F8-47D4-404466736F78}"/>
                </a:ext>
              </a:extLst>
            </p:cNvPr>
            <p:cNvSpPr/>
            <p:nvPr>
              <p:custDataLst>
                <p:tags r:id="rId187"/>
              </p:custDataLst>
            </p:nvPr>
          </p:nvSpPr>
          <p:spPr>
            <a:xfrm>
              <a:off x="3427763" y="5040267"/>
              <a:ext cx="106648" cy="166089"/>
            </a:xfrm>
            <a:custGeom>
              <a:avLst/>
              <a:gdLst>
                <a:gd name="connsiteX0" fmla="*/ 54743 w 106648"/>
                <a:gd name="connsiteY0" fmla="*/ 2729 h 166089"/>
                <a:gd name="connsiteX1" fmla="*/ 51683 w 106648"/>
                <a:gd name="connsiteY1" fmla="*/ 138 h 166089"/>
                <a:gd name="connsiteX2" fmla="*/ 22961 w 106648"/>
                <a:gd name="connsiteY2" fmla="*/ 2494 h 166089"/>
                <a:gd name="connsiteX3" fmla="*/ 18487 w 106648"/>
                <a:gd name="connsiteY3" fmla="*/ 7205 h 166089"/>
                <a:gd name="connsiteX4" fmla="*/ 24138 w 106648"/>
                <a:gd name="connsiteY4" fmla="*/ 10032 h 166089"/>
                <a:gd name="connsiteX5" fmla="*/ 35909 w 106648"/>
                <a:gd name="connsiteY5" fmla="*/ 14038 h 166089"/>
                <a:gd name="connsiteX6" fmla="*/ 35203 w 106648"/>
                <a:gd name="connsiteY6" fmla="*/ 18749 h 166089"/>
                <a:gd name="connsiteX7" fmla="*/ 1066 w 106648"/>
                <a:gd name="connsiteY7" fmla="*/ 154448 h 166089"/>
                <a:gd name="connsiteX8" fmla="*/ 124 w 106648"/>
                <a:gd name="connsiteY8" fmla="*/ 159631 h 166089"/>
                <a:gd name="connsiteX9" fmla="*/ 6952 w 106648"/>
                <a:gd name="connsiteY9" fmla="*/ 166228 h 166089"/>
                <a:gd name="connsiteX10" fmla="*/ 14956 w 106648"/>
                <a:gd name="connsiteY10" fmla="*/ 161280 h 166089"/>
                <a:gd name="connsiteX11" fmla="*/ 28140 w 106648"/>
                <a:gd name="connsiteY11" fmla="*/ 109686 h 166089"/>
                <a:gd name="connsiteX12" fmla="*/ 55449 w 106648"/>
                <a:gd name="connsiteY12" fmla="*/ 129711 h 166089"/>
                <a:gd name="connsiteX13" fmla="*/ 54743 w 106648"/>
                <a:gd name="connsiteY13" fmla="*/ 134659 h 166089"/>
                <a:gd name="connsiteX14" fmla="*/ 53801 w 106648"/>
                <a:gd name="connsiteY14" fmla="*/ 142904 h 166089"/>
                <a:gd name="connsiteX15" fmla="*/ 75461 w 106648"/>
                <a:gd name="connsiteY15" fmla="*/ 166228 h 166089"/>
                <a:gd name="connsiteX16" fmla="*/ 94059 w 106648"/>
                <a:gd name="connsiteY16" fmla="*/ 153741 h 166089"/>
                <a:gd name="connsiteX17" fmla="*/ 102535 w 106648"/>
                <a:gd name="connsiteY17" fmla="*/ 129947 h 166089"/>
                <a:gd name="connsiteX18" fmla="*/ 99710 w 106648"/>
                <a:gd name="connsiteY18" fmla="*/ 127591 h 166089"/>
                <a:gd name="connsiteX19" fmla="*/ 96414 w 106648"/>
                <a:gd name="connsiteY19" fmla="*/ 131832 h 166089"/>
                <a:gd name="connsiteX20" fmla="*/ 75931 w 106648"/>
                <a:gd name="connsiteY20" fmla="*/ 161045 h 166089"/>
                <a:gd name="connsiteX21" fmla="*/ 68398 w 106648"/>
                <a:gd name="connsiteY21" fmla="*/ 149972 h 166089"/>
                <a:gd name="connsiteX22" fmla="*/ 70281 w 106648"/>
                <a:gd name="connsiteY22" fmla="*/ 136779 h 166089"/>
                <a:gd name="connsiteX23" fmla="*/ 71223 w 106648"/>
                <a:gd name="connsiteY23" fmla="*/ 129476 h 166089"/>
                <a:gd name="connsiteX24" fmla="*/ 36380 w 106648"/>
                <a:gd name="connsiteY24" fmla="*/ 104739 h 166089"/>
                <a:gd name="connsiteX25" fmla="*/ 56627 w 106648"/>
                <a:gd name="connsiteY25" fmla="*/ 87306 h 166089"/>
                <a:gd name="connsiteX26" fmla="*/ 90293 w 106648"/>
                <a:gd name="connsiteY26" fmla="*/ 64689 h 166089"/>
                <a:gd name="connsiteX27" fmla="*/ 92411 w 106648"/>
                <a:gd name="connsiteY27" fmla="*/ 64925 h 166089"/>
                <a:gd name="connsiteX28" fmla="*/ 97355 w 106648"/>
                <a:gd name="connsiteY28" fmla="*/ 66809 h 166089"/>
                <a:gd name="connsiteX29" fmla="*/ 98297 w 106648"/>
                <a:gd name="connsiteY29" fmla="*/ 67752 h 166089"/>
                <a:gd name="connsiteX30" fmla="*/ 84878 w 106648"/>
                <a:gd name="connsiteY30" fmla="*/ 80473 h 166089"/>
                <a:gd name="connsiteX31" fmla="*/ 93824 w 106648"/>
                <a:gd name="connsiteY31" fmla="*/ 88719 h 166089"/>
                <a:gd name="connsiteX32" fmla="*/ 106772 w 106648"/>
                <a:gd name="connsiteY32" fmla="*/ 74348 h 166089"/>
                <a:gd name="connsiteX33" fmla="*/ 90763 w 106648"/>
                <a:gd name="connsiteY33" fmla="*/ 59506 h 166089"/>
                <a:gd name="connsiteX34" fmla="*/ 56391 w 106648"/>
                <a:gd name="connsiteY34" fmla="*/ 80238 h 166089"/>
                <a:gd name="connsiteX35" fmla="*/ 30259 w 106648"/>
                <a:gd name="connsiteY35" fmla="*/ 102148 h 166089"/>
                <a:gd name="connsiteX36" fmla="*/ 54743 w 106648"/>
                <a:gd name="connsiteY36" fmla="*/ 2729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48" h="166089">
                  <a:moveTo>
                    <a:pt x="54743" y="2729"/>
                  </a:moveTo>
                  <a:cubicBezTo>
                    <a:pt x="54743" y="2494"/>
                    <a:pt x="54743" y="138"/>
                    <a:pt x="51683" y="138"/>
                  </a:cubicBezTo>
                  <a:cubicBezTo>
                    <a:pt x="46268" y="138"/>
                    <a:pt x="29082" y="2022"/>
                    <a:pt x="22961" y="2494"/>
                  </a:cubicBezTo>
                  <a:cubicBezTo>
                    <a:pt x="21077" y="2729"/>
                    <a:pt x="18487" y="2965"/>
                    <a:pt x="18487" y="7205"/>
                  </a:cubicBezTo>
                  <a:cubicBezTo>
                    <a:pt x="18487" y="10032"/>
                    <a:pt x="20606" y="10032"/>
                    <a:pt x="24138" y="10032"/>
                  </a:cubicBezTo>
                  <a:cubicBezTo>
                    <a:pt x="35438" y="10032"/>
                    <a:pt x="35909" y="11682"/>
                    <a:pt x="35909" y="14038"/>
                  </a:cubicBezTo>
                  <a:lnTo>
                    <a:pt x="35203" y="18749"/>
                  </a:lnTo>
                  <a:lnTo>
                    <a:pt x="1066" y="154448"/>
                  </a:lnTo>
                  <a:cubicBezTo>
                    <a:pt x="124" y="157746"/>
                    <a:pt x="124" y="158218"/>
                    <a:pt x="124" y="159631"/>
                  </a:cubicBezTo>
                  <a:cubicBezTo>
                    <a:pt x="124" y="165050"/>
                    <a:pt x="4833" y="166228"/>
                    <a:pt x="6952" y="166228"/>
                  </a:cubicBezTo>
                  <a:cubicBezTo>
                    <a:pt x="10012" y="166228"/>
                    <a:pt x="13543" y="164107"/>
                    <a:pt x="14956" y="161280"/>
                  </a:cubicBezTo>
                  <a:cubicBezTo>
                    <a:pt x="16133" y="159160"/>
                    <a:pt x="26727" y="115576"/>
                    <a:pt x="28140" y="109686"/>
                  </a:cubicBezTo>
                  <a:cubicBezTo>
                    <a:pt x="36144" y="110393"/>
                    <a:pt x="55449" y="114163"/>
                    <a:pt x="55449" y="129711"/>
                  </a:cubicBezTo>
                  <a:cubicBezTo>
                    <a:pt x="55449" y="131361"/>
                    <a:pt x="55449" y="132303"/>
                    <a:pt x="54743" y="134659"/>
                  </a:cubicBezTo>
                  <a:cubicBezTo>
                    <a:pt x="54272" y="137486"/>
                    <a:pt x="53801" y="140313"/>
                    <a:pt x="53801" y="142904"/>
                  </a:cubicBezTo>
                  <a:cubicBezTo>
                    <a:pt x="53801" y="156804"/>
                    <a:pt x="63218" y="166228"/>
                    <a:pt x="75461" y="166228"/>
                  </a:cubicBezTo>
                  <a:cubicBezTo>
                    <a:pt x="82523" y="166228"/>
                    <a:pt x="88880" y="162458"/>
                    <a:pt x="94059" y="153741"/>
                  </a:cubicBezTo>
                  <a:cubicBezTo>
                    <a:pt x="99945" y="143376"/>
                    <a:pt x="102535" y="130418"/>
                    <a:pt x="102535" y="129947"/>
                  </a:cubicBezTo>
                  <a:cubicBezTo>
                    <a:pt x="102535" y="127591"/>
                    <a:pt x="100416" y="127591"/>
                    <a:pt x="99710" y="127591"/>
                  </a:cubicBezTo>
                  <a:cubicBezTo>
                    <a:pt x="97355" y="127591"/>
                    <a:pt x="97120" y="128534"/>
                    <a:pt x="96414" y="131832"/>
                  </a:cubicBezTo>
                  <a:cubicBezTo>
                    <a:pt x="91705" y="149030"/>
                    <a:pt x="86290" y="161045"/>
                    <a:pt x="75931" y="161045"/>
                  </a:cubicBezTo>
                  <a:cubicBezTo>
                    <a:pt x="71458" y="161045"/>
                    <a:pt x="68398" y="158453"/>
                    <a:pt x="68398" y="149972"/>
                  </a:cubicBezTo>
                  <a:cubicBezTo>
                    <a:pt x="68398" y="145967"/>
                    <a:pt x="69340" y="140549"/>
                    <a:pt x="70281" y="136779"/>
                  </a:cubicBezTo>
                  <a:cubicBezTo>
                    <a:pt x="71223" y="132774"/>
                    <a:pt x="71223" y="131832"/>
                    <a:pt x="71223" y="129476"/>
                  </a:cubicBezTo>
                  <a:cubicBezTo>
                    <a:pt x="71223" y="114163"/>
                    <a:pt x="56391" y="107331"/>
                    <a:pt x="36380" y="104739"/>
                  </a:cubicBezTo>
                  <a:cubicBezTo>
                    <a:pt x="43678" y="100498"/>
                    <a:pt x="51212" y="92960"/>
                    <a:pt x="56627" y="87306"/>
                  </a:cubicBezTo>
                  <a:cubicBezTo>
                    <a:pt x="67927" y="74819"/>
                    <a:pt x="78757" y="64689"/>
                    <a:pt x="90293" y="64689"/>
                  </a:cubicBezTo>
                  <a:cubicBezTo>
                    <a:pt x="91705" y="64689"/>
                    <a:pt x="91941" y="64689"/>
                    <a:pt x="92411" y="64925"/>
                  </a:cubicBezTo>
                  <a:cubicBezTo>
                    <a:pt x="95236" y="65396"/>
                    <a:pt x="95472" y="65396"/>
                    <a:pt x="97355" y="66809"/>
                  </a:cubicBezTo>
                  <a:cubicBezTo>
                    <a:pt x="97826" y="67045"/>
                    <a:pt x="97826" y="67280"/>
                    <a:pt x="98297" y="67752"/>
                  </a:cubicBezTo>
                  <a:cubicBezTo>
                    <a:pt x="86997" y="68458"/>
                    <a:pt x="84878" y="77646"/>
                    <a:pt x="84878" y="80473"/>
                  </a:cubicBezTo>
                  <a:cubicBezTo>
                    <a:pt x="84878" y="84243"/>
                    <a:pt x="87467" y="88719"/>
                    <a:pt x="93824" y="88719"/>
                  </a:cubicBezTo>
                  <a:cubicBezTo>
                    <a:pt x="99945" y="88719"/>
                    <a:pt x="106772" y="83536"/>
                    <a:pt x="106772" y="74348"/>
                  </a:cubicBezTo>
                  <a:cubicBezTo>
                    <a:pt x="106772" y="67280"/>
                    <a:pt x="101358" y="59506"/>
                    <a:pt x="90763" y="59506"/>
                  </a:cubicBezTo>
                  <a:cubicBezTo>
                    <a:pt x="84171" y="59506"/>
                    <a:pt x="73342" y="61391"/>
                    <a:pt x="56391" y="80238"/>
                  </a:cubicBezTo>
                  <a:cubicBezTo>
                    <a:pt x="48387" y="89190"/>
                    <a:pt x="39205" y="98614"/>
                    <a:pt x="30259" y="102148"/>
                  </a:cubicBezTo>
                  <a:lnTo>
                    <a:pt x="54743" y="272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13" name="Freeform: Shape 712">
              <a:extLst>
                <a:ext uri="{FF2B5EF4-FFF2-40B4-BE49-F238E27FC236}">
                  <a16:creationId xmlns:a16="http://schemas.microsoft.com/office/drawing/2014/main" id="{123A98D4-60AC-98C1-6748-42767E033484}"/>
                </a:ext>
              </a:extLst>
            </p:cNvPr>
            <p:cNvSpPr/>
            <p:nvPr>
              <p:custDataLst>
                <p:tags r:id="rId188"/>
              </p:custDataLst>
            </p:nvPr>
          </p:nvSpPr>
          <p:spPr>
            <a:xfrm>
              <a:off x="3616646" y="5140157"/>
              <a:ext cx="143845" cy="9423"/>
            </a:xfrm>
            <a:custGeom>
              <a:avLst/>
              <a:gdLst>
                <a:gd name="connsiteX0" fmla="*/ 135738 w 143845"/>
                <a:gd name="connsiteY0" fmla="*/ 9561 h 9423"/>
                <a:gd name="connsiteX1" fmla="*/ 143977 w 143845"/>
                <a:gd name="connsiteY1" fmla="*/ 4850 h 9423"/>
                <a:gd name="connsiteX2" fmla="*/ 135738 w 143845"/>
                <a:gd name="connsiteY2" fmla="*/ 138 h 9423"/>
                <a:gd name="connsiteX3" fmla="*/ 8372 w 143845"/>
                <a:gd name="connsiteY3" fmla="*/ 138 h 9423"/>
                <a:gd name="connsiteX4" fmla="*/ 132 w 143845"/>
                <a:gd name="connsiteY4" fmla="*/ 4850 h 9423"/>
                <a:gd name="connsiteX5" fmla="*/ 8372 w 143845"/>
                <a:gd name="connsiteY5" fmla="*/ 9561 h 9423"/>
                <a:gd name="connsiteX6" fmla="*/ 135738 w 143845"/>
                <a:gd name="connsiteY6" fmla="*/ 9561 h 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45" h="9423">
                  <a:moveTo>
                    <a:pt x="135738" y="9561"/>
                  </a:moveTo>
                  <a:cubicBezTo>
                    <a:pt x="139740" y="9561"/>
                    <a:pt x="143977" y="9561"/>
                    <a:pt x="143977" y="4850"/>
                  </a:cubicBezTo>
                  <a:cubicBezTo>
                    <a:pt x="143977" y="138"/>
                    <a:pt x="139740" y="138"/>
                    <a:pt x="135738" y="138"/>
                  </a:cubicBezTo>
                  <a:lnTo>
                    <a:pt x="8372" y="138"/>
                  </a:lnTo>
                  <a:cubicBezTo>
                    <a:pt x="4370" y="138"/>
                    <a:pt x="132" y="138"/>
                    <a:pt x="132" y="4850"/>
                  </a:cubicBezTo>
                  <a:cubicBezTo>
                    <a:pt x="132" y="9561"/>
                    <a:pt x="4370" y="9561"/>
                    <a:pt x="8372" y="9561"/>
                  </a:cubicBezTo>
                  <a:lnTo>
                    <a:pt x="135738" y="956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14" name="Freeform: Shape 713">
              <a:extLst>
                <a:ext uri="{FF2B5EF4-FFF2-40B4-BE49-F238E27FC236}">
                  <a16:creationId xmlns:a16="http://schemas.microsoft.com/office/drawing/2014/main" id="{8DDB05B0-F7FA-6934-EE1F-1FBC097428A3}"/>
                </a:ext>
              </a:extLst>
            </p:cNvPr>
            <p:cNvSpPr/>
            <p:nvPr>
              <p:custDataLst>
                <p:tags r:id="rId189"/>
              </p:custDataLst>
            </p:nvPr>
          </p:nvSpPr>
          <p:spPr>
            <a:xfrm>
              <a:off x="3853484" y="5046864"/>
              <a:ext cx="77690" cy="156901"/>
            </a:xfrm>
            <a:custGeom>
              <a:avLst/>
              <a:gdLst>
                <a:gd name="connsiteX0" fmla="*/ 48404 w 77690"/>
                <a:gd name="connsiteY0" fmla="*/ 6263 h 156901"/>
                <a:gd name="connsiteX1" fmla="*/ 42989 w 77690"/>
                <a:gd name="connsiteY1" fmla="*/ 138 h 156901"/>
                <a:gd name="connsiteX2" fmla="*/ 142 w 77690"/>
                <a:gd name="connsiteY2" fmla="*/ 15215 h 156901"/>
                <a:gd name="connsiteX3" fmla="*/ 142 w 77690"/>
                <a:gd name="connsiteY3" fmla="*/ 22519 h 156901"/>
                <a:gd name="connsiteX4" fmla="*/ 30983 w 77690"/>
                <a:gd name="connsiteY4" fmla="*/ 16393 h 156901"/>
                <a:gd name="connsiteX5" fmla="*/ 30983 w 77690"/>
                <a:gd name="connsiteY5" fmla="*/ 138428 h 156901"/>
                <a:gd name="connsiteX6" fmla="*/ 9088 w 77690"/>
                <a:gd name="connsiteY6" fmla="*/ 149736 h 156901"/>
                <a:gd name="connsiteX7" fmla="*/ 1554 w 77690"/>
                <a:gd name="connsiteY7" fmla="*/ 149736 h 156901"/>
                <a:gd name="connsiteX8" fmla="*/ 1554 w 77690"/>
                <a:gd name="connsiteY8" fmla="*/ 157040 h 156901"/>
                <a:gd name="connsiteX9" fmla="*/ 39694 w 77690"/>
                <a:gd name="connsiteY9" fmla="*/ 156333 h 156901"/>
                <a:gd name="connsiteX10" fmla="*/ 77833 w 77690"/>
                <a:gd name="connsiteY10" fmla="*/ 157040 h 156901"/>
                <a:gd name="connsiteX11" fmla="*/ 77833 w 77690"/>
                <a:gd name="connsiteY11" fmla="*/ 149736 h 156901"/>
                <a:gd name="connsiteX12" fmla="*/ 70299 w 77690"/>
                <a:gd name="connsiteY12" fmla="*/ 149736 h 156901"/>
                <a:gd name="connsiteX13" fmla="*/ 48404 w 77690"/>
                <a:gd name="connsiteY13" fmla="*/ 138428 h 156901"/>
                <a:gd name="connsiteX14" fmla="*/ 48404 w 77690"/>
                <a:gd name="connsiteY14" fmla="*/ 6263 h 15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690" h="156901">
                  <a:moveTo>
                    <a:pt x="48404" y="6263"/>
                  </a:moveTo>
                  <a:cubicBezTo>
                    <a:pt x="48404" y="609"/>
                    <a:pt x="48404" y="138"/>
                    <a:pt x="42989" y="138"/>
                  </a:cubicBezTo>
                  <a:cubicBezTo>
                    <a:pt x="28393" y="15215"/>
                    <a:pt x="7675" y="15215"/>
                    <a:pt x="142" y="15215"/>
                  </a:cubicBezTo>
                  <a:lnTo>
                    <a:pt x="142" y="22519"/>
                  </a:lnTo>
                  <a:cubicBezTo>
                    <a:pt x="4850" y="22519"/>
                    <a:pt x="18741" y="22519"/>
                    <a:pt x="30983" y="16393"/>
                  </a:cubicBezTo>
                  <a:lnTo>
                    <a:pt x="30983" y="138428"/>
                  </a:lnTo>
                  <a:cubicBezTo>
                    <a:pt x="30983" y="146909"/>
                    <a:pt x="30276" y="149736"/>
                    <a:pt x="9088" y="149736"/>
                  </a:cubicBezTo>
                  <a:lnTo>
                    <a:pt x="1554" y="149736"/>
                  </a:lnTo>
                  <a:lnTo>
                    <a:pt x="1554" y="157040"/>
                  </a:lnTo>
                  <a:cubicBezTo>
                    <a:pt x="9794" y="156333"/>
                    <a:pt x="30276" y="156333"/>
                    <a:pt x="39694" y="156333"/>
                  </a:cubicBezTo>
                  <a:cubicBezTo>
                    <a:pt x="49111" y="156333"/>
                    <a:pt x="69593" y="156333"/>
                    <a:pt x="77833" y="157040"/>
                  </a:cubicBezTo>
                  <a:lnTo>
                    <a:pt x="77833" y="149736"/>
                  </a:lnTo>
                  <a:lnTo>
                    <a:pt x="70299" y="149736"/>
                  </a:lnTo>
                  <a:cubicBezTo>
                    <a:pt x="49111" y="149736"/>
                    <a:pt x="48404" y="147145"/>
                    <a:pt x="48404" y="138428"/>
                  </a:cubicBezTo>
                  <a:lnTo>
                    <a:pt x="48404" y="626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15" name="Freeform: Shape 714">
              <a:extLst>
                <a:ext uri="{FF2B5EF4-FFF2-40B4-BE49-F238E27FC236}">
                  <a16:creationId xmlns:a16="http://schemas.microsoft.com/office/drawing/2014/main" id="{ABC15544-AB1E-A6AA-98A6-C234579476EF}"/>
                </a:ext>
              </a:extLst>
            </p:cNvPr>
            <p:cNvSpPr/>
            <p:nvPr>
              <p:custDataLst>
                <p:tags r:id="rId190"/>
              </p:custDataLst>
            </p:nvPr>
          </p:nvSpPr>
          <p:spPr>
            <a:xfrm>
              <a:off x="3963193" y="5027074"/>
              <a:ext cx="52500" cy="235588"/>
            </a:xfrm>
            <a:custGeom>
              <a:avLst/>
              <a:gdLst>
                <a:gd name="connsiteX0" fmla="*/ 51470 w 52500"/>
                <a:gd name="connsiteY0" fmla="*/ 121937 h 235588"/>
                <a:gd name="connsiteX1" fmla="*/ 52647 w 52500"/>
                <a:gd name="connsiteY1" fmla="*/ 117932 h 235588"/>
                <a:gd name="connsiteX2" fmla="*/ 51470 w 52500"/>
                <a:gd name="connsiteY2" fmla="*/ 113927 h 235588"/>
                <a:gd name="connsiteX3" fmla="*/ 10270 w 52500"/>
                <a:gd name="connsiteY3" fmla="*/ 5556 h 235588"/>
                <a:gd name="connsiteX4" fmla="*/ 4855 w 52500"/>
                <a:gd name="connsiteY4" fmla="*/ 138 h 235588"/>
                <a:gd name="connsiteX5" fmla="*/ 147 w 52500"/>
                <a:gd name="connsiteY5" fmla="*/ 4850 h 235588"/>
                <a:gd name="connsiteX6" fmla="*/ 1324 w 52500"/>
                <a:gd name="connsiteY6" fmla="*/ 8619 h 235588"/>
                <a:gd name="connsiteX7" fmla="*/ 42994 w 52500"/>
                <a:gd name="connsiteY7" fmla="*/ 117932 h 235588"/>
                <a:gd name="connsiteX8" fmla="*/ 1324 w 52500"/>
                <a:gd name="connsiteY8" fmla="*/ 226774 h 235588"/>
                <a:gd name="connsiteX9" fmla="*/ 147 w 52500"/>
                <a:gd name="connsiteY9" fmla="*/ 231015 h 235588"/>
                <a:gd name="connsiteX10" fmla="*/ 4855 w 52500"/>
                <a:gd name="connsiteY10" fmla="*/ 235726 h 235588"/>
                <a:gd name="connsiteX11" fmla="*/ 9799 w 52500"/>
                <a:gd name="connsiteY11" fmla="*/ 231015 h 235588"/>
                <a:gd name="connsiteX12" fmla="*/ 51470 w 52500"/>
                <a:gd name="connsiteY12" fmla="*/ 121937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470" y="121937"/>
                  </a:moveTo>
                  <a:cubicBezTo>
                    <a:pt x="52647" y="119110"/>
                    <a:pt x="52647" y="118639"/>
                    <a:pt x="52647" y="117932"/>
                  </a:cubicBezTo>
                  <a:cubicBezTo>
                    <a:pt x="52647" y="117225"/>
                    <a:pt x="52647" y="116754"/>
                    <a:pt x="51470" y="113927"/>
                  </a:cubicBezTo>
                  <a:lnTo>
                    <a:pt x="10270" y="5556"/>
                  </a:lnTo>
                  <a:cubicBezTo>
                    <a:pt x="8858" y="1551"/>
                    <a:pt x="7445" y="138"/>
                    <a:pt x="4855" y="138"/>
                  </a:cubicBezTo>
                  <a:cubicBezTo>
                    <a:pt x="2266" y="138"/>
                    <a:pt x="147" y="2258"/>
                    <a:pt x="147" y="4850"/>
                  </a:cubicBezTo>
                  <a:cubicBezTo>
                    <a:pt x="147" y="5556"/>
                    <a:pt x="147" y="6027"/>
                    <a:pt x="1324" y="8619"/>
                  </a:cubicBezTo>
                  <a:lnTo>
                    <a:pt x="42994" y="117932"/>
                  </a:lnTo>
                  <a:lnTo>
                    <a:pt x="1324" y="226774"/>
                  </a:lnTo>
                  <a:cubicBezTo>
                    <a:pt x="147" y="229365"/>
                    <a:pt x="147" y="229837"/>
                    <a:pt x="147" y="231015"/>
                  </a:cubicBezTo>
                  <a:cubicBezTo>
                    <a:pt x="147" y="233606"/>
                    <a:pt x="2266" y="235726"/>
                    <a:pt x="4855" y="235726"/>
                  </a:cubicBezTo>
                  <a:cubicBezTo>
                    <a:pt x="7916" y="235726"/>
                    <a:pt x="8858" y="233370"/>
                    <a:pt x="9799" y="231015"/>
                  </a:cubicBezTo>
                  <a:lnTo>
                    <a:pt x="51470" y="12193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16" name="Freeform: Shape 715">
              <a:extLst>
                <a:ext uri="{FF2B5EF4-FFF2-40B4-BE49-F238E27FC236}">
                  <a16:creationId xmlns:a16="http://schemas.microsoft.com/office/drawing/2014/main" id="{B91597EB-19DC-C763-5180-98D0D7F38987}"/>
                </a:ext>
              </a:extLst>
            </p:cNvPr>
            <p:cNvSpPr/>
            <p:nvPr>
              <p:custDataLst>
                <p:tags r:id="rId191"/>
              </p:custDataLst>
            </p:nvPr>
          </p:nvSpPr>
          <p:spPr>
            <a:xfrm>
              <a:off x="4051358" y="5173681"/>
              <a:ext cx="68226" cy="100761"/>
            </a:xfrm>
            <a:custGeom>
              <a:avLst/>
              <a:gdLst>
                <a:gd name="connsiteX0" fmla="*/ 40527 w 68226"/>
                <a:gd name="connsiteY0" fmla="*/ 7231 h 100761"/>
                <a:gd name="connsiteX1" fmla="*/ 33441 w 68226"/>
                <a:gd name="connsiteY1" fmla="*/ 140 h 100761"/>
                <a:gd name="connsiteX2" fmla="*/ 7402 w 68226"/>
                <a:gd name="connsiteY2" fmla="*/ 140 h 100761"/>
                <a:gd name="connsiteX3" fmla="*/ 151 w 68226"/>
                <a:gd name="connsiteY3" fmla="*/ 5582 h 100761"/>
                <a:gd name="connsiteX4" fmla="*/ 7402 w 68226"/>
                <a:gd name="connsiteY4" fmla="*/ 11024 h 100761"/>
                <a:gd name="connsiteX5" fmla="*/ 28002 w 68226"/>
                <a:gd name="connsiteY5" fmla="*/ 11024 h 100761"/>
                <a:gd name="connsiteX6" fmla="*/ 28002 w 68226"/>
                <a:gd name="connsiteY6" fmla="*/ 90017 h 100761"/>
                <a:gd name="connsiteX7" fmla="*/ 7402 w 68226"/>
                <a:gd name="connsiteY7" fmla="*/ 90017 h 100761"/>
                <a:gd name="connsiteX8" fmla="*/ 151 w 68226"/>
                <a:gd name="connsiteY8" fmla="*/ 95459 h 100761"/>
                <a:gd name="connsiteX9" fmla="*/ 7402 w 68226"/>
                <a:gd name="connsiteY9" fmla="*/ 100901 h 100761"/>
                <a:gd name="connsiteX10" fmla="*/ 61127 w 68226"/>
                <a:gd name="connsiteY10" fmla="*/ 100901 h 100761"/>
                <a:gd name="connsiteX11" fmla="*/ 68378 w 68226"/>
                <a:gd name="connsiteY11" fmla="*/ 95459 h 100761"/>
                <a:gd name="connsiteX12" fmla="*/ 61127 w 68226"/>
                <a:gd name="connsiteY12" fmla="*/ 90017 h 100761"/>
                <a:gd name="connsiteX13" fmla="*/ 40527 w 68226"/>
                <a:gd name="connsiteY13" fmla="*/ 90017 h 100761"/>
                <a:gd name="connsiteX14" fmla="*/ 40527 w 68226"/>
                <a:gd name="connsiteY14" fmla="*/ 7231 h 10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226" h="100761">
                  <a:moveTo>
                    <a:pt x="40527" y="7231"/>
                  </a:moveTo>
                  <a:cubicBezTo>
                    <a:pt x="40527" y="1624"/>
                    <a:pt x="38879" y="140"/>
                    <a:pt x="33441" y="140"/>
                  </a:cubicBezTo>
                  <a:lnTo>
                    <a:pt x="7402" y="140"/>
                  </a:lnTo>
                  <a:cubicBezTo>
                    <a:pt x="4930" y="140"/>
                    <a:pt x="151" y="140"/>
                    <a:pt x="151" y="5582"/>
                  </a:cubicBezTo>
                  <a:cubicBezTo>
                    <a:pt x="151" y="11024"/>
                    <a:pt x="5095" y="11024"/>
                    <a:pt x="7402" y="11024"/>
                  </a:cubicBezTo>
                  <a:lnTo>
                    <a:pt x="28002" y="11024"/>
                  </a:lnTo>
                  <a:lnTo>
                    <a:pt x="28002" y="90017"/>
                  </a:lnTo>
                  <a:lnTo>
                    <a:pt x="7402" y="90017"/>
                  </a:lnTo>
                  <a:cubicBezTo>
                    <a:pt x="4930" y="90017"/>
                    <a:pt x="151" y="90017"/>
                    <a:pt x="151" y="95459"/>
                  </a:cubicBezTo>
                  <a:cubicBezTo>
                    <a:pt x="151" y="100901"/>
                    <a:pt x="5095" y="100901"/>
                    <a:pt x="7402" y="100901"/>
                  </a:cubicBezTo>
                  <a:lnTo>
                    <a:pt x="61127" y="100901"/>
                  </a:lnTo>
                  <a:cubicBezTo>
                    <a:pt x="63599" y="100901"/>
                    <a:pt x="68378" y="100901"/>
                    <a:pt x="68378" y="95459"/>
                  </a:cubicBezTo>
                  <a:cubicBezTo>
                    <a:pt x="68378" y="90017"/>
                    <a:pt x="63434" y="90017"/>
                    <a:pt x="61127" y="90017"/>
                  </a:cubicBezTo>
                  <a:lnTo>
                    <a:pt x="40527" y="90017"/>
                  </a:lnTo>
                  <a:lnTo>
                    <a:pt x="40527" y="723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17" name="Freeform: Shape 716">
              <a:extLst>
                <a:ext uri="{FF2B5EF4-FFF2-40B4-BE49-F238E27FC236}">
                  <a16:creationId xmlns:a16="http://schemas.microsoft.com/office/drawing/2014/main" id="{709EEF9F-BA47-F10A-CB93-D76FD70DEE50}"/>
                </a:ext>
              </a:extLst>
            </p:cNvPr>
            <p:cNvSpPr/>
            <p:nvPr>
              <p:custDataLst>
                <p:tags r:id="rId192"/>
              </p:custDataLst>
            </p:nvPr>
          </p:nvSpPr>
          <p:spPr>
            <a:xfrm>
              <a:off x="4141216" y="5202045"/>
              <a:ext cx="65589" cy="73220"/>
            </a:xfrm>
            <a:custGeom>
              <a:avLst/>
              <a:gdLst>
                <a:gd name="connsiteX0" fmla="*/ 65745 w 65589"/>
                <a:gd name="connsiteY0" fmla="*/ 54726 h 73220"/>
                <a:gd name="connsiteX1" fmla="*/ 59482 w 65589"/>
                <a:gd name="connsiteY1" fmla="*/ 49614 h 73220"/>
                <a:gd name="connsiteX2" fmla="*/ 53385 w 65589"/>
                <a:gd name="connsiteY2" fmla="*/ 53407 h 73220"/>
                <a:gd name="connsiteX3" fmla="*/ 37894 w 65589"/>
                <a:gd name="connsiteY3" fmla="*/ 62477 h 73220"/>
                <a:gd name="connsiteX4" fmla="*/ 12680 w 65589"/>
                <a:gd name="connsiteY4" fmla="*/ 36916 h 73220"/>
                <a:gd name="connsiteX5" fmla="*/ 38883 w 65589"/>
                <a:gd name="connsiteY5" fmla="*/ 11025 h 73220"/>
                <a:gd name="connsiteX6" fmla="*/ 47287 w 65589"/>
                <a:gd name="connsiteY6" fmla="*/ 11519 h 73220"/>
                <a:gd name="connsiteX7" fmla="*/ 47947 w 65589"/>
                <a:gd name="connsiteY7" fmla="*/ 13333 h 73220"/>
                <a:gd name="connsiteX8" fmla="*/ 55857 w 65589"/>
                <a:gd name="connsiteY8" fmla="*/ 20919 h 73220"/>
                <a:gd name="connsiteX9" fmla="*/ 63932 w 65589"/>
                <a:gd name="connsiteY9" fmla="*/ 12839 h 73220"/>
                <a:gd name="connsiteX10" fmla="*/ 39212 w 65589"/>
                <a:gd name="connsiteY10" fmla="*/ 140 h 73220"/>
                <a:gd name="connsiteX11" fmla="*/ 155 w 65589"/>
                <a:gd name="connsiteY11" fmla="*/ 36916 h 73220"/>
                <a:gd name="connsiteX12" fmla="*/ 37070 w 65589"/>
                <a:gd name="connsiteY12" fmla="*/ 73361 h 73220"/>
                <a:gd name="connsiteX13" fmla="*/ 65745 w 65589"/>
                <a:gd name="connsiteY13" fmla="*/ 54726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89" h="73220">
                  <a:moveTo>
                    <a:pt x="65745" y="54726"/>
                  </a:moveTo>
                  <a:cubicBezTo>
                    <a:pt x="65745" y="51098"/>
                    <a:pt x="62943" y="49614"/>
                    <a:pt x="59482" y="49614"/>
                  </a:cubicBezTo>
                  <a:cubicBezTo>
                    <a:pt x="57175" y="49614"/>
                    <a:pt x="54868" y="49614"/>
                    <a:pt x="53385" y="53407"/>
                  </a:cubicBezTo>
                  <a:cubicBezTo>
                    <a:pt x="50419" y="60663"/>
                    <a:pt x="43827" y="62477"/>
                    <a:pt x="37894" y="62477"/>
                  </a:cubicBezTo>
                  <a:cubicBezTo>
                    <a:pt x="24216" y="62477"/>
                    <a:pt x="12680" y="51263"/>
                    <a:pt x="12680" y="36916"/>
                  </a:cubicBezTo>
                  <a:cubicBezTo>
                    <a:pt x="12680" y="28505"/>
                    <a:pt x="17953" y="11025"/>
                    <a:pt x="38883" y="11025"/>
                  </a:cubicBezTo>
                  <a:cubicBezTo>
                    <a:pt x="43662" y="11025"/>
                    <a:pt x="46463" y="11354"/>
                    <a:pt x="47287" y="11519"/>
                  </a:cubicBezTo>
                  <a:cubicBezTo>
                    <a:pt x="47782" y="11684"/>
                    <a:pt x="47947" y="11849"/>
                    <a:pt x="47947" y="13333"/>
                  </a:cubicBezTo>
                  <a:cubicBezTo>
                    <a:pt x="48276" y="18116"/>
                    <a:pt x="51737" y="20919"/>
                    <a:pt x="55857" y="20919"/>
                  </a:cubicBezTo>
                  <a:cubicBezTo>
                    <a:pt x="60801" y="20919"/>
                    <a:pt x="63932" y="17291"/>
                    <a:pt x="63932" y="12839"/>
                  </a:cubicBezTo>
                  <a:cubicBezTo>
                    <a:pt x="63932" y="140"/>
                    <a:pt x="46793" y="140"/>
                    <a:pt x="39212" y="140"/>
                  </a:cubicBezTo>
                  <a:cubicBezTo>
                    <a:pt x="9878" y="140"/>
                    <a:pt x="155" y="22898"/>
                    <a:pt x="155" y="36916"/>
                  </a:cubicBezTo>
                  <a:cubicBezTo>
                    <a:pt x="155" y="56705"/>
                    <a:pt x="15976" y="73361"/>
                    <a:pt x="37070" y="73361"/>
                  </a:cubicBezTo>
                  <a:cubicBezTo>
                    <a:pt x="60471" y="73361"/>
                    <a:pt x="65745" y="57530"/>
                    <a:pt x="65745" y="5472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18" name="Freeform: Shape 717">
              <a:extLst>
                <a:ext uri="{FF2B5EF4-FFF2-40B4-BE49-F238E27FC236}">
                  <a16:creationId xmlns:a16="http://schemas.microsoft.com/office/drawing/2014/main" id="{2620003D-2827-EC97-956C-07661D0C6B07}"/>
                </a:ext>
              </a:extLst>
            </p:cNvPr>
            <p:cNvSpPr/>
            <p:nvPr>
              <p:custDataLst>
                <p:tags r:id="rId193"/>
              </p:custDataLst>
            </p:nvPr>
          </p:nvSpPr>
          <p:spPr>
            <a:xfrm>
              <a:off x="4295924" y="5027074"/>
              <a:ext cx="9417" cy="235588"/>
            </a:xfrm>
            <a:custGeom>
              <a:avLst/>
              <a:gdLst>
                <a:gd name="connsiteX0" fmla="*/ 9577 w 9417"/>
                <a:gd name="connsiteY0" fmla="*/ 8619 h 235588"/>
                <a:gd name="connsiteX1" fmla="*/ 4869 w 9417"/>
                <a:gd name="connsiteY1" fmla="*/ 138 h 235588"/>
                <a:gd name="connsiteX2" fmla="*/ 160 w 9417"/>
                <a:gd name="connsiteY2" fmla="*/ 8619 h 235588"/>
                <a:gd name="connsiteX3" fmla="*/ 160 w 9417"/>
                <a:gd name="connsiteY3" fmla="*/ 227245 h 235588"/>
                <a:gd name="connsiteX4" fmla="*/ 4869 w 9417"/>
                <a:gd name="connsiteY4" fmla="*/ 235726 h 235588"/>
                <a:gd name="connsiteX5" fmla="*/ 9577 w 9417"/>
                <a:gd name="connsiteY5" fmla="*/ 227245 h 235588"/>
                <a:gd name="connsiteX6" fmla="*/ 9577 w 9417"/>
                <a:gd name="connsiteY6" fmla="*/ 8619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577" y="8619"/>
                  </a:moveTo>
                  <a:cubicBezTo>
                    <a:pt x="9577" y="4378"/>
                    <a:pt x="9577" y="138"/>
                    <a:pt x="4869" y="138"/>
                  </a:cubicBezTo>
                  <a:cubicBezTo>
                    <a:pt x="160" y="138"/>
                    <a:pt x="160" y="4378"/>
                    <a:pt x="160" y="8619"/>
                  </a:cubicBezTo>
                  <a:lnTo>
                    <a:pt x="160" y="227245"/>
                  </a:lnTo>
                  <a:cubicBezTo>
                    <a:pt x="160" y="231486"/>
                    <a:pt x="160" y="235726"/>
                    <a:pt x="4869" y="235726"/>
                  </a:cubicBezTo>
                  <a:cubicBezTo>
                    <a:pt x="9577" y="235726"/>
                    <a:pt x="9577" y="231486"/>
                    <a:pt x="9577" y="227245"/>
                  </a:cubicBezTo>
                  <a:lnTo>
                    <a:pt x="9577" y="861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19" name="Freeform: Shape 718">
              <a:extLst>
                <a:ext uri="{FF2B5EF4-FFF2-40B4-BE49-F238E27FC236}">
                  <a16:creationId xmlns:a16="http://schemas.microsoft.com/office/drawing/2014/main" id="{1A601914-EEE9-8F79-404B-A09841252EE2}"/>
                </a:ext>
              </a:extLst>
            </p:cNvPr>
            <p:cNvSpPr/>
            <p:nvPr>
              <p:custDataLst>
                <p:tags r:id="rId194"/>
              </p:custDataLst>
            </p:nvPr>
          </p:nvSpPr>
          <p:spPr>
            <a:xfrm>
              <a:off x="4325771" y="5099636"/>
              <a:ext cx="122892" cy="149834"/>
            </a:xfrm>
            <a:custGeom>
              <a:avLst/>
              <a:gdLst>
                <a:gd name="connsiteX0" fmla="*/ 18291 w 122892"/>
                <a:gd name="connsiteY0" fmla="*/ 133010 h 149834"/>
                <a:gd name="connsiteX1" fmla="*/ 5578 w 122892"/>
                <a:gd name="connsiteY1" fmla="*/ 142669 h 149834"/>
                <a:gd name="connsiteX2" fmla="*/ 163 w 122892"/>
                <a:gd name="connsiteY2" fmla="*/ 147145 h 149834"/>
                <a:gd name="connsiteX3" fmla="*/ 3224 w 122892"/>
                <a:gd name="connsiteY3" fmla="*/ 149972 h 149834"/>
                <a:gd name="connsiteX4" fmla="*/ 22999 w 122892"/>
                <a:gd name="connsiteY4" fmla="*/ 149265 h 149834"/>
                <a:gd name="connsiteX5" fmla="*/ 46307 w 122892"/>
                <a:gd name="connsiteY5" fmla="*/ 149972 h 149834"/>
                <a:gd name="connsiteX6" fmla="*/ 50544 w 122892"/>
                <a:gd name="connsiteY6" fmla="*/ 145260 h 149834"/>
                <a:gd name="connsiteX7" fmla="*/ 44894 w 122892"/>
                <a:gd name="connsiteY7" fmla="*/ 142669 h 149834"/>
                <a:gd name="connsiteX8" fmla="*/ 33123 w 122892"/>
                <a:gd name="connsiteY8" fmla="*/ 138899 h 149834"/>
                <a:gd name="connsiteX9" fmla="*/ 44659 w 122892"/>
                <a:gd name="connsiteY9" fmla="*/ 91782 h 149834"/>
                <a:gd name="connsiteX10" fmla="*/ 66318 w 122892"/>
                <a:gd name="connsiteY10" fmla="*/ 106859 h 149834"/>
                <a:gd name="connsiteX11" fmla="*/ 123056 w 122892"/>
                <a:gd name="connsiteY11" fmla="*/ 37832 h 149834"/>
                <a:gd name="connsiteX12" fmla="*/ 91744 w 122892"/>
                <a:gd name="connsiteY12" fmla="*/ 138 h 149834"/>
                <a:gd name="connsiteX13" fmla="*/ 60903 w 122892"/>
                <a:gd name="connsiteY13" fmla="*/ 17807 h 149834"/>
                <a:gd name="connsiteX14" fmla="*/ 39715 w 122892"/>
                <a:gd name="connsiteY14" fmla="*/ 138 h 149834"/>
                <a:gd name="connsiteX15" fmla="*/ 22293 w 122892"/>
                <a:gd name="connsiteY15" fmla="*/ 13566 h 149834"/>
                <a:gd name="connsiteX16" fmla="*/ 14995 w 122892"/>
                <a:gd name="connsiteY16" fmla="*/ 36418 h 149834"/>
                <a:gd name="connsiteX17" fmla="*/ 17820 w 122892"/>
                <a:gd name="connsiteY17" fmla="*/ 38774 h 149834"/>
                <a:gd name="connsiteX18" fmla="*/ 21822 w 122892"/>
                <a:gd name="connsiteY18" fmla="*/ 33356 h 149834"/>
                <a:gd name="connsiteX19" fmla="*/ 39008 w 122892"/>
                <a:gd name="connsiteY19" fmla="*/ 5321 h 149834"/>
                <a:gd name="connsiteX20" fmla="*/ 46307 w 122892"/>
                <a:gd name="connsiteY20" fmla="*/ 16158 h 149834"/>
                <a:gd name="connsiteX21" fmla="*/ 44659 w 122892"/>
                <a:gd name="connsiteY21" fmla="*/ 28173 h 149834"/>
                <a:gd name="connsiteX22" fmla="*/ 18291 w 122892"/>
                <a:gd name="connsiteY22" fmla="*/ 133010 h 149834"/>
                <a:gd name="connsiteX23" fmla="*/ 59726 w 122892"/>
                <a:gd name="connsiteY23" fmla="*/ 30764 h 149834"/>
                <a:gd name="connsiteX24" fmla="*/ 71968 w 122892"/>
                <a:gd name="connsiteY24" fmla="*/ 14273 h 149834"/>
                <a:gd name="connsiteX25" fmla="*/ 91038 w 122892"/>
                <a:gd name="connsiteY25" fmla="*/ 5321 h 149834"/>
                <a:gd name="connsiteX26" fmla="*/ 106105 w 122892"/>
                <a:gd name="connsiteY26" fmla="*/ 27466 h 149834"/>
                <a:gd name="connsiteX27" fmla="*/ 94098 w 122892"/>
                <a:gd name="connsiteY27" fmla="*/ 77411 h 149834"/>
                <a:gd name="connsiteX28" fmla="*/ 66082 w 122892"/>
                <a:gd name="connsiteY28" fmla="*/ 101676 h 149834"/>
                <a:gd name="connsiteX29" fmla="*/ 47484 w 122892"/>
                <a:gd name="connsiteY29" fmla="*/ 80709 h 149834"/>
                <a:gd name="connsiteX30" fmla="*/ 48190 w 122892"/>
                <a:gd name="connsiteY30" fmla="*/ 76940 h 149834"/>
                <a:gd name="connsiteX31" fmla="*/ 59726 w 122892"/>
                <a:gd name="connsiteY31" fmla="*/ 30764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291" y="133010"/>
                  </a:moveTo>
                  <a:cubicBezTo>
                    <a:pt x="16407" y="141020"/>
                    <a:pt x="15937" y="142669"/>
                    <a:pt x="5578" y="142669"/>
                  </a:cubicBezTo>
                  <a:cubicBezTo>
                    <a:pt x="2753" y="142669"/>
                    <a:pt x="163" y="142669"/>
                    <a:pt x="163" y="147145"/>
                  </a:cubicBezTo>
                  <a:cubicBezTo>
                    <a:pt x="163" y="149030"/>
                    <a:pt x="1340" y="149972"/>
                    <a:pt x="3224" y="149972"/>
                  </a:cubicBezTo>
                  <a:cubicBezTo>
                    <a:pt x="9580" y="149972"/>
                    <a:pt x="16407" y="149265"/>
                    <a:pt x="22999" y="149265"/>
                  </a:cubicBezTo>
                  <a:cubicBezTo>
                    <a:pt x="30768" y="149265"/>
                    <a:pt x="38773" y="149972"/>
                    <a:pt x="46307" y="149972"/>
                  </a:cubicBezTo>
                  <a:cubicBezTo>
                    <a:pt x="47484" y="149972"/>
                    <a:pt x="50544" y="149972"/>
                    <a:pt x="50544" y="145260"/>
                  </a:cubicBezTo>
                  <a:cubicBezTo>
                    <a:pt x="50544" y="142669"/>
                    <a:pt x="48190" y="142669"/>
                    <a:pt x="44894" y="142669"/>
                  </a:cubicBezTo>
                  <a:cubicBezTo>
                    <a:pt x="33123" y="142669"/>
                    <a:pt x="33123" y="141020"/>
                    <a:pt x="33123" y="138899"/>
                  </a:cubicBezTo>
                  <a:cubicBezTo>
                    <a:pt x="33123" y="136072"/>
                    <a:pt x="43011" y="97671"/>
                    <a:pt x="44659" y="91782"/>
                  </a:cubicBezTo>
                  <a:cubicBezTo>
                    <a:pt x="47719" y="98614"/>
                    <a:pt x="54311" y="106859"/>
                    <a:pt x="66318" y="106859"/>
                  </a:cubicBezTo>
                  <a:cubicBezTo>
                    <a:pt x="93627" y="106859"/>
                    <a:pt x="123056" y="72463"/>
                    <a:pt x="123056" y="37832"/>
                  </a:cubicBezTo>
                  <a:cubicBezTo>
                    <a:pt x="123056" y="15687"/>
                    <a:pt x="109636" y="138"/>
                    <a:pt x="91744" y="138"/>
                  </a:cubicBezTo>
                  <a:cubicBezTo>
                    <a:pt x="79973" y="138"/>
                    <a:pt x="68672" y="8619"/>
                    <a:pt x="60903" y="17807"/>
                  </a:cubicBezTo>
                  <a:cubicBezTo>
                    <a:pt x="58549" y="5085"/>
                    <a:pt x="48425" y="138"/>
                    <a:pt x="39715" y="138"/>
                  </a:cubicBezTo>
                  <a:cubicBezTo>
                    <a:pt x="28885" y="138"/>
                    <a:pt x="24412" y="9326"/>
                    <a:pt x="22293" y="13566"/>
                  </a:cubicBezTo>
                  <a:cubicBezTo>
                    <a:pt x="18055" y="21576"/>
                    <a:pt x="14995" y="35712"/>
                    <a:pt x="14995" y="36418"/>
                  </a:cubicBezTo>
                  <a:cubicBezTo>
                    <a:pt x="14995" y="38774"/>
                    <a:pt x="17349" y="38774"/>
                    <a:pt x="17820" y="38774"/>
                  </a:cubicBezTo>
                  <a:cubicBezTo>
                    <a:pt x="20174" y="38774"/>
                    <a:pt x="20410" y="38539"/>
                    <a:pt x="21822" y="33356"/>
                  </a:cubicBezTo>
                  <a:cubicBezTo>
                    <a:pt x="25824" y="16629"/>
                    <a:pt x="30533" y="5321"/>
                    <a:pt x="39008" y="5321"/>
                  </a:cubicBezTo>
                  <a:cubicBezTo>
                    <a:pt x="43011" y="5321"/>
                    <a:pt x="46307" y="7205"/>
                    <a:pt x="46307" y="16158"/>
                  </a:cubicBezTo>
                  <a:cubicBezTo>
                    <a:pt x="46307" y="21576"/>
                    <a:pt x="45600" y="24168"/>
                    <a:pt x="44659" y="28173"/>
                  </a:cubicBezTo>
                  <a:lnTo>
                    <a:pt x="18291" y="133010"/>
                  </a:lnTo>
                  <a:close/>
                  <a:moveTo>
                    <a:pt x="59726" y="30764"/>
                  </a:moveTo>
                  <a:cubicBezTo>
                    <a:pt x="61374" y="24403"/>
                    <a:pt x="67730" y="17807"/>
                    <a:pt x="71968" y="14273"/>
                  </a:cubicBezTo>
                  <a:cubicBezTo>
                    <a:pt x="80208" y="6970"/>
                    <a:pt x="87035" y="5321"/>
                    <a:pt x="91038" y="5321"/>
                  </a:cubicBezTo>
                  <a:cubicBezTo>
                    <a:pt x="100455" y="5321"/>
                    <a:pt x="106105" y="13566"/>
                    <a:pt x="106105" y="27466"/>
                  </a:cubicBezTo>
                  <a:cubicBezTo>
                    <a:pt x="106105" y="41366"/>
                    <a:pt x="98336" y="68458"/>
                    <a:pt x="94098" y="77411"/>
                  </a:cubicBezTo>
                  <a:cubicBezTo>
                    <a:pt x="86094" y="93902"/>
                    <a:pt x="74793" y="101676"/>
                    <a:pt x="66082" y="101676"/>
                  </a:cubicBezTo>
                  <a:cubicBezTo>
                    <a:pt x="50544" y="101676"/>
                    <a:pt x="47484" y="82123"/>
                    <a:pt x="47484" y="80709"/>
                  </a:cubicBezTo>
                  <a:cubicBezTo>
                    <a:pt x="47484" y="80238"/>
                    <a:pt x="47484" y="79767"/>
                    <a:pt x="48190" y="76940"/>
                  </a:cubicBezTo>
                  <a:lnTo>
                    <a:pt x="59726" y="3076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20" name="Freeform: Shape 719">
              <a:extLst>
                <a:ext uri="{FF2B5EF4-FFF2-40B4-BE49-F238E27FC236}">
                  <a16:creationId xmlns:a16="http://schemas.microsoft.com/office/drawing/2014/main" id="{F21E3383-3EF0-A46A-1966-274E7349AD7F}"/>
                </a:ext>
              </a:extLst>
            </p:cNvPr>
            <p:cNvSpPr/>
            <p:nvPr>
              <p:custDataLst>
                <p:tags r:id="rId195"/>
              </p:custDataLst>
            </p:nvPr>
          </p:nvSpPr>
          <p:spPr>
            <a:xfrm>
              <a:off x="4469717" y="5129602"/>
              <a:ext cx="59986" cy="109501"/>
            </a:xfrm>
            <a:custGeom>
              <a:avLst/>
              <a:gdLst>
                <a:gd name="connsiteX0" fmla="*/ 37413 w 59986"/>
                <a:gd name="connsiteY0" fmla="*/ 4757 h 109501"/>
                <a:gd name="connsiteX1" fmla="*/ 32469 w 59986"/>
                <a:gd name="connsiteY1" fmla="*/ 139 h 109501"/>
                <a:gd name="connsiteX2" fmla="*/ 168 w 59986"/>
                <a:gd name="connsiteY2" fmla="*/ 10694 h 109501"/>
                <a:gd name="connsiteX3" fmla="*/ 168 w 59986"/>
                <a:gd name="connsiteY3" fmla="*/ 16630 h 109501"/>
                <a:gd name="connsiteX4" fmla="*/ 24064 w 59986"/>
                <a:gd name="connsiteY4" fmla="*/ 12013 h 109501"/>
                <a:gd name="connsiteX5" fmla="*/ 24064 w 59986"/>
                <a:gd name="connsiteY5" fmla="*/ 96118 h 109501"/>
                <a:gd name="connsiteX6" fmla="*/ 7584 w 59986"/>
                <a:gd name="connsiteY6" fmla="*/ 103704 h 109501"/>
                <a:gd name="connsiteX7" fmla="*/ 1322 w 59986"/>
                <a:gd name="connsiteY7" fmla="*/ 103704 h 109501"/>
                <a:gd name="connsiteX8" fmla="*/ 1322 w 59986"/>
                <a:gd name="connsiteY8" fmla="*/ 109641 h 109501"/>
                <a:gd name="connsiteX9" fmla="*/ 30656 w 59986"/>
                <a:gd name="connsiteY9" fmla="*/ 108981 h 109501"/>
                <a:gd name="connsiteX10" fmla="*/ 60155 w 59986"/>
                <a:gd name="connsiteY10" fmla="*/ 109641 h 109501"/>
                <a:gd name="connsiteX11" fmla="*/ 60155 w 59986"/>
                <a:gd name="connsiteY11" fmla="*/ 103704 h 109501"/>
                <a:gd name="connsiteX12" fmla="*/ 53892 w 59986"/>
                <a:gd name="connsiteY12" fmla="*/ 103704 h 109501"/>
                <a:gd name="connsiteX13" fmla="*/ 37413 w 59986"/>
                <a:gd name="connsiteY13" fmla="*/ 96118 h 109501"/>
                <a:gd name="connsiteX14" fmla="*/ 37413 w 59986"/>
                <a:gd name="connsiteY14" fmla="*/ 4757 h 10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986" h="109501">
                  <a:moveTo>
                    <a:pt x="37413" y="4757"/>
                  </a:moveTo>
                  <a:cubicBezTo>
                    <a:pt x="37413" y="304"/>
                    <a:pt x="37083" y="139"/>
                    <a:pt x="32469" y="139"/>
                  </a:cubicBezTo>
                  <a:cubicBezTo>
                    <a:pt x="21921" y="10529"/>
                    <a:pt x="6925" y="10694"/>
                    <a:pt x="168" y="10694"/>
                  </a:cubicBezTo>
                  <a:lnTo>
                    <a:pt x="168" y="16630"/>
                  </a:lnTo>
                  <a:cubicBezTo>
                    <a:pt x="4123" y="16630"/>
                    <a:pt x="15000" y="16630"/>
                    <a:pt x="24064" y="12013"/>
                  </a:cubicBezTo>
                  <a:lnTo>
                    <a:pt x="24064" y="96118"/>
                  </a:lnTo>
                  <a:cubicBezTo>
                    <a:pt x="24064" y="101560"/>
                    <a:pt x="24064" y="103704"/>
                    <a:pt x="7584" y="103704"/>
                  </a:cubicBezTo>
                  <a:lnTo>
                    <a:pt x="1322" y="103704"/>
                  </a:lnTo>
                  <a:lnTo>
                    <a:pt x="1322" y="109641"/>
                  </a:lnTo>
                  <a:cubicBezTo>
                    <a:pt x="4288" y="109476"/>
                    <a:pt x="24558" y="108981"/>
                    <a:pt x="30656" y="108981"/>
                  </a:cubicBezTo>
                  <a:cubicBezTo>
                    <a:pt x="35765" y="108981"/>
                    <a:pt x="56529" y="109476"/>
                    <a:pt x="60155" y="109641"/>
                  </a:cubicBezTo>
                  <a:lnTo>
                    <a:pt x="60155" y="103704"/>
                  </a:lnTo>
                  <a:lnTo>
                    <a:pt x="53892" y="103704"/>
                  </a:lnTo>
                  <a:cubicBezTo>
                    <a:pt x="37413" y="103704"/>
                    <a:pt x="37413" y="101560"/>
                    <a:pt x="37413" y="96118"/>
                  </a:cubicBezTo>
                  <a:lnTo>
                    <a:pt x="37413" y="475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21" name="Freeform: Shape 720">
              <a:extLst>
                <a:ext uri="{FF2B5EF4-FFF2-40B4-BE49-F238E27FC236}">
                  <a16:creationId xmlns:a16="http://schemas.microsoft.com/office/drawing/2014/main" id="{1B50D593-40B5-49ED-682E-346F3F94B143}"/>
                </a:ext>
              </a:extLst>
            </p:cNvPr>
            <p:cNvSpPr/>
            <p:nvPr>
              <p:custDataLst>
                <p:tags r:id="rId196"/>
              </p:custDataLst>
            </p:nvPr>
          </p:nvSpPr>
          <p:spPr>
            <a:xfrm>
              <a:off x="4577616" y="5178793"/>
              <a:ext cx="27544" cy="70440"/>
            </a:xfrm>
            <a:custGeom>
              <a:avLst/>
              <a:gdLst>
                <a:gd name="connsiteX0" fmla="*/ 27717 w 27544"/>
                <a:gd name="connsiteY0" fmla="*/ 24875 h 70440"/>
                <a:gd name="connsiteX1" fmla="*/ 12650 w 27544"/>
                <a:gd name="connsiteY1" fmla="*/ 138 h 70440"/>
                <a:gd name="connsiteX2" fmla="*/ 173 w 27544"/>
                <a:gd name="connsiteY2" fmla="*/ 12624 h 70440"/>
                <a:gd name="connsiteX3" fmla="*/ 12650 w 27544"/>
                <a:gd name="connsiteY3" fmla="*/ 25110 h 70440"/>
                <a:gd name="connsiteX4" fmla="*/ 20890 w 27544"/>
                <a:gd name="connsiteY4" fmla="*/ 22048 h 70440"/>
                <a:gd name="connsiteX5" fmla="*/ 22067 w 27544"/>
                <a:gd name="connsiteY5" fmla="*/ 21341 h 70440"/>
                <a:gd name="connsiteX6" fmla="*/ 22538 w 27544"/>
                <a:gd name="connsiteY6" fmla="*/ 24875 h 70440"/>
                <a:gd name="connsiteX7" fmla="*/ 6529 w 27544"/>
                <a:gd name="connsiteY7" fmla="*/ 64218 h 70440"/>
                <a:gd name="connsiteX8" fmla="*/ 3939 w 27544"/>
                <a:gd name="connsiteY8" fmla="*/ 67987 h 70440"/>
                <a:gd name="connsiteX9" fmla="*/ 6294 w 27544"/>
                <a:gd name="connsiteY9" fmla="*/ 70579 h 70440"/>
                <a:gd name="connsiteX10" fmla="*/ 27717 w 27544"/>
                <a:gd name="connsiteY10" fmla="*/ 24875 h 7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4" h="70440">
                  <a:moveTo>
                    <a:pt x="27717" y="24875"/>
                  </a:moveTo>
                  <a:cubicBezTo>
                    <a:pt x="27717" y="9326"/>
                    <a:pt x="21832" y="138"/>
                    <a:pt x="12650" y="138"/>
                  </a:cubicBezTo>
                  <a:cubicBezTo>
                    <a:pt x="4881" y="138"/>
                    <a:pt x="173" y="6027"/>
                    <a:pt x="173" y="12624"/>
                  </a:cubicBezTo>
                  <a:cubicBezTo>
                    <a:pt x="173" y="18985"/>
                    <a:pt x="4881" y="25110"/>
                    <a:pt x="12650" y="25110"/>
                  </a:cubicBezTo>
                  <a:cubicBezTo>
                    <a:pt x="15475" y="25110"/>
                    <a:pt x="18536" y="24168"/>
                    <a:pt x="20890" y="22048"/>
                  </a:cubicBezTo>
                  <a:cubicBezTo>
                    <a:pt x="21596" y="21576"/>
                    <a:pt x="21832" y="21341"/>
                    <a:pt x="22067" y="21341"/>
                  </a:cubicBezTo>
                  <a:cubicBezTo>
                    <a:pt x="22303" y="21341"/>
                    <a:pt x="22538" y="21576"/>
                    <a:pt x="22538" y="24875"/>
                  </a:cubicBezTo>
                  <a:cubicBezTo>
                    <a:pt x="22538" y="42308"/>
                    <a:pt x="14298" y="56443"/>
                    <a:pt x="6529" y="64218"/>
                  </a:cubicBezTo>
                  <a:cubicBezTo>
                    <a:pt x="3939" y="66809"/>
                    <a:pt x="3939" y="67281"/>
                    <a:pt x="3939" y="67987"/>
                  </a:cubicBezTo>
                  <a:cubicBezTo>
                    <a:pt x="3939" y="69636"/>
                    <a:pt x="5116" y="70579"/>
                    <a:pt x="6294" y="70579"/>
                  </a:cubicBezTo>
                  <a:cubicBezTo>
                    <a:pt x="8883" y="70579"/>
                    <a:pt x="27717" y="52438"/>
                    <a:pt x="27717" y="2487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22" name="Freeform: Shape 721">
              <a:extLst>
                <a:ext uri="{FF2B5EF4-FFF2-40B4-BE49-F238E27FC236}">
                  <a16:creationId xmlns:a16="http://schemas.microsoft.com/office/drawing/2014/main" id="{576600F2-A412-6829-6FFA-F42E0CDD3D95}"/>
                </a:ext>
              </a:extLst>
            </p:cNvPr>
            <p:cNvSpPr/>
            <p:nvPr>
              <p:custDataLst>
                <p:tags r:id="rId197"/>
              </p:custDataLst>
            </p:nvPr>
          </p:nvSpPr>
          <p:spPr>
            <a:xfrm>
              <a:off x="4682249" y="5178793"/>
              <a:ext cx="24955" cy="24972"/>
            </a:xfrm>
            <a:custGeom>
              <a:avLst/>
              <a:gdLst>
                <a:gd name="connsiteX0" fmla="*/ 25132 w 24955"/>
                <a:gd name="connsiteY0" fmla="*/ 12624 h 24972"/>
                <a:gd name="connsiteX1" fmla="*/ 12655 w 24955"/>
                <a:gd name="connsiteY1" fmla="*/ 138 h 24972"/>
                <a:gd name="connsiteX2" fmla="*/ 177 w 24955"/>
                <a:gd name="connsiteY2" fmla="*/ 12624 h 24972"/>
                <a:gd name="connsiteX3" fmla="*/ 12655 w 24955"/>
                <a:gd name="connsiteY3" fmla="*/ 25110 h 24972"/>
                <a:gd name="connsiteX4" fmla="*/ 25132 w 24955"/>
                <a:gd name="connsiteY4" fmla="*/ 12624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132" y="12624"/>
                  </a:moveTo>
                  <a:cubicBezTo>
                    <a:pt x="25132" y="5792"/>
                    <a:pt x="19482" y="138"/>
                    <a:pt x="12655" y="138"/>
                  </a:cubicBezTo>
                  <a:cubicBezTo>
                    <a:pt x="5827" y="138"/>
                    <a:pt x="177" y="5792"/>
                    <a:pt x="177" y="12624"/>
                  </a:cubicBezTo>
                  <a:cubicBezTo>
                    <a:pt x="177" y="19456"/>
                    <a:pt x="5827" y="25110"/>
                    <a:pt x="12655" y="25110"/>
                  </a:cubicBezTo>
                  <a:cubicBezTo>
                    <a:pt x="19482" y="25110"/>
                    <a:pt x="25132" y="19456"/>
                    <a:pt x="25132" y="12624"/>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23" name="Freeform: Shape 722">
              <a:extLst>
                <a:ext uri="{FF2B5EF4-FFF2-40B4-BE49-F238E27FC236}">
                  <a16:creationId xmlns:a16="http://schemas.microsoft.com/office/drawing/2014/main" id="{B4EE3F41-B4A8-8D1E-1B25-78455AE42C67}"/>
                </a:ext>
              </a:extLst>
            </p:cNvPr>
            <p:cNvSpPr/>
            <p:nvPr>
              <p:custDataLst>
                <p:tags r:id="rId198"/>
              </p:custDataLst>
            </p:nvPr>
          </p:nvSpPr>
          <p:spPr>
            <a:xfrm>
              <a:off x="4786883" y="5178793"/>
              <a:ext cx="24955" cy="24972"/>
            </a:xfrm>
            <a:custGeom>
              <a:avLst/>
              <a:gdLst>
                <a:gd name="connsiteX0" fmla="*/ 25137 w 24955"/>
                <a:gd name="connsiteY0" fmla="*/ 12624 h 24972"/>
                <a:gd name="connsiteX1" fmla="*/ 12659 w 24955"/>
                <a:gd name="connsiteY1" fmla="*/ 138 h 24972"/>
                <a:gd name="connsiteX2" fmla="*/ 181 w 24955"/>
                <a:gd name="connsiteY2" fmla="*/ 12624 h 24972"/>
                <a:gd name="connsiteX3" fmla="*/ 12659 w 24955"/>
                <a:gd name="connsiteY3" fmla="*/ 25110 h 24972"/>
                <a:gd name="connsiteX4" fmla="*/ 25137 w 24955"/>
                <a:gd name="connsiteY4" fmla="*/ 12624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137" y="12624"/>
                  </a:moveTo>
                  <a:cubicBezTo>
                    <a:pt x="25137" y="5792"/>
                    <a:pt x="19486" y="138"/>
                    <a:pt x="12659" y="138"/>
                  </a:cubicBezTo>
                  <a:cubicBezTo>
                    <a:pt x="5832" y="138"/>
                    <a:pt x="181" y="5792"/>
                    <a:pt x="181" y="12624"/>
                  </a:cubicBezTo>
                  <a:cubicBezTo>
                    <a:pt x="181" y="19456"/>
                    <a:pt x="5832" y="25110"/>
                    <a:pt x="12659" y="25110"/>
                  </a:cubicBezTo>
                  <a:cubicBezTo>
                    <a:pt x="19486" y="25110"/>
                    <a:pt x="25137" y="19456"/>
                    <a:pt x="25137" y="12624"/>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24" name="Freeform: Shape 723">
              <a:extLst>
                <a:ext uri="{FF2B5EF4-FFF2-40B4-BE49-F238E27FC236}">
                  <a16:creationId xmlns:a16="http://schemas.microsoft.com/office/drawing/2014/main" id="{954B6041-490F-87F4-8512-C49B828A6A1E}"/>
                </a:ext>
              </a:extLst>
            </p:cNvPr>
            <p:cNvSpPr/>
            <p:nvPr>
              <p:custDataLst>
                <p:tags r:id="rId199"/>
              </p:custDataLst>
            </p:nvPr>
          </p:nvSpPr>
          <p:spPr>
            <a:xfrm>
              <a:off x="4891516" y="5178793"/>
              <a:ext cx="24955" cy="24972"/>
            </a:xfrm>
            <a:custGeom>
              <a:avLst/>
              <a:gdLst>
                <a:gd name="connsiteX0" fmla="*/ 25141 w 24955"/>
                <a:gd name="connsiteY0" fmla="*/ 12624 h 24972"/>
                <a:gd name="connsiteX1" fmla="*/ 12663 w 24955"/>
                <a:gd name="connsiteY1" fmla="*/ 138 h 24972"/>
                <a:gd name="connsiteX2" fmla="*/ 186 w 24955"/>
                <a:gd name="connsiteY2" fmla="*/ 12624 h 24972"/>
                <a:gd name="connsiteX3" fmla="*/ 12663 w 24955"/>
                <a:gd name="connsiteY3" fmla="*/ 25110 h 24972"/>
                <a:gd name="connsiteX4" fmla="*/ 25141 w 24955"/>
                <a:gd name="connsiteY4" fmla="*/ 12624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141" y="12624"/>
                  </a:moveTo>
                  <a:cubicBezTo>
                    <a:pt x="25141" y="5792"/>
                    <a:pt x="19491" y="138"/>
                    <a:pt x="12663" y="138"/>
                  </a:cubicBezTo>
                  <a:cubicBezTo>
                    <a:pt x="5836" y="138"/>
                    <a:pt x="186" y="5792"/>
                    <a:pt x="186" y="12624"/>
                  </a:cubicBezTo>
                  <a:cubicBezTo>
                    <a:pt x="186" y="19456"/>
                    <a:pt x="5836" y="25110"/>
                    <a:pt x="12663" y="25110"/>
                  </a:cubicBezTo>
                  <a:cubicBezTo>
                    <a:pt x="19491" y="25110"/>
                    <a:pt x="25141" y="19456"/>
                    <a:pt x="25141" y="12624"/>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25" name="Freeform: Shape 724">
              <a:extLst>
                <a:ext uri="{FF2B5EF4-FFF2-40B4-BE49-F238E27FC236}">
                  <a16:creationId xmlns:a16="http://schemas.microsoft.com/office/drawing/2014/main" id="{8654C620-764E-1169-DF1C-C079528850D8}"/>
                </a:ext>
              </a:extLst>
            </p:cNvPr>
            <p:cNvSpPr/>
            <p:nvPr>
              <p:custDataLst>
                <p:tags r:id="rId200"/>
              </p:custDataLst>
            </p:nvPr>
          </p:nvSpPr>
          <p:spPr>
            <a:xfrm>
              <a:off x="4996149" y="5178793"/>
              <a:ext cx="27544" cy="70440"/>
            </a:xfrm>
            <a:custGeom>
              <a:avLst/>
              <a:gdLst>
                <a:gd name="connsiteX0" fmla="*/ 27735 w 27544"/>
                <a:gd name="connsiteY0" fmla="*/ 24875 h 70440"/>
                <a:gd name="connsiteX1" fmla="*/ 12668 w 27544"/>
                <a:gd name="connsiteY1" fmla="*/ 138 h 70440"/>
                <a:gd name="connsiteX2" fmla="*/ 190 w 27544"/>
                <a:gd name="connsiteY2" fmla="*/ 12624 h 70440"/>
                <a:gd name="connsiteX3" fmla="*/ 12668 w 27544"/>
                <a:gd name="connsiteY3" fmla="*/ 25110 h 70440"/>
                <a:gd name="connsiteX4" fmla="*/ 20908 w 27544"/>
                <a:gd name="connsiteY4" fmla="*/ 22048 h 70440"/>
                <a:gd name="connsiteX5" fmla="*/ 22085 w 27544"/>
                <a:gd name="connsiteY5" fmla="*/ 21341 h 70440"/>
                <a:gd name="connsiteX6" fmla="*/ 22556 w 27544"/>
                <a:gd name="connsiteY6" fmla="*/ 24875 h 70440"/>
                <a:gd name="connsiteX7" fmla="*/ 6547 w 27544"/>
                <a:gd name="connsiteY7" fmla="*/ 64218 h 70440"/>
                <a:gd name="connsiteX8" fmla="*/ 3957 w 27544"/>
                <a:gd name="connsiteY8" fmla="*/ 67987 h 70440"/>
                <a:gd name="connsiteX9" fmla="*/ 6311 w 27544"/>
                <a:gd name="connsiteY9" fmla="*/ 70579 h 70440"/>
                <a:gd name="connsiteX10" fmla="*/ 27735 w 27544"/>
                <a:gd name="connsiteY10" fmla="*/ 24875 h 7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4" h="70440">
                  <a:moveTo>
                    <a:pt x="27735" y="24875"/>
                  </a:moveTo>
                  <a:cubicBezTo>
                    <a:pt x="27735" y="9326"/>
                    <a:pt x="21849" y="138"/>
                    <a:pt x="12668" y="138"/>
                  </a:cubicBezTo>
                  <a:cubicBezTo>
                    <a:pt x="4899" y="138"/>
                    <a:pt x="190" y="6027"/>
                    <a:pt x="190" y="12624"/>
                  </a:cubicBezTo>
                  <a:cubicBezTo>
                    <a:pt x="190" y="18985"/>
                    <a:pt x="4899" y="25110"/>
                    <a:pt x="12668" y="25110"/>
                  </a:cubicBezTo>
                  <a:cubicBezTo>
                    <a:pt x="15493" y="25110"/>
                    <a:pt x="18553" y="24168"/>
                    <a:pt x="20908" y="22048"/>
                  </a:cubicBezTo>
                  <a:cubicBezTo>
                    <a:pt x="21614" y="21576"/>
                    <a:pt x="21849" y="21341"/>
                    <a:pt x="22085" y="21341"/>
                  </a:cubicBezTo>
                  <a:cubicBezTo>
                    <a:pt x="22320" y="21341"/>
                    <a:pt x="22556" y="21576"/>
                    <a:pt x="22556" y="24875"/>
                  </a:cubicBezTo>
                  <a:cubicBezTo>
                    <a:pt x="22556" y="42308"/>
                    <a:pt x="14316" y="56443"/>
                    <a:pt x="6547" y="64218"/>
                  </a:cubicBezTo>
                  <a:cubicBezTo>
                    <a:pt x="3957" y="66809"/>
                    <a:pt x="3957" y="67281"/>
                    <a:pt x="3957" y="67987"/>
                  </a:cubicBezTo>
                  <a:cubicBezTo>
                    <a:pt x="3957" y="69636"/>
                    <a:pt x="5134" y="70579"/>
                    <a:pt x="6311" y="70579"/>
                  </a:cubicBezTo>
                  <a:cubicBezTo>
                    <a:pt x="8901" y="70579"/>
                    <a:pt x="27735" y="52438"/>
                    <a:pt x="27735" y="2487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26" name="Freeform: Shape 725">
              <a:extLst>
                <a:ext uri="{FF2B5EF4-FFF2-40B4-BE49-F238E27FC236}">
                  <a16:creationId xmlns:a16="http://schemas.microsoft.com/office/drawing/2014/main" id="{A2709B5C-24F6-2D99-8857-B2D3CA1323A4}"/>
                </a:ext>
              </a:extLst>
            </p:cNvPr>
            <p:cNvSpPr/>
            <p:nvPr>
              <p:custDataLst>
                <p:tags r:id="rId201"/>
              </p:custDataLst>
            </p:nvPr>
          </p:nvSpPr>
          <p:spPr>
            <a:xfrm>
              <a:off x="5073002" y="5099636"/>
              <a:ext cx="122892" cy="149834"/>
            </a:xfrm>
            <a:custGeom>
              <a:avLst/>
              <a:gdLst>
                <a:gd name="connsiteX0" fmla="*/ 18322 w 122892"/>
                <a:gd name="connsiteY0" fmla="*/ 133010 h 149834"/>
                <a:gd name="connsiteX1" fmla="*/ 5609 w 122892"/>
                <a:gd name="connsiteY1" fmla="*/ 142669 h 149834"/>
                <a:gd name="connsiteX2" fmla="*/ 195 w 122892"/>
                <a:gd name="connsiteY2" fmla="*/ 147145 h 149834"/>
                <a:gd name="connsiteX3" fmla="*/ 3255 w 122892"/>
                <a:gd name="connsiteY3" fmla="*/ 149972 h 149834"/>
                <a:gd name="connsiteX4" fmla="*/ 23031 w 122892"/>
                <a:gd name="connsiteY4" fmla="*/ 149265 h 149834"/>
                <a:gd name="connsiteX5" fmla="*/ 46338 w 122892"/>
                <a:gd name="connsiteY5" fmla="*/ 149972 h 149834"/>
                <a:gd name="connsiteX6" fmla="*/ 50576 w 122892"/>
                <a:gd name="connsiteY6" fmla="*/ 145260 h 149834"/>
                <a:gd name="connsiteX7" fmla="*/ 44926 w 122892"/>
                <a:gd name="connsiteY7" fmla="*/ 142669 h 149834"/>
                <a:gd name="connsiteX8" fmla="*/ 33154 w 122892"/>
                <a:gd name="connsiteY8" fmla="*/ 138899 h 149834"/>
                <a:gd name="connsiteX9" fmla="*/ 44690 w 122892"/>
                <a:gd name="connsiteY9" fmla="*/ 91782 h 149834"/>
                <a:gd name="connsiteX10" fmla="*/ 66349 w 122892"/>
                <a:gd name="connsiteY10" fmla="*/ 106859 h 149834"/>
                <a:gd name="connsiteX11" fmla="*/ 123087 w 122892"/>
                <a:gd name="connsiteY11" fmla="*/ 37832 h 149834"/>
                <a:gd name="connsiteX12" fmla="*/ 91776 w 122892"/>
                <a:gd name="connsiteY12" fmla="*/ 138 h 149834"/>
                <a:gd name="connsiteX13" fmla="*/ 60935 w 122892"/>
                <a:gd name="connsiteY13" fmla="*/ 17807 h 149834"/>
                <a:gd name="connsiteX14" fmla="*/ 39746 w 122892"/>
                <a:gd name="connsiteY14" fmla="*/ 138 h 149834"/>
                <a:gd name="connsiteX15" fmla="*/ 22325 w 122892"/>
                <a:gd name="connsiteY15" fmla="*/ 13566 h 149834"/>
                <a:gd name="connsiteX16" fmla="*/ 15027 w 122892"/>
                <a:gd name="connsiteY16" fmla="*/ 36418 h 149834"/>
                <a:gd name="connsiteX17" fmla="*/ 17852 w 122892"/>
                <a:gd name="connsiteY17" fmla="*/ 38774 h 149834"/>
                <a:gd name="connsiteX18" fmla="*/ 21854 w 122892"/>
                <a:gd name="connsiteY18" fmla="*/ 33356 h 149834"/>
                <a:gd name="connsiteX19" fmla="*/ 39040 w 122892"/>
                <a:gd name="connsiteY19" fmla="*/ 5321 h 149834"/>
                <a:gd name="connsiteX20" fmla="*/ 46338 w 122892"/>
                <a:gd name="connsiteY20" fmla="*/ 16158 h 149834"/>
                <a:gd name="connsiteX21" fmla="*/ 44690 w 122892"/>
                <a:gd name="connsiteY21" fmla="*/ 28173 h 149834"/>
                <a:gd name="connsiteX22" fmla="*/ 18322 w 122892"/>
                <a:gd name="connsiteY22" fmla="*/ 133010 h 149834"/>
                <a:gd name="connsiteX23" fmla="*/ 59758 w 122892"/>
                <a:gd name="connsiteY23" fmla="*/ 30764 h 149834"/>
                <a:gd name="connsiteX24" fmla="*/ 72000 w 122892"/>
                <a:gd name="connsiteY24" fmla="*/ 14273 h 149834"/>
                <a:gd name="connsiteX25" fmla="*/ 91069 w 122892"/>
                <a:gd name="connsiteY25" fmla="*/ 5321 h 149834"/>
                <a:gd name="connsiteX26" fmla="*/ 106137 w 122892"/>
                <a:gd name="connsiteY26" fmla="*/ 27466 h 149834"/>
                <a:gd name="connsiteX27" fmla="*/ 94130 w 122892"/>
                <a:gd name="connsiteY27" fmla="*/ 77411 h 149834"/>
                <a:gd name="connsiteX28" fmla="*/ 66114 w 122892"/>
                <a:gd name="connsiteY28" fmla="*/ 101676 h 149834"/>
                <a:gd name="connsiteX29" fmla="*/ 47515 w 122892"/>
                <a:gd name="connsiteY29" fmla="*/ 80709 h 149834"/>
                <a:gd name="connsiteX30" fmla="*/ 48222 w 122892"/>
                <a:gd name="connsiteY30" fmla="*/ 76940 h 149834"/>
                <a:gd name="connsiteX31" fmla="*/ 59758 w 122892"/>
                <a:gd name="connsiteY31" fmla="*/ 30764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322" y="133010"/>
                  </a:moveTo>
                  <a:cubicBezTo>
                    <a:pt x="16439" y="141020"/>
                    <a:pt x="15968" y="142669"/>
                    <a:pt x="5609" y="142669"/>
                  </a:cubicBezTo>
                  <a:cubicBezTo>
                    <a:pt x="2784" y="142669"/>
                    <a:pt x="195" y="142669"/>
                    <a:pt x="195" y="147145"/>
                  </a:cubicBezTo>
                  <a:cubicBezTo>
                    <a:pt x="195" y="149030"/>
                    <a:pt x="1372" y="149972"/>
                    <a:pt x="3255" y="149972"/>
                  </a:cubicBezTo>
                  <a:cubicBezTo>
                    <a:pt x="9612" y="149972"/>
                    <a:pt x="16439" y="149265"/>
                    <a:pt x="23031" y="149265"/>
                  </a:cubicBezTo>
                  <a:cubicBezTo>
                    <a:pt x="30800" y="149265"/>
                    <a:pt x="38805" y="149972"/>
                    <a:pt x="46338" y="149972"/>
                  </a:cubicBezTo>
                  <a:cubicBezTo>
                    <a:pt x="47515" y="149972"/>
                    <a:pt x="50576" y="149972"/>
                    <a:pt x="50576" y="145260"/>
                  </a:cubicBezTo>
                  <a:cubicBezTo>
                    <a:pt x="50576" y="142669"/>
                    <a:pt x="48222" y="142669"/>
                    <a:pt x="44926" y="142669"/>
                  </a:cubicBezTo>
                  <a:cubicBezTo>
                    <a:pt x="33154" y="142669"/>
                    <a:pt x="33154" y="141020"/>
                    <a:pt x="33154" y="138899"/>
                  </a:cubicBezTo>
                  <a:cubicBezTo>
                    <a:pt x="33154" y="136072"/>
                    <a:pt x="43042" y="97671"/>
                    <a:pt x="44690" y="91782"/>
                  </a:cubicBezTo>
                  <a:cubicBezTo>
                    <a:pt x="47751" y="98614"/>
                    <a:pt x="54343" y="106859"/>
                    <a:pt x="66349" y="106859"/>
                  </a:cubicBezTo>
                  <a:cubicBezTo>
                    <a:pt x="93659" y="106859"/>
                    <a:pt x="123087" y="72463"/>
                    <a:pt x="123087" y="37832"/>
                  </a:cubicBezTo>
                  <a:cubicBezTo>
                    <a:pt x="123087" y="15687"/>
                    <a:pt x="109668" y="138"/>
                    <a:pt x="91776" y="138"/>
                  </a:cubicBezTo>
                  <a:cubicBezTo>
                    <a:pt x="80004" y="138"/>
                    <a:pt x="68704" y="8619"/>
                    <a:pt x="60935" y="17807"/>
                  </a:cubicBezTo>
                  <a:cubicBezTo>
                    <a:pt x="58580" y="5085"/>
                    <a:pt x="48457" y="138"/>
                    <a:pt x="39746" y="138"/>
                  </a:cubicBezTo>
                  <a:cubicBezTo>
                    <a:pt x="28917" y="138"/>
                    <a:pt x="24444" y="9326"/>
                    <a:pt x="22325" y="13566"/>
                  </a:cubicBezTo>
                  <a:cubicBezTo>
                    <a:pt x="18087" y="21576"/>
                    <a:pt x="15027" y="35712"/>
                    <a:pt x="15027" y="36418"/>
                  </a:cubicBezTo>
                  <a:cubicBezTo>
                    <a:pt x="15027" y="38774"/>
                    <a:pt x="17381" y="38774"/>
                    <a:pt x="17852" y="38774"/>
                  </a:cubicBezTo>
                  <a:cubicBezTo>
                    <a:pt x="20206" y="38774"/>
                    <a:pt x="20441" y="38539"/>
                    <a:pt x="21854" y="33356"/>
                  </a:cubicBezTo>
                  <a:cubicBezTo>
                    <a:pt x="25856" y="16629"/>
                    <a:pt x="30565" y="5321"/>
                    <a:pt x="39040" y="5321"/>
                  </a:cubicBezTo>
                  <a:cubicBezTo>
                    <a:pt x="43042" y="5321"/>
                    <a:pt x="46338" y="7205"/>
                    <a:pt x="46338" y="16158"/>
                  </a:cubicBezTo>
                  <a:cubicBezTo>
                    <a:pt x="46338" y="21576"/>
                    <a:pt x="45632" y="24168"/>
                    <a:pt x="44690" y="28173"/>
                  </a:cubicBezTo>
                  <a:lnTo>
                    <a:pt x="18322" y="133010"/>
                  </a:lnTo>
                  <a:close/>
                  <a:moveTo>
                    <a:pt x="59758" y="30764"/>
                  </a:moveTo>
                  <a:cubicBezTo>
                    <a:pt x="61406" y="24403"/>
                    <a:pt x="67762" y="17807"/>
                    <a:pt x="72000" y="14273"/>
                  </a:cubicBezTo>
                  <a:cubicBezTo>
                    <a:pt x="80240" y="6970"/>
                    <a:pt x="87067" y="5321"/>
                    <a:pt x="91069" y="5321"/>
                  </a:cubicBezTo>
                  <a:cubicBezTo>
                    <a:pt x="100486" y="5321"/>
                    <a:pt x="106137" y="13566"/>
                    <a:pt x="106137" y="27466"/>
                  </a:cubicBezTo>
                  <a:cubicBezTo>
                    <a:pt x="106137" y="41366"/>
                    <a:pt x="98367" y="68458"/>
                    <a:pt x="94130" y="77411"/>
                  </a:cubicBezTo>
                  <a:cubicBezTo>
                    <a:pt x="86125" y="93902"/>
                    <a:pt x="74825" y="101676"/>
                    <a:pt x="66114" y="101676"/>
                  </a:cubicBezTo>
                  <a:cubicBezTo>
                    <a:pt x="50576" y="101676"/>
                    <a:pt x="47515" y="82123"/>
                    <a:pt x="47515" y="80709"/>
                  </a:cubicBezTo>
                  <a:cubicBezTo>
                    <a:pt x="47515" y="80238"/>
                    <a:pt x="47515" y="79767"/>
                    <a:pt x="48222" y="76940"/>
                  </a:cubicBezTo>
                  <a:lnTo>
                    <a:pt x="59758" y="3076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27" name="Freeform: Shape 726">
              <a:extLst>
                <a:ext uri="{FF2B5EF4-FFF2-40B4-BE49-F238E27FC236}">
                  <a16:creationId xmlns:a16="http://schemas.microsoft.com/office/drawing/2014/main" id="{9A1682B3-6DB8-A27A-3E3F-C02DA1DB67BE}"/>
                </a:ext>
              </a:extLst>
            </p:cNvPr>
            <p:cNvSpPr/>
            <p:nvPr>
              <p:custDataLst>
                <p:tags r:id="rId202"/>
              </p:custDataLst>
            </p:nvPr>
          </p:nvSpPr>
          <p:spPr>
            <a:xfrm>
              <a:off x="5211345" y="5124655"/>
              <a:ext cx="81080" cy="116098"/>
            </a:xfrm>
            <a:custGeom>
              <a:avLst/>
              <a:gdLst>
                <a:gd name="connsiteX0" fmla="*/ 39422 w 81080"/>
                <a:gd name="connsiteY0" fmla="*/ 5087 h 116098"/>
                <a:gd name="connsiteX1" fmla="*/ 40081 w 81080"/>
                <a:gd name="connsiteY1" fmla="*/ 2448 h 116098"/>
                <a:gd name="connsiteX2" fmla="*/ 37444 w 81080"/>
                <a:gd name="connsiteY2" fmla="*/ 139 h 116098"/>
                <a:gd name="connsiteX3" fmla="*/ 16350 w 81080"/>
                <a:gd name="connsiteY3" fmla="*/ 1788 h 116098"/>
                <a:gd name="connsiteX4" fmla="*/ 12724 w 81080"/>
                <a:gd name="connsiteY4" fmla="*/ 5581 h 116098"/>
                <a:gd name="connsiteX5" fmla="*/ 17009 w 81080"/>
                <a:gd name="connsiteY5" fmla="*/ 7890 h 116098"/>
                <a:gd name="connsiteX6" fmla="*/ 24919 w 81080"/>
                <a:gd name="connsiteY6" fmla="*/ 10364 h 116098"/>
                <a:gd name="connsiteX7" fmla="*/ 24260 w 81080"/>
                <a:gd name="connsiteY7" fmla="*/ 13992 h 116098"/>
                <a:gd name="connsiteX8" fmla="*/ 1024 w 81080"/>
                <a:gd name="connsiteY8" fmla="*/ 107332 h 116098"/>
                <a:gd name="connsiteX9" fmla="*/ 200 w 81080"/>
                <a:gd name="connsiteY9" fmla="*/ 110960 h 116098"/>
                <a:gd name="connsiteX10" fmla="*/ 5803 w 81080"/>
                <a:gd name="connsiteY10" fmla="*/ 116237 h 116098"/>
                <a:gd name="connsiteX11" fmla="*/ 13384 w 81080"/>
                <a:gd name="connsiteY11" fmla="*/ 109311 h 116098"/>
                <a:gd name="connsiteX12" fmla="*/ 21459 w 81080"/>
                <a:gd name="connsiteY12" fmla="*/ 77318 h 116098"/>
                <a:gd name="connsiteX13" fmla="*/ 42553 w 81080"/>
                <a:gd name="connsiteY13" fmla="*/ 90841 h 116098"/>
                <a:gd name="connsiteX14" fmla="*/ 42223 w 81080"/>
                <a:gd name="connsiteY14" fmla="*/ 94139 h 116098"/>
                <a:gd name="connsiteX15" fmla="*/ 41564 w 81080"/>
                <a:gd name="connsiteY15" fmla="*/ 99251 h 116098"/>
                <a:gd name="connsiteX16" fmla="*/ 59033 w 81080"/>
                <a:gd name="connsiteY16" fmla="*/ 116237 h 116098"/>
                <a:gd name="connsiteX17" fmla="*/ 79962 w 81080"/>
                <a:gd name="connsiteY17" fmla="*/ 91006 h 116098"/>
                <a:gd name="connsiteX18" fmla="*/ 77325 w 81080"/>
                <a:gd name="connsiteY18" fmla="*/ 88862 h 116098"/>
                <a:gd name="connsiteX19" fmla="*/ 74029 w 81080"/>
                <a:gd name="connsiteY19" fmla="*/ 92820 h 116098"/>
                <a:gd name="connsiteX20" fmla="*/ 59527 w 81080"/>
                <a:gd name="connsiteY20" fmla="*/ 111620 h 116098"/>
                <a:gd name="connsiteX21" fmla="*/ 53759 w 81080"/>
                <a:gd name="connsiteY21" fmla="*/ 103044 h 116098"/>
                <a:gd name="connsiteX22" fmla="*/ 54748 w 81080"/>
                <a:gd name="connsiteY22" fmla="*/ 95623 h 116098"/>
                <a:gd name="connsiteX23" fmla="*/ 55572 w 81080"/>
                <a:gd name="connsiteY23" fmla="*/ 90511 h 116098"/>
                <a:gd name="connsiteX24" fmla="*/ 28875 w 81080"/>
                <a:gd name="connsiteY24" fmla="*/ 73030 h 116098"/>
                <a:gd name="connsiteX25" fmla="*/ 42553 w 81080"/>
                <a:gd name="connsiteY25" fmla="*/ 62146 h 116098"/>
                <a:gd name="connsiteX26" fmla="*/ 68426 w 81080"/>
                <a:gd name="connsiteY26" fmla="*/ 46480 h 116098"/>
                <a:gd name="connsiteX27" fmla="*/ 73865 w 81080"/>
                <a:gd name="connsiteY27" fmla="*/ 48623 h 116098"/>
                <a:gd name="connsiteX28" fmla="*/ 65295 w 81080"/>
                <a:gd name="connsiteY28" fmla="*/ 57858 h 116098"/>
                <a:gd name="connsiteX29" fmla="*/ 71887 w 81080"/>
                <a:gd name="connsiteY29" fmla="*/ 63960 h 116098"/>
                <a:gd name="connsiteX30" fmla="*/ 81281 w 81080"/>
                <a:gd name="connsiteY30" fmla="*/ 53406 h 116098"/>
                <a:gd name="connsiteX31" fmla="*/ 68591 w 81080"/>
                <a:gd name="connsiteY31" fmla="*/ 41862 h 116098"/>
                <a:gd name="connsiteX32" fmla="*/ 42223 w 81080"/>
                <a:gd name="connsiteY32" fmla="*/ 56374 h 116098"/>
                <a:gd name="connsiteX33" fmla="*/ 23107 w 81080"/>
                <a:gd name="connsiteY33" fmla="*/ 70886 h 116098"/>
                <a:gd name="connsiteX34" fmla="*/ 39422 w 81080"/>
                <a:gd name="connsiteY34" fmla="*/ 5087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0" h="116098">
                  <a:moveTo>
                    <a:pt x="39422" y="5087"/>
                  </a:moveTo>
                  <a:cubicBezTo>
                    <a:pt x="39587" y="4757"/>
                    <a:pt x="40081" y="2613"/>
                    <a:pt x="40081" y="2448"/>
                  </a:cubicBezTo>
                  <a:cubicBezTo>
                    <a:pt x="40081" y="1623"/>
                    <a:pt x="39422" y="139"/>
                    <a:pt x="37444" y="139"/>
                  </a:cubicBezTo>
                  <a:cubicBezTo>
                    <a:pt x="34148" y="139"/>
                    <a:pt x="20470" y="1459"/>
                    <a:pt x="16350" y="1788"/>
                  </a:cubicBezTo>
                  <a:cubicBezTo>
                    <a:pt x="15032" y="1953"/>
                    <a:pt x="12724" y="2118"/>
                    <a:pt x="12724" y="5581"/>
                  </a:cubicBezTo>
                  <a:cubicBezTo>
                    <a:pt x="12724" y="7890"/>
                    <a:pt x="15032" y="7890"/>
                    <a:pt x="17009" y="7890"/>
                  </a:cubicBezTo>
                  <a:cubicBezTo>
                    <a:pt x="24919" y="7890"/>
                    <a:pt x="24919" y="9045"/>
                    <a:pt x="24919" y="10364"/>
                  </a:cubicBezTo>
                  <a:cubicBezTo>
                    <a:pt x="24919" y="11518"/>
                    <a:pt x="24590" y="12508"/>
                    <a:pt x="24260" y="13992"/>
                  </a:cubicBezTo>
                  <a:lnTo>
                    <a:pt x="1024" y="107332"/>
                  </a:lnTo>
                  <a:cubicBezTo>
                    <a:pt x="200" y="110300"/>
                    <a:pt x="200" y="110630"/>
                    <a:pt x="200" y="110960"/>
                  </a:cubicBezTo>
                  <a:cubicBezTo>
                    <a:pt x="200" y="113434"/>
                    <a:pt x="2177" y="116237"/>
                    <a:pt x="5803" y="116237"/>
                  </a:cubicBezTo>
                  <a:cubicBezTo>
                    <a:pt x="10252" y="116237"/>
                    <a:pt x="12395" y="112939"/>
                    <a:pt x="13384" y="109311"/>
                  </a:cubicBezTo>
                  <a:cubicBezTo>
                    <a:pt x="13713" y="108651"/>
                    <a:pt x="20799" y="79627"/>
                    <a:pt x="21459" y="77318"/>
                  </a:cubicBezTo>
                  <a:cubicBezTo>
                    <a:pt x="33159" y="78472"/>
                    <a:pt x="42553" y="82265"/>
                    <a:pt x="42553" y="90841"/>
                  </a:cubicBezTo>
                  <a:cubicBezTo>
                    <a:pt x="42553" y="91665"/>
                    <a:pt x="42553" y="92490"/>
                    <a:pt x="42223" y="94139"/>
                  </a:cubicBezTo>
                  <a:cubicBezTo>
                    <a:pt x="41564" y="96613"/>
                    <a:pt x="41564" y="97437"/>
                    <a:pt x="41564" y="99251"/>
                  </a:cubicBezTo>
                  <a:cubicBezTo>
                    <a:pt x="41564" y="110960"/>
                    <a:pt x="51122" y="116237"/>
                    <a:pt x="59033" y="116237"/>
                  </a:cubicBezTo>
                  <a:cubicBezTo>
                    <a:pt x="75018" y="116237"/>
                    <a:pt x="79962" y="91171"/>
                    <a:pt x="79962" y="91006"/>
                  </a:cubicBezTo>
                  <a:cubicBezTo>
                    <a:pt x="79962" y="88862"/>
                    <a:pt x="77820" y="88862"/>
                    <a:pt x="77325" y="88862"/>
                  </a:cubicBezTo>
                  <a:cubicBezTo>
                    <a:pt x="75018" y="88862"/>
                    <a:pt x="74853" y="89686"/>
                    <a:pt x="74029" y="92820"/>
                  </a:cubicBezTo>
                  <a:cubicBezTo>
                    <a:pt x="72052" y="99911"/>
                    <a:pt x="67602" y="111620"/>
                    <a:pt x="59527" y="111620"/>
                  </a:cubicBezTo>
                  <a:cubicBezTo>
                    <a:pt x="55078" y="111620"/>
                    <a:pt x="53759" y="107497"/>
                    <a:pt x="53759" y="103044"/>
                  </a:cubicBezTo>
                  <a:cubicBezTo>
                    <a:pt x="53759" y="100241"/>
                    <a:pt x="53759" y="99911"/>
                    <a:pt x="54748" y="95623"/>
                  </a:cubicBezTo>
                  <a:cubicBezTo>
                    <a:pt x="54913" y="95129"/>
                    <a:pt x="55572" y="92325"/>
                    <a:pt x="55572" y="90511"/>
                  </a:cubicBezTo>
                  <a:cubicBezTo>
                    <a:pt x="55572" y="75834"/>
                    <a:pt x="35796" y="73525"/>
                    <a:pt x="28875" y="73030"/>
                  </a:cubicBezTo>
                  <a:cubicBezTo>
                    <a:pt x="33654" y="70062"/>
                    <a:pt x="39751" y="64620"/>
                    <a:pt x="42553" y="62146"/>
                  </a:cubicBezTo>
                  <a:cubicBezTo>
                    <a:pt x="50958" y="54230"/>
                    <a:pt x="59198" y="46480"/>
                    <a:pt x="68426" y="46480"/>
                  </a:cubicBezTo>
                  <a:cubicBezTo>
                    <a:pt x="70404" y="46480"/>
                    <a:pt x="72546" y="46974"/>
                    <a:pt x="73865" y="48623"/>
                  </a:cubicBezTo>
                  <a:cubicBezTo>
                    <a:pt x="66778" y="49778"/>
                    <a:pt x="65295" y="55385"/>
                    <a:pt x="65295" y="57858"/>
                  </a:cubicBezTo>
                  <a:cubicBezTo>
                    <a:pt x="65295" y="61487"/>
                    <a:pt x="68097" y="63960"/>
                    <a:pt x="71887" y="63960"/>
                  </a:cubicBezTo>
                  <a:cubicBezTo>
                    <a:pt x="76337" y="63960"/>
                    <a:pt x="81281" y="60332"/>
                    <a:pt x="81281" y="53406"/>
                  </a:cubicBezTo>
                  <a:cubicBezTo>
                    <a:pt x="81281" y="47964"/>
                    <a:pt x="77325" y="41862"/>
                    <a:pt x="68591" y="41862"/>
                  </a:cubicBezTo>
                  <a:cubicBezTo>
                    <a:pt x="59198" y="41862"/>
                    <a:pt x="50628" y="48623"/>
                    <a:pt x="42223" y="56374"/>
                  </a:cubicBezTo>
                  <a:cubicBezTo>
                    <a:pt x="35302" y="62971"/>
                    <a:pt x="29863" y="68083"/>
                    <a:pt x="23107" y="70886"/>
                  </a:cubicBezTo>
                  <a:lnTo>
                    <a:pt x="39422" y="508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28" name="Freeform: Shape 727">
              <a:extLst>
                <a:ext uri="{FF2B5EF4-FFF2-40B4-BE49-F238E27FC236}">
                  <a16:creationId xmlns:a16="http://schemas.microsoft.com/office/drawing/2014/main" id="{696CD553-3E2F-96E3-4502-ED19393DC946}"/>
                </a:ext>
              </a:extLst>
            </p:cNvPr>
            <p:cNvSpPr/>
            <p:nvPr>
              <p:custDataLst>
                <p:tags r:id="rId203"/>
              </p:custDataLst>
            </p:nvPr>
          </p:nvSpPr>
          <p:spPr>
            <a:xfrm>
              <a:off x="5327766" y="5027074"/>
              <a:ext cx="52500" cy="235588"/>
            </a:xfrm>
            <a:custGeom>
              <a:avLst/>
              <a:gdLst>
                <a:gd name="connsiteX0" fmla="*/ 51528 w 52500"/>
                <a:gd name="connsiteY0" fmla="*/ 121937 h 235588"/>
                <a:gd name="connsiteX1" fmla="*/ 52705 w 52500"/>
                <a:gd name="connsiteY1" fmla="*/ 117932 h 235588"/>
                <a:gd name="connsiteX2" fmla="*/ 51528 w 52500"/>
                <a:gd name="connsiteY2" fmla="*/ 113927 h 235588"/>
                <a:gd name="connsiteX3" fmla="*/ 10328 w 52500"/>
                <a:gd name="connsiteY3" fmla="*/ 5556 h 235588"/>
                <a:gd name="connsiteX4" fmla="*/ 4913 w 52500"/>
                <a:gd name="connsiteY4" fmla="*/ 138 h 235588"/>
                <a:gd name="connsiteX5" fmla="*/ 205 w 52500"/>
                <a:gd name="connsiteY5" fmla="*/ 4850 h 235588"/>
                <a:gd name="connsiteX6" fmla="*/ 1382 w 52500"/>
                <a:gd name="connsiteY6" fmla="*/ 8619 h 235588"/>
                <a:gd name="connsiteX7" fmla="*/ 43052 w 52500"/>
                <a:gd name="connsiteY7" fmla="*/ 117932 h 235588"/>
                <a:gd name="connsiteX8" fmla="*/ 1382 w 52500"/>
                <a:gd name="connsiteY8" fmla="*/ 226774 h 235588"/>
                <a:gd name="connsiteX9" fmla="*/ 205 w 52500"/>
                <a:gd name="connsiteY9" fmla="*/ 231015 h 235588"/>
                <a:gd name="connsiteX10" fmla="*/ 4913 w 52500"/>
                <a:gd name="connsiteY10" fmla="*/ 235726 h 235588"/>
                <a:gd name="connsiteX11" fmla="*/ 9857 w 52500"/>
                <a:gd name="connsiteY11" fmla="*/ 231015 h 235588"/>
                <a:gd name="connsiteX12" fmla="*/ 51528 w 52500"/>
                <a:gd name="connsiteY12" fmla="*/ 121937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528" y="121937"/>
                  </a:moveTo>
                  <a:cubicBezTo>
                    <a:pt x="52705" y="119110"/>
                    <a:pt x="52705" y="118639"/>
                    <a:pt x="52705" y="117932"/>
                  </a:cubicBezTo>
                  <a:cubicBezTo>
                    <a:pt x="52705" y="117225"/>
                    <a:pt x="52705" y="116754"/>
                    <a:pt x="51528" y="113927"/>
                  </a:cubicBezTo>
                  <a:lnTo>
                    <a:pt x="10328" y="5556"/>
                  </a:lnTo>
                  <a:cubicBezTo>
                    <a:pt x="8915" y="1551"/>
                    <a:pt x="7503" y="138"/>
                    <a:pt x="4913" y="138"/>
                  </a:cubicBezTo>
                  <a:cubicBezTo>
                    <a:pt x="2323" y="138"/>
                    <a:pt x="205" y="2258"/>
                    <a:pt x="205" y="4850"/>
                  </a:cubicBezTo>
                  <a:cubicBezTo>
                    <a:pt x="205" y="5556"/>
                    <a:pt x="205" y="6027"/>
                    <a:pt x="1382" y="8619"/>
                  </a:cubicBezTo>
                  <a:lnTo>
                    <a:pt x="43052" y="117932"/>
                  </a:lnTo>
                  <a:lnTo>
                    <a:pt x="1382" y="226774"/>
                  </a:lnTo>
                  <a:cubicBezTo>
                    <a:pt x="205" y="229365"/>
                    <a:pt x="205" y="229837"/>
                    <a:pt x="205" y="231015"/>
                  </a:cubicBezTo>
                  <a:cubicBezTo>
                    <a:pt x="205" y="233606"/>
                    <a:pt x="2323" y="235726"/>
                    <a:pt x="4913" y="235726"/>
                  </a:cubicBezTo>
                  <a:cubicBezTo>
                    <a:pt x="7974" y="235726"/>
                    <a:pt x="8915" y="233370"/>
                    <a:pt x="9857" y="231015"/>
                  </a:cubicBezTo>
                  <a:lnTo>
                    <a:pt x="51528" y="12193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29" name="Freeform: Shape 728">
              <a:extLst>
                <a:ext uri="{FF2B5EF4-FFF2-40B4-BE49-F238E27FC236}">
                  <a16:creationId xmlns:a16="http://schemas.microsoft.com/office/drawing/2014/main" id="{AC3D52FC-94F5-25D9-62E7-6B5C0DA4215C}"/>
                </a:ext>
              </a:extLst>
            </p:cNvPr>
            <p:cNvSpPr/>
            <p:nvPr>
              <p:custDataLst>
                <p:tags r:id="rId204"/>
              </p:custDataLst>
            </p:nvPr>
          </p:nvSpPr>
          <p:spPr>
            <a:xfrm>
              <a:off x="5408186" y="5202540"/>
              <a:ext cx="79927" cy="108512"/>
            </a:xfrm>
            <a:custGeom>
              <a:avLst/>
              <a:gdLst>
                <a:gd name="connsiteX0" fmla="*/ 33333 w 79927"/>
                <a:gd name="connsiteY0" fmla="*/ 108653 h 108512"/>
                <a:gd name="connsiteX1" fmla="*/ 40420 w 79927"/>
                <a:gd name="connsiteY1" fmla="*/ 103211 h 108512"/>
                <a:gd name="connsiteX2" fmla="*/ 33333 w 79927"/>
                <a:gd name="connsiteY2" fmla="*/ 97768 h 108512"/>
                <a:gd name="connsiteX3" fmla="*/ 26577 w 79927"/>
                <a:gd name="connsiteY3" fmla="*/ 97768 h 108512"/>
                <a:gd name="connsiteX4" fmla="*/ 26577 w 79927"/>
                <a:gd name="connsiteY4" fmla="*/ 65116 h 108512"/>
                <a:gd name="connsiteX5" fmla="*/ 45364 w 79927"/>
                <a:gd name="connsiteY5" fmla="*/ 72867 h 108512"/>
                <a:gd name="connsiteX6" fmla="*/ 80136 w 79927"/>
                <a:gd name="connsiteY6" fmla="*/ 36421 h 108512"/>
                <a:gd name="connsiteX7" fmla="*/ 47012 w 79927"/>
                <a:gd name="connsiteY7" fmla="*/ 141 h 108512"/>
                <a:gd name="connsiteX8" fmla="*/ 26577 w 79927"/>
                <a:gd name="connsiteY8" fmla="*/ 7562 h 108512"/>
                <a:gd name="connsiteX9" fmla="*/ 19490 w 79927"/>
                <a:gd name="connsiteY9" fmla="*/ 965 h 108512"/>
                <a:gd name="connsiteX10" fmla="*/ 7295 w 79927"/>
                <a:gd name="connsiteY10" fmla="*/ 965 h 108512"/>
                <a:gd name="connsiteX11" fmla="*/ 209 w 79927"/>
                <a:gd name="connsiteY11" fmla="*/ 6407 h 108512"/>
                <a:gd name="connsiteX12" fmla="*/ 7295 w 79927"/>
                <a:gd name="connsiteY12" fmla="*/ 11849 h 108512"/>
                <a:gd name="connsiteX13" fmla="*/ 14052 w 79927"/>
                <a:gd name="connsiteY13" fmla="*/ 11849 h 108512"/>
                <a:gd name="connsiteX14" fmla="*/ 14052 w 79927"/>
                <a:gd name="connsiteY14" fmla="*/ 97768 h 108512"/>
                <a:gd name="connsiteX15" fmla="*/ 7295 w 79927"/>
                <a:gd name="connsiteY15" fmla="*/ 97768 h 108512"/>
                <a:gd name="connsiteX16" fmla="*/ 209 w 79927"/>
                <a:gd name="connsiteY16" fmla="*/ 103211 h 108512"/>
                <a:gd name="connsiteX17" fmla="*/ 7295 w 79927"/>
                <a:gd name="connsiteY17" fmla="*/ 108653 h 108512"/>
                <a:gd name="connsiteX18" fmla="*/ 33333 w 79927"/>
                <a:gd name="connsiteY18" fmla="*/ 108653 h 108512"/>
                <a:gd name="connsiteX19" fmla="*/ 26577 w 79927"/>
                <a:gd name="connsiteY19" fmla="*/ 28670 h 108512"/>
                <a:gd name="connsiteX20" fmla="*/ 46353 w 79927"/>
                <a:gd name="connsiteY20" fmla="*/ 11025 h 108512"/>
                <a:gd name="connsiteX21" fmla="*/ 67612 w 79927"/>
                <a:gd name="connsiteY21" fmla="*/ 36421 h 108512"/>
                <a:gd name="connsiteX22" fmla="*/ 44869 w 79927"/>
                <a:gd name="connsiteY22" fmla="*/ 61983 h 108512"/>
                <a:gd name="connsiteX23" fmla="*/ 26577 w 79927"/>
                <a:gd name="connsiteY23" fmla="*/ 40049 h 108512"/>
                <a:gd name="connsiteX24" fmla="*/ 26577 w 79927"/>
                <a:gd name="connsiteY24" fmla="*/ 28670 h 1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7" h="108512">
                  <a:moveTo>
                    <a:pt x="33333" y="108653"/>
                  </a:moveTo>
                  <a:cubicBezTo>
                    <a:pt x="35970" y="108653"/>
                    <a:pt x="40420" y="108653"/>
                    <a:pt x="40420" y="103211"/>
                  </a:cubicBezTo>
                  <a:cubicBezTo>
                    <a:pt x="40420" y="97768"/>
                    <a:pt x="35970" y="97768"/>
                    <a:pt x="33333" y="97768"/>
                  </a:cubicBezTo>
                  <a:lnTo>
                    <a:pt x="26577" y="97768"/>
                  </a:lnTo>
                  <a:lnTo>
                    <a:pt x="26577" y="65116"/>
                  </a:lnTo>
                  <a:cubicBezTo>
                    <a:pt x="31685" y="70063"/>
                    <a:pt x="38113" y="72867"/>
                    <a:pt x="45364" y="72867"/>
                  </a:cubicBezTo>
                  <a:cubicBezTo>
                    <a:pt x="63656" y="72867"/>
                    <a:pt x="80136" y="57365"/>
                    <a:pt x="80136" y="36421"/>
                  </a:cubicBezTo>
                  <a:cubicBezTo>
                    <a:pt x="80136" y="16467"/>
                    <a:pt x="65469" y="141"/>
                    <a:pt x="47012" y="141"/>
                  </a:cubicBezTo>
                  <a:cubicBezTo>
                    <a:pt x="39266" y="141"/>
                    <a:pt x="32509" y="2944"/>
                    <a:pt x="26577" y="7562"/>
                  </a:cubicBezTo>
                  <a:cubicBezTo>
                    <a:pt x="26577" y="965"/>
                    <a:pt x="22951" y="965"/>
                    <a:pt x="19490" y="965"/>
                  </a:cubicBezTo>
                  <a:lnTo>
                    <a:pt x="7295" y="965"/>
                  </a:lnTo>
                  <a:cubicBezTo>
                    <a:pt x="4658" y="965"/>
                    <a:pt x="209" y="965"/>
                    <a:pt x="209" y="6407"/>
                  </a:cubicBezTo>
                  <a:cubicBezTo>
                    <a:pt x="209" y="11849"/>
                    <a:pt x="4658" y="11849"/>
                    <a:pt x="7295" y="11849"/>
                  </a:cubicBezTo>
                  <a:lnTo>
                    <a:pt x="14052" y="11849"/>
                  </a:lnTo>
                  <a:lnTo>
                    <a:pt x="14052" y="97768"/>
                  </a:lnTo>
                  <a:lnTo>
                    <a:pt x="7295" y="97768"/>
                  </a:lnTo>
                  <a:cubicBezTo>
                    <a:pt x="4658" y="97768"/>
                    <a:pt x="209" y="97768"/>
                    <a:pt x="209" y="103211"/>
                  </a:cubicBezTo>
                  <a:cubicBezTo>
                    <a:pt x="209" y="108653"/>
                    <a:pt x="4658" y="108653"/>
                    <a:pt x="7295" y="108653"/>
                  </a:cubicBezTo>
                  <a:lnTo>
                    <a:pt x="33333" y="108653"/>
                  </a:lnTo>
                  <a:close/>
                  <a:moveTo>
                    <a:pt x="26577" y="28670"/>
                  </a:moveTo>
                  <a:cubicBezTo>
                    <a:pt x="26577" y="19105"/>
                    <a:pt x="36300" y="11025"/>
                    <a:pt x="46353" y="11025"/>
                  </a:cubicBezTo>
                  <a:cubicBezTo>
                    <a:pt x="57888" y="11025"/>
                    <a:pt x="67612" y="22239"/>
                    <a:pt x="67612" y="36421"/>
                  </a:cubicBezTo>
                  <a:cubicBezTo>
                    <a:pt x="67612" y="51428"/>
                    <a:pt x="56405" y="61983"/>
                    <a:pt x="44869" y="61983"/>
                  </a:cubicBezTo>
                  <a:cubicBezTo>
                    <a:pt x="32674" y="61983"/>
                    <a:pt x="26577" y="48295"/>
                    <a:pt x="26577" y="40049"/>
                  </a:cubicBezTo>
                  <a:lnTo>
                    <a:pt x="26577" y="2867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30" name="Freeform: Shape 729">
              <a:extLst>
                <a:ext uri="{FF2B5EF4-FFF2-40B4-BE49-F238E27FC236}">
                  <a16:creationId xmlns:a16="http://schemas.microsoft.com/office/drawing/2014/main" id="{BBFDE7BB-A486-A3DF-A0E5-07FDFF9FD347}"/>
                </a:ext>
              </a:extLst>
            </p:cNvPr>
            <p:cNvSpPr/>
            <p:nvPr>
              <p:custDataLst>
                <p:tags r:id="rId205"/>
              </p:custDataLst>
            </p:nvPr>
          </p:nvSpPr>
          <p:spPr>
            <a:xfrm>
              <a:off x="5506048" y="5224850"/>
              <a:ext cx="40964" cy="73150"/>
            </a:xfrm>
            <a:custGeom>
              <a:avLst/>
              <a:gdLst>
                <a:gd name="connsiteX0" fmla="*/ 25520 w 40964"/>
                <a:gd name="connsiteY0" fmla="*/ 5207 h 73150"/>
                <a:gd name="connsiteX1" fmla="*/ 21636 w 40964"/>
                <a:gd name="connsiteY1" fmla="*/ 142 h 73150"/>
                <a:gd name="connsiteX2" fmla="*/ 17869 w 40964"/>
                <a:gd name="connsiteY2" fmla="*/ 2851 h 73150"/>
                <a:gd name="connsiteX3" fmla="*/ 3626 w 40964"/>
                <a:gd name="connsiteY3" fmla="*/ 14513 h 73150"/>
                <a:gd name="connsiteX4" fmla="*/ 212 w 40964"/>
                <a:gd name="connsiteY4" fmla="*/ 18400 h 73150"/>
                <a:gd name="connsiteX5" fmla="*/ 4450 w 40964"/>
                <a:gd name="connsiteY5" fmla="*/ 22287 h 73150"/>
                <a:gd name="connsiteX6" fmla="*/ 16574 w 40964"/>
                <a:gd name="connsiteY6" fmla="*/ 17575 h 73150"/>
                <a:gd name="connsiteX7" fmla="*/ 16574 w 40964"/>
                <a:gd name="connsiteY7" fmla="*/ 65518 h 73150"/>
                <a:gd name="connsiteX8" fmla="*/ 6098 w 40964"/>
                <a:gd name="connsiteY8" fmla="*/ 65518 h 73150"/>
                <a:gd name="connsiteX9" fmla="*/ 918 w 40964"/>
                <a:gd name="connsiteY9" fmla="*/ 69405 h 73150"/>
                <a:gd name="connsiteX10" fmla="*/ 6098 w 40964"/>
                <a:gd name="connsiteY10" fmla="*/ 73292 h 73150"/>
                <a:gd name="connsiteX11" fmla="*/ 35997 w 40964"/>
                <a:gd name="connsiteY11" fmla="*/ 73292 h 73150"/>
                <a:gd name="connsiteX12" fmla="*/ 41176 w 40964"/>
                <a:gd name="connsiteY12" fmla="*/ 69405 h 73150"/>
                <a:gd name="connsiteX13" fmla="*/ 35997 w 40964"/>
                <a:gd name="connsiteY13" fmla="*/ 65518 h 73150"/>
                <a:gd name="connsiteX14" fmla="*/ 25520 w 40964"/>
                <a:gd name="connsiteY14" fmla="*/ 65518 h 73150"/>
                <a:gd name="connsiteX15" fmla="*/ 25520 w 40964"/>
                <a:gd name="connsiteY15" fmla="*/ 5207 h 7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64" h="73150">
                  <a:moveTo>
                    <a:pt x="25520" y="5207"/>
                  </a:moveTo>
                  <a:cubicBezTo>
                    <a:pt x="25520" y="3440"/>
                    <a:pt x="25520" y="142"/>
                    <a:pt x="21636" y="142"/>
                  </a:cubicBezTo>
                  <a:cubicBezTo>
                    <a:pt x="19164" y="142"/>
                    <a:pt x="18458" y="1673"/>
                    <a:pt x="17869" y="2851"/>
                  </a:cubicBezTo>
                  <a:cubicBezTo>
                    <a:pt x="12690" y="13806"/>
                    <a:pt x="7275" y="14277"/>
                    <a:pt x="3626" y="14513"/>
                  </a:cubicBezTo>
                  <a:cubicBezTo>
                    <a:pt x="1978" y="14630"/>
                    <a:pt x="212" y="16044"/>
                    <a:pt x="212" y="18400"/>
                  </a:cubicBezTo>
                  <a:cubicBezTo>
                    <a:pt x="212" y="19813"/>
                    <a:pt x="918" y="22287"/>
                    <a:pt x="4450" y="22287"/>
                  </a:cubicBezTo>
                  <a:cubicBezTo>
                    <a:pt x="10100" y="22287"/>
                    <a:pt x="15044" y="18871"/>
                    <a:pt x="16574" y="17575"/>
                  </a:cubicBezTo>
                  <a:lnTo>
                    <a:pt x="16574" y="65518"/>
                  </a:lnTo>
                  <a:lnTo>
                    <a:pt x="6098" y="65518"/>
                  </a:lnTo>
                  <a:cubicBezTo>
                    <a:pt x="4332" y="65518"/>
                    <a:pt x="918" y="65518"/>
                    <a:pt x="918" y="69405"/>
                  </a:cubicBezTo>
                  <a:cubicBezTo>
                    <a:pt x="918" y="73292"/>
                    <a:pt x="4450" y="73292"/>
                    <a:pt x="6098" y="73292"/>
                  </a:cubicBezTo>
                  <a:lnTo>
                    <a:pt x="35997" y="73292"/>
                  </a:lnTo>
                  <a:cubicBezTo>
                    <a:pt x="37763" y="73292"/>
                    <a:pt x="41176" y="73292"/>
                    <a:pt x="41176" y="69405"/>
                  </a:cubicBezTo>
                  <a:cubicBezTo>
                    <a:pt x="41176" y="65518"/>
                    <a:pt x="37645" y="65518"/>
                    <a:pt x="35997" y="65518"/>
                  </a:cubicBezTo>
                  <a:lnTo>
                    <a:pt x="25520" y="65518"/>
                  </a:lnTo>
                  <a:lnTo>
                    <a:pt x="25520" y="520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31" name="Freeform: Shape 730">
              <a:extLst>
                <a:ext uri="{FF2B5EF4-FFF2-40B4-BE49-F238E27FC236}">
                  <a16:creationId xmlns:a16="http://schemas.microsoft.com/office/drawing/2014/main" id="{B97EAF47-0012-C99B-3B5F-24C44E194AA4}"/>
                </a:ext>
              </a:extLst>
            </p:cNvPr>
            <p:cNvSpPr/>
            <p:nvPr>
              <p:custDataLst>
                <p:tags r:id="rId206"/>
              </p:custDataLst>
            </p:nvPr>
          </p:nvSpPr>
          <p:spPr>
            <a:xfrm>
              <a:off x="5586688" y="5255477"/>
              <a:ext cx="18951" cy="18964"/>
            </a:xfrm>
            <a:custGeom>
              <a:avLst/>
              <a:gdLst>
                <a:gd name="connsiteX0" fmla="*/ 19167 w 18951"/>
                <a:gd name="connsiteY0" fmla="*/ 9706 h 18964"/>
                <a:gd name="connsiteX1" fmla="*/ 9774 w 18951"/>
                <a:gd name="connsiteY1" fmla="*/ 141 h 18964"/>
                <a:gd name="connsiteX2" fmla="*/ 215 w 18951"/>
                <a:gd name="connsiteY2" fmla="*/ 9541 h 18964"/>
                <a:gd name="connsiteX3" fmla="*/ 9609 w 18951"/>
                <a:gd name="connsiteY3" fmla="*/ 19106 h 18964"/>
                <a:gd name="connsiteX4" fmla="*/ 19167 w 18951"/>
                <a:gd name="connsiteY4" fmla="*/ 9706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167" y="9706"/>
                  </a:moveTo>
                  <a:cubicBezTo>
                    <a:pt x="19167" y="3769"/>
                    <a:pt x="14223" y="141"/>
                    <a:pt x="9774" y="141"/>
                  </a:cubicBezTo>
                  <a:cubicBezTo>
                    <a:pt x="4335" y="141"/>
                    <a:pt x="215" y="4593"/>
                    <a:pt x="215" y="9541"/>
                  </a:cubicBezTo>
                  <a:cubicBezTo>
                    <a:pt x="215" y="15478"/>
                    <a:pt x="5159" y="19106"/>
                    <a:pt x="9609" y="19106"/>
                  </a:cubicBezTo>
                  <a:cubicBezTo>
                    <a:pt x="15047" y="19106"/>
                    <a:pt x="19167" y="14653"/>
                    <a:pt x="19167" y="970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32" name="Freeform: Shape 731">
              <a:extLst>
                <a:ext uri="{FF2B5EF4-FFF2-40B4-BE49-F238E27FC236}">
                  <a16:creationId xmlns:a16="http://schemas.microsoft.com/office/drawing/2014/main" id="{7985644C-CF41-051A-B480-46A6A872628A}"/>
                </a:ext>
              </a:extLst>
            </p:cNvPr>
            <p:cNvSpPr/>
            <p:nvPr>
              <p:custDataLst>
                <p:tags r:id="rId207"/>
              </p:custDataLst>
            </p:nvPr>
          </p:nvSpPr>
          <p:spPr>
            <a:xfrm>
              <a:off x="5642602" y="5255477"/>
              <a:ext cx="18951" cy="18964"/>
            </a:xfrm>
            <a:custGeom>
              <a:avLst/>
              <a:gdLst>
                <a:gd name="connsiteX0" fmla="*/ 19169 w 18951"/>
                <a:gd name="connsiteY0" fmla="*/ 9706 h 18964"/>
                <a:gd name="connsiteX1" fmla="*/ 9776 w 18951"/>
                <a:gd name="connsiteY1" fmla="*/ 141 h 18964"/>
                <a:gd name="connsiteX2" fmla="*/ 218 w 18951"/>
                <a:gd name="connsiteY2" fmla="*/ 9541 h 18964"/>
                <a:gd name="connsiteX3" fmla="*/ 9611 w 18951"/>
                <a:gd name="connsiteY3" fmla="*/ 19106 h 18964"/>
                <a:gd name="connsiteX4" fmla="*/ 19169 w 18951"/>
                <a:gd name="connsiteY4" fmla="*/ 9706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169" y="9706"/>
                  </a:moveTo>
                  <a:cubicBezTo>
                    <a:pt x="19169" y="3769"/>
                    <a:pt x="14226" y="141"/>
                    <a:pt x="9776" y="141"/>
                  </a:cubicBezTo>
                  <a:cubicBezTo>
                    <a:pt x="4338" y="141"/>
                    <a:pt x="218" y="4593"/>
                    <a:pt x="218" y="9541"/>
                  </a:cubicBezTo>
                  <a:cubicBezTo>
                    <a:pt x="218" y="15478"/>
                    <a:pt x="5162" y="19106"/>
                    <a:pt x="9611" y="19106"/>
                  </a:cubicBezTo>
                  <a:cubicBezTo>
                    <a:pt x="15050" y="19106"/>
                    <a:pt x="19169" y="14653"/>
                    <a:pt x="19169" y="970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33" name="Freeform: Shape 732">
              <a:extLst>
                <a:ext uri="{FF2B5EF4-FFF2-40B4-BE49-F238E27FC236}">
                  <a16:creationId xmlns:a16="http://schemas.microsoft.com/office/drawing/2014/main" id="{9EEF655D-661D-1EC6-453B-4C41A7D74FE5}"/>
                </a:ext>
              </a:extLst>
            </p:cNvPr>
            <p:cNvSpPr/>
            <p:nvPr>
              <p:custDataLst>
                <p:tags r:id="rId208"/>
              </p:custDataLst>
            </p:nvPr>
          </p:nvSpPr>
          <p:spPr>
            <a:xfrm>
              <a:off x="5698516" y="5255477"/>
              <a:ext cx="18951" cy="18964"/>
            </a:xfrm>
            <a:custGeom>
              <a:avLst/>
              <a:gdLst>
                <a:gd name="connsiteX0" fmla="*/ 19172 w 18951"/>
                <a:gd name="connsiteY0" fmla="*/ 9706 h 18964"/>
                <a:gd name="connsiteX1" fmla="*/ 9778 w 18951"/>
                <a:gd name="connsiteY1" fmla="*/ 141 h 18964"/>
                <a:gd name="connsiteX2" fmla="*/ 220 w 18951"/>
                <a:gd name="connsiteY2" fmla="*/ 9541 h 18964"/>
                <a:gd name="connsiteX3" fmla="*/ 9614 w 18951"/>
                <a:gd name="connsiteY3" fmla="*/ 19106 h 18964"/>
                <a:gd name="connsiteX4" fmla="*/ 19172 w 18951"/>
                <a:gd name="connsiteY4" fmla="*/ 9706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172" y="9706"/>
                  </a:moveTo>
                  <a:cubicBezTo>
                    <a:pt x="19172" y="3769"/>
                    <a:pt x="14228" y="141"/>
                    <a:pt x="9778" y="141"/>
                  </a:cubicBezTo>
                  <a:cubicBezTo>
                    <a:pt x="4340" y="141"/>
                    <a:pt x="220" y="4593"/>
                    <a:pt x="220" y="9541"/>
                  </a:cubicBezTo>
                  <a:cubicBezTo>
                    <a:pt x="220" y="15478"/>
                    <a:pt x="5164" y="19106"/>
                    <a:pt x="9614" y="19106"/>
                  </a:cubicBezTo>
                  <a:cubicBezTo>
                    <a:pt x="15052" y="19106"/>
                    <a:pt x="19172" y="14653"/>
                    <a:pt x="19172" y="970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34" name="Freeform: Shape 733">
              <a:extLst>
                <a:ext uri="{FF2B5EF4-FFF2-40B4-BE49-F238E27FC236}">
                  <a16:creationId xmlns:a16="http://schemas.microsoft.com/office/drawing/2014/main" id="{2E4C83C0-286A-1659-E57F-B5F287A01DE6}"/>
                </a:ext>
              </a:extLst>
            </p:cNvPr>
            <p:cNvSpPr/>
            <p:nvPr>
              <p:custDataLst>
                <p:tags r:id="rId209"/>
              </p:custDataLst>
            </p:nvPr>
          </p:nvSpPr>
          <p:spPr>
            <a:xfrm>
              <a:off x="5737785" y="5202540"/>
              <a:ext cx="79927" cy="108512"/>
            </a:xfrm>
            <a:custGeom>
              <a:avLst/>
              <a:gdLst>
                <a:gd name="connsiteX0" fmla="*/ 33347 w 79927"/>
                <a:gd name="connsiteY0" fmla="*/ 108653 h 108512"/>
                <a:gd name="connsiteX1" fmla="*/ 40434 w 79927"/>
                <a:gd name="connsiteY1" fmla="*/ 103211 h 108512"/>
                <a:gd name="connsiteX2" fmla="*/ 33347 w 79927"/>
                <a:gd name="connsiteY2" fmla="*/ 97768 h 108512"/>
                <a:gd name="connsiteX3" fmla="*/ 26591 w 79927"/>
                <a:gd name="connsiteY3" fmla="*/ 97768 h 108512"/>
                <a:gd name="connsiteX4" fmla="*/ 26591 w 79927"/>
                <a:gd name="connsiteY4" fmla="*/ 65116 h 108512"/>
                <a:gd name="connsiteX5" fmla="*/ 45378 w 79927"/>
                <a:gd name="connsiteY5" fmla="*/ 72867 h 108512"/>
                <a:gd name="connsiteX6" fmla="*/ 80150 w 79927"/>
                <a:gd name="connsiteY6" fmla="*/ 36421 h 108512"/>
                <a:gd name="connsiteX7" fmla="*/ 47026 w 79927"/>
                <a:gd name="connsiteY7" fmla="*/ 141 h 108512"/>
                <a:gd name="connsiteX8" fmla="*/ 26591 w 79927"/>
                <a:gd name="connsiteY8" fmla="*/ 7562 h 108512"/>
                <a:gd name="connsiteX9" fmla="*/ 19504 w 79927"/>
                <a:gd name="connsiteY9" fmla="*/ 965 h 108512"/>
                <a:gd name="connsiteX10" fmla="*/ 7309 w 79927"/>
                <a:gd name="connsiteY10" fmla="*/ 965 h 108512"/>
                <a:gd name="connsiteX11" fmla="*/ 223 w 79927"/>
                <a:gd name="connsiteY11" fmla="*/ 6407 h 108512"/>
                <a:gd name="connsiteX12" fmla="*/ 7309 w 79927"/>
                <a:gd name="connsiteY12" fmla="*/ 11849 h 108512"/>
                <a:gd name="connsiteX13" fmla="*/ 14066 w 79927"/>
                <a:gd name="connsiteY13" fmla="*/ 11849 h 108512"/>
                <a:gd name="connsiteX14" fmla="*/ 14066 w 79927"/>
                <a:gd name="connsiteY14" fmla="*/ 97768 h 108512"/>
                <a:gd name="connsiteX15" fmla="*/ 7309 w 79927"/>
                <a:gd name="connsiteY15" fmla="*/ 97768 h 108512"/>
                <a:gd name="connsiteX16" fmla="*/ 223 w 79927"/>
                <a:gd name="connsiteY16" fmla="*/ 103211 h 108512"/>
                <a:gd name="connsiteX17" fmla="*/ 7309 w 79927"/>
                <a:gd name="connsiteY17" fmla="*/ 108653 h 108512"/>
                <a:gd name="connsiteX18" fmla="*/ 33347 w 79927"/>
                <a:gd name="connsiteY18" fmla="*/ 108653 h 108512"/>
                <a:gd name="connsiteX19" fmla="*/ 26591 w 79927"/>
                <a:gd name="connsiteY19" fmla="*/ 28670 h 108512"/>
                <a:gd name="connsiteX20" fmla="*/ 46366 w 79927"/>
                <a:gd name="connsiteY20" fmla="*/ 11025 h 108512"/>
                <a:gd name="connsiteX21" fmla="*/ 67625 w 79927"/>
                <a:gd name="connsiteY21" fmla="*/ 36421 h 108512"/>
                <a:gd name="connsiteX22" fmla="*/ 44883 w 79927"/>
                <a:gd name="connsiteY22" fmla="*/ 61983 h 108512"/>
                <a:gd name="connsiteX23" fmla="*/ 26591 w 79927"/>
                <a:gd name="connsiteY23" fmla="*/ 40049 h 108512"/>
                <a:gd name="connsiteX24" fmla="*/ 26591 w 79927"/>
                <a:gd name="connsiteY24" fmla="*/ 28670 h 1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7" h="108512">
                  <a:moveTo>
                    <a:pt x="33347" y="108653"/>
                  </a:moveTo>
                  <a:cubicBezTo>
                    <a:pt x="35984" y="108653"/>
                    <a:pt x="40434" y="108653"/>
                    <a:pt x="40434" y="103211"/>
                  </a:cubicBezTo>
                  <a:cubicBezTo>
                    <a:pt x="40434" y="97768"/>
                    <a:pt x="35984" y="97768"/>
                    <a:pt x="33347" y="97768"/>
                  </a:cubicBezTo>
                  <a:lnTo>
                    <a:pt x="26591" y="97768"/>
                  </a:lnTo>
                  <a:lnTo>
                    <a:pt x="26591" y="65116"/>
                  </a:lnTo>
                  <a:cubicBezTo>
                    <a:pt x="31699" y="70063"/>
                    <a:pt x="38127" y="72867"/>
                    <a:pt x="45378" y="72867"/>
                  </a:cubicBezTo>
                  <a:cubicBezTo>
                    <a:pt x="63670" y="72867"/>
                    <a:pt x="80150" y="57365"/>
                    <a:pt x="80150" y="36421"/>
                  </a:cubicBezTo>
                  <a:cubicBezTo>
                    <a:pt x="80150" y="16467"/>
                    <a:pt x="65483" y="141"/>
                    <a:pt x="47026" y="141"/>
                  </a:cubicBezTo>
                  <a:cubicBezTo>
                    <a:pt x="39280" y="141"/>
                    <a:pt x="32523" y="2944"/>
                    <a:pt x="26591" y="7562"/>
                  </a:cubicBezTo>
                  <a:cubicBezTo>
                    <a:pt x="26591" y="965"/>
                    <a:pt x="22965" y="965"/>
                    <a:pt x="19504" y="965"/>
                  </a:cubicBezTo>
                  <a:lnTo>
                    <a:pt x="7309" y="965"/>
                  </a:lnTo>
                  <a:cubicBezTo>
                    <a:pt x="4672" y="965"/>
                    <a:pt x="223" y="965"/>
                    <a:pt x="223" y="6407"/>
                  </a:cubicBezTo>
                  <a:cubicBezTo>
                    <a:pt x="223" y="11849"/>
                    <a:pt x="4672" y="11849"/>
                    <a:pt x="7309" y="11849"/>
                  </a:cubicBezTo>
                  <a:lnTo>
                    <a:pt x="14066" y="11849"/>
                  </a:lnTo>
                  <a:lnTo>
                    <a:pt x="14066" y="97768"/>
                  </a:lnTo>
                  <a:lnTo>
                    <a:pt x="7309" y="97768"/>
                  </a:lnTo>
                  <a:cubicBezTo>
                    <a:pt x="4672" y="97768"/>
                    <a:pt x="223" y="97768"/>
                    <a:pt x="223" y="103211"/>
                  </a:cubicBezTo>
                  <a:cubicBezTo>
                    <a:pt x="223" y="108653"/>
                    <a:pt x="4672" y="108653"/>
                    <a:pt x="7309" y="108653"/>
                  </a:cubicBezTo>
                  <a:lnTo>
                    <a:pt x="33347" y="108653"/>
                  </a:lnTo>
                  <a:close/>
                  <a:moveTo>
                    <a:pt x="26591" y="28670"/>
                  </a:moveTo>
                  <a:cubicBezTo>
                    <a:pt x="26591" y="19105"/>
                    <a:pt x="36314" y="11025"/>
                    <a:pt x="46366" y="11025"/>
                  </a:cubicBezTo>
                  <a:cubicBezTo>
                    <a:pt x="57902" y="11025"/>
                    <a:pt x="67625" y="22239"/>
                    <a:pt x="67625" y="36421"/>
                  </a:cubicBezTo>
                  <a:cubicBezTo>
                    <a:pt x="67625" y="51428"/>
                    <a:pt x="56419" y="61983"/>
                    <a:pt x="44883" y="61983"/>
                  </a:cubicBezTo>
                  <a:cubicBezTo>
                    <a:pt x="32688" y="61983"/>
                    <a:pt x="26591" y="48295"/>
                    <a:pt x="26591" y="40049"/>
                  </a:cubicBezTo>
                  <a:lnTo>
                    <a:pt x="26591" y="2867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35" name="Freeform: Shape 734">
              <a:extLst>
                <a:ext uri="{FF2B5EF4-FFF2-40B4-BE49-F238E27FC236}">
                  <a16:creationId xmlns:a16="http://schemas.microsoft.com/office/drawing/2014/main" id="{87DC0B74-F783-BC5A-6D47-006CE889E556}"/>
                </a:ext>
              </a:extLst>
            </p:cNvPr>
            <p:cNvSpPr/>
            <p:nvPr>
              <p:custDataLst>
                <p:tags r:id="rId210"/>
              </p:custDataLst>
            </p:nvPr>
          </p:nvSpPr>
          <p:spPr>
            <a:xfrm>
              <a:off x="5825877" y="5226028"/>
              <a:ext cx="58032" cy="71972"/>
            </a:xfrm>
            <a:custGeom>
              <a:avLst/>
              <a:gdLst>
                <a:gd name="connsiteX0" fmla="*/ 32715 w 58032"/>
                <a:gd name="connsiteY0" fmla="*/ 42548 h 71972"/>
                <a:gd name="connsiteX1" fmla="*/ 32597 w 58032"/>
                <a:gd name="connsiteY1" fmla="*/ 42312 h 71972"/>
                <a:gd name="connsiteX2" fmla="*/ 46723 w 58032"/>
                <a:gd name="connsiteY2" fmla="*/ 29119 h 71972"/>
                <a:gd name="connsiteX3" fmla="*/ 50607 w 58032"/>
                <a:gd name="connsiteY3" fmla="*/ 29119 h 71972"/>
                <a:gd name="connsiteX4" fmla="*/ 55669 w 58032"/>
                <a:gd name="connsiteY4" fmla="*/ 25232 h 71972"/>
                <a:gd name="connsiteX5" fmla="*/ 50607 w 58032"/>
                <a:gd name="connsiteY5" fmla="*/ 21345 h 71972"/>
                <a:gd name="connsiteX6" fmla="*/ 32597 w 58032"/>
                <a:gd name="connsiteY6" fmla="*/ 21345 h 71972"/>
                <a:gd name="connsiteX7" fmla="*/ 27536 w 58032"/>
                <a:gd name="connsiteY7" fmla="*/ 25232 h 71972"/>
                <a:gd name="connsiteX8" fmla="*/ 32597 w 58032"/>
                <a:gd name="connsiteY8" fmla="*/ 29119 h 71972"/>
                <a:gd name="connsiteX9" fmla="*/ 35893 w 58032"/>
                <a:gd name="connsiteY9" fmla="*/ 29119 h 71972"/>
                <a:gd name="connsiteX10" fmla="*/ 18001 w 58032"/>
                <a:gd name="connsiteY10" fmla="*/ 45728 h 71972"/>
                <a:gd name="connsiteX11" fmla="*/ 18001 w 58032"/>
                <a:gd name="connsiteY11" fmla="*/ 5207 h 71972"/>
                <a:gd name="connsiteX12" fmla="*/ 12939 w 58032"/>
                <a:gd name="connsiteY12" fmla="*/ 142 h 71972"/>
                <a:gd name="connsiteX13" fmla="*/ 5405 w 58032"/>
                <a:gd name="connsiteY13" fmla="*/ 142 h 71972"/>
                <a:gd name="connsiteX14" fmla="*/ 226 w 58032"/>
                <a:gd name="connsiteY14" fmla="*/ 4029 h 71972"/>
                <a:gd name="connsiteX15" fmla="*/ 5405 w 58032"/>
                <a:gd name="connsiteY15" fmla="*/ 7916 h 71972"/>
                <a:gd name="connsiteX16" fmla="*/ 10703 w 58032"/>
                <a:gd name="connsiteY16" fmla="*/ 7916 h 71972"/>
                <a:gd name="connsiteX17" fmla="*/ 10703 w 58032"/>
                <a:gd name="connsiteY17" fmla="*/ 64340 h 71972"/>
                <a:gd name="connsiteX18" fmla="*/ 5405 w 58032"/>
                <a:gd name="connsiteY18" fmla="*/ 64340 h 71972"/>
                <a:gd name="connsiteX19" fmla="*/ 226 w 58032"/>
                <a:gd name="connsiteY19" fmla="*/ 68227 h 71972"/>
                <a:gd name="connsiteX20" fmla="*/ 5405 w 58032"/>
                <a:gd name="connsiteY20" fmla="*/ 72114 h 71972"/>
                <a:gd name="connsiteX21" fmla="*/ 23298 w 58032"/>
                <a:gd name="connsiteY21" fmla="*/ 72114 h 71972"/>
                <a:gd name="connsiteX22" fmla="*/ 28477 w 58032"/>
                <a:gd name="connsiteY22" fmla="*/ 68227 h 71972"/>
                <a:gd name="connsiteX23" fmla="*/ 23298 w 58032"/>
                <a:gd name="connsiteY23" fmla="*/ 64340 h 71972"/>
                <a:gd name="connsiteX24" fmla="*/ 18001 w 58032"/>
                <a:gd name="connsiteY24" fmla="*/ 64340 h 71972"/>
                <a:gd name="connsiteX25" fmla="*/ 18001 w 58032"/>
                <a:gd name="connsiteY25" fmla="*/ 55741 h 71972"/>
                <a:gd name="connsiteX26" fmla="*/ 27182 w 58032"/>
                <a:gd name="connsiteY26" fmla="*/ 47259 h 71972"/>
                <a:gd name="connsiteX27" fmla="*/ 40484 w 58032"/>
                <a:gd name="connsiteY27" fmla="*/ 64340 h 71972"/>
                <a:gd name="connsiteX28" fmla="*/ 34245 w 58032"/>
                <a:gd name="connsiteY28" fmla="*/ 68227 h 71972"/>
                <a:gd name="connsiteX29" fmla="*/ 39425 w 58032"/>
                <a:gd name="connsiteY29" fmla="*/ 72114 h 71972"/>
                <a:gd name="connsiteX30" fmla="*/ 53197 w 58032"/>
                <a:gd name="connsiteY30" fmla="*/ 72114 h 71972"/>
                <a:gd name="connsiteX31" fmla="*/ 58259 w 58032"/>
                <a:gd name="connsiteY31" fmla="*/ 68227 h 71972"/>
                <a:gd name="connsiteX32" fmla="*/ 53197 w 58032"/>
                <a:gd name="connsiteY32" fmla="*/ 64340 h 71972"/>
                <a:gd name="connsiteX33" fmla="*/ 49783 w 58032"/>
                <a:gd name="connsiteY33" fmla="*/ 64340 h 71972"/>
                <a:gd name="connsiteX34" fmla="*/ 32715 w 58032"/>
                <a:gd name="connsiteY34" fmla="*/ 42548 h 7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032" h="71972">
                  <a:moveTo>
                    <a:pt x="32715" y="42548"/>
                  </a:moveTo>
                  <a:lnTo>
                    <a:pt x="32597" y="42312"/>
                  </a:lnTo>
                  <a:lnTo>
                    <a:pt x="46723" y="29119"/>
                  </a:lnTo>
                  <a:lnTo>
                    <a:pt x="50607" y="29119"/>
                  </a:lnTo>
                  <a:cubicBezTo>
                    <a:pt x="52491" y="29119"/>
                    <a:pt x="55669" y="29119"/>
                    <a:pt x="55669" y="25232"/>
                  </a:cubicBezTo>
                  <a:cubicBezTo>
                    <a:pt x="55669" y="21345"/>
                    <a:pt x="52491" y="21345"/>
                    <a:pt x="50607" y="21345"/>
                  </a:cubicBezTo>
                  <a:lnTo>
                    <a:pt x="32597" y="21345"/>
                  </a:lnTo>
                  <a:cubicBezTo>
                    <a:pt x="30714" y="21345"/>
                    <a:pt x="27536" y="21345"/>
                    <a:pt x="27536" y="25232"/>
                  </a:cubicBezTo>
                  <a:cubicBezTo>
                    <a:pt x="27536" y="29119"/>
                    <a:pt x="30714" y="29119"/>
                    <a:pt x="32597" y="29119"/>
                  </a:cubicBezTo>
                  <a:lnTo>
                    <a:pt x="35893" y="29119"/>
                  </a:lnTo>
                  <a:lnTo>
                    <a:pt x="18001" y="45728"/>
                  </a:lnTo>
                  <a:lnTo>
                    <a:pt x="18001" y="5207"/>
                  </a:lnTo>
                  <a:cubicBezTo>
                    <a:pt x="18001" y="1202"/>
                    <a:pt x="16824" y="142"/>
                    <a:pt x="12939" y="142"/>
                  </a:cubicBezTo>
                  <a:lnTo>
                    <a:pt x="5405" y="142"/>
                  </a:lnTo>
                  <a:cubicBezTo>
                    <a:pt x="3640" y="142"/>
                    <a:pt x="226" y="142"/>
                    <a:pt x="226" y="4029"/>
                  </a:cubicBezTo>
                  <a:cubicBezTo>
                    <a:pt x="226" y="7916"/>
                    <a:pt x="3757" y="7916"/>
                    <a:pt x="5405" y="7916"/>
                  </a:cubicBezTo>
                  <a:lnTo>
                    <a:pt x="10703" y="7916"/>
                  </a:lnTo>
                  <a:lnTo>
                    <a:pt x="10703" y="64340"/>
                  </a:lnTo>
                  <a:lnTo>
                    <a:pt x="5405" y="64340"/>
                  </a:lnTo>
                  <a:cubicBezTo>
                    <a:pt x="3640" y="64340"/>
                    <a:pt x="226" y="64340"/>
                    <a:pt x="226" y="68227"/>
                  </a:cubicBezTo>
                  <a:cubicBezTo>
                    <a:pt x="226" y="72114"/>
                    <a:pt x="3757" y="72114"/>
                    <a:pt x="5405" y="72114"/>
                  </a:cubicBezTo>
                  <a:lnTo>
                    <a:pt x="23298" y="72114"/>
                  </a:lnTo>
                  <a:cubicBezTo>
                    <a:pt x="25064" y="72114"/>
                    <a:pt x="28477" y="72114"/>
                    <a:pt x="28477" y="68227"/>
                  </a:cubicBezTo>
                  <a:cubicBezTo>
                    <a:pt x="28477" y="64340"/>
                    <a:pt x="24946" y="64340"/>
                    <a:pt x="23298" y="64340"/>
                  </a:cubicBezTo>
                  <a:lnTo>
                    <a:pt x="18001" y="64340"/>
                  </a:lnTo>
                  <a:lnTo>
                    <a:pt x="18001" y="55741"/>
                  </a:lnTo>
                  <a:lnTo>
                    <a:pt x="27182" y="47259"/>
                  </a:lnTo>
                  <a:lnTo>
                    <a:pt x="40484" y="64340"/>
                  </a:lnTo>
                  <a:cubicBezTo>
                    <a:pt x="37423" y="64340"/>
                    <a:pt x="34245" y="64340"/>
                    <a:pt x="34245" y="68227"/>
                  </a:cubicBezTo>
                  <a:cubicBezTo>
                    <a:pt x="34245" y="72114"/>
                    <a:pt x="37777" y="72114"/>
                    <a:pt x="39425" y="72114"/>
                  </a:cubicBezTo>
                  <a:lnTo>
                    <a:pt x="53197" y="72114"/>
                  </a:lnTo>
                  <a:cubicBezTo>
                    <a:pt x="55080" y="72114"/>
                    <a:pt x="58259" y="72114"/>
                    <a:pt x="58259" y="68227"/>
                  </a:cubicBezTo>
                  <a:cubicBezTo>
                    <a:pt x="58259" y="64340"/>
                    <a:pt x="55080" y="64340"/>
                    <a:pt x="53197" y="64340"/>
                  </a:cubicBezTo>
                  <a:lnTo>
                    <a:pt x="49783" y="64340"/>
                  </a:lnTo>
                  <a:lnTo>
                    <a:pt x="32715" y="4254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36" name="Freeform: Shape 735">
              <a:extLst>
                <a:ext uri="{FF2B5EF4-FFF2-40B4-BE49-F238E27FC236}">
                  <a16:creationId xmlns:a16="http://schemas.microsoft.com/office/drawing/2014/main" id="{6A32C839-4A55-C3C3-8F6B-01B93B37EAD1}"/>
                </a:ext>
              </a:extLst>
            </p:cNvPr>
            <p:cNvSpPr/>
            <p:nvPr>
              <p:custDataLst>
                <p:tags r:id="rId211"/>
              </p:custDataLst>
            </p:nvPr>
          </p:nvSpPr>
          <p:spPr>
            <a:xfrm>
              <a:off x="5976853" y="5027074"/>
              <a:ext cx="9417" cy="235588"/>
            </a:xfrm>
            <a:custGeom>
              <a:avLst/>
              <a:gdLst>
                <a:gd name="connsiteX0" fmla="*/ 9648 w 9417"/>
                <a:gd name="connsiteY0" fmla="*/ 8619 h 235588"/>
                <a:gd name="connsiteX1" fmla="*/ 4940 w 9417"/>
                <a:gd name="connsiteY1" fmla="*/ 138 h 235588"/>
                <a:gd name="connsiteX2" fmla="*/ 231 w 9417"/>
                <a:gd name="connsiteY2" fmla="*/ 8619 h 235588"/>
                <a:gd name="connsiteX3" fmla="*/ 231 w 9417"/>
                <a:gd name="connsiteY3" fmla="*/ 227245 h 235588"/>
                <a:gd name="connsiteX4" fmla="*/ 4940 w 9417"/>
                <a:gd name="connsiteY4" fmla="*/ 235726 h 235588"/>
                <a:gd name="connsiteX5" fmla="*/ 9648 w 9417"/>
                <a:gd name="connsiteY5" fmla="*/ 227245 h 235588"/>
                <a:gd name="connsiteX6" fmla="*/ 9648 w 9417"/>
                <a:gd name="connsiteY6" fmla="*/ 8619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648" y="8619"/>
                  </a:moveTo>
                  <a:cubicBezTo>
                    <a:pt x="9648" y="4378"/>
                    <a:pt x="9648" y="138"/>
                    <a:pt x="4940" y="138"/>
                  </a:cubicBezTo>
                  <a:cubicBezTo>
                    <a:pt x="231" y="138"/>
                    <a:pt x="231" y="4378"/>
                    <a:pt x="231" y="8619"/>
                  </a:cubicBezTo>
                  <a:lnTo>
                    <a:pt x="231" y="227245"/>
                  </a:lnTo>
                  <a:cubicBezTo>
                    <a:pt x="231" y="231486"/>
                    <a:pt x="231" y="235726"/>
                    <a:pt x="4940" y="235726"/>
                  </a:cubicBezTo>
                  <a:cubicBezTo>
                    <a:pt x="9648" y="235726"/>
                    <a:pt x="9648" y="231486"/>
                    <a:pt x="9648" y="227245"/>
                  </a:cubicBezTo>
                  <a:lnTo>
                    <a:pt x="9648" y="861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37" name="Freeform: Shape 736">
              <a:extLst>
                <a:ext uri="{FF2B5EF4-FFF2-40B4-BE49-F238E27FC236}">
                  <a16:creationId xmlns:a16="http://schemas.microsoft.com/office/drawing/2014/main" id="{D47E00BD-148D-0F09-B7C0-1FB2EA3F74E6}"/>
                </a:ext>
              </a:extLst>
            </p:cNvPr>
            <p:cNvSpPr/>
            <p:nvPr>
              <p:custDataLst>
                <p:tags r:id="rId212"/>
              </p:custDataLst>
            </p:nvPr>
          </p:nvSpPr>
          <p:spPr>
            <a:xfrm>
              <a:off x="6006700" y="5099636"/>
              <a:ext cx="122892" cy="149834"/>
            </a:xfrm>
            <a:custGeom>
              <a:avLst/>
              <a:gdLst>
                <a:gd name="connsiteX0" fmla="*/ 18362 w 122892"/>
                <a:gd name="connsiteY0" fmla="*/ 133010 h 149834"/>
                <a:gd name="connsiteX1" fmla="*/ 5649 w 122892"/>
                <a:gd name="connsiteY1" fmla="*/ 142669 h 149834"/>
                <a:gd name="connsiteX2" fmla="*/ 234 w 122892"/>
                <a:gd name="connsiteY2" fmla="*/ 147145 h 149834"/>
                <a:gd name="connsiteX3" fmla="*/ 3295 w 122892"/>
                <a:gd name="connsiteY3" fmla="*/ 149972 h 149834"/>
                <a:gd name="connsiteX4" fmla="*/ 23071 w 122892"/>
                <a:gd name="connsiteY4" fmla="*/ 149265 h 149834"/>
                <a:gd name="connsiteX5" fmla="*/ 46378 w 122892"/>
                <a:gd name="connsiteY5" fmla="*/ 149972 h 149834"/>
                <a:gd name="connsiteX6" fmla="*/ 50615 w 122892"/>
                <a:gd name="connsiteY6" fmla="*/ 145260 h 149834"/>
                <a:gd name="connsiteX7" fmla="*/ 44965 w 122892"/>
                <a:gd name="connsiteY7" fmla="*/ 142669 h 149834"/>
                <a:gd name="connsiteX8" fmla="*/ 33194 w 122892"/>
                <a:gd name="connsiteY8" fmla="*/ 138899 h 149834"/>
                <a:gd name="connsiteX9" fmla="*/ 44730 w 122892"/>
                <a:gd name="connsiteY9" fmla="*/ 91782 h 149834"/>
                <a:gd name="connsiteX10" fmla="*/ 66389 w 122892"/>
                <a:gd name="connsiteY10" fmla="*/ 106859 h 149834"/>
                <a:gd name="connsiteX11" fmla="*/ 123127 w 122892"/>
                <a:gd name="connsiteY11" fmla="*/ 37832 h 149834"/>
                <a:gd name="connsiteX12" fmla="*/ 91815 w 122892"/>
                <a:gd name="connsiteY12" fmla="*/ 138 h 149834"/>
                <a:gd name="connsiteX13" fmla="*/ 60974 w 122892"/>
                <a:gd name="connsiteY13" fmla="*/ 17807 h 149834"/>
                <a:gd name="connsiteX14" fmla="*/ 39786 w 122892"/>
                <a:gd name="connsiteY14" fmla="*/ 138 h 149834"/>
                <a:gd name="connsiteX15" fmla="*/ 22364 w 122892"/>
                <a:gd name="connsiteY15" fmla="*/ 13566 h 149834"/>
                <a:gd name="connsiteX16" fmla="*/ 15066 w 122892"/>
                <a:gd name="connsiteY16" fmla="*/ 36418 h 149834"/>
                <a:gd name="connsiteX17" fmla="*/ 17891 w 122892"/>
                <a:gd name="connsiteY17" fmla="*/ 38774 h 149834"/>
                <a:gd name="connsiteX18" fmla="*/ 21893 w 122892"/>
                <a:gd name="connsiteY18" fmla="*/ 33356 h 149834"/>
                <a:gd name="connsiteX19" fmla="*/ 39080 w 122892"/>
                <a:gd name="connsiteY19" fmla="*/ 5321 h 149834"/>
                <a:gd name="connsiteX20" fmla="*/ 46378 w 122892"/>
                <a:gd name="connsiteY20" fmla="*/ 16158 h 149834"/>
                <a:gd name="connsiteX21" fmla="*/ 44730 w 122892"/>
                <a:gd name="connsiteY21" fmla="*/ 28173 h 149834"/>
                <a:gd name="connsiteX22" fmla="*/ 18362 w 122892"/>
                <a:gd name="connsiteY22" fmla="*/ 133010 h 149834"/>
                <a:gd name="connsiteX23" fmla="*/ 59797 w 122892"/>
                <a:gd name="connsiteY23" fmla="*/ 30764 h 149834"/>
                <a:gd name="connsiteX24" fmla="*/ 72039 w 122892"/>
                <a:gd name="connsiteY24" fmla="*/ 14273 h 149834"/>
                <a:gd name="connsiteX25" fmla="*/ 91109 w 122892"/>
                <a:gd name="connsiteY25" fmla="*/ 5321 h 149834"/>
                <a:gd name="connsiteX26" fmla="*/ 106176 w 122892"/>
                <a:gd name="connsiteY26" fmla="*/ 27466 h 149834"/>
                <a:gd name="connsiteX27" fmla="*/ 94169 w 122892"/>
                <a:gd name="connsiteY27" fmla="*/ 77411 h 149834"/>
                <a:gd name="connsiteX28" fmla="*/ 66154 w 122892"/>
                <a:gd name="connsiteY28" fmla="*/ 101676 h 149834"/>
                <a:gd name="connsiteX29" fmla="*/ 47555 w 122892"/>
                <a:gd name="connsiteY29" fmla="*/ 80709 h 149834"/>
                <a:gd name="connsiteX30" fmla="*/ 48261 w 122892"/>
                <a:gd name="connsiteY30" fmla="*/ 76940 h 149834"/>
                <a:gd name="connsiteX31" fmla="*/ 59797 w 122892"/>
                <a:gd name="connsiteY31" fmla="*/ 30764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362" y="133010"/>
                  </a:moveTo>
                  <a:cubicBezTo>
                    <a:pt x="16479" y="141020"/>
                    <a:pt x="16008" y="142669"/>
                    <a:pt x="5649" y="142669"/>
                  </a:cubicBezTo>
                  <a:cubicBezTo>
                    <a:pt x="2824" y="142669"/>
                    <a:pt x="234" y="142669"/>
                    <a:pt x="234" y="147145"/>
                  </a:cubicBezTo>
                  <a:cubicBezTo>
                    <a:pt x="234" y="149030"/>
                    <a:pt x="1411" y="149972"/>
                    <a:pt x="3295" y="149972"/>
                  </a:cubicBezTo>
                  <a:cubicBezTo>
                    <a:pt x="9651" y="149972"/>
                    <a:pt x="16479" y="149265"/>
                    <a:pt x="23071" y="149265"/>
                  </a:cubicBezTo>
                  <a:cubicBezTo>
                    <a:pt x="30840" y="149265"/>
                    <a:pt x="38844" y="149972"/>
                    <a:pt x="46378" y="149972"/>
                  </a:cubicBezTo>
                  <a:cubicBezTo>
                    <a:pt x="47555" y="149972"/>
                    <a:pt x="50615" y="149972"/>
                    <a:pt x="50615" y="145260"/>
                  </a:cubicBezTo>
                  <a:cubicBezTo>
                    <a:pt x="50615" y="142669"/>
                    <a:pt x="48261" y="142669"/>
                    <a:pt x="44965" y="142669"/>
                  </a:cubicBezTo>
                  <a:cubicBezTo>
                    <a:pt x="33194" y="142669"/>
                    <a:pt x="33194" y="141020"/>
                    <a:pt x="33194" y="138899"/>
                  </a:cubicBezTo>
                  <a:cubicBezTo>
                    <a:pt x="33194" y="136072"/>
                    <a:pt x="43082" y="97671"/>
                    <a:pt x="44730" y="91782"/>
                  </a:cubicBezTo>
                  <a:cubicBezTo>
                    <a:pt x="47790" y="98614"/>
                    <a:pt x="54382" y="106859"/>
                    <a:pt x="66389" y="106859"/>
                  </a:cubicBezTo>
                  <a:cubicBezTo>
                    <a:pt x="93698" y="106859"/>
                    <a:pt x="123127" y="72463"/>
                    <a:pt x="123127" y="37832"/>
                  </a:cubicBezTo>
                  <a:cubicBezTo>
                    <a:pt x="123127" y="15687"/>
                    <a:pt x="109707" y="138"/>
                    <a:pt x="91815" y="138"/>
                  </a:cubicBezTo>
                  <a:cubicBezTo>
                    <a:pt x="80044" y="138"/>
                    <a:pt x="68743" y="8619"/>
                    <a:pt x="60974" y="17807"/>
                  </a:cubicBezTo>
                  <a:cubicBezTo>
                    <a:pt x="58620" y="5085"/>
                    <a:pt x="48497" y="138"/>
                    <a:pt x="39786" y="138"/>
                  </a:cubicBezTo>
                  <a:cubicBezTo>
                    <a:pt x="28956" y="138"/>
                    <a:pt x="24483" y="9326"/>
                    <a:pt x="22364" y="13566"/>
                  </a:cubicBezTo>
                  <a:cubicBezTo>
                    <a:pt x="18127" y="21576"/>
                    <a:pt x="15066" y="35712"/>
                    <a:pt x="15066" y="36418"/>
                  </a:cubicBezTo>
                  <a:cubicBezTo>
                    <a:pt x="15066" y="38774"/>
                    <a:pt x="17420" y="38774"/>
                    <a:pt x="17891" y="38774"/>
                  </a:cubicBezTo>
                  <a:cubicBezTo>
                    <a:pt x="20245" y="38774"/>
                    <a:pt x="20481" y="38539"/>
                    <a:pt x="21893" y="33356"/>
                  </a:cubicBezTo>
                  <a:cubicBezTo>
                    <a:pt x="25896" y="16629"/>
                    <a:pt x="30604" y="5321"/>
                    <a:pt x="39080" y="5321"/>
                  </a:cubicBezTo>
                  <a:cubicBezTo>
                    <a:pt x="43082" y="5321"/>
                    <a:pt x="46378" y="7205"/>
                    <a:pt x="46378" y="16158"/>
                  </a:cubicBezTo>
                  <a:cubicBezTo>
                    <a:pt x="46378" y="21576"/>
                    <a:pt x="45671" y="24168"/>
                    <a:pt x="44730" y="28173"/>
                  </a:cubicBezTo>
                  <a:lnTo>
                    <a:pt x="18362" y="133010"/>
                  </a:lnTo>
                  <a:close/>
                  <a:moveTo>
                    <a:pt x="59797" y="30764"/>
                  </a:moveTo>
                  <a:cubicBezTo>
                    <a:pt x="61445" y="24403"/>
                    <a:pt x="67802" y="17807"/>
                    <a:pt x="72039" y="14273"/>
                  </a:cubicBezTo>
                  <a:cubicBezTo>
                    <a:pt x="80279" y="6970"/>
                    <a:pt x="87107" y="5321"/>
                    <a:pt x="91109" y="5321"/>
                  </a:cubicBezTo>
                  <a:cubicBezTo>
                    <a:pt x="100526" y="5321"/>
                    <a:pt x="106176" y="13566"/>
                    <a:pt x="106176" y="27466"/>
                  </a:cubicBezTo>
                  <a:cubicBezTo>
                    <a:pt x="106176" y="41366"/>
                    <a:pt x="98407" y="68458"/>
                    <a:pt x="94169" y="77411"/>
                  </a:cubicBezTo>
                  <a:cubicBezTo>
                    <a:pt x="86165" y="93902"/>
                    <a:pt x="74864" y="101676"/>
                    <a:pt x="66154" y="101676"/>
                  </a:cubicBezTo>
                  <a:cubicBezTo>
                    <a:pt x="50615" y="101676"/>
                    <a:pt x="47555" y="82123"/>
                    <a:pt x="47555" y="80709"/>
                  </a:cubicBezTo>
                  <a:cubicBezTo>
                    <a:pt x="47555" y="80238"/>
                    <a:pt x="47555" y="79767"/>
                    <a:pt x="48261" y="76940"/>
                  </a:cubicBezTo>
                  <a:lnTo>
                    <a:pt x="59797" y="3076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38" name="Freeform: Shape 737">
              <a:extLst>
                <a:ext uri="{FF2B5EF4-FFF2-40B4-BE49-F238E27FC236}">
                  <a16:creationId xmlns:a16="http://schemas.microsoft.com/office/drawing/2014/main" id="{845D7894-1326-CDD8-C66A-7DCBD9666BE5}"/>
                </a:ext>
              </a:extLst>
            </p:cNvPr>
            <p:cNvSpPr/>
            <p:nvPr>
              <p:custDataLst>
                <p:tags r:id="rId213"/>
              </p:custDataLst>
            </p:nvPr>
          </p:nvSpPr>
          <p:spPr>
            <a:xfrm>
              <a:off x="6145043" y="5124655"/>
              <a:ext cx="81080" cy="116098"/>
            </a:xfrm>
            <a:custGeom>
              <a:avLst/>
              <a:gdLst>
                <a:gd name="connsiteX0" fmla="*/ 39461 w 81080"/>
                <a:gd name="connsiteY0" fmla="*/ 5087 h 116098"/>
                <a:gd name="connsiteX1" fmla="*/ 40120 w 81080"/>
                <a:gd name="connsiteY1" fmla="*/ 2448 h 116098"/>
                <a:gd name="connsiteX2" fmla="*/ 37484 w 81080"/>
                <a:gd name="connsiteY2" fmla="*/ 139 h 116098"/>
                <a:gd name="connsiteX3" fmla="*/ 16389 w 81080"/>
                <a:gd name="connsiteY3" fmla="*/ 1788 h 116098"/>
                <a:gd name="connsiteX4" fmla="*/ 12764 w 81080"/>
                <a:gd name="connsiteY4" fmla="*/ 5581 h 116098"/>
                <a:gd name="connsiteX5" fmla="*/ 17049 w 81080"/>
                <a:gd name="connsiteY5" fmla="*/ 7890 h 116098"/>
                <a:gd name="connsiteX6" fmla="*/ 24959 w 81080"/>
                <a:gd name="connsiteY6" fmla="*/ 10364 h 116098"/>
                <a:gd name="connsiteX7" fmla="*/ 24300 w 81080"/>
                <a:gd name="connsiteY7" fmla="*/ 13992 h 116098"/>
                <a:gd name="connsiteX8" fmla="*/ 1063 w 81080"/>
                <a:gd name="connsiteY8" fmla="*/ 107332 h 116098"/>
                <a:gd name="connsiteX9" fmla="*/ 239 w 81080"/>
                <a:gd name="connsiteY9" fmla="*/ 110960 h 116098"/>
                <a:gd name="connsiteX10" fmla="*/ 5842 w 81080"/>
                <a:gd name="connsiteY10" fmla="*/ 116237 h 116098"/>
                <a:gd name="connsiteX11" fmla="*/ 13423 w 81080"/>
                <a:gd name="connsiteY11" fmla="*/ 109311 h 116098"/>
                <a:gd name="connsiteX12" fmla="*/ 21498 w 81080"/>
                <a:gd name="connsiteY12" fmla="*/ 77318 h 116098"/>
                <a:gd name="connsiteX13" fmla="*/ 42592 w 81080"/>
                <a:gd name="connsiteY13" fmla="*/ 90841 h 116098"/>
                <a:gd name="connsiteX14" fmla="*/ 42263 w 81080"/>
                <a:gd name="connsiteY14" fmla="*/ 94139 h 116098"/>
                <a:gd name="connsiteX15" fmla="*/ 41604 w 81080"/>
                <a:gd name="connsiteY15" fmla="*/ 99251 h 116098"/>
                <a:gd name="connsiteX16" fmla="*/ 59072 w 81080"/>
                <a:gd name="connsiteY16" fmla="*/ 116237 h 116098"/>
                <a:gd name="connsiteX17" fmla="*/ 80002 w 81080"/>
                <a:gd name="connsiteY17" fmla="*/ 91006 h 116098"/>
                <a:gd name="connsiteX18" fmla="*/ 77365 w 81080"/>
                <a:gd name="connsiteY18" fmla="*/ 88862 h 116098"/>
                <a:gd name="connsiteX19" fmla="*/ 74069 w 81080"/>
                <a:gd name="connsiteY19" fmla="*/ 92820 h 116098"/>
                <a:gd name="connsiteX20" fmla="*/ 59567 w 81080"/>
                <a:gd name="connsiteY20" fmla="*/ 111620 h 116098"/>
                <a:gd name="connsiteX21" fmla="*/ 53799 w 81080"/>
                <a:gd name="connsiteY21" fmla="*/ 103044 h 116098"/>
                <a:gd name="connsiteX22" fmla="*/ 54787 w 81080"/>
                <a:gd name="connsiteY22" fmla="*/ 95623 h 116098"/>
                <a:gd name="connsiteX23" fmla="*/ 55611 w 81080"/>
                <a:gd name="connsiteY23" fmla="*/ 90511 h 116098"/>
                <a:gd name="connsiteX24" fmla="*/ 28914 w 81080"/>
                <a:gd name="connsiteY24" fmla="*/ 73030 h 116098"/>
                <a:gd name="connsiteX25" fmla="*/ 42592 w 81080"/>
                <a:gd name="connsiteY25" fmla="*/ 62146 h 116098"/>
                <a:gd name="connsiteX26" fmla="*/ 68466 w 81080"/>
                <a:gd name="connsiteY26" fmla="*/ 46480 h 116098"/>
                <a:gd name="connsiteX27" fmla="*/ 73904 w 81080"/>
                <a:gd name="connsiteY27" fmla="*/ 48623 h 116098"/>
                <a:gd name="connsiteX28" fmla="*/ 65335 w 81080"/>
                <a:gd name="connsiteY28" fmla="*/ 57858 h 116098"/>
                <a:gd name="connsiteX29" fmla="*/ 71927 w 81080"/>
                <a:gd name="connsiteY29" fmla="*/ 63960 h 116098"/>
                <a:gd name="connsiteX30" fmla="*/ 81320 w 81080"/>
                <a:gd name="connsiteY30" fmla="*/ 53406 h 116098"/>
                <a:gd name="connsiteX31" fmla="*/ 68631 w 81080"/>
                <a:gd name="connsiteY31" fmla="*/ 41862 h 116098"/>
                <a:gd name="connsiteX32" fmla="*/ 42263 w 81080"/>
                <a:gd name="connsiteY32" fmla="*/ 56374 h 116098"/>
                <a:gd name="connsiteX33" fmla="*/ 23146 w 81080"/>
                <a:gd name="connsiteY33" fmla="*/ 70886 h 116098"/>
                <a:gd name="connsiteX34" fmla="*/ 39461 w 81080"/>
                <a:gd name="connsiteY34" fmla="*/ 5087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0" h="116098">
                  <a:moveTo>
                    <a:pt x="39461" y="5087"/>
                  </a:moveTo>
                  <a:cubicBezTo>
                    <a:pt x="39626" y="4757"/>
                    <a:pt x="40120" y="2613"/>
                    <a:pt x="40120" y="2448"/>
                  </a:cubicBezTo>
                  <a:cubicBezTo>
                    <a:pt x="40120" y="1623"/>
                    <a:pt x="39461" y="139"/>
                    <a:pt x="37484" y="139"/>
                  </a:cubicBezTo>
                  <a:cubicBezTo>
                    <a:pt x="34188" y="139"/>
                    <a:pt x="20509" y="1459"/>
                    <a:pt x="16389" y="1788"/>
                  </a:cubicBezTo>
                  <a:cubicBezTo>
                    <a:pt x="15071" y="1953"/>
                    <a:pt x="12764" y="2118"/>
                    <a:pt x="12764" y="5581"/>
                  </a:cubicBezTo>
                  <a:cubicBezTo>
                    <a:pt x="12764" y="7890"/>
                    <a:pt x="15071" y="7890"/>
                    <a:pt x="17049" y="7890"/>
                  </a:cubicBezTo>
                  <a:cubicBezTo>
                    <a:pt x="24959" y="7890"/>
                    <a:pt x="24959" y="9045"/>
                    <a:pt x="24959" y="10364"/>
                  </a:cubicBezTo>
                  <a:cubicBezTo>
                    <a:pt x="24959" y="11518"/>
                    <a:pt x="24629" y="12508"/>
                    <a:pt x="24300" y="13992"/>
                  </a:cubicBezTo>
                  <a:lnTo>
                    <a:pt x="1063" y="107332"/>
                  </a:lnTo>
                  <a:cubicBezTo>
                    <a:pt x="239" y="110300"/>
                    <a:pt x="239" y="110630"/>
                    <a:pt x="239" y="110960"/>
                  </a:cubicBezTo>
                  <a:cubicBezTo>
                    <a:pt x="239" y="113434"/>
                    <a:pt x="2217" y="116237"/>
                    <a:pt x="5842" y="116237"/>
                  </a:cubicBezTo>
                  <a:cubicBezTo>
                    <a:pt x="10292" y="116237"/>
                    <a:pt x="12434" y="112939"/>
                    <a:pt x="13423" y="109311"/>
                  </a:cubicBezTo>
                  <a:cubicBezTo>
                    <a:pt x="13753" y="108651"/>
                    <a:pt x="20839" y="79627"/>
                    <a:pt x="21498" y="77318"/>
                  </a:cubicBezTo>
                  <a:cubicBezTo>
                    <a:pt x="33199" y="78472"/>
                    <a:pt x="42592" y="82265"/>
                    <a:pt x="42592" y="90841"/>
                  </a:cubicBezTo>
                  <a:cubicBezTo>
                    <a:pt x="42592" y="91665"/>
                    <a:pt x="42592" y="92490"/>
                    <a:pt x="42263" y="94139"/>
                  </a:cubicBezTo>
                  <a:cubicBezTo>
                    <a:pt x="41604" y="96613"/>
                    <a:pt x="41604" y="97437"/>
                    <a:pt x="41604" y="99251"/>
                  </a:cubicBezTo>
                  <a:cubicBezTo>
                    <a:pt x="41604" y="110960"/>
                    <a:pt x="51162" y="116237"/>
                    <a:pt x="59072" y="116237"/>
                  </a:cubicBezTo>
                  <a:cubicBezTo>
                    <a:pt x="75058" y="116237"/>
                    <a:pt x="80002" y="91171"/>
                    <a:pt x="80002" y="91006"/>
                  </a:cubicBezTo>
                  <a:cubicBezTo>
                    <a:pt x="80002" y="88862"/>
                    <a:pt x="77859" y="88862"/>
                    <a:pt x="77365" y="88862"/>
                  </a:cubicBezTo>
                  <a:cubicBezTo>
                    <a:pt x="75058" y="88862"/>
                    <a:pt x="74893" y="89686"/>
                    <a:pt x="74069" y="92820"/>
                  </a:cubicBezTo>
                  <a:cubicBezTo>
                    <a:pt x="72091" y="99911"/>
                    <a:pt x="67642" y="111620"/>
                    <a:pt x="59567" y="111620"/>
                  </a:cubicBezTo>
                  <a:cubicBezTo>
                    <a:pt x="55117" y="111620"/>
                    <a:pt x="53799" y="107497"/>
                    <a:pt x="53799" y="103044"/>
                  </a:cubicBezTo>
                  <a:cubicBezTo>
                    <a:pt x="53799" y="100241"/>
                    <a:pt x="53799" y="99911"/>
                    <a:pt x="54787" y="95623"/>
                  </a:cubicBezTo>
                  <a:cubicBezTo>
                    <a:pt x="54952" y="95129"/>
                    <a:pt x="55611" y="92325"/>
                    <a:pt x="55611" y="90511"/>
                  </a:cubicBezTo>
                  <a:cubicBezTo>
                    <a:pt x="55611" y="75834"/>
                    <a:pt x="35836" y="73525"/>
                    <a:pt x="28914" y="73030"/>
                  </a:cubicBezTo>
                  <a:cubicBezTo>
                    <a:pt x="33693" y="70062"/>
                    <a:pt x="39791" y="64620"/>
                    <a:pt x="42592" y="62146"/>
                  </a:cubicBezTo>
                  <a:cubicBezTo>
                    <a:pt x="50997" y="54230"/>
                    <a:pt x="59237" y="46480"/>
                    <a:pt x="68466" y="46480"/>
                  </a:cubicBezTo>
                  <a:cubicBezTo>
                    <a:pt x="70443" y="46480"/>
                    <a:pt x="72586" y="46974"/>
                    <a:pt x="73904" y="48623"/>
                  </a:cubicBezTo>
                  <a:cubicBezTo>
                    <a:pt x="66818" y="49778"/>
                    <a:pt x="65335" y="55385"/>
                    <a:pt x="65335" y="57858"/>
                  </a:cubicBezTo>
                  <a:cubicBezTo>
                    <a:pt x="65335" y="61487"/>
                    <a:pt x="68136" y="63960"/>
                    <a:pt x="71927" y="63960"/>
                  </a:cubicBezTo>
                  <a:cubicBezTo>
                    <a:pt x="76376" y="63960"/>
                    <a:pt x="81320" y="60332"/>
                    <a:pt x="81320" y="53406"/>
                  </a:cubicBezTo>
                  <a:cubicBezTo>
                    <a:pt x="81320" y="47964"/>
                    <a:pt x="77365" y="41862"/>
                    <a:pt x="68631" y="41862"/>
                  </a:cubicBezTo>
                  <a:cubicBezTo>
                    <a:pt x="59237" y="41862"/>
                    <a:pt x="50668" y="48623"/>
                    <a:pt x="42263" y="56374"/>
                  </a:cubicBezTo>
                  <a:cubicBezTo>
                    <a:pt x="35341" y="62971"/>
                    <a:pt x="29903" y="68083"/>
                    <a:pt x="23146" y="70886"/>
                  </a:cubicBezTo>
                  <a:lnTo>
                    <a:pt x="39461" y="508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39" name="Freeform: Shape 738">
              <a:extLst>
                <a:ext uri="{FF2B5EF4-FFF2-40B4-BE49-F238E27FC236}">
                  <a16:creationId xmlns:a16="http://schemas.microsoft.com/office/drawing/2014/main" id="{97B42D01-8F3D-E893-7ABB-29295E60DB0F}"/>
                </a:ext>
              </a:extLst>
            </p:cNvPr>
            <p:cNvSpPr/>
            <p:nvPr>
              <p:custDataLst>
                <p:tags r:id="rId214"/>
              </p:custDataLst>
            </p:nvPr>
          </p:nvSpPr>
          <p:spPr>
            <a:xfrm>
              <a:off x="6261465" y="5027074"/>
              <a:ext cx="52500" cy="235588"/>
            </a:xfrm>
            <a:custGeom>
              <a:avLst/>
              <a:gdLst>
                <a:gd name="connsiteX0" fmla="*/ 51567 w 52500"/>
                <a:gd name="connsiteY0" fmla="*/ 121937 h 235588"/>
                <a:gd name="connsiteX1" fmla="*/ 52744 w 52500"/>
                <a:gd name="connsiteY1" fmla="*/ 117932 h 235588"/>
                <a:gd name="connsiteX2" fmla="*/ 51567 w 52500"/>
                <a:gd name="connsiteY2" fmla="*/ 113927 h 235588"/>
                <a:gd name="connsiteX3" fmla="*/ 10367 w 52500"/>
                <a:gd name="connsiteY3" fmla="*/ 5556 h 235588"/>
                <a:gd name="connsiteX4" fmla="*/ 4953 w 52500"/>
                <a:gd name="connsiteY4" fmla="*/ 138 h 235588"/>
                <a:gd name="connsiteX5" fmla="*/ 244 w 52500"/>
                <a:gd name="connsiteY5" fmla="*/ 4850 h 235588"/>
                <a:gd name="connsiteX6" fmla="*/ 1421 w 52500"/>
                <a:gd name="connsiteY6" fmla="*/ 8619 h 235588"/>
                <a:gd name="connsiteX7" fmla="*/ 43092 w 52500"/>
                <a:gd name="connsiteY7" fmla="*/ 117932 h 235588"/>
                <a:gd name="connsiteX8" fmla="*/ 1421 w 52500"/>
                <a:gd name="connsiteY8" fmla="*/ 226774 h 235588"/>
                <a:gd name="connsiteX9" fmla="*/ 244 w 52500"/>
                <a:gd name="connsiteY9" fmla="*/ 231015 h 235588"/>
                <a:gd name="connsiteX10" fmla="*/ 4953 w 52500"/>
                <a:gd name="connsiteY10" fmla="*/ 235726 h 235588"/>
                <a:gd name="connsiteX11" fmla="*/ 9897 w 52500"/>
                <a:gd name="connsiteY11" fmla="*/ 231015 h 235588"/>
                <a:gd name="connsiteX12" fmla="*/ 51567 w 52500"/>
                <a:gd name="connsiteY12" fmla="*/ 121937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567" y="121937"/>
                  </a:moveTo>
                  <a:cubicBezTo>
                    <a:pt x="52744" y="119110"/>
                    <a:pt x="52744" y="118639"/>
                    <a:pt x="52744" y="117932"/>
                  </a:cubicBezTo>
                  <a:cubicBezTo>
                    <a:pt x="52744" y="117225"/>
                    <a:pt x="52744" y="116754"/>
                    <a:pt x="51567" y="113927"/>
                  </a:cubicBezTo>
                  <a:lnTo>
                    <a:pt x="10367" y="5556"/>
                  </a:lnTo>
                  <a:cubicBezTo>
                    <a:pt x="8955" y="1551"/>
                    <a:pt x="7542" y="138"/>
                    <a:pt x="4953" y="138"/>
                  </a:cubicBezTo>
                  <a:cubicBezTo>
                    <a:pt x="2363" y="138"/>
                    <a:pt x="244" y="2258"/>
                    <a:pt x="244" y="4850"/>
                  </a:cubicBezTo>
                  <a:cubicBezTo>
                    <a:pt x="244" y="5556"/>
                    <a:pt x="244" y="6027"/>
                    <a:pt x="1421" y="8619"/>
                  </a:cubicBezTo>
                  <a:lnTo>
                    <a:pt x="43092" y="117932"/>
                  </a:lnTo>
                  <a:lnTo>
                    <a:pt x="1421" y="226774"/>
                  </a:lnTo>
                  <a:cubicBezTo>
                    <a:pt x="244" y="229365"/>
                    <a:pt x="244" y="229837"/>
                    <a:pt x="244" y="231015"/>
                  </a:cubicBezTo>
                  <a:cubicBezTo>
                    <a:pt x="244" y="233606"/>
                    <a:pt x="2363" y="235726"/>
                    <a:pt x="4953" y="235726"/>
                  </a:cubicBezTo>
                  <a:cubicBezTo>
                    <a:pt x="8013" y="235726"/>
                    <a:pt x="8955" y="233370"/>
                    <a:pt x="9897" y="231015"/>
                  </a:cubicBezTo>
                  <a:lnTo>
                    <a:pt x="51567" y="12193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40" name="Freeform: Shape 739">
              <a:extLst>
                <a:ext uri="{FF2B5EF4-FFF2-40B4-BE49-F238E27FC236}">
                  <a16:creationId xmlns:a16="http://schemas.microsoft.com/office/drawing/2014/main" id="{34957968-6198-7679-7379-33980502F336}"/>
                </a:ext>
              </a:extLst>
            </p:cNvPr>
            <p:cNvSpPr/>
            <p:nvPr>
              <p:custDataLst>
                <p:tags r:id="rId215"/>
              </p:custDataLst>
            </p:nvPr>
          </p:nvSpPr>
          <p:spPr>
            <a:xfrm>
              <a:off x="6339248" y="5202540"/>
              <a:ext cx="86684" cy="71901"/>
            </a:xfrm>
            <a:custGeom>
              <a:avLst/>
              <a:gdLst>
                <a:gd name="connsiteX0" fmla="*/ 77704 w 86684"/>
                <a:gd name="connsiteY0" fmla="*/ 22403 h 71901"/>
                <a:gd name="connsiteX1" fmla="*/ 62872 w 86684"/>
                <a:gd name="connsiteY1" fmla="*/ 140 h 71901"/>
                <a:gd name="connsiteX2" fmla="*/ 46392 w 86684"/>
                <a:gd name="connsiteY2" fmla="*/ 8221 h 71901"/>
                <a:gd name="connsiteX3" fmla="*/ 33867 w 86684"/>
                <a:gd name="connsiteY3" fmla="*/ 140 h 71901"/>
                <a:gd name="connsiteX4" fmla="*/ 19859 w 86684"/>
                <a:gd name="connsiteY4" fmla="*/ 5582 h 71901"/>
                <a:gd name="connsiteX5" fmla="*/ 12608 w 86684"/>
                <a:gd name="connsiteY5" fmla="*/ 965 h 71901"/>
                <a:gd name="connsiteX6" fmla="*/ 7335 w 86684"/>
                <a:gd name="connsiteY6" fmla="*/ 965 h 71901"/>
                <a:gd name="connsiteX7" fmla="*/ 248 w 86684"/>
                <a:gd name="connsiteY7" fmla="*/ 6407 h 71901"/>
                <a:gd name="connsiteX8" fmla="*/ 9477 w 86684"/>
                <a:gd name="connsiteY8" fmla="*/ 11849 h 71901"/>
                <a:gd name="connsiteX9" fmla="*/ 9477 w 86684"/>
                <a:gd name="connsiteY9" fmla="*/ 61158 h 71901"/>
                <a:gd name="connsiteX10" fmla="*/ 248 w 86684"/>
                <a:gd name="connsiteY10" fmla="*/ 66600 h 71901"/>
                <a:gd name="connsiteX11" fmla="*/ 7335 w 86684"/>
                <a:gd name="connsiteY11" fmla="*/ 72042 h 71901"/>
                <a:gd name="connsiteX12" fmla="*/ 21837 w 86684"/>
                <a:gd name="connsiteY12" fmla="*/ 72042 h 71901"/>
                <a:gd name="connsiteX13" fmla="*/ 28923 w 86684"/>
                <a:gd name="connsiteY13" fmla="*/ 66600 h 71901"/>
                <a:gd name="connsiteX14" fmla="*/ 19695 w 86684"/>
                <a:gd name="connsiteY14" fmla="*/ 61158 h 71901"/>
                <a:gd name="connsiteX15" fmla="*/ 19695 w 86684"/>
                <a:gd name="connsiteY15" fmla="*/ 32298 h 71901"/>
                <a:gd name="connsiteX16" fmla="*/ 33373 w 86684"/>
                <a:gd name="connsiteY16" fmla="*/ 11025 h 71901"/>
                <a:gd name="connsiteX17" fmla="*/ 38482 w 86684"/>
                <a:gd name="connsiteY17" fmla="*/ 23228 h 71901"/>
                <a:gd name="connsiteX18" fmla="*/ 38482 w 86684"/>
                <a:gd name="connsiteY18" fmla="*/ 61158 h 71901"/>
                <a:gd name="connsiteX19" fmla="*/ 32055 w 86684"/>
                <a:gd name="connsiteY19" fmla="*/ 66600 h 71901"/>
                <a:gd name="connsiteX20" fmla="*/ 39141 w 86684"/>
                <a:gd name="connsiteY20" fmla="*/ 72042 h 71901"/>
                <a:gd name="connsiteX21" fmla="*/ 50842 w 86684"/>
                <a:gd name="connsiteY21" fmla="*/ 72042 h 71901"/>
                <a:gd name="connsiteX22" fmla="*/ 57928 w 86684"/>
                <a:gd name="connsiteY22" fmla="*/ 66600 h 71901"/>
                <a:gd name="connsiteX23" fmla="*/ 48699 w 86684"/>
                <a:gd name="connsiteY23" fmla="*/ 61158 h 71901"/>
                <a:gd name="connsiteX24" fmla="*/ 48699 w 86684"/>
                <a:gd name="connsiteY24" fmla="*/ 32298 h 71901"/>
                <a:gd name="connsiteX25" fmla="*/ 62378 w 86684"/>
                <a:gd name="connsiteY25" fmla="*/ 11025 h 71901"/>
                <a:gd name="connsiteX26" fmla="*/ 67486 w 86684"/>
                <a:gd name="connsiteY26" fmla="*/ 23228 h 71901"/>
                <a:gd name="connsiteX27" fmla="*/ 67486 w 86684"/>
                <a:gd name="connsiteY27" fmla="*/ 61158 h 71901"/>
                <a:gd name="connsiteX28" fmla="*/ 61059 w 86684"/>
                <a:gd name="connsiteY28" fmla="*/ 66600 h 71901"/>
                <a:gd name="connsiteX29" fmla="*/ 68145 w 86684"/>
                <a:gd name="connsiteY29" fmla="*/ 72042 h 71901"/>
                <a:gd name="connsiteX30" fmla="*/ 79846 w 86684"/>
                <a:gd name="connsiteY30" fmla="*/ 72042 h 71901"/>
                <a:gd name="connsiteX31" fmla="*/ 86933 w 86684"/>
                <a:gd name="connsiteY31" fmla="*/ 66600 h 71901"/>
                <a:gd name="connsiteX32" fmla="*/ 77704 w 86684"/>
                <a:gd name="connsiteY32" fmla="*/ 61158 h 71901"/>
                <a:gd name="connsiteX33" fmla="*/ 77704 w 86684"/>
                <a:gd name="connsiteY33" fmla="*/ 22403 h 7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684" h="71901">
                  <a:moveTo>
                    <a:pt x="77704" y="22403"/>
                  </a:moveTo>
                  <a:cubicBezTo>
                    <a:pt x="77704" y="18610"/>
                    <a:pt x="77704" y="140"/>
                    <a:pt x="62872" y="140"/>
                  </a:cubicBezTo>
                  <a:cubicBezTo>
                    <a:pt x="57434" y="140"/>
                    <a:pt x="50677" y="2614"/>
                    <a:pt x="46392" y="8221"/>
                  </a:cubicBezTo>
                  <a:cubicBezTo>
                    <a:pt x="43261" y="2284"/>
                    <a:pt x="38647" y="140"/>
                    <a:pt x="33867" y="140"/>
                  </a:cubicBezTo>
                  <a:cubicBezTo>
                    <a:pt x="30407" y="140"/>
                    <a:pt x="24968" y="1130"/>
                    <a:pt x="19859" y="5582"/>
                  </a:cubicBezTo>
                  <a:cubicBezTo>
                    <a:pt x="18871" y="965"/>
                    <a:pt x="15080" y="965"/>
                    <a:pt x="12608" y="965"/>
                  </a:cubicBezTo>
                  <a:lnTo>
                    <a:pt x="7335" y="965"/>
                  </a:lnTo>
                  <a:cubicBezTo>
                    <a:pt x="4863" y="965"/>
                    <a:pt x="248" y="965"/>
                    <a:pt x="248" y="6407"/>
                  </a:cubicBezTo>
                  <a:cubicBezTo>
                    <a:pt x="248" y="11849"/>
                    <a:pt x="4204" y="11849"/>
                    <a:pt x="9477" y="11849"/>
                  </a:cubicBezTo>
                  <a:lnTo>
                    <a:pt x="9477" y="61158"/>
                  </a:lnTo>
                  <a:cubicBezTo>
                    <a:pt x="4204" y="61158"/>
                    <a:pt x="248" y="61158"/>
                    <a:pt x="248" y="66600"/>
                  </a:cubicBezTo>
                  <a:cubicBezTo>
                    <a:pt x="248" y="72042"/>
                    <a:pt x="4863" y="72042"/>
                    <a:pt x="7335" y="72042"/>
                  </a:cubicBezTo>
                  <a:lnTo>
                    <a:pt x="21837" y="72042"/>
                  </a:lnTo>
                  <a:cubicBezTo>
                    <a:pt x="24309" y="72042"/>
                    <a:pt x="28923" y="72042"/>
                    <a:pt x="28923" y="66600"/>
                  </a:cubicBezTo>
                  <a:cubicBezTo>
                    <a:pt x="28923" y="61158"/>
                    <a:pt x="24968" y="61158"/>
                    <a:pt x="19695" y="61158"/>
                  </a:cubicBezTo>
                  <a:lnTo>
                    <a:pt x="19695" y="32298"/>
                  </a:lnTo>
                  <a:cubicBezTo>
                    <a:pt x="19695" y="18610"/>
                    <a:pt x="26781" y="11025"/>
                    <a:pt x="33373" y="11025"/>
                  </a:cubicBezTo>
                  <a:cubicBezTo>
                    <a:pt x="36834" y="11025"/>
                    <a:pt x="38482" y="14818"/>
                    <a:pt x="38482" y="23228"/>
                  </a:cubicBezTo>
                  <a:lnTo>
                    <a:pt x="38482" y="61158"/>
                  </a:lnTo>
                  <a:cubicBezTo>
                    <a:pt x="36834" y="61158"/>
                    <a:pt x="32055" y="61158"/>
                    <a:pt x="32055" y="66600"/>
                  </a:cubicBezTo>
                  <a:cubicBezTo>
                    <a:pt x="32055" y="72042"/>
                    <a:pt x="36669" y="72042"/>
                    <a:pt x="39141" y="72042"/>
                  </a:cubicBezTo>
                  <a:lnTo>
                    <a:pt x="50842" y="72042"/>
                  </a:lnTo>
                  <a:cubicBezTo>
                    <a:pt x="53314" y="72042"/>
                    <a:pt x="57928" y="72042"/>
                    <a:pt x="57928" y="66600"/>
                  </a:cubicBezTo>
                  <a:cubicBezTo>
                    <a:pt x="57928" y="61158"/>
                    <a:pt x="53973" y="61158"/>
                    <a:pt x="48699" y="61158"/>
                  </a:cubicBezTo>
                  <a:lnTo>
                    <a:pt x="48699" y="32298"/>
                  </a:lnTo>
                  <a:cubicBezTo>
                    <a:pt x="48699" y="18610"/>
                    <a:pt x="55786" y="11025"/>
                    <a:pt x="62378" y="11025"/>
                  </a:cubicBezTo>
                  <a:cubicBezTo>
                    <a:pt x="65838" y="11025"/>
                    <a:pt x="67486" y="14818"/>
                    <a:pt x="67486" y="23228"/>
                  </a:cubicBezTo>
                  <a:lnTo>
                    <a:pt x="67486" y="61158"/>
                  </a:lnTo>
                  <a:cubicBezTo>
                    <a:pt x="65838" y="61158"/>
                    <a:pt x="61059" y="61158"/>
                    <a:pt x="61059" y="66600"/>
                  </a:cubicBezTo>
                  <a:cubicBezTo>
                    <a:pt x="61059" y="72042"/>
                    <a:pt x="65673" y="72042"/>
                    <a:pt x="68145" y="72042"/>
                  </a:cubicBezTo>
                  <a:lnTo>
                    <a:pt x="79846" y="72042"/>
                  </a:lnTo>
                  <a:cubicBezTo>
                    <a:pt x="82318" y="72042"/>
                    <a:pt x="86933" y="72042"/>
                    <a:pt x="86933" y="66600"/>
                  </a:cubicBezTo>
                  <a:cubicBezTo>
                    <a:pt x="86933" y="61158"/>
                    <a:pt x="82977" y="61158"/>
                    <a:pt x="77704" y="61158"/>
                  </a:cubicBezTo>
                  <a:lnTo>
                    <a:pt x="77704" y="2240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41" name="Freeform: Shape 740">
              <a:extLst>
                <a:ext uri="{FF2B5EF4-FFF2-40B4-BE49-F238E27FC236}">
                  <a16:creationId xmlns:a16="http://schemas.microsoft.com/office/drawing/2014/main" id="{6EA0817F-119D-DB46-431F-0C80391522CC}"/>
                </a:ext>
              </a:extLst>
            </p:cNvPr>
            <p:cNvSpPr/>
            <p:nvPr>
              <p:custDataLst>
                <p:tags r:id="rId216"/>
              </p:custDataLst>
            </p:nvPr>
          </p:nvSpPr>
          <p:spPr>
            <a:xfrm>
              <a:off x="6512767" y="4998567"/>
              <a:ext cx="10123" cy="151247"/>
            </a:xfrm>
            <a:custGeom>
              <a:avLst/>
              <a:gdLst>
                <a:gd name="connsiteX0" fmla="*/ 254 w 10123"/>
                <a:gd name="connsiteY0" fmla="*/ 142660 h 151247"/>
                <a:gd name="connsiteX1" fmla="*/ 5198 w 10123"/>
                <a:gd name="connsiteY1" fmla="*/ 151377 h 151247"/>
                <a:gd name="connsiteX2" fmla="*/ 10377 w 10123"/>
                <a:gd name="connsiteY2" fmla="*/ 142660 h 151247"/>
                <a:gd name="connsiteX3" fmla="*/ 10377 w 10123"/>
                <a:gd name="connsiteY3" fmla="*/ 8846 h 151247"/>
                <a:gd name="connsiteX4" fmla="*/ 5433 w 10123"/>
                <a:gd name="connsiteY4" fmla="*/ 129 h 151247"/>
                <a:gd name="connsiteX5" fmla="*/ 254 w 10123"/>
                <a:gd name="connsiteY5" fmla="*/ 8846 h 151247"/>
                <a:gd name="connsiteX6" fmla="*/ 254 w 10123"/>
                <a:gd name="connsiteY6" fmla="*/ 142660 h 15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1247">
                  <a:moveTo>
                    <a:pt x="254" y="142660"/>
                  </a:moveTo>
                  <a:cubicBezTo>
                    <a:pt x="254" y="146430"/>
                    <a:pt x="254" y="151377"/>
                    <a:pt x="5198" y="151377"/>
                  </a:cubicBezTo>
                  <a:cubicBezTo>
                    <a:pt x="10377" y="151377"/>
                    <a:pt x="10377" y="146665"/>
                    <a:pt x="10377" y="142660"/>
                  </a:cubicBezTo>
                  <a:lnTo>
                    <a:pt x="10377" y="8846"/>
                  </a:lnTo>
                  <a:cubicBezTo>
                    <a:pt x="10377" y="5077"/>
                    <a:pt x="10377" y="129"/>
                    <a:pt x="5433" y="129"/>
                  </a:cubicBezTo>
                  <a:cubicBezTo>
                    <a:pt x="254" y="129"/>
                    <a:pt x="254" y="4841"/>
                    <a:pt x="254" y="8846"/>
                  </a:cubicBezTo>
                  <a:lnTo>
                    <a:pt x="254" y="14266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42" name="Freeform: Shape 741">
              <a:extLst>
                <a:ext uri="{FF2B5EF4-FFF2-40B4-BE49-F238E27FC236}">
                  <a16:creationId xmlns:a16="http://schemas.microsoft.com/office/drawing/2014/main" id="{BF32BCCA-1613-4E1A-33C4-4CA0060C1F1F}"/>
                </a:ext>
              </a:extLst>
            </p:cNvPr>
            <p:cNvSpPr/>
            <p:nvPr>
              <p:custDataLst>
                <p:tags r:id="rId217"/>
              </p:custDataLst>
            </p:nvPr>
          </p:nvSpPr>
          <p:spPr>
            <a:xfrm>
              <a:off x="6512767" y="5139921"/>
              <a:ext cx="10123" cy="151247"/>
            </a:xfrm>
            <a:custGeom>
              <a:avLst/>
              <a:gdLst>
                <a:gd name="connsiteX0" fmla="*/ 254 w 10123"/>
                <a:gd name="connsiteY0" fmla="*/ 142666 h 151247"/>
                <a:gd name="connsiteX1" fmla="*/ 5198 w 10123"/>
                <a:gd name="connsiteY1" fmla="*/ 151383 h 151247"/>
                <a:gd name="connsiteX2" fmla="*/ 10377 w 10123"/>
                <a:gd name="connsiteY2" fmla="*/ 142666 h 151247"/>
                <a:gd name="connsiteX3" fmla="*/ 10377 w 10123"/>
                <a:gd name="connsiteY3" fmla="*/ 8852 h 151247"/>
                <a:gd name="connsiteX4" fmla="*/ 5433 w 10123"/>
                <a:gd name="connsiteY4" fmla="*/ 135 h 151247"/>
                <a:gd name="connsiteX5" fmla="*/ 254 w 10123"/>
                <a:gd name="connsiteY5" fmla="*/ 8852 h 151247"/>
                <a:gd name="connsiteX6" fmla="*/ 254 w 10123"/>
                <a:gd name="connsiteY6" fmla="*/ 142666 h 15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1247">
                  <a:moveTo>
                    <a:pt x="254" y="142666"/>
                  </a:moveTo>
                  <a:cubicBezTo>
                    <a:pt x="254" y="146436"/>
                    <a:pt x="254" y="151383"/>
                    <a:pt x="5198" y="151383"/>
                  </a:cubicBezTo>
                  <a:cubicBezTo>
                    <a:pt x="10377" y="151383"/>
                    <a:pt x="10377" y="146671"/>
                    <a:pt x="10377" y="142666"/>
                  </a:cubicBezTo>
                  <a:lnTo>
                    <a:pt x="10377" y="8852"/>
                  </a:lnTo>
                  <a:cubicBezTo>
                    <a:pt x="10377" y="5083"/>
                    <a:pt x="10377" y="135"/>
                    <a:pt x="5433" y="135"/>
                  </a:cubicBezTo>
                  <a:cubicBezTo>
                    <a:pt x="254" y="135"/>
                    <a:pt x="254" y="4847"/>
                    <a:pt x="254" y="8852"/>
                  </a:cubicBezTo>
                  <a:lnTo>
                    <a:pt x="254" y="14266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43" name="Freeform: Shape 742">
              <a:extLst>
                <a:ext uri="{FF2B5EF4-FFF2-40B4-BE49-F238E27FC236}">
                  <a16:creationId xmlns:a16="http://schemas.microsoft.com/office/drawing/2014/main" id="{272820A2-7CE0-4D83-D00E-5C7C0FC9CCC8}"/>
                </a:ext>
              </a:extLst>
            </p:cNvPr>
            <p:cNvSpPr/>
            <p:nvPr>
              <p:custDataLst>
                <p:tags r:id="rId218"/>
              </p:custDataLst>
            </p:nvPr>
          </p:nvSpPr>
          <p:spPr>
            <a:xfrm>
              <a:off x="6568641" y="5040267"/>
              <a:ext cx="123363" cy="211794"/>
            </a:xfrm>
            <a:custGeom>
              <a:avLst/>
              <a:gdLst>
                <a:gd name="connsiteX0" fmla="*/ 91603 w 123363"/>
                <a:gd name="connsiteY0" fmla="*/ 5792 h 211794"/>
                <a:gd name="connsiteX1" fmla="*/ 92309 w 123363"/>
                <a:gd name="connsiteY1" fmla="*/ 2494 h 211794"/>
                <a:gd name="connsiteX2" fmla="*/ 89484 w 123363"/>
                <a:gd name="connsiteY2" fmla="*/ 138 h 211794"/>
                <a:gd name="connsiteX3" fmla="*/ 85952 w 123363"/>
                <a:gd name="connsiteY3" fmla="*/ 4850 h 211794"/>
                <a:gd name="connsiteX4" fmla="*/ 72298 w 123363"/>
                <a:gd name="connsiteY4" fmla="*/ 59270 h 211794"/>
                <a:gd name="connsiteX5" fmla="*/ 257 w 123363"/>
                <a:gd name="connsiteY5" fmla="*/ 123822 h 211794"/>
                <a:gd name="connsiteX6" fmla="*/ 45459 w 123363"/>
                <a:gd name="connsiteY6" fmla="*/ 166463 h 211794"/>
                <a:gd name="connsiteX7" fmla="*/ 40044 w 123363"/>
                <a:gd name="connsiteY7" fmla="*/ 188609 h 211794"/>
                <a:gd name="connsiteX8" fmla="*/ 34865 w 123363"/>
                <a:gd name="connsiteY8" fmla="*/ 209340 h 211794"/>
                <a:gd name="connsiteX9" fmla="*/ 37690 w 123363"/>
                <a:gd name="connsiteY9" fmla="*/ 211932 h 211794"/>
                <a:gd name="connsiteX10" fmla="*/ 40044 w 123363"/>
                <a:gd name="connsiteY10" fmla="*/ 210989 h 211794"/>
                <a:gd name="connsiteX11" fmla="*/ 42634 w 123363"/>
                <a:gd name="connsiteY11" fmla="*/ 201566 h 211794"/>
                <a:gd name="connsiteX12" fmla="*/ 51580 w 123363"/>
                <a:gd name="connsiteY12" fmla="*/ 166463 h 211794"/>
                <a:gd name="connsiteX13" fmla="*/ 123621 w 123363"/>
                <a:gd name="connsiteY13" fmla="*/ 101912 h 211794"/>
                <a:gd name="connsiteX14" fmla="*/ 78419 w 123363"/>
                <a:gd name="connsiteY14" fmla="*/ 59270 h 211794"/>
                <a:gd name="connsiteX15" fmla="*/ 91603 w 123363"/>
                <a:gd name="connsiteY15" fmla="*/ 5792 h 211794"/>
                <a:gd name="connsiteX16" fmla="*/ 46636 w 123363"/>
                <a:gd name="connsiteY16" fmla="*/ 161280 h 211794"/>
                <a:gd name="connsiteX17" fmla="*/ 15560 w 123363"/>
                <a:gd name="connsiteY17" fmla="*/ 128769 h 211794"/>
                <a:gd name="connsiteX18" fmla="*/ 70885 w 123363"/>
                <a:gd name="connsiteY18" fmla="*/ 64453 h 211794"/>
                <a:gd name="connsiteX19" fmla="*/ 46636 w 123363"/>
                <a:gd name="connsiteY19" fmla="*/ 161280 h 211794"/>
                <a:gd name="connsiteX20" fmla="*/ 77006 w 123363"/>
                <a:gd name="connsiteY20" fmla="*/ 64453 h 211794"/>
                <a:gd name="connsiteX21" fmla="*/ 108318 w 123363"/>
                <a:gd name="connsiteY21" fmla="*/ 96965 h 211794"/>
                <a:gd name="connsiteX22" fmla="*/ 52757 w 123363"/>
                <a:gd name="connsiteY22" fmla="*/ 161280 h 211794"/>
                <a:gd name="connsiteX23" fmla="*/ 77006 w 123363"/>
                <a:gd name="connsiteY23" fmla="*/ 64453 h 2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363" h="211794">
                  <a:moveTo>
                    <a:pt x="91603" y="5792"/>
                  </a:moveTo>
                  <a:cubicBezTo>
                    <a:pt x="91603" y="5321"/>
                    <a:pt x="92309" y="2729"/>
                    <a:pt x="92309" y="2494"/>
                  </a:cubicBezTo>
                  <a:cubicBezTo>
                    <a:pt x="92309" y="2258"/>
                    <a:pt x="92309" y="138"/>
                    <a:pt x="89484" y="138"/>
                  </a:cubicBezTo>
                  <a:cubicBezTo>
                    <a:pt x="87130" y="138"/>
                    <a:pt x="86894" y="845"/>
                    <a:pt x="85952" y="4850"/>
                  </a:cubicBezTo>
                  <a:lnTo>
                    <a:pt x="72298" y="59270"/>
                  </a:lnTo>
                  <a:cubicBezTo>
                    <a:pt x="34865" y="60448"/>
                    <a:pt x="257" y="91782"/>
                    <a:pt x="257" y="123822"/>
                  </a:cubicBezTo>
                  <a:cubicBezTo>
                    <a:pt x="257" y="146203"/>
                    <a:pt x="16737" y="164814"/>
                    <a:pt x="45459" y="166463"/>
                  </a:cubicBezTo>
                  <a:cubicBezTo>
                    <a:pt x="43576" y="173767"/>
                    <a:pt x="41928" y="181305"/>
                    <a:pt x="40044" y="188609"/>
                  </a:cubicBezTo>
                  <a:cubicBezTo>
                    <a:pt x="37219" y="199681"/>
                    <a:pt x="34865" y="208634"/>
                    <a:pt x="34865" y="209340"/>
                  </a:cubicBezTo>
                  <a:cubicBezTo>
                    <a:pt x="34865" y="211696"/>
                    <a:pt x="36513" y="211932"/>
                    <a:pt x="37690" y="211932"/>
                  </a:cubicBezTo>
                  <a:cubicBezTo>
                    <a:pt x="38867" y="211932"/>
                    <a:pt x="39338" y="211696"/>
                    <a:pt x="40044" y="210989"/>
                  </a:cubicBezTo>
                  <a:cubicBezTo>
                    <a:pt x="40515" y="210518"/>
                    <a:pt x="41928" y="204864"/>
                    <a:pt x="42634" y="201566"/>
                  </a:cubicBezTo>
                  <a:lnTo>
                    <a:pt x="51580" y="166463"/>
                  </a:lnTo>
                  <a:cubicBezTo>
                    <a:pt x="89484" y="165285"/>
                    <a:pt x="123621" y="133481"/>
                    <a:pt x="123621" y="101912"/>
                  </a:cubicBezTo>
                  <a:cubicBezTo>
                    <a:pt x="123621" y="83301"/>
                    <a:pt x="111143" y="61626"/>
                    <a:pt x="78419" y="59270"/>
                  </a:cubicBezTo>
                  <a:lnTo>
                    <a:pt x="91603" y="5792"/>
                  </a:lnTo>
                  <a:close/>
                  <a:moveTo>
                    <a:pt x="46636" y="161280"/>
                  </a:moveTo>
                  <a:cubicBezTo>
                    <a:pt x="32511" y="160574"/>
                    <a:pt x="15560" y="152328"/>
                    <a:pt x="15560" y="128769"/>
                  </a:cubicBezTo>
                  <a:cubicBezTo>
                    <a:pt x="15560" y="100498"/>
                    <a:pt x="35807" y="67516"/>
                    <a:pt x="70885" y="64453"/>
                  </a:cubicBezTo>
                  <a:lnTo>
                    <a:pt x="46636" y="161280"/>
                  </a:lnTo>
                  <a:close/>
                  <a:moveTo>
                    <a:pt x="77006" y="64453"/>
                  </a:moveTo>
                  <a:cubicBezTo>
                    <a:pt x="94899" y="65396"/>
                    <a:pt x="108318" y="76233"/>
                    <a:pt x="108318" y="96965"/>
                  </a:cubicBezTo>
                  <a:cubicBezTo>
                    <a:pt x="108318" y="124764"/>
                    <a:pt x="88071" y="158453"/>
                    <a:pt x="52757" y="161280"/>
                  </a:cubicBezTo>
                  <a:lnTo>
                    <a:pt x="77006" y="6445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44" name="Freeform: Shape 743">
              <a:extLst>
                <a:ext uri="{FF2B5EF4-FFF2-40B4-BE49-F238E27FC236}">
                  <a16:creationId xmlns:a16="http://schemas.microsoft.com/office/drawing/2014/main" id="{37204325-06A5-7B2B-B307-F6358E9A2BD2}"/>
                </a:ext>
              </a:extLst>
            </p:cNvPr>
            <p:cNvSpPr/>
            <p:nvPr>
              <p:custDataLst>
                <p:tags r:id="rId219"/>
              </p:custDataLst>
            </p:nvPr>
          </p:nvSpPr>
          <p:spPr>
            <a:xfrm>
              <a:off x="6705291" y="5014307"/>
              <a:ext cx="41364" cy="85424"/>
            </a:xfrm>
            <a:custGeom>
              <a:avLst/>
              <a:gdLst>
                <a:gd name="connsiteX0" fmla="*/ 40144 w 41364"/>
                <a:gd name="connsiteY0" fmla="*/ 14481 h 85424"/>
                <a:gd name="connsiteX1" fmla="*/ 41628 w 41364"/>
                <a:gd name="connsiteY1" fmla="*/ 9204 h 85424"/>
                <a:gd name="connsiteX2" fmla="*/ 31904 w 41364"/>
                <a:gd name="connsiteY2" fmla="*/ 134 h 85424"/>
                <a:gd name="connsiteX3" fmla="*/ 22840 w 41364"/>
                <a:gd name="connsiteY3" fmla="*/ 7885 h 85424"/>
                <a:gd name="connsiteX4" fmla="*/ 1087 w 41364"/>
                <a:gd name="connsiteY4" fmla="*/ 79291 h 85424"/>
                <a:gd name="connsiteX5" fmla="*/ 263 w 41364"/>
                <a:gd name="connsiteY5" fmla="*/ 81930 h 85424"/>
                <a:gd name="connsiteX6" fmla="*/ 6690 w 41364"/>
                <a:gd name="connsiteY6" fmla="*/ 85558 h 85424"/>
                <a:gd name="connsiteX7" fmla="*/ 9162 w 41364"/>
                <a:gd name="connsiteY7" fmla="*/ 82755 h 85424"/>
                <a:gd name="connsiteX8" fmla="*/ 40144 w 41364"/>
                <a:gd name="connsiteY8" fmla="*/ 14481 h 8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64" h="85424">
                  <a:moveTo>
                    <a:pt x="40144" y="14481"/>
                  </a:moveTo>
                  <a:cubicBezTo>
                    <a:pt x="41463" y="11677"/>
                    <a:pt x="41628" y="10358"/>
                    <a:pt x="41628" y="9204"/>
                  </a:cubicBezTo>
                  <a:cubicBezTo>
                    <a:pt x="41628" y="4092"/>
                    <a:pt x="37013" y="134"/>
                    <a:pt x="31904" y="134"/>
                  </a:cubicBezTo>
                  <a:cubicBezTo>
                    <a:pt x="25642" y="134"/>
                    <a:pt x="23664" y="5246"/>
                    <a:pt x="22840" y="7885"/>
                  </a:cubicBezTo>
                  <a:lnTo>
                    <a:pt x="1087" y="79291"/>
                  </a:lnTo>
                  <a:cubicBezTo>
                    <a:pt x="922" y="79621"/>
                    <a:pt x="263" y="81765"/>
                    <a:pt x="263" y="81930"/>
                  </a:cubicBezTo>
                  <a:cubicBezTo>
                    <a:pt x="263" y="83909"/>
                    <a:pt x="5372" y="85558"/>
                    <a:pt x="6690" y="85558"/>
                  </a:cubicBezTo>
                  <a:cubicBezTo>
                    <a:pt x="7844" y="85558"/>
                    <a:pt x="8009" y="85228"/>
                    <a:pt x="9162" y="82755"/>
                  </a:cubicBezTo>
                  <a:lnTo>
                    <a:pt x="40144" y="1448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45" name="Freeform: Shape 744">
              <a:extLst>
                <a:ext uri="{FF2B5EF4-FFF2-40B4-BE49-F238E27FC236}">
                  <a16:creationId xmlns:a16="http://schemas.microsoft.com/office/drawing/2014/main" id="{A06001DD-0A50-D9BF-CCBD-AAD029891203}"/>
                </a:ext>
              </a:extLst>
            </p:cNvPr>
            <p:cNvSpPr/>
            <p:nvPr>
              <p:custDataLst>
                <p:tags r:id="rId220"/>
              </p:custDataLst>
            </p:nvPr>
          </p:nvSpPr>
          <p:spPr>
            <a:xfrm>
              <a:off x="6697216" y="5189281"/>
              <a:ext cx="91957" cy="104719"/>
            </a:xfrm>
            <a:custGeom>
              <a:avLst/>
              <a:gdLst>
                <a:gd name="connsiteX0" fmla="*/ 12788 w 91957"/>
                <a:gd name="connsiteY0" fmla="*/ 92986 h 104719"/>
                <a:gd name="connsiteX1" fmla="*/ 4713 w 91957"/>
                <a:gd name="connsiteY1" fmla="*/ 98922 h 104719"/>
                <a:gd name="connsiteX2" fmla="*/ 263 w 91957"/>
                <a:gd name="connsiteY2" fmla="*/ 102386 h 104719"/>
                <a:gd name="connsiteX3" fmla="*/ 2570 w 91957"/>
                <a:gd name="connsiteY3" fmla="*/ 104859 h 104719"/>
                <a:gd name="connsiteX4" fmla="*/ 16743 w 91957"/>
                <a:gd name="connsiteY4" fmla="*/ 104200 h 104719"/>
                <a:gd name="connsiteX5" fmla="*/ 34047 w 91957"/>
                <a:gd name="connsiteY5" fmla="*/ 104859 h 104719"/>
                <a:gd name="connsiteX6" fmla="*/ 37343 w 91957"/>
                <a:gd name="connsiteY6" fmla="*/ 101231 h 104719"/>
                <a:gd name="connsiteX7" fmla="*/ 33058 w 91957"/>
                <a:gd name="connsiteY7" fmla="*/ 98922 h 104719"/>
                <a:gd name="connsiteX8" fmla="*/ 24983 w 91957"/>
                <a:gd name="connsiteY8" fmla="*/ 96944 h 104719"/>
                <a:gd name="connsiteX9" fmla="*/ 26796 w 91957"/>
                <a:gd name="connsiteY9" fmla="*/ 89358 h 104719"/>
                <a:gd name="connsiteX10" fmla="*/ 32893 w 91957"/>
                <a:gd name="connsiteY10" fmla="*/ 64786 h 104719"/>
                <a:gd name="connsiteX11" fmla="*/ 49867 w 91957"/>
                <a:gd name="connsiteY11" fmla="*/ 74516 h 104719"/>
                <a:gd name="connsiteX12" fmla="*/ 92221 w 91957"/>
                <a:gd name="connsiteY12" fmla="*/ 27681 h 104719"/>
                <a:gd name="connsiteX13" fmla="*/ 67501 w 91957"/>
                <a:gd name="connsiteY13" fmla="*/ 140 h 104719"/>
                <a:gd name="connsiteX14" fmla="*/ 44099 w 91957"/>
                <a:gd name="connsiteY14" fmla="*/ 11684 h 104719"/>
                <a:gd name="connsiteX15" fmla="*/ 27125 w 91957"/>
                <a:gd name="connsiteY15" fmla="*/ 140 h 104719"/>
                <a:gd name="connsiteX16" fmla="*/ 14106 w 91957"/>
                <a:gd name="connsiteY16" fmla="*/ 8881 h 104719"/>
                <a:gd name="connsiteX17" fmla="*/ 8173 w 91957"/>
                <a:gd name="connsiteY17" fmla="*/ 25372 h 104719"/>
                <a:gd name="connsiteX18" fmla="*/ 10975 w 91957"/>
                <a:gd name="connsiteY18" fmla="*/ 27516 h 104719"/>
                <a:gd name="connsiteX19" fmla="*/ 14601 w 91957"/>
                <a:gd name="connsiteY19" fmla="*/ 22568 h 104719"/>
                <a:gd name="connsiteX20" fmla="*/ 26631 w 91957"/>
                <a:gd name="connsiteY20" fmla="*/ 4758 h 104719"/>
                <a:gd name="connsiteX21" fmla="*/ 32069 w 91957"/>
                <a:gd name="connsiteY21" fmla="*/ 12838 h 104719"/>
                <a:gd name="connsiteX22" fmla="*/ 31575 w 91957"/>
                <a:gd name="connsiteY22" fmla="*/ 17786 h 104719"/>
                <a:gd name="connsiteX23" fmla="*/ 12788 w 91957"/>
                <a:gd name="connsiteY23" fmla="*/ 92986 h 104719"/>
                <a:gd name="connsiteX24" fmla="*/ 43935 w 91957"/>
                <a:gd name="connsiteY24" fmla="*/ 19930 h 104719"/>
                <a:gd name="connsiteX25" fmla="*/ 67006 w 91957"/>
                <a:gd name="connsiteY25" fmla="*/ 4758 h 104719"/>
                <a:gd name="connsiteX26" fmla="*/ 79037 w 91957"/>
                <a:gd name="connsiteY26" fmla="*/ 20754 h 104719"/>
                <a:gd name="connsiteX27" fmla="*/ 70467 w 91957"/>
                <a:gd name="connsiteY27" fmla="*/ 53902 h 104719"/>
                <a:gd name="connsiteX28" fmla="*/ 49867 w 91957"/>
                <a:gd name="connsiteY28" fmla="*/ 69898 h 104719"/>
                <a:gd name="connsiteX29" fmla="*/ 35200 w 91957"/>
                <a:gd name="connsiteY29" fmla="*/ 55551 h 104719"/>
                <a:gd name="connsiteX30" fmla="*/ 35695 w 91957"/>
                <a:gd name="connsiteY30" fmla="*/ 53077 h 104719"/>
                <a:gd name="connsiteX31" fmla="*/ 43935 w 91957"/>
                <a:gd name="connsiteY31" fmla="*/ 19930 h 10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57" h="104719">
                  <a:moveTo>
                    <a:pt x="12788" y="92986"/>
                  </a:moveTo>
                  <a:cubicBezTo>
                    <a:pt x="11634" y="97603"/>
                    <a:pt x="11305" y="98922"/>
                    <a:pt x="4713" y="98922"/>
                  </a:cubicBezTo>
                  <a:cubicBezTo>
                    <a:pt x="2570" y="98922"/>
                    <a:pt x="263" y="98922"/>
                    <a:pt x="263" y="102386"/>
                  </a:cubicBezTo>
                  <a:cubicBezTo>
                    <a:pt x="263" y="104200"/>
                    <a:pt x="1746" y="104859"/>
                    <a:pt x="2570" y="104859"/>
                  </a:cubicBezTo>
                  <a:cubicBezTo>
                    <a:pt x="6855" y="104859"/>
                    <a:pt x="12293" y="104200"/>
                    <a:pt x="16743" y="104200"/>
                  </a:cubicBezTo>
                  <a:cubicBezTo>
                    <a:pt x="22346" y="104200"/>
                    <a:pt x="28608" y="104859"/>
                    <a:pt x="34047" y="104859"/>
                  </a:cubicBezTo>
                  <a:cubicBezTo>
                    <a:pt x="35530" y="104859"/>
                    <a:pt x="37343" y="104365"/>
                    <a:pt x="37343" y="101231"/>
                  </a:cubicBezTo>
                  <a:cubicBezTo>
                    <a:pt x="37343" y="98922"/>
                    <a:pt x="35036" y="98922"/>
                    <a:pt x="33058" y="98922"/>
                  </a:cubicBezTo>
                  <a:cubicBezTo>
                    <a:pt x="29432" y="98922"/>
                    <a:pt x="24983" y="98922"/>
                    <a:pt x="24983" y="96944"/>
                  </a:cubicBezTo>
                  <a:cubicBezTo>
                    <a:pt x="24983" y="96119"/>
                    <a:pt x="26136" y="91831"/>
                    <a:pt x="26796" y="89358"/>
                  </a:cubicBezTo>
                  <a:cubicBezTo>
                    <a:pt x="28773" y="80617"/>
                    <a:pt x="31080" y="71712"/>
                    <a:pt x="32893" y="64786"/>
                  </a:cubicBezTo>
                  <a:cubicBezTo>
                    <a:pt x="34871" y="68084"/>
                    <a:pt x="39980" y="74516"/>
                    <a:pt x="49867" y="74516"/>
                  </a:cubicBezTo>
                  <a:cubicBezTo>
                    <a:pt x="69973" y="74516"/>
                    <a:pt x="92221" y="52252"/>
                    <a:pt x="92221" y="27681"/>
                  </a:cubicBezTo>
                  <a:cubicBezTo>
                    <a:pt x="92221" y="8386"/>
                    <a:pt x="78872" y="140"/>
                    <a:pt x="67501" y="140"/>
                  </a:cubicBezTo>
                  <a:cubicBezTo>
                    <a:pt x="57283" y="140"/>
                    <a:pt x="48549" y="7067"/>
                    <a:pt x="44099" y="11684"/>
                  </a:cubicBezTo>
                  <a:cubicBezTo>
                    <a:pt x="41298" y="2284"/>
                    <a:pt x="32069" y="140"/>
                    <a:pt x="27125" y="140"/>
                  </a:cubicBezTo>
                  <a:cubicBezTo>
                    <a:pt x="20698" y="140"/>
                    <a:pt x="16743" y="4428"/>
                    <a:pt x="14106" y="8881"/>
                  </a:cubicBezTo>
                  <a:cubicBezTo>
                    <a:pt x="10810" y="14488"/>
                    <a:pt x="8173" y="24382"/>
                    <a:pt x="8173" y="25372"/>
                  </a:cubicBezTo>
                  <a:cubicBezTo>
                    <a:pt x="8173" y="27516"/>
                    <a:pt x="10481" y="27516"/>
                    <a:pt x="10975" y="27516"/>
                  </a:cubicBezTo>
                  <a:cubicBezTo>
                    <a:pt x="13282" y="27516"/>
                    <a:pt x="13447" y="27021"/>
                    <a:pt x="14601" y="22568"/>
                  </a:cubicBezTo>
                  <a:cubicBezTo>
                    <a:pt x="17073" y="13003"/>
                    <a:pt x="20204" y="4758"/>
                    <a:pt x="26631" y="4758"/>
                  </a:cubicBezTo>
                  <a:cubicBezTo>
                    <a:pt x="30916" y="4758"/>
                    <a:pt x="32069" y="8386"/>
                    <a:pt x="32069" y="12838"/>
                  </a:cubicBezTo>
                  <a:cubicBezTo>
                    <a:pt x="32069" y="14652"/>
                    <a:pt x="31740" y="16796"/>
                    <a:pt x="31575" y="17786"/>
                  </a:cubicBezTo>
                  <a:lnTo>
                    <a:pt x="12788" y="92986"/>
                  </a:lnTo>
                  <a:close/>
                  <a:moveTo>
                    <a:pt x="43935" y="19930"/>
                  </a:moveTo>
                  <a:cubicBezTo>
                    <a:pt x="53493" y="7231"/>
                    <a:pt x="61733" y="4758"/>
                    <a:pt x="67006" y="4758"/>
                  </a:cubicBezTo>
                  <a:cubicBezTo>
                    <a:pt x="73434" y="4758"/>
                    <a:pt x="79037" y="9540"/>
                    <a:pt x="79037" y="20754"/>
                  </a:cubicBezTo>
                  <a:cubicBezTo>
                    <a:pt x="79037" y="27516"/>
                    <a:pt x="75411" y="44337"/>
                    <a:pt x="70467" y="53902"/>
                  </a:cubicBezTo>
                  <a:cubicBezTo>
                    <a:pt x="66347" y="61982"/>
                    <a:pt x="58272" y="69898"/>
                    <a:pt x="49867" y="69898"/>
                  </a:cubicBezTo>
                  <a:cubicBezTo>
                    <a:pt x="38167" y="69898"/>
                    <a:pt x="35200" y="57200"/>
                    <a:pt x="35200" y="55551"/>
                  </a:cubicBezTo>
                  <a:cubicBezTo>
                    <a:pt x="35200" y="54891"/>
                    <a:pt x="35530" y="53737"/>
                    <a:pt x="35695" y="53077"/>
                  </a:cubicBezTo>
                  <a:lnTo>
                    <a:pt x="43935" y="1993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46" name="Freeform: Shape 745">
              <a:extLst>
                <a:ext uri="{FF2B5EF4-FFF2-40B4-BE49-F238E27FC236}">
                  <a16:creationId xmlns:a16="http://schemas.microsoft.com/office/drawing/2014/main" id="{AE08DF54-AD7A-8056-01DA-90D1F42910A1}"/>
                </a:ext>
              </a:extLst>
            </p:cNvPr>
            <p:cNvSpPr/>
            <p:nvPr>
              <p:custDataLst>
                <p:tags r:id="rId221"/>
              </p:custDataLst>
            </p:nvPr>
          </p:nvSpPr>
          <p:spPr>
            <a:xfrm>
              <a:off x="6809028" y="5205333"/>
              <a:ext cx="64036" cy="82968"/>
            </a:xfrm>
            <a:custGeom>
              <a:avLst/>
              <a:gdLst>
                <a:gd name="connsiteX0" fmla="*/ 28989 w 64036"/>
                <a:gd name="connsiteY0" fmla="*/ 4541 h 82968"/>
                <a:gd name="connsiteX1" fmla="*/ 29460 w 64036"/>
                <a:gd name="connsiteY1" fmla="*/ 2067 h 82968"/>
                <a:gd name="connsiteX2" fmla="*/ 25811 w 64036"/>
                <a:gd name="connsiteY2" fmla="*/ 183 h 82968"/>
                <a:gd name="connsiteX3" fmla="*/ 11332 w 64036"/>
                <a:gd name="connsiteY3" fmla="*/ 1243 h 82968"/>
                <a:gd name="connsiteX4" fmla="*/ 8507 w 64036"/>
                <a:gd name="connsiteY4" fmla="*/ 1950 h 82968"/>
                <a:gd name="connsiteX5" fmla="*/ 7683 w 64036"/>
                <a:gd name="connsiteY5" fmla="*/ 4659 h 82968"/>
                <a:gd name="connsiteX6" fmla="*/ 11214 w 64036"/>
                <a:gd name="connsiteY6" fmla="*/ 6661 h 82968"/>
                <a:gd name="connsiteX7" fmla="*/ 15217 w 64036"/>
                <a:gd name="connsiteY7" fmla="*/ 6897 h 82968"/>
                <a:gd name="connsiteX8" fmla="*/ 17571 w 64036"/>
                <a:gd name="connsiteY8" fmla="*/ 8428 h 82968"/>
                <a:gd name="connsiteX9" fmla="*/ 16982 w 64036"/>
                <a:gd name="connsiteY9" fmla="*/ 11138 h 82968"/>
                <a:gd name="connsiteX10" fmla="*/ 738 w 64036"/>
                <a:gd name="connsiteY10" fmla="*/ 76160 h 82968"/>
                <a:gd name="connsiteX11" fmla="*/ 267 w 64036"/>
                <a:gd name="connsiteY11" fmla="*/ 78869 h 82968"/>
                <a:gd name="connsiteX12" fmla="*/ 4740 w 64036"/>
                <a:gd name="connsiteY12" fmla="*/ 83110 h 82968"/>
                <a:gd name="connsiteX13" fmla="*/ 10861 w 64036"/>
                <a:gd name="connsiteY13" fmla="*/ 77102 h 82968"/>
                <a:gd name="connsiteX14" fmla="*/ 16158 w 64036"/>
                <a:gd name="connsiteY14" fmla="*/ 55428 h 82968"/>
                <a:gd name="connsiteX15" fmla="*/ 33933 w 64036"/>
                <a:gd name="connsiteY15" fmla="*/ 64734 h 82968"/>
                <a:gd name="connsiteX16" fmla="*/ 33580 w 64036"/>
                <a:gd name="connsiteY16" fmla="*/ 67443 h 82968"/>
                <a:gd name="connsiteX17" fmla="*/ 33227 w 64036"/>
                <a:gd name="connsiteY17" fmla="*/ 70506 h 82968"/>
                <a:gd name="connsiteX18" fmla="*/ 47588 w 64036"/>
                <a:gd name="connsiteY18" fmla="*/ 83110 h 82968"/>
                <a:gd name="connsiteX19" fmla="*/ 64303 w 64036"/>
                <a:gd name="connsiteY19" fmla="*/ 64852 h 82968"/>
                <a:gd name="connsiteX20" fmla="*/ 61831 w 64036"/>
                <a:gd name="connsiteY20" fmla="*/ 63203 h 82968"/>
                <a:gd name="connsiteX21" fmla="*/ 59006 w 64036"/>
                <a:gd name="connsiteY21" fmla="*/ 65912 h 82968"/>
                <a:gd name="connsiteX22" fmla="*/ 48059 w 64036"/>
                <a:gd name="connsiteY22" fmla="*/ 79105 h 82968"/>
                <a:gd name="connsiteX23" fmla="*/ 43115 w 64036"/>
                <a:gd name="connsiteY23" fmla="*/ 72155 h 82968"/>
                <a:gd name="connsiteX24" fmla="*/ 43586 w 64036"/>
                <a:gd name="connsiteY24" fmla="*/ 68386 h 82968"/>
                <a:gd name="connsiteX25" fmla="*/ 44174 w 64036"/>
                <a:gd name="connsiteY25" fmla="*/ 64381 h 82968"/>
                <a:gd name="connsiteX26" fmla="*/ 23457 w 64036"/>
                <a:gd name="connsiteY26" fmla="*/ 51659 h 82968"/>
                <a:gd name="connsiteX27" fmla="*/ 33580 w 64036"/>
                <a:gd name="connsiteY27" fmla="*/ 44120 h 82968"/>
                <a:gd name="connsiteX28" fmla="*/ 53474 w 64036"/>
                <a:gd name="connsiteY28" fmla="*/ 33754 h 82968"/>
                <a:gd name="connsiteX29" fmla="*/ 57594 w 64036"/>
                <a:gd name="connsiteY29" fmla="*/ 35168 h 82968"/>
                <a:gd name="connsiteX30" fmla="*/ 56652 w 64036"/>
                <a:gd name="connsiteY30" fmla="*/ 35521 h 82968"/>
                <a:gd name="connsiteX31" fmla="*/ 51237 w 64036"/>
                <a:gd name="connsiteY31" fmla="*/ 42589 h 82968"/>
                <a:gd name="connsiteX32" fmla="*/ 56534 w 64036"/>
                <a:gd name="connsiteY32" fmla="*/ 47418 h 82968"/>
                <a:gd name="connsiteX33" fmla="*/ 63832 w 64036"/>
                <a:gd name="connsiteY33" fmla="*/ 39055 h 82968"/>
                <a:gd name="connsiteX34" fmla="*/ 53709 w 64036"/>
                <a:gd name="connsiteY34" fmla="*/ 29749 h 82968"/>
                <a:gd name="connsiteX35" fmla="*/ 30284 w 64036"/>
                <a:gd name="connsiteY35" fmla="*/ 42118 h 82968"/>
                <a:gd name="connsiteX36" fmla="*/ 17571 w 64036"/>
                <a:gd name="connsiteY36" fmla="*/ 50245 h 82968"/>
                <a:gd name="connsiteX37" fmla="*/ 28989 w 64036"/>
                <a:gd name="connsiteY37" fmla="*/ 4541 h 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6" h="82968">
                  <a:moveTo>
                    <a:pt x="28989" y="4541"/>
                  </a:moveTo>
                  <a:cubicBezTo>
                    <a:pt x="29460" y="2892"/>
                    <a:pt x="29460" y="2656"/>
                    <a:pt x="29460" y="2067"/>
                  </a:cubicBezTo>
                  <a:cubicBezTo>
                    <a:pt x="29460" y="65"/>
                    <a:pt x="27694" y="65"/>
                    <a:pt x="25811" y="183"/>
                  </a:cubicBezTo>
                  <a:lnTo>
                    <a:pt x="11332" y="1243"/>
                  </a:lnTo>
                  <a:cubicBezTo>
                    <a:pt x="9331" y="1361"/>
                    <a:pt x="9096" y="1479"/>
                    <a:pt x="8507" y="1950"/>
                  </a:cubicBezTo>
                  <a:cubicBezTo>
                    <a:pt x="8036" y="2539"/>
                    <a:pt x="7683" y="3952"/>
                    <a:pt x="7683" y="4659"/>
                  </a:cubicBezTo>
                  <a:cubicBezTo>
                    <a:pt x="7683" y="6661"/>
                    <a:pt x="9567" y="6661"/>
                    <a:pt x="11214" y="6661"/>
                  </a:cubicBezTo>
                  <a:cubicBezTo>
                    <a:pt x="11332" y="6661"/>
                    <a:pt x="13451" y="6661"/>
                    <a:pt x="15217" y="6897"/>
                  </a:cubicBezTo>
                  <a:cubicBezTo>
                    <a:pt x="17453" y="7133"/>
                    <a:pt x="17571" y="7486"/>
                    <a:pt x="17571" y="8428"/>
                  </a:cubicBezTo>
                  <a:cubicBezTo>
                    <a:pt x="17571" y="8782"/>
                    <a:pt x="17571" y="9017"/>
                    <a:pt x="16982" y="11138"/>
                  </a:cubicBezTo>
                  <a:lnTo>
                    <a:pt x="738" y="76160"/>
                  </a:lnTo>
                  <a:cubicBezTo>
                    <a:pt x="267" y="77927"/>
                    <a:pt x="267" y="78163"/>
                    <a:pt x="267" y="78869"/>
                  </a:cubicBezTo>
                  <a:cubicBezTo>
                    <a:pt x="267" y="81579"/>
                    <a:pt x="2386" y="83110"/>
                    <a:pt x="4740" y="83110"/>
                  </a:cubicBezTo>
                  <a:cubicBezTo>
                    <a:pt x="9331" y="83110"/>
                    <a:pt x="10391" y="78752"/>
                    <a:pt x="10861" y="77102"/>
                  </a:cubicBezTo>
                  <a:lnTo>
                    <a:pt x="16158" y="55428"/>
                  </a:lnTo>
                  <a:cubicBezTo>
                    <a:pt x="19219" y="55546"/>
                    <a:pt x="33933" y="56371"/>
                    <a:pt x="33933" y="64734"/>
                  </a:cubicBezTo>
                  <a:cubicBezTo>
                    <a:pt x="33933" y="65559"/>
                    <a:pt x="33933" y="66030"/>
                    <a:pt x="33580" y="67443"/>
                  </a:cubicBezTo>
                  <a:cubicBezTo>
                    <a:pt x="33227" y="69092"/>
                    <a:pt x="33227" y="69799"/>
                    <a:pt x="33227" y="70506"/>
                  </a:cubicBezTo>
                  <a:cubicBezTo>
                    <a:pt x="33227" y="78869"/>
                    <a:pt x="40761" y="83110"/>
                    <a:pt x="47588" y="83110"/>
                  </a:cubicBezTo>
                  <a:cubicBezTo>
                    <a:pt x="59595" y="83110"/>
                    <a:pt x="64303" y="66265"/>
                    <a:pt x="64303" y="64852"/>
                  </a:cubicBezTo>
                  <a:cubicBezTo>
                    <a:pt x="64303" y="63203"/>
                    <a:pt x="62302" y="63203"/>
                    <a:pt x="61831" y="63203"/>
                  </a:cubicBezTo>
                  <a:cubicBezTo>
                    <a:pt x="59830" y="63203"/>
                    <a:pt x="59595" y="63792"/>
                    <a:pt x="59006" y="65912"/>
                  </a:cubicBezTo>
                  <a:cubicBezTo>
                    <a:pt x="57829" y="70035"/>
                    <a:pt x="54415" y="79105"/>
                    <a:pt x="48059" y="79105"/>
                  </a:cubicBezTo>
                  <a:cubicBezTo>
                    <a:pt x="43703" y="79105"/>
                    <a:pt x="43115" y="74747"/>
                    <a:pt x="43115" y="72155"/>
                  </a:cubicBezTo>
                  <a:cubicBezTo>
                    <a:pt x="43115" y="72037"/>
                    <a:pt x="43115" y="70388"/>
                    <a:pt x="43586" y="68386"/>
                  </a:cubicBezTo>
                  <a:cubicBezTo>
                    <a:pt x="44057" y="66501"/>
                    <a:pt x="44174" y="65323"/>
                    <a:pt x="44174" y="64381"/>
                  </a:cubicBezTo>
                  <a:cubicBezTo>
                    <a:pt x="44174" y="54015"/>
                    <a:pt x="31226" y="52248"/>
                    <a:pt x="23457" y="51659"/>
                  </a:cubicBezTo>
                  <a:cubicBezTo>
                    <a:pt x="26753" y="49774"/>
                    <a:pt x="31697" y="45769"/>
                    <a:pt x="33580" y="44120"/>
                  </a:cubicBezTo>
                  <a:cubicBezTo>
                    <a:pt x="40290" y="38819"/>
                    <a:pt x="46764" y="33754"/>
                    <a:pt x="53474" y="33754"/>
                  </a:cubicBezTo>
                  <a:cubicBezTo>
                    <a:pt x="56181" y="33754"/>
                    <a:pt x="56887" y="34461"/>
                    <a:pt x="57594" y="35168"/>
                  </a:cubicBezTo>
                  <a:cubicBezTo>
                    <a:pt x="57476" y="35168"/>
                    <a:pt x="56887" y="35521"/>
                    <a:pt x="56652" y="35521"/>
                  </a:cubicBezTo>
                  <a:cubicBezTo>
                    <a:pt x="51237" y="37406"/>
                    <a:pt x="51237" y="42235"/>
                    <a:pt x="51237" y="42589"/>
                  </a:cubicBezTo>
                  <a:cubicBezTo>
                    <a:pt x="51237" y="44591"/>
                    <a:pt x="52650" y="47418"/>
                    <a:pt x="56534" y="47418"/>
                  </a:cubicBezTo>
                  <a:cubicBezTo>
                    <a:pt x="58888" y="47418"/>
                    <a:pt x="63832" y="45534"/>
                    <a:pt x="63832" y="39055"/>
                  </a:cubicBezTo>
                  <a:cubicBezTo>
                    <a:pt x="63832" y="33283"/>
                    <a:pt x="59359" y="29749"/>
                    <a:pt x="53709" y="29749"/>
                  </a:cubicBezTo>
                  <a:cubicBezTo>
                    <a:pt x="45704" y="29749"/>
                    <a:pt x="38877" y="35168"/>
                    <a:pt x="30284" y="42118"/>
                  </a:cubicBezTo>
                  <a:cubicBezTo>
                    <a:pt x="26164" y="45416"/>
                    <a:pt x="22280" y="48361"/>
                    <a:pt x="17571" y="50245"/>
                  </a:cubicBezTo>
                  <a:lnTo>
                    <a:pt x="28989" y="45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47" name="Freeform: Shape 746">
              <a:extLst>
                <a:ext uri="{FF2B5EF4-FFF2-40B4-BE49-F238E27FC236}">
                  <a16:creationId xmlns:a16="http://schemas.microsoft.com/office/drawing/2014/main" id="{A1246E63-8802-2F52-7C2D-F4AC7BA4C70F}"/>
                </a:ext>
              </a:extLst>
            </p:cNvPr>
            <p:cNvSpPr/>
            <p:nvPr>
              <p:custDataLst>
                <p:tags r:id="rId222"/>
              </p:custDataLst>
            </p:nvPr>
          </p:nvSpPr>
          <p:spPr>
            <a:xfrm>
              <a:off x="6927484" y="5003514"/>
              <a:ext cx="69450" cy="282706"/>
            </a:xfrm>
            <a:custGeom>
              <a:avLst/>
              <a:gdLst>
                <a:gd name="connsiteX0" fmla="*/ 59835 w 69450"/>
                <a:gd name="connsiteY0" fmla="*/ 141483 h 282706"/>
                <a:gd name="connsiteX1" fmla="*/ 1685 w 69450"/>
                <a:gd name="connsiteY1" fmla="*/ 273648 h 282706"/>
                <a:gd name="connsiteX2" fmla="*/ 272 w 69450"/>
                <a:gd name="connsiteY2" fmla="*/ 278124 h 282706"/>
                <a:gd name="connsiteX3" fmla="*/ 4981 w 69450"/>
                <a:gd name="connsiteY3" fmla="*/ 282836 h 282706"/>
                <a:gd name="connsiteX4" fmla="*/ 10160 w 69450"/>
                <a:gd name="connsiteY4" fmla="*/ 277889 h 282706"/>
                <a:gd name="connsiteX5" fmla="*/ 68310 w 69450"/>
                <a:gd name="connsiteY5" fmla="*/ 145959 h 282706"/>
                <a:gd name="connsiteX6" fmla="*/ 69723 w 69450"/>
                <a:gd name="connsiteY6" fmla="*/ 141483 h 282706"/>
                <a:gd name="connsiteX7" fmla="*/ 68310 w 69450"/>
                <a:gd name="connsiteY7" fmla="*/ 137007 h 282706"/>
                <a:gd name="connsiteX8" fmla="*/ 10160 w 69450"/>
                <a:gd name="connsiteY8" fmla="*/ 5313 h 282706"/>
                <a:gd name="connsiteX9" fmla="*/ 4981 w 69450"/>
                <a:gd name="connsiteY9" fmla="*/ 130 h 282706"/>
                <a:gd name="connsiteX10" fmla="*/ 272 w 69450"/>
                <a:gd name="connsiteY10" fmla="*/ 4841 h 282706"/>
                <a:gd name="connsiteX11" fmla="*/ 1685 w 69450"/>
                <a:gd name="connsiteY11" fmla="*/ 9318 h 282706"/>
                <a:gd name="connsiteX12" fmla="*/ 59835 w 69450"/>
                <a:gd name="connsiteY12" fmla="*/ 141483 h 28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450" h="282706">
                  <a:moveTo>
                    <a:pt x="59835" y="141483"/>
                  </a:moveTo>
                  <a:lnTo>
                    <a:pt x="1685" y="273648"/>
                  </a:lnTo>
                  <a:cubicBezTo>
                    <a:pt x="272" y="276711"/>
                    <a:pt x="272" y="277889"/>
                    <a:pt x="272" y="278124"/>
                  </a:cubicBezTo>
                  <a:cubicBezTo>
                    <a:pt x="272" y="280716"/>
                    <a:pt x="2391" y="282836"/>
                    <a:pt x="4981" y="282836"/>
                  </a:cubicBezTo>
                  <a:cubicBezTo>
                    <a:pt x="8041" y="282836"/>
                    <a:pt x="8747" y="280951"/>
                    <a:pt x="10160" y="277889"/>
                  </a:cubicBezTo>
                  <a:lnTo>
                    <a:pt x="68310" y="145959"/>
                  </a:lnTo>
                  <a:cubicBezTo>
                    <a:pt x="69723" y="142896"/>
                    <a:pt x="69723" y="141718"/>
                    <a:pt x="69723" y="141483"/>
                  </a:cubicBezTo>
                  <a:cubicBezTo>
                    <a:pt x="69723" y="141247"/>
                    <a:pt x="69723" y="140069"/>
                    <a:pt x="68310" y="137007"/>
                  </a:cubicBezTo>
                  <a:lnTo>
                    <a:pt x="10160" y="5313"/>
                  </a:lnTo>
                  <a:cubicBezTo>
                    <a:pt x="8512" y="1543"/>
                    <a:pt x="7806" y="130"/>
                    <a:pt x="4981" y="130"/>
                  </a:cubicBezTo>
                  <a:cubicBezTo>
                    <a:pt x="2391" y="130"/>
                    <a:pt x="272" y="2250"/>
                    <a:pt x="272" y="4841"/>
                  </a:cubicBezTo>
                  <a:cubicBezTo>
                    <a:pt x="272" y="5077"/>
                    <a:pt x="272" y="6255"/>
                    <a:pt x="1685" y="9318"/>
                  </a:cubicBezTo>
                  <a:lnTo>
                    <a:pt x="59835" y="14148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48" name="Freeform: Shape 747">
              <a:extLst>
                <a:ext uri="{FF2B5EF4-FFF2-40B4-BE49-F238E27FC236}">
                  <a16:creationId xmlns:a16="http://schemas.microsoft.com/office/drawing/2014/main" id="{6BAC81BB-9A1E-4243-80E6-B272DBEF33B4}"/>
                </a:ext>
              </a:extLst>
            </p:cNvPr>
            <p:cNvSpPr/>
            <p:nvPr>
              <p:custDataLst>
                <p:tags r:id="rId223"/>
              </p:custDataLst>
            </p:nvPr>
          </p:nvSpPr>
          <p:spPr>
            <a:xfrm>
              <a:off x="7032325" y="5233456"/>
              <a:ext cx="64271" cy="73220"/>
            </a:xfrm>
            <a:custGeom>
              <a:avLst/>
              <a:gdLst>
                <a:gd name="connsiteX0" fmla="*/ 59605 w 64271"/>
                <a:gd name="connsiteY0" fmla="*/ 7233 h 73220"/>
                <a:gd name="connsiteX1" fmla="*/ 54166 w 64271"/>
                <a:gd name="connsiteY1" fmla="*/ 142 h 73220"/>
                <a:gd name="connsiteX2" fmla="*/ 49058 w 64271"/>
                <a:gd name="connsiteY2" fmla="*/ 3110 h 73220"/>
                <a:gd name="connsiteX3" fmla="*/ 31919 w 64271"/>
                <a:gd name="connsiteY3" fmla="*/ 142 h 73220"/>
                <a:gd name="connsiteX4" fmla="*/ 277 w 64271"/>
                <a:gd name="connsiteY4" fmla="*/ 19766 h 73220"/>
                <a:gd name="connsiteX5" fmla="*/ 32083 w 64271"/>
                <a:gd name="connsiteY5" fmla="*/ 40050 h 73220"/>
                <a:gd name="connsiteX6" fmla="*/ 53672 w 64271"/>
                <a:gd name="connsiteY6" fmla="*/ 51594 h 73220"/>
                <a:gd name="connsiteX7" fmla="*/ 33072 w 64271"/>
                <a:gd name="connsiteY7" fmla="*/ 62478 h 73220"/>
                <a:gd name="connsiteX8" fmla="*/ 12802 w 64271"/>
                <a:gd name="connsiteY8" fmla="*/ 49121 h 73220"/>
                <a:gd name="connsiteX9" fmla="*/ 6540 w 64271"/>
                <a:gd name="connsiteY9" fmla="*/ 44503 h 73220"/>
                <a:gd name="connsiteX10" fmla="*/ 277 w 64271"/>
                <a:gd name="connsiteY10" fmla="*/ 51594 h 73220"/>
                <a:gd name="connsiteX11" fmla="*/ 277 w 64271"/>
                <a:gd name="connsiteY11" fmla="*/ 66271 h 73220"/>
                <a:gd name="connsiteX12" fmla="*/ 5716 w 64271"/>
                <a:gd name="connsiteY12" fmla="*/ 73363 h 73220"/>
                <a:gd name="connsiteX13" fmla="*/ 11978 w 64271"/>
                <a:gd name="connsiteY13" fmla="*/ 67920 h 73220"/>
                <a:gd name="connsiteX14" fmla="*/ 32907 w 64271"/>
                <a:gd name="connsiteY14" fmla="*/ 73363 h 73220"/>
                <a:gd name="connsiteX15" fmla="*/ 64549 w 64271"/>
                <a:gd name="connsiteY15" fmla="*/ 51759 h 73220"/>
                <a:gd name="connsiteX16" fmla="*/ 56968 w 64271"/>
                <a:gd name="connsiteY16" fmla="*/ 37082 h 73220"/>
                <a:gd name="connsiteX17" fmla="*/ 32413 w 64271"/>
                <a:gd name="connsiteY17" fmla="*/ 29166 h 73220"/>
                <a:gd name="connsiteX18" fmla="*/ 11154 w 64271"/>
                <a:gd name="connsiteY18" fmla="*/ 19766 h 73220"/>
                <a:gd name="connsiteX19" fmla="*/ 31589 w 64271"/>
                <a:gd name="connsiteY19" fmla="*/ 11026 h 73220"/>
                <a:gd name="connsiteX20" fmla="*/ 47080 w 64271"/>
                <a:gd name="connsiteY20" fmla="*/ 19271 h 73220"/>
                <a:gd name="connsiteX21" fmla="*/ 53342 w 64271"/>
                <a:gd name="connsiteY21" fmla="*/ 24549 h 73220"/>
                <a:gd name="connsiteX22" fmla="*/ 59605 w 64271"/>
                <a:gd name="connsiteY22" fmla="*/ 17457 h 73220"/>
                <a:gd name="connsiteX23" fmla="*/ 59605 w 64271"/>
                <a:gd name="connsiteY23" fmla="*/ 7233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271" h="73220">
                  <a:moveTo>
                    <a:pt x="59605" y="7233"/>
                  </a:moveTo>
                  <a:cubicBezTo>
                    <a:pt x="59605" y="4759"/>
                    <a:pt x="59605" y="142"/>
                    <a:pt x="54166" y="142"/>
                  </a:cubicBezTo>
                  <a:cubicBezTo>
                    <a:pt x="50376" y="142"/>
                    <a:pt x="49552" y="2121"/>
                    <a:pt x="49058" y="3110"/>
                  </a:cubicBezTo>
                  <a:cubicBezTo>
                    <a:pt x="42301" y="142"/>
                    <a:pt x="35709" y="142"/>
                    <a:pt x="31919" y="142"/>
                  </a:cubicBezTo>
                  <a:cubicBezTo>
                    <a:pt x="3903" y="142"/>
                    <a:pt x="277" y="13994"/>
                    <a:pt x="277" y="19766"/>
                  </a:cubicBezTo>
                  <a:cubicBezTo>
                    <a:pt x="277" y="35103"/>
                    <a:pt x="17581" y="37742"/>
                    <a:pt x="32083" y="40050"/>
                  </a:cubicBezTo>
                  <a:cubicBezTo>
                    <a:pt x="40983" y="41535"/>
                    <a:pt x="53672" y="43514"/>
                    <a:pt x="53672" y="51594"/>
                  </a:cubicBezTo>
                  <a:cubicBezTo>
                    <a:pt x="53672" y="57531"/>
                    <a:pt x="47410" y="62478"/>
                    <a:pt x="33072" y="62478"/>
                  </a:cubicBezTo>
                  <a:cubicBezTo>
                    <a:pt x="22855" y="62478"/>
                    <a:pt x="16263" y="59015"/>
                    <a:pt x="12802" y="49121"/>
                  </a:cubicBezTo>
                  <a:cubicBezTo>
                    <a:pt x="11978" y="46482"/>
                    <a:pt x="11319" y="44503"/>
                    <a:pt x="6540" y="44503"/>
                  </a:cubicBezTo>
                  <a:cubicBezTo>
                    <a:pt x="277" y="44503"/>
                    <a:pt x="277" y="48626"/>
                    <a:pt x="277" y="51594"/>
                  </a:cubicBezTo>
                  <a:lnTo>
                    <a:pt x="277" y="66271"/>
                  </a:lnTo>
                  <a:cubicBezTo>
                    <a:pt x="277" y="68745"/>
                    <a:pt x="277" y="73363"/>
                    <a:pt x="5716" y="73363"/>
                  </a:cubicBezTo>
                  <a:cubicBezTo>
                    <a:pt x="7364" y="73363"/>
                    <a:pt x="10330" y="72868"/>
                    <a:pt x="11978" y="67920"/>
                  </a:cubicBezTo>
                  <a:cubicBezTo>
                    <a:pt x="20383" y="73363"/>
                    <a:pt x="29611" y="73363"/>
                    <a:pt x="32907" y="73363"/>
                  </a:cubicBezTo>
                  <a:cubicBezTo>
                    <a:pt x="60923" y="73363"/>
                    <a:pt x="64549" y="57861"/>
                    <a:pt x="64549" y="51759"/>
                  </a:cubicBezTo>
                  <a:cubicBezTo>
                    <a:pt x="64549" y="47801"/>
                    <a:pt x="63230" y="41864"/>
                    <a:pt x="56968" y="37082"/>
                  </a:cubicBezTo>
                  <a:cubicBezTo>
                    <a:pt x="50376" y="32135"/>
                    <a:pt x="43949" y="31145"/>
                    <a:pt x="32413" y="29166"/>
                  </a:cubicBezTo>
                  <a:cubicBezTo>
                    <a:pt x="21207" y="27352"/>
                    <a:pt x="11154" y="25703"/>
                    <a:pt x="11154" y="19766"/>
                  </a:cubicBezTo>
                  <a:cubicBezTo>
                    <a:pt x="11154" y="16468"/>
                    <a:pt x="15109" y="11026"/>
                    <a:pt x="31589" y="11026"/>
                  </a:cubicBezTo>
                  <a:cubicBezTo>
                    <a:pt x="46421" y="11026"/>
                    <a:pt x="46915" y="16303"/>
                    <a:pt x="47080" y="19271"/>
                  </a:cubicBezTo>
                  <a:cubicBezTo>
                    <a:pt x="47410" y="24549"/>
                    <a:pt x="51530" y="24549"/>
                    <a:pt x="53342" y="24549"/>
                  </a:cubicBezTo>
                  <a:cubicBezTo>
                    <a:pt x="59605" y="24549"/>
                    <a:pt x="59605" y="20591"/>
                    <a:pt x="59605" y="17457"/>
                  </a:cubicBezTo>
                  <a:lnTo>
                    <a:pt x="59605" y="723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49" name="Freeform: Shape 748">
              <a:extLst>
                <a:ext uri="{FF2B5EF4-FFF2-40B4-BE49-F238E27FC236}">
                  <a16:creationId xmlns:a16="http://schemas.microsoft.com/office/drawing/2014/main" id="{F5776BE9-30EB-B3EB-908B-22C5F31E9627}"/>
                </a:ext>
              </a:extLst>
            </p:cNvPr>
            <p:cNvSpPr/>
            <p:nvPr>
              <p:custDataLst>
                <p:tags r:id="rId224"/>
              </p:custDataLst>
            </p:nvPr>
          </p:nvSpPr>
          <p:spPr>
            <a:xfrm>
              <a:off x="7186869" y="5027074"/>
              <a:ext cx="9417" cy="235588"/>
            </a:xfrm>
            <a:custGeom>
              <a:avLst/>
              <a:gdLst>
                <a:gd name="connsiteX0" fmla="*/ 9700 w 9417"/>
                <a:gd name="connsiteY0" fmla="*/ 8619 h 235588"/>
                <a:gd name="connsiteX1" fmla="*/ 4991 w 9417"/>
                <a:gd name="connsiteY1" fmla="*/ 138 h 235588"/>
                <a:gd name="connsiteX2" fmla="*/ 283 w 9417"/>
                <a:gd name="connsiteY2" fmla="*/ 8619 h 235588"/>
                <a:gd name="connsiteX3" fmla="*/ 283 w 9417"/>
                <a:gd name="connsiteY3" fmla="*/ 227245 h 235588"/>
                <a:gd name="connsiteX4" fmla="*/ 4991 w 9417"/>
                <a:gd name="connsiteY4" fmla="*/ 235726 h 235588"/>
                <a:gd name="connsiteX5" fmla="*/ 9700 w 9417"/>
                <a:gd name="connsiteY5" fmla="*/ 227245 h 235588"/>
                <a:gd name="connsiteX6" fmla="*/ 9700 w 9417"/>
                <a:gd name="connsiteY6" fmla="*/ 8619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700" y="8619"/>
                  </a:moveTo>
                  <a:cubicBezTo>
                    <a:pt x="9700" y="4378"/>
                    <a:pt x="9700" y="138"/>
                    <a:pt x="4991" y="138"/>
                  </a:cubicBezTo>
                  <a:cubicBezTo>
                    <a:pt x="283" y="138"/>
                    <a:pt x="283" y="4378"/>
                    <a:pt x="283" y="8619"/>
                  </a:cubicBezTo>
                  <a:lnTo>
                    <a:pt x="283" y="227245"/>
                  </a:lnTo>
                  <a:cubicBezTo>
                    <a:pt x="283" y="231486"/>
                    <a:pt x="283" y="235726"/>
                    <a:pt x="4991" y="235726"/>
                  </a:cubicBezTo>
                  <a:cubicBezTo>
                    <a:pt x="9700" y="235726"/>
                    <a:pt x="9700" y="231486"/>
                    <a:pt x="9700" y="227245"/>
                  </a:cubicBezTo>
                  <a:lnTo>
                    <a:pt x="9700" y="861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50" name="Freeform: Shape 749">
              <a:extLst>
                <a:ext uri="{FF2B5EF4-FFF2-40B4-BE49-F238E27FC236}">
                  <a16:creationId xmlns:a16="http://schemas.microsoft.com/office/drawing/2014/main" id="{4CBA1ADC-C6B0-07F9-27F1-D8E87F4F484F}"/>
                </a:ext>
              </a:extLst>
            </p:cNvPr>
            <p:cNvSpPr/>
            <p:nvPr>
              <p:custDataLst>
                <p:tags r:id="rId225"/>
              </p:custDataLst>
            </p:nvPr>
          </p:nvSpPr>
          <p:spPr>
            <a:xfrm>
              <a:off x="7231313" y="5099636"/>
              <a:ext cx="111121" cy="155017"/>
            </a:xfrm>
            <a:custGeom>
              <a:avLst/>
              <a:gdLst>
                <a:gd name="connsiteX0" fmla="*/ 992 w 111121"/>
                <a:gd name="connsiteY0" fmla="*/ 145025 h 155017"/>
                <a:gd name="connsiteX1" fmla="*/ 285 w 111121"/>
                <a:gd name="connsiteY1" fmla="*/ 148794 h 155017"/>
                <a:gd name="connsiteX2" fmla="*/ 6877 w 111121"/>
                <a:gd name="connsiteY2" fmla="*/ 155155 h 155017"/>
                <a:gd name="connsiteX3" fmla="*/ 15117 w 111121"/>
                <a:gd name="connsiteY3" fmla="*/ 150208 h 155017"/>
                <a:gd name="connsiteX4" fmla="*/ 30185 w 111121"/>
                <a:gd name="connsiteY4" fmla="*/ 91075 h 155017"/>
                <a:gd name="connsiteX5" fmla="*/ 53492 w 111121"/>
                <a:gd name="connsiteY5" fmla="*/ 106859 h 155017"/>
                <a:gd name="connsiteX6" fmla="*/ 111407 w 111121"/>
                <a:gd name="connsiteY6" fmla="*/ 38539 h 155017"/>
                <a:gd name="connsiteX7" fmla="*/ 78682 w 111121"/>
                <a:gd name="connsiteY7" fmla="*/ 138 h 155017"/>
                <a:gd name="connsiteX8" fmla="*/ 24063 w 111121"/>
                <a:gd name="connsiteY8" fmla="*/ 52438 h 155017"/>
                <a:gd name="connsiteX9" fmla="*/ 992 w 111121"/>
                <a:gd name="connsiteY9" fmla="*/ 145025 h 155017"/>
                <a:gd name="connsiteX10" fmla="*/ 53256 w 111121"/>
                <a:gd name="connsiteY10" fmla="*/ 101676 h 155017"/>
                <a:gd name="connsiteX11" fmla="*/ 33010 w 111121"/>
                <a:gd name="connsiteY11" fmla="*/ 80709 h 155017"/>
                <a:gd name="connsiteX12" fmla="*/ 34893 w 111121"/>
                <a:gd name="connsiteY12" fmla="*/ 71992 h 155017"/>
                <a:gd name="connsiteX13" fmla="*/ 49019 w 111121"/>
                <a:gd name="connsiteY13" fmla="*/ 27702 h 155017"/>
                <a:gd name="connsiteX14" fmla="*/ 78212 w 111121"/>
                <a:gd name="connsiteY14" fmla="*/ 5321 h 155017"/>
                <a:gd name="connsiteX15" fmla="*/ 94456 w 111121"/>
                <a:gd name="connsiteY15" fmla="*/ 28408 h 155017"/>
                <a:gd name="connsiteX16" fmla="*/ 81272 w 111121"/>
                <a:gd name="connsiteY16" fmla="*/ 79296 h 155017"/>
                <a:gd name="connsiteX17" fmla="*/ 53256 w 111121"/>
                <a:gd name="connsiteY17" fmla="*/ 101676 h 15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121" h="155017">
                  <a:moveTo>
                    <a:pt x="992" y="145025"/>
                  </a:moveTo>
                  <a:cubicBezTo>
                    <a:pt x="285" y="147852"/>
                    <a:pt x="285" y="148323"/>
                    <a:pt x="285" y="148794"/>
                  </a:cubicBezTo>
                  <a:cubicBezTo>
                    <a:pt x="285" y="152328"/>
                    <a:pt x="2875" y="155155"/>
                    <a:pt x="6877" y="155155"/>
                  </a:cubicBezTo>
                  <a:cubicBezTo>
                    <a:pt x="11821" y="155155"/>
                    <a:pt x="14646" y="150914"/>
                    <a:pt x="15117" y="150208"/>
                  </a:cubicBezTo>
                  <a:cubicBezTo>
                    <a:pt x="16294" y="148087"/>
                    <a:pt x="23828" y="116518"/>
                    <a:pt x="30185" y="91075"/>
                  </a:cubicBezTo>
                  <a:cubicBezTo>
                    <a:pt x="34893" y="100498"/>
                    <a:pt x="42427" y="106859"/>
                    <a:pt x="53492" y="106859"/>
                  </a:cubicBezTo>
                  <a:cubicBezTo>
                    <a:pt x="81037" y="106859"/>
                    <a:pt x="111407" y="73641"/>
                    <a:pt x="111407" y="38539"/>
                  </a:cubicBezTo>
                  <a:cubicBezTo>
                    <a:pt x="111407" y="13566"/>
                    <a:pt x="95869" y="138"/>
                    <a:pt x="78682" y="138"/>
                  </a:cubicBezTo>
                  <a:cubicBezTo>
                    <a:pt x="55846" y="138"/>
                    <a:pt x="31126" y="23697"/>
                    <a:pt x="24063" y="52438"/>
                  </a:cubicBezTo>
                  <a:lnTo>
                    <a:pt x="992" y="145025"/>
                  </a:lnTo>
                  <a:close/>
                  <a:moveTo>
                    <a:pt x="53256" y="101676"/>
                  </a:moveTo>
                  <a:cubicBezTo>
                    <a:pt x="36776" y="101676"/>
                    <a:pt x="33010" y="82829"/>
                    <a:pt x="33010" y="80709"/>
                  </a:cubicBezTo>
                  <a:cubicBezTo>
                    <a:pt x="33010" y="79767"/>
                    <a:pt x="34187" y="75055"/>
                    <a:pt x="34893" y="71992"/>
                  </a:cubicBezTo>
                  <a:cubicBezTo>
                    <a:pt x="41485" y="45606"/>
                    <a:pt x="43839" y="37125"/>
                    <a:pt x="49019" y="27702"/>
                  </a:cubicBezTo>
                  <a:cubicBezTo>
                    <a:pt x="59142" y="10504"/>
                    <a:pt x="70913" y="5321"/>
                    <a:pt x="78212" y="5321"/>
                  </a:cubicBezTo>
                  <a:cubicBezTo>
                    <a:pt x="86922" y="5321"/>
                    <a:pt x="94456" y="12153"/>
                    <a:pt x="94456" y="28408"/>
                  </a:cubicBezTo>
                  <a:cubicBezTo>
                    <a:pt x="94456" y="41366"/>
                    <a:pt x="87629" y="67752"/>
                    <a:pt x="81272" y="79296"/>
                  </a:cubicBezTo>
                  <a:cubicBezTo>
                    <a:pt x="73503" y="94138"/>
                    <a:pt x="62203" y="101676"/>
                    <a:pt x="53256" y="10167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51" name="Freeform: Shape 750">
              <a:extLst>
                <a:ext uri="{FF2B5EF4-FFF2-40B4-BE49-F238E27FC236}">
                  <a16:creationId xmlns:a16="http://schemas.microsoft.com/office/drawing/2014/main" id="{220BA5B9-1F64-6225-7AE2-C85A97005740}"/>
                </a:ext>
              </a:extLst>
            </p:cNvPr>
            <p:cNvSpPr/>
            <p:nvPr>
              <p:custDataLst>
                <p:tags r:id="rId226"/>
              </p:custDataLst>
            </p:nvPr>
          </p:nvSpPr>
          <p:spPr>
            <a:xfrm>
              <a:off x="7358917" y="5027074"/>
              <a:ext cx="52500" cy="235588"/>
            </a:xfrm>
            <a:custGeom>
              <a:avLst/>
              <a:gdLst>
                <a:gd name="connsiteX0" fmla="*/ 51614 w 52500"/>
                <a:gd name="connsiteY0" fmla="*/ 121937 h 235588"/>
                <a:gd name="connsiteX1" fmla="*/ 52791 w 52500"/>
                <a:gd name="connsiteY1" fmla="*/ 117932 h 235588"/>
                <a:gd name="connsiteX2" fmla="*/ 51614 w 52500"/>
                <a:gd name="connsiteY2" fmla="*/ 113927 h 235588"/>
                <a:gd name="connsiteX3" fmla="*/ 10414 w 52500"/>
                <a:gd name="connsiteY3" fmla="*/ 5556 h 235588"/>
                <a:gd name="connsiteX4" fmla="*/ 4999 w 52500"/>
                <a:gd name="connsiteY4" fmla="*/ 138 h 235588"/>
                <a:gd name="connsiteX5" fmla="*/ 291 w 52500"/>
                <a:gd name="connsiteY5" fmla="*/ 4850 h 235588"/>
                <a:gd name="connsiteX6" fmla="*/ 1468 w 52500"/>
                <a:gd name="connsiteY6" fmla="*/ 8619 h 235588"/>
                <a:gd name="connsiteX7" fmla="*/ 43138 w 52500"/>
                <a:gd name="connsiteY7" fmla="*/ 117932 h 235588"/>
                <a:gd name="connsiteX8" fmla="*/ 1468 w 52500"/>
                <a:gd name="connsiteY8" fmla="*/ 226774 h 235588"/>
                <a:gd name="connsiteX9" fmla="*/ 291 w 52500"/>
                <a:gd name="connsiteY9" fmla="*/ 231015 h 235588"/>
                <a:gd name="connsiteX10" fmla="*/ 4999 w 52500"/>
                <a:gd name="connsiteY10" fmla="*/ 235726 h 235588"/>
                <a:gd name="connsiteX11" fmla="*/ 9943 w 52500"/>
                <a:gd name="connsiteY11" fmla="*/ 231015 h 235588"/>
                <a:gd name="connsiteX12" fmla="*/ 51614 w 52500"/>
                <a:gd name="connsiteY12" fmla="*/ 121937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614" y="121937"/>
                  </a:moveTo>
                  <a:cubicBezTo>
                    <a:pt x="52791" y="119110"/>
                    <a:pt x="52791" y="118639"/>
                    <a:pt x="52791" y="117932"/>
                  </a:cubicBezTo>
                  <a:cubicBezTo>
                    <a:pt x="52791" y="117225"/>
                    <a:pt x="52791" y="116754"/>
                    <a:pt x="51614" y="113927"/>
                  </a:cubicBezTo>
                  <a:lnTo>
                    <a:pt x="10414" y="5556"/>
                  </a:lnTo>
                  <a:cubicBezTo>
                    <a:pt x="9001" y="1551"/>
                    <a:pt x="7589" y="138"/>
                    <a:pt x="4999" y="138"/>
                  </a:cubicBezTo>
                  <a:cubicBezTo>
                    <a:pt x="2409" y="138"/>
                    <a:pt x="291" y="2258"/>
                    <a:pt x="291" y="4850"/>
                  </a:cubicBezTo>
                  <a:cubicBezTo>
                    <a:pt x="291" y="5556"/>
                    <a:pt x="291" y="6027"/>
                    <a:pt x="1468" y="8619"/>
                  </a:cubicBezTo>
                  <a:lnTo>
                    <a:pt x="43138" y="117932"/>
                  </a:lnTo>
                  <a:lnTo>
                    <a:pt x="1468" y="226774"/>
                  </a:lnTo>
                  <a:cubicBezTo>
                    <a:pt x="291" y="229365"/>
                    <a:pt x="291" y="229837"/>
                    <a:pt x="291" y="231015"/>
                  </a:cubicBezTo>
                  <a:cubicBezTo>
                    <a:pt x="291" y="233606"/>
                    <a:pt x="2409" y="235726"/>
                    <a:pt x="4999" y="235726"/>
                  </a:cubicBezTo>
                  <a:cubicBezTo>
                    <a:pt x="8060" y="235726"/>
                    <a:pt x="9001" y="233370"/>
                    <a:pt x="9943" y="231015"/>
                  </a:cubicBezTo>
                  <a:lnTo>
                    <a:pt x="51614" y="12193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52" name="Freeform: Shape 751">
              <a:extLst>
                <a:ext uri="{FF2B5EF4-FFF2-40B4-BE49-F238E27FC236}">
                  <a16:creationId xmlns:a16="http://schemas.microsoft.com/office/drawing/2014/main" id="{0912C014-C7BF-4277-13E5-3AD1CF69DFD9}"/>
                </a:ext>
              </a:extLst>
            </p:cNvPr>
            <p:cNvSpPr/>
            <p:nvPr>
              <p:custDataLst>
                <p:tags r:id="rId227"/>
              </p:custDataLst>
            </p:nvPr>
          </p:nvSpPr>
          <p:spPr>
            <a:xfrm>
              <a:off x="7441644" y="5203365"/>
              <a:ext cx="79103" cy="71901"/>
            </a:xfrm>
            <a:custGeom>
              <a:avLst/>
              <a:gdLst>
                <a:gd name="connsiteX0" fmla="*/ 67862 w 79103"/>
                <a:gd name="connsiteY0" fmla="*/ 11025 h 71901"/>
                <a:gd name="connsiteX1" fmla="*/ 72312 w 79103"/>
                <a:gd name="connsiteY1" fmla="*/ 11025 h 71901"/>
                <a:gd name="connsiteX2" fmla="*/ 79398 w 79103"/>
                <a:gd name="connsiteY2" fmla="*/ 5582 h 71901"/>
                <a:gd name="connsiteX3" fmla="*/ 72312 w 79103"/>
                <a:gd name="connsiteY3" fmla="*/ 140 h 71901"/>
                <a:gd name="connsiteX4" fmla="*/ 53195 w 79103"/>
                <a:gd name="connsiteY4" fmla="*/ 140 h 71901"/>
                <a:gd name="connsiteX5" fmla="*/ 46109 w 79103"/>
                <a:gd name="connsiteY5" fmla="*/ 5582 h 71901"/>
                <a:gd name="connsiteX6" fmla="*/ 53195 w 79103"/>
                <a:gd name="connsiteY6" fmla="*/ 11025 h 71901"/>
                <a:gd name="connsiteX7" fmla="*/ 56986 w 79103"/>
                <a:gd name="connsiteY7" fmla="*/ 11025 h 71901"/>
                <a:gd name="connsiteX8" fmla="*/ 39847 w 79103"/>
                <a:gd name="connsiteY8" fmla="*/ 61817 h 71901"/>
                <a:gd name="connsiteX9" fmla="*/ 22708 w 79103"/>
                <a:gd name="connsiteY9" fmla="*/ 11025 h 71901"/>
                <a:gd name="connsiteX10" fmla="*/ 26498 w 79103"/>
                <a:gd name="connsiteY10" fmla="*/ 11025 h 71901"/>
                <a:gd name="connsiteX11" fmla="*/ 33584 w 79103"/>
                <a:gd name="connsiteY11" fmla="*/ 5582 h 71901"/>
                <a:gd name="connsiteX12" fmla="*/ 26498 w 79103"/>
                <a:gd name="connsiteY12" fmla="*/ 140 h 71901"/>
                <a:gd name="connsiteX13" fmla="*/ 7381 w 79103"/>
                <a:gd name="connsiteY13" fmla="*/ 140 h 71901"/>
                <a:gd name="connsiteX14" fmla="*/ 295 w 79103"/>
                <a:gd name="connsiteY14" fmla="*/ 5582 h 71901"/>
                <a:gd name="connsiteX15" fmla="*/ 7381 w 79103"/>
                <a:gd name="connsiteY15" fmla="*/ 11025 h 71901"/>
                <a:gd name="connsiteX16" fmla="*/ 11831 w 79103"/>
                <a:gd name="connsiteY16" fmla="*/ 11025 h 71901"/>
                <a:gd name="connsiteX17" fmla="*/ 30288 w 79103"/>
                <a:gd name="connsiteY17" fmla="*/ 65775 h 71901"/>
                <a:gd name="connsiteX18" fmla="*/ 39847 w 79103"/>
                <a:gd name="connsiteY18" fmla="*/ 72042 h 71901"/>
                <a:gd name="connsiteX19" fmla="*/ 49405 w 79103"/>
                <a:gd name="connsiteY19" fmla="*/ 65775 h 71901"/>
                <a:gd name="connsiteX20" fmla="*/ 67862 w 79103"/>
                <a:gd name="connsiteY20" fmla="*/ 11025 h 7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03" h="71901">
                  <a:moveTo>
                    <a:pt x="67862" y="11025"/>
                  </a:moveTo>
                  <a:lnTo>
                    <a:pt x="72312" y="11025"/>
                  </a:lnTo>
                  <a:cubicBezTo>
                    <a:pt x="74784" y="11025"/>
                    <a:pt x="79398" y="11025"/>
                    <a:pt x="79398" y="5582"/>
                  </a:cubicBezTo>
                  <a:cubicBezTo>
                    <a:pt x="79398" y="140"/>
                    <a:pt x="74784" y="140"/>
                    <a:pt x="72312" y="140"/>
                  </a:cubicBezTo>
                  <a:lnTo>
                    <a:pt x="53195" y="140"/>
                  </a:lnTo>
                  <a:cubicBezTo>
                    <a:pt x="50558" y="140"/>
                    <a:pt x="46109" y="140"/>
                    <a:pt x="46109" y="5582"/>
                  </a:cubicBezTo>
                  <a:cubicBezTo>
                    <a:pt x="46109" y="11025"/>
                    <a:pt x="50558" y="11025"/>
                    <a:pt x="53195" y="11025"/>
                  </a:cubicBezTo>
                  <a:lnTo>
                    <a:pt x="56986" y="11025"/>
                  </a:lnTo>
                  <a:lnTo>
                    <a:pt x="39847" y="61817"/>
                  </a:lnTo>
                  <a:lnTo>
                    <a:pt x="22708" y="11025"/>
                  </a:lnTo>
                  <a:lnTo>
                    <a:pt x="26498" y="11025"/>
                  </a:lnTo>
                  <a:cubicBezTo>
                    <a:pt x="29135" y="11025"/>
                    <a:pt x="33584" y="11025"/>
                    <a:pt x="33584" y="5582"/>
                  </a:cubicBezTo>
                  <a:cubicBezTo>
                    <a:pt x="33584" y="140"/>
                    <a:pt x="29135" y="140"/>
                    <a:pt x="26498" y="140"/>
                  </a:cubicBezTo>
                  <a:lnTo>
                    <a:pt x="7381" y="140"/>
                  </a:lnTo>
                  <a:cubicBezTo>
                    <a:pt x="4909" y="140"/>
                    <a:pt x="295" y="140"/>
                    <a:pt x="295" y="5582"/>
                  </a:cubicBezTo>
                  <a:cubicBezTo>
                    <a:pt x="295" y="11025"/>
                    <a:pt x="4909" y="11025"/>
                    <a:pt x="7381" y="11025"/>
                  </a:cubicBezTo>
                  <a:lnTo>
                    <a:pt x="11831" y="11025"/>
                  </a:lnTo>
                  <a:lnTo>
                    <a:pt x="30288" y="65775"/>
                  </a:lnTo>
                  <a:cubicBezTo>
                    <a:pt x="32431" y="72042"/>
                    <a:pt x="36386" y="72042"/>
                    <a:pt x="39847" y="72042"/>
                  </a:cubicBezTo>
                  <a:cubicBezTo>
                    <a:pt x="43307" y="72042"/>
                    <a:pt x="47262" y="72042"/>
                    <a:pt x="49405" y="65775"/>
                  </a:cubicBezTo>
                  <a:lnTo>
                    <a:pt x="67862" y="1102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53" name="Freeform: Shape 752">
              <a:extLst>
                <a:ext uri="{FF2B5EF4-FFF2-40B4-BE49-F238E27FC236}">
                  <a16:creationId xmlns:a16="http://schemas.microsoft.com/office/drawing/2014/main" id="{B6C70404-798F-B5F6-75D4-3B58C7721D21}"/>
                </a:ext>
              </a:extLst>
            </p:cNvPr>
            <p:cNvSpPr/>
            <p:nvPr>
              <p:custDataLst>
                <p:tags r:id="rId228"/>
              </p:custDataLst>
            </p:nvPr>
          </p:nvSpPr>
          <p:spPr>
            <a:xfrm>
              <a:off x="7667742" y="5066418"/>
              <a:ext cx="156558" cy="156901"/>
            </a:xfrm>
            <a:custGeom>
              <a:avLst/>
              <a:gdLst>
                <a:gd name="connsiteX0" fmla="*/ 83409 w 156558"/>
                <a:gd name="connsiteY0" fmla="*/ 83301 h 156901"/>
                <a:gd name="connsiteX1" fmla="*/ 149093 w 156558"/>
                <a:gd name="connsiteY1" fmla="*/ 83301 h 156901"/>
                <a:gd name="connsiteX2" fmla="*/ 156862 w 156558"/>
                <a:gd name="connsiteY2" fmla="*/ 78589 h 156901"/>
                <a:gd name="connsiteX3" fmla="*/ 149093 w 156558"/>
                <a:gd name="connsiteY3" fmla="*/ 73877 h 156901"/>
                <a:gd name="connsiteX4" fmla="*/ 83409 w 156558"/>
                <a:gd name="connsiteY4" fmla="*/ 73877 h 156901"/>
                <a:gd name="connsiteX5" fmla="*/ 83409 w 156558"/>
                <a:gd name="connsiteY5" fmla="*/ 7912 h 156901"/>
                <a:gd name="connsiteX6" fmla="*/ 78701 w 156558"/>
                <a:gd name="connsiteY6" fmla="*/ 138 h 156901"/>
                <a:gd name="connsiteX7" fmla="*/ 73992 w 156558"/>
                <a:gd name="connsiteY7" fmla="*/ 7912 h 156901"/>
                <a:gd name="connsiteX8" fmla="*/ 73992 w 156558"/>
                <a:gd name="connsiteY8" fmla="*/ 73877 h 156901"/>
                <a:gd name="connsiteX9" fmla="*/ 8073 w 156558"/>
                <a:gd name="connsiteY9" fmla="*/ 73877 h 156901"/>
                <a:gd name="connsiteX10" fmla="*/ 304 w 156558"/>
                <a:gd name="connsiteY10" fmla="*/ 78589 h 156901"/>
                <a:gd name="connsiteX11" fmla="*/ 8073 w 156558"/>
                <a:gd name="connsiteY11" fmla="*/ 83301 h 156901"/>
                <a:gd name="connsiteX12" fmla="*/ 73992 w 156558"/>
                <a:gd name="connsiteY12" fmla="*/ 83301 h 156901"/>
                <a:gd name="connsiteX13" fmla="*/ 73992 w 156558"/>
                <a:gd name="connsiteY13" fmla="*/ 149265 h 156901"/>
                <a:gd name="connsiteX14" fmla="*/ 78701 w 156558"/>
                <a:gd name="connsiteY14" fmla="*/ 157040 h 156901"/>
                <a:gd name="connsiteX15" fmla="*/ 83409 w 156558"/>
                <a:gd name="connsiteY15" fmla="*/ 149265 h 156901"/>
                <a:gd name="connsiteX16" fmla="*/ 83409 w 156558"/>
                <a:gd name="connsiteY16" fmla="*/ 83301 h 15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558" h="156901">
                  <a:moveTo>
                    <a:pt x="83409" y="83301"/>
                  </a:moveTo>
                  <a:lnTo>
                    <a:pt x="149093" y="83301"/>
                  </a:lnTo>
                  <a:cubicBezTo>
                    <a:pt x="152389" y="83301"/>
                    <a:pt x="156862" y="83301"/>
                    <a:pt x="156862" y="78589"/>
                  </a:cubicBezTo>
                  <a:cubicBezTo>
                    <a:pt x="156862" y="73877"/>
                    <a:pt x="152389" y="73877"/>
                    <a:pt x="149093" y="73877"/>
                  </a:cubicBezTo>
                  <a:lnTo>
                    <a:pt x="83409" y="73877"/>
                  </a:lnTo>
                  <a:lnTo>
                    <a:pt x="83409" y="7912"/>
                  </a:lnTo>
                  <a:cubicBezTo>
                    <a:pt x="83409" y="4614"/>
                    <a:pt x="83409" y="138"/>
                    <a:pt x="78701" y="138"/>
                  </a:cubicBezTo>
                  <a:cubicBezTo>
                    <a:pt x="73992" y="138"/>
                    <a:pt x="73992" y="4614"/>
                    <a:pt x="73992" y="7912"/>
                  </a:cubicBezTo>
                  <a:lnTo>
                    <a:pt x="73992" y="73877"/>
                  </a:lnTo>
                  <a:lnTo>
                    <a:pt x="8073" y="73877"/>
                  </a:lnTo>
                  <a:cubicBezTo>
                    <a:pt x="4777" y="73877"/>
                    <a:pt x="304" y="73877"/>
                    <a:pt x="304" y="78589"/>
                  </a:cubicBezTo>
                  <a:cubicBezTo>
                    <a:pt x="304" y="83301"/>
                    <a:pt x="4777" y="83301"/>
                    <a:pt x="8073" y="83301"/>
                  </a:cubicBezTo>
                  <a:lnTo>
                    <a:pt x="73992" y="83301"/>
                  </a:lnTo>
                  <a:lnTo>
                    <a:pt x="73992" y="149265"/>
                  </a:lnTo>
                  <a:cubicBezTo>
                    <a:pt x="73992" y="152564"/>
                    <a:pt x="73992" y="157040"/>
                    <a:pt x="78701" y="157040"/>
                  </a:cubicBezTo>
                  <a:cubicBezTo>
                    <a:pt x="83409" y="157040"/>
                    <a:pt x="83409" y="152564"/>
                    <a:pt x="83409" y="149265"/>
                  </a:cubicBezTo>
                  <a:lnTo>
                    <a:pt x="83409" y="8330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54" name="Freeform: Shape 753">
              <a:extLst>
                <a:ext uri="{FF2B5EF4-FFF2-40B4-BE49-F238E27FC236}">
                  <a16:creationId xmlns:a16="http://schemas.microsoft.com/office/drawing/2014/main" id="{6A6BB2C6-0257-1524-C04E-BF4E2BE97828}"/>
                </a:ext>
              </a:extLst>
            </p:cNvPr>
            <p:cNvSpPr/>
            <p:nvPr>
              <p:custDataLst>
                <p:tags r:id="rId229"/>
              </p:custDataLst>
            </p:nvPr>
          </p:nvSpPr>
          <p:spPr>
            <a:xfrm>
              <a:off x="4145673" y="5459093"/>
              <a:ext cx="68979" cy="23558"/>
            </a:xfrm>
            <a:custGeom>
              <a:avLst/>
              <a:gdLst>
                <a:gd name="connsiteX0" fmla="*/ 23697 w 68979"/>
                <a:gd name="connsiteY0" fmla="*/ 11935 h 23558"/>
                <a:gd name="connsiteX1" fmla="*/ 11925 w 68979"/>
                <a:gd name="connsiteY1" fmla="*/ 155 h 23558"/>
                <a:gd name="connsiteX2" fmla="*/ 154 w 68979"/>
                <a:gd name="connsiteY2" fmla="*/ 11935 h 23558"/>
                <a:gd name="connsiteX3" fmla="*/ 11925 w 68979"/>
                <a:gd name="connsiteY3" fmla="*/ 23714 h 23558"/>
                <a:gd name="connsiteX4" fmla="*/ 23697 w 68979"/>
                <a:gd name="connsiteY4" fmla="*/ 11935 h 23558"/>
                <a:gd name="connsiteX5" fmla="*/ 69134 w 68979"/>
                <a:gd name="connsiteY5" fmla="*/ 11935 h 23558"/>
                <a:gd name="connsiteX6" fmla="*/ 57363 w 68979"/>
                <a:gd name="connsiteY6" fmla="*/ 155 h 23558"/>
                <a:gd name="connsiteX7" fmla="*/ 45591 w 68979"/>
                <a:gd name="connsiteY7" fmla="*/ 11935 h 23558"/>
                <a:gd name="connsiteX8" fmla="*/ 57363 w 68979"/>
                <a:gd name="connsiteY8" fmla="*/ 23714 h 23558"/>
                <a:gd name="connsiteX9" fmla="*/ 69134 w 68979"/>
                <a:gd name="connsiteY9" fmla="*/ 11935 h 2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979" h="23558">
                  <a:moveTo>
                    <a:pt x="23697" y="11935"/>
                  </a:moveTo>
                  <a:cubicBezTo>
                    <a:pt x="23697" y="6281"/>
                    <a:pt x="18988" y="155"/>
                    <a:pt x="11925" y="155"/>
                  </a:cubicBezTo>
                  <a:cubicBezTo>
                    <a:pt x="5333" y="155"/>
                    <a:pt x="154" y="5338"/>
                    <a:pt x="154" y="11935"/>
                  </a:cubicBezTo>
                  <a:cubicBezTo>
                    <a:pt x="154" y="18531"/>
                    <a:pt x="5333" y="23714"/>
                    <a:pt x="11925" y="23714"/>
                  </a:cubicBezTo>
                  <a:cubicBezTo>
                    <a:pt x="18988" y="23714"/>
                    <a:pt x="23697" y="17589"/>
                    <a:pt x="23697" y="11935"/>
                  </a:cubicBezTo>
                  <a:close/>
                  <a:moveTo>
                    <a:pt x="69134" y="11935"/>
                  </a:moveTo>
                  <a:cubicBezTo>
                    <a:pt x="69134" y="5338"/>
                    <a:pt x="63955" y="155"/>
                    <a:pt x="57363" y="155"/>
                  </a:cubicBezTo>
                  <a:cubicBezTo>
                    <a:pt x="50300" y="155"/>
                    <a:pt x="45591" y="6281"/>
                    <a:pt x="45591" y="11935"/>
                  </a:cubicBezTo>
                  <a:cubicBezTo>
                    <a:pt x="45591" y="17589"/>
                    <a:pt x="50300" y="23714"/>
                    <a:pt x="57363" y="23714"/>
                  </a:cubicBezTo>
                  <a:cubicBezTo>
                    <a:pt x="63955" y="23714"/>
                    <a:pt x="69134" y="18531"/>
                    <a:pt x="69134" y="1193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55" name="Freeform: Shape 754">
              <a:extLst>
                <a:ext uri="{FF2B5EF4-FFF2-40B4-BE49-F238E27FC236}">
                  <a16:creationId xmlns:a16="http://schemas.microsoft.com/office/drawing/2014/main" id="{9124A509-9FB9-466B-6969-DF487527DAA1}"/>
                </a:ext>
              </a:extLst>
            </p:cNvPr>
            <p:cNvSpPr/>
            <p:nvPr>
              <p:custDataLst>
                <p:tags r:id="rId230"/>
              </p:custDataLst>
            </p:nvPr>
          </p:nvSpPr>
          <p:spPr>
            <a:xfrm>
              <a:off x="4098640" y="5515346"/>
              <a:ext cx="167859" cy="166089"/>
            </a:xfrm>
            <a:custGeom>
              <a:avLst/>
              <a:gdLst>
                <a:gd name="connsiteX0" fmla="*/ 134816 w 167859"/>
                <a:gd name="connsiteY0" fmla="*/ 27015 h 166089"/>
                <a:gd name="connsiteX1" fmla="*/ 164951 w 167859"/>
                <a:gd name="connsiteY1" fmla="*/ 7461 h 166089"/>
                <a:gd name="connsiteX2" fmla="*/ 168012 w 167859"/>
                <a:gd name="connsiteY2" fmla="*/ 2985 h 166089"/>
                <a:gd name="connsiteX3" fmla="*/ 164951 w 167859"/>
                <a:gd name="connsiteY3" fmla="*/ 158 h 166089"/>
                <a:gd name="connsiteX4" fmla="*/ 145646 w 167859"/>
                <a:gd name="connsiteY4" fmla="*/ 865 h 166089"/>
                <a:gd name="connsiteX5" fmla="*/ 122339 w 167859"/>
                <a:gd name="connsiteY5" fmla="*/ 158 h 166089"/>
                <a:gd name="connsiteX6" fmla="*/ 117866 w 167859"/>
                <a:gd name="connsiteY6" fmla="*/ 4634 h 166089"/>
                <a:gd name="connsiteX7" fmla="*/ 121633 w 167859"/>
                <a:gd name="connsiteY7" fmla="*/ 7461 h 166089"/>
                <a:gd name="connsiteX8" fmla="*/ 132462 w 167859"/>
                <a:gd name="connsiteY8" fmla="*/ 15235 h 166089"/>
                <a:gd name="connsiteX9" fmla="*/ 128931 w 167859"/>
                <a:gd name="connsiteY9" fmla="*/ 24188 h 166089"/>
                <a:gd name="connsiteX10" fmla="*/ 56655 w 167859"/>
                <a:gd name="connsiteY10" fmla="*/ 139155 h 166089"/>
                <a:gd name="connsiteX11" fmla="*/ 40646 w 167859"/>
                <a:gd name="connsiteY11" fmla="*/ 14529 h 166089"/>
                <a:gd name="connsiteX12" fmla="*/ 56890 w 167859"/>
                <a:gd name="connsiteY12" fmla="*/ 7461 h 166089"/>
                <a:gd name="connsiteX13" fmla="*/ 62776 w 167859"/>
                <a:gd name="connsiteY13" fmla="*/ 2749 h 166089"/>
                <a:gd name="connsiteX14" fmla="*/ 59480 w 167859"/>
                <a:gd name="connsiteY14" fmla="*/ 158 h 166089"/>
                <a:gd name="connsiteX15" fmla="*/ 30287 w 167859"/>
                <a:gd name="connsiteY15" fmla="*/ 865 h 166089"/>
                <a:gd name="connsiteX16" fmla="*/ 17339 w 167859"/>
                <a:gd name="connsiteY16" fmla="*/ 629 h 166089"/>
                <a:gd name="connsiteX17" fmla="*/ 4626 w 167859"/>
                <a:gd name="connsiteY17" fmla="*/ 158 h 166089"/>
                <a:gd name="connsiteX18" fmla="*/ 153 w 167859"/>
                <a:gd name="connsiteY18" fmla="*/ 4634 h 166089"/>
                <a:gd name="connsiteX19" fmla="*/ 6038 w 167859"/>
                <a:gd name="connsiteY19" fmla="*/ 7461 h 166089"/>
                <a:gd name="connsiteX20" fmla="*/ 20164 w 167859"/>
                <a:gd name="connsiteY20" fmla="*/ 15471 h 166089"/>
                <a:gd name="connsiteX21" fmla="*/ 38762 w 167859"/>
                <a:gd name="connsiteY21" fmla="*/ 160829 h 166089"/>
                <a:gd name="connsiteX22" fmla="*/ 43471 w 167859"/>
                <a:gd name="connsiteY22" fmla="*/ 166248 h 166089"/>
                <a:gd name="connsiteX23" fmla="*/ 50063 w 167859"/>
                <a:gd name="connsiteY23" fmla="*/ 162007 h 166089"/>
                <a:gd name="connsiteX24" fmla="*/ 134816 w 167859"/>
                <a:gd name="connsiteY24" fmla="*/ 27015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859" h="166089">
                  <a:moveTo>
                    <a:pt x="134816" y="27015"/>
                  </a:moveTo>
                  <a:cubicBezTo>
                    <a:pt x="146352" y="8639"/>
                    <a:pt x="156240" y="7932"/>
                    <a:pt x="164951" y="7461"/>
                  </a:cubicBezTo>
                  <a:cubicBezTo>
                    <a:pt x="167776" y="7225"/>
                    <a:pt x="168012" y="3220"/>
                    <a:pt x="168012" y="2985"/>
                  </a:cubicBezTo>
                  <a:cubicBezTo>
                    <a:pt x="168012" y="1100"/>
                    <a:pt x="166834" y="158"/>
                    <a:pt x="164951" y="158"/>
                  </a:cubicBezTo>
                  <a:cubicBezTo>
                    <a:pt x="158830" y="158"/>
                    <a:pt x="152003" y="865"/>
                    <a:pt x="145646" y="865"/>
                  </a:cubicBezTo>
                  <a:cubicBezTo>
                    <a:pt x="137877" y="865"/>
                    <a:pt x="129873" y="158"/>
                    <a:pt x="122339" y="158"/>
                  </a:cubicBezTo>
                  <a:cubicBezTo>
                    <a:pt x="120926" y="158"/>
                    <a:pt x="117866" y="158"/>
                    <a:pt x="117866" y="4634"/>
                  </a:cubicBezTo>
                  <a:cubicBezTo>
                    <a:pt x="117866" y="7225"/>
                    <a:pt x="119985" y="7461"/>
                    <a:pt x="121633" y="7461"/>
                  </a:cubicBezTo>
                  <a:cubicBezTo>
                    <a:pt x="127989" y="7932"/>
                    <a:pt x="132462" y="10288"/>
                    <a:pt x="132462" y="15235"/>
                  </a:cubicBezTo>
                  <a:cubicBezTo>
                    <a:pt x="132462" y="18769"/>
                    <a:pt x="128931" y="23952"/>
                    <a:pt x="128931" y="24188"/>
                  </a:cubicBezTo>
                  <a:lnTo>
                    <a:pt x="56655" y="139155"/>
                  </a:lnTo>
                  <a:lnTo>
                    <a:pt x="40646" y="14529"/>
                  </a:lnTo>
                  <a:cubicBezTo>
                    <a:pt x="40646" y="10524"/>
                    <a:pt x="46061" y="7461"/>
                    <a:pt x="56890" y="7461"/>
                  </a:cubicBezTo>
                  <a:cubicBezTo>
                    <a:pt x="60186" y="7461"/>
                    <a:pt x="62776" y="7461"/>
                    <a:pt x="62776" y="2749"/>
                  </a:cubicBezTo>
                  <a:cubicBezTo>
                    <a:pt x="62776" y="629"/>
                    <a:pt x="60893" y="158"/>
                    <a:pt x="59480" y="158"/>
                  </a:cubicBezTo>
                  <a:cubicBezTo>
                    <a:pt x="50063" y="158"/>
                    <a:pt x="39940" y="865"/>
                    <a:pt x="30287" y="865"/>
                  </a:cubicBezTo>
                  <a:cubicBezTo>
                    <a:pt x="26049" y="865"/>
                    <a:pt x="21576" y="629"/>
                    <a:pt x="17339" y="629"/>
                  </a:cubicBezTo>
                  <a:cubicBezTo>
                    <a:pt x="13101" y="629"/>
                    <a:pt x="8628" y="158"/>
                    <a:pt x="4626" y="158"/>
                  </a:cubicBezTo>
                  <a:cubicBezTo>
                    <a:pt x="2978" y="158"/>
                    <a:pt x="153" y="158"/>
                    <a:pt x="153" y="4634"/>
                  </a:cubicBezTo>
                  <a:cubicBezTo>
                    <a:pt x="153" y="7461"/>
                    <a:pt x="2271" y="7461"/>
                    <a:pt x="6038" y="7461"/>
                  </a:cubicBezTo>
                  <a:cubicBezTo>
                    <a:pt x="19222" y="7461"/>
                    <a:pt x="19458" y="9581"/>
                    <a:pt x="20164" y="15471"/>
                  </a:cubicBezTo>
                  <a:lnTo>
                    <a:pt x="38762" y="160829"/>
                  </a:lnTo>
                  <a:cubicBezTo>
                    <a:pt x="39469" y="165541"/>
                    <a:pt x="40410" y="166248"/>
                    <a:pt x="43471" y="166248"/>
                  </a:cubicBezTo>
                  <a:cubicBezTo>
                    <a:pt x="47238" y="166248"/>
                    <a:pt x="48180" y="165070"/>
                    <a:pt x="50063" y="162007"/>
                  </a:cubicBezTo>
                  <a:lnTo>
                    <a:pt x="134816" y="2701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56" name="Freeform: Shape 755">
              <a:extLst>
                <a:ext uri="{FF2B5EF4-FFF2-40B4-BE49-F238E27FC236}">
                  <a16:creationId xmlns:a16="http://schemas.microsoft.com/office/drawing/2014/main" id="{ECB2B194-B667-FF11-5D64-7F1D83517020}"/>
                </a:ext>
              </a:extLst>
            </p:cNvPr>
            <p:cNvSpPr/>
            <p:nvPr>
              <p:custDataLst>
                <p:tags r:id="rId231"/>
              </p:custDataLst>
            </p:nvPr>
          </p:nvSpPr>
          <p:spPr>
            <a:xfrm>
              <a:off x="4342358" y="5499562"/>
              <a:ext cx="9417" cy="235588"/>
            </a:xfrm>
            <a:custGeom>
              <a:avLst/>
              <a:gdLst>
                <a:gd name="connsiteX0" fmla="*/ 9579 w 9417"/>
                <a:gd name="connsiteY0" fmla="*/ 8639 h 235588"/>
                <a:gd name="connsiteX1" fmla="*/ 4871 w 9417"/>
                <a:gd name="connsiteY1" fmla="*/ 158 h 235588"/>
                <a:gd name="connsiteX2" fmla="*/ 162 w 9417"/>
                <a:gd name="connsiteY2" fmla="*/ 8639 h 235588"/>
                <a:gd name="connsiteX3" fmla="*/ 162 w 9417"/>
                <a:gd name="connsiteY3" fmla="*/ 227265 h 235588"/>
                <a:gd name="connsiteX4" fmla="*/ 4871 w 9417"/>
                <a:gd name="connsiteY4" fmla="*/ 235746 h 235588"/>
                <a:gd name="connsiteX5" fmla="*/ 9579 w 9417"/>
                <a:gd name="connsiteY5" fmla="*/ 227265 h 235588"/>
                <a:gd name="connsiteX6" fmla="*/ 9579 w 9417"/>
                <a:gd name="connsiteY6" fmla="*/ 8639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579" y="8639"/>
                  </a:moveTo>
                  <a:cubicBezTo>
                    <a:pt x="9579" y="4398"/>
                    <a:pt x="9579" y="158"/>
                    <a:pt x="4871" y="158"/>
                  </a:cubicBezTo>
                  <a:cubicBezTo>
                    <a:pt x="162" y="158"/>
                    <a:pt x="162" y="4398"/>
                    <a:pt x="162" y="8639"/>
                  </a:cubicBezTo>
                  <a:lnTo>
                    <a:pt x="162" y="227265"/>
                  </a:lnTo>
                  <a:cubicBezTo>
                    <a:pt x="162" y="231506"/>
                    <a:pt x="162" y="235746"/>
                    <a:pt x="4871" y="235746"/>
                  </a:cubicBezTo>
                  <a:cubicBezTo>
                    <a:pt x="9579" y="235746"/>
                    <a:pt x="9579" y="231506"/>
                    <a:pt x="9579" y="227265"/>
                  </a:cubicBezTo>
                  <a:lnTo>
                    <a:pt x="9579" y="863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57" name="Freeform: Shape 756">
              <a:extLst>
                <a:ext uri="{FF2B5EF4-FFF2-40B4-BE49-F238E27FC236}">
                  <a16:creationId xmlns:a16="http://schemas.microsoft.com/office/drawing/2014/main" id="{35F90F8A-26E5-AA3A-FB21-19044649E7D0}"/>
                </a:ext>
              </a:extLst>
            </p:cNvPr>
            <p:cNvSpPr/>
            <p:nvPr>
              <p:custDataLst>
                <p:tags r:id="rId232"/>
              </p:custDataLst>
            </p:nvPr>
          </p:nvSpPr>
          <p:spPr>
            <a:xfrm>
              <a:off x="4392687" y="5512755"/>
              <a:ext cx="106648" cy="166089"/>
            </a:xfrm>
            <a:custGeom>
              <a:avLst/>
              <a:gdLst>
                <a:gd name="connsiteX0" fmla="*/ 54784 w 106648"/>
                <a:gd name="connsiteY0" fmla="*/ 2749 h 166089"/>
                <a:gd name="connsiteX1" fmla="*/ 51723 w 106648"/>
                <a:gd name="connsiteY1" fmla="*/ 158 h 166089"/>
                <a:gd name="connsiteX2" fmla="*/ 23001 w 106648"/>
                <a:gd name="connsiteY2" fmla="*/ 2514 h 166089"/>
                <a:gd name="connsiteX3" fmla="*/ 18528 w 106648"/>
                <a:gd name="connsiteY3" fmla="*/ 7225 h 166089"/>
                <a:gd name="connsiteX4" fmla="*/ 24178 w 106648"/>
                <a:gd name="connsiteY4" fmla="*/ 10052 h 166089"/>
                <a:gd name="connsiteX5" fmla="*/ 35950 w 106648"/>
                <a:gd name="connsiteY5" fmla="*/ 14057 h 166089"/>
                <a:gd name="connsiteX6" fmla="*/ 35244 w 106648"/>
                <a:gd name="connsiteY6" fmla="*/ 18769 h 166089"/>
                <a:gd name="connsiteX7" fmla="*/ 1107 w 106648"/>
                <a:gd name="connsiteY7" fmla="*/ 154468 h 166089"/>
                <a:gd name="connsiteX8" fmla="*/ 165 w 106648"/>
                <a:gd name="connsiteY8" fmla="*/ 159651 h 166089"/>
                <a:gd name="connsiteX9" fmla="*/ 6992 w 106648"/>
                <a:gd name="connsiteY9" fmla="*/ 166248 h 166089"/>
                <a:gd name="connsiteX10" fmla="*/ 14997 w 106648"/>
                <a:gd name="connsiteY10" fmla="*/ 161300 h 166089"/>
                <a:gd name="connsiteX11" fmla="*/ 28181 w 106648"/>
                <a:gd name="connsiteY11" fmla="*/ 109706 h 166089"/>
                <a:gd name="connsiteX12" fmla="*/ 55490 w 106648"/>
                <a:gd name="connsiteY12" fmla="*/ 129731 h 166089"/>
                <a:gd name="connsiteX13" fmla="*/ 54784 w 106648"/>
                <a:gd name="connsiteY13" fmla="*/ 134679 h 166089"/>
                <a:gd name="connsiteX14" fmla="*/ 53842 w 106648"/>
                <a:gd name="connsiteY14" fmla="*/ 142924 h 166089"/>
                <a:gd name="connsiteX15" fmla="*/ 75501 w 106648"/>
                <a:gd name="connsiteY15" fmla="*/ 166248 h 166089"/>
                <a:gd name="connsiteX16" fmla="*/ 94100 w 106648"/>
                <a:gd name="connsiteY16" fmla="*/ 153761 h 166089"/>
                <a:gd name="connsiteX17" fmla="*/ 102576 w 106648"/>
                <a:gd name="connsiteY17" fmla="*/ 129967 h 166089"/>
                <a:gd name="connsiteX18" fmla="*/ 99750 w 106648"/>
                <a:gd name="connsiteY18" fmla="*/ 127611 h 166089"/>
                <a:gd name="connsiteX19" fmla="*/ 96454 w 106648"/>
                <a:gd name="connsiteY19" fmla="*/ 131852 h 166089"/>
                <a:gd name="connsiteX20" fmla="*/ 75972 w 106648"/>
                <a:gd name="connsiteY20" fmla="*/ 161065 h 166089"/>
                <a:gd name="connsiteX21" fmla="*/ 68439 w 106648"/>
                <a:gd name="connsiteY21" fmla="*/ 149992 h 166089"/>
                <a:gd name="connsiteX22" fmla="*/ 70322 w 106648"/>
                <a:gd name="connsiteY22" fmla="*/ 136799 h 166089"/>
                <a:gd name="connsiteX23" fmla="*/ 71264 w 106648"/>
                <a:gd name="connsiteY23" fmla="*/ 129496 h 166089"/>
                <a:gd name="connsiteX24" fmla="*/ 36421 w 106648"/>
                <a:gd name="connsiteY24" fmla="*/ 104759 h 166089"/>
                <a:gd name="connsiteX25" fmla="*/ 56667 w 106648"/>
                <a:gd name="connsiteY25" fmla="*/ 87326 h 166089"/>
                <a:gd name="connsiteX26" fmla="*/ 90333 w 106648"/>
                <a:gd name="connsiteY26" fmla="*/ 64709 h 166089"/>
                <a:gd name="connsiteX27" fmla="*/ 92452 w 106648"/>
                <a:gd name="connsiteY27" fmla="*/ 64945 h 166089"/>
                <a:gd name="connsiteX28" fmla="*/ 97396 w 106648"/>
                <a:gd name="connsiteY28" fmla="*/ 66829 h 166089"/>
                <a:gd name="connsiteX29" fmla="*/ 98338 w 106648"/>
                <a:gd name="connsiteY29" fmla="*/ 67772 h 166089"/>
                <a:gd name="connsiteX30" fmla="*/ 84919 w 106648"/>
                <a:gd name="connsiteY30" fmla="*/ 80493 h 166089"/>
                <a:gd name="connsiteX31" fmla="*/ 93865 w 106648"/>
                <a:gd name="connsiteY31" fmla="*/ 88739 h 166089"/>
                <a:gd name="connsiteX32" fmla="*/ 106813 w 106648"/>
                <a:gd name="connsiteY32" fmla="*/ 74368 h 166089"/>
                <a:gd name="connsiteX33" fmla="*/ 90804 w 106648"/>
                <a:gd name="connsiteY33" fmla="*/ 59526 h 166089"/>
                <a:gd name="connsiteX34" fmla="*/ 56432 w 106648"/>
                <a:gd name="connsiteY34" fmla="*/ 80258 h 166089"/>
                <a:gd name="connsiteX35" fmla="*/ 30300 w 106648"/>
                <a:gd name="connsiteY35" fmla="*/ 102168 h 166089"/>
                <a:gd name="connsiteX36" fmla="*/ 54784 w 106648"/>
                <a:gd name="connsiteY36" fmla="*/ 2749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48" h="166089">
                  <a:moveTo>
                    <a:pt x="54784" y="2749"/>
                  </a:moveTo>
                  <a:cubicBezTo>
                    <a:pt x="54784" y="2514"/>
                    <a:pt x="54784" y="158"/>
                    <a:pt x="51723" y="158"/>
                  </a:cubicBezTo>
                  <a:cubicBezTo>
                    <a:pt x="46309" y="158"/>
                    <a:pt x="29122" y="2042"/>
                    <a:pt x="23001" y="2514"/>
                  </a:cubicBezTo>
                  <a:cubicBezTo>
                    <a:pt x="21118" y="2749"/>
                    <a:pt x="18528" y="2985"/>
                    <a:pt x="18528" y="7225"/>
                  </a:cubicBezTo>
                  <a:cubicBezTo>
                    <a:pt x="18528" y="10052"/>
                    <a:pt x="20647" y="10052"/>
                    <a:pt x="24178" y="10052"/>
                  </a:cubicBezTo>
                  <a:cubicBezTo>
                    <a:pt x="35479" y="10052"/>
                    <a:pt x="35950" y="11702"/>
                    <a:pt x="35950" y="14057"/>
                  </a:cubicBezTo>
                  <a:lnTo>
                    <a:pt x="35244" y="18769"/>
                  </a:lnTo>
                  <a:lnTo>
                    <a:pt x="1107" y="154468"/>
                  </a:lnTo>
                  <a:cubicBezTo>
                    <a:pt x="165" y="157766"/>
                    <a:pt x="165" y="158238"/>
                    <a:pt x="165" y="159651"/>
                  </a:cubicBezTo>
                  <a:cubicBezTo>
                    <a:pt x="165" y="165070"/>
                    <a:pt x="4874" y="166248"/>
                    <a:pt x="6992" y="166248"/>
                  </a:cubicBezTo>
                  <a:cubicBezTo>
                    <a:pt x="10053" y="166248"/>
                    <a:pt x="13584" y="164127"/>
                    <a:pt x="14997" y="161300"/>
                  </a:cubicBezTo>
                  <a:cubicBezTo>
                    <a:pt x="16174" y="159180"/>
                    <a:pt x="26768" y="115596"/>
                    <a:pt x="28181" y="109706"/>
                  </a:cubicBezTo>
                  <a:cubicBezTo>
                    <a:pt x="36185" y="110413"/>
                    <a:pt x="55490" y="114183"/>
                    <a:pt x="55490" y="129731"/>
                  </a:cubicBezTo>
                  <a:cubicBezTo>
                    <a:pt x="55490" y="131381"/>
                    <a:pt x="55490" y="132323"/>
                    <a:pt x="54784" y="134679"/>
                  </a:cubicBezTo>
                  <a:cubicBezTo>
                    <a:pt x="54313" y="137506"/>
                    <a:pt x="53842" y="140333"/>
                    <a:pt x="53842" y="142924"/>
                  </a:cubicBezTo>
                  <a:cubicBezTo>
                    <a:pt x="53842" y="156824"/>
                    <a:pt x="63259" y="166248"/>
                    <a:pt x="75501" y="166248"/>
                  </a:cubicBezTo>
                  <a:cubicBezTo>
                    <a:pt x="82564" y="166248"/>
                    <a:pt x="88921" y="162478"/>
                    <a:pt x="94100" y="153761"/>
                  </a:cubicBezTo>
                  <a:cubicBezTo>
                    <a:pt x="99986" y="143396"/>
                    <a:pt x="102576" y="130438"/>
                    <a:pt x="102576" y="129967"/>
                  </a:cubicBezTo>
                  <a:cubicBezTo>
                    <a:pt x="102576" y="127611"/>
                    <a:pt x="100457" y="127611"/>
                    <a:pt x="99750" y="127611"/>
                  </a:cubicBezTo>
                  <a:cubicBezTo>
                    <a:pt x="97396" y="127611"/>
                    <a:pt x="97161" y="128553"/>
                    <a:pt x="96454" y="131852"/>
                  </a:cubicBezTo>
                  <a:cubicBezTo>
                    <a:pt x="91746" y="149050"/>
                    <a:pt x="86331" y="161065"/>
                    <a:pt x="75972" y="161065"/>
                  </a:cubicBezTo>
                  <a:cubicBezTo>
                    <a:pt x="71499" y="161065"/>
                    <a:pt x="68439" y="158473"/>
                    <a:pt x="68439" y="149992"/>
                  </a:cubicBezTo>
                  <a:cubicBezTo>
                    <a:pt x="68439" y="145987"/>
                    <a:pt x="69380" y="140568"/>
                    <a:pt x="70322" y="136799"/>
                  </a:cubicBezTo>
                  <a:cubicBezTo>
                    <a:pt x="71264" y="132794"/>
                    <a:pt x="71264" y="131852"/>
                    <a:pt x="71264" y="129496"/>
                  </a:cubicBezTo>
                  <a:cubicBezTo>
                    <a:pt x="71264" y="114183"/>
                    <a:pt x="56432" y="107351"/>
                    <a:pt x="36421" y="104759"/>
                  </a:cubicBezTo>
                  <a:cubicBezTo>
                    <a:pt x="43719" y="100518"/>
                    <a:pt x="51253" y="92980"/>
                    <a:pt x="56667" y="87326"/>
                  </a:cubicBezTo>
                  <a:cubicBezTo>
                    <a:pt x="67968" y="74839"/>
                    <a:pt x="78797" y="64709"/>
                    <a:pt x="90333" y="64709"/>
                  </a:cubicBezTo>
                  <a:cubicBezTo>
                    <a:pt x="91746" y="64709"/>
                    <a:pt x="91981" y="64709"/>
                    <a:pt x="92452" y="64945"/>
                  </a:cubicBezTo>
                  <a:cubicBezTo>
                    <a:pt x="95277" y="65416"/>
                    <a:pt x="95513" y="65416"/>
                    <a:pt x="97396" y="66829"/>
                  </a:cubicBezTo>
                  <a:cubicBezTo>
                    <a:pt x="97867" y="67065"/>
                    <a:pt x="97867" y="67300"/>
                    <a:pt x="98338" y="67772"/>
                  </a:cubicBezTo>
                  <a:cubicBezTo>
                    <a:pt x="87037" y="68478"/>
                    <a:pt x="84919" y="77666"/>
                    <a:pt x="84919" y="80493"/>
                  </a:cubicBezTo>
                  <a:cubicBezTo>
                    <a:pt x="84919" y="84263"/>
                    <a:pt x="87508" y="88739"/>
                    <a:pt x="93865" y="88739"/>
                  </a:cubicBezTo>
                  <a:cubicBezTo>
                    <a:pt x="99986" y="88739"/>
                    <a:pt x="106813" y="83556"/>
                    <a:pt x="106813" y="74368"/>
                  </a:cubicBezTo>
                  <a:cubicBezTo>
                    <a:pt x="106813" y="67300"/>
                    <a:pt x="101398" y="59526"/>
                    <a:pt x="90804" y="59526"/>
                  </a:cubicBezTo>
                  <a:cubicBezTo>
                    <a:pt x="84212" y="59526"/>
                    <a:pt x="73383" y="61411"/>
                    <a:pt x="56432" y="80258"/>
                  </a:cubicBezTo>
                  <a:cubicBezTo>
                    <a:pt x="48427" y="89210"/>
                    <a:pt x="39246" y="98634"/>
                    <a:pt x="30300" y="102168"/>
                  </a:cubicBezTo>
                  <a:lnTo>
                    <a:pt x="54784" y="274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58" name="Freeform: Shape 757">
              <a:extLst>
                <a:ext uri="{FF2B5EF4-FFF2-40B4-BE49-F238E27FC236}">
                  <a16:creationId xmlns:a16="http://schemas.microsoft.com/office/drawing/2014/main" id="{276F3674-C2AF-DB92-3C14-95FD6692E763}"/>
                </a:ext>
              </a:extLst>
            </p:cNvPr>
            <p:cNvSpPr/>
            <p:nvPr>
              <p:custDataLst>
                <p:tags r:id="rId233"/>
              </p:custDataLst>
            </p:nvPr>
          </p:nvSpPr>
          <p:spPr>
            <a:xfrm>
              <a:off x="4581570" y="5612644"/>
              <a:ext cx="143845" cy="9423"/>
            </a:xfrm>
            <a:custGeom>
              <a:avLst/>
              <a:gdLst>
                <a:gd name="connsiteX0" fmla="*/ 135778 w 143845"/>
                <a:gd name="connsiteY0" fmla="*/ 9581 h 9423"/>
                <a:gd name="connsiteX1" fmla="*/ 144018 w 143845"/>
                <a:gd name="connsiteY1" fmla="*/ 4870 h 9423"/>
                <a:gd name="connsiteX2" fmla="*/ 135778 w 143845"/>
                <a:gd name="connsiteY2" fmla="*/ 158 h 9423"/>
                <a:gd name="connsiteX3" fmla="*/ 8413 w 143845"/>
                <a:gd name="connsiteY3" fmla="*/ 158 h 9423"/>
                <a:gd name="connsiteX4" fmla="*/ 173 w 143845"/>
                <a:gd name="connsiteY4" fmla="*/ 4870 h 9423"/>
                <a:gd name="connsiteX5" fmla="*/ 8413 w 143845"/>
                <a:gd name="connsiteY5" fmla="*/ 9581 h 9423"/>
                <a:gd name="connsiteX6" fmla="*/ 135778 w 143845"/>
                <a:gd name="connsiteY6" fmla="*/ 9581 h 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45" h="9423">
                  <a:moveTo>
                    <a:pt x="135778" y="9581"/>
                  </a:moveTo>
                  <a:cubicBezTo>
                    <a:pt x="139781" y="9581"/>
                    <a:pt x="144018" y="9581"/>
                    <a:pt x="144018" y="4870"/>
                  </a:cubicBezTo>
                  <a:cubicBezTo>
                    <a:pt x="144018" y="158"/>
                    <a:pt x="139781" y="158"/>
                    <a:pt x="135778" y="158"/>
                  </a:cubicBezTo>
                  <a:lnTo>
                    <a:pt x="8413" y="158"/>
                  </a:lnTo>
                  <a:cubicBezTo>
                    <a:pt x="4410" y="158"/>
                    <a:pt x="173" y="158"/>
                    <a:pt x="173" y="4870"/>
                  </a:cubicBezTo>
                  <a:cubicBezTo>
                    <a:pt x="173" y="9581"/>
                    <a:pt x="4410" y="9581"/>
                    <a:pt x="8413" y="9581"/>
                  </a:cubicBezTo>
                  <a:lnTo>
                    <a:pt x="135778" y="958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59" name="Freeform: Shape 758">
              <a:extLst>
                <a:ext uri="{FF2B5EF4-FFF2-40B4-BE49-F238E27FC236}">
                  <a16:creationId xmlns:a16="http://schemas.microsoft.com/office/drawing/2014/main" id="{6D7E4030-8710-D0DF-E358-3277800D88E2}"/>
                </a:ext>
              </a:extLst>
            </p:cNvPr>
            <p:cNvSpPr/>
            <p:nvPr>
              <p:custDataLst>
                <p:tags r:id="rId234"/>
              </p:custDataLst>
            </p:nvPr>
          </p:nvSpPr>
          <p:spPr>
            <a:xfrm>
              <a:off x="4818408" y="5519351"/>
              <a:ext cx="77690" cy="156901"/>
            </a:xfrm>
            <a:custGeom>
              <a:avLst/>
              <a:gdLst>
                <a:gd name="connsiteX0" fmla="*/ 48445 w 77690"/>
                <a:gd name="connsiteY0" fmla="*/ 6283 h 156901"/>
                <a:gd name="connsiteX1" fmla="*/ 43030 w 77690"/>
                <a:gd name="connsiteY1" fmla="*/ 158 h 156901"/>
                <a:gd name="connsiteX2" fmla="*/ 183 w 77690"/>
                <a:gd name="connsiteY2" fmla="*/ 15235 h 156901"/>
                <a:gd name="connsiteX3" fmla="*/ 183 w 77690"/>
                <a:gd name="connsiteY3" fmla="*/ 22539 h 156901"/>
                <a:gd name="connsiteX4" fmla="*/ 31024 w 77690"/>
                <a:gd name="connsiteY4" fmla="*/ 16413 h 156901"/>
                <a:gd name="connsiteX5" fmla="*/ 31024 w 77690"/>
                <a:gd name="connsiteY5" fmla="*/ 138448 h 156901"/>
                <a:gd name="connsiteX6" fmla="*/ 9129 w 77690"/>
                <a:gd name="connsiteY6" fmla="*/ 149756 h 156901"/>
                <a:gd name="connsiteX7" fmla="*/ 1595 w 77690"/>
                <a:gd name="connsiteY7" fmla="*/ 149756 h 156901"/>
                <a:gd name="connsiteX8" fmla="*/ 1595 w 77690"/>
                <a:gd name="connsiteY8" fmla="*/ 157060 h 156901"/>
                <a:gd name="connsiteX9" fmla="*/ 39734 w 77690"/>
                <a:gd name="connsiteY9" fmla="*/ 156353 h 156901"/>
                <a:gd name="connsiteX10" fmla="*/ 77873 w 77690"/>
                <a:gd name="connsiteY10" fmla="*/ 157060 h 156901"/>
                <a:gd name="connsiteX11" fmla="*/ 77873 w 77690"/>
                <a:gd name="connsiteY11" fmla="*/ 149756 h 156901"/>
                <a:gd name="connsiteX12" fmla="*/ 70340 w 77690"/>
                <a:gd name="connsiteY12" fmla="*/ 149756 h 156901"/>
                <a:gd name="connsiteX13" fmla="*/ 48445 w 77690"/>
                <a:gd name="connsiteY13" fmla="*/ 138448 h 156901"/>
                <a:gd name="connsiteX14" fmla="*/ 48445 w 77690"/>
                <a:gd name="connsiteY14" fmla="*/ 6283 h 15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690" h="156901">
                  <a:moveTo>
                    <a:pt x="48445" y="6283"/>
                  </a:moveTo>
                  <a:cubicBezTo>
                    <a:pt x="48445" y="629"/>
                    <a:pt x="48445" y="158"/>
                    <a:pt x="43030" y="158"/>
                  </a:cubicBezTo>
                  <a:cubicBezTo>
                    <a:pt x="28434" y="15235"/>
                    <a:pt x="7716" y="15235"/>
                    <a:pt x="183" y="15235"/>
                  </a:cubicBezTo>
                  <a:lnTo>
                    <a:pt x="183" y="22539"/>
                  </a:lnTo>
                  <a:cubicBezTo>
                    <a:pt x="4891" y="22539"/>
                    <a:pt x="18781" y="22539"/>
                    <a:pt x="31024" y="16413"/>
                  </a:cubicBezTo>
                  <a:lnTo>
                    <a:pt x="31024" y="138448"/>
                  </a:lnTo>
                  <a:cubicBezTo>
                    <a:pt x="31024" y="146929"/>
                    <a:pt x="30317" y="149756"/>
                    <a:pt x="9129" y="149756"/>
                  </a:cubicBezTo>
                  <a:lnTo>
                    <a:pt x="1595" y="149756"/>
                  </a:lnTo>
                  <a:lnTo>
                    <a:pt x="1595" y="157060"/>
                  </a:lnTo>
                  <a:cubicBezTo>
                    <a:pt x="9835" y="156353"/>
                    <a:pt x="30317" y="156353"/>
                    <a:pt x="39734" y="156353"/>
                  </a:cubicBezTo>
                  <a:cubicBezTo>
                    <a:pt x="49151" y="156353"/>
                    <a:pt x="69633" y="156353"/>
                    <a:pt x="77873" y="157060"/>
                  </a:cubicBezTo>
                  <a:lnTo>
                    <a:pt x="77873" y="149756"/>
                  </a:lnTo>
                  <a:lnTo>
                    <a:pt x="70340" y="149756"/>
                  </a:lnTo>
                  <a:cubicBezTo>
                    <a:pt x="49151" y="149756"/>
                    <a:pt x="48445" y="147165"/>
                    <a:pt x="48445" y="138448"/>
                  </a:cubicBezTo>
                  <a:lnTo>
                    <a:pt x="48445" y="628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60" name="Freeform: Shape 759">
              <a:extLst>
                <a:ext uri="{FF2B5EF4-FFF2-40B4-BE49-F238E27FC236}">
                  <a16:creationId xmlns:a16="http://schemas.microsoft.com/office/drawing/2014/main" id="{32379CDD-FB7F-8D4F-B82F-1456C3588CFB}"/>
                </a:ext>
              </a:extLst>
            </p:cNvPr>
            <p:cNvSpPr/>
            <p:nvPr>
              <p:custDataLst>
                <p:tags r:id="rId235"/>
              </p:custDataLst>
            </p:nvPr>
          </p:nvSpPr>
          <p:spPr>
            <a:xfrm>
              <a:off x="4928117" y="5499562"/>
              <a:ext cx="52500" cy="235588"/>
            </a:xfrm>
            <a:custGeom>
              <a:avLst/>
              <a:gdLst>
                <a:gd name="connsiteX0" fmla="*/ 51511 w 52500"/>
                <a:gd name="connsiteY0" fmla="*/ 121957 h 235588"/>
                <a:gd name="connsiteX1" fmla="*/ 52688 w 52500"/>
                <a:gd name="connsiteY1" fmla="*/ 117952 h 235588"/>
                <a:gd name="connsiteX2" fmla="*/ 51511 w 52500"/>
                <a:gd name="connsiteY2" fmla="*/ 113947 h 235588"/>
                <a:gd name="connsiteX3" fmla="*/ 10311 w 52500"/>
                <a:gd name="connsiteY3" fmla="*/ 5576 h 235588"/>
                <a:gd name="connsiteX4" fmla="*/ 4896 w 52500"/>
                <a:gd name="connsiteY4" fmla="*/ 158 h 235588"/>
                <a:gd name="connsiteX5" fmla="*/ 188 w 52500"/>
                <a:gd name="connsiteY5" fmla="*/ 4870 h 235588"/>
                <a:gd name="connsiteX6" fmla="*/ 1365 w 52500"/>
                <a:gd name="connsiteY6" fmla="*/ 8639 h 235588"/>
                <a:gd name="connsiteX7" fmla="*/ 43035 w 52500"/>
                <a:gd name="connsiteY7" fmla="*/ 117952 h 235588"/>
                <a:gd name="connsiteX8" fmla="*/ 1365 w 52500"/>
                <a:gd name="connsiteY8" fmla="*/ 226794 h 235588"/>
                <a:gd name="connsiteX9" fmla="*/ 188 w 52500"/>
                <a:gd name="connsiteY9" fmla="*/ 231034 h 235588"/>
                <a:gd name="connsiteX10" fmla="*/ 4896 w 52500"/>
                <a:gd name="connsiteY10" fmla="*/ 235746 h 235588"/>
                <a:gd name="connsiteX11" fmla="*/ 9840 w 52500"/>
                <a:gd name="connsiteY11" fmla="*/ 231034 h 235588"/>
                <a:gd name="connsiteX12" fmla="*/ 51511 w 52500"/>
                <a:gd name="connsiteY12" fmla="*/ 121957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511" y="121957"/>
                  </a:moveTo>
                  <a:cubicBezTo>
                    <a:pt x="52688" y="119130"/>
                    <a:pt x="52688" y="118659"/>
                    <a:pt x="52688" y="117952"/>
                  </a:cubicBezTo>
                  <a:cubicBezTo>
                    <a:pt x="52688" y="117245"/>
                    <a:pt x="52688" y="116774"/>
                    <a:pt x="51511" y="113947"/>
                  </a:cubicBezTo>
                  <a:lnTo>
                    <a:pt x="10311" y="5576"/>
                  </a:lnTo>
                  <a:cubicBezTo>
                    <a:pt x="8898" y="1571"/>
                    <a:pt x="7486" y="158"/>
                    <a:pt x="4896" y="158"/>
                  </a:cubicBezTo>
                  <a:cubicBezTo>
                    <a:pt x="2306" y="158"/>
                    <a:pt x="188" y="2278"/>
                    <a:pt x="188" y="4870"/>
                  </a:cubicBezTo>
                  <a:cubicBezTo>
                    <a:pt x="188" y="5576"/>
                    <a:pt x="188" y="6047"/>
                    <a:pt x="1365" y="8639"/>
                  </a:cubicBezTo>
                  <a:lnTo>
                    <a:pt x="43035" y="117952"/>
                  </a:lnTo>
                  <a:lnTo>
                    <a:pt x="1365" y="226794"/>
                  </a:lnTo>
                  <a:cubicBezTo>
                    <a:pt x="188" y="229385"/>
                    <a:pt x="188" y="229857"/>
                    <a:pt x="188" y="231034"/>
                  </a:cubicBezTo>
                  <a:cubicBezTo>
                    <a:pt x="188" y="233626"/>
                    <a:pt x="2306" y="235746"/>
                    <a:pt x="4896" y="235746"/>
                  </a:cubicBezTo>
                  <a:cubicBezTo>
                    <a:pt x="7957" y="235746"/>
                    <a:pt x="8898" y="233390"/>
                    <a:pt x="9840" y="231034"/>
                  </a:cubicBezTo>
                  <a:lnTo>
                    <a:pt x="51511" y="12195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61" name="Freeform: Shape 760">
              <a:extLst>
                <a:ext uri="{FF2B5EF4-FFF2-40B4-BE49-F238E27FC236}">
                  <a16:creationId xmlns:a16="http://schemas.microsoft.com/office/drawing/2014/main" id="{B46EE069-BF4F-7190-72EB-F24F72FF3E65}"/>
                </a:ext>
              </a:extLst>
            </p:cNvPr>
            <p:cNvSpPr/>
            <p:nvPr>
              <p:custDataLst>
                <p:tags r:id="rId236"/>
              </p:custDataLst>
            </p:nvPr>
          </p:nvSpPr>
          <p:spPr>
            <a:xfrm>
              <a:off x="5011668" y="5674203"/>
              <a:ext cx="79927" cy="110326"/>
            </a:xfrm>
            <a:custGeom>
              <a:avLst/>
              <a:gdLst>
                <a:gd name="connsiteX0" fmla="*/ 19144 w 79927"/>
                <a:gd name="connsiteY0" fmla="*/ 50129 h 110326"/>
                <a:gd name="connsiteX1" fmla="*/ 33976 w 79927"/>
                <a:gd name="connsiteY1" fmla="*/ 54087 h 110326"/>
                <a:gd name="connsiteX2" fmla="*/ 62156 w 79927"/>
                <a:gd name="connsiteY2" fmla="*/ 27536 h 110326"/>
                <a:gd name="connsiteX3" fmla="*/ 58036 w 79927"/>
                <a:gd name="connsiteY3" fmla="*/ 13518 h 110326"/>
                <a:gd name="connsiteX4" fmla="*/ 65947 w 79927"/>
                <a:gd name="connsiteY4" fmla="*/ 11210 h 110326"/>
                <a:gd name="connsiteX5" fmla="*/ 73033 w 79927"/>
                <a:gd name="connsiteY5" fmla="*/ 16982 h 110326"/>
                <a:gd name="connsiteX6" fmla="*/ 80119 w 79927"/>
                <a:gd name="connsiteY6" fmla="*/ 9890 h 110326"/>
                <a:gd name="connsiteX7" fmla="*/ 67595 w 79927"/>
                <a:gd name="connsiteY7" fmla="*/ 161 h 110326"/>
                <a:gd name="connsiteX8" fmla="*/ 50291 w 79927"/>
                <a:gd name="connsiteY8" fmla="*/ 5768 h 110326"/>
                <a:gd name="connsiteX9" fmla="*/ 34141 w 79927"/>
                <a:gd name="connsiteY9" fmla="*/ 985 h 110326"/>
                <a:gd name="connsiteX10" fmla="*/ 5960 w 79927"/>
                <a:gd name="connsiteY10" fmla="*/ 27536 h 110326"/>
                <a:gd name="connsiteX11" fmla="*/ 11234 w 79927"/>
                <a:gd name="connsiteY11" fmla="*/ 42873 h 110326"/>
                <a:gd name="connsiteX12" fmla="*/ 7938 w 79927"/>
                <a:gd name="connsiteY12" fmla="*/ 54087 h 110326"/>
                <a:gd name="connsiteX13" fmla="*/ 11893 w 79927"/>
                <a:gd name="connsiteY13" fmla="*/ 65960 h 110326"/>
                <a:gd name="connsiteX14" fmla="*/ 192 w 79927"/>
                <a:gd name="connsiteY14" fmla="*/ 86080 h 110326"/>
                <a:gd name="connsiteX15" fmla="*/ 38920 w 79927"/>
                <a:gd name="connsiteY15" fmla="*/ 110487 h 110326"/>
                <a:gd name="connsiteX16" fmla="*/ 77647 w 79927"/>
                <a:gd name="connsiteY16" fmla="*/ 86080 h 110326"/>
                <a:gd name="connsiteX17" fmla="*/ 47489 w 79927"/>
                <a:gd name="connsiteY17" fmla="*/ 62497 h 110326"/>
                <a:gd name="connsiteX18" fmla="*/ 25571 w 79927"/>
                <a:gd name="connsiteY18" fmla="*/ 62003 h 110326"/>
                <a:gd name="connsiteX19" fmla="*/ 18320 w 79927"/>
                <a:gd name="connsiteY19" fmla="*/ 54087 h 110326"/>
                <a:gd name="connsiteX20" fmla="*/ 19144 w 79927"/>
                <a:gd name="connsiteY20" fmla="*/ 50129 h 110326"/>
                <a:gd name="connsiteX21" fmla="*/ 33976 w 79927"/>
                <a:gd name="connsiteY21" fmla="*/ 43367 h 110326"/>
                <a:gd name="connsiteX22" fmla="*/ 18485 w 79927"/>
                <a:gd name="connsiteY22" fmla="*/ 27536 h 110326"/>
                <a:gd name="connsiteX23" fmla="*/ 33976 w 79927"/>
                <a:gd name="connsiteY23" fmla="*/ 11704 h 110326"/>
                <a:gd name="connsiteX24" fmla="*/ 49632 w 79927"/>
                <a:gd name="connsiteY24" fmla="*/ 27536 h 110326"/>
                <a:gd name="connsiteX25" fmla="*/ 33976 w 79927"/>
                <a:gd name="connsiteY25" fmla="*/ 43367 h 110326"/>
                <a:gd name="connsiteX26" fmla="*/ 34305 w 79927"/>
                <a:gd name="connsiteY26" fmla="*/ 72722 h 110326"/>
                <a:gd name="connsiteX27" fmla="*/ 67265 w 79927"/>
                <a:gd name="connsiteY27" fmla="*/ 86080 h 110326"/>
                <a:gd name="connsiteX28" fmla="*/ 38920 w 79927"/>
                <a:gd name="connsiteY28" fmla="*/ 99767 h 110326"/>
                <a:gd name="connsiteX29" fmla="*/ 10574 w 79927"/>
                <a:gd name="connsiteY29" fmla="*/ 86080 h 110326"/>
                <a:gd name="connsiteX30" fmla="*/ 25241 w 79927"/>
                <a:gd name="connsiteY30" fmla="*/ 72722 h 110326"/>
                <a:gd name="connsiteX31" fmla="*/ 34305 w 79927"/>
                <a:gd name="connsiteY31" fmla="*/ 72722 h 11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927" h="110326">
                  <a:moveTo>
                    <a:pt x="19144" y="50129"/>
                  </a:moveTo>
                  <a:cubicBezTo>
                    <a:pt x="21945" y="51778"/>
                    <a:pt x="27384" y="54087"/>
                    <a:pt x="33976" y="54087"/>
                  </a:cubicBezTo>
                  <a:cubicBezTo>
                    <a:pt x="49961" y="54087"/>
                    <a:pt x="62156" y="41883"/>
                    <a:pt x="62156" y="27536"/>
                  </a:cubicBezTo>
                  <a:cubicBezTo>
                    <a:pt x="62156" y="21764"/>
                    <a:pt x="60014" y="16652"/>
                    <a:pt x="58036" y="13518"/>
                  </a:cubicBezTo>
                  <a:cubicBezTo>
                    <a:pt x="61332" y="11704"/>
                    <a:pt x="63145" y="11539"/>
                    <a:pt x="65947" y="11210"/>
                  </a:cubicBezTo>
                  <a:cubicBezTo>
                    <a:pt x="66935" y="15168"/>
                    <a:pt x="69902" y="16982"/>
                    <a:pt x="73033" y="16982"/>
                  </a:cubicBezTo>
                  <a:cubicBezTo>
                    <a:pt x="76988" y="16982"/>
                    <a:pt x="80119" y="13848"/>
                    <a:pt x="80119" y="9890"/>
                  </a:cubicBezTo>
                  <a:cubicBezTo>
                    <a:pt x="80119" y="4778"/>
                    <a:pt x="75999" y="161"/>
                    <a:pt x="67595" y="161"/>
                  </a:cubicBezTo>
                  <a:cubicBezTo>
                    <a:pt x="63145" y="161"/>
                    <a:pt x="56059" y="1480"/>
                    <a:pt x="50291" y="5768"/>
                  </a:cubicBezTo>
                  <a:cubicBezTo>
                    <a:pt x="48808" y="4778"/>
                    <a:pt x="42545" y="985"/>
                    <a:pt x="34141" y="985"/>
                  </a:cubicBezTo>
                  <a:cubicBezTo>
                    <a:pt x="18155" y="985"/>
                    <a:pt x="5960" y="13189"/>
                    <a:pt x="5960" y="27536"/>
                  </a:cubicBezTo>
                  <a:cubicBezTo>
                    <a:pt x="5960" y="32813"/>
                    <a:pt x="7773" y="38585"/>
                    <a:pt x="11234" y="42873"/>
                  </a:cubicBezTo>
                  <a:cubicBezTo>
                    <a:pt x="9915" y="45017"/>
                    <a:pt x="7938" y="49469"/>
                    <a:pt x="7938" y="54087"/>
                  </a:cubicBezTo>
                  <a:cubicBezTo>
                    <a:pt x="7938" y="58869"/>
                    <a:pt x="9915" y="63487"/>
                    <a:pt x="11893" y="65960"/>
                  </a:cubicBezTo>
                  <a:cubicBezTo>
                    <a:pt x="4971" y="69918"/>
                    <a:pt x="192" y="77999"/>
                    <a:pt x="192" y="86080"/>
                  </a:cubicBezTo>
                  <a:cubicBezTo>
                    <a:pt x="192" y="100592"/>
                    <a:pt x="17990" y="110487"/>
                    <a:pt x="38920" y="110487"/>
                  </a:cubicBezTo>
                  <a:cubicBezTo>
                    <a:pt x="59849" y="110487"/>
                    <a:pt x="77647" y="100592"/>
                    <a:pt x="77647" y="86080"/>
                  </a:cubicBezTo>
                  <a:cubicBezTo>
                    <a:pt x="77647" y="71732"/>
                    <a:pt x="65123" y="63157"/>
                    <a:pt x="47489" y="62497"/>
                  </a:cubicBezTo>
                  <a:cubicBezTo>
                    <a:pt x="42545" y="62332"/>
                    <a:pt x="30350" y="62662"/>
                    <a:pt x="25571" y="62003"/>
                  </a:cubicBezTo>
                  <a:cubicBezTo>
                    <a:pt x="18320" y="62003"/>
                    <a:pt x="18320" y="54252"/>
                    <a:pt x="18320" y="54087"/>
                  </a:cubicBezTo>
                  <a:cubicBezTo>
                    <a:pt x="18320" y="52108"/>
                    <a:pt x="18814" y="50953"/>
                    <a:pt x="19144" y="50129"/>
                  </a:cubicBezTo>
                  <a:close/>
                  <a:moveTo>
                    <a:pt x="33976" y="43367"/>
                  </a:moveTo>
                  <a:cubicBezTo>
                    <a:pt x="25736" y="43367"/>
                    <a:pt x="18485" y="36441"/>
                    <a:pt x="18485" y="27536"/>
                  </a:cubicBezTo>
                  <a:cubicBezTo>
                    <a:pt x="18485" y="18631"/>
                    <a:pt x="25736" y="11704"/>
                    <a:pt x="33976" y="11704"/>
                  </a:cubicBezTo>
                  <a:cubicBezTo>
                    <a:pt x="42545" y="11704"/>
                    <a:pt x="49632" y="18796"/>
                    <a:pt x="49632" y="27536"/>
                  </a:cubicBezTo>
                  <a:cubicBezTo>
                    <a:pt x="49632" y="36111"/>
                    <a:pt x="42710" y="43367"/>
                    <a:pt x="33976" y="43367"/>
                  </a:cubicBezTo>
                  <a:close/>
                  <a:moveTo>
                    <a:pt x="34305" y="72722"/>
                  </a:moveTo>
                  <a:cubicBezTo>
                    <a:pt x="48808" y="72722"/>
                    <a:pt x="67265" y="72722"/>
                    <a:pt x="67265" y="86080"/>
                  </a:cubicBezTo>
                  <a:cubicBezTo>
                    <a:pt x="67265" y="92841"/>
                    <a:pt x="55400" y="99767"/>
                    <a:pt x="38920" y="99767"/>
                  </a:cubicBezTo>
                  <a:cubicBezTo>
                    <a:pt x="22275" y="99767"/>
                    <a:pt x="10574" y="92676"/>
                    <a:pt x="10574" y="86080"/>
                  </a:cubicBezTo>
                  <a:cubicBezTo>
                    <a:pt x="10574" y="79648"/>
                    <a:pt x="16507" y="72887"/>
                    <a:pt x="25241" y="72722"/>
                  </a:cubicBezTo>
                  <a:lnTo>
                    <a:pt x="34305" y="7272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62" name="Freeform: Shape 761">
              <a:extLst>
                <a:ext uri="{FF2B5EF4-FFF2-40B4-BE49-F238E27FC236}">
                  <a16:creationId xmlns:a16="http://schemas.microsoft.com/office/drawing/2014/main" id="{15D5D035-715B-298E-6B5E-6B8C8F7FDB6F}"/>
                </a:ext>
              </a:extLst>
            </p:cNvPr>
            <p:cNvSpPr/>
            <p:nvPr>
              <p:custDataLst>
                <p:tags r:id="rId237"/>
              </p:custDataLst>
            </p:nvPr>
          </p:nvSpPr>
          <p:spPr>
            <a:xfrm>
              <a:off x="5106140" y="5674533"/>
              <a:ext cx="65589" cy="73220"/>
            </a:xfrm>
            <a:custGeom>
              <a:avLst/>
              <a:gdLst>
                <a:gd name="connsiteX0" fmla="*/ 65786 w 65589"/>
                <a:gd name="connsiteY0" fmla="*/ 54746 h 73220"/>
                <a:gd name="connsiteX1" fmla="*/ 59523 w 65589"/>
                <a:gd name="connsiteY1" fmla="*/ 49634 h 73220"/>
                <a:gd name="connsiteX2" fmla="*/ 53426 w 65589"/>
                <a:gd name="connsiteY2" fmla="*/ 53427 h 73220"/>
                <a:gd name="connsiteX3" fmla="*/ 37935 w 65589"/>
                <a:gd name="connsiteY3" fmla="*/ 62497 h 73220"/>
                <a:gd name="connsiteX4" fmla="*/ 12720 w 65589"/>
                <a:gd name="connsiteY4" fmla="*/ 36936 h 73220"/>
                <a:gd name="connsiteX5" fmla="*/ 38923 w 65589"/>
                <a:gd name="connsiteY5" fmla="*/ 11045 h 73220"/>
                <a:gd name="connsiteX6" fmla="*/ 47328 w 65589"/>
                <a:gd name="connsiteY6" fmla="*/ 11539 h 73220"/>
                <a:gd name="connsiteX7" fmla="*/ 47987 w 65589"/>
                <a:gd name="connsiteY7" fmla="*/ 13353 h 73220"/>
                <a:gd name="connsiteX8" fmla="*/ 55898 w 65589"/>
                <a:gd name="connsiteY8" fmla="*/ 20939 h 73220"/>
                <a:gd name="connsiteX9" fmla="*/ 63973 w 65589"/>
                <a:gd name="connsiteY9" fmla="*/ 12859 h 73220"/>
                <a:gd name="connsiteX10" fmla="*/ 39253 w 65589"/>
                <a:gd name="connsiteY10" fmla="*/ 160 h 73220"/>
                <a:gd name="connsiteX11" fmla="*/ 196 w 65589"/>
                <a:gd name="connsiteY11" fmla="*/ 36936 h 73220"/>
                <a:gd name="connsiteX12" fmla="*/ 37111 w 65589"/>
                <a:gd name="connsiteY12" fmla="*/ 73381 h 73220"/>
                <a:gd name="connsiteX13" fmla="*/ 65786 w 65589"/>
                <a:gd name="connsiteY13" fmla="*/ 54746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89" h="73220">
                  <a:moveTo>
                    <a:pt x="65786" y="54746"/>
                  </a:moveTo>
                  <a:cubicBezTo>
                    <a:pt x="65786" y="51118"/>
                    <a:pt x="62984" y="49634"/>
                    <a:pt x="59523" y="49634"/>
                  </a:cubicBezTo>
                  <a:cubicBezTo>
                    <a:pt x="57216" y="49634"/>
                    <a:pt x="54909" y="49634"/>
                    <a:pt x="53426" y="53427"/>
                  </a:cubicBezTo>
                  <a:cubicBezTo>
                    <a:pt x="50459" y="60683"/>
                    <a:pt x="43867" y="62497"/>
                    <a:pt x="37935" y="62497"/>
                  </a:cubicBezTo>
                  <a:cubicBezTo>
                    <a:pt x="24256" y="62497"/>
                    <a:pt x="12720" y="51283"/>
                    <a:pt x="12720" y="36936"/>
                  </a:cubicBezTo>
                  <a:cubicBezTo>
                    <a:pt x="12720" y="28525"/>
                    <a:pt x="17994" y="11045"/>
                    <a:pt x="38923" y="11045"/>
                  </a:cubicBezTo>
                  <a:cubicBezTo>
                    <a:pt x="43703" y="11045"/>
                    <a:pt x="46504" y="11374"/>
                    <a:pt x="47328" y="11539"/>
                  </a:cubicBezTo>
                  <a:cubicBezTo>
                    <a:pt x="47823" y="11704"/>
                    <a:pt x="47987" y="11869"/>
                    <a:pt x="47987" y="13353"/>
                  </a:cubicBezTo>
                  <a:cubicBezTo>
                    <a:pt x="48317" y="18136"/>
                    <a:pt x="51778" y="20939"/>
                    <a:pt x="55898" y="20939"/>
                  </a:cubicBezTo>
                  <a:cubicBezTo>
                    <a:pt x="60842" y="20939"/>
                    <a:pt x="63973" y="17311"/>
                    <a:pt x="63973" y="12859"/>
                  </a:cubicBezTo>
                  <a:cubicBezTo>
                    <a:pt x="63973" y="160"/>
                    <a:pt x="46834" y="160"/>
                    <a:pt x="39253" y="160"/>
                  </a:cubicBezTo>
                  <a:cubicBezTo>
                    <a:pt x="9919" y="160"/>
                    <a:pt x="196" y="22918"/>
                    <a:pt x="196" y="36936"/>
                  </a:cubicBezTo>
                  <a:cubicBezTo>
                    <a:pt x="196" y="56725"/>
                    <a:pt x="16016" y="73381"/>
                    <a:pt x="37111" y="73381"/>
                  </a:cubicBezTo>
                  <a:cubicBezTo>
                    <a:pt x="60512" y="73381"/>
                    <a:pt x="65786" y="57550"/>
                    <a:pt x="65786" y="5474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63" name="Freeform: Shape 762">
              <a:extLst>
                <a:ext uri="{FF2B5EF4-FFF2-40B4-BE49-F238E27FC236}">
                  <a16:creationId xmlns:a16="http://schemas.microsoft.com/office/drawing/2014/main" id="{F3422A71-878E-6C23-3623-76CF4F06BECB}"/>
                </a:ext>
              </a:extLst>
            </p:cNvPr>
            <p:cNvSpPr/>
            <p:nvPr>
              <p:custDataLst>
                <p:tags r:id="rId238"/>
              </p:custDataLst>
            </p:nvPr>
          </p:nvSpPr>
          <p:spPr>
            <a:xfrm>
              <a:off x="5260848" y="5499562"/>
              <a:ext cx="9417" cy="235588"/>
            </a:xfrm>
            <a:custGeom>
              <a:avLst/>
              <a:gdLst>
                <a:gd name="connsiteX0" fmla="*/ 9618 w 9417"/>
                <a:gd name="connsiteY0" fmla="*/ 8639 h 235588"/>
                <a:gd name="connsiteX1" fmla="*/ 4910 w 9417"/>
                <a:gd name="connsiteY1" fmla="*/ 158 h 235588"/>
                <a:gd name="connsiteX2" fmla="*/ 201 w 9417"/>
                <a:gd name="connsiteY2" fmla="*/ 8639 h 235588"/>
                <a:gd name="connsiteX3" fmla="*/ 201 w 9417"/>
                <a:gd name="connsiteY3" fmla="*/ 227265 h 235588"/>
                <a:gd name="connsiteX4" fmla="*/ 4910 w 9417"/>
                <a:gd name="connsiteY4" fmla="*/ 235746 h 235588"/>
                <a:gd name="connsiteX5" fmla="*/ 9618 w 9417"/>
                <a:gd name="connsiteY5" fmla="*/ 227265 h 235588"/>
                <a:gd name="connsiteX6" fmla="*/ 9618 w 9417"/>
                <a:gd name="connsiteY6" fmla="*/ 8639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618" y="8639"/>
                  </a:moveTo>
                  <a:cubicBezTo>
                    <a:pt x="9618" y="4398"/>
                    <a:pt x="9618" y="158"/>
                    <a:pt x="4910" y="158"/>
                  </a:cubicBezTo>
                  <a:cubicBezTo>
                    <a:pt x="201" y="158"/>
                    <a:pt x="201" y="4398"/>
                    <a:pt x="201" y="8639"/>
                  </a:cubicBezTo>
                  <a:lnTo>
                    <a:pt x="201" y="227265"/>
                  </a:lnTo>
                  <a:cubicBezTo>
                    <a:pt x="201" y="231506"/>
                    <a:pt x="201" y="235746"/>
                    <a:pt x="4910" y="235746"/>
                  </a:cubicBezTo>
                  <a:cubicBezTo>
                    <a:pt x="9618" y="235746"/>
                    <a:pt x="9618" y="231506"/>
                    <a:pt x="9618" y="227265"/>
                  </a:cubicBezTo>
                  <a:lnTo>
                    <a:pt x="9618" y="863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64" name="Freeform: Shape 763">
              <a:extLst>
                <a:ext uri="{FF2B5EF4-FFF2-40B4-BE49-F238E27FC236}">
                  <a16:creationId xmlns:a16="http://schemas.microsoft.com/office/drawing/2014/main" id="{81FD8F28-0015-8195-01C6-EFFECE90F40B}"/>
                </a:ext>
              </a:extLst>
            </p:cNvPr>
            <p:cNvSpPr/>
            <p:nvPr>
              <p:custDataLst>
                <p:tags r:id="rId239"/>
              </p:custDataLst>
            </p:nvPr>
          </p:nvSpPr>
          <p:spPr>
            <a:xfrm>
              <a:off x="5311177" y="5512755"/>
              <a:ext cx="106648" cy="166089"/>
            </a:xfrm>
            <a:custGeom>
              <a:avLst/>
              <a:gdLst>
                <a:gd name="connsiteX0" fmla="*/ 54823 w 106648"/>
                <a:gd name="connsiteY0" fmla="*/ 2749 h 166089"/>
                <a:gd name="connsiteX1" fmla="*/ 51762 w 106648"/>
                <a:gd name="connsiteY1" fmla="*/ 158 h 166089"/>
                <a:gd name="connsiteX2" fmla="*/ 23040 w 106648"/>
                <a:gd name="connsiteY2" fmla="*/ 2514 h 166089"/>
                <a:gd name="connsiteX3" fmla="*/ 18567 w 106648"/>
                <a:gd name="connsiteY3" fmla="*/ 7225 h 166089"/>
                <a:gd name="connsiteX4" fmla="*/ 24217 w 106648"/>
                <a:gd name="connsiteY4" fmla="*/ 10052 h 166089"/>
                <a:gd name="connsiteX5" fmla="*/ 35989 w 106648"/>
                <a:gd name="connsiteY5" fmla="*/ 14057 h 166089"/>
                <a:gd name="connsiteX6" fmla="*/ 35282 w 106648"/>
                <a:gd name="connsiteY6" fmla="*/ 18769 h 166089"/>
                <a:gd name="connsiteX7" fmla="*/ 1146 w 106648"/>
                <a:gd name="connsiteY7" fmla="*/ 154468 h 166089"/>
                <a:gd name="connsiteX8" fmla="*/ 204 w 106648"/>
                <a:gd name="connsiteY8" fmla="*/ 159651 h 166089"/>
                <a:gd name="connsiteX9" fmla="*/ 7031 w 106648"/>
                <a:gd name="connsiteY9" fmla="*/ 166248 h 166089"/>
                <a:gd name="connsiteX10" fmla="*/ 15036 w 106648"/>
                <a:gd name="connsiteY10" fmla="*/ 161300 h 166089"/>
                <a:gd name="connsiteX11" fmla="*/ 28220 w 106648"/>
                <a:gd name="connsiteY11" fmla="*/ 109706 h 166089"/>
                <a:gd name="connsiteX12" fmla="*/ 55529 w 106648"/>
                <a:gd name="connsiteY12" fmla="*/ 129731 h 166089"/>
                <a:gd name="connsiteX13" fmla="*/ 54823 w 106648"/>
                <a:gd name="connsiteY13" fmla="*/ 134679 h 166089"/>
                <a:gd name="connsiteX14" fmla="*/ 53881 w 106648"/>
                <a:gd name="connsiteY14" fmla="*/ 142924 h 166089"/>
                <a:gd name="connsiteX15" fmla="*/ 75540 w 106648"/>
                <a:gd name="connsiteY15" fmla="*/ 166248 h 166089"/>
                <a:gd name="connsiteX16" fmla="*/ 94139 w 106648"/>
                <a:gd name="connsiteY16" fmla="*/ 153761 h 166089"/>
                <a:gd name="connsiteX17" fmla="*/ 102614 w 106648"/>
                <a:gd name="connsiteY17" fmla="*/ 129967 h 166089"/>
                <a:gd name="connsiteX18" fmla="*/ 99789 w 106648"/>
                <a:gd name="connsiteY18" fmla="*/ 127611 h 166089"/>
                <a:gd name="connsiteX19" fmla="*/ 96493 w 106648"/>
                <a:gd name="connsiteY19" fmla="*/ 131852 h 166089"/>
                <a:gd name="connsiteX20" fmla="*/ 76011 w 106648"/>
                <a:gd name="connsiteY20" fmla="*/ 161065 h 166089"/>
                <a:gd name="connsiteX21" fmla="*/ 68478 w 106648"/>
                <a:gd name="connsiteY21" fmla="*/ 149992 h 166089"/>
                <a:gd name="connsiteX22" fmla="*/ 70361 w 106648"/>
                <a:gd name="connsiteY22" fmla="*/ 136799 h 166089"/>
                <a:gd name="connsiteX23" fmla="*/ 71303 w 106648"/>
                <a:gd name="connsiteY23" fmla="*/ 129496 h 166089"/>
                <a:gd name="connsiteX24" fmla="*/ 36460 w 106648"/>
                <a:gd name="connsiteY24" fmla="*/ 104759 h 166089"/>
                <a:gd name="connsiteX25" fmla="*/ 56706 w 106648"/>
                <a:gd name="connsiteY25" fmla="*/ 87326 h 166089"/>
                <a:gd name="connsiteX26" fmla="*/ 90372 w 106648"/>
                <a:gd name="connsiteY26" fmla="*/ 64709 h 166089"/>
                <a:gd name="connsiteX27" fmla="*/ 92491 w 106648"/>
                <a:gd name="connsiteY27" fmla="*/ 64945 h 166089"/>
                <a:gd name="connsiteX28" fmla="*/ 97435 w 106648"/>
                <a:gd name="connsiteY28" fmla="*/ 66829 h 166089"/>
                <a:gd name="connsiteX29" fmla="*/ 98377 w 106648"/>
                <a:gd name="connsiteY29" fmla="*/ 67772 h 166089"/>
                <a:gd name="connsiteX30" fmla="*/ 84957 w 106648"/>
                <a:gd name="connsiteY30" fmla="*/ 80493 h 166089"/>
                <a:gd name="connsiteX31" fmla="*/ 93904 w 106648"/>
                <a:gd name="connsiteY31" fmla="*/ 88739 h 166089"/>
                <a:gd name="connsiteX32" fmla="*/ 106852 w 106648"/>
                <a:gd name="connsiteY32" fmla="*/ 74368 h 166089"/>
                <a:gd name="connsiteX33" fmla="*/ 90843 w 106648"/>
                <a:gd name="connsiteY33" fmla="*/ 59526 h 166089"/>
                <a:gd name="connsiteX34" fmla="*/ 56471 w 106648"/>
                <a:gd name="connsiteY34" fmla="*/ 80258 h 166089"/>
                <a:gd name="connsiteX35" fmla="*/ 30338 w 106648"/>
                <a:gd name="connsiteY35" fmla="*/ 102168 h 166089"/>
                <a:gd name="connsiteX36" fmla="*/ 54823 w 106648"/>
                <a:gd name="connsiteY36" fmla="*/ 2749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48" h="166089">
                  <a:moveTo>
                    <a:pt x="54823" y="2749"/>
                  </a:moveTo>
                  <a:cubicBezTo>
                    <a:pt x="54823" y="2514"/>
                    <a:pt x="54823" y="158"/>
                    <a:pt x="51762" y="158"/>
                  </a:cubicBezTo>
                  <a:cubicBezTo>
                    <a:pt x="46347" y="158"/>
                    <a:pt x="29161" y="2042"/>
                    <a:pt x="23040" y="2514"/>
                  </a:cubicBezTo>
                  <a:cubicBezTo>
                    <a:pt x="21157" y="2749"/>
                    <a:pt x="18567" y="2985"/>
                    <a:pt x="18567" y="7225"/>
                  </a:cubicBezTo>
                  <a:cubicBezTo>
                    <a:pt x="18567" y="10052"/>
                    <a:pt x="20686" y="10052"/>
                    <a:pt x="24217" y="10052"/>
                  </a:cubicBezTo>
                  <a:cubicBezTo>
                    <a:pt x="35518" y="10052"/>
                    <a:pt x="35989" y="11702"/>
                    <a:pt x="35989" y="14057"/>
                  </a:cubicBezTo>
                  <a:lnTo>
                    <a:pt x="35282" y="18769"/>
                  </a:lnTo>
                  <a:lnTo>
                    <a:pt x="1146" y="154468"/>
                  </a:lnTo>
                  <a:cubicBezTo>
                    <a:pt x="204" y="157766"/>
                    <a:pt x="204" y="158238"/>
                    <a:pt x="204" y="159651"/>
                  </a:cubicBezTo>
                  <a:cubicBezTo>
                    <a:pt x="204" y="165070"/>
                    <a:pt x="4912" y="166248"/>
                    <a:pt x="7031" y="166248"/>
                  </a:cubicBezTo>
                  <a:cubicBezTo>
                    <a:pt x="10092" y="166248"/>
                    <a:pt x="13623" y="164127"/>
                    <a:pt x="15036" y="161300"/>
                  </a:cubicBezTo>
                  <a:cubicBezTo>
                    <a:pt x="16213" y="159180"/>
                    <a:pt x="26807" y="115596"/>
                    <a:pt x="28220" y="109706"/>
                  </a:cubicBezTo>
                  <a:cubicBezTo>
                    <a:pt x="36224" y="110413"/>
                    <a:pt x="55529" y="114183"/>
                    <a:pt x="55529" y="129731"/>
                  </a:cubicBezTo>
                  <a:cubicBezTo>
                    <a:pt x="55529" y="131381"/>
                    <a:pt x="55529" y="132323"/>
                    <a:pt x="54823" y="134679"/>
                  </a:cubicBezTo>
                  <a:cubicBezTo>
                    <a:pt x="54352" y="137506"/>
                    <a:pt x="53881" y="140333"/>
                    <a:pt x="53881" y="142924"/>
                  </a:cubicBezTo>
                  <a:cubicBezTo>
                    <a:pt x="53881" y="156824"/>
                    <a:pt x="63298" y="166248"/>
                    <a:pt x="75540" y="166248"/>
                  </a:cubicBezTo>
                  <a:cubicBezTo>
                    <a:pt x="82603" y="166248"/>
                    <a:pt x="88960" y="162478"/>
                    <a:pt x="94139" y="153761"/>
                  </a:cubicBezTo>
                  <a:cubicBezTo>
                    <a:pt x="100025" y="143396"/>
                    <a:pt x="102614" y="130438"/>
                    <a:pt x="102614" y="129967"/>
                  </a:cubicBezTo>
                  <a:cubicBezTo>
                    <a:pt x="102614" y="127611"/>
                    <a:pt x="100496" y="127611"/>
                    <a:pt x="99789" y="127611"/>
                  </a:cubicBezTo>
                  <a:cubicBezTo>
                    <a:pt x="97435" y="127611"/>
                    <a:pt x="97200" y="128553"/>
                    <a:pt x="96493" y="131852"/>
                  </a:cubicBezTo>
                  <a:cubicBezTo>
                    <a:pt x="91785" y="149050"/>
                    <a:pt x="86370" y="161065"/>
                    <a:pt x="76011" y="161065"/>
                  </a:cubicBezTo>
                  <a:cubicBezTo>
                    <a:pt x="71538" y="161065"/>
                    <a:pt x="68478" y="158473"/>
                    <a:pt x="68478" y="149992"/>
                  </a:cubicBezTo>
                  <a:cubicBezTo>
                    <a:pt x="68478" y="145987"/>
                    <a:pt x="69419" y="140568"/>
                    <a:pt x="70361" y="136799"/>
                  </a:cubicBezTo>
                  <a:cubicBezTo>
                    <a:pt x="71303" y="132794"/>
                    <a:pt x="71303" y="131852"/>
                    <a:pt x="71303" y="129496"/>
                  </a:cubicBezTo>
                  <a:cubicBezTo>
                    <a:pt x="71303" y="114183"/>
                    <a:pt x="56471" y="107351"/>
                    <a:pt x="36460" y="104759"/>
                  </a:cubicBezTo>
                  <a:cubicBezTo>
                    <a:pt x="43758" y="100518"/>
                    <a:pt x="51291" y="92980"/>
                    <a:pt x="56706" y="87326"/>
                  </a:cubicBezTo>
                  <a:cubicBezTo>
                    <a:pt x="68007" y="74839"/>
                    <a:pt x="78836" y="64709"/>
                    <a:pt x="90372" y="64709"/>
                  </a:cubicBezTo>
                  <a:cubicBezTo>
                    <a:pt x="91785" y="64709"/>
                    <a:pt x="92020" y="64709"/>
                    <a:pt x="92491" y="64945"/>
                  </a:cubicBezTo>
                  <a:cubicBezTo>
                    <a:pt x="95316" y="65416"/>
                    <a:pt x="95552" y="65416"/>
                    <a:pt x="97435" y="66829"/>
                  </a:cubicBezTo>
                  <a:cubicBezTo>
                    <a:pt x="97906" y="67065"/>
                    <a:pt x="97906" y="67300"/>
                    <a:pt x="98377" y="67772"/>
                  </a:cubicBezTo>
                  <a:cubicBezTo>
                    <a:pt x="87076" y="68478"/>
                    <a:pt x="84957" y="77666"/>
                    <a:pt x="84957" y="80493"/>
                  </a:cubicBezTo>
                  <a:cubicBezTo>
                    <a:pt x="84957" y="84263"/>
                    <a:pt x="87547" y="88739"/>
                    <a:pt x="93904" y="88739"/>
                  </a:cubicBezTo>
                  <a:cubicBezTo>
                    <a:pt x="100025" y="88739"/>
                    <a:pt x="106852" y="83556"/>
                    <a:pt x="106852" y="74368"/>
                  </a:cubicBezTo>
                  <a:cubicBezTo>
                    <a:pt x="106852" y="67300"/>
                    <a:pt x="101437" y="59526"/>
                    <a:pt x="90843" y="59526"/>
                  </a:cubicBezTo>
                  <a:cubicBezTo>
                    <a:pt x="84251" y="59526"/>
                    <a:pt x="73422" y="61411"/>
                    <a:pt x="56471" y="80258"/>
                  </a:cubicBezTo>
                  <a:cubicBezTo>
                    <a:pt x="48466" y="89210"/>
                    <a:pt x="39285" y="98634"/>
                    <a:pt x="30338" y="102168"/>
                  </a:cubicBezTo>
                  <a:lnTo>
                    <a:pt x="54823" y="274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65" name="Freeform: Shape 764">
              <a:extLst>
                <a:ext uri="{FF2B5EF4-FFF2-40B4-BE49-F238E27FC236}">
                  <a16:creationId xmlns:a16="http://schemas.microsoft.com/office/drawing/2014/main" id="{890FFCE8-248D-B112-B0B6-67BC6D745A56}"/>
                </a:ext>
              </a:extLst>
            </p:cNvPr>
            <p:cNvSpPr/>
            <p:nvPr>
              <p:custDataLst>
                <p:tags r:id="rId240"/>
              </p:custDataLst>
            </p:nvPr>
          </p:nvSpPr>
          <p:spPr>
            <a:xfrm>
              <a:off x="5500060" y="5612644"/>
              <a:ext cx="143845" cy="9423"/>
            </a:xfrm>
            <a:custGeom>
              <a:avLst/>
              <a:gdLst>
                <a:gd name="connsiteX0" fmla="*/ 135817 w 143845"/>
                <a:gd name="connsiteY0" fmla="*/ 9581 h 9423"/>
                <a:gd name="connsiteX1" fmla="*/ 144057 w 143845"/>
                <a:gd name="connsiteY1" fmla="*/ 4870 h 9423"/>
                <a:gd name="connsiteX2" fmla="*/ 135817 w 143845"/>
                <a:gd name="connsiteY2" fmla="*/ 158 h 9423"/>
                <a:gd name="connsiteX3" fmla="*/ 8452 w 143845"/>
                <a:gd name="connsiteY3" fmla="*/ 158 h 9423"/>
                <a:gd name="connsiteX4" fmla="*/ 212 w 143845"/>
                <a:gd name="connsiteY4" fmla="*/ 4870 h 9423"/>
                <a:gd name="connsiteX5" fmla="*/ 8452 w 143845"/>
                <a:gd name="connsiteY5" fmla="*/ 9581 h 9423"/>
                <a:gd name="connsiteX6" fmla="*/ 135817 w 143845"/>
                <a:gd name="connsiteY6" fmla="*/ 9581 h 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45" h="9423">
                  <a:moveTo>
                    <a:pt x="135817" y="9581"/>
                  </a:moveTo>
                  <a:cubicBezTo>
                    <a:pt x="139820" y="9581"/>
                    <a:pt x="144057" y="9581"/>
                    <a:pt x="144057" y="4870"/>
                  </a:cubicBezTo>
                  <a:cubicBezTo>
                    <a:pt x="144057" y="158"/>
                    <a:pt x="139820" y="158"/>
                    <a:pt x="135817" y="158"/>
                  </a:cubicBezTo>
                  <a:lnTo>
                    <a:pt x="8452" y="158"/>
                  </a:lnTo>
                  <a:cubicBezTo>
                    <a:pt x="4449" y="158"/>
                    <a:pt x="212" y="158"/>
                    <a:pt x="212" y="4870"/>
                  </a:cubicBezTo>
                  <a:cubicBezTo>
                    <a:pt x="212" y="9581"/>
                    <a:pt x="4449" y="9581"/>
                    <a:pt x="8452" y="9581"/>
                  </a:cubicBezTo>
                  <a:lnTo>
                    <a:pt x="135817" y="958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66" name="Freeform: Shape 765">
              <a:extLst>
                <a:ext uri="{FF2B5EF4-FFF2-40B4-BE49-F238E27FC236}">
                  <a16:creationId xmlns:a16="http://schemas.microsoft.com/office/drawing/2014/main" id="{52BFDEDF-9D64-FFA8-660C-B165240E6CE1}"/>
                </a:ext>
              </a:extLst>
            </p:cNvPr>
            <p:cNvSpPr/>
            <p:nvPr>
              <p:custDataLst>
                <p:tags r:id="rId241"/>
              </p:custDataLst>
            </p:nvPr>
          </p:nvSpPr>
          <p:spPr>
            <a:xfrm>
              <a:off x="5736899" y="5519351"/>
              <a:ext cx="77690" cy="156901"/>
            </a:xfrm>
            <a:custGeom>
              <a:avLst/>
              <a:gdLst>
                <a:gd name="connsiteX0" fmla="*/ 48484 w 77690"/>
                <a:gd name="connsiteY0" fmla="*/ 6283 h 156901"/>
                <a:gd name="connsiteX1" fmla="*/ 43069 w 77690"/>
                <a:gd name="connsiteY1" fmla="*/ 158 h 156901"/>
                <a:gd name="connsiteX2" fmla="*/ 222 w 77690"/>
                <a:gd name="connsiteY2" fmla="*/ 15235 h 156901"/>
                <a:gd name="connsiteX3" fmla="*/ 222 w 77690"/>
                <a:gd name="connsiteY3" fmla="*/ 22539 h 156901"/>
                <a:gd name="connsiteX4" fmla="*/ 31062 w 77690"/>
                <a:gd name="connsiteY4" fmla="*/ 16413 h 156901"/>
                <a:gd name="connsiteX5" fmla="*/ 31062 w 77690"/>
                <a:gd name="connsiteY5" fmla="*/ 138448 h 156901"/>
                <a:gd name="connsiteX6" fmla="*/ 9168 w 77690"/>
                <a:gd name="connsiteY6" fmla="*/ 149756 h 156901"/>
                <a:gd name="connsiteX7" fmla="*/ 1634 w 77690"/>
                <a:gd name="connsiteY7" fmla="*/ 149756 h 156901"/>
                <a:gd name="connsiteX8" fmla="*/ 1634 w 77690"/>
                <a:gd name="connsiteY8" fmla="*/ 157060 h 156901"/>
                <a:gd name="connsiteX9" fmla="*/ 39773 w 77690"/>
                <a:gd name="connsiteY9" fmla="*/ 156353 h 156901"/>
                <a:gd name="connsiteX10" fmla="*/ 77912 w 77690"/>
                <a:gd name="connsiteY10" fmla="*/ 157060 h 156901"/>
                <a:gd name="connsiteX11" fmla="*/ 77912 w 77690"/>
                <a:gd name="connsiteY11" fmla="*/ 149756 h 156901"/>
                <a:gd name="connsiteX12" fmla="*/ 70379 w 77690"/>
                <a:gd name="connsiteY12" fmla="*/ 149756 h 156901"/>
                <a:gd name="connsiteX13" fmla="*/ 48484 w 77690"/>
                <a:gd name="connsiteY13" fmla="*/ 138448 h 156901"/>
                <a:gd name="connsiteX14" fmla="*/ 48484 w 77690"/>
                <a:gd name="connsiteY14" fmla="*/ 6283 h 15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690" h="156901">
                  <a:moveTo>
                    <a:pt x="48484" y="6283"/>
                  </a:moveTo>
                  <a:cubicBezTo>
                    <a:pt x="48484" y="629"/>
                    <a:pt x="48484" y="158"/>
                    <a:pt x="43069" y="158"/>
                  </a:cubicBezTo>
                  <a:cubicBezTo>
                    <a:pt x="28473" y="15235"/>
                    <a:pt x="7755" y="15235"/>
                    <a:pt x="222" y="15235"/>
                  </a:cubicBezTo>
                  <a:lnTo>
                    <a:pt x="222" y="22539"/>
                  </a:lnTo>
                  <a:cubicBezTo>
                    <a:pt x="4930" y="22539"/>
                    <a:pt x="18820" y="22539"/>
                    <a:pt x="31062" y="16413"/>
                  </a:cubicBezTo>
                  <a:lnTo>
                    <a:pt x="31062" y="138448"/>
                  </a:lnTo>
                  <a:cubicBezTo>
                    <a:pt x="31062" y="146929"/>
                    <a:pt x="30356" y="149756"/>
                    <a:pt x="9168" y="149756"/>
                  </a:cubicBezTo>
                  <a:lnTo>
                    <a:pt x="1634" y="149756"/>
                  </a:lnTo>
                  <a:lnTo>
                    <a:pt x="1634" y="157060"/>
                  </a:lnTo>
                  <a:cubicBezTo>
                    <a:pt x="9874" y="156353"/>
                    <a:pt x="30356" y="156353"/>
                    <a:pt x="39773" y="156353"/>
                  </a:cubicBezTo>
                  <a:cubicBezTo>
                    <a:pt x="49190" y="156353"/>
                    <a:pt x="69672" y="156353"/>
                    <a:pt x="77912" y="157060"/>
                  </a:cubicBezTo>
                  <a:lnTo>
                    <a:pt x="77912" y="149756"/>
                  </a:lnTo>
                  <a:lnTo>
                    <a:pt x="70379" y="149756"/>
                  </a:lnTo>
                  <a:cubicBezTo>
                    <a:pt x="49190" y="149756"/>
                    <a:pt x="48484" y="147165"/>
                    <a:pt x="48484" y="138448"/>
                  </a:cubicBezTo>
                  <a:lnTo>
                    <a:pt x="48484" y="628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67" name="Freeform: Shape 766">
              <a:extLst>
                <a:ext uri="{FF2B5EF4-FFF2-40B4-BE49-F238E27FC236}">
                  <a16:creationId xmlns:a16="http://schemas.microsoft.com/office/drawing/2014/main" id="{F30ED8CE-7024-51F5-CF76-35C3920ED593}"/>
                </a:ext>
              </a:extLst>
            </p:cNvPr>
            <p:cNvSpPr/>
            <p:nvPr>
              <p:custDataLst>
                <p:tags r:id="rId242"/>
              </p:custDataLst>
            </p:nvPr>
          </p:nvSpPr>
          <p:spPr>
            <a:xfrm>
              <a:off x="5846608" y="5499562"/>
              <a:ext cx="52500" cy="235588"/>
            </a:xfrm>
            <a:custGeom>
              <a:avLst/>
              <a:gdLst>
                <a:gd name="connsiteX0" fmla="*/ 51550 w 52500"/>
                <a:gd name="connsiteY0" fmla="*/ 121957 h 235588"/>
                <a:gd name="connsiteX1" fmla="*/ 52727 w 52500"/>
                <a:gd name="connsiteY1" fmla="*/ 117952 h 235588"/>
                <a:gd name="connsiteX2" fmla="*/ 51550 w 52500"/>
                <a:gd name="connsiteY2" fmla="*/ 113947 h 235588"/>
                <a:gd name="connsiteX3" fmla="*/ 10350 w 52500"/>
                <a:gd name="connsiteY3" fmla="*/ 5576 h 235588"/>
                <a:gd name="connsiteX4" fmla="*/ 4935 w 52500"/>
                <a:gd name="connsiteY4" fmla="*/ 158 h 235588"/>
                <a:gd name="connsiteX5" fmla="*/ 227 w 52500"/>
                <a:gd name="connsiteY5" fmla="*/ 4870 h 235588"/>
                <a:gd name="connsiteX6" fmla="*/ 1404 w 52500"/>
                <a:gd name="connsiteY6" fmla="*/ 8639 h 235588"/>
                <a:gd name="connsiteX7" fmla="*/ 43074 w 52500"/>
                <a:gd name="connsiteY7" fmla="*/ 117952 h 235588"/>
                <a:gd name="connsiteX8" fmla="*/ 1404 w 52500"/>
                <a:gd name="connsiteY8" fmla="*/ 226794 h 235588"/>
                <a:gd name="connsiteX9" fmla="*/ 227 w 52500"/>
                <a:gd name="connsiteY9" fmla="*/ 231034 h 235588"/>
                <a:gd name="connsiteX10" fmla="*/ 4935 w 52500"/>
                <a:gd name="connsiteY10" fmla="*/ 235746 h 235588"/>
                <a:gd name="connsiteX11" fmla="*/ 9879 w 52500"/>
                <a:gd name="connsiteY11" fmla="*/ 231034 h 235588"/>
                <a:gd name="connsiteX12" fmla="*/ 51550 w 52500"/>
                <a:gd name="connsiteY12" fmla="*/ 121957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550" y="121957"/>
                  </a:moveTo>
                  <a:cubicBezTo>
                    <a:pt x="52727" y="119130"/>
                    <a:pt x="52727" y="118659"/>
                    <a:pt x="52727" y="117952"/>
                  </a:cubicBezTo>
                  <a:cubicBezTo>
                    <a:pt x="52727" y="117245"/>
                    <a:pt x="52727" y="116774"/>
                    <a:pt x="51550" y="113947"/>
                  </a:cubicBezTo>
                  <a:lnTo>
                    <a:pt x="10350" y="5576"/>
                  </a:lnTo>
                  <a:cubicBezTo>
                    <a:pt x="8937" y="1571"/>
                    <a:pt x="7525" y="158"/>
                    <a:pt x="4935" y="158"/>
                  </a:cubicBezTo>
                  <a:cubicBezTo>
                    <a:pt x="2345" y="158"/>
                    <a:pt x="227" y="2278"/>
                    <a:pt x="227" y="4870"/>
                  </a:cubicBezTo>
                  <a:cubicBezTo>
                    <a:pt x="227" y="5576"/>
                    <a:pt x="227" y="6047"/>
                    <a:pt x="1404" y="8639"/>
                  </a:cubicBezTo>
                  <a:lnTo>
                    <a:pt x="43074" y="117952"/>
                  </a:lnTo>
                  <a:lnTo>
                    <a:pt x="1404" y="226794"/>
                  </a:lnTo>
                  <a:cubicBezTo>
                    <a:pt x="227" y="229385"/>
                    <a:pt x="227" y="229857"/>
                    <a:pt x="227" y="231034"/>
                  </a:cubicBezTo>
                  <a:cubicBezTo>
                    <a:pt x="227" y="233626"/>
                    <a:pt x="2345" y="235746"/>
                    <a:pt x="4935" y="235746"/>
                  </a:cubicBezTo>
                  <a:cubicBezTo>
                    <a:pt x="7996" y="235746"/>
                    <a:pt x="8937" y="233390"/>
                    <a:pt x="9879" y="231034"/>
                  </a:cubicBezTo>
                  <a:lnTo>
                    <a:pt x="51550" y="12195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68" name="Freeform: Shape 767">
              <a:extLst>
                <a:ext uri="{FF2B5EF4-FFF2-40B4-BE49-F238E27FC236}">
                  <a16:creationId xmlns:a16="http://schemas.microsoft.com/office/drawing/2014/main" id="{960BD890-C750-5215-5326-54A8CAF0DC14}"/>
                </a:ext>
              </a:extLst>
            </p:cNvPr>
            <p:cNvSpPr/>
            <p:nvPr>
              <p:custDataLst>
                <p:tags r:id="rId243"/>
              </p:custDataLst>
            </p:nvPr>
          </p:nvSpPr>
          <p:spPr>
            <a:xfrm>
              <a:off x="5934773" y="5646168"/>
              <a:ext cx="68226" cy="100761"/>
            </a:xfrm>
            <a:custGeom>
              <a:avLst/>
              <a:gdLst>
                <a:gd name="connsiteX0" fmla="*/ 40607 w 68226"/>
                <a:gd name="connsiteY0" fmla="*/ 7251 h 100761"/>
                <a:gd name="connsiteX1" fmla="*/ 33520 w 68226"/>
                <a:gd name="connsiteY1" fmla="*/ 160 h 100761"/>
                <a:gd name="connsiteX2" fmla="*/ 7482 w 68226"/>
                <a:gd name="connsiteY2" fmla="*/ 160 h 100761"/>
                <a:gd name="connsiteX3" fmla="*/ 231 w 68226"/>
                <a:gd name="connsiteY3" fmla="*/ 5602 h 100761"/>
                <a:gd name="connsiteX4" fmla="*/ 7482 w 68226"/>
                <a:gd name="connsiteY4" fmla="*/ 11044 h 100761"/>
                <a:gd name="connsiteX5" fmla="*/ 28082 w 68226"/>
                <a:gd name="connsiteY5" fmla="*/ 11044 h 100761"/>
                <a:gd name="connsiteX6" fmla="*/ 28082 w 68226"/>
                <a:gd name="connsiteY6" fmla="*/ 90037 h 100761"/>
                <a:gd name="connsiteX7" fmla="*/ 7482 w 68226"/>
                <a:gd name="connsiteY7" fmla="*/ 90037 h 100761"/>
                <a:gd name="connsiteX8" fmla="*/ 231 w 68226"/>
                <a:gd name="connsiteY8" fmla="*/ 95479 h 100761"/>
                <a:gd name="connsiteX9" fmla="*/ 7482 w 68226"/>
                <a:gd name="connsiteY9" fmla="*/ 100921 h 100761"/>
                <a:gd name="connsiteX10" fmla="*/ 61206 w 68226"/>
                <a:gd name="connsiteY10" fmla="*/ 100921 h 100761"/>
                <a:gd name="connsiteX11" fmla="*/ 68458 w 68226"/>
                <a:gd name="connsiteY11" fmla="*/ 95479 h 100761"/>
                <a:gd name="connsiteX12" fmla="*/ 61206 w 68226"/>
                <a:gd name="connsiteY12" fmla="*/ 90037 h 100761"/>
                <a:gd name="connsiteX13" fmla="*/ 40607 w 68226"/>
                <a:gd name="connsiteY13" fmla="*/ 90037 h 100761"/>
                <a:gd name="connsiteX14" fmla="*/ 40607 w 68226"/>
                <a:gd name="connsiteY14" fmla="*/ 7251 h 10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226" h="100761">
                  <a:moveTo>
                    <a:pt x="40607" y="7251"/>
                  </a:moveTo>
                  <a:cubicBezTo>
                    <a:pt x="40607" y="1644"/>
                    <a:pt x="38959" y="160"/>
                    <a:pt x="33520" y="160"/>
                  </a:cubicBezTo>
                  <a:lnTo>
                    <a:pt x="7482" y="160"/>
                  </a:lnTo>
                  <a:cubicBezTo>
                    <a:pt x="5010" y="160"/>
                    <a:pt x="231" y="160"/>
                    <a:pt x="231" y="5602"/>
                  </a:cubicBezTo>
                  <a:cubicBezTo>
                    <a:pt x="231" y="11044"/>
                    <a:pt x="5175" y="11044"/>
                    <a:pt x="7482" y="11044"/>
                  </a:cubicBezTo>
                  <a:lnTo>
                    <a:pt x="28082" y="11044"/>
                  </a:lnTo>
                  <a:lnTo>
                    <a:pt x="28082" y="90037"/>
                  </a:lnTo>
                  <a:lnTo>
                    <a:pt x="7482" y="90037"/>
                  </a:lnTo>
                  <a:cubicBezTo>
                    <a:pt x="5010" y="90037"/>
                    <a:pt x="231" y="90037"/>
                    <a:pt x="231" y="95479"/>
                  </a:cubicBezTo>
                  <a:cubicBezTo>
                    <a:pt x="231" y="100921"/>
                    <a:pt x="5175" y="100921"/>
                    <a:pt x="7482" y="100921"/>
                  </a:cubicBezTo>
                  <a:lnTo>
                    <a:pt x="61206" y="100921"/>
                  </a:lnTo>
                  <a:cubicBezTo>
                    <a:pt x="63678" y="100921"/>
                    <a:pt x="68458" y="100921"/>
                    <a:pt x="68458" y="95479"/>
                  </a:cubicBezTo>
                  <a:cubicBezTo>
                    <a:pt x="68458" y="90037"/>
                    <a:pt x="63514" y="90037"/>
                    <a:pt x="61206" y="90037"/>
                  </a:cubicBezTo>
                  <a:lnTo>
                    <a:pt x="40607" y="90037"/>
                  </a:lnTo>
                  <a:lnTo>
                    <a:pt x="40607" y="725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69" name="Freeform: Shape 768">
              <a:extLst>
                <a:ext uri="{FF2B5EF4-FFF2-40B4-BE49-F238E27FC236}">
                  <a16:creationId xmlns:a16="http://schemas.microsoft.com/office/drawing/2014/main" id="{426064BF-A3B3-E16A-4159-ED817EF2319A}"/>
                </a:ext>
              </a:extLst>
            </p:cNvPr>
            <p:cNvSpPr/>
            <p:nvPr>
              <p:custDataLst>
                <p:tags r:id="rId244"/>
              </p:custDataLst>
            </p:nvPr>
          </p:nvSpPr>
          <p:spPr>
            <a:xfrm>
              <a:off x="6024630" y="5674533"/>
              <a:ext cx="65589" cy="73220"/>
            </a:xfrm>
            <a:custGeom>
              <a:avLst/>
              <a:gdLst>
                <a:gd name="connsiteX0" fmla="*/ 65824 w 65589"/>
                <a:gd name="connsiteY0" fmla="*/ 54746 h 73220"/>
                <a:gd name="connsiteX1" fmla="*/ 59562 w 65589"/>
                <a:gd name="connsiteY1" fmla="*/ 49634 h 73220"/>
                <a:gd name="connsiteX2" fmla="*/ 53465 w 65589"/>
                <a:gd name="connsiteY2" fmla="*/ 53427 h 73220"/>
                <a:gd name="connsiteX3" fmla="*/ 37973 w 65589"/>
                <a:gd name="connsiteY3" fmla="*/ 62497 h 73220"/>
                <a:gd name="connsiteX4" fmla="*/ 12759 w 65589"/>
                <a:gd name="connsiteY4" fmla="*/ 36936 h 73220"/>
                <a:gd name="connsiteX5" fmla="*/ 38962 w 65589"/>
                <a:gd name="connsiteY5" fmla="*/ 11045 h 73220"/>
                <a:gd name="connsiteX6" fmla="*/ 47367 w 65589"/>
                <a:gd name="connsiteY6" fmla="*/ 11539 h 73220"/>
                <a:gd name="connsiteX7" fmla="*/ 48026 w 65589"/>
                <a:gd name="connsiteY7" fmla="*/ 13353 h 73220"/>
                <a:gd name="connsiteX8" fmla="*/ 55937 w 65589"/>
                <a:gd name="connsiteY8" fmla="*/ 20939 h 73220"/>
                <a:gd name="connsiteX9" fmla="*/ 64012 w 65589"/>
                <a:gd name="connsiteY9" fmla="*/ 12859 h 73220"/>
                <a:gd name="connsiteX10" fmla="*/ 39292 w 65589"/>
                <a:gd name="connsiteY10" fmla="*/ 160 h 73220"/>
                <a:gd name="connsiteX11" fmla="*/ 235 w 65589"/>
                <a:gd name="connsiteY11" fmla="*/ 36936 h 73220"/>
                <a:gd name="connsiteX12" fmla="*/ 37150 w 65589"/>
                <a:gd name="connsiteY12" fmla="*/ 73381 h 73220"/>
                <a:gd name="connsiteX13" fmla="*/ 65824 w 65589"/>
                <a:gd name="connsiteY13" fmla="*/ 54746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89" h="73220">
                  <a:moveTo>
                    <a:pt x="65824" y="54746"/>
                  </a:moveTo>
                  <a:cubicBezTo>
                    <a:pt x="65824" y="51118"/>
                    <a:pt x="63023" y="49634"/>
                    <a:pt x="59562" y="49634"/>
                  </a:cubicBezTo>
                  <a:cubicBezTo>
                    <a:pt x="57255" y="49634"/>
                    <a:pt x="54948" y="49634"/>
                    <a:pt x="53465" y="53427"/>
                  </a:cubicBezTo>
                  <a:cubicBezTo>
                    <a:pt x="50498" y="60683"/>
                    <a:pt x="43906" y="62497"/>
                    <a:pt x="37973" y="62497"/>
                  </a:cubicBezTo>
                  <a:cubicBezTo>
                    <a:pt x="24295" y="62497"/>
                    <a:pt x="12759" y="51283"/>
                    <a:pt x="12759" y="36936"/>
                  </a:cubicBezTo>
                  <a:cubicBezTo>
                    <a:pt x="12759" y="28525"/>
                    <a:pt x="18033" y="11045"/>
                    <a:pt x="38962" y="11045"/>
                  </a:cubicBezTo>
                  <a:cubicBezTo>
                    <a:pt x="43741" y="11045"/>
                    <a:pt x="46543" y="11374"/>
                    <a:pt x="47367" y="11539"/>
                  </a:cubicBezTo>
                  <a:cubicBezTo>
                    <a:pt x="47861" y="11704"/>
                    <a:pt x="48026" y="11869"/>
                    <a:pt x="48026" y="13353"/>
                  </a:cubicBezTo>
                  <a:cubicBezTo>
                    <a:pt x="48356" y="18136"/>
                    <a:pt x="51817" y="20939"/>
                    <a:pt x="55937" y="20939"/>
                  </a:cubicBezTo>
                  <a:cubicBezTo>
                    <a:pt x="60881" y="20939"/>
                    <a:pt x="64012" y="17311"/>
                    <a:pt x="64012" y="12859"/>
                  </a:cubicBezTo>
                  <a:cubicBezTo>
                    <a:pt x="64012" y="160"/>
                    <a:pt x="46873" y="160"/>
                    <a:pt x="39292" y="160"/>
                  </a:cubicBezTo>
                  <a:cubicBezTo>
                    <a:pt x="9958" y="160"/>
                    <a:pt x="235" y="22918"/>
                    <a:pt x="235" y="36936"/>
                  </a:cubicBezTo>
                  <a:cubicBezTo>
                    <a:pt x="235" y="56725"/>
                    <a:pt x="16055" y="73381"/>
                    <a:pt x="37150" y="73381"/>
                  </a:cubicBezTo>
                  <a:cubicBezTo>
                    <a:pt x="60551" y="73381"/>
                    <a:pt x="65824" y="57550"/>
                    <a:pt x="65824" y="5474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0" name="Freeform: Shape 769">
              <a:extLst>
                <a:ext uri="{FF2B5EF4-FFF2-40B4-BE49-F238E27FC236}">
                  <a16:creationId xmlns:a16="http://schemas.microsoft.com/office/drawing/2014/main" id="{3452353A-7414-CF32-7A5D-85AABDC81D0E}"/>
                </a:ext>
              </a:extLst>
            </p:cNvPr>
            <p:cNvSpPr/>
            <p:nvPr>
              <p:custDataLst>
                <p:tags r:id="rId245"/>
              </p:custDataLst>
            </p:nvPr>
          </p:nvSpPr>
          <p:spPr>
            <a:xfrm>
              <a:off x="6179339" y="5499562"/>
              <a:ext cx="9417" cy="235588"/>
            </a:xfrm>
            <a:custGeom>
              <a:avLst/>
              <a:gdLst>
                <a:gd name="connsiteX0" fmla="*/ 9657 w 9417"/>
                <a:gd name="connsiteY0" fmla="*/ 8639 h 235588"/>
                <a:gd name="connsiteX1" fmla="*/ 4948 w 9417"/>
                <a:gd name="connsiteY1" fmla="*/ 158 h 235588"/>
                <a:gd name="connsiteX2" fmla="*/ 240 w 9417"/>
                <a:gd name="connsiteY2" fmla="*/ 8639 h 235588"/>
                <a:gd name="connsiteX3" fmla="*/ 240 w 9417"/>
                <a:gd name="connsiteY3" fmla="*/ 227265 h 235588"/>
                <a:gd name="connsiteX4" fmla="*/ 4948 w 9417"/>
                <a:gd name="connsiteY4" fmla="*/ 235746 h 235588"/>
                <a:gd name="connsiteX5" fmla="*/ 9657 w 9417"/>
                <a:gd name="connsiteY5" fmla="*/ 227265 h 235588"/>
                <a:gd name="connsiteX6" fmla="*/ 9657 w 9417"/>
                <a:gd name="connsiteY6" fmla="*/ 8639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657" y="8639"/>
                  </a:moveTo>
                  <a:cubicBezTo>
                    <a:pt x="9657" y="4398"/>
                    <a:pt x="9657" y="158"/>
                    <a:pt x="4948" y="158"/>
                  </a:cubicBezTo>
                  <a:cubicBezTo>
                    <a:pt x="240" y="158"/>
                    <a:pt x="240" y="4398"/>
                    <a:pt x="240" y="8639"/>
                  </a:cubicBezTo>
                  <a:lnTo>
                    <a:pt x="240" y="227265"/>
                  </a:lnTo>
                  <a:cubicBezTo>
                    <a:pt x="240" y="231506"/>
                    <a:pt x="240" y="235746"/>
                    <a:pt x="4948" y="235746"/>
                  </a:cubicBezTo>
                  <a:cubicBezTo>
                    <a:pt x="9657" y="235746"/>
                    <a:pt x="9657" y="231506"/>
                    <a:pt x="9657" y="227265"/>
                  </a:cubicBezTo>
                  <a:lnTo>
                    <a:pt x="9657" y="863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1" name="Freeform: Shape 770">
              <a:extLst>
                <a:ext uri="{FF2B5EF4-FFF2-40B4-BE49-F238E27FC236}">
                  <a16:creationId xmlns:a16="http://schemas.microsoft.com/office/drawing/2014/main" id="{C161E340-92C4-5066-34B9-855CF6384B98}"/>
                </a:ext>
              </a:extLst>
            </p:cNvPr>
            <p:cNvSpPr/>
            <p:nvPr>
              <p:custDataLst>
                <p:tags r:id="rId246"/>
              </p:custDataLst>
            </p:nvPr>
          </p:nvSpPr>
          <p:spPr>
            <a:xfrm>
              <a:off x="6209186" y="5572123"/>
              <a:ext cx="122892" cy="149834"/>
            </a:xfrm>
            <a:custGeom>
              <a:avLst/>
              <a:gdLst>
                <a:gd name="connsiteX0" fmla="*/ 18371 w 122892"/>
                <a:gd name="connsiteY0" fmla="*/ 133030 h 149834"/>
                <a:gd name="connsiteX1" fmla="*/ 5658 w 122892"/>
                <a:gd name="connsiteY1" fmla="*/ 142689 h 149834"/>
                <a:gd name="connsiteX2" fmla="*/ 243 w 122892"/>
                <a:gd name="connsiteY2" fmla="*/ 147165 h 149834"/>
                <a:gd name="connsiteX3" fmla="*/ 3303 w 122892"/>
                <a:gd name="connsiteY3" fmla="*/ 149992 h 149834"/>
                <a:gd name="connsiteX4" fmla="*/ 23079 w 122892"/>
                <a:gd name="connsiteY4" fmla="*/ 149285 h 149834"/>
                <a:gd name="connsiteX5" fmla="*/ 46386 w 122892"/>
                <a:gd name="connsiteY5" fmla="*/ 149992 h 149834"/>
                <a:gd name="connsiteX6" fmla="*/ 50624 w 122892"/>
                <a:gd name="connsiteY6" fmla="*/ 145280 h 149834"/>
                <a:gd name="connsiteX7" fmla="*/ 44974 w 122892"/>
                <a:gd name="connsiteY7" fmla="*/ 142689 h 149834"/>
                <a:gd name="connsiteX8" fmla="*/ 33202 w 122892"/>
                <a:gd name="connsiteY8" fmla="*/ 138919 h 149834"/>
                <a:gd name="connsiteX9" fmla="*/ 44738 w 122892"/>
                <a:gd name="connsiteY9" fmla="*/ 91802 h 149834"/>
                <a:gd name="connsiteX10" fmla="*/ 66398 w 122892"/>
                <a:gd name="connsiteY10" fmla="*/ 106879 h 149834"/>
                <a:gd name="connsiteX11" fmla="*/ 123135 w 122892"/>
                <a:gd name="connsiteY11" fmla="*/ 37852 h 149834"/>
                <a:gd name="connsiteX12" fmla="*/ 91824 w 122892"/>
                <a:gd name="connsiteY12" fmla="*/ 158 h 149834"/>
                <a:gd name="connsiteX13" fmla="*/ 60983 w 122892"/>
                <a:gd name="connsiteY13" fmla="*/ 17827 h 149834"/>
                <a:gd name="connsiteX14" fmla="*/ 39794 w 122892"/>
                <a:gd name="connsiteY14" fmla="*/ 158 h 149834"/>
                <a:gd name="connsiteX15" fmla="*/ 22373 w 122892"/>
                <a:gd name="connsiteY15" fmla="*/ 13586 h 149834"/>
                <a:gd name="connsiteX16" fmla="*/ 15075 w 122892"/>
                <a:gd name="connsiteY16" fmla="*/ 36438 h 149834"/>
                <a:gd name="connsiteX17" fmla="*/ 17900 w 122892"/>
                <a:gd name="connsiteY17" fmla="*/ 38794 h 149834"/>
                <a:gd name="connsiteX18" fmla="*/ 21902 w 122892"/>
                <a:gd name="connsiteY18" fmla="*/ 33376 h 149834"/>
                <a:gd name="connsiteX19" fmla="*/ 39088 w 122892"/>
                <a:gd name="connsiteY19" fmla="*/ 5341 h 149834"/>
                <a:gd name="connsiteX20" fmla="*/ 46386 w 122892"/>
                <a:gd name="connsiteY20" fmla="*/ 16178 h 149834"/>
                <a:gd name="connsiteX21" fmla="*/ 44738 w 122892"/>
                <a:gd name="connsiteY21" fmla="*/ 28193 h 149834"/>
                <a:gd name="connsiteX22" fmla="*/ 18371 w 122892"/>
                <a:gd name="connsiteY22" fmla="*/ 133030 h 149834"/>
                <a:gd name="connsiteX23" fmla="*/ 59806 w 122892"/>
                <a:gd name="connsiteY23" fmla="*/ 30784 h 149834"/>
                <a:gd name="connsiteX24" fmla="*/ 72048 w 122892"/>
                <a:gd name="connsiteY24" fmla="*/ 14293 h 149834"/>
                <a:gd name="connsiteX25" fmla="*/ 91117 w 122892"/>
                <a:gd name="connsiteY25" fmla="*/ 5341 h 149834"/>
                <a:gd name="connsiteX26" fmla="*/ 106185 w 122892"/>
                <a:gd name="connsiteY26" fmla="*/ 27486 h 149834"/>
                <a:gd name="connsiteX27" fmla="*/ 94178 w 122892"/>
                <a:gd name="connsiteY27" fmla="*/ 77431 h 149834"/>
                <a:gd name="connsiteX28" fmla="*/ 66162 w 122892"/>
                <a:gd name="connsiteY28" fmla="*/ 101696 h 149834"/>
                <a:gd name="connsiteX29" fmla="*/ 47563 w 122892"/>
                <a:gd name="connsiteY29" fmla="*/ 80729 h 149834"/>
                <a:gd name="connsiteX30" fmla="*/ 48270 w 122892"/>
                <a:gd name="connsiteY30" fmla="*/ 76960 h 149834"/>
                <a:gd name="connsiteX31" fmla="*/ 59806 w 122892"/>
                <a:gd name="connsiteY31" fmla="*/ 30784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371" y="133030"/>
                  </a:moveTo>
                  <a:cubicBezTo>
                    <a:pt x="16487" y="141040"/>
                    <a:pt x="16016" y="142689"/>
                    <a:pt x="5658" y="142689"/>
                  </a:cubicBezTo>
                  <a:cubicBezTo>
                    <a:pt x="2832" y="142689"/>
                    <a:pt x="243" y="142689"/>
                    <a:pt x="243" y="147165"/>
                  </a:cubicBezTo>
                  <a:cubicBezTo>
                    <a:pt x="243" y="149050"/>
                    <a:pt x="1420" y="149992"/>
                    <a:pt x="3303" y="149992"/>
                  </a:cubicBezTo>
                  <a:cubicBezTo>
                    <a:pt x="9660" y="149992"/>
                    <a:pt x="16487" y="149285"/>
                    <a:pt x="23079" y="149285"/>
                  </a:cubicBezTo>
                  <a:cubicBezTo>
                    <a:pt x="30848" y="149285"/>
                    <a:pt x="38853" y="149992"/>
                    <a:pt x="46386" y="149992"/>
                  </a:cubicBezTo>
                  <a:cubicBezTo>
                    <a:pt x="47563" y="149992"/>
                    <a:pt x="50624" y="149992"/>
                    <a:pt x="50624" y="145280"/>
                  </a:cubicBezTo>
                  <a:cubicBezTo>
                    <a:pt x="50624" y="142689"/>
                    <a:pt x="48270" y="142689"/>
                    <a:pt x="44974" y="142689"/>
                  </a:cubicBezTo>
                  <a:cubicBezTo>
                    <a:pt x="33202" y="142689"/>
                    <a:pt x="33202" y="141040"/>
                    <a:pt x="33202" y="138919"/>
                  </a:cubicBezTo>
                  <a:cubicBezTo>
                    <a:pt x="33202" y="136092"/>
                    <a:pt x="43090" y="97691"/>
                    <a:pt x="44738" y="91802"/>
                  </a:cubicBezTo>
                  <a:cubicBezTo>
                    <a:pt x="47799" y="98634"/>
                    <a:pt x="54391" y="106879"/>
                    <a:pt x="66398" y="106879"/>
                  </a:cubicBezTo>
                  <a:cubicBezTo>
                    <a:pt x="93707" y="106879"/>
                    <a:pt x="123135" y="72483"/>
                    <a:pt x="123135" y="37852"/>
                  </a:cubicBezTo>
                  <a:cubicBezTo>
                    <a:pt x="123135" y="15707"/>
                    <a:pt x="109716" y="158"/>
                    <a:pt x="91824" y="158"/>
                  </a:cubicBezTo>
                  <a:cubicBezTo>
                    <a:pt x="80052" y="158"/>
                    <a:pt x="68752" y="8639"/>
                    <a:pt x="60983" y="17827"/>
                  </a:cubicBezTo>
                  <a:cubicBezTo>
                    <a:pt x="58628" y="5105"/>
                    <a:pt x="48505" y="158"/>
                    <a:pt x="39794" y="158"/>
                  </a:cubicBezTo>
                  <a:cubicBezTo>
                    <a:pt x="28965" y="158"/>
                    <a:pt x="24492" y="9346"/>
                    <a:pt x="22373" y="13586"/>
                  </a:cubicBezTo>
                  <a:cubicBezTo>
                    <a:pt x="18135" y="21596"/>
                    <a:pt x="15075" y="35732"/>
                    <a:pt x="15075" y="36438"/>
                  </a:cubicBezTo>
                  <a:cubicBezTo>
                    <a:pt x="15075" y="38794"/>
                    <a:pt x="17429" y="38794"/>
                    <a:pt x="17900" y="38794"/>
                  </a:cubicBezTo>
                  <a:cubicBezTo>
                    <a:pt x="20254" y="38794"/>
                    <a:pt x="20489" y="38559"/>
                    <a:pt x="21902" y="33376"/>
                  </a:cubicBezTo>
                  <a:cubicBezTo>
                    <a:pt x="25904" y="16649"/>
                    <a:pt x="30613" y="5341"/>
                    <a:pt x="39088" y="5341"/>
                  </a:cubicBezTo>
                  <a:cubicBezTo>
                    <a:pt x="43090" y="5341"/>
                    <a:pt x="46386" y="7225"/>
                    <a:pt x="46386" y="16178"/>
                  </a:cubicBezTo>
                  <a:cubicBezTo>
                    <a:pt x="46386" y="21596"/>
                    <a:pt x="45680" y="24188"/>
                    <a:pt x="44738" y="28193"/>
                  </a:cubicBezTo>
                  <a:lnTo>
                    <a:pt x="18371" y="133030"/>
                  </a:lnTo>
                  <a:close/>
                  <a:moveTo>
                    <a:pt x="59806" y="30784"/>
                  </a:moveTo>
                  <a:cubicBezTo>
                    <a:pt x="61454" y="24423"/>
                    <a:pt x="67810" y="17827"/>
                    <a:pt x="72048" y="14293"/>
                  </a:cubicBezTo>
                  <a:cubicBezTo>
                    <a:pt x="80288" y="6990"/>
                    <a:pt x="87115" y="5341"/>
                    <a:pt x="91117" y="5341"/>
                  </a:cubicBezTo>
                  <a:cubicBezTo>
                    <a:pt x="100534" y="5341"/>
                    <a:pt x="106185" y="13586"/>
                    <a:pt x="106185" y="27486"/>
                  </a:cubicBezTo>
                  <a:cubicBezTo>
                    <a:pt x="106185" y="41386"/>
                    <a:pt x="98416" y="68478"/>
                    <a:pt x="94178" y="77431"/>
                  </a:cubicBezTo>
                  <a:cubicBezTo>
                    <a:pt x="86173" y="93922"/>
                    <a:pt x="74873" y="101696"/>
                    <a:pt x="66162" y="101696"/>
                  </a:cubicBezTo>
                  <a:cubicBezTo>
                    <a:pt x="50624" y="101696"/>
                    <a:pt x="47563" y="82143"/>
                    <a:pt x="47563" y="80729"/>
                  </a:cubicBezTo>
                  <a:cubicBezTo>
                    <a:pt x="47563" y="80258"/>
                    <a:pt x="47563" y="79787"/>
                    <a:pt x="48270" y="76960"/>
                  </a:cubicBezTo>
                  <a:lnTo>
                    <a:pt x="59806" y="307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2" name="Freeform: Shape 771">
              <a:extLst>
                <a:ext uri="{FF2B5EF4-FFF2-40B4-BE49-F238E27FC236}">
                  <a16:creationId xmlns:a16="http://schemas.microsoft.com/office/drawing/2014/main" id="{87E4AD03-698F-528D-0E2D-39068539954F}"/>
                </a:ext>
              </a:extLst>
            </p:cNvPr>
            <p:cNvSpPr/>
            <p:nvPr>
              <p:custDataLst>
                <p:tags r:id="rId247"/>
              </p:custDataLst>
            </p:nvPr>
          </p:nvSpPr>
          <p:spPr>
            <a:xfrm>
              <a:off x="6353132" y="5602089"/>
              <a:ext cx="59986" cy="109501"/>
            </a:xfrm>
            <a:custGeom>
              <a:avLst/>
              <a:gdLst>
                <a:gd name="connsiteX0" fmla="*/ 37492 w 59986"/>
                <a:gd name="connsiteY0" fmla="*/ 4777 h 109501"/>
                <a:gd name="connsiteX1" fmla="*/ 32548 w 59986"/>
                <a:gd name="connsiteY1" fmla="*/ 159 h 109501"/>
                <a:gd name="connsiteX2" fmla="*/ 248 w 59986"/>
                <a:gd name="connsiteY2" fmla="*/ 10714 h 109501"/>
                <a:gd name="connsiteX3" fmla="*/ 248 w 59986"/>
                <a:gd name="connsiteY3" fmla="*/ 16650 h 109501"/>
                <a:gd name="connsiteX4" fmla="*/ 24144 w 59986"/>
                <a:gd name="connsiteY4" fmla="*/ 12033 h 109501"/>
                <a:gd name="connsiteX5" fmla="*/ 24144 w 59986"/>
                <a:gd name="connsiteY5" fmla="*/ 96138 h 109501"/>
                <a:gd name="connsiteX6" fmla="*/ 7664 w 59986"/>
                <a:gd name="connsiteY6" fmla="*/ 103724 h 109501"/>
                <a:gd name="connsiteX7" fmla="*/ 1401 w 59986"/>
                <a:gd name="connsiteY7" fmla="*/ 103724 h 109501"/>
                <a:gd name="connsiteX8" fmla="*/ 1401 w 59986"/>
                <a:gd name="connsiteY8" fmla="*/ 109661 h 109501"/>
                <a:gd name="connsiteX9" fmla="*/ 30735 w 59986"/>
                <a:gd name="connsiteY9" fmla="*/ 109001 h 109501"/>
                <a:gd name="connsiteX10" fmla="*/ 60234 w 59986"/>
                <a:gd name="connsiteY10" fmla="*/ 109661 h 109501"/>
                <a:gd name="connsiteX11" fmla="*/ 60234 w 59986"/>
                <a:gd name="connsiteY11" fmla="*/ 103724 h 109501"/>
                <a:gd name="connsiteX12" fmla="*/ 53972 w 59986"/>
                <a:gd name="connsiteY12" fmla="*/ 103724 h 109501"/>
                <a:gd name="connsiteX13" fmla="*/ 37492 w 59986"/>
                <a:gd name="connsiteY13" fmla="*/ 96138 h 109501"/>
                <a:gd name="connsiteX14" fmla="*/ 37492 w 59986"/>
                <a:gd name="connsiteY14" fmla="*/ 4777 h 10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986" h="109501">
                  <a:moveTo>
                    <a:pt x="37492" y="4777"/>
                  </a:moveTo>
                  <a:cubicBezTo>
                    <a:pt x="37492" y="324"/>
                    <a:pt x="37163" y="159"/>
                    <a:pt x="32548" y="159"/>
                  </a:cubicBezTo>
                  <a:cubicBezTo>
                    <a:pt x="22001" y="10549"/>
                    <a:pt x="7004" y="10714"/>
                    <a:pt x="248" y="10714"/>
                  </a:cubicBezTo>
                  <a:lnTo>
                    <a:pt x="248" y="16650"/>
                  </a:lnTo>
                  <a:cubicBezTo>
                    <a:pt x="4203" y="16650"/>
                    <a:pt x="15080" y="16650"/>
                    <a:pt x="24144" y="12033"/>
                  </a:cubicBezTo>
                  <a:lnTo>
                    <a:pt x="24144" y="96138"/>
                  </a:lnTo>
                  <a:cubicBezTo>
                    <a:pt x="24144" y="101580"/>
                    <a:pt x="24144" y="103724"/>
                    <a:pt x="7664" y="103724"/>
                  </a:cubicBezTo>
                  <a:lnTo>
                    <a:pt x="1401" y="103724"/>
                  </a:lnTo>
                  <a:lnTo>
                    <a:pt x="1401" y="109661"/>
                  </a:lnTo>
                  <a:cubicBezTo>
                    <a:pt x="4368" y="109496"/>
                    <a:pt x="24638" y="109001"/>
                    <a:pt x="30735" y="109001"/>
                  </a:cubicBezTo>
                  <a:cubicBezTo>
                    <a:pt x="35844" y="109001"/>
                    <a:pt x="56609" y="109496"/>
                    <a:pt x="60234" y="109661"/>
                  </a:cubicBezTo>
                  <a:lnTo>
                    <a:pt x="60234" y="103724"/>
                  </a:lnTo>
                  <a:lnTo>
                    <a:pt x="53972" y="103724"/>
                  </a:lnTo>
                  <a:cubicBezTo>
                    <a:pt x="37492" y="103724"/>
                    <a:pt x="37492" y="101580"/>
                    <a:pt x="37492" y="96138"/>
                  </a:cubicBezTo>
                  <a:lnTo>
                    <a:pt x="37492" y="477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3" name="Freeform: Shape 772">
              <a:extLst>
                <a:ext uri="{FF2B5EF4-FFF2-40B4-BE49-F238E27FC236}">
                  <a16:creationId xmlns:a16="http://schemas.microsoft.com/office/drawing/2014/main" id="{AD82C509-211E-FE9B-F60B-BC06928FC7E5}"/>
                </a:ext>
              </a:extLst>
            </p:cNvPr>
            <p:cNvSpPr/>
            <p:nvPr>
              <p:custDataLst>
                <p:tags r:id="rId248"/>
              </p:custDataLst>
            </p:nvPr>
          </p:nvSpPr>
          <p:spPr>
            <a:xfrm>
              <a:off x="6461031" y="5651281"/>
              <a:ext cx="27544" cy="70440"/>
            </a:xfrm>
            <a:custGeom>
              <a:avLst/>
              <a:gdLst>
                <a:gd name="connsiteX0" fmla="*/ 27797 w 27544"/>
                <a:gd name="connsiteY0" fmla="*/ 24895 h 70440"/>
                <a:gd name="connsiteX1" fmla="*/ 12730 w 27544"/>
                <a:gd name="connsiteY1" fmla="*/ 158 h 70440"/>
                <a:gd name="connsiteX2" fmla="*/ 252 w 27544"/>
                <a:gd name="connsiteY2" fmla="*/ 12644 h 70440"/>
                <a:gd name="connsiteX3" fmla="*/ 12730 w 27544"/>
                <a:gd name="connsiteY3" fmla="*/ 25130 h 70440"/>
                <a:gd name="connsiteX4" fmla="*/ 20970 w 27544"/>
                <a:gd name="connsiteY4" fmla="*/ 22067 h 70440"/>
                <a:gd name="connsiteX5" fmla="*/ 22147 w 27544"/>
                <a:gd name="connsiteY5" fmla="*/ 21361 h 70440"/>
                <a:gd name="connsiteX6" fmla="*/ 22618 w 27544"/>
                <a:gd name="connsiteY6" fmla="*/ 24895 h 70440"/>
                <a:gd name="connsiteX7" fmla="*/ 6609 w 27544"/>
                <a:gd name="connsiteY7" fmla="*/ 64238 h 70440"/>
                <a:gd name="connsiteX8" fmla="*/ 4019 w 27544"/>
                <a:gd name="connsiteY8" fmla="*/ 68007 h 70440"/>
                <a:gd name="connsiteX9" fmla="*/ 6373 w 27544"/>
                <a:gd name="connsiteY9" fmla="*/ 70599 h 70440"/>
                <a:gd name="connsiteX10" fmla="*/ 27797 w 27544"/>
                <a:gd name="connsiteY10" fmla="*/ 24895 h 7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4" h="70440">
                  <a:moveTo>
                    <a:pt x="27797" y="24895"/>
                  </a:moveTo>
                  <a:cubicBezTo>
                    <a:pt x="27797" y="9346"/>
                    <a:pt x="21911" y="158"/>
                    <a:pt x="12730" y="158"/>
                  </a:cubicBezTo>
                  <a:cubicBezTo>
                    <a:pt x="4961" y="158"/>
                    <a:pt x="252" y="6047"/>
                    <a:pt x="252" y="12644"/>
                  </a:cubicBezTo>
                  <a:cubicBezTo>
                    <a:pt x="252" y="19005"/>
                    <a:pt x="4961" y="25130"/>
                    <a:pt x="12730" y="25130"/>
                  </a:cubicBezTo>
                  <a:cubicBezTo>
                    <a:pt x="15555" y="25130"/>
                    <a:pt x="18615" y="24188"/>
                    <a:pt x="20970" y="22067"/>
                  </a:cubicBezTo>
                  <a:cubicBezTo>
                    <a:pt x="21676" y="21596"/>
                    <a:pt x="21911" y="21361"/>
                    <a:pt x="22147" y="21361"/>
                  </a:cubicBezTo>
                  <a:cubicBezTo>
                    <a:pt x="22382" y="21361"/>
                    <a:pt x="22618" y="21596"/>
                    <a:pt x="22618" y="24895"/>
                  </a:cubicBezTo>
                  <a:cubicBezTo>
                    <a:pt x="22618" y="42328"/>
                    <a:pt x="14378" y="56463"/>
                    <a:pt x="6609" y="64238"/>
                  </a:cubicBezTo>
                  <a:cubicBezTo>
                    <a:pt x="4019" y="66829"/>
                    <a:pt x="4019" y="67300"/>
                    <a:pt x="4019" y="68007"/>
                  </a:cubicBezTo>
                  <a:cubicBezTo>
                    <a:pt x="4019" y="69656"/>
                    <a:pt x="5196" y="70599"/>
                    <a:pt x="6373" y="70599"/>
                  </a:cubicBezTo>
                  <a:cubicBezTo>
                    <a:pt x="8963" y="70599"/>
                    <a:pt x="27797" y="52458"/>
                    <a:pt x="27797" y="2489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4" name="Freeform: Shape 773">
              <a:extLst>
                <a:ext uri="{FF2B5EF4-FFF2-40B4-BE49-F238E27FC236}">
                  <a16:creationId xmlns:a16="http://schemas.microsoft.com/office/drawing/2014/main" id="{94A039E6-883D-D3E0-02EB-7605B020B751}"/>
                </a:ext>
              </a:extLst>
            </p:cNvPr>
            <p:cNvSpPr/>
            <p:nvPr>
              <p:custDataLst>
                <p:tags r:id="rId249"/>
              </p:custDataLst>
            </p:nvPr>
          </p:nvSpPr>
          <p:spPr>
            <a:xfrm>
              <a:off x="6565664" y="5651281"/>
              <a:ext cx="24955" cy="24972"/>
            </a:xfrm>
            <a:custGeom>
              <a:avLst/>
              <a:gdLst>
                <a:gd name="connsiteX0" fmla="*/ 25212 w 24955"/>
                <a:gd name="connsiteY0" fmla="*/ 12644 h 24972"/>
                <a:gd name="connsiteX1" fmla="*/ 12734 w 24955"/>
                <a:gd name="connsiteY1" fmla="*/ 158 h 24972"/>
                <a:gd name="connsiteX2" fmla="*/ 257 w 24955"/>
                <a:gd name="connsiteY2" fmla="*/ 12644 h 24972"/>
                <a:gd name="connsiteX3" fmla="*/ 12734 w 24955"/>
                <a:gd name="connsiteY3" fmla="*/ 25130 h 24972"/>
                <a:gd name="connsiteX4" fmla="*/ 25212 w 24955"/>
                <a:gd name="connsiteY4" fmla="*/ 12644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212" y="12644"/>
                  </a:moveTo>
                  <a:cubicBezTo>
                    <a:pt x="25212" y="5812"/>
                    <a:pt x="19562" y="158"/>
                    <a:pt x="12734" y="158"/>
                  </a:cubicBezTo>
                  <a:cubicBezTo>
                    <a:pt x="5907" y="158"/>
                    <a:pt x="257" y="5812"/>
                    <a:pt x="257" y="12644"/>
                  </a:cubicBezTo>
                  <a:cubicBezTo>
                    <a:pt x="257" y="19476"/>
                    <a:pt x="5907" y="25130"/>
                    <a:pt x="12734" y="25130"/>
                  </a:cubicBezTo>
                  <a:cubicBezTo>
                    <a:pt x="19562" y="25130"/>
                    <a:pt x="25212" y="19476"/>
                    <a:pt x="25212" y="12644"/>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5" name="Freeform: Shape 774">
              <a:extLst>
                <a:ext uri="{FF2B5EF4-FFF2-40B4-BE49-F238E27FC236}">
                  <a16:creationId xmlns:a16="http://schemas.microsoft.com/office/drawing/2014/main" id="{7115189F-44BF-3B8D-A967-683F47DB7FF5}"/>
                </a:ext>
              </a:extLst>
            </p:cNvPr>
            <p:cNvSpPr/>
            <p:nvPr>
              <p:custDataLst>
                <p:tags r:id="rId250"/>
              </p:custDataLst>
            </p:nvPr>
          </p:nvSpPr>
          <p:spPr>
            <a:xfrm>
              <a:off x="6670297" y="5651281"/>
              <a:ext cx="24955" cy="24972"/>
            </a:xfrm>
            <a:custGeom>
              <a:avLst/>
              <a:gdLst>
                <a:gd name="connsiteX0" fmla="*/ 25216 w 24955"/>
                <a:gd name="connsiteY0" fmla="*/ 12644 h 24972"/>
                <a:gd name="connsiteX1" fmla="*/ 12739 w 24955"/>
                <a:gd name="connsiteY1" fmla="*/ 158 h 24972"/>
                <a:gd name="connsiteX2" fmla="*/ 261 w 24955"/>
                <a:gd name="connsiteY2" fmla="*/ 12644 h 24972"/>
                <a:gd name="connsiteX3" fmla="*/ 12739 w 24955"/>
                <a:gd name="connsiteY3" fmla="*/ 25130 h 24972"/>
                <a:gd name="connsiteX4" fmla="*/ 25216 w 24955"/>
                <a:gd name="connsiteY4" fmla="*/ 12644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216" y="12644"/>
                  </a:moveTo>
                  <a:cubicBezTo>
                    <a:pt x="25216" y="5812"/>
                    <a:pt x="19566" y="158"/>
                    <a:pt x="12739" y="158"/>
                  </a:cubicBezTo>
                  <a:cubicBezTo>
                    <a:pt x="5911" y="158"/>
                    <a:pt x="261" y="5812"/>
                    <a:pt x="261" y="12644"/>
                  </a:cubicBezTo>
                  <a:cubicBezTo>
                    <a:pt x="261" y="19476"/>
                    <a:pt x="5911" y="25130"/>
                    <a:pt x="12739" y="25130"/>
                  </a:cubicBezTo>
                  <a:cubicBezTo>
                    <a:pt x="19566" y="25130"/>
                    <a:pt x="25216" y="19476"/>
                    <a:pt x="25216" y="12644"/>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6" name="Freeform: Shape 775">
              <a:extLst>
                <a:ext uri="{FF2B5EF4-FFF2-40B4-BE49-F238E27FC236}">
                  <a16:creationId xmlns:a16="http://schemas.microsoft.com/office/drawing/2014/main" id="{E3A654B4-A790-E780-8AE2-9D29113129E3}"/>
                </a:ext>
              </a:extLst>
            </p:cNvPr>
            <p:cNvSpPr/>
            <p:nvPr>
              <p:custDataLst>
                <p:tags r:id="rId251"/>
              </p:custDataLst>
            </p:nvPr>
          </p:nvSpPr>
          <p:spPr>
            <a:xfrm>
              <a:off x="6774931" y="5651281"/>
              <a:ext cx="24955" cy="24972"/>
            </a:xfrm>
            <a:custGeom>
              <a:avLst/>
              <a:gdLst>
                <a:gd name="connsiteX0" fmla="*/ 25221 w 24955"/>
                <a:gd name="connsiteY0" fmla="*/ 12644 h 24972"/>
                <a:gd name="connsiteX1" fmla="*/ 12743 w 24955"/>
                <a:gd name="connsiteY1" fmla="*/ 158 h 24972"/>
                <a:gd name="connsiteX2" fmla="*/ 265 w 24955"/>
                <a:gd name="connsiteY2" fmla="*/ 12644 h 24972"/>
                <a:gd name="connsiteX3" fmla="*/ 12743 w 24955"/>
                <a:gd name="connsiteY3" fmla="*/ 25130 h 24972"/>
                <a:gd name="connsiteX4" fmla="*/ 25221 w 24955"/>
                <a:gd name="connsiteY4" fmla="*/ 12644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221" y="12644"/>
                  </a:moveTo>
                  <a:cubicBezTo>
                    <a:pt x="25221" y="5812"/>
                    <a:pt x="19570" y="158"/>
                    <a:pt x="12743" y="158"/>
                  </a:cubicBezTo>
                  <a:cubicBezTo>
                    <a:pt x="5916" y="158"/>
                    <a:pt x="265" y="5812"/>
                    <a:pt x="265" y="12644"/>
                  </a:cubicBezTo>
                  <a:cubicBezTo>
                    <a:pt x="265" y="19476"/>
                    <a:pt x="5916" y="25130"/>
                    <a:pt x="12743" y="25130"/>
                  </a:cubicBezTo>
                  <a:cubicBezTo>
                    <a:pt x="19570" y="25130"/>
                    <a:pt x="25221" y="19476"/>
                    <a:pt x="25221" y="12644"/>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7" name="Freeform: Shape 776">
              <a:extLst>
                <a:ext uri="{FF2B5EF4-FFF2-40B4-BE49-F238E27FC236}">
                  <a16:creationId xmlns:a16="http://schemas.microsoft.com/office/drawing/2014/main" id="{55392B95-8150-D7F6-CA53-CCDBDCF32D13}"/>
                </a:ext>
              </a:extLst>
            </p:cNvPr>
            <p:cNvSpPr/>
            <p:nvPr>
              <p:custDataLst>
                <p:tags r:id="rId252"/>
              </p:custDataLst>
            </p:nvPr>
          </p:nvSpPr>
          <p:spPr>
            <a:xfrm>
              <a:off x="6879564" y="5651281"/>
              <a:ext cx="27544" cy="70440"/>
            </a:xfrm>
            <a:custGeom>
              <a:avLst/>
              <a:gdLst>
                <a:gd name="connsiteX0" fmla="*/ 27815 w 27544"/>
                <a:gd name="connsiteY0" fmla="*/ 24895 h 70440"/>
                <a:gd name="connsiteX1" fmla="*/ 12748 w 27544"/>
                <a:gd name="connsiteY1" fmla="*/ 158 h 70440"/>
                <a:gd name="connsiteX2" fmla="*/ 270 w 27544"/>
                <a:gd name="connsiteY2" fmla="*/ 12644 h 70440"/>
                <a:gd name="connsiteX3" fmla="*/ 12748 w 27544"/>
                <a:gd name="connsiteY3" fmla="*/ 25130 h 70440"/>
                <a:gd name="connsiteX4" fmla="*/ 20987 w 27544"/>
                <a:gd name="connsiteY4" fmla="*/ 22067 h 70440"/>
                <a:gd name="connsiteX5" fmla="*/ 22165 w 27544"/>
                <a:gd name="connsiteY5" fmla="*/ 21361 h 70440"/>
                <a:gd name="connsiteX6" fmla="*/ 22635 w 27544"/>
                <a:gd name="connsiteY6" fmla="*/ 24895 h 70440"/>
                <a:gd name="connsiteX7" fmla="*/ 6626 w 27544"/>
                <a:gd name="connsiteY7" fmla="*/ 64238 h 70440"/>
                <a:gd name="connsiteX8" fmla="*/ 4037 w 27544"/>
                <a:gd name="connsiteY8" fmla="*/ 68007 h 70440"/>
                <a:gd name="connsiteX9" fmla="*/ 6391 w 27544"/>
                <a:gd name="connsiteY9" fmla="*/ 70599 h 70440"/>
                <a:gd name="connsiteX10" fmla="*/ 27815 w 27544"/>
                <a:gd name="connsiteY10" fmla="*/ 24895 h 7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4" h="70440">
                  <a:moveTo>
                    <a:pt x="27815" y="24895"/>
                  </a:moveTo>
                  <a:cubicBezTo>
                    <a:pt x="27815" y="9346"/>
                    <a:pt x="21929" y="158"/>
                    <a:pt x="12748" y="158"/>
                  </a:cubicBezTo>
                  <a:cubicBezTo>
                    <a:pt x="4978" y="158"/>
                    <a:pt x="270" y="6047"/>
                    <a:pt x="270" y="12644"/>
                  </a:cubicBezTo>
                  <a:cubicBezTo>
                    <a:pt x="270" y="19005"/>
                    <a:pt x="4978" y="25130"/>
                    <a:pt x="12748" y="25130"/>
                  </a:cubicBezTo>
                  <a:cubicBezTo>
                    <a:pt x="15573" y="25130"/>
                    <a:pt x="18633" y="24188"/>
                    <a:pt x="20987" y="22067"/>
                  </a:cubicBezTo>
                  <a:cubicBezTo>
                    <a:pt x="21694" y="21596"/>
                    <a:pt x="21929" y="21361"/>
                    <a:pt x="22165" y="21361"/>
                  </a:cubicBezTo>
                  <a:cubicBezTo>
                    <a:pt x="22400" y="21361"/>
                    <a:pt x="22635" y="21596"/>
                    <a:pt x="22635" y="24895"/>
                  </a:cubicBezTo>
                  <a:cubicBezTo>
                    <a:pt x="22635" y="42328"/>
                    <a:pt x="14396" y="56463"/>
                    <a:pt x="6626" y="64238"/>
                  </a:cubicBezTo>
                  <a:cubicBezTo>
                    <a:pt x="4037" y="66829"/>
                    <a:pt x="4037" y="67300"/>
                    <a:pt x="4037" y="68007"/>
                  </a:cubicBezTo>
                  <a:cubicBezTo>
                    <a:pt x="4037" y="69656"/>
                    <a:pt x="5214" y="70599"/>
                    <a:pt x="6391" y="70599"/>
                  </a:cubicBezTo>
                  <a:cubicBezTo>
                    <a:pt x="8981" y="70599"/>
                    <a:pt x="27815" y="52458"/>
                    <a:pt x="27815" y="2489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8" name="Freeform: Shape 777">
              <a:extLst>
                <a:ext uri="{FF2B5EF4-FFF2-40B4-BE49-F238E27FC236}">
                  <a16:creationId xmlns:a16="http://schemas.microsoft.com/office/drawing/2014/main" id="{8109FAC2-D8DC-525D-BF4F-BECA30DA93D5}"/>
                </a:ext>
              </a:extLst>
            </p:cNvPr>
            <p:cNvSpPr/>
            <p:nvPr>
              <p:custDataLst>
                <p:tags r:id="rId253"/>
              </p:custDataLst>
            </p:nvPr>
          </p:nvSpPr>
          <p:spPr>
            <a:xfrm>
              <a:off x="6956417" y="5572123"/>
              <a:ext cx="122892" cy="149834"/>
            </a:xfrm>
            <a:custGeom>
              <a:avLst/>
              <a:gdLst>
                <a:gd name="connsiteX0" fmla="*/ 18402 w 122892"/>
                <a:gd name="connsiteY0" fmla="*/ 133030 h 149834"/>
                <a:gd name="connsiteX1" fmla="*/ 5689 w 122892"/>
                <a:gd name="connsiteY1" fmla="*/ 142689 h 149834"/>
                <a:gd name="connsiteX2" fmla="*/ 274 w 122892"/>
                <a:gd name="connsiteY2" fmla="*/ 147165 h 149834"/>
                <a:gd name="connsiteX3" fmla="*/ 3335 w 122892"/>
                <a:gd name="connsiteY3" fmla="*/ 149992 h 149834"/>
                <a:gd name="connsiteX4" fmla="*/ 23111 w 122892"/>
                <a:gd name="connsiteY4" fmla="*/ 149285 h 149834"/>
                <a:gd name="connsiteX5" fmla="*/ 46418 w 122892"/>
                <a:gd name="connsiteY5" fmla="*/ 149992 h 149834"/>
                <a:gd name="connsiteX6" fmla="*/ 50656 w 122892"/>
                <a:gd name="connsiteY6" fmla="*/ 145280 h 149834"/>
                <a:gd name="connsiteX7" fmla="*/ 45005 w 122892"/>
                <a:gd name="connsiteY7" fmla="*/ 142689 h 149834"/>
                <a:gd name="connsiteX8" fmla="*/ 33234 w 122892"/>
                <a:gd name="connsiteY8" fmla="*/ 138919 h 149834"/>
                <a:gd name="connsiteX9" fmla="*/ 44770 w 122892"/>
                <a:gd name="connsiteY9" fmla="*/ 91802 h 149834"/>
                <a:gd name="connsiteX10" fmla="*/ 66429 w 122892"/>
                <a:gd name="connsiteY10" fmla="*/ 106879 h 149834"/>
                <a:gd name="connsiteX11" fmla="*/ 123167 w 122892"/>
                <a:gd name="connsiteY11" fmla="*/ 37852 h 149834"/>
                <a:gd name="connsiteX12" fmla="*/ 91855 w 122892"/>
                <a:gd name="connsiteY12" fmla="*/ 158 h 149834"/>
                <a:gd name="connsiteX13" fmla="*/ 61014 w 122892"/>
                <a:gd name="connsiteY13" fmla="*/ 17827 h 149834"/>
                <a:gd name="connsiteX14" fmla="*/ 39826 w 122892"/>
                <a:gd name="connsiteY14" fmla="*/ 158 h 149834"/>
                <a:gd name="connsiteX15" fmla="*/ 22404 w 122892"/>
                <a:gd name="connsiteY15" fmla="*/ 13586 h 149834"/>
                <a:gd name="connsiteX16" fmla="*/ 15106 w 122892"/>
                <a:gd name="connsiteY16" fmla="*/ 36438 h 149834"/>
                <a:gd name="connsiteX17" fmla="*/ 17931 w 122892"/>
                <a:gd name="connsiteY17" fmla="*/ 38794 h 149834"/>
                <a:gd name="connsiteX18" fmla="*/ 21934 w 122892"/>
                <a:gd name="connsiteY18" fmla="*/ 33376 h 149834"/>
                <a:gd name="connsiteX19" fmla="*/ 39120 w 122892"/>
                <a:gd name="connsiteY19" fmla="*/ 5341 h 149834"/>
                <a:gd name="connsiteX20" fmla="*/ 46418 w 122892"/>
                <a:gd name="connsiteY20" fmla="*/ 16178 h 149834"/>
                <a:gd name="connsiteX21" fmla="*/ 44770 w 122892"/>
                <a:gd name="connsiteY21" fmla="*/ 28193 h 149834"/>
                <a:gd name="connsiteX22" fmla="*/ 18402 w 122892"/>
                <a:gd name="connsiteY22" fmla="*/ 133030 h 149834"/>
                <a:gd name="connsiteX23" fmla="*/ 59837 w 122892"/>
                <a:gd name="connsiteY23" fmla="*/ 30784 h 149834"/>
                <a:gd name="connsiteX24" fmla="*/ 72079 w 122892"/>
                <a:gd name="connsiteY24" fmla="*/ 14293 h 149834"/>
                <a:gd name="connsiteX25" fmla="*/ 91149 w 122892"/>
                <a:gd name="connsiteY25" fmla="*/ 5341 h 149834"/>
                <a:gd name="connsiteX26" fmla="*/ 106216 w 122892"/>
                <a:gd name="connsiteY26" fmla="*/ 27486 h 149834"/>
                <a:gd name="connsiteX27" fmla="*/ 94210 w 122892"/>
                <a:gd name="connsiteY27" fmla="*/ 77431 h 149834"/>
                <a:gd name="connsiteX28" fmla="*/ 66194 w 122892"/>
                <a:gd name="connsiteY28" fmla="*/ 101696 h 149834"/>
                <a:gd name="connsiteX29" fmla="*/ 47595 w 122892"/>
                <a:gd name="connsiteY29" fmla="*/ 80729 h 149834"/>
                <a:gd name="connsiteX30" fmla="*/ 48301 w 122892"/>
                <a:gd name="connsiteY30" fmla="*/ 76960 h 149834"/>
                <a:gd name="connsiteX31" fmla="*/ 59837 w 122892"/>
                <a:gd name="connsiteY31" fmla="*/ 30784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402" y="133030"/>
                  </a:moveTo>
                  <a:cubicBezTo>
                    <a:pt x="16519" y="141040"/>
                    <a:pt x="16048" y="142689"/>
                    <a:pt x="5689" y="142689"/>
                  </a:cubicBezTo>
                  <a:cubicBezTo>
                    <a:pt x="2864" y="142689"/>
                    <a:pt x="274" y="142689"/>
                    <a:pt x="274" y="147165"/>
                  </a:cubicBezTo>
                  <a:cubicBezTo>
                    <a:pt x="274" y="149050"/>
                    <a:pt x="1451" y="149992"/>
                    <a:pt x="3335" y="149992"/>
                  </a:cubicBezTo>
                  <a:cubicBezTo>
                    <a:pt x="9691" y="149992"/>
                    <a:pt x="16519" y="149285"/>
                    <a:pt x="23111" y="149285"/>
                  </a:cubicBezTo>
                  <a:cubicBezTo>
                    <a:pt x="30880" y="149285"/>
                    <a:pt x="38884" y="149992"/>
                    <a:pt x="46418" y="149992"/>
                  </a:cubicBezTo>
                  <a:cubicBezTo>
                    <a:pt x="47595" y="149992"/>
                    <a:pt x="50656" y="149992"/>
                    <a:pt x="50656" y="145280"/>
                  </a:cubicBezTo>
                  <a:cubicBezTo>
                    <a:pt x="50656" y="142689"/>
                    <a:pt x="48301" y="142689"/>
                    <a:pt x="45005" y="142689"/>
                  </a:cubicBezTo>
                  <a:cubicBezTo>
                    <a:pt x="33234" y="142689"/>
                    <a:pt x="33234" y="141040"/>
                    <a:pt x="33234" y="138919"/>
                  </a:cubicBezTo>
                  <a:cubicBezTo>
                    <a:pt x="33234" y="136092"/>
                    <a:pt x="43122" y="97691"/>
                    <a:pt x="44770" y="91802"/>
                  </a:cubicBezTo>
                  <a:cubicBezTo>
                    <a:pt x="47830" y="98634"/>
                    <a:pt x="54422" y="106879"/>
                    <a:pt x="66429" y="106879"/>
                  </a:cubicBezTo>
                  <a:cubicBezTo>
                    <a:pt x="93739" y="106879"/>
                    <a:pt x="123167" y="72483"/>
                    <a:pt x="123167" y="37852"/>
                  </a:cubicBezTo>
                  <a:cubicBezTo>
                    <a:pt x="123167" y="15707"/>
                    <a:pt x="109748" y="158"/>
                    <a:pt x="91855" y="158"/>
                  </a:cubicBezTo>
                  <a:cubicBezTo>
                    <a:pt x="80084" y="158"/>
                    <a:pt x="68783" y="8639"/>
                    <a:pt x="61014" y="17827"/>
                  </a:cubicBezTo>
                  <a:cubicBezTo>
                    <a:pt x="58660" y="5105"/>
                    <a:pt x="48537" y="158"/>
                    <a:pt x="39826" y="158"/>
                  </a:cubicBezTo>
                  <a:cubicBezTo>
                    <a:pt x="28996" y="158"/>
                    <a:pt x="24523" y="9346"/>
                    <a:pt x="22404" y="13586"/>
                  </a:cubicBezTo>
                  <a:cubicBezTo>
                    <a:pt x="18167" y="21596"/>
                    <a:pt x="15106" y="35732"/>
                    <a:pt x="15106" y="36438"/>
                  </a:cubicBezTo>
                  <a:cubicBezTo>
                    <a:pt x="15106" y="38794"/>
                    <a:pt x="17460" y="38794"/>
                    <a:pt x="17931" y="38794"/>
                  </a:cubicBezTo>
                  <a:cubicBezTo>
                    <a:pt x="20286" y="38794"/>
                    <a:pt x="20521" y="38559"/>
                    <a:pt x="21934" y="33376"/>
                  </a:cubicBezTo>
                  <a:cubicBezTo>
                    <a:pt x="25936" y="16649"/>
                    <a:pt x="30644" y="5341"/>
                    <a:pt x="39120" y="5341"/>
                  </a:cubicBezTo>
                  <a:cubicBezTo>
                    <a:pt x="43122" y="5341"/>
                    <a:pt x="46418" y="7225"/>
                    <a:pt x="46418" y="16178"/>
                  </a:cubicBezTo>
                  <a:cubicBezTo>
                    <a:pt x="46418" y="21596"/>
                    <a:pt x="45712" y="24188"/>
                    <a:pt x="44770" y="28193"/>
                  </a:cubicBezTo>
                  <a:lnTo>
                    <a:pt x="18402" y="133030"/>
                  </a:lnTo>
                  <a:close/>
                  <a:moveTo>
                    <a:pt x="59837" y="30784"/>
                  </a:moveTo>
                  <a:cubicBezTo>
                    <a:pt x="61485" y="24423"/>
                    <a:pt x="67842" y="17827"/>
                    <a:pt x="72079" y="14293"/>
                  </a:cubicBezTo>
                  <a:cubicBezTo>
                    <a:pt x="80319" y="6990"/>
                    <a:pt x="87147" y="5341"/>
                    <a:pt x="91149" y="5341"/>
                  </a:cubicBezTo>
                  <a:cubicBezTo>
                    <a:pt x="100566" y="5341"/>
                    <a:pt x="106216" y="13586"/>
                    <a:pt x="106216" y="27486"/>
                  </a:cubicBezTo>
                  <a:cubicBezTo>
                    <a:pt x="106216" y="41386"/>
                    <a:pt x="98447" y="68478"/>
                    <a:pt x="94210" y="77431"/>
                  </a:cubicBezTo>
                  <a:cubicBezTo>
                    <a:pt x="86205" y="93922"/>
                    <a:pt x="74905" y="101696"/>
                    <a:pt x="66194" y="101696"/>
                  </a:cubicBezTo>
                  <a:cubicBezTo>
                    <a:pt x="50656" y="101696"/>
                    <a:pt x="47595" y="82143"/>
                    <a:pt x="47595" y="80729"/>
                  </a:cubicBezTo>
                  <a:cubicBezTo>
                    <a:pt x="47595" y="80258"/>
                    <a:pt x="47595" y="79787"/>
                    <a:pt x="48301" y="76960"/>
                  </a:cubicBezTo>
                  <a:lnTo>
                    <a:pt x="59837" y="307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9" name="Freeform: Shape 778">
              <a:extLst>
                <a:ext uri="{FF2B5EF4-FFF2-40B4-BE49-F238E27FC236}">
                  <a16:creationId xmlns:a16="http://schemas.microsoft.com/office/drawing/2014/main" id="{E8523834-E281-BE67-753A-8CF9EC74285D}"/>
                </a:ext>
              </a:extLst>
            </p:cNvPr>
            <p:cNvSpPr/>
            <p:nvPr>
              <p:custDataLst>
                <p:tags r:id="rId254"/>
              </p:custDataLst>
            </p:nvPr>
          </p:nvSpPr>
          <p:spPr>
            <a:xfrm>
              <a:off x="7094760" y="5597142"/>
              <a:ext cx="81080" cy="116098"/>
            </a:xfrm>
            <a:custGeom>
              <a:avLst/>
              <a:gdLst>
                <a:gd name="connsiteX0" fmla="*/ 39501 w 81080"/>
                <a:gd name="connsiteY0" fmla="*/ 5107 h 116098"/>
                <a:gd name="connsiteX1" fmla="*/ 40161 w 81080"/>
                <a:gd name="connsiteY1" fmla="*/ 2468 h 116098"/>
                <a:gd name="connsiteX2" fmla="*/ 37524 w 81080"/>
                <a:gd name="connsiteY2" fmla="*/ 159 h 116098"/>
                <a:gd name="connsiteX3" fmla="*/ 16430 w 81080"/>
                <a:gd name="connsiteY3" fmla="*/ 1808 h 116098"/>
                <a:gd name="connsiteX4" fmla="*/ 12804 w 81080"/>
                <a:gd name="connsiteY4" fmla="*/ 5601 h 116098"/>
                <a:gd name="connsiteX5" fmla="*/ 17089 w 81080"/>
                <a:gd name="connsiteY5" fmla="*/ 7910 h 116098"/>
                <a:gd name="connsiteX6" fmla="*/ 24999 w 81080"/>
                <a:gd name="connsiteY6" fmla="*/ 10384 h 116098"/>
                <a:gd name="connsiteX7" fmla="*/ 24340 w 81080"/>
                <a:gd name="connsiteY7" fmla="*/ 14012 h 116098"/>
                <a:gd name="connsiteX8" fmla="*/ 1103 w 81080"/>
                <a:gd name="connsiteY8" fmla="*/ 107352 h 116098"/>
                <a:gd name="connsiteX9" fmla="*/ 279 w 81080"/>
                <a:gd name="connsiteY9" fmla="*/ 110980 h 116098"/>
                <a:gd name="connsiteX10" fmla="*/ 5882 w 81080"/>
                <a:gd name="connsiteY10" fmla="*/ 116257 h 116098"/>
                <a:gd name="connsiteX11" fmla="*/ 13463 w 81080"/>
                <a:gd name="connsiteY11" fmla="*/ 109331 h 116098"/>
                <a:gd name="connsiteX12" fmla="*/ 21538 w 81080"/>
                <a:gd name="connsiteY12" fmla="*/ 77338 h 116098"/>
                <a:gd name="connsiteX13" fmla="*/ 42633 w 81080"/>
                <a:gd name="connsiteY13" fmla="*/ 90861 h 116098"/>
                <a:gd name="connsiteX14" fmla="*/ 42303 w 81080"/>
                <a:gd name="connsiteY14" fmla="*/ 94159 h 116098"/>
                <a:gd name="connsiteX15" fmla="*/ 41644 w 81080"/>
                <a:gd name="connsiteY15" fmla="*/ 99271 h 116098"/>
                <a:gd name="connsiteX16" fmla="*/ 59112 w 81080"/>
                <a:gd name="connsiteY16" fmla="*/ 116257 h 116098"/>
                <a:gd name="connsiteX17" fmla="*/ 80042 w 81080"/>
                <a:gd name="connsiteY17" fmla="*/ 91026 h 116098"/>
                <a:gd name="connsiteX18" fmla="*/ 77405 w 81080"/>
                <a:gd name="connsiteY18" fmla="*/ 88882 h 116098"/>
                <a:gd name="connsiteX19" fmla="*/ 74109 w 81080"/>
                <a:gd name="connsiteY19" fmla="*/ 92840 h 116098"/>
                <a:gd name="connsiteX20" fmla="*/ 59607 w 81080"/>
                <a:gd name="connsiteY20" fmla="*/ 111640 h 116098"/>
                <a:gd name="connsiteX21" fmla="*/ 53839 w 81080"/>
                <a:gd name="connsiteY21" fmla="*/ 103064 h 116098"/>
                <a:gd name="connsiteX22" fmla="*/ 54828 w 81080"/>
                <a:gd name="connsiteY22" fmla="*/ 95643 h 116098"/>
                <a:gd name="connsiteX23" fmla="*/ 55652 w 81080"/>
                <a:gd name="connsiteY23" fmla="*/ 90531 h 116098"/>
                <a:gd name="connsiteX24" fmla="*/ 28954 w 81080"/>
                <a:gd name="connsiteY24" fmla="*/ 73050 h 116098"/>
                <a:gd name="connsiteX25" fmla="*/ 42633 w 81080"/>
                <a:gd name="connsiteY25" fmla="*/ 62166 h 116098"/>
                <a:gd name="connsiteX26" fmla="*/ 68506 w 81080"/>
                <a:gd name="connsiteY26" fmla="*/ 46500 h 116098"/>
                <a:gd name="connsiteX27" fmla="*/ 73944 w 81080"/>
                <a:gd name="connsiteY27" fmla="*/ 48643 h 116098"/>
                <a:gd name="connsiteX28" fmla="*/ 65375 w 81080"/>
                <a:gd name="connsiteY28" fmla="*/ 57878 h 116098"/>
                <a:gd name="connsiteX29" fmla="*/ 71967 w 81080"/>
                <a:gd name="connsiteY29" fmla="*/ 63980 h 116098"/>
                <a:gd name="connsiteX30" fmla="*/ 81360 w 81080"/>
                <a:gd name="connsiteY30" fmla="*/ 53426 h 116098"/>
                <a:gd name="connsiteX31" fmla="*/ 68671 w 81080"/>
                <a:gd name="connsiteY31" fmla="*/ 41882 h 116098"/>
                <a:gd name="connsiteX32" fmla="*/ 42303 w 81080"/>
                <a:gd name="connsiteY32" fmla="*/ 56394 h 116098"/>
                <a:gd name="connsiteX33" fmla="*/ 23186 w 81080"/>
                <a:gd name="connsiteY33" fmla="*/ 70906 h 116098"/>
                <a:gd name="connsiteX34" fmla="*/ 39501 w 81080"/>
                <a:gd name="connsiteY34" fmla="*/ 5107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0" h="116098">
                  <a:moveTo>
                    <a:pt x="39501" y="5107"/>
                  </a:moveTo>
                  <a:cubicBezTo>
                    <a:pt x="39666" y="4777"/>
                    <a:pt x="40161" y="2633"/>
                    <a:pt x="40161" y="2468"/>
                  </a:cubicBezTo>
                  <a:cubicBezTo>
                    <a:pt x="40161" y="1643"/>
                    <a:pt x="39501" y="159"/>
                    <a:pt x="37524" y="159"/>
                  </a:cubicBezTo>
                  <a:cubicBezTo>
                    <a:pt x="34228" y="159"/>
                    <a:pt x="20550" y="1479"/>
                    <a:pt x="16430" y="1808"/>
                  </a:cubicBezTo>
                  <a:cubicBezTo>
                    <a:pt x="15111" y="1973"/>
                    <a:pt x="12804" y="2138"/>
                    <a:pt x="12804" y="5601"/>
                  </a:cubicBezTo>
                  <a:cubicBezTo>
                    <a:pt x="12804" y="7910"/>
                    <a:pt x="15111" y="7910"/>
                    <a:pt x="17089" y="7910"/>
                  </a:cubicBezTo>
                  <a:cubicBezTo>
                    <a:pt x="24999" y="7910"/>
                    <a:pt x="24999" y="9064"/>
                    <a:pt x="24999" y="10384"/>
                  </a:cubicBezTo>
                  <a:cubicBezTo>
                    <a:pt x="24999" y="11538"/>
                    <a:pt x="24670" y="12528"/>
                    <a:pt x="24340" y="14012"/>
                  </a:cubicBezTo>
                  <a:lnTo>
                    <a:pt x="1103" y="107352"/>
                  </a:lnTo>
                  <a:cubicBezTo>
                    <a:pt x="279" y="110320"/>
                    <a:pt x="279" y="110650"/>
                    <a:pt x="279" y="110980"/>
                  </a:cubicBezTo>
                  <a:cubicBezTo>
                    <a:pt x="279" y="113454"/>
                    <a:pt x="2257" y="116257"/>
                    <a:pt x="5882" y="116257"/>
                  </a:cubicBezTo>
                  <a:cubicBezTo>
                    <a:pt x="10332" y="116257"/>
                    <a:pt x="12474" y="112959"/>
                    <a:pt x="13463" y="109331"/>
                  </a:cubicBezTo>
                  <a:cubicBezTo>
                    <a:pt x="13793" y="108671"/>
                    <a:pt x="20879" y="79647"/>
                    <a:pt x="21538" y="77338"/>
                  </a:cubicBezTo>
                  <a:cubicBezTo>
                    <a:pt x="33239" y="78492"/>
                    <a:pt x="42633" y="82285"/>
                    <a:pt x="42633" y="90861"/>
                  </a:cubicBezTo>
                  <a:cubicBezTo>
                    <a:pt x="42633" y="91685"/>
                    <a:pt x="42633" y="92510"/>
                    <a:pt x="42303" y="94159"/>
                  </a:cubicBezTo>
                  <a:cubicBezTo>
                    <a:pt x="41644" y="96633"/>
                    <a:pt x="41644" y="97457"/>
                    <a:pt x="41644" y="99271"/>
                  </a:cubicBezTo>
                  <a:cubicBezTo>
                    <a:pt x="41644" y="110980"/>
                    <a:pt x="51202" y="116257"/>
                    <a:pt x="59112" y="116257"/>
                  </a:cubicBezTo>
                  <a:cubicBezTo>
                    <a:pt x="75098" y="116257"/>
                    <a:pt x="80042" y="91191"/>
                    <a:pt x="80042" y="91026"/>
                  </a:cubicBezTo>
                  <a:cubicBezTo>
                    <a:pt x="80042" y="88882"/>
                    <a:pt x="77899" y="88882"/>
                    <a:pt x="77405" y="88882"/>
                  </a:cubicBezTo>
                  <a:cubicBezTo>
                    <a:pt x="75098" y="88882"/>
                    <a:pt x="74933" y="89706"/>
                    <a:pt x="74109" y="92840"/>
                  </a:cubicBezTo>
                  <a:cubicBezTo>
                    <a:pt x="72132" y="99931"/>
                    <a:pt x="67682" y="111640"/>
                    <a:pt x="59607" y="111640"/>
                  </a:cubicBezTo>
                  <a:cubicBezTo>
                    <a:pt x="55157" y="111640"/>
                    <a:pt x="53839" y="107517"/>
                    <a:pt x="53839" y="103064"/>
                  </a:cubicBezTo>
                  <a:cubicBezTo>
                    <a:pt x="53839" y="100261"/>
                    <a:pt x="53839" y="99931"/>
                    <a:pt x="54828" y="95643"/>
                  </a:cubicBezTo>
                  <a:cubicBezTo>
                    <a:pt x="54992" y="95149"/>
                    <a:pt x="55652" y="92345"/>
                    <a:pt x="55652" y="90531"/>
                  </a:cubicBezTo>
                  <a:cubicBezTo>
                    <a:pt x="55652" y="75854"/>
                    <a:pt x="35876" y="73545"/>
                    <a:pt x="28954" y="73050"/>
                  </a:cubicBezTo>
                  <a:cubicBezTo>
                    <a:pt x="33733" y="70082"/>
                    <a:pt x="39831" y="64640"/>
                    <a:pt x="42633" y="62166"/>
                  </a:cubicBezTo>
                  <a:cubicBezTo>
                    <a:pt x="51037" y="54250"/>
                    <a:pt x="59277" y="46500"/>
                    <a:pt x="68506" y="46500"/>
                  </a:cubicBezTo>
                  <a:cubicBezTo>
                    <a:pt x="70484" y="46500"/>
                    <a:pt x="72626" y="46994"/>
                    <a:pt x="73944" y="48643"/>
                  </a:cubicBezTo>
                  <a:cubicBezTo>
                    <a:pt x="66858" y="49798"/>
                    <a:pt x="65375" y="55405"/>
                    <a:pt x="65375" y="57878"/>
                  </a:cubicBezTo>
                  <a:cubicBezTo>
                    <a:pt x="65375" y="61507"/>
                    <a:pt x="68176" y="63980"/>
                    <a:pt x="71967" y="63980"/>
                  </a:cubicBezTo>
                  <a:cubicBezTo>
                    <a:pt x="76416" y="63980"/>
                    <a:pt x="81360" y="60352"/>
                    <a:pt x="81360" y="53426"/>
                  </a:cubicBezTo>
                  <a:cubicBezTo>
                    <a:pt x="81360" y="47984"/>
                    <a:pt x="77405" y="41882"/>
                    <a:pt x="68671" y="41882"/>
                  </a:cubicBezTo>
                  <a:cubicBezTo>
                    <a:pt x="59277" y="41882"/>
                    <a:pt x="50708" y="48643"/>
                    <a:pt x="42303" y="56394"/>
                  </a:cubicBezTo>
                  <a:cubicBezTo>
                    <a:pt x="35381" y="62991"/>
                    <a:pt x="29943" y="68103"/>
                    <a:pt x="23186" y="70906"/>
                  </a:cubicBezTo>
                  <a:lnTo>
                    <a:pt x="39501" y="510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0" name="Freeform: Shape 779">
              <a:extLst>
                <a:ext uri="{FF2B5EF4-FFF2-40B4-BE49-F238E27FC236}">
                  <a16:creationId xmlns:a16="http://schemas.microsoft.com/office/drawing/2014/main" id="{033889BA-61A8-9DDB-E807-B11447727AD9}"/>
                </a:ext>
              </a:extLst>
            </p:cNvPr>
            <p:cNvSpPr/>
            <p:nvPr>
              <p:custDataLst>
                <p:tags r:id="rId255"/>
              </p:custDataLst>
            </p:nvPr>
          </p:nvSpPr>
          <p:spPr>
            <a:xfrm>
              <a:off x="7211181" y="5499562"/>
              <a:ext cx="52500" cy="235588"/>
            </a:xfrm>
            <a:custGeom>
              <a:avLst/>
              <a:gdLst>
                <a:gd name="connsiteX0" fmla="*/ 51607 w 52500"/>
                <a:gd name="connsiteY0" fmla="*/ 121957 h 235588"/>
                <a:gd name="connsiteX1" fmla="*/ 52784 w 52500"/>
                <a:gd name="connsiteY1" fmla="*/ 117952 h 235588"/>
                <a:gd name="connsiteX2" fmla="*/ 51607 w 52500"/>
                <a:gd name="connsiteY2" fmla="*/ 113947 h 235588"/>
                <a:gd name="connsiteX3" fmla="*/ 10408 w 52500"/>
                <a:gd name="connsiteY3" fmla="*/ 5576 h 235588"/>
                <a:gd name="connsiteX4" fmla="*/ 4993 w 52500"/>
                <a:gd name="connsiteY4" fmla="*/ 158 h 235588"/>
                <a:gd name="connsiteX5" fmla="*/ 284 w 52500"/>
                <a:gd name="connsiteY5" fmla="*/ 4870 h 235588"/>
                <a:gd name="connsiteX6" fmla="*/ 1461 w 52500"/>
                <a:gd name="connsiteY6" fmla="*/ 8639 h 235588"/>
                <a:gd name="connsiteX7" fmla="*/ 43132 w 52500"/>
                <a:gd name="connsiteY7" fmla="*/ 117952 h 235588"/>
                <a:gd name="connsiteX8" fmla="*/ 1461 w 52500"/>
                <a:gd name="connsiteY8" fmla="*/ 226794 h 235588"/>
                <a:gd name="connsiteX9" fmla="*/ 284 w 52500"/>
                <a:gd name="connsiteY9" fmla="*/ 231034 h 235588"/>
                <a:gd name="connsiteX10" fmla="*/ 4993 w 52500"/>
                <a:gd name="connsiteY10" fmla="*/ 235746 h 235588"/>
                <a:gd name="connsiteX11" fmla="*/ 9937 w 52500"/>
                <a:gd name="connsiteY11" fmla="*/ 231034 h 235588"/>
                <a:gd name="connsiteX12" fmla="*/ 51607 w 52500"/>
                <a:gd name="connsiteY12" fmla="*/ 121957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607" y="121957"/>
                  </a:moveTo>
                  <a:cubicBezTo>
                    <a:pt x="52784" y="119130"/>
                    <a:pt x="52784" y="118659"/>
                    <a:pt x="52784" y="117952"/>
                  </a:cubicBezTo>
                  <a:cubicBezTo>
                    <a:pt x="52784" y="117245"/>
                    <a:pt x="52784" y="116774"/>
                    <a:pt x="51607" y="113947"/>
                  </a:cubicBezTo>
                  <a:lnTo>
                    <a:pt x="10408" y="5576"/>
                  </a:lnTo>
                  <a:cubicBezTo>
                    <a:pt x="8995" y="1571"/>
                    <a:pt x="7582" y="158"/>
                    <a:pt x="4993" y="158"/>
                  </a:cubicBezTo>
                  <a:cubicBezTo>
                    <a:pt x="2403" y="158"/>
                    <a:pt x="284" y="2278"/>
                    <a:pt x="284" y="4870"/>
                  </a:cubicBezTo>
                  <a:cubicBezTo>
                    <a:pt x="284" y="5576"/>
                    <a:pt x="284" y="6047"/>
                    <a:pt x="1461" y="8639"/>
                  </a:cubicBezTo>
                  <a:lnTo>
                    <a:pt x="43132" y="117952"/>
                  </a:lnTo>
                  <a:lnTo>
                    <a:pt x="1461" y="226794"/>
                  </a:lnTo>
                  <a:cubicBezTo>
                    <a:pt x="284" y="229385"/>
                    <a:pt x="284" y="229857"/>
                    <a:pt x="284" y="231034"/>
                  </a:cubicBezTo>
                  <a:cubicBezTo>
                    <a:pt x="284" y="233626"/>
                    <a:pt x="2403" y="235746"/>
                    <a:pt x="4993" y="235746"/>
                  </a:cubicBezTo>
                  <a:cubicBezTo>
                    <a:pt x="8053" y="235746"/>
                    <a:pt x="8995" y="233390"/>
                    <a:pt x="9937" y="231034"/>
                  </a:cubicBezTo>
                  <a:lnTo>
                    <a:pt x="51607" y="12195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1" name="Freeform: Shape 780">
              <a:extLst>
                <a:ext uri="{FF2B5EF4-FFF2-40B4-BE49-F238E27FC236}">
                  <a16:creationId xmlns:a16="http://schemas.microsoft.com/office/drawing/2014/main" id="{A2559B4D-EF0D-250B-77C0-85BC8501D644}"/>
                </a:ext>
              </a:extLst>
            </p:cNvPr>
            <p:cNvSpPr/>
            <p:nvPr>
              <p:custDataLst>
                <p:tags r:id="rId256"/>
              </p:custDataLst>
            </p:nvPr>
          </p:nvSpPr>
          <p:spPr>
            <a:xfrm>
              <a:off x="7291601" y="5675027"/>
              <a:ext cx="79927" cy="108512"/>
            </a:xfrm>
            <a:custGeom>
              <a:avLst/>
              <a:gdLst>
                <a:gd name="connsiteX0" fmla="*/ 33413 w 79927"/>
                <a:gd name="connsiteY0" fmla="*/ 108673 h 108512"/>
                <a:gd name="connsiteX1" fmla="*/ 40499 w 79927"/>
                <a:gd name="connsiteY1" fmla="*/ 103230 h 108512"/>
                <a:gd name="connsiteX2" fmla="*/ 33413 w 79927"/>
                <a:gd name="connsiteY2" fmla="*/ 97788 h 108512"/>
                <a:gd name="connsiteX3" fmla="*/ 26656 w 79927"/>
                <a:gd name="connsiteY3" fmla="*/ 97788 h 108512"/>
                <a:gd name="connsiteX4" fmla="*/ 26656 w 79927"/>
                <a:gd name="connsiteY4" fmla="*/ 65136 h 108512"/>
                <a:gd name="connsiteX5" fmla="*/ 45443 w 79927"/>
                <a:gd name="connsiteY5" fmla="*/ 72887 h 108512"/>
                <a:gd name="connsiteX6" fmla="*/ 80216 w 79927"/>
                <a:gd name="connsiteY6" fmla="*/ 36441 h 108512"/>
                <a:gd name="connsiteX7" fmla="*/ 47091 w 79927"/>
                <a:gd name="connsiteY7" fmla="*/ 161 h 108512"/>
                <a:gd name="connsiteX8" fmla="*/ 26656 w 79927"/>
                <a:gd name="connsiteY8" fmla="*/ 7582 h 108512"/>
                <a:gd name="connsiteX9" fmla="*/ 19570 w 79927"/>
                <a:gd name="connsiteY9" fmla="*/ 985 h 108512"/>
                <a:gd name="connsiteX10" fmla="*/ 7375 w 79927"/>
                <a:gd name="connsiteY10" fmla="*/ 985 h 108512"/>
                <a:gd name="connsiteX11" fmla="*/ 289 w 79927"/>
                <a:gd name="connsiteY11" fmla="*/ 6427 h 108512"/>
                <a:gd name="connsiteX12" fmla="*/ 7375 w 79927"/>
                <a:gd name="connsiteY12" fmla="*/ 11869 h 108512"/>
                <a:gd name="connsiteX13" fmla="*/ 14132 w 79927"/>
                <a:gd name="connsiteY13" fmla="*/ 11869 h 108512"/>
                <a:gd name="connsiteX14" fmla="*/ 14132 w 79927"/>
                <a:gd name="connsiteY14" fmla="*/ 97788 h 108512"/>
                <a:gd name="connsiteX15" fmla="*/ 7375 w 79927"/>
                <a:gd name="connsiteY15" fmla="*/ 97788 h 108512"/>
                <a:gd name="connsiteX16" fmla="*/ 289 w 79927"/>
                <a:gd name="connsiteY16" fmla="*/ 103230 h 108512"/>
                <a:gd name="connsiteX17" fmla="*/ 7375 w 79927"/>
                <a:gd name="connsiteY17" fmla="*/ 108673 h 108512"/>
                <a:gd name="connsiteX18" fmla="*/ 33413 w 79927"/>
                <a:gd name="connsiteY18" fmla="*/ 108673 h 108512"/>
                <a:gd name="connsiteX19" fmla="*/ 26656 w 79927"/>
                <a:gd name="connsiteY19" fmla="*/ 28690 h 108512"/>
                <a:gd name="connsiteX20" fmla="*/ 46432 w 79927"/>
                <a:gd name="connsiteY20" fmla="*/ 11045 h 108512"/>
                <a:gd name="connsiteX21" fmla="*/ 67691 w 79927"/>
                <a:gd name="connsiteY21" fmla="*/ 36441 h 108512"/>
                <a:gd name="connsiteX22" fmla="*/ 44949 w 79927"/>
                <a:gd name="connsiteY22" fmla="*/ 62003 h 108512"/>
                <a:gd name="connsiteX23" fmla="*/ 26656 w 79927"/>
                <a:gd name="connsiteY23" fmla="*/ 40069 h 108512"/>
                <a:gd name="connsiteX24" fmla="*/ 26656 w 79927"/>
                <a:gd name="connsiteY24" fmla="*/ 28690 h 1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7" h="108512">
                  <a:moveTo>
                    <a:pt x="33413" y="108673"/>
                  </a:moveTo>
                  <a:cubicBezTo>
                    <a:pt x="36050" y="108673"/>
                    <a:pt x="40499" y="108673"/>
                    <a:pt x="40499" y="103230"/>
                  </a:cubicBezTo>
                  <a:cubicBezTo>
                    <a:pt x="40499" y="97788"/>
                    <a:pt x="36050" y="97788"/>
                    <a:pt x="33413" y="97788"/>
                  </a:cubicBezTo>
                  <a:lnTo>
                    <a:pt x="26656" y="97788"/>
                  </a:lnTo>
                  <a:lnTo>
                    <a:pt x="26656" y="65136"/>
                  </a:lnTo>
                  <a:cubicBezTo>
                    <a:pt x="31765" y="70083"/>
                    <a:pt x="38192" y="72887"/>
                    <a:pt x="45443" y="72887"/>
                  </a:cubicBezTo>
                  <a:cubicBezTo>
                    <a:pt x="63736" y="72887"/>
                    <a:pt x="80216" y="57385"/>
                    <a:pt x="80216" y="36441"/>
                  </a:cubicBezTo>
                  <a:cubicBezTo>
                    <a:pt x="80216" y="16487"/>
                    <a:pt x="65549" y="161"/>
                    <a:pt x="47091" y="161"/>
                  </a:cubicBezTo>
                  <a:cubicBezTo>
                    <a:pt x="39346" y="161"/>
                    <a:pt x="32589" y="2964"/>
                    <a:pt x="26656" y="7582"/>
                  </a:cubicBezTo>
                  <a:cubicBezTo>
                    <a:pt x="26656" y="985"/>
                    <a:pt x="23031" y="985"/>
                    <a:pt x="19570" y="985"/>
                  </a:cubicBezTo>
                  <a:lnTo>
                    <a:pt x="7375" y="985"/>
                  </a:lnTo>
                  <a:cubicBezTo>
                    <a:pt x="4738" y="985"/>
                    <a:pt x="289" y="985"/>
                    <a:pt x="289" y="6427"/>
                  </a:cubicBezTo>
                  <a:cubicBezTo>
                    <a:pt x="289" y="11869"/>
                    <a:pt x="4738" y="11869"/>
                    <a:pt x="7375" y="11869"/>
                  </a:cubicBezTo>
                  <a:lnTo>
                    <a:pt x="14132" y="11869"/>
                  </a:lnTo>
                  <a:lnTo>
                    <a:pt x="14132" y="97788"/>
                  </a:lnTo>
                  <a:lnTo>
                    <a:pt x="7375" y="97788"/>
                  </a:lnTo>
                  <a:cubicBezTo>
                    <a:pt x="4738" y="97788"/>
                    <a:pt x="289" y="97788"/>
                    <a:pt x="289" y="103230"/>
                  </a:cubicBezTo>
                  <a:cubicBezTo>
                    <a:pt x="289" y="108673"/>
                    <a:pt x="4738" y="108673"/>
                    <a:pt x="7375" y="108673"/>
                  </a:cubicBezTo>
                  <a:lnTo>
                    <a:pt x="33413" y="108673"/>
                  </a:lnTo>
                  <a:close/>
                  <a:moveTo>
                    <a:pt x="26656" y="28690"/>
                  </a:moveTo>
                  <a:cubicBezTo>
                    <a:pt x="26656" y="19125"/>
                    <a:pt x="36380" y="11045"/>
                    <a:pt x="46432" y="11045"/>
                  </a:cubicBezTo>
                  <a:cubicBezTo>
                    <a:pt x="57968" y="11045"/>
                    <a:pt x="67691" y="22259"/>
                    <a:pt x="67691" y="36441"/>
                  </a:cubicBezTo>
                  <a:cubicBezTo>
                    <a:pt x="67691" y="51448"/>
                    <a:pt x="56485" y="62003"/>
                    <a:pt x="44949" y="62003"/>
                  </a:cubicBezTo>
                  <a:cubicBezTo>
                    <a:pt x="32754" y="62003"/>
                    <a:pt x="26656" y="48315"/>
                    <a:pt x="26656" y="40069"/>
                  </a:cubicBezTo>
                  <a:lnTo>
                    <a:pt x="26656" y="2869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2" name="Freeform: Shape 781">
              <a:extLst>
                <a:ext uri="{FF2B5EF4-FFF2-40B4-BE49-F238E27FC236}">
                  <a16:creationId xmlns:a16="http://schemas.microsoft.com/office/drawing/2014/main" id="{511DC53C-902C-182E-018D-92E66F7B0053}"/>
                </a:ext>
              </a:extLst>
            </p:cNvPr>
            <p:cNvSpPr/>
            <p:nvPr>
              <p:custDataLst>
                <p:tags r:id="rId257"/>
              </p:custDataLst>
            </p:nvPr>
          </p:nvSpPr>
          <p:spPr>
            <a:xfrm>
              <a:off x="7389463" y="5697338"/>
              <a:ext cx="40964" cy="73150"/>
            </a:xfrm>
            <a:custGeom>
              <a:avLst/>
              <a:gdLst>
                <a:gd name="connsiteX0" fmla="*/ 25600 w 40964"/>
                <a:gd name="connsiteY0" fmla="*/ 5227 h 73150"/>
                <a:gd name="connsiteX1" fmla="*/ 21716 w 40964"/>
                <a:gd name="connsiteY1" fmla="*/ 162 h 73150"/>
                <a:gd name="connsiteX2" fmla="*/ 17949 w 40964"/>
                <a:gd name="connsiteY2" fmla="*/ 2871 h 73150"/>
                <a:gd name="connsiteX3" fmla="*/ 3706 w 40964"/>
                <a:gd name="connsiteY3" fmla="*/ 14533 h 73150"/>
                <a:gd name="connsiteX4" fmla="*/ 292 w 40964"/>
                <a:gd name="connsiteY4" fmla="*/ 18420 h 73150"/>
                <a:gd name="connsiteX5" fmla="*/ 4530 w 40964"/>
                <a:gd name="connsiteY5" fmla="*/ 22307 h 73150"/>
                <a:gd name="connsiteX6" fmla="*/ 16654 w 40964"/>
                <a:gd name="connsiteY6" fmla="*/ 17595 h 73150"/>
                <a:gd name="connsiteX7" fmla="*/ 16654 w 40964"/>
                <a:gd name="connsiteY7" fmla="*/ 65538 h 73150"/>
                <a:gd name="connsiteX8" fmla="*/ 6178 w 40964"/>
                <a:gd name="connsiteY8" fmla="*/ 65538 h 73150"/>
                <a:gd name="connsiteX9" fmla="*/ 998 w 40964"/>
                <a:gd name="connsiteY9" fmla="*/ 69425 h 73150"/>
                <a:gd name="connsiteX10" fmla="*/ 6178 w 40964"/>
                <a:gd name="connsiteY10" fmla="*/ 73312 h 73150"/>
                <a:gd name="connsiteX11" fmla="*/ 36077 w 40964"/>
                <a:gd name="connsiteY11" fmla="*/ 73312 h 73150"/>
                <a:gd name="connsiteX12" fmla="*/ 41256 w 40964"/>
                <a:gd name="connsiteY12" fmla="*/ 69425 h 73150"/>
                <a:gd name="connsiteX13" fmla="*/ 36077 w 40964"/>
                <a:gd name="connsiteY13" fmla="*/ 65538 h 73150"/>
                <a:gd name="connsiteX14" fmla="*/ 25600 w 40964"/>
                <a:gd name="connsiteY14" fmla="*/ 65538 h 73150"/>
                <a:gd name="connsiteX15" fmla="*/ 25600 w 40964"/>
                <a:gd name="connsiteY15" fmla="*/ 5227 h 7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64" h="73150">
                  <a:moveTo>
                    <a:pt x="25600" y="5227"/>
                  </a:moveTo>
                  <a:cubicBezTo>
                    <a:pt x="25600" y="3460"/>
                    <a:pt x="25600" y="162"/>
                    <a:pt x="21716" y="162"/>
                  </a:cubicBezTo>
                  <a:cubicBezTo>
                    <a:pt x="19244" y="162"/>
                    <a:pt x="18537" y="1693"/>
                    <a:pt x="17949" y="2871"/>
                  </a:cubicBezTo>
                  <a:cubicBezTo>
                    <a:pt x="12769" y="13826"/>
                    <a:pt x="7355" y="14297"/>
                    <a:pt x="3706" y="14533"/>
                  </a:cubicBezTo>
                  <a:cubicBezTo>
                    <a:pt x="2058" y="14650"/>
                    <a:pt x="292" y="16064"/>
                    <a:pt x="292" y="18420"/>
                  </a:cubicBezTo>
                  <a:cubicBezTo>
                    <a:pt x="292" y="19833"/>
                    <a:pt x="998" y="22307"/>
                    <a:pt x="4530" y="22307"/>
                  </a:cubicBezTo>
                  <a:cubicBezTo>
                    <a:pt x="10180" y="22307"/>
                    <a:pt x="15124" y="18891"/>
                    <a:pt x="16654" y="17595"/>
                  </a:cubicBezTo>
                  <a:lnTo>
                    <a:pt x="16654" y="65538"/>
                  </a:lnTo>
                  <a:lnTo>
                    <a:pt x="6178" y="65538"/>
                  </a:lnTo>
                  <a:cubicBezTo>
                    <a:pt x="4412" y="65538"/>
                    <a:pt x="998" y="65538"/>
                    <a:pt x="998" y="69425"/>
                  </a:cubicBezTo>
                  <a:cubicBezTo>
                    <a:pt x="998" y="73312"/>
                    <a:pt x="4530" y="73312"/>
                    <a:pt x="6178" y="73312"/>
                  </a:cubicBezTo>
                  <a:lnTo>
                    <a:pt x="36077" y="73312"/>
                  </a:lnTo>
                  <a:cubicBezTo>
                    <a:pt x="37842" y="73312"/>
                    <a:pt x="41256" y="73312"/>
                    <a:pt x="41256" y="69425"/>
                  </a:cubicBezTo>
                  <a:cubicBezTo>
                    <a:pt x="41256" y="65538"/>
                    <a:pt x="37725" y="65538"/>
                    <a:pt x="36077" y="65538"/>
                  </a:cubicBezTo>
                  <a:lnTo>
                    <a:pt x="25600" y="65538"/>
                  </a:lnTo>
                  <a:lnTo>
                    <a:pt x="25600" y="522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3" name="Freeform: Shape 782">
              <a:extLst>
                <a:ext uri="{FF2B5EF4-FFF2-40B4-BE49-F238E27FC236}">
                  <a16:creationId xmlns:a16="http://schemas.microsoft.com/office/drawing/2014/main" id="{B69FEFBE-A70E-D0AC-7A0A-C416450F3A98}"/>
                </a:ext>
              </a:extLst>
            </p:cNvPr>
            <p:cNvSpPr/>
            <p:nvPr>
              <p:custDataLst>
                <p:tags r:id="rId258"/>
              </p:custDataLst>
            </p:nvPr>
          </p:nvSpPr>
          <p:spPr>
            <a:xfrm>
              <a:off x="7470103" y="5727964"/>
              <a:ext cx="18951" cy="18964"/>
            </a:xfrm>
            <a:custGeom>
              <a:avLst/>
              <a:gdLst>
                <a:gd name="connsiteX0" fmla="*/ 19247 w 18951"/>
                <a:gd name="connsiteY0" fmla="*/ 9726 h 18964"/>
                <a:gd name="connsiteX1" fmla="*/ 9853 w 18951"/>
                <a:gd name="connsiteY1" fmla="*/ 161 h 18964"/>
                <a:gd name="connsiteX2" fmla="*/ 295 w 18951"/>
                <a:gd name="connsiteY2" fmla="*/ 9561 h 18964"/>
                <a:gd name="connsiteX3" fmla="*/ 9688 w 18951"/>
                <a:gd name="connsiteY3" fmla="*/ 19126 h 18964"/>
                <a:gd name="connsiteX4" fmla="*/ 19247 w 18951"/>
                <a:gd name="connsiteY4" fmla="*/ 9726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247" y="9726"/>
                  </a:moveTo>
                  <a:cubicBezTo>
                    <a:pt x="19247" y="3789"/>
                    <a:pt x="14303" y="161"/>
                    <a:pt x="9853" y="161"/>
                  </a:cubicBezTo>
                  <a:cubicBezTo>
                    <a:pt x="4415" y="161"/>
                    <a:pt x="295" y="4613"/>
                    <a:pt x="295" y="9561"/>
                  </a:cubicBezTo>
                  <a:cubicBezTo>
                    <a:pt x="295" y="15498"/>
                    <a:pt x="5239" y="19126"/>
                    <a:pt x="9688" y="19126"/>
                  </a:cubicBezTo>
                  <a:cubicBezTo>
                    <a:pt x="15127" y="19126"/>
                    <a:pt x="19247" y="14673"/>
                    <a:pt x="19247" y="972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4" name="Freeform: Shape 783">
              <a:extLst>
                <a:ext uri="{FF2B5EF4-FFF2-40B4-BE49-F238E27FC236}">
                  <a16:creationId xmlns:a16="http://schemas.microsoft.com/office/drawing/2014/main" id="{B345C028-3D82-52BF-7F18-CE8A55856BD9}"/>
                </a:ext>
              </a:extLst>
            </p:cNvPr>
            <p:cNvSpPr/>
            <p:nvPr>
              <p:custDataLst>
                <p:tags r:id="rId259"/>
              </p:custDataLst>
            </p:nvPr>
          </p:nvSpPr>
          <p:spPr>
            <a:xfrm>
              <a:off x="7526017" y="5727964"/>
              <a:ext cx="18951" cy="18964"/>
            </a:xfrm>
            <a:custGeom>
              <a:avLst/>
              <a:gdLst>
                <a:gd name="connsiteX0" fmla="*/ 19249 w 18951"/>
                <a:gd name="connsiteY0" fmla="*/ 9726 h 18964"/>
                <a:gd name="connsiteX1" fmla="*/ 9856 w 18951"/>
                <a:gd name="connsiteY1" fmla="*/ 161 h 18964"/>
                <a:gd name="connsiteX2" fmla="*/ 297 w 18951"/>
                <a:gd name="connsiteY2" fmla="*/ 9561 h 18964"/>
                <a:gd name="connsiteX3" fmla="*/ 9691 w 18951"/>
                <a:gd name="connsiteY3" fmla="*/ 19126 h 18964"/>
                <a:gd name="connsiteX4" fmla="*/ 19249 w 18951"/>
                <a:gd name="connsiteY4" fmla="*/ 9726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249" y="9726"/>
                  </a:moveTo>
                  <a:cubicBezTo>
                    <a:pt x="19249" y="3789"/>
                    <a:pt x="14305" y="161"/>
                    <a:pt x="9856" y="161"/>
                  </a:cubicBezTo>
                  <a:cubicBezTo>
                    <a:pt x="4417" y="161"/>
                    <a:pt x="297" y="4613"/>
                    <a:pt x="297" y="9561"/>
                  </a:cubicBezTo>
                  <a:cubicBezTo>
                    <a:pt x="297" y="15498"/>
                    <a:pt x="5241" y="19126"/>
                    <a:pt x="9691" y="19126"/>
                  </a:cubicBezTo>
                  <a:cubicBezTo>
                    <a:pt x="15129" y="19126"/>
                    <a:pt x="19249" y="14673"/>
                    <a:pt x="19249" y="972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5" name="Freeform: Shape 784">
              <a:extLst>
                <a:ext uri="{FF2B5EF4-FFF2-40B4-BE49-F238E27FC236}">
                  <a16:creationId xmlns:a16="http://schemas.microsoft.com/office/drawing/2014/main" id="{DC1E04E4-566C-6F42-7BBC-6FADAEFF11B2}"/>
                </a:ext>
              </a:extLst>
            </p:cNvPr>
            <p:cNvSpPr/>
            <p:nvPr>
              <p:custDataLst>
                <p:tags r:id="rId260"/>
              </p:custDataLst>
            </p:nvPr>
          </p:nvSpPr>
          <p:spPr>
            <a:xfrm>
              <a:off x="7581931" y="5727964"/>
              <a:ext cx="18951" cy="18964"/>
            </a:xfrm>
            <a:custGeom>
              <a:avLst/>
              <a:gdLst>
                <a:gd name="connsiteX0" fmla="*/ 19252 w 18951"/>
                <a:gd name="connsiteY0" fmla="*/ 9726 h 18964"/>
                <a:gd name="connsiteX1" fmla="*/ 9858 w 18951"/>
                <a:gd name="connsiteY1" fmla="*/ 161 h 18964"/>
                <a:gd name="connsiteX2" fmla="*/ 300 w 18951"/>
                <a:gd name="connsiteY2" fmla="*/ 9561 h 18964"/>
                <a:gd name="connsiteX3" fmla="*/ 9693 w 18951"/>
                <a:gd name="connsiteY3" fmla="*/ 19126 h 18964"/>
                <a:gd name="connsiteX4" fmla="*/ 19252 w 18951"/>
                <a:gd name="connsiteY4" fmla="*/ 9726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252" y="9726"/>
                  </a:moveTo>
                  <a:cubicBezTo>
                    <a:pt x="19252" y="3789"/>
                    <a:pt x="14308" y="161"/>
                    <a:pt x="9858" y="161"/>
                  </a:cubicBezTo>
                  <a:cubicBezTo>
                    <a:pt x="4420" y="161"/>
                    <a:pt x="300" y="4613"/>
                    <a:pt x="300" y="9561"/>
                  </a:cubicBezTo>
                  <a:cubicBezTo>
                    <a:pt x="300" y="15498"/>
                    <a:pt x="5244" y="19126"/>
                    <a:pt x="9693" y="19126"/>
                  </a:cubicBezTo>
                  <a:cubicBezTo>
                    <a:pt x="15132" y="19126"/>
                    <a:pt x="19252" y="14673"/>
                    <a:pt x="19252" y="972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6" name="Freeform: Shape 785">
              <a:extLst>
                <a:ext uri="{FF2B5EF4-FFF2-40B4-BE49-F238E27FC236}">
                  <a16:creationId xmlns:a16="http://schemas.microsoft.com/office/drawing/2014/main" id="{4993F1DA-3E35-46C1-2B25-5135EC5B49BE}"/>
                </a:ext>
              </a:extLst>
            </p:cNvPr>
            <p:cNvSpPr/>
            <p:nvPr>
              <p:custDataLst>
                <p:tags r:id="rId261"/>
              </p:custDataLst>
            </p:nvPr>
          </p:nvSpPr>
          <p:spPr>
            <a:xfrm>
              <a:off x="7621200" y="5675027"/>
              <a:ext cx="79927" cy="108512"/>
            </a:xfrm>
            <a:custGeom>
              <a:avLst/>
              <a:gdLst>
                <a:gd name="connsiteX0" fmla="*/ 33427 w 79927"/>
                <a:gd name="connsiteY0" fmla="*/ 108673 h 108512"/>
                <a:gd name="connsiteX1" fmla="*/ 40513 w 79927"/>
                <a:gd name="connsiteY1" fmla="*/ 103230 h 108512"/>
                <a:gd name="connsiteX2" fmla="*/ 33427 w 79927"/>
                <a:gd name="connsiteY2" fmla="*/ 97788 h 108512"/>
                <a:gd name="connsiteX3" fmla="*/ 26670 w 79927"/>
                <a:gd name="connsiteY3" fmla="*/ 97788 h 108512"/>
                <a:gd name="connsiteX4" fmla="*/ 26670 w 79927"/>
                <a:gd name="connsiteY4" fmla="*/ 65136 h 108512"/>
                <a:gd name="connsiteX5" fmla="*/ 45457 w 79927"/>
                <a:gd name="connsiteY5" fmla="*/ 72887 h 108512"/>
                <a:gd name="connsiteX6" fmla="*/ 80230 w 79927"/>
                <a:gd name="connsiteY6" fmla="*/ 36441 h 108512"/>
                <a:gd name="connsiteX7" fmla="*/ 47105 w 79927"/>
                <a:gd name="connsiteY7" fmla="*/ 161 h 108512"/>
                <a:gd name="connsiteX8" fmla="*/ 26670 w 79927"/>
                <a:gd name="connsiteY8" fmla="*/ 7582 h 108512"/>
                <a:gd name="connsiteX9" fmla="*/ 19584 w 79927"/>
                <a:gd name="connsiteY9" fmla="*/ 985 h 108512"/>
                <a:gd name="connsiteX10" fmla="*/ 7389 w 79927"/>
                <a:gd name="connsiteY10" fmla="*/ 985 h 108512"/>
                <a:gd name="connsiteX11" fmla="*/ 303 w 79927"/>
                <a:gd name="connsiteY11" fmla="*/ 6427 h 108512"/>
                <a:gd name="connsiteX12" fmla="*/ 7389 w 79927"/>
                <a:gd name="connsiteY12" fmla="*/ 11869 h 108512"/>
                <a:gd name="connsiteX13" fmla="*/ 14146 w 79927"/>
                <a:gd name="connsiteY13" fmla="*/ 11869 h 108512"/>
                <a:gd name="connsiteX14" fmla="*/ 14146 w 79927"/>
                <a:gd name="connsiteY14" fmla="*/ 97788 h 108512"/>
                <a:gd name="connsiteX15" fmla="*/ 7389 w 79927"/>
                <a:gd name="connsiteY15" fmla="*/ 97788 h 108512"/>
                <a:gd name="connsiteX16" fmla="*/ 303 w 79927"/>
                <a:gd name="connsiteY16" fmla="*/ 103230 h 108512"/>
                <a:gd name="connsiteX17" fmla="*/ 7389 w 79927"/>
                <a:gd name="connsiteY17" fmla="*/ 108673 h 108512"/>
                <a:gd name="connsiteX18" fmla="*/ 33427 w 79927"/>
                <a:gd name="connsiteY18" fmla="*/ 108673 h 108512"/>
                <a:gd name="connsiteX19" fmla="*/ 26670 w 79927"/>
                <a:gd name="connsiteY19" fmla="*/ 28690 h 108512"/>
                <a:gd name="connsiteX20" fmla="*/ 46446 w 79927"/>
                <a:gd name="connsiteY20" fmla="*/ 11045 h 108512"/>
                <a:gd name="connsiteX21" fmla="*/ 67705 w 79927"/>
                <a:gd name="connsiteY21" fmla="*/ 36441 h 108512"/>
                <a:gd name="connsiteX22" fmla="*/ 44963 w 79927"/>
                <a:gd name="connsiteY22" fmla="*/ 62003 h 108512"/>
                <a:gd name="connsiteX23" fmla="*/ 26670 w 79927"/>
                <a:gd name="connsiteY23" fmla="*/ 40069 h 108512"/>
                <a:gd name="connsiteX24" fmla="*/ 26670 w 79927"/>
                <a:gd name="connsiteY24" fmla="*/ 28690 h 1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7" h="108512">
                  <a:moveTo>
                    <a:pt x="33427" y="108673"/>
                  </a:moveTo>
                  <a:cubicBezTo>
                    <a:pt x="36064" y="108673"/>
                    <a:pt x="40513" y="108673"/>
                    <a:pt x="40513" y="103230"/>
                  </a:cubicBezTo>
                  <a:cubicBezTo>
                    <a:pt x="40513" y="97788"/>
                    <a:pt x="36064" y="97788"/>
                    <a:pt x="33427" y="97788"/>
                  </a:cubicBezTo>
                  <a:lnTo>
                    <a:pt x="26670" y="97788"/>
                  </a:lnTo>
                  <a:lnTo>
                    <a:pt x="26670" y="65136"/>
                  </a:lnTo>
                  <a:cubicBezTo>
                    <a:pt x="31779" y="70083"/>
                    <a:pt x="38206" y="72887"/>
                    <a:pt x="45457" y="72887"/>
                  </a:cubicBezTo>
                  <a:cubicBezTo>
                    <a:pt x="63750" y="72887"/>
                    <a:pt x="80230" y="57385"/>
                    <a:pt x="80230" y="36441"/>
                  </a:cubicBezTo>
                  <a:cubicBezTo>
                    <a:pt x="80230" y="16487"/>
                    <a:pt x="65563" y="161"/>
                    <a:pt x="47105" y="161"/>
                  </a:cubicBezTo>
                  <a:cubicBezTo>
                    <a:pt x="39360" y="161"/>
                    <a:pt x="32603" y="2964"/>
                    <a:pt x="26670" y="7582"/>
                  </a:cubicBezTo>
                  <a:cubicBezTo>
                    <a:pt x="26670" y="985"/>
                    <a:pt x="23045" y="985"/>
                    <a:pt x="19584" y="985"/>
                  </a:cubicBezTo>
                  <a:lnTo>
                    <a:pt x="7389" y="985"/>
                  </a:lnTo>
                  <a:cubicBezTo>
                    <a:pt x="4752" y="985"/>
                    <a:pt x="303" y="985"/>
                    <a:pt x="303" y="6427"/>
                  </a:cubicBezTo>
                  <a:cubicBezTo>
                    <a:pt x="303" y="11869"/>
                    <a:pt x="4752" y="11869"/>
                    <a:pt x="7389" y="11869"/>
                  </a:cubicBezTo>
                  <a:lnTo>
                    <a:pt x="14146" y="11869"/>
                  </a:lnTo>
                  <a:lnTo>
                    <a:pt x="14146" y="97788"/>
                  </a:lnTo>
                  <a:lnTo>
                    <a:pt x="7389" y="97788"/>
                  </a:lnTo>
                  <a:cubicBezTo>
                    <a:pt x="4752" y="97788"/>
                    <a:pt x="303" y="97788"/>
                    <a:pt x="303" y="103230"/>
                  </a:cubicBezTo>
                  <a:cubicBezTo>
                    <a:pt x="303" y="108673"/>
                    <a:pt x="4752" y="108673"/>
                    <a:pt x="7389" y="108673"/>
                  </a:cubicBezTo>
                  <a:lnTo>
                    <a:pt x="33427" y="108673"/>
                  </a:lnTo>
                  <a:close/>
                  <a:moveTo>
                    <a:pt x="26670" y="28690"/>
                  </a:moveTo>
                  <a:cubicBezTo>
                    <a:pt x="26670" y="19125"/>
                    <a:pt x="36393" y="11045"/>
                    <a:pt x="46446" y="11045"/>
                  </a:cubicBezTo>
                  <a:cubicBezTo>
                    <a:pt x="57982" y="11045"/>
                    <a:pt x="67705" y="22259"/>
                    <a:pt x="67705" y="36441"/>
                  </a:cubicBezTo>
                  <a:cubicBezTo>
                    <a:pt x="67705" y="51448"/>
                    <a:pt x="56499" y="62003"/>
                    <a:pt x="44963" y="62003"/>
                  </a:cubicBezTo>
                  <a:cubicBezTo>
                    <a:pt x="32768" y="62003"/>
                    <a:pt x="26670" y="48315"/>
                    <a:pt x="26670" y="40069"/>
                  </a:cubicBezTo>
                  <a:lnTo>
                    <a:pt x="26670" y="2869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7" name="Freeform: Shape 786">
              <a:extLst>
                <a:ext uri="{FF2B5EF4-FFF2-40B4-BE49-F238E27FC236}">
                  <a16:creationId xmlns:a16="http://schemas.microsoft.com/office/drawing/2014/main" id="{EFAB39B6-FFD9-F98F-B855-64BD374E710C}"/>
                </a:ext>
              </a:extLst>
            </p:cNvPr>
            <p:cNvSpPr/>
            <p:nvPr>
              <p:custDataLst>
                <p:tags r:id="rId262"/>
              </p:custDataLst>
            </p:nvPr>
          </p:nvSpPr>
          <p:spPr>
            <a:xfrm>
              <a:off x="7709292" y="5698516"/>
              <a:ext cx="58032" cy="71972"/>
            </a:xfrm>
            <a:custGeom>
              <a:avLst/>
              <a:gdLst>
                <a:gd name="connsiteX0" fmla="*/ 32795 w 58032"/>
                <a:gd name="connsiteY0" fmla="*/ 42568 h 71972"/>
                <a:gd name="connsiteX1" fmla="*/ 32677 w 58032"/>
                <a:gd name="connsiteY1" fmla="*/ 42332 h 71972"/>
                <a:gd name="connsiteX2" fmla="*/ 46803 w 58032"/>
                <a:gd name="connsiteY2" fmla="*/ 29139 h 71972"/>
                <a:gd name="connsiteX3" fmla="*/ 50687 w 58032"/>
                <a:gd name="connsiteY3" fmla="*/ 29139 h 71972"/>
                <a:gd name="connsiteX4" fmla="*/ 55749 w 58032"/>
                <a:gd name="connsiteY4" fmla="*/ 25252 h 71972"/>
                <a:gd name="connsiteX5" fmla="*/ 50687 w 58032"/>
                <a:gd name="connsiteY5" fmla="*/ 21365 h 71972"/>
                <a:gd name="connsiteX6" fmla="*/ 32677 w 58032"/>
                <a:gd name="connsiteY6" fmla="*/ 21365 h 71972"/>
                <a:gd name="connsiteX7" fmla="*/ 27615 w 58032"/>
                <a:gd name="connsiteY7" fmla="*/ 25252 h 71972"/>
                <a:gd name="connsiteX8" fmla="*/ 32677 w 58032"/>
                <a:gd name="connsiteY8" fmla="*/ 29139 h 71972"/>
                <a:gd name="connsiteX9" fmla="*/ 35973 w 58032"/>
                <a:gd name="connsiteY9" fmla="*/ 29139 h 71972"/>
                <a:gd name="connsiteX10" fmla="*/ 18081 w 58032"/>
                <a:gd name="connsiteY10" fmla="*/ 45748 h 71972"/>
                <a:gd name="connsiteX11" fmla="*/ 18081 w 58032"/>
                <a:gd name="connsiteY11" fmla="*/ 5227 h 71972"/>
                <a:gd name="connsiteX12" fmla="*/ 13019 w 58032"/>
                <a:gd name="connsiteY12" fmla="*/ 162 h 71972"/>
                <a:gd name="connsiteX13" fmla="*/ 5485 w 58032"/>
                <a:gd name="connsiteY13" fmla="*/ 162 h 71972"/>
                <a:gd name="connsiteX14" fmla="*/ 306 w 58032"/>
                <a:gd name="connsiteY14" fmla="*/ 4049 h 71972"/>
                <a:gd name="connsiteX15" fmla="*/ 5485 w 58032"/>
                <a:gd name="connsiteY15" fmla="*/ 7936 h 71972"/>
                <a:gd name="connsiteX16" fmla="*/ 10782 w 58032"/>
                <a:gd name="connsiteY16" fmla="*/ 7936 h 71972"/>
                <a:gd name="connsiteX17" fmla="*/ 10782 w 58032"/>
                <a:gd name="connsiteY17" fmla="*/ 64360 h 71972"/>
                <a:gd name="connsiteX18" fmla="*/ 5485 w 58032"/>
                <a:gd name="connsiteY18" fmla="*/ 64360 h 71972"/>
                <a:gd name="connsiteX19" fmla="*/ 306 w 58032"/>
                <a:gd name="connsiteY19" fmla="*/ 68247 h 71972"/>
                <a:gd name="connsiteX20" fmla="*/ 5485 w 58032"/>
                <a:gd name="connsiteY20" fmla="*/ 72134 h 71972"/>
                <a:gd name="connsiteX21" fmla="*/ 23378 w 58032"/>
                <a:gd name="connsiteY21" fmla="*/ 72134 h 71972"/>
                <a:gd name="connsiteX22" fmla="*/ 28557 w 58032"/>
                <a:gd name="connsiteY22" fmla="*/ 68247 h 71972"/>
                <a:gd name="connsiteX23" fmla="*/ 23378 w 58032"/>
                <a:gd name="connsiteY23" fmla="*/ 64360 h 71972"/>
                <a:gd name="connsiteX24" fmla="*/ 18081 w 58032"/>
                <a:gd name="connsiteY24" fmla="*/ 64360 h 71972"/>
                <a:gd name="connsiteX25" fmla="*/ 18081 w 58032"/>
                <a:gd name="connsiteY25" fmla="*/ 55761 h 71972"/>
                <a:gd name="connsiteX26" fmla="*/ 27262 w 58032"/>
                <a:gd name="connsiteY26" fmla="*/ 47279 h 71972"/>
                <a:gd name="connsiteX27" fmla="*/ 40564 w 58032"/>
                <a:gd name="connsiteY27" fmla="*/ 64360 h 71972"/>
                <a:gd name="connsiteX28" fmla="*/ 34325 w 58032"/>
                <a:gd name="connsiteY28" fmla="*/ 68247 h 71972"/>
                <a:gd name="connsiteX29" fmla="*/ 39504 w 58032"/>
                <a:gd name="connsiteY29" fmla="*/ 72134 h 71972"/>
                <a:gd name="connsiteX30" fmla="*/ 53277 w 58032"/>
                <a:gd name="connsiteY30" fmla="*/ 72134 h 71972"/>
                <a:gd name="connsiteX31" fmla="*/ 58338 w 58032"/>
                <a:gd name="connsiteY31" fmla="*/ 68247 h 71972"/>
                <a:gd name="connsiteX32" fmla="*/ 53277 w 58032"/>
                <a:gd name="connsiteY32" fmla="*/ 64360 h 71972"/>
                <a:gd name="connsiteX33" fmla="*/ 49863 w 58032"/>
                <a:gd name="connsiteY33" fmla="*/ 64360 h 71972"/>
                <a:gd name="connsiteX34" fmla="*/ 32795 w 58032"/>
                <a:gd name="connsiteY34" fmla="*/ 42568 h 7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032" h="71972">
                  <a:moveTo>
                    <a:pt x="32795" y="42568"/>
                  </a:moveTo>
                  <a:lnTo>
                    <a:pt x="32677" y="42332"/>
                  </a:lnTo>
                  <a:lnTo>
                    <a:pt x="46803" y="29139"/>
                  </a:lnTo>
                  <a:lnTo>
                    <a:pt x="50687" y="29139"/>
                  </a:lnTo>
                  <a:cubicBezTo>
                    <a:pt x="52570" y="29139"/>
                    <a:pt x="55749" y="29139"/>
                    <a:pt x="55749" y="25252"/>
                  </a:cubicBezTo>
                  <a:cubicBezTo>
                    <a:pt x="55749" y="21365"/>
                    <a:pt x="52570" y="21365"/>
                    <a:pt x="50687" y="21365"/>
                  </a:cubicBezTo>
                  <a:lnTo>
                    <a:pt x="32677" y="21365"/>
                  </a:lnTo>
                  <a:cubicBezTo>
                    <a:pt x="30794" y="21365"/>
                    <a:pt x="27615" y="21365"/>
                    <a:pt x="27615" y="25252"/>
                  </a:cubicBezTo>
                  <a:cubicBezTo>
                    <a:pt x="27615" y="29139"/>
                    <a:pt x="30794" y="29139"/>
                    <a:pt x="32677" y="29139"/>
                  </a:cubicBezTo>
                  <a:lnTo>
                    <a:pt x="35973" y="29139"/>
                  </a:lnTo>
                  <a:lnTo>
                    <a:pt x="18081" y="45748"/>
                  </a:lnTo>
                  <a:lnTo>
                    <a:pt x="18081" y="5227"/>
                  </a:lnTo>
                  <a:cubicBezTo>
                    <a:pt x="18081" y="1222"/>
                    <a:pt x="16903" y="162"/>
                    <a:pt x="13019" y="162"/>
                  </a:cubicBezTo>
                  <a:lnTo>
                    <a:pt x="5485" y="162"/>
                  </a:lnTo>
                  <a:cubicBezTo>
                    <a:pt x="3719" y="162"/>
                    <a:pt x="306" y="162"/>
                    <a:pt x="306" y="4049"/>
                  </a:cubicBezTo>
                  <a:cubicBezTo>
                    <a:pt x="306" y="7936"/>
                    <a:pt x="3837" y="7936"/>
                    <a:pt x="5485" y="7936"/>
                  </a:cubicBezTo>
                  <a:lnTo>
                    <a:pt x="10782" y="7936"/>
                  </a:lnTo>
                  <a:lnTo>
                    <a:pt x="10782" y="64360"/>
                  </a:lnTo>
                  <a:lnTo>
                    <a:pt x="5485" y="64360"/>
                  </a:lnTo>
                  <a:cubicBezTo>
                    <a:pt x="3719" y="64360"/>
                    <a:pt x="306" y="64360"/>
                    <a:pt x="306" y="68247"/>
                  </a:cubicBezTo>
                  <a:cubicBezTo>
                    <a:pt x="306" y="72134"/>
                    <a:pt x="3837" y="72134"/>
                    <a:pt x="5485" y="72134"/>
                  </a:cubicBezTo>
                  <a:lnTo>
                    <a:pt x="23378" y="72134"/>
                  </a:lnTo>
                  <a:cubicBezTo>
                    <a:pt x="25143" y="72134"/>
                    <a:pt x="28557" y="72134"/>
                    <a:pt x="28557" y="68247"/>
                  </a:cubicBezTo>
                  <a:cubicBezTo>
                    <a:pt x="28557" y="64360"/>
                    <a:pt x="25026" y="64360"/>
                    <a:pt x="23378" y="64360"/>
                  </a:cubicBezTo>
                  <a:lnTo>
                    <a:pt x="18081" y="64360"/>
                  </a:lnTo>
                  <a:lnTo>
                    <a:pt x="18081" y="55761"/>
                  </a:lnTo>
                  <a:lnTo>
                    <a:pt x="27262" y="47279"/>
                  </a:lnTo>
                  <a:lnTo>
                    <a:pt x="40564" y="64360"/>
                  </a:lnTo>
                  <a:cubicBezTo>
                    <a:pt x="37503" y="64360"/>
                    <a:pt x="34325" y="64360"/>
                    <a:pt x="34325" y="68247"/>
                  </a:cubicBezTo>
                  <a:cubicBezTo>
                    <a:pt x="34325" y="72134"/>
                    <a:pt x="37856" y="72134"/>
                    <a:pt x="39504" y="72134"/>
                  </a:cubicBezTo>
                  <a:lnTo>
                    <a:pt x="53277" y="72134"/>
                  </a:lnTo>
                  <a:cubicBezTo>
                    <a:pt x="55160" y="72134"/>
                    <a:pt x="58338" y="72134"/>
                    <a:pt x="58338" y="68247"/>
                  </a:cubicBezTo>
                  <a:cubicBezTo>
                    <a:pt x="58338" y="64360"/>
                    <a:pt x="55160" y="64360"/>
                    <a:pt x="53277" y="64360"/>
                  </a:cubicBezTo>
                  <a:lnTo>
                    <a:pt x="49863" y="64360"/>
                  </a:lnTo>
                  <a:lnTo>
                    <a:pt x="32795" y="4256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8" name="Freeform: Shape 787">
              <a:extLst>
                <a:ext uri="{FF2B5EF4-FFF2-40B4-BE49-F238E27FC236}">
                  <a16:creationId xmlns:a16="http://schemas.microsoft.com/office/drawing/2014/main" id="{6AC97682-52C2-1CBD-6ABA-E489312265D8}"/>
                </a:ext>
              </a:extLst>
            </p:cNvPr>
            <p:cNvSpPr/>
            <p:nvPr>
              <p:custDataLst>
                <p:tags r:id="rId263"/>
              </p:custDataLst>
            </p:nvPr>
          </p:nvSpPr>
          <p:spPr>
            <a:xfrm>
              <a:off x="7947638" y="5452442"/>
              <a:ext cx="313352" cy="329823"/>
            </a:xfrm>
            <a:custGeom>
              <a:avLst/>
              <a:gdLst>
                <a:gd name="connsiteX0" fmla="*/ 285181 w 313352"/>
                <a:gd name="connsiteY0" fmla="*/ 329972 h 329823"/>
                <a:gd name="connsiteX1" fmla="*/ 313668 w 313352"/>
                <a:gd name="connsiteY1" fmla="*/ 254584 h 329823"/>
                <a:gd name="connsiteX2" fmla="*/ 307782 w 313352"/>
                <a:gd name="connsiteY2" fmla="*/ 254584 h 329823"/>
                <a:gd name="connsiteX3" fmla="*/ 246572 w 313352"/>
                <a:gd name="connsiteY3" fmla="*/ 302173 h 329823"/>
                <a:gd name="connsiteX4" fmla="*/ 173354 w 313352"/>
                <a:gd name="connsiteY4" fmla="*/ 309476 h 329823"/>
                <a:gd name="connsiteX5" fmla="*/ 31392 w 313352"/>
                <a:gd name="connsiteY5" fmla="*/ 309476 h 329823"/>
                <a:gd name="connsiteX6" fmla="*/ 151224 w 313352"/>
                <a:gd name="connsiteY6" fmla="*/ 168830 h 329823"/>
                <a:gd name="connsiteX7" fmla="*/ 153343 w 313352"/>
                <a:gd name="connsiteY7" fmla="*/ 165060 h 329823"/>
                <a:gd name="connsiteX8" fmla="*/ 151695 w 313352"/>
                <a:gd name="connsiteY8" fmla="*/ 161526 h 329823"/>
                <a:gd name="connsiteX9" fmla="*/ 41986 w 313352"/>
                <a:gd name="connsiteY9" fmla="*/ 11457 h 329823"/>
                <a:gd name="connsiteX10" fmla="*/ 171000 w 313352"/>
                <a:gd name="connsiteY10" fmla="*/ 11457 h 329823"/>
                <a:gd name="connsiteX11" fmla="*/ 226089 w 313352"/>
                <a:gd name="connsiteY11" fmla="*/ 15226 h 329823"/>
                <a:gd name="connsiteX12" fmla="*/ 277883 w 313352"/>
                <a:gd name="connsiteY12" fmla="*/ 32895 h 329823"/>
                <a:gd name="connsiteX13" fmla="*/ 307782 w 313352"/>
                <a:gd name="connsiteY13" fmla="*/ 66349 h 329823"/>
                <a:gd name="connsiteX14" fmla="*/ 313668 w 313352"/>
                <a:gd name="connsiteY14" fmla="*/ 66349 h 329823"/>
                <a:gd name="connsiteX15" fmla="*/ 285181 w 313352"/>
                <a:gd name="connsiteY15" fmla="*/ 148 h 329823"/>
                <a:gd name="connsiteX16" fmla="*/ 6907 w 313352"/>
                <a:gd name="connsiteY16" fmla="*/ 148 h 329823"/>
                <a:gd name="connsiteX17" fmla="*/ 551 w 313352"/>
                <a:gd name="connsiteY17" fmla="*/ 1797 h 329823"/>
                <a:gd name="connsiteX18" fmla="*/ 315 w 313352"/>
                <a:gd name="connsiteY18" fmla="*/ 9572 h 329823"/>
                <a:gd name="connsiteX19" fmla="*/ 124856 w 313352"/>
                <a:gd name="connsiteY19" fmla="*/ 180138 h 329823"/>
                <a:gd name="connsiteX20" fmla="*/ 2905 w 313352"/>
                <a:gd name="connsiteY20" fmla="*/ 323140 h 329823"/>
                <a:gd name="connsiteX21" fmla="*/ 551 w 313352"/>
                <a:gd name="connsiteY21" fmla="*/ 327381 h 329823"/>
                <a:gd name="connsiteX22" fmla="*/ 6907 w 313352"/>
                <a:gd name="connsiteY22" fmla="*/ 329972 h 329823"/>
                <a:gd name="connsiteX23" fmla="*/ 285181 w 313352"/>
                <a:gd name="connsiteY23" fmla="*/ 329972 h 32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3352" h="329823">
                  <a:moveTo>
                    <a:pt x="285181" y="329972"/>
                  </a:moveTo>
                  <a:lnTo>
                    <a:pt x="313668" y="254584"/>
                  </a:lnTo>
                  <a:lnTo>
                    <a:pt x="307782" y="254584"/>
                  </a:lnTo>
                  <a:cubicBezTo>
                    <a:pt x="298601" y="279085"/>
                    <a:pt x="273646" y="295105"/>
                    <a:pt x="246572" y="302173"/>
                  </a:cubicBezTo>
                  <a:cubicBezTo>
                    <a:pt x="241628" y="303351"/>
                    <a:pt x="218556" y="309476"/>
                    <a:pt x="173354" y="309476"/>
                  </a:cubicBezTo>
                  <a:lnTo>
                    <a:pt x="31392" y="309476"/>
                  </a:lnTo>
                  <a:lnTo>
                    <a:pt x="151224" y="168830"/>
                  </a:lnTo>
                  <a:cubicBezTo>
                    <a:pt x="152872" y="166945"/>
                    <a:pt x="153343" y="166238"/>
                    <a:pt x="153343" y="165060"/>
                  </a:cubicBezTo>
                  <a:cubicBezTo>
                    <a:pt x="153343" y="164589"/>
                    <a:pt x="153343" y="163882"/>
                    <a:pt x="151695" y="161526"/>
                  </a:cubicBezTo>
                  <a:lnTo>
                    <a:pt x="41986" y="11457"/>
                  </a:lnTo>
                  <a:lnTo>
                    <a:pt x="171000" y="11457"/>
                  </a:lnTo>
                  <a:cubicBezTo>
                    <a:pt x="202547" y="11457"/>
                    <a:pt x="223971" y="14755"/>
                    <a:pt x="226089" y="15226"/>
                  </a:cubicBezTo>
                  <a:cubicBezTo>
                    <a:pt x="238802" y="17111"/>
                    <a:pt x="259285" y="21116"/>
                    <a:pt x="277883" y="32895"/>
                  </a:cubicBezTo>
                  <a:cubicBezTo>
                    <a:pt x="283769" y="36664"/>
                    <a:pt x="299778" y="47266"/>
                    <a:pt x="307782" y="66349"/>
                  </a:cubicBezTo>
                  <a:lnTo>
                    <a:pt x="313668" y="66349"/>
                  </a:lnTo>
                  <a:lnTo>
                    <a:pt x="285181" y="148"/>
                  </a:lnTo>
                  <a:lnTo>
                    <a:pt x="6907" y="148"/>
                  </a:lnTo>
                  <a:cubicBezTo>
                    <a:pt x="1493" y="148"/>
                    <a:pt x="1257" y="384"/>
                    <a:pt x="551" y="1797"/>
                  </a:cubicBezTo>
                  <a:cubicBezTo>
                    <a:pt x="315" y="2504"/>
                    <a:pt x="315" y="6980"/>
                    <a:pt x="315" y="9572"/>
                  </a:cubicBezTo>
                  <a:lnTo>
                    <a:pt x="124856" y="180138"/>
                  </a:lnTo>
                  <a:lnTo>
                    <a:pt x="2905" y="323140"/>
                  </a:lnTo>
                  <a:cubicBezTo>
                    <a:pt x="551" y="325967"/>
                    <a:pt x="551" y="327145"/>
                    <a:pt x="551" y="327381"/>
                  </a:cubicBezTo>
                  <a:cubicBezTo>
                    <a:pt x="551" y="329972"/>
                    <a:pt x="2670" y="329972"/>
                    <a:pt x="6907" y="329972"/>
                  </a:cubicBezTo>
                  <a:lnTo>
                    <a:pt x="285181" y="32997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9" name="Freeform: Shape 788">
              <a:extLst>
                <a:ext uri="{FF2B5EF4-FFF2-40B4-BE49-F238E27FC236}">
                  <a16:creationId xmlns:a16="http://schemas.microsoft.com/office/drawing/2014/main" id="{C34CDC76-9BE4-5B0F-80A4-E09E37508D5C}"/>
                </a:ext>
              </a:extLst>
            </p:cNvPr>
            <p:cNvSpPr/>
            <p:nvPr>
              <p:custDataLst>
                <p:tags r:id="rId264"/>
              </p:custDataLst>
            </p:nvPr>
          </p:nvSpPr>
          <p:spPr>
            <a:xfrm>
              <a:off x="7832088" y="5894611"/>
              <a:ext cx="91957" cy="104719"/>
            </a:xfrm>
            <a:custGeom>
              <a:avLst/>
              <a:gdLst>
                <a:gd name="connsiteX0" fmla="*/ 12836 w 91957"/>
                <a:gd name="connsiteY0" fmla="*/ 93015 h 104719"/>
                <a:gd name="connsiteX1" fmla="*/ 4761 w 91957"/>
                <a:gd name="connsiteY1" fmla="*/ 98952 h 104719"/>
                <a:gd name="connsiteX2" fmla="*/ 311 w 91957"/>
                <a:gd name="connsiteY2" fmla="*/ 102415 h 104719"/>
                <a:gd name="connsiteX3" fmla="*/ 2618 w 91957"/>
                <a:gd name="connsiteY3" fmla="*/ 104889 h 104719"/>
                <a:gd name="connsiteX4" fmla="*/ 16791 w 91957"/>
                <a:gd name="connsiteY4" fmla="*/ 104230 h 104719"/>
                <a:gd name="connsiteX5" fmla="*/ 34095 w 91957"/>
                <a:gd name="connsiteY5" fmla="*/ 104889 h 104719"/>
                <a:gd name="connsiteX6" fmla="*/ 37391 w 91957"/>
                <a:gd name="connsiteY6" fmla="*/ 101261 h 104719"/>
                <a:gd name="connsiteX7" fmla="*/ 33106 w 91957"/>
                <a:gd name="connsiteY7" fmla="*/ 98952 h 104719"/>
                <a:gd name="connsiteX8" fmla="*/ 25031 w 91957"/>
                <a:gd name="connsiteY8" fmla="*/ 96973 h 104719"/>
                <a:gd name="connsiteX9" fmla="*/ 26844 w 91957"/>
                <a:gd name="connsiteY9" fmla="*/ 89387 h 104719"/>
                <a:gd name="connsiteX10" fmla="*/ 32941 w 91957"/>
                <a:gd name="connsiteY10" fmla="*/ 64816 h 104719"/>
                <a:gd name="connsiteX11" fmla="*/ 49915 w 91957"/>
                <a:gd name="connsiteY11" fmla="*/ 74545 h 104719"/>
                <a:gd name="connsiteX12" fmla="*/ 92269 w 91957"/>
                <a:gd name="connsiteY12" fmla="*/ 27710 h 104719"/>
                <a:gd name="connsiteX13" fmla="*/ 67549 w 91957"/>
                <a:gd name="connsiteY13" fmla="*/ 170 h 104719"/>
                <a:gd name="connsiteX14" fmla="*/ 44148 w 91957"/>
                <a:gd name="connsiteY14" fmla="*/ 11714 h 104719"/>
                <a:gd name="connsiteX15" fmla="*/ 27173 w 91957"/>
                <a:gd name="connsiteY15" fmla="*/ 170 h 104719"/>
                <a:gd name="connsiteX16" fmla="*/ 14154 w 91957"/>
                <a:gd name="connsiteY16" fmla="*/ 8910 h 104719"/>
                <a:gd name="connsiteX17" fmla="*/ 8221 w 91957"/>
                <a:gd name="connsiteY17" fmla="*/ 25402 h 104719"/>
                <a:gd name="connsiteX18" fmla="*/ 11023 w 91957"/>
                <a:gd name="connsiteY18" fmla="*/ 27545 h 104719"/>
                <a:gd name="connsiteX19" fmla="*/ 14649 w 91957"/>
                <a:gd name="connsiteY19" fmla="*/ 22598 h 104719"/>
                <a:gd name="connsiteX20" fmla="*/ 26679 w 91957"/>
                <a:gd name="connsiteY20" fmla="*/ 4788 h 104719"/>
                <a:gd name="connsiteX21" fmla="*/ 32117 w 91957"/>
                <a:gd name="connsiteY21" fmla="*/ 12868 h 104719"/>
                <a:gd name="connsiteX22" fmla="*/ 31623 w 91957"/>
                <a:gd name="connsiteY22" fmla="*/ 17816 h 104719"/>
                <a:gd name="connsiteX23" fmla="*/ 12836 w 91957"/>
                <a:gd name="connsiteY23" fmla="*/ 93015 h 104719"/>
                <a:gd name="connsiteX24" fmla="*/ 43983 w 91957"/>
                <a:gd name="connsiteY24" fmla="*/ 19960 h 104719"/>
                <a:gd name="connsiteX25" fmla="*/ 67055 w 91957"/>
                <a:gd name="connsiteY25" fmla="*/ 4788 h 104719"/>
                <a:gd name="connsiteX26" fmla="*/ 79085 w 91957"/>
                <a:gd name="connsiteY26" fmla="*/ 20784 h 104719"/>
                <a:gd name="connsiteX27" fmla="*/ 70515 w 91957"/>
                <a:gd name="connsiteY27" fmla="*/ 53931 h 104719"/>
                <a:gd name="connsiteX28" fmla="*/ 49915 w 91957"/>
                <a:gd name="connsiteY28" fmla="*/ 69928 h 104719"/>
                <a:gd name="connsiteX29" fmla="*/ 35248 w 91957"/>
                <a:gd name="connsiteY29" fmla="*/ 55580 h 104719"/>
                <a:gd name="connsiteX30" fmla="*/ 35743 w 91957"/>
                <a:gd name="connsiteY30" fmla="*/ 53107 h 104719"/>
                <a:gd name="connsiteX31" fmla="*/ 43983 w 91957"/>
                <a:gd name="connsiteY31" fmla="*/ 19960 h 10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57" h="104719">
                  <a:moveTo>
                    <a:pt x="12836" y="93015"/>
                  </a:moveTo>
                  <a:cubicBezTo>
                    <a:pt x="11682" y="97633"/>
                    <a:pt x="11353" y="98952"/>
                    <a:pt x="4761" y="98952"/>
                  </a:cubicBezTo>
                  <a:cubicBezTo>
                    <a:pt x="2618" y="98952"/>
                    <a:pt x="311" y="98952"/>
                    <a:pt x="311" y="102415"/>
                  </a:cubicBezTo>
                  <a:cubicBezTo>
                    <a:pt x="311" y="104230"/>
                    <a:pt x="1794" y="104889"/>
                    <a:pt x="2618" y="104889"/>
                  </a:cubicBezTo>
                  <a:cubicBezTo>
                    <a:pt x="6903" y="104889"/>
                    <a:pt x="12341" y="104230"/>
                    <a:pt x="16791" y="104230"/>
                  </a:cubicBezTo>
                  <a:cubicBezTo>
                    <a:pt x="22394" y="104230"/>
                    <a:pt x="28656" y="104889"/>
                    <a:pt x="34095" y="104889"/>
                  </a:cubicBezTo>
                  <a:cubicBezTo>
                    <a:pt x="35578" y="104889"/>
                    <a:pt x="37391" y="104394"/>
                    <a:pt x="37391" y="101261"/>
                  </a:cubicBezTo>
                  <a:cubicBezTo>
                    <a:pt x="37391" y="98952"/>
                    <a:pt x="35084" y="98952"/>
                    <a:pt x="33106" y="98952"/>
                  </a:cubicBezTo>
                  <a:cubicBezTo>
                    <a:pt x="29480" y="98952"/>
                    <a:pt x="25031" y="98952"/>
                    <a:pt x="25031" y="96973"/>
                  </a:cubicBezTo>
                  <a:cubicBezTo>
                    <a:pt x="25031" y="96149"/>
                    <a:pt x="26184" y="91861"/>
                    <a:pt x="26844" y="89387"/>
                  </a:cubicBezTo>
                  <a:cubicBezTo>
                    <a:pt x="28821" y="80647"/>
                    <a:pt x="31128" y="71742"/>
                    <a:pt x="32941" y="64816"/>
                  </a:cubicBezTo>
                  <a:cubicBezTo>
                    <a:pt x="34919" y="68114"/>
                    <a:pt x="40028" y="74545"/>
                    <a:pt x="49915" y="74545"/>
                  </a:cubicBezTo>
                  <a:cubicBezTo>
                    <a:pt x="70021" y="74545"/>
                    <a:pt x="92269" y="52282"/>
                    <a:pt x="92269" y="27710"/>
                  </a:cubicBezTo>
                  <a:cubicBezTo>
                    <a:pt x="92269" y="8416"/>
                    <a:pt x="78920" y="170"/>
                    <a:pt x="67549" y="170"/>
                  </a:cubicBezTo>
                  <a:cubicBezTo>
                    <a:pt x="57331" y="170"/>
                    <a:pt x="48597" y="7096"/>
                    <a:pt x="44148" y="11714"/>
                  </a:cubicBezTo>
                  <a:cubicBezTo>
                    <a:pt x="41346" y="2314"/>
                    <a:pt x="32117" y="170"/>
                    <a:pt x="27173" y="170"/>
                  </a:cubicBezTo>
                  <a:cubicBezTo>
                    <a:pt x="20746" y="170"/>
                    <a:pt x="16791" y="4458"/>
                    <a:pt x="14154" y="8910"/>
                  </a:cubicBezTo>
                  <a:cubicBezTo>
                    <a:pt x="10858" y="14517"/>
                    <a:pt x="8221" y="24412"/>
                    <a:pt x="8221" y="25402"/>
                  </a:cubicBezTo>
                  <a:cubicBezTo>
                    <a:pt x="8221" y="27545"/>
                    <a:pt x="10529" y="27545"/>
                    <a:pt x="11023" y="27545"/>
                  </a:cubicBezTo>
                  <a:cubicBezTo>
                    <a:pt x="13330" y="27545"/>
                    <a:pt x="13495" y="27051"/>
                    <a:pt x="14649" y="22598"/>
                  </a:cubicBezTo>
                  <a:cubicBezTo>
                    <a:pt x="17121" y="13033"/>
                    <a:pt x="20252" y="4788"/>
                    <a:pt x="26679" y="4788"/>
                  </a:cubicBezTo>
                  <a:cubicBezTo>
                    <a:pt x="30964" y="4788"/>
                    <a:pt x="32117" y="8416"/>
                    <a:pt x="32117" y="12868"/>
                  </a:cubicBezTo>
                  <a:cubicBezTo>
                    <a:pt x="32117" y="14682"/>
                    <a:pt x="31788" y="16826"/>
                    <a:pt x="31623" y="17816"/>
                  </a:cubicBezTo>
                  <a:lnTo>
                    <a:pt x="12836" y="93015"/>
                  </a:lnTo>
                  <a:close/>
                  <a:moveTo>
                    <a:pt x="43983" y="19960"/>
                  </a:moveTo>
                  <a:cubicBezTo>
                    <a:pt x="53541" y="7261"/>
                    <a:pt x="61781" y="4788"/>
                    <a:pt x="67055" y="4788"/>
                  </a:cubicBezTo>
                  <a:cubicBezTo>
                    <a:pt x="73482" y="4788"/>
                    <a:pt x="79085" y="9570"/>
                    <a:pt x="79085" y="20784"/>
                  </a:cubicBezTo>
                  <a:cubicBezTo>
                    <a:pt x="79085" y="27545"/>
                    <a:pt x="75459" y="44366"/>
                    <a:pt x="70515" y="53931"/>
                  </a:cubicBezTo>
                  <a:cubicBezTo>
                    <a:pt x="66395" y="62012"/>
                    <a:pt x="58320" y="69928"/>
                    <a:pt x="49915" y="69928"/>
                  </a:cubicBezTo>
                  <a:cubicBezTo>
                    <a:pt x="38215" y="69928"/>
                    <a:pt x="35248" y="57230"/>
                    <a:pt x="35248" y="55580"/>
                  </a:cubicBezTo>
                  <a:cubicBezTo>
                    <a:pt x="35248" y="54921"/>
                    <a:pt x="35578" y="53766"/>
                    <a:pt x="35743" y="53107"/>
                  </a:cubicBezTo>
                  <a:lnTo>
                    <a:pt x="43983" y="1996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90" name="Freeform: Shape 789">
              <a:extLst>
                <a:ext uri="{FF2B5EF4-FFF2-40B4-BE49-F238E27FC236}">
                  <a16:creationId xmlns:a16="http://schemas.microsoft.com/office/drawing/2014/main" id="{52C67090-86D9-408F-7123-565E46705FB0}"/>
                </a:ext>
              </a:extLst>
            </p:cNvPr>
            <p:cNvSpPr/>
            <p:nvPr>
              <p:custDataLst>
                <p:tags r:id="rId265"/>
              </p:custDataLst>
            </p:nvPr>
          </p:nvSpPr>
          <p:spPr>
            <a:xfrm>
              <a:off x="7940251" y="5844687"/>
              <a:ext cx="32606" cy="61370"/>
            </a:xfrm>
            <a:custGeom>
              <a:avLst/>
              <a:gdLst>
                <a:gd name="connsiteX0" fmla="*/ 31745 w 32606"/>
                <a:gd name="connsiteY0" fmla="*/ 11240 h 61370"/>
                <a:gd name="connsiteX1" fmla="*/ 32922 w 32606"/>
                <a:gd name="connsiteY1" fmla="*/ 7118 h 61370"/>
                <a:gd name="connsiteX2" fmla="*/ 25624 w 32606"/>
                <a:gd name="connsiteY2" fmla="*/ 168 h 61370"/>
                <a:gd name="connsiteX3" fmla="*/ 18914 w 32606"/>
                <a:gd name="connsiteY3" fmla="*/ 5586 h 61370"/>
                <a:gd name="connsiteX4" fmla="*/ 786 w 32606"/>
                <a:gd name="connsiteY4" fmla="*/ 56591 h 61370"/>
                <a:gd name="connsiteX5" fmla="*/ 315 w 32606"/>
                <a:gd name="connsiteY5" fmla="*/ 58476 h 61370"/>
                <a:gd name="connsiteX6" fmla="*/ 5377 w 32606"/>
                <a:gd name="connsiteY6" fmla="*/ 61538 h 61370"/>
                <a:gd name="connsiteX7" fmla="*/ 7378 w 32606"/>
                <a:gd name="connsiteY7" fmla="*/ 59536 h 61370"/>
                <a:gd name="connsiteX8" fmla="*/ 31745 w 32606"/>
                <a:gd name="connsiteY8" fmla="*/ 11240 h 6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06" h="61370">
                  <a:moveTo>
                    <a:pt x="31745" y="11240"/>
                  </a:moveTo>
                  <a:cubicBezTo>
                    <a:pt x="31862" y="11123"/>
                    <a:pt x="32922" y="8884"/>
                    <a:pt x="32922" y="7118"/>
                  </a:cubicBezTo>
                  <a:cubicBezTo>
                    <a:pt x="32922" y="2877"/>
                    <a:pt x="29155" y="168"/>
                    <a:pt x="25624" y="168"/>
                  </a:cubicBezTo>
                  <a:cubicBezTo>
                    <a:pt x="20797" y="168"/>
                    <a:pt x="19502" y="3819"/>
                    <a:pt x="18914" y="5586"/>
                  </a:cubicBezTo>
                  <a:lnTo>
                    <a:pt x="786" y="56591"/>
                  </a:lnTo>
                  <a:cubicBezTo>
                    <a:pt x="315" y="58005"/>
                    <a:pt x="315" y="58358"/>
                    <a:pt x="315" y="58476"/>
                  </a:cubicBezTo>
                  <a:cubicBezTo>
                    <a:pt x="315" y="60361"/>
                    <a:pt x="5259" y="61538"/>
                    <a:pt x="5377" y="61538"/>
                  </a:cubicBezTo>
                  <a:cubicBezTo>
                    <a:pt x="6436" y="61538"/>
                    <a:pt x="6672" y="60949"/>
                    <a:pt x="7378" y="59536"/>
                  </a:cubicBezTo>
                  <a:lnTo>
                    <a:pt x="31745" y="1124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91" name="Freeform: Shape 790">
              <a:extLst>
                <a:ext uri="{FF2B5EF4-FFF2-40B4-BE49-F238E27FC236}">
                  <a16:creationId xmlns:a16="http://schemas.microsoft.com/office/drawing/2014/main" id="{BD500E69-FE5E-0559-BBD4-C18B006B2BE6}"/>
                </a:ext>
              </a:extLst>
            </p:cNvPr>
            <p:cNvSpPr/>
            <p:nvPr>
              <p:custDataLst>
                <p:tags r:id="rId266"/>
              </p:custDataLst>
            </p:nvPr>
          </p:nvSpPr>
          <p:spPr>
            <a:xfrm>
              <a:off x="7943900" y="5942701"/>
              <a:ext cx="64036" cy="82968"/>
            </a:xfrm>
            <a:custGeom>
              <a:avLst/>
              <a:gdLst>
                <a:gd name="connsiteX0" fmla="*/ 29037 w 64036"/>
                <a:gd name="connsiteY0" fmla="*/ 4572 h 82968"/>
                <a:gd name="connsiteX1" fmla="*/ 29508 w 64036"/>
                <a:gd name="connsiteY1" fmla="*/ 2099 h 82968"/>
                <a:gd name="connsiteX2" fmla="*/ 25859 w 64036"/>
                <a:gd name="connsiteY2" fmla="*/ 214 h 82968"/>
                <a:gd name="connsiteX3" fmla="*/ 11380 w 64036"/>
                <a:gd name="connsiteY3" fmla="*/ 1274 h 82968"/>
                <a:gd name="connsiteX4" fmla="*/ 8555 w 64036"/>
                <a:gd name="connsiteY4" fmla="*/ 1981 h 82968"/>
                <a:gd name="connsiteX5" fmla="*/ 7731 w 64036"/>
                <a:gd name="connsiteY5" fmla="*/ 4690 h 82968"/>
                <a:gd name="connsiteX6" fmla="*/ 11263 w 64036"/>
                <a:gd name="connsiteY6" fmla="*/ 6693 h 82968"/>
                <a:gd name="connsiteX7" fmla="*/ 15265 w 64036"/>
                <a:gd name="connsiteY7" fmla="*/ 6928 h 82968"/>
                <a:gd name="connsiteX8" fmla="*/ 17619 w 64036"/>
                <a:gd name="connsiteY8" fmla="*/ 8460 h 82968"/>
                <a:gd name="connsiteX9" fmla="*/ 17030 w 64036"/>
                <a:gd name="connsiteY9" fmla="*/ 11169 h 82968"/>
                <a:gd name="connsiteX10" fmla="*/ 786 w 64036"/>
                <a:gd name="connsiteY10" fmla="*/ 76191 h 82968"/>
                <a:gd name="connsiteX11" fmla="*/ 315 w 64036"/>
                <a:gd name="connsiteY11" fmla="*/ 78901 h 82968"/>
                <a:gd name="connsiteX12" fmla="*/ 4788 w 64036"/>
                <a:gd name="connsiteY12" fmla="*/ 83141 h 82968"/>
                <a:gd name="connsiteX13" fmla="*/ 10909 w 64036"/>
                <a:gd name="connsiteY13" fmla="*/ 77134 h 82968"/>
                <a:gd name="connsiteX14" fmla="*/ 16206 w 64036"/>
                <a:gd name="connsiteY14" fmla="*/ 55459 h 82968"/>
                <a:gd name="connsiteX15" fmla="*/ 33981 w 64036"/>
                <a:gd name="connsiteY15" fmla="*/ 64765 h 82968"/>
                <a:gd name="connsiteX16" fmla="*/ 33628 w 64036"/>
                <a:gd name="connsiteY16" fmla="*/ 67474 h 82968"/>
                <a:gd name="connsiteX17" fmla="*/ 33275 w 64036"/>
                <a:gd name="connsiteY17" fmla="*/ 70537 h 82968"/>
                <a:gd name="connsiteX18" fmla="*/ 47636 w 64036"/>
                <a:gd name="connsiteY18" fmla="*/ 83141 h 82968"/>
                <a:gd name="connsiteX19" fmla="*/ 64351 w 64036"/>
                <a:gd name="connsiteY19" fmla="*/ 64883 h 82968"/>
                <a:gd name="connsiteX20" fmla="*/ 61879 w 64036"/>
                <a:gd name="connsiteY20" fmla="*/ 63234 h 82968"/>
                <a:gd name="connsiteX21" fmla="*/ 59054 w 64036"/>
                <a:gd name="connsiteY21" fmla="*/ 65943 h 82968"/>
                <a:gd name="connsiteX22" fmla="*/ 48107 w 64036"/>
                <a:gd name="connsiteY22" fmla="*/ 79136 h 82968"/>
                <a:gd name="connsiteX23" fmla="*/ 43163 w 64036"/>
                <a:gd name="connsiteY23" fmla="*/ 72186 h 82968"/>
                <a:gd name="connsiteX24" fmla="*/ 43634 w 64036"/>
                <a:gd name="connsiteY24" fmla="*/ 68417 h 82968"/>
                <a:gd name="connsiteX25" fmla="*/ 44222 w 64036"/>
                <a:gd name="connsiteY25" fmla="*/ 64412 h 82968"/>
                <a:gd name="connsiteX26" fmla="*/ 23505 w 64036"/>
                <a:gd name="connsiteY26" fmla="*/ 51690 h 82968"/>
                <a:gd name="connsiteX27" fmla="*/ 33628 w 64036"/>
                <a:gd name="connsiteY27" fmla="*/ 44151 h 82968"/>
                <a:gd name="connsiteX28" fmla="*/ 53522 w 64036"/>
                <a:gd name="connsiteY28" fmla="*/ 33785 h 82968"/>
                <a:gd name="connsiteX29" fmla="*/ 57642 w 64036"/>
                <a:gd name="connsiteY29" fmla="*/ 35199 h 82968"/>
                <a:gd name="connsiteX30" fmla="*/ 56700 w 64036"/>
                <a:gd name="connsiteY30" fmla="*/ 35552 h 82968"/>
                <a:gd name="connsiteX31" fmla="*/ 51285 w 64036"/>
                <a:gd name="connsiteY31" fmla="*/ 42620 h 82968"/>
                <a:gd name="connsiteX32" fmla="*/ 56582 w 64036"/>
                <a:gd name="connsiteY32" fmla="*/ 47449 h 82968"/>
                <a:gd name="connsiteX33" fmla="*/ 63880 w 64036"/>
                <a:gd name="connsiteY33" fmla="*/ 39086 h 82968"/>
                <a:gd name="connsiteX34" fmla="*/ 53757 w 64036"/>
                <a:gd name="connsiteY34" fmla="*/ 29780 h 82968"/>
                <a:gd name="connsiteX35" fmla="*/ 30332 w 64036"/>
                <a:gd name="connsiteY35" fmla="*/ 42149 h 82968"/>
                <a:gd name="connsiteX36" fmla="*/ 17619 w 64036"/>
                <a:gd name="connsiteY36" fmla="*/ 50277 h 82968"/>
                <a:gd name="connsiteX37" fmla="*/ 29037 w 64036"/>
                <a:gd name="connsiteY37" fmla="*/ 4572 h 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6" h="82968">
                  <a:moveTo>
                    <a:pt x="29037" y="4572"/>
                  </a:moveTo>
                  <a:cubicBezTo>
                    <a:pt x="29508" y="2923"/>
                    <a:pt x="29508" y="2688"/>
                    <a:pt x="29508" y="2099"/>
                  </a:cubicBezTo>
                  <a:cubicBezTo>
                    <a:pt x="29508" y="96"/>
                    <a:pt x="27742" y="96"/>
                    <a:pt x="25859" y="214"/>
                  </a:cubicBezTo>
                  <a:lnTo>
                    <a:pt x="11380" y="1274"/>
                  </a:lnTo>
                  <a:cubicBezTo>
                    <a:pt x="9379" y="1392"/>
                    <a:pt x="9144" y="1510"/>
                    <a:pt x="8555" y="1981"/>
                  </a:cubicBezTo>
                  <a:cubicBezTo>
                    <a:pt x="8084" y="2570"/>
                    <a:pt x="7731" y="3983"/>
                    <a:pt x="7731" y="4690"/>
                  </a:cubicBezTo>
                  <a:cubicBezTo>
                    <a:pt x="7731" y="6693"/>
                    <a:pt x="9615" y="6693"/>
                    <a:pt x="11263" y="6693"/>
                  </a:cubicBezTo>
                  <a:cubicBezTo>
                    <a:pt x="11380" y="6693"/>
                    <a:pt x="13499" y="6693"/>
                    <a:pt x="15265" y="6928"/>
                  </a:cubicBezTo>
                  <a:cubicBezTo>
                    <a:pt x="17501" y="7164"/>
                    <a:pt x="17619" y="7517"/>
                    <a:pt x="17619" y="8460"/>
                  </a:cubicBezTo>
                  <a:cubicBezTo>
                    <a:pt x="17619" y="8813"/>
                    <a:pt x="17619" y="9049"/>
                    <a:pt x="17030" y="11169"/>
                  </a:cubicBezTo>
                  <a:lnTo>
                    <a:pt x="786" y="76191"/>
                  </a:lnTo>
                  <a:cubicBezTo>
                    <a:pt x="315" y="77958"/>
                    <a:pt x="315" y="78194"/>
                    <a:pt x="315" y="78901"/>
                  </a:cubicBezTo>
                  <a:cubicBezTo>
                    <a:pt x="315" y="81610"/>
                    <a:pt x="2434" y="83141"/>
                    <a:pt x="4788" y="83141"/>
                  </a:cubicBezTo>
                  <a:cubicBezTo>
                    <a:pt x="9379" y="83141"/>
                    <a:pt x="10439" y="78783"/>
                    <a:pt x="10909" y="77134"/>
                  </a:cubicBezTo>
                  <a:lnTo>
                    <a:pt x="16206" y="55459"/>
                  </a:lnTo>
                  <a:cubicBezTo>
                    <a:pt x="19267" y="55577"/>
                    <a:pt x="33981" y="56402"/>
                    <a:pt x="33981" y="64765"/>
                  </a:cubicBezTo>
                  <a:cubicBezTo>
                    <a:pt x="33981" y="65590"/>
                    <a:pt x="33981" y="66061"/>
                    <a:pt x="33628" y="67474"/>
                  </a:cubicBezTo>
                  <a:cubicBezTo>
                    <a:pt x="33275" y="69124"/>
                    <a:pt x="33275" y="69830"/>
                    <a:pt x="33275" y="70537"/>
                  </a:cubicBezTo>
                  <a:cubicBezTo>
                    <a:pt x="33275" y="78901"/>
                    <a:pt x="40809" y="83141"/>
                    <a:pt x="47636" y="83141"/>
                  </a:cubicBezTo>
                  <a:cubicBezTo>
                    <a:pt x="59643" y="83141"/>
                    <a:pt x="64351" y="66297"/>
                    <a:pt x="64351" y="64883"/>
                  </a:cubicBezTo>
                  <a:cubicBezTo>
                    <a:pt x="64351" y="63234"/>
                    <a:pt x="62350" y="63234"/>
                    <a:pt x="61879" y="63234"/>
                  </a:cubicBezTo>
                  <a:cubicBezTo>
                    <a:pt x="59878" y="63234"/>
                    <a:pt x="59643" y="63823"/>
                    <a:pt x="59054" y="65943"/>
                  </a:cubicBezTo>
                  <a:cubicBezTo>
                    <a:pt x="57877" y="70066"/>
                    <a:pt x="54463" y="79136"/>
                    <a:pt x="48107" y="79136"/>
                  </a:cubicBezTo>
                  <a:cubicBezTo>
                    <a:pt x="43751" y="79136"/>
                    <a:pt x="43163" y="74778"/>
                    <a:pt x="43163" y="72186"/>
                  </a:cubicBezTo>
                  <a:cubicBezTo>
                    <a:pt x="43163" y="72068"/>
                    <a:pt x="43163" y="70419"/>
                    <a:pt x="43634" y="68417"/>
                  </a:cubicBezTo>
                  <a:cubicBezTo>
                    <a:pt x="44105" y="66532"/>
                    <a:pt x="44222" y="65354"/>
                    <a:pt x="44222" y="64412"/>
                  </a:cubicBezTo>
                  <a:cubicBezTo>
                    <a:pt x="44222" y="54046"/>
                    <a:pt x="31274" y="52279"/>
                    <a:pt x="23505" y="51690"/>
                  </a:cubicBezTo>
                  <a:cubicBezTo>
                    <a:pt x="26801" y="49805"/>
                    <a:pt x="31745" y="45800"/>
                    <a:pt x="33628" y="44151"/>
                  </a:cubicBezTo>
                  <a:cubicBezTo>
                    <a:pt x="40338" y="38850"/>
                    <a:pt x="46812" y="33785"/>
                    <a:pt x="53522" y="33785"/>
                  </a:cubicBezTo>
                  <a:cubicBezTo>
                    <a:pt x="56229" y="33785"/>
                    <a:pt x="56935" y="34492"/>
                    <a:pt x="57642" y="35199"/>
                  </a:cubicBezTo>
                  <a:cubicBezTo>
                    <a:pt x="57524" y="35199"/>
                    <a:pt x="56935" y="35552"/>
                    <a:pt x="56700" y="35552"/>
                  </a:cubicBezTo>
                  <a:cubicBezTo>
                    <a:pt x="51285" y="37437"/>
                    <a:pt x="51285" y="42267"/>
                    <a:pt x="51285" y="42620"/>
                  </a:cubicBezTo>
                  <a:cubicBezTo>
                    <a:pt x="51285" y="44622"/>
                    <a:pt x="52698" y="47449"/>
                    <a:pt x="56582" y="47449"/>
                  </a:cubicBezTo>
                  <a:cubicBezTo>
                    <a:pt x="58936" y="47449"/>
                    <a:pt x="63880" y="45565"/>
                    <a:pt x="63880" y="39086"/>
                  </a:cubicBezTo>
                  <a:cubicBezTo>
                    <a:pt x="63880" y="33314"/>
                    <a:pt x="59407" y="29780"/>
                    <a:pt x="53757" y="29780"/>
                  </a:cubicBezTo>
                  <a:cubicBezTo>
                    <a:pt x="45753" y="29780"/>
                    <a:pt x="38925" y="35199"/>
                    <a:pt x="30332" y="42149"/>
                  </a:cubicBezTo>
                  <a:cubicBezTo>
                    <a:pt x="26212" y="45447"/>
                    <a:pt x="22328" y="48392"/>
                    <a:pt x="17619" y="50277"/>
                  </a:cubicBezTo>
                  <a:lnTo>
                    <a:pt x="29037" y="457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92" name="Freeform: Shape 791">
              <a:extLst>
                <a:ext uri="{FF2B5EF4-FFF2-40B4-BE49-F238E27FC236}">
                  <a16:creationId xmlns:a16="http://schemas.microsoft.com/office/drawing/2014/main" id="{802F583C-DA29-4219-F284-B32BB5362032}"/>
                </a:ext>
              </a:extLst>
            </p:cNvPr>
            <p:cNvSpPr/>
            <p:nvPr>
              <p:custDataLst>
                <p:tags r:id="rId267"/>
              </p:custDataLst>
            </p:nvPr>
          </p:nvSpPr>
          <p:spPr>
            <a:xfrm>
              <a:off x="8060238" y="5849590"/>
              <a:ext cx="90968" cy="152873"/>
            </a:xfrm>
            <a:custGeom>
              <a:avLst/>
              <a:gdLst>
                <a:gd name="connsiteX0" fmla="*/ 89970 w 90968"/>
                <a:gd name="connsiteY0" fmla="*/ 7591 h 152873"/>
                <a:gd name="connsiteX1" fmla="*/ 91288 w 90968"/>
                <a:gd name="connsiteY1" fmla="*/ 4293 h 152873"/>
                <a:gd name="connsiteX2" fmla="*/ 87168 w 90968"/>
                <a:gd name="connsiteY2" fmla="*/ 170 h 152873"/>
                <a:gd name="connsiteX3" fmla="*/ 83048 w 90968"/>
                <a:gd name="connsiteY3" fmla="*/ 3303 h 152873"/>
                <a:gd name="connsiteX4" fmla="*/ 1638 w 90968"/>
                <a:gd name="connsiteY4" fmla="*/ 145622 h 152873"/>
                <a:gd name="connsiteX5" fmla="*/ 320 w 90968"/>
                <a:gd name="connsiteY5" fmla="*/ 148921 h 152873"/>
                <a:gd name="connsiteX6" fmla="*/ 4440 w 90968"/>
                <a:gd name="connsiteY6" fmla="*/ 153043 h 152873"/>
                <a:gd name="connsiteX7" fmla="*/ 8559 w 90968"/>
                <a:gd name="connsiteY7" fmla="*/ 149910 h 152873"/>
                <a:gd name="connsiteX8" fmla="*/ 89970 w 90968"/>
                <a:gd name="connsiteY8" fmla="*/ 7591 h 15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68" h="152873">
                  <a:moveTo>
                    <a:pt x="89970" y="7591"/>
                  </a:moveTo>
                  <a:cubicBezTo>
                    <a:pt x="91124" y="5612"/>
                    <a:pt x="91288" y="5117"/>
                    <a:pt x="91288" y="4293"/>
                  </a:cubicBezTo>
                  <a:cubicBezTo>
                    <a:pt x="91288" y="2149"/>
                    <a:pt x="89640" y="170"/>
                    <a:pt x="87168" y="170"/>
                  </a:cubicBezTo>
                  <a:cubicBezTo>
                    <a:pt x="85026" y="170"/>
                    <a:pt x="83872" y="1654"/>
                    <a:pt x="83048" y="3303"/>
                  </a:cubicBezTo>
                  <a:lnTo>
                    <a:pt x="1638" y="145622"/>
                  </a:lnTo>
                  <a:cubicBezTo>
                    <a:pt x="484" y="147601"/>
                    <a:pt x="320" y="148096"/>
                    <a:pt x="320" y="148921"/>
                  </a:cubicBezTo>
                  <a:cubicBezTo>
                    <a:pt x="320" y="151065"/>
                    <a:pt x="1968" y="153043"/>
                    <a:pt x="4440" y="153043"/>
                  </a:cubicBezTo>
                  <a:cubicBezTo>
                    <a:pt x="6582" y="153043"/>
                    <a:pt x="7735" y="151559"/>
                    <a:pt x="8559" y="149910"/>
                  </a:cubicBezTo>
                  <a:lnTo>
                    <a:pt x="89970" y="759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93" name="Freeform: Shape 792">
              <a:extLst>
                <a:ext uri="{FF2B5EF4-FFF2-40B4-BE49-F238E27FC236}">
                  <a16:creationId xmlns:a16="http://schemas.microsoft.com/office/drawing/2014/main" id="{4AFB633B-CD0E-EC64-609C-7AD4504F9EDE}"/>
                </a:ext>
              </a:extLst>
            </p:cNvPr>
            <p:cNvSpPr/>
            <p:nvPr>
              <p:custDataLst>
                <p:tags r:id="rId268"/>
              </p:custDataLst>
            </p:nvPr>
          </p:nvSpPr>
          <p:spPr>
            <a:xfrm>
              <a:off x="8043758" y="5903846"/>
              <a:ext cx="121291" cy="44361"/>
            </a:xfrm>
            <a:custGeom>
              <a:avLst/>
              <a:gdLst>
                <a:gd name="connsiteX0" fmla="*/ 115349 w 121291"/>
                <a:gd name="connsiteY0" fmla="*/ 8251 h 44361"/>
                <a:gd name="connsiteX1" fmla="*/ 121611 w 121291"/>
                <a:gd name="connsiteY1" fmla="*/ 4128 h 44361"/>
                <a:gd name="connsiteX2" fmla="*/ 115514 w 121291"/>
                <a:gd name="connsiteY2" fmla="*/ 170 h 44361"/>
                <a:gd name="connsiteX3" fmla="*/ 6417 w 121291"/>
                <a:gd name="connsiteY3" fmla="*/ 170 h 44361"/>
                <a:gd name="connsiteX4" fmla="*/ 320 w 121291"/>
                <a:gd name="connsiteY4" fmla="*/ 4128 h 44361"/>
                <a:gd name="connsiteX5" fmla="*/ 6582 w 121291"/>
                <a:gd name="connsiteY5" fmla="*/ 8251 h 44361"/>
                <a:gd name="connsiteX6" fmla="*/ 115349 w 121291"/>
                <a:gd name="connsiteY6" fmla="*/ 8251 h 44361"/>
                <a:gd name="connsiteX7" fmla="*/ 115514 w 121291"/>
                <a:gd name="connsiteY7" fmla="*/ 44531 h 44361"/>
                <a:gd name="connsiteX8" fmla="*/ 121611 w 121291"/>
                <a:gd name="connsiteY8" fmla="*/ 40573 h 44361"/>
                <a:gd name="connsiteX9" fmla="*/ 115349 w 121291"/>
                <a:gd name="connsiteY9" fmla="*/ 36451 h 44361"/>
                <a:gd name="connsiteX10" fmla="*/ 6582 w 121291"/>
                <a:gd name="connsiteY10" fmla="*/ 36451 h 44361"/>
                <a:gd name="connsiteX11" fmla="*/ 320 w 121291"/>
                <a:gd name="connsiteY11" fmla="*/ 40573 h 44361"/>
                <a:gd name="connsiteX12" fmla="*/ 6417 w 121291"/>
                <a:gd name="connsiteY12" fmla="*/ 44531 h 44361"/>
                <a:gd name="connsiteX13" fmla="*/ 115514 w 121291"/>
                <a:gd name="connsiteY13" fmla="*/ 44531 h 4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291" h="44361">
                  <a:moveTo>
                    <a:pt x="115349" y="8251"/>
                  </a:moveTo>
                  <a:cubicBezTo>
                    <a:pt x="117821" y="8251"/>
                    <a:pt x="121611" y="8251"/>
                    <a:pt x="121611" y="4128"/>
                  </a:cubicBezTo>
                  <a:cubicBezTo>
                    <a:pt x="121611" y="170"/>
                    <a:pt x="117656" y="170"/>
                    <a:pt x="115514" y="170"/>
                  </a:cubicBezTo>
                  <a:lnTo>
                    <a:pt x="6417" y="170"/>
                  </a:lnTo>
                  <a:cubicBezTo>
                    <a:pt x="4275" y="170"/>
                    <a:pt x="320" y="170"/>
                    <a:pt x="320" y="4128"/>
                  </a:cubicBezTo>
                  <a:cubicBezTo>
                    <a:pt x="320" y="8251"/>
                    <a:pt x="4110" y="8251"/>
                    <a:pt x="6582" y="8251"/>
                  </a:cubicBezTo>
                  <a:lnTo>
                    <a:pt x="115349" y="8251"/>
                  </a:lnTo>
                  <a:close/>
                  <a:moveTo>
                    <a:pt x="115514" y="44531"/>
                  </a:moveTo>
                  <a:cubicBezTo>
                    <a:pt x="117656" y="44531"/>
                    <a:pt x="121611" y="44531"/>
                    <a:pt x="121611" y="40573"/>
                  </a:cubicBezTo>
                  <a:cubicBezTo>
                    <a:pt x="121611" y="36451"/>
                    <a:pt x="117821" y="36451"/>
                    <a:pt x="115349" y="36451"/>
                  </a:cubicBezTo>
                  <a:lnTo>
                    <a:pt x="6582" y="36451"/>
                  </a:lnTo>
                  <a:cubicBezTo>
                    <a:pt x="4110" y="36451"/>
                    <a:pt x="320" y="36451"/>
                    <a:pt x="320" y="40573"/>
                  </a:cubicBezTo>
                  <a:cubicBezTo>
                    <a:pt x="320" y="44531"/>
                    <a:pt x="4275" y="44531"/>
                    <a:pt x="6417" y="44531"/>
                  </a:cubicBezTo>
                  <a:lnTo>
                    <a:pt x="115514" y="4453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94" name="Freeform: Shape 793">
              <a:extLst>
                <a:ext uri="{FF2B5EF4-FFF2-40B4-BE49-F238E27FC236}">
                  <a16:creationId xmlns:a16="http://schemas.microsoft.com/office/drawing/2014/main" id="{761E12E6-6A2E-6627-0FEE-6BEF2D351129}"/>
                </a:ext>
              </a:extLst>
            </p:cNvPr>
            <p:cNvSpPr/>
            <p:nvPr>
              <p:custDataLst>
                <p:tags r:id="rId269"/>
              </p:custDataLst>
            </p:nvPr>
          </p:nvSpPr>
          <p:spPr>
            <a:xfrm>
              <a:off x="8176583" y="5894611"/>
              <a:ext cx="91957" cy="104719"/>
            </a:xfrm>
            <a:custGeom>
              <a:avLst/>
              <a:gdLst>
                <a:gd name="connsiteX0" fmla="*/ 12850 w 91957"/>
                <a:gd name="connsiteY0" fmla="*/ 93015 h 104719"/>
                <a:gd name="connsiteX1" fmla="*/ 4775 w 91957"/>
                <a:gd name="connsiteY1" fmla="*/ 98952 h 104719"/>
                <a:gd name="connsiteX2" fmla="*/ 326 w 91957"/>
                <a:gd name="connsiteY2" fmla="*/ 102415 h 104719"/>
                <a:gd name="connsiteX3" fmla="*/ 2633 w 91957"/>
                <a:gd name="connsiteY3" fmla="*/ 104889 h 104719"/>
                <a:gd name="connsiteX4" fmla="*/ 16806 w 91957"/>
                <a:gd name="connsiteY4" fmla="*/ 104230 h 104719"/>
                <a:gd name="connsiteX5" fmla="*/ 34109 w 91957"/>
                <a:gd name="connsiteY5" fmla="*/ 104889 h 104719"/>
                <a:gd name="connsiteX6" fmla="*/ 37405 w 91957"/>
                <a:gd name="connsiteY6" fmla="*/ 101261 h 104719"/>
                <a:gd name="connsiteX7" fmla="*/ 33121 w 91957"/>
                <a:gd name="connsiteY7" fmla="*/ 98952 h 104719"/>
                <a:gd name="connsiteX8" fmla="*/ 25045 w 91957"/>
                <a:gd name="connsiteY8" fmla="*/ 96973 h 104719"/>
                <a:gd name="connsiteX9" fmla="*/ 26858 w 91957"/>
                <a:gd name="connsiteY9" fmla="*/ 89387 h 104719"/>
                <a:gd name="connsiteX10" fmla="*/ 32956 w 91957"/>
                <a:gd name="connsiteY10" fmla="*/ 64816 h 104719"/>
                <a:gd name="connsiteX11" fmla="*/ 49930 w 91957"/>
                <a:gd name="connsiteY11" fmla="*/ 74545 h 104719"/>
                <a:gd name="connsiteX12" fmla="*/ 92283 w 91957"/>
                <a:gd name="connsiteY12" fmla="*/ 27710 h 104719"/>
                <a:gd name="connsiteX13" fmla="*/ 67563 w 91957"/>
                <a:gd name="connsiteY13" fmla="*/ 170 h 104719"/>
                <a:gd name="connsiteX14" fmla="*/ 44162 w 91957"/>
                <a:gd name="connsiteY14" fmla="*/ 11714 h 104719"/>
                <a:gd name="connsiteX15" fmla="*/ 27188 w 91957"/>
                <a:gd name="connsiteY15" fmla="*/ 170 h 104719"/>
                <a:gd name="connsiteX16" fmla="*/ 14169 w 91957"/>
                <a:gd name="connsiteY16" fmla="*/ 8910 h 104719"/>
                <a:gd name="connsiteX17" fmla="*/ 8236 w 91957"/>
                <a:gd name="connsiteY17" fmla="*/ 25402 h 104719"/>
                <a:gd name="connsiteX18" fmla="*/ 11038 w 91957"/>
                <a:gd name="connsiteY18" fmla="*/ 27545 h 104719"/>
                <a:gd name="connsiteX19" fmla="*/ 14663 w 91957"/>
                <a:gd name="connsiteY19" fmla="*/ 22598 h 104719"/>
                <a:gd name="connsiteX20" fmla="*/ 26693 w 91957"/>
                <a:gd name="connsiteY20" fmla="*/ 4788 h 104719"/>
                <a:gd name="connsiteX21" fmla="*/ 32132 w 91957"/>
                <a:gd name="connsiteY21" fmla="*/ 12868 h 104719"/>
                <a:gd name="connsiteX22" fmla="*/ 31637 w 91957"/>
                <a:gd name="connsiteY22" fmla="*/ 17816 h 104719"/>
                <a:gd name="connsiteX23" fmla="*/ 12850 w 91957"/>
                <a:gd name="connsiteY23" fmla="*/ 93015 h 104719"/>
                <a:gd name="connsiteX24" fmla="*/ 43997 w 91957"/>
                <a:gd name="connsiteY24" fmla="*/ 19960 h 104719"/>
                <a:gd name="connsiteX25" fmla="*/ 67069 w 91957"/>
                <a:gd name="connsiteY25" fmla="*/ 4788 h 104719"/>
                <a:gd name="connsiteX26" fmla="*/ 79099 w 91957"/>
                <a:gd name="connsiteY26" fmla="*/ 20784 h 104719"/>
                <a:gd name="connsiteX27" fmla="*/ 70530 w 91957"/>
                <a:gd name="connsiteY27" fmla="*/ 53931 h 104719"/>
                <a:gd name="connsiteX28" fmla="*/ 49930 w 91957"/>
                <a:gd name="connsiteY28" fmla="*/ 69928 h 104719"/>
                <a:gd name="connsiteX29" fmla="*/ 35263 w 91957"/>
                <a:gd name="connsiteY29" fmla="*/ 55580 h 104719"/>
                <a:gd name="connsiteX30" fmla="*/ 35757 w 91957"/>
                <a:gd name="connsiteY30" fmla="*/ 53107 h 104719"/>
                <a:gd name="connsiteX31" fmla="*/ 43997 w 91957"/>
                <a:gd name="connsiteY31" fmla="*/ 19960 h 10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57" h="104719">
                  <a:moveTo>
                    <a:pt x="12850" y="93015"/>
                  </a:moveTo>
                  <a:cubicBezTo>
                    <a:pt x="11697" y="97633"/>
                    <a:pt x="11367" y="98952"/>
                    <a:pt x="4775" y="98952"/>
                  </a:cubicBezTo>
                  <a:cubicBezTo>
                    <a:pt x="2633" y="98952"/>
                    <a:pt x="326" y="98952"/>
                    <a:pt x="326" y="102415"/>
                  </a:cubicBezTo>
                  <a:cubicBezTo>
                    <a:pt x="326" y="104230"/>
                    <a:pt x="1809" y="104889"/>
                    <a:pt x="2633" y="104889"/>
                  </a:cubicBezTo>
                  <a:cubicBezTo>
                    <a:pt x="6918" y="104889"/>
                    <a:pt x="12356" y="104230"/>
                    <a:pt x="16806" y="104230"/>
                  </a:cubicBezTo>
                  <a:cubicBezTo>
                    <a:pt x="22409" y="104230"/>
                    <a:pt x="28671" y="104889"/>
                    <a:pt x="34109" y="104889"/>
                  </a:cubicBezTo>
                  <a:cubicBezTo>
                    <a:pt x="35593" y="104889"/>
                    <a:pt x="37405" y="104394"/>
                    <a:pt x="37405" y="101261"/>
                  </a:cubicBezTo>
                  <a:cubicBezTo>
                    <a:pt x="37405" y="98952"/>
                    <a:pt x="35098" y="98952"/>
                    <a:pt x="33121" y="98952"/>
                  </a:cubicBezTo>
                  <a:cubicBezTo>
                    <a:pt x="29495" y="98952"/>
                    <a:pt x="25045" y="98952"/>
                    <a:pt x="25045" y="96973"/>
                  </a:cubicBezTo>
                  <a:cubicBezTo>
                    <a:pt x="25045" y="96149"/>
                    <a:pt x="26199" y="91861"/>
                    <a:pt x="26858" y="89387"/>
                  </a:cubicBezTo>
                  <a:cubicBezTo>
                    <a:pt x="28836" y="80647"/>
                    <a:pt x="31143" y="71742"/>
                    <a:pt x="32956" y="64816"/>
                  </a:cubicBezTo>
                  <a:cubicBezTo>
                    <a:pt x="34933" y="68114"/>
                    <a:pt x="40042" y="74545"/>
                    <a:pt x="49930" y="74545"/>
                  </a:cubicBezTo>
                  <a:cubicBezTo>
                    <a:pt x="70035" y="74545"/>
                    <a:pt x="92283" y="52282"/>
                    <a:pt x="92283" y="27710"/>
                  </a:cubicBezTo>
                  <a:cubicBezTo>
                    <a:pt x="92283" y="8416"/>
                    <a:pt x="78935" y="170"/>
                    <a:pt x="67563" y="170"/>
                  </a:cubicBezTo>
                  <a:cubicBezTo>
                    <a:pt x="57346" y="170"/>
                    <a:pt x="48612" y="7096"/>
                    <a:pt x="44162" y="11714"/>
                  </a:cubicBezTo>
                  <a:cubicBezTo>
                    <a:pt x="41361" y="2314"/>
                    <a:pt x="32132" y="170"/>
                    <a:pt x="27188" y="170"/>
                  </a:cubicBezTo>
                  <a:cubicBezTo>
                    <a:pt x="20761" y="170"/>
                    <a:pt x="16806" y="4458"/>
                    <a:pt x="14169" y="8910"/>
                  </a:cubicBezTo>
                  <a:cubicBezTo>
                    <a:pt x="10873" y="14517"/>
                    <a:pt x="8236" y="24412"/>
                    <a:pt x="8236" y="25402"/>
                  </a:cubicBezTo>
                  <a:cubicBezTo>
                    <a:pt x="8236" y="27545"/>
                    <a:pt x="10543" y="27545"/>
                    <a:pt x="11038" y="27545"/>
                  </a:cubicBezTo>
                  <a:cubicBezTo>
                    <a:pt x="13345" y="27545"/>
                    <a:pt x="13510" y="27051"/>
                    <a:pt x="14663" y="22598"/>
                  </a:cubicBezTo>
                  <a:cubicBezTo>
                    <a:pt x="17135" y="13033"/>
                    <a:pt x="20266" y="4788"/>
                    <a:pt x="26693" y="4788"/>
                  </a:cubicBezTo>
                  <a:cubicBezTo>
                    <a:pt x="30978" y="4788"/>
                    <a:pt x="32132" y="8416"/>
                    <a:pt x="32132" y="12868"/>
                  </a:cubicBezTo>
                  <a:cubicBezTo>
                    <a:pt x="32132" y="14682"/>
                    <a:pt x="31802" y="16826"/>
                    <a:pt x="31637" y="17816"/>
                  </a:cubicBezTo>
                  <a:lnTo>
                    <a:pt x="12850" y="93015"/>
                  </a:lnTo>
                  <a:close/>
                  <a:moveTo>
                    <a:pt x="43997" y="19960"/>
                  </a:moveTo>
                  <a:cubicBezTo>
                    <a:pt x="53556" y="7261"/>
                    <a:pt x="61796" y="4788"/>
                    <a:pt x="67069" y="4788"/>
                  </a:cubicBezTo>
                  <a:cubicBezTo>
                    <a:pt x="73496" y="4788"/>
                    <a:pt x="79099" y="9570"/>
                    <a:pt x="79099" y="20784"/>
                  </a:cubicBezTo>
                  <a:cubicBezTo>
                    <a:pt x="79099" y="27545"/>
                    <a:pt x="75474" y="44366"/>
                    <a:pt x="70530" y="53931"/>
                  </a:cubicBezTo>
                  <a:cubicBezTo>
                    <a:pt x="66410" y="62012"/>
                    <a:pt x="58335" y="69928"/>
                    <a:pt x="49930" y="69928"/>
                  </a:cubicBezTo>
                  <a:cubicBezTo>
                    <a:pt x="38229" y="69928"/>
                    <a:pt x="35263" y="57230"/>
                    <a:pt x="35263" y="55580"/>
                  </a:cubicBezTo>
                  <a:cubicBezTo>
                    <a:pt x="35263" y="54921"/>
                    <a:pt x="35593" y="53766"/>
                    <a:pt x="35757" y="53107"/>
                  </a:cubicBezTo>
                  <a:lnTo>
                    <a:pt x="43997" y="1996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95" name="Freeform: Shape 794">
              <a:extLst>
                <a:ext uri="{FF2B5EF4-FFF2-40B4-BE49-F238E27FC236}">
                  <a16:creationId xmlns:a16="http://schemas.microsoft.com/office/drawing/2014/main" id="{B49FC23D-7AC3-BE34-BC27-FEF8D834C55C}"/>
                </a:ext>
              </a:extLst>
            </p:cNvPr>
            <p:cNvSpPr/>
            <p:nvPr>
              <p:custDataLst>
                <p:tags r:id="rId270"/>
              </p:custDataLst>
            </p:nvPr>
          </p:nvSpPr>
          <p:spPr>
            <a:xfrm>
              <a:off x="8288396" y="5910662"/>
              <a:ext cx="64036" cy="82968"/>
            </a:xfrm>
            <a:custGeom>
              <a:avLst/>
              <a:gdLst>
                <a:gd name="connsiteX0" fmla="*/ 29052 w 64036"/>
                <a:gd name="connsiteY0" fmla="*/ 4571 h 82968"/>
                <a:gd name="connsiteX1" fmla="*/ 29523 w 64036"/>
                <a:gd name="connsiteY1" fmla="*/ 2097 h 82968"/>
                <a:gd name="connsiteX2" fmla="*/ 25874 w 64036"/>
                <a:gd name="connsiteY2" fmla="*/ 213 h 82968"/>
                <a:gd name="connsiteX3" fmla="*/ 11395 w 64036"/>
                <a:gd name="connsiteY3" fmla="*/ 1273 h 82968"/>
                <a:gd name="connsiteX4" fmla="*/ 8570 w 64036"/>
                <a:gd name="connsiteY4" fmla="*/ 1980 h 82968"/>
                <a:gd name="connsiteX5" fmla="*/ 7746 w 64036"/>
                <a:gd name="connsiteY5" fmla="*/ 4689 h 82968"/>
                <a:gd name="connsiteX6" fmla="*/ 11277 w 64036"/>
                <a:gd name="connsiteY6" fmla="*/ 6691 h 82968"/>
                <a:gd name="connsiteX7" fmla="*/ 15279 w 64036"/>
                <a:gd name="connsiteY7" fmla="*/ 6927 h 82968"/>
                <a:gd name="connsiteX8" fmla="*/ 17634 w 64036"/>
                <a:gd name="connsiteY8" fmla="*/ 8458 h 82968"/>
                <a:gd name="connsiteX9" fmla="*/ 17045 w 64036"/>
                <a:gd name="connsiteY9" fmla="*/ 11167 h 82968"/>
                <a:gd name="connsiteX10" fmla="*/ 801 w 64036"/>
                <a:gd name="connsiteY10" fmla="*/ 76190 h 82968"/>
                <a:gd name="connsiteX11" fmla="*/ 330 w 64036"/>
                <a:gd name="connsiteY11" fmla="*/ 78899 h 82968"/>
                <a:gd name="connsiteX12" fmla="*/ 4803 w 64036"/>
                <a:gd name="connsiteY12" fmla="*/ 83140 h 82968"/>
                <a:gd name="connsiteX13" fmla="*/ 10924 w 64036"/>
                <a:gd name="connsiteY13" fmla="*/ 77132 h 82968"/>
                <a:gd name="connsiteX14" fmla="*/ 16221 w 64036"/>
                <a:gd name="connsiteY14" fmla="*/ 55458 h 82968"/>
                <a:gd name="connsiteX15" fmla="*/ 33996 w 64036"/>
                <a:gd name="connsiteY15" fmla="*/ 64764 h 82968"/>
                <a:gd name="connsiteX16" fmla="*/ 33643 w 64036"/>
                <a:gd name="connsiteY16" fmla="*/ 67473 h 82968"/>
                <a:gd name="connsiteX17" fmla="*/ 33289 w 64036"/>
                <a:gd name="connsiteY17" fmla="*/ 70536 h 82968"/>
                <a:gd name="connsiteX18" fmla="*/ 47650 w 64036"/>
                <a:gd name="connsiteY18" fmla="*/ 83140 h 82968"/>
                <a:gd name="connsiteX19" fmla="*/ 64366 w 64036"/>
                <a:gd name="connsiteY19" fmla="*/ 64882 h 82968"/>
                <a:gd name="connsiteX20" fmla="*/ 61894 w 64036"/>
                <a:gd name="connsiteY20" fmla="*/ 63233 h 82968"/>
                <a:gd name="connsiteX21" fmla="*/ 59069 w 64036"/>
                <a:gd name="connsiteY21" fmla="*/ 65942 h 82968"/>
                <a:gd name="connsiteX22" fmla="*/ 48121 w 64036"/>
                <a:gd name="connsiteY22" fmla="*/ 79135 h 82968"/>
                <a:gd name="connsiteX23" fmla="*/ 43177 w 64036"/>
                <a:gd name="connsiteY23" fmla="*/ 72185 h 82968"/>
                <a:gd name="connsiteX24" fmla="*/ 43648 w 64036"/>
                <a:gd name="connsiteY24" fmla="*/ 68416 h 82968"/>
                <a:gd name="connsiteX25" fmla="*/ 44237 w 64036"/>
                <a:gd name="connsiteY25" fmla="*/ 64410 h 82968"/>
                <a:gd name="connsiteX26" fmla="*/ 23519 w 64036"/>
                <a:gd name="connsiteY26" fmla="*/ 51689 h 82968"/>
                <a:gd name="connsiteX27" fmla="*/ 33643 w 64036"/>
                <a:gd name="connsiteY27" fmla="*/ 44150 h 82968"/>
                <a:gd name="connsiteX28" fmla="*/ 53536 w 64036"/>
                <a:gd name="connsiteY28" fmla="*/ 33784 h 82968"/>
                <a:gd name="connsiteX29" fmla="*/ 57656 w 64036"/>
                <a:gd name="connsiteY29" fmla="*/ 35198 h 82968"/>
                <a:gd name="connsiteX30" fmla="*/ 56714 w 64036"/>
                <a:gd name="connsiteY30" fmla="*/ 35551 h 82968"/>
                <a:gd name="connsiteX31" fmla="*/ 51300 w 64036"/>
                <a:gd name="connsiteY31" fmla="*/ 42619 h 82968"/>
                <a:gd name="connsiteX32" fmla="*/ 56597 w 64036"/>
                <a:gd name="connsiteY32" fmla="*/ 47448 h 82968"/>
                <a:gd name="connsiteX33" fmla="*/ 63895 w 64036"/>
                <a:gd name="connsiteY33" fmla="*/ 39085 h 82968"/>
                <a:gd name="connsiteX34" fmla="*/ 53772 w 64036"/>
                <a:gd name="connsiteY34" fmla="*/ 29779 h 82968"/>
                <a:gd name="connsiteX35" fmla="*/ 30347 w 64036"/>
                <a:gd name="connsiteY35" fmla="*/ 42147 h 82968"/>
                <a:gd name="connsiteX36" fmla="*/ 17634 w 64036"/>
                <a:gd name="connsiteY36" fmla="*/ 50275 h 82968"/>
                <a:gd name="connsiteX37" fmla="*/ 29052 w 64036"/>
                <a:gd name="connsiteY37" fmla="*/ 4571 h 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6" h="82968">
                  <a:moveTo>
                    <a:pt x="29052" y="4571"/>
                  </a:moveTo>
                  <a:cubicBezTo>
                    <a:pt x="29523" y="2922"/>
                    <a:pt x="29523" y="2686"/>
                    <a:pt x="29523" y="2097"/>
                  </a:cubicBezTo>
                  <a:cubicBezTo>
                    <a:pt x="29523" y="95"/>
                    <a:pt x="27757" y="95"/>
                    <a:pt x="25874" y="213"/>
                  </a:cubicBezTo>
                  <a:lnTo>
                    <a:pt x="11395" y="1273"/>
                  </a:lnTo>
                  <a:cubicBezTo>
                    <a:pt x="9394" y="1391"/>
                    <a:pt x="9158" y="1508"/>
                    <a:pt x="8570" y="1980"/>
                  </a:cubicBezTo>
                  <a:cubicBezTo>
                    <a:pt x="8099" y="2569"/>
                    <a:pt x="7746" y="3982"/>
                    <a:pt x="7746" y="4689"/>
                  </a:cubicBezTo>
                  <a:cubicBezTo>
                    <a:pt x="7746" y="6691"/>
                    <a:pt x="9629" y="6691"/>
                    <a:pt x="11277" y="6691"/>
                  </a:cubicBezTo>
                  <a:cubicBezTo>
                    <a:pt x="11395" y="6691"/>
                    <a:pt x="13514" y="6691"/>
                    <a:pt x="15279" y="6927"/>
                  </a:cubicBezTo>
                  <a:cubicBezTo>
                    <a:pt x="17516" y="7162"/>
                    <a:pt x="17634" y="7516"/>
                    <a:pt x="17634" y="8458"/>
                  </a:cubicBezTo>
                  <a:cubicBezTo>
                    <a:pt x="17634" y="8812"/>
                    <a:pt x="17634" y="9047"/>
                    <a:pt x="17045" y="11167"/>
                  </a:cubicBezTo>
                  <a:lnTo>
                    <a:pt x="801" y="76190"/>
                  </a:lnTo>
                  <a:cubicBezTo>
                    <a:pt x="330" y="77957"/>
                    <a:pt x="330" y="78192"/>
                    <a:pt x="330" y="78899"/>
                  </a:cubicBezTo>
                  <a:cubicBezTo>
                    <a:pt x="330" y="81608"/>
                    <a:pt x="2449" y="83140"/>
                    <a:pt x="4803" y="83140"/>
                  </a:cubicBezTo>
                  <a:cubicBezTo>
                    <a:pt x="9394" y="83140"/>
                    <a:pt x="10453" y="78781"/>
                    <a:pt x="10924" y="77132"/>
                  </a:cubicBezTo>
                  <a:lnTo>
                    <a:pt x="16221" y="55458"/>
                  </a:lnTo>
                  <a:cubicBezTo>
                    <a:pt x="19282" y="55576"/>
                    <a:pt x="33996" y="56400"/>
                    <a:pt x="33996" y="64764"/>
                  </a:cubicBezTo>
                  <a:cubicBezTo>
                    <a:pt x="33996" y="65588"/>
                    <a:pt x="33996" y="66060"/>
                    <a:pt x="33643" y="67473"/>
                  </a:cubicBezTo>
                  <a:cubicBezTo>
                    <a:pt x="33289" y="69122"/>
                    <a:pt x="33289" y="69829"/>
                    <a:pt x="33289" y="70536"/>
                  </a:cubicBezTo>
                  <a:cubicBezTo>
                    <a:pt x="33289" y="78899"/>
                    <a:pt x="40823" y="83140"/>
                    <a:pt x="47650" y="83140"/>
                  </a:cubicBezTo>
                  <a:cubicBezTo>
                    <a:pt x="59657" y="83140"/>
                    <a:pt x="64366" y="66295"/>
                    <a:pt x="64366" y="64882"/>
                  </a:cubicBezTo>
                  <a:cubicBezTo>
                    <a:pt x="64366" y="63233"/>
                    <a:pt x="62365" y="63233"/>
                    <a:pt x="61894" y="63233"/>
                  </a:cubicBezTo>
                  <a:cubicBezTo>
                    <a:pt x="59893" y="63233"/>
                    <a:pt x="59657" y="63822"/>
                    <a:pt x="59069" y="65942"/>
                  </a:cubicBezTo>
                  <a:cubicBezTo>
                    <a:pt x="57892" y="70065"/>
                    <a:pt x="54478" y="79135"/>
                    <a:pt x="48121" y="79135"/>
                  </a:cubicBezTo>
                  <a:cubicBezTo>
                    <a:pt x="43766" y="79135"/>
                    <a:pt x="43177" y="74776"/>
                    <a:pt x="43177" y="72185"/>
                  </a:cubicBezTo>
                  <a:cubicBezTo>
                    <a:pt x="43177" y="72067"/>
                    <a:pt x="43177" y="70418"/>
                    <a:pt x="43648" y="68416"/>
                  </a:cubicBezTo>
                  <a:cubicBezTo>
                    <a:pt x="44119" y="66531"/>
                    <a:pt x="44237" y="65353"/>
                    <a:pt x="44237" y="64410"/>
                  </a:cubicBezTo>
                  <a:cubicBezTo>
                    <a:pt x="44237" y="54045"/>
                    <a:pt x="31288" y="52278"/>
                    <a:pt x="23519" y="51689"/>
                  </a:cubicBezTo>
                  <a:cubicBezTo>
                    <a:pt x="26815" y="49804"/>
                    <a:pt x="31759" y="45799"/>
                    <a:pt x="33643" y="44150"/>
                  </a:cubicBezTo>
                  <a:cubicBezTo>
                    <a:pt x="40352" y="38849"/>
                    <a:pt x="46827" y="33784"/>
                    <a:pt x="53536" y="33784"/>
                  </a:cubicBezTo>
                  <a:cubicBezTo>
                    <a:pt x="56244" y="33784"/>
                    <a:pt x="56950" y="34491"/>
                    <a:pt x="57656" y="35198"/>
                  </a:cubicBezTo>
                  <a:cubicBezTo>
                    <a:pt x="57538" y="35198"/>
                    <a:pt x="56950" y="35551"/>
                    <a:pt x="56714" y="35551"/>
                  </a:cubicBezTo>
                  <a:cubicBezTo>
                    <a:pt x="51300" y="37436"/>
                    <a:pt x="51300" y="42265"/>
                    <a:pt x="51300" y="42619"/>
                  </a:cubicBezTo>
                  <a:cubicBezTo>
                    <a:pt x="51300" y="44621"/>
                    <a:pt x="52712" y="47448"/>
                    <a:pt x="56597" y="47448"/>
                  </a:cubicBezTo>
                  <a:cubicBezTo>
                    <a:pt x="58951" y="47448"/>
                    <a:pt x="63895" y="45563"/>
                    <a:pt x="63895" y="39085"/>
                  </a:cubicBezTo>
                  <a:cubicBezTo>
                    <a:pt x="63895" y="33313"/>
                    <a:pt x="59422" y="29779"/>
                    <a:pt x="53772" y="29779"/>
                  </a:cubicBezTo>
                  <a:cubicBezTo>
                    <a:pt x="45767" y="29779"/>
                    <a:pt x="38940" y="35198"/>
                    <a:pt x="30347" y="42147"/>
                  </a:cubicBezTo>
                  <a:cubicBezTo>
                    <a:pt x="26227" y="45446"/>
                    <a:pt x="22342" y="48390"/>
                    <a:pt x="17634" y="50275"/>
                  </a:cubicBezTo>
                  <a:lnTo>
                    <a:pt x="29052" y="457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96" name="Freeform: Shape 795">
              <a:extLst>
                <a:ext uri="{FF2B5EF4-FFF2-40B4-BE49-F238E27FC236}">
                  <a16:creationId xmlns:a16="http://schemas.microsoft.com/office/drawing/2014/main" id="{9DA64459-573F-3DE9-FCBC-046C9E640FEA}"/>
                </a:ext>
              </a:extLst>
            </p:cNvPr>
            <p:cNvSpPr/>
            <p:nvPr>
              <p:custDataLst>
                <p:tags r:id="rId271"/>
              </p:custDataLst>
            </p:nvPr>
          </p:nvSpPr>
          <p:spPr>
            <a:xfrm>
              <a:off x="8443970" y="5499562"/>
              <a:ext cx="9417" cy="235588"/>
            </a:xfrm>
            <a:custGeom>
              <a:avLst/>
              <a:gdLst>
                <a:gd name="connsiteX0" fmla="*/ 9753 w 9417"/>
                <a:gd name="connsiteY0" fmla="*/ 8639 h 235588"/>
                <a:gd name="connsiteX1" fmla="*/ 5044 w 9417"/>
                <a:gd name="connsiteY1" fmla="*/ 158 h 235588"/>
                <a:gd name="connsiteX2" fmla="*/ 336 w 9417"/>
                <a:gd name="connsiteY2" fmla="*/ 8639 h 235588"/>
                <a:gd name="connsiteX3" fmla="*/ 336 w 9417"/>
                <a:gd name="connsiteY3" fmla="*/ 227265 h 235588"/>
                <a:gd name="connsiteX4" fmla="*/ 5044 w 9417"/>
                <a:gd name="connsiteY4" fmla="*/ 235746 h 235588"/>
                <a:gd name="connsiteX5" fmla="*/ 9753 w 9417"/>
                <a:gd name="connsiteY5" fmla="*/ 227265 h 235588"/>
                <a:gd name="connsiteX6" fmla="*/ 9753 w 9417"/>
                <a:gd name="connsiteY6" fmla="*/ 8639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753" y="8639"/>
                  </a:moveTo>
                  <a:cubicBezTo>
                    <a:pt x="9753" y="4398"/>
                    <a:pt x="9753" y="158"/>
                    <a:pt x="5044" y="158"/>
                  </a:cubicBezTo>
                  <a:cubicBezTo>
                    <a:pt x="336" y="158"/>
                    <a:pt x="336" y="4398"/>
                    <a:pt x="336" y="8639"/>
                  </a:cubicBezTo>
                  <a:lnTo>
                    <a:pt x="336" y="227265"/>
                  </a:lnTo>
                  <a:cubicBezTo>
                    <a:pt x="336" y="231506"/>
                    <a:pt x="336" y="235746"/>
                    <a:pt x="5044" y="235746"/>
                  </a:cubicBezTo>
                  <a:cubicBezTo>
                    <a:pt x="9753" y="235746"/>
                    <a:pt x="9753" y="231506"/>
                    <a:pt x="9753" y="227265"/>
                  </a:cubicBezTo>
                  <a:lnTo>
                    <a:pt x="9753" y="863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97" name="Freeform: Shape 796">
              <a:extLst>
                <a:ext uri="{FF2B5EF4-FFF2-40B4-BE49-F238E27FC236}">
                  <a16:creationId xmlns:a16="http://schemas.microsoft.com/office/drawing/2014/main" id="{D942E759-5627-3367-F25B-0823A2F977FB}"/>
                </a:ext>
              </a:extLst>
            </p:cNvPr>
            <p:cNvSpPr/>
            <p:nvPr>
              <p:custDataLst>
                <p:tags r:id="rId272"/>
              </p:custDataLst>
            </p:nvPr>
          </p:nvSpPr>
          <p:spPr>
            <a:xfrm>
              <a:off x="8473817" y="5572123"/>
              <a:ext cx="122892" cy="149834"/>
            </a:xfrm>
            <a:custGeom>
              <a:avLst/>
              <a:gdLst>
                <a:gd name="connsiteX0" fmla="*/ 18466 w 122892"/>
                <a:gd name="connsiteY0" fmla="*/ 133030 h 149834"/>
                <a:gd name="connsiteX1" fmla="*/ 5753 w 122892"/>
                <a:gd name="connsiteY1" fmla="*/ 142689 h 149834"/>
                <a:gd name="connsiteX2" fmla="*/ 339 w 122892"/>
                <a:gd name="connsiteY2" fmla="*/ 147165 h 149834"/>
                <a:gd name="connsiteX3" fmla="*/ 3399 w 122892"/>
                <a:gd name="connsiteY3" fmla="*/ 149992 h 149834"/>
                <a:gd name="connsiteX4" fmla="*/ 23175 w 122892"/>
                <a:gd name="connsiteY4" fmla="*/ 149285 h 149834"/>
                <a:gd name="connsiteX5" fmla="*/ 46482 w 122892"/>
                <a:gd name="connsiteY5" fmla="*/ 149992 h 149834"/>
                <a:gd name="connsiteX6" fmla="*/ 50720 w 122892"/>
                <a:gd name="connsiteY6" fmla="*/ 145280 h 149834"/>
                <a:gd name="connsiteX7" fmla="*/ 45070 w 122892"/>
                <a:gd name="connsiteY7" fmla="*/ 142689 h 149834"/>
                <a:gd name="connsiteX8" fmla="*/ 33298 w 122892"/>
                <a:gd name="connsiteY8" fmla="*/ 138919 h 149834"/>
                <a:gd name="connsiteX9" fmla="*/ 44834 w 122892"/>
                <a:gd name="connsiteY9" fmla="*/ 91802 h 149834"/>
                <a:gd name="connsiteX10" fmla="*/ 66493 w 122892"/>
                <a:gd name="connsiteY10" fmla="*/ 106879 h 149834"/>
                <a:gd name="connsiteX11" fmla="*/ 123231 w 122892"/>
                <a:gd name="connsiteY11" fmla="*/ 37852 h 149834"/>
                <a:gd name="connsiteX12" fmla="*/ 91919 w 122892"/>
                <a:gd name="connsiteY12" fmla="*/ 158 h 149834"/>
                <a:gd name="connsiteX13" fmla="*/ 61079 w 122892"/>
                <a:gd name="connsiteY13" fmla="*/ 17827 h 149834"/>
                <a:gd name="connsiteX14" fmla="*/ 39890 w 122892"/>
                <a:gd name="connsiteY14" fmla="*/ 158 h 149834"/>
                <a:gd name="connsiteX15" fmla="*/ 22469 w 122892"/>
                <a:gd name="connsiteY15" fmla="*/ 13586 h 149834"/>
                <a:gd name="connsiteX16" fmla="*/ 15170 w 122892"/>
                <a:gd name="connsiteY16" fmla="*/ 36438 h 149834"/>
                <a:gd name="connsiteX17" fmla="*/ 17996 w 122892"/>
                <a:gd name="connsiteY17" fmla="*/ 38794 h 149834"/>
                <a:gd name="connsiteX18" fmla="*/ 21998 w 122892"/>
                <a:gd name="connsiteY18" fmla="*/ 33376 h 149834"/>
                <a:gd name="connsiteX19" fmla="*/ 39184 w 122892"/>
                <a:gd name="connsiteY19" fmla="*/ 5341 h 149834"/>
                <a:gd name="connsiteX20" fmla="*/ 46482 w 122892"/>
                <a:gd name="connsiteY20" fmla="*/ 16178 h 149834"/>
                <a:gd name="connsiteX21" fmla="*/ 44834 w 122892"/>
                <a:gd name="connsiteY21" fmla="*/ 28193 h 149834"/>
                <a:gd name="connsiteX22" fmla="*/ 18466 w 122892"/>
                <a:gd name="connsiteY22" fmla="*/ 133030 h 149834"/>
                <a:gd name="connsiteX23" fmla="*/ 59901 w 122892"/>
                <a:gd name="connsiteY23" fmla="*/ 30784 h 149834"/>
                <a:gd name="connsiteX24" fmla="*/ 72144 w 122892"/>
                <a:gd name="connsiteY24" fmla="*/ 14293 h 149834"/>
                <a:gd name="connsiteX25" fmla="*/ 91213 w 122892"/>
                <a:gd name="connsiteY25" fmla="*/ 5341 h 149834"/>
                <a:gd name="connsiteX26" fmla="*/ 106280 w 122892"/>
                <a:gd name="connsiteY26" fmla="*/ 27486 h 149834"/>
                <a:gd name="connsiteX27" fmla="*/ 94274 w 122892"/>
                <a:gd name="connsiteY27" fmla="*/ 77431 h 149834"/>
                <a:gd name="connsiteX28" fmla="*/ 66258 w 122892"/>
                <a:gd name="connsiteY28" fmla="*/ 101696 h 149834"/>
                <a:gd name="connsiteX29" fmla="*/ 47659 w 122892"/>
                <a:gd name="connsiteY29" fmla="*/ 80729 h 149834"/>
                <a:gd name="connsiteX30" fmla="*/ 48366 w 122892"/>
                <a:gd name="connsiteY30" fmla="*/ 76960 h 149834"/>
                <a:gd name="connsiteX31" fmla="*/ 59901 w 122892"/>
                <a:gd name="connsiteY31" fmla="*/ 30784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466" y="133030"/>
                  </a:moveTo>
                  <a:cubicBezTo>
                    <a:pt x="16583" y="141040"/>
                    <a:pt x="16112" y="142689"/>
                    <a:pt x="5753" y="142689"/>
                  </a:cubicBezTo>
                  <a:cubicBezTo>
                    <a:pt x="2928" y="142689"/>
                    <a:pt x="339" y="142689"/>
                    <a:pt x="339" y="147165"/>
                  </a:cubicBezTo>
                  <a:cubicBezTo>
                    <a:pt x="339" y="149050"/>
                    <a:pt x="1516" y="149992"/>
                    <a:pt x="3399" y="149992"/>
                  </a:cubicBezTo>
                  <a:cubicBezTo>
                    <a:pt x="9756" y="149992"/>
                    <a:pt x="16583" y="149285"/>
                    <a:pt x="23175" y="149285"/>
                  </a:cubicBezTo>
                  <a:cubicBezTo>
                    <a:pt x="30944" y="149285"/>
                    <a:pt x="38948" y="149992"/>
                    <a:pt x="46482" y="149992"/>
                  </a:cubicBezTo>
                  <a:cubicBezTo>
                    <a:pt x="47659" y="149992"/>
                    <a:pt x="50720" y="149992"/>
                    <a:pt x="50720" y="145280"/>
                  </a:cubicBezTo>
                  <a:cubicBezTo>
                    <a:pt x="50720" y="142689"/>
                    <a:pt x="48366" y="142689"/>
                    <a:pt x="45070" y="142689"/>
                  </a:cubicBezTo>
                  <a:cubicBezTo>
                    <a:pt x="33298" y="142689"/>
                    <a:pt x="33298" y="141040"/>
                    <a:pt x="33298" y="138919"/>
                  </a:cubicBezTo>
                  <a:cubicBezTo>
                    <a:pt x="33298" y="136092"/>
                    <a:pt x="43186" y="97691"/>
                    <a:pt x="44834" y="91802"/>
                  </a:cubicBezTo>
                  <a:cubicBezTo>
                    <a:pt x="47895" y="98634"/>
                    <a:pt x="54487" y="106879"/>
                    <a:pt x="66493" y="106879"/>
                  </a:cubicBezTo>
                  <a:cubicBezTo>
                    <a:pt x="93803" y="106879"/>
                    <a:pt x="123231" y="72483"/>
                    <a:pt x="123231" y="37852"/>
                  </a:cubicBezTo>
                  <a:cubicBezTo>
                    <a:pt x="123231" y="15707"/>
                    <a:pt x="109812" y="158"/>
                    <a:pt x="91919" y="158"/>
                  </a:cubicBezTo>
                  <a:cubicBezTo>
                    <a:pt x="80148" y="158"/>
                    <a:pt x="68848" y="8639"/>
                    <a:pt x="61079" y="17827"/>
                  </a:cubicBezTo>
                  <a:cubicBezTo>
                    <a:pt x="58724" y="5105"/>
                    <a:pt x="48601" y="158"/>
                    <a:pt x="39890" y="158"/>
                  </a:cubicBezTo>
                  <a:cubicBezTo>
                    <a:pt x="29061" y="158"/>
                    <a:pt x="24587" y="9346"/>
                    <a:pt x="22469" y="13586"/>
                  </a:cubicBezTo>
                  <a:cubicBezTo>
                    <a:pt x="18231" y="21596"/>
                    <a:pt x="15170" y="35732"/>
                    <a:pt x="15170" y="36438"/>
                  </a:cubicBezTo>
                  <a:cubicBezTo>
                    <a:pt x="15170" y="38794"/>
                    <a:pt x="17525" y="38794"/>
                    <a:pt x="17996" y="38794"/>
                  </a:cubicBezTo>
                  <a:cubicBezTo>
                    <a:pt x="20350" y="38794"/>
                    <a:pt x="20585" y="38559"/>
                    <a:pt x="21998" y="33376"/>
                  </a:cubicBezTo>
                  <a:cubicBezTo>
                    <a:pt x="26000" y="16649"/>
                    <a:pt x="30709" y="5341"/>
                    <a:pt x="39184" y="5341"/>
                  </a:cubicBezTo>
                  <a:cubicBezTo>
                    <a:pt x="43186" y="5341"/>
                    <a:pt x="46482" y="7225"/>
                    <a:pt x="46482" y="16178"/>
                  </a:cubicBezTo>
                  <a:cubicBezTo>
                    <a:pt x="46482" y="21596"/>
                    <a:pt x="45776" y="24188"/>
                    <a:pt x="44834" y="28193"/>
                  </a:cubicBezTo>
                  <a:lnTo>
                    <a:pt x="18466" y="133030"/>
                  </a:lnTo>
                  <a:close/>
                  <a:moveTo>
                    <a:pt x="59901" y="30784"/>
                  </a:moveTo>
                  <a:cubicBezTo>
                    <a:pt x="61549" y="24423"/>
                    <a:pt x="67906" y="17827"/>
                    <a:pt x="72144" y="14293"/>
                  </a:cubicBezTo>
                  <a:cubicBezTo>
                    <a:pt x="80384" y="6990"/>
                    <a:pt x="87211" y="5341"/>
                    <a:pt x="91213" y="5341"/>
                  </a:cubicBezTo>
                  <a:cubicBezTo>
                    <a:pt x="100630" y="5341"/>
                    <a:pt x="106280" y="13586"/>
                    <a:pt x="106280" y="27486"/>
                  </a:cubicBezTo>
                  <a:cubicBezTo>
                    <a:pt x="106280" y="41386"/>
                    <a:pt x="98511" y="68478"/>
                    <a:pt x="94274" y="77431"/>
                  </a:cubicBezTo>
                  <a:cubicBezTo>
                    <a:pt x="86269" y="93922"/>
                    <a:pt x="74969" y="101696"/>
                    <a:pt x="66258" y="101696"/>
                  </a:cubicBezTo>
                  <a:cubicBezTo>
                    <a:pt x="50720" y="101696"/>
                    <a:pt x="47659" y="82143"/>
                    <a:pt x="47659" y="80729"/>
                  </a:cubicBezTo>
                  <a:cubicBezTo>
                    <a:pt x="47659" y="80258"/>
                    <a:pt x="47659" y="79787"/>
                    <a:pt x="48366" y="76960"/>
                  </a:cubicBezTo>
                  <a:lnTo>
                    <a:pt x="59901" y="307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98" name="Freeform: Shape 797">
              <a:extLst>
                <a:ext uri="{FF2B5EF4-FFF2-40B4-BE49-F238E27FC236}">
                  <a16:creationId xmlns:a16="http://schemas.microsoft.com/office/drawing/2014/main" id="{7801FF0C-AC82-A64E-1EF6-BE4FE9D4BA06}"/>
                </a:ext>
              </a:extLst>
            </p:cNvPr>
            <p:cNvSpPr/>
            <p:nvPr>
              <p:custDataLst>
                <p:tags r:id="rId273"/>
              </p:custDataLst>
            </p:nvPr>
          </p:nvSpPr>
          <p:spPr>
            <a:xfrm>
              <a:off x="8607710" y="5486795"/>
              <a:ext cx="41364" cy="85424"/>
            </a:xfrm>
            <a:custGeom>
              <a:avLst/>
              <a:gdLst>
                <a:gd name="connsiteX0" fmla="*/ 40225 w 41364"/>
                <a:gd name="connsiteY0" fmla="*/ 14501 h 85424"/>
                <a:gd name="connsiteX1" fmla="*/ 41708 w 41364"/>
                <a:gd name="connsiteY1" fmla="*/ 9224 h 85424"/>
                <a:gd name="connsiteX2" fmla="*/ 31985 w 41364"/>
                <a:gd name="connsiteY2" fmla="*/ 154 h 85424"/>
                <a:gd name="connsiteX3" fmla="*/ 22921 w 41364"/>
                <a:gd name="connsiteY3" fmla="*/ 7905 h 85424"/>
                <a:gd name="connsiteX4" fmla="*/ 1168 w 41364"/>
                <a:gd name="connsiteY4" fmla="*/ 79311 h 85424"/>
                <a:gd name="connsiteX5" fmla="*/ 344 w 41364"/>
                <a:gd name="connsiteY5" fmla="*/ 81950 h 85424"/>
                <a:gd name="connsiteX6" fmla="*/ 6771 w 41364"/>
                <a:gd name="connsiteY6" fmla="*/ 85578 h 85424"/>
                <a:gd name="connsiteX7" fmla="*/ 9243 w 41364"/>
                <a:gd name="connsiteY7" fmla="*/ 82775 h 85424"/>
                <a:gd name="connsiteX8" fmla="*/ 40225 w 41364"/>
                <a:gd name="connsiteY8" fmla="*/ 14501 h 8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64" h="85424">
                  <a:moveTo>
                    <a:pt x="40225" y="14501"/>
                  </a:moveTo>
                  <a:cubicBezTo>
                    <a:pt x="41543" y="11697"/>
                    <a:pt x="41708" y="10378"/>
                    <a:pt x="41708" y="9224"/>
                  </a:cubicBezTo>
                  <a:cubicBezTo>
                    <a:pt x="41708" y="4112"/>
                    <a:pt x="37094" y="154"/>
                    <a:pt x="31985" y="154"/>
                  </a:cubicBezTo>
                  <a:cubicBezTo>
                    <a:pt x="25723" y="154"/>
                    <a:pt x="23745" y="5266"/>
                    <a:pt x="22921" y="7905"/>
                  </a:cubicBezTo>
                  <a:lnTo>
                    <a:pt x="1168" y="79311"/>
                  </a:lnTo>
                  <a:cubicBezTo>
                    <a:pt x="1003" y="79641"/>
                    <a:pt x="344" y="81785"/>
                    <a:pt x="344" y="81950"/>
                  </a:cubicBezTo>
                  <a:cubicBezTo>
                    <a:pt x="344" y="83929"/>
                    <a:pt x="5452" y="85578"/>
                    <a:pt x="6771" y="85578"/>
                  </a:cubicBezTo>
                  <a:cubicBezTo>
                    <a:pt x="7924" y="85578"/>
                    <a:pt x="8089" y="85248"/>
                    <a:pt x="9243" y="82775"/>
                  </a:cubicBezTo>
                  <a:lnTo>
                    <a:pt x="40225" y="1450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99" name="Freeform: Shape 798">
              <a:extLst>
                <a:ext uri="{FF2B5EF4-FFF2-40B4-BE49-F238E27FC236}">
                  <a16:creationId xmlns:a16="http://schemas.microsoft.com/office/drawing/2014/main" id="{2D8D3ED5-DB00-B5DF-9DE7-14B60423A3C9}"/>
                </a:ext>
              </a:extLst>
            </p:cNvPr>
            <p:cNvSpPr/>
            <p:nvPr>
              <p:custDataLst>
                <p:tags r:id="rId274"/>
              </p:custDataLst>
            </p:nvPr>
          </p:nvSpPr>
          <p:spPr>
            <a:xfrm>
              <a:off x="8612159" y="5620045"/>
              <a:ext cx="81080" cy="116098"/>
            </a:xfrm>
            <a:custGeom>
              <a:avLst/>
              <a:gdLst>
                <a:gd name="connsiteX0" fmla="*/ 39566 w 81080"/>
                <a:gd name="connsiteY0" fmla="*/ 5108 h 116098"/>
                <a:gd name="connsiteX1" fmla="*/ 40225 w 81080"/>
                <a:gd name="connsiteY1" fmla="*/ 2469 h 116098"/>
                <a:gd name="connsiteX2" fmla="*/ 37588 w 81080"/>
                <a:gd name="connsiteY2" fmla="*/ 160 h 116098"/>
                <a:gd name="connsiteX3" fmla="*/ 16494 w 81080"/>
                <a:gd name="connsiteY3" fmla="*/ 1809 h 116098"/>
                <a:gd name="connsiteX4" fmla="*/ 12868 w 81080"/>
                <a:gd name="connsiteY4" fmla="*/ 5602 h 116098"/>
                <a:gd name="connsiteX5" fmla="*/ 17153 w 81080"/>
                <a:gd name="connsiteY5" fmla="*/ 7911 h 116098"/>
                <a:gd name="connsiteX6" fmla="*/ 25063 w 81080"/>
                <a:gd name="connsiteY6" fmla="*/ 10385 h 116098"/>
                <a:gd name="connsiteX7" fmla="*/ 24404 w 81080"/>
                <a:gd name="connsiteY7" fmla="*/ 14013 h 116098"/>
                <a:gd name="connsiteX8" fmla="*/ 1168 w 81080"/>
                <a:gd name="connsiteY8" fmla="*/ 107353 h 116098"/>
                <a:gd name="connsiteX9" fmla="*/ 344 w 81080"/>
                <a:gd name="connsiteY9" fmla="*/ 110981 h 116098"/>
                <a:gd name="connsiteX10" fmla="*/ 5947 w 81080"/>
                <a:gd name="connsiteY10" fmla="*/ 116258 h 116098"/>
                <a:gd name="connsiteX11" fmla="*/ 13527 w 81080"/>
                <a:gd name="connsiteY11" fmla="*/ 109332 h 116098"/>
                <a:gd name="connsiteX12" fmla="*/ 21603 w 81080"/>
                <a:gd name="connsiteY12" fmla="*/ 77339 h 116098"/>
                <a:gd name="connsiteX13" fmla="*/ 42697 w 81080"/>
                <a:gd name="connsiteY13" fmla="*/ 90862 h 116098"/>
                <a:gd name="connsiteX14" fmla="*/ 42367 w 81080"/>
                <a:gd name="connsiteY14" fmla="*/ 94160 h 116098"/>
                <a:gd name="connsiteX15" fmla="*/ 41708 w 81080"/>
                <a:gd name="connsiteY15" fmla="*/ 99272 h 116098"/>
                <a:gd name="connsiteX16" fmla="*/ 59177 w 81080"/>
                <a:gd name="connsiteY16" fmla="*/ 116258 h 116098"/>
                <a:gd name="connsiteX17" fmla="*/ 80106 w 81080"/>
                <a:gd name="connsiteY17" fmla="*/ 91027 h 116098"/>
                <a:gd name="connsiteX18" fmla="*/ 77469 w 81080"/>
                <a:gd name="connsiteY18" fmla="*/ 88883 h 116098"/>
                <a:gd name="connsiteX19" fmla="*/ 74173 w 81080"/>
                <a:gd name="connsiteY19" fmla="*/ 92841 h 116098"/>
                <a:gd name="connsiteX20" fmla="*/ 59671 w 81080"/>
                <a:gd name="connsiteY20" fmla="*/ 111641 h 116098"/>
                <a:gd name="connsiteX21" fmla="*/ 53903 w 81080"/>
                <a:gd name="connsiteY21" fmla="*/ 103065 h 116098"/>
                <a:gd name="connsiteX22" fmla="*/ 54892 w 81080"/>
                <a:gd name="connsiteY22" fmla="*/ 95644 h 116098"/>
                <a:gd name="connsiteX23" fmla="*/ 55716 w 81080"/>
                <a:gd name="connsiteY23" fmla="*/ 90532 h 116098"/>
                <a:gd name="connsiteX24" fmla="*/ 29019 w 81080"/>
                <a:gd name="connsiteY24" fmla="*/ 73051 h 116098"/>
                <a:gd name="connsiteX25" fmla="*/ 42697 w 81080"/>
                <a:gd name="connsiteY25" fmla="*/ 62167 h 116098"/>
                <a:gd name="connsiteX26" fmla="*/ 68570 w 81080"/>
                <a:gd name="connsiteY26" fmla="*/ 46500 h 116098"/>
                <a:gd name="connsiteX27" fmla="*/ 74009 w 81080"/>
                <a:gd name="connsiteY27" fmla="*/ 48644 h 116098"/>
                <a:gd name="connsiteX28" fmla="*/ 65439 w 81080"/>
                <a:gd name="connsiteY28" fmla="*/ 57879 h 116098"/>
                <a:gd name="connsiteX29" fmla="*/ 72031 w 81080"/>
                <a:gd name="connsiteY29" fmla="*/ 63981 h 116098"/>
                <a:gd name="connsiteX30" fmla="*/ 81424 w 81080"/>
                <a:gd name="connsiteY30" fmla="*/ 53427 h 116098"/>
                <a:gd name="connsiteX31" fmla="*/ 68735 w 81080"/>
                <a:gd name="connsiteY31" fmla="*/ 41883 h 116098"/>
                <a:gd name="connsiteX32" fmla="*/ 42367 w 81080"/>
                <a:gd name="connsiteY32" fmla="*/ 56395 h 116098"/>
                <a:gd name="connsiteX33" fmla="*/ 23251 w 81080"/>
                <a:gd name="connsiteY33" fmla="*/ 70907 h 116098"/>
                <a:gd name="connsiteX34" fmla="*/ 39566 w 81080"/>
                <a:gd name="connsiteY34" fmla="*/ 5108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0" h="116098">
                  <a:moveTo>
                    <a:pt x="39566" y="5108"/>
                  </a:moveTo>
                  <a:cubicBezTo>
                    <a:pt x="39730" y="4778"/>
                    <a:pt x="40225" y="2634"/>
                    <a:pt x="40225" y="2469"/>
                  </a:cubicBezTo>
                  <a:cubicBezTo>
                    <a:pt x="40225" y="1644"/>
                    <a:pt x="39566" y="160"/>
                    <a:pt x="37588" y="160"/>
                  </a:cubicBezTo>
                  <a:cubicBezTo>
                    <a:pt x="34292" y="160"/>
                    <a:pt x="20614" y="1480"/>
                    <a:pt x="16494" y="1809"/>
                  </a:cubicBezTo>
                  <a:cubicBezTo>
                    <a:pt x="15175" y="1974"/>
                    <a:pt x="12868" y="2139"/>
                    <a:pt x="12868" y="5602"/>
                  </a:cubicBezTo>
                  <a:cubicBezTo>
                    <a:pt x="12868" y="7911"/>
                    <a:pt x="15175" y="7911"/>
                    <a:pt x="17153" y="7911"/>
                  </a:cubicBezTo>
                  <a:cubicBezTo>
                    <a:pt x="25063" y="7911"/>
                    <a:pt x="25063" y="9065"/>
                    <a:pt x="25063" y="10385"/>
                  </a:cubicBezTo>
                  <a:cubicBezTo>
                    <a:pt x="25063" y="11539"/>
                    <a:pt x="24734" y="12529"/>
                    <a:pt x="24404" y="14013"/>
                  </a:cubicBezTo>
                  <a:lnTo>
                    <a:pt x="1168" y="107353"/>
                  </a:lnTo>
                  <a:cubicBezTo>
                    <a:pt x="344" y="110321"/>
                    <a:pt x="344" y="110651"/>
                    <a:pt x="344" y="110981"/>
                  </a:cubicBezTo>
                  <a:cubicBezTo>
                    <a:pt x="344" y="113455"/>
                    <a:pt x="2321" y="116258"/>
                    <a:pt x="5947" y="116258"/>
                  </a:cubicBezTo>
                  <a:cubicBezTo>
                    <a:pt x="10396" y="116258"/>
                    <a:pt x="12539" y="112960"/>
                    <a:pt x="13527" y="109332"/>
                  </a:cubicBezTo>
                  <a:cubicBezTo>
                    <a:pt x="13857" y="108672"/>
                    <a:pt x="20943" y="79648"/>
                    <a:pt x="21603" y="77339"/>
                  </a:cubicBezTo>
                  <a:cubicBezTo>
                    <a:pt x="33303" y="78493"/>
                    <a:pt x="42697" y="82286"/>
                    <a:pt x="42697" y="90862"/>
                  </a:cubicBezTo>
                  <a:cubicBezTo>
                    <a:pt x="42697" y="91686"/>
                    <a:pt x="42697" y="92511"/>
                    <a:pt x="42367" y="94160"/>
                  </a:cubicBezTo>
                  <a:cubicBezTo>
                    <a:pt x="41708" y="96634"/>
                    <a:pt x="41708" y="97458"/>
                    <a:pt x="41708" y="99272"/>
                  </a:cubicBezTo>
                  <a:cubicBezTo>
                    <a:pt x="41708" y="110981"/>
                    <a:pt x="51266" y="116258"/>
                    <a:pt x="59177" y="116258"/>
                  </a:cubicBezTo>
                  <a:cubicBezTo>
                    <a:pt x="75162" y="116258"/>
                    <a:pt x="80106" y="91192"/>
                    <a:pt x="80106" y="91027"/>
                  </a:cubicBezTo>
                  <a:cubicBezTo>
                    <a:pt x="80106" y="88883"/>
                    <a:pt x="77964" y="88883"/>
                    <a:pt x="77469" y="88883"/>
                  </a:cubicBezTo>
                  <a:cubicBezTo>
                    <a:pt x="75162" y="88883"/>
                    <a:pt x="74997" y="89707"/>
                    <a:pt x="74173" y="92841"/>
                  </a:cubicBezTo>
                  <a:cubicBezTo>
                    <a:pt x="72196" y="99932"/>
                    <a:pt x="67746" y="111641"/>
                    <a:pt x="59671" y="111641"/>
                  </a:cubicBezTo>
                  <a:cubicBezTo>
                    <a:pt x="55221" y="111641"/>
                    <a:pt x="53903" y="107518"/>
                    <a:pt x="53903" y="103065"/>
                  </a:cubicBezTo>
                  <a:cubicBezTo>
                    <a:pt x="53903" y="100262"/>
                    <a:pt x="53903" y="99932"/>
                    <a:pt x="54892" y="95644"/>
                  </a:cubicBezTo>
                  <a:cubicBezTo>
                    <a:pt x="55057" y="95150"/>
                    <a:pt x="55716" y="92346"/>
                    <a:pt x="55716" y="90532"/>
                  </a:cubicBezTo>
                  <a:cubicBezTo>
                    <a:pt x="55716" y="75855"/>
                    <a:pt x="35940" y="73546"/>
                    <a:pt x="29019" y="73051"/>
                  </a:cubicBezTo>
                  <a:cubicBezTo>
                    <a:pt x="33798" y="70083"/>
                    <a:pt x="39895" y="64641"/>
                    <a:pt x="42697" y="62167"/>
                  </a:cubicBezTo>
                  <a:cubicBezTo>
                    <a:pt x="51102" y="54251"/>
                    <a:pt x="59341" y="46500"/>
                    <a:pt x="68570" y="46500"/>
                  </a:cubicBezTo>
                  <a:cubicBezTo>
                    <a:pt x="70548" y="46500"/>
                    <a:pt x="72690" y="46995"/>
                    <a:pt x="74009" y="48644"/>
                  </a:cubicBezTo>
                  <a:cubicBezTo>
                    <a:pt x="66922" y="49799"/>
                    <a:pt x="65439" y="55406"/>
                    <a:pt x="65439" y="57879"/>
                  </a:cubicBezTo>
                  <a:cubicBezTo>
                    <a:pt x="65439" y="61507"/>
                    <a:pt x="68241" y="63981"/>
                    <a:pt x="72031" y="63981"/>
                  </a:cubicBezTo>
                  <a:cubicBezTo>
                    <a:pt x="76480" y="63981"/>
                    <a:pt x="81424" y="60353"/>
                    <a:pt x="81424" y="53427"/>
                  </a:cubicBezTo>
                  <a:cubicBezTo>
                    <a:pt x="81424" y="47985"/>
                    <a:pt x="77469" y="41883"/>
                    <a:pt x="68735" y="41883"/>
                  </a:cubicBezTo>
                  <a:cubicBezTo>
                    <a:pt x="59341" y="41883"/>
                    <a:pt x="50772" y="48644"/>
                    <a:pt x="42367" y="56395"/>
                  </a:cubicBezTo>
                  <a:cubicBezTo>
                    <a:pt x="35446" y="62992"/>
                    <a:pt x="30007" y="68104"/>
                    <a:pt x="23251" y="70907"/>
                  </a:cubicBezTo>
                  <a:lnTo>
                    <a:pt x="39566" y="510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00" name="Freeform: Shape 799">
              <a:extLst>
                <a:ext uri="{FF2B5EF4-FFF2-40B4-BE49-F238E27FC236}">
                  <a16:creationId xmlns:a16="http://schemas.microsoft.com/office/drawing/2014/main" id="{9CAA921C-762C-E321-D9E4-06C712F5973E}"/>
                </a:ext>
              </a:extLst>
            </p:cNvPr>
            <p:cNvSpPr/>
            <p:nvPr>
              <p:custDataLst>
                <p:tags r:id="rId275"/>
              </p:custDataLst>
            </p:nvPr>
          </p:nvSpPr>
          <p:spPr>
            <a:xfrm>
              <a:off x="8728581" y="5499562"/>
              <a:ext cx="52500" cy="235588"/>
            </a:xfrm>
            <a:custGeom>
              <a:avLst/>
              <a:gdLst>
                <a:gd name="connsiteX0" fmla="*/ 51671 w 52500"/>
                <a:gd name="connsiteY0" fmla="*/ 121957 h 235588"/>
                <a:gd name="connsiteX1" fmla="*/ 52849 w 52500"/>
                <a:gd name="connsiteY1" fmla="*/ 117952 h 235588"/>
                <a:gd name="connsiteX2" fmla="*/ 51671 w 52500"/>
                <a:gd name="connsiteY2" fmla="*/ 113947 h 235588"/>
                <a:gd name="connsiteX3" fmla="*/ 10472 w 52500"/>
                <a:gd name="connsiteY3" fmla="*/ 5576 h 235588"/>
                <a:gd name="connsiteX4" fmla="*/ 5057 w 52500"/>
                <a:gd name="connsiteY4" fmla="*/ 158 h 235588"/>
                <a:gd name="connsiteX5" fmla="*/ 348 w 52500"/>
                <a:gd name="connsiteY5" fmla="*/ 4870 h 235588"/>
                <a:gd name="connsiteX6" fmla="*/ 1526 w 52500"/>
                <a:gd name="connsiteY6" fmla="*/ 8639 h 235588"/>
                <a:gd name="connsiteX7" fmla="*/ 43196 w 52500"/>
                <a:gd name="connsiteY7" fmla="*/ 117952 h 235588"/>
                <a:gd name="connsiteX8" fmla="*/ 1526 w 52500"/>
                <a:gd name="connsiteY8" fmla="*/ 226794 h 235588"/>
                <a:gd name="connsiteX9" fmla="*/ 348 w 52500"/>
                <a:gd name="connsiteY9" fmla="*/ 231034 h 235588"/>
                <a:gd name="connsiteX10" fmla="*/ 5057 w 52500"/>
                <a:gd name="connsiteY10" fmla="*/ 235746 h 235588"/>
                <a:gd name="connsiteX11" fmla="*/ 10001 w 52500"/>
                <a:gd name="connsiteY11" fmla="*/ 231034 h 235588"/>
                <a:gd name="connsiteX12" fmla="*/ 51671 w 52500"/>
                <a:gd name="connsiteY12" fmla="*/ 121957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671" y="121957"/>
                  </a:moveTo>
                  <a:cubicBezTo>
                    <a:pt x="52849" y="119130"/>
                    <a:pt x="52849" y="118659"/>
                    <a:pt x="52849" y="117952"/>
                  </a:cubicBezTo>
                  <a:cubicBezTo>
                    <a:pt x="52849" y="117245"/>
                    <a:pt x="52849" y="116774"/>
                    <a:pt x="51671" y="113947"/>
                  </a:cubicBezTo>
                  <a:lnTo>
                    <a:pt x="10472" y="5576"/>
                  </a:lnTo>
                  <a:cubicBezTo>
                    <a:pt x="9059" y="1571"/>
                    <a:pt x="7647" y="158"/>
                    <a:pt x="5057" y="158"/>
                  </a:cubicBezTo>
                  <a:cubicBezTo>
                    <a:pt x="2467" y="158"/>
                    <a:pt x="348" y="2278"/>
                    <a:pt x="348" y="4870"/>
                  </a:cubicBezTo>
                  <a:cubicBezTo>
                    <a:pt x="348" y="5576"/>
                    <a:pt x="348" y="6047"/>
                    <a:pt x="1526" y="8639"/>
                  </a:cubicBezTo>
                  <a:lnTo>
                    <a:pt x="43196" y="117952"/>
                  </a:lnTo>
                  <a:lnTo>
                    <a:pt x="1526" y="226794"/>
                  </a:lnTo>
                  <a:cubicBezTo>
                    <a:pt x="348" y="229385"/>
                    <a:pt x="348" y="229857"/>
                    <a:pt x="348" y="231034"/>
                  </a:cubicBezTo>
                  <a:cubicBezTo>
                    <a:pt x="348" y="233626"/>
                    <a:pt x="2467" y="235746"/>
                    <a:pt x="5057" y="235746"/>
                  </a:cubicBezTo>
                  <a:cubicBezTo>
                    <a:pt x="8118" y="235746"/>
                    <a:pt x="9059" y="233390"/>
                    <a:pt x="10001" y="231034"/>
                  </a:cubicBezTo>
                  <a:lnTo>
                    <a:pt x="51671" y="12195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01" name="Freeform: Shape 800">
              <a:extLst>
                <a:ext uri="{FF2B5EF4-FFF2-40B4-BE49-F238E27FC236}">
                  <a16:creationId xmlns:a16="http://schemas.microsoft.com/office/drawing/2014/main" id="{77D843B0-AC61-31C8-C53F-10E0D762C47F}"/>
                </a:ext>
              </a:extLst>
            </p:cNvPr>
            <p:cNvSpPr/>
            <p:nvPr>
              <p:custDataLst>
                <p:tags r:id="rId276"/>
              </p:custDataLst>
            </p:nvPr>
          </p:nvSpPr>
          <p:spPr>
            <a:xfrm>
              <a:off x="8806364" y="5675027"/>
              <a:ext cx="86684" cy="71901"/>
            </a:xfrm>
            <a:custGeom>
              <a:avLst/>
              <a:gdLst>
                <a:gd name="connsiteX0" fmla="*/ 77808 w 86684"/>
                <a:gd name="connsiteY0" fmla="*/ 22423 h 71901"/>
                <a:gd name="connsiteX1" fmla="*/ 62976 w 86684"/>
                <a:gd name="connsiteY1" fmla="*/ 160 h 71901"/>
                <a:gd name="connsiteX2" fmla="*/ 46496 w 86684"/>
                <a:gd name="connsiteY2" fmla="*/ 8241 h 71901"/>
                <a:gd name="connsiteX3" fmla="*/ 33972 w 86684"/>
                <a:gd name="connsiteY3" fmla="*/ 160 h 71901"/>
                <a:gd name="connsiteX4" fmla="*/ 19964 w 86684"/>
                <a:gd name="connsiteY4" fmla="*/ 5602 h 71901"/>
                <a:gd name="connsiteX5" fmla="*/ 12713 w 86684"/>
                <a:gd name="connsiteY5" fmla="*/ 985 h 71901"/>
                <a:gd name="connsiteX6" fmla="*/ 7439 w 86684"/>
                <a:gd name="connsiteY6" fmla="*/ 985 h 71901"/>
                <a:gd name="connsiteX7" fmla="*/ 353 w 86684"/>
                <a:gd name="connsiteY7" fmla="*/ 6427 h 71901"/>
                <a:gd name="connsiteX8" fmla="*/ 9582 w 86684"/>
                <a:gd name="connsiteY8" fmla="*/ 11869 h 71901"/>
                <a:gd name="connsiteX9" fmla="*/ 9582 w 86684"/>
                <a:gd name="connsiteY9" fmla="*/ 61178 h 71901"/>
                <a:gd name="connsiteX10" fmla="*/ 353 w 86684"/>
                <a:gd name="connsiteY10" fmla="*/ 66620 h 71901"/>
                <a:gd name="connsiteX11" fmla="*/ 7439 w 86684"/>
                <a:gd name="connsiteY11" fmla="*/ 72062 h 71901"/>
                <a:gd name="connsiteX12" fmla="*/ 21941 w 86684"/>
                <a:gd name="connsiteY12" fmla="*/ 72062 h 71901"/>
                <a:gd name="connsiteX13" fmla="*/ 29028 w 86684"/>
                <a:gd name="connsiteY13" fmla="*/ 66620 h 71901"/>
                <a:gd name="connsiteX14" fmla="*/ 19799 w 86684"/>
                <a:gd name="connsiteY14" fmla="*/ 61178 h 71901"/>
                <a:gd name="connsiteX15" fmla="*/ 19799 w 86684"/>
                <a:gd name="connsiteY15" fmla="*/ 32318 h 71901"/>
                <a:gd name="connsiteX16" fmla="*/ 33477 w 86684"/>
                <a:gd name="connsiteY16" fmla="*/ 11045 h 71901"/>
                <a:gd name="connsiteX17" fmla="*/ 38586 w 86684"/>
                <a:gd name="connsiteY17" fmla="*/ 23248 h 71901"/>
                <a:gd name="connsiteX18" fmla="*/ 38586 w 86684"/>
                <a:gd name="connsiteY18" fmla="*/ 61178 h 71901"/>
                <a:gd name="connsiteX19" fmla="*/ 32159 w 86684"/>
                <a:gd name="connsiteY19" fmla="*/ 66620 h 71901"/>
                <a:gd name="connsiteX20" fmla="*/ 39245 w 86684"/>
                <a:gd name="connsiteY20" fmla="*/ 72062 h 71901"/>
                <a:gd name="connsiteX21" fmla="*/ 50946 w 86684"/>
                <a:gd name="connsiteY21" fmla="*/ 72062 h 71901"/>
                <a:gd name="connsiteX22" fmla="*/ 58032 w 86684"/>
                <a:gd name="connsiteY22" fmla="*/ 66620 h 71901"/>
                <a:gd name="connsiteX23" fmla="*/ 48804 w 86684"/>
                <a:gd name="connsiteY23" fmla="*/ 61178 h 71901"/>
                <a:gd name="connsiteX24" fmla="*/ 48804 w 86684"/>
                <a:gd name="connsiteY24" fmla="*/ 32318 h 71901"/>
                <a:gd name="connsiteX25" fmla="*/ 62482 w 86684"/>
                <a:gd name="connsiteY25" fmla="*/ 11045 h 71901"/>
                <a:gd name="connsiteX26" fmla="*/ 67591 w 86684"/>
                <a:gd name="connsiteY26" fmla="*/ 23248 h 71901"/>
                <a:gd name="connsiteX27" fmla="*/ 67591 w 86684"/>
                <a:gd name="connsiteY27" fmla="*/ 61178 h 71901"/>
                <a:gd name="connsiteX28" fmla="*/ 61164 w 86684"/>
                <a:gd name="connsiteY28" fmla="*/ 66620 h 71901"/>
                <a:gd name="connsiteX29" fmla="*/ 68250 w 86684"/>
                <a:gd name="connsiteY29" fmla="*/ 72062 h 71901"/>
                <a:gd name="connsiteX30" fmla="*/ 79951 w 86684"/>
                <a:gd name="connsiteY30" fmla="*/ 72062 h 71901"/>
                <a:gd name="connsiteX31" fmla="*/ 87037 w 86684"/>
                <a:gd name="connsiteY31" fmla="*/ 66620 h 71901"/>
                <a:gd name="connsiteX32" fmla="*/ 77808 w 86684"/>
                <a:gd name="connsiteY32" fmla="*/ 61178 h 71901"/>
                <a:gd name="connsiteX33" fmla="*/ 77808 w 86684"/>
                <a:gd name="connsiteY33" fmla="*/ 22423 h 7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684" h="71901">
                  <a:moveTo>
                    <a:pt x="77808" y="22423"/>
                  </a:moveTo>
                  <a:cubicBezTo>
                    <a:pt x="77808" y="18630"/>
                    <a:pt x="77808" y="160"/>
                    <a:pt x="62976" y="160"/>
                  </a:cubicBezTo>
                  <a:cubicBezTo>
                    <a:pt x="57538" y="160"/>
                    <a:pt x="50781" y="2634"/>
                    <a:pt x="46496" y="8241"/>
                  </a:cubicBezTo>
                  <a:cubicBezTo>
                    <a:pt x="43365" y="2304"/>
                    <a:pt x="38751" y="160"/>
                    <a:pt x="33972" y="160"/>
                  </a:cubicBezTo>
                  <a:cubicBezTo>
                    <a:pt x="30511" y="160"/>
                    <a:pt x="25073" y="1150"/>
                    <a:pt x="19964" y="5602"/>
                  </a:cubicBezTo>
                  <a:cubicBezTo>
                    <a:pt x="18975" y="985"/>
                    <a:pt x="15185" y="985"/>
                    <a:pt x="12713" y="985"/>
                  </a:cubicBezTo>
                  <a:lnTo>
                    <a:pt x="7439" y="985"/>
                  </a:lnTo>
                  <a:cubicBezTo>
                    <a:pt x="4967" y="985"/>
                    <a:pt x="353" y="985"/>
                    <a:pt x="353" y="6427"/>
                  </a:cubicBezTo>
                  <a:cubicBezTo>
                    <a:pt x="353" y="11869"/>
                    <a:pt x="4308" y="11869"/>
                    <a:pt x="9582" y="11869"/>
                  </a:cubicBezTo>
                  <a:lnTo>
                    <a:pt x="9582" y="61178"/>
                  </a:lnTo>
                  <a:cubicBezTo>
                    <a:pt x="4308" y="61178"/>
                    <a:pt x="353" y="61178"/>
                    <a:pt x="353" y="66620"/>
                  </a:cubicBezTo>
                  <a:cubicBezTo>
                    <a:pt x="353" y="72062"/>
                    <a:pt x="4967" y="72062"/>
                    <a:pt x="7439" y="72062"/>
                  </a:cubicBezTo>
                  <a:lnTo>
                    <a:pt x="21941" y="72062"/>
                  </a:lnTo>
                  <a:cubicBezTo>
                    <a:pt x="24413" y="72062"/>
                    <a:pt x="29028" y="72062"/>
                    <a:pt x="29028" y="66620"/>
                  </a:cubicBezTo>
                  <a:cubicBezTo>
                    <a:pt x="29028" y="61178"/>
                    <a:pt x="25073" y="61178"/>
                    <a:pt x="19799" y="61178"/>
                  </a:cubicBezTo>
                  <a:lnTo>
                    <a:pt x="19799" y="32318"/>
                  </a:lnTo>
                  <a:cubicBezTo>
                    <a:pt x="19799" y="18630"/>
                    <a:pt x="26885" y="11045"/>
                    <a:pt x="33477" y="11045"/>
                  </a:cubicBezTo>
                  <a:cubicBezTo>
                    <a:pt x="36938" y="11045"/>
                    <a:pt x="38586" y="14837"/>
                    <a:pt x="38586" y="23248"/>
                  </a:cubicBezTo>
                  <a:lnTo>
                    <a:pt x="38586" y="61178"/>
                  </a:lnTo>
                  <a:cubicBezTo>
                    <a:pt x="36938" y="61178"/>
                    <a:pt x="32159" y="61178"/>
                    <a:pt x="32159" y="66620"/>
                  </a:cubicBezTo>
                  <a:cubicBezTo>
                    <a:pt x="32159" y="72062"/>
                    <a:pt x="36773" y="72062"/>
                    <a:pt x="39245" y="72062"/>
                  </a:cubicBezTo>
                  <a:lnTo>
                    <a:pt x="50946" y="72062"/>
                  </a:lnTo>
                  <a:cubicBezTo>
                    <a:pt x="53418" y="72062"/>
                    <a:pt x="58032" y="72062"/>
                    <a:pt x="58032" y="66620"/>
                  </a:cubicBezTo>
                  <a:cubicBezTo>
                    <a:pt x="58032" y="61178"/>
                    <a:pt x="54077" y="61178"/>
                    <a:pt x="48804" y="61178"/>
                  </a:cubicBezTo>
                  <a:lnTo>
                    <a:pt x="48804" y="32318"/>
                  </a:lnTo>
                  <a:cubicBezTo>
                    <a:pt x="48804" y="18630"/>
                    <a:pt x="55890" y="11045"/>
                    <a:pt x="62482" y="11045"/>
                  </a:cubicBezTo>
                  <a:cubicBezTo>
                    <a:pt x="65943" y="11045"/>
                    <a:pt x="67591" y="14837"/>
                    <a:pt x="67591" y="23248"/>
                  </a:cubicBezTo>
                  <a:lnTo>
                    <a:pt x="67591" y="61178"/>
                  </a:lnTo>
                  <a:cubicBezTo>
                    <a:pt x="65943" y="61178"/>
                    <a:pt x="61164" y="61178"/>
                    <a:pt x="61164" y="66620"/>
                  </a:cubicBezTo>
                  <a:cubicBezTo>
                    <a:pt x="61164" y="72062"/>
                    <a:pt x="65778" y="72062"/>
                    <a:pt x="68250" y="72062"/>
                  </a:cubicBezTo>
                  <a:lnTo>
                    <a:pt x="79951" y="72062"/>
                  </a:lnTo>
                  <a:cubicBezTo>
                    <a:pt x="82423" y="72062"/>
                    <a:pt x="87037" y="72062"/>
                    <a:pt x="87037" y="66620"/>
                  </a:cubicBezTo>
                  <a:cubicBezTo>
                    <a:pt x="87037" y="61178"/>
                    <a:pt x="83082" y="61178"/>
                    <a:pt x="77808" y="61178"/>
                  </a:cubicBezTo>
                  <a:lnTo>
                    <a:pt x="77808" y="2242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02" name="Freeform: Shape 801">
              <a:extLst>
                <a:ext uri="{FF2B5EF4-FFF2-40B4-BE49-F238E27FC236}">
                  <a16:creationId xmlns:a16="http://schemas.microsoft.com/office/drawing/2014/main" id="{1D2B7890-C1DD-B20C-7B78-AE7E1DCB4CE5}"/>
                </a:ext>
              </a:extLst>
            </p:cNvPr>
            <p:cNvSpPr/>
            <p:nvPr>
              <p:custDataLst>
                <p:tags r:id="rId277"/>
              </p:custDataLst>
            </p:nvPr>
          </p:nvSpPr>
          <p:spPr>
            <a:xfrm>
              <a:off x="8979883" y="5400377"/>
              <a:ext cx="10123" cy="151247"/>
            </a:xfrm>
            <a:custGeom>
              <a:avLst/>
              <a:gdLst>
                <a:gd name="connsiteX0" fmla="*/ 358 w 10123"/>
                <a:gd name="connsiteY0" fmla="*/ 142677 h 151247"/>
                <a:gd name="connsiteX1" fmla="*/ 5302 w 10123"/>
                <a:gd name="connsiteY1" fmla="*/ 151394 h 151247"/>
                <a:gd name="connsiteX2" fmla="*/ 10482 w 10123"/>
                <a:gd name="connsiteY2" fmla="*/ 142677 h 151247"/>
                <a:gd name="connsiteX3" fmla="*/ 10482 w 10123"/>
                <a:gd name="connsiteY3" fmla="*/ 8863 h 151247"/>
                <a:gd name="connsiteX4" fmla="*/ 5538 w 10123"/>
                <a:gd name="connsiteY4" fmla="*/ 146 h 151247"/>
                <a:gd name="connsiteX5" fmla="*/ 358 w 10123"/>
                <a:gd name="connsiteY5" fmla="*/ 8863 h 151247"/>
                <a:gd name="connsiteX6" fmla="*/ 358 w 10123"/>
                <a:gd name="connsiteY6" fmla="*/ 142677 h 15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1247">
                  <a:moveTo>
                    <a:pt x="358" y="142677"/>
                  </a:moveTo>
                  <a:cubicBezTo>
                    <a:pt x="358" y="146447"/>
                    <a:pt x="358" y="151394"/>
                    <a:pt x="5302" y="151394"/>
                  </a:cubicBezTo>
                  <a:cubicBezTo>
                    <a:pt x="10482" y="151394"/>
                    <a:pt x="10482" y="146682"/>
                    <a:pt x="10482" y="142677"/>
                  </a:cubicBezTo>
                  <a:lnTo>
                    <a:pt x="10482" y="8863"/>
                  </a:lnTo>
                  <a:cubicBezTo>
                    <a:pt x="10482" y="5094"/>
                    <a:pt x="10482" y="146"/>
                    <a:pt x="5538" y="146"/>
                  </a:cubicBezTo>
                  <a:cubicBezTo>
                    <a:pt x="358" y="146"/>
                    <a:pt x="358" y="4858"/>
                    <a:pt x="358" y="8863"/>
                  </a:cubicBezTo>
                  <a:lnTo>
                    <a:pt x="358" y="14267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03" name="Freeform: Shape 802">
              <a:extLst>
                <a:ext uri="{FF2B5EF4-FFF2-40B4-BE49-F238E27FC236}">
                  <a16:creationId xmlns:a16="http://schemas.microsoft.com/office/drawing/2014/main" id="{52D7C2BD-80AC-0479-4EE0-84AC7D56384A}"/>
                </a:ext>
              </a:extLst>
            </p:cNvPr>
            <p:cNvSpPr/>
            <p:nvPr>
              <p:custDataLst>
                <p:tags r:id="rId278"/>
              </p:custDataLst>
            </p:nvPr>
          </p:nvSpPr>
          <p:spPr>
            <a:xfrm>
              <a:off x="8979883" y="5541731"/>
              <a:ext cx="10123" cy="151247"/>
            </a:xfrm>
            <a:custGeom>
              <a:avLst/>
              <a:gdLst>
                <a:gd name="connsiteX0" fmla="*/ 358 w 10123"/>
                <a:gd name="connsiteY0" fmla="*/ 142683 h 151247"/>
                <a:gd name="connsiteX1" fmla="*/ 5302 w 10123"/>
                <a:gd name="connsiteY1" fmla="*/ 151400 h 151247"/>
                <a:gd name="connsiteX2" fmla="*/ 10482 w 10123"/>
                <a:gd name="connsiteY2" fmla="*/ 142683 h 151247"/>
                <a:gd name="connsiteX3" fmla="*/ 10482 w 10123"/>
                <a:gd name="connsiteY3" fmla="*/ 8869 h 151247"/>
                <a:gd name="connsiteX4" fmla="*/ 5538 w 10123"/>
                <a:gd name="connsiteY4" fmla="*/ 152 h 151247"/>
                <a:gd name="connsiteX5" fmla="*/ 358 w 10123"/>
                <a:gd name="connsiteY5" fmla="*/ 8869 h 151247"/>
                <a:gd name="connsiteX6" fmla="*/ 358 w 10123"/>
                <a:gd name="connsiteY6" fmla="*/ 142683 h 15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1247">
                  <a:moveTo>
                    <a:pt x="358" y="142683"/>
                  </a:moveTo>
                  <a:cubicBezTo>
                    <a:pt x="358" y="146453"/>
                    <a:pt x="358" y="151400"/>
                    <a:pt x="5302" y="151400"/>
                  </a:cubicBezTo>
                  <a:cubicBezTo>
                    <a:pt x="10482" y="151400"/>
                    <a:pt x="10482" y="146688"/>
                    <a:pt x="10482" y="142683"/>
                  </a:cubicBezTo>
                  <a:lnTo>
                    <a:pt x="10482" y="8869"/>
                  </a:lnTo>
                  <a:cubicBezTo>
                    <a:pt x="10482" y="5100"/>
                    <a:pt x="10482" y="152"/>
                    <a:pt x="5538" y="152"/>
                  </a:cubicBezTo>
                  <a:cubicBezTo>
                    <a:pt x="358" y="152"/>
                    <a:pt x="358" y="4864"/>
                    <a:pt x="358" y="8869"/>
                  </a:cubicBezTo>
                  <a:lnTo>
                    <a:pt x="358" y="14268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04" name="Freeform: Shape 803">
              <a:extLst>
                <a:ext uri="{FF2B5EF4-FFF2-40B4-BE49-F238E27FC236}">
                  <a16:creationId xmlns:a16="http://schemas.microsoft.com/office/drawing/2014/main" id="{D155A248-8AE9-B865-1EFD-F69F836EA4E2}"/>
                </a:ext>
              </a:extLst>
            </p:cNvPr>
            <p:cNvSpPr/>
            <p:nvPr>
              <p:custDataLst>
                <p:tags r:id="rId279"/>
              </p:custDataLst>
            </p:nvPr>
          </p:nvSpPr>
          <p:spPr>
            <a:xfrm>
              <a:off x="8979883" y="5683086"/>
              <a:ext cx="10123" cy="151247"/>
            </a:xfrm>
            <a:custGeom>
              <a:avLst/>
              <a:gdLst>
                <a:gd name="connsiteX0" fmla="*/ 358 w 10123"/>
                <a:gd name="connsiteY0" fmla="*/ 142689 h 151247"/>
                <a:gd name="connsiteX1" fmla="*/ 5302 w 10123"/>
                <a:gd name="connsiteY1" fmla="*/ 151406 h 151247"/>
                <a:gd name="connsiteX2" fmla="*/ 10482 w 10123"/>
                <a:gd name="connsiteY2" fmla="*/ 142689 h 151247"/>
                <a:gd name="connsiteX3" fmla="*/ 10482 w 10123"/>
                <a:gd name="connsiteY3" fmla="*/ 8875 h 151247"/>
                <a:gd name="connsiteX4" fmla="*/ 5538 w 10123"/>
                <a:gd name="connsiteY4" fmla="*/ 158 h 151247"/>
                <a:gd name="connsiteX5" fmla="*/ 358 w 10123"/>
                <a:gd name="connsiteY5" fmla="*/ 8875 h 151247"/>
                <a:gd name="connsiteX6" fmla="*/ 358 w 10123"/>
                <a:gd name="connsiteY6" fmla="*/ 142689 h 15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1247">
                  <a:moveTo>
                    <a:pt x="358" y="142689"/>
                  </a:moveTo>
                  <a:cubicBezTo>
                    <a:pt x="358" y="146459"/>
                    <a:pt x="358" y="151406"/>
                    <a:pt x="5302" y="151406"/>
                  </a:cubicBezTo>
                  <a:cubicBezTo>
                    <a:pt x="10482" y="151406"/>
                    <a:pt x="10482" y="146694"/>
                    <a:pt x="10482" y="142689"/>
                  </a:cubicBezTo>
                  <a:lnTo>
                    <a:pt x="10482" y="8875"/>
                  </a:lnTo>
                  <a:cubicBezTo>
                    <a:pt x="10482" y="5106"/>
                    <a:pt x="10482" y="158"/>
                    <a:pt x="5538" y="158"/>
                  </a:cubicBezTo>
                  <a:cubicBezTo>
                    <a:pt x="358" y="158"/>
                    <a:pt x="358" y="4870"/>
                    <a:pt x="358" y="8875"/>
                  </a:cubicBezTo>
                  <a:lnTo>
                    <a:pt x="358" y="14268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05" name="Freeform: Shape 804">
              <a:extLst>
                <a:ext uri="{FF2B5EF4-FFF2-40B4-BE49-F238E27FC236}">
                  <a16:creationId xmlns:a16="http://schemas.microsoft.com/office/drawing/2014/main" id="{496B9E60-1CD8-99E0-F3D5-8FF573F72E7D}"/>
                </a:ext>
              </a:extLst>
            </p:cNvPr>
            <p:cNvSpPr/>
            <p:nvPr>
              <p:custDataLst>
                <p:tags r:id="rId280"/>
              </p:custDataLst>
            </p:nvPr>
          </p:nvSpPr>
          <p:spPr>
            <a:xfrm>
              <a:off x="9035758" y="5512755"/>
              <a:ext cx="123363" cy="211794"/>
            </a:xfrm>
            <a:custGeom>
              <a:avLst/>
              <a:gdLst>
                <a:gd name="connsiteX0" fmla="*/ 91707 w 123363"/>
                <a:gd name="connsiteY0" fmla="*/ 5812 h 211794"/>
                <a:gd name="connsiteX1" fmla="*/ 92413 w 123363"/>
                <a:gd name="connsiteY1" fmla="*/ 2514 h 211794"/>
                <a:gd name="connsiteX2" fmla="*/ 89588 w 123363"/>
                <a:gd name="connsiteY2" fmla="*/ 158 h 211794"/>
                <a:gd name="connsiteX3" fmla="*/ 86057 w 123363"/>
                <a:gd name="connsiteY3" fmla="*/ 4870 h 211794"/>
                <a:gd name="connsiteX4" fmla="*/ 72402 w 123363"/>
                <a:gd name="connsiteY4" fmla="*/ 59290 h 211794"/>
                <a:gd name="connsiteX5" fmla="*/ 362 w 123363"/>
                <a:gd name="connsiteY5" fmla="*/ 123842 h 211794"/>
                <a:gd name="connsiteX6" fmla="*/ 45563 w 123363"/>
                <a:gd name="connsiteY6" fmla="*/ 166483 h 211794"/>
                <a:gd name="connsiteX7" fmla="*/ 40149 w 123363"/>
                <a:gd name="connsiteY7" fmla="*/ 188629 h 211794"/>
                <a:gd name="connsiteX8" fmla="*/ 34969 w 123363"/>
                <a:gd name="connsiteY8" fmla="*/ 209360 h 211794"/>
                <a:gd name="connsiteX9" fmla="*/ 37794 w 123363"/>
                <a:gd name="connsiteY9" fmla="*/ 211952 h 211794"/>
                <a:gd name="connsiteX10" fmla="*/ 40149 w 123363"/>
                <a:gd name="connsiteY10" fmla="*/ 211009 h 211794"/>
                <a:gd name="connsiteX11" fmla="*/ 42738 w 123363"/>
                <a:gd name="connsiteY11" fmla="*/ 201586 h 211794"/>
                <a:gd name="connsiteX12" fmla="*/ 51685 w 123363"/>
                <a:gd name="connsiteY12" fmla="*/ 166483 h 211794"/>
                <a:gd name="connsiteX13" fmla="*/ 123725 w 123363"/>
                <a:gd name="connsiteY13" fmla="*/ 101932 h 211794"/>
                <a:gd name="connsiteX14" fmla="*/ 78523 w 123363"/>
                <a:gd name="connsiteY14" fmla="*/ 59290 h 211794"/>
                <a:gd name="connsiteX15" fmla="*/ 91707 w 123363"/>
                <a:gd name="connsiteY15" fmla="*/ 5812 h 211794"/>
                <a:gd name="connsiteX16" fmla="*/ 46741 w 123363"/>
                <a:gd name="connsiteY16" fmla="*/ 161300 h 211794"/>
                <a:gd name="connsiteX17" fmla="*/ 15664 w 123363"/>
                <a:gd name="connsiteY17" fmla="*/ 128789 h 211794"/>
                <a:gd name="connsiteX18" fmla="*/ 70989 w 123363"/>
                <a:gd name="connsiteY18" fmla="*/ 64473 h 211794"/>
                <a:gd name="connsiteX19" fmla="*/ 46741 w 123363"/>
                <a:gd name="connsiteY19" fmla="*/ 161300 h 211794"/>
                <a:gd name="connsiteX20" fmla="*/ 77111 w 123363"/>
                <a:gd name="connsiteY20" fmla="*/ 64473 h 211794"/>
                <a:gd name="connsiteX21" fmla="*/ 108422 w 123363"/>
                <a:gd name="connsiteY21" fmla="*/ 96985 h 211794"/>
                <a:gd name="connsiteX22" fmla="*/ 52862 w 123363"/>
                <a:gd name="connsiteY22" fmla="*/ 161300 h 211794"/>
                <a:gd name="connsiteX23" fmla="*/ 77111 w 123363"/>
                <a:gd name="connsiteY23" fmla="*/ 64473 h 2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363" h="211794">
                  <a:moveTo>
                    <a:pt x="91707" y="5812"/>
                  </a:moveTo>
                  <a:cubicBezTo>
                    <a:pt x="91707" y="5341"/>
                    <a:pt x="92413" y="2749"/>
                    <a:pt x="92413" y="2514"/>
                  </a:cubicBezTo>
                  <a:cubicBezTo>
                    <a:pt x="92413" y="2278"/>
                    <a:pt x="92413" y="158"/>
                    <a:pt x="89588" y="158"/>
                  </a:cubicBezTo>
                  <a:cubicBezTo>
                    <a:pt x="87234" y="158"/>
                    <a:pt x="86998" y="865"/>
                    <a:pt x="86057" y="4870"/>
                  </a:cubicBezTo>
                  <a:lnTo>
                    <a:pt x="72402" y="59290"/>
                  </a:lnTo>
                  <a:cubicBezTo>
                    <a:pt x="34969" y="60468"/>
                    <a:pt x="362" y="91802"/>
                    <a:pt x="362" y="123842"/>
                  </a:cubicBezTo>
                  <a:cubicBezTo>
                    <a:pt x="362" y="146223"/>
                    <a:pt x="16841" y="164834"/>
                    <a:pt x="45563" y="166483"/>
                  </a:cubicBezTo>
                  <a:cubicBezTo>
                    <a:pt x="43680" y="173786"/>
                    <a:pt x="42032" y="181325"/>
                    <a:pt x="40149" y="188629"/>
                  </a:cubicBezTo>
                  <a:cubicBezTo>
                    <a:pt x="37324" y="199701"/>
                    <a:pt x="34969" y="208654"/>
                    <a:pt x="34969" y="209360"/>
                  </a:cubicBezTo>
                  <a:cubicBezTo>
                    <a:pt x="34969" y="211716"/>
                    <a:pt x="36617" y="211952"/>
                    <a:pt x="37794" y="211952"/>
                  </a:cubicBezTo>
                  <a:cubicBezTo>
                    <a:pt x="38971" y="211952"/>
                    <a:pt x="39442" y="211716"/>
                    <a:pt x="40149" y="211009"/>
                  </a:cubicBezTo>
                  <a:cubicBezTo>
                    <a:pt x="40619" y="210538"/>
                    <a:pt x="42032" y="204884"/>
                    <a:pt x="42738" y="201586"/>
                  </a:cubicBezTo>
                  <a:lnTo>
                    <a:pt x="51685" y="166483"/>
                  </a:lnTo>
                  <a:cubicBezTo>
                    <a:pt x="89588" y="165305"/>
                    <a:pt x="123725" y="133501"/>
                    <a:pt x="123725" y="101932"/>
                  </a:cubicBezTo>
                  <a:cubicBezTo>
                    <a:pt x="123725" y="83320"/>
                    <a:pt x="111247" y="61646"/>
                    <a:pt x="78523" y="59290"/>
                  </a:cubicBezTo>
                  <a:lnTo>
                    <a:pt x="91707" y="5812"/>
                  </a:lnTo>
                  <a:close/>
                  <a:moveTo>
                    <a:pt x="46741" y="161300"/>
                  </a:moveTo>
                  <a:cubicBezTo>
                    <a:pt x="32615" y="160594"/>
                    <a:pt x="15664" y="152348"/>
                    <a:pt x="15664" y="128789"/>
                  </a:cubicBezTo>
                  <a:cubicBezTo>
                    <a:pt x="15664" y="100518"/>
                    <a:pt x="35911" y="67536"/>
                    <a:pt x="70989" y="64473"/>
                  </a:cubicBezTo>
                  <a:lnTo>
                    <a:pt x="46741" y="161300"/>
                  </a:lnTo>
                  <a:close/>
                  <a:moveTo>
                    <a:pt x="77111" y="64473"/>
                  </a:moveTo>
                  <a:cubicBezTo>
                    <a:pt x="95003" y="65416"/>
                    <a:pt x="108422" y="76253"/>
                    <a:pt x="108422" y="96985"/>
                  </a:cubicBezTo>
                  <a:cubicBezTo>
                    <a:pt x="108422" y="124784"/>
                    <a:pt x="88176" y="158473"/>
                    <a:pt x="52862" y="161300"/>
                  </a:cubicBezTo>
                  <a:lnTo>
                    <a:pt x="77111" y="6447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06" name="Freeform: Shape 805">
              <a:extLst>
                <a:ext uri="{FF2B5EF4-FFF2-40B4-BE49-F238E27FC236}">
                  <a16:creationId xmlns:a16="http://schemas.microsoft.com/office/drawing/2014/main" id="{E6457B8C-5ED0-45B3-5D4E-77037F7CF6DB}"/>
                </a:ext>
              </a:extLst>
            </p:cNvPr>
            <p:cNvSpPr/>
            <p:nvPr>
              <p:custDataLst>
                <p:tags r:id="rId281"/>
              </p:custDataLst>
            </p:nvPr>
          </p:nvSpPr>
          <p:spPr>
            <a:xfrm>
              <a:off x="9172407" y="5486795"/>
              <a:ext cx="41364" cy="85424"/>
            </a:xfrm>
            <a:custGeom>
              <a:avLst/>
              <a:gdLst>
                <a:gd name="connsiteX0" fmla="*/ 40249 w 41364"/>
                <a:gd name="connsiteY0" fmla="*/ 14501 h 85424"/>
                <a:gd name="connsiteX1" fmla="*/ 41732 w 41364"/>
                <a:gd name="connsiteY1" fmla="*/ 9224 h 85424"/>
                <a:gd name="connsiteX2" fmla="*/ 32009 w 41364"/>
                <a:gd name="connsiteY2" fmla="*/ 154 h 85424"/>
                <a:gd name="connsiteX3" fmla="*/ 22945 w 41364"/>
                <a:gd name="connsiteY3" fmla="*/ 7905 h 85424"/>
                <a:gd name="connsiteX4" fmla="*/ 1191 w 41364"/>
                <a:gd name="connsiteY4" fmla="*/ 79311 h 85424"/>
                <a:gd name="connsiteX5" fmla="*/ 367 w 41364"/>
                <a:gd name="connsiteY5" fmla="*/ 81950 h 85424"/>
                <a:gd name="connsiteX6" fmla="*/ 6795 w 41364"/>
                <a:gd name="connsiteY6" fmla="*/ 85578 h 85424"/>
                <a:gd name="connsiteX7" fmla="*/ 9267 w 41364"/>
                <a:gd name="connsiteY7" fmla="*/ 82775 h 85424"/>
                <a:gd name="connsiteX8" fmla="*/ 40249 w 41364"/>
                <a:gd name="connsiteY8" fmla="*/ 14501 h 8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64" h="85424">
                  <a:moveTo>
                    <a:pt x="40249" y="14501"/>
                  </a:moveTo>
                  <a:cubicBezTo>
                    <a:pt x="41567" y="11697"/>
                    <a:pt x="41732" y="10378"/>
                    <a:pt x="41732" y="9224"/>
                  </a:cubicBezTo>
                  <a:cubicBezTo>
                    <a:pt x="41732" y="4112"/>
                    <a:pt x="37118" y="154"/>
                    <a:pt x="32009" y="154"/>
                  </a:cubicBezTo>
                  <a:cubicBezTo>
                    <a:pt x="25746" y="154"/>
                    <a:pt x="23769" y="5266"/>
                    <a:pt x="22945" y="7905"/>
                  </a:cubicBezTo>
                  <a:lnTo>
                    <a:pt x="1191" y="79311"/>
                  </a:lnTo>
                  <a:cubicBezTo>
                    <a:pt x="1027" y="79641"/>
                    <a:pt x="367" y="81785"/>
                    <a:pt x="367" y="81950"/>
                  </a:cubicBezTo>
                  <a:cubicBezTo>
                    <a:pt x="367" y="83929"/>
                    <a:pt x="5476" y="85578"/>
                    <a:pt x="6795" y="85578"/>
                  </a:cubicBezTo>
                  <a:cubicBezTo>
                    <a:pt x="7948" y="85578"/>
                    <a:pt x="8113" y="85248"/>
                    <a:pt x="9267" y="82775"/>
                  </a:cubicBezTo>
                  <a:lnTo>
                    <a:pt x="40249" y="1450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07" name="Freeform: Shape 806">
              <a:extLst>
                <a:ext uri="{FF2B5EF4-FFF2-40B4-BE49-F238E27FC236}">
                  <a16:creationId xmlns:a16="http://schemas.microsoft.com/office/drawing/2014/main" id="{09927ECF-5CB2-D765-1D27-F0D48ECDA241}"/>
                </a:ext>
              </a:extLst>
            </p:cNvPr>
            <p:cNvSpPr/>
            <p:nvPr>
              <p:custDataLst>
                <p:tags r:id="rId282"/>
              </p:custDataLst>
            </p:nvPr>
          </p:nvSpPr>
          <p:spPr>
            <a:xfrm>
              <a:off x="9164332" y="5666191"/>
              <a:ext cx="91957" cy="104719"/>
            </a:xfrm>
            <a:custGeom>
              <a:avLst/>
              <a:gdLst>
                <a:gd name="connsiteX0" fmla="*/ 12892 w 91957"/>
                <a:gd name="connsiteY0" fmla="*/ 93006 h 104719"/>
                <a:gd name="connsiteX1" fmla="*/ 4817 w 91957"/>
                <a:gd name="connsiteY1" fmla="*/ 98943 h 104719"/>
                <a:gd name="connsiteX2" fmla="*/ 367 w 91957"/>
                <a:gd name="connsiteY2" fmla="*/ 102406 h 104719"/>
                <a:gd name="connsiteX3" fmla="*/ 2675 w 91957"/>
                <a:gd name="connsiteY3" fmla="*/ 104880 h 104719"/>
                <a:gd name="connsiteX4" fmla="*/ 16847 w 91957"/>
                <a:gd name="connsiteY4" fmla="*/ 104220 h 104719"/>
                <a:gd name="connsiteX5" fmla="*/ 34151 w 91957"/>
                <a:gd name="connsiteY5" fmla="*/ 104880 h 104719"/>
                <a:gd name="connsiteX6" fmla="*/ 37447 w 91957"/>
                <a:gd name="connsiteY6" fmla="*/ 101251 h 104719"/>
                <a:gd name="connsiteX7" fmla="*/ 33162 w 91957"/>
                <a:gd name="connsiteY7" fmla="*/ 98943 h 104719"/>
                <a:gd name="connsiteX8" fmla="*/ 25087 w 91957"/>
                <a:gd name="connsiteY8" fmla="*/ 96964 h 104719"/>
                <a:gd name="connsiteX9" fmla="*/ 26900 w 91957"/>
                <a:gd name="connsiteY9" fmla="*/ 89378 h 104719"/>
                <a:gd name="connsiteX10" fmla="*/ 32998 w 91957"/>
                <a:gd name="connsiteY10" fmla="*/ 64806 h 104719"/>
                <a:gd name="connsiteX11" fmla="*/ 49972 w 91957"/>
                <a:gd name="connsiteY11" fmla="*/ 74536 h 104719"/>
                <a:gd name="connsiteX12" fmla="*/ 92325 w 91957"/>
                <a:gd name="connsiteY12" fmla="*/ 27701 h 104719"/>
                <a:gd name="connsiteX13" fmla="*/ 67605 w 91957"/>
                <a:gd name="connsiteY13" fmla="*/ 160 h 104719"/>
                <a:gd name="connsiteX14" fmla="*/ 44204 w 91957"/>
                <a:gd name="connsiteY14" fmla="*/ 11704 h 104719"/>
                <a:gd name="connsiteX15" fmla="*/ 27230 w 91957"/>
                <a:gd name="connsiteY15" fmla="*/ 160 h 104719"/>
                <a:gd name="connsiteX16" fmla="*/ 14211 w 91957"/>
                <a:gd name="connsiteY16" fmla="*/ 8901 h 104719"/>
                <a:gd name="connsiteX17" fmla="*/ 8278 w 91957"/>
                <a:gd name="connsiteY17" fmla="*/ 25392 h 104719"/>
                <a:gd name="connsiteX18" fmla="*/ 11079 w 91957"/>
                <a:gd name="connsiteY18" fmla="*/ 27536 h 104719"/>
                <a:gd name="connsiteX19" fmla="*/ 14705 w 91957"/>
                <a:gd name="connsiteY19" fmla="*/ 22588 h 104719"/>
                <a:gd name="connsiteX20" fmla="*/ 26735 w 91957"/>
                <a:gd name="connsiteY20" fmla="*/ 4778 h 104719"/>
                <a:gd name="connsiteX21" fmla="*/ 32174 w 91957"/>
                <a:gd name="connsiteY21" fmla="*/ 12859 h 104719"/>
                <a:gd name="connsiteX22" fmla="*/ 31679 w 91957"/>
                <a:gd name="connsiteY22" fmla="*/ 17806 h 104719"/>
                <a:gd name="connsiteX23" fmla="*/ 12892 w 91957"/>
                <a:gd name="connsiteY23" fmla="*/ 93006 h 104719"/>
                <a:gd name="connsiteX24" fmla="*/ 44039 w 91957"/>
                <a:gd name="connsiteY24" fmla="*/ 19950 h 104719"/>
                <a:gd name="connsiteX25" fmla="*/ 67111 w 91957"/>
                <a:gd name="connsiteY25" fmla="*/ 4778 h 104719"/>
                <a:gd name="connsiteX26" fmla="*/ 79141 w 91957"/>
                <a:gd name="connsiteY26" fmla="*/ 20774 h 104719"/>
                <a:gd name="connsiteX27" fmla="*/ 70572 w 91957"/>
                <a:gd name="connsiteY27" fmla="*/ 53922 h 104719"/>
                <a:gd name="connsiteX28" fmla="*/ 49972 w 91957"/>
                <a:gd name="connsiteY28" fmla="*/ 69918 h 104719"/>
                <a:gd name="connsiteX29" fmla="*/ 35305 w 91957"/>
                <a:gd name="connsiteY29" fmla="*/ 55571 h 104719"/>
                <a:gd name="connsiteX30" fmla="*/ 35799 w 91957"/>
                <a:gd name="connsiteY30" fmla="*/ 53097 h 104719"/>
                <a:gd name="connsiteX31" fmla="*/ 44039 w 91957"/>
                <a:gd name="connsiteY31" fmla="*/ 19950 h 10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57" h="104719">
                  <a:moveTo>
                    <a:pt x="12892" y="93006"/>
                  </a:moveTo>
                  <a:cubicBezTo>
                    <a:pt x="11739" y="97623"/>
                    <a:pt x="11409" y="98943"/>
                    <a:pt x="4817" y="98943"/>
                  </a:cubicBezTo>
                  <a:cubicBezTo>
                    <a:pt x="2675" y="98943"/>
                    <a:pt x="367" y="98943"/>
                    <a:pt x="367" y="102406"/>
                  </a:cubicBezTo>
                  <a:cubicBezTo>
                    <a:pt x="367" y="104220"/>
                    <a:pt x="1851" y="104880"/>
                    <a:pt x="2675" y="104880"/>
                  </a:cubicBezTo>
                  <a:cubicBezTo>
                    <a:pt x="6959" y="104880"/>
                    <a:pt x="12398" y="104220"/>
                    <a:pt x="16847" y="104220"/>
                  </a:cubicBezTo>
                  <a:cubicBezTo>
                    <a:pt x="22450" y="104220"/>
                    <a:pt x="28713" y="104880"/>
                    <a:pt x="34151" y="104880"/>
                  </a:cubicBezTo>
                  <a:cubicBezTo>
                    <a:pt x="35634" y="104880"/>
                    <a:pt x="37447" y="104385"/>
                    <a:pt x="37447" y="101251"/>
                  </a:cubicBezTo>
                  <a:cubicBezTo>
                    <a:pt x="37447" y="98943"/>
                    <a:pt x="35140" y="98943"/>
                    <a:pt x="33162" y="98943"/>
                  </a:cubicBezTo>
                  <a:cubicBezTo>
                    <a:pt x="29537" y="98943"/>
                    <a:pt x="25087" y="98943"/>
                    <a:pt x="25087" y="96964"/>
                  </a:cubicBezTo>
                  <a:cubicBezTo>
                    <a:pt x="25087" y="96139"/>
                    <a:pt x="26241" y="91851"/>
                    <a:pt x="26900" y="89378"/>
                  </a:cubicBezTo>
                  <a:cubicBezTo>
                    <a:pt x="28878" y="80637"/>
                    <a:pt x="31185" y="71732"/>
                    <a:pt x="32998" y="64806"/>
                  </a:cubicBezTo>
                  <a:cubicBezTo>
                    <a:pt x="34975" y="68104"/>
                    <a:pt x="40084" y="74536"/>
                    <a:pt x="49972" y="74536"/>
                  </a:cubicBezTo>
                  <a:cubicBezTo>
                    <a:pt x="70077" y="74536"/>
                    <a:pt x="92325" y="52273"/>
                    <a:pt x="92325" y="27701"/>
                  </a:cubicBezTo>
                  <a:cubicBezTo>
                    <a:pt x="92325" y="8406"/>
                    <a:pt x="78976" y="160"/>
                    <a:pt x="67605" y="160"/>
                  </a:cubicBezTo>
                  <a:cubicBezTo>
                    <a:pt x="57388" y="160"/>
                    <a:pt x="48653" y="7087"/>
                    <a:pt x="44204" y="11704"/>
                  </a:cubicBezTo>
                  <a:cubicBezTo>
                    <a:pt x="41402" y="2304"/>
                    <a:pt x="32174" y="160"/>
                    <a:pt x="27230" y="160"/>
                  </a:cubicBezTo>
                  <a:cubicBezTo>
                    <a:pt x="20802" y="160"/>
                    <a:pt x="16847" y="4448"/>
                    <a:pt x="14211" y="8901"/>
                  </a:cubicBezTo>
                  <a:cubicBezTo>
                    <a:pt x="10915" y="14508"/>
                    <a:pt x="8278" y="24402"/>
                    <a:pt x="8278" y="25392"/>
                  </a:cubicBezTo>
                  <a:cubicBezTo>
                    <a:pt x="8278" y="27536"/>
                    <a:pt x="10585" y="27536"/>
                    <a:pt x="11079" y="27536"/>
                  </a:cubicBezTo>
                  <a:cubicBezTo>
                    <a:pt x="13387" y="27536"/>
                    <a:pt x="13551" y="27041"/>
                    <a:pt x="14705" y="22588"/>
                  </a:cubicBezTo>
                  <a:cubicBezTo>
                    <a:pt x="17177" y="13024"/>
                    <a:pt x="20308" y="4778"/>
                    <a:pt x="26735" y="4778"/>
                  </a:cubicBezTo>
                  <a:cubicBezTo>
                    <a:pt x="31020" y="4778"/>
                    <a:pt x="32174" y="8406"/>
                    <a:pt x="32174" y="12859"/>
                  </a:cubicBezTo>
                  <a:cubicBezTo>
                    <a:pt x="32174" y="14673"/>
                    <a:pt x="31844" y="16817"/>
                    <a:pt x="31679" y="17806"/>
                  </a:cubicBezTo>
                  <a:lnTo>
                    <a:pt x="12892" y="93006"/>
                  </a:lnTo>
                  <a:close/>
                  <a:moveTo>
                    <a:pt x="44039" y="19950"/>
                  </a:moveTo>
                  <a:cubicBezTo>
                    <a:pt x="53597" y="7252"/>
                    <a:pt x="61837" y="4778"/>
                    <a:pt x="67111" y="4778"/>
                  </a:cubicBezTo>
                  <a:cubicBezTo>
                    <a:pt x="73538" y="4778"/>
                    <a:pt x="79141" y="9560"/>
                    <a:pt x="79141" y="20774"/>
                  </a:cubicBezTo>
                  <a:cubicBezTo>
                    <a:pt x="79141" y="27536"/>
                    <a:pt x="75516" y="44357"/>
                    <a:pt x="70572" y="53922"/>
                  </a:cubicBezTo>
                  <a:cubicBezTo>
                    <a:pt x="66452" y="62002"/>
                    <a:pt x="58377" y="69918"/>
                    <a:pt x="49972" y="69918"/>
                  </a:cubicBezTo>
                  <a:cubicBezTo>
                    <a:pt x="38271" y="69918"/>
                    <a:pt x="35305" y="57220"/>
                    <a:pt x="35305" y="55571"/>
                  </a:cubicBezTo>
                  <a:cubicBezTo>
                    <a:pt x="35305" y="54911"/>
                    <a:pt x="35634" y="53757"/>
                    <a:pt x="35799" y="53097"/>
                  </a:cubicBezTo>
                  <a:lnTo>
                    <a:pt x="44039" y="1995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08" name="Freeform: Shape 807">
              <a:extLst>
                <a:ext uri="{FF2B5EF4-FFF2-40B4-BE49-F238E27FC236}">
                  <a16:creationId xmlns:a16="http://schemas.microsoft.com/office/drawing/2014/main" id="{4892EBAB-2393-0BCC-2063-C0525BC4F2FF}"/>
                </a:ext>
              </a:extLst>
            </p:cNvPr>
            <p:cNvSpPr/>
            <p:nvPr>
              <p:custDataLst>
                <p:tags r:id="rId283"/>
              </p:custDataLst>
            </p:nvPr>
          </p:nvSpPr>
          <p:spPr>
            <a:xfrm>
              <a:off x="9272496" y="5616267"/>
              <a:ext cx="32606" cy="61370"/>
            </a:xfrm>
            <a:custGeom>
              <a:avLst/>
              <a:gdLst>
                <a:gd name="connsiteX0" fmla="*/ 31801 w 32606"/>
                <a:gd name="connsiteY0" fmla="*/ 11231 h 61370"/>
                <a:gd name="connsiteX1" fmla="*/ 32978 w 32606"/>
                <a:gd name="connsiteY1" fmla="*/ 7108 h 61370"/>
                <a:gd name="connsiteX2" fmla="*/ 25680 w 32606"/>
                <a:gd name="connsiteY2" fmla="*/ 158 h 61370"/>
                <a:gd name="connsiteX3" fmla="*/ 18970 w 32606"/>
                <a:gd name="connsiteY3" fmla="*/ 5577 h 61370"/>
                <a:gd name="connsiteX4" fmla="*/ 842 w 32606"/>
                <a:gd name="connsiteY4" fmla="*/ 56581 h 61370"/>
                <a:gd name="connsiteX5" fmla="*/ 372 w 32606"/>
                <a:gd name="connsiteY5" fmla="*/ 58466 h 61370"/>
                <a:gd name="connsiteX6" fmla="*/ 5433 w 32606"/>
                <a:gd name="connsiteY6" fmla="*/ 61529 h 61370"/>
                <a:gd name="connsiteX7" fmla="*/ 7434 w 32606"/>
                <a:gd name="connsiteY7" fmla="*/ 59526 h 61370"/>
                <a:gd name="connsiteX8" fmla="*/ 31801 w 32606"/>
                <a:gd name="connsiteY8" fmla="*/ 11231 h 6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06" h="61370">
                  <a:moveTo>
                    <a:pt x="31801" y="11231"/>
                  </a:moveTo>
                  <a:cubicBezTo>
                    <a:pt x="31919" y="11113"/>
                    <a:pt x="32978" y="8875"/>
                    <a:pt x="32978" y="7108"/>
                  </a:cubicBezTo>
                  <a:cubicBezTo>
                    <a:pt x="32978" y="2867"/>
                    <a:pt x="29211" y="158"/>
                    <a:pt x="25680" y="158"/>
                  </a:cubicBezTo>
                  <a:cubicBezTo>
                    <a:pt x="20854" y="158"/>
                    <a:pt x="19559" y="3810"/>
                    <a:pt x="18970" y="5577"/>
                  </a:cubicBezTo>
                  <a:lnTo>
                    <a:pt x="842" y="56581"/>
                  </a:lnTo>
                  <a:cubicBezTo>
                    <a:pt x="372" y="57995"/>
                    <a:pt x="372" y="58348"/>
                    <a:pt x="372" y="58466"/>
                  </a:cubicBezTo>
                  <a:cubicBezTo>
                    <a:pt x="372" y="60351"/>
                    <a:pt x="5316" y="61529"/>
                    <a:pt x="5433" y="61529"/>
                  </a:cubicBezTo>
                  <a:cubicBezTo>
                    <a:pt x="6493" y="61529"/>
                    <a:pt x="6728" y="60940"/>
                    <a:pt x="7434" y="59526"/>
                  </a:cubicBezTo>
                  <a:lnTo>
                    <a:pt x="31801" y="1123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09" name="Freeform: Shape 808">
              <a:extLst>
                <a:ext uri="{FF2B5EF4-FFF2-40B4-BE49-F238E27FC236}">
                  <a16:creationId xmlns:a16="http://schemas.microsoft.com/office/drawing/2014/main" id="{9DA79278-A832-5CF0-8F43-C11F9A23B620}"/>
                </a:ext>
              </a:extLst>
            </p:cNvPr>
            <p:cNvSpPr/>
            <p:nvPr>
              <p:custDataLst>
                <p:tags r:id="rId284"/>
              </p:custDataLst>
            </p:nvPr>
          </p:nvSpPr>
          <p:spPr>
            <a:xfrm>
              <a:off x="9276145" y="5714281"/>
              <a:ext cx="64036" cy="82968"/>
            </a:xfrm>
            <a:custGeom>
              <a:avLst/>
              <a:gdLst>
                <a:gd name="connsiteX0" fmla="*/ 29094 w 64036"/>
                <a:gd name="connsiteY0" fmla="*/ 4563 h 82968"/>
                <a:gd name="connsiteX1" fmla="*/ 29564 w 64036"/>
                <a:gd name="connsiteY1" fmla="*/ 2089 h 82968"/>
                <a:gd name="connsiteX2" fmla="*/ 25915 w 64036"/>
                <a:gd name="connsiteY2" fmla="*/ 204 h 82968"/>
                <a:gd name="connsiteX3" fmla="*/ 11437 w 64036"/>
                <a:gd name="connsiteY3" fmla="*/ 1264 h 82968"/>
                <a:gd name="connsiteX4" fmla="*/ 8611 w 64036"/>
                <a:gd name="connsiteY4" fmla="*/ 1971 h 82968"/>
                <a:gd name="connsiteX5" fmla="*/ 7788 w 64036"/>
                <a:gd name="connsiteY5" fmla="*/ 4680 h 82968"/>
                <a:gd name="connsiteX6" fmla="*/ 11319 w 64036"/>
                <a:gd name="connsiteY6" fmla="*/ 6683 h 82968"/>
                <a:gd name="connsiteX7" fmla="*/ 15321 w 64036"/>
                <a:gd name="connsiteY7" fmla="*/ 6919 h 82968"/>
                <a:gd name="connsiteX8" fmla="*/ 17675 w 64036"/>
                <a:gd name="connsiteY8" fmla="*/ 8450 h 82968"/>
                <a:gd name="connsiteX9" fmla="*/ 17087 w 64036"/>
                <a:gd name="connsiteY9" fmla="*/ 11159 h 82968"/>
                <a:gd name="connsiteX10" fmla="*/ 842 w 64036"/>
                <a:gd name="connsiteY10" fmla="*/ 76182 h 82968"/>
                <a:gd name="connsiteX11" fmla="*/ 372 w 64036"/>
                <a:gd name="connsiteY11" fmla="*/ 78891 h 82968"/>
                <a:gd name="connsiteX12" fmla="*/ 4845 w 64036"/>
                <a:gd name="connsiteY12" fmla="*/ 83131 h 82968"/>
                <a:gd name="connsiteX13" fmla="*/ 10966 w 64036"/>
                <a:gd name="connsiteY13" fmla="*/ 77124 h 82968"/>
                <a:gd name="connsiteX14" fmla="*/ 16263 w 64036"/>
                <a:gd name="connsiteY14" fmla="*/ 55450 h 82968"/>
                <a:gd name="connsiteX15" fmla="*/ 34038 w 64036"/>
                <a:gd name="connsiteY15" fmla="*/ 64756 h 82968"/>
                <a:gd name="connsiteX16" fmla="*/ 33684 w 64036"/>
                <a:gd name="connsiteY16" fmla="*/ 67465 h 82968"/>
                <a:gd name="connsiteX17" fmla="*/ 33331 w 64036"/>
                <a:gd name="connsiteY17" fmla="*/ 70527 h 82968"/>
                <a:gd name="connsiteX18" fmla="*/ 47692 w 64036"/>
                <a:gd name="connsiteY18" fmla="*/ 83131 h 82968"/>
                <a:gd name="connsiteX19" fmla="*/ 64408 w 64036"/>
                <a:gd name="connsiteY19" fmla="*/ 64873 h 82968"/>
                <a:gd name="connsiteX20" fmla="*/ 61936 w 64036"/>
                <a:gd name="connsiteY20" fmla="*/ 63224 h 82968"/>
                <a:gd name="connsiteX21" fmla="*/ 59110 w 64036"/>
                <a:gd name="connsiteY21" fmla="*/ 65934 h 82968"/>
                <a:gd name="connsiteX22" fmla="*/ 48163 w 64036"/>
                <a:gd name="connsiteY22" fmla="*/ 79126 h 82968"/>
                <a:gd name="connsiteX23" fmla="*/ 43219 w 64036"/>
                <a:gd name="connsiteY23" fmla="*/ 72177 h 82968"/>
                <a:gd name="connsiteX24" fmla="*/ 43690 w 64036"/>
                <a:gd name="connsiteY24" fmla="*/ 68407 h 82968"/>
                <a:gd name="connsiteX25" fmla="*/ 44279 w 64036"/>
                <a:gd name="connsiteY25" fmla="*/ 64402 h 82968"/>
                <a:gd name="connsiteX26" fmla="*/ 23561 w 64036"/>
                <a:gd name="connsiteY26" fmla="*/ 51680 h 82968"/>
                <a:gd name="connsiteX27" fmla="*/ 33684 w 64036"/>
                <a:gd name="connsiteY27" fmla="*/ 44142 h 82968"/>
                <a:gd name="connsiteX28" fmla="*/ 53578 w 64036"/>
                <a:gd name="connsiteY28" fmla="*/ 33776 h 82968"/>
                <a:gd name="connsiteX29" fmla="*/ 57698 w 64036"/>
                <a:gd name="connsiteY29" fmla="*/ 35189 h 82968"/>
                <a:gd name="connsiteX30" fmla="*/ 56756 w 64036"/>
                <a:gd name="connsiteY30" fmla="*/ 35543 h 82968"/>
                <a:gd name="connsiteX31" fmla="*/ 51341 w 64036"/>
                <a:gd name="connsiteY31" fmla="*/ 42610 h 82968"/>
                <a:gd name="connsiteX32" fmla="*/ 56639 w 64036"/>
                <a:gd name="connsiteY32" fmla="*/ 47440 h 82968"/>
                <a:gd name="connsiteX33" fmla="*/ 63937 w 64036"/>
                <a:gd name="connsiteY33" fmla="*/ 39076 h 82968"/>
                <a:gd name="connsiteX34" fmla="*/ 53813 w 64036"/>
                <a:gd name="connsiteY34" fmla="*/ 29771 h 82968"/>
                <a:gd name="connsiteX35" fmla="*/ 30388 w 64036"/>
                <a:gd name="connsiteY35" fmla="*/ 42139 h 82968"/>
                <a:gd name="connsiteX36" fmla="*/ 17675 w 64036"/>
                <a:gd name="connsiteY36" fmla="*/ 50267 h 82968"/>
                <a:gd name="connsiteX37" fmla="*/ 29094 w 64036"/>
                <a:gd name="connsiteY37" fmla="*/ 4563 h 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6" h="82968">
                  <a:moveTo>
                    <a:pt x="29094" y="4563"/>
                  </a:moveTo>
                  <a:cubicBezTo>
                    <a:pt x="29564" y="2914"/>
                    <a:pt x="29564" y="2678"/>
                    <a:pt x="29564" y="2089"/>
                  </a:cubicBezTo>
                  <a:cubicBezTo>
                    <a:pt x="29564" y="87"/>
                    <a:pt x="27799" y="87"/>
                    <a:pt x="25915" y="204"/>
                  </a:cubicBezTo>
                  <a:lnTo>
                    <a:pt x="11437" y="1264"/>
                  </a:lnTo>
                  <a:cubicBezTo>
                    <a:pt x="9435" y="1382"/>
                    <a:pt x="9200" y="1500"/>
                    <a:pt x="8611" y="1971"/>
                  </a:cubicBezTo>
                  <a:cubicBezTo>
                    <a:pt x="8141" y="2560"/>
                    <a:pt x="7788" y="3974"/>
                    <a:pt x="7788" y="4680"/>
                  </a:cubicBezTo>
                  <a:cubicBezTo>
                    <a:pt x="7788" y="6683"/>
                    <a:pt x="9671" y="6683"/>
                    <a:pt x="11319" y="6683"/>
                  </a:cubicBezTo>
                  <a:cubicBezTo>
                    <a:pt x="11437" y="6683"/>
                    <a:pt x="13555" y="6683"/>
                    <a:pt x="15321" y="6919"/>
                  </a:cubicBezTo>
                  <a:cubicBezTo>
                    <a:pt x="17558" y="7154"/>
                    <a:pt x="17675" y="7508"/>
                    <a:pt x="17675" y="8450"/>
                  </a:cubicBezTo>
                  <a:cubicBezTo>
                    <a:pt x="17675" y="8803"/>
                    <a:pt x="17675" y="9039"/>
                    <a:pt x="17087" y="11159"/>
                  </a:cubicBezTo>
                  <a:lnTo>
                    <a:pt x="842" y="76182"/>
                  </a:lnTo>
                  <a:cubicBezTo>
                    <a:pt x="372" y="77949"/>
                    <a:pt x="372" y="78184"/>
                    <a:pt x="372" y="78891"/>
                  </a:cubicBezTo>
                  <a:cubicBezTo>
                    <a:pt x="372" y="81600"/>
                    <a:pt x="2490" y="83131"/>
                    <a:pt x="4845" y="83131"/>
                  </a:cubicBezTo>
                  <a:cubicBezTo>
                    <a:pt x="9435" y="83131"/>
                    <a:pt x="10495" y="78773"/>
                    <a:pt x="10966" y="77124"/>
                  </a:cubicBezTo>
                  <a:lnTo>
                    <a:pt x="16263" y="55450"/>
                  </a:lnTo>
                  <a:cubicBezTo>
                    <a:pt x="19323" y="55568"/>
                    <a:pt x="34038" y="56392"/>
                    <a:pt x="34038" y="64756"/>
                  </a:cubicBezTo>
                  <a:cubicBezTo>
                    <a:pt x="34038" y="65580"/>
                    <a:pt x="34038" y="66051"/>
                    <a:pt x="33684" y="67465"/>
                  </a:cubicBezTo>
                  <a:cubicBezTo>
                    <a:pt x="33331" y="69114"/>
                    <a:pt x="33331" y="69821"/>
                    <a:pt x="33331" y="70527"/>
                  </a:cubicBezTo>
                  <a:cubicBezTo>
                    <a:pt x="33331" y="78891"/>
                    <a:pt x="40865" y="83131"/>
                    <a:pt x="47692" y="83131"/>
                  </a:cubicBezTo>
                  <a:cubicBezTo>
                    <a:pt x="59699" y="83131"/>
                    <a:pt x="64408" y="66287"/>
                    <a:pt x="64408" y="64873"/>
                  </a:cubicBezTo>
                  <a:cubicBezTo>
                    <a:pt x="64408" y="63224"/>
                    <a:pt x="62406" y="63224"/>
                    <a:pt x="61936" y="63224"/>
                  </a:cubicBezTo>
                  <a:cubicBezTo>
                    <a:pt x="59934" y="63224"/>
                    <a:pt x="59699" y="63813"/>
                    <a:pt x="59110" y="65934"/>
                  </a:cubicBezTo>
                  <a:cubicBezTo>
                    <a:pt x="57933" y="70056"/>
                    <a:pt x="54520" y="79126"/>
                    <a:pt x="48163" y="79126"/>
                  </a:cubicBezTo>
                  <a:cubicBezTo>
                    <a:pt x="43808" y="79126"/>
                    <a:pt x="43219" y="74768"/>
                    <a:pt x="43219" y="72177"/>
                  </a:cubicBezTo>
                  <a:cubicBezTo>
                    <a:pt x="43219" y="72059"/>
                    <a:pt x="43219" y="70410"/>
                    <a:pt x="43690" y="68407"/>
                  </a:cubicBezTo>
                  <a:cubicBezTo>
                    <a:pt x="44161" y="66522"/>
                    <a:pt x="44279" y="65345"/>
                    <a:pt x="44279" y="64402"/>
                  </a:cubicBezTo>
                  <a:cubicBezTo>
                    <a:pt x="44279" y="54036"/>
                    <a:pt x="31330" y="52269"/>
                    <a:pt x="23561" y="51680"/>
                  </a:cubicBezTo>
                  <a:cubicBezTo>
                    <a:pt x="26857" y="49796"/>
                    <a:pt x="31801" y="45791"/>
                    <a:pt x="33684" y="44142"/>
                  </a:cubicBezTo>
                  <a:cubicBezTo>
                    <a:pt x="40394" y="38841"/>
                    <a:pt x="46868" y="33776"/>
                    <a:pt x="53578" y="33776"/>
                  </a:cubicBezTo>
                  <a:cubicBezTo>
                    <a:pt x="56285" y="33776"/>
                    <a:pt x="56992" y="34482"/>
                    <a:pt x="57698" y="35189"/>
                  </a:cubicBezTo>
                  <a:cubicBezTo>
                    <a:pt x="57580" y="35189"/>
                    <a:pt x="56992" y="35543"/>
                    <a:pt x="56756" y="35543"/>
                  </a:cubicBezTo>
                  <a:cubicBezTo>
                    <a:pt x="51341" y="37427"/>
                    <a:pt x="51341" y="42257"/>
                    <a:pt x="51341" y="42610"/>
                  </a:cubicBezTo>
                  <a:cubicBezTo>
                    <a:pt x="51341" y="44613"/>
                    <a:pt x="52754" y="47440"/>
                    <a:pt x="56639" y="47440"/>
                  </a:cubicBezTo>
                  <a:cubicBezTo>
                    <a:pt x="58993" y="47440"/>
                    <a:pt x="63937" y="45555"/>
                    <a:pt x="63937" y="39076"/>
                  </a:cubicBezTo>
                  <a:cubicBezTo>
                    <a:pt x="63937" y="33304"/>
                    <a:pt x="59464" y="29771"/>
                    <a:pt x="53813" y="29771"/>
                  </a:cubicBezTo>
                  <a:cubicBezTo>
                    <a:pt x="45809" y="29771"/>
                    <a:pt x="38982" y="35189"/>
                    <a:pt x="30388" y="42139"/>
                  </a:cubicBezTo>
                  <a:cubicBezTo>
                    <a:pt x="26268" y="45437"/>
                    <a:pt x="22384" y="48382"/>
                    <a:pt x="17675" y="50267"/>
                  </a:cubicBezTo>
                  <a:lnTo>
                    <a:pt x="29094" y="456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10" name="Freeform: Shape 809">
              <a:extLst>
                <a:ext uri="{FF2B5EF4-FFF2-40B4-BE49-F238E27FC236}">
                  <a16:creationId xmlns:a16="http://schemas.microsoft.com/office/drawing/2014/main" id="{48997216-D017-DDB3-76D8-3839FA5EFCCE}"/>
                </a:ext>
              </a:extLst>
            </p:cNvPr>
            <p:cNvSpPr/>
            <p:nvPr>
              <p:custDataLst>
                <p:tags r:id="rId285"/>
              </p:custDataLst>
            </p:nvPr>
          </p:nvSpPr>
          <p:spPr>
            <a:xfrm>
              <a:off x="9396955" y="5405324"/>
              <a:ext cx="96524" cy="423823"/>
            </a:xfrm>
            <a:custGeom>
              <a:avLst/>
              <a:gdLst>
                <a:gd name="connsiteX0" fmla="*/ 1789 w 96524"/>
                <a:gd name="connsiteY0" fmla="*/ 413840 h 423823"/>
                <a:gd name="connsiteX1" fmla="*/ 376 w 96524"/>
                <a:gd name="connsiteY1" fmla="*/ 418316 h 423823"/>
                <a:gd name="connsiteX2" fmla="*/ 5791 w 96524"/>
                <a:gd name="connsiteY2" fmla="*/ 423970 h 423823"/>
                <a:gd name="connsiteX3" fmla="*/ 11912 w 96524"/>
                <a:gd name="connsiteY3" fmla="*/ 418316 h 423823"/>
                <a:gd name="connsiteX4" fmla="*/ 95489 w 96524"/>
                <a:gd name="connsiteY4" fmla="*/ 216653 h 423823"/>
                <a:gd name="connsiteX5" fmla="*/ 96901 w 96524"/>
                <a:gd name="connsiteY5" fmla="*/ 212176 h 423823"/>
                <a:gd name="connsiteX6" fmla="*/ 95489 w 96524"/>
                <a:gd name="connsiteY6" fmla="*/ 207465 h 423823"/>
                <a:gd name="connsiteX7" fmla="*/ 11912 w 96524"/>
                <a:gd name="connsiteY7" fmla="*/ 5801 h 423823"/>
                <a:gd name="connsiteX8" fmla="*/ 5791 w 96524"/>
                <a:gd name="connsiteY8" fmla="*/ 147 h 423823"/>
                <a:gd name="connsiteX9" fmla="*/ 376 w 96524"/>
                <a:gd name="connsiteY9" fmla="*/ 5801 h 423823"/>
                <a:gd name="connsiteX10" fmla="*/ 1789 w 96524"/>
                <a:gd name="connsiteY10" fmla="*/ 10277 h 423823"/>
                <a:gd name="connsiteX11" fmla="*/ 85365 w 96524"/>
                <a:gd name="connsiteY11" fmla="*/ 211941 h 423823"/>
                <a:gd name="connsiteX12" fmla="*/ 1789 w 96524"/>
                <a:gd name="connsiteY12" fmla="*/ 413840 h 42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524" h="423823">
                  <a:moveTo>
                    <a:pt x="1789" y="413840"/>
                  </a:moveTo>
                  <a:cubicBezTo>
                    <a:pt x="612" y="416667"/>
                    <a:pt x="376" y="417138"/>
                    <a:pt x="376" y="418316"/>
                  </a:cubicBezTo>
                  <a:cubicBezTo>
                    <a:pt x="376" y="422086"/>
                    <a:pt x="3437" y="423970"/>
                    <a:pt x="5791" y="423970"/>
                  </a:cubicBezTo>
                  <a:cubicBezTo>
                    <a:pt x="9558" y="423970"/>
                    <a:pt x="10500" y="421850"/>
                    <a:pt x="11912" y="418316"/>
                  </a:cubicBezTo>
                  <a:lnTo>
                    <a:pt x="95489" y="216653"/>
                  </a:lnTo>
                  <a:cubicBezTo>
                    <a:pt x="96666" y="213825"/>
                    <a:pt x="96901" y="213354"/>
                    <a:pt x="96901" y="212176"/>
                  </a:cubicBezTo>
                  <a:cubicBezTo>
                    <a:pt x="96901" y="210763"/>
                    <a:pt x="96666" y="210527"/>
                    <a:pt x="95489" y="207465"/>
                  </a:cubicBezTo>
                  <a:lnTo>
                    <a:pt x="11912" y="5801"/>
                  </a:lnTo>
                  <a:cubicBezTo>
                    <a:pt x="10500" y="2267"/>
                    <a:pt x="9558" y="147"/>
                    <a:pt x="5791" y="147"/>
                  </a:cubicBezTo>
                  <a:cubicBezTo>
                    <a:pt x="3437" y="147"/>
                    <a:pt x="376" y="2031"/>
                    <a:pt x="376" y="5801"/>
                  </a:cubicBezTo>
                  <a:cubicBezTo>
                    <a:pt x="376" y="6979"/>
                    <a:pt x="612" y="7450"/>
                    <a:pt x="1789" y="10277"/>
                  </a:cubicBezTo>
                  <a:lnTo>
                    <a:pt x="85365" y="211941"/>
                  </a:lnTo>
                  <a:lnTo>
                    <a:pt x="1789" y="41384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11" name="Freeform: Shape 810">
              <a:extLst>
                <a:ext uri="{FF2B5EF4-FFF2-40B4-BE49-F238E27FC236}">
                  <a16:creationId xmlns:a16="http://schemas.microsoft.com/office/drawing/2014/main" id="{6C642881-1DEA-44EE-7FFE-5ABEAA86B879}"/>
                </a:ext>
              </a:extLst>
            </p:cNvPr>
            <p:cNvSpPr/>
            <p:nvPr>
              <p:custDataLst>
                <p:tags r:id="rId286"/>
              </p:custDataLst>
            </p:nvPr>
          </p:nvSpPr>
          <p:spPr>
            <a:xfrm>
              <a:off x="9532140" y="5768770"/>
              <a:ext cx="64271" cy="73220"/>
            </a:xfrm>
            <a:custGeom>
              <a:avLst/>
              <a:gdLst>
                <a:gd name="connsiteX0" fmla="*/ 59711 w 64271"/>
                <a:gd name="connsiteY0" fmla="*/ 7256 h 73220"/>
                <a:gd name="connsiteX1" fmla="*/ 54272 w 64271"/>
                <a:gd name="connsiteY1" fmla="*/ 164 h 73220"/>
                <a:gd name="connsiteX2" fmla="*/ 49163 w 64271"/>
                <a:gd name="connsiteY2" fmla="*/ 3133 h 73220"/>
                <a:gd name="connsiteX3" fmla="*/ 32024 w 64271"/>
                <a:gd name="connsiteY3" fmla="*/ 164 h 73220"/>
                <a:gd name="connsiteX4" fmla="*/ 383 w 64271"/>
                <a:gd name="connsiteY4" fmla="*/ 19789 h 73220"/>
                <a:gd name="connsiteX5" fmla="*/ 32189 w 64271"/>
                <a:gd name="connsiteY5" fmla="*/ 40073 h 73220"/>
                <a:gd name="connsiteX6" fmla="*/ 53778 w 64271"/>
                <a:gd name="connsiteY6" fmla="*/ 51617 h 73220"/>
                <a:gd name="connsiteX7" fmla="*/ 33178 w 64271"/>
                <a:gd name="connsiteY7" fmla="*/ 62501 h 73220"/>
                <a:gd name="connsiteX8" fmla="*/ 12908 w 64271"/>
                <a:gd name="connsiteY8" fmla="*/ 49143 h 73220"/>
                <a:gd name="connsiteX9" fmla="*/ 6645 w 64271"/>
                <a:gd name="connsiteY9" fmla="*/ 44526 h 73220"/>
                <a:gd name="connsiteX10" fmla="*/ 383 w 64271"/>
                <a:gd name="connsiteY10" fmla="*/ 51617 h 73220"/>
                <a:gd name="connsiteX11" fmla="*/ 383 w 64271"/>
                <a:gd name="connsiteY11" fmla="*/ 66294 h 73220"/>
                <a:gd name="connsiteX12" fmla="*/ 5821 w 64271"/>
                <a:gd name="connsiteY12" fmla="*/ 73385 h 73220"/>
                <a:gd name="connsiteX13" fmla="*/ 12084 w 64271"/>
                <a:gd name="connsiteY13" fmla="*/ 67943 h 73220"/>
                <a:gd name="connsiteX14" fmla="*/ 33013 w 64271"/>
                <a:gd name="connsiteY14" fmla="*/ 73385 h 73220"/>
                <a:gd name="connsiteX15" fmla="*/ 64654 w 64271"/>
                <a:gd name="connsiteY15" fmla="*/ 51782 h 73220"/>
                <a:gd name="connsiteX16" fmla="*/ 57074 w 64271"/>
                <a:gd name="connsiteY16" fmla="*/ 37105 h 73220"/>
                <a:gd name="connsiteX17" fmla="*/ 32519 w 64271"/>
                <a:gd name="connsiteY17" fmla="*/ 29189 h 73220"/>
                <a:gd name="connsiteX18" fmla="*/ 11260 w 64271"/>
                <a:gd name="connsiteY18" fmla="*/ 19789 h 73220"/>
                <a:gd name="connsiteX19" fmla="*/ 31695 w 64271"/>
                <a:gd name="connsiteY19" fmla="*/ 11049 h 73220"/>
                <a:gd name="connsiteX20" fmla="*/ 47186 w 64271"/>
                <a:gd name="connsiteY20" fmla="*/ 19294 h 73220"/>
                <a:gd name="connsiteX21" fmla="*/ 53448 w 64271"/>
                <a:gd name="connsiteY21" fmla="*/ 24571 h 73220"/>
                <a:gd name="connsiteX22" fmla="*/ 59711 w 64271"/>
                <a:gd name="connsiteY22" fmla="*/ 17480 h 73220"/>
                <a:gd name="connsiteX23" fmla="*/ 59711 w 64271"/>
                <a:gd name="connsiteY23" fmla="*/ 7256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271" h="73220">
                  <a:moveTo>
                    <a:pt x="59711" y="7256"/>
                  </a:moveTo>
                  <a:cubicBezTo>
                    <a:pt x="59711" y="4782"/>
                    <a:pt x="59711" y="164"/>
                    <a:pt x="54272" y="164"/>
                  </a:cubicBezTo>
                  <a:cubicBezTo>
                    <a:pt x="50482" y="164"/>
                    <a:pt x="49658" y="2143"/>
                    <a:pt x="49163" y="3133"/>
                  </a:cubicBezTo>
                  <a:cubicBezTo>
                    <a:pt x="42407" y="164"/>
                    <a:pt x="35815" y="164"/>
                    <a:pt x="32024" y="164"/>
                  </a:cubicBezTo>
                  <a:cubicBezTo>
                    <a:pt x="4009" y="164"/>
                    <a:pt x="383" y="14017"/>
                    <a:pt x="383" y="19789"/>
                  </a:cubicBezTo>
                  <a:cubicBezTo>
                    <a:pt x="383" y="35126"/>
                    <a:pt x="17687" y="37764"/>
                    <a:pt x="32189" y="40073"/>
                  </a:cubicBezTo>
                  <a:cubicBezTo>
                    <a:pt x="41088" y="41557"/>
                    <a:pt x="53778" y="43536"/>
                    <a:pt x="53778" y="51617"/>
                  </a:cubicBezTo>
                  <a:cubicBezTo>
                    <a:pt x="53778" y="57554"/>
                    <a:pt x="47515" y="62501"/>
                    <a:pt x="33178" y="62501"/>
                  </a:cubicBezTo>
                  <a:cubicBezTo>
                    <a:pt x="22960" y="62501"/>
                    <a:pt x="16369" y="59038"/>
                    <a:pt x="12908" y="49143"/>
                  </a:cubicBezTo>
                  <a:cubicBezTo>
                    <a:pt x="12084" y="46505"/>
                    <a:pt x="11425" y="44526"/>
                    <a:pt x="6645" y="44526"/>
                  </a:cubicBezTo>
                  <a:cubicBezTo>
                    <a:pt x="383" y="44526"/>
                    <a:pt x="383" y="48648"/>
                    <a:pt x="383" y="51617"/>
                  </a:cubicBezTo>
                  <a:lnTo>
                    <a:pt x="383" y="66294"/>
                  </a:lnTo>
                  <a:cubicBezTo>
                    <a:pt x="383" y="68768"/>
                    <a:pt x="383" y="73385"/>
                    <a:pt x="5821" y="73385"/>
                  </a:cubicBezTo>
                  <a:cubicBezTo>
                    <a:pt x="7469" y="73385"/>
                    <a:pt x="10436" y="72890"/>
                    <a:pt x="12084" y="67943"/>
                  </a:cubicBezTo>
                  <a:cubicBezTo>
                    <a:pt x="20488" y="73385"/>
                    <a:pt x="29717" y="73385"/>
                    <a:pt x="33013" y="73385"/>
                  </a:cubicBezTo>
                  <a:cubicBezTo>
                    <a:pt x="61029" y="73385"/>
                    <a:pt x="64654" y="57884"/>
                    <a:pt x="64654" y="51782"/>
                  </a:cubicBezTo>
                  <a:cubicBezTo>
                    <a:pt x="64654" y="47824"/>
                    <a:pt x="63336" y="41887"/>
                    <a:pt x="57074" y="37105"/>
                  </a:cubicBezTo>
                  <a:cubicBezTo>
                    <a:pt x="50482" y="32157"/>
                    <a:pt x="44055" y="31168"/>
                    <a:pt x="32519" y="29189"/>
                  </a:cubicBezTo>
                  <a:cubicBezTo>
                    <a:pt x="21312" y="27375"/>
                    <a:pt x="11260" y="25726"/>
                    <a:pt x="11260" y="19789"/>
                  </a:cubicBezTo>
                  <a:cubicBezTo>
                    <a:pt x="11260" y="16491"/>
                    <a:pt x="15215" y="11049"/>
                    <a:pt x="31695" y="11049"/>
                  </a:cubicBezTo>
                  <a:cubicBezTo>
                    <a:pt x="46527" y="11049"/>
                    <a:pt x="47021" y="16326"/>
                    <a:pt x="47186" y="19294"/>
                  </a:cubicBezTo>
                  <a:cubicBezTo>
                    <a:pt x="47515" y="24571"/>
                    <a:pt x="51635" y="24571"/>
                    <a:pt x="53448" y="24571"/>
                  </a:cubicBezTo>
                  <a:cubicBezTo>
                    <a:pt x="59711" y="24571"/>
                    <a:pt x="59711" y="20613"/>
                    <a:pt x="59711" y="17480"/>
                  </a:cubicBezTo>
                  <a:lnTo>
                    <a:pt x="59711" y="725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12" name="Freeform: Shape 811">
              <a:extLst>
                <a:ext uri="{FF2B5EF4-FFF2-40B4-BE49-F238E27FC236}">
                  <a16:creationId xmlns:a16="http://schemas.microsoft.com/office/drawing/2014/main" id="{D05456AC-A240-AA4E-6798-82B75C5A6333}"/>
                </a:ext>
              </a:extLst>
            </p:cNvPr>
            <p:cNvSpPr/>
            <p:nvPr>
              <p:custDataLst>
                <p:tags r:id="rId287"/>
              </p:custDataLst>
            </p:nvPr>
          </p:nvSpPr>
          <p:spPr>
            <a:xfrm>
              <a:off x="9686684" y="5499562"/>
              <a:ext cx="9417" cy="235588"/>
            </a:xfrm>
            <a:custGeom>
              <a:avLst/>
              <a:gdLst>
                <a:gd name="connsiteX0" fmla="*/ 9805 w 9417"/>
                <a:gd name="connsiteY0" fmla="*/ 8639 h 235588"/>
                <a:gd name="connsiteX1" fmla="*/ 5097 w 9417"/>
                <a:gd name="connsiteY1" fmla="*/ 158 h 235588"/>
                <a:gd name="connsiteX2" fmla="*/ 388 w 9417"/>
                <a:gd name="connsiteY2" fmla="*/ 8639 h 235588"/>
                <a:gd name="connsiteX3" fmla="*/ 388 w 9417"/>
                <a:gd name="connsiteY3" fmla="*/ 227265 h 235588"/>
                <a:gd name="connsiteX4" fmla="*/ 5097 w 9417"/>
                <a:gd name="connsiteY4" fmla="*/ 235746 h 235588"/>
                <a:gd name="connsiteX5" fmla="*/ 9805 w 9417"/>
                <a:gd name="connsiteY5" fmla="*/ 227265 h 235588"/>
                <a:gd name="connsiteX6" fmla="*/ 9805 w 9417"/>
                <a:gd name="connsiteY6" fmla="*/ 8639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805" y="8639"/>
                  </a:moveTo>
                  <a:cubicBezTo>
                    <a:pt x="9805" y="4398"/>
                    <a:pt x="9805" y="158"/>
                    <a:pt x="5097" y="158"/>
                  </a:cubicBezTo>
                  <a:cubicBezTo>
                    <a:pt x="388" y="158"/>
                    <a:pt x="388" y="4398"/>
                    <a:pt x="388" y="8639"/>
                  </a:cubicBezTo>
                  <a:lnTo>
                    <a:pt x="388" y="227265"/>
                  </a:lnTo>
                  <a:cubicBezTo>
                    <a:pt x="388" y="231506"/>
                    <a:pt x="388" y="235746"/>
                    <a:pt x="5097" y="235746"/>
                  </a:cubicBezTo>
                  <a:cubicBezTo>
                    <a:pt x="9805" y="235746"/>
                    <a:pt x="9805" y="231506"/>
                    <a:pt x="9805" y="227265"/>
                  </a:cubicBezTo>
                  <a:lnTo>
                    <a:pt x="9805" y="863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13" name="Freeform: Shape 812">
              <a:extLst>
                <a:ext uri="{FF2B5EF4-FFF2-40B4-BE49-F238E27FC236}">
                  <a16:creationId xmlns:a16="http://schemas.microsoft.com/office/drawing/2014/main" id="{AA413A44-E1B3-8B79-2403-73FAE61249AD}"/>
                </a:ext>
              </a:extLst>
            </p:cNvPr>
            <p:cNvSpPr/>
            <p:nvPr>
              <p:custDataLst>
                <p:tags r:id="rId288"/>
              </p:custDataLst>
            </p:nvPr>
          </p:nvSpPr>
          <p:spPr>
            <a:xfrm>
              <a:off x="9731127" y="5572123"/>
              <a:ext cx="111121" cy="155017"/>
            </a:xfrm>
            <a:custGeom>
              <a:avLst/>
              <a:gdLst>
                <a:gd name="connsiteX0" fmla="*/ 1097 w 111121"/>
                <a:gd name="connsiteY0" fmla="*/ 145045 h 155017"/>
                <a:gd name="connsiteX1" fmla="*/ 391 w 111121"/>
                <a:gd name="connsiteY1" fmla="*/ 148814 h 155017"/>
                <a:gd name="connsiteX2" fmla="*/ 6983 w 111121"/>
                <a:gd name="connsiteY2" fmla="*/ 155175 h 155017"/>
                <a:gd name="connsiteX3" fmla="*/ 15223 w 111121"/>
                <a:gd name="connsiteY3" fmla="*/ 150228 h 155017"/>
                <a:gd name="connsiteX4" fmla="*/ 30290 w 111121"/>
                <a:gd name="connsiteY4" fmla="*/ 91095 h 155017"/>
                <a:gd name="connsiteX5" fmla="*/ 53598 w 111121"/>
                <a:gd name="connsiteY5" fmla="*/ 106879 h 155017"/>
                <a:gd name="connsiteX6" fmla="*/ 111512 w 111121"/>
                <a:gd name="connsiteY6" fmla="*/ 38559 h 155017"/>
                <a:gd name="connsiteX7" fmla="*/ 78788 w 111121"/>
                <a:gd name="connsiteY7" fmla="*/ 158 h 155017"/>
                <a:gd name="connsiteX8" fmla="*/ 24169 w 111121"/>
                <a:gd name="connsiteY8" fmla="*/ 52458 h 155017"/>
                <a:gd name="connsiteX9" fmla="*/ 1097 w 111121"/>
                <a:gd name="connsiteY9" fmla="*/ 145045 h 155017"/>
                <a:gd name="connsiteX10" fmla="*/ 53362 w 111121"/>
                <a:gd name="connsiteY10" fmla="*/ 101696 h 155017"/>
                <a:gd name="connsiteX11" fmla="*/ 33115 w 111121"/>
                <a:gd name="connsiteY11" fmla="*/ 80729 h 155017"/>
                <a:gd name="connsiteX12" fmla="*/ 34999 w 111121"/>
                <a:gd name="connsiteY12" fmla="*/ 72012 h 155017"/>
                <a:gd name="connsiteX13" fmla="*/ 49124 w 111121"/>
                <a:gd name="connsiteY13" fmla="*/ 27722 h 155017"/>
                <a:gd name="connsiteX14" fmla="*/ 78317 w 111121"/>
                <a:gd name="connsiteY14" fmla="*/ 5341 h 155017"/>
                <a:gd name="connsiteX15" fmla="*/ 94562 w 111121"/>
                <a:gd name="connsiteY15" fmla="*/ 28428 h 155017"/>
                <a:gd name="connsiteX16" fmla="*/ 81378 w 111121"/>
                <a:gd name="connsiteY16" fmla="*/ 79315 h 155017"/>
                <a:gd name="connsiteX17" fmla="*/ 53362 w 111121"/>
                <a:gd name="connsiteY17" fmla="*/ 101696 h 15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121" h="155017">
                  <a:moveTo>
                    <a:pt x="1097" y="145045"/>
                  </a:moveTo>
                  <a:cubicBezTo>
                    <a:pt x="391" y="147872"/>
                    <a:pt x="391" y="148343"/>
                    <a:pt x="391" y="148814"/>
                  </a:cubicBezTo>
                  <a:cubicBezTo>
                    <a:pt x="391" y="152348"/>
                    <a:pt x="2981" y="155175"/>
                    <a:pt x="6983" y="155175"/>
                  </a:cubicBezTo>
                  <a:cubicBezTo>
                    <a:pt x="11927" y="155175"/>
                    <a:pt x="14752" y="150934"/>
                    <a:pt x="15223" y="150228"/>
                  </a:cubicBezTo>
                  <a:cubicBezTo>
                    <a:pt x="16400" y="148107"/>
                    <a:pt x="23934" y="116538"/>
                    <a:pt x="30290" y="91095"/>
                  </a:cubicBezTo>
                  <a:cubicBezTo>
                    <a:pt x="34999" y="100518"/>
                    <a:pt x="42533" y="106879"/>
                    <a:pt x="53598" y="106879"/>
                  </a:cubicBezTo>
                  <a:cubicBezTo>
                    <a:pt x="81142" y="106879"/>
                    <a:pt x="111512" y="73661"/>
                    <a:pt x="111512" y="38559"/>
                  </a:cubicBezTo>
                  <a:cubicBezTo>
                    <a:pt x="111512" y="13586"/>
                    <a:pt x="95974" y="158"/>
                    <a:pt x="78788" y="158"/>
                  </a:cubicBezTo>
                  <a:cubicBezTo>
                    <a:pt x="55952" y="158"/>
                    <a:pt x="31232" y="23717"/>
                    <a:pt x="24169" y="52458"/>
                  </a:cubicBezTo>
                  <a:lnTo>
                    <a:pt x="1097" y="145045"/>
                  </a:lnTo>
                  <a:close/>
                  <a:moveTo>
                    <a:pt x="53362" y="101696"/>
                  </a:moveTo>
                  <a:cubicBezTo>
                    <a:pt x="36882" y="101696"/>
                    <a:pt x="33115" y="82849"/>
                    <a:pt x="33115" y="80729"/>
                  </a:cubicBezTo>
                  <a:cubicBezTo>
                    <a:pt x="33115" y="79787"/>
                    <a:pt x="34293" y="75075"/>
                    <a:pt x="34999" y="72012"/>
                  </a:cubicBezTo>
                  <a:cubicBezTo>
                    <a:pt x="41591" y="45626"/>
                    <a:pt x="43945" y="37145"/>
                    <a:pt x="49124" y="27722"/>
                  </a:cubicBezTo>
                  <a:cubicBezTo>
                    <a:pt x="59248" y="10524"/>
                    <a:pt x="71019" y="5341"/>
                    <a:pt x="78317" y="5341"/>
                  </a:cubicBezTo>
                  <a:cubicBezTo>
                    <a:pt x="87028" y="5341"/>
                    <a:pt x="94562" y="12173"/>
                    <a:pt x="94562" y="28428"/>
                  </a:cubicBezTo>
                  <a:cubicBezTo>
                    <a:pt x="94562" y="41386"/>
                    <a:pt x="87734" y="67772"/>
                    <a:pt x="81378" y="79315"/>
                  </a:cubicBezTo>
                  <a:cubicBezTo>
                    <a:pt x="73609" y="94158"/>
                    <a:pt x="62308" y="101696"/>
                    <a:pt x="53362" y="10169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14" name="Freeform: Shape 813">
              <a:extLst>
                <a:ext uri="{FF2B5EF4-FFF2-40B4-BE49-F238E27FC236}">
                  <a16:creationId xmlns:a16="http://schemas.microsoft.com/office/drawing/2014/main" id="{D9BAE582-D419-AE13-2F14-AD0097A72755}"/>
                </a:ext>
              </a:extLst>
            </p:cNvPr>
            <p:cNvSpPr/>
            <p:nvPr>
              <p:custDataLst>
                <p:tags r:id="rId289"/>
              </p:custDataLst>
            </p:nvPr>
          </p:nvSpPr>
          <p:spPr>
            <a:xfrm>
              <a:off x="9858732" y="5499562"/>
              <a:ext cx="52500" cy="235588"/>
            </a:xfrm>
            <a:custGeom>
              <a:avLst/>
              <a:gdLst>
                <a:gd name="connsiteX0" fmla="*/ 51719 w 52500"/>
                <a:gd name="connsiteY0" fmla="*/ 121957 h 235588"/>
                <a:gd name="connsiteX1" fmla="*/ 52896 w 52500"/>
                <a:gd name="connsiteY1" fmla="*/ 117952 h 235588"/>
                <a:gd name="connsiteX2" fmla="*/ 51719 w 52500"/>
                <a:gd name="connsiteY2" fmla="*/ 113947 h 235588"/>
                <a:gd name="connsiteX3" fmla="*/ 10520 w 52500"/>
                <a:gd name="connsiteY3" fmla="*/ 5576 h 235588"/>
                <a:gd name="connsiteX4" fmla="*/ 5105 w 52500"/>
                <a:gd name="connsiteY4" fmla="*/ 158 h 235588"/>
                <a:gd name="connsiteX5" fmla="*/ 396 w 52500"/>
                <a:gd name="connsiteY5" fmla="*/ 4870 h 235588"/>
                <a:gd name="connsiteX6" fmla="*/ 1573 w 52500"/>
                <a:gd name="connsiteY6" fmla="*/ 8639 h 235588"/>
                <a:gd name="connsiteX7" fmla="*/ 43244 w 52500"/>
                <a:gd name="connsiteY7" fmla="*/ 117952 h 235588"/>
                <a:gd name="connsiteX8" fmla="*/ 1573 w 52500"/>
                <a:gd name="connsiteY8" fmla="*/ 226794 h 235588"/>
                <a:gd name="connsiteX9" fmla="*/ 396 w 52500"/>
                <a:gd name="connsiteY9" fmla="*/ 231034 h 235588"/>
                <a:gd name="connsiteX10" fmla="*/ 5105 w 52500"/>
                <a:gd name="connsiteY10" fmla="*/ 235746 h 235588"/>
                <a:gd name="connsiteX11" fmla="*/ 10049 w 52500"/>
                <a:gd name="connsiteY11" fmla="*/ 231034 h 235588"/>
                <a:gd name="connsiteX12" fmla="*/ 51719 w 52500"/>
                <a:gd name="connsiteY12" fmla="*/ 121957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719" y="121957"/>
                  </a:moveTo>
                  <a:cubicBezTo>
                    <a:pt x="52896" y="119130"/>
                    <a:pt x="52896" y="118659"/>
                    <a:pt x="52896" y="117952"/>
                  </a:cubicBezTo>
                  <a:cubicBezTo>
                    <a:pt x="52896" y="117245"/>
                    <a:pt x="52896" y="116774"/>
                    <a:pt x="51719" y="113947"/>
                  </a:cubicBezTo>
                  <a:lnTo>
                    <a:pt x="10520" y="5576"/>
                  </a:lnTo>
                  <a:cubicBezTo>
                    <a:pt x="9107" y="1571"/>
                    <a:pt x="7695" y="158"/>
                    <a:pt x="5105" y="158"/>
                  </a:cubicBezTo>
                  <a:cubicBezTo>
                    <a:pt x="2515" y="158"/>
                    <a:pt x="396" y="2278"/>
                    <a:pt x="396" y="4870"/>
                  </a:cubicBezTo>
                  <a:cubicBezTo>
                    <a:pt x="396" y="5576"/>
                    <a:pt x="396" y="6047"/>
                    <a:pt x="1573" y="8639"/>
                  </a:cubicBezTo>
                  <a:lnTo>
                    <a:pt x="43244" y="117952"/>
                  </a:lnTo>
                  <a:lnTo>
                    <a:pt x="1573" y="226794"/>
                  </a:lnTo>
                  <a:cubicBezTo>
                    <a:pt x="396" y="229385"/>
                    <a:pt x="396" y="229857"/>
                    <a:pt x="396" y="231034"/>
                  </a:cubicBezTo>
                  <a:cubicBezTo>
                    <a:pt x="396" y="233626"/>
                    <a:pt x="2515" y="235746"/>
                    <a:pt x="5105" y="235746"/>
                  </a:cubicBezTo>
                  <a:cubicBezTo>
                    <a:pt x="8165" y="235746"/>
                    <a:pt x="9107" y="233390"/>
                    <a:pt x="10049" y="231034"/>
                  </a:cubicBezTo>
                  <a:lnTo>
                    <a:pt x="51719" y="12195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15" name="Freeform: Shape 814">
              <a:extLst>
                <a:ext uri="{FF2B5EF4-FFF2-40B4-BE49-F238E27FC236}">
                  <a16:creationId xmlns:a16="http://schemas.microsoft.com/office/drawing/2014/main" id="{3149B25A-FC1A-9066-6140-1340878853FA}"/>
                </a:ext>
              </a:extLst>
            </p:cNvPr>
            <p:cNvSpPr/>
            <p:nvPr>
              <p:custDataLst>
                <p:tags r:id="rId290"/>
              </p:custDataLst>
            </p:nvPr>
          </p:nvSpPr>
          <p:spPr>
            <a:xfrm>
              <a:off x="9941458" y="5675852"/>
              <a:ext cx="79103" cy="71901"/>
            </a:xfrm>
            <a:custGeom>
              <a:avLst/>
              <a:gdLst>
                <a:gd name="connsiteX0" fmla="*/ 67968 w 79103"/>
                <a:gd name="connsiteY0" fmla="*/ 11045 h 71901"/>
                <a:gd name="connsiteX1" fmla="*/ 72418 w 79103"/>
                <a:gd name="connsiteY1" fmla="*/ 11045 h 71901"/>
                <a:gd name="connsiteX2" fmla="*/ 79504 w 79103"/>
                <a:gd name="connsiteY2" fmla="*/ 5602 h 71901"/>
                <a:gd name="connsiteX3" fmla="*/ 72418 w 79103"/>
                <a:gd name="connsiteY3" fmla="*/ 160 h 71901"/>
                <a:gd name="connsiteX4" fmla="*/ 53301 w 79103"/>
                <a:gd name="connsiteY4" fmla="*/ 160 h 71901"/>
                <a:gd name="connsiteX5" fmla="*/ 46215 w 79103"/>
                <a:gd name="connsiteY5" fmla="*/ 5602 h 71901"/>
                <a:gd name="connsiteX6" fmla="*/ 53301 w 79103"/>
                <a:gd name="connsiteY6" fmla="*/ 11045 h 71901"/>
                <a:gd name="connsiteX7" fmla="*/ 57091 w 79103"/>
                <a:gd name="connsiteY7" fmla="*/ 11045 h 71901"/>
                <a:gd name="connsiteX8" fmla="*/ 39952 w 79103"/>
                <a:gd name="connsiteY8" fmla="*/ 61837 h 71901"/>
                <a:gd name="connsiteX9" fmla="*/ 22813 w 79103"/>
                <a:gd name="connsiteY9" fmla="*/ 11045 h 71901"/>
                <a:gd name="connsiteX10" fmla="*/ 26604 w 79103"/>
                <a:gd name="connsiteY10" fmla="*/ 11045 h 71901"/>
                <a:gd name="connsiteX11" fmla="*/ 33690 w 79103"/>
                <a:gd name="connsiteY11" fmla="*/ 5602 h 71901"/>
                <a:gd name="connsiteX12" fmla="*/ 26604 w 79103"/>
                <a:gd name="connsiteY12" fmla="*/ 160 h 71901"/>
                <a:gd name="connsiteX13" fmla="*/ 7487 w 79103"/>
                <a:gd name="connsiteY13" fmla="*/ 160 h 71901"/>
                <a:gd name="connsiteX14" fmla="*/ 401 w 79103"/>
                <a:gd name="connsiteY14" fmla="*/ 5602 h 71901"/>
                <a:gd name="connsiteX15" fmla="*/ 7487 w 79103"/>
                <a:gd name="connsiteY15" fmla="*/ 11045 h 71901"/>
                <a:gd name="connsiteX16" fmla="*/ 11937 w 79103"/>
                <a:gd name="connsiteY16" fmla="*/ 11045 h 71901"/>
                <a:gd name="connsiteX17" fmla="*/ 30394 w 79103"/>
                <a:gd name="connsiteY17" fmla="*/ 65795 h 71901"/>
                <a:gd name="connsiteX18" fmla="*/ 39952 w 79103"/>
                <a:gd name="connsiteY18" fmla="*/ 72062 h 71901"/>
                <a:gd name="connsiteX19" fmla="*/ 49511 w 79103"/>
                <a:gd name="connsiteY19" fmla="*/ 65795 h 71901"/>
                <a:gd name="connsiteX20" fmla="*/ 67968 w 79103"/>
                <a:gd name="connsiteY20" fmla="*/ 11045 h 7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03" h="71901">
                  <a:moveTo>
                    <a:pt x="67968" y="11045"/>
                  </a:moveTo>
                  <a:lnTo>
                    <a:pt x="72418" y="11045"/>
                  </a:lnTo>
                  <a:cubicBezTo>
                    <a:pt x="74890" y="11045"/>
                    <a:pt x="79504" y="11045"/>
                    <a:pt x="79504" y="5602"/>
                  </a:cubicBezTo>
                  <a:cubicBezTo>
                    <a:pt x="79504" y="160"/>
                    <a:pt x="74890" y="160"/>
                    <a:pt x="72418" y="160"/>
                  </a:cubicBezTo>
                  <a:lnTo>
                    <a:pt x="53301" y="160"/>
                  </a:lnTo>
                  <a:cubicBezTo>
                    <a:pt x="50664" y="160"/>
                    <a:pt x="46215" y="160"/>
                    <a:pt x="46215" y="5602"/>
                  </a:cubicBezTo>
                  <a:cubicBezTo>
                    <a:pt x="46215" y="11045"/>
                    <a:pt x="50664" y="11045"/>
                    <a:pt x="53301" y="11045"/>
                  </a:cubicBezTo>
                  <a:lnTo>
                    <a:pt x="57091" y="11045"/>
                  </a:lnTo>
                  <a:lnTo>
                    <a:pt x="39952" y="61837"/>
                  </a:lnTo>
                  <a:lnTo>
                    <a:pt x="22813" y="11045"/>
                  </a:lnTo>
                  <a:lnTo>
                    <a:pt x="26604" y="11045"/>
                  </a:lnTo>
                  <a:cubicBezTo>
                    <a:pt x="29240" y="11045"/>
                    <a:pt x="33690" y="11045"/>
                    <a:pt x="33690" y="5602"/>
                  </a:cubicBezTo>
                  <a:cubicBezTo>
                    <a:pt x="33690" y="160"/>
                    <a:pt x="29240" y="160"/>
                    <a:pt x="26604" y="160"/>
                  </a:cubicBezTo>
                  <a:lnTo>
                    <a:pt x="7487" y="160"/>
                  </a:lnTo>
                  <a:cubicBezTo>
                    <a:pt x="5015" y="160"/>
                    <a:pt x="401" y="160"/>
                    <a:pt x="401" y="5602"/>
                  </a:cubicBezTo>
                  <a:cubicBezTo>
                    <a:pt x="401" y="11045"/>
                    <a:pt x="5015" y="11045"/>
                    <a:pt x="7487" y="11045"/>
                  </a:cubicBezTo>
                  <a:lnTo>
                    <a:pt x="11937" y="11045"/>
                  </a:lnTo>
                  <a:lnTo>
                    <a:pt x="30394" y="65795"/>
                  </a:lnTo>
                  <a:cubicBezTo>
                    <a:pt x="32536" y="72062"/>
                    <a:pt x="36492" y="72062"/>
                    <a:pt x="39952" y="72062"/>
                  </a:cubicBezTo>
                  <a:cubicBezTo>
                    <a:pt x="43413" y="72062"/>
                    <a:pt x="47368" y="72062"/>
                    <a:pt x="49511" y="65795"/>
                  </a:cubicBezTo>
                  <a:lnTo>
                    <a:pt x="67968" y="1104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16" name="Freeform: Shape 815">
              <a:extLst>
                <a:ext uri="{FF2B5EF4-FFF2-40B4-BE49-F238E27FC236}">
                  <a16:creationId xmlns:a16="http://schemas.microsoft.com/office/drawing/2014/main" id="{8F0431F3-A6BD-F0C3-CEDF-69F7470005AD}"/>
                </a:ext>
              </a:extLst>
            </p:cNvPr>
            <p:cNvSpPr/>
            <p:nvPr>
              <p:custDataLst>
                <p:tags r:id="rId291"/>
              </p:custDataLst>
            </p:nvPr>
          </p:nvSpPr>
          <p:spPr>
            <a:xfrm>
              <a:off x="1953640" y="6326636"/>
              <a:ext cx="156558" cy="55127"/>
            </a:xfrm>
            <a:custGeom>
              <a:avLst/>
              <a:gdLst>
                <a:gd name="connsiteX0" fmla="*/ 148616 w 156558"/>
                <a:gd name="connsiteY0" fmla="*/ 9612 h 55127"/>
                <a:gd name="connsiteX1" fmla="*/ 156620 w 156558"/>
                <a:gd name="connsiteY1" fmla="*/ 4901 h 55127"/>
                <a:gd name="connsiteX2" fmla="*/ 148851 w 156558"/>
                <a:gd name="connsiteY2" fmla="*/ 189 h 55127"/>
                <a:gd name="connsiteX3" fmla="*/ 7831 w 156558"/>
                <a:gd name="connsiteY3" fmla="*/ 189 h 55127"/>
                <a:gd name="connsiteX4" fmla="*/ 62 w 156558"/>
                <a:gd name="connsiteY4" fmla="*/ 4901 h 55127"/>
                <a:gd name="connsiteX5" fmla="*/ 8066 w 156558"/>
                <a:gd name="connsiteY5" fmla="*/ 9612 h 55127"/>
                <a:gd name="connsiteX6" fmla="*/ 148616 w 156558"/>
                <a:gd name="connsiteY6" fmla="*/ 9612 h 55127"/>
                <a:gd name="connsiteX7" fmla="*/ 148851 w 156558"/>
                <a:gd name="connsiteY7" fmla="*/ 55317 h 55127"/>
                <a:gd name="connsiteX8" fmla="*/ 156620 w 156558"/>
                <a:gd name="connsiteY8" fmla="*/ 50605 h 55127"/>
                <a:gd name="connsiteX9" fmla="*/ 148616 w 156558"/>
                <a:gd name="connsiteY9" fmla="*/ 45893 h 55127"/>
                <a:gd name="connsiteX10" fmla="*/ 8066 w 156558"/>
                <a:gd name="connsiteY10" fmla="*/ 45893 h 55127"/>
                <a:gd name="connsiteX11" fmla="*/ 62 w 156558"/>
                <a:gd name="connsiteY11" fmla="*/ 50605 h 55127"/>
                <a:gd name="connsiteX12" fmla="*/ 7831 w 156558"/>
                <a:gd name="connsiteY12" fmla="*/ 55317 h 55127"/>
                <a:gd name="connsiteX13" fmla="*/ 148851 w 156558"/>
                <a:gd name="connsiteY13" fmla="*/ 55317 h 5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6558" h="55127">
                  <a:moveTo>
                    <a:pt x="148616" y="9612"/>
                  </a:moveTo>
                  <a:cubicBezTo>
                    <a:pt x="152147" y="9612"/>
                    <a:pt x="156620" y="9612"/>
                    <a:pt x="156620" y="4901"/>
                  </a:cubicBezTo>
                  <a:cubicBezTo>
                    <a:pt x="156620" y="189"/>
                    <a:pt x="152147" y="189"/>
                    <a:pt x="148851" y="189"/>
                  </a:cubicBezTo>
                  <a:lnTo>
                    <a:pt x="7831" y="189"/>
                  </a:lnTo>
                  <a:cubicBezTo>
                    <a:pt x="4535" y="189"/>
                    <a:pt x="62" y="189"/>
                    <a:pt x="62" y="4901"/>
                  </a:cubicBezTo>
                  <a:cubicBezTo>
                    <a:pt x="62" y="9612"/>
                    <a:pt x="4535" y="9612"/>
                    <a:pt x="8066" y="9612"/>
                  </a:cubicBezTo>
                  <a:lnTo>
                    <a:pt x="148616" y="9612"/>
                  </a:lnTo>
                  <a:close/>
                  <a:moveTo>
                    <a:pt x="148851" y="55317"/>
                  </a:moveTo>
                  <a:cubicBezTo>
                    <a:pt x="152147" y="55317"/>
                    <a:pt x="156620" y="55317"/>
                    <a:pt x="156620" y="50605"/>
                  </a:cubicBezTo>
                  <a:cubicBezTo>
                    <a:pt x="156620" y="45893"/>
                    <a:pt x="152147" y="45893"/>
                    <a:pt x="148616" y="45893"/>
                  </a:cubicBezTo>
                  <a:lnTo>
                    <a:pt x="8066" y="45893"/>
                  </a:lnTo>
                  <a:cubicBezTo>
                    <a:pt x="4535" y="45893"/>
                    <a:pt x="62" y="45893"/>
                    <a:pt x="62" y="50605"/>
                  </a:cubicBezTo>
                  <a:cubicBezTo>
                    <a:pt x="62" y="55317"/>
                    <a:pt x="4535" y="55317"/>
                    <a:pt x="7831" y="55317"/>
                  </a:cubicBezTo>
                  <a:lnTo>
                    <a:pt x="148851" y="5531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17" name="Freeform: Shape 816">
              <a:extLst>
                <a:ext uri="{FF2B5EF4-FFF2-40B4-BE49-F238E27FC236}">
                  <a16:creationId xmlns:a16="http://schemas.microsoft.com/office/drawing/2014/main" id="{49F17A2D-D370-2B9A-CA98-9896736ED509}"/>
                </a:ext>
              </a:extLst>
            </p:cNvPr>
            <p:cNvSpPr/>
            <p:nvPr>
              <p:custDataLst>
                <p:tags r:id="rId292"/>
              </p:custDataLst>
            </p:nvPr>
          </p:nvSpPr>
          <p:spPr>
            <a:xfrm>
              <a:off x="2269294" y="6236405"/>
              <a:ext cx="9417" cy="235588"/>
            </a:xfrm>
            <a:custGeom>
              <a:avLst/>
              <a:gdLst>
                <a:gd name="connsiteX0" fmla="*/ 9492 w 9417"/>
                <a:gd name="connsiteY0" fmla="*/ 8670 h 235588"/>
                <a:gd name="connsiteX1" fmla="*/ 4783 w 9417"/>
                <a:gd name="connsiteY1" fmla="*/ 189 h 235588"/>
                <a:gd name="connsiteX2" fmla="*/ 74 w 9417"/>
                <a:gd name="connsiteY2" fmla="*/ 8670 h 235588"/>
                <a:gd name="connsiteX3" fmla="*/ 74 w 9417"/>
                <a:gd name="connsiteY3" fmla="*/ 227296 h 235588"/>
                <a:gd name="connsiteX4" fmla="*/ 4783 w 9417"/>
                <a:gd name="connsiteY4" fmla="*/ 235777 h 235588"/>
                <a:gd name="connsiteX5" fmla="*/ 9492 w 9417"/>
                <a:gd name="connsiteY5" fmla="*/ 227296 h 235588"/>
                <a:gd name="connsiteX6" fmla="*/ 9492 w 9417"/>
                <a:gd name="connsiteY6" fmla="*/ 8670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492" y="8670"/>
                  </a:moveTo>
                  <a:cubicBezTo>
                    <a:pt x="9492" y="4429"/>
                    <a:pt x="9492" y="189"/>
                    <a:pt x="4783" y="189"/>
                  </a:cubicBezTo>
                  <a:cubicBezTo>
                    <a:pt x="74" y="189"/>
                    <a:pt x="74" y="4429"/>
                    <a:pt x="74" y="8670"/>
                  </a:cubicBezTo>
                  <a:lnTo>
                    <a:pt x="74" y="227296"/>
                  </a:lnTo>
                  <a:cubicBezTo>
                    <a:pt x="74" y="231537"/>
                    <a:pt x="74" y="235777"/>
                    <a:pt x="4783" y="235777"/>
                  </a:cubicBezTo>
                  <a:cubicBezTo>
                    <a:pt x="9492" y="235777"/>
                    <a:pt x="9492" y="231537"/>
                    <a:pt x="9492" y="227296"/>
                  </a:cubicBezTo>
                  <a:lnTo>
                    <a:pt x="9492" y="867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18" name="Freeform: Shape 817">
              <a:extLst>
                <a:ext uri="{FF2B5EF4-FFF2-40B4-BE49-F238E27FC236}">
                  <a16:creationId xmlns:a16="http://schemas.microsoft.com/office/drawing/2014/main" id="{512DB1C8-AF8A-C09B-B2AB-91DD7BF0C1E2}"/>
                </a:ext>
              </a:extLst>
            </p:cNvPr>
            <p:cNvSpPr/>
            <p:nvPr>
              <p:custDataLst>
                <p:tags r:id="rId293"/>
              </p:custDataLst>
            </p:nvPr>
          </p:nvSpPr>
          <p:spPr>
            <a:xfrm>
              <a:off x="2319623" y="6249598"/>
              <a:ext cx="106648" cy="166089"/>
            </a:xfrm>
            <a:custGeom>
              <a:avLst/>
              <a:gdLst>
                <a:gd name="connsiteX0" fmla="*/ 54696 w 106648"/>
                <a:gd name="connsiteY0" fmla="*/ 2780 h 166089"/>
                <a:gd name="connsiteX1" fmla="*/ 51636 w 106648"/>
                <a:gd name="connsiteY1" fmla="*/ 189 h 166089"/>
                <a:gd name="connsiteX2" fmla="*/ 22914 w 106648"/>
                <a:gd name="connsiteY2" fmla="*/ 2545 h 166089"/>
                <a:gd name="connsiteX3" fmla="*/ 18441 w 106648"/>
                <a:gd name="connsiteY3" fmla="*/ 7257 h 166089"/>
                <a:gd name="connsiteX4" fmla="*/ 24091 w 106648"/>
                <a:gd name="connsiteY4" fmla="*/ 10084 h 166089"/>
                <a:gd name="connsiteX5" fmla="*/ 35862 w 106648"/>
                <a:gd name="connsiteY5" fmla="*/ 14089 h 166089"/>
                <a:gd name="connsiteX6" fmla="*/ 35156 w 106648"/>
                <a:gd name="connsiteY6" fmla="*/ 18800 h 166089"/>
                <a:gd name="connsiteX7" fmla="*/ 1019 w 106648"/>
                <a:gd name="connsiteY7" fmla="*/ 154499 h 166089"/>
                <a:gd name="connsiteX8" fmla="*/ 77 w 106648"/>
                <a:gd name="connsiteY8" fmla="*/ 159682 h 166089"/>
                <a:gd name="connsiteX9" fmla="*/ 6905 w 106648"/>
                <a:gd name="connsiteY9" fmla="*/ 166279 h 166089"/>
                <a:gd name="connsiteX10" fmla="*/ 14909 w 106648"/>
                <a:gd name="connsiteY10" fmla="*/ 161331 h 166089"/>
                <a:gd name="connsiteX11" fmla="*/ 28093 w 106648"/>
                <a:gd name="connsiteY11" fmla="*/ 109738 h 166089"/>
                <a:gd name="connsiteX12" fmla="*/ 55403 w 106648"/>
                <a:gd name="connsiteY12" fmla="*/ 129763 h 166089"/>
                <a:gd name="connsiteX13" fmla="*/ 54696 w 106648"/>
                <a:gd name="connsiteY13" fmla="*/ 134710 h 166089"/>
                <a:gd name="connsiteX14" fmla="*/ 53755 w 106648"/>
                <a:gd name="connsiteY14" fmla="*/ 142956 h 166089"/>
                <a:gd name="connsiteX15" fmla="*/ 75414 w 106648"/>
                <a:gd name="connsiteY15" fmla="*/ 166279 h 166089"/>
                <a:gd name="connsiteX16" fmla="*/ 94012 w 106648"/>
                <a:gd name="connsiteY16" fmla="*/ 153793 h 166089"/>
                <a:gd name="connsiteX17" fmla="*/ 102488 w 106648"/>
                <a:gd name="connsiteY17" fmla="*/ 129998 h 166089"/>
                <a:gd name="connsiteX18" fmla="*/ 99663 w 106648"/>
                <a:gd name="connsiteY18" fmla="*/ 127642 h 166089"/>
                <a:gd name="connsiteX19" fmla="*/ 96367 w 106648"/>
                <a:gd name="connsiteY19" fmla="*/ 131883 h 166089"/>
                <a:gd name="connsiteX20" fmla="*/ 75885 w 106648"/>
                <a:gd name="connsiteY20" fmla="*/ 161096 h 166089"/>
                <a:gd name="connsiteX21" fmla="*/ 68351 w 106648"/>
                <a:gd name="connsiteY21" fmla="*/ 150023 h 166089"/>
                <a:gd name="connsiteX22" fmla="*/ 70234 w 106648"/>
                <a:gd name="connsiteY22" fmla="*/ 136830 h 166089"/>
                <a:gd name="connsiteX23" fmla="*/ 71176 w 106648"/>
                <a:gd name="connsiteY23" fmla="*/ 129527 h 166089"/>
                <a:gd name="connsiteX24" fmla="*/ 36333 w 106648"/>
                <a:gd name="connsiteY24" fmla="*/ 104790 h 166089"/>
                <a:gd name="connsiteX25" fmla="*/ 56580 w 106648"/>
                <a:gd name="connsiteY25" fmla="*/ 87357 h 166089"/>
                <a:gd name="connsiteX26" fmla="*/ 90246 w 106648"/>
                <a:gd name="connsiteY26" fmla="*/ 64740 h 166089"/>
                <a:gd name="connsiteX27" fmla="*/ 92364 w 106648"/>
                <a:gd name="connsiteY27" fmla="*/ 64976 h 166089"/>
                <a:gd name="connsiteX28" fmla="*/ 97308 w 106648"/>
                <a:gd name="connsiteY28" fmla="*/ 66860 h 166089"/>
                <a:gd name="connsiteX29" fmla="*/ 98250 w 106648"/>
                <a:gd name="connsiteY29" fmla="*/ 67803 h 166089"/>
                <a:gd name="connsiteX30" fmla="*/ 84831 w 106648"/>
                <a:gd name="connsiteY30" fmla="*/ 80525 h 166089"/>
                <a:gd name="connsiteX31" fmla="*/ 93777 w 106648"/>
                <a:gd name="connsiteY31" fmla="*/ 88770 h 166089"/>
                <a:gd name="connsiteX32" fmla="*/ 106725 w 106648"/>
                <a:gd name="connsiteY32" fmla="*/ 74399 h 166089"/>
                <a:gd name="connsiteX33" fmla="*/ 90716 w 106648"/>
                <a:gd name="connsiteY33" fmla="*/ 59557 h 166089"/>
                <a:gd name="connsiteX34" fmla="*/ 56344 w 106648"/>
                <a:gd name="connsiteY34" fmla="*/ 80289 h 166089"/>
                <a:gd name="connsiteX35" fmla="*/ 30212 w 106648"/>
                <a:gd name="connsiteY35" fmla="*/ 102199 h 166089"/>
                <a:gd name="connsiteX36" fmla="*/ 54696 w 106648"/>
                <a:gd name="connsiteY36" fmla="*/ 2780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48" h="166089">
                  <a:moveTo>
                    <a:pt x="54696" y="2780"/>
                  </a:moveTo>
                  <a:cubicBezTo>
                    <a:pt x="54696" y="2545"/>
                    <a:pt x="54696" y="189"/>
                    <a:pt x="51636" y="189"/>
                  </a:cubicBezTo>
                  <a:cubicBezTo>
                    <a:pt x="46221" y="189"/>
                    <a:pt x="29035" y="2074"/>
                    <a:pt x="22914" y="2545"/>
                  </a:cubicBezTo>
                  <a:cubicBezTo>
                    <a:pt x="21030" y="2780"/>
                    <a:pt x="18441" y="3016"/>
                    <a:pt x="18441" y="7257"/>
                  </a:cubicBezTo>
                  <a:cubicBezTo>
                    <a:pt x="18441" y="10084"/>
                    <a:pt x="20559" y="10084"/>
                    <a:pt x="24091" y="10084"/>
                  </a:cubicBezTo>
                  <a:cubicBezTo>
                    <a:pt x="35391" y="10084"/>
                    <a:pt x="35862" y="11733"/>
                    <a:pt x="35862" y="14089"/>
                  </a:cubicBezTo>
                  <a:lnTo>
                    <a:pt x="35156" y="18800"/>
                  </a:lnTo>
                  <a:lnTo>
                    <a:pt x="1019" y="154499"/>
                  </a:lnTo>
                  <a:cubicBezTo>
                    <a:pt x="77" y="157798"/>
                    <a:pt x="77" y="158269"/>
                    <a:pt x="77" y="159682"/>
                  </a:cubicBezTo>
                  <a:cubicBezTo>
                    <a:pt x="77" y="165101"/>
                    <a:pt x="4786" y="166279"/>
                    <a:pt x="6905" y="166279"/>
                  </a:cubicBezTo>
                  <a:cubicBezTo>
                    <a:pt x="9965" y="166279"/>
                    <a:pt x="13497" y="164159"/>
                    <a:pt x="14909" y="161331"/>
                  </a:cubicBezTo>
                  <a:cubicBezTo>
                    <a:pt x="16086" y="159211"/>
                    <a:pt x="26680" y="115627"/>
                    <a:pt x="28093" y="109738"/>
                  </a:cubicBezTo>
                  <a:cubicBezTo>
                    <a:pt x="36098" y="110444"/>
                    <a:pt x="55403" y="114214"/>
                    <a:pt x="55403" y="129763"/>
                  </a:cubicBezTo>
                  <a:cubicBezTo>
                    <a:pt x="55403" y="131412"/>
                    <a:pt x="55403" y="132354"/>
                    <a:pt x="54696" y="134710"/>
                  </a:cubicBezTo>
                  <a:cubicBezTo>
                    <a:pt x="54225" y="137537"/>
                    <a:pt x="53755" y="140364"/>
                    <a:pt x="53755" y="142956"/>
                  </a:cubicBezTo>
                  <a:cubicBezTo>
                    <a:pt x="53755" y="156855"/>
                    <a:pt x="63172" y="166279"/>
                    <a:pt x="75414" y="166279"/>
                  </a:cubicBezTo>
                  <a:cubicBezTo>
                    <a:pt x="82477" y="166279"/>
                    <a:pt x="88833" y="162509"/>
                    <a:pt x="94012" y="153793"/>
                  </a:cubicBezTo>
                  <a:cubicBezTo>
                    <a:pt x="99898" y="143427"/>
                    <a:pt x="102488" y="130469"/>
                    <a:pt x="102488" y="129998"/>
                  </a:cubicBezTo>
                  <a:cubicBezTo>
                    <a:pt x="102488" y="127642"/>
                    <a:pt x="100369" y="127642"/>
                    <a:pt x="99663" y="127642"/>
                  </a:cubicBezTo>
                  <a:cubicBezTo>
                    <a:pt x="97308" y="127642"/>
                    <a:pt x="97073" y="128585"/>
                    <a:pt x="96367" y="131883"/>
                  </a:cubicBezTo>
                  <a:cubicBezTo>
                    <a:pt x="91658" y="149081"/>
                    <a:pt x="86243" y="161096"/>
                    <a:pt x="75885" y="161096"/>
                  </a:cubicBezTo>
                  <a:cubicBezTo>
                    <a:pt x="71412" y="161096"/>
                    <a:pt x="68351" y="158504"/>
                    <a:pt x="68351" y="150023"/>
                  </a:cubicBezTo>
                  <a:cubicBezTo>
                    <a:pt x="68351" y="146018"/>
                    <a:pt x="69293" y="140600"/>
                    <a:pt x="70234" y="136830"/>
                  </a:cubicBezTo>
                  <a:cubicBezTo>
                    <a:pt x="71176" y="132825"/>
                    <a:pt x="71176" y="131883"/>
                    <a:pt x="71176" y="129527"/>
                  </a:cubicBezTo>
                  <a:cubicBezTo>
                    <a:pt x="71176" y="114214"/>
                    <a:pt x="56344" y="107382"/>
                    <a:pt x="36333" y="104790"/>
                  </a:cubicBezTo>
                  <a:cubicBezTo>
                    <a:pt x="43631" y="100550"/>
                    <a:pt x="51165" y="93011"/>
                    <a:pt x="56580" y="87357"/>
                  </a:cubicBezTo>
                  <a:cubicBezTo>
                    <a:pt x="67880" y="74870"/>
                    <a:pt x="78710" y="64740"/>
                    <a:pt x="90246" y="64740"/>
                  </a:cubicBezTo>
                  <a:cubicBezTo>
                    <a:pt x="91658" y="64740"/>
                    <a:pt x="91894" y="64740"/>
                    <a:pt x="92364" y="64976"/>
                  </a:cubicBezTo>
                  <a:cubicBezTo>
                    <a:pt x="95190" y="65447"/>
                    <a:pt x="95425" y="65447"/>
                    <a:pt x="97308" y="66860"/>
                  </a:cubicBezTo>
                  <a:cubicBezTo>
                    <a:pt x="97779" y="67096"/>
                    <a:pt x="97779" y="67332"/>
                    <a:pt x="98250" y="67803"/>
                  </a:cubicBezTo>
                  <a:cubicBezTo>
                    <a:pt x="86950" y="68510"/>
                    <a:pt x="84831" y="77698"/>
                    <a:pt x="84831" y="80525"/>
                  </a:cubicBezTo>
                  <a:cubicBezTo>
                    <a:pt x="84831" y="84294"/>
                    <a:pt x="87421" y="88770"/>
                    <a:pt x="93777" y="88770"/>
                  </a:cubicBezTo>
                  <a:cubicBezTo>
                    <a:pt x="99898" y="88770"/>
                    <a:pt x="106725" y="83587"/>
                    <a:pt x="106725" y="74399"/>
                  </a:cubicBezTo>
                  <a:cubicBezTo>
                    <a:pt x="106725" y="67332"/>
                    <a:pt x="101311" y="59557"/>
                    <a:pt x="90716" y="59557"/>
                  </a:cubicBezTo>
                  <a:cubicBezTo>
                    <a:pt x="84125" y="59557"/>
                    <a:pt x="73295" y="61442"/>
                    <a:pt x="56344" y="80289"/>
                  </a:cubicBezTo>
                  <a:cubicBezTo>
                    <a:pt x="48340" y="89241"/>
                    <a:pt x="39158" y="98665"/>
                    <a:pt x="30212" y="102199"/>
                  </a:cubicBezTo>
                  <a:lnTo>
                    <a:pt x="54696" y="278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19" name="Freeform: Shape 818">
              <a:extLst>
                <a:ext uri="{FF2B5EF4-FFF2-40B4-BE49-F238E27FC236}">
                  <a16:creationId xmlns:a16="http://schemas.microsoft.com/office/drawing/2014/main" id="{7C01B2CE-63DB-03B5-9181-59C51DE1BB5D}"/>
                </a:ext>
              </a:extLst>
            </p:cNvPr>
            <p:cNvSpPr/>
            <p:nvPr>
              <p:custDataLst>
                <p:tags r:id="rId294"/>
              </p:custDataLst>
            </p:nvPr>
          </p:nvSpPr>
          <p:spPr>
            <a:xfrm>
              <a:off x="2449598" y="6236405"/>
              <a:ext cx="52500" cy="235588"/>
            </a:xfrm>
            <a:custGeom>
              <a:avLst/>
              <a:gdLst>
                <a:gd name="connsiteX0" fmla="*/ 51406 w 52500"/>
                <a:gd name="connsiteY0" fmla="*/ 121988 h 235588"/>
                <a:gd name="connsiteX1" fmla="*/ 52583 w 52500"/>
                <a:gd name="connsiteY1" fmla="*/ 117983 h 235588"/>
                <a:gd name="connsiteX2" fmla="*/ 51406 w 52500"/>
                <a:gd name="connsiteY2" fmla="*/ 113978 h 235588"/>
                <a:gd name="connsiteX3" fmla="*/ 10206 w 52500"/>
                <a:gd name="connsiteY3" fmla="*/ 5607 h 235588"/>
                <a:gd name="connsiteX4" fmla="*/ 4791 w 52500"/>
                <a:gd name="connsiteY4" fmla="*/ 189 h 235588"/>
                <a:gd name="connsiteX5" fmla="*/ 83 w 52500"/>
                <a:gd name="connsiteY5" fmla="*/ 4901 h 235588"/>
                <a:gd name="connsiteX6" fmla="*/ 1260 w 52500"/>
                <a:gd name="connsiteY6" fmla="*/ 8670 h 235588"/>
                <a:gd name="connsiteX7" fmla="*/ 42930 w 52500"/>
                <a:gd name="connsiteY7" fmla="*/ 117983 h 235588"/>
                <a:gd name="connsiteX8" fmla="*/ 1260 w 52500"/>
                <a:gd name="connsiteY8" fmla="*/ 226825 h 235588"/>
                <a:gd name="connsiteX9" fmla="*/ 83 w 52500"/>
                <a:gd name="connsiteY9" fmla="*/ 231066 h 235588"/>
                <a:gd name="connsiteX10" fmla="*/ 4791 w 52500"/>
                <a:gd name="connsiteY10" fmla="*/ 235777 h 235588"/>
                <a:gd name="connsiteX11" fmla="*/ 9735 w 52500"/>
                <a:gd name="connsiteY11" fmla="*/ 231066 h 235588"/>
                <a:gd name="connsiteX12" fmla="*/ 51406 w 52500"/>
                <a:gd name="connsiteY12" fmla="*/ 121988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406" y="121988"/>
                  </a:moveTo>
                  <a:cubicBezTo>
                    <a:pt x="52583" y="119161"/>
                    <a:pt x="52583" y="118690"/>
                    <a:pt x="52583" y="117983"/>
                  </a:cubicBezTo>
                  <a:cubicBezTo>
                    <a:pt x="52583" y="117276"/>
                    <a:pt x="52583" y="116805"/>
                    <a:pt x="51406" y="113978"/>
                  </a:cubicBezTo>
                  <a:lnTo>
                    <a:pt x="10206" y="5607"/>
                  </a:lnTo>
                  <a:cubicBezTo>
                    <a:pt x="8794" y="1602"/>
                    <a:pt x="7381" y="189"/>
                    <a:pt x="4791" y="189"/>
                  </a:cubicBezTo>
                  <a:cubicBezTo>
                    <a:pt x="2202" y="189"/>
                    <a:pt x="83" y="2309"/>
                    <a:pt x="83" y="4901"/>
                  </a:cubicBezTo>
                  <a:cubicBezTo>
                    <a:pt x="83" y="5607"/>
                    <a:pt x="83" y="6079"/>
                    <a:pt x="1260" y="8670"/>
                  </a:cubicBezTo>
                  <a:lnTo>
                    <a:pt x="42930" y="117983"/>
                  </a:lnTo>
                  <a:lnTo>
                    <a:pt x="1260" y="226825"/>
                  </a:lnTo>
                  <a:cubicBezTo>
                    <a:pt x="83" y="229417"/>
                    <a:pt x="83" y="229888"/>
                    <a:pt x="83" y="231066"/>
                  </a:cubicBezTo>
                  <a:cubicBezTo>
                    <a:pt x="83" y="233657"/>
                    <a:pt x="2202" y="235777"/>
                    <a:pt x="4791" y="235777"/>
                  </a:cubicBezTo>
                  <a:cubicBezTo>
                    <a:pt x="7852" y="235777"/>
                    <a:pt x="8794" y="233422"/>
                    <a:pt x="9735" y="231066"/>
                  </a:cubicBezTo>
                  <a:lnTo>
                    <a:pt x="51406" y="12198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20" name="Freeform: Shape 819">
              <a:extLst>
                <a:ext uri="{FF2B5EF4-FFF2-40B4-BE49-F238E27FC236}">
                  <a16:creationId xmlns:a16="http://schemas.microsoft.com/office/drawing/2014/main" id="{E2EF4AB6-D3B7-2CBE-5C09-1082703DF9E4}"/>
                </a:ext>
              </a:extLst>
            </p:cNvPr>
            <p:cNvSpPr/>
            <p:nvPr>
              <p:custDataLst>
                <p:tags r:id="rId295"/>
              </p:custDataLst>
            </p:nvPr>
          </p:nvSpPr>
          <p:spPr>
            <a:xfrm>
              <a:off x="2533149" y="6411047"/>
              <a:ext cx="79927" cy="110326"/>
            </a:xfrm>
            <a:custGeom>
              <a:avLst/>
              <a:gdLst>
                <a:gd name="connsiteX0" fmla="*/ 19039 w 79927"/>
                <a:gd name="connsiteY0" fmla="*/ 50160 h 110326"/>
                <a:gd name="connsiteX1" fmla="*/ 33871 w 79927"/>
                <a:gd name="connsiteY1" fmla="*/ 54118 h 110326"/>
                <a:gd name="connsiteX2" fmla="*/ 62051 w 79927"/>
                <a:gd name="connsiteY2" fmla="*/ 27567 h 110326"/>
                <a:gd name="connsiteX3" fmla="*/ 57931 w 79927"/>
                <a:gd name="connsiteY3" fmla="*/ 13550 h 110326"/>
                <a:gd name="connsiteX4" fmla="*/ 65842 w 79927"/>
                <a:gd name="connsiteY4" fmla="*/ 11241 h 110326"/>
                <a:gd name="connsiteX5" fmla="*/ 72928 w 79927"/>
                <a:gd name="connsiteY5" fmla="*/ 17013 h 110326"/>
                <a:gd name="connsiteX6" fmla="*/ 80014 w 79927"/>
                <a:gd name="connsiteY6" fmla="*/ 9921 h 110326"/>
                <a:gd name="connsiteX7" fmla="*/ 67490 w 79927"/>
                <a:gd name="connsiteY7" fmla="*/ 192 h 110326"/>
                <a:gd name="connsiteX8" fmla="*/ 50186 w 79927"/>
                <a:gd name="connsiteY8" fmla="*/ 5799 h 110326"/>
                <a:gd name="connsiteX9" fmla="*/ 34036 w 79927"/>
                <a:gd name="connsiteY9" fmla="*/ 1016 h 110326"/>
                <a:gd name="connsiteX10" fmla="*/ 5855 w 79927"/>
                <a:gd name="connsiteY10" fmla="*/ 27567 h 110326"/>
                <a:gd name="connsiteX11" fmla="*/ 11129 w 79927"/>
                <a:gd name="connsiteY11" fmla="*/ 42904 h 110326"/>
                <a:gd name="connsiteX12" fmla="*/ 7833 w 79927"/>
                <a:gd name="connsiteY12" fmla="*/ 54118 h 110326"/>
                <a:gd name="connsiteX13" fmla="*/ 11788 w 79927"/>
                <a:gd name="connsiteY13" fmla="*/ 65992 h 110326"/>
                <a:gd name="connsiteX14" fmla="*/ 87 w 79927"/>
                <a:gd name="connsiteY14" fmla="*/ 86111 h 110326"/>
                <a:gd name="connsiteX15" fmla="*/ 38815 w 79927"/>
                <a:gd name="connsiteY15" fmla="*/ 110518 h 110326"/>
                <a:gd name="connsiteX16" fmla="*/ 77542 w 79927"/>
                <a:gd name="connsiteY16" fmla="*/ 86111 h 110326"/>
                <a:gd name="connsiteX17" fmla="*/ 47384 w 79927"/>
                <a:gd name="connsiteY17" fmla="*/ 62528 h 110326"/>
                <a:gd name="connsiteX18" fmla="*/ 25466 w 79927"/>
                <a:gd name="connsiteY18" fmla="*/ 62034 h 110326"/>
                <a:gd name="connsiteX19" fmla="*/ 18215 w 79927"/>
                <a:gd name="connsiteY19" fmla="*/ 54118 h 110326"/>
                <a:gd name="connsiteX20" fmla="*/ 19039 w 79927"/>
                <a:gd name="connsiteY20" fmla="*/ 50160 h 110326"/>
                <a:gd name="connsiteX21" fmla="*/ 33871 w 79927"/>
                <a:gd name="connsiteY21" fmla="*/ 43399 h 110326"/>
                <a:gd name="connsiteX22" fmla="*/ 18380 w 79927"/>
                <a:gd name="connsiteY22" fmla="*/ 27567 h 110326"/>
                <a:gd name="connsiteX23" fmla="*/ 33871 w 79927"/>
                <a:gd name="connsiteY23" fmla="*/ 11736 h 110326"/>
                <a:gd name="connsiteX24" fmla="*/ 49527 w 79927"/>
                <a:gd name="connsiteY24" fmla="*/ 27567 h 110326"/>
                <a:gd name="connsiteX25" fmla="*/ 33871 w 79927"/>
                <a:gd name="connsiteY25" fmla="*/ 43399 h 110326"/>
                <a:gd name="connsiteX26" fmla="*/ 34200 w 79927"/>
                <a:gd name="connsiteY26" fmla="*/ 72753 h 110326"/>
                <a:gd name="connsiteX27" fmla="*/ 67160 w 79927"/>
                <a:gd name="connsiteY27" fmla="*/ 86111 h 110326"/>
                <a:gd name="connsiteX28" fmla="*/ 38815 w 79927"/>
                <a:gd name="connsiteY28" fmla="*/ 99799 h 110326"/>
                <a:gd name="connsiteX29" fmla="*/ 10469 w 79927"/>
                <a:gd name="connsiteY29" fmla="*/ 86111 h 110326"/>
                <a:gd name="connsiteX30" fmla="*/ 25137 w 79927"/>
                <a:gd name="connsiteY30" fmla="*/ 72753 h 110326"/>
                <a:gd name="connsiteX31" fmla="*/ 34200 w 79927"/>
                <a:gd name="connsiteY31" fmla="*/ 72753 h 11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927" h="110326">
                  <a:moveTo>
                    <a:pt x="19039" y="50160"/>
                  </a:moveTo>
                  <a:cubicBezTo>
                    <a:pt x="21841" y="51809"/>
                    <a:pt x="27279" y="54118"/>
                    <a:pt x="33871" y="54118"/>
                  </a:cubicBezTo>
                  <a:cubicBezTo>
                    <a:pt x="49856" y="54118"/>
                    <a:pt x="62051" y="41914"/>
                    <a:pt x="62051" y="27567"/>
                  </a:cubicBezTo>
                  <a:cubicBezTo>
                    <a:pt x="62051" y="21795"/>
                    <a:pt x="59909" y="16683"/>
                    <a:pt x="57931" y="13550"/>
                  </a:cubicBezTo>
                  <a:cubicBezTo>
                    <a:pt x="61227" y="11736"/>
                    <a:pt x="63040" y="11571"/>
                    <a:pt x="65842" y="11241"/>
                  </a:cubicBezTo>
                  <a:cubicBezTo>
                    <a:pt x="66831" y="15199"/>
                    <a:pt x="69797" y="17013"/>
                    <a:pt x="72928" y="17013"/>
                  </a:cubicBezTo>
                  <a:cubicBezTo>
                    <a:pt x="76883" y="17013"/>
                    <a:pt x="80014" y="13879"/>
                    <a:pt x="80014" y="9921"/>
                  </a:cubicBezTo>
                  <a:cubicBezTo>
                    <a:pt x="80014" y="4809"/>
                    <a:pt x="75895" y="192"/>
                    <a:pt x="67490" y="192"/>
                  </a:cubicBezTo>
                  <a:cubicBezTo>
                    <a:pt x="63040" y="192"/>
                    <a:pt x="55954" y="1511"/>
                    <a:pt x="50186" y="5799"/>
                  </a:cubicBezTo>
                  <a:cubicBezTo>
                    <a:pt x="48703" y="4809"/>
                    <a:pt x="42440" y="1016"/>
                    <a:pt x="34036" y="1016"/>
                  </a:cubicBezTo>
                  <a:cubicBezTo>
                    <a:pt x="18050" y="1016"/>
                    <a:pt x="5855" y="13220"/>
                    <a:pt x="5855" y="27567"/>
                  </a:cubicBezTo>
                  <a:cubicBezTo>
                    <a:pt x="5855" y="32844"/>
                    <a:pt x="7668" y="38616"/>
                    <a:pt x="11129" y="42904"/>
                  </a:cubicBezTo>
                  <a:cubicBezTo>
                    <a:pt x="9810" y="45048"/>
                    <a:pt x="7833" y="49500"/>
                    <a:pt x="7833" y="54118"/>
                  </a:cubicBezTo>
                  <a:cubicBezTo>
                    <a:pt x="7833" y="58900"/>
                    <a:pt x="9810" y="63518"/>
                    <a:pt x="11788" y="65992"/>
                  </a:cubicBezTo>
                  <a:cubicBezTo>
                    <a:pt x="4866" y="69949"/>
                    <a:pt x="87" y="78030"/>
                    <a:pt x="87" y="86111"/>
                  </a:cubicBezTo>
                  <a:cubicBezTo>
                    <a:pt x="87" y="100623"/>
                    <a:pt x="17885" y="110518"/>
                    <a:pt x="38815" y="110518"/>
                  </a:cubicBezTo>
                  <a:cubicBezTo>
                    <a:pt x="59744" y="110518"/>
                    <a:pt x="77542" y="100623"/>
                    <a:pt x="77542" y="86111"/>
                  </a:cubicBezTo>
                  <a:cubicBezTo>
                    <a:pt x="77542" y="71763"/>
                    <a:pt x="65018" y="63188"/>
                    <a:pt x="47384" y="62528"/>
                  </a:cubicBezTo>
                  <a:cubicBezTo>
                    <a:pt x="42440" y="62364"/>
                    <a:pt x="30245" y="62693"/>
                    <a:pt x="25466" y="62034"/>
                  </a:cubicBezTo>
                  <a:cubicBezTo>
                    <a:pt x="18215" y="62034"/>
                    <a:pt x="18215" y="54283"/>
                    <a:pt x="18215" y="54118"/>
                  </a:cubicBezTo>
                  <a:cubicBezTo>
                    <a:pt x="18215" y="52139"/>
                    <a:pt x="18709" y="50985"/>
                    <a:pt x="19039" y="50160"/>
                  </a:cubicBezTo>
                  <a:close/>
                  <a:moveTo>
                    <a:pt x="33871" y="43399"/>
                  </a:moveTo>
                  <a:cubicBezTo>
                    <a:pt x="25631" y="43399"/>
                    <a:pt x="18380" y="36472"/>
                    <a:pt x="18380" y="27567"/>
                  </a:cubicBezTo>
                  <a:cubicBezTo>
                    <a:pt x="18380" y="18662"/>
                    <a:pt x="25631" y="11736"/>
                    <a:pt x="33871" y="11736"/>
                  </a:cubicBezTo>
                  <a:cubicBezTo>
                    <a:pt x="42440" y="11736"/>
                    <a:pt x="49527" y="18827"/>
                    <a:pt x="49527" y="27567"/>
                  </a:cubicBezTo>
                  <a:cubicBezTo>
                    <a:pt x="49527" y="36143"/>
                    <a:pt x="42605" y="43399"/>
                    <a:pt x="33871" y="43399"/>
                  </a:cubicBezTo>
                  <a:close/>
                  <a:moveTo>
                    <a:pt x="34200" y="72753"/>
                  </a:moveTo>
                  <a:cubicBezTo>
                    <a:pt x="48703" y="72753"/>
                    <a:pt x="67160" y="72753"/>
                    <a:pt x="67160" y="86111"/>
                  </a:cubicBezTo>
                  <a:cubicBezTo>
                    <a:pt x="67160" y="92872"/>
                    <a:pt x="55295" y="99799"/>
                    <a:pt x="38815" y="99799"/>
                  </a:cubicBezTo>
                  <a:cubicBezTo>
                    <a:pt x="22170" y="99799"/>
                    <a:pt x="10469" y="92707"/>
                    <a:pt x="10469" y="86111"/>
                  </a:cubicBezTo>
                  <a:cubicBezTo>
                    <a:pt x="10469" y="79679"/>
                    <a:pt x="16402" y="72918"/>
                    <a:pt x="25137" y="72753"/>
                  </a:cubicBezTo>
                  <a:lnTo>
                    <a:pt x="34200" y="7275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21" name="Freeform: Shape 820">
              <a:extLst>
                <a:ext uri="{FF2B5EF4-FFF2-40B4-BE49-F238E27FC236}">
                  <a16:creationId xmlns:a16="http://schemas.microsoft.com/office/drawing/2014/main" id="{7729D756-2CCA-1B60-922D-944550CF953A}"/>
                </a:ext>
              </a:extLst>
            </p:cNvPr>
            <p:cNvSpPr/>
            <p:nvPr>
              <p:custDataLst>
                <p:tags r:id="rId296"/>
              </p:custDataLst>
            </p:nvPr>
          </p:nvSpPr>
          <p:spPr>
            <a:xfrm>
              <a:off x="2627621" y="6411377"/>
              <a:ext cx="65589" cy="73220"/>
            </a:xfrm>
            <a:custGeom>
              <a:avLst/>
              <a:gdLst>
                <a:gd name="connsiteX0" fmla="*/ 65681 w 65589"/>
                <a:gd name="connsiteY0" fmla="*/ 54777 h 73220"/>
                <a:gd name="connsiteX1" fmla="*/ 59418 w 65589"/>
                <a:gd name="connsiteY1" fmla="*/ 49665 h 73220"/>
                <a:gd name="connsiteX2" fmla="*/ 53321 w 65589"/>
                <a:gd name="connsiteY2" fmla="*/ 53458 h 73220"/>
                <a:gd name="connsiteX3" fmla="*/ 37830 w 65589"/>
                <a:gd name="connsiteY3" fmla="*/ 62528 h 73220"/>
                <a:gd name="connsiteX4" fmla="*/ 12616 w 65589"/>
                <a:gd name="connsiteY4" fmla="*/ 36967 h 73220"/>
                <a:gd name="connsiteX5" fmla="*/ 38819 w 65589"/>
                <a:gd name="connsiteY5" fmla="*/ 11076 h 73220"/>
                <a:gd name="connsiteX6" fmla="*/ 47223 w 65589"/>
                <a:gd name="connsiteY6" fmla="*/ 11570 h 73220"/>
                <a:gd name="connsiteX7" fmla="*/ 47882 w 65589"/>
                <a:gd name="connsiteY7" fmla="*/ 13384 h 73220"/>
                <a:gd name="connsiteX8" fmla="*/ 55793 w 65589"/>
                <a:gd name="connsiteY8" fmla="*/ 20970 h 73220"/>
                <a:gd name="connsiteX9" fmla="*/ 63868 w 65589"/>
                <a:gd name="connsiteY9" fmla="*/ 12890 h 73220"/>
                <a:gd name="connsiteX10" fmla="*/ 39148 w 65589"/>
                <a:gd name="connsiteY10" fmla="*/ 191 h 73220"/>
                <a:gd name="connsiteX11" fmla="*/ 91 w 65589"/>
                <a:gd name="connsiteY11" fmla="*/ 36967 h 73220"/>
                <a:gd name="connsiteX12" fmla="*/ 37006 w 65589"/>
                <a:gd name="connsiteY12" fmla="*/ 73412 h 73220"/>
                <a:gd name="connsiteX13" fmla="*/ 65681 w 65589"/>
                <a:gd name="connsiteY13" fmla="*/ 54777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89" h="73220">
                  <a:moveTo>
                    <a:pt x="65681" y="54777"/>
                  </a:moveTo>
                  <a:cubicBezTo>
                    <a:pt x="65681" y="51149"/>
                    <a:pt x="62879" y="49665"/>
                    <a:pt x="59418" y="49665"/>
                  </a:cubicBezTo>
                  <a:cubicBezTo>
                    <a:pt x="57111" y="49665"/>
                    <a:pt x="54804" y="49665"/>
                    <a:pt x="53321" y="53458"/>
                  </a:cubicBezTo>
                  <a:cubicBezTo>
                    <a:pt x="50354" y="60714"/>
                    <a:pt x="43763" y="62528"/>
                    <a:pt x="37830" y="62528"/>
                  </a:cubicBezTo>
                  <a:cubicBezTo>
                    <a:pt x="24151" y="62528"/>
                    <a:pt x="12616" y="51314"/>
                    <a:pt x="12616" y="36967"/>
                  </a:cubicBezTo>
                  <a:cubicBezTo>
                    <a:pt x="12616" y="28556"/>
                    <a:pt x="17889" y="11076"/>
                    <a:pt x="38819" y="11076"/>
                  </a:cubicBezTo>
                  <a:cubicBezTo>
                    <a:pt x="43598" y="11076"/>
                    <a:pt x="46399" y="11405"/>
                    <a:pt x="47223" y="11570"/>
                  </a:cubicBezTo>
                  <a:cubicBezTo>
                    <a:pt x="47718" y="11735"/>
                    <a:pt x="47882" y="11900"/>
                    <a:pt x="47882" y="13384"/>
                  </a:cubicBezTo>
                  <a:cubicBezTo>
                    <a:pt x="48212" y="18167"/>
                    <a:pt x="51673" y="20970"/>
                    <a:pt x="55793" y="20970"/>
                  </a:cubicBezTo>
                  <a:cubicBezTo>
                    <a:pt x="60737" y="20970"/>
                    <a:pt x="63868" y="17342"/>
                    <a:pt x="63868" y="12890"/>
                  </a:cubicBezTo>
                  <a:cubicBezTo>
                    <a:pt x="63868" y="191"/>
                    <a:pt x="46729" y="191"/>
                    <a:pt x="39148" y="191"/>
                  </a:cubicBezTo>
                  <a:cubicBezTo>
                    <a:pt x="9814" y="191"/>
                    <a:pt x="91" y="22949"/>
                    <a:pt x="91" y="36967"/>
                  </a:cubicBezTo>
                  <a:cubicBezTo>
                    <a:pt x="91" y="56756"/>
                    <a:pt x="15912" y="73412"/>
                    <a:pt x="37006" y="73412"/>
                  </a:cubicBezTo>
                  <a:cubicBezTo>
                    <a:pt x="60407" y="73412"/>
                    <a:pt x="65681" y="57581"/>
                    <a:pt x="65681" y="54777"/>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22" name="Freeform: Shape 821">
              <a:extLst>
                <a:ext uri="{FF2B5EF4-FFF2-40B4-BE49-F238E27FC236}">
                  <a16:creationId xmlns:a16="http://schemas.microsoft.com/office/drawing/2014/main" id="{3666DC3F-3416-85DA-5C93-2CC9ABFA65DB}"/>
                </a:ext>
              </a:extLst>
            </p:cNvPr>
            <p:cNvSpPr/>
            <p:nvPr>
              <p:custDataLst>
                <p:tags r:id="rId297"/>
              </p:custDataLst>
            </p:nvPr>
          </p:nvSpPr>
          <p:spPr>
            <a:xfrm>
              <a:off x="2782329" y="6236405"/>
              <a:ext cx="9417" cy="235588"/>
            </a:xfrm>
            <a:custGeom>
              <a:avLst/>
              <a:gdLst>
                <a:gd name="connsiteX0" fmla="*/ 9513 w 9417"/>
                <a:gd name="connsiteY0" fmla="*/ 8670 h 235588"/>
                <a:gd name="connsiteX1" fmla="*/ 4805 w 9417"/>
                <a:gd name="connsiteY1" fmla="*/ 189 h 235588"/>
                <a:gd name="connsiteX2" fmla="*/ 96 w 9417"/>
                <a:gd name="connsiteY2" fmla="*/ 8670 h 235588"/>
                <a:gd name="connsiteX3" fmla="*/ 96 w 9417"/>
                <a:gd name="connsiteY3" fmla="*/ 227296 h 235588"/>
                <a:gd name="connsiteX4" fmla="*/ 4805 w 9417"/>
                <a:gd name="connsiteY4" fmla="*/ 235777 h 235588"/>
                <a:gd name="connsiteX5" fmla="*/ 9513 w 9417"/>
                <a:gd name="connsiteY5" fmla="*/ 227296 h 235588"/>
                <a:gd name="connsiteX6" fmla="*/ 9513 w 9417"/>
                <a:gd name="connsiteY6" fmla="*/ 8670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513" y="8670"/>
                  </a:moveTo>
                  <a:cubicBezTo>
                    <a:pt x="9513" y="4429"/>
                    <a:pt x="9513" y="189"/>
                    <a:pt x="4805" y="189"/>
                  </a:cubicBezTo>
                  <a:cubicBezTo>
                    <a:pt x="96" y="189"/>
                    <a:pt x="96" y="4429"/>
                    <a:pt x="96" y="8670"/>
                  </a:cubicBezTo>
                  <a:lnTo>
                    <a:pt x="96" y="227296"/>
                  </a:lnTo>
                  <a:cubicBezTo>
                    <a:pt x="96" y="231537"/>
                    <a:pt x="96" y="235777"/>
                    <a:pt x="4805" y="235777"/>
                  </a:cubicBezTo>
                  <a:cubicBezTo>
                    <a:pt x="9513" y="235777"/>
                    <a:pt x="9513" y="231537"/>
                    <a:pt x="9513" y="227296"/>
                  </a:cubicBezTo>
                  <a:lnTo>
                    <a:pt x="9513" y="867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23" name="Freeform: Shape 822">
              <a:extLst>
                <a:ext uri="{FF2B5EF4-FFF2-40B4-BE49-F238E27FC236}">
                  <a16:creationId xmlns:a16="http://schemas.microsoft.com/office/drawing/2014/main" id="{CF5AA95B-721B-5DD6-2105-1CD58D9DF78A}"/>
                </a:ext>
              </a:extLst>
            </p:cNvPr>
            <p:cNvSpPr/>
            <p:nvPr>
              <p:custDataLst>
                <p:tags r:id="rId298"/>
              </p:custDataLst>
            </p:nvPr>
          </p:nvSpPr>
          <p:spPr>
            <a:xfrm>
              <a:off x="2832658" y="6249598"/>
              <a:ext cx="106648" cy="166089"/>
            </a:xfrm>
            <a:custGeom>
              <a:avLst/>
              <a:gdLst>
                <a:gd name="connsiteX0" fmla="*/ 54718 w 106648"/>
                <a:gd name="connsiteY0" fmla="*/ 2780 h 166089"/>
                <a:gd name="connsiteX1" fmla="*/ 51657 w 106648"/>
                <a:gd name="connsiteY1" fmla="*/ 189 h 166089"/>
                <a:gd name="connsiteX2" fmla="*/ 22935 w 106648"/>
                <a:gd name="connsiteY2" fmla="*/ 2545 h 166089"/>
                <a:gd name="connsiteX3" fmla="*/ 18462 w 106648"/>
                <a:gd name="connsiteY3" fmla="*/ 7257 h 166089"/>
                <a:gd name="connsiteX4" fmla="*/ 24112 w 106648"/>
                <a:gd name="connsiteY4" fmla="*/ 10084 h 166089"/>
                <a:gd name="connsiteX5" fmla="*/ 35884 w 106648"/>
                <a:gd name="connsiteY5" fmla="*/ 14089 h 166089"/>
                <a:gd name="connsiteX6" fmla="*/ 35178 w 106648"/>
                <a:gd name="connsiteY6" fmla="*/ 18800 h 166089"/>
                <a:gd name="connsiteX7" fmla="*/ 1041 w 106648"/>
                <a:gd name="connsiteY7" fmla="*/ 154499 h 166089"/>
                <a:gd name="connsiteX8" fmla="*/ 99 w 106648"/>
                <a:gd name="connsiteY8" fmla="*/ 159682 h 166089"/>
                <a:gd name="connsiteX9" fmla="*/ 6926 w 106648"/>
                <a:gd name="connsiteY9" fmla="*/ 166279 h 166089"/>
                <a:gd name="connsiteX10" fmla="*/ 14931 w 106648"/>
                <a:gd name="connsiteY10" fmla="*/ 161331 h 166089"/>
                <a:gd name="connsiteX11" fmla="*/ 28115 w 106648"/>
                <a:gd name="connsiteY11" fmla="*/ 109738 h 166089"/>
                <a:gd name="connsiteX12" fmla="*/ 55424 w 106648"/>
                <a:gd name="connsiteY12" fmla="*/ 129763 h 166089"/>
                <a:gd name="connsiteX13" fmla="*/ 54718 w 106648"/>
                <a:gd name="connsiteY13" fmla="*/ 134710 h 166089"/>
                <a:gd name="connsiteX14" fmla="*/ 53776 w 106648"/>
                <a:gd name="connsiteY14" fmla="*/ 142956 h 166089"/>
                <a:gd name="connsiteX15" fmla="*/ 75435 w 106648"/>
                <a:gd name="connsiteY15" fmla="*/ 166279 h 166089"/>
                <a:gd name="connsiteX16" fmla="*/ 94034 w 106648"/>
                <a:gd name="connsiteY16" fmla="*/ 153793 h 166089"/>
                <a:gd name="connsiteX17" fmla="*/ 102510 w 106648"/>
                <a:gd name="connsiteY17" fmla="*/ 129998 h 166089"/>
                <a:gd name="connsiteX18" fmla="*/ 99684 w 106648"/>
                <a:gd name="connsiteY18" fmla="*/ 127642 h 166089"/>
                <a:gd name="connsiteX19" fmla="*/ 96388 w 106648"/>
                <a:gd name="connsiteY19" fmla="*/ 131883 h 166089"/>
                <a:gd name="connsiteX20" fmla="*/ 75906 w 106648"/>
                <a:gd name="connsiteY20" fmla="*/ 161096 h 166089"/>
                <a:gd name="connsiteX21" fmla="*/ 68373 w 106648"/>
                <a:gd name="connsiteY21" fmla="*/ 150023 h 166089"/>
                <a:gd name="connsiteX22" fmla="*/ 70256 w 106648"/>
                <a:gd name="connsiteY22" fmla="*/ 136830 h 166089"/>
                <a:gd name="connsiteX23" fmla="*/ 71198 w 106648"/>
                <a:gd name="connsiteY23" fmla="*/ 129527 h 166089"/>
                <a:gd name="connsiteX24" fmla="*/ 36355 w 106648"/>
                <a:gd name="connsiteY24" fmla="*/ 104790 h 166089"/>
                <a:gd name="connsiteX25" fmla="*/ 56601 w 106648"/>
                <a:gd name="connsiteY25" fmla="*/ 87357 h 166089"/>
                <a:gd name="connsiteX26" fmla="*/ 90267 w 106648"/>
                <a:gd name="connsiteY26" fmla="*/ 64740 h 166089"/>
                <a:gd name="connsiteX27" fmla="*/ 92386 w 106648"/>
                <a:gd name="connsiteY27" fmla="*/ 64976 h 166089"/>
                <a:gd name="connsiteX28" fmla="*/ 97330 w 106648"/>
                <a:gd name="connsiteY28" fmla="*/ 66860 h 166089"/>
                <a:gd name="connsiteX29" fmla="*/ 98272 w 106648"/>
                <a:gd name="connsiteY29" fmla="*/ 67803 h 166089"/>
                <a:gd name="connsiteX30" fmla="*/ 84853 w 106648"/>
                <a:gd name="connsiteY30" fmla="*/ 80525 h 166089"/>
                <a:gd name="connsiteX31" fmla="*/ 93799 w 106648"/>
                <a:gd name="connsiteY31" fmla="*/ 88770 h 166089"/>
                <a:gd name="connsiteX32" fmla="*/ 106747 w 106648"/>
                <a:gd name="connsiteY32" fmla="*/ 74399 h 166089"/>
                <a:gd name="connsiteX33" fmla="*/ 90738 w 106648"/>
                <a:gd name="connsiteY33" fmla="*/ 59557 h 166089"/>
                <a:gd name="connsiteX34" fmla="*/ 56366 w 106648"/>
                <a:gd name="connsiteY34" fmla="*/ 80289 h 166089"/>
                <a:gd name="connsiteX35" fmla="*/ 30234 w 106648"/>
                <a:gd name="connsiteY35" fmla="*/ 102199 h 166089"/>
                <a:gd name="connsiteX36" fmla="*/ 54718 w 106648"/>
                <a:gd name="connsiteY36" fmla="*/ 2780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48" h="166089">
                  <a:moveTo>
                    <a:pt x="54718" y="2780"/>
                  </a:moveTo>
                  <a:cubicBezTo>
                    <a:pt x="54718" y="2545"/>
                    <a:pt x="54718" y="189"/>
                    <a:pt x="51657" y="189"/>
                  </a:cubicBezTo>
                  <a:cubicBezTo>
                    <a:pt x="46243" y="189"/>
                    <a:pt x="29056" y="2074"/>
                    <a:pt x="22935" y="2545"/>
                  </a:cubicBezTo>
                  <a:cubicBezTo>
                    <a:pt x="21052" y="2780"/>
                    <a:pt x="18462" y="3016"/>
                    <a:pt x="18462" y="7257"/>
                  </a:cubicBezTo>
                  <a:cubicBezTo>
                    <a:pt x="18462" y="10084"/>
                    <a:pt x="20581" y="10084"/>
                    <a:pt x="24112" y="10084"/>
                  </a:cubicBezTo>
                  <a:cubicBezTo>
                    <a:pt x="35413" y="10084"/>
                    <a:pt x="35884" y="11733"/>
                    <a:pt x="35884" y="14089"/>
                  </a:cubicBezTo>
                  <a:lnTo>
                    <a:pt x="35178" y="18800"/>
                  </a:lnTo>
                  <a:lnTo>
                    <a:pt x="1041" y="154499"/>
                  </a:lnTo>
                  <a:cubicBezTo>
                    <a:pt x="99" y="157798"/>
                    <a:pt x="99" y="158269"/>
                    <a:pt x="99" y="159682"/>
                  </a:cubicBezTo>
                  <a:cubicBezTo>
                    <a:pt x="99" y="165101"/>
                    <a:pt x="4808" y="166279"/>
                    <a:pt x="6926" y="166279"/>
                  </a:cubicBezTo>
                  <a:cubicBezTo>
                    <a:pt x="9987" y="166279"/>
                    <a:pt x="13518" y="164159"/>
                    <a:pt x="14931" y="161331"/>
                  </a:cubicBezTo>
                  <a:cubicBezTo>
                    <a:pt x="16108" y="159211"/>
                    <a:pt x="26702" y="115627"/>
                    <a:pt x="28115" y="109738"/>
                  </a:cubicBezTo>
                  <a:cubicBezTo>
                    <a:pt x="36119" y="110444"/>
                    <a:pt x="55424" y="114214"/>
                    <a:pt x="55424" y="129763"/>
                  </a:cubicBezTo>
                  <a:cubicBezTo>
                    <a:pt x="55424" y="131412"/>
                    <a:pt x="55424" y="132354"/>
                    <a:pt x="54718" y="134710"/>
                  </a:cubicBezTo>
                  <a:cubicBezTo>
                    <a:pt x="54247" y="137537"/>
                    <a:pt x="53776" y="140364"/>
                    <a:pt x="53776" y="142956"/>
                  </a:cubicBezTo>
                  <a:cubicBezTo>
                    <a:pt x="53776" y="156855"/>
                    <a:pt x="63193" y="166279"/>
                    <a:pt x="75435" y="166279"/>
                  </a:cubicBezTo>
                  <a:cubicBezTo>
                    <a:pt x="82498" y="166279"/>
                    <a:pt x="88855" y="162509"/>
                    <a:pt x="94034" y="153793"/>
                  </a:cubicBezTo>
                  <a:cubicBezTo>
                    <a:pt x="99920" y="143427"/>
                    <a:pt x="102510" y="130469"/>
                    <a:pt x="102510" y="129998"/>
                  </a:cubicBezTo>
                  <a:cubicBezTo>
                    <a:pt x="102510" y="127642"/>
                    <a:pt x="100391" y="127642"/>
                    <a:pt x="99684" y="127642"/>
                  </a:cubicBezTo>
                  <a:cubicBezTo>
                    <a:pt x="97330" y="127642"/>
                    <a:pt x="97095" y="128585"/>
                    <a:pt x="96388" y="131883"/>
                  </a:cubicBezTo>
                  <a:cubicBezTo>
                    <a:pt x="91680" y="149081"/>
                    <a:pt x="86265" y="161096"/>
                    <a:pt x="75906" y="161096"/>
                  </a:cubicBezTo>
                  <a:cubicBezTo>
                    <a:pt x="71433" y="161096"/>
                    <a:pt x="68373" y="158504"/>
                    <a:pt x="68373" y="150023"/>
                  </a:cubicBezTo>
                  <a:cubicBezTo>
                    <a:pt x="68373" y="146018"/>
                    <a:pt x="69314" y="140600"/>
                    <a:pt x="70256" y="136830"/>
                  </a:cubicBezTo>
                  <a:cubicBezTo>
                    <a:pt x="71198" y="132825"/>
                    <a:pt x="71198" y="131883"/>
                    <a:pt x="71198" y="129527"/>
                  </a:cubicBezTo>
                  <a:cubicBezTo>
                    <a:pt x="71198" y="114214"/>
                    <a:pt x="56366" y="107382"/>
                    <a:pt x="36355" y="104790"/>
                  </a:cubicBezTo>
                  <a:cubicBezTo>
                    <a:pt x="43653" y="100550"/>
                    <a:pt x="51187" y="93011"/>
                    <a:pt x="56601" y="87357"/>
                  </a:cubicBezTo>
                  <a:cubicBezTo>
                    <a:pt x="67902" y="74870"/>
                    <a:pt x="78731" y="64740"/>
                    <a:pt x="90267" y="64740"/>
                  </a:cubicBezTo>
                  <a:cubicBezTo>
                    <a:pt x="91680" y="64740"/>
                    <a:pt x="91915" y="64740"/>
                    <a:pt x="92386" y="64976"/>
                  </a:cubicBezTo>
                  <a:cubicBezTo>
                    <a:pt x="95211" y="65447"/>
                    <a:pt x="95447" y="65447"/>
                    <a:pt x="97330" y="66860"/>
                  </a:cubicBezTo>
                  <a:cubicBezTo>
                    <a:pt x="97801" y="67096"/>
                    <a:pt x="97801" y="67332"/>
                    <a:pt x="98272" y="67803"/>
                  </a:cubicBezTo>
                  <a:cubicBezTo>
                    <a:pt x="86971" y="68510"/>
                    <a:pt x="84853" y="77698"/>
                    <a:pt x="84853" y="80525"/>
                  </a:cubicBezTo>
                  <a:cubicBezTo>
                    <a:pt x="84853" y="84294"/>
                    <a:pt x="87442" y="88770"/>
                    <a:pt x="93799" y="88770"/>
                  </a:cubicBezTo>
                  <a:cubicBezTo>
                    <a:pt x="99920" y="88770"/>
                    <a:pt x="106747" y="83587"/>
                    <a:pt x="106747" y="74399"/>
                  </a:cubicBezTo>
                  <a:cubicBezTo>
                    <a:pt x="106747" y="67332"/>
                    <a:pt x="101332" y="59557"/>
                    <a:pt x="90738" y="59557"/>
                  </a:cubicBezTo>
                  <a:cubicBezTo>
                    <a:pt x="84146" y="59557"/>
                    <a:pt x="73317" y="61442"/>
                    <a:pt x="56366" y="80289"/>
                  </a:cubicBezTo>
                  <a:cubicBezTo>
                    <a:pt x="48361" y="89241"/>
                    <a:pt x="39180" y="98665"/>
                    <a:pt x="30234" y="102199"/>
                  </a:cubicBezTo>
                  <a:lnTo>
                    <a:pt x="54718" y="278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24" name="Freeform: Shape 823">
              <a:extLst>
                <a:ext uri="{FF2B5EF4-FFF2-40B4-BE49-F238E27FC236}">
                  <a16:creationId xmlns:a16="http://schemas.microsoft.com/office/drawing/2014/main" id="{E886ABB5-8761-6E48-1172-A01603BE4A37}"/>
                </a:ext>
              </a:extLst>
            </p:cNvPr>
            <p:cNvSpPr/>
            <p:nvPr>
              <p:custDataLst>
                <p:tags r:id="rId299"/>
              </p:custDataLst>
            </p:nvPr>
          </p:nvSpPr>
          <p:spPr>
            <a:xfrm>
              <a:off x="2962634" y="6236405"/>
              <a:ext cx="52500" cy="235588"/>
            </a:xfrm>
            <a:custGeom>
              <a:avLst/>
              <a:gdLst>
                <a:gd name="connsiteX0" fmla="*/ 51427 w 52500"/>
                <a:gd name="connsiteY0" fmla="*/ 121988 h 235588"/>
                <a:gd name="connsiteX1" fmla="*/ 52605 w 52500"/>
                <a:gd name="connsiteY1" fmla="*/ 117983 h 235588"/>
                <a:gd name="connsiteX2" fmla="*/ 51427 w 52500"/>
                <a:gd name="connsiteY2" fmla="*/ 113978 h 235588"/>
                <a:gd name="connsiteX3" fmla="*/ 10228 w 52500"/>
                <a:gd name="connsiteY3" fmla="*/ 5607 h 235588"/>
                <a:gd name="connsiteX4" fmla="*/ 4813 w 52500"/>
                <a:gd name="connsiteY4" fmla="*/ 189 h 235588"/>
                <a:gd name="connsiteX5" fmla="*/ 104 w 52500"/>
                <a:gd name="connsiteY5" fmla="*/ 4901 h 235588"/>
                <a:gd name="connsiteX6" fmla="*/ 1282 w 52500"/>
                <a:gd name="connsiteY6" fmla="*/ 8670 h 235588"/>
                <a:gd name="connsiteX7" fmla="*/ 42952 w 52500"/>
                <a:gd name="connsiteY7" fmla="*/ 117983 h 235588"/>
                <a:gd name="connsiteX8" fmla="*/ 1282 w 52500"/>
                <a:gd name="connsiteY8" fmla="*/ 226825 h 235588"/>
                <a:gd name="connsiteX9" fmla="*/ 104 w 52500"/>
                <a:gd name="connsiteY9" fmla="*/ 231066 h 235588"/>
                <a:gd name="connsiteX10" fmla="*/ 4813 w 52500"/>
                <a:gd name="connsiteY10" fmla="*/ 235777 h 235588"/>
                <a:gd name="connsiteX11" fmla="*/ 9757 w 52500"/>
                <a:gd name="connsiteY11" fmla="*/ 231066 h 235588"/>
                <a:gd name="connsiteX12" fmla="*/ 51427 w 52500"/>
                <a:gd name="connsiteY12" fmla="*/ 121988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427" y="121988"/>
                  </a:moveTo>
                  <a:cubicBezTo>
                    <a:pt x="52605" y="119161"/>
                    <a:pt x="52605" y="118690"/>
                    <a:pt x="52605" y="117983"/>
                  </a:cubicBezTo>
                  <a:cubicBezTo>
                    <a:pt x="52605" y="117276"/>
                    <a:pt x="52605" y="116805"/>
                    <a:pt x="51427" y="113978"/>
                  </a:cubicBezTo>
                  <a:lnTo>
                    <a:pt x="10228" y="5607"/>
                  </a:lnTo>
                  <a:cubicBezTo>
                    <a:pt x="8815" y="1602"/>
                    <a:pt x="7403" y="189"/>
                    <a:pt x="4813" y="189"/>
                  </a:cubicBezTo>
                  <a:cubicBezTo>
                    <a:pt x="2223" y="189"/>
                    <a:pt x="104" y="2309"/>
                    <a:pt x="104" y="4901"/>
                  </a:cubicBezTo>
                  <a:cubicBezTo>
                    <a:pt x="104" y="5607"/>
                    <a:pt x="104" y="6079"/>
                    <a:pt x="1282" y="8670"/>
                  </a:cubicBezTo>
                  <a:lnTo>
                    <a:pt x="42952" y="117983"/>
                  </a:lnTo>
                  <a:lnTo>
                    <a:pt x="1282" y="226825"/>
                  </a:lnTo>
                  <a:cubicBezTo>
                    <a:pt x="104" y="229417"/>
                    <a:pt x="104" y="229888"/>
                    <a:pt x="104" y="231066"/>
                  </a:cubicBezTo>
                  <a:cubicBezTo>
                    <a:pt x="104" y="233657"/>
                    <a:pt x="2223" y="235777"/>
                    <a:pt x="4813" y="235777"/>
                  </a:cubicBezTo>
                  <a:cubicBezTo>
                    <a:pt x="7874" y="235777"/>
                    <a:pt x="8815" y="233422"/>
                    <a:pt x="9757" y="231066"/>
                  </a:cubicBezTo>
                  <a:lnTo>
                    <a:pt x="51427" y="12198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25" name="Freeform: Shape 824">
              <a:extLst>
                <a:ext uri="{FF2B5EF4-FFF2-40B4-BE49-F238E27FC236}">
                  <a16:creationId xmlns:a16="http://schemas.microsoft.com/office/drawing/2014/main" id="{867B391D-B9D7-E9C7-B49D-03E877A76538}"/>
                </a:ext>
              </a:extLst>
            </p:cNvPr>
            <p:cNvSpPr/>
            <p:nvPr>
              <p:custDataLst>
                <p:tags r:id="rId300"/>
              </p:custDataLst>
            </p:nvPr>
          </p:nvSpPr>
          <p:spPr>
            <a:xfrm>
              <a:off x="3050799" y="6383012"/>
              <a:ext cx="68226" cy="100761"/>
            </a:xfrm>
            <a:custGeom>
              <a:avLst/>
              <a:gdLst>
                <a:gd name="connsiteX0" fmla="*/ 40485 w 68226"/>
                <a:gd name="connsiteY0" fmla="*/ 7283 h 100761"/>
                <a:gd name="connsiteX1" fmla="*/ 33398 w 68226"/>
                <a:gd name="connsiteY1" fmla="*/ 191 h 100761"/>
                <a:gd name="connsiteX2" fmla="*/ 7360 w 68226"/>
                <a:gd name="connsiteY2" fmla="*/ 191 h 100761"/>
                <a:gd name="connsiteX3" fmla="*/ 109 w 68226"/>
                <a:gd name="connsiteY3" fmla="*/ 5633 h 100761"/>
                <a:gd name="connsiteX4" fmla="*/ 7360 w 68226"/>
                <a:gd name="connsiteY4" fmla="*/ 11076 h 100761"/>
                <a:gd name="connsiteX5" fmla="*/ 27960 w 68226"/>
                <a:gd name="connsiteY5" fmla="*/ 11076 h 100761"/>
                <a:gd name="connsiteX6" fmla="*/ 27960 w 68226"/>
                <a:gd name="connsiteY6" fmla="*/ 90068 h 100761"/>
                <a:gd name="connsiteX7" fmla="*/ 7360 w 68226"/>
                <a:gd name="connsiteY7" fmla="*/ 90068 h 100761"/>
                <a:gd name="connsiteX8" fmla="*/ 109 w 68226"/>
                <a:gd name="connsiteY8" fmla="*/ 95510 h 100761"/>
                <a:gd name="connsiteX9" fmla="*/ 7360 w 68226"/>
                <a:gd name="connsiteY9" fmla="*/ 100953 h 100761"/>
                <a:gd name="connsiteX10" fmla="*/ 61084 w 68226"/>
                <a:gd name="connsiteY10" fmla="*/ 100953 h 100761"/>
                <a:gd name="connsiteX11" fmla="*/ 68335 w 68226"/>
                <a:gd name="connsiteY11" fmla="*/ 95510 h 100761"/>
                <a:gd name="connsiteX12" fmla="*/ 61084 w 68226"/>
                <a:gd name="connsiteY12" fmla="*/ 90068 h 100761"/>
                <a:gd name="connsiteX13" fmla="*/ 40485 w 68226"/>
                <a:gd name="connsiteY13" fmla="*/ 90068 h 100761"/>
                <a:gd name="connsiteX14" fmla="*/ 40485 w 68226"/>
                <a:gd name="connsiteY14" fmla="*/ 7283 h 10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226" h="100761">
                  <a:moveTo>
                    <a:pt x="40485" y="7283"/>
                  </a:moveTo>
                  <a:cubicBezTo>
                    <a:pt x="40485" y="1676"/>
                    <a:pt x="38837" y="191"/>
                    <a:pt x="33398" y="191"/>
                  </a:cubicBezTo>
                  <a:lnTo>
                    <a:pt x="7360" y="191"/>
                  </a:lnTo>
                  <a:cubicBezTo>
                    <a:pt x="4888" y="191"/>
                    <a:pt x="109" y="191"/>
                    <a:pt x="109" y="5633"/>
                  </a:cubicBezTo>
                  <a:cubicBezTo>
                    <a:pt x="109" y="11076"/>
                    <a:pt x="5053" y="11076"/>
                    <a:pt x="7360" y="11076"/>
                  </a:cubicBezTo>
                  <a:lnTo>
                    <a:pt x="27960" y="11076"/>
                  </a:lnTo>
                  <a:lnTo>
                    <a:pt x="27960" y="90068"/>
                  </a:lnTo>
                  <a:lnTo>
                    <a:pt x="7360" y="90068"/>
                  </a:lnTo>
                  <a:cubicBezTo>
                    <a:pt x="4888" y="90068"/>
                    <a:pt x="109" y="90068"/>
                    <a:pt x="109" y="95510"/>
                  </a:cubicBezTo>
                  <a:cubicBezTo>
                    <a:pt x="109" y="100952"/>
                    <a:pt x="5053" y="100953"/>
                    <a:pt x="7360" y="100953"/>
                  </a:cubicBezTo>
                  <a:lnTo>
                    <a:pt x="61084" y="100953"/>
                  </a:lnTo>
                  <a:cubicBezTo>
                    <a:pt x="63556" y="100953"/>
                    <a:pt x="68335" y="100953"/>
                    <a:pt x="68335" y="95510"/>
                  </a:cubicBezTo>
                  <a:cubicBezTo>
                    <a:pt x="68335" y="90068"/>
                    <a:pt x="63391" y="90068"/>
                    <a:pt x="61084" y="90068"/>
                  </a:cubicBezTo>
                  <a:lnTo>
                    <a:pt x="40485" y="90068"/>
                  </a:lnTo>
                  <a:lnTo>
                    <a:pt x="40485" y="728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26" name="Freeform: Shape 825">
              <a:extLst>
                <a:ext uri="{FF2B5EF4-FFF2-40B4-BE49-F238E27FC236}">
                  <a16:creationId xmlns:a16="http://schemas.microsoft.com/office/drawing/2014/main" id="{4D075B47-7B66-AE32-BBE2-9AB3BB9EC5AB}"/>
                </a:ext>
              </a:extLst>
            </p:cNvPr>
            <p:cNvSpPr/>
            <p:nvPr>
              <p:custDataLst>
                <p:tags r:id="rId301"/>
              </p:custDataLst>
            </p:nvPr>
          </p:nvSpPr>
          <p:spPr>
            <a:xfrm>
              <a:off x="3140656" y="6411377"/>
              <a:ext cx="65589" cy="73220"/>
            </a:xfrm>
            <a:custGeom>
              <a:avLst/>
              <a:gdLst>
                <a:gd name="connsiteX0" fmla="*/ 65702 w 65589"/>
                <a:gd name="connsiteY0" fmla="*/ 54777 h 73220"/>
                <a:gd name="connsiteX1" fmla="*/ 59440 w 65589"/>
                <a:gd name="connsiteY1" fmla="*/ 49665 h 73220"/>
                <a:gd name="connsiteX2" fmla="*/ 53343 w 65589"/>
                <a:gd name="connsiteY2" fmla="*/ 53458 h 73220"/>
                <a:gd name="connsiteX3" fmla="*/ 37851 w 65589"/>
                <a:gd name="connsiteY3" fmla="*/ 62528 h 73220"/>
                <a:gd name="connsiteX4" fmla="*/ 12637 w 65589"/>
                <a:gd name="connsiteY4" fmla="*/ 36967 h 73220"/>
                <a:gd name="connsiteX5" fmla="*/ 38840 w 65589"/>
                <a:gd name="connsiteY5" fmla="*/ 11076 h 73220"/>
                <a:gd name="connsiteX6" fmla="*/ 47245 w 65589"/>
                <a:gd name="connsiteY6" fmla="*/ 11570 h 73220"/>
                <a:gd name="connsiteX7" fmla="*/ 47904 w 65589"/>
                <a:gd name="connsiteY7" fmla="*/ 13384 h 73220"/>
                <a:gd name="connsiteX8" fmla="*/ 55814 w 65589"/>
                <a:gd name="connsiteY8" fmla="*/ 20970 h 73220"/>
                <a:gd name="connsiteX9" fmla="*/ 63890 w 65589"/>
                <a:gd name="connsiteY9" fmla="*/ 12890 h 73220"/>
                <a:gd name="connsiteX10" fmla="*/ 39170 w 65589"/>
                <a:gd name="connsiteY10" fmla="*/ 191 h 73220"/>
                <a:gd name="connsiteX11" fmla="*/ 113 w 65589"/>
                <a:gd name="connsiteY11" fmla="*/ 36967 h 73220"/>
                <a:gd name="connsiteX12" fmla="*/ 37027 w 65589"/>
                <a:gd name="connsiteY12" fmla="*/ 73412 h 73220"/>
                <a:gd name="connsiteX13" fmla="*/ 65702 w 65589"/>
                <a:gd name="connsiteY13" fmla="*/ 54777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89" h="73220">
                  <a:moveTo>
                    <a:pt x="65702" y="54777"/>
                  </a:moveTo>
                  <a:cubicBezTo>
                    <a:pt x="65702" y="51149"/>
                    <a:pt x="62901" y="49665"/>
                    <a:pt x="59440" y="49665"/>
                  </a:cubicBezTo>
                  <a:cubicBezTo>
                    <a:pt x="57133" y="49665"/>
                    <a:pt x="54826" y="49665"/>
                    <a:pt x="53343" y="53458"/>
                  </a:cubicBezTo>
                  <a:cubicBezTo>
                    <a:pt x="50376" y="60714"/>
                    <a:pt x="43784" y="62528"/>
                    <a:pt x="37851" y="62528"/>
                  </a:cubicBezTo>
                  <a:cubicBezTo>
                    <a:pt x="24173" y="62528"/>
                    <a:pt x="12637" y="51314"/>
                    <a:pt x="12637" y="36967"/>
                  </a:cubicBezTo>
                  <a:cubicBezTo>
                    <a:pt x="12637" y="28556"/>
                    <a:pt x="17911" y="11076"/>
                    <a:pt x="38840" y="11076"/>
                  </a:cubicBezTo>
                  <a:cubicBezTo>
                    <a:pt x="43619" y="11076"/>
                    <a:pt x="46421" y="11405"/>
                    <a:pt x="47245" y="11570"/>
                  </a:cubicBezTo>
                  <a:cubicBezTo>
                    <a:pt x="47739" y="11735"/>
                    <a:pt x="47904" y="11900"/>
                    <a:pt x="47904" y="13384"/>
                  </a:cubicBezTo>
                  <a:cubicBezTo>
                    <a:pt x="48234" y="18167"/>
                    <a:pt x="51695" y="20970"/>
                    <a:pt x="55814" y="20970"/>
                  </a:cubicBezTo>
                  <a:cubicBezTo>
                    <a:pt x="60758" y="20970"/>
                    <a:pt x="63890" y="17342"/>
                    <a:pt x="63890" y="12890"/>
                  </a:cubicBezTo>
                  <a:cubicBezTo>
                    <a:pt x="63890" y="191"/>
                    <a:pt x="46751" y="191"/>
                    <a:pt x="39170" y="191"/>
                  </a:cubicBezTo>
                  <a:cubicBezTo>
                    <a:pt x="9836" y="191"/>
                    <a:pt x="113" y="22949"/>
                    <a:pt x="113" y="36967"/>
                  </a:cubicBezTo>
                  <a:cubicBezTo>
                    <a:pt x="113" y="56756"/>
                    <a:pt x="15933" y="73412"/>
                    <a:pt x="37027" y="73412"/>
                  </a:cubicBezTo>
                  <a:cubicBezTo>
                    <a:pt x="60429" y="73412"/>
                    <a:pt x="65702" y="57581"/>
                    <a:pt x="65702" y="54777"/>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27" name="Freeform: Shape 826">
              <a:extLst>
                <a:ext uri="{FF2B5EF4-FFF2-40B4-BE49-F238E27FC236}">
                  <a16:creationId xmlns:a16="http://schemas.microsoft.com/office/drawing/2014/main" id="{A72CD385-5C3A-E8B6-BD65-864F904882B7}"/>
                </a:ext>
              </a:extLst>
            </p:cNvPr>
            <p:cNvSpPr/>
            <p:nvPr>
              <p:custDataLst>
                <p:tags r:id="rId302"/>
              </p:custDataLst>
            </p:nvPr>
          </p:nvSpPr>
          <p:spPr>
            <a:xfrm>
              <a:off x="3295365" y="6236405"/>
              <a:ext cx="9417" cy="235588"/>
            </a:xfrm>
            <a:custGeom>
              <a:avLst/>
              <a:gdLst>
                <a:gd name="connsiteX0" fmla="*/ 9535 w 9417"/>
                <a:gd name="connsiteY0" fmla="*/ 8670 h 235588"/>
                <a:gd name="connsiteX1" fmla="*/ 4826 w 9417"/>
                <a:gd name="connsiteY1" fmla="*/ 189 h 235588"/>
                <a:gd name="connsiteX2" fmla="*/ 118 w 9417"/>
                <a:gd name="connsiteY2" fmla="*/ 8670 h 235588"/>
                <a:gd name="connsiteX3" fmla="*/ 118 w 9417"/>
                <a:gd name="connsiteY3" fmla="*/ 227296 h 235588"/>
                <a:gd name="connsiteX4" fmla="*/ 4826 w 9417"/>
                <a:gd name="connsiteY4" fmla="*/ 235777 h 235588"/>
                <a:gd name="connsiteX5" fmla="*/ 9535 w 9417"/>
                <a:gd name="connsiteY5" fmla="*/ 227296 h 235588"/>
                <a:gd name="connsiteX6" fmla="*/ 9535 w 9417"/>
                <a:gd name="connsiteY6" fmla="*/ 8670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535" y="8670"/>
                  </a:moveTo>
                  <a:cubicBezTo>
                    <a:pt x="9535" y="4429"/>
                    <a:pt x="9535" y="189"/>
                    <a:pt x="4826" y="189"/>
                  </a:cubicBezTo>
                  <a:cubicBezTo>
                    <a:pt x="118" y="189"/>
                    <a:pt x="118" y="4429"/>
                    <a:pt x="118" y="8670"/>
                  </a:cubicBezTo>
                  <a:lnTo>
                    <a:pt x="118" y="227296"/>
                  </a:lnTo>
                  <a:cubicBezTo>
                    <a:pt x="118" y="231537"/>
                    <a:pt x="118" y="235777"/>
                    <a:pt x="4826" y="235777"/>
                  </a:cubicBezTo>
                  <a:cubicBezTo>
                    <a:pt x="9535" y="235777"/>
                    <a:pt x="9535" y="231537"/>
                    <a:pt x="9535" y="227296"/>
                  </a:cubicBezTo>
                  <a:lnTo>
                    <a:pt x="9535" y="867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28" name="Freeform: Shape 827">
              <a:extLst>
                <a:ext uri="{FF2B5EF4-FFF2-40B4-BE49-F238E27FC236}">
                  <a16:creationId xmlns:a16="http://schemas.microsoft.com/office/drawing/2014/main" id="{B932354F-574F-961C-2D4C-B4F789C463D8}"/>
                </a:ext>
              </a:extLst>
            </p:cNvPr>
            <p:cNvSpPr/>
            <p:nvPr>
              <p:custDataLst>
                <p:tags r:id="rId303"/>
              </p:custDataLst>
            </p:nvPr>
          </p:nvSpPr>
          <p:spPr>
            <a:xfrm>
              <a:off x="3325212" y="6308967"/>
              <a:ext cx="122892" cy="149834"/>
            </a:xfrm>
            <a:custGeom>
              <a:avLst/>
              <a:gdLst>
                <a:gd name="connsiteX0" fmla="*/ 18249 w 122892"/>
                <a:gd name="connsiteY0" fmla="*/ 133061 h 149834"/>
                <a:gd name="connsiteX1" fmla="*/ 5535 w 122892"/>
                <a:gd name="connsiteY1" fmla="*/ 142720 h 149834"/>
                <a:gd name="connsiteX2" fmla="*/ 121 w 122892"/>
                <a:gd name="connsiteY2" fmla="*/ 147196 h 149834"/>
                <a:gd name="connsiteX3" fmla="*/ 3181 w 122892"/>
                <a:gd name="connsiteY3" fmla="*/ 150023 h 149834"/>
                <a:gd name="connsiteX4" fmla="*/ 22957 w 122892"/>
                <a:gd name="connsiteY4" fmla="*/ 149316 h 149834"/>
                <a:gd name="connsiteX5" fmla="*/ 46264 w 122892"/>
                <a:gd name="connsiteY5" fmla="*/ 150023 h 149834"/>
                <a:gd name="connsiteX6" fmla="*/ 50502 w 122892"/>
                <a:gd name="connsiteY6" fmla="*/ 145311 h 149834"/>
                <a:gd name="connsiteX7" fmla="*/ 44852 w 122892"/>
                <a:gd name="connsiteY7" fmla="*/ 142720 h 149834"/>
                <a:gd name="connsiteX8" fmla="*/ 33080 w 122892"/>
                <a:gd name="connsiteY8" fmla="*/ 138951 h 149834"/>
                <a:gd name="connsiteX9" fmla="*/ 44616 w 122892"/>
                <a:gd name="connsiteY9" fmla="*/ 91833 h 149834"/>
                <a:gd name="connsiteX10" fmla="*/ 66276 w 122892"/>
                <a:gd name="connsiteY10" fmla="*/ 106911 h 149834"/>
                <a:gd name="connsiteX11" fmla="*/ 123013 w 122892"/>
                <a:gd name="connsiteY11" fmla="*/ 37883 h 149834"/>
                <a:gd name="connsiteX12" fmla="*/ 91702 w 122892"/>
                <a:gd name="connsiteY12" fmla="*/ 189 h 149834"/>
                <a:gd name="connsiteX13" fmla="*/ 60861 w 122892"/>
                <a:gd name="connsiteY13" fmla="*/ 17858 h 149834"/>
                <a:gd name="connsiteX14" fmla="*/ 39672 w 122892"/>
                <a:gd name="connsiteY14" fmla="*/ 189 h 149834"/>
                <a:gd name="connsiteX15" fmla="*/ 22251 w 122892"/>
                <a:gd name="connsiteY15" fmla="*/ 13617 h 149834"/>
                <a:gd name="connsiteX16" fmla="*/ 14953 w 122892"/>
                <a:gd name="connsiteY16" fmla="*/ 36470 h 149834"/>
                <a:gd name="connsiteX17" fmla="*/ 17778 w 122892"/>
                <a:gd name="connsiteY17" fmla="*/ 38825 h 149834"/>
                <a:gd name="connsiteX18" fmla="*/ 21780 w 122892"/>
                <a:gd name="connsiteY18" fmla="*/ 33407 h 149834"/>
                <a:gd name="connsiteX19" fmla="*/ 38966 w 122892"/>
                <a:gd name="connsiteY19" fmla="*/ 5372 h 149834"/>
                <a:gd name="connsiteX20" fmla="*/ 46264 w 122892"/>
                <a:gd name="connsiteY20" fmla="*/ 16209 h 149834"/>
                <a:gd name="connsiteX21" fmla="*/ 44616 w 122892"/>
                <a:gd name="connsiteY21" fmla="*/ 28224 h 149834"/>
                <a:gd name="connsiteX22" fmla="*/ 18249 w 122892"/>
                <a:gd name="connsiteY22" fmla="*/ 133061 h 149834"/>
                <a:gd name="connsiteX23" fmla="*/ 59684 w 122892"/>
                <a:gd name="connsiteY23" fmla="*/ 30815 h 149834"/>
                <a:gd name="connsiteX24" fmla="*/ 71926 w 122892"/>
                <a:gd name="connsiteY24" fmla="*/ 14324 h 149834"/>
                <a:gd name="connsiteX25" fmla="*/ 90995 w 122892"/>
                <a:gd name="connsiteY25" fmla="*/ 5372 h 149834"/>
                <a:gd name="connsiteX26" fmla="*/ 106063 w 122892"/>
                <a:gd name="connsiteY26" fmla="*/ 27517 h 149834"/>
                <a:gd name="connsiteX27" fmla="*/ 94056 w 122892"/>
                <a:gd name="connsiteY27" fmla="*/ 77462 h 149834"/>
                <a:gd name="connsiteX28" fmla="*/ 66040 w 122892"/>
                <a:gd name="connsiteY28" fmla="*/ 101728 h 149834"/>
                <a:gd name="connsiteX29" fmla="*/ 47441 w 122892"/>
                <a:gd name="connsiteY29" fmla="*/ 80760 h 149834"/>
                <a:gd name="connsiteX30" fmla="*/ 48148 w 122892"/>
                <a:gd name="connsiteY30" fmla="*/ 76991 h 149834"/>
                <a:gd name="connsiteX31" fmla="*/ 59684 w 122892"/>
                <a:gd name="connsiteY31" fmla="*/ 30815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249" y="133061"/>
                  </a:moveTo>
                  <a:cubicBezTo>
                    <a:pt x="16365" y="141071"/>
                    <a:pt x="15894" y="142720"/>
                    <a:pt x="5535" y="142720"/>
                  </a:cubicBezTo>
                  <a:cubicBezTo>
                    <a:pt x="2710" y="142720"/>
                    <a:pt x="121" y="142720"/>
                    <a:pt x="121" y="147196"/>
                  </a:cubicBezTo>
                  <a:cubicBezTo>
                    <a:pt x="121" y="149081"/>
                    <a:pt x="1298" y="150023"/>
                    <a:pt x="3181" y="150023"/>
                  </a:cubicBezTo>
                  <a:cubicBezTo>
                    <a:pt x="9538" y="150023"/>
                    <a:pt x="16365" y="149316"/>
                    <a:pt x="22957" y="149316"/>
                  </a:cubicBezTo>
                  <a:cubicBezTo>
                    <a:pt x="30726" y="149316"/>
                    <a:pt x="38731" y="150023"/>
                    <a:pt x="46264" y="150023"/>
                  </a:cubicBezTo>
                  <a:cubicBezTo>
                    <a:pt x="47441" y="150023"/>
                    <a:pt x="50502" y="150023"/>
                    <a:pt x="50502" y="145311"/>
                  </a:cubicBezTo>
                  <a:cubicBezTo>
                    <a:pt x="50502" y="142720"/>
                    <a:pt x="48148" y="142720"/>
                    <a:pt x="44852" y="142720"/>
                  </a:cubicBezTo>
                  <a:cubicBezTo>
                    <a:pt x="33080" y="142720"/>
                    <a:pt x="33080" y="141071"/>
                    <a:pt x="33080" y="138951"/>
                  </a:cubicBezTo>
                  <a:cubicBezTo>
                    <a:pt x="33080" y="136123"/>
                    <a:pt x="42968" y="97723"/>
                    <a:pt x="44616" y="91833"/>
                  </a:cubicBezTo>
                  <a:cubicBezTo>
                    <a:pt x="47677" y="98665"/>
                    <a:pt x="54269" y="106911"/>
                    <a:pt x="66276" y="106911"/>
                  </a:cubicBezTo>
                  <a:cubicBezTo>
                    <a:pt x="93585" y="106911"/>
                    <a:pt x="123013" y="72515"/>
                    <a:pt x="123013" y="37883"/>
                  </a:cubicBezTo>
                  <a:cubicBezTo>
                    <a:pt x="123013" y="15738"/>
                    <a:pt x="109594" y="189"/>
                    <a:pt x="91702" y="189"/>
                  </a:cubicBezTo>
                  <a:cubicBezTo>
                    <a:pt x="79930" y="189"/>
                    <a:pt x="68630" y="8670"/>
                    <a:pt x="60861" y="17858"/>
                  </a:cubicBezTo>
                  <a:cubicBezTo>
                    <a:pt x="58506" y="5136"/>
                    <a:pt x="48383" y="189"/>
                    <a:pt x="39672" y="189"/>
                  </a:cubicBezTo>
                  <a:cubicBezTo>
                    <a:pt x="28843" y="189"/>
                    <a:pt x="24370" y="9377"/>
                    <a:pt x="22251" y="13617"/>
                  </a:cubicBezTo>
                  <a:cubicBezTo>
                    <a:pt x="18013" y="21627"/>
                    <a:pt x="14953" y="35763"/>
                    <a:pt x="14953" y="36470"/>
                  </a:cubicBezTo>
                  <a:cubicBezTo>
                    <a:pt x="14953" y="38825"/>
                    <a:pt x="17307" y="38825"/>
                    <a:pt x="17778" y="38825"/>
                  </a:cubicBezTo>
                  <a:cubicBezTo>
                    <a:pt x="20132" y="38825"/>
                    <a:pt x="20367" y="38590"/>
                    <a:pt x="21780" y="33407"/>
                  </a:cubicBezTo>
                  <a:cubicBezTo>
                    <a:pt x="25782" y="16680"/>
                    <a:pt x="30491" y="5372"/>
                    <a:pt x="38966" y="5372"/>
                  </a:cubicBezTo>
                  <a:cubicBezTo>
                    <a:pt x="42968" y="5372"/>
                    <a:pt x="46264" y="7257"/>
                    <a:pt x="46264" y="16209"/>
                  </a:cubicBezTo>
                  <a:cubicBezTo>
                    <a:pt x="46264" y="21627"/>
                    <a:pt x="45558" y="24219"/>
                    <a:pt x="44616" y="28224"/>
                  </a:cubicBezTo>
                  <a:lnTo>
                    <a:pt x="18249" y="133061"/>
                  </a:lnTo>
                  <a:close/>
                  <a:moveTo>
                    <a:pt x="59684" y="30815"/>
                  </a:moveTo>
                  <a:cubicBezTo>
                    <a:pt x="61332" y="24455"/>
                    <a:pt x="67688" y="17858"/>
                    <a:pt x="71926" y="14324"/>
                  </a:cubicBezTo>
                  <a:cubicBezTo>
                    <a:pt x="80166" y="7021"/>
                    <a:pt x="86993" y="5372"/>
                    <a:pt x="90995" y="5372"/>
                  </a:cubicBezTo>
                  <a:cubicBezTo>
                    <a:pt x="100412" y="5372"/>
                    <a:pt x="106063" y="13617"/>
                    <a:pt x="106063" y="27517"/>
                  </a:cubicBezTo>
                  <a:cubicBezTo>
                    <a:pt x="106063" y="41417"/>
                    <a:pt x="98294" y="68510"/>
                    <a:pt x="94056" y="77462"/>
                  </a:cubicBezTo>
                  <a:cubicBezTo>
                    <a:pt x="86051" y="93953"/>
                    <a:pt x="74751" y="101728"/>
                    <a:pt x="66040" y="101728"/>
                  </a:cubicBezTo>
                  <a:cubicBezTo>
                    <a:pt x="50502" y="101728"/>
                    <a:pt x="47441" y="82174"/>
                    <a:pt x="47441" y="80760"/>
                  </a:cubicBezTo>
                  <a:cubicBezTo>
                    <a:pt x="47441" y="80289"/>
                    <a:pt x="47441" y="79818"/>
                    <a:pt x="48148" y="76991"/>
                  </a:cubicBezTo>
                  <a:lnTo>
                    <a:pt x="59684" y="3081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29" name="Freeform: Shape 828">
              <a:extLst>
                <a:ext uri="{FF2B5EF4-FFF2-40B4-BE49-F238E27FC236}">
                  <a16:creationId xmlns:a16="http://schemas.microsoft.com/office/drawing/2014/main" id="{52D65945-DAF4-3A7A-C4E7-8243C3E67BC5}"/>
                </a:ext>
              </a:extLst>
            </p:cNvPr>
            <p:cNvSpPr/>
            <p:nvPr>
              <p:custDataLst>
                <p:tags r:id="rId304"/>
              </p:custDataLst>
            </p:nvPr>
          </p:nvSpPr>
          <p:spPr>
            <a:xfrm>
              <a:off x="3469158" y="6338933"/>
              <a:ext cx="59986" cy="109501"/>
            </a:xfrm>
            <a:custGeom>
              <a:avLst/>
              <a:gdLst>
                <a:gd name="connsiteX0" fmla="*/ 37370 w 59986"/>
                <a:gd name="connsiteY0" fmla="*/ 4808 h 109501"/>
                <a:gd name="connsiteX1" fmla="*/ 32426 w 59986"/>
                <a:gd name="connsiteY1" fmla="*/ 190 h 109501"/>
                <a:gd name="connsiteX2" fmla="*/ 126 w 59986"/>
                <a:gd name="connsiteY2" fmla="*/ 10745 h 109501"/>
                <a:gd name="connsiteX3" fmla="*/ 126 w 59986"/>
                <a:gd name="connsiteY3" fmla="*/ 16682 h 109501"/>
                <a:gd name="connsiteX4" fmla="*/ 24021 w 59986"/>
                <a:gd name="connsiteY4" fmla="*/ 12064 h 109501"/>
                <a:gd name="connsiteX5" fmla="*/ 24021 w 59986"/>
                <a:gd name="connsiteY5" fmla="*/ 96169 h 109501"/>
                <a:gd name="connsiteX6" fmla="*/ 7542 w 59986"/>
                <a:gd name="connsiteY6" fmla="*/ 103755 h 109501"/>
                <a:gd name="connsiteX7" fmla="*/ 1279 w 59986"/>
                <a:gd name="connsiteY7" fmla="*/ 103755 h 109501"/>
                <a:gd name="connsiteX8" fmla="*/ 1279 w 59986"/>
                <a:gd name="connsiteY8" fmla="*/ 109692 h 109501"/>
                <a:gd name="connsiteX9" fmla="*/ 30613 w 59986"/>
                <a:gd name="connsiteY9" fmla="*/ 109032 h 109501"/>
                <a:gd name="connsiteX10" fmla="*/ 60112 w 59986"/>
                <a:gd name="connsiteY10" fmla="*/ 109692 h 109501"/>
                <a:gd name="connsiteX11" fmla="*/ 60112 w 59986"/>
                <a:gd name="connsiteY11" fmla="*/ 103755 h 109501"/>
                <a:gd name="connsiteX12" fmla="*/ 53850 w 59986"/>
                <a:gd name="connsiteY12" fmla="*/ 103755 h 109501"/>
                <a:gd name="connsiteX13" fmla="*/ 37370 w 59986"/>
                <a:gd name="connsiteY13" fmla="*/ 96169 h 109501"/>
                <a:gd name="connsiteX14" fmla="*/ 37370 w 59986"/>
                <a:gd name="connsiteY14" fmla="*/ 4808 h 10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986" h="109501">
                  <a:moveTo>
                    <a:pt x="37370" y="4808"/>
                  </a:moveTo>
                  <a:cubicBezTo>
                    <a:pt x="37370" y="355"/>
                    <a:pt x="37041" y="190"/>
                    <a:pt x="32426" y="190"/>
                  </a:cubicBezTo>
                  <a:cubicBezTo>
                    <a:pt x="21879" y="10580"/>
                    <a:pt x="6882" y="10745"/>
                    <a:pt x="126" y="10745"/>
                  </a:cubicBezTo>
                  <a:lnTo>
                    <a:pt x="126" y="16682"/>
                  </a:lnTo>
                  <a:cubicBezTo>
                    <a:pt x="4081" y="16682"/>
                    <a:pt x="14958" y="16682"/>
                    <a:pt x="24021" y="12064"/>
                  </a:cubicBezTo>
                  <a:lnTo>
                    <a:pt x="24021" y="96169"/>
                  </a:lnTo>
                  <a:cubicBezTo>
                    <a:pt x="24021" y="101611"/>
                    <a:pt x="24021" y="103755"/>
                    <a:pt x="7542" y="103755"/>
                  </a:cubicBezTo>
                  <a:lnTo>
                    <a:pt x="1279" y="103755"/>
                  </a:lnTo>
                  <a:lnTo>
                    <a:pt x="1279" y="109692"/>
                  </a:lnTo>
                  <a:cubicBezTo>
                    <a:pt x="4246" y="109527"/>
                    <a:pt x="24516" y="109032"/>
                    <a:pt x="30613" y="109032"/>
                  </a:cubicBezTo>
                  <a:cubicBezTo>
                    <a:pt x="35722" y="109032"/>
                    <a:pt x="56487" y="109527"/>
                    <a:pt x="60112" y="109692"/>
                  </a:cubicBezTo>
                  <a:lnTo>
                    <a:pt x="60112" y="103755"/>
                  </a:lnTo>
                  <a:lnTo>
                    <a:pt x="53850" y="103755"/>
                  </a:lnTo>
                  <a:cubicBezTo>
                    <a:pt x="37370" y="103755"/>
                    <a:pt x="37370" y="101611"/>
                    <a:pt x="37370" y="96169"/>
                  </a:cubicBezTo>
                  <a:lnTo>
                    <a:pt x="37370" y="480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0" name="Freeform: Shape 829">
              <a:extLst>
                <a:ext uri="{FF2B5EF4-FFF2-40B4-BE49-F238E27FC236}">
                  <a16:creationId xmlns:a16="http://schemas.microsoft.com/office/drawing/2014/main" id="{072C2954-F14F-6718-5FAA-94E3CCA0A22B}"/>
                </a:ext>
              </a:extLst>
            </p:cNvPr>
            <p:cNvSpPr/>
            <p:nvPr>
              <p:custDataLst>
                <p:tags r:id="rId305"/>
              </p:custDataLst>
            </p:nvPr>
          </p:nvSpPr>
          <p:spPr>
            <a:xfrm>
              <a:off x="3577057" y="6388124"/>
              <a:ext cx="27544" cy="70440"/>
            </a:xfrm>
            <a:custGeom>
              <a:avLst/>
              <a:gdLst>
                <a:gd name="connsiteX0" fmla="*/ 27675 w 27544"/>
                <a:gd name="connsiteY0" fmla="*/ 24926 h 70440"/>
                <a:gd name="connsiteX1" fmla="*/ 12608 w 27544"/>
                <a:gd name="connsiteY1" fmla="*/ 189 h 70440"/>
                <a:gd name="connsiteX2" fmla="*/ 130 w 27544"/>
                <a:gd name="connsiteY2" fmla="*/ 12675 h 70440"/>
                <a:gd name="connsiteX3" fmla="*/ 12608 w 27544"/>
                <a:gd name="connsiteY3" fmla="*/ 25161 h 70440"/>
                <a:gd name="connsiteX4" fmla="*/ 20848 w 27544"/>
                <a:gd name="connsiteY4" fmla="*/ 22099 h 70440"/>
                <a:gd name="connsiteX5" fmla="*/ 22025 w 27544"/>
                <a:gd name="connsiteY5" fmla="*/ 21392 h 70440"/>
                <a:gd name="connsiteX6" fmla="*/ 22496 w 27544"/>
                <a:gd name="connsiteY6" fmla="*/ 24926 h 70440"/>
                <a:gd name="connsiteX7" fmla="*/ 6487 w 27544"/>
                <a:gd name="connsiteY7" fmla="*/ 64269 h 70440"/>
                <a:gd name="connsiteX8" fmla="*/ 3897 w 27544"/>
                <a:gd name="connsiteY8" fmla="*/ 68038 h 70440"/>
                <a:gd name="connsiteX9" fmla="*/ 6251 w 27544"/>
                <a:gd name="connsiteY9" fmla="*/ 70630 h 70440"/>
                <a:gd name="connsiteX10" fmla="*/ 27675 w 27544"/>
                <a:gd name="connsiteY10" fmla="*/ 24926 h 7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4" h="70440">
                  <a:moveTo>
                    <a:pt x="27675" y="24926"/>
                  </a:moveTo>
                  <a:cubicBezTo>
                    <a:pt x="27675" y="9377"/>
                    <a:pt x="21789" y="189"/>
                    <a:pt x="12608" y="189"/>
                  </a:cubicBezTo>
                  <a:cubicBezTo>
                    <a:pt x="4839" y="189"/>
                    <a:pt x="130" y="6079"/>
                    <a:pt x="130" y="12675"/>
                  </a:cubicBezTo>
                  <a:cubicBezTo>
                    <a:pt x="130" y="19036"/>
                    <a:pt x="4839" y="25161"/>
                    <a:pt x="12608" y="25161"/>
                  </a:cubicBezTo>
                  <a:cubicBezTo>
                    <a:pt x="15433" y="25161"/>
                    <a:pt x="18493" y="24219"/>
                    <a:pt x="20848" y="22099"/>
                  </a:cubicBezTo>
                  <a:cubicBezTo>
                    <a:pt x="21554" y="21627"/>
                    <a:pt x="21789" y="21392"/>
                    <a:pt x="22025" y="21392"/>
                  </a:cubicBezTo>
                  <a:cubicBezTo>
                    <a:pt x="22260" y="21392"/>
                    <a:pt x="22496" y="21627"/>
                    <a:pt x="22496" y="24926"/>
                  </a:cubicBezTo>
                  <a:cubicBezTo>
                    <a:pt x="22496" y="42359"/>
                    <a:pt x="14256" y="56495"/>
                    <a:pt x="6487" y="64269"/>
                  </a:cubicBezTo>
                  <a:cubicBezTo>
                    <a:pt x="3897" y="66860"/>
                    <a:pt x="3897" y="67332"/>
                    <a:pt x="3897" y="68038"/>
                  </a:cubicBezTo>
                  <a:cubicBezTo>
                    <a:pt x="3897" y="69688"/>
                    <a:pt x="5074" y="70630"/>
                    <a:pt x="6251" y="70630"/>
                  </a:cubicBezTo>
                  <a:cubicBezTo>
                    <a:pt x="8841" y="70630"/>
                    <a:pt x="27675" y="52490"/>
                    <a:pt x="27675" y="2492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1" name="Freeform: Shape 830">
              <a:extLst>
                <a:ext uri="{FF2B5EF4-FFF2-40B4-BE49-F238E27FC236}">
                  <a16:creationId xmlns:a16="http://schemas.microsoft.com/office/drawing/2014/main" id="{221CCF6C-7AA1-5BD4-B970-71A59E876D07}"/>
                </a:ext>
              </a:extLst>
            </p:cNvPr>
            <p:cNvSpPr/>
            <p:nvPr>
              <p:custDataLst>
                <p:tags r:id="rId306"/>
              </p:custDataLst>
            </p:nvPr>
          </p:nvSpPr>
          <p:spPr>
            <a:xfrm>
              <a:off x="3681690" y="6388124"/>
              <a:ext cx="24955" cy="24972"/>
            </a:xfrm>
            <a:custGeom>
              <a:avLst/>
              <a:gdLst>
                <a:gd name="connsiteX0" fmla="*/ 25090 w 24955"/>
                <a:gd name="connsiteY0" fmla="*/ 12675 h 24972"/>
                <a:gd name="connsiteX1" fmla="*/ 12612 w 24955"/>
                <a:gd name="connsiteY1" fmla="*/ 189 h 24972"/>
                <a:gd name="connsiteX2" fmla="*/ 135 w 24955"/>
                <a:gd name="connsiteY2" fmla="*/ 12675 h 24972"/>
                <a:gd name="connsiteX3" fmla="*/ 12612 w 24955"/>
                <a:gd name="connsiteY3" fmla="*/ 25161 h 24972"/>
                <a:gd name="connsiteX4" fmla="*/ 25090 w 24955"/>
                <a:gd name="connsiteY4" fmla="*/ 12675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090" y="12675"/>
                  </a:moveTo>
                  <a:cubicBezTo>
                    <a:pt x="25090" y="5843"/>
                    <a:pt x="19440" y="189"/>
                    <a:pt x="12612" y="189"/>
                  </a:cubicBezTo>
                  <a:cubicBezTo>
                    <a:pt x="5785" y="189"/>
                    <a:pt x="135" y="5843"/>
                    <a:pt x="135" y="12675"/>
                  </a:cubicBezTo>
                  <a:cubicBezTo>
                    <a:pt x="135" y="19507"/>
                    <a:pt x="5785" y="25161"/>
                    <a:pt x="12612" y="25161"/>
                  </a:cubicBezTo>
                  <a:cubicBezTo>
                    <a:pt x="19440" y="25161"/>
                    <a:pt x="25090" y="19507"/>
                    <a:pt x="25090" y="1267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2" name="Freeform: Shape 831">
              <a:extLst>
                <a:ext uri="{FF2B5EF4-FFF2-40B4-BE49-F238E27FC236}">
                  <a16:creationId xmlns:a16="http://schemas.microsoft.com/office/drawing/2014/main" id="{671AD8EF-FF23-759A-1FA9-0FA969949F48}"/>
                </a:ext>
              </a:extLst>
            </p:cNvPr>
            <p:cNvSpPr/>
            <p:nvPr>
              <p:custDataLst>
                <p:tags r:id="rId307"/>
              </p:custDataLst>
            </p:nvPr>
          </p:nvSpPr>
          <p:spPr>
            <a:xfrm>
              <a:off x="3786323" y="6388124"/>
              <a:ext cx="24955" cy="24972"/>
            </a:xfrm>
            <a:custGeom>
              <a:avLst/>
              <a:gdLst>
                <a:gd name="connsiteX0" fmla="*/ 25094 w 24955"/>
                <a:gd name="connsiteY0" fmla="*/ 12675 h 24972"/>
                <a:gd name="connsiteX1" fmla="*/ 12617 w 24955"/>
                <a:gd name="connsiteY1" fmla="*/ 189 h 24972"/>
                <a:gd name="connsiteX2" fmla="*/ 139 w 24955"/>
                <a:gd name="connsiteY2" fmla="*/ 12675 h 24972"/>
                <a:gd name="connsiteX3" fmla="*/ 12617 w 24955"/>
                <a:gd name="connsiteY3" fmla="*/ 25161 h 24972"/>
                <a:gd name="connsiteX4" fmla="*/ 25094 w 24955"/>
                <a:gd name="connsiteY4" fmla="*/ 12675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094" y="12675"/>
                  </a:moveTo>
                  <a:cubicBezTo>
                    <a:pt x="25094" y="5843"/>
                    <a:pt x="19444" y="189"/>
                    <a:pt x="12617" y="189"/>
                  </a:cubicBezTo>
                  <a:cubicBezTo>
                    <a:pt x="5789" y="189"/>
                    <a:pt x="139" y="5843"/>
                    <a:pt x="139" y="12675"/>
                  </a:cubicBezTo>
                  <a:cubicBezTo>
                    <a:pt x="139" y="19507"/>
                    <a:pt x="5789" y="25161"/>
                    <a:pt x="12617" y="25161"/>
                  </a:cubicBezTo>
                  <a:cubicBezTo>
                    <a:pt x="19444" y="25161"/>
                    <a:pt x="25094" y="19507"/>
                    <a:pt x="25094" y="1267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3" name="Freeform: Shape 832">
              <a:extLst>
                <a:ext uri="{FF2B5EF4-FFF2-40B4-BE49-F238E27FC236}">
                  <a16:creationId xmlns:a16="http://schemas.microsoft.com/office/drawing/2014/main" id="{5D2674B0-57A2-B296-DE28-F5D99779DD34}"/>
                </a:ext>
              </a:extLst>
            </p:cNvPr>
            <p:cNvSpPr/>
            <p:nvPr>
              <p:custDataLst>
                <p:tags r:id="rId308"/>
              </p:custDataLst>
            </p:nvPr>
          </p:nvSpPr>
          <p:spPr>
            <a:xfrm>
              <a:off x="3890956" y="6388124"/>
              <a:ext cx="24955" cy="24972"/>
            </a:xfrm>
            <a:custGeom>
              <a:avLst/>
              <a:gdLst>
                <a:gd name="connsiteX0" fmla="*/ 25099 w 24955"/>
                <a:gd name="connsiteY0" fmla="*/ 12675 h 24972"/>
                <a:gd name="connsiteX1" fmla="*/ 12621 w 24955"/>
                <a:gd name="connsiteY1" fmla="*/ 189 h 24972"/>
                <a:gd name="connsiteX2" fmla="*/ 143 w 24955"/>
                <a:gd name="connsiteY2" fmla="*/ 12675 h 24972"/>
                <a:gd name="connsiteX3" fmla="*/ 12621 w 24955"/>
                <a:gd name="connsiteY3" fmla="*/ 25161 h 24972"/>
                <a:gd name="connsiteX4" fmla="*/ 25099 w 24955"/>
                <a:gd name="connsiteY4" fmla="*/ 12675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099" y="12675"/>
                  </a:moveTo>
                  <a:cubicBezTo>
                    <a:pt x="25099" y="5843"/>
                    <a:pt x="19448" y="189"/>
                    <a:pt x="12621" y="189"/>
                  </a:cubicBezTo>
                  <a:cubicBezTo>
                    <a:pt x="5794" y="189"/>
                    <a:pt x="143" y="5843"/>
                    <a:pt x="143" y="12675"/>
                  </a:cubicBezTo>
                  <a:cubicBezTo>
                    <a:pt x="143" y="19507"/>
                    <a:pt x="5794" y="25161"/>
                    <a:pt x="12621" y="25161"/>
                  </a:cubicBezTo>
                  <a:cubicBezTo>
                    <a:pt x="19448" y="25161"/>
                    <a:pt x="25099" y="19507"/>
                    <a:pt x="25099" y="1267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4" name="Freeform: Shape 833">
              <a:extLst>
                <a:ext uri="{FF2B5EF4-FFF2-40B4-BE49-F238E27FC236}">
                  <a16:creationId xmlns:a16="http://schemas.microsoft.com/office/drawing/2014/main" id="{2774F3E5-7C9D-27E6-F343-3E5571136D82}"/>
                </a:ext>
              </a:extLst>
            </p:cNvPr>
            <p:cNvSpPr/>
            <p:nvPr>
              <p:custDataLst>
                <p:tags r:id="rId309"/>
              </p:custDataLst>
            </p:nvPr>
          </p:nvSpPr>
          <p:spPr>
            <a:xfrm>
              <a:off x="3995590" y="6388124"/>
              <a:ext cx="27544" cy="70440"/>
            </a:xfrm>
            <a:custGeom>
              <a:avLst/>
              <a:gdLst>
                <a:gd name="connsiteX0" fmla="*/ 27693 w 27544"/>
                <a:gd name="connsiteY0" fmla="*/ 24926 h 70440"/>
                <a:gd name="connsiteX1" fmla="*/ 12625 w 27544"/>
                <a:gd name="connsiteY1" fmla="*/ 189 h 70440"/>
                <a:gd name="connsiteX2" fmla="*/ 148 w 27544"/>
                <a:gd name="connsiteY2" fmla="*/ 12675 h 70440"/>
                <a:gd name="connsiteX3" fmla="*/ 12625 w 27544"/>
                <a:gd name="connsiteY3" fmla="*/ 25161 h 70440"/>
                <a:gd name="connsiteX4" fmla="*/ 20865 w 27544"/>
                <a:gd name="connsiteY4" fmla="*/ 22099 h 70440"/>
                <a:gd name="connsiteX5" fmla="*/ 22043 w 27544"/>
                <a:gd name="connsiteY5" fmla="*/ 21392 h 70440"/>
                <a:gd name="connsiteX6" fmla="*/ 22513 w 27544"/>
                <a:gd name="connsiteY6" fmla="*/ 24926 h 70440"/>
                <a:gd name="connsiteX7" fmla="*/ 6504 w 27544"/>
                <a:gd name="connsiteY7" fmla="*/ 64269 h 70440"/>
                <a:gd name="connsiteX8" fmla="*/ 3915 w 27544"/>
                <a:gd name="connsiteY8" fmla="*/ 68038 h 70440"/>
                <a:gd name="connsiteX9" fmla="*/ 6269 w 27544"/>
                <a:gd name="connsiteY9" fmla="*/ 70630 h 70440"/>
                <a:gd name="connsiteX10" fmla="*/ 27693 w 27544"/>
                <a:gd name="connsiteY10" fmla="*/ 24926 h 7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4" h="70440">
                  <a:moveTo>
                    <a:pt x="27693" y="24926"/>
                  </a:moveTo>
                  <a:cubicBezTo>
                    <a:pt x="27693" y="9377"/>
                    <a:pt x="21807" y="189"/>
                    <a:pt x="12625" y="189"/>
                  </a:cubicBezTo>
                  <a:cubicBezTo>
                    <a:pt x="4856" y="189"/>
                    <a:pt x="148" y="6079"/>
                    <a:pt x="148" y="12675"/>
                  </a:cubicBezTo>
                  <a:cubicBezTo>
                    <a:pt x="148" y="19036"/>
                    <a:pt x="4856" y="25161"/>
                    <a:pt x="12625" y="25161"/>
                  </a:cubicBezTo>
                  <a:cubicBezTo>
                    <a:pt x="15451" y="25161"/>
                    <a:pt x="18511" y="24219"/>
                    <a:pt x="20865" y="22099"/>
                  </a:cubicBezTo>
                  <a:cubicBezTo>
                    <a:pt x="21572" y="21627"/>
                    <a:pt x="21807" y="21392"/>
                    <a:pt x="22043" y="21392"/>
                  </a:cubicBezTo>
                  <a:cubicBezTo>
                    <a:pt x="22278" y="21392"/>
                    <a:pt x="22513" y="21627"/>
                    <a:pt x="22513" y="24926"/>
                  </a:cubicBezTo>
                  <a:cubicBezTo>
                    <a:pt x="22513" y="42359"/>
                    <a:pt x="14273" y="56495"/>
                    <a:pt x="6504" y="64269"/>
                  </a:cubicBezTo>
                  <a:cubicBezTo>
                    <a:pt x="3915" y="66860"/>
                    <a:pt x="3915" y="67332"/>
                    <a:pt x="3915" y="68038"/>
                  </a:cubicBezTo>
                  <a:cubicBezTo>
                    <a:pt x="3915" y="69688"/>
                    <a:pt x="5092" y="70630"/>
                    <a:pt x="6269" y="70630"/>
                  </a:cubicBezTo>
                  <a:cubicBezTo>
                    <a:pt x="8859" y="70630"/>
                    <a:pt x="27693" y="52490"/>
                    <a:pt x="27693" y="2492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5" name="Freeform: Shape 834">
              <a:extLst>
                <a:ext uri="{FF2B5EF4-FFF2-40B4-BE49-F238E27FC236}">
                  <a16:creationId xmlns:a16="http://schemas.microsoft.com/office/drawing/2014/main" id="{8521F558-E2EB-733E-C041-40A8B293CFFB}"/>
                </a:ext>
              </a:extLst>
            </p:cNvPr>
            <p:cNvSpPr/>
            <p:nvPr>
              <p:custDataLst>
                <p:tags r:id="rId310"/>
              </p:custDataLst>
            </p:nvPr>
          </p:nvSpPr>
          <p:spPr>
            <a:xfrm>
              <a:off x="4072443" y="6308967"/>
              <a:ext cx="122892" cy="149834"/>
            </a:xfrm>
            <a:custGeom>
              <a:avLst/>
              <a:gdLst>
                <a:gd name="connsiteX0" fmla="*/ 18280 w 122892"/>
                <a:gd name="connsiteY0" fmla="*/ 133061 h 149834"/>
                <a:gd name="connsiteX1" fmla="*/ 5567 w 122892"/>
                <a:gd name="connsiteY1" fmla="*/ 142720 h 149834"/>
                <a:gd name="connsiteX2" fmla="*/ 152 w 122892"/>
                <a:gd name="connsiteY2" fmla="*/ 147196 h 149834"/>
                <a:gd name="connsiteX3" fmla="*/ 3213 w 122892"/>
                <a:gd name="connsiteY3" fmla="*/ 150023 h 149834"/>
                <a:gd name="connsiteX4" fmla="*/ 22989 w 122892"/>
                <a:gd name="connsiteY4" fmla="*/ 149316 h 149834"/>
                <a:gd name="connsiteX5" fmla="*/ 46296 w 122892"/>
                <a:gd name="connsiteY5" fmla="*/ 150023 h 149834"/>
                <a:gd name="connsiteX6" fmla="*/ 50534 w 122892"/>
                <a:gd name="connsiteY6" fmla="*/ 145311 h 149834"/>
                <a:gd name="connsiteX7" fmla="*/ 44883 w 122892"/>
                <a:gd name="connsiteY7" fmla="*/ 142720 h 149834"/>
                <a:gd name="connsiteX8" fmla="*/ 33112 w 122892"/>
                <a:gd name="connsiteY8" fmla="*/ 138951 h 149834"/>
                <a:gd name="connsiteX9" fmla="*/ 44648 w 122892"/>
                <a:gd name="connsiteY9" fmla="*/ 91833 h 149834"/>
                <a:gd name="connsiteX10" fmla="*/ 66307 w 122892"/>
                <a:gd name="connsiteY10" fmla="*/ 106911 h 149834"/>
                <a:gd name="connsiteX11" fmla="*/ 123045 w 122892"/>
                <a:gd name="connsiteY11" fmla="*/ 37883 h 149834"/>
                <a:gd name="connsiteX12" fmla="*/ 91733 w 122892"/>
                <a:gd name="connsiteY12" fmla="*/ 189 h 149834"/>
                <a:gd name="connsiteX13" fmla="*/ 60892 w 122892"/>
                <a:gd name="connsiteY13" fmla="*/ 17858 h 149834"/>
                <a:gd name="connsiteX14" fmla="*/ 39704 w 122892"/>
                <a:gd name="connsiteY14" fmla="*/ 189 h 149834"/>
                <a:gd name="connsiteX15" fmla="*/ 22282 w 122892"/>
                <a:gd name="connsiteY15" fmla="*/ 13617 h 149834"/>
                <a:gd name="connsiteX16" fmla="*/ 14984 w 122892"/>
                <a:gd name="connsiteY16" fmla="*/ 36470 h 149834"/>
                <a:gd name="connsiteX17" fmla="*/ 17809 w 122892"/>
                <a:gd name="connsiteY17" fmla="*/ 38825 h 149834"/>
                <a:gd name="connsiteX18" fmla="*/ 21812 w 122892"/>
                <a:gd name="connsiteY18" fmla="*/ 33407 h 149834"/>
                <a:gd name="connsiteX19" fmla="*/ 38998 w 122892"/>
                <a:gd name="connsiteY19" fmla="*/ 5372 h 149834"/>
                <a:gd name="connsiteX20" fmla="*/ 46296 w 122892"/>
                <a:gd name="connsiteY20" fmla="*/ 16209 h 149834"/>
                <a:gd name="connsiteX21" fmla="*/ 44648 w 122892"/>
                <a:gd name="connsiteY21" fmla="*/ 28224 h 149834"/>
                <a:gd name="connsiteX22" fmla="*/ 18280 w 122892"/>
                <a:gd name="connsiteY22" fmla="*/ 133061 h 149834"/>
                <a:gd name="connsiteX23" fmla="*/ 59715 w 122892"/>
                <a:gd name="connsiteY23" fmla="*/ 30815 h 149834"/>
                <a:gd name="connsiteX24" fmla="*/ 71957 w 122892"/>
                <a:gd name="connsiteY24" fmla="*/ 14324 h 149834"/>
                <a:gd name="connsiteX25" fmla="*/ 91027 w 122892"/>
                <a:gd name="connsiteY25" fmla="*/ 5372 h 149834"/>
                <a:gd name="connsiteX26" fmla="*/ 106094 w 122892"/>
                <a:gd name="connsiteY26" fmla="*/ 27517 h 149834"/>
                <a:gd name="connsiteX27" fmla="*/ 94087 w 122892"/>
                <a:gd name="connsiteY27" fmla="*/ 77462 h 149834"/>
                <a:gd name="connsiteX28" fmla="*/ 66072 w 122892"/>
                <a:gd name="connsiteY28" fmla="*/ 101728 h 149834"/>
                <a:gd name="connsiteX29" fmla="*/ 47473 w 122892"/>
                <a:gd name="connsiteY29" fmla="*/ 80760 h 149834"/>
                <a:gd name="connsiteX30" fmla="*/ 48179 w 122892"/>
                <a:gd name="connsiteY30" fmla="*/ 76991 h 149834"/>
                <a:gd name="connsiteX31" fmla="*/ 59715 w 122892"/>
                <a:gd name="connsiteY31" fmla="*/ 30815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280" y="133061"/>
                  </a:moveTo>
                  <a:cubicBezTo>
                    <a:pt x="16397" y="141071"/>
                    <a:pt x="15926" y="142720"/>
                    <a:pt x="5567" y="142720"/>
                  </a:cubicBezTo>
                  <a:cubicBezTo>
                    <a:pt x="2742" y="142720"/>
                    <a:pt x="152" y="142720"/>
                    <a:pt x="152" y="147196"/>
                  </a:cubicBezTo>
                  <a:cubicBezTo>
                    <a:pt x="152" y="149081"/>
                    <a:pt x="1329" y="150023"/>
                    <a:pt x="3213" y="150023"/>
                  </a:cubicBezTo>
                  <a:cubicBezTo>
                    <a:pt x="9569" y="150023"/>
                    <a:pt x="16397" y="149316"/>
                    <a:pt x="22989" y="149316"/>
                  </a:cubicBezTo>
                  <a:cubicBezTo>
                    <a:pt x="30758" y="149316"/>
                    <a:pt x="38762" y="150023"/>
                    <a:pt x="46296" y="150023"/>
                  </a:cubicBezTo>
                  <a:cubicBezTo>
                    <a:pt x="47473" y="150023"/>
                    <a:pt x="50534" y="150023"/>
                    <a:pt x="50534" y="145311"/>
                  </a:cubicBezTo>
                  <a:cubicBezTo>
                    <a:pt x="50534" y="142720"/>
                    <a:pt x="48179" y="142720"/>
                    <a:pt x="44883" y="142720"/>
                  </a:cubicBezTo>
                  <a:cubicBezTo>
                    <a:pt x="33112" y="142720"/>
                    <a:pt x="33112" y="141071"/>
                    <a:pt x="33112" y="138951"/>
                  </a:cubicBezTo>
                  <a:cubicBezTo>
                    <a:pt x="33112" y="136123"/>
                    <a:pt x="43000" y="97723"/>
                    <a:pt x="44648" y="91833"/>
                  </a:cubicBezTo>
                  <a:cubicBezTo>
                    <a:pt x="47708" y="98665"/>
                    <a:pt x="54300" y="106911"/>
                    <a:pt x="66307" y="106911"/>
                  </a:cubicBezTo>
                  <a:cubicBezTo>
                    <a:pt x="93617" y="106911"/>
                    <a:pt x="123045" y="72515"/>
                    <a:pt x="123045" y="37883"/>
                  </a:cubicBezTo>
                  <a:cubicBezTo>
                    <a:pt x="123045" y="15738"/>
                    <a:pt x="109626" y="189"/>
                    <a:pt x="91733" y="189"/>
                  </a:cubicBezTo>
                  <a:cubicBezTo>
                    <a:pt x="79962" y="189"/>
                    <a:pt x="68661" y="8670"/>
                    <a:pt x="60892" y="17858"/>
                  </a:cubicBezTo>
                  <a:cubicBezTo>
                    <a:pt x="58538" y="5136"/>
                    <a:pt x="48415" y="189"/>
                    <a:pt x="39704" y="189"/>
                  </a:cubicBezTo>
                  <a:cubicBezTo>
                    <a:pt x="28874" y="189"/>
                    <a:pt x="24401" y="9377"/>
                    <a:pt x="22282" y="13617"/>
                  </a:cubicBezTo>
                  <a:cubicBezTo>
                    <a:pt x="18045" y="21627"/>
                    <a:pt x="14984" y="35763"/>
                    <a:pt x="14984" y="36470"/>
                  </a:cubicBezTo>
                  <a:cubicBezTo>
                    <a:pt x="14984" y="38825"/>
                    <a:pt x="17338" y="38825"/>
                    <a:pt x="17809" y="38825"/>
                  </a:cubicBezTo>
                  <a:cubicBezTo>
                    <a:pt x="20164" y="38825"/>
                    <a:pt x="20399" y="38590"/>
                    <a:pt x="21812" y="33407"/>
                  </a:cubicBezTo>
                  <a:cubicBezTo>
                    <a:pt x="25814" y="16680"/>
                    <a:pt x="30522" y="5372"/>
                    <a:pt x="38998" y="5372"/>
                  </a:cubicBezTo>
                  <a:cubicBezTo>
                    <a:pt x="43000" y="5372"/>
                    <a:pt x="46296" y="7257"/>
                    <a:pt x="46296" y="16209"/>
                  </a:cubicBezTo>
                  <a:cubicBezTo>
                    <a:pt x="46296" y="21627"/>
                    <a:pt x="45590" y="24219"/>
                    <a:pt x="44648" y="28224"/>
                  </a:cubicBezTo>
                  <a:lnTo>
                    <a:pt x="18280" y="133061"/>
                  </a:lnTo>
                  <a:close/>
                  <a:moveTo>
                    <a:pt x="59715" y="30815"/>
                  </a:moveTo>
                  <a:cubicBezTo>
                    <a:pt x="61363" y="24455"/>
                    <a:pt x="67720" y="17858"/>
                    <a:pt x="71957" y="14324"/>
                  </a:cubicBezTo>
                  <a:cubicBezTo>
                    <a:pt x="80197" y="7021"/>
                    <a:pt x="87025" y="5372"/>
                    <a:pt x="91027" y="5372"/>
                  </a:cubicBezTo>
                  <a:cubicBezTo>
                    <a:pt x="100444" y="5372"/>
                    <a:pt x="106094" y="13617"/>
                    <a:pt x="106094" y="27517"/>
                  </a:cubicBezTo>
                  <a:cubicBezTo>
                    <a:pt x="106094" y="41417"/>
                    <a:pt x="98325" y="68510"/>
                    <a:pt x="94087" y="77462"/>
                  </a:cubicBezTo>
                  <a:cubicBezTo>
                    <a:pt x="86083" y="93953"/>
                    <a:pt x="74782" y="101728"/>
                    <a:pt x="66072" y="101728"/>
                  </a:cubicBezTo>
                  <a:cubicBezTo>
                    <a:pt x="50534" y="101728"/>
                    <a:pt x="47473" y="82174"/>
                    <a:pt x="47473" y="80760"/>
                  </a:cubicBezTo>
                  <a:cubicBezTo>
                    <a:pt x="47473" y="80289"/>
                    <a:pt x="47473" y="79818"/>
                    <a:pt x="48179" y="76991"/>
                  </a:cubicBezTo>
                  <a:lnTo>
                    <a:pt x="59715" y="3081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6" name="Freeform: Shape 835">
              <a:extLst>
                <a:ext uri="{FF2B5EF4-FFF2-40B4-BE49-F238E27FC236}">
                  <a16:creationId xmlns:a16="http://schemas.microsoft.com/office/drawing/2014/main" id="{4D80299E-DCD3-F994-2604-2693B3198A63}"/>
                </a:ext>
              </a:extLst>
            </p:cNvPr>
            <p:cNvSpPr/>
            <p:nvPr>
              <p:custDataLst>
                <p:tags r:id="rId311"/>
              </p:custDataLst>
            </p:nvPr>
          </p:nvSpPr>
          <p:spPr>
            <a:xfrm>
              <a:off x="4210785" y="6333986"/>
              <a:ext cx="81080" cy="116098"/>
            </a:xfrm>
            <a:custGeom>
              <a:avLst/>
              <a:gdLst>
                <a:gd name="connsiteX0" fmla="*/ 39379 w 81080"/>
                <a:gd name="connsiteY0" fmla="*/ 5138 h 116098"/>
                <a:gd name="connsiteX1" fmla="*/ 40039 w 81080"/>
                <a:gd name="connsiteY1" fmla="*/ 2499 h 116098"/>
                <a:gd name="connsiteX2" fmla="*/ 37402 w 81080"/>
                <a:gd name="connsiteY2" fmla="*/ 190 h 116098"/>
                <a:gd name="connsiteX3" fmla="*/ 16308 w 81080"/>
                <a:gd name="connsiteY3" fmla="*/ 1840 h 116098"/>
                <a:gd name="connsiteX4" fmla="*/ 12682 w 81080"/>
                <a:gd name="connsiteY4" fmla="*/ 5632 h 116098"/>
                <a:gd name="connsiteX5" fmla="*/ 16967 w 81080"/>
                <a:gd name="connsiteY5" fmla="*/ 7941 h 116098"/>
                <a:gd name="connsiteX6" fmla="*/ 24877 w 81080"/>
                <a:gd name="connsiteY6" fmla="*/ 10415 h 116098"/>
                <a:gd name="connsiteX7" fmla="*/ 24218 w 81080"/>
                <a:gd name="connsiteY7" fmla="*/ 14043 h 116098"/>
                <a:gd name="connsiteX8" fmla="*/ 981 w 81080"/>
                <a:gd name="connsiteY8" fmla="*/ 107383 h 116098"/>
                <a:gd name="connsiteX9" fmla="*/ 157 w 81080"/>
                <a:gd name="connsiteY9" fmla="*/ 111011 h 116098"/>
                <a:gd name="connsiteX10" fmla="*/ 5760 w 81080"/>
                <a:gd name="connsiteY10" fmla="*/ 116288 h 116098"/>
                <a:gd name="connsiteX11" fmla="*/ 13341 w 81080"/>
                <a:gd name="connsiteY11" fmla="*/ 109362 h 116098"/>
                <a:gd name="connsiteX12" fmla="*/ 21416 w 81080"/>
                <a:gd name="connsiteY12" fmla="*/ 77369 h 116098"/>
                <a:gd name="connsiteX13" fmla="*/ 42511 w 81080"/>
                <a:gd name="connsiteY13" fmla="*/ 90892 h 116098"/>
                <a:gd name="connsiteX14" fmla="*/ 42181 w 81080"/>
                <a:gd name="connsiteY14" fmla="*/ 94190 h 116098"/>
                <a:gd name="connsiteX15" fmla="*/ 41522 w 81080"/>
                <a:gd name="connsiteY15" fmla="*/ 99302 h 116098"/>
                <a:gd name="connsiteX16" fmla="*/ 58990 w 81080"/>
                <a:gd name="connsiteY16" fmla="*/ 116288 h 116098"/>
                <a:gd name="connsiteX17" fmla="*/ 79920 w 81080"/>
                <a:gd name="connsiteY17" fmla="*/ 91057 h 116098"/>
                <a:gd name="connsiteX18" fmla="*/ 77283 w 81080"/>
                <a:gd name="connsiteY18" fmla="*/ 88913 h 116098"/>
                <a:gd name="connsiteX19" fmla="*/ 73987 w 81080"/>
                <a:gd name="connsiteY19" fmla="*/ 92871 h 116098"/>
                <a:gd name="connsiteX20" fmla="*/ 59485 w 81080"/>
                <a:gd name="connsiteY20" fmla="*/ 111671 h 116098"/>
                <a:gd name="connsiteX21" fmla="*/ 53717 w 81080"/>
                <a:gd name="connsiteY21" fmla="*/ 103095 h 116098"/>
                <a:gd name="connsiteX22" fmla="*/ 54706 w 81080"/>
                <a:gd name="connsiteY22" fmla="*/ 95674 h 116098"/>
                <a:gd name="connsiteX23" fmla="*/ 55530 w 81080"/>
                <a:gd name="connsiteY23" fmla="*/ 90562 h 116098"/>
                <a:gd name="connsiteX24" fmla="*/ 28832 w 81080"/>
                <a:gd name="connsiteY24" fmla="*/ 73081 h 116098"/>
                <a:gd name="connsiteX25" fmla="*/ 42511 w 81080"/>
                <a:gd name="connsiteY25" fmla="*/ 62197 h 116098"/>
                <a:gd name="connsiteX26" fmla="*/ 68384 w 81080"/>
                <a:gd name="connsiteY26" fmla="*/ 46531 h 116098"/>
                <a:gd name="connsiteX27" fmla="*/ 73822 w 81080"/>
                <a:gd name="connsiteY27" fmla="*/ 48675 h 116098"/>
                <a:gd name="connsiteX28" fmla="*/ 65253 w 81080"/>
                <a:gd name="connsiteY28" fmla="*/ 57910 h 116098"/>
                <a:gd name="connsiteX29" fmla="*/ 71845 w 81080"/>
                <a:gd name="connsiteY29" fmla="*/ 64011 h 116098"/>
                <a:gd name="connsiteX30" fmla="*/ 81238 w 81080"/>
                <a:gd name="connsiteY30" fmla="*/ 53457 h 116098"/>
                <a:gd name="connsiteX31" fmla="*/ 68549 w 81080"/>
                <a:gd name="connsiteY31" fmla="*/ 41913 h 116098"/>
                <a:gd name="connsiteX32" fmla="*/ 42181 w 81080"/>
                <a:gd name="connsiteY32" fmla="*/ 56425 h 116098"/>
                <a:gd name="connsiteX33" fmla="*/ 23064 w 81080"/>
                <a:gd name="connsiteY33" fmla="*/ 70938 h 116098"/>
                <a:gd name="connsiteX34" fmla="*/ 39379 w 81080"/>
                <a:gd name="connsiteY34" fmla="*/ 5138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0" h="116098">
                  <a:moveTo>
                    <a:pt x="39379" y="5138"/>
                  </a:moveTo>
                  <a:cubicBezTo>
                    <a:pt x="39544" y="4808"/>
                    <a:pt x="40039" y="2664"/>
                    <a:pt x="40039" y="2499"/>
                  </a:cubicBezTo>
                  <a:cubicBezTo>
                    <a:pt x="40039" y="1675"/>
                    <a:pt x="39379" y="190"/>
                    <a:pt x="37402" y="190"/>
                  </a:cubicBezTo>
                  <a:cubicBezTo>
                    <a:pt x="34106" y="190"/>
                    <a:pt x="20428" y="1510"/>
                    <a:pt x="16308" y="1840"/>
                  </a:cubicBezTo>
                  <a:cubicBezTo>
                    <a:pt x="14989" y="2004"/>
                    <a:pt x="12682" y="2169"/>
                    <a:pt x="12682" y="5632"/>
                  </a:cubicBezTo>
                  <a:cubicBezTo>
                    <a:pt x="12682" y="7941"/>
                    <a:pt x="14989" y="7941"/>
                    <a:pt x="16967" y="7941"/>
                  </a:cubicBezTo>
                  <a:cubicBezTo>
                    <a:pt x="24877" y="7941"/>
                    <a:pt x="24877" y="9096"/>
                    <a:pt x="24877" y="10415"/>
                  </a:cubicBezTo>
                  <a:cubicBezTo>
                    <a:pt x="24877" y="11569"/>
                    <a:pt x="24547" y="12559"/>
                    <a:pt x="24218" y="14043"/>
                  </a:cubicBezTo>
                  <a:lnTo>
                    <a:pt x="981" y="107383"/>
                  </a:lnTo>
                  <a:cubicBezTo>
                    <a:pt x="157" y="110352"/>
                    <a:pt x="157" y="110681"/>
                    <a:pt x="157" y="111011"/>
                  </a:cubicBezTo>
                  <a:cubicBezTo>
                    <a:pt x="157" y="113485"/>
                    <a:pt x="2135" y="116288"/>
                    <a:pt x="5760" y="116288"/>
                  </a:cubicBezTo>
                  <a:cubicBezTo>
                    <a:pt x="10210" y="116288"/>
                    <a:pt x="12352" y="112990"/>
                    <a:pt x="13341" y="109362"/>
                  </a:cubicBezTo>
                  <a:cubicBezTo>
                    <a:pt x="13671" y="108702"/>
                    <a:pt x="20757" y="79678"/>
                    <a:pt x="21416" y="77369"/>
                  </a:cubicBezTo>
                  <a:cubicBezTo>
                    <a:pt x="33117" y="78524"/>
                    <a:pt x="42511" y="82317"/>
                    <a:pt x="42511" y="90892"/>
                  </a:cubicBezTo>
                  <a:cubicBezTo>
                    <a:pt x="42511" y="91717"/>
                    <a:pt x="42511" y="92541"/>
                    <a:pt x="42181" y="94190"/>
                  </a:cubicBezTo>
                  <a:cubicBezTo>
                    <a:pt x="41522" y="96664"/>
                    <a:pt x="41522" y="97488"/>
                    <a:pt x="41522" y="99302"/>
                  </a:cubicBezTo>
                  <a:cubicBezTo>
                    <a:pt x="41522" y="111011"/>
                    <a:pt x="51080" y="116288"/>
                    <a:pt x="58990" y="116288"/>
                  </a:cubicBezTo>
                  <a:cubicBezTo>
                    <a:pt x="74976" y="116288"/>
                    <a:pt x="79920" y="91222"/>
                    <a:pt x="79920" y="91057"/>
                  </a:cubicBezTo>
                  <a:cubicBezTo>
                    <a:pt x="79920" y="88913"/>
                    <a:pt x="77777" y="88913"/>
                    <a:pt x="77283" y="88913"/>
                  </a:cubicBezTo>
                  <a:cubicBezTo>
                    <a:pt x="74976" y="88913"/>
                    <a:pt x="74811" y="89738"/>
                    <a:pt x="73987" y="92871"/>
                  </a:cubicBezTo>
                  <a:cubicBezTo>
                    <a:pt x="72009" y="99962"/>
                    <a:pt x="67560" y="111671"/>
                    <a:pt x="59485" y="111671"/>
                  </a:cubicBezTo>
                  <a:cubicBezTo>
                    <a:pt x="55035" y="111671"/>
                    <a:pt x="53717" y="107548"/>
                    <a:pt x="53717" y="103095"/>
                  </a:cubicBezTo>
                  <a:cubicBezTo>
                    <a:pt x="53717" y="100292"/>
                    <a:pt x="53717" y="99962"/>
                    <a:pt x="54706" y="95674"/>
                  </a:cubicBezTo>
                  <a:cubicBezTo>
                    <a:pt x="54870" y="95180"/>
                    <a:pt x="55530" y="92376"/>
                    <a:pt x="55530" y="90562"/>
                  </a:cubicBezTo>
                  <a:cubicBezTo>
                    <a:pt x="55530" y="75885"/>
                    <a:pt x="35754" y="73576"/>
                    <a:pt x="28832" y="73081"/>
                  </a:cubicBezTo>
                  <a:cubicBezTo>
                    <a:pt x="33611" y="70113"/>
                    <a:pt x="39709" y="64671"/>
                    <a:pt x="42511" y="62197"/>
                  </a:cubicBezTo>
                  <a:cubicBezTo>
                    <a:pt x="50915" y="54282"/>
                    <a:pt x="59155" y="46531"/>
                    <a:pt x="68384" y="46531"/>
                  </a:cubicBezTo>
                  <a:cubicBezTo>
                    <a:pt x="70361" y="46531"/>
                    <a:pt x="72504" y="47025"/>
                    <a:pt x="73822" y="48675"/>
                  </a:cubicBezTo>
                  <a:cubicBezTo>
                    <a:pt x="66736" y="49829"/>
                    <a:pt x="65253" y="55436"/>
                    <a:pt x="65253" y="57910"/>
                  </a:cubicBezTo>
                  <a:cubicBezTo>
                    <a:pt x="65253" y="61538"/>
                    <a:pt x="68054" y="64011"/>
                    <a:pt x="71845" y="64011"/>
                  </a:cubicBezTo>
                  <a:cubicBezTo>
                    <a:pt x="76294" y="64011"/>
                    <a:pt x="81238" y="60383"/>
                    <a:pt x="81238" y="53457"/>
                  </a:cubicBezTo>
                  <a:cubicBezTo>
                    <a:pt x="81238" y="48015"/>
                    <a:pt x="77283" y="41913"/>
                    <a:pt x="68549" y="41913"/>
                  </a:cubicBezTo>
                  <a:cubicBezTo>
                    <a:pt x="59155" y="41913"/>
                    <a:pt x="50586" y="48675"/>
                    <a:pt x="42181" y="56425"/>
                  </a:cubicBezTo>
                  <a:cubicBezTo>
                    <a:pt x="35259" y="63022"/>
                    <a:pt x="29821" y="68134"/>
                    <a:pt x="23064" y="70938"/>
                  </a:cubicBezTo>
                  <a:lnTo>
                    <a:pt x="39379" y="513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7" name="Freeform: Shape 836">
              <a:extLst>
                <a:ext uri="{FF2B5EF4-FFF2-40B4-BE49-F238E27FC236}">
                  <a16:creationId xmlns:a16="http://schemas.microsoft.com/office/drawing/2014/main" id="{95C6F43A-70EE-9971-56D0-605C2B25688D}"/>
                </a:ext>
              </a:extLst>
            </p:cNvPr>
            <p:cNvSpPr/>
            <p:nvPr>
              <p:custDataLst>
                <p:tags r:id="rId312"/>
              </p:custDataLst>
            </p:nvPr>
          </p:nvSpPr>
          <p:spPr>
            <a:xfrm>
              <a:off x="4327207" y="6236405"/>
              <a:ext cx="52500" cy="235588"/>
            </a:xfrm>
            <a:custGeom>
              <a:avLst/>
              <a:gdLst>
                <a:gd name="connsiteX0" fmla="*/ 51485 w 52500"/>
                <a:gd name="connsiteY0" fmla="*/ 121988 h 235588"/>
                <a:gd name="connsiteX1" fmla="*/ 52662 w 52500"/>
                <a:gd name="connsiteY1" fmla="*/ 117983 h 235588"/>
                <a:gd name="connsiteX2" fmla="*/ 51485 w 52500"/>
                <a:gd name="connsiteY2" fmla="*/ 113978 h 235588"/>
                <a:gd name="connsiteX3" fmla="*/ 10286 w 52500"/>
                <a:gd name="connsiteY3" fmla="*/ 5607 h 235588"/>
                <a:gd name="connsiteX4" fmla="*/ 4871 w 52500"/>
                <a:gd name="connsiteY4" fmla="*/ 189 h 235588"/>
                <a:gd name="connsiteX5" fmla="*/ 162 w 52500"/>
                <a:gd name="connsiteY5" fmla="*/ 4901 h 235588"/>
                <a:gd name="connsiteX6" fmla="*/ 1339 w 52500"/>
                <a:gd name="connsiteY6" fmla="*/ 8670 h 235588"/>
                <a:gd name="connsiteX7" fmla="*/ 43010 w 52500"/>
                <a:gd name="connsiteY7" fmla="*/ 117983 h 235588"/>
                <a:gd name="connsiteX8" fmla="*/ 1339 w 52500"/>
                <a:gd name="connsiteY8" fmla="*/ 226825 h 235588"/>
                <a:gd name="connsiteX9" fmla="*/ 162 w 52500"/>
                <a:gd name="connsiteY9" fmla="*/ 231066 h 235588"/>
                <a:gd name="connsiteX10" fmla="*/ 4871 w 52500"/>
                <a:gd name="connsiteY10" fmla="*/ 235777 h 235588"/>
                <a:gd name="connsiteX11" fmla="*/ 9815 w 52500"/>
                <a:gd name="connsiteY11" fmla="*/ 231066 h 235588"/>
                <a:gd name="connsiteX12" fmla="*/ 51485 w 52500"/>
                <a:gd name="connsiteY12" fmla="*/ 121988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485" y="121988"/>
                  </a:moveTo>
                  <a:cubicBezTo>
                    <a:pt x="52662" y="119161"/>
                    <a:pt x="52662" y="118690"/>
                    <a:pt x="52662" y="117983"/>
                  </a:cubicBezTo>
                  <a:cubicBezTo>
                    <a:pt x="52662" y="117276"/>
                    <a:pt x="52662" y="116805"/>
                    <a:pt x="51485" y="113978"/>
                  </a:cubicBezTo>
                  <a:lnTo>
                    <a:pt x="10286" y="5607"/>
                  </a:lnTo>
                  <a:cubicBezTo>
                    <a:pt x="8873" y="1602"/>
                    <a:pt x="7460" y="189"/>
                    <a:pt x="4871" y="189"/>
                  </a:cubicBezTo>
                  <a:cubicBezTo>
                    <a:pt x="2281" y="189"/>
                    <a:pt x="162" y="2309"/>
                    <a:pt x="162" y="4901"/>
                  </a:cubicBezTo>
                  <a:cubicBezTo>
                    <a:pt x="162" y="5607"/>
                    <a:pt x="162" y="6079"/>
                    <a:pt x="1339" y="8670"/>
                  </a:cubicBezTo>
                  <a:lnTo>
                    <a:pt x="43010" y="117983"/>
                  </a:lnTo>
                  <a:lnTo>
                    <a:pt x="1339" y="226825"/>
                  </a:lnTo>
                  <a:cubicBezTo>
                    <a:pt x="162" y="229417"/>
                    <a:pt x="162" y="229888"/>
                    <a:pt x="162" y="231066"/>
                  </a:cubicBezTo>
                  <a:cubicBezTo>
                    <a:pt x="162" y="233657"/>
                    <a:pt x="2281" y="235777"/>
                    <a:pt x="4871" y="235777"/>
                  </a:cubicBezTo>
                  <a:cubicBezTo>
                    <a:pt x="7931" y="235777"/>
                    <a:pt x="8873" y="233422"/>
                    <a:pt x="9815" y="231066"/>
                  </a:cubicBezTo>
                  <a:lnTo>
                    <a:pt x="51485" y="12198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8" name="Freeform: Shape 837">
              <a:extLst>
                <a:ext uri="{FF2B5EF4-FFF2-40B4-BE49-F238E27FC236}">
                  <a16:creationId xmlns:a16="http://schemas.microsoft.com/office/drawing/2014/main" id="{633694A9-2A6C-3320-6209-D53FB78EB539}"/>
                </a:ext>
              </a:extLst>
            </p:cNvPr>
            <p:cNvSpPr/>
            <p:nvPr>
              <p:custDataLst>
                <p:tags r:id="rId313"/>
              </p:custDataLst>
            </p:nvPr>
          </p:nvSpPr>
          <p:spPr>
            <a:xfrm>
              <a:off x="4407626" y="6411871"/>
              <a:ext cx="79927" cy="108512"/>
            </a:xfrm>
            <a:custGeom>
              <a:avLst/>
              <a:gdLst>
                <a:gd name="connsiteX0" fmla="*/ 33291 w 79927"/>
                <a:gd name="connsiteY0" fmla="*/ 108704 h 108512"/>
                <a:gd name="connsiteX1" fmla="*/ 40377 w 79927"/>
                <a:gd name="connsiteY1" fmla="*/ 103262 h 108512"/>
                <a:gd name="connsiteX2" fmla="*/ 33291 w 79927"/>
                <a:gd name="connsiteY2" fmla="*/ 97820 h 108512"/>
                <a:gd name="connsiteX3" fmla="*/ 26534 w 79927"/>
                <a:gd name="connsiteY3" fmla="*/ 97820 h 108512"/>
                <a:gd name="connsiteX4" fmla="*/ 26534 w 79927"/>
                <a:gd name="connsiteY4" fmla="*/ 65167 h 108512"/>
                <a:gd name="connsiteX5" fmla="*/ 45321 w 79927"/>
                <a:gd name="connsiteY5" fmla="*/ 72918 h 108512"/>
                <a:gd name="connsiteX6" fmla="*/ 80094 w 79927"/>
                <a:gd name="connsiteY6" fmla="*/ 36472 h 108512"/>
                <a:gd name="connsiteX7" fmla="*/ 46969 w 79927"/>
                <a:gd name="connsiteY7" fmla="*/ 192 h 108512"/>
                <a:gd name="connsiteX8" fmla="*/ 26534 w 79927"/>
                <a:gd name="connsiteY8" fmla="*/ 7613 h 108512"/>
                <a:gd name="connsiteX9" fmla="*/ 19448 w 79927"/>
                <a:gd name="connsiteY9" fmla="*/ 1016 h 108512"/>
                <a:gd name="connsiteX10" fmla="*/ 7253 w 79927"/>
                <a:gd name="connsiteY10" fmla="*/ 1016 h 108512"/>
                <a:gd name="connsiteX11" fmla="*/ 167 w 79927"/>
                <a:gd name="connsiteY11" fmla="*/ 6458 h 108512"/>
                <a:gd name="connsiteX12" fmla="*/ 7253 w 79927"/>
                <a:gd name="connsiteY12" fmla="*/ 11900 h 108512"/>
                <a:gd name="connsiteX13" fmla="*/ 14010 w 79927"/>
                <a:gd name="connsiteY13" fmla="*/ 11900 h 108512"/>
                <a:gd name="connsiteX14" fmla="*/ 14010 w 79927"/>
                <a:gd name="connsiteY14" fmla="*/ 97820 h 108512"/>
                <a:gd name="connsiteX15" fmla="*/ 7253 w 79927"/>
                <a:gd name="connsiteY15" fmla="*/ 97820 h 108512"/>
                <a:gd name="connsiteX16" fmla="*/ 167 w 79927"/>
                <a:gd name="connsiteY16" fmla="*/ 103262 h 108512"/>
                <a:gd name="connsiteX17" fmla="*/ 7253 w 79927"/>
                <a:gd name="connsiteY17" fmla="*/ 108704 h 108512"/>
                <a:gd name="connsiteX18" fmla="*/ 33291 w 79927"/>
                <a:gd name="connsiteY18" fmla="*/ 108704 h 108512"/>
                <a:gd name="connsiteX19" fmla="*/ 26534 w 79927"/>
                <a:gd name="connsiteY19" fmla="*/ 28721 h 108512"/>
                <a:gd name="connsiteX20" fmla="*/ 46310 w 79927"/>
                <a:gd name="connsiteY20" fmla="*/ 11076 h 108512"/>
                <a:gd name="connsiteX21" fmla="*/ 67569 w 79927"/>
                <a:gd name="connsiteY21" fmla="*/ 36472 h 108512"/>
                <a:gd name="connsiteX22" fmla="*/ 44827 w 79927"/>
                <a:gd name="connsiteY22" fmla="*/ 62034 h 108512"/>
                <a:gd name="connsiteX23" fmla="*/ 26534 w 79927"/>
                <a:gd name="connsiteY23" fmla="*/ 40100 h 108512"/>
                <a:gd name="connsiteX24" fmla="*/ 26534 w 79927"/>
                <a:gd name="connsiteY24" fmla="*/ 28721 h 1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7" h="108512">
                  <a:moveTo>
                    <a:pt x="33291" y="108704"/>
                  </a:moveTo>
                  <a:cubicBezTo>
                    <a:pt x="35928" y="108704"/>
                    <a:pt x="40377" y="108704"/>
                    <a:pt x="40377" y="103262"/>
                  </a:cubicBezTo>
                  <a:cubicBezTo>
                    <a:pt x="40377" y="97820"/>
                    <a:pt x="35928" y="97820"/>
                    <a:pt x="33291" y="97820"/>
                  </a:cubicBezTo>
                  <a:lnTo>
                    <a:pt x="26534" y="97820"/>
                  </a:lnTo>
                  <a:lnTo>
                    <a:pt x="26534" y="65167"/>
                  </a:lnTo>
                  <a:cubicBezTo>
                    <a:pt x="31643" y="70114"/>
                    <a:pt x="38070" y="72918"/>
                    <a:pt x="45321" y="72918"/>
                  </a:cubicBezTo>
                  <a:cubicBezTo>
                    <a:pt x="63614" y="72918"/>
                    <a:pt x="80094" y="57416"/>
                    <a:pt x="80094" y="36472"/>
                  </a:cubicBezTo>
                  <a:cubicBezTo>
                    <a:pt x="80094" y="16518"/>
                    <a:pt x="65427" y="192"/>
                    <a:pt x="46969" y="192"/>
                  </a:cubicBezTo>
                  <a:cubicBezTo>
                    <a:pt x="39224" y="192"/>
                    <a:pt x="32467" y="2995"/>
                    <a:pt x="26534" y="7613"/>
                  </a:cubicBezTo>
                  <a:cubicBezTo>
                    <a:pt x="26534" y="1016"/>
                    <a:pt x="22909" y="1016"/>
                    <a:pt x="19448" y="1016"/>
                  </a:cubicBezTo>
                  <a:lnTo>
                    <a:pt x="7253" y="1016"/>
                  </a:lnTo>
                  <a:cubicBezTo>
                    <a:pt x="4616" y="1016"/>
                    <a:pt x="167" y="1016"/>
                    <a:pt x="167" y="6458"/>
                  </a:cubicBezTo>
                  <a:cubicBezTo>
                    <a:pt x="167" y="11900"/>
                    <a:pt x="4616" y="11900"/>
                    <a:pt x="7253" y="11900"/>
                  </a:cubicBezTo>
                  <a:lnTo>
                    <a:pt x="14010" y="11900"/>
                  </a:lnTo>
                  <a:lnTo>
                    <a:pt x="14010" y="97820"/>
                  </a:lnTo>
                  <a:lnTo>
                    <a:pt x="7253" y="97820"/>
                  </a:lnTo>
                  <a:cubicBezTo>
                    <a:pt x="4616" y="97820"/>
                    <a:pt x="167" y="97820"/>
                    <a:pt x="167" y="103262"/>
                  </a:cubicBezTo>
                  <a:cubicBezTo>
                    <a:pt x="167" y="108704"/>
                    <a:pt x="4616" y="108704"/>
                    <a:pt x="7253" y="108704"/>
                  </a:cubicBezTo>
                  <a:lnTo>
                    <a:pt x="33291" y="108704"/>
                  </a:lnTo>
                  <a:close/>
                  <a:moveTo>
                    <a:pt x="26534" y="28721"/>
                  </a:moveTo>
                  <a:cubicBezTo>
                    <a:pt x="26534" y="19157"/>
                    <a:pt x="36257" y="11076"/>
                    <a:pt x="46310" y="11076"/>
                  </a:cubicBezTo>
                  <a:cubicBezTo>
                    <a:pt x="57846" y="11076"/>
                    <a:pt x="67569" y="22290"/>
                    <a:pt x="67569" y="36472"/>
                  </a:cubicBezTo>
                  <a:cubicBezTo>
                    <a:pt x="67569" y="51479"/>
                    <a:pt x="56363" y="62034"/>
                    <a:pt x="44827" y="62034"/>
                  </a:cubicBezTo>
                  <a:cubicBezTo>
                    <a:pt x="32632" y="62034"/>
                    <a:pt x="26534" y="48346"/>
                    <a:pt x="26534" y="40100"/>
                  </a:cubicBezTo>
                  <a:lnTo>
                    <a:pt x="26534" y="2872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9" name="Freeform: Shape 838">
              <a:extLst>
                <a:ext uri="{FF2B5EF4-FFF2-40B4-BE49-F238E27FC236}">
                  <a16:creationId xmlns:a16="http://schemas.microsoft.com/office/drawing/2014/main" id="{F31CED74-7DB9-6C77-E5E3-4814BEA6CDDC}"/>
                </a:ext>
              </a:extLst>
            </p:cNvPr>
            <p:cNvSpPr/>
            <p:nvPr>
              <p:custDataLst>
                <p:tags r:id="rId314"/>
              </p:custDataLst>
            </p:nvPr>
          </p:nvSpPr>
          <p:spPr>
            <a:xfrm>
              <a:off x="4505489" y="6434182"/>
              <a:ext cx="40964" cy="73150"/>
            </a:xfrm>
            <a:custGeom>
              <a:avLst/>
              <a:gdLst>
                <a:gd name="connsiteX0" fmla="*/ 25478 w 40964"/>
                <a:gd name="connsiteY0" fmla="*/ 5258 h 73150"/>
                <a:gd name="connsiteX1" fmla="*/ 21594 w 40964"/>
                <a:gd name="connsiteY1" fmla="*/ 193 h 73150"/>
                <a:gd name="connsiteX2" fmla="*/ 17827 w 40964"/>
                <a:gd name="connsiteY2" fmla="*/ 2902 h 73150"/>
                <a:gd name="connsiteX3" fmla="*/ 3583 w 40964"/>
                <a:gd name="connsiteY3" fmla="*/ 14564 h 73150"/>
                <a:gd name="connsiteX4" fmla="*/ 170 w 40964"/>
                <a:gd name="connsiteY4" fmla="*/ 18451 h 73150"/>
                <a:gd name="connsiteX5" fmla="*/ 4407 w 40964"/>
                <a:gd name="connsiteY5" fmla="*/ 22338 h 73150"/>
                <a:gd name="connsiteX6" fmla="*/ 16532 w 40964"/>
                <a:gd name="connsiteY6" fmla="*/ 17626 h 73150"/>
                <a:gd name="connsiteX7" fmla="*/ 16532 w 40964"/>
                <a:gd name="connsiteY7" fmla="*/ 65569 h 73150"/>
                <a:gd name="connsiteX8" fmla="*/ 6055 w 40964"/>
                <a:gd name="connsiteY8" fmla="*/ 65569 h 73150"/>
                <a:gd name="connsiteX9" fmla="*/ 876 w 40964"/>
                <a:gd name="connsiteY9" fmla="*/ 69456 h 73150"/>
                <a:gd name="connsiteX10" fmla="*/ 6055 w 40964"/>
                <a:gd name="connsiteY10" fmla="*/ 73343 h 73150"/>
                <a:gd name="connsiteX11" fmla="*/ 35955 w 40964"/>
                <a:gd name="connsiteY11" fmla="*/ 73343 h 73150"/>
                <a:gd name="connsiteX12" fmla="*/ 41134 w 40964"/>
                <a:gd name="connsiteY12" fmla="*/ 69456 h 73150"/>
                <a:gd name="connsiteX13" fmla="*/ 35955 w 40964"/>
                <a:gd name="connsiteY13" fmla="*/ 65569 h 73150"/>
                <a:gd name="connsiteX14" fmla="*/ 25478 w 40964"/>
                <a:gd name="connsiteY14" fmla="*/ 65569 h 73150"/>
                <a:gd name="connsiteX15" fmla="*/ 25478 w 40964"/>
                <a:gd name="connsiteY15" fmla="*/ 5258 h 7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64" h="73150">
                  <a:moveTo>
                    <a:pt x="25478" y="5258"/>
                  </a:moveTo>
                  <a:cubicBezTo>
                    <a:pt x="25478" y="3491"/>
                    <a:pt x="25478" y="193"/>
                    <a:pt x="21594" y="193"/>
                  </a:cubicBezTo>
                  <a:cubicBezTo>
                    <a:pt x="19122" y="193"/>
                    <a:pt x="18415" y="1724"/>
                    <a:pt x="17827" y="2902"/>
                  </a:cubicBezTo>
                  <a:cubicBezTo>
                    <a:pt x="12647" y="13857"/>
                    <a:pt x="7233" y="14328"/>
                    <a:pt x="3583" y="14564"/>
                  </a:cubicBezTo>
                  <a:cubicBezTo>
                    <a:pt x="1936" y="14682"/>
                    <a:pt x="170" y="16095"/>
                    <a:pt x="170" y="18451"/>
                  </a:cubicBezTo>
                  <a:cubicBezTo>
                    <a:pt x="170" y="19865"/>
                    <a:pt x="876" y="22338"/>
                    <a:pt x="4407" y="22338"/>
                  </a:cubicBezTo>
                  <a:cubicBezTo>
                    <a:pt x="10058" y="22338"/>
                    <a:pt x="15002" y="18922"/>
                    <a:pt x="16532" y="17626"/>
                  </a:cubicBezTo>
                  <a:lnTo>
                    <a:pt x="16532" y="65569"/>
                  </a:lnTo>
                  <a:lnTo>
                    <a:pt x="6055" y="65569"/>
                  </a:lnTo>
                  <a:cubicBezTo>
                    <a:pt x="4290" y="65569"/>
                    <a:pt x="876" y="65569"/>
                    <a:pt x="876" y="69456"/>
                  </a:cubicBezTo>
                  <a:cubicBezTo>
                    <a:pt x="876" y="73343"/>
                    <a:pt x="4407" y="73343"/>
                    <a:pt x="6055" y="73343"/>
                  </a:cubicBezTo>
                  <a:lnTo>
                    <a:pt x="35955" y="73343"/>
                  </a:lnTo>
                  <a:cubicBezTo>
                    <a:pt x="37720" y="73343"/>
                    <a:pt x="41134" y="73343"/>
                    <a:pt x="41134" y="69456"/>
                  </a:cubicBezTo>
                  <a:cubicBezTo>
                    <a:pt x="41134" y="65569"/>
                    <a:pt x="37603" y="65569"/>
                    <a:pt x="35955" y="65569"/>
                  </a:cubicBezTo>
                  <a:lnTo>
                    <a:pt x="25478" y="65569"/>
                  </a:lnTo>
                  <a:lnTo>
                    <a:pt x="25478" y="525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0" name="Freeform: Shape 839">
              <a:extLst>
                <a:ext uri="{FF2B5EF4-FFF2-40B4-BE49-F238E27FC236}">
                  <a16:creationId xmlns:a16="http://schemas.microsoft.com/office/drawing/2014/main" id="{D29B013D-A992-E0A7-27A0-3259BD6109C1}"/>
                </a:ext>
              </a:extLst>
            </p:cNvPr>
            <p:cNvSpPr/>
            <p:nvPr>
              <p:custDataLst>
                <p:tags r:id="rId315"/>
              </p:custDataLst>
            </p:nvPr>
          </p:nvSpPr>
          <p:spPr>
            <a:xfrm>
              <a:off x="4586129" y="6464808"/>
              <a:ext cx="18951" cy="18964"/>
            </a:xfrm>
            <a:custGeom>
              <a:avLst/>
              <a:gdLst>
                <a:gd name="connsiteX0" fmla="*/ 19125 w 18951"/>
                <a:gd name="connsiteY0" fmla="*/ 9757 h 18964"/>
                <a:gd name="connsiteX1" fmla="*/ 9731 w 18951"/>
                <a:gd name="connsiteY1" fmla="*/ 192 h 18964"/>
                <a:gd name="connsiteX2" fmla="*/ 173 w 18951"/>
                <a:gd name="connsiteY2" fmla="*/ 9592 h 18964"/>
                <a:gd name="connsiteX3" fmla="*/ 9566 w 18951"/>
                <a:gd name="connsiteY3" fmla="*/ 19157 h 18964"/>
                <a:gd name="connsiteX4" fmla="*/ 19125 w 18951"/>
                <a:gd name="connsiteY4" fmla="*/ 9757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125" y="9757"/>
                  </a:moveTo>
                  <a:cubicBezTo>
                    <a:pt x="19125" y="3820"/>
                    <a:pt x="14181" y="192"/>
                    <a:pt x="9731" y="192"/>
                  </a:cubicBezTo>
                  <a:cubicBezTo>
                    <a:pt x="4293" y="192"/>
                    <a:pt x="173" y="4645"/>
                    <a:pt x="173" y="9592"/>
                  </a:cubicBezTo>
                  <a:cubicBezTo>
                    <a:pt x="173" y="15529"/>
                    <a:pt x="5117" y="19157"/>
                    <a:pt x="9566" y="19157"/>
                  </a:cubicBezTo>
                  <a:cubicBezTo>
                    <a:pt x="15005" y="19157"/>
                    <a:pt x="19125" y="14704"/>
                    <a:pt x="19125" y="9757"/>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1" name="Freeform: Shape 840">
              <a:extLst>
                <a:ext uri="{FF2B5EF4-FFF2-40B4-BE49-F238E27FC236}">
                  <a16:creationId xmlns:a16="http://schemas.microsoft.com/office/drawing/2014/main" id="{373E1B47-C0B0-2CA0-60F9-0121A4E4F3D8}"/>
                </a:ext>
              </a:extLst>
            </p:cNvPr>
            <p:cNvSpPr/>
            <p:nvPr>
              <p:custDataLst>
                <p:tags r:id="rId316"/>
              </p:custDataLst>
            </p:nvPr>
          </p:nvSpPr>
          <p:spPr>
            <a:xfrm>
              <a:off x="4642043" y="6464808"/>
              <a:ext cx="18951" cy="18964"/>
            </a:xfrm>
            <a:custGeom>
              <a:avLst/>
              <a:gdLst>
                <a:gd name="connsiteX0" fmla="*/ 19127 w 18951"/>
                <a:gd name="connsiteY0" fmla="*/ 9757 h 18964"/>
                <a:gd name="connsiteX1" fmla="*/ 9734 w 18951"/>
                <a:gd name="connsiteY1" fmla="*/ 192 h 18964"/>
                <a:gd name="connsiteX2" fmla="*/ 175 w 18951"/>
                <a:gd name="connsiteY2" fmla="*/ 9592 h 18964"/>
                <a:gd name="connsiteX3" fmla="*/ 9569 w 18951"/>
                <a:gd name="connsiteY3" fmla="*/ 19157 h 18964"/>
                <a:gd name="connsiteX4" fmla="*/ 19127 w 18951"/>
                <a:gd name="connsiteY4" fmla="*/ 9757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127" y="9757"/>
                  </a:moveTo>
                  <a:cubicBezTo>
                    <a:pt x="19127" y="3820"/>
                    <a:pt x="14183" y="192"/>
                    <a:pt x="9734" y="192"/>
                  </a:cubicBezTo>
                  <a:cubicBezTo>
                    <a:pt x="4295" y="192"/>
                    <a:pt x="175" y="4645"/>
                    <a:pt x="175" y="9592"/>
                  </a:cubicBezTo>
                  <a:cubicBezTo>
                    <a:pt x="175" y="15529"/>
                    <a:pt x="5119" y="19157"/>
                    <a:pt x="9569" y="19157"/>
                  </a:cubicBezTo>
                  <a:cubicBezTo>
                    <a:pt x="15007" y="19157"/>
                    <a:pt x="19127" y="14704"/>
                    <a:pt x="19127" y="9757"/>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2" name="Freeform: Shape 841">
              <a:extLst>
                <a:ext uri="{FF2B5EF4-FFF2-40B4-BE49-F238E27FC236}">
                  <a16:creationId xmlns:a16="http://schemas.microsoft.com/office/drawing/2014/main" id="{A663A840-3D18-EA81-39A1-511B6D9E9186}"/>
                </a:ext>
              </a:extLst>
            </p:cNvPr>
            <p:cNvSpPr/>
            <p:nvPr>
              <p:custDataLst>
                <p:tags r:id="rId317"/>
              </p:custDataLst>
            </p:nvPr>
          </p:nvSpPr>
          <p:spPr>
            <a:xfrm>
              <a:off x="4697957" y="6464808"/>
              <a:ext cx="18951" cy="18964"/>
            </a:xfrm>
            <a:custGeom>
              <a:avLst/>
              <a:gdLst>
                <a:gd name="connsiteX0" fmla="*/ 19130 w 18951"/>
                <a:gd name="connsiteY0" fmla="*/ 9757 h 18964"/>
                <a:gd name="connsiteX1" fmla="*/ 9736 w 18951"/>
                <a:gd name="connsiteY1" fmla="*/ 192 h 18964"/>
                <a:gd name="connsiteX2" fmla="*/ 178 w 18951"/>
                <a:gd name="connsiteY2" fmla="*/ 9592 h 18964"/>
                <a:gd name="connsiteX3" fmla="*/ 9571 w 18951"/>
                <a:gd name="connsiteY3" fmla="*/ 19157 h 18964"/>
                <a:gd name="connsiteX4" fmla="*/ 19130 w 18951"/>
                <a:gd name="connsiteY4" fmla="*/ 9757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130" y="9757"/>
                  </a:moveTo>
                  <a:cubicBezTo>
                    <a:pt x="19130" y="3820"/>
                    <a:pt x="14186" y="192"/>
                    <a:pt x="9736" y="192"/>
                  </a:cubicBezTo>
                  <a:cubicBezTo>
                    <a:pt x="4298" y="192"/>
                    <a:pt x="178" y="4645"/>
                    <a:pt x="178" y="9592"/>
                  </a:cubicBezTo>
                  <a:cubicBezTo>
                    <a:pt x="178" y="15529"/>
                    <a:pt x="5122" y="19157"/>
                    <a:pt x="9571" y="19157"/>
                  </a:cubicBezTo>
                  <a:cubicBezTo>
                    <a:pt x="15010" y="19157"/>
                    <a:pt x="19130" y="14704"/>
                    <a:pt x="19130" y="9757"/>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3" name="Freeform: Shape 842">
              <a:extLst>
                <a:ext uri="{FF2B5EF4-FFF2-40B4-BE49-F238E27FC236}">
                  <a16:creationId xmlns:a16="http://schemas.microsoft.com/office/drawing/2014/main" id="{614DE3DA-1B47-4945-71F3-1C3289A6205C}"/>
                </a:ext>
              </a:extLst>
            </p:cNvPr>
            <p:cNvSpPr/>
            <p:nvPr>
              <p:custDataLst>
                <p:tags r:id="rId318"/>
              </p:custDataLst>
            </p:nvPr>
          </p:nvSpPr>
          <p:spPr>
            <a:xfrm>
              <a:off x="4737226" y="6411871"/>
              <a:ext cx="79927" cy="108512"/>
            </a:xfrm>
            <a:custGeom>
              <a:avLst/>
              <a:gdLst>
                <a:gd name="connsiteX0" fmla="*/ 33305 w 79927"/>
                <a:gd name="connsiteY0" fmla="*/ 108704 h 108512"/>
                <a:gd name="connsiteX1" fmla="*/ 40391 w 79927"/>
                <a:gd name="connsiteY1" fmla="*/ 103262 h 108512"/>
                <a:gd name="connsiteX2" fmla="*/ 33305 w 79927"/>
                <a:gd name="connsiteY2" fmla="*/ 97820 h 108512"/>
                <a:gd name="connsiteX3" fmla="*/ 26548 w 79927"/>
                <a:gd name="connsiteY3" fmla="*/ 97820 h 108512"/>
                <a:gd name="connsiteX4" fmla="*/ 26548 w 79927"/>
                <a:gd name="connsiteY4" fmla="*/ 65167 h 108512"/>
                <a:gd name="connsiteX5" fmla="*/ 45335 w 79927"/>
                <a:gd name="connsiteY5" fmla="*/ 72918 h 108512"/>
                <a:gd name="connsiteX6" fmla="*/ 80108 w 79927"/>
                <a:gd name="connsiteY6" fmla="*/ 36472 h 108512"/>
                <a:gd name="connsiteX7" fmla="*/ 46983 w 79927"/>
                <a:gd name="connsiteY7" fmla="*/ 192 h 108512"/>
                <a:gd name="connsiteX8" fmla="*/ 26548 w 79927"/>
                <a:gd name="connsiteY8" fmla="*/ 7613 h 108512"/>
                <a:gd name="connsiteX9" fmla="*/ 19462 w 79927"/>
                <a:gd name="connsiteY9" fmla="*/ 1016 h 108512"/>
                <a:gd name="connsiteX10" fmla="*/ 7267 w 79927"/>
                <a:gd name="connsiteY10" fmla="*/ 1016 h 108512"/>
                <a:gd name="connsiteX11" fmla="*/ 181 w 79927"/>
                <a:gd name="connsiteY11" fmla="*/ 6458 h 108512"/>
                <a:gd name="connsiteX12" fmla="*/ 7267 w 79927"/>
                <a:gd name="connsiteY12" fmla="*/ 11900 h 108512"/>
                <a:gd name="connsiteX13" fmla="*/ 14024 w 79927"/>
                <a:gd name="connsiteY13" fmla="*/ 11900 h 108512"/>
                <a:gd name="connsiteX14" fmla="*/ 14024 w 79927"/>
                <a:gd name="connsiteY14" fmla="*/ 97820 h 108512"/>
                <a:gd name="connsiteX15" fmla="*/ 7267 w 79927"/>
                <a:gd name="connsiteY15" fmla="*/ 97820 h 108512"/>
                <a:gd name="connsiteX16" fmla="*/ 181 w 79927"/>
                <a:gd name="connsiteY16" fmla="*/ 103262 h 108512"/>
                <a:gd name="connsiteX17" fmla="*/ 7267 w 79927"/>
                <a:gd name="connsiteY17" fmla="*/ 108704 h 108512"/>
                <a:gd name="connsiteX18" fmla="*/ 33305 w 79927"/>
                <a:gd name="connsiteY18" fmla="*/ 108704 h 108512"/>
                <a:gd name="connsiteX19" fmla="*/ 26548 w 79927"/>
                <a:gd name="connsiteY19" fmla="*/ 28721 h 108512"/>
                <a:gd name="connsiteX20" fmla="*/ 46324 w 79927"/>
                <a:gd name="connsiteY20" fmla="*/ 11076 h 108512"/>
                <a:gd name="connsiteX21" fmla="*/ 67583 w 79927"/>
                <a:gd name="connsiteY21" fmla="*/ 36472 h 108512"/>
                <a:gd name="connsiteX22" fmla="*/ 44841 w 79927"/>
                <a:gd name="connsiteY22" fmla="*/ 62034 h 108512"/>
                <a:gd name="connsiteX23" fmla="*/ 26548 w 79927"/>
                <a:gd name="connsiteY23" fmla="*/ 40100 h 108512"/>
                <a:gd name="connsiteX24" fmla="*/ 26548 w 79927"/>
                <a:gd name="connsiteY24" fmla="*/ 28721 h 1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7" h="108512">
                  <a:moveTo>
                    <a:pt x="33305" y="108704"/>
                  </a:moveTo>
                  <a:cubicBezTo>
                    <a:pt x="35942" y="108704"/>
                    <a:pt x="40391" y="108704"/>
                    <a:pt x="40391" y="103262"/>
                  </a:cubicBezTo>
                  <a:cubicBezTo>
                    <a:pt x="40391" y="97820"/>
                    <a:pt x="35942" y="97820"/>
                    <a:pt x="33305" y="97820"/>
                  </a:cubicBezTo>
                  <a:lnTo>
                    <a:pt x="26548" y="97820"/>
                  </a:lnTo>
                  <a:lnTo>
                    <a:pt x="26548" y="65167"/>
                  </a:lnTo>
                  <a:cubicBezTo>
                    <a:pt x="31657" y="70114"/>
                    <a:pt x="38084" y="72918"/>
                    <a:pt x="45335" y="72918"/>
                  </a:cubicBezTo>
                  <a:cubicBezTo>
                    <a:pt x="63628" y="72918"/>
                    <a:pt x="80108" y="57416"/>
                    <a:pt x="80108" y="36472"/>
                  </a:cubicBezTo>
                  <a:cubicBezTo>
                    <a:pt x="80108" y="16518"/>
                    <a:pt x="65441" y="192"/>
                    <a:pt x="46983" y="192"/>
                  </a:cubicBezTo>
                  <a:cubicBezTo>
                    <a:pt x="39238" y="192"/>
                    <a:pt x="32481" y="2995"/>
                    <a:pt x="26548" y="7613"/>
                  </a:cubicBezTo>
                  <a:cubicBezTo>
                    <a:pt x="26548" y="1016"/>
                    <a:pt x="22923" y="1016"/>
                    <a:pt x="19462" y="1016"/>
                  </a:cubicBezTo>
                  <a:lnTo>
                    <a:pt x="7267" y="1016"/>
                  </a:lnTo>
                  <a:cubicBezTo>
                    <a:pt x="4630" y="1016"/>
                    <a:pt x="181" y="1016"/>
                    <a:pt x="181" y="6458"/>
                  </a:cubicBezTo>
                  <a:cubicBezTo>
                    <a:pt x="181" y="11900"/>
                    <a:pt x="4630" y="11900"/>
                    <a:pt x="7267" y="11900"/>
                  </a:cubicBezTo>
                  <a:lnTo>
                    <a:pt x="14024" y="11900"/>
                  </a:lnTo>
                  <a:lnTo>
                    <a:pt x="14024" y="97820"/>
                  </a:lnTo>
                  <a:lnTo>
                    <a:pt x="7267" y="97820"/>
                  </a:lnTo>
                  <a:cubicBezTo>
                    <a:pt x="4630" y="97820"/>
                    <a:pt x="181" y="97820"/>
                    <a:pt x="181" y="103262"/>
                  </a:cubicBezTo>
                  <a:cubicBezTo>
                    <a:pt x="181" y="108704"/>
                    <a:pt x="4630" y="108704"/>
                    <a:pt x="7267" y="108704"/>
                  </a:cubicBezTo>
                  <a:lnTo>
                    <a:pt x="33305" y="108704"/>
                  </a:lnTo>
                  <a:close/>
                  <a:moveTo>
                    <a:pt x="26548" y="28721"/>
                  </a:moveTo>
                  <a:cubicBezTo>
                    <a:pt x="26548" y="19157"/>
                    <a:pt x="36271" y="11076"/>
                    <a:pt x="46324" y="11076"/>
                  </a:cubicBezTo>
                  <a:cubicBezTo>
                    <a:pt x="57860" y="11076"/>
                    <a:pt x="67583" y="22290"/>
                    <a:pt x="67583" y="36472"/>
                  </a:cubicBezTo>
                  <a:cubicBezTo>
                    <a:pt x="67583" y="51479"/>
                    <a:pt x="56377" y="62034"/>
                    <a:pt x="44841" y="62034"/>
                  </a:cubicBezTo>
                  <a:cubicBezTo>
                    <a:pt x="32646" y="62034"/>
                    <a:pt x="26548" y="48346"/>
                    <a:pt x="26548" y="40100"/>
                  </a:cubicBezTo>
                  <a:lnTo>
                    <a:pt x="26548" y="2872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4" name="Freeform: Shape 843">
              <a:extLst>
                <a:ext uri="{FF2B5EF4-FFF2-40B4-BE49-F238E27FC236}">
                  <a16:creationId xmlns:a16="http://schemas.microsoft.com/office/drawing/2014/main" id="{CB1DBB6A-1A0F-F58F-4FCD-8BE695AC3A6E}"/>
                </a:ext>
              </a:extLst>
            </p:cNvPr>
            <p:cNvSpPr/>
            <p:nvPr>
              <p:custDataLst>
                <p:tags r:id="rId319"/>
              </p:custDataLst>
            </p:nvPr>
          </p:nvSpPr>
          <p:spPr>
            <a:xfrm>
              <a:off x="4825317" y="6435360"/>
              <a:ext cx="58032" cy="71972"/>
            </a:xfrm>
            <a:custGeom>
              <a:avLst/>
              <a:gdLst>
                <a:gd name="connsiteX0" fmla="*/ 32673 w 58032"/>
                <a:gd name="connsiteY0" fmla="*/ 42599 h 71972"/>
                <a:gd name="connsiteX1" fmla="*/ 32555 w 58032"/>
                <a:gd name="connsiteY1" fmla="*/ 42363 h 71972"/>
                <a:gd name="connsiteX2" fmla="*/ 46680 w 58032"/>
                <a:gd name="connsiteY2" fmla="*/ 29170 h 71972"/>
                <a:gd name="connsiteX3" fmla="*/ 50565 w 58032"/>
                <a:gd name="connsiteY3" fmla="*/ 29170 h 71972"/>
                <a:gd name="connsiteX4" fmla="*/ 55627 w 58032"/>
                <a:gd name="connsiteY4" fmla="*/ 25283 h 71972"/>
                <a:gd name="connsiteX5" fmla="*/ 50565 w 58032"/>
                <a:gd name="connsiteY5" fmla="*/ 21396 h 71972"/>
                <a:gd name="connsiteX6" fmla="*/ 32555 w 58032"/>
                <a:gd name="connsiteY6" fmla="*/ 21396 h 71972"/>
                <a:gd name="connsiteX7" fmla="*/ 27493 w 58032"/>
                <a:gd name="connsiteY7" fmla="*/ 25283 h 71972"/>
                <a:gd name="connsiteX8" fmla="*/ 32555 w 58032"/>
                <a:gd name="connsiteY8" fmla="*/ 29170 h 71972"/>
                <a:gd name="connsiteX9" fmla="*/ 35851 w 58032"/>
                <a:gd name="connsiteY9" fmla="*/ 29170 h 71972"/>
                <a:gd name="connsiteX10" fmla="*/ 17958 w 58032"/>
                <a:gd name="connsiteY10" fmla="*/ 45779 h 71972"/>
                <a:gd name="connsiteX11" fmla="*/ 17958 w 58032"/>
                <a:gd name="connsiteY11" fmla="*/ 5258 h 71972"/>
                <a:gd name="connsiteX12" fmla="*/ 12897 w 58032"/>
                <a:gd name="connsiteY12" fmla="*/ 193 h 71972"/>
                <a:gd name="connsiteX13" fmla="*/ 5363 w 58032"/>
                <a:gd name="connsiteY13" fmla="*/ 193 h 71972"/>
                <a:gd name="connsiteX14" fmla="*/ 184 w 58032"/>
                <a:gd name="connsiteY14" fmla="*/ 4080 h 71972"/>
                <a:gd name="connsiteX15" fmla="*/ 5363 w 58032"/>
                <a:gd name="connsiteY15" fmla="*/ 7967 h 71972"/>
                <a:gd name="connsiteX16" fmla="*/ 10660 w 58032"/>
                <a:gd name="connsiteY16" fmla="*/ 7967 h 71972"/>
                <a:gd name="connsiteX17" fmla="*/ 10660 w 58032"/>
                <a:gd name="connsiteY17" fmla="*/ 64391 h 71972"/>
                <a:gd name="connsiteX18" fmla="*/ 5363 w 58032"/>
                <a:gd name="connsiteY18" fmla="*/ 64391 h 71972"/>
                <a:gd name="connsiteX19" fmla="*/ 184 w 58032"/>
                <a:gd name="connsiteY19" fmla="*/ 68278 h 71972"/>
                <a:gd name="connsiteX20" fmla="*/ 5363 w 58032"/>
                <a:gd name="connsiteY20" fmla="*/ 72165 h 71972"/>
                <a:gd name="connsiteX21" fmla="*/ 23256 w 58032"/>
                <a:gd name="connsiteY21" fmla="*/ 72165 h 71972"/>
                <a:gd name="connsiteX22" fmla="*/ 28435 w 58032"/>
                <a:gd name="connsiteY22" fmla="*/ 68278 h 71972"/>
                <a:gd name="connsiteX23" fmla="*/ 23256 w 58032"/>
                <a:gd name="connsiteY23" fmla="*/ 64391 h 71972"/>
                <a:gd name="connsiteX24" fmla="*/ 17958 w 58032"/>
                <a:gd name="connsiteY24" fmla="*/ 64391 h 71972"/>
                <a:gd name="connsiteX25" fmla="*/ 17958 w 58032"/>
                <a:gd name="connsiteY25" fmla="*/ 55792 h 71972"/>
                <a:gd name="connsiteX26" fmla="*/ 27140 w 58032"/>
                <a:gd name="connsiteY26" fmla="*/ 47311 h 71972"/>
                <a:gd name="connsiteX27" fmla="*/ 40442 w 58032"/>
                <a:gd name="connsiteY27" fmla="*/ 64391 h 71972"/>
                <a:gd name="connsiteX28" fmla="*/ 34203 w 58032"/>
                <a:gd name="connsiteY28" fmla="*/ 68278 h 71972"/>
                <a:gd name="connsiteX29" fmla="*/ 39382 w 58032"/>
                <a:gd name="connsiteY29" fmla="*/ 72165 h 71972"/>
                <a:gd name="connsiteX30" fmla="*/ 53155 w 58032"/>
                <a:gd name="connsiteY30" fmla="*/ 72165 h 71972"/>
                <a:gd name="connsiteX31" fmla="*/ 58216 w 58032"/>
                <a:gd name="connsiteY31" fmla="*/ 68278 h 71972"/>
                <a:gd name="connsiteX32" fmla="*/ 53155 w 58032"/>
                <a:gd name="connsiteY32" fmla="*/ 64391 h 71972"/>
                <a:gd name="connsiteX33" fmla="*/ 49741 w 58032"/>
                <a:gd name="connsiteY33" fmla="*/ 64391 h 71972"/>
                <a:gd name="connsiteX34" fmla="*/ 32673 w 58032"/>
                <a:gd name="connsiteY34" fmla="*/ 42599 h 7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032" h="71972">
                  <a:moveTo>
                    <a:pt x="32673" y="42599"/>
                  </a:moveTo>
                  <a:lnTo>
                    <a:pt x="32555" y="42363"/>
                  </a:lnTo>
                  <a:lnTo>
                    <a:pt x="46680" y="29170"/>
                  </a:lnTo>
                  <a:lnTo>
                    <a:pt x="50565" y="29170"/>
                  </a:lnTo>
                  <a:cubicBezTo>
                    <a:pt x="52448" y="29170"/>
                    <a:pt x="55627" y="29170"/>
                    <a:pt x="55627" y="25283"/>
                  </a:cubicBezTo>
                  <a:cubicBezTo>
                    <a:pt x="55627" y="21396"/>
                    <a:pt x="52448" y="21396"/>
                    <a:pt x="50565" y="21396"/>
                  </a:cubicBezTo>
                  <a:lnTo>
                    <a:pt x="32555" y="21396"/>
                  </a:lnTo>
                  <a:cubicBezTo>
                    <a:pt x="30671" y="21396"/>
                    <a:pt x="27493" y="21396"/>
                    <a:pt x="27493" y="25283"/>
                  </a:cubicBezTo>
                  <a:cubicBezTo>
                    <a:pt x="27493" y="29170"/>
                    <a:pt x="30671" y="29170"/>
                    <a:pt x="32555" y="29170"/>
                  </a:cubicBezTo>
                  <a:lnTo>
                    <a:pt x="35851" y="29170"/>
                  </a:lnTo>
                  <a:lnTo>
                    <a:pt x="17958" y="45779"/>
                  </a:lnTo>
                  <a:lnTo>
                    <a:pt x="17958" y="5258"/>
                  </a:lnTo>
                  <a:cubicBezTo>
                    <a:pt x="17958" y="1253"/>
                    <a:pt x="16781" y="193"/>
                    <a:pt x="12897" y="193"/>
                  </a:cubicBezTo>
                  <a:lnTo>
                    <a:pt x="5363" y="193"/>
                  </a:lnTo>
                  <a:cubicBezTo>
                    <a:pt x="3597" y="193"/>
                    <a:pt x="184" y="193"/>
                    <a:pt x="184" y="4080"/>
                  </a:cubicBezTo>
                  <a:cubicBezTo>
                    <a:pt x="184" y="7967"/>
                    <a:pt x="3715" y="7967"/>
                    <a:pt x="5363" y="7967"/>
                  </a:cubicBezTo>
                  <a:lnTo>
                    <a:pt x="10660" y="7967"/>
                  </a:lnTo>
                  <a:lnTo>
                    <a:pt x="10660" y="64391"/>
                  </a:lnTo>
                  <a:lnTo>
                    <a:pt x="5363" y="64391"/>
                  </a:lnTo>
                  <a:cubicBezTo>
                    <a:pt x="3597" y="64391"/>
                    <a:pt x="184" y="64391"/>
                    <a:pt x="184" y="68278"/>
                  </a:cubicBezTo>
                  <a:cubicBezTo>
                    <a:pt x="184" y="72165"/>
                    <a:pt x="3715" y="72165"/>
                    <a:pt x="5363" y="72165"/>
                  </a:cubicBezTo>
                  <a:lnTo>
                    <a:pt x="23256" y="72165"/>
                  </a:lnTo>
                  <a:cubicBezTo>
                    <a:pt x="25021" y="72165"/>
                    <a:pt x="28435" y="72165"/>
                    <a:pt x="28435" y="68278"/>
                  </a:cubicBezTo>
                  <a:cubicBezTo>
                    <a:pt x="28435" y="64391"/>
                    <a:pt x="24904" y="64391"/>
                    <a:pt x="23256" y="64391"/>
                  </a:cubicBezTo>
                  <a:lnTo>
                    <a:pt x="17958" y="64391"/>
                  </a:lnTo>
                  <a:lnTo>
                    <a:pt x="17958" y="55792"/>
                  </a:lnTo>
                  <a:lnTo>
                    <a:pt x="27140" y="47311"/>
                  </a:lnTo>
                  <a:lnTo>
                    <a:pt x="40442" y="64391"/>
                  </a:lnTo>
                  <a:cubicBezTo>
                    <a:pt x="37381" y="64391"/>
                    <a:pt x="34203" y="64391"/>
                    <a:pt x="34203" y="68278"/>
                  </a:cubicBezTo>
                  <a:cubicBezTo>
                    <a:pt x="34203" y="72165"/>
                    <a:pt x="37734" y="72165"/>
                    <a:pt x="39382" y="72165"/>
                  </a:cubicBezTo>
                  <a:lnTo>
                    <a:pt x="53155" y="72165"/>
                  </a:lnTo>
                  <a:cubicBezTo>
                    <a:pt x="55038" y="72165"/>
                    <a:pt x="58216" y="72165"/>
                    <a:pt x="58216" y="68278"/>
                  </a:cubicBezTo>
                  <a:cubicBezTo>
                    <a:pt x="58216" y="64391"/>
                    <a:pt x="55038" y="64391"/>
                    <a:pt x="53155" y="64391"/>
                  </a:cubicBezTo>
                  <a:lnTo>
                    <a:pt x="49741" y="64391"/>
                  </a:lnTo>
                  <a:lnTo>
                    <a:pt x="32673" y="4259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5" name="Freeform: Shape 844">
              <a:extLst>
                <a:ext uri="{FF2B5EF4-FFF2-40B4-BE49-F238E27FC236}">
                  <a16:creationId xmlns:a16="http://schemas.microsoft.com/office/drawing/2014/main" id="{9737D04B-3F18-CD63-CD2F-05C700C8D49F}"/>
                </a:ext>
              </a:extLst>
            </p:cNvPr>
            <p:cNvSpPr/>
            <p:nvPr>
              <p:custDataLst>
                <p:tags r:id="rId320"/>
              </p:custDataLst>
            </p:nvPr>
          </p:nvSpPr>
          <p:spPr>
            <a:xfrm>
              <a:off x="4976294" y="6236405"/>
              <a:ext cx="9417" cy="235588"/>
            </a:xfrm>
            <a:custGeom>
              <a:avLst/>
              <a:gdLst>
                <a:gd name="connsiteX0" fmla="*/ 9606 w 9417"/>
                <a:gd name="connsiteY0" fmla="*/ 8670 h 235588"/>
                <a:gd name="connsiteX1" fmla="*/ 4898 w 9417"/>
                <a:gd name="connsiteY1" fmla="*/ 189 h 235588"/>
                <a:gd name="connsiteX2" fmla="*/ 189 w 9417"/>
                <a:gd name="connsiteY2" fmla="*/ 8670 h 235588"/>
                <a:gd name="connsiteX3" fmla="*/ 189 w 9417"/>
                <a:gd name="connsiteY3" fmla="*/ 227296 h 235588"/>
                <a:gd name="connsiteX4" fmla="*/ 4898 w 9417"/>
                <a:gd name="connsiteY4" fmla="*/ 235777 h 235588"/>
                <a:gd name="connsiteX5" fmla="*/ 9606 w 9417"/>
                <a:gd name="connsiteY5" fmla="*/ 227296 h 235588"/>
                <a:gd name="connsiteX6" fmla="*/ 9606 w 9417"/>
                <a:gd name="connsiteY6" fmla="*/ 8670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606" y="8670"/>
                  </a:moveTo>
                  <a:cubicBezTo>
                    <a:pt x="9606" y="4429"/>
                    <a:pt x="9606" y="189"/>
                    <a:pt x="4898" y="189"/>
                  </a:cubicBezTo>
                  <a:cubicBezTo>
                    <a:pt x="189" y="189"/>
                    <a:pt x="189" y="4429"/>
                    <a:pt x="189" y="8670"/>
                  </a:cubicBezTo>
                  <a:lnTo>
                    <a:pt x="189" y="227296"/>
                  </a:lnTo>
                  <a:cubicBezTo>
                    <a:pt x="189" y="231537"/>
                    <a:pt x="189" y="235777"/>
                    <a:pt x="4898" y="235777"/>
                  </a:cubicBezTo>
                  <a:cubicBezTo>
                    <a:pt x="9606" y="235777"/>
                    <a:pt x="9606" y="231537"/>
                    <a:pt x="9606" y="227296"/>
                  </a:cubicBezTo>
                  <a:lnTo>
                    <a:pt x="9606" y="867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6" name="Freeform: Shape 845">
              <a:extLst>
                <a:ext uri="{FF2B5EF4-FFF2-40B4-BE49-F238E27FC236}">
                  <a16:creationId xmlns:a16="http://schemas.microsoft.com/office/drawing/2014/main" id="{1CD66700-2BC4-8152-1D88-8B2CB84D4B05}"/>
                </a:ext>
              </a:extLst>
            </p:cNvPr>
            <p:cNvSpPr/>
            <p:nvPr>
              <p:custDataLst>
                <p:tags r:id="rId321"/>
              </p:custDataLst>
            </p:nvPr>
          </p:nvSpPr>
          <p:spPr>
            <a:xfrm>
              <a:off x="5006141" y="6308967"/>
              <a:ext cx="122892" cy="149834"/>
            </a:xfrm>
            <a:custGeom>
              <a:avLst/>
              <a:gdLst>
                <a:gd name="connsiteX0" fmla="*/ 18320 w 122892"/>
                <a:gd name="connsiteY0" fmla="*/ 133061 h 149834"/>
                <a:gd name="connsiteX1" fmla="*/ 5607 w 122892"/>
                <a:gd name="connsiteY1" fmla="*/ 142720 h 149834"/>
                <a:gd name="connsiteX2" fmla="*/ 192 w 122892"/>
                <a:gd name="connsiteY2" fmla="*/ 147196 h 149834"/>
                <a:gd name="connsiteX3" fmla="*/ 3252 w 122892"/>
                <a:gd name="connsiteY3" fmla="*/ 150023 h 149834"/>
                <a:gd name="connsiteX4" fmla="*/ 23028 w 122892"/>
                <a:gd name="connsiteY4" fmla="*/ 149316 h 149834"/>
                <a:gd name="connsiteX5" fmla="*/ 46335 w 122892"/>
                <a:gd name="connsiteY5" fmla="*/ 150023 h 149834"/>
                <a:gd name="connsiteX6" fmla="*/ 50573 w 122892"/>
                <a:gd name="connsiteY6" fmla="*/ 145311 h 149834"/>
                <a:gd name="connsiteX7" fmla="*/ 44923 w 122892"/>
                <a:gd name="connsiteY7" fmla="*/ 142720 h 149834"/>
                <a:gd name="connsiteX8" fmla="*/ 33152 w 122892"/>
                <a:gd name="connsiteY8" fmla="*/ 138951 h 149834"/>
                <a:gd name="connsiteX9" fmla="*/ 44687 w 122892"/>
                <a:gd name="connsiteY9" fmla="*/ 91833 h 149834"/>
                <a:gd name="connsiteX10" fmla="*/ 66347 w 122892"/>
                <a:gd name="connsiteY10" fmla="*/ 106911 h 149834"/>
                <a:gd name="connsiteX11" fmla="*/ 123084 w 122892"/>
                <a:gd name="connsiteY11" fmla="*/ 37883 h 149834"/>
                <a:gd name="connsiteX12" fmla="*/ 91773 w 122892"/>
                <a:gd name="connsiteY12" fmla="*/ 189 h 149834"/>
                <a:gd name="connsiteX13" fmla="*/ 60932 w 122892"/>
                <a:gd name="connsiteY13" fmla="*/ 17858 h 149834"/>
                <a:gd name="connsiteX14" fmla="*/ 39743 w 122892"/>
                <a:gd name="connsiteY14" fmla="*/ 189 h 149834"/>
                <a:gd name="connsiteX15" fmla="*/ 22322 w 122892"/>
                <a:gd name="connsiteY15" fmla="*/ 13617 h 149834"/>
                <a:gd name="connsiteX16" fmla="*/ 15024 w 122892"/>
                <a:gd name="connsiteY16" fmla="*/ 36470 h 149834"/>
                <a:gd name="connsiteX17" fmla="*/ 17849 w 122892"/>
                <a:gd name="connsiteY17" fmla="*/ 38825 h 149834"/>
                <a:gd name="connsiteX18" fmla="*/ 21851 w 122892"/>
                <a:gd name="connsiteY18" fmla="*/ 33407 h 149834"/>
                <a:gd name="connsiteX19" fmla="*/ 39037 w 122892"/>
                <a:gd name="connsiteY19" fmla="*/ 5372 h 149834"/>
                <a:gd name="connsiteX20" fmla="*/ 46335 w 122892"/>
                <a:gd name="connsiteY20" fmla="*/ 16209 h 149834"/>
                <a:gd name="connsiteX21" fmla="*/ 44687 w 122892"/>
                <a:gd name="connsiteY21" fmla="*/ 28224 h 149834"/>
                <a:gd name="connsiteX22" fmla="*/ 18320 w 122892"/>
                <a:gd name="connsiteY22" fmla="*/ 133061 h 149834"/>
                <a:gd name="connsiteX23" fmla="*/ 59755 w 122892"/>
                <a:gd name="connsiteY23" fmla="*/ 30815 h 149834"/>
                <a:gd name="connsiteX24" fmla="*/ 71997 w 122892"/>
                <a:gd name="connsiteY24" fmla="*/ 14324 h 149834"/>
                <a:gd name="connsiteX25" fmla="*/ 91066 w 122892"/>
                <a:gd name="connsiteY25" fmla="*/ 5372 h 149834"/>
                <a:gd name="connsiteX26" fmla="*/ 106134 w 122892"/>
                <a:gd name="connsiteY26" fmla="*/ 27517 h 149834"/>
                <a:gd name="connsiteX27" fmla="*/ 94127 w 122892"/>
                <a:gd name="connsiteY27" fmla="*/ 77462 h 149834"/>
                <a:gd name="connsiteX28" fmla="*/ 66111 w 122892"/>
                <a:gd name="connsiteY28" fmla="*/ 101728 h 149834"/>
                <a:gd name="connsiteX29" fmla="*/ 47513 w 122892"/>
                <a:gd name="connsiteY29" fmla="*/ 80760 h 149834"/>
                <a:gd name="connsiteX30" fmla="*/ 48219 w 122892"/>
                <a:gd name="connsiteY30" fmla="*/ 76991 h 149834"/>
                <a:gd name="connsiteX31" fmla="*/ 59755 w 122892"/>
                <a:gd name="connsiteY31" fmla="*/ 30815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320" y="133061"/>
                  </a:moveTo>
                  <a:cubicBezTo>
                    <a:pt x="16436" y="141071"/>
                    <a:pt x="15965" y="142720"/>
                    <a:pt x="5607" y="142720"/>
                  </a:cubicBezTo>
                  <a:cubicBezTo>
                    <a:pt x="2782" y="142720"/>
                    <a:pt x="192" y="142720"/>
                    <a:pt x="192" y="147196"/>
                  </a:cubicBezTo>
                  <a:cubicBezTo>
                    <a:pt x="192" y="149081"/>
                    <a:pt x="1369" y="150023"/>
                    <a:pt x="3252" y="150023"/>
                  </a:cubicBezTo>
                  <a:cubicBezTo>
                    <a:pt x="9609" y="150023"/>
                    <a:pt x="16436" y="149316"/>
                    <a:pt x="23028" y="149316"/>
                  </a:cubicBezTo>
                  <a:cubicBezTo>
                    <a:pt x="30797" y="149316"/>
                    <a:pt x="38802" y="150023"/>
                    <a:pt x="46335" y="150023"/>
                  </a:cubicBezTo>
                  <a:cubicBezTo>
                    <a:pt x="47513" y="150023"/>
                    <a:pt x="50573" y="150023"/>
                    <a:pt x="50573" y="145311"/>
                  </a:cubicBezTo>
                  <a:cubicBezTo>
                    <a:pt x="50573" y="142720"/>
                    <a:pt x="48219" y="142720"/>
                    <a:pt x="44923" y="142720"/>
                  </a:cubicBezTo>
                  <a:cubicBezTo>
                    <a:pt x="33152" y="142720"/>
                    <a:pt x="33152" y="141071"/>
                    <a:pt x="33152" y="138951"/>
                  </a:cubicBezTo>
                  <a:cubicBezTo>
                    <a:pt x="33152" y="136123"/>
                    <a:pt x="43039" y="97723"/>
                    <a:pt x="44687" y="91833"/>
                  </a:cubicBezTo>
                  <a:cubicBezTo>
                    <a:pt x="47748" y="98665"/>
                    <a:pt x="54340" y="106911"/>
                    <a:pt x="66347" y="106911"/>
                  </a:cubicBezTo>
                  <a:cubicBezTo>
                    <a:pt x="93656" y="106911"/>
                    <a:pt x="123084" y="72515"/>
                    <a:pt x="123084" y="37883"/>
                  </a:cubicBezTo>
                  <a:cubicBezTo>
                    <a:pt x="123084" y="15738"/>
                    <a:pt x="109665" y="189"/>
                    <a:pt x="91773" y="189"/>
                  </a:cubicBezTo>
                  <a:cubicBezTo>
                    <a:pt x="80001" y="189"/>
                    <a:pt x="68701" y="8670"/>
                    <a:pt x="60932" y="17858"/>
                  </a:cubicBezTo>
                  <a:cubicBezTo>
                    <a:pt x="58578" y="5136"/>
                    <a:pt x="48454" y="189"/>
                    <a:pt x="39743" y="189"/>
                  </a:cubicBezTo>
                  <a:cubicBezTo>
                    <a:pt x="28914" y="189"/>
                    <a:pt x="24441" y="9377"/>
                    <a:pt x="22322" y="13617"/>
                  </a:cubicBezTo>
                  <a:cubicBezTo>
                    <a:pt x="18084" y="21627"/>
                    <a:pt x="15024" y="35763"/>
                    <a:pt x="15024" y="36470"/>
                  </a:cubicBezTo>
                  <a:cubicBezTo>
                    <a:pt x="15024" y="38825"/>
                    <a:pt x="17378" y="38825"/>
                    <a:pt x="17849" y="38825"/>
                  </a:cubicBezTo>
                  <a:cubicBezTo>
                    <a:pt x="20203" y="38825"/>
                    <a:pt x="20438" y="38590"/>
                    <a:pt x="21851" y="33407"/>
                  </a:cubicBezTo>
                  <a:cubicBezTo>
                    <a:pt x="25853" y="16680"/>
                    <a:pt x="30562" y="5372"/>
                    <a:pt x="39037" y="5372"/>
                  </a:cubicBezTo>
                  <a:cubicBezTo>
                    <a:pt x="43039" y="5372"/>
                    <a:pt x="46335" y="7257"/>
                    <a:pt x="46335" y="16209"/>
                  </a:cubicBezTo>
                  <a:cubicBezTo>
                    <a:pt x="46335" y="21627"/>
                    <a:pt x="45629" y="24219"/>
                    <a:pt x="44687" y="28224"/>
                  </a:cubicBezTo>
                  <a:lnTo>
                    <a:pt x="18320" y="133061"/>
                  </a:lnTo>
                  <a:close/>
                  <a:moveTo>
                    <a:pt x="59755" y="30815"/>
                  </a:moveTo>
                  <a:cubicBezTo>
                    <a:pt x="61403" y="24455"/>
                    <a:pt x="67759" y="17858"/>
                    <a:pt x="71997" y="14324"/>
                  </a:cubicBezTo>
                  <a:cubicBezTo>
                    <a:pt x="80237" y="7021"/>
                    <a:pt x="87064" y="5372"/>
                    <a:pt x="91066" y="5372"/>
                  </a:cubicBezTo>
                  <a:cubicBezTo>
                    <a:pt x="100483" y="5372"/>
                    <a:pt x="106134" y="13617"/>
                    <a:pt x="106134" y="27517"/>
                  </a:cubicBezTo>
                  <a:cubicBezTo>
                    <a:pt x="106134" y="41417"/>
                    <a:pt x="98365" y="68510"/>
                    <a:pt x="94127" y="77462"/>
                  </a:cubicBezTo>
                  <a:cubicBezTo>
                    <a:pt x="86122" y="93953"/>
                    <a:pt x="74822" y="101728"/>
                    <a:pt x="66111" y="101728"/>
                  </a:cubicBezTo>
                  <a:cubicBezTo>
                    <a:pt x="50573" y="101728"/>
                    <a:pt x="47513" y="82174"/>
                    <a:pt x="47513" y="80760"/>
                  </a:cubicBezTo>
                  <a:cubicBezTo>
                    <a:pt x="47513" y="80289"/>
                    <a:pt x="47513" y="79818"/>
                    <a:pt x="48219" y="76991"/>
                  </a:cubicBezTo>
                  <a:lnTo>
                    <a:pt x="59755" y="3081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7" name="Freeform: Shape 846">
              <a:extLst>
                <a:ext uri="{FF2B5EF4-FFF2-40B4-BE49-F238E27FC236}">
                  <a16:creationId xmlns:a16="http://schemas.microsoft.com/office/drawing/2014/main" id="{36F449B5-0652-9A8B-4A45-1198E0E5017B}"/>
                </a:ext>
              </a:extLst>
            </p:cNvPr>
            <p:cNvSpPr/>
            <p:nvPr>
              <p:custDataLst>
                <p:tags r:id="rId322"/>
              </p:custDataLst>
            </p:nvPr>
          </p:nvSpPr>
          <p:spPr>
            <a:xfrm>
              <a:off x="5144484" y="6333986"/>
              <a:ext cx="81080" cy="116098"/>
            </a:xfrm>
            <a:custGeom>
              <a:avLst/>
              <a:gdLst>
                <a:gd name="connsiteX0" fmla="*/ 39419 w 81080"/>
                <a:gd name="connsiteY0" fmla="*/ 5138 h 116098"/>
                <a:gd name="connsiteX1" fmla="*/ 40078 w 81080"/>
                <a:gd name="connsiteY1" fmla="*/ 2499 h 116098"/>
                <a:gd name="connsiteX2" fmla="*/ 37441 w 81080"/>
                <a:gd name="connsiteY2" fmla="*/ 190 h 116098"/>
                <a:gd name="connsiteX3" fmla="*/ 16347 w 81080"/>
                <a:gd name="connsiteY3" fmla="*/ 1840 h 116098"/>
                <a:gd name="connsiteX4" fmla="*/ 12722 w 81080"/>
                <a:gd name="connsiteY4" fmla="*/ 5632 h 116098"/>
                <a:gd name="connsiteX5" fmla="*/ 17006 w 81080"/>
                <a:gd name="connsiteY5" fmla="*/ 7941 h 116098"/>
                <a:gd name="connsiteX6" fmla="*/ 24917 w 81080"/>
                <a:gd name="connsiteY6" fmla="*/ 10415 h 116098"/>
                <a:gd name="connsiteX7" fmla="*/ 24257 w 81080"/>
                <a:gd name="connsiteY7" fmla="*/ 14043 h 116098"/>
                <a:gd name="connsiteX8" fmla="*/ 1021 w 81080"/>
                <a:gd name="connsiteY8" fmla="*/ 107383 h 116098"/>
                <a:gd name="connsiteX9" fmla="*/ 197 w 81080"/>
                <a:gd name="connsiteY9" fmla="*/ 111011 h 116098"/>
                <a:gd name="connsiteX10" fmla="*/ 5800 w 81080"/>
                <a:gd name="connsiteY10" fmla="*/ 116288 h 116098"/>
                <a:gd name="connsiteX11" fmla="*/ 13381 w 81080"/>
                <a:gd name="connsiteY11" fmla="*/ 109362 h 116098"/>
                <a:gd name="connsiteX12" fmla="*/ 21456 w 81080"/>
                <a:gd name="connsiteY12" fmla="*/ 77369 h 116098"/>
                <a:gd name="connsiteX13" fmla="*/ 42550 w 81080"/>
                <a:gd name="connsiteY13" fmla="*/ 90892 h 116098"/>
                <a:gd name="connsiteX14" fmla="*/ 42220 w 81080"/>
                <a:gd name="connsiteY14" fmla="*/ 94190 h 116098"/>
                <a:gd name="connsiteX15" fmla="*/ 41561 w 81080"/>
                <a:gd name="connsiteY15" fmla="*/ 99302 h 116098"/>
                <a:gd name="connsiteX16" fmla="*/ 59030 w 81080"/>
                <a:gd name="connsiteY16" fmla="*/ 116288 h 116098"/>
                <a:gd name="connsiteX17" fmla="*/ 79959 w 81080"/>
                <a:gd name="connsiteY17" fmla="*/ 91057 h 116098"/>
                <a:gd name="connsiteX18" fmla="*/ 77323 w 81080"/>
                <a:gd name="connsiteY18" fmla="*/ 88913 h 116098"/>
                <a:gd name="connsiteX19" fmla="*/ 74027 w 81080"/>
                <a:gd name="connsiteY19" fmla="*/ 92871 h 116098"/>
                <a:gd name="connsiteX20" fmla="*/ 59524 w 81080"/>
                <a:gd name="connsiteY20" fmla="*/ 111671 h 116098"/>
                <a:gd name="connsiteX21" fmla="*/ 53756 w 81080"/>
                <a:gd name="connsiteY21" fmla="*/ 103095 h 116098"/>
                <a:gd name="connsiteX22" fmla="*/ 54745 w 81080"/>
                <a:gd name="connsiteY22" fmla="*/ 95674 h 116098"/>
                <a:gd name="connsiteX23" fmla="*/ 55569 w 81080"/>
                <a:gd name="connsiteY23" fmla="*/ 90562 h 116098"/>
                <a:gd name="connsiteX24" fmla="*/ 28872 w 81080"/>
                <a:gd name="connsiteY24" fmla="*/ 73081 h 116098"/>
                <a:gd name="connsiteX25" fmla="*/ 42550 w 81080"/>
                <a:gd name="connsiteY25" fmla="*/ 62197 h 116098"/>
                <a:gd name="connsiteX26" fmla="*/ 68423 w 81080"/>
                <a:gd name="connsiteY26" fmla="*/ 46531 h 116098"/>
                <a:gd name="connsiteX27" fmla="*/ 73862 w 81080"/>
                <a:gd name="connsiteY27" fmla="*/ 48675 h 116098"/>
                <a:gd name="connsiteX28" fmla="*/ 65292 w 81080"/>
                <a:gd name="connsiteY28" fmla="*/ 57910 h 116098"/>
                <a:gd name="connsiteX29" fmla="*/ 71884 w 81080"/>
                <a:gd name="connsiteY29" fmla="*/ 64011 h 116098"/>
                <a:gd name="connsiteX30" fmla="*/ 81278 w 81080"/>
                <a:gd name="connsiteY30" fmla="*/ 53457 h 116098"/>
                <a:gd name="connsiteX31" fmla="*/ 68588 w 81080"/>
                <a:gd name="connsiteY31" fmla="*/ 41913 h 116098"/>
                <a:gd name="connsiteX32" fmla="*/ 42220 w 81080"/>
                <a:gd name="connsiteY32" fmla="*/ 56425 h 116098"/>
                <a:gd name="connsiteX33" fmla="*/ 23104 w 81080"/>
                <a:gd name="connsiteY33" fmla="*/ 70938 h 116098"/>
                <a:gd name="connsiteX34" fmla="*/ 39419 w 81080"/>
                <a:gd name="connsiteY34" fmla="*/ 5138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0" h="116098">
                  <a:moveTo>
                    <a:pt x="39419" y="5138"/>
                  </a:moveTo>
                  <a:cubicBezTo>
                    <a:pt x="39584" y="4808"/>
                    <a:pt x="40078" y="2664"/>
                    <a:pt x="40078" y="2499"/>
                  </a:cubicBezTo>
                  <a:cubicBezTo>
                    <a:pt x="40078" y="1675"/>
                    <a:pt x="39419" y="190"/>
                    <a:pt x="37441" y="190"/>
                  </a:cubicBezTo>
                  <a:cubicBezTo>
                    <a:pt x="34145" y="190"/>
                    <a:pt x="20467" y="1510"/>
                    <a:pt x="16347" y="1840"/>
                  </a:cubicBezTo>
                  <a:cubicBezTo>
                    <a:pt x="15029" y="2004"/>
                    <a:pt x="12722" y="2169"/>
                    <a:pt x="12722" y="5632"/>
                  </a:cubicBezTo>
                  <a:cubicBezTo>
                    <a:pt x="12722" y="7941"/>
                    <a:pt x="15029" y="7941"/>
                    <a:pt x="17006" y="7941"/>
                  </a:cubicBezTo>
                  <a:cubicBezTo>
                    <a:pt x="24917" y="7941"/>
                    <a:pt x="24917" y="9096"/>
                    <a:pt x="24917" y="10415"/>
                  </a:cubicBezTo>
                  <a:cubicBezTo>
                    <a:pt x="24917" y="11569"/>
                    <a:pt x="24587" y="12559"/>
                    <a:pt x="24257" y="14043"/>
                  </a:cubicBezTo>
                  <a:lnTo>
                    <a:pt x="1021" y="107383"/>
                  </a:lnTo>
                  <a:cubicBezTo>
                    <a:pt x="197" y="110352"/>
                    <a:pt x="197" y="110681"/>
                    <a:pt x="197" y="111011"/>
                  </a:cubicBezTo>
                  <a:cubicBezTo>
                    <a:pt x="197" y="113485"/>
                    <a:pt x="2174" y="116288"/>
                    <a:pt x="5800" y="116288"/>
                  </a:cubicBezTo>
                  <a:cubicBezTo>
                    <a:pt x="10250" y="116288"/>
                    <a:pt x="12392" y="112990"/>
                    <a:pt x="13381" y="109362"/>
                  </a:cubicBezTo>
                  <a:cubicBezTo>
                    <a:pt x="13710" y="108702"/>
                    <a:pt x="20797" y="79678"/>
                    <a:pt x="21456" y="77369"/>
                  </a:cubicBezTo>
                  <a:cubicBezTo>
                    <a:pt x="33157" y="78524"/>
                    <a:pt x="42550" y="82317"/>
                    <a:pt x="42550" y="90892"/>
                  </a:cubicBezTo>
                  <a:cubicBezTo>
                    <a:pt x="42550" y="91717"/>
                    <a:pt x="42550" y="92541"/>
                    <a:pt x="42220" y="94190"/>
                  </a:cubicBezTo>
                  <a:cubicBezTo>
                    <a:pt x="41561" y="96664"/>
                    <a:pt x="41561" y="97488"/>
                    <a:pt x="41561" y="99302"/>
                  </a:cubicBezTo>
                  <a:cubicBezTo>
                    <a:pt x="41561" y="111011"/>
                    <a:pt x="51120" y="116288"/>
                    <a:pt x="59030" y="116288"/>
                  </a:cubicBezTo>
                  <a:cubicBezTo>
                    <a:pt x="75015" y="116288"/>
                    <a:pt x="79959" y="91222"/>
                    <a:pt x="79959" y="91057"/>
                  </a:cubicBezTo>
                  <a:cubicBezTo>
                    <a:pt x="79959" y="88913"/>
                    <a:pt x="77817" y="88913"/>
                    <a:pt x="77323" y="88913"/>
                  </a:cubicBezTo>
                  <a:cubicBezTo>
                    <a:pt x="75015" y="88913"/>
                    <a:pt x="74851" y="89738"/>
                    <a:pt x="74027" y="92871"/>
                  </a:cubicBezTo>
                  <a:cubicBezTo>
                    <a:pt x="72049" y="99962"/>
                    <a:pt x="67599" y="111671"/>
                    <a:pt x="59524" y="111671"/>
                  </a:cubicBezTo>
                  <a:cubicBezTo>
                    <a:pt x="55075" y="111671"/>
                    <a:pt x="53756" y="107548"/>
                    <a:pt x="53756" y="103095"/>
                  </a:cubicBezTo>
                  <a:cubicBezTo>
                    <a:pt x="53756" y="100292"/>
                    <a:pt x="53756" y="99962"/>
                    <a:pt x="54745" y="95674"/>
                  </a:cubicBezTo>
                  <a:cubicBezTo>
                    <a:pt x="54910" y="95180"/>
                    <a:pt x="55569" y="92376"/>
                    <a:pt x="55569" y="90562"/>
                  </a:cubicBezTo>
                  <a:cubicBezTo>
                    <a:pt x="55569" y="75885"/>
                    <a:pt x="35793" y="73576"/>
                    <a:pt x="28872" y="73081"/>
                  </a:cubicBezTo>
                  <a:cubicBezTo>
                    <a:pt x="33651" y="70113"/>
                    <a:pt x="39748" y="64671"/>
                    <a:pt x="42550" y="62197"/>
                  </a:cubicBezTo>
                  <a:cubicBezTo>
                    <a:pt x="50955" y="54282"/>
                    <a:pt x="59195" y="46531"/>
                    <a:pt x="68423" y="46531"/>
                  </a:cubicBezTo>
                  <a:cubicBezTo>
                    <a:pt x="70401" y="46531"/>
                    <a:pt x="72543" y="47025"/>
                    <a:pt x="73862" y="48675"/>
                  </a:cubicBezTo>
                  <a:cubicBezTo>
                    <a:pt x="66775" y="49829"/>
                    <a:pt x="65292" y="55436"/>
                    <a:pt x="65292" y="57910"/>
                  </a:cubicBezTo>
                  <a:cubicBezTo>
                    <a:pt x="65292" y="61538"/>
                    <a:pt x="68094" y="64011"/>
                    <a:pt x="71884" y="64011"/>
                  </a:cubicBezTo>
                  <a:cubicBezTo>
                    <a:pt x="76334" y="64011"/>
                    <a:pt x="81278" y="60383"/>
                    <a:pt x="81278" y="53457"/>
                  </a:cubicBezTo>
                  <a:cubicBezTo>
                    <a:pt x="81278" y="48015"/>
                    <a:pt x="77323" y="41913"/>
                    <a:pt x="68588" y="41913"/>
                  </a:cubicBezTo>
                  <a:cubicBezTo>
                    <a:pt x="59195" y="41913"/>
                    <a:pt x="50625" y="48675"/>
                    <a:pt x="42220" y="56425"/>
                  </a:cubicBezTo>
                  <a:cubicBezTo>
                    <a:pt x="35299" y="63022"/>
                    <a:pt x="29861" y="68134"/>
                    <a:pt x="23104" y="70938"/>
                  </a:cubicBezTo>
                  <a:lnTo>
                    <a:pt x="39419" y="513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8" name="Freeform: Shape 847">
              <a:extLst>
                <a:ext uri="{FF2B5EF4-FFF2-40B4-BE49-F238E27FC236}">
                  <a16:creationId xmlns:a16="http://schemas.microsoft.com/office/drawing/2014/main" id="{0D5C74EC-F1D0-6455-DBDB-2EDEC15B5E66}"/>
                </a:ext>
              </a:extLst>
            </p:cNvPr>
            <p:cNvSpPr/>
            <p:nvPr>
              <p:custDataLst>
                <p:tags r:id="rId323"/>
              </p:custDataLst>
            </p:nvPr>
          </p:nvSpPr>
          <p:spPr>
            <a:xfrm>
              <a:off x="5260906" y="6236405"/>
              <a:ext cx="52500" cy="235588"/>
            </a:xfrm>
            <a:custGeom>
              <a:avLst/>
              <a:gdLst>
                <a:gd name="connsiteX0" fmla="*/ 51525 w 52500"/>
                <a:gd name="connsiteY0" fmla="*/ 121988 h 235588"/>
                <a:gd name="connsiteX1" fmla="*/ 52702 w 52500"/>
                <a:gd name="connsiteY1" fmla="*/ 117983 h 235588"/>
                <a:gd name="connsiteX2" fmla="*/ 51525 w 52500"/>
                <a:gd name="connsiteY2" fmla="*/ 113978 h 235588"/>
                <a:gd name="connsiteX3" fmla="*/ 10325 w 52500"/>
                <a:gd name="connsiteY3" fmla="*/ 5607 h 235588"/>
                <a:gd name="connsiteX4" fmla="*/ 4910 w 52500"/>
                <a:gd name="connsiteY4" fmla="*/ 189 h 235588"/>
                <a:gd name="connsiteX5" fmla="*/ 202 w 52500"/>
                <a:gd name="connsiteY5" fmla="*/ 4901 h 235588"/>
                <a:gd name="connsiteX6" fmla="*/ 1379 w 52500"/>
                <a:gd name="connsiteY6" fmla="*/ 8670 h 235588"/>
                <a:gd name="connsiteX7" fmla="*/ 43049 w 52500"/>
                <a:gd name="connsiteY7" fmla="*/ 117983 h 235588"/>
                <a:gd name="connsiteX8" fmla="*/ 1379 w 52500"/>
                <a:gd name="connsiteY8" fmla="*/ 226825 h 235588"/>
                <a:gd name="connsiteX9" fmla="*/ 202 w 52500"/>
                <a:gd name="connsiteY9" fmla="*/ 231066 h 235588"/>
                <a:gd name="connsiteX10" fmla="*/ 4910 w 52500"/>
                <a:gd name="connsiteY10" fmla="*/ 235777 h 235588"/>
                <a:gd name="connsiteX11" fmla="*/ 9854 w 52500"/>
                <a:gd name="connsiteY11" fmla="*/ 231066 h 235588"/>
                <a:gd name="connsiteX12" fmla="*/ 51525 w 52500"/>
                <a:gd name="connsiteY12" fmla="*/ 121988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525" y="121988"/>
                  </a:moveTo>
                  <a:cubicBezTo>
                    <a:pt x="52702" y="119161"/>
                    <a:pt x="52702" y="118690"/>
                    <a:pt x="52702" y="117983"/>
                  </a:cubicBezTo>
                  <a:cubicBezTo>
                    <a:pt x="52702" y="117276"/>
                    <a:pt x="52702" y="116805"/>
                    <a:pt x="51525" y="113978"/>
                  </a:cubicBezTo>
                  <a:lnTo>
                    <a:pt x="10325" y="5607"/>
                  </a:lnTo>
                  <a:cubicBezTo>
                    <a:pt x="8913" y="1602"/>
                    <a:pt x="7500" y="189"/>
                    <a:pt x="4910" y="189"/>
                  </a:cubicBezTo>
                  <a:cubicBezTo>
                    <a:pt x="2321" y="189"/>
                    <a:pt x="202" y="2309"/>
                    <a:pt x="202" y="4901"/>
                  </a:cubicBezTo>
                  <a:cubicBezTo>
                    <a:pt x="202" y="5607"/>
                    <a:pt x="202" y="6079"/>
                    <a:pt x="1379" y="8670"/>
                  </a:cubicBezTo>
                  <a:lnTo>
                    <a:pt x="43049" y="117983"/>
                  </a:lnTo>
                  <a:lnTo>
                    <a:pt x="1379" y="226825"/>
                  </a:lnTo>
                  <a:cubicBezTo>
                    <a:pt x="202" y="229417"/>
                    <a:pt x="202" y="229888"/>
                    <a:pt x="202" y="231066"/>
                  </a:cubicBezTo>
                  <a:cubicBezTo>
                    <a:pt x="202" y="233657"/>
                    <a:pt x="2321" y="235777"/>
                    <a:pt x="4910" y="235777"/>
                  </a:cubicBezTo>
                  <a:cubicBezTo>
                    <a:pt x="7971" y="235777"/>
                    <a:pt x="8913" y="233422"/>
                    <a:pt x="9854" y="231066"/>
                  </a:cubicBezTo>
                  <a:lnTo>
                    <a:pt x="51525" y="12198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9" name="Freeform: Shape 848">
              <a:extLst>
                <a:ext uri="{FF2B5EF4-FFF2-40B4-BE49-F238E27FC236}">
                  <a16:creationId xmlns:a16="http://schemas.microsoft.com/office/drawing/2014/main" id="{01CFD8C9-CDC5-41E4-A00E-63BB769CA488}"/>
                </a:ext>
              </a:extLst>
            </p:cNvPr>
            <p:cNvSpPr/>
            <p:nvPr>
              <p:custDataLst>
                <p:tags r:id="rId324"/>
              </p:custDataLst>
            </p:nvPr>
          </p:nvSpPr>
          <p:spPr>
            <a:xfrm>
              <a:off x="5338688" y="6411871"/>
              <a:ext cx="86684" cy="71901"/>
            </a:xfrm>
            <a:custGeom>
              <a:avLst/>
              <a:gdLst>
                <a:gd name="connsiteX0" fmla="*/ 77661 w 86684"/>
                <a:gd name="connsiteY0" fmla="*/ 22455 h 71901"/>
                <a:gd name="connsiteX1" fmla="*/ 62830 w 86684"/>
                <a:gd name="connsiteY1" fmla="*/ 191 h 71901"/>
                <a:gd name="connsiteX2" fmla="*/ 46350 w 86684"/>
                <a:gd name="connsiteY2" fmla="*/ 8272 h 71901"/>
                <a:gd name="connsiteX3" fmla="*/ 33825 w 86684"/>
                <a:gd name="connsiteY3" fmla="*/ 191 h 71901"/>
                <a:gd name="connsiteX4" fmla="*/ 19817 w 86684"/>
                <a:gd name="connsiteY4" fmla="*/ 5634 h 71901"/>
                <a:gd name="connsiteX5" fmla="*/ 12566 w 86684"/>
                <a:gd name="connsiteY5" fmla="*/ 1016 h 71901"/>
                <a:gd name="connsiteX6" fmla="*/ 7292 w 86684"/>
                <a:gd name="connsiteY6" fmla="*/ 1016 h 71901"/>
                <a:gd name="connsiteX7" fmla="*/ 206 w 86684"/>
                <a:gd name="connsiteY7" fmla="*/ 6458 h 71901"/>
                <a:gd name="connsiteX8" fmla="*/ 9435 w 86684"/>
                <a:gd name="connsiteY8" fmla="*/ 11900 h 71901"/>
                <a:gd name="connsiteX9" fmla="*/ 9435 w 86684"/>
                <a:gd name="connsiteY9" fmla="*/ 61209 h 71901"/>
                <a:gd name="connsiteX10" fmla="*/ 206 w 86684"/>
                <a:gd name="connsiteY10" fmla="*/ 66651 h 71901"/>
                <a:gd name="connsiteX11" fmla="*/ 7292 w 86684"/>
                <a:gd name="connsiteY11" fmla="*/ 72093 h 71901"/>
                <a:gd name="connsiteX12" fmla="*/ 21795 w 86684"/>
                <a:gd name="connsiteY12" fmla="*/ 72093 h 71901"/>
                <a:gd name="connsiteX13" fmla="*/ 28881 w 86684"/>
                <a:gd name="connsiteY13" fmla="*/ 66651 h 71901"/>
                <a:gd name="connsiteX14" fmla="*/ 19652 w 86684"/>
                <a:gd name="connsiteY14" fmla="*/ 61209 h 71901"/>
                <a:gd name="connsiteX15" fmla="*/ 19652 w 86684"/>
                <a:gd name="connsiteY15" fmla="*/ 32349 h 71901"/>
                <a:gd name="connsiteX16" fmla="*/ 33331 w 86684"/>
                <a:gd name="connsiteY16" fmla="*/ 11076 h 71901"/>
                <a:gd name="connsiteX17" fmla="*/ 38439 w 86684"/>
                <a:gd name="connsiteY17" fmla="*/ 23279 h 71901"/>
                <a:gd name="connsiteX18" fmla="*/ 38439 w 86684"/>
                <a:gd name="connsiteY18" fmla="*/ 61209 h 71901"/>
                <a:gd name="connsiteX19" fmla="*/ 32012 w 86684"/>
                <a:gd name="connsiteY19" fmla="*/ 66651 h 71901"/>
                <a:gd name="connsiteX20" fmla="*/ 39099 w 86684"/>
                <a:gd name="connsiteY20" fmla="*/ 72093 h 71901"/>
                <a:gd name="connsiteX21" fmla="*/ 50799 w 86684"/>
                <a:gd name="connsiteY21" fmla="*/ 72093 h 71901"/>
                <a:gd name="connsiteX22" fmla="*/ 57886 w 86684"/>
                <a:gd name="connsiteY22" fmla="*/ 66651 h 71901"/>
                <a:gd name="connsiteX23" fmla="*/ 48657 w 86684"/>
                <a:gd name="connsiteY23" fmla="*/ 61209 h 71901"/>
                <a:gd name="connsiteX24" fmla="*/ 48657 w 86684"/>
                <a:gd name="connsiteY24" fmla="*/ 32349 h 71901"/>
                <a:gd name="connsiteX25" fmla="*/ 62335 w 86684"/>
                <a:gd name="connsiteY25" fmla="*/ 11076 h 71901"/>
                <a:gd name="connsiteX26" fmla="*/ 67444 w 86684"/>
                <a:gd name="connsiteY26" fmla="*/ 23279 h 71901"/>
                <a:gd name="connsiteX27" fmla="*/ 67444 w 86684"/>
                <a:gd name="connsiteY27" fmla="*/ 61209 h 71901"/>
                <a:gd name="connsiteX28" fmla="*/ 61017 w 86684"/>
                <a:gd name="connsiteY28" fmla="*/ 66651 h 71901"/>
                <a:gd name="connsiteX29" fmla="*/ 68103 w 86684"/>
                <a:gd name="connsiteY29" fmla="*/ 72093 h 71901"/>
                <a:gd name="connsiteX30" fmla="*/ 79804 w 86684"/>
                <a:gd name="connsiteY30" fmla="*/ 72093 h 71901"/>
                <a:gd name="connsiteX31" fmla="*/ 86890 w 86684"/>
                <a:gd name="connsiteY31" fmla="*/ 66651 h 71901"/>
                <a:gd name="connsiteX32" fmla="*/ 77661 w 86684"/>
                <a:gd name="connsiteY32" fmla="*/ 61209 h 71901"/>
                <a:gd name="connsiteX33" fmla="*/ 77661 w 86684"/>
                <a:gd name="connsiteY33" fmla="*/ 22455 h 7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684" h="71901">
                  <a:moveTo>
                    <a:pt x="77661" y="22455"/>
                  </a:moveTo>
                  <a:cubicBezTo>
                    <a:pt x="77661" y="18662"/>
                    <a:pt x="77661" y="191"/>
                    <a:pt x="62830" y="191"/>
                  </a:cubicBezTo>
                  <a:cubicBezTo>
                    <a:pt x="57391" y="191"/>
                    <a:pt x="50634" y="2665"/>
                    <a:pt x="46350" y="8272"/>
                  </a:cubicBezTo>
                  <a:cubicBezTo>
                    <a:pt x="43219" y="2335"/>
                    <a:pt x="38604" y="191"/>
                    <a:pt x="33825" y="191"/>
                  </a:cubicBezTo>
                  <a:cubicBezTo>
                    <a:pt x="30364" y="191"/>
                    <a:pt x="24926" y="1181"/>
                    <a:pt x="19817" y="5634"/>
                  </a:cubicBezTo>
                  <a:cubicBezTo>
                    <a:pt x="18828" y="1016"/>
                    <a:pt x="15038" y="1016"/>
                    <a:pt x="12566" y="1016"/>
                  </a:cubicBezTo>
                  <a:lnTo>
                    <a:pt x="7292" y="1016"/>
                  </a:lnTo>
                  <a:cubicBezTo>
                    <a:pt x="4820" y="1016"/>
                    <a:pt x="206" y="1016"/>
                    <a:pt x="206" y="6458"/>
                  </a:cubicBezTo>
                  <a:cubicBezTo>
                    <a:pt x="206" y="11900"/>
                    <a:pt x="4161" y="11900"/>
                    <a:pt x="9435" y="11900"/>
                  </a:cubicBezTo>
                  <a:lnTo>
                    <a:pt x="9435" y="61209"/>
                  </a:lnTo>
                  <a:cubicBezTo>
                    <a:pt x="4161" y="61209"/>
                    <a:pt x="206" y="61209"/>
                    <a:pt x="206" y="66651"/>
                  </a:cubicBezTo>
                  <a:cubicBezTo>
                    <a:pt x="206" y="72093"/>
                    <a:pt x="4820" y="72093"/>
                    <a:pt x="7292" y="72093"/>
                  </a:cubicBezTo>
                  <a:lnTo>
                    <a:pt x="21795" y="72093"/>
                  </a:lnTo>
                  <a:cubicBezTo>
                    <a:pt x="24267" y="72093"/>
                    <a:pt x="28881" y="72093"/>
                    <a:pt x="28881" y="66651"/>
                  </a:cubicBezTo>
                  <a:cubicBezTo>
                    <a:pt x="28881" y="61209"/>
                    <a:pt x="24926" y="61209"/>
                    <a:pt x="19652" y="61209"/>
                  </a:cubicBezTo>
                  <a:lnTo>
                    <a:pt x="19652" y="32349"/>
                  </a:lnTo>
                  <a:cubicBezTo>
                    <a:pt x="19652" y="18662"/>
                    <a:pt x="26739" y="11076"/>
                    <a:pt x="33331" y="11076"/>
                  </a:cubicBezTo>
                  <a:cubicBezTo>
                    <a:pt x="36791" y="11076"/>
                    <a:pt x="38439" y="14869"/>
                    <a:pt x="38439" y="23279"/>
                  </a:cubicBezTo>
                  <a:lnTo>
                    <a:pt x="38439" y="61209"/>
                  </a:lnTo>
                  <a:cubicBezTo>
                    <a:pt x="36791" y="61209"/>
                    <a:pt x="32012" y="61209"/>
                    <a:pt x="32012" y="66651"/>
                  </a:cubicBezTo>
                  <a:cubicBezTo>
                    <a:pt x="32012" y="72093"/>
                    <a:pt x="36627" y="72093"/>
                    <a:pt x="39099" y="72093"/>
                  </a:cubicBezTo>
                  <a:lnTo>
                    <a:pt x="50799" y="72093"/>
                  </a:lnTo>
                  <a:cubicBezTo>
                    <a:pt x="53271" y="72093"/>
                    <a:pt x="57886" y="72093"/>
                    <a:pt x="57886" y="66651"/>
                  </a:cubicBezTo>
                  <a:cubicBezTo>
                    <a:pt x="57886" y="61209"/>
                    <a:pt x="53930" y="61209"/>
                    <a:pt x="48657" y="61209"/>
                  </a:cubicBezTo>
                  <a:lnTo>
                    <a:pt x="48657" y="32349"/>
                  </a:lnTo>
                  <a:cubicBezTo>
                    <a:pt x="48657" y="18662"/>
                    <a:pt x="55743" y="11076"/>
                    <a:pt x="62335" y="11076"/>
                  </a:cubicBezTo>
                  <a:cubicBezTo>
                    <a:pt x="65796" y="11076"/>
                    <a:pt x="67444" y="14869"/>
                    <a:pt x="67444" y="23279"/>
                  </a:cubicBezTo>
                  <a:lnTo>
                    <a:pt x="67444" y="61209"/>
                  </a:lnTo>
                  <a:cubicBezTo>
                    <a:pt x="65796" y="61209"/>
                    <a:pt x="61017" y="61209"/>
                    <a:pt x="61017" y="66651"/>
                  </a:cubicBezTo>
                  <a:cubicBezTo>
                    <a:pt x="61017" y="72093"/>
                    <a:pt x="65631" y="72093"/>
                    <a:pt x="68103" y="72093"/>
                  </a:cubicBezTo>
                  <a:lnTo>
                    <a:pt x="79804" y="72093"/>
                  </a:lnTo>
                  <a:cubicBezTo>
                    <a:pt x="82276" y="72093"/>
                    <a:pt x="86890" y="72093"/>
                    <a:pt x="86890" y="66651"/>
                  </a:cubicBezTo>
                  <a:cubicBezTo>
                    <a:pt x="86890" y="61209"/>
                    <a:pt x="82935" y="61209"/>
                    <a:pt x="77661" y="61209"/>
                  </a:cubicBezTo>
                  <a:lnTo>
                    <a:pt x="77661" y="2245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0" name="Freeform: Shape 849">
              <a:extLst>
                <a:ext uri="{FF2B5EF4-FFF2-40B4-BE49-F238E27FC236}">
                  <a16:creationId xmlns:a16="http://schemas.microsoft.com/office/drawing/2014/main" id="{6666D554-8108-BCA2-80B9-B4822BB3CE7F}"/>
                </a:ext>
              </a:extLst>
            </p:cNvPr>
            <p:cNvSpPr/>
            <p:nvPr>
              <p:custDataLst>
                <p:tags r:id="rId325"/>
              </p:custDataLst>
            </p:nvPr>
          </p:nvSpPr>
          <p:spPr>
            <a:xfrm>
              <a:off x="5512208" y="6207898"/>
              <a:ext cx="10123" cy="151247"/>
            </a:xfrm>
            <a:custGeom>
              <a:avLst/>
              <a:gdLst>
                <a:gd name="connsiteX0" fmla="*/ 211 w 10123"/>
                <a:gd name="connsiteY0" fmla="*/ 142711 h 151247"/>
                <a:gd name="connsiteX1" fmla="*/ 5155 w 10123"/>
                <a:gd name="connsiteY1" fmla="*/ 151428 h 151247"/>
                <a:gd name="connsiteX2" fmla="*/ 10335 w 10123"/>
                <a:gd name="connsiteY2" fmla="*/ 142711 h 151247"/>
                <a:gd name="connsiteX3" fmla="*/ 10335 w 10123"/>
                <a:gd name="connsiteY3" fmla="*/ 8897 h 151247"/>
                <a:gd name="connsiteX4" fmla="*/ 5391 w 10123"/>
                <a:gd name="connsiteY4" fmla="*/ 180 h 151247"/>
                <a:gd name="connsiteX5" fmla="*/ 211 w 10123"/>
                <a:gd name="connsiteY5" fmla="*/ 8897 h 151247"/>
                <a:gd name="connsiteX6" fmla="*/ 211 w 10123"/>
                <a:gd name="connsiteY6" fmla="*/ 142711 h 15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1247">
                  <a:moveTo>
                    <a:pt x="211" y="142711"/>
                  </a:moveTo>
                  <a:cubicBezTo>
                    <a:pt x="211" y="146481"/>
                    <a:pt x="211" y="151428"/>
                    <a:pt x="5155" y="151428"/>
                  </a:cubicBezTo>
                  <a:cubicBezTo>
                    <a:pt x="10335" y="151428"/>
                    <a:pt x="10335" y="146716"/>
                    <a:pt x="10335" y="142711"/>
                  </a:cubicBezTo>
                  <a:lnTo>
                    <a:pt x="10335" y="8897"/>
                  </a:lnTo>
                  <a:cubicBezTo>
                    <a:pt x="10335" y="5128"/>
                    <a:pt x="10335" y="180"/>
                    <a:pt x="5391" y="180"/>
                  </a:cubicBezTo>
                  <a:cubicBezTo>
                    <a:pt x="211" y="180"/>
                    <a:pt x="211" y="4892"/>
                    <a:pt x="211" y="8897"/>
                  </a:cubicBezTo>
                  <a:lnTo>
                    <a:pt x="211" y="14271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1" name="Freeform: Shape 850">
              <a:extLst>
                <a:ext uri="{FF2B5EF4-FFF2-40B4-BE49-F238E27FC236}">
                  <a16:creationId xmlns:a16="http://schemas.microsoft.com/office/drawing/2014/main" id="{A416CE57-4F74-D56F-5064-B2461F52A8A0}"/>
                </a:ext>
              </a:extLst>
            </p:cNvPr>
            <p:cNvSpPr/>
            <p:nvPr>
              <p:custDataLst>
                <p:tags r:id="rId326"/>
              </p:custDataLst>
            </p:nvPr>
          </p:nvSpPr>
          <p:spPr>
            <a:xfrm>
              <a:off x="5512208" y="6349252"/>
              <a:ext cx="10123" cy="151247"/>
            </a:xfrm>
            <a:custGeom>
              <a:avLst/>
              <a:gdLst>
                <a:gd name="connsiteX0" fmla="*/ 211 w 10123"/>
                <a:gd name="connsiteY0" fmla="*/ 142717 h 151247"/>
                <a:gd name="connsiteX1" fmla="*/ 5155 w 10123"/>
                <a:gd name="connsiteY1" fmla="*/ 151434 h 151247"/>
                <a:gd name="connsiteX2" fmla="*/ 10335 w 10123"/>
                <a:gd name="connsiteY2" fmla="*/ 142717 h 151247"/>
                <a:gd name="connsiteX3" fmla="*/ 10335 w 10123"/>
                <a:gd name="connsiteY3" fmla="*/ 8903 h 151247"/>
                <a:gd name="connsiteX4" fmla="*/ 5391 w 10123"/>
                <a:gd name="connsiteY4" fmla="*/ 186 h 151247"/>
                <a:gd name="connsiteX5" fmla="*/ 211 w 10123"/>
                <a:gd name="connsiteY5" fmla="*/ 8903 h 151247"/>
                <a:gd name="connsiteX6" fmla="*/ 211 w 10123"/>
                <a:gd name="connsiteY6" fmla="*/ 142717 h 15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1247">
                  <a:moveTo>
                    <a:pt x="211" y="142717"/>
                  </a:moveTo>
                  <a:cubicBezTo>
                    <a:pt x="211" y="146487"/>
                    <a:pt x="211" y="151434"/>
                    <a:pt x="5155" y="151434"/>
                  </a:cubicBezTo>
                  <a:cubicBezTo>
                    <a:pt x="10335" y="151434"/>
                    <a:pt x="10335" y="146722"/>
                    <a:pt x="10335" y="142717"/>
                  </a:cubicBezTo>
                  <a:lnTo>
                    <a:pt x="10335" y="8903"/>
                  </a:lnTo>
                  <a:cubicBezTo>
                    <a:pt x="10335" y="5134"/>
                    <a:pt x="10335" y="186"/>
                    <a:pt x="5391" y="186"/>
                  </a:cubicBezTo>
                  <a:cubicBezTo>
                    <a:pt x="211" y="186"/>
                    <a:pt x="211" y="4898"/>
                    <a:pt x="211" y="8903"/>
                  </a:cubicBezTo>
                  <a:lnTo>
                    <a:pt x="211" y="14271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2" name="Freeform: Shape 851">
              <a:extLst>
                <a:ext uri="{FF2B5EF4-FFF2-40B4-BE49-F238E27FC236}">
                  <a16:creationId xmlns:a16="http://schemas.microsoft.com/office/drawing/2014/main" id="{218303EE-A8D0-787E-9A31-5C6CA140AE1D}"/>
                </a:ext>
              </a:extLst>
            </p:cNvPr>
            <p:cNvSpPr/>
            <p:nvPr>
              <p:custDataLst>
                <p:tags r:id="rId327"/>
              </p:custDataLst>
            </p:nvPr>
          </p:nvSpPr>
          <p:spPr>
            <a:xfrm>
              <a:off x="5568082" y="6249598"/>
              <a:ext cx="123363" cy="211794"/>
            </a:xfrm>
            <a:custGeom>
              <a:avLst/>
              <a:gdLst>
                <a:gd name="connsiteX0" fmla="*/ 91560 w 123363"/>
                <a:gd name="connsiteY0" fmla="*/ 5843 h 211794"/>
                <a:gd name="connsiteX1" fmla="*/ 92267 w 123363"/>
                <a:gd name="connsiteY1" fmla="*/ 2545 h 211794"/>
                <a:gd name="connsiteX2" fmla="*/ 89441 w 123363"/>
                <a:gd name="connsiteY2" fmla="*/ 189 h 211794"/>
                <a:gd name="connsiteX3" fmla="*/ 85910 w 123363"/>
                <a:gd name="connsiteY3" fmla="*/ 4901 h 211794"/>
                <a:gd name="connsiteX4" fmla="*/ 72255 w 123363"/>
                <a:gd name="connsiteY4" fmla="*/ 59322 h 211794"/>
                <a:gd name="connsiteX5" fmla="*/ 215 w 123363"/>
                <a:gd name="connsiteY5" fmla="*/ 123873 h 211794"/>
                <a:gd name="connsiteX6" fmla="*/ 45417 w 123363"/>
                <a:gd name="connsiteY6" fmla="*/ 166514 h 211794"/>
                <a:gd name="connsiteX7" fmla="*/ 40002 w 123363"/>
                <a:gd name="connsiteY7" fmla="*/ 188660 h 211794"/>
                <a:gd name="connsiteX8" fmla="*/ 34822 w 123363"/>
                <a:gd name="connsiteY8" fmla="*/ 209391 h 211794"/>
                <a:gd name="connsiteX9" fmla="*/ 37648 w 123363"/>
                <a:gd name="connsiteY9" fmla="*/ 211983 h 211794"/>
                <a:gd name="connsiteX10" fmla="*/ 40002 w 123363"/>
                <a:gd name="connsiteY10" fmla="*/ 211041 h 211794"/>
                <a:gd name="connsiteX11" fmla="*/ 42592 w 123363"/>
                <a:gd name="connsiteY11" fmla="*/ 201617 h 211794"/>
                <a:gd name="connsiteX12" fmla="*/ 51538 w 123363"/>
                <a:gd name="connsiteY12" fmla="*/ 166514 h 211794"/>
                <a:gd name="connsiteX13" fmla="*/ 123578 w 123363"/>
                <a:gd name="connsiteY13" fmla="*/ 101963 h 211794"/>
                <a:gd name="connsiteX14" fmla="*/ 78376 w 123363"/>
                <a:gd name="connsiteY14" fmla="*/ 59322 h 211794"/>
                <a:gd name="connsiteX15" fmla="*/ 91560 w 123363"/>
                <a:gd name="connsiteY15" fmla="*/ 5843 h 211794"/>
                <a:gd name="connsiteX16" fmla="*/ 46594 w 123363"/>
                <a:gd name="connsiteY16" fmla="*/ 161331 h 211794"/>
                <a:gd name="connsiteX17" fmla="*/ 15518 w 123363"/>
                <a:gd name="connsiteY17" fmla="*/ 128820 h 211794"/>
                <a:gd name="connsiteX18" fmla="*/ 70843 w 123363"/>
                <a:gd name="connsiteY18" fmla="*/ 64505 h 211794"/>
                <a:gd name="connsiteX19" fmla="*/ 46594 w 123363"/>
                <a:gd name="connsiteY19" fmla="*/ 161331 h 211794"/>
                <a:gd name="connsiteX20" fmla="*/ 76964 w 123363"/>
                <a:gd name="connsiteY20" fmla="*/ 64505 h 211794"/>
                <a:gd name="connsiteX21" fmla="*/ 108276 w 123363"/>
                <a:gd name="connsiteY21" fmla="*/ 97016 h 211794"/>
                <a:gd name="connsiteX22" fmla="*/ 52715 w 123363"/>
                <a:gd name="connsiteY22" fmla="*/ 161331 h 211794"/>
                <a:gd name="connsiteX23" fmla="*/ 76964 w 123363"/>
                <a:gd name="connsiteY23" fmla="*/ 64505 h 2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363" h="211794">
                  <a:moveTo>
                    <a:pt x="91560" y="5843"/>
                  </a:moveTo>
                  <a:cubicBezTo>
                    <a:pt x="91560" y="5372"/>
                    <a:pt x="92267" y="2780"/>
                    <a:pt x="92267" y="2545"/>
                  </a:cubicBezTo>
                  <a:cubicBezTo>
                    <a:pt x="92267" y="2309"/>
                    <a:pt x="92267" y="189"/>
                    <a:pt x="89441" y="189"/>
                  </a:cubicBezTo>
                  <a:cubicBezTo>
                    <a:pt x="87087" y="189"/>
                    <a:pt x="86852" y="896"/>
                    <a:pt x="85910" y="4901"/>
                  </a:cubicBezTo>
                  <a:lnTo>
                    <a:pt x="72255" y="59322"/>
                  </a:lnTo>
                  <a:cubicBezTo>
                    <a:pt x="34822" y="60500"/>
                    <a:pt x="215" y="91833"/>
                    <a:pt x="215" y="123873"/>
                  </a:cubicBezTo>
                  <a:cubicBezTo>
                    <a:pt x="215" y="146254"/>
                    <a:pt x="16695" y="164865"/>
                    <a:pt x="45417" y="166514"/>
                  </a:cubicBezTo>
                  <a:cubicBezTo>
                    <a:pt x="43533" y="173818"/>
                    <a:pt x="41885" y="181356"/>
                    <a:pt x="40002" y="188660"/>
                  </a:cubicBezTo>
                  <a:cubicBezTo>
                    <a:pt x="37177" y="199732"/>
                    <a:pt x="34822" y="208685"/>
                    <a:pt x="34822" y="209391"/>
                  </a:cubicBezTo>
                  <a:cubicBezTo>
                    <a:pt x="34822" y="211747"/>
                    <a:pt x="36470" y="211983"/>
                    <a:pt x="37648" y="211983"/>
                  </a:cubicBezTo>
                  <a:cubicBezTo>
                    <a:pt x="38825" y="211983"/>
                    <a:pt x="39296" y="211747"/>
                    <a:pt x="40002" y="211041"/>
                  </a:cubicBezTo>
                  <a:cubicBezTo>
                    <a:pt x="40473" y="210569"/>
                    <a:pt x="41885" y="204915"/>
                    <a:pt x="42592" y="201617"/>
                  </a:cubicBezTo>
                  <a:lnTo>
                    <a:pt x="51538" y="166514"/>
                  </a:lnTo>
                  <a:cubicBezTo>
                    <a:pt x="89441" y="165336"/>
                    <a:pt x="123578" y="133532"/>
                    <a:pt x="123578" y="101963"/>
                  </a:cubicBezTo>
                  <a:cubicBezTo>
                    <a:pt x="123578" y="83352"/>
                    <a:pt x="111101" y="61678"/>
                    <a:pt x="78376" y="59322"/>
                  </a:cubicBezTo>
                  <a:lnTo>
                    <a:pt x="91560" y="5843"/>
                  </a:lnTo>
                  <a:close/>
                  <a:moveTo>
                    <a:pt x="46594" y="161331"/>
                  </a:moveTo>
                  <a:cubicBezTo>
                    <a:pt x="32468" y="160625"/>
                    <a:pt x="15518" y="152379"/>
                    <a:pt x="15518" y="128820"/>
                  </a:cubicBezTo>
                  <a:cubicBezTo>
                    <a:pt x="15518" y="100550"/>
                    <a:pt x="35764" y="67567"/>
                    <a:pt x="70843" y="64505"/>
                  </a:cubicBezTo>
                  <a:lnTo>
                    <a:pt x="46594" y="161331"/>
                  </a:lnTo>
                  <a:close/>
                  <a:moveTo>
                    <a:pt x="76964" y="64505"/>
                  </a:moveTo>
                  <a:cubicBezTo>
                    <a:pt x="94856" y="65447"/>
                    <a:pt x="108276" y="76284"/>
                    <a:pt x="108276" y="97016"/>
                  </a:cubicBezTo>
                  <a:cubicBezTo>
                    <a:pt x="108276" y="124815"/>
                    <a:pt x="88029" y="158504"/>
                    <a:pt x="52715" y="161331"/>
                  </a:cubicBezTo>
                  <a:lnTo>
                    <a:pt x="76964" y="6450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3" name="Freeform: Shape 852">
              <a:extLst>
                <a:ext uri="{FF2B5EF4-FFF2-40B4-BE49-F238E27FC236}">
                  <a16:creationId xmlns:a16="http://schemas.microsoft.com/office/drawing/2014/main" id="{29C9FCDE-1E66-DA23-8831-5C56B478656B}"/>
                </a:ext>
              </a:extLst>
            </p:cNvPr>
            <p:cNvSpPr/>
            <p:nvPr>
              <p:custDataLst>
                <p:tags r:id="rId328"/>
              </p:custDataLst>
            </p:nvPr>
          </p:nvSpPr>
          <p:spPr>
            <a:xfrm>
              <a:off x="5704732" y="6223638"/>
              <a:ext cx="41364" cy="85424"/>
            </a:xfrm>
            <a:custGeom>
              <a:avLst/>
              <a:gdLst>
                <a:gd name="connsiteX0" fmla="*/ 40102 w 41364"/>
                <a:gd name="connsiteY0" fmla="*/ 14532 h 85424"/>
                <a:gd name="connsiteX1" fmla="*/ 41585 w 41364"/>
                <a:gd name="connsiteY1" fmla="*/ 9255 h 85424"/>
                <a:gd name="connsiteX2" fmla="*/ 31862 w 41364"/>
                <a:gd name="connsiteY2" fmla="*/ 185 h 85424"/>
                <a:gd name="connsiteX3" fmla="*/ 22798 w 41364"/>
                <a:gd name="connsiteY3" fmla="*/ 7936 h 85424"/>
                <a:gd name="connsiteX4" fmla="*/ 1045 w 41364"/>
                <a:gd name="connsiteY4" fmla="*/ 79343 h 85424"/>
                <a:gd name="connsiteX5" fmla="*/ 221 w 41364"/>
                <a:gd name="connsiteY5" fmla="*/ 81981 h 85424"/>
                <a:gd name="connsiteX6" fmla="*/ 6648 w 41364"/>
                <a:gd name="connsiteY6" fmla="*/ 85609 h 85424"/>
                <a:gd name="connsiteX7" fmla="*/ 9120 w 41364"/>
                <a:gd name="connsiteY7" fmla="*/ 82806 h 85424"/>
                <a:gd name="connsiteX8" fmla="*/ 40102 w 41364"/>
                <a:gd name="connsiteY8" fmla="*/ 14532 h 8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64" h="85424">
                  <a:moveTo>
                    <a:pt x="40102" y="14532"/>
                  </a:moveTo>
                  <a:cubicBezTo>
                    <a:pt x="41420" y="11729"/>
                    <a:pt x="41585" y="10409"/>
                    <a:pt x="41585" y="9255"/>
                  </a:cubicBezTo>
                  <a:cubicBezTo>
                    <a:pt x="41585" y="4143"/>
                    <a:pt x="36971" y="185"/>
                    <a:pt x="31862" y="185"/>
                  </a:cubicBezTo>
                  <a:cubicBezTo>
                    <a:pt x="25600" y="185"/>
                    <a:pt x="23622" y="5297"/>
                    <a:pt x="22798" y="7936"/>
                  </a:cubicBezTo>
                  <a:lnTo>
                    <a:pt x="1045" y="79343"/>
                  </a:lnTo>
                  <a:cubicBezTo>
                    <a:pt x="880" y="79672"/>
                    <a:pt x="221" y="81816"/>
                    <a:pt x="221" y="81981"/>
                  </a:cubicBezTo>
                  <a:cubicBezTo>
                    <a:pt x="221" y="83960"/>
                    <a:pt x="5329" y="85609"/>
                    <a:pt x="6648" y="85609"/>
                  </a:cubicBezTo>
                  <a:cubicBezTo>
                    <a:pt x="7801" y="85609"/>
                    <a:pt x="7966" y="85279"/>
                    <a:pt x="9120" y="82806"/>
                  </a:cubicBezTo>
                  <a:lnTo>
                    <a:pt x="40102" y="145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4" name="Freeform: Shape 853">
              <a:extLst>
                <a:ext uri="{FF2B5EF4-FFF2-40B4-BE49-F238E27FC236}">
                  <a16:creationId xmlns:a16="http://schemas.microsoft.com/office/drawing/2014/main" id="{F2E5436C-548F-4DBE-EF9B-6CAB4F112D84}"/>
                </a:ext>
              </a:extLst>
            </p:cNvPr>
            <p:cNvSpPr/>
            <p:nvPr>
              <p:custDataLst>
                <p:tags r:id="rId329"/>
              </p:custDataLst>
            </p:nvPr>
          </p:nvSpPr>
          <p:spPr>
            <a:xfrm>
              <a:off x="5696657" y="6398612"/>
              <a:ext cx="91957" cy="104719"/>
            </a:xfrm>
            <a:custGeom>
              <a:avLst/>
              <a:gdLst>
                <a:gd name="connsiteX0" fmla="*/ 12745 w 91957"/>
                <a:gd name="connsiteY0" fmla="*/ 93037 h 104719"/>
                <a:gd name="connsiteX1" fmla="*/ 4670 w 91957"/>
                <a:gd name="connsiteY1" fmla="*/ 98974 h 104719"/>
                <a:gd name="connsiteX2" fmla="*/ 221 w 91957"/>
                <a:gd name="connsiteY2" fmla="*/ 102437 h 104719"/>
                <a:gd name="connsiteX3" fmla="*/ 2528 w 91957"/>
                <a:gd name="connsiteY3" fmla="*/ 104910 h 104719"/>
                <a:gd name="connsiteX4" fmla="*/ 16701 w 91957"/>
                <a:gd name="connsiteY4" fmla="*/ 104251 h 104719"/>
                <a:gd name="connsiteX5" fmla="*/ 34004 w 91957"/>
                <a:gd name="connsiteY5" fmla="*/ 104910 h 104719"/>
                <a:gd name="connsiteX6" fmla="*/ 37300 w 91957"/>
                <a:gd name="connsiteY6" fmla="*/ 101282 h 104719"/>
                <a:gd name="connsiteX7" fmla="*/ 33016 w 91957"/>
                <a:gd name="connsiteY7" fmla="*/ 98974 h 104719"/>
                <a:gd name="connsiteX8" fmla="*/ 24941 w 91957"/>
                <a:gd name="connsiteY8" fmla="*/ 96995 h 104719"/>
                <a:gd name="connsiteX9" fmla="*/ 26753 w 91957"/>
                <a:gd name="connsiteY9" fmla="*/ 89409 h 104719"/>
                <a:gd name="connsiteX10" fmla="*/ 32851 w 91957"/>
                <a:gd name="connsiteY10" fmla="*/ 64837 h 104719"/>
                <a:gd name="connsiteX11" fmla="*/ 49825 w 91957"/>
                <a:gd name="connsiteY11" fmla="*/ 74567 h 104719"/>
                <a:gd name="connsiteX12" fmla="*/ 92178 w 91957"/>
                <a:gd name="connsiteY12" fmla="*/ 27732 h 104719"/>
                <a:gd name="connsiteX13" fmla="*/ 67459 w 91957"/>
                <a:gd name="connsiteY13" fmla="*/ 191 h 104719"/>
                <a:gd name="connsiteX14" fmla="*/ 44057 w 91957"/>
                <a:gd name="connsiteY14" fmla="*/ 11735 h 104719"/>
                <a:gd name="connsiteX15" fmla="*/ 27083 w 91957"/>
                <a:gd name="connsiteY15" fmla="*/ 191 h 104719"/>
                <a:gd name="connsiteX16" fmla="*/ 14064 w 91957"/>
                <a:gd name="connsiteY16" fmla="*/ 8932 h 104719"/>
                <a:gd name="connsiteX17" fmla="*/ 8131 w 91957"/>
                <a:gd name="connsiteY17" fmla="*/ 25423 h 104719"/>
                <a:gd name="connsiteX18" fmla="*/ 10933 w 91957"/>
                <a:gd name="connsiteY18" fmla="*/ 27567 h 104719"/>
                <a:gd name="connsiteX19" fmla="*/ 14558 w 91957"/>
                <a:gd name="connsiteY19" fmla="*/ 22619 h 104719"/>
                <a:gd name="connsiteX20" fmla="*/ 26589 w 91957"/>
                <a:gd name="connsiteY20" fmla="*/ 4809 h 104719"/>
                <a:gd name="connsiteX21" fmla="*/ 32027 w 91957"/>
                <a:gd name="connsiteY21" fmla="*/ 12890 h 104719"/>
                <a:gd name="connsiteX22" fmla="*/ 31532 w 91957"/>
                <a:gd name="connsiteY22" fmla="*/ 17837 h 104719"/>
                <a:gd name="connsiteX23" fmla="*/ 12745 w 91957"/>
                <a:gd name="connsiteY23" fmla="*/ 93037 h 104719"/>
                <a:gd name="connsiteX24" fmla="*/ 43892 w 91957"/>
                <a:gd name="connsiteY24" fmla="*/ 19981 h 104719"/>
                <a:gd name="connsiteX25" fmla="*/ 66964 w 91957"/>
                <a:gd name="connsiteY25" fmla="*/ 4809 h 104719"/>
                <a:gd name="connsiteX26" fmla="*/ 78994 w 91957"/>
                <a:gd name="connsiteY26" fmla="*/ 20805 h 104719"/>
                <a:gd name="connsiteX27" fmla="*/ 70425 w 91957"/>
                <a:gd name="connsiteY27" fmla="*/ 53953 h 104719"/>
                <a:gd name="connsiteX28" fmla="*/ 49825 w 91957"/>
                <a:gd name="connsiteY28" fmla="*/ 69949 h 104719"/>
                <a:gd name="connsiteX29" fmla="*/ 35158 w 91957"/>
                <a:gd name="connsiteY29" fmla="*/ 55602 h 104719"/>
                <a:gd name="connsiteX30" fmla="*/ 35652 w 91957"/>
                <a:gd name="connsiteY30" fmla="*/ 53128 h 104719"/>
                <a:gd name="connsiteX31" fmla="*/ 43892 w 91957"/>
                <a:gd name="connsiteY31" fmla="*/ 19981 h 10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57" h="104719">
                  <a:moveTo>
                    <a:pt x="12745" y="93037"/>
                  </a:moveTo>
                  <a:cubicBezTo>
                    <a:pt x="11592" y="97654"/>
                    <a:pt x="11262" y="98974"/>
                    <a:pt x="4670" y="98974"/>
                  </a:cubicBezTo>
                  <a:cubicBezTo>
                    <a:pt x="2528" y="98974"/>
                    <a:pt x="221" y="98974"/>
                    <a:pt x="221" y="102437"/>
                  </a:cubicBezTo>
                  <a:cubicBezTo>
                    <a:pt x="221" y="104251"/>
                    <a:pt x="1704" y="104910"/>
                    <a:pt x="2528" y="104910"/>
                  </a:cubicBezTo>
                  <a:cubicBezTo>
                    <a:pt x="6813" y="104910"/>
                    <a:pt x="12251" y="104251"/>
                    <a:pt x="16701" y="104251"/>
                  </a:cubicBezTo>
                  <a:cubicBezTo>
                    <a:pt x="22304" y="104251"/>
                    <a:pt x="28566" y="104910"/>
                    <a:pt x="34004" y="104910"/>
                  </a:cubicBezTo>
                  <a:cubicBezTo>
                    <a:pt x="35488" y="104910"/>
                    <a:pt x="37300" y="104416"/>
                    <a:pt x="37300" y="101282"/>
                  </a:cubicBezTo>
                  <a:cubicBezTo>
                    <a:pt x="37300" y="98974"/>
                    <a:pt x="34993" y="98974"/>
                    <a:pt x="33016" y="98974"/>
                  </a:cubicBezTo>
                  <a:cubicBezTo>
                    <a:pt x="29390" y="98974"/>
                    <a:pt x="24941" y="98974"/>
                    <a:pt x="24941" y="96995"/>
                  </a:cubicBezTo>
                  <a:cubicBezTo>
                    <a:pt x="24941" y="96170"/>
                    <a:pt x="26094" y="91882"/>
                    <a:pt x="26753" y="89409"/>
                  </a:cubicBezTo>
                  <a:cubicBezTo>
                    <a:pt x="28731" y="80668"/>
                    <a:pt x="31038" y="71763"/>
                    <a:pt x="32851" y="64837"/>
                  </a:cubicBezTo>
                  <a:cubicBezTo>
                    <a:pt x="34828" y="68135"/>
                    <a:pt x="39937" y="74567"/>
                    <a:pt x="49825" y="74567"/>
                  </a:cubicBezTo>
                  <a:cubicBezTo>
                    <a:pt x="69931" y="74567"/>
                    <a:pt x="92178" y="52304"/>
                    <a:pt x="92178" y="27732"/>
                  </a:cubicBezTo>
                  <a:cubicBezTo>
                    <a:pt x="92178" y="8437"/>
                    <a:pt x="78830" y="191"/>
                    <a:pt x="67459" y="191"/>
                  </a:cubicBezTo>
                  <a:cubicBezTo>
                    <a:pt x="57241" y="191"/>
                    <a:pt x="48507" y="7118"/>
                    <a:pt x="44057" y="11735"/>
                  </a:cubicBezTo>
                  <a:cubicBezTo>
                    <a:pt x="41256" y="2335"/>
                    <a:pt x="32027" y="191"/>
                    <a:pt x="27083" y="191"/>
                  </a:cubicBezTo>
                  <a:cubicBezTo>
                    <a:pt x="20656" y="191"/>
                    <a:pt x="16701" y="4479"/>
                    <a:pt x="14064" y="8932"/>
                  </a:cubicBezTo>
                  <a:cubicBezTo>
                    <a:pt x="10768" y="14539"/>
                    <a:pt x="8131" y="24433"/>
                    <a:pt x="8131" y="25423"/>
                  </a:cubicBezTo>
                  <a:cubicBezTo>
                    <a:pt x="8131" y="27567"/>
                    <a:pt x="10438" y="27567"/>
                    <a:pt x="10933" y="27567"/>
                  </a:cubicBezTo>
                  <a:cubicBezTo>
                    <a:pt x="13240" y="27567"/>
                    <a:pt x="13405" y="27072"/>
                    <a:pt x="14558" y="22619"/>
                  </a:cubicBezTo>
                  <a:cubicBezTo>
                    <a:pt x="17030" y="13055"/>
                    <a:pt x="20161" y="4809"/>
                    <a:pt x="26589" y="4809"/>
                  </a:cubicBezTo>
                  <a:cubicBezTo>
                    <a:pt x="30873" y="4809"/>
                    <a:pt x="32027" y="8437"/>
                    <a:pt x="32027" y="12890"/>
                  </a:cubicBezTo>
                  <a:cubicBezTo>
                    <a:pt x="32027" y="14704"/>
                    <a:pt x="31697" y="16847"/>
                    <a:pt x="31532" y="17837"/>
                  </a:cubicBezTo>
                  <a:lnTo>
                    <a:pt x="12745" y="93037"/>
                  </a:lnTo>
                  <a:close/>
                  <a:moveTo>
                    <a:pt x="43892" y="19981"/>
                  </a:moveTo>
                  <a:cubicBezTo>
                    <a:pt x="53451" y="7283"/>
                    <a:pt x="61691" y="4809"/>
                    <a:pt x="66964" y="4809"/>
                  </a:cubicBezTo>
                  <a:cubicBezTo>
                    <a:pt x="73391" y="4809"/>
                    <a:pt x="78994" y="9591"/>
                    <a:pt x="78994" y="20805"/>
                  </a:cubicBezTo>
                  <a:cubicBezTo>
                    <a:pt x="78994" y="27567"/>
                    <a:pt x="75369" y="44388"/>
                    <a:pt x="70425" y="53953"/>
                  </a:cubicBezTo>
                  <a:cubicBezTo>
                    <a:pt x="66305" y="62033"/>
                    <a:pt x="58230" y="69949"/>
                    <a:pt x="49825" y="69949"/>
                  </a:cubicBezTo>
                  <a:cubicBezTo>
                    <a:pt x="38124" y="69949"/>
                    <a:pt x="35158" y="57251"/>
                    <a:pt x="35158" y="55602"/>
                  </a:cubicBezTo>
                  <a:cubicBezTo>
                    <a:pt x="35158" y="54942"/>
                    <a:pt x="35488" y="53788"/>
                    <a:pt x="35652" y="53128"/>
                  </a:cubicBezTo>
                  <a:lnTo>
                    <a:pt x="43892" y="1998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5" name="Freeform: Shape 854">
              <a:extLst>
                <a:ext uri="{FF2B5EF4-FFF2-40B4-BE49-F238E27FC236}">
                  <a16:creationId xmlns:a16="http://schemas.microsoft.com/office/drawing/2014/main" id="{34BB670A-6D2B-F860-4BA7-219F6B1782F2}"/>
                </a:ext>
              </a:extLst>
            </p:cNvPr>
            <p:cNvSpPr/>
            <p:nvPr>
              <p:custDataLst>
                <p:tags r:id="rId330"/>
              </p:custDataLst>
            </p:nvPr>
          </p:nvSpPr>
          <p:spPr>
            <a:xfrm>
              <a:off x="5808469" y="6414664"/>
              <a:ext cx="64036" cy="82968"/>
            </a:xfrm>
            <a:custGeom>
              <a:avLst/>
              <a:gdLst>
                <a:gd name="connsiteX0" fmla="*/ 28947 w 64036"/>
                <a:gd name="connsiteY0" fmla="*/ 4592 h 82968"/>
                <a:gd name="connsiteX1" fmla="*/ 29418 w 64036"/>
                <a:gd name="connsiteY1" fmla="*/ 2119 h 82968"/>
                <a:gd name="connsiteX2" fmla="*/ 25769 w 64036"/>
                <a:gd name="connsiteY2" fmla="*/ 234 h 82968"/>
                <a:gd name="connsiteX3" fmla="*/ 11290 w 64036"/>
                <a:gd name="connsiteY3" fmla="*/ 1294 h 82968"/>
                <a:gd name="connsiteX4" fmla="*/ 8465 w 64036"/>
                <a:gd name="connsiteY4" fmla="*/ 2001 h 82968"/>
                <a:gd name="connsiteX5" fmla="*/ 7641 w 64036"/>
                <a:gd name="connsiteY5" fmla="*/ 4710 h 82968"/>
                <a:gd name="connsiteX6" fmla="*/ 11172 w 64036"/>
                <a:gd name="connsiteY6" fmla="*/ 6713 h 82968"/>
                <a:gd name="connsiteX7" fmla="*/ 15174 w 64036"/>
                <a:gd name="connsiteY7" fmla="*/ 6948 h 82968"/>
                <a:gd name="connsiteX8" fmla="*/ 17529 w 64036"/>
                <a:gd name="connsiteY8" fmla="*/ 8480 h 82968"/>
                <a:gd name="connsiteX9" fmla="*/ 16940 w 64036"/>
                <a:gd name="connsiteY9" fmla="*/ 11189 h 82968"/>
                <a:gd name="connsiteX10" fmla="*/ 696 w 64036"/>
                <a:gd name="connsiteY10" fmla="*/ 76211 h 82968"/>
                <a:gd name="connsiteX11" fmla="*/ 225 w 64036"/>
                <a:gd name="connsiteY11" fmla="*/ 78920 h 82968"/>
                <a:gd name="connsiteX12" fmla="*/ 4698 w 64036"/>
                <a:gd name="connsiteY12" fmla="*/ 83161 h 82968"/>
                <a:gd name="connsiteX13" fmla="*/ 10819 w 64036"/>
                <a:gd name="connsiteY13" fmla="*/ 77154 h 82968"/>
                <a:gd name="connsiteX14" fmla="*/ 16116 w 64036"/>
                <a:gd name="connsiteY14" fmla="*/ 55479 h 82968"/>
                <a:gd name="connsiteX15" fmla="*/ 33891 w 64036"/>
                <a:gd name="connsiteY15" fmla="*/ 64785 h 82968"/>
                <a:gd name="connsiteX16" fmla="*/ 33538 w 64036"/>
                <a:gd name="connsiteY16" fmla="*/ 67494 h 82968"/>
                <a:gd name="connsiteX17" fmla="*/ 33185 w 64036"/>
                <a:gd name="connsiteY17" fmla="*/ 70557 h 82968"/>
                <a:gd name="connsiteX18" fmla="*/ 47546 w 64036"/>
                <a:gd name="connsiteY18" fmla="*/ 83161 h 82968"/>
                <a:gd name="connsiteX19" fmla="*/ 64261 w 64036"/>
                <a:gd name="connsiteY19" fmla="*/ 64903 h 82968"/>
                <a:gd name="connsiteX20" fmla="*/ 61789 w 64036"/>
                <a:gd name="connsiteY20" fmla="*/ 63254 h 82968"/>
                <a:gd name="connsiteX21" fmla="*/ 58964 w 64036"/>
                <a:gd name="connsiteY21" fmla="*/ 65963 h 82968"/>
                <a:gd name="connsiteX22" fmla="*/ 48016 w 64036"/>
                <a:gd name="connsiteY22" fmla="*/ 79156 h 82968"/>
                <a:gd name="connsiteX23" fmla="*/ 43072 w 64036"/>
                <a:gd name="connsiteY23" fmla="*/ 72206 h 82968"/>
                <a:gd name="connsiteX24" fmla="*/ 43543 w 64036"/>
                <a:gd name="connsiteY24" fmla="*/ 68437 h 82968"/>
                <a:gd name="connsiteX25" fmla="*/ 44132 w 64036"/>
                <a:gd name="connsiteY25" fmla="*/ 64432 h 82968"/>
                <a:gd name="connsiteX26" fmla="*/ 23414 w 64036"/>
                <a:gd name="connsiteY26" fmla="*/ 51710 h 82968"/>
                <a:gd name="connsiteX27" fmla="*/ 33538 w 64036"/>
                <a:gd name="connsiteY27" fmla="*/ 44171 h 82968"/>
                <a:gd name="connsiteX28" fmla="*/ 53431 w 64036"/>
                <a:gd name="connsiteY28" fmla="*/ 33805 h 82968"/>
                <a:gd name="connsiteX29" fmla="*/ 57551 w 64036"/>
                <a:gd name="connsiteY29" fmla="*/ 35219 h 82968"/>
                <a:gd name="connsiteX30" fmla="*/ 56609 w 64036"/>
                <a:gd name="connsiteY30" fmla="*/ 35572 h 82968"/>
                <a:gd name="connsiteX31" fmla="*/ 51195 w 64036"/>
                <a:gd name="connsiteY31" fmla="*/ 42640 h 82968"/>
                <a:gd name="connsiteX32" fmla="*/ 56492 w 64036"/>
                <a:gd name="connsiteY32" fmla="*/ 47469 h 82968"/>
                <a:gd name="connsiteX33" fmla="*/ 63790 w 64036"/>
                <a:gd name="connsiteY33" fmla="*/ 39106 h 82968"/>
                <a:gd name="connsiteX34" fmla="*/ 53667 w 64036"/>
                <a:gd name="connsiteY34" fmla="*/ 29800 h 82968"/>
                <a:gd name="connsiteX35" fmla="*/ 30242 w 64036"/>
                <a:gd name="connsiteY35" fmla="*/ 42169 h 82968"/>
                <a:gd name="connsiteX36" fmla="*/ 17529 w 64036"/>
                <a:gd name="connsiteY36" fmla="*/ 50296 h 82968"/>
                <a:gd name="connsiteX37" fmla="*/ 28947 w 64036"/>
                <a:gd name="connsiteY37" fmla="*/ 4592 h 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6" h="82968">
                  <a:moveTo>
                    <a:pt x="28947" y="4592"/>
                  </a:moveTo>
                  <a:cubicBezTo>
                    <a:pt x="29418" y="2943"/>
                    <a:pt x="29418" y="2708"/>
                    <a:pt x="29418" y="2119"/>
                  </a:cubicBezTo>
                  <a:cubicBezTo>
                    <a:pt x="29418" y="116"/>
                    <a:pt x="27652" y="116"/>
                    <a:pt x="25769" y="234"/>
                  </a:cubicBezTo>
                  <a:lnTo>
                    <a:pt x="11290" y="1294"/>
                  </a:lnTo>
                  <a:cubicBezTo>
                    <a:pt x="9289" y="1412"/>
                    <a:pt x="9053" y="1530"/>
                    <a:pt x="8465" y="2001"/>
                  </a:cubicBezTo>
                  <a:cubicBezTo>
                    <a:pt x="7994" y="2590"/>
                    <a:pt x="7641" y="4003"/>
                    <a:pt x="7641" y="4710"/>
                  </a:cubicBezTo>
                  <a:cubicBezTo>
                    <a:pt x="7641" y="6713"/>
                    <a:pt x="9524" y="6713"/>
                    <a:pt x="11172" y="6713"/>
                  </a:cubicBezTo>
                  <a:cubicBezTo>
                    <a:pt x="11290" y="6713"/>
                    <a:pt x="13409" y="6713"/>
                    <a:pt x="15174" y="6948"/>
                  </a:cubicBezTo>
                  <a:cubicBezTo>
                    <a:pt x="17411" y="7184"/>
                    <a:pt x="17529" y="7537"/>
                    <a:pt x="17529" y="8480"/>
                  </a:cubicBezTo>
                  <a:cubicBezTo>
                    <a:pt x="17529" y="8833"/>
                    <a:pt x="17529" y="9068"/>
                    <a:pt x="16940" y="11189"/>
                  </a:cubicBezTo>
                  <a:lnTo>
                    <a:pt x="696" y="76211"/>
                  </a:lnTo>
                  <a:cubicBezTo>
                    <a:pt x="225" y="77978"/>
                    <a:pt x="225" y="78214"/>
                    <a:pt x="225" y="78920"/>
                  </a:cubicBezTo>
                  <a:cubicBezTo>
                    <a:pt x="225" y="81630"/>
                    <a:pt x="2344" y="83161"/>
                    <a:pt x="4698" y="83161"/>
                  </a:cubicBezTo>
                  <a:cubicBezTo>
                    <a:pt x="9289" y="83161"/>
                    <a:pt x="10348" y="78803"/>
                    <a:pt x="10819" y="77154"/>
                  </a:cubicBezTo>
                  <a:lnTo>
                    <a:pt x="16116" y="55479"/>
                  </a:lnTo>
                  <a:cubicBezTo>
                    <a:pt x="19177" y="55597"/>
                    <a:pt x="33891" y="56422"/>
                    <a:pt x="33891" y="64785"/>
                  </a:cubicBezTo>
                  <a:cubicBezTo>
                    <a:pt x="33891" y="65610"/>
                    <a:pt x="33891" y="66081"/>
                    <a:pt x="33538" y="67494"/>
                  </a:cubicBezTo>
                  <a:cubicBezTo>
                    <a:pt x="33185" y="69144"/>
                    <a:pt x="33185" y="69850"/>
                    <a:pt x="33185" y="70557"/>
                  </a:cubicBezTo>
                  <a:cubicBezTo>
                    <a:pt x="33185" y="78920"/>
                    <a:pt x="40718" y="83161"/>
                    <a:pt x="47546" y="83161"/>
                  </a:cubicBezTo>
                  <a:cubicBezTo>
                    <a:pt x="59552" y="83161"/>
                    <a:pt x="64261" y="66317"/>
                    <a:pt x="64261" y="64903"/>
                  </a:cubicBezTo>
                  <a:cubicBezTo>
                    <a:pt x="64261" y="63254"/>
                    <a:pt x="62260" y="63254"/>
                    <a:pt x="61789" y="63254"/>
                  </a:cubicBezTo>
                  <a:cubicBezTo>
                    <a:pt x="59788" y="63254"/>
                    <a:pt x="59552" y="63843"/>
                    <a:pt x="58964" y="65963"/>
                  </a:cubicBezTo>
                  <a:cubicBezTo>
                    <a:pt x="57787" y="70086"/>
                    <a:pt x="54373" y="79156"/>
                    <a:pt x="48016" y="79156"/>
                  </a:cubicBezTo>
                  <a:cubicBezTo>
                    <a:pt x="43661" y="79156"/>
                    <a:pt x="43072" y="74798"/>
                    <a:pt x="43072" y="72206"/>
                  </a:cubicBezTo>
                  <a:cubicBezTo>
                    <a:pt x="43072" y="72088"/>
                    <a:pt x="43072" y="70439"/>
                    <a:pt x="43543" y="68437"/>
                  </a:cubicBezTo>
                  <a:cubicBezTo>
                    <a:pt x="44014" y="66552"/>
                    <a:pt x="44132" y="65374"/>
                    <a:pt x="44132" y="64432"/>
                  </a:cubicBezTo>
                  <a:cubicBezTo>
                    <a:pt x="44132" y="54066"/>
                    <a:pt x="31183" y="52299"/>
                    <a:pt x="23414" y="51710"/>
                  </a:cubicBezTo>
                  <a:cubicBezTo>
                    <a:pt x="26710" y="49825"/>
                    <a:pt x="31654" y="45820"/>
                    <a:pt x="33538" y="44171"/>
                  </a:cubicBezTo>
                  <a:cubicBezTo>
                    <a:pt x="40247" y="38870"/>
                    <a:pt x="46722" y="33805"/>
                    <a:pt x="53431" y="33805"/>
                  </a:cubicBezTo>
                  <a:cubicBezTo>
                    <a:pt x="56139" y="33805"/>
                    <a:pt x="56845" y="34512"/>
                    <a:pt x="57551" y="35219"/>
                  </a:cubicBezTo>
                  <a:cubicBezTo>
                    <a:pt x="57433" y="35219"/>
                    <a:pt x="56845" y="35572"/>
                    <a:pt x="56609" y="35572"/>
                  </a:cubicBezTo>
                  <a:cubicBezTo>
                    <a:pt x="51195" y="37457"/>
                    <a:pt x="51195" y="42286"/>
                    <a:pt x="51195" y="42640"/>
                  </a:cubicBezTo>
                  <a:cubicBezTo>
                    <a:pt x="51195" y="44642"/>
                    <a:pt x="52607" y="47469"/>
                    <a:pt x="56492" y="47469"/>
                  </a:cubicBezTo>
                  <a:cubicBezTo>
                    <a:pt x="58846" y="47469"/>
                    <a:pt x="63790" y="45585"/>
                    <a:pt x="63790" y="39106"/>
                  </a:cubicBezTo>
                  <a:cubicBezTo>
                    <a:pt x="63790" y="33334"/>
                    <a:pt x="59317" y="29800"/>
                    <a:pt x="53667" y="29800"/>
                  </a:cubicBezTo>
                  <a:cubicBezTo>
                    <a:pt x="45662" y="29800"/>
                    <a:pt x="38835" y="35219"/>
                    <a:pt x="30242" y="42169"/>
                  </a:cubicBezTo>
                  <a:cubicBezTo>
                    <a:pt x="26122" y="45467"/>
                    <a:pt x="22237" y="48412"/>
                    <a:pt x="17529" y="50296"/>
                  </a:cubicBezTo>
                  <a:lnTo>
                    <a:pt x="28947" y="459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6" name="Freeform: Shape 855">
              <a:extLst>
                <a:ext uri="{FF2B5EF4-FFF2-40B4-BE49-F238E27FC236}">
                  <a16:creationId xmlns:a16="http://schemas.microsoft.com/office/drawing/2014/main" id="{A806D423-110C-915B-C18A-C268DE6EE101}"/>
                </a:ext>
              </a:extLst>
            </p:cNvPr>
            <p:cNvSpPr/>
            <p:nvPr>
              <p:custDataLst>
                <p:tags r:id="rId331"/>
              </p:custDataLst>
            </p:nvPr>
          </p:nvSpPr>
          <p:spPr>
            <a:xfrm>
              <a:off x="5926925" y="6212845"/>
              <a:ext cx="69450" cy="282706"/>
            </a:xfrm>
            <a:custGeom>
              <a:avLst/>
              <a:gdLst>
                <a:gd name="connsiteX0" fmla="*/ 59793 w 69450"/>
                <a:gd name="connsiteY0" fmla="*/ 141534 h 282706"/>
                <a:gd name="connsiteX1" fmla="*/ 1642 w 69450"/>
                <a:gd name="connsiteY1" fmla="*/ 273699 h 282706"/>
                <a:gd name="connsiteX2" fmla="*/ 230 w 69450"/>
                <a:gd name="connsiteY2" fmla="*/ 278175 h 282706"/>
                <a:gd name="connsiteX3" fmla="*/ 4938 w 69450"/>
                <a:gd name="connsiteY3" fmla="*/ 282887 h 282706"/>
                <a:gd name="connsiteX4" fmla="*/ 10118 w 69450"/>
                <a:gd name="connsiteY4" fmla="*/ 277940 h 282706"/>
                <a:gd name="connsiteX5" fmla="*/ 68268 w 69450"/>
                <a:gd name="connsiteY5" fmla="*/ 146010 h 282706"/>
                <a:gd name="connsiteX6" fmla="*/ 69681 w 69450"/>
                <a:gd name="connsiteY6" fmla="*/ 141534 h 282706"/>
                <a:gd name="connsiteX7" fmla="*/ 68268 w 69450"/>
                <a:gd name="connsiteY7" fmla="*/ 137058 h 282706"/>
                <a:gd name="connsiteX8" fmla="*/ 10118 w 69450"/>
                <a:gd name="connsiteY8" fmla="*/ 5364 h 282706"/>
                <a:gd name="connsiteX9" fmla="*/ 4938 w 69450"/>
                <a:gd name="connsiteY9" fmla="*/ 181 h 282706"/>
                <a:gd name="connsiteX10" fmla="*/ 230 w 69450"/>
                <a:gd name="connsiteY10" fmla="*/ 4893 h 282706"/>
                <a:gd name="connsiteX11" fmla="*/ 1642 w 69450"/>
                <a:gd name="connsiteY11" fmla="*/ 9369 h 282706"/>
                <a:gd name="connsiteX12" fmla="*/ 59793 w 69450"/>
                <a:gd name="connsiteY12" fmla="*/ 141534 h 28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450" h="282706">
                  <a:moveTo>
                    <a:pt x="59793" y="141534"/>
                  </a:moveTo>
                  <a:lnTo>
                    <a:pt x="1642" y="273699"/>
                  </a:lnTo>
                  <a:cubicBezTo>
                    <a:pt x="230" y="276762"/>
                    <a:pt x="230" y="277940"/>
                    <a:pt x="230" y="278175"/>
                  </a:cubicBezTo>
                  <a:cubicBezTo>
                    <a:pt x="230" y="280767"/>
                    <a:pt x="2349" y="282887"/>
                    <a:pt x="4938" y="282887"/>
                  </a:cubicBezTo>
                  <a:cubicBezTo>
                    <a:pt x="7999" y="282887"/>
                    <a:pt x="8705" y="281002"/>
                    <a:pt x="10118" y="277940"/>
                  </a:cubicBezTo>
                  <a:lnTo>
                    <a:pt x="68268" y="146010"/>
                  </a:lnTo>
                  <a:cubicBezTo>
                    <a:pt x="69681" y="142947"/>
                    <a:pt x="69681" y="141770"/>
                    <a:pt x="69681" y="141534"/>
                  </a:cubicBezTo>
                  <a:cubicBezTo>
                    <a:pt x="69681" y="141298"/>
                    <a:pt x="69681" y="140120"/>
                    <a:pt x="68268" y="137058"/>
                  </a:cubicBezTo>
                  <a:lnTo>
                    <a:pt x="10118" y="5364"/>
                  </a:lnTo>
                  <a:cubicBezTo>
                    <a:pt x="8470" y="1594"/>
                    <a:pt x="7763" y="181"/>
                    <a:pt x="4938" y="181"/>
                  </a:cubicBezTo>
                  <a:cubicBezTo>
                    <a:pt x="2349" y="181"/>
                    <a:pt x="230" y="2301"/>
                    <a:pt x="230" y="4893"/>
                  </a:cubicBezTo>
                  <a:cubicBezTo>
                    <a:pt x="230" y="5128"/>
                    <a:pt x="230" y="6306"/>
                    <a:pt x="1642" y="9369"/>
                  </a:cubicBezTo>
                  <a:lnTo>
                    <a:pt x="59793" y="14153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7" name="Freeform: Shape 856">
              <a:extLst>
                <a:ext uri="{FF2B5EF4-FFF2-40B4-BE49-F238E27FC236}">
                  <a16:creationId xmlns:a16="http://schemas.microsoft.com/office/drawing/2014/main" id="{32C811CE-7F2E-99C6-6ADC-5F8A89B2D651}"/>
                </a:ext>
              </a:extLst>
            </p:cNvPr>
            <p:cNvSpPr/>
            <p:nvPr>
              <p:custDataLst>
                <p:tags r:id="rId332"/>
              </p:custDataLst>
            </p:nvPr>
          </p:nvSpPr>
          <p:spPr>
            <a:xfrm>
              <a:off x="6031766" y="6442787"/>
              <a:ext cx="64271" cy="73220"/>
            </a:xfrm>
            <a:custGeom>
              <a:avLst/>
              <a:gdLst>
                <a:gd name="connsiteX0" fmla="*/ 59562 w 64271"/>
                <a:gd name="connsiteY0" fmla="*/ 7284 h 73220"/>
                <a:gd name="connsiteX1" fmla="*/ 54124 w 64271"/>
                <a:gd name="connsiteY1" fmla="*/ 193 h 73220"/>
                <a:gd name="connsiteX2" fmla="*/ 49015 w 64271"/>
                <a:gd name="connsiteY2" fmla="*/ 3161 h 73220"/>
                <a:gd name="connsiteX3" fmla="*/ 31876 w 64271"/>
                <a:gd name="connsiteY3" fmla="*/ 193 h 73220"/>
                <a:gd name="connsiteX4" fmla="*/ 235 w 64271"/>
                <a:gd name="connsiteY4" fmla="*/ 19817 h 73220"/>
                <a:gd name="connsiteX5" fmla="*/ 32041 w 64271"/>
                <a:gd name="connsiteY5" fmla="*/ 40102 h 73220"/>
                <a:gd name="connsiteX6" fmla="*/ 53630 w 64271"/>
                <a:gd name="connsiteY6" fmla="*/ 51645 h 73220"/>
                <a:gd name="connsiteX7" fmla="*/ 33030 w 64271"/>
                <a:gd name="connsiteY7" fmla="*/ 62530 h 73220"/>
                <a:gd name="connsiteX8" fmla="*/ 12760 w 64271"/>
                <a:gd name="connsiteY8" fmla="*/ 49172 h 73220"/>
                <a:gd name="connsiteX9" fmla="*/ 6497 w 64271"/>
                <a:gd name="connsiteY9" fmla="*/ 44554 h 73220"/>
                <a:gd name="connsiteX10" fmla="*/ 235 w 64271"/>
                <a:gd name="connsiteY10" fmla="*/ 51645 h 73220"/>
                <a:gd name="connsiteX11" fmla="*/ 235 w 64271"/>
                <a:gd name="connsiteY11" fmla="*/ 66323 h 73220"/>
                <a:gd name="connsiteX12" fmla="*/ 5673 w 64271"/>
                <a:gd name="connsiteY12" fmla="*/ 73414 h 73220"/>
                <a:gd name="connsiteX13" fmla="*/ 11936 w 64271"/>
                <a:gd name="connsiteY13" fmla="*/ 67972 h 73220"/>
                <a:gd name="connsiteX14" fmla="*/ 32865 w 64271"/>
                <a:gd name="connsiteY14" fmla="*/ 73414 h 73220"/>
                <a:gd name="connsiteX15" fmla="*/ 64506 w 64271"/>
                <a:gd name="connsiteY15" fmla="*/ 51810 h 73220"/>
                <a:gd name="connsiteX16" fmla="*/ 56926 w 64271"/>
                <a:gd name="connsiteY16" fmla="*/ 37133 h 73220"/>
                <a:gd name="connsiteX17" fmla="*/ 32371 w 64271"/>
                <a:gd name="connsiteY17" fmla="*/ 29217 h 73220"/>
                <a:gd name="connsiteX18" fmla="*/ 11112 w 64271"/>
                <a:gd name="connsiteY18" fmla="*/ 19817 h 73220"/>
                <a:gd name="connsiteX19" fmla="*/ 31547 w 64271"/>
                <a:gd name="connsiteY19" fmla="*/ 11077 h 73220"/>
                <a:gd name="connsiteX20" fmla="*/ 47038 w 64271"/>
                <a:gd name="connsiteY20" fmla="*/ 19323 h 73220"/>
                <a:gd name="connsiteX21" fmla="*/ 53300 w 64271"/>
                <a:gd name="connsiteY21" fmla="*/ 24600 h 73220"/>
                <a:gd name="connsiteX22" fmla="*/ 59562 w 64271"/>
                <a:gd name="connsiteY22" fmla="*/ 17509 h 73220"/>
                <a:gd name="connsiteX23" fmla="*/ 59562 w 64271"/>
                <a:gd name="connsiteY23" fmla="*/ 7284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271" h="73220">
                  <a:moveTo>
                    <a:pt x="59562" y="7284"/>
                  </a:moveTo>
                  <a:cubicBezTo>
                    <a:pt x="59562" y="4810"/>
                    <a:pt x="59562" y="193"/>
                    <a:pt x="54124" y="193"/>
                  </a:cubicBezTo>
                  <a:cubicBezTo>
                    <a:pt x="50334" y="193"/>
                    <a:pt x="49510" y="2172"/>
                    <a:pt x="49015" y="3161"/>
                  </a:cubicBezTo>
                  <a:cubicBezTo>
                    <a:pt x="42259" y="193"/>
                    <a:pt x="35667" y="193"/>
                    <a:pt x="31876" y="193"/>
                  </a:cubicBezTo>
                  <a:cubicBezTo>
                    <a:pt x="3860" y="193"/>
                    <a:pt x="235" y="14045"/>
                    <a:pt x="235" y="19817"/>
                  </a:cubicBezTo>
                  <a:cubicBezTo>
                    <a:pt x="235" y="35154"/>
                    <a:pt x="17539" y="37793"/>
                    <a:pt x="32041" y="40102"/>
                  </a:cubicBezTo>
                  <a:cubicBezTo>
                    <a:pt x="40940" y="41586"/>
                    <a:pt x="53630" y="43565"/>
                    <a:pt x="53630" y="51645"/>
                  </a:cubicBezTo>
                  <a:cubicBezTo>
                    <a:pt x="53630" y="57582"/>
                    <a:pt x="47367" y="62530"/>
                    <a:pt x="33030" y="62530"/>
                  </a:cubicBezTo>
                  <a:cubicBezTo>
                    <a:pt x="22812" y="62530"/>
                    <a:pt x="16220" y="59066"/>
                    <a:pt x="12760" y="49172"/>
                  </a:cubicBezTo>
                  <a:cubicBezTo>
                    <a:pt x="11936" y="46533"/>
                    <a:pt x="11276" y="44554"/>
                    <a:pt x="6497" y="44554"/>
                  </a:cubicBezTo>
                  <a:cubicBezTo>
                    <a:pt x="235" y="44554"/>
                    <a:pt x="235" y="48677"/>
                    <a:pt x="235" y="51645"/>
                  </a:cubicBezTo>
                  <a:lnTo>
                    <a:pt x="235" y="66323"/>
                  </a:lnTo>
                  <a:cubicBezTo>
                    <a:pt x="235" y="68796"/>
                    <a:pt x="235" y="73414"/>
                    <a:pt x="5673" y="73414"/>
                  </a:cubicBezTo>
                  <a:cubicBezTo>
                    <a:pt x="7321" y="73414"/>
                    <a:pt x="10288" y="72919"/>
                    <a:pt x="11936" y="67972"/>
                  </a:cubicBezTo>
                  <a:cubicBezTo>
                    <a:pt x="20340" y="73414"/>
                    <a:pt x="29569" y="73414"/>
                    <a:pt x="32865" y="73414"/>
                  </a:cubicBezTo>
                  <a:cubicBezTo>
                    <a:pt x="60881" y="73414"/>
                    <a:pt x="64506" y="57912"/>
                    <a:pt x="64506" y="51810"/>
                  </a:cubicBezTo>
                  <a:cubicBezTo>
                    <a:pt x="64506" y="47852"/>
                    <a:pt x="63188" y="41916"/>
                    <a:pt x="56926" y="37133"/>
                  </a:cubicBezTo>
                  <a:cubicBezTo>
                    <a:pt x="50334" y="32186"/>
                    <a:pt x="43907" y="31196"/>
                    <a:pt x="32371" y="29217"/>
                  </a:cubicBezTo>
                  <a:cubicBezTo>
                    <a:pt x="21164" y="27403"/>
                    <a:pt x="11112" y="25754"/>
                    <a:pt x="11112" y="19817"/>
                  </a:cubicBezTo>
                  <a:cubicBezTo>
                    <a:pt x="11112" y="16519"/>
                    <a:pt x="15067" y="11077"/>
                    <a:pt x="31547" y="11077"/>
                  </a:cubicBezTo>
                  <a:cubicBezTo>
                    <a:pt x="46379" y="11077"/>
                    <a:pt x="46873" y="16354"/>
                    <a:pt x="47038" y="19323"/>
                  </a:cubicBezTo>
                  <a:cubicBezTo>
                    <a:pt x="47367" y="24600"/>
                    <a:pt x="51487" y="24600"/>
                    <a:pt x="53300" y="24600"/>
                  </a:cubicBezTo>
                  <a:cubicBezTo>
                    <a:pt x="59562" y="24600"/>
                    <a:pt x="59562" y="20642"/>
                    <a:pt x="59562" y="17509"/>
                  </a:cubicBezTo>
                  <a:lnTo>
                    <a:pt x="59562" y="72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8" name="Freeform: Shape 857">
              <a:extLst>
                <a:ext uri="{FF2B5EF4-FFF2-40B4-BE49-F238E27FC236}">
                  <a16:creationId xmlns:a16="http://schemas.microsoft.com/office/drawing/2014/main" id="{C44ABE92-76BF-C382-1CE5-F65336A4FF46}"/>
                </a:ext>
              </a:extLst>
            </p:cNvPr>
            <p:cNvSpPr/>
            <p:nvPr>
              <p:custDataLst>
                <p:tags r:id="rId333"/>
              </p:custDataLst>
            </p:nvPr>
          </p:nvSpPr>
          <p:spPr>
            <a:xfrm>
              <a:off x="6186310" y="6236405"/>
              <a:ext cx="9417" cy="235588"/>
            </a:xfrm>
            <a:custGeom>
              <a:avLst/>
              <a:gdLst>
                <a:gd name="connsiteX0" fmla="*/ 9657 w 9417"/>
                <a:gd name="connsiteY0" fmla="*/ 8670 h 235588"/>
                <a:gd name="connsiteX1" fmla="*/ 4949 w 9417"/>
                <a:gd name="connsiteY1" fmla="*/ 189 h 235588"/>
                <a:gd name="connsiteX2" fmla="*/ 240 w 9417"/>
                <a:gd name="connsiteY2" fmla="*/ 8670 h 235588"/>
                <a:gd name="connsiteX3" fmla="*/ 240 w 9417"/>
                <a:gd name="connsiteY3" fmla="*/ 227296 h 235588"/>
                <a:gd name="connsiteX4" fmla="*/ 4949 w 9417"/>
                <a:gd name="connsiteY4" fmla="*/ 235777 h 235588"/>
                <a:gd name="connsiteX5" fmla="*/ 9657 w 9417"/>
                <a:gd name="connsiteY5" fmla="*/ 227296 h 235588"/>
                <a:gd name="connsiteX6" fmla="*/ 9657 w 9417"/>
                <a:gd name="connsiteY6" fmla="*/ 8670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657" y="8670"/>
                  </a:moveTo>
                  <a:cubicBezTo>
                    <a:pt x="9657" y="4429"/>
                    <a:pt x="9657" y="189"/>
                    <a:pt x="4949" y="189"/>
                  </a:cubicBezTo>
                  <a:cubicBezTo>
                    <a:pt x="240" y="189"/>
                    <a:pt x="240" y="4429"/>
                    <a:pt x="240" y="8670"/>
                  </a:cubicBezTo>
                  <a:lnTo>
                    <a:pt x="240" y="227296"/>
                  </a:lnTo>
                  <a:cubicBezTo>
                    <a:pt x="240" y="231537"/>
                    <a:pt x="240" y="235777"/>
                    <a:pt x="4949" y="235777"/>
                  </a:cubicBezTo>
                  <a:cubicBezTo>
                    <a:pt x="9657" y="235777"/>
                    <a:pt x="9657" y="231537"/>
                    <a:pt x="9657" y="227296"/>
                  </a:cubicBezTo>
                  <a:lnTo>
                    <a:pt x="9657" y="867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9" name="Freeform: Shape 858">
              <a:extLst>
                <a:ext uri="{FF2B5EF4-FFF2-40B4-BE49-F238E27FC236}">
                  <a16:creationId xmlns:a16="http://schemas.microsoft.com/office/drawing/2014/main" id="{C591C4AD-0CCB-037D-AE65-81E3480BCBC8}"/>
                </a:ext>
              </a:extLst>
            </p:cNvPr>
            <p:cNvSpPr/>
            <p:nvPr>
              <p:custDataLst>
                <p:tags r:id="rId334"/>
              </p:custDataLst>
            </p:nvPr>
          </p:nvSpPr>
          <p:spPr>
            <a:xfrm>
              <a:off x="6230753" y="6308967"/>
              <a:ext cx="111121" cy="155017"/>
            </a:xfrm>
            <a:custGeom>
              <a:avLst/>
              <a:gdLst>
                <a:gd name="connsiteX0" fmla="*/ 949 w 111121"/>
                <a:gd name="connsiteY0" fmla="*/ 145076 h 155017"/>
                <a:gd name="connsiteX1" fmla="*/ 243 w 111121"/>
                <a:gd name="connsiteY1" fmla="*/ 148845 h 155017"/>
                <a:gd name="connsiteX2" fmla="*/ 6835 w 111121"/>
                <a:gd name="connsiteY2" fmla="*/ 155206 h 155017"/>
                <a:gd name="connsiteX3" fmla="*/ 15075 w 111121"/>
                <a:gd name="connsiteY3" fmla="*/ 150259 h 155017"/>
                <a:gd name="connsiteX4" fmla="*/ 30142 w 111121"/>
                <a:gd name="connsiteY4" fmla="*/ 91126 h 155017"/>
                <a:gd name="connsiteX5" fmla="*/ 53449 w 111121"/>
                <a:gd name="connsiteY5" fmla="*/ 106911 h 155017"/>
                <a:gd name="connsiteX6" fmla="*/ 111364 w 111121"/>
                <a:gd name="connsiteY6" fmla="*/ 38590 h 155017"/>
                <a:gd name="connsiteX7" fmla="*/ 78640 w 111121"/>
                <a:gd name="connsiteY7" fmla="*/ 189 h 155017"/>
                <a:gd name="connsiteX8" fmla="*/ 24021 w 111121"/>
                <a:gd name="connsiteY8" fmla="*/ 52490 h 155017"/>
                <a:gd name="connsiteX9" fmla="*/ 949 w 111121"/>
                <a:gd name="connsiteY9" fmla="*/ 145076 h 155017"/>
                <a:gd name="connsiteX10" fmla="*/ 53214 w 111121"/>
                <a:gd name="connsiteY10" fmla="*/ 101728 h 155017"/>
                <a:gd name="connsiteX11" fmla="*/ 32967 w 111121"/>
                <a:gd name="connsiteY11" fmla="*/ 80760 h 155017"/>
                <a:gd name="connsiteX12" fmla="*/ 34851 w 111121"/>
                <a:gd name="connsiteY12" fmla="*/ 72043 h 155017"/>
                <a:gd name="connsiteX13" fmla="*/ 48976 w 111121"/>
                <a:gd name="connsiteY13" fmla="*/ 27753 h 155017"/>
                <a:gd name="connsiteX14" fmla="*/ 78169 w 111121"/>
                <a:gd name="connsiteY14" fmla="*/ 5372 h 155017"/>
                <a:gd name="connsiteX15" fmla="*/ 94414 w 111121"/>
                <a:gd name="connsiteY15" fmla="*/ 28460 h 155017"/>
                <a:gd name="connsiteX16" fmla="*/ 81230 w 111121"/>
                <a:gd name="connsiteY16" fmla="*/ 79347 h 155017"/>
                <a:gd name="connsiteX17" fmla="*/ 53214 w 111121"/>
                <a:gd name="connsiteY17" fmla="*/ 101728 h 15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121" h="155017">
                  <a:moveTo>
                    <a:pt x="949" y="145076"/>
                  </a:moveTo>
                  <a:cubicBezTo>
                    <a:pt x="243" y="147903"/>
                    <a:pt x="243" y="148374"/>
                    <a:pt x="243" y="148845"/>
                  </a:cubicBezTo>
                  <a:cubicBezTo>
                    <a:pt x="243" y="152379"/>
                    <a:pt x="2833" y="155206"/>
                    <a:pt x="6835" y="155206"/>
                  </a:cubicBezTo>
                  <a:cubicBezTo>
                    <a:pt x="11779" y="155206"/>
                    <a:pt x="14604" y="150966"/>
                    <a:pt x="15075" y="150259"/>
                  </a:cubicBezTo>
                  <a:cubicBezTo>
                    <a:pt x="16252" y="148139"/>
                    <a:pt x="23786" y="116570"/>
                    <a:pt x="30142" y="91126"/>
                  </a:cubicBezTo>
                  <a:cubicBezTo>
                    <a:pt x="34851" y="100550"/>
                    <a:pt x="42384" y="106911"/>
                    <a:pt x="53449" y="106911"/>
                  </a:cubicBezTo>
                  <a:cubicBezTo>
                    <a:pt x="80994" y="106911"/>
                    <a:pt x="111364" y="73693"/>
                    <a:pt x="111364" y="38590"/>
                  </a:cubicBezTo>
                  <a:cubicBezTo>
                    <a:pt x="111364" y="13617"/>
                    <a:pt x="95826" y="189"/>
                    <a:pt x="78640" y="189"/>
                  </a:cubicBezTo>
                  <a:cubicBezTo>
                    <a:pt x="55804" y="189"/>
                    <a:pt x="31084" y="23748"/>
                    <a:pt x="24021" y="52490"/>
                  </a:cubicBezTo>
                  <a:lnTo>
                    <a:pt x="949" y="145076"/>
                  </a:lnTo>
                  <a:close/>
                  <a:moveTo>
                    <a:pt x="53214" y="101728"/>
                  </a:moveTo>
                  <a:cubicBezTo>
                    <a:pt x="36734" y="101728"/>
                    <a:pt x="32967" y="82880"/>
                    <a:pt x="32967" y="80760"/>
                  </a:cubicBezTo>
                  <a:cubicBezTo>
                    <a:pt x="32967" y="79818"/>
                    <a:pt x="34144" y="75106"/>
                    <a:pt x="34851" y="72043"/>
                  </a:cubicBezTo>
                  <a:cubicBezTo>
                    <a:pt x="41443" y="45658"/>
                    <a:pt x="43797" y="37176"/>
                    <a:pt x="48976" y="27753"/>
                  </a:cubicBezTo>
                  <a:cubicBezTo>
                    <a:pt x="59100" y="10555"/>
                    <a:pt x="70871" y="5372"/>
                    <a:pt x="78169" y="5372"/>
                  </a:cubicBezTo>
                  <a:cubicBezTo>
                    <a:pt x="86880" y="5372"/>
                    <a:pt x="94414" y="12204"/>
                    <a:pt x="94414" y="28460"/>
                  </a:cubicBezTo>
                  <a:cubicBezTo>
                    <a:pt x="94414" y="41417"/>
                    <a:pt x="87586" y="67803"/>
                    <a:pt x="81230" y="79347"/>
                  </a:cubicBezTo>
                  <a:cubicBezTo>
                    <a:pt x="73461" y="94189"/>
                    <a:pt x="62160" y="101728"/>
                    <a:pt x="53214" y="101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0" name="Freeform: Shape 859">
              <a:extLst>
                <a:ext uri="{FF2B5EF4-FFF2-40B4-BE49-F238E27FC236}">
                  <a16:creationId xmlns:a16="http://schemas.microsoft.com/office/drawing/2014/main" id="{D9658E75-B324-6D63-8225-45127E70E901}"/>
                </a:ext>
              </a:extLst>
            </p:cNvPr>
            <p:cNvSpPr/>
            <p:nvPr>
              <p:custDataLst>
                <p:tags r:id="rId335"/>
              </p:custDataLst>
            </p:nvPr>
          </p:nvSpPr>
          <p:spPr>
            <a:xfrm>
              <a:off x="6358358" y="6236405"/>
              <a:ext cx="52500" cy="235588"/>
            </a:xfrm>
            <a:custGeom>
              <a:avLst/>
              <a:gdLst>
                <a:gd name="connsiteX0" fmla="*/ 51571 w 52500"/>
                <a:gd name="connsiteY0" fmla="*/ 121988 h 235588"/>
                <a:gd name="connsiteX1" fmla="*/ 52748 w 52500"/>
                <a:gd name="connsiteY1" fmla="*/ 117983 h 235588"/>
                <a:gd name="connsiteX2" fmla="*/ 51571 w 52500"/>
                <a:gd name="connsiteY2" fmla="*/ 113978 h 235588"/>
                <a:gd name="connsiteX3" fmla="*/ 10372 w 52500"/>
                <a:gd name="connsiteY3" fmla="*/ 5607 h 235588"/>
                <a:gd name="connsiteX4" fmla="*/ 4957 w 52500"/>
                <a:gd name="connsiteY4" fmla="*/ 189 h 235588"/>
                <a:gd name="connsiteX5" fmla="*/ 248 w 52500"/>
                <a:gd name="connsiteY5" fmla="*/ 4901 h 235588"/>
                <a:gd name="connsiteX6" fmla="*/ 1425 w 52500"/>
                <a:gd name="connsiteY6" fmla="*/ 8670 h 235588"/>
                <a:gd name="connsiteX7" fmla="*/ 43096 w 52500"/>
                <a:gd name="connsiteY7" fmla="*/ 117983 h 235588"/>
                <a:gd name="connsiteX8" fmla="*/ 1425 w 52500"/>
                <a:gd name="connsiteY8" fmla="*/ 226825 h 235588"/>
                <a:gd name="connsiteX9" fmla="*/ 248 w 52500"/>
                <a:gd name="connsiteY9" fmla="*/ 231066 h 235588"/>
                <a:gd name="connsiteX10" fmla="*/ 4957 w 52500"/>
                <a:gd name="connsiteY10" fmla="*/ 235777 h 235588"/>
                <a:gd name="connsiteX11" fmla="*/ 9901 w 52500"/>
                <a:gd name="connsiteY11" fmla="*/ 231066 h 235588"/>
                <a:gd name="connsiteX12" fmla="*/ 51571 w 52500"/>
                <a:gd name="connsiteY12" fmla="*/ 121988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571" y="121988"/>
                  </a:moveTo>
                  <a:cubicBezTo>
                    <a:pt x="52748" y="119161"/>
                    <a:pt x="52748" y="118690"/>
                    <a:pt x="52748" y="117983"/>
                  </a:cubicBezTo>
                  <a:cubicBezTo>
                    <a:pt x="52748" y="117276"/>
                    <a:pt x="52748" y="116805"/>
                    <a:pt x="51571" y="113978"/>
                  </a:cubicBezTo>
                  <a:lnTo>
                    <a:pt x="10372" y="5607"/>
                  </a:lnTo>
                  <a:cubicBezTo>
                    <a:pt x="8959" y="1602"/>
                    <a:pt x="7546" y="189"/>
                    <a:pt x="4957" y="189"/>
                  </a:cubicBezTo>
                  <a:cubicBezTo>
                    <a:pt x="2367" y="189"/>
                    <a:pt x="248" y="2309"/>
                    <a:pt x="248" y="4901"/>
                  </a:cubicBezTo>
                  <a:cubicBezTo>
                    <a:pt x="248" y="5607"/>
                    <a:pt x="248" y="6079"/>
                    <a:pt x="1425" y="8670"/>
                  </a:cubicBezTo>
                  <a:lnTo>
                    <a:pt x="43096" y="117983"/>
                  </a:lnTo>
                  <a:lnTo>
                    <a:pt x="1425" y="226825"/>
                  </a:lnTo>
                  <a:cubicBezTo>
                    <a:pt x="248" y="229417"/>
                    <a:pt x="248" y="229888"/>
                    <a:pt x="248" y="231066"/>
                  </a:cubicBezTo>
                  <a:cubicBezTo>
                    <a:pt x="248" y="233657"/>
                    <a:pt x="2367" y="235777"/>
                    <a:pt x="4957" y="235777"/>
                  </a:cubicBezTo>
                  <a:cubicBezTo>
                    <a:pt x="8017" y="235777"/>
                    <a:pt x="8959" y="233422"/>
                    <a:pt x="9901" y="231066"/>
                  </a:cubicBezTo>
                  <a:lnTo>
                    <a:pt x="51571" y="12198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1" name="Freeform: Shape 860">
              <a:extLst>
                <a:ext uri="{FF2B5EF4-FFF2-40B4-BE49-F238E27FC236}">
                  <a16:creationId xmlns:a16="http://schemas.microsoft.com/office/drawing/2014/main" id="{20143201-CB04-58A2-FF9A-FD5B071DF455}"/>
                </a:ext>
              </a:extLst>
            </p:cNvPr>
            <p:cNvSpPr/>
            <p:nvPr>
              <p:custDataLst>
                <p:tags r:id="rId336"/>
              </p:custDataLst>
            </p:nvPr>
          </p:nvSpPr>
          <p:spPr>
            <a:xfrm>
              <a:off x="6441085" y="6412696"/>
              <a:ext cx="79103" cy="71901"/>
            </a:xfrm>
            <a:custGeom>
              <a:avLst/>
              <a:gdLst>
                <a:gd name="connsiteX0" fmla="*/ 67820 w 79103"/>
                <a:gd name="connsiteY0" fmla="*/ 11076 h 71901"/>
                <a:gd name="connsiteX1" fmla="*/ 72270 w 79103"/>
                <a:gd name="connsiteY1" fmla="*/ 11076 h 71901"/>
                <a:gd name="connsiteX2" fmla="*/ 79356 w 79103"/>
                <a:gd name="connsiteY2" fmla="*/ 5634 h 71901"/>
                <a:gd name="connsiteX3" fmla="*/ 72270 w 79103"/>
                <a:gd name="connsiteY3" fmla="*/ 191 h 71901"/>
                <a:gd name="connsiteX4" fmla="*/ 53153 w 79103"/>
                <a:gd name="connsiteY4" fmla="*/ 191 h 71901"/>
                <a:gd name="connsiteX5" fmla="*/ 46067 w 79103"/>
                <a:gd name="connsiteY5" fmla="*/ 5634 h 71901"/>
                <a:gd name="connsiteX6" fmla="*/ 53153 w 79103"/>
                <a:gd name="connsiteY6" fmla="*/ 11076 h 71901"/>
                <a:gd name="connsiteX7" fmla="*/ 56943 w 79103"/>
                <a:gd name="connsiteY7" fmla="*/ 11076 h 71901"/>
                <a:gd name="connsiteX8" fmla="*/ 39804 w 79103"/>
                <a:gd name="connsiteY8" fmla="*/ 61869 h 71901"/>
                <a:gd name="connsiteX9" fmla="*/ 22665 w 79103"/>
                <a:gd name="connsiteY9" fmla="*/ 11076 h 71901"/>
                <a:gd name="connsiteX10" fmla="*/ 26456 w 79103"/>
                <a:gd name="connsiteY10" fmla="*/ 11076 h 71901"/>
                <a:gd name="connsiteX11" fmla="*/ 33542 w 79103"/>
                <a:gd name="connsiteY11" fmla="*/ 5634 h 71901"/>
                <a:gd name="connsiteX12" fmla="*/ 26456 w 79103"/>
                <a:gd name="connsiteY12" fmla="*/ 191 h 71901"/>
                <a:gd name="connsiteX13" fmla="*/ 7339 w 79103"/>
                <a:gd name="connsiteY13" fmla="*/ 191 h 71901"/>
                <a:gd name="connsiteX14" fmla="*/ 253 w 79103"/>
                <a:gd name="connsiteY14" fmla="*/ 5634 h 71901"/>
                <a:gd name="connsiteX15" fmla="*/ 7339 w 79103"/>
                <a:gd name="connsiteY15" fmla="*/ 11076 h 71901"/>
                <a:gd name="connsiteX16" fmla="*/ 11788 w 79103"/>
                <a:gd name="connsiteY16" fmla="*/ 11076 h 71901"/>
                <a:gd name="connsiteX17" fmla="*/ 30246 w 79103"/>
                <a:gd name="connsiteY17" fmla="*/ 65826 h 71901"/>
                <a:gd name="connsiteX18" fmla="*/ 39804 w 79103"/>
                <a:gd name="connsiteY18" fmla="*/ 72093 h 71901"/>
                <a:gd name="connsiteX19" fmla="*/ 49363 w 79103"/>
                <a:gd name="connsiteY19" fmla="*/ 65826 h 71901"/>
                <a:gd name="connsiteX20" fmla="*/ 67820 w 79103"/>
                <a:gd name="connsiteY20" fmla="*/ 11076 h 7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03" h="71901">
                  <a:moveTo>
                    <a:pt x="67820" y="11076"/>
                  </a:moveTo>
                  <a:lnTo>
                    <a:pt x="72270" y="11076"/>
                  </a:lnTo>
                  <a:cubicBezTo>
                    <a:pt x="74742" y="11076"/>
                    <a:pt x="79356" y="11076"/>
                    <a:pt x="79356" y="5634"/>
                  </a:cubicBezTo>
                  <a:cubicBezTo>
                    <a:pt x="79356" y="192"/>
                    <a:pt x="74742" y="191"/>
                    <a:pt x="72270" y="191"/>
                  </a:cubicBezTo>
                  <a:lnTo>
                    <a:pt x="53153" y="191"/>
                  </a:lnTo>
                  <a:cubicBezTo>
                    <a:pt x="50516" y="191"/>
                    <a:pt x="46067" y="191"/>
                    <a:pt x="46067" y="5634"/>
                  </a:cubicBezTo>
                  <a:cubicBezTo>
                    <a:pt x="46067" y="11076"/>
                    <a:pt x="50516" y="11076"/>
                    <a:pt x="53153" y="11076"/>
                  </a:cubicBezTo>
                  <a:lnTo>
                    <a:pt x="56943" y="11076"/>
                  </a:lnTo>
                  <a:lnTo>
                    <a:pt x="39804" y="61869"/>
                  </a:lnTo>
                  <a:lnTo>
                    <a:pt x="22665" y="11076"/>
                  </a:lnTo>
                  <a:lnTo>
                    <a:pt x="26456" y="11076"/>
                  </a:lnTo>
                  <a:cubicBezTo>
                    <a:pt x="29092" y="11076"/>
                    <a:pt x="33542" y="11076"/>
                    <a:pt x="33542" y="5634"/>
                  </a:cubicBezTo>
                  <a:cubicBezTo>
                    <a:pt x="33542" y="192"/>
                    <a:pt x="29092" y="191"/>
                    <a:pt x="26456" y="191"/>
                  </a:cubicBezTo>
                  <a:lnTo>
                    <a:pt x="7339" y="191"/>
                  </a:lnTo>
                  <a:cubicBezTo>
                    <a:pt x="4867" y="191"/>
                    <a:pt x="253" y="191"/>
                    <a:pt x="253" y="5634"/>
                  </a:cubicBezTo>
                  <a:cubicBezTo>
                    <a:pt x="253" y="11076"/>
                    <a:pt x="4867" y="11076"/>
                    <a:pt x="7339" y="11076"/>
                  </a:cubicBezTo>
                  <a:lnTo>
                    <a:pt x="11788" y="11076"/>
                  </a:lnTo>
                  <a:lnTo>
                    <a:pt x="30246" y="65826"/>
                  </a:lnTo>
                  <a:cubicBezTo>
                    <a:pt x="32388" y="72093"/>
                    <a:pt x="36343" y="72093"/>
                    <a:pt x="39804" y="72093"/>
                  </a:cubicBezTo>
                  <a:cubicBezTo>
                    <a:pt x="43265" y="72093"/>
                    <a:pt x="47220" y="72093"/>
                    <a:pt x="49363" y="65826"/>
                  </a:cubicBezTo>
                  <a:lnTo>
                    <a:pt x="67820" y="1107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2" name="Freeform: Shape 861">
              <a:extLst>
                <a:ext uri="{FF2B5EF4-FFF2-40B4-BE49-F238E27FC236}">
                  <a16:creationId xmlns:a16="http://schemas.microsoft.com/office/drawing/2014/main" id="{6154123C-0516-1826-944A-5018EC9F270D}"/>
                </a:ext>
              </a:extLst>
            </p:cNvPr>
            <p:cNvSpPr/>
            <p:nvPr>
              <p:custDataLst>
                <p:tags r:id="rId337"/>
              </p:custDataLst>
            </p:nvPr>
          </p:nvSpPr>
          <p:spPr>
            <a:xfrm>
              <a:off x="2235628" y="6805363"/>
              <a:ext cx="113946" cy="78686"/>
            </a:xfrm>
            <a:custGeom>
              <a:avLst/>
              <a:gdLst>
                <a:gd name="connsiteX0" fmla="*/ 114021 w 113946"/>
                <a:gd name="connsiteY0" fmla="*/ 57221 h 78686"/>
                <a:gd name="connsiteX1" fmla="*/ 110725 w 113946"/>
                <a:gd name="connsiteY1" fmla="*/ 50625 h 78686"/>
                <a:gd name="connsiteX2" fmla="*/ 51868 w 113946"/>
                <a:gd name="connsiteY2" fmla="*/ 38139 h 78686"/>
                <a:gd name="connsiteX3" fmla="*/ 10904 w 113946"/>
                <a:gd name="connsiteY3" fmla="*/ 1387 h 78686"/>
                <a:gd name="connsiteX4" fmla="*/ 5725 w 113946"/>
                <a:gd name="connsiteY4" fmla="*/ 209 h 78686"/>
                <a:gd name="connsiteX5" fmla="*/ 74 w 113946"/>
                <a:gd name="connsiteY5" fmla="*/ 6334 h 78686"/>
                <a:gd name="connsiteX6" fmla="*/ 74 w 113946"/>
                <a:gd name="connsiteY6" fmla="*/ 10104 h 78686"/>
                <a:gd name="connsiteX7" fmla="*/ 109077 w 113946"/>
                <a:gd name="connsiteY7" fmla="*/ 78895 h 78686"/>
                <a:gd name="connsiteX8" fmla="*/ 114021 w 113946"/>
                <a:gd name="connsiteY8" fmla="*/ 72299 h 78686"/>
                <a:gd name="connsiteX9" fmla="*/ 114021 w 113946"/>
                <a:gd name="connsiteY9" fmla="*/ 57221 h 7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946" h="78686">
                  <a:moveTo>
                    <a:pt x="114021" y="57221"/>
                  </a:moveTo>
                  <a:cubicBezTo>
                    <a:pt x="114021" y="51803"/>
                    <a:pt x="114021" y="50625"/>
                    <a:pt x="110725" y="50625"/>
                  </a:cubicBezTo>
                  <a:cubicBezTo>
                    <a:pt x="96364" y="50389"/>
                    <a:pt x="73057" y="48504"/>
                    <a:pt x="51868" y="38139"/>
                  </a:cubicBezTo>
                  <a:cubicBezTo>
                    <a:pt x="26442" y="25417"/>
                    <a:pt x="16790" y="10575"/>
                    <a:pt x="10904" y="1387"/>
                  </a:cubicBezTo>
                  <a:cubicBezTo>
                    <a:pt x="10198" y="209"/>
                    <a:pt x="8785" y="209"/>
                    <a:pt x="5725" y="209"/>
                  </a:cubicBezTo>
                  <a:cubicBezTo>
                    <a:pt x="310" y="209"/>
                    <a:pt x="74" y="444"/>
                    <a:pt x="74" y="6334"/>
                  </a:cubicBezTo>
                  <a:lnTo>
                    <a:pt x="74" y="10104"/>
                  </a:lnTo>
                  <a:cubicBezTo>
                    <a:pt x="32093" y="67823"/>
                    <a:pt x="85063" y="78895"/>
                    <a:pt x="109077" y="78895"/>
                  </a:cubicBezTo>
                  <a:cubicBezTo>
                    <a:pt x="114021" y="78895"/>
                    <a:pt x="114021" y="78660"/>
                    <a:pt x="114021" y="72299"/>
                  </a:cubicBezTo>
                  <a:lnTo>
                    <a:pt x="114021" y="5722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3" name="Freeform: Shape 862">
              <a:extLst>
                <a:ext uri="{FF2B5EF4-FFF2-40B4-BE49-F238E27FC236}">
                  <a16:creationId xmlns:a16="http://schemas.microsoft.com/office/drawing/2014/main" id="{E1FCB878-8CC8-381D-F7E4-646C7CF2EDF9}"/>
                </a:ext>
              </a:extLst>
            </p:cNvPr>
            <p:cNvSpPr/>
            <p:nvPr>
              <p:custDataLst>
                <p:tags r:id="rId338"/>
              </p:custDataLst>
            </p:nvPr>
          </p:nvSpPr>
          <p:spPr>
            <a:xfrm>
              <a:off x="2347221" y="6855779"/>
              <a:ext cx="1955236" cy="28269"/>
            </a:xfrm>
            <a:custGeom>
              <a:avLst/>
              <a:gdLst>
                <a:gd name="connsiteX0" fmla="*/ 0 w 1955236"/>
                <a:gd name="connsiteY0" fmla="*/ 0 h 28269"/>
                <a:gd name="connsiteX1" fmla="*/ 1955237 w 1955236"/>
                <a:gd name="connsiteY1" fmla="*/ 0 h 28269"/>
                <a:gd name="connsiteX2" fmla="*/ 1955237 w 1955236"/>
                <a:gd name="connsiteY2" fmla="*/ 28270 h 28269"/>
                <a:gd name="connsiteX3" fmla="*/ 0 w 1955236"/>
                <a:gd name="connsiteY3" fmla="*/ 28270 h 28269"/>
              </a:gdLst>
              <a:ahLst/>
              <a:cxnLst>
                <a:cxn ang="0">
                  <a:pos x="connsiteX0" y="connsiteY0"/>
                </a:cxn>
                <a:cxn ang="0">
                  <a:pos x="connsiteX1" y="connsiteY1"/>
                </a:cxn>
                <a:cxn ang="0">
                  <a:pos x="connsiteX2" y="connsiteY2"/>
                </a:cxn>
                <a:cxn ang="0">
                  <a:pos x="connsiteX3" y="connsiteY3"/>
                </a:cxn>
              </a:cxnLst>
              <a:rect l="l" t="t" r="r" b="b"/>
              <a:pathLst>
                <a:path w="1955236" h="28269">
                  <a:moveTo>
                    <a:pt x="0" y="0"/>
                  </a:moveTo>
                  <a:lnTo>
                    <a:pt x="1955237" y="0"/>
                  </a:lnTo>
                  <a:lnTo>
                    <a:pt x="1955237" y="28270"/>
                  </a:lnTo>
                  <a:lnTo>
                    <a:pt x="0" y="2827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4" name="Freeform: Shape 863">
              <a:extLst>
                <a:ext uri="{FF2B5EF4-FFF2-40B4-BE49-F238E27FC236}">
                  <a16:creationId xmlns:a16="http://schemas.microsoft.com/office/drawing/2014/main" id="{745C3D91-2102-8579-7C9D-D55EEFC00065}"/>
                </a:ext>
              </a:extLst>
            </p:cNvPr>
            <p:cNvSpPr/>
            <p:nvPr>
              <p:custDataLst>
                <p:tags r:id="rId339"/>
              </p:custDataLst>
            </p:nvPr>
          </p:nvSpPr>
          <p:spPr>
            <a:xfrm>
              <a:off x="4300103" y="6855779"/>
              <a:ext cx="113946" cy="78686"/>
            </a:xfrm>
            <a:custGeom>
              <a:avLst/>
              <a:gdLst>
                <a:gd name="connsiteX0" fmla="*/ 114108 w 113946"/>
                <a:gd name="connsiteY0" fmla="*/ 69001 h 78686"/>
                <a:gd name="connsiteX1" fmla="*/ 5106 w 113946"/>
                <a:gd name="connsiteY1" fmla="*/ 209 h 78686"/>
                <a:gd name="connsiteX2" fmla="*/ 162 w 113946"/>
                <a:gd name="connsiteY2" fmla="*/ 6805 h 78686"/>
                <a:gd name="connsiteX3" fmla="*/ 162 w 113946"/>
                <a:gd name="connsiteY3" fmla="*/ 21883 h 78686"/>
                <a:gd name="connsiteX4" fmla="*/ 3458 w 113946"/>
                <a:gd name="connsiteY4" fmla="*/ 28479 h 78686"/>
                <a:gd name="connsiteX5" fmla="*/ 62314 w 113946"/>
                <a:gd name="connsiteY5" fmla="*/ 40966 h 78686"/>
                <a:gd name="connsiteX6" fmla="*/ 103279 w 113946"/>
                <a:gd name="connsiteY6" fmla="*/ 77717 h 78686"/>
                <a:gd name="connsiteX7" fmla="*/ 108458 w 113946"/>
                <a:gd name="connsiteY7" fmla="*/ 78895 h 78686"/>
                <a:gd name="connsiteX8" fmla="*/ 114108 w 113946"/>
                <a:gd name="connsiteY8" fmla="*/ 72770 h 78686"/>
                <a:gd name="connsiteX9" fmla="*/ 114108 w 113946"/>
                <a:gd name="connsiteY9" fmla="*/ 69001 h 7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946" h="78686">
                  <a:moveTo>
                    <a:pt x="114108" y="69001"/>
                  </a:moveTo>
                  <a:cubicBezTo>
                    <a:pt x="82090" y="11281"/>
                    <a:pt x="29119" y="209"/>
                    <a:pt x="5106" y="209"/>
                  </a:cubicBezTo>
                  <a:cubicBezTo>
                    <a:pt x="162" y="209"/>
                    <a:pt x="162" y="444"/>
                    <a:pt x="162" y="6805"/>
                  </a:cubicBezTo>
                  <a:lnTo>
                    <a:pt x="162" y="21883"/>
                  </a:lnTo>
                  <a:cubicBezTo>
                    <a:pt x="162" y="27302"/>
                    <a:pt x="162" y="28479"/>
                    <a:pt x="3458" y="28479"/>
                  </a:cubicBezTo>
                  <a:cubicBezTo>
                    <a:pt x="17819" y="28715"/>
                    <a:pt x="41126" y="30600"/>
                    <a:pt x="62314" y="40966"/>
                  </a:cubicBezTo>
                  <a:cubicBezTo>
                    <a:pt x="87740" y="53687"/>
                    <a:pt x="97393" y="68530"/>
                    <a:pt x="103279" y="77717"/>
                  </a:cubicBezTo>
                  <a:cubicBezTo>
                    <a:pt x="103985" y="78895"/>
                    <a:pt x="105397" y="78895"/>
                    <a:pt x="108458" y="78895"/>
                  </a:cubicBezTo>
                  <a:cubicBezTo>
                    <a:pt x="113873" y="78895"/>
                    <a:pt x="114108" y="78660"/>
                    <a:pt x="114108" y="72770"/>
                  </a:cubicBezTo>
                  <a:lnTo>
                    <a:pt x="114108" y="6900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5" name="Freeform: Shape 864">
              <a:extLst>
                <a:ext uri="{FF2B5EF4-FFF2-40B4-BE49-F238E27FC236}">
                  <a16:creationId xmlns:a16="http://schemas.microsoft.com/office/drawing/2014/main" id="{F9823FA5-F9FD-EE8D-C68D-E7B492913D55}"/>
                </a:ext>
              </a:extLst>
            </p:cNvPr>
            <p:cNvSpPr/>
            <p:nvPr>
              <p:custDataLst>
                <p:tags r:id="rId340"/>
              </p:custDataLst>
            </p:nvPr>
          </p:nvSpPr>
          <p:spPr>
            <a:xfrm>
              <a:off x="4402750" y="6855779"/>
              <a:ext cx="113946" cy="78686"/>
            </a:xfrm>
            <a:custGeom>
              <a:avLst/>
              <a:gdLst>
                <a:gd name="connsiteX0" fmla="*/ 114113 w 113946"/>
                <a:gd name="connsiteY0" fmla="*/ 6805 h 78686"/>
                <a:gd name="connsiteX1" fmla="*/ 109169 w 113946"/>
                <a:gd name="connsiteY1" fmla="*/ 209 h 78686"/>
                <a:gd name="connsiteX2" fmla="*/ 166 w 113946"/>
                <a:gd name="connsiteY2" fmla="*/ 69001 h 78686"/>
                <a:gd name="connsiteX3" fmla="*/ 166 w 113946"/>
                <a:gd name="connsiteY3" fmla="*/ 72770 h 78686"/>
                <a:gd name="connsiteX4" fmla="*/ 5816 w 113946"/>
                <a:gd name="connsiteY4" fmla="*/ 78895 h 78686"/>
                <a:gd name="connsiteX5" fmla="*/ 11702 w 113946"/>
                <a:gd name="connsiteY5" fmla="*/ 77011 h 78686"/>
                <a:gd name="connsiteX6" fmla="*/ 111288 w 113946"/>
                <a:gd name="connsiteY6" fmla="*/ 28479 h 78686"/>
                <a:gd name="connsiteX7" fmla="*/ 114113 w 113946"/>
                <a:gd name="connsiteY7" fmla="*/ 21883 h 78686"/>
                <a:gd name="connsiteX8" fmla="*/ 114113 w 113946"/>
                <a:gd name="connsiteY8" fmla="*/ 6805 h 7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46" h="78686">
                  <a:moveTo>
                    <a:pt x="114113" y="6805"/>
                  </a:moveTo>
                  <a:cubicBezTo>
                    <a:pt x="114113" y="444"/>
                    <a:pt x="114113" y="209"/>
                    <a:pt x="109169" y="209"/>
                  </a:cubicBezTo>
                  <a:cubicBezTo>
                    <a:pt x="85155" y="209"/>
                    <a:pt x="32184" y="11517"/>
                    <a:pt x="166" y="69001"/>
                  </a:cubicBezTo>
                  <a:lnTo>
                    <a:pt x="166" y="72770"/>
                  </a:lnTo>
                  <a:cubicBezTo>
                    <a:pt x="166" y="78660"/>
                    <a:pt x="402" y="78895"/>
                    <a:pt x="5816" y="78895"/>
                  </a:cubicBezTo>
                  <a:cubicBezTo>
                    <a:pt x="10290" y="78895"/>
                    <a:pt x="10525" y="78660"/>
                    <a:pt x="11702" y="77011"/>
                  </a:cubicBezTo>
                  <a:cubicBezTo>
                    <a:pt x="31007" y="46149"/>
                    <a:pt x="63496" y="29422"/>
                    <a:pt x="111288" y="28479"/>
                  </a:cubicBezTo>
                  <a:cubicBezTo>
                    <a:pt x="114113" y="28479"/>
                    <a:pt x="114113" y="26830"/>
                    <a:pt x="114113" y="21883"/>
                  </a:cubicBezTo>
                  <a:lnTo>
                    <a:pt x="114113" y="680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6" name="Freeform: Shape 865">
              <a:extLst>
                <a:ext uri="{FF2B5EF4-FFF2-40B4-BE49-F238E27FC236}">
                  <a16:creationId xmlns:a16="http://schemas.microsoft.com/office/drawing/2014/main" id="{2F4FD998-785E-E28F-D524-A77491E7F4AA}"/>
                </a:ext>
              </a:extLst>
            </p:cNvPr>
            <p:cNvSpPr/>
            <p:nvPr>
              <p:custDataLst>
                <p:tags r:id="rId341"/>
              </p:custDataLst>
            </p:nvPr>
          </p:nvSpPr>
          <p:spPr>
            <a:xfrm>
              <a:off x="4514343" y="6855779"/>
              <a:ext cx="1955236" cy="28269"/>
            </a:xfrm>
            <a:custGeom>
              <a:avLst/>
              <a:gdLst>
                <a:gd name="connsiteX0" fmla="*/ 0 w 1955236"/>
                <a:gd name="connsiteY0" fmla="*/ 0 h 28269"/>
                <a:gd name="connsiteX1" fmla="*/ 1955237 w 1955236"/>
                <a:gd name="connsiteY1" fmla="*/ 0 h 28269"/>
                <a:gd name="connsiteX2" fmla="*/ 1955237 w 1955236"/>
                <a:gd name="connsiteY2" fmla="*/ 28270 h 28269"/>
                <a:gd name="connsiteX3" fmla="*/ 0 w 1955236"/>
                <a:gd name="connsiteY3" fmla="*/ 28270 h 28269"/>
              </a:gdLst>
              <a:ahLst/>
              <a:cxnLst>
                <a:cxn ang="0">
                  <a:pos x="connsiteX0" y="connsiteY0"/>
                </a:cxn>
                <a:cxn ang="0">
                  <a:pos x="connsiteX1" y="connsiteY1"/>
                </a:cxn>
                <a:cxn ang="0">
                  <a:pos x="connsiteX2" y="connsiteY2"/>
                </a:cxn>
                <a:cxn ang="0">
                  <a:pos x="connsiteX3" y="connsiteY3"/>
                </a:cxn>
              </a:cxnLst>
              <a:rect l="l" t="t" r="r" b="b"/>
              <a:pathLst>
                <a:path w="1955236" h="28269">
                  <a:moveTo>
                    <a:pt x="0" y="0"/>
                  </a:moveTo>
                  <a:lnTo>
                    <a:pt x="1955237" y="0"/>
                  </a:lnTo>
                  <a:lnTo>
                    <a:pt x="1955237" y="28270"/>
                  </a:lnTo>
                  <a:lnTo>
                    <a:pt x="0" y="2827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7" name="Freeform: Shape 866">
              <a:extLst>
                <a:ext uri="{FF2B5EF4-FFF2-40B4-BE49-F238E27FC236}">
                  <a16:creationId xmlns:a16="http://schemas.microsoft.com/office/drawing/2014/main" id="{49782FD0-218A-86B7-856E-BD21AF9A1A9A}"/>
                </a:ext>
              </a:extLst>
            </p:cNvPr>
            <p:cNvSpPr/>
            <p:nvPr>
              <p:custDataLst>
                <p:tags r:id="rId342"/>
              </p:custDataLst>
            </p:nvPr>
          </p:nvSpPr>
          <p:spPr>
            <a:xfrm>
              <a:off x="6467226" y="6805363"/>
              <a:ext cx="113946" cy="78686"/>
            </a:xfrm>
            <a:custGeom>
              <a:avLst/>
              <a:gdLst>
                <a:gd name="connsiteX0" fmla="*/ 114200 w 113946"/>
                <a:gd name="connsiteY0" fmla="*/ 6334 h 78686"/>
                <a:gd name="connsiteX1" fmla="*/ 108550 w 113946"/>
                <a:gd name="connsiteY1" fmla="*/ 209 h 78686"/>
                <a:gd name="connsiteX2" fmla="*/ 102664 w 113946"/>
                <a:gd name="connsiteY2" fmla="*/ 2094 h 78686"/>
                <a:gd name="connsiteX3" fmla="*/ 3079 w 113946"/>
                <a:gd name="connsiteY3" fmla="*/ 50625 h 78686"/>
                <a:gd name="connsiteX4" fmla="*/ 253 w 113946"/>
                <a:gd name="connsiteY4" fmla="*/ 57221 h 78686"/>
                <a:gd name="connsiteX5" fmla="*/ 253 w 113946"/>
                <a:gd name="connsiteY5" fmla="*/ 72299 h 78686"/>
                <a:gd name="connsiteX6" fmla="*/ 5197 w 113946"/>
                <a:gd name="connsiteY6" fmla="*/ 78895 h 78686"/>
                <a:gd name="connsiteX7" fmla="*/ 114200 w 113946"/>
                <a:gd name="connsiteY7" fmla="*/ 10104 h 78686"/>
                <a:gd name="connsiteX8" fmla="*/ 114200 w 113946"/>
                <a:gd name="connsiteY8" fmla="*/ 6334 h 7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46" h="78686">
                  <a:moveTo>
                    <a:pt x="114200" y="6334"/>
                  </a:moveTo>
                  <a:cubicBezTo>
                    <a:pt x="114200" y="444"/>
                    <a:pt x="113964" y="209"/>
                    <a:pt x="108550" y="209"/>
                  </a:cubicBezTo>
                  <a:cubicBezTo>
                    <a:pt x="104077" y="209"/>
                    <a:pt x="103841" y="444"/>
                    <a:pt x="102664" y="2094"/>
                  </a:cubicBezTo>
                  <a:cubicBezTo>
                    <a:pt x="83359" y="32956"/>
                    <a:pt x="50870" y="49682"/>
                    <a:pt x="3079" y="50625"/>
                  </a:cubicBezTo>
                  <a:cubicBezTo>
                    <a:pt x="253" y="50625"/>
                    <a:pt x="253" y="52274"/>
                    <a:pt x="253" y="57221"/>
                  </a:cubicBezTo>
                  <a:lnTo>
                    <a:pt x="253" y="72299"/>
                  </a:lnTo>
                  <a:cubicBezTo>
                    <a:pt x="253" y="78660"/>
                    <a:pt x="253" y="78895"/>
                    <a:pt x="5197" y="78895"/>
                  </a:cubicBezTo>
                  <a:cubicBezTo>
                    <a:pt x="29211" y="78895"/>
                    <a:pt x="82182" y="67587"/>
                    <a:pt x="114200" y="10104"/>
                  </a:cubicBezTo>
                  <a:lnTo>
                    <a:pt x="114200" y="633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8" name="Freeform: Shape 867">
              <a:extLst>
                <a:ext uri="{FF2B5EF4-FFF2-40B4-BE49-F238E27FC236}">
                  <a16:creationId xmlns:a16="http://schemas.microsoft.com/office/drawing/2014/main" id="{1E6B2A02-AC22-B8C0-854E-79EE31C19C92}"/>
                </a:ext>
              </a:extLst>
            </p:cNvPr>
            <p:cNvSpPr/>
            <p:nvPr>
              <p:custDataLst>
                <p:tags r:id="rId343"/>
              </p:custDataLst>
            </p:nvPr>
          </p:nvSpPr>
          <p:spPr>
            <a:xfrm>
              <a:off x="4224677" y="7015826"/>
              <a:ext cx="81245" cy="106368"/>
            </a:xfrm>
            <a:custGeom>
              <a:avLst/>
              <a:gdLst>
                <a:gd name="connsiteX0" fmla="*/ 80745 w 81245"/>
                <a:gd name="connsiteY0" fmla="*/ 12091 h 106368"/>
                <a:gd name="connsiteX1" fmla="*/ 81404 w 81245"/>
                <a:gd name="connsiteY1" fmla="*/ 8628 h 106368"/>
                <a:gd name="connsiteX2" fmla="*/ 75801 w 81245"/>
                <a:gd name="connsiteY2" fmla="*/ 3351 h 106368"/>
                <a:gd name="connsiteX3" fmla="*/ 68220 w 81245"/>
                <a:gd name="connsiteY3" fmla="*/ 9617 h 106368"/>
                <a:gd name="connsiteX4" fmla="*/ 51246 w 81245"/>
                <a:gd name="connsiteY4" fmla="*/ 217 h 106368"/>
                <a:gd name="connsiteX5" fmla="*/ 9057 w 81245"/>
                <a:gd name="connsiteY5" fmla="*/ 45898 h 106368"/>
                <a:gd name="connsiteX6" fmla="*/ 34107 w 81245"/>
                <a:gd name="connsiteY6" fmla="*/ 72944 h 106368"/>
                <a:gd name="connsiteX7" fmla="*/ 54706 w 81245"/>
                <a:gd name="connsiteY7" fmla="*/ 64038 h 106368"/>
                <a:gd name="connsiteX8" fmla="*/ 51081 w 81245"/>
                <a:gd name="connsiteY8" fmla="*/ 78880 h 106368"/>
                <a:gd name="connsiteX9" fmla="*/ 41852 w 81245"/>
                <a:gd name="connsiteY9" fmla="*/ 95866 h 106368"/>
                <a:gd name="connsiteX10" fmla="*/ 23395 w 81245"/>
                <a:gd name="connsiteY10" fmla="*/ 101968 h 106368"/>
                <a:gd name="connsiteX11" fmla="*/ 10705 w 81245"/>
                <a:gd name="connsiteY11" fmla="*/ 100814 h 106368"/>
                <a:gd name="connsiteX12" fmla="*/ 15979 w 81245"/>
                <a:gd name="connsiteY12" fmla="*/ 92568 h 106368"/>
                <a:gd name="connsiteX13" fmla="*/ 9552 w 81245"/>
                <a:gd name="connsiteY13" fmla="*/ 86466 h 106368"/>
                <a:gd name="connsiteX14" fmla="*/ 158 w 81245"/>
                <a:gd name="connsiteY14" fmla="*/ 96526 h 106368"/>
                <a:gd name="connsiteX15" fmla="*/ 23560 w 81245"/>
                <a:gd name="connsiteY15" fmla="*/ 106586 h 106368"/>
                <a:gd name="connsiteX16" fmla="*/ 62782 w 81245"/>
                <a:gd name="connsiteY16" fmla="*/ 83993 h 106368"/>
                <a:gd name="connsiteX17" fmla="*/ 80745 w 81245"/>
                <a:gd name="connsiteY17" fmla="*/ 12091 h 106368"/>
                <a:gd name="connsiteX18" fmla="*/ 58002 w 81245"/>
                <a:gd name="connsiteY18" fmla="*/ 51010 h 106368"/>
                <a:gd name="connsiteX19" fmla="*/ 54542 w 81245"/>
                <a:gd name="connsiteY19" fmla="*/ 57112 h 106368"/>
                <a:gd name="connsiteX20" fmla="*/ 34601 w 81245"/>
                <a:gd name="connsiteY20" fmla="*/ 68326 h 106368"/>
                <a:gd name="connsiteX21" fmla="*/ 22241 w 81245"/>
                <a:gd name="connsiteY21" fmla="*/ 52659 h 106368"/>
                <a:gd name="connsiteX22" fmla="*/ 30975 w 81245"/>
                <a:gd name="connsiteY22" fmla="*/ 19677 h 106368"/>
                <a:gd name="connsiteX23" fmla="*/ 51246 w 81245"/>
                <a:gd name="connsiteY23" fmla="*/ 4835 h 106368"/>
                <a:gd name="connsiteX24" fmla="*/ 65913 w 81245"/>
                <a:gd name="connsiteY24" fmla="*/ 18853 h 106368"/>
                <a:gd name="connsiteX25" fmla="*/ 65418 w 81245"/>
                <a:gd name="connsiteY25" fmla="*/ 21326 h 106368"/>
                <a:gd name="connsiteX26" fmla="*/ 58002 w 81245"/>
                <a:gd name="connsiteY26" fmla="*/ 51010 h 10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245" h="106368">
                  <a:moveTo>
                    <a:pt x="80745" y="12091"/>
                  </a:moveTo>
                  <a:cubicBezTo>
                    <a:pt x="81404" y="9617"/>
                    <a:pt x="81404" y="8793"/>
                    <a:pt x="81404" y="8628"/>
                  </a:cubicBezTo>
                  <a:cubicBezTo>
                    <a:pt x="81404" y="5000"/>
                    <a:pt x="78437" y="3351"/>
                    <a:pt x="75801" y="3351"/>
                  </a:cubicBezTo>
                  <a:cubicBezTo>
                    <a:pt x="72010" y="3351"/>
                    <a:pt x="68879" y="6484"/>
                    <a:pt x="68220" y="9617"/>
                  </a:cubicBezTo>
                  <a:cubicBezTo>
                    <a:pt x="65418" y="5165"/>
                    <a:pt x="59815" y="217"/>
                    <a:pt x="51246" y="217"/>
                  </a:cubicBezTo>
                  <a:cubicBezTo>
                    <a:pt x="30646" y="217"/>
                    <a:pt x="9057" y="22316"/>
                    <a:pt x="9057" y="45898"/>
                  </a:cubicBezTo>
                  <a:cubicBezTo>
                    <a:pt x="9057" y="62884"/>
                    <a:pt x="20593" y="72944"/>
                    <a:pt x="34107" y="72944"/>
                  </a:cubicBezTo>
                  <a:cubicBezTo>
                    <a:pt x="41687" y="72944"/>
                    <a:pt x="48939" y="69151"/>
                    <a:pt x="54706" y="64038"/>
                  </a:cubicBezTo>
                  <a:lnTo>
                    <a:pt x="51081" y="78880"/>
                  </a:lnTo>
                  <a:cubicBezTo>
                    <a:pt x="49268" y="85807"/>
                    <a:pt x="48115" y="90259"/>
                    <a:pt x="41852" y="95866"/>
                  </a:cubicBezTo>
                  <a:cubicBezTo>
                    <a:pt x="34601" y="101968"/>
                    <a:pt x="27515" y="101968"/>
                    <a:pt x="23395" y="101968"/>
                  </a:cubicBezTo>
                  <a:cubicBezTo>
                    <a:pt x="15814" y="101968"/>
                    <a:pt x="13672" y="101473"/>
                    <a:pt x="10705" y="100814"/>
                  </a:cubicBezTo>
                  <a:cubicBezTo>
                    <a:pt x="14825" y="98835"/>
                    <a:pt x="15979" y="94877"/>
                    <a:pt x="15979" y="92568"/>
                  </a:cubicBezTo>
                  <a:cubicBezTo>
                    <a:pt x="15979" y="88610"/>
                    <a:pt x="12848" y="86466"/>
                    <a:pt x="9552" y="86466"/>
                  </a:cubicBezTo>
                  <a:cubicBezTo>
                    <a:pt x="4937" y="86466"/>
                    <a:pt x="158" y="90259"/>
                    <a:pt x="158" y="96526"/>
                  </a:cubicBezTo>
                  <a:cubicBezTo>
                    <a:pt x="158" y="106421"/>
                    <a:pt x="14331" y="106586"/>
                    <a:pt x="23560" y="106586"/>
                  </a:cubicBezTo>
                  <a:cubicBezTo>
                    <a:pt x="49433" y="106586"/>
                    <a:pt x="60474" y="93393"/>
                    <a:pt x="62782" y="83993"/>
                  </a:cubicBezTo>
                  <a:lnTo>
                    <a:pt x="80745" y="12091"/>
                  </a:lnTo>
                  <a:close/>
                  <a:moveTo>
                    <a:pt x="58002" y="51010"/>
                  </a:moveTo>
                  <a:cubicBezTo>
                    <a:pt x="57343" y="53484"/>
                    <a:pt x="57343" y="53814"/>
                    <a:pt x="54542" y="57112"/>
                  </a:cubicBezTo>
                  <a:cubicBezTo>
                    <a:pt x="48774" y="64038"/>
                    <a:pt x="40863" y="68326"/>
                    <a:pt x="34601" y="68326"/>
                  </a:cubicBezTo>
                  <a:cubicBezTo>
                    <a:pt x="26196" y="68326"/>
                    <a:pt x="22241" y="61235"/>
                    <a:pt x="22241" y="52659"/>
                  </a:cubicBezTo>
                  <a:cubicBezTo>
                    <a:pt x="22241" y="45403"/>
                    <a:pt x="26691" y="26933"/>
                    <a:pt x="30975" y="19677"/>
                  </a:cubicBezTo>
                  <a:cubicBezTo>
                    <a:pt x="37897" y="8133"/>
                    <a:pt x="45643" y="4835"/>
                    <a:pt x="51246" y="4835"/>
                  </a:cubicBezTo>
                  <a:cubicBezTo>
                    <a:pt x="62782" y="4835"/>
                    <a:pt x="65913" y="17203"/>
                    <a:pt x="65913" y="18853"/>
                  </a:cubicBezTo>
                  <a:cubicBezTo>
                    <a:pt x="65913" y="19182"/>
                    <a:pt x="65913" y="19512"/>
                    <a:pt x="65418" y="21326"/>
                  </a:cubicBezTo>
                  <a:lnTo>
                    <a:pt x="58002" y="5101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9" name="Freeform: Shape 868">
              <a:extLst>
                <a:ext uri="{FF2B5EF4-FFF2-40B4-BE49-F238E27FC236}">
                  <a16:creationId xmlns:a16="http://schemas.microsoft.com/office/drawing/2014/main" id="{E59B3739-E59F-96DB-3768-719141512757}"/>
                </a:ext>
              </a:extLst>
            </p:cNvPr>
            <p:cNvSpPr/>
            <p:nvPr>
              <p:custDataLst>
                <p:tags r:id="rId344"/>
              </p:custDataLst>
            </p:nvPr>
          </p:nvSpPr>
          <p:spPr>
            <a:xfrm>
              <a:off x="4325568" y="7015826"/>
              <a:ext cx="77290" cy="74375"/>
            </a:xfrm>
            <a:custGeom>
              <a:avLst/>
              <a:gdLst>
                <a:gd name="connsiteX0" fmla="*/ 77453 w 77290"/>
                <a:gd name="connsiteY0" fmla="*/ 29077 h 74375"/>
                <a:gd name="connsiteX1" fmla="*/ 47624 w 77290"/>
                <a:gd name="connsiteY1" fmla="*/ 217 h 74375"/>
                <a:gd name="connsiteX2" fmla="*/ 162 w 77290"/>
                <a:gd name="connsiteY2" fmla="*/ 45733 h 74375"/>
                <a:gd name="connsiteX3" fmla="*/ 30156 w 77290"/>
                <a:gd name="connsiteY3" fmla="*/ 74593 h 74375"/>
                <a:gd name="connsiteX4" fmla="*/ 77453 w 77290"/>
                <a:gd name="connsiteY4" fmla="*/ 29077 h 74375"/>
                <a:gd name="connsiteX5" fmla="*/ 30320 w 77290"/>
                <a:gd name="connsiteY5" fmla="*/ 69975 h 74375"/>
                <a:gd name="connsiteX6" fmla="*/ 13841 w 77290"/>
                <a:gd name="connsiteY6" fmla="*/ 51670 h 74375"/>
                <a:gd name="connsiteX7" fmla="*/ 23399 w 77290"/>
                <a:gd name="connsiteY7" fmla="*/ 19347 h 74375"/>
                <a:gd name="connsiteX8" fmla="*/ 47459 w 77290"/>
                <a:gd name="connsiteY8" fmla="*/ 4835 h 74375"/>
                <a:gd name="connsiteX9" fmla="*/ 63939 w 77290"/>
                <a:gd name="connsiteY9" fmla="*/ 23140 h 74375"/>
                <a:gd name="connsiteX10" fmla="*/ 54711 w 77290"/>
                <a:gd name="connsiteY10" fmla="*/ 54968 h 74375"/>
                <a:gd name="connsiteX11" fmla="*/ 30320 w 77290"/>
                <a:gd name="connsiteY11" fmla="*/ 69975 h 7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290" h="74375">
                  <a:moveTo>
                    <a:pt x="77453" y="29077"/>
                  </a:moveTo>
                  <a:cubicBezTo>
                    <a:pt x="77453" y="10772"/>
                    <a:pt x="63775" y="217"/>
                    <a:pt x="47624" y="217"/>
                  </a:cubicBezTo>
                  <a:cubicBezTo>
                    <a:pt x="23234" y="217"/>
                    <a:pt x="162" y="23140"/>
                    <a:pt x="162" y="45733"/>
                  </a:cubicBezTo>
                  <a:cubicBezTo>
                    <a:pt x="162" y="62224"/>
                    <a:pt x="12193" y="74593"/>
                    <a:pt x="30156" y="74593"/>
                  </a:cubicBezTo>
                  <a:cubicBezTo>
                    <a:pt x="53722" y="74593"/>
                    <a:pt x="77453" y="52824"/>
                    <a:pt x="77453" y="29077"/>
                  </a:cubicBezTo>
                  <a:close/>
                  <a:moveTo>
                    <a:pt x="30320" y="69975"/>
                  </a:moveTo>
                  <a:cubicBezTo>
                    <a:pt x="22080" y="69975"/>
                    <a:pt x="13841" y="64698"/>
                    <a:pt x="13841" y="51670"/>
                  </a:cubicBezTo>
                  <a:cubicBezTo>
                    <a:pt x="13841" y="44909"/>
                    <a:pt x="16972" y="28747"/>
                    <a:pt x="23399" y="19347"/>
                  </a:cubicBezTo>
                  <a:cubicBezTo>
                    <a:pt x="30485" y="9123"/>
                    <a:pt x="40044" y="4835"/>
                    <a:pt x="47459" y="4835"/>
                  </a:cubicBezTo>
                  <a:cubicBezTo>
                    <a:pt x="56359" y="4835"/>
                    <a:pt x="63939" y="10937"/>
                    <a:pt x="63939" y="23140"/>
                  </a:cubicBezTo>
                  <a:cubicBezTo>
                    <a:pt x="63939" y="27098"/>
                    <a:pt x="61962" y="43424"/>
                    <a:pt x="54711" y="54968"/>
                  </a:cubicBezTo>
                  <a:cubicBezTo>
                    <a:pt x="48448" y="64698"/>
                    <a:pt x="38560" y="69975"/>
                    <a:pt x="30320" y="6997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0" name="Freeform: Shape 869">
              <a:extLst>
                <a:ext uri="{FF2B5EF4-FFF2-40B4-BE49-F238E27FC236}">
                  <a16:creationId xmlns:a16="http://schemas.microsoft.com/office/drawing/2014/main" id="{DA157365-D9A2-5CE6-6A28-2A3A90777CCF}"/>
                </a:ext>
              </a:extLst>
            </p:cNvPr>
            <p:cNvSpPr/>
            <p:nvPr>
              <p:custDataLst>
                <p:tags r:id="rId345"/>
              </p:custDataLst>
            </p:nvPr>
          </p:nvSpPr>
          <p:spPr>
            <a:xfrm>
              <a:off x="4418496" y="7015826"/>
              <a:ext cx="77290" cy="74375"/>
            </a:xfrm>
            <a:custGeom>
              <a:avLst/>
              <a:gdLst>
                <a:gd name="connsiteX0" fmla="*/ 77457 w 77290"/>
                <a:gd name="connsiteY0" fmla="*/ 29077 h 74375"/>
                <a:gd name="connsiteX1" fmla="*/ 47628 w 77290"/>
                <a:gd name="connsiteY1" fmla="*/ 217 h 74375"/>
                <a:gd name="connsiteX2" fmla="*/ 166 w 77290"/>
                <a:gd name="connsiteY2" fmla="*/ 45733 h 74375"/>
                <a:gd name="connsiteX3" fmla="*/ 30160 w 77290"/>
                <a:gd name="connsiteY3" fmla="*/ 74593 h 74375"/>
                <a:gd name="connsiteX4" fmla="*/ 77457 w 77290"/>
                <a:gd name="connsiteY4" fmla="*/ 29077 h 74375"/>
                <a:gd name="connsiteX5" fmla="*/ 30324 w 77290"/>
                <a:gd name="connsiteY5" fmla="*/ 69975 h 74375"/>
                <a:gd name="connsiteX6" fmla="*/ 13844 w 77290"/>
                <a:gd name="connsiteY6" fmla="*/ 51670 h 74375"/>
                <a:gd name="connsiteX7" fmla="*/ 23403 w 77290"/>
                <a:gd name="connsiteY7" fmla="*/ 19347 h 74375"/>
                <a:gd name="connsiteX8" fmla="*/ 47463 w 77290"/>
                <a:gd name="connsiteY8" fmla="*/ 4835 h 74375"/>
                <a:gd name="connsiteX9" fmla="*/ 63943 w 77290"/>
                <a:gd name="connsiteY9" fmla="*/ 23140 h 74375"/>
                <a:gd name="connsiteX10" fmla="*/ 54715 w 77290"/>
                <a:gd name="connsiteY10" fmla="*/ 54968 h 74375"/>
                <a:gd name="connsiteX11" fmla="*/ 30324 w 77290"/>
                <a:gd name="connsiteY11" fmla="*/ 69975 h 7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290" h="74375">
                  <a:moveTo>
                    <a:pt x="77457" y="29077"/>
                  </a:moveTo>
                  <a:cubicBezTo>
                    <a:pt x="77457" y="10772"/>
                    <a:pt x="63778" y="217"/>
                    <a:pt x="47628" y="217"/>
                  </a:cubicBezTo>
                  <a:cubicBezTo>
                    <a:pt x="23238" y="217"/>
                    <a:pt x="166" y="23140"/>
                    <a:pt x="166" y="45733"/>
                  </a:cubicBezTo>
                  <a:cubicBezTo>
                    <a:pt x="166" y="62224"/>
                    <a:pt x="12196" y="74593"/>
                    <a:pt x="30160" y="74593"/>
                  </a:cubicBezTo>
                  <a:cubicBezTo>
                    <a:pt x="53726" y="74593"/>
                    <a:pt x="77457" y="52824"/>
                    <a:pt x="77457" y="29077"/>
                  </a:cubicBezTo>
                  <a:close/>
                  <a:moveTo>
                    <a:pt x="30324" y="69975"/>
                  </a:moveTo>
                  <a:cubicBezTo>
                    <a:pt x="22084" y="69975"/>
                    <a:pt x="13844" y="64698"/>
                    <a:pt x="13844" y="51670"/>
                  </a:cubicBezTo>
                  <a:cubicBezTo>
                    <a:pt x="13844" y="44909"/>
                    <a:pt x="16976" y="28747"/>
                    <a:pt x="23403" y="19347"/>
                  </a:cubicBezTo>
                  <a:cubicBezTo>
                    <a:pt x="30489" y="9123"/>
                    <a:pt x="40047" y="4835"/>
                    <a:pt x="47463" y="4835"/>
                  </a:cubicBezTo>
                  <a:cubicBezTo>
                    <a:pt x="56363" y="4835"/>
                    <a:pt x="63943" y="10937"/>
                    <a:pt x="63943" y="23140"/>
                  </a:cubicBezTo>
                  <a:cubicBezTo>
                    <a:pt x="63943" y="27098"/>
                    <a:pt x="61966" y="43424"/>
                    <a:pt x="54715" y="54968"/>
                  </a:cubicBezTo>
                  <a:cubicBezTo>
                    <a:pt x="48452" y="64698"/>
                    <a:pt x="38564" y="69975"/>
                    <a:pt x="30324" y="6997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1" name="Freeform: Shape 870">
              <a:extLst>
                <a:ext uri="{FF2B5EF4-FFF2-40B4-BE49-F238E27FC236}">
                  <a16:creationId xmlns:a16="http://schemas.microsoft.com/office/drawing/2014/main" id="{59BF2CDE-C286-B616-ED86-FAEF6B0222F3}"/>
                </a:ext>
              </a:extLst>
            </p:cNvPr>
            <p:cNvSpPr/>
            <p:nvPr>
              <p:custDataLst>
                <p:tags r:id="rId346"/>
              </p:custDataLst>
            </p:nvPr>
          </p:nvSpPr>
          <p:spPr>
            <a:xfrm>
              <a:off x="4511260" y="6974103"/>
              <a:ext cx="84706" cy="116098"/>
            </a:xfrm>
            <a:custGeom>
              <a:avLst/>
              <a:gdLst>
                <a:gd name="connsiteX0" fmla="*/ 84217 w 84706"/>
                <a:gd name="connsiteY0" fmla="*/ 5165 h 116098"/>
                <a:gd name="connsiteX1" fmla="*/ 84877 w 84706"/>
                <a:gd name="connsiteY1" fmla="*/ 2526 h 116098"/>
                <a:gd name="connsiteX2" fmla="*/ 82240 w 84706"/>
                <a:gd name="connsiteY2" fmla="*/ 217 h 116098"/>
                <a:gd name="connsiteX3" fmla="*/ 61146 w 84706"/>
                <a:gd name="connsiteY3" fmla="*/ 1867 h 116098"/>
                <a:gd name="connsiteX4" fmla="*/ 57520 w 84706"/>
                <a:gd name="connsiteY4" fmla="*/ 5660 h 116098"/>
                <a:gd name="connsiteX5" fmla="*/ 61805 w 84706"/>
                <a:gd name="connsiteY5" fmla="*/ 7968 h 116098"/>
                <a:gd name="connsiteX6" fmla="*/ 69715 w 84706"/>
                <a:gd name="connsiteY6" fmla="*/ 10442 h 116098"/>
                <a:gd name="connsiteX7" fmla="*/ 69056 w 84706"/>
                <a:gd name="connsiteY7" fmla="*/ 14070 h 116098"/>
                <a:gd name="connsiteX8" fmla="*/ 59662 w 84706"/>
                <a:gd name="connsiteY8" fmla="*/ 51670 h 116098"/>
                <a:gd name="connsiteX9" fmla="*/ 42688 w 84706"/>
                <a:gd name="connsiteY9" fmla="*/ 41940 h 116098"/>
                <a:gd name="connsiteX10" fmla="*/ 170 w 84706"/>
                <a:gd name="connsiteY10" fmla="*/ 88940 h 116098"/>
                <a:gd name="connsiteX11" fmla="*/ 25055 w 84706"/>
                <a:gd name="connsiteY11" fmla="*/ 116315 h 116098"/>
                <a:gd name="connsiteX12" fmla="*/ 48456 w 84706"/>
                <a:gd name="connsiteY12" fmla="*/ 104772 h 116098"/>
                <a:gd name="connsiteX13" fmla="*/ 65430 w 84706"/>
                <a:gd name="connsiteY13" fmla="*/ 116315 h 116098"/>
                <a:gd name="connsiteX14" fmla="*/ 78449 w 84706"/>
                <a:gd name="connsiteY14" fmla="*/ 107575 h 116098"/>
                <a:gd name="connsiteX15" fmla="*/ 84217 w 84706"/>
                <a:gd name="connsiteY15" fmla="*/ 91084 h 116098"/>
                <a:gd name="connsiteX16" fmla="*/ 81581 w 84706"/>
                <a:gd name="connsiteY16" fmla="*/ 88940 h 116098"/>
                <a:gd name="connsiteX17" fmla="*/ 77955 w 84706"/>
                <a:gd name="connsiteY17" fmla="*/ 94052 h 116098"/>
                <a:gd name="connsiteX18" fmla="*/ 65925 w 84706"/>
                <a:gd name="connsiteY18" fmla="*/ 111698 h 116098"/>
                <a:gd name="connsiteX19" fmla="*/ 60486 w 84706"/>
                <a:gd name="connsiteY19" fmla="*/ 103617 h 116098"/>
                <a:gd name="connsiteX20" fmla="*/ 61310 w 84706"/>
                <a:gd name="connsiteY20" fmla="*/ 96856 h 116098"/>
                <a:gd name="connsiteX21" fmla="*/ 84217 w 84706"/>
                <a:gd name="connsiteY21" fmla="*/ 5165 h 116098"/>
                <a:gd name="connsiteX22" fmla="*/ 49115 w 84706"/>
                <a:gd name="connsiteY22" fmla="*/ 94052 h 116098"/>
                <a:gd name="connsiteX23" fmla="*/ 40711 w 84706"/>
                <a:gd name="connsiteY23" fmla="*/ 105101 h 116098"/>
                <a:gd name="connsiteX24" fmla="*/ 25549 w 84706"/>
                <a:gd name="connsiteY24" fmla="*/ 111698 h 116098"/>
                <a:gd name="connsiteX25" fmla="*/ 13519 w 84706"/>
                <a:gd name="connsiteY25" fmla="*/ 95701 h 116098"/>
                <a:gd name="connsiteX26" fmla="*/ 22088 w 84706"/>
                <a:gd name="connsiteY26" fmla="*/ 62224 h 116098"/>
                <a:gd name="connsiteX27" fmla="*/ 42688 w 84706"/>
                <a:gd name="connsiteY27" fmla="*/ 46558 h 116098"/>
                <a:gd name="connsiteX28" fmla="*/ 57355 w 84706"/>
                <a:gd name="connsiteY28" fmla="*/ 60905 h 116098"/>
                <a:gd name="connsiteX29" fmla="*/ 56861 w 84706"/>
                <a:gd name="connsiteY29" fmla="*/ 63214 h 116098"/>
                <a:gd name="connsiteX30" fmla="*/ 49115 w 84706"/>
                <a:gd name="connsiteY30" fmla="*/ 94052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4706" h="116098">
                  <a:moveTo>
                    <a:pt x="84217" y="5165"/>
                  </a:moveTo>
                  <a:cubicBezTo>
                    <a:pt x="84382" y="4835"/>
                    <a:pt x="84877" y="2691"/>
                    <a:pt x="84877" y="2526"/>
                  </a:cubicBezTo>
                  <a:cubicBezTo>
                    <a:pt x="84877" y="1702"/>
                    <a:pt x="84217" y="217"/>
                    <a:pt x="82240" y="217"/>
                  </a:cubicBezTo>
                  <a:cubicBezTo>
                    <a:pt x="78944" y="217"/>
                    <a:pt x="65266" y="1537"/>
                    <a:pt x="61146" y="1867"/>
                  </a:cubicBezTo>
                  <a:cubicBezTo>
                    <a:pt x="59827" y="2032"/>
                    <a:pt x="57520" y="2196"/>
                    <a:pt x="57520" y="5660"/>
                  </a:cubicBezTo>
                  <a:cubicBezTo>
                    <a:pt x="57520" y="7968"/>
                    <a:pt x="59827" y="7968"/>
                    <a:pt x="61805" y="7968"/>
                  </a:cubicBezTo>
                  <a:cubicBezTo>
                    <a:pt x="69715" y="7968"/>
                    <a:pt x="69715" y="9123"/>
                    <a:pt x="69715" y="10442"/>
                  </a:cubicBezTo>
                  <a:cubicBezTo>
                    <a:pt x="69715" y="11596"/>
                    <a:pt x="69386" y="12586"/>
                    <a:pt x="69056" y="14070"/>
                  </a:cubicBezTo>
                  <a:lnTo>
                    <a:pt x="59662" y="51670"/>
                  </a:lnTo>
                  <a:cubicBezTo>
                    <a:pt x="56202" y="46228"/>
                    <a:pt x="50598" y="41940"/>
                    <a:pt x="42688" y="41940"/>
                  </a:cubicBezTo>
                  <a:cubicBezTo>
                    <a:pt x="21594" y="41940"/>
                    <a:pt x="170" y="65193"/>
                    <a:pt x="170" y="88940"/>
                  </a:cubicBezTo>
                  <a:cubicBezTo>
                    <a:pt x="170" y="104937"/>
                    <a:pt x="10882" y="116315"/>
                    <a:pt x="25055" y="116315"/>
                  </a:cubicBezTo>
                  <a:cubicBezTo>
                    <a:pt x="33954" y="116315"/>
                    <a:pt x="41864" y="111203"/>
                    <a:pt x="48456" y="104772"/>
                  </a:cubicBezTo>
                  <a:cubicBezTo>
                    <a:pt x="51587" y="114666"/>
                    <a:pt x="61146" y="116315"/>
                    <a:pt x="65430" y="116315"/>
                  </a:cubicBezTo>
                  <a:cubicBezTo>
                    <a:pt x="71363" y="116315"/>
                    <a:pt x="75483" y="112687"/>
                    <a:pt x="78449" y="107575"/>
                  </a:cubicBezTo>
                  <a:cubicBezTo>
                    <a:pt x="82075" y="101144"/>
                    <a:pt x="84217" y="91744"/>
                    <a:pt x="84217" y="91084"/>
                  </a:cubicBezTo>
                  <a:cubicBezTo>
                    <a:pt x="84217" y="88940"/>
                    <a:pt x="82075" y="88940"/>
                    <a:pt x="81581" y="88940"/>
                  </a:cubicBezTo>
                  <a:cubicBezTo>
                    <a:pt x="79273" y="88940"/>
                    <a:pt x="79109" y="89600"/>
                    <a:pt x="77955" y="94052"/>
                  </a:cubicBezTo>
                  <a:cubicBezTo>
                    <a:pt x="75977" y="101968"/>
                    <a:pt x="72846" y="111698"/>
                    <a:pt x="65925" y="111698"/>
                  </a:cubicBezTo>
                  <a:cubicBezTo>
                    <a:pt x="61640" y="111698"/>
                    <a:pt x="60486" y="108070"/>
                    <a:pt x="60486" y="103617"/>
                  </a:cubicBezTo>
                  <a:cubicBezTo>
                    <a:pt x="60486" y="100484"/>
                    <a:pt x="60816" y="99000"/>
                    <a:pt x="61310" y="96856"/>
                  </a:cubicBezTo>
                  <a:lnTo>
                    <a:pt x="84217" y="5165"/>
                  </a:lnTo>
                  <a:close/>
                  <a:moveTo>
                    <a:pt x="49115" y="94052"/>
                  </a:moveTo>
                  <a:cubicBezTo>
                    <a:pt x="47962" y="98670"/>
                    <a:pt x="44336" y="101968"/>
                    <a:pt x="40711" y="105101"/>
                  </a:cubicBezTo>
                  <a:cubicBezTo>
                    <a:pt x="39227" y="106421"/>
                    <a:pt x="32635" y="111698"/>
                    <a:pt x="25549" y="111698"/>
                  </a:cubicBezTo>
                  <a:cubicBezTo>
                    <a:pt x="19452" y="111698"/>
                    <a:pt x="13519" y="107410"/>
                    <a:pt x="13519" y="95701"/>
                  </a:cubicBezTo>
                  <a:cubicBezTo>
                    <a:pt x="13519" y="86961"/>
                    <a:pt x="18298" y="68821"/>
                    <a:pt x="22088" y="62224"/>
                  </a:cubicBezTo>
                  <a:cubicBezTo>
                    <a:pt x="29669" y="49031"/>
                    <a:pt x="38074" y="46558"/>
                    <a:pt x="42688" y="46558"/>
                  </a:cubicBezTo>
                  <a:cubicBezTo>
                    <a:pt x="54224" y="46558"/>
                    <a:pt x="57355" y="59091"/>
                    <a:pt x="57355" y="60905"/>
                  </a:cubicBezTo>
                  <a:cubicBezTo>
                    <a:pt x="57355" y="61565"/>
                    <a:pt x="57026" y="62719"/>
                    <a:pt x="56861" y="63214"/>
                  </a:cubicBezTo>
                  <a:lnTo>
                    <a:pt x="49115" y="940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2" name="Freeform: Shape 871">
              <a:extLst>
                <a:ext uri="{FF2B5EF4-FFF2-40B4-BE49-F238E27FC236}">
                  <a16:creationId xmlns:a16="http://schemas.microsoft.com/office/drawing/2014/main" id="{76D22254-A798-7A41-D182-13EC68B4D667}"/>
                </a:ext>
              </a:extLst>
            </p:cNvPr>
            <p:cNvSpPr/>
            <p:nvPr>
              <p:custDataLst>
                <p:tags r:id="rId347"/>
              </p:custDataLst>
            </p:nvPr>
          </p:nvSpPr>
          <p:spPr>
            <a:xfrm>
              <a:off x="6706419" y="6275749"/>
              <a:ext cx="156558" cy="156901"/>
            </a:xfrm>
            <a:custGeom>
              <a:avLst/>
              <a:gdLst>
                <a:gd name="connsiteX0" fmla="*/ 83368 w 156558"/>
                <a:gd name="connsiteY0" fmla="*/ 83352 h 156901"/>
                <a:gd name="connsiteX1" fmla="*/ 149052 w 156558"/>
                <a:gd name="connsiteY1" fmla="*/ 83352 h 156901"/>
                <a:gd name="connsiteX2" fmla="*/ 156822 w 156558"/>
                <a:gd name="connsiteY2" fmla="*/ 78640 h 156901"/>
                <a:gd name="connsiteX3" fmla="*/ 149052 w 156558"/>
                <a:gd name="connsiteY3" fmla="*/ 73928 h 156901"/>
                <a:gd name="connsiteX4" fmla="*/ 83368 w 156558"/>
                <a:gd name="connsiteY4" fmla="*/ 73928 h 156901"/>
                <a:gd name="connsiteX5" fmla="*/ 83368 w 156558"/>
                <a:gd name="connsiteY5" fmla="*/ 7963 h 156901"/>
                <a:gd name="connsiteX6" fmla="*/ 78660 w 156558"/>
                <a:gd name="connsiteY6" fmla="*/ 189 h 156901"/>
                <a:gd name="connsiteX7" fmla="*/ 73951 w 156558"/>
                <a:gd name="connsiteY7" fmla="*/ 7963 h 156901"/>
                <a:gd name="connsiteX8" fmla="*/ 73951 w 156558"/>
                <a:gd name="connsiteY8" fmla="*/ 73928 h 156901"/>
                <a:gd name="connsiteX9" fmla="*/ 8032 w 156558"/>
                <a:gd name="connsiteY9" fmla="*/ 73928 h 156901"/>
                <a:gd name="connsiteX10" fmla="*/ 263 w 156558"/>
                <a:gd name="connsiteY10" fmla="*/ 78640 h 156901"/>
                <a:gd name="connsiteX11" fmla="*/ 8032 w 156558"/>
                <a:gd name="connsiteY11" fmla="*/ 83352 h 156901"/>
                <a:gd name="connsiteX12" fmla="*/ 73951 w 156558"/>
                <a:gd name="connsiteY12" fmla="*/ 83352 h 156901"/>
                <a:gd name="connsiteX13" fmla="*/ 73951 w 156558"/>
                <a:gd name="connsiteY13" fmla="*/ 149316 h 156901"/>
                <a:gd name="connsiteX14" fmla="*/ 78660 w 156558"/>
                <a:gd name="connsiteY14" fmla="*/ 157091 h 156901"/>
                <a:gd name="connsiteX15" fmla="*/ 83368 w 156558"/>
                <a:gd name="connsiteY15" fmla="*/ 149316 h 156901"/>
                <a:gd name="connsiteX16" fmla="*/ 83368 w 156558"/>
                <a:gd name="connsiteY16" fmla="*/ 83352 h 15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558" h="156901">
                  <a:moveTo>
                    <a:pt x="83368" y="83352"/>
                  </a:moveTo>
                  <a:lnTo>
                    <a:pt x="149052" y="83352"/>
                  </a:lnTo>
                  <a:cubicBezTo>
                    <a:pt x="152348" y="83352"/>
                    <a:pt x="156822" y="83352"/>
                    <a:pt x="156822" y="78640"/>
                  </a:cubicBezTo>
                  <a:cubicBezTo>
                    <a:pt x="156822" y="73928"/>
                    <a:pt x="152348" y="73928"/>
                    <a:pt x="149052" y="73928"/>
                  </a:cubicBezTo>
                  <a:lnTo>
                    <a:pt x="83368" y="73928"/>
                  </a:lnTo>
                  <a:lnTo>
                    <a:pt x="83368" y="7963"/>
                  </a:lnTo>
                  <a:cubicBezTo>
                    <a:pt x="83368" y="4665"/>
                    <a:pt x="83368" y="189"/>
                    <a:pt x="78660" y="189"/>
                  </a:cubicBezTo>
                  <a:cubicBezTo>
                    <a:pt x="73951" y="189"/>
                    <a:pt x="73951" y="4665"/>
                    <a:pt x="73951" y="7963"/>
                  </a:cubicBezTo>
                  <a:lnTo>
                    <a:pt x="73951" y="73928"/>
                  </a:lnTo>
                  <a:lnTo>
                    <a:pt x="8032" y="73928"/>
                  </a:lnTo>
                  <a:cubicBezTo>
                    <a:pt x="4736" y="73928"/>
                    <a:pt x="263" y="73928"/>
                    <a:pt x="263" y="78640"/>
                  </a:cubicBezTo>
                  <a:cubicBezTo>
                    <a:pt x="263" y="83352"/>
                    <a:pt x="4736" y="83352"/>
                    <a:pt x="8032" y="83352"/>
                  </a:cubicBezTo>
                  <a:lnTo>
                    <a:pt x="73951" y="83352"/>
                  </a:lnTo>
                  <a:lnTo>
                    <a:pt x="73951" y="149316"/>
                  </a:lnTo>
                  <a:cubicBezTo>
                    <a:pt x="73951" y="152615"/>
                    <a:pt x="73951" y="157091"/>
                    <a:pt x="78660" y="157091"/>
                  </a:cubicBezTo>
                  <a:cubicBezTo>
                    <a:pt x="83368" y="157091"/>
                    <a:pt x="83368" y="152615"/>
                    <a:pt x="83368" y="149316"/>
                  </a:cubicBezTo>
                  <a:lnTo>
                    <a:pt x="83368" y="833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3" name="Freeform: Shape 872">
              <a:extLst>
                <a:ext uri="{FF2B5EF4-FFF2-40B4-BE49-F238E27FC236}">
                  <a16:creationId xmlns:a16="http://schemas.microsoft.com/office/drawing/2014/main" id="{682F0519-D768-5F97-0278-0834073A47A9}"/>
                </a:ext>
              </a:extLst>
            </p:cNvPr>
            <p:cNvSpPr/>
            <p:nvPr>
              <p:custDataLst>
                <p:tags r:id="rId348"/>
              </p:custDataLst>
            </p:nvPr>
          </p:nvSpPr>
          <p:spPr>
            <a:xfrm>
              <a:off x="7022073" y="6236405"/>
              <a:ext cx="9417" cy="235588"/>
            </a:xfrm>
            <a:custGeom>
              <a:avLst/>
              <a:gdLst>
                <a:gd name="connsiteX0" fmla="*/ 9693 w 9417"/>
                <a:gd name="connsiteY0" fmla="*/ 8670 h 235588"/>
                <a:gd name="connsiteX1" fmla="*/ 4984 w 9417"/>
                <a:gd name="connsiteY1" fmla="*/ 189 h 235588"/>
                <a:gd name="connsiteX2" fmla="*/ 276 w 9417"/>
                <a:gd name="connsiteY2" fmla="*/ 8670 h 235588"/>
                <a:gd name="connsiteX3" fmla="*/ 276 w 9417"/>
                <a:gd name="connsiteY3" fmla="*/ 227296 h 235588"/>
                <a:gd name="connsiteX4" fmla="*/ 4984 w 9417"/>
                <a:gd name="connsiteY4" fmla="*/ 235777 h 235588"/>
                <a:gd name="connsiteX5" fmla="*/ 9693 w 9417"/>
                <a:gd name="connsiteY5" fmla="*/ 227296 h 235588"/>
                <a:gd name="connsiteX6" fmla="*/ 9693 w 9417"/>
                <a:gd name="connsiteY6" fmla="*/ 8670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693" y="8670"/>
                  </a:moveTo>
                  <a:cubicBezTo>
                    <a:pt x="9693" y="4429"/>
                    <a:pt x="9693" y="189"/>
                    <a:pt x="4984" y="189"/>
                  </a:cubicBezTo>
                  <a:cubicBezTo>
                    <a:pt x="276" y="189"/>
                    <a:pt x="276" y="4429"/>
                    <a:pt x="276" y="8670"/>
                  </a:cubicBezTo>
                  <a:lnTo>
                    <a:pt x="276" y="227296"/>
                  </a:lnTo>
                  <a:cubicBezTo>
                    <a:pt x="276" y="231537"/>
                    <a:pt x="276" y="235777"/>
                    <a:pt x="4984" y="235777"/>
                  </a:cubicBezTo>
                  <a:cubicBezTo>
                    <a:pt x="9693" y="235777"/>
                    <a:pt x="9693" y="231537"/>
                    <a:pt x="9693" y="227296"/>
                  </a:cubicBezTo>
                  <a:lnTo>
                    <a:pt x="9693" y="867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4" name="Freeform: Shape 873">
              <a:extLst>
                <a:ext uri="{FF2B5EF4-FFF2-40B4-BE49-F238E27FC236}">
                  <a16:creationId xmlns:a16="http://schemas.microsoft.com/office/drawing/2014/main" id="{BB9C7E87-EDA6-D183-D05D-41CEF02F1040}"/>
                </a:ext>
              </a:extLst>
            </p:cNvPr>
            <p:cNvSpPr/>
            <p:nvPr>
              <p:custDataLst>
                <p:tags r:id="rId349"/>
              </p:custDataLst>
            </p:nvPr>
          </p:nvSpPr>
          <p:spPr>
            <a:xfrm>
              <a:off x="7072402" y="6249598"/>
              <a:ext cx="106648" cy="166089"/>
            </a:xfrm>
            <a:custGeom>
              <a:avLst/>
              <a:gdLst>
                <a:gd name="connsiteX0" fmla="*/ 54897 w 106648"/>
                <a:gd name="connsiteY0" fmla="*/ 2780 h 166089"/>
                <a:gd name="connsiteX1" fmla="*/ 51837 w 106648"/>
                <a:gd name="connsiteY1" fmla="*/ 189 h 166089"/>
                <a:gd name="connsiteX2" fmla="*/ 23115 w 106648"/>
                <a:gd name="connsiteY2" fmla="*/ 2545 h 166089"/>
                <a:gd name="connsiteX3" fmla="*/ 18642 w 106648"/>
                <a:gd name="connsiteY3" fmla="*/ 7257 h 166089"/>
                <a:gd name="connsiteX4" fmla="*/ 24292 w 106648"/>
                <a:gd name="connsiteY4" fmla="*/ 10084 h 166089"/>
                <a:gd name="connsiteX5" fmla="*/ 36063 w 106648"/>
                <a:gd name="connsiteY5" fmla="*/ 14089 h 166089"/>
                <a:gd name="connsiteX6" fmla="*/ 35357 w 106648"/>
                <a:gd name="connsiteY6" fmla="*/ 18800 h 166089"/>
                <a:gd name="connsiteX7" fmla="*/ 1220 w 106648"/>
                <a:gd name="connsiteY7" fmla="*/ 154499 h 166089"/>
                <a:gd name="connsiteX8" fmla="*/ 278 w 106648"/>
                <a:gd name="connsiteY8" fmla="*/ 159682 h 166089"/>
                <a:gd name="connsiteX9" fmla="*/ 7106 w 106648"/>
                <a:gd name="connsiteY9" fmla="*/ 166279 h 166089"/>
                <a:gd name="connsiteX10" fmla="*/ 15110 w 106648"/>
                <a:gd name="connsiteY10" fmla="*/ 161331 h 166089"/>
                <a:gd name="connsiteX11" fmla="*/ 28294 w 106648"/>
                <a:gd name="connsiteY11" fmla="*/ 109738 h 166089"/>
                <a:gd name="connsiteX12" fmla="*/ 55604 w 106648"/>
                <a:gd name="connsiteY12" fmla="*/ 129763 h 166089"/>
                <a:gd name="connsiteX13" fmla="*/ 54897 w 106648"/>
                <a:gd name="connsiteY13" fmla="*/ 134710 h 166089"/>
                <a:gd name="connsiteX14" fmla="*/ 53956 w 106648"/>
                <a:gd name="connsiteY14" fmla="*/ 142956 h 166089"/>
                <a:gd name="connsiteX15" fmla="*/ 75615 w 106648"/>
                <a:gd name="connsiteY15" fmla="*/ 166279 h 166089"/>
                <a:gd name="connsiteX16" fmla="*/ 94214 w 106648"/>
                <a:gd name="connsiteY16" fmla="*/ 153793 h 166089"/>
                <a:gd name="connsiteX17" fmla="*/ 102689 w 106648"/>
                <a:gd name="connsiteY17" fmla="*/ 129998 h 166089"/>
                <a:gd name="connsiteX18" fmla="*/ 99864 w 106648"/>
                <a:gd name="connsiteY18" fmla="*/ 127642 h 166089"/>
                <a:gd name="connsiteX19" fmla="*/ 96568 w 106648"/>
                <a:gd name="connsiteY19" fmla="*/ 131883 h 166089"/>
                <a:gd name="connsiteX20" fmla="*/ 76086 w 106648"/>
                <a:gd name="connsiteY20" fmla="*/ 161096 h 166089"/>
                <a:gd name="connsiteX21" fmla="*/ 68552 w 106648"/>
                <a:gd name="connsiteY21" fmla="*/ 150023 h 166089"/>
                <a:gd name="connsiteX22" fmla="*/ 70435 w 106648"/>
                <a:gd name="connsiteY22" fmla="*/ 136830 h 166089"/>
                <a:gd name="connsiteX23" fmla="*/ 71377 w 106648"/>
                <a:gd name="connsiteY23" fmla="*/ 129527 h 166089"/>
                <a:gd name="connsiteX24" fmla="*/ 36534 w 106648"/>
                <a:gd name="connsiteY24" fmla="*/ 104790 h 166089"/>
                <a:gd name="connsiteX25" fmla="*/ 56781 w 106648"/>
                <a:gd name="connsiteY25" fmla="*/ 87357 h 166089"/>
                <a:gd name="connsiteX26" fmla="*/ 90447 w 106648"/>
                <a:gd name="connsiteY26" fmla="*/ 64740 h 166089"/>
                <a:gd name="connsiteX27" fmla="*/ 92566 w 106648"/>
                <a:gd name="connsiteY27" fmla="*/ 64976 h 166089"/>
                <a:gd name="connsiteX28" fmla="*/ 97510 w 106648"/>
                <a:gd name="connsiteY28" fmla="*/ 66860 h 166089"/>
                <a:gd name="connsiteX29" fmla="*/ 98451 w 106648"/>
                <a:gd name="connsiteY29" fmla="*/ 67803 h 166089"/>
                <a:gd name="connsiteX30" fmla="*/ 85032 w 106648"/>
                <a:gd name="connsiteY30" fmla="*/ 80525 h 166089"/>
                <a:gd name="connsiteX31" fmla="*/ 93978 w 106648"/>
                <a:gd name="connsiteY31" fmla="*/ 88770 h 166089"/>
                <a:gd name="connsiteX32" fmla="*/ 106927 w 106648"/>
                <a:gd name="connsiteY32" fmla="*/ 74399 h 166089"/>
                <a:gd name="connsiteX33" fmla="*/ 90918 w 106648"/>
                <a:gd name="connsiteY33" fmla="*/ 59557 h 166089"/>
                <a:gd name="connsiteX34" fmla="*/ 56545 w 106648"/>
                <a:gd name="connsiteY34" fmla="*/ 80289 h 166089"/>
                <a:gd name="connsiteX35" fmla="*/ 30413 w 106648"/>
                <a:gd name="connsiteY35" fmla="*/ 102199 h 166089"/>
                <a:gd name="connsiteX36" fmla="*/ 54897 w 106648"/>
                <a:gd name="connsiteY36" fmla="*/ 2780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48" h="166089">
                  <a:moveTo>
                    <a:pt x="54897" y="2780"/>
                  </a:moveTo>
                  <a:cubicBezTo>
                    <a:pt x="54897" y="2545"/>
                    <a:pt x="54897" y="189"/>
                    <a:pt x="51837" y="189"/>
                  </a:cubicBezTo>
                  <a:cubicBezTo>
                    <a:pt x="46422" y="189"/>
                    <a:pt x="29236" y="2074"/>
                    <a:pt x="23115" y="2545"/>
                  </a:cubicBezTo>
                  <a:cubicBezTo>
                    <a:pt x="21231" y="2780"/>
                    <a:pt x="18642" y="3016"/>
                    <a:pt x="18642" y="7257"/>
                  </a:cubicBezTo>
                  <a:cubicBezTo>
                    <a:pt x="18642" y="10084"/>
                    <a:pt x="20761" y="10084"/>
                    <a:pt x="24292" y="10084"/>
                  </a:cubicBezTo>
                  <a:cubicBezTo>
                    <a:pt x="35592" y="10084"/>
                    <a:pt x="36063" y="11733"/>
                    <a:pt x="36063" y="14089"/>
                  </a:cubicBezTo>
                  <a:lnTo>
                    <a:pt x="35357" y="18800"/>
                  </a:lnTo>
                  <a:lnTo>
                    <a:pt x="1220" y="154499"/>
                  </a:lnTo>
                  <a:cubicBezTo>
                    <a:pt x="278" y="157798"/>
                    <a:pt x="278" y="158269"/>
                    <a:pt x="278" y="159682"/>
                  </a:cubicBezTo>
                  <a:cubicBezTo>
                    <a:pt x="278" y="165101"/>
                    <a:pt x="4987" y="166279"/>
                    <a:pt x="7106" y="166279"/>
                  </a:cubicBezTo>
                  <a:cubicBezTo>
                    <a:pt x="10166" y="166279"/>
                    <a:pt x="13698" y="164159"/>
                    <a:pt x="15110" y="161331"/>
                  </a:cubicBezTo>
                  <a:cubicBezTo>
                    <a:pt x="16287" y="159211"/>
                    <a:pt x="26882" y="115627"/>
                    <a:pt x="28294" y="109738"/>
                  </a:cubicBezTo>
                  <a:cubicBezTo>
                    <a:pt x="36299" y="110444"/>
                    <a:pt x="55604" y="114214"/>
                    <a:pt x="55604" y="129763"/>
                  </a:cubicBezTo>
                  <a:cubicBezTo>
                    <a:pt x="55604" y="131412"/>
                    <a:pt x="55604" y="132354"/>
                    <a:pt x="54897" y="134710"/>
                  </a:cubicBezTo>
                  <a:cubicBezTo>
                    <a:pt x="54426" y="137537"/>
                    <a:pt x="53956" y="140364"/>
                    <a:pt x="53956" y="142956"/>
                  </a:cubicBezTo>
                  <a:cubicBezTo>
                    <a:pt x="53956" y="156855"/>
                    <a:pt x="63373" y="166279"/>
                    <a:pt x="75615" y="166279"/>
                  </a:cubicBezTo>
                  <a:cubicBezTo>
                    <a:pt x="82678" y="166279"/>
                    <a:pt x="89034" y="162509"/>
                    <a:pt x="94214" y="153793"/>
                  </a:cubicBezTo>
                  <a:cubicBezTo>
                    <a:pt x="100099" y="143427"/>
                    <a:pt x="102689" y="130469"/>
                    <a:pt x="102689" y="129998"/>
                  </a:cubicBezTo>
                  <a:cubicBezTo>
                    <a:pt x="102689" y="127642"/>
                    <a:pt x="100570" y="127642"/>
                    <a:pt x="99864" y="127642"/>
                  </a:cubicBezTo>
                  <a:cubicBezTo>
                    <a:pt x="97510" y="127642"/>
                    <a:pt x="97274" y="128585"/>
                    <a:pt x="96568" y="131883"/>
                  </a:cubicBezTo>
                  <a:cubicBezTo>
                    <a:pt x="91859" y="149081"/>
                    <a:pt x="86444" y="161096"/>
                    <a:pt x="76086" y="161096"/>
                  </a:cubicBezTo>
                  <a:cubicBezTo>
                    <a:pt x="71613" y="161096"/>
                    <a:pt x="68552" y="158504"/>
                    <a:pt x="68552" y="150023"/>
                  </a:cubicBezTo>
                  <a:cubicBezTo>
                    <a:pt x="68552" y="146018"/>
                    <a:pt x="69494" y="140600"/>
                    <a:pt x="70435" y="136830"/>
                  </a:cubicBezTo>
                  <a:cubicBezTo>
                    <a:pt x="71377" y="132825"/>
                    <a:pt x="71377" y="131883"/>
                    <a:pt x="71377" y="129527"/>
                  </a:cubicBezTo>
                  <a:cubicBezTo>
                    <a:pt x="71377" y="114214"/>
                    <a:pt x="56545" y="107382"/>
                    <a:pt x="36534" y="104790"/>
                  </a:cubicBezTo>
                  <a:cubicBezTo>
                    <a:pt x="43832" y="100550"/>
                    <a:pt x="51366" y="93011"/>
                    <a:pt x="56781" y="87357"/>
                  </a:cubicBezTo>
                  <a:cubicBezTo>
                    <a:pt x="68081" y="74870"/>
                    <a:pt x="78911" y="64740"/>
                    <a:pt x="90447" y="64740"/>
                  </a:cubicBezTo>
                  <a:cubicBezTo>
                    <a:pt x="91859" y="64740"/>
                    <a:pt x="92095" y="64740"/>
                    <a:pt x="92566" y="64976"/>
                  </a:cubicBezTo>
                  <a:cubicBezTo>
                    <a:pt x="95391" y="65447"/>
                    <a:pt x="95626" y="65447"/>
                    <a:pt x="97510" y="66860"/>
                  </a:cubicBezTo>
                  <a:cubicBezTo>
                    <a:pt x="97980" y="67096"/>
                    <a:pt x="97980" y="67332"/>
                    <a:pt x="98451" y="67803"/>
                  </a:cubicBezTo>
                  <a:cubicBezTo>
                    <a:pt x="87151" y="68510"/>
                    <a:pt x="85032" y="77698"/>
                    <a:pt x="85032" y="80525"/>
                  </a:cubicBezTo>
                  <a:cubicBezTo>
                    <a:pt x="85032" y="84294"/>
                    <a:pt x="87622" y="88770"/>
                    <a:pt x="93978" y="88770"/>
                  </a:cubicBezTo>
                  <a:cubicBezTo>
                    <a:pt x="100099" y="88770"/>
                    <a:pt x="106927" y="83587"/>
                    <a:pt x="106927" y="74399"/>
                  </a:cubicBezTo>
                  <a:cubicBezTo>
                    <a:pt x="106927" y="67332"/>
                    <a:pt x="101512" y="59557"/>
                    <a:pt x="90918" y="59557"/>
                  </a:cubicBezTo>
                  <a:cubicBezTo>
                    <a:pt x="84326" y="59557"/>
                    <a:pt x="73496" y="61442"/>
                    <a:pt x="56545" y="80289"/>
                  </a:cubicBezTo>
                  <a:cubicBezTo>
                    <a:pt x="48541" y="89241"/>
                    <a:pt x="39359" y="98665"/>
                    <a:pt x="30413" y="102199"/>
                  </a:cubicBezTo>
                  <a:lnTo>
                    <a:pt x="54897" y="278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5" name="Freeform: Shape 874">
              <a:extLst>
                <a:ext uri="{FF2B5EF4-FFF2-40B4-BE49-F238E27FC236}">
                  <a16:creationId xmlns:a16="http://schemas.microsoft.com/office/drawing/2014/main" id="{A85A93CB-8762-9429-52C0-A68190273A5E}"/>
                </a:ext>
              </a:extLst>
            </p:cNvPr>
            <p:cNvSpPr/>
            <p:nvPr>
              <p:custDataLst>
                <p:tags r:id="rId350"/>
              </p:custDataLst>
            </p:nvPr>
          </p:nvSpPr>
          <p:spPr>
            <a:xfrm>
              <a:off x="7202378" y="6236405"/>
              <a:ext cx="52500" cy="235588"/>
            </a:xfrm>
            <a:custGeom>
              <a:avLst/>
              <a:gdLst>
                <a:gd name="connsiteX0" fmla="*/ 51607 w 52500"/>
                <a:gd name="connsiteY0" fmla="*/ 121988 h 235588"/>
                <a:gd name="connsiteX1" fmla="*/ 52784 w 52500"/>
                <a:gd name="connsiteY1" fmla="*/ 117983 h 235588"/>
                <a:gd name="connsiteX2" fmla="*/ 51607 w 52500"/>
                <a:gd name="connsiteY2" fmla="*/ 113978 h 235588"/>
                <a:gd name="connsiteX3" fmla="*/ 10407 w 52500"/>
                <a:gd name="connsiteY3" fmla="*/ 5607 h 235588"/>
                <a:gd name="connsiteX4" fmla="*/ 4992 w 52500"/>
                <a:gd name="connsiteY4" fmla="*/ 189 h 235588"/>
                <a:gd name="connsiteX5" fmla="*/ 284 w 52500"/>
                <a:gd name="connsiteY5" fmla="*/ 4901 h 235588"/>
                <a:gd name="connsiteX6" fmla="*/ 1461 w 52500"/>
                <a:gd name="connsiteY6" fmla="*/ 8670 h 235588"/>
                <a:gd name="connsiteX7" fmla="*/ 43132 w 52500"/>
                <a:gd name="connsiteY7" fmla="*/ 117983 h 235588"/>
                <a:gd name="connsiteX8" fmla="*/ 1461 w 52500"/>
                <a:gd name="connsiteY8" fmla="*/ 226825 h 235588"/>
                <a:gd name="connsiteX9" fmla="*/ 284 w 52500"/>
                <a:gd name="connsiteY9" fmla="*/ 231066 h 235588"/>
                <a:gd name="connsiteX10" fmla="*/ 4992 w 52500"/>
                <a:gd name="connsiteY10" fmla="*/ 235777 h 235588"/>
                <a:gd name="connsiteX11" fmla="*/ 9936 w 52500"/>
                <a:gd name="connsiteY11" fmla="*/ 231066 h 235588"/>
                <a:gd name="connsiteX12" fmla="*/ 51607 w 52500"/>
                <a:gd name="connsiteY12" fmla="*/ 121988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607" y="121988"/>
                  </a:moveTo>
                  <a:cubicBezTo>
                    <a:pt x="52784" y="119161"/>
                    <a:pt x="52784" y="118690"/>
                    <a:pt x="52784" y="117983"/>
                  </a:cubicBezTo>
                  <a:cubicBezTo>
                    <a:pt x="52784" y="117276"/>
                    <a:pt x="52784" y="116805"/>
                    <a:pt x="51607" y="113978"/>
                  </a:cubicBezTo>
                  <a:lnTo>
                    <a:pt x="10407" y="5607"/>
                  </a:lnTo>
                  <a:cubicBezTo>
                    <a:pt x="8995" y="1602"/>
                    <a:pt x="7582" y="189"/>
                    <a:pt x="4992" y="189"/>
                  </a:cubicBezTo>
                  <a:cubicBezTo>
                    <a:pt x="2403" y="189"/>
                    <a:pt x="284" y="2309"/>
                    <a:pt x="284" y="4901"/>
                  </a:cubicBezTo>
                  <a:cubicBezTo>
                    <a:pt x="284" y="5607"/>
                    <a:pt x="284" y="6079"/>
                    <a:pt x="1461" y="8670"/>
                  </a:cubicBezTo>
                  <a:lnTo>
                    <a:pt x="43132" y="117983"/>
                  </a:lnTo>
                  <a:lnTo>
                    <a:pt x="1461" y="226825"/>
                  </a:lnTo>
                  <a:cubicBezTo>
                    <a:pt x="284" y="229417"/>
                    <a:pt x="284" y="229888"/>
                    <a:pt x="284" y="231066"/>
                  </a:cubicBezTo>
                  <a:cubicBezTo>
                    <a:pt x="284" y="233657"/>
                    <a:pt x="2403" y="235777"/>
                    <a:pt x="4992" y="235777"/>
                  </a:cubicBezTo>
                  <a:cubicBezTo>
                    <a:pt x="8053" y="235777"/>
                    <a:pt x="8995" y="233422"/>
                    <a:pt x="9936" y="231066"/>
                  </a:cubicBezTo>
                  <a:lnTo>
                    <a:pt x="51607" y="12198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6" name="Freeform: Shape 875">
              <a:extLst>
                <a:ext uri="{FF2B5EF4-FFF2-40B4-BE49-F238E27FC236}">
                  <a16:creationId xmlns:a16="http://schemas.microsoft.com/office/drawing/2014/main" id="{2F05FE7E-7AC3-1255-9440-CA5C28A29A1C}"/>
                </a:ext>
              </a:extLst>
            </p:cNvPr>
            <p:cNvSpPr/>
            <p:nvPr>
              <p:custDataLst>
                <p:tags r:id="rId351"/>
              </p:custDataLst>
            </p:nvPr>
          </p:nvSpPr>
          <p:spPr>
            <a:xfrm>
              <a:off x="7285928" y="6411047"/>
              <a:ext cx="79927" cy="110326"/>
            </a:xfrm>
            <a:custGeom>
              <a:avLst/>
              <a:gdLst>
                <a:gd name="connsiteX0" fmla="*/ 19240 w 79927"/>
                <a:gd name="connsiteY0" fmla="*/ 50160 h 110326"/>
                <a:gd name="connsiteX1" fmla="*/ 34072 w 79927"/>
                <a:gd name="connsiteY1" fmla="*/ 54118 h 110326"/>
                <a:gd name="connsiteX2" fmla="*/ 62253 w 79927"/>
                <a:gd name="connsiteY2" fmla="*/ 27567 h 110326"/>
                <a:gd name="connsiteX3" fmla="*/ 58133 w 79927"/>
                <a:gd name="connsiteY3" fmla="*/ 13550 h 110326"/>
                <a:gd name="connsiteX4" fmla="*/ 66043 w 79927"/>
                <a:gd name="connsiteY4" fmla="*/ 11241 h 110326"/>
                <a:gd name="connsiteX5" fmla="*/ 73129 w 79927"/>
                <a:gd name="connsiteY5" fmla="*/ 17013 h 110326"/>
                <a:gd name="connsiteX6" fmla="*/ 80216 w 79927"/>
                <a:gd name="connsiteY6" fmla="*/ 9921 h 110326"/>
                <a:gd name="connsiteX7" fmla="*/ 67691 w 79927"/>
                <a:gd name="connsiteY7" fmla="*/ 192 h 110326"/>
                <a:gd name="connsiteX8" fmla="*/ 50387 w 79927"/>
                <a:gd name="connsiteY8" fmla="*/ 5799 h 110326"/>
                <a:gd name="connsiteX9" fmla="*/ 34237 w 79927"/>
                <a:gd name="connsiteY9" fmla="*/ 1016 h 110326"/>
                <a:gd name="connsiteX10" fmla="*/ 6056 w 79927"/>
                <a:gd name="connsiteY10" fmla="*/ 27567 h 110326"/>
                <a:gd name="connsiteX11" fmla="*/ 11330 w 79927"/>
                <a:gd name="connsiteY11" fmla="*/ 42904 h 110326"/>
                <a:gd name="connsiteX12" fmla="*/ 8034 w 79927"/>
                <a:gd name="connsiteY12" fmla="*/ 54118 h 110326"/>
                <a:gd name="connsiteX13" fmla="*/ 11989 w 79927"/>
                <a:gd name="connsiteY13" fmla="*/ 65992 h 110326"/>
                <a:gd name="connsiteX14" fmla="*/ 288 w 79927"/>
                <a:gd name="connsiteY14" fmla="*/ 86111 h 110326"/>
                <a:gd name="connsiteX15" fmla="*/ 39016 w 79927"/>
                <a:gd name="connsiteY15" fmla="*/ 110518 h 110326"/>
                <a:gd name="connsiteX16" fmla="*/ 77744 w 79927"/>
                <a:gd name="connsiteY16" fmla="*/ 86111 h 110326"/>
                <a:gd name="connsiteX17" fmla="*/ 47585 w 79927"/>
                <a:gd name="connsiteY17" fmla="*/ 62528 h 110326"/>
                <a:gd name="connsiteX18" fmla="*/ 25667 w 79927"/>
                <a:gd name="connsiteY18" fmla="*/ 62034 h 110326"/>
                <a:gd name="connsiteX19" fmla="*/ 18416 w 79927"/>
                <a:gd name="connsiteY19" fmla="*/ 54118 h 110326"/>
                <a:gd name="connsiteX20" fmla="*/ 19240 w 79927"/>
                <a:gd name="connsiteY20" fmla="*/ 50160 h 110326"/>
                <a:gd name="connsiteX21" fmla="*/ 34072 w 79927"/>
                <a:gd name="connsiteY21" fmla="*/ 43399 h 110326"/>
                <a:gd name="connsiteX22" fmla="*/ 18581 w 79927"/>
                <a:gd name="connsiteY22" fmla="*/ 27567 h 110326"/>
                <a:gd name="connsiteX23" fmla="*/ 34072 w 79927"/>
                <a:gd name="connsiteY23" fmla="*/ 11736 h 110326"/>
                <a:gd name="connsiteX24" fmla="*/ 49728 w 79927"/>
                <a:gd name="connsiteY24" fmla="*/ 27567 h 110326"/>
                <a:gd name="connsiteX25" fmla="*/ 34072 w 79927"/>
                <a:gd name="connsiteY25" fmla="*/ 43399 h 110326"/>
                <a:gd name="connsiteX26" fmla="*/ 34402 w 79927"/>
                <a:gd name="connsiteY26" fmla="*/ 72753 h 110326"/>
                <a:gd name="connsiteX27" fmla="*/ 67361 w 79927"/>
                <a:gd name="connsiteY27" fmla="*/ 86111 h 110326"/>
                <a:gd name="connsiteX28" fmla="*/ 39016 w 79927"/>
                <a:gd name="connsiteY28" fmla="*/ 99799 h 110326"/>
                <a:gd name="connsiteX29" fmla="*/ 10671 w 79927"/>
                <a:gd name="connsiteY29" fmla="*/ 86111 h 110326"/>
                <a:gd name="connsiteX30" fmla="*/ 25338 w 79927"/>
                <a:gd name="connsiteY30" fmla="*/ 72753 h 110326"/>
                <a:gd name="connsiteX31" fmla="*/ 34402 w 79927"/>
                <a:gd name="connsiteY31" fmla="*/ 72753 h 11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927" h="110326">
                  <a:moveTo>
                    <a:pt x="19240" y="50160"/>
                  </a:moveTo>
                  <a:cubicBezTo>
                    <a:pt x="22042" y="51809"/>
                    <a:pt x="27480" y="54118"/>
                    <a:pt x="34072" y="54118"/>
                  </a:cubicBezTo>
                  <a:cubicBezTo>
                    <a:pt x="50057" y="54118"/>
                    <a:pt x="62253" y="41914"/>
                    <a:pt x="62253" y="27567"/>
                  </a:cubicBezTo>
                  <a:cubicBezTo>
                    <a:pt x="62253" y="21795"/>
                    <a:pt x="60110" y="16683"/>
                    <a:pt x="58133" y="13550"/>
                  </a:cubicBezTo>
                  <a:cubicBezTo>
                    <a:pt x="61429" y="11736"/>
                    <a:pt x="63241" y="11571"/>
                    <a:pt x="66043" y="11241"/>
                  </a:cubicBezTo>
                  <a:cubicBezTo>
                    <a:pt x="67032" y="15199"/>
                    <a:pt x="69998" y="17013"/>
                    <a:pt x="73129" y="17013"/>
                  </a:cubicBezTo>
                  <a:cubicBezTo>
                    <a:pt x="77084" y="17013"/>
                    <a:pt x="80216" y="13879"/>
                    <a:pt x="80216" y="9921"/>
                  </a:cubicBezTo>
                  <a:cubicBezTo>
                    <a:pt x="80216" y="4809"/>
                    <a:pt x="76096" y="192"/>
                    <a:pt x="67691" y="192"/>
                  </a:cubicBezTo>
                  <a:cubicBezTo>
                    <a:pt x="63241" y="192"/>
                    <a:pt x="56155" y="1511"/>
                    <a:pt x="50387" y="5799"/>
                  </a:cubicBezTo>
                  <a:cubicBezTo>
                    <a:pt x="48904" y="4809"/>
                    <a:pt x="42642" y="1016"/>
                    <a:pt x="34237" y="1016"/>
                  </a:cubicBezTo>
                  <a:cubicBezTo>
                    <a:pt x="18251" y="1016"/>
                    <a:pt x="6056" y="13220"/>
                    <a:pt x="6056" y="27567"/>
                  </a:cubicBezTo>
                  <a:cubicBezTo>
                    <a:pt x="6056" y="32844"/>
                    <a:pt x="7869" y="38616"/>
                    <a:pt x="11330" y="42904"/>
                  </a:cubicBezTo>
                  <a:cubicBezTo>
                    <a:pt x="10011" y="45048"/>
                    <a:pt x="8034" y="49500"/>
                    <a:pt x="8034" y="54118"/>
                  </a:cubicBezTo>
                  <a:cubicBezTo>
                    <a:pt x="8034" y="58900"/>
                    <a:pt x="10011" y="63518"/>
                    <a:pt x="11989" y="65992"/>
                  </a:cubicBezTo>
                  <a:cubicBezTo>
                    <a:pt x="5067" y="69949"/>
                    <a:pt x="288" y="78030"/>
                    <a:pt x="288" y="86111"/>
                  </a:cubicBezTo>
                  <a:cubicBezTo>
                    <a:pt x="288" y="100623"/>
                    <a:pt x="18087" y="110518"/>
                    <a:pt x="39016" y="110518"/>
                  </a:cubicBezTo>
                  <a:cubicBezTo>
                    <a:pt x="59945" y="110518"/>
                    <a:pt x="77744" y="100623"/>
                    <a:pt x="77744" y="86111"/>
                  </a:cubicBezTo>
                  <a:cubicBezTo>
                    <a:pt x="77744" y="71763"/>
                    <a:pt x="65219" y="63188"/>
                    <a:pt x="47585" y="62528"/>
                  </a:cubicBezTo>
                  <a:cubicBezTo>
                    <a:pt x="42642" y="62364"/>
                    <a:pt x="30446" y="62693"/>
                    <a:pt x="25667" y="62034"/>
                  </a:cubicBezTo>
                  <a:cubicBezTo>
                    <a:pt x="18416" y="62034"/>
                    <a:pt x="18416" y="54283"/>
                    <a:pt x="18416" y="54118"/>
                  </a:cubicBezTo>
                  <a:cubicBezTo>
                    <a:pt x="18416" y="52139"/>
                    <a:pt x="18911" y="50985"/>
                    <a:pt x="19240" y="50160"/>
                  </a:cubicBezTo>
                  <a:close/>
                  <a:moveTo>
                    <a:pt x="34072" y="43399"/>
                  </a:moveTo>
                  <a:cubicBezTo>
                    <a:pt x="25832" y="43399"/>
                    <a:pt x="18581" y="36472"/>
                    <a:pt x="18581" y="27567"/>
                  </a:cubicBezTo>
                  <a:cubicBezTo>
                    <a:pt x="18581" y="18662"/>
                    <a:pt x="25832" y="11736"/>
                    <a:pt x="34072" y="11736"/>
                  </a:cubicBezTo>
                  <a:cubicBezTo>
                    <a:pt x="42642" y="11736"/>
                    <a:pt x="49728" y="18827"/>
                    <a:pt x="49728" y="27567"/>
                  </a:cubicBezTo>
                  <a:cubicBezTo>
                    <a:pt x="49728" y="36143"/>
                    <a:pt x="42806" y="43399"/>
                    <a:pt x="34072" y="43399"/>
                  </a:cubicBezTo>
                  <a:close/>
                  <a:moveTo>
                    <a:pt x="34402" y="72753"/>
                  </a:moveTo>
                  <a:cubicBezTo>
                    <a:pt x="48904" y="72753"/>
                    <a:pt x="67361" y="72753"/>
                    <a:pt x="67361" y="86111"/>
                  </a:cubicBezTo>
                  <a:cubicBezTo>
                    <a:pt x="67361" y="92872"/>
                    <a:pt x="55496" y="99799"/>
                    <a:pt x="39016" y="99799"/>
                  </a:cubicBezTo>
                  <a:cubicBezTo>
                    <a:pt x="22371" y="99799"/>
                    <a:pt x="10671" y="92707"/>
                    <a:pt x="10671" y="86111"/>
                  </a:cubicBezTo>
                  <a:cubicBezTo>
                    <a:pt x="10671" y="79679"/>
                    <a:pt x="16603" y="72918"/>
                    <a:pt x="25338" y="72753"/>
                  </a:cubicBezTo>
                  <a:lnTo>
                    <a:pt x="34402" y="7275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7" name="Freeform: Shape 876">
              <a:extLst>
                <a:ext uri="{FF2B5EF4-FFF2-40B4-BE49-F238E27FC236}">
                  <a16:creationId xmlns:a16="http://schemas.microsoft.com/office/drawing/2014/main" id="{0E884E37-43E0-2D01-A1B0-92C025637A44}"/>
                </a:ext>
              </a:extLst>
            </p:cNvPr>
            <p:cNvSpPr/>
            <p:nvPr>
              <p:custDataLst>
                <p:tags r:id="rId352"/>
              </p:custDataLst>
            </p:nvPr>
          </p:nvSpPr>
          <p:spPr>
            <a:xfrm>
              <a:off x="7380400" y="6411377"/>
              <a:ext cx="65589" cy="73220"/>
            </a:xfrm>
            <a:custGeom>
              <a:avLst/>
              <a:gdLst>
                <a:gd name="connsiteX0" fmla="*/ 65882 w 65589"/>
                <a:gd name="connsiteY0" fmla="*/ 54777 h 73220"/>
                <a:gd name="connsiteX1" fmla="*/ 59619 w 65589"/>
                <a:gd name="connsiteY1" fmla="*/ 49665 h 73220"/>
                <a:gd name="connsiteX2" fmla="*/ 53522 w 65589"/>
                <a:gd name="connsiteY2" fmla="*/ 53458 h 73220"/>
                <a:gd name="connsiteX3" fmla="*/ 38031 w 65589"/>
                <a:gd name="connsiteY3" fmla="*/ 62528 h 73220"/>
                <a:gd name="connsiteX4" fmla="*/ 12817 w 65589"/>
                <a:gd name="connsiteY4" fmla="*/ 36967 h 73220"/>
                <a:gd name="connsiteX5" fmla="*/ 39020 w 65589"/>
                <a:gd name="connsiteY5" fmla="*/ 11076 h 73220"/>
                <a:gd name="connsiteX6" fmla="*/ 47424 w 65589"/>
                <a:gd name="connsiteY6" fmla="*/ 11570 h 73220"/>
                <a:gd name="connsiteX7" fmla="*/ 48084 w 65589"/>
                <a:gd name="connsiteY7" fmla="*/ 13384 h 73220"/>
                <a:gd name="connsiteX8" fmla="*/ 55994 w 65589"/>
                <a:gd name="connsiteY8" fmla="*/ 20970 h 73220"/>
                <a:gd name="connsiteX9" fmla="*/ 64069 w 65589"/>
                <a:gd name="connsiteY9" fmla="*/ 12890 h 73220"/>
                <a:gd name="connsiteX10" fmla="*/ 39349 w 65589"/>
                <a:gd name="connsiteY10" fmla="*/ 191 h 73220"/>
                <a:gd name="connsiteX11" fmla="*/ 292 w 65589"/>
                <a:gd name="connsiteY11" fmla="*/ 36967 h 73220"/>
                <a:gd name="connsiteX12" fmla="*/ 37207 w 65589"/>
                <a:gd name="connsiteY12" fmla="*/ 73412 h 73220"/>
                <a:gd name="connsiteX13" fmla="*/ 65882 w 65589"/>
                <a:gd name="connsiteY13" fmla="*/ 54777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89" h="73220">
                  <a:moveTo>
                    <a:pt x="65882" y="54777"/>
                  </a:moveTo>
                  <a:cubicBezTo>
                    <a:pt x="65882" y="51149"/>
                    <a:pt x="63080" y="49665"/>
                    <a:pt x="59619" y="49665"/>
                  </a:cubicBezTo>
                  <a:cubicBezTo>
                    <a:pt x="57312" y="49665"/>
                    <a:pt x="55005" y="49665"/>
                    <a:pt x="53522" y="53458"/>
                  </a:cubicBezTo>
                  <a:cubicBezTo>
                    <a:pt x="50556" y="60714"/>
                    <a:pt x="43964" y="62528"/>
                    <a:pt x="38031" y="62528"/>
                  </a:cubicBezTo>
                  <a:cubicBezTo>
                    <a:pt x="24353" y="62528"/>
                    <a:pt x="12817" y="51314"/>
                    <a:pt x="12817" y="36967"/>
                  </a:cubicBezTo>
                  <a:cubicBezTo>
                    <a:pt x="12817" y="28556"/>
                    <a:pt x="18090" y="11076"/>
                    <a:pt x="39020" y="11076"/>
                  </a:cubicBezTo>
                  <a:cubicBezTo>
                    <a:pt x="43799" y="11076"/>
                    <a:pt x="46600" y="11405"/>
                    <a:pt x="47424" y="11570"/>
                  </a:cubicBezTo>
                  <a:cubicBezTo>
                    <a:pt x="47919" y="11735"/>
                    <a:pt x="48084" y="11900"/>
                    <a:pt x="48084" y="13384"/>
                  </a:cubicBezTo>
                  <a:cubicBezTo>
                    <a:pt x="48413" y="18167"/>
                    <a:pt x="51874" y="20970"/>
                    <a:pt x="55994" y="20970"/>
                  </a:cubicBezTo>
                  <a:cubicBezTo>
                    <a:pt x="60938" y="20970"/>
                    <a:pt x="64069" y="17342"/>
                    <a:pt x="64069" y="12890"/>
                  </a:cubicBezTo>
                  <a:cubicBezTo>
                    <a:pt x="64069" y="191"/>
                    <a:pt x="46930" y="191"/>
                    <a:pt x="39349" y="191"/>
                  </a:cubicBezTo>
                  <a:cubicBezTo>
                    <a:pt x="10015" y="191"/>
                    <a:pt x="292" y="22949"/>
                    <a:pt x="292" y="36967"/>
                  </a:cubicBezTo>
                  <a:cubicBezTo>
                    <a:pt x="292" y="56756"/>
                    <a:pt x="16113" y="73412"/>
                    <a:pt x="37207" y="73412"/>
                  </a:cubicBezTo>
                  <a:cubicBezTo>
                    <a:pt x="60608" y="73412"/>
                    <a:pt x="65882" y="57581"/>
                    <a:pt x="65882" y="54777"/>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8" name="Freeform: Shape 877">
              <a:extLst>
                <a:ext uri="{FF2B5EF4-FFF2-40B4-BE49-F238E27FC236}">
                  <a16:creationId xmlns:a16="http://schemas.microsoft.com/office/drawing/2014/main" id="{9ADF5005-43E7-EB6C-A171-4DED18A25DDE}"/>
                </a:ext>
              </a:extLst>
            </p:cNvPr>
            <p:cNvSpPr/>
            <p:nvPr>
              <p:custDataLst>
                <p:tags r:id="rId353"/>
              </p:custDataLst>
            </p:nvPr>
          </p:nvSpPr>
          <p:spPr>
            <a:xfrm>
              <a:off x="7535109" y="6236405"/>
              <a:ext cx="9417" cy="235588"/>
            </a:xfrm>
            <a:custGeom>
              <a:avLst/>
              <a:gdLst>
                <a:gd name="connsiteX0" fmla="*/ 9714 w 9417"/>
                <a:gd name="connsiteY0" fmla="*/ 8670 h 235588"/>
                <a:gd name="connsiteX1" fmla="*/ 5006 w 9417"/>
                <a:gd name="connsiteY1" fmla="*/ 189 h 235588"/>
                <a:gd name="connsiteX2" fmla="*/ 297 w 9417"/>
                <a:gd name="connsiteY2" fmla="*/ 8670 h 235588"/>
                <a:gd name="connsiteX3" fmla="*/ 297 w 9417"/>
                <a:gd name="connsiteY3" fmla="*/ 227296 h 235588"/>
                <a:gd name="connsiteX4" fmla="*/ 5006 w 9417"/>
                <a:gd name="connsiteY4" fmla="*/ 235777 h 235588"/>
                <a:gd name="connsiteX5" fmla="*/ 9714 w 9417"/>
                <a:gd name="connsiteY5" fmla="*/ 227296 h 235588"/>
                <a:gd name="connsiteX6" fmla="*/ 9714 w 9417"/>
                <a:gd name="connsiteY6" fmla="*/ 8670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714" y="8670"/>
                  </a:moveTo>
                  <a:cubicBezTo>
                    <a:pt x="9714" y="4429"/>
                    <a:pt x="9714" y="189"/>
                    <a:pt x="5006" y="189"/>
                  </a:cubicBezTo>
                  <a:cubicBezTo>
                    <a:pt x="297" y="189"/>
                    <a:pt x="297" y="4429"/>
                    <a:pt x="297" y="8670"/>
                  </a:cubicBezTo>
                  <a:lnTo>
                    <a:pt x="297" y="227296"/>
                  </a:lnTo>
                  <a:cubicBezTo>
                    <a:pt x="297" y="231537"/>
                    <a:pt x="297" y="235777"/>
                    <a:pt x="5006" y="235777"/>
                  </a:cubicBezTo>
                  <a:cubicBezTo>
                    <a:pt x="9714" y="235777"/>
                    <a:pt x="9714" y="231537"/>
                    <a:pt x="9714" y="227296"/>
                  </a:cubicBezTo>
                  <a:lnTo>
                    <a:pt x="9714" y="867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9" name="Freeform: Shape 878">
              <a:extLst>
                <a:ext uri="{FF2B5EF4-FFF2-40B4-BE49-F238E27FC236}">
                  <a16:creationId xmlns:a16="http://schemas.microsoft.com/office/drawing/2014/main" id="{0CC24A71-DD6C-DABD-E90C-434916F2C99D}"/>
                </a:ext>
              </a:extLst>
            </p:cNvPr>
            <p:cNvSpPr/>
            <p:nvPr>
              <p:custDataLst>
                <p:tags r:id="rId354"/>
              </p:custDataLst>
            </p:nvPr>
          </p:nvSpPr>
          <p:spPr>
            <a:xfrm>
              <a:off x="7585438" y="6249598"/>
              <a:ext cx="106648" cy="166089"/>
            </a:xfrm>
            <a:custGeom>
              <a:avLst/>
              <a:gdLst>
                <a:gd name="connsiteX0" fmla="*/ 54919 w 106648"/>
                <a:gd name="connsiteY0" fmla="*/ 2780 h 166089"/>
                <a:gd name="connsiteX1" fmla="*/ 51859 w 106648"/>
                <a:gd name="connsiteY1" fmla="*/ 189 h 166089"/>
                <a:gd name="connsiteX2" fmla="*/ 23136 w 106648"/>
                <a:gd name="connsiteY2" fmla="*/ 2545 h 166089"/>
                <a:gd name="connsiteX3" fmla="*/ 18663 w 106648"/>
                <a:gd name="connsiteY3" fmla="*/ 7257 h 166089"/>
                <a:gd name="connsiteX4" fmla="*/ 24314 w 106648"/>
                <a:gd name="connsiteY4" fmla="*/ 10084 h 166089"/>
                <a:gd name="connsiteX5" fmla="*/ 36085 w 106648"/>
                <a:gd name="connsiteY5" fmla="*/ 14089 h 166089"/>
                <a:gd name="connsiteX6" fmla="*/ 35379 w 106648"/>
                <a:gd name="connsiteY6" fmla="*/ 18800 h 166089"/>
                <a:gd name="connsiteX7" fmla="*/ 1242 w 106648"/>
                <a:gd name="connsiteY7" fmla="*/ 154499 h 166089"/>
                <a:gd name="connsiteX8" fmla="*/ 300 w 106648"/>
                <a:gd name="connsiteY8" fmla="*/ 159682 h 166089"/>
                <a:gd name="connsiteX9" fmla="*/ 7127 w 106648"/>
                <a:gd name="connsiteY9" fmla="*/ 166279 h 166089"/>
                <a:gd name="connsiteX10" fmla="*/ 15132 w 106648"/>
                <a:gd name="connsiteY10" fmla="*/ 161331 h 166089"/>
                <a:gd name="connsiteX11" fmla="*/ 28316 w 106648"/>
                <a:gd name="connsiteY11" fmla="*/ 109738 h 166089"/>
                <a:gd name="connsiteX12" fmla="*/ 55625 w 106648"/>
                <a:gd name="connsiteY12" fmla="*/ 129763 h 166089"/>
                <a:gd name="connsiteX13" fmla="*/ 54919 w 106648"/>
                <a:gd name="connsiteY13" fmla="*/ 134710 h 166089"/>
                <a:gd name="connsiteX14" fmla="*/ 53977 w 106648"/>
                <a:gd name="connsiteY14" fmla="*/ 142956 h 166089"/>
                <a:gd name="connsiteX15" fmla="*/ 75637 w 106648"/>
                <a:gd name="connsiteY15" fmla="*/ 166279 h 166089"/>
                <a:gd name="connsiteX16" fmla="*/ 94235 w 106648"/>
                <a:gd name="connsiteY16" fmla="*/ 153793 h 166089"/>
                <a:gd name="connsiteX17" fmla="*/ 102711 w 106648"/>
                <a:gd name="connsiteY17" fmla="*/ 129998 h 166089"/>
                <a:gd name="connsiteX18" fmla="*/ 99886 w 106648"/>
                <a:gd name="connsiteY18" fmla="*/ 127642 h 166089"/>
                <a:gd name="connsiteX19" fmla="*/ 96590 w 106648"/>
                <a:gd name="connsiteY19" fmla="*/ 131883 h 166089"/>
                <a:gd name="connsiteX20" fmla="*/ 76107 w 106648"/>
                <a:gd name="connsiteY20" fmla="*/ 161096 h 166089"/>
                <a:gd name="connsiteX21" fmla="*/ 68574 w 106648"/>
                <a:gd name="connsiteY21" fmla="*/ 150023 h 166089"/>
                <a:gd name="connsiteX22" fmla="*/ 70457 w 106648"/>
                <a:gd name="connsiteY22" fmla="*/ 136830 h 166089"/>
                <a:gd name="connsiteX23" fmla="*/ 71399 w 106648"/>
                <a:gd name="connsiteY23" fmla="*/ 129527 h 166089"/>
                <a:gd name="connsiteX24" fmla="*/ 36556 w 106648"/>
                <a:gd name="connsiteY24" fmla="*/ 104790 h 166089"/>
                <a:gd name="connsiteX25" fmla="*/ 56802 w 106648"/>
                <a:gd name="connsiteY25" fmla="*/ 87357 h 166089"/>
                <a:gd name="connsiteX26" fmla="*/ 90468 w 106648"/>
                <a:gd name="connsiteY26" fmla="*/ 64740 h 166089"/>
                <a:gd name="connsiteX27" fmla="*/ 92587 w 106648"/>
                <a:gd name="connsiteY27" fmla="*/ 64976 h 166089"/>
                <a:gd name="connsiteX28" fmla="*/ 97531 w 106648"/>
                <a:gd name="connsiteY28" fmla="*/ 66860 h 166089"/>
                <a:gd name="connsiteX29" fmla="*/ 98473 w 106648"/>
                <a:gd name="connsiteY29" fmla="*/ 67803 h 166089"/>
                <a:gd name="connsiteX30" fmla="*/ 85054 w 106648"/>
                <a:gd name="connsiteY30" fmla="*/ 80525 h 166089"/>
                <a:gd name="connsiteX31" fmla="*/ 94000 w 106648"/>
                <a:gd name="connsiteY31" fmla="*/ 88770 h 166089"/>
                <a:gd name="connsiteX32" fmla="*/ 106948 w 106648"/>
                <a:gd name="connsiteY32" fmla="*/ 74399 h 166089"/>
                <a:gd name="connsiteX33" fmla="*/ 90939 w 106648"/>
                <a:gd name="connsiteY33" fmla="*/ 59557 h 166089"/>
                <a:gd name="connsiteX34" fmla="*/ 56567 w 106648"/>
                <a:gd name="connsiteY34" fmla="*/ 80289 h 166089"/>
                <a:gd name="connsiteX35" fmla="*/ 30435 w 106648"/>
                <a:gd name="connsiteY35" fmla="*/ 102199 h 166089"/>
                <a:gd name="connsiteX36" fmla="*/ 54919 w 106648"/>
                <a:gd name="connsiteY36" fmla="*/ 2780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48" h="166089">
                  <a:moveTo>
                    <a:pt x="54919" y="2780"/>
                  </a:moveTo>
                  <a:cubicBezTo>
                    <a:pt x="54919" y="2545"/>
                    <a:pt x="54919" y="189"/>
                    <a:pt x="51859" y="189"/>
                  </a:cubicBezTo>
                  <a:cubicBezTo>
                    <a:pt x="46444" y="189"/>
                    <a:pt x="29258" y="2074"/>
                    <a:pt x="23136" y="2545"/>
                  </a:cubicBezTo>
                  <a:cubicBezTo>
                    <a:pt x="21253" y="2780"/>
                    <a:pt x="18663" y="3016"/>
                    <a:pt x="18663" y="7257"/>
                  </a:cubicBezTo>
                  <a:cubicBezTo>
                    <a:pt x="18663" y="10084"/>
                    <a:pt x="20782" y="10084"/>
                    <a:pt x="24314" y="10084"/>
                  </a:cubicBezTo>
                  <a:cubicBezTo>
                    <a:pt x="35614" y="10084"/>
                    <a:pt x="36085" y="11733"/>
                    <a:pt x="36085" y="14089"/>
                  </a:cubicBezTo>
                  <a:lnTo>
                    <a:pt x="35379" y="18800"/>
                  </a:lnTo>
                  <a:lnTo>
                    <a:pt x="1242" y="154499"/>
                  </a:lnTo>
                  <a:cubicBezTo>
                    <a:pt x="300" y="157798"/>
                    <a:pt x="300" y="158269"/>
                    <a:pt x="300" y="159682"/>
                  </a:cubicBezTo>
                  <a:cubicBezTo>
                    <a:pt x="300" y="165101"/>
                    <a:pt x="5009" y="166279"/>
                    <a:pt x="7127" y="166279"/>
                  </a:cubicBezTo>
                  <a:cubicBezTo>
                    <a:pt x="10188" y="166279"/>
                    <a:pt x="13719" y="164159"/>
                    <a:pt x="15132" y="161331"/>
                  </a:cubicBezTo>
                  <a:cubicBezTo>
                    <a:pt x="16309" y="159211"/>
                    <a:pt x="26903" y="115627"/>
                    <a:pt x="28316" y="109738"/>
                  </a:cubicBezTo>
                  <a:cubicBezTo>
                    <a:pt x="36320" y="110444"/>
                    <a:pt x="55625" y="114214"/>
                    <a:pt x="55625" y="129763"/>
                  </a:cubicBezTo>
                  <a:cubicBezTo>
                    <a:pt x="55625" y="131412"/>
                    <a:pt x="55625" y="132354"/>
                    <a:pt x="54919" y="134710"/>
                  </a:cubicBezTo>
                  <a:cubicBezTo>
                    <a:pt x="54448" y="137537"/>
                    <a:pt x="53977" y="140364"/>
                    <a:pt x="53977" y="142956"/>
                  </a:cubicBezTo>
                  <a:cubicBezTo>
                    <a:pt x="53977" y="156855"/>
                    <a:pt x="63394" y="166279"/>
                    <a:pt x="75637" y="166279"/>
                  </a:cubicBezTo>
                  <a:cubicBezTo>
                    <a:pt x="82699" y="166279"/>
                    <a:pt x="89056" y="162509"/>
                    <a:pt x="94235" y="153793"/>
                  </a:cubicBezTo>
                  <a:cubicBezTo>
                    <a:pt x="100121" y="143427"/>
                    <a:pt x="102711" y="130469"/>
                    <a:pt x="102711" y="129998"/>
                  </a:cubicBezTo>
                  <a:cubicBezTo>
                    <a:pt x="102711" y="127642"/>
                    <a:pt x="100592" y="127642"/>
                    <a:pt x="99886" y="127642"/>
                  </a:cubicBezTo>
                  <a:cubicBezTo>
                    <a:pt x="97531" y="127642"/>
                    <a:pt x="97296" y="128585"/>
                    <a:pt x="96590" y="131883"/>
                  </a:cubicBezTo>
                  <a:cubicBezTo>
                    <a:pt x="91881" y="149081"/>
                    <a:pt x="86466" y="161096"/>
                    <a:pt x="76107" y="161096"/>
                  </a:cubicBezTo>
                  <a:cubicBezTo>
                    <a:pt x="71634" y="161096"/>
                    <a:pt x="68574" y="158504"/>
                    <a:pt x="68574" y="150023"/>
                  </a:cubicBezTo>
                  <a:cubicBezTo>
                    <a:pt x="68574" y="146018"/>
                    <a:pt x="69515" y="140600"/>
                    <a:pt x="70457" y="136830"/>
                  </a:cubicBezTo>
                  <a:cubicBezTo>
                    <a:pt x="71399" y="132825"/>
                    <a:pt x="71399" y="131883"/>
                    <a:pt x="71399" y="129527"/>
                  </a:cubicBezTo>
                  <a:cubicBezTo>
                    <a:pt x="71399" y="114214"/>
                    <a:pt x="56567" y="107382"/>
                    <a:pt x="36556" y="104790"/>
                  </a:cubicBezTo>
                  <a:cubicBezTo>
                    <a:pt x="43854" y="100550"/>
                    <a:pt x="51388" y="93011"/>
                    <a:pt x="56802" y="87357"/>
                  </a:cubicBezTo>
                  <a:cubicBezTo>
                    <a:pt x="68103" y="74870"/>
                    <a:pt x="78933" y="64740"/>
                    <a:pt x="90468" y="64740"/>
                  </a:cubicBezTo>
                  <a:cubicBezTo>
                    <a:pt x="91881" y="64740"/>
                    <a:pt x="92116" y="64740"/>
                    <a:pt x="92587" y="64976"/>
                  </a:cubicBezTo>
                  <a:cubicBezTo>
                    <a:pt x="95412" y="65447"/>
                    <a:pt x="95648" y="65447"/>
                    <a:pt x="97531" y="66860"/>
                  </a:cubicBezTo>
                  <a:cubicBezTo>
                    <a:pt x="98002" y="67096"/>
                    <a:pt x="98002" y="67332"/>
                    <a:pt x="98473" y="67803"/>
                  </a:cubicBezTo>
                  <a:cubicBezTo>
                    <a:pt x="87172" y="68510"/>
                    <a:pt x="85054" y="77698"/>
                    <a:pt x="85054" y="80525"/>
                  </a:cubicBezTo>
                  <a:cubicBezTo>
                    <a:pt x="85054" y="84294"/>
                    <a:pt x="87643" y="88770"/>
                    <a:pt x="94000" y="88770"/>
                  </a:cubicBezTo>
                  <a:cubicBezTo>
                    <a:pt x="100121" y="88770"/>
                    <a:pt x="106948" y="83587"/>
                    <a:pt x="106948" y="74399"/>
                  </a:cubicBezTo>
                  <a:cubicBezTo>
                    <a:pt x="106948" y="67332"/>
                    <a:pt x="101533" y="59557"/>
                    <a:pt x="90939" y="59557"/>
                  </a:cubicBezTo>
                  <a:cubicBezTo>
                    <a:pt x="84347" y="59557"/>
                    <a:pt x="73518" y="61442"/>
                    <a:pt x="56567" y="80289"/>
                  </a:cubicBezTo>
                  <a:cubicBezTo>
                    <a:pt x="48563" y="89241"/>
                    <a:pt x="39381" y="98665"/>
                    <a:pt x="30435" y="102199"/>
                  </a:cubicBezTo>
                  <a:lnTo>
                    <a:pt x="54919" y="278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0" name="Freeform: Shape 879">
              <a:extLst>
                <a:ext uri="{FF2B5EF4-FFF2-40B4-BE49-F238E27FC236}">
                  <a16:creationId xmlns:a16="http://schemas.microsoft.com/office/drawing/2014/main" id="{770BEDB6-E304-83F9-E224-6CC9D3EAAB2B}"/>
                </a:ext>
              </a:extLst>
            </p:cNvPr>
            <p:cNvSpPr/>
            <p:nvPr>
              <p:custDataLst>
                <p:tags r:id="rId355"/>
              </p:custDataLst>
            </p:nvPr>
          </p:nvSpPr>
          <p:spPr>
            <a:xfrm>
              <a:off x="7774321" y="6349488"/>
              <a:ext cx="143845" cy="9423"/>
            </a:xfrm>
            <a:custGeom>
              <a:avLst/>
              <a:gdLst>
                <a:gd name="connsiteX0" fmla="*/ 135913 w 143845"/>
                <a:gd name="connsiteY0" fmla="*/ 9612 h 9423"/>
                <a:gd name="connsiteX1" fmla="*/ 144153 w 143845"/>
                <a:gd name="connsiteY1" fmla="*/ 4901 h 9423"/>
                <a:gd name="connsiteX2" fmla="*/ 135913 w 143845"/>
                <a:gd name="connsiteY2" fmla="*/ 189 h 9423"/>
                <a:gd name="connsiteX3" fmla="*/ 8548 w 143845"/>
                <a:gd name="connsiteY3" fmla="*/ 189 h 9423"/>
                <a:gd name="connsiteX4" fmla="*/ 308 w 143845"/>
                <a:gd name="connsiteY4" fmla="*/ 4901 h 9423"/>
                <a:gd name="connsiteX5" fmla="*/ 8548 w 143845"/>
                <a:gd name="connsiteY5" fmla="*/ 9612 h 9423"/>
                <a:gd name="connsiteX6" fmla="*/ 135913 w 143845"/>
                <a:gd name="connsiteY6" fmla="*/ 9612 h 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45" h="9423">
                  <a:moveTo>
                    <a:pt x="135913" y="9612"/>
                  </a:moveTo>
                  <a:cubicBezTo>
                    <a:pt x="139916" y="9612"/>
                    <a:pt x="144153" y="9612"/>
                    <a:pt x="144153" y="4901"/>
                  </a:cubicBezTo>
                  <a:cubicBezTo>
                    <a:pt x="144153" y="189"/>
                    <a:pt x="139916" y="189"/>
                    <a:pt x="135913" y="189"/>
                  </a:cubicBezTo>
                  <a:lnTo>
                    <a:pt x="8548" y="189"/>
                  </a:lnTo>
                  <a:cubicBezTo>
                    <a:pt x="4546" y="189"/>
                    <a:pt x="308" y="189"/>
                    <a:pt x="308" y="4901"/>
                  </a:cubicBezTo>
                  <a:cubicBezTo>
                    <a:pt x="308" y="9612"/>
                    <a:pt x="4546" y="9612"/>
                    <a:pt x="8548" y="9612"/>
                  </a:cubicBezTo>
                  <a:lnTo>
                    <a:pt x="135913" y="961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1" name="Freeform: Shape 880">
              <a:extLst>
                <a:ext uri="{FF2B5EF4-FFF2-40B4-BE49-F238E27FC236}">
                  <a16:creationId xmlns:a16="http://schemas.microsoft.com/office/drawing/2014/main" id="{DBEED1E3-E2F7-3537-873A-3C74463D67AF}"/>
                </a:ext>
              </a:extLst>
            </p:cNvPr>
            <p:cNvSpPr/>
            <p:nvPr>
              <p:custDataLst>
                <p:tags r:id="rId356"/>
              </p:custDataLst>
            </p:nvPr>
          </p:nvSpPr>
          <p:spPr>
            <a:xfrm>
              <a:off x="8011159" y="6256195"/>
              <a:ext cx="77690" cy="156901"/>
            </a:xfrm>
            <a:custGeom>
              <a:avLst/>
              <a:gdLst>
                <a:gd name="connsiteX0" fmla="*/ 48580 w 77690"/>
                <a:gd name="connsiteY0" fmla="*/ 6314 h 156901"/>
                <a:gd name="connsiteX1" fmla="*/ 43165 w 77690"/>
                <a:gd name="connsiteY1" fmla="*/ 189 h 156901"/>
                <a:gd name="connsiteX2" fmla="*/ 318 w 77690"/>
                <a:gd name="connsiteY2" fmla="*/ 15267 h 156901"/>
                <a:gd name="connsiteX3" fmla="*/ 318 w 77690"/>
                <a:gd name="connsiteY3" fmla="*/ 22570 h 156901"/>
                <a:gd name="connsiteX4" fmla="*/ 31159 w 77690"/>
                <a:gd name="connsiteY4" fmla="*/ 16445 h 156901"/>
                <a:gd name="connsiteX5" fmla="*/ 31159 w 77690"/>
                <a:gd name="connsiteY5" fmla="*/ 138479 h 156901"/>
                <a:gd name="connsiteX6" fmla="*/ 9264 w 77690"/>
                <a:gd name="connsiteY6" fmla="*/ 149788 h 156901"/>
                <a:gd name="connsiteX7" fmla="*/ 1730 w 77690"/>
                <a:gd name="connsiteY7" fmla="*/ 149788 h 156901"/>
                <a:gd name="connsiteX8" fmla="*/ 1730 w 77690"/>
                <a:gd name="connsiteY8" fmla="*/ 157091 h 156901"/>
                <a:gd name="connsiteX9" fmla="*/ 39869 w 77690"/>
                <a:gd name="connsiteY9" fmla="*/ 156384 h 156901"/>
                <a:gd name="connsiteX10" fmla="*/ 78009 w 77690"/>
                <a:gd name="connsiteY10" fmla="*/ 157091 h 156901"/>
                <a:gd name="connsiteX11" fmla="*/ 78009 w 77690"/>
                <a:gd name="connsiteY11" fmla="*/ 149788 h 156901"/>
                <a:gd name="connsiteX12" fmla="*/ 70475 w 77690"/>
                <a:gd name="connsiteY12" fmla="*/ 149788 h 156901"/>
                <a:gd name="connsiteX13" fmla="*/ 48580 w 77690"/>
                <a:gd name="connsiteY13" fmla="*/ 138479 h 156901"/>
                <a:gd name="connsiteX14" fmla="*/ 48580 w 77690"/>
                <a:gd name="connsiteY14" fmla="*/ 6314 h 15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690" h="156901">
                  <a:moveTo>
                    <a:pt x="48580" y="6314"/>
                  </a:moveTo>
                  <a:cubicBezTo>
                    <a:pt x="48580" y="660"/>
                    <a:pt x="48580" y="189"/>
                    <a:pt x="43165" y="189"/>
                  </a:cubicBezTo>
                  <a:cubicBezTo>
                    <a:pt x="28569" y="15267"/>
                    <a:pt x="7851" y="15267"/>
                    <a:pt x="318" y="15267"/>
                  </a:cubicBezTo>
                  <a:lnTo>
                    <a:pt x="318" y="22570"/>
                  </a:lnTo>
                  <a:cubicBezTo>
                    <a:pt x="5026" y="22570"/>
                    <a:pt x="18916" y="22570"/>
                    <a:pt x="31159" y="16445"/>
                  </a:cubicBezTo>
                  <a:lnTo>
                    <a:pt x="31159" y="138479"/>
                  </a:lnTo>
                  <a:cubicBezTo>
                    <a:pt x="31159" y="146961"/>
                    <a:pt x="30452" y="149788"/>
                    <a:pt x="9264" y="149788"/>
                  </a:cubicBezTo>
                  <a:lnTo>
                    <a:pt x="1730" y="149788"/>
                  </a:lnTo>
                  <a:lnTo>
                    <a:pt x="1730" y="157091"/>
                  </a:lnTo>
                  <a:cubicBezTo>
                    <a:pt x="9970" y="156384"/>
                    <a:pt x="30452" y="156384"/>
                    <a:pt x="39869" y="156384"/>
                  </a:cubicBezTo>
                  <a:cubicBezTo>
                    <a:pt x="49287" y="156384"/>
                    <a:pt x="69769" y="156384"/>
                    <a:pt x="78009" y="157091"/>
                  </a:cubicBezTo>
                  <a:lnTo>
                    <a:pt x="78009" y="149788"/>
                  </a:lnTo>
                  <a:lnTo>
                    <a:pt x="70475" y="149788"/>
                  </a:lnTo>
                  <a:cubicBezTo>
                    <a:pt x="49286" y="149788"/>
                    <a:pt x="48580" y="147196"/>
                    <a:pt x="48580" y="138479"/>
                  </a:cubicBezTo>
                  <a:lnTo>
                    <a:pt x="48580" y="631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2" name="Freeform: Shape 881">
              <a:extLst>
                <a:ext uri="{FF2B5EF4-FFF2-40B4-BE49-F238E27FC236}">
                  <a16:creationId xmlns:a16="http://schemas.microsoft.com/office/drawing/2014/main" id="{BB8469A8-3614-5635-BA0E-2EFF13AF4638}"/>
                </a:ext>
              </a:extLst>
            </p:cNvPr>
            <p:cNvSpPr/>
            <p:nvPr>
              <p:custDataLst>
                <p:tags r:id="rId357"/>
              </p:custDataLst>
            </p:nvPr>
          </p:nvSpPr>
          <p:spPr>
            <a:xfrm>
              <a:off x="8120868" y="6236405"/>
              <a:ext cx="52500" cy="235588"/>
            </a:xfrm>
            <a:custGeom>
              <a:avLst/>
              <a:gdLst>
                <a:gd name="connsiteX0" fmla="*/ 51646 w 52500"/>
                <a:gd name="connsiteY0" fmla="*/ 121988 h 235588"/>
                <a:gd name="connsiteX1" fmla="*/ 52823 w 52500"/>
                <a:gd name="connsiteY1" fmla="*/ 117983 h 235588"/>
                <a:gd name="connsiteX2" fmla="*/ 51646 w 52500"/>
                <a:gd name="connsiteY2" fmla="*/ 113978 h 235588"/>
                <a:gd name="connsiteX3" fmla="*/ 10446 w 52500"/>
                <a:gd name="connsiteY3" fmla="*/ 5607 h 235588"/>
                <a:gd name="connsiteX4" fmla="*/ 5031 w 52500"/>
                <a:gd name="connsiteY4" fmla="*/ 189 h 235588"/>
                <a:gd name="connsiteX5" fmla="*/ 323 w 52500"/>
                <a:gd name="connsiteY5" fmla="*/ 4901 h 235588"/>
                <a:gd name="connsiteX6" fmla="*/ 1500 w 52500"/>
                <a:gd name="connsiteY6" fmla="*/ 8670 h 235588"/>
                <a:gd name="connsiteX7" fmla="*/ 43170 w 52500"/>
                <a:gd name="connsiteY7" fmla="*/ 117983 h 235588"/>
                <a:gd name="connsiteX8" fmla="*/ 1500 w 52500"/>
                <a:gd name="connsiteY8" fmla="*/ 226825 h 235588"/>
                <a:gd name="connsiteX9" fmla="*/ 323 w 52500"/>
                <a:gd name="connsiteY9" fmla="*/ 231066 h 235588"/>
                <a:gd name="connsiteX10" fmla="*/ 5031 w 52500"/>
                <a:gd name="connsiteY10" fmla="*/ 235777 h 235588"/>
                <a:gd name="connsiteX11" fmla="*/ 9975 w 52500"/>
                <a:gd name="connsiteY11" fmla="*/ 231066 h 235588"/>
                <a:gd name="connsiteX12" fmla="*/ 51646 w 52500"/>
                <a:gd name="connsiteY12" fmla="*/ 121988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646" y="121988"/>
                  </a:moveTo>
                  <a:cubicBezTo>
                    <a:pt x="52823" y="119161"/>
                    <a:pt x="52823" y="118690"/>
                    <a:pt x="52823" y="117983"/>
                  </a:cubicBezTo>
                  <a:cubicBezTo>
                    <a:pt x="52823" y="117276"/>
                    <a:pt x="52823" y="116805"/>
                    <a:pt x="51646" y="113978"/>
                  </a:cubicBezTo>
                  <a:lnTo>
                    <a:pt x="10446" y="5607"/>
                  </a:lnTo>
                  <a:cubicBezTo>
                    <a:pt x="9034" y="1602"/>
                    <a:pt x="7621" y="189"/>
                    <a:pt x="5031" y="189"/>
                  </a:cubicBezTo>
                  <a:cubicBezTo>
                    <a:pt x="2442" y="189"/>
                    <a:pt x="323" y="2309"/>
                    <a:pt x="323" y="4901"/>
                  </a:cubicBezTo>
                  <a:cubicBezTo>
                    <a:pt x="323" y="5607"/>
                    <a:pt x="323" y="6079"/>
                    <a:pt x="1500" y="8670"/>
                  </a:cubicBezTo>
                  <a:lnTo>
                    <a:pt x="43170" y="117983"/>
                  </a:lnTo>
                  <a:lnTo>
                    <a:pt x="1500" y="226825"/>
                  </a:lnTo>
                  <a:cubicBezTo>
                    <a:pt x="323" y="229417"/>
                    <a:pt x="323" y="229888"/>
                    <a:pt x="323" y="231066"/>
                  </a:cubicBezTo>
                  <a:cubicBezTo>
                    <a:pt x="323" y="233657"/>
                    <a:pt x="2442" y="235777"/>
                    <a:pt x="5031" y="235777"/>
                  </a:cubicBezTo>
                  <a:cubicBezTo>
                    <a:pt x="8092" y="235777"/>
                    <a:pt x="9034" y="233422"/>
                    <a:pt x="9975" y="231066"/>
                  </a:cubicBezTo>
                  <a:lnTo>
                    <a:pt x="51646" y="12198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3" name="Freeform: Shape 882">
              <a:extLst>
                <a:ext uri="{FF2B5EF4-FFF2-40B4-BE49-F238E27FC236}">
                  <a16:creationId xmlns:a16="http://schemas.microsoft.com/office/drawing/2014/main" id="{C66DB063-BBDD-0DEA-030A-05FC1F56ECB7}"/>
                </a:ext>
              </a:extLst>
            </p:cNvPr>
            <p:cNvSpPr/>
            <p:nvPr>
              <p:custDataLst>
                <p:tags r:id="rId358"/>
              </p:custDataLst>
            </p:nvPr>
          </p:nvSpPr>
          <p:spPr>
            <a:xfrm>
              <a:off x="8209033" y="6383012"/>
              <a:ext cx="68226" cy="100761"/>
            </a:xfrm>
            <a:custGeom>
              <a:avLst/>
              <a:gdLst>
                <a:gd name="connsiteX0" fmla="*/ 40703 w 68226"/>
                <a:gd name="connsiteY0" fmla="*/ 7283 h 100761"/>
                <a:gd name="connsiteX1" fmla="*/ 33616 w 68226"/>
                <a:gd name="connsiteY1" fmla="*/ 191 h 100761"/>
                <a:gd name="connsiteX2" fmla="*/ 7578 w 68226"/>
                <a:gd name="connsiteY2" fmla="*/ 191 h 100761"/>
                <a:gd name="connsiteX3" fmla="*/ 327 w 68226"/>
                <a:gd name="connsiteY3" fmla="*/ 5633 h 100761"/>
                <a:gd name="connsiteX4" fmla="*/ 7578 w 68226"/>
                <a:gd name="connsiteY4" fmla="*/ 11076 h 100761"/>
                <a:gd name="connsiteX5" fmla="*/ 28178 w 68226"/>
                <a:gd name="connsiteY5" fmla="*/ 11076 h 100761"/>
                <a:gd name="connsiteX6" fmla="*/ 28178 w 68226"/>
                <a:gd name="connsiteY6" fmla="*/ 90068 h 100761"/>
                <a:gd name="connsiteX7" fmla="*/ 7578 w 68226"/>
                <a:gd name="connsiteY7" fmla="*/ 90068 h 100761"/>
                <a:gd name="connsiteX8" fmla="*/ 327 w 68226"/>
                <a:gd name="connsiteY8" fmla="*/ 95510 h 100761"/>
                <a:gd name="connsiteX9" fmla="*/ 7578 w 68226"/>
                <a:gd name="connsiteY9" fmla="*/ 100953 h 100761"/>
                <a:gd name="connsiteX10" fmla="*/ 61303 w 68226"/>
                <a:gd name="connsiteY10" fmla="*/ 100953 h 100761"/>
                <a:gd name="connsiteX11" fmla="*/ 68554 w 68226"/>
                <a:gd name="connsiteY11" fmla="*/ 95510 h 100761"/>
                <a:gd name="connsiteX12" fmla="*/ 61303 w 68226"/>
                <a:gd name="connsiteY12" fmla="*/ 90068 h 100761"/>
                <a:gd name="connsiteX13" fmla="*/ 40703 w 68226"/>
                <a:gd name="connsiteY13" fmla="*/ 90068 h 100761"/>
                <a:gd name="connsiteX14" fmla="*/ 40703 w 68226"/>
                <a:gd name="connsiteY14" fmla="*/ 7283 h 10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226" h="100761">
                  <a:moveTo>
                    <a:pt x="40703" y="7283"/>
                  </a:moveTo>
                  <a:cubicBezTo>
                    <a:pt x="40703" y="1676"/>
                    <a:pt x="39055" y="191"/>
                    <a:pt x="33616" y="191"/>
                  </a:cubicBezTo>
                  <a:lnTo>
                    <a:pt x="7578" y="191"/>
                  </a:lnTo>
                  <a:cubicBezTo>
                    <a:pt x="5106" y="191"/>
                    <a:pt x="327" y="191"/>
                    <a:pt x="327" y="5633"/>
                  </a:cubicBezTo>
                  <a:cubicBezTo>
                    <a:pt x="327" y="11076"/>
                    <a:pt x="5271" y="11076"/>
                    <a:pt x="7578" y="11076"/>
                  </a:cubicBezTo>
                  <a:lnTo>
                    <a:pt x="28178" y="11076"/>
                  </a:lnTo>
                  <a:lnTo>
                    <a:pt x="28178" y="90068"/>
                  </a:lnTo>
                  <a:lnTo>
                    <a:pt x="7578" y="90068"/>
                  </a:lnTo>
                  <a:cubicBezTo>
                    <a:pt x="5106" y="90068"/>
                    <a:pt x="327" y="90068"/>
                    <a:pt x="327" y="95510"/>
                  </a:cubicBezTo>
                  <a:cubicBezTo>
                    <a:pt x="327" y="100952"/>
                    <a:pt x="5271" y="100953"/>
                    <a:pt x="7578" y="100953"/>
                  </a:cubicBezTo>
                  <a:lnTo>
                    <a:pt x="61303" y="100953"/>
                  </a:lnTo>
                  <a:cubicBezTo>
                    <a:pt x="63775" y="100953"/>
                    <a:pt x="68554" y="100953"/>
                    <a:pt x="68554" y="95510"/>
                  </a:cubicBezTo>
                  <a:cubicBezTo>
                    <a:pt x="68554" y="90068"/>
                    <a:pt x="63610" y="90068"/>
                    <a:pt x="61303" y="90068"/>
                  </a:cubicBezTo>
                  <a:lnTo>
                    <a:pt x="40703" y="90068"/>
                  </a:lnTo>
                  <a:lnTo>
                    <a:pt x="40703" y="728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4" name="Freeform: Shape 883">
              <a:extLst>
                <a:ext uri="{FF2B5EF4-FFF2-40B4-BE49-F238E27FC236}">
                  <a16:creationId xmlns:a16="http://schemas.microsoft.com/office/drawing/2014/main" id="{562B2D58-D4CF-7A58-3CBB-2EDA0D8F023B}"/>
                </a:ext>
              </a:extLst>
            </p:cNvPr>
            <p:cNvSpPr/>
            <p:nvPr>
              <p:custDataLst>
                <p:tags r:id="rId359"/>
              </p:custDataLst>
            </p:nvPr>
          </p:nvSpPr>
          <p:spPr>
            <a:xfrm>
              <a:off x="8298891" y="6411377"/>
              <a:ext cx="65589" cy="73220"/>
            </a:xfrm>
            <a:custGeom>
              <a:avLst/>
              <a:gdLst>
                <a:gd name="connsiteX0" fmla="*/ 65921 w 65589"/>
                <a:gd name="connsiteY0" fmla="*/ 54777 h 73220"/>
                <a:gd name="connsiteX1" fmla="*/ 59658 w 65589"/>
                <a:gd name="connsiteY1" fmla="*/ 49665 h 73220"/>
                <a:gd name="connsiteX2" fmla="*/ 53561 w 65589"/>
                <a:gd name="connsiteY2" fmla="*/ 53458 h 73220"/>
                <a:gd name="connsiteX3" fmla="*/ 38070 w 65589"/>
                <a:gd name="connsiteY3" fmla="*/ 62528 h 73220"/>
                <a:gd name="connsiteX4" fmla="*/ 12856 w 65589"/>
                <a:gd name="connsiteY4" fmla="*/ 36967 h 73220"/>
                <a:gd name="connsiteX5" fmla="*/ 39059 w 65589"/>
                <a:gd name="connsiteY5" fmla="*/ 11076 h 73220"/>
                <a:gd name="connsiteX6" fmla="*/ 47463 w 65589"/>
                <a:gd name="connsiteY6" fmla="*/ 11570 h 73220"/>
                <a:gd name="connsiteX7" fmla="*/ 48122 w 65589"/>
                <a:gd name="connsiteY7" fmla="*/ 13384 h 73220"/>
                <a:gd name="connsiteX8" fmla="*/ 56033 w 65589"/>
                <a:gd name="connsiteY8" fmla="*/ 20970 h 73220"/>
                <a:gd name="connsiteX9" fmla="*/ 64108 w 65589"/>
                <a:gd name="connsiteY9" fmla="*/ 12890 h 73220"/>
                <a:gd name="connsiteX10" fmla="*/ 39388 w 65589"/>
                <a:gd name="connsiteY10" fmla="*/ 191 h 73220"/>
                <a:gd name="connsiteX11" fmla="*/ 331 w 65589"/>
                <a:gd name="connsiteY11" fmla="*/ 36967 h 73220"/>
                <a:gd name="connsiteX12" fmla="*/ 37246 w 65589"/>
                <a:gd name="connsiteY12" fmla="*/ 73412 h 73220"/>
                <a:gd name="connsiteX13" fmla="*/ 65921 w 65589"/>
                <a:gd name="connsiteY13" fmla="*/ 54777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89" h="73220">
                  <a:moveTo>
                    <a:pt x="65921" y="54777"/>
                  </a:moveTo>
                  <a:cubicBezTo>
                    <a:pt x="65921" y="51149"/>
                    <a:pt x="63119" y="49665"/>
                    <a:pt x="59658" y="49665"/>
                  </a:cubicBezTo>
                  <a:cubicBezTo>
                    <a:pt x="57351" y="49665"/>
                    <a:pt x="55044" y="49665"/>
                    <a:pt x="53561" y="53458"/>
                  </a:cubicBezTo>
                  <a:cubicBezTo>
                    <a:pt x="50594" y="60714"/>
                    <a:pt x="44003" y="62528"/>
                    <a:pt x="38070" y="62528"/>
                  </a:cubicBezTo>
                  <a:cubicBezTo>
                    <a:pt x="24391" y="62528"/>
                    <a:pt x="12856" y="51314"/>
                    <a:pt x="12856" y="36967"/>
                  </a:cubicBezTo>
                  <a:cubicBezTo>
                    <a:pt x="12856" y="28556"/>
                    <a:pt x="18129" y="11076"/>
                    <a:pt x="39059" y="11076"/>
                  </a:cubicBezTo>
                  <a:cubicBezTo>
                    <a:pt x="43838" y="11076"/>
                    <a:pt x="46639" y="11405"/>
                    <a:pt x="47463" y="11570"/>
                  </a:cubicBezTo>
                  <a:cubicBezTo>
                    <a:pt x="47958" y="11735"/>
                    <a:pt x="48122" y="11900"/>
                    <a:pt x="48122" y="13384"/>
                  </a:cubicBezTo>
                  <a:cubicBezTo>
                    <a:pt x="48452" y="18167"/>
                    <a:pt x="51913" y="20970"/>
                    <a:pt x="56033" y="20970"/>
                  </a:cubicBezTo>
                  <a:cubicBezTo>
                    <a:pt x="60977" y="20970"/>
                    <a:pt x="64108" y="17342"/>
                    <a:pt x="64108" y="12890"/>
                  </a:cubicBezTo>
                  <a:cubicBezTo>
                    <a:pt x="64108" y="191"/>
                    <a:pt x="46969" y="191"/>
                    <a:pt x="39388" y="191"/>
                  </a:cubicBezTo>
                  <a:cubicBezTo>
                    <a:pt x="10054" y="191"/>
                    <a:pt x="331" y="22949"/>
                    <a:pt x="331" y="36967"/>
                  </a:cubicBezTo>
                  <a:cubicBezTo>
                    <a:pt x="331" y="56756"/>
                    <a:pt x="16152" y="73412"/>
                    <a:pt x="37246" y="73412"/>
                  </a:cubicBezTo>
                  <a:cubicBezTo>
                    <a:pt x="60647" y="73412"/>
                    <a:pt x="65921" y="57581"/>
                    <a:pt x="65921" y="54777"/>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5" name="Freeform: Shape 884">
              <a:extLst>
                <a:ext uri="{FF2B5EF4-FFF2-40B4-BE49-F238E27FC236}">
                  <a16:creationId xmlns:a16="http://schemas.microsoft.com/office/drawing/2014/main" id="{D8C02001-DB19-E3AA-8173-E2ED2312460C}"/>
                </a:ext>
              </a:extLst>
            </p:cNvPr>
            <p:cNvSpPr/>
            <p:nvPr>
              <p:custDataLst>
                <p:tags r:id="rId360"/>
              </p:custDataLst>
            </p:nvPr>
          </p:nvSpPr>
          <p:spPr>
            <a:xfrm>
              <a:off x="8453599" y="6236405"/>
              <a:ext cx="9417" cy="235588"/>
            </a:xfrm>
            <a:custGeom>
              <a:avLst/>
              <a:gdLst>
                <a:gd name="connsiteX0" fmla="*/ 9753 w 9417"/>
                <a:gd name="connsiteY0" fmla="*/ 8670 h 235588"/>
                <a:gd name="connsiteX1" fmla="*/ 5045 w 9417"/>
                <a:gd name="connsiteY1" fmla="*/ 189 h 235588"/>
                <a:gd name="connsiteX2" fmla="*/ 336 w 9417"/>
                <a:gd name="connsiteY2" fmla="*/ 8670 h 235588"/>
                <a:gd name="connsiteX3" fmla="*/ 336 w 9417"/>
                <a:gd name="connsiteY3" fmla="*/ 227296 h 235588"/>
                <a:gd name="connsiteX4" fmla="*/ 5045 w 9417"/>
                <a:gd name="connsiteY4" fmla="*/ 235777 h 235588"/>
                <a:gd name="connsiteX5" fmla="*/ 9753 w 9417"/>
                <a:gd name="connsiteY5" fmla="*/ 227296 h 235588"/>
                <a:gd name="connsiteX6" fmla="*/ 9753 w 9417"/>
                <a:gd name="connsiteY6" fmla="*/ 8670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753" y="8670"/>
                  </a:moveTo>
                  <a:cubicBezTo>
                    <a:pt x="9753" y="4429"/>
                    <a:pt x="9753" y="189"/>
                    <a:pt x="5045" y="189"/>
                  </a:cubicBezTo>
                  <a:cubicBezTo>
                    <a:pt x="336" y="189"/>
                    <a:pt x="336" y="4429"/>
                    <a:pt x="336" y="8670"/>
                  </a:cubicBezTo>
                  <a:lnTo>
                    <a:pt x="336" y="227296"/>
                  </a:lnTo>
                  <a:cubicBezTo>
                    <a:pt x="336" y="231537"/>
                    <a:pt x="336" y="235777"/>
                    <a:pt x="5045" y="235777"/>
                  </a:cubicBezTo>
                  <a:cubicBezTo>
                    <a:pt x="9753" y="235777"/>
                    <a:pt x="9753" y="231537"/>
                    <a:pt x="9753" y="227296"/>
                  </a:cubicBezTo>
                  <a:lnTo>
                    <a:pt x="9753" y="867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6" name="Freeform: Shape 885">
              <a:extLst>
                <a:ext uri="{FF2B5EF4-FFF2-40B4-BE49-F238E27FC236}">
                  <a16:creationId xmlns:a16="http://schemas.microsoft.com/office/drawing/2014/main" id="{008AFE34-08BF-41E2-131A-DC8208289F2C}"/>
                </a:ext>
              </a:extLst>
            </p:cNvPr>
            <p:cNvSpPr/>
            <p:nvPr>
              <p:custDataLst>
                <p:tags r:id="rId361"/>
              </p:custDataLst>
            </p:nvPr>
          </p:nvSpPr>
          <p:spPr>
            <a:xfrm>
              <a:off x="8483446" y="6308967"/>
              <a:ext cx="122892" cy="149834"/>
            </a:xfrm>
            <a:custGeom>
              <a:avLst/>
              <a:gdLst>
                <a:gd name="connsiteX0" fmla="*/ 18467 w 122892"/>
                <a:gd name="connsiteY0" fmla="*/ 133061 h 149834"/>
                <a:gd name="connsiteX1" fmla="*/ 5754 w 122892"/>
                <a:gd name="connsiteY1" fmla="*/ 142720 h 149834"/>
                <a:gd name="connsiteX2" fmla="*/ 339 w 122892"/>
                <a:gd name="connsiteY2" fmla="*/ 147196 h 149834"/>
                <a:gd name="connsiteX3" fmla="*/ 3400 w 122892"/>
                <a:gd name="connsiteY3" fmla="*/ 150023 h 149834"/>
                <a:gd name="connsiteX4" fmla="*/ 23175 w 122892"/>
                <a:gd name="connsiteY4" fmla="*/ 149316 h 149834"/>
                <a:gd name="connsiteX5" fmla="*/ 46483 w 122892"/>
                <a:gd name="connsiteY5" fmla="*/ 150023 h 149834"/>
                <a:gd name="connsiteX6" fmla="*/ 50720 w 122892"/>
                <a:gd name="connsiteY6" fmla="*/ 145311 h 149834"/>
                <a:gd name="connsiteX7" fmla="*/ 45070 w 122892"/>
                <a:gd name="connsiteY7" fmla="*/ 142720 h 149834"/>
                <a:gd name="connsiteX8" fmla="*/ 33299 w 122892"/>
                <a:gd name="connsiteY8" fmla="*/ 138951 h 149834"/>
                <a:gd name="connsiteX9" fmla="*/ 44835 w 122892"/>
                <a:gd name="connsiteY9" fmla="*/ 91833 h 149834"/>
                <a:gd name="connsiteX10" fmla="*/ 66494 w 122892"/>
                <a:gd name="connsiteY10" fmla="*/ 106911 h 149834"/>
                <a:gd name="connsiteX11" fmla="*/ 123232 w 122892"/>
                <a:gd name="connsiteY11" fmla="*/ 37883 h 149834"/>
                <a:gd name="connsiteX12" fmla="*/ 91920 w 122892"/>
                <a:gd name="connsiteY12" fmla="*/ 189 h 149834"/>
                <a:gd name="connsiteX13" fmla="*/ 61079 w 122892"/>
                <a:gd name="connsiteY13" fmla="*/ 17858 h 149834"/>
                <a:gd name="connsiteX14" fmla="*/ 39891 w 122892"/>
                <a:gd name="connsiteY14" fmla="*/ 189 h 149834"/>
                <a:gd name="connsiteX15" fmla="*/ 22469 w 122892"/>
                <a:gd name="connsiteY15" fmla="*/ 13617 h 149834"/>
                <a:gd name="connsiteX16" fmla="*/ 15171 w 122892"/>
                <a:gd name="connsiteY16" fmla="*/ 36470 h 149834"/>
                <a:gd name="connsiteX17" fmla="*/ 17996 w 122892"/>
                <a:gd name="connsiteY17" fmla="*/ 38825 h 149834"/>
                <a:gd name="connsiteX18" fmla="*/ 21998 w 122892"/>
                <a:gd name="connsiteY18" fmla="*/ 33407 h 149834"/>
                <a:gd name="connsiteX19" fmla="*/ 39184 w 122892"/>
                <a:gd name="connsiteY19" fmla="*/ 5372 h 149834"/>
                <a:gd name="connsiteX20" fmla="*/ 46483 w 122892"/>
                <a:gd name="connsiteY20" fmla="*/ 16209 h 149834"/>
                <a:gd name="connsiteX21" fmla="*/ 44835 w 122892"/>
                <a:gd name="connsiteY21" fmla="*/ 28224 h 149834"/>
                <a:gd name="connsiteX22" fmla="*/ 18467 w 122892"/>
                <a:gd name="connsiteY22" fmla="*/ 133061 h 149834"/>
                <a:gd name="connsiteX23" fmla="*/ 59902 w 122892"/>
                <a:gd name="connsiteY23" fmla="*/ 30815 h 149834"/>
                <a:gd name="connsiteX24" fmla="*/ 72144 w 122892"/>
                <a:gd name="connsiteY24" fmla="*/ 14324 h 149834"/>
                <a:gd name="connsiteX25" fmla="*/ 91214 w 122892"/>
                <a:gd name="connsiteY25" fmla="*/ 5372 h 149834"/>
                <a:gd name="connsiteX26" fmla="*/ 106281 w 122892"/>
                <a:gd name="connsiteY26" fmla="*/ 27517 h 149834"/>
                <a:gd name="connsiteX27" fmla="*/ 94274 w 122892"/>
                <a:gd name="connsiteY27" fmla="*/ 77462 h 149834"/>
                <a:gd name="connsiteX28" fmla="*/ 66258 w 122892"/>
                <a:gd name="connsiteY28" fmla="*/ 101728 h 149834"/>
                <a:gd name="connsiteX29" fmla="*/ 47660 w 122892"/>
                <a:gd name="connsiteY29" fmla="*/ 80760 h 149834"/>
                <a:gd name="connsiteX30" fmla="*/ 48366 w 122892"/>
                <a:gd name="connsiteY30" fmla="*/ 76991 h 149834"/>
                <a:gd name="connsiteX31" fmla="*/ 59902 w 122892"/>
                <a:gd name="connsiteY31" fmla="*/ 30815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467" y="133061"/>
                  </a:moveTo>
                  <a:cubicBezTo>
                    <a:pt x="16583" y="141071"/>
                    <a:pt x="16113" y="142720"/>
                    <a:pt x="5754" y="142720"/>
                  </a:cubicBezTo>
                  <a:cubicBezTo>
                    <a:pt x="2929" y="142720"/>
                    <a:pt x="339" y="142720"/>
                    <a:pt x="339" y="147196"/>
                  </a:cubicBezTo>
                  <a:cubicBezTo>
                    <a:pt x="339" y="149081"/>
                    <a:pt x="1516" y="150023"/>
                    <a:pt x="3400" y="150023"/>
                  </a:cubicBezTo>
                  <a:cubicBezTo>
                    <a:pt x="9756" y="150023"/>
                    <a:pt x="16583" y="149316"/>
                    <a:pt x="23175" y="149316"/>
                  </a:cubicBezTo>
                  <a:cubicBezTo>
                    <a:pt x="30944" y="149316"/>
                    <a:pt x="38949" y="150023"/>
                    <a:pt x="46483" y="150023"/>
                  </a:cubicBezTo>
                  <a:cubicBezTo>
                    <a:pt x="47660" y="150023"/>
                    <a:pt x="50720" y="150023"/>
                    <a:pt x="50720" y="145311"/>
                  </a:cubicBezTo>
                  <a:cubicBezTo>
                    <a:pt x="50720" y="142720"/>
                    <a:pt x="48366" y="142720"/>
                    <a:pt x="45070" y="142720"/>
                  </a:cubicBezTo>
                  <a:cubicBezTo>
                    <a:pt x="33299" y="142720"/>
                    <a:pt x="33299" y="141071"/>
                    <a:pt x="33299" y="138951"/>
                  </a:cubicBezTo>
                  <a:cubicBezTo>
                    <a:pt x="33299" y="136123"/>
                    <a:pt x="43187" y="97723"/>
                    <a:pt x="44835" y="91833"/>
                  </a:cubicBezTo>
                  <a:cubicBezTo>
                    <a:pt x="47895" y="98665"/>
                    <a:pt x="54487" y="106911"/>
                    <a:pt x="66494" y="106911"/>
                  </a:cubicBezTo>
                  <a:cubicBezTo>
                    <a:pt x="93803" y="106911"/>
                    <a:pt x="123232" y="72515"/>
                    <a:pt x="123232" y="37883"/>
                  </a:cubicBezTo>
                  <a:cubicBezTo>
                    <a:pt x="123232" y="15738"/>
                    <a:pt x="109812" y="189"/>
                    <a:pt x="91920" y="189"/>
                  </a:cubicBezTo>
                  <a:cubicBezTo>
                    <a:pt x="80149" y="189"/>
                    <a:pt x="68848" y="8670"/>
                    <a:pt x="61079" y="17858"/>
                  </a:cubicBezTo>
                  <a:cubicBezTo>
                    <a:pt x="58725" y="5136"/>
                    <a:pt x="48601" y="189"/>
                    <a:pt x="39891" y="189"/>
                  </a:cubicBezTo>
                  <a:cubicBezTo>
                    <a:pt x="29061" y="189"/>
                    <a:pt x="24588" y="9377"/>
                    <a:pt x="22469" y="13617"/>
                  </a:cubicBezTo>
                  <a:cubicBezTo>
                    <a:pt x="18231" y="21627"/>
                    <a:pt x="15171" y="35763"/>
                    <a:pt x="15171" y="36470"/>
                  </a:cubicBezTo>
                  <a:cubicBezTo>
                    <a:pt x="15171" y="38825"/>
                    <a:pt x="17525" y="38825"/>
                    <a:pt x="17996" y="38825"/>
                  </a:cubicBezTo>
                  <a:cubicBezTo>
                    <a:pt x="20350" y="38825"/>
                    <a:pt x="20586" y="38590"/>
                    <a:pt x="21998" y="33407"/>
                  </a:cubicBezTo>
                  <a:cubicBezTo>
                    <a:pt x="26000" y="16680"/>
                    <a:pt x="30709" y="5372"/>
                    <a:pt x="39184" y="5372"/>
                  </a:cubicBezTo>
                  <a:cubicBezTo>
                    <a:pt x="43187" y="5372"/>
                    <a:pt x="46483" y="7257"/>
                    <a:pt x="46483" y="16209"/>
                  </a:cubicBezTo>
                  <a:cubicBezTo>
                    <a:pt x="46483" y="21627"/>
                    <a:pt x="45776" y="24219"/>
                    <a:pt x="44835" y="28224"/>
                  </a:cubicBezTo>
                  <a:lnTo>
                    <a:pt x="18467" y="133061"/>
                  </a:lnTo>
                  <a:close/>
                  <a:moveTo>
                    <a:pt x="59902" y="30815"/>
                  </a:moveTo>
                  <a:cubicBezTo>
                    <a:pt x="61550" y="24455"/>
                    <a:pt x="67906" y="17858"/>
                    <a:pt x="72144" y="14324"/>
                  </a:cubicBezTo>
                  <a:cubicBezTo>
                    <a:pt x="80384" y="7021"/>
                    <a:pt x="87211" y="5372"/>
                    <a:pt x="91214" y="5372"/>
                  </a:cubicBezTo>
                  <a:cubicBezTo>
                    <a:pt x="100631" y="5372"/>
                    <a:pt x="106281" y="13617"/>
                    <a:pt x="106281" y="27517"/>
                  </a:cubicBezTo>
                  <a:cubicBezTo>
                    <a:pt x="106281" y="41417"/>
                    <a:pt x="98512" y="68510"/>
                    <a:pt x="94274" y="77462"/>
                  </a:cubicBezTo>
                  <a:cubicBezTo>
                    <a:pt x="86270" y="93953"/>
                    <a:pt x="74969" y="101728"/>
                    <a:pt x="66258" y="101728"/>
                  </a:cubicBezTo>
                  <a:cubicBezTo>
                    <a:pt x="50720" y="101728"/>
                    <a:pt x="47660" y="82174"/>
                    <a:pt x="47660" y="80760"/>
                  </a:cubicBezTo>
                  <a:cubicBezTo>
                    <a:pt x="47660" y="80289"/>
                    <a:pt x="47660" y="79818"/>
                    <a:pt x="48366" y="76991"/>
                  </a:cubicBezTo>
                  <a:lnTo>
                    <a:pt x="59902" y="3081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7" name="Freeform: Shape 886">
              <a:extLst>
                <a:ext uri="{FF2B5EF4-FFF2-40B4-BE49-F238E27FC236}">
                  <a16:creationId xmlns:a16="http://schemas.microsoft.com/office/drawing/2014/main" id="{8B227903-5098-F82F-48D2-42BF60EC7F19}"/>
                </a:ext>
              </a:extLst>
            </p:cNvPr>
            <p:cNvSpPr/>
            <p:nvPr>
              <p:custDataLst>
                <p:tags r:id="rId362"/>
              </p:custDataLst>
            </p:nvPr>
          </p:nvSpPr>
          <p:spPr>
            <a:xfrm>
              <a:off x="8627392" y="6338933"/>
              <a:ext cx="59986" cy="109501"/>
            </a:xfrm>
            <a:custGeom>
              <a:avLst/>
              <a:gdLst>
                <a:gd name="connsiteX0" fmla="*/ 37588 w 59986"/>
                <a:gd name="connsiteY0" fmla="*/ 4808 h 109501"/>
                <a:gd name="connsiteX1" fmla="*/ 32645 w 59986"/>
                <a:gd name="connsiteY1" fmla="*/ 190 h 109501"/>
                <a:gd name="connsiteX2" fmla="*/ 344 w 59986"/>
                <a:gd name="connsiteY2" fmla="*/ 10745 h 109501"/>
                <a:gd name="connsiteX3" fmla="*/ 344 w 59986"/>
                <a:gd name="connsiteY3" fmla="*/ 16682 h 109501"/>
                <a:gd name="connsiteX4" fmla="*/ 24240 w 59986"/>
                <a:gd name="connsiteY4" fmla="*/ 12064 h 109501"/>
                <a:gd name="connsiteX5" fmla="*/ 24240 w 59986"/>
                <a:gd name="connsiteY5" fmla="*/ 96169 h 109501"/>
                <a:gd name="connsiteX6" fmla="*/ 7760 w 59986"/>
                <a:gd name="connsiteY6" fmla="*/ 103755 h 109501"/>
                <a:gd name="connsiteX7" fmla="*/ 1498 w 59986"/>
                <a:gd name="connsiteY7" fmla="*/ 103755 h 109501"/>
                <a:gd name="connsiteX8" fmla="*/ 1498 w 59986"/>
                <a:gd name="connsiteY8" fmla="*/ 109692 h 109501"/>
                <a:gd name="connsiteX9" fmla="*/ 30832 w 59986"/>
                <a:gd name="connsiteY9" fmla="*/ 109032 h 109501"/>
                <a:gd name="connsiteX10" fmla="*/ 60331 w 59986"/>
                <a:gd name="connsiteY10" fmla="*/ 109692 h 109501"/>
                <a:gd name="connsiteX11" fmla="*/ 60331 w 59986"/>
                <a:gd name="connsiteY11" fmla="*/ 103755 h 109501"/>
                <a:gd name="connsiteX12" fmla="*/ 54068 w 59986"/>
                <a:gd name="connsiteY12" fmla="*/ 103755 h 109501"/>
                <a:gd name="connsiteX13" fmla="*/ 37588 w 59986"/>
                <a:gd name="connsiteY13" fmla="*/ 96169 h 109501"/>
                <a:gd name="connsiteX14" fmla="*/ 37588 w 59986"/>
                <a:gd name="connsiteY14" fmla="*/ 4808 h 10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986" h="109501">
                  <a:moveTo>
                    <a:pt x="37588" y="4808"/>
                  </a:moveTo>
                  <a:cubicBezTo>
                    <a:pt x="37588" y="355"/>
                    <a:pt x="37259" y="190"/>
                    <a:pt x="32645" y="190"/>
                  </a:cubicBezTo>
                  <a:cubicBezTo>
                    <a:pt x="22097" y="10580"/>
                    <a:pt x="7101" y="10745"/>
                    <a:pt x="344" y="10745"/>
                  </a:cubicBezTo>
                  <a:lnTo>
                    <a:pt x="344" y="16682"/>
                  </a:lnTo>
                  <a:cubicBezTo>
                    <a:pt x="4299" y="16682"/>
                    <a:pt x="15176" y="16682"/>
                    <a:pt x="24240" y="12064"/>
                  </a:cubicBezTo>
                  <a:lnTo>
                    <a:pt x="24240" y="96169"/>
                  </a:lnTo>
                  <a:cubicBezTo>
                    <a:pt x="24240" y="101611"/>
                    <a:pt x="24240" y="103755"/>
                    <a:pt x="7760" y="103755"/>
                  </a:cubicBezTo>
                  <a:lnTo>
                    <a:pt x="1498" y="103755"/>
                  </a:lnTo>
                  <a:lnTo>
                    <a:pt x="1498" y="109692"/>
                  </a:lnTo>
                  <a:cubicBezTo>
                    <a:pt x="4464" y="109527"/>
                    <a:pt x="24734" y="109032"/>
                    <a:pt x="30832" y="109032"/>
                  </a:cubicBezTo>
                  <a:cubicBezTo>
                    <a:pt x="35940" y="109032"/>
                    <a:pt x="56705" y="109527"/>
                    <a:pt x="60331" y="109692"/>
                  </a:cubicBezTo>
                  <a:lnTo>
                    <a:pt x="60331" y="103755"/>
                  </a:lnTo>
                  <a:lnTo>
                    <a:pt x="54068" y="103755"/>
                  </a:lnTo>
                  <a:cubicBezTo>
                    <a:pt x="37588" y="103755"/>
                    <a:pt x="37588" y="101611"/>
                    <a:pt x="37588" y="96169"/>
                  </a:cubicBezTo>
                  <a:lnTo>
                    <a:pt x="37588" y="480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8" name="Freeform: Shape 887">
              <a:extLst>
                <a:ext uri="{FF2B5EF4-FFF2-40B4-BE49-F238E27FC236}">
                  <a16:creationId xmlns:a16="http://schemas.microsoft.com/office/drawing/2014/main" id="{C9B782DD-DC01-FA8D-04ED-C8DCD427654F}"/>
                </a:ext>
              </a:extLst>
            </p:cNvPr>
            <p:cNvSpPr/>
            <p:nvPr>
              <p:custDataLst>
                <p:tags r:id="rId363"/>
              </p:custDataLst>
            </p:nvPr>
          </p:nvSpPr>
          <p:spPr>
            <a:xfrm>
              <a:off x="8735291" y="6388124"/>
              <a:ext cx="27544" cy="70440"/>
            </a:xfrm>
            <a:custGeom>
              <a:avLst/>
              <a:gdLst>
                <a:gd name="connsiteX0" fmla="*/ 27893 w 27544"/>
                <a:gd name="connsiteY0" fmla="*/ 24926 h 70440"/>
                <a:gd name="connsiteX1" fmla="*/ 12826 w 27544"/>
                <a:gd name="connsiteY1" fmla="*/ 189 h 70440"/>
                <a:gd name="connsiteX2" fmla="*/ 348 w 27544"/>
                <a:gd name="connsiteY2" fmla="*/ 12675 h 70440"/>
                <a:gd name="connsiteX3" fmla="*/ 12826 w 27544"/>
                <a:gd name="connsiteY3" fmla="*/ 25161 h 70440"/>
                <a:gd name="connsiteX4" fmla="*/ 21066 w 27544"/>
                <a:gd name="connsiteY4" fmla="*/ 22099 h 70440"/>
                <a:gd name="connsiteX5" fmla="*/ 22243 w 27544"/>
                <a:gd name="connsiteY5" fmla="*/ 21392 h 70440"/>
                <a:gd name="connsiteX6" fmla="*/ 22714 w 27544"/>
                <a:gd name="connsiteY6" fmla="*/ 24926 h 70440"/>
                <a:gd name="connsiteX7" fmla="*/ 6705 w 27544"/>
                <a:gd name="connsiteY7" fmla="*/ 64269 h 70440"/>
                <a:gd name="connsiteX8" fmla="*/ 4115 w 27544"/>
                <a:gd name="connsiteY8" fmla="*/ 68038 h 70440"/>
                <a:gd name="connsiteX9" fmla="*/ 6470 w 27544"/>
                <a:gd name="connsiteY9" fmla="*/ 70630 h 70440"/>
                <a:gd name="connsiteX10" fmla="*/ 27893 w 27544"/>
                <a:gd name="connsiteY10" fmla="*/ 24926 h 7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4" h="70440">
                  <a:moveTo>
                    <a:pt x="27893" y="24926"/>
                  </a:moveTo>
                  <a:cubicBezTo>
                    <a:pt x="27893" y="9377"/>
                    <a:pt x="22008" y="189"/>
                    <a:pt x="12826" y="189"/>
                  </a:cubicBezTo>
                  <a:cubicBezTo>
                    <a:pt x="5057" y="189"/>
                    <a:pt x="348" y="6079"/>
                    <a:pt x="348" y="12675"/>
                  </a:cubicBezTo>
                  <a:cubicBezTo>
                    <a:pt x="348" y="19036"/>
                    <a:pt x="5057" y="25161"/>
                    <a:pt x="12826" y="25161"/>
                  </a:cubicBezTo>
                  <a:cubicBezTo>
                    <a:pt x="15651" y="25161"/>
                    <a:pt x="18712" y="24219"/>
                    <a:pt x="21066" y="22099"/>
                  </a:cubicBezTo>
                  <a:cubicBezTo>
                    <a:pt x="21772" y="21627"/>
                    <a:pt x="22008" y="21392"/>
                    <a:pt x="22243" y="21392"/>
                  </a:cubicBezTo>
                  <a:cubicBezTo>
                    <a:pt x="22479" y="21392"/>
                    <a:pt x="22714" y="21627"/>
                    <a:pt x="22714" y="24926"/>
                  </a:cubicBezTo>
                  <a:cubicBezTo>
                    <a:pt x="22714" y="42359"/>
                    <a:pt x="14474" y="56495"/>
                    <a:pt x="6705" y="64269"/>
                  </a:cubicBezTo>
                  <a:cubicBezTo>
                    <a:pt x="4115" y="66860"/>
                    <a:pt x="4115" y="67332"/>
                    <a:pt x="4115" y="68038"/>
                  </a:cubicBezTo>
                  <a:cubicBezTo>
                    <a:pt x="4115" y="69688"/>
                    <a:pt x="5292" y="70630"/>
                    <a:pt x="6470" y="70630"/>
                  </a:cubicBezTo>
                  <a:cubicBezTo>
                    <a:pt x="9059" y="70630"/>
                    <a:pt x="27893" y="52490"/>
                    <a:pt x="27893" y="2492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9" name="Freeform: Shape 888">
              <a:extLst>
                <a:ext uri="{FF2B5EF4-FFF2-40B4-BE49-F238E27FC236}">
                  <a16:creationId xmlns:a16="http://schemas.microsoft.com/office/drawing/2014/main" id="{4EEB428F-4645-E720-EA69-D998BAC56FB2}"/>
                </a:ext>
              </a:extLst>
            </p:cNvPr>
            <p:cNvSpPr/>
            <p:nvPr>
              <p:custDataLst>
                <p:tags r:id="rId364"/>
              </p:custDataLst>
            </p:nvPr>
          </p:nvSpPr>
          <p:spPr>
            <a:xfrm>
              <a:off x="8839925" y="6388124"/>
              <a:ext cx="24955" cy="24972"/>
            </a:xfrm>
            <a:custGeom>
              <a:avLst/>
              <a:gdLst>
                <a:gd name="connsiteX0" fmla="*/ 25308 w 24955"/>
                <a:gd name="connsiteY0" fmla="*/ 12675 h 24972"/>
                <a:gd name="connsiteX1" fmla="*/ 12830 w 24955"/>
                <a:gd name="connsiteY1" fmla="*/ 189 h 24972"/>
                <a:gd name="connsiteX2" fmla="*/ 353 w 24955"/>
                <a:gd name="connsiteY2" fmla="*/ 12675 h 24972"/>
                <a:gd name="connsiteX3" fmla="*/ 12830 w 24955"/>
                <a:gd name="connsiteY3" fmla="*/ 25161 h 24972"/>
                <a:gd name="connsiteX4" fmla="*/ 25308 w 24955"/>
                <a:gd name="connsiteY4" fmla="*/ 12675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308" y="12675"/>
                  </a:moveTo>
                  <a:cubicBezTo>
                    <a:pt x="25308" y="5843"/>
                    <a:pt x="19658" y="189"/>
                    <a:pt x="12830" y="189"/>
                  </a:cubicBezTo>
                  <a:cubicBezTo>
                    <a:pt x="6003" y="189"/>
                    <a:pt x="353" y="5843"/>
                    <a:pt x="353" y="12675"/>
                  </a:cubicBezTo>
                  <a:cubicBezTo>
                    <a:pt x="353" y="19507"/>
                    <a:pt x="6003" y="25161"/>
                    <a:pt x="12830" y="25161"/>
                  </a:cubicBezTo>
                  <a:cubicBezTo>
                    <a:pt x="19658" y="25161"/>
                    <a:pt x="25308" y="19507"/>
                    <a:pt x="25308" y="1267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0" name="Freeform: Shape 889">
              <a:extLst>
                <a:ext uri="{FF2B5EF4-FFF2-40B4-BE49-F238E27FC236}">
                  <a16:creationId xmlns:a16="http://schemas.microsoft.com/office/drawing/2014/main" id="{E10A2483-EE1D-3408-C441-F9E861357245}"/>
                </a:ext>
              </a:extLst>
            </p:cNvPr>
            <p:cNvSpPr/>
            <p:nvPr>
              <p:custDataLst>
                <p:tags r:id="rId365"/>
              </p:custDataLst>
            </p:nvPr>
          </p:nvSpPr>
          <p:spPr>
            <a:xfrm>
              <a:off x="8944558" y="6388124"/>
              <a:ext cx="24955" cy="24972"/>
            </a:xfrm>
            <a:custGeom>
              <a:avLst/>
              <a:gdLst>
                <a:gd name="connsiteX0" fmla="*/ 25313 w 24955"/>
                <a:gd name="connsiteY0" fmla="*/ 12675 h 24972"/>
                <a:gd name="connsiteX1" fmla="*/ 12835 w 24955"/>
                <a:gd name="connsiteY1" fmla="*/ 189 h 24972"/>
                <a:gd name="connsiteX2" fmla="*/ 357 w 24955"/>
                <a:gd name="connsiteY2" fmla="*/ 12675 h 24972"/>
                <a:gd name="connsiteX3" fmla="*/ 12835 w 24955"/>
                <a:gd name="connsiteY3" fmla="*/ 25161 h 24972"/>
                <a:gd name="connsiteX4" fmla="*/ 25313 w 24955"/>
                <a:gd name="connsiteY4" fmla="*/ 12675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313" y="12675"/>
                  </a:moveTo>
                  <a:cubicBezTo>
                    <a:pt x="25313" y="5843"/>
                    <a:pt x="19662" y="189"/>
                    <a:pt x="12835" y="189"/>
                  </a:cubicBezTo>
                  <a:cubicBezTo>
                    <a:pt x="6008" y="189"/>
                    <a:pt x="357" y="5843"/>
                    <a:pt x="357" y="12675"/>
                  </a:cubicBezTo>
                  <a:cubicBezTo>
                    <a:pt x="357" y="19507"/>
                    <a:pt x="6008" y="25161"/>
                    <a:pt x="12835" y="25161"/>
                  </a:cubicBezTo>
                  <a:cubicBezTo>
                    <a:pt x="19662" y="25161"/>
                    <a:pt x="25313" y="19507"/>
                    <a:pt x="25313" y="1267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1" name="Freeform: Shape 890">
              <a:extLst>
                <a:ext uri="{FF2B5EF4-FFF2-40B4-BE49-F238E27FC236}">
                  <a16:creationId xmlns:a16="http://schemas.microsoft.com/office/drawing/2014/main" id="{83189BD3-C6DC-FD18-F610-F63A6352F071}"/>
                </a:ext>
              </a:extLst>
            </p:cNvPr>
            <p:cNvSpPr/>
            <p:nvPr>
              <p:custDataLst>
                <p:tags r:id="rId366"/>
              </p:custDataLst>
            </p:nvPr>
          </p:nvSpPr>
          <p:spPr>
            <a:xfrm>
              <a:off x="9049191" y="6388124"/>
              <a:ext cx="24955" cy="24972"/>
            </a:xfrm>
            <a:custGeom>
              <a:avLst/>
              <a:gdLst>
                <a:gd name="connsiteX0" fmla="*/ 25317 w 24955"/>
                <a:gd name="connsiteY0" fmla="*/ 12675 h 24972"/>
                <a:gd name="connsiteX1" fmla="*/ 12839 w 24955"/>
                <a:gd name="connsiteY1" fmla="*/ 189 h 24972"/>
                <a:gd name="connsiteX2" fmla="*/ 362 w 24955"/>
                <a:gd name="connsiteY2" fmla="*/ 12675 h 24972"/>
                <a:gd name="connsiteX3" fmla="*/ 12839 w 24955"/>
                <a:gd name="connsiteY3" fmla="*/ 25161 h 24972"/>
                <a:gd name="connsiteX4" fmla="*/ 25317 w 24955"/>
                <a:gd name="connsiteY4" fmla="*/ 12675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317" y="12675"/>
                  </a:moveTo>
                  <a:cubicBezTo>
                    <a:pt x="25317" y="5843"/>
                    <a:pt x="19667" y="189"/>
                    <a:pt x="12839" y="189"/>
                  </a:cubicBezTo>
                  <a:cubicBezTo>
                    <a:pt x="6012" y="189"/>
                    <a:pt x="362" y="5843"/>
                    <a:pt x="362" y="12675"/>
                  </a:cubicBezTo>
                  <a:cubicBezTo>
                    <a:pt x="362" y="19507"/>
                    <a:pt x="6012" y="25161"/>
                    <a:pt x="12839" y="25161"/>
                  </a:cubicBezTo>
                  <a:cubicBezTo>
                    <a:pt x="19667" y="25161"/>
                    <a:pt x="25317" y="19507"/>
                    <a:pt x="25317" y="1267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2" name="Freeform: Shape 891">
              <a:extLst>
                <a:ext uri="{FF2B5EF4-FFF2-40B4-BE49-F238E27FC236}">
                  <a16:creationId xmlns:a16="http://schemas.microsoft.com/office/drawing/2014/main" id="{EF4D0245-2D2C-38B7-4F4F-FB817DBFB641}"/>
                </a:ext>
              </a:extLst>
            </p:cNvPr>
            <p:cNvSpPr/>
            <p:nvPr>
              <p:custDataLst>
                <p:tags r:id="rId367"/>
              </p:custDataLst>
            </p:nvPr>
          </p:nvSpPr>
          <p:spPr>
            <a:xfrm>
              <a:off x="9153824" y="6388124"/>
              <a:ext cx="27544" cy="70440"/>
            </a:xfrm>
            <a:custGeom>
              <a:avLst/>
              <a:gdLst>
                <a:gd name="connsiteX0" fmla="*/ 27911 w 27544"/>
                <a:gd name="connsiteY0" fmla="*/ 24926 h 70440"/>
                <a:gd name="connsiteX1" fmla="*/ 12844 w 27544"/>
                <a:gd name="connsiteY1" fmla="*/ 189 h 70440"/>
                <a:gd name="connsiteX2" fmla="*/ 366 w 27544"/>
                <a:gd name="connsiteY2" fmla="*/ 12675 h 70440"/>
                <a:gd name="connsiteX3" fmla="*/ 12844 w 27544"/>
                <a:gd name="connsiteY3" fmla="*/ 25161 h 70440"/>
                <a:gd name="connsiteX4" fmla="*/ 21084 w 27544"/>
                <a:gd name="connsiteY4" fmla="*/ 22099 h 70440"/>
                <a:gd name="connsiteX5" fmla="*/ 22261 w 27544"/>
                <a:gd name="connsiteY5" fmla="*/ 21392 h 70440"/>
                <a:gd name="connsiteX6" fmla="*/ 22732 w 27544"/>
                <a:gd name="connsiteY6" fmla="*/ 24926 h 70440"/>
                <a:gd name="connsiteX7" fmla="*/ 6723 w 27544"/>
                <a:gd name="connsiteY7" fmla="*/ 64269 h 70440"/>
                <a:gd name="connsiteX8" fmla="*/ 4133 w 27544"/>
                <a:gd name="connsiteY8" fmla="*/ 68038 h 70440"/>
                <a:gd name="connsiteX9" fmla="*/ 6487 w 27544"/>
                <a:gd name="connsiteY9" fmla="*/ 70630 h 70440"/>
                <a:gd name="connsiteX10" fmla="*/ 27911 w 27544"/>
                <a:gd name="connsiteY10" fmla="*/ 24926 h 7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4" h="70440">
                  <a:moveTo>
                    <a:pt x="27911" y="24926"/>
                  </a:moveTo>
                  <a:cubicBezTo>
                    <a:pt x="27911" y="9377"/>
                    <a:pt x="22025" y="189"/>
                    <a:pt x="12844" y="189"/>
                  </a:cubicBezTo>
                  <a:cubicBezTo>
                    <a:pt x="5075" y="189"/>
                    <a:pt x="366" y="6079"/>
                    <a:pt x="366" y="12675"/>
                  </a:cubicBezTo>
                  <a:cubicBezTo>
                    <a:pt x="366" y="19036"/>
                    <a:pt x="5075" y="25161"/>
                    <a:pt x="12844" y="25161"/>
                  </a:cubicBezTo>
                  <a:cubicBezTo>
                    <a:pt x="15669" y="25161"/>
                    <a:pt x="18729" y="24219"/>
                    <a:pt x="21084" y="22099"/>
                  </a:cubicBezTo>
                  <a:cubicBezTo>
                    <a:pt x="21790" y="21627"/>
                    <a:pt x="22025" y="21392"/>
                    <a:pt x="22261" y="21392"/>
                  </a:cubicBezTo>
                  <a:cubicBezTo>
                    <a:pt x="22496" y="21392"/>
                    <a:pt x="22732" y="21627"/>
                    <a:pt x="22732" y="24926"/>
                  </a:cubicBezTo>
                  <a:cubicBezTo>
                    <a:pt x="22732" y="42359"/>
                    <a:pt x="14492" y="56495"/>
                    <a:pt x="6723" y="64269"/>
                  </a:cubicBezTo>
                  <a:cubicBezTo>
                    <a:pt x="4133" y="66860"/>
                    <a:pt x="4133" y="67332"/>
                    <a:pt x="4133" y="68038"/>
                  </a:cubicBezTo>
                  <a:cubicBezTo>
                    <a:pt x="4133" y="69688"/>
                    <a:pt x="5310" y="70630"/>
                    <a:pt x="6487" y="70630"/>
                  </a:cubicBezTo>
                  <a:cubicBezTo>
                    <a:pt x="9077" y="70630"/>
                    <a:pt x="27911" y="52490"/>
                    <a:pt x="27911" y="2492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3" name="Freeform: Shape 892">
              <a:extLst>
                <a:ext uri="{FF2B5EF4-FFF2-40B4-BE49-F238E27FC236}">
                  <a16:creationId xmlns:a16="http://schemas.microsoft.com/office/drawing/2014/main" id="{8680FD77-6AE5-EA67-84F8-5F2AD0108CC7}"/>
                </a:ext>
              </a:extLst>
            </p:cNvPr>
            <p:cNvSpPr/>
            <p:nvPr>
              <p:custDataLst>
                <p:tags r:id="rId368"/>
              </p:custDataLst>
            </p:nvPr>
          </p:nvSpPr>
          <p:spPr>
            <a:xfrm>
              <a:off x="9230677" y="6308967"/>
              <a:ext cx="122892" cy="149834"/>
            </a:xfrm>
            <a:custGeom>
              <a:avLst/>
              <a:gdLst>
                <a:gd name="connsiteX0" fmla="*/ 18498 w 122892"/>
                <a:gd name="connsiteY0" fmla="*/ 133061 h 149834"/>
                <a:gd name="connsiteX1" fmla="*/ 5785 w 122892"/>
                <a:gd name="connsiteY1" fmla="*/ 142720 h 149834"/>
                <a:gd name="connsiteX2" fmla="*/ 371 w 122892"/>
                <a:gd name="connsiteY2" fmla="*/ 147196 h 149834"/>
                <a:gd name="connsiteX3" fmla="*/ 3431 w 122892"/>
                <a:gd name="connsiteY3" fmla="*/ 150023 h 149834"/>
                <a:gd name="connsiteX4" fmla="*/ 23207 w 122892"/>
                <a:gd name="connsiteY4" fmla="*/ 149316 h 149834"/>
                <a:gd name="connsiteX5" fmla="*/ 46514 w 122892"/>
                <a:gd name="connsiteY5" fmla="*/ 150023 h 149834"/>
                <a:gd name="connsiteX6" fmla="*/ 50752 w 122892"/>
                <a:gd name="connsiteY6" fmla="*/ 145311 h 149834"/>
                <a:gd name="connsiteX7" fmla="*/ 45102 w 122892"/>
                <a:gd name="connsiteY7" fmla="*/ 142720 h 149834"/>
                <a:gd name="connsiteX8" fmla="*/ 33330 w 122892"/>
                <a:gd name="connsiteY8" fmla="*/ 138951 h 149834"/>
                <a:gd name="connsiteX9" fmla="*/ 44866 w 122892"/>
                <a:gd name="connsiteY9" fmla="*/ 91833 h 149834"/>
                <a:gd name="connsiteX10" fmla="*/ 66525 w 122892"/>
                <a:gd name="connsiteY10" fmla="*/ 106911 h 149834"/>
                <a:gd name="connsiteX11" fmla="*/ 123263 w 122892"/>
                <a:gd name="connsiteY11" fmla="*/ 37883 h 149834"/>
                <a:gd name="connsiteX12" fmla="*/ 91952 w 122892"/>
                <a:gd name="connsiteY12" fmla="*/ 189 h 149834"/>
                <a:gd name="connsiteX13" fmla="*/ 61111 w 122892"/>
                <a:gd name="connsiteY13" fmla="*/ 17858 h 149834"/>
                <a:gd name="connsiteX14" fmla="*/ 39922 w 122892"/>
                <a:gd name="connsiteY14" fmla="*/ 189 h 149834"/>
                <a:gd name="connsiteX15" fmla="*/ 22501 w 122892"/>
                <a:gd name="connsiteY15" fmla="*/ 13617 h 149834"/>
                <a:gd name="connsiteX16" fmla="*/ 15202 w 122892"/>
                <a:gd name="connsiteY16" fmla="*/ 36470 h 149834"/>
                <a:gd name="connsiteX17" fmla="*/ 18028 w 122892"/>
                <a:gd name="connsiteY17" fmla="*/ 38825 h 149834"/>
                <a:gd name="connsiteX18" fmla="*/ 22030 w 122892"/>
                <a:gd name="connsiteY18" fmla="*/ 33407 h 149834"/>
                <a:gd name="connsiteX19" fmla="*/ 39216 w 122892"/>
                <a:gd name="connsiteY19" fmla="*/ 5372 h 149834"/>
                <a:gd name="connsiteX20" fmla="*/ 46514 w 122892"/>
                <a:gd name="connsiteY20" fmla="*/ 16209 h 149834"/>
                <a:gd name="connsiteX21" fmla="*/ 44866 w 122892"/>
                <a:gd name="connsiteY21" fmla="*/ 28224 h 149834"/>
                <a:gd name="connsiteX22" fmla="*/ 18498 w 122892"/>
                <a:gd name="connsiteY22" fmla="*/ 133061 h 149834"/>
                <a:gd name="connsiteX23" fmla="*/ 59933 w 122892"/>
                <a:gd name="connsiteY23" fmla="*/ 30815 h 149834"/>
                <a:gd name="connsiteX24" fmla="*/ 72176 w 122892"/>
                <a:gd name="connsiteY24" fmla="*/ 14324 h 149834"/>
                <a:gd name="connsiteX25" fmla="*/ 91245 w 122892"/>
                <a:gd name="connsiteY25" fmla="*/ 5372 h 149834"/>
                <a:gd name="connsiteX26" fmla="*/ 106313 w 122892"/>
                <a:gd name="connsiteY26" fmla="*/ 27517 h 149834"/>
                <a:gd name="connsiteX27" fmla="*/ 94306 w 122892"/>
                <a:gd name="connsiteY27" fmla="*/ 77462 h 149834"/>
                <a:gd name="connsiteX28" fmla="*/ 66290 w 122892"/>
                <a:gd name="connsiteY28" fmla="*/ 101728 h 149834"/>
                <a:gd name="connsiteX29" fmla="*/ 47691 w 122892"/>
                <a:gd name="connsiteY29" fmla="*/ 80760 h 149834"/>
                <a:gd name="connsiteX30" fmla="*/ 48398 w 122892"/>
                <a:gd name="connsiteY30" fmla="*/ 76991 h 149834"/>
                <a:gd name="connsiteX31" fmla="*/ 59933 w 122892"/>
                <a:gd name="connsiteY31" fmla="*/ 30815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498" y="133061"/>
                  </a:moveTo>
                  <a:cubicBezTo>
                    <a:pt x="16615" y="141071"/>
                    <a:pt x="16144" y="142720"/>
                    <a:pt x="5785" y="142720"/>
                  </a:cubicBezTo>
                  <a:cubicBezTo>
                    <a:pt x="2960" y="142720"/>
                    <a:pt x="371" y="142720"/>
                    <a:pt x="371" y="147196"/>
                  </a:cubicBezTo>
                  <a:cubicBezTo>
                    <a:pt x="371" y="149081"/>
                    <a:pt x="1548" y="150023"/>
                    <a:pt x="3431" y="150023"/>
                  </a:cubicBezTo>
                  <a:cubicBezTo>
                    <a:pt x="9788" y="150023"/>
                    <a:pt x="16615" y="149316"/>
                    <a:pt x="23207" y="149316"/>
                  </a:cubicBezTo>
                  <a:cubicBezTo>
                    <a:pt x="30976" y="149316"/>
                    <a:pt x="38981" y="150023"/>
                    <a:pt x="46514" y="150023"/>
                  </a:cubicBezTo>
                  <a:cubicBezTo>
                    <a:pt x="47691" y="150023"/>
                    <a:pt x="50752" y="150023"/>
                    <a:pt x="50752" y="145311"/>
                  </a:cubicBezTo>
                  <a:cubicBezTo>
                    <a:pt x="50752" y="142720"/>
                    <a:pt x="48398" y="142720"/>
                    <a:pt x="45102" y="142720"/>
                  </a:cubicBezTo>
                  <a:cubicBezTo>
                    <a:pt x="33330" y="142720"/>
                    <a:pt x="33330" y="141071"/>
                    <a:pt x="33330" y="138951"/>
                  </a:cubicBezTo>
                  <a:cubicBezTo>
                    <a:pt x="33330" y="136123"/>
                    <a:pt x="43218" y="97723"/>
                    <a:pt x="44866" y="91833"/>
                  </a:cubicBezTo>
                  <a:cubicBezTo>
                    <a:pt x="47927" y="98665"/>
                    <a:pt x="54519" y="106911"/>
                    <a:pt x="66525" y="106911"/>
                  </a:cubicBezTo>
                  <a:cubicBezTo>
                    <a:pt x="93835" y="106911"/>
                    <a:pt x="123263" y="72515"/>
                    <a:pt x="123263" y="37883"/>
                  </a:cubicBezTo>
                  <a:cubicBezTo>
                    <a:pt x="123263" y="15738"/>
                    <a:pt x="109844" y="189"/>
                    <a:pt x="91952" y="189"/>
                  </a:cubicBezTo>
                  <a:cubicBezTo>
                    <a:pt x="80180" y="189"/>
                    <a:pt x="68880" y="8670"/>
                    <a:pt x="61111" y="17858"/>
                  </a:cubicBezTo>
                  <a:cubicBezTo>
                    <a:pt x="58756" y="5136"/>
                    <a:pt x="48633" y="189"/>
                    <a:pt x="39922" y="189"/>
                  </a:cubicBezTo>
                  <a:cubicBezTo>
                    <a:pt x="29093" y="189"/>
                    <a:pt x="24619" y="9377"/>
                    <a:pt x="22501" y="13617"/>
                  </a:cubicBezTo>
                  <a:cubicBezTo>
                    <a:pt x="18263" y="21627"/>
                    <a:pt x="15202" y="35763"/>
                    <a:pt x="15202" y="36470"/>
                  </a:cubicBezTo>
                  <a:cubicBezTo>
                    <a:pt x="15202" y="38825"/>
                    <a:pt x="17557" y="38825"/>
                    <a:pt x="18028" y="38825"/>
                  </a:cubicBezTo>
                  <a:cubicBezTo>
                    <a:pt x="20382" y="38825"/>
                    <a:pt x="20617" y="38590"/>
                    <a:pt x="22030" y="33407"/>
                  </a:cubicBezTo>
                  <a:cubicBezTo>
                    <a:pt x="26032" y="16680"/>
                    <a:pt x="30741" y="5372"/>
                    <a:pt x="39216" y="5372"/>
                  </a:cubicBezTo>
                  <a:cubicBezTo>
                    <a:pt x="43218" y="5372"/>
                    <a:pt x="46514" y="7257"/>
                    <a:pt x="46514" y="16209"/>
                  </a:cubicBezTo>
                  <a:cubicBezTo>
                    <a:pt x="46514" y="21627"/>
                    <a:pt x="45808" y="24219"/>
                    <a:pt x="44866" y="28224"/>
                  </a:cubicBezTo>
                  <a:lnTo>
                    <a:pt x="18498" y="133061"/>
                  </a:lnTo>
                  <a:close/>
                  <a:moveTo>
                    <a:pt x="59933" y="30815"/>
                  </a:moveTo>
                  <a:cubicBezTo>
                    <a:pt x="61581" y="24455"/>
                    <a:pt x="67938" y="17858"/>
                    <a:pt x="72176" y="14324"/>
                  </a:cubicBezTo>
                  <a:cubicBezTo>
                    <a:pt x="80416" y="7021"/>
                    <a:pt x="87243" y="5372"/>
                    <a:pt x="91245" y="5372"/>
                  </a:cubicBezTo>
                  <a:cubicBezTo>
                    <a:pt x="100662" y="5372"/>
                    <a:pt x="106313" y="13617"/>
                    <a:pt x="106313" y="27517"/>
                  </a:cubicBezTo>
                  <a:cubicBezTo>
                    <a:pt x="106313" y="41417"/>
                    <a:pt x="98543" y="68510"/>
                    <a:pt x="94306" y="77462"/>
                  </a:cubicBezTo>
                  <a:cubicBezTo>
                    <a:pt x="86301" y="93953"/>
                    <a:pt x="75001" y="101728"/>
                    <a:pt x="66290" y="101728"/>
                  </a:cubicBezTo>
                  <a:cubicBezTo>
                    <a:pt x="50752" y="101728"/>
                    <a:pt x="47691" y="82174"/>
                    <a:pt x="47691" y="80760"/>
                  </a:cubicBezTo>
                  <a:cubicBezTo>
                    <a:pt x="47691" y="80289"/>
                    <a:pt x="47691" y="79818"/>
                    <a:pt x="48398" y="76991"/>
                  </a:cubicBezTo>
                  <a:lnTo>
                    <a:pt x="59933" y="3081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4" name="Freeform: Shape 893">
              <a:extLst>
                <a:ext uri="{FF2B5EF4-FFF2-40B4-BE49-F238E27FC236}">
                  <a16:creationId xmlns:a16="http://schemas.microsoft.com/office/drawing/2014/main" id="{A35A0E48-3AA0-9273-F3E9-C334473DD666}"/>
                </a:ext>
              </a:extLst>
            </p:cNvPr>
            <p:cNvSpPr/>
            <p:nvPr>
              <p:custDataLst>
                <p:tags r:id="rId369"/>
              </p:custDataLst>
            </p:nvPr>
          </p:nvSpPr>
          <p:spPr>
            <a:xfrm>
              <a:off x="9369020" y="6333986"/>
              <a:ext cx="81080" cy="116098"/>
            </a:xfrm>
            <a:custGeom>
              <a:avLst/>
              <a:gdLst>
                <a:gd name="connsiteX0" fmla="*/ 39598 w 81080"/>
                <a:gd name="connsiteY0" fmla="*/ 5138 h 116098"/>
                <a:gd name="connsiteX1" fmla="*/ 40257 w 81080"/>
                <a:gd name="connsiteY1" fmla="*/ 2499 h 116098"/>
                <a:gd name="connsiteX2" fmla="*/ 37620 w 81080"/>
                <a:gd name="connsiteY2" fmla="*/ 190 h 116098"/>
                <a:gd name="connsiteX3" fmla="*/ 16526 w 81080"/>
                <a:gd name="connsiteY3" fmla="*/ 1840 h 116098"/>
                <a:gd name="connsiteX4" fmla="*/ 12900 w 81080"/>
                <a:gd name="connsiteY4" fmla="*/ 5632 h 116098"/>
                <a:gd name="connsiteX5" fmla="*/ 17185 w 81080"/>
                <a:gd name="connsiteY5" fmla="*/ 7941 h 116098"/>
                <a:gd name="connsiteX6" fmla="*/ 25095 w 81080"/>
                <a:gd name="connsiteY6" fmla="*/ 10415 h 116098"/>
                <a:gd name="connsiteX7" fmla="*/ 24436 w 81080"/>
                <a:gd name="connsiteY7" fmla="*/ 14043 h 116098"/>
                <a:gd name="connsiteX8" fmla="*/ 1200 w 81080"/>
                <a:gd name="connsiteY8" fmla="*/ 107383 h 116098"/>
                <a:gd name="connsiteX9" fmla="*/ 376 w 81080"/>
                <a:gd name="connsiteY9" fmla="*/ 111011 h 116098"/>
                <a:gd name="connsiteX10" fmla="*/ 5979 w 81080"/>
                <a:gd name="connsiteY10" fmla="*/ 116288 h 116098"/>
                <a:gd name="connsiteX11" fmla="*/ 13559 w 81080"/>
                <a:gd name="connsiteY11" fmla="*/ 109362 h 116098"/>
                <a:gd name="connsiteX12" fmla="*/ 21635 w 81080"/>
                <a:gd name="connsiteY12" fmla="*/ 77369 h 116098"/>
                <a:gd name="connsiteX13" fmla="*/ 42729 w 81080"/>
                <a:gd name="connsiteY13" fmla="*/ 90892 h 116098"/>
                <a:gd name="connsiteX14" fmla="*/ 42399 w 81080"/>
                <a:gd name="connsiteY14" fmla="*/ 94190 h 116098"/>
                <a:gd name="connsiteX15" fmla="*/ 41740 w 81080"/>
                <a:gd name="connsiteY15" fmla="*/ 99302 h 116098"/>
                <a:gd name="connsiteX16" fmla="*/ 59209 w 81080"/>
                <a:gd name="connsiteY16" fmla="*/ 116288 h 116098"/>
                <a:gd name="connsiteX17" fmla="*/ 80138 w 81080"/>
                <a:gd name="connsiteY17" fmla="*/ 91057 h 116098"/>
                <a:gd name="connsiteX18" fmla="*/ 77501 w 81080"/>
                <a:gd name="connsiteY18" fmla="*/ 88913 h 116098"/>
                <a:gd name="connsiteX19" fmla="*/ 74205 w 81080"/>
                <a:gd name="connsiteY19" fmla="*/ 92871 h 116098"/>
                <a:gd name="connsiteX20" fmla="*/ 59703 w 81080"/>
                <a:gd name="connsiteY20" fmla="*/ 111671 h 116098"/>
                <a:gd name="connsiteX21" fmla="*/ 53935 w 81080"/>
                <a:gd name="connsiteY21" fmla="*/ 103095 h 116098"/>
                <a:gd name="connsiteX22" fmla="*/ 54924 w 81080"/>
                <a:gd name="connsiteY22" fmla="*/ 95674 h 116098"/>
                <a:gd name="connsiteX23" fmla="*/ 55748 w 81080"/>
                <a:gd name="connsiteY23" fmla="*/ 90562 h 116098"/>
                <a:gd name="connsiteX24" fmla="*/ 29051 w 81080"/>
                <a:gd name="connsiteY24" fmla="*/ 73081 h 116098"/>
                <a:gd name="connsiteX25" fmla="*/ 42729 w 81080"/>
                <a:gd name="connsiteY25" fmla="*/ 62197 h 116098"/>
                <a:gd name="connsiteX26" fmla="*/ 68602 w 81080"/>
                <a:gd name="connsiteY26" fmla="*/ 46531 h 116098"/>
                <a:gd name="connsiteX27" fmla="*/ 74041 w 81080"/>
                <a:gd name="connsiteY27" fmla="*/ 48675 h 116098"/>
                <a:gd name="connsiteX28" fmla="*/ 65471 w 81080"/>
                <a:gd name="connsiteY28" fmla="*/ 57910 h 116098"/>
                <a:gd name="connsiteX29" fmla="*/ 72063 w 81080"/>
                <a:gd name="connsiteY29" fmla="*/ 64011 h 116098"/>
                <a:gd name="connsiteX30" fmla="*/ 81456 w 81080"/>
                <a:gd name="connsiteY30" fmla="*/ 53457 h 116098"/>
                <a:gd name="connsiteX31" fmla="*/ 68767 w 81080"/>
                <a:gd name="connsiteY31" fmla="*/ 41913 h 116098"/>
                <a:gd name="connsiteX32" fmla="*/ 42399 w 81080"/>
                <a:gd name="connsiteY32" fmla="*/ 56425 h 116098"/>
                <a:gd name="connsiteX33" fmla="*/ 23283 w 81080"/>
                <a:gd name="connsiteY33" fmla="*/ 70938 h 116098"/>
                <a:gd name="connsiteX34" fmla="*/ 39598 w 81080"/>
                <a:gd name="connsiteY34" fmla="*/ 5138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0" h="116098">
                  <a:moveTo>
                    <a:pt x="39598" y="5138"/>
                  </a:moveTo>
                  <a:cubicBezTo>
                    <a:pt x="39762" y="4808"/>
                    <a:pt x="40257" y="2664"/>
                    <a:pt x="40257" y="2499"/>
                  </a:cubicBezTo>
                  <a:cubicBezTo>
                    <a:pt x="40257" y="1675"/>
                    <a:pt x="39598" y="190"/>
                    <a:pt x="37620" y="190"/>
                  </a:cubicBezTo>
                  <a:cubicBezTo>
                    <a:pt x="34324" y="190"/>
                    <a:pt x="20646" y="1510"/>
                    <a:pt x="16526" y="1840"/>
                  </a:cubicBezTo>
                  <a:cubicBezTo>
                    <a:pt x="15207" y="2004"/>
                    <a:pt x="12900" y="2169"/>
                    <a:pt x="12900" y="5632"/>
                  </a:cubicBezTo>
                  <a:cubicBezTo>
                    <a:pt x="12900" y="7941"/>
                    <a:pt x="15207" y="7941"/>
                    <a:pt x="17185" y="7941"/>
                  </a:cubicBezTo>
                  <a:cubicBezTo>
                    <a:pt x="25095" y="7941"/>
                    <a:pt x="25095" y="9096"/>
                    <a:pt x="25095" y="10415"/>
                  </a:cubicBezTo>
                  <a:cubicBezTo>
                    <a:pt x="25095" y="11569"/>
                    <a:pt x="24766" y="12559"/>
                    <a:pt x="24436" y="14043"/>
                  </a:cubicBezTo>
                  <a:lnTo>
                    <a:pt x="1200" y="107383"/>
                  </a:lnTo>
                  <a:cubicBezTo>
                    <a:pt x="376" y="110352"/>
                    <a:pt x="376" y="110681"/>
                    <a:pt x="376" y="111011"/>
                  </a:cubicBezTo>
                  <a:cubicBezTo>
                    <a:pt x="376" y="113485"/>
                    <a:pt x="2353" y="116288"/>
                    <a:pt x="5979" y="116288"/>
                  </a:cubicBezTo>
                  <a:cubicBezTo>
                    <a:pt x="10428" y="116288"/>
                    <a:pt x="12571" y="112990"/>
                    <a:pt x="13559" y="109362"/>
                  </a:cubicBezTo>
                  <a:cubicBezTo>
                    <a:pt x="13889" y="108702"/>
                    <a:pt x="20975" y="79678"/>
                    <a:pt x="21635" y="77369"/>
                  </a:cubicBezTo>
                  <a:cubicBezTo>
                    <a:pt x="33335" y="78524"/>
                    <a:pt x="42729" y="82317"/>
                    <a:pt x="42729" y="90892"/>
                  </a:cubicBezTo>
                  <a:cubicBezTo>
                    <a:pt x="42729" y="91717"/>
                    <a:pt x="42729" y="92541"/>
                    <a:pt x="42399" y="94190"/>
                  </a:cubicBezTo>
                  <a:cubicBezTo>
                    <a:pt x="41740" y="96664"/>
                    <a:pt x="41740" y="97488"/>
                    <a:pt x="41740" y="99302"/>
                  </a:cubicBezTo>
                  <a:cubicBezTo>
                    <a:pt x="41740" y="111011"/>
                    <a:pt x="51298" y="116288"/>
                    <a:pt x="59209" y="116288"/>
                  </a:cubicBezTo>
                  <a:cubicBezTo>
                    <a:pt x="75194" y="116288"/>
                    <a:pt x="80138" y="91222"/>
                    <a:pt x="80138" y="91057"/>
                  </a:cubicBezTo>
                  <a:cubicBezTo>
                    <a:pt x="80138" y="88913"/>
                    <a:pt x="77996" y="88913"/>
                    <a:pt x="77501" y="88913"/>
                  </a:cubicBezTo>
                  <a:cubicBezTo>
                    <a:pt x="75194" y="88913"/>
                    <a:pt x="75029" y="89738"/>
                    <a:pt x="74205" y="92871"/>
                  </a:cubicBezTo>
                  <a:cubicBezTo>
                    <a:pt x="72228" y="99962"/>
                    <a:pt x="67778" y="111671"/>
                    <a:pt x="59703" y="111671"/>
                  </a:cubicBezTo>
                  <a:cubicBezTo>
                    <a:pt x="55254" y="111671"/>
                    <a:pt x="53935" y="107548"/>
                    <a:pt x="53935" y="103095"/>
                  </a:cubicBezTo>
                  <a:cubicBezTo>
                    <a:pt x="53935" y="100292"/>
                    <a:pt x="53935" y="99962"/>
                    <a:pt x="54924" y="95674"/>
                  </a:cubicBezTo>
                  <a:cubicBezTo>
                    <a:pt x="55089" y="95180"/>
                    <a:pt x="55748" y="92376"/>
                    <a:pt x="55748" y="90562"/>
                  </a:cubicBezTo>
                  <a:cubicBezTo>
                    <a:pt x="55748" y="75885"/>
                    <a:pt x="35972" y="73576"/>
                    <a:pt x="29051" y="73081"/>
                  </a:cubicBezTo>
                  <a:cubicBezTo>
                    <a:pt x="33830" y="70113"/>
                    <a:pt x="39927" y="64671"/>
                    <a:pt x="42729" y="62197"/>
                  </a:cubicBezTo>
                  <a:cubicBezTo>
                    <a:pt x="51134" y="54282"/>
                    <a:pt x="59373" y="46531"/>
                    <a:pt x="68602" y="46531"/>
                  </a:cubicBezTo>
                  <a:cubicBezTo>
                    <a:pt x="70580" y="46531"/>
                    <a:pt x="72722" y="47025"/>
                    <a:pt x="74041" y="48675"/>
                  </a:cubicBezTo>
                  <a:cubicBezTo>
                    <a:pt x="66954" y="49829"/>
                    <a:pt x="65471" y="55436"/>
                    <a:pt x="65471" y="57910"/>
                  </a:cubicBezTo>
                  <a:cubicBezTo>
                    <a:pt x="65471" y="61538"/>
                    <a:pt x="68273" y="64011"/>
                    <a:pt x="72063" y="64011"/>
                  </a:cubicBezTo>
                  <a:cubicBezTo>
                    <a:pt x="76513" y="64011"/>
                    <a:pt x="81456" y="60383"/>
                    <a:pt x="81456" y="53457"/>
                  </a:cubicBezTo>
                  <a:cubicBezTo>
                    <a:pt x="81456" y="48015"/>
                    <a:pt x="77501" y="41913"/>
                    <a:pt x="68767" y="41913"/>
                  </a:cubicBezTo>
                  <a:cubicBezTo>
                    <a:pt x="59373" y="41913"/>
                    <a:pt x="50804" y="48675"/>
                    <a:pt x="42399" y="56425"/>
                  </a:cubicBezTo>
                  <a:cubicBezTo>
                    <a:pt x="35478" y="63022"/>
                    <a:pt x="30039" y="68134"/>
                    <a:pt x="23283" y="70938"/>
                  </a:cubicBezTo>
                  <a:lnTo>
                    <a:pt x="39598" y="513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5" name="Freeform: Shape 894">
              <a:extLst>
                <a:ext uri="{FF2B5EF4-FFF2-40B4-BE49-F238E27FC236}">
                  <a16:creationId xmlns:a16="http://schemas.microsoft.com/office/drawing/2014/main" id="{FFD9D895-E4F1-0762-EEE5-6DC5753C1199}"/>
                </a:ext>
              </a:extLst>
            </p:cNvPr>
            <p:cNvSpPr/>
            <p:nvPr>
              <p:custDataLst>
                <p:tags r:id="rId370"/>
              </p:custDataLst>
            </p:nvPr>
          </p:nvSpPr>
          <p:spPr>
            <a:xfrm>
              <a:off x="9485442" y="6236405"/>
              <a:ext cx="52500" cy="235588"/>
            </a:xfrm>
            <a:custGeom>
              <a:avLst/>
              <a:gdLst>
                <a:gd name="connsiteX0" fmla="*/ 51703 w 52500"/>
                <a:gd name="connsiteY0" fmla="*/ 121988 h 235588"/>
                <a:gd name="connsiteX1" fmla="*/ 52881 w 52500"/>
                <a:gd name="connsiteY1" fmla="*/ 117983 h 235588"/>
                <a:gd name="connsiteX2" fmla="*/ 51703 w 52500"/>
                <a:gd name="connsiteY2" fmla="*/ 113978 h 235588"/>
                <a:gd name="connsiteX3" fmla="*/ 10504 w 52500"/>
                <a:gd name="connsiteY3" fmla="*/ 5607 h 235588"/>
                <a:gd name="connsiteX4" fmla="*/ 5089 w 52500"/>
                <a:gd name="connsiteY4" fmla="*/ 189 h 235588"/>
                <a:gd name="connsiteX5" fmla="*/ 381 w 52500"/>
                <a:gd name="connsiteY5" fmla="*/ 4901 h 235588"/>
                <a:gd name="connsiteX6" fmla="*/ 1558 w 52500"/>
                <a:gd name="connsiteY6" fmla="*/ 8670 h 235588"/>
                <a:gd name="connsiteX7" fmla="*/ 43228 w 52500"/>
                <a:gd name="connsiteY7" fmla="*/ 117983 h 235588"/>
                <a:gd name="connsiteX8" fmla="*/ 1558 w 52500"/>
                <a:gd name="connsiteY8" fmla="*/ 226825 h 235588"/>
                <a:gd name="connsiteX9" fmla="*/ 381 w 52500"/>
                <a:gd name="connsiteY9" fmla="*/ 231066 h 235588"/>
                <a:gd name="connsiteX10" fmla="*/ 5089 w 52500"/>
                <a:gd name="connsiteY10" fmla="*/ 235777 h 235588"/>
                <a:gd name="connsiteX11" fmla="*/ 10033 w 52500"/>
                <a:gd name="connsiteY11" fmla="*/ 231066 h 235588"/>
                <a:gd name="connsiteX12" fmla="*/ 51703 w 52500"/>
                <a:gd name="connsiteY12" fmla="*/ 121988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703" y="121988"/>
                  </a:moveTo>
                  <a:cubicBezTo>
                    <a:pt x="52881" y="119161"/>
                    <a:pt x="52881" y="118690"/>
                    <a:pt x="52881" y="117983"/>
                  </a:cubicBezTo>
                  <a:cubicBezTo>
                    <a:pt x="52881" y="117276"/>
                    <a:pt x="52881" y="116805"/>
                    <a:pt x="51703" y="113978"/>
                  </a:cubicBezTo>
                  <a:lnTo>
                    <a:pt x="10504" y="5607"/>
                  </a:lnTo>
                  <a:cubicBezTo>
                    <a:pt x="9091" y="1602"/>
                    <a:pt x="7679" y="189"/>
                    <a:pt x="5089" y="189"/>
                  </a:cubicBezTo>
                  <a:cubicBezTo>
                    <a:pt x="2499" y="189"/>
                    <a:pt x="381" y="2309"/>
                    <a:pt x="381" y="4901"/>
                  </a:cubicBezTo>
                  <a:cubicBezTo>
                    <a:pt x="381" y="5607"/>
                    <a:pt x="381" y="6079"/>
                    <a:pt x="1558" y="8670"/>
                  </a:cubicBezTo>
                  <a:lnTo>
                    <a:pt x="43228" y="117983"/>
                  </a:lnTo>
                  <a:lnTo>
                    <a:pt x="1558" y="226825"/>
                  </a:lnTo>
                  <a:cubicBezTo>
                    <a:pt x="381" y="229417"/>
                    <a:pt x="381" y="229888"/>
                    <a:pt x="381" y="231066"/>
                  </a:cubicBezTo>
                  <a:cubicBezTo>
                    <a:pt x="381" y="233657"/>
                    <a:pt x="2499" y="235777"/>
                    <a:pt x="5089" y="235777"/>
                  </a:cubicBezTo>
                  <a:cubicBezTo>
                    <a:pt x="8150" y="235777"/>
                    <a:pt x="9091" y="233422"/>
                    <a:pt x="10033" y="231066"/>
                  </a:cubicBezTo>
                  <a:lnTo>
                    <a:pt x="51703" y="12198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6" name="Freeform: Shape 895">
              <a:extLst>
                <a:ext uri="{FF2B5EF4-FFF2-40B4-BE49-F238E27FC236}">
                  <a16:creationId xmlns:a16="http://schemas.microsoft.com/office/drawing/2014/main" id="{F62144F1-762D-18C8-D9F3-05A778C96CCC}"/>
                </a:ext>
              </a:extLst>
            </p:cNvPr>
            <p:cNvSpPr/>
            <p:nvPr>
              <p:custDataLst>
                <p:tags r:id="rId371"/>
              </p:custDataLst>
            </p:nvPr>
          </p:nvSpPr>
          <p:spPr>
            <a:xfrm>
              <a:off x="9565861" y="6411871"/>
              <a:ext cx="79927" cy="108512"/>
            </a:xfrm>
            <a:custGeom>
              <a:avLst/>
              <a:gdLst>
                <a:gd name="connsiteX0" fmla="*/ 33509 w 79927"/>
                <a:gd name="connsiteY0" fmla="*/ 108704 h 108512"/>
                <a:gd name="connsiteX1" fmla="*/ 40596 w 79927"/>
                <a:gd name="connsiteY1" fmla="*/ 103262 h 108512"/>
                <a:gd name="connsiteX2" fmla="*/ 33509 w 79927"/>
                <a:gd name="connsiteY2" fmla="*/ 97820 h 108512"/>
                <a:gd name="connsiteX3" fmla="*/ 26753 w 79927"/>
                <a:gd name="connsiteY3" fmla="*/ 97820 h 108512"/>
                <a:gd name="connsiteX4" fmla="*/ 26753 w 79927"/>
                <a:gd name="connsiteY4" fmla="*/ 65167 h 108512"/>
                <a:gd name="connsiteX5" fmla="*/ 45540 w 79927"/>
                <a:gd name="connsiteY5" fmla="*/ 72918 h 108512"/>
                <a:gd name="connsiteX6" fmla="*/ 80312 w 79927"/>
                <a:gd name="connsiteY6" fmla="*/ 36472 h 108512"/>
                <a:gd name="connsiteX7" fmla="*/ 47188 w 79927"/>
                <a:gd name="connsiteY7" fmla="*/ 192 h 108512"/>
                <a:gd name="connsiteX8" fmla="*/ 26753 w 79927"/>
                <a:gd name="connsiteY8" fmla="*/ 7613 h 108512"/>
                <a:gd name="connsiteX9" fmla="*/ 19666 w 79927"/>
                <a:gd name="connsiteY9" fmla="*/ 1016 h 108512"/>
                <a:gd name="connsiteX10" fmla="*/ 7471 w 79927"/>
                <a:gd name="connsiteY10" fmla="*/ 1016 h 108512"/>
                <a:gd name="connsiteX11" fmla="*/ 385 w 79927"/>
                <a:gd name="connsiteY11" fmla="*/ 6458 h 108512"/>
                <a:gd name="connsiteX12" fmla="*/ 7471 w 79927"/>
                <a:gd name="connsiteY12" fmla="*/ 11900 h 108512"/>
                <a:gd name="connsiteX13" fmla="*/ 14228 w 79927"/>
                <a:gd name="connsiteY13" fmla="*/ 11900 h 108512"/>
                <a:gd name="connsiteX14" fmla="*/ 14228 w 79927"/>
                <a:gd name="connsiteY14" fmla="*/ 97820 h 108512"/>
                <a:gd name="connsiteX15" fmla="*/ 7471 w 79927"/>
                <a:gd name="connsiteY15" fmla="*/ 97820 h 108512"/>
                <a:gd name="connsiteX16" fmla="*/ 385 w 79927"/>
                <a:gd name="connsiteY16" fmla="*/ 103262 h 108512"/>
                <a:gd name="connsiteX17" fmla="*/ 7471 w 79927"/>
                <a:gd name="connsiteY17" fmla="*/ 108704 h 108512"/>
                <a:gd name="connsiteX18" fmla="*/ 33509 w 79927"/>
                <a:gd name="connsiteY18" fmla="*/ 108704 h 108512"/>
                <a:gd name="connsiteX19" fmla="*/ 26753 w 79927"/>
                <a:gd name="connsiteY19" fmla="*/ 28721 h 108512"/>
                <a:gd name="connsiteX20" fmla="*/ 46528 w 79927"/>
                <a:gd name="connsiteY20" fmla="*/ 11076 h 108512"/>
                <a:gd name="connsiteX21" fmla="*/ 67787 w 79927"/>
                <a:gd name="connsiteY21" fmla="*/ 36472 h 108512"/>
                <a:gd name="connsiteX22" fmla="*/ 45045 w 79927"/>
                <a:gd name="connsiteY22" fmla="*/ 62034 h 108512"/>
                <a:gd name="connsiteX23" fmla="*/ 26753 w 79927"/>
                <a:gd name="connsiteY23" fmla="*/ 40100 h 108512"/>
                <a:gd name="connsiteX24" fmla="*/ 26753 w 79927"/>
                <a:gd name="connsiteY24" fmla="*/ 28721 h 1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7" h="108512">
                  <a:moveTo>
                    <a:pt x="33509" y="108704"/>
                  </a:moveTo>
                  <a:cubicBezTo>
                    <a:pt x="36146" y="108704"/>
                    <a:pt x="40596" y="108704"/>
                    <a:pt x="40596" y="103262"/>
                  </a:cubicBezTo>
                  <a:cubicBezTo>
                    <a:pt x="40596" y="97820"/>
                    <a:pt x="36146" y="97820"/>
                    <a:pt x="33509" y="97820"/>
                  </a:cubicBezTo>
                  <a:lnTo>
                    <a:pt x="26753" y="97820"/>
                  </a:lnTo>
                  <a:lnTo>
                    <a:pt x="26753" y="65167"/>
                  </a:lnTo>
                  <a:cubicBezTo>
                    <a:pt x="31861" y="70114"/>
                    <a:pt x="38289" y="72918"/>
                    <a:pt x="45540" y="72918"/>
                  </a:cubicBezTo>
                  <a:cubicBezTo>
                    <a:pt x="63832" y="72918"/>
                    <a:pt x="80312" y="57416"/>
                    <a:pt x="80312" y="36472"/>
                  </a:cubicBezTo>
                  <a:cubicBezTo>
                    <a:pt x="80312" y="16518"/>
                    <a:pt x="65645" y="192"/>
                    <a:pt x="47188" y="192"/>
                  </a:cubicBezTo>
                  <a:cubicBezTo>
                    <a:pt x="39442" y="192"/>
                    <a:pt x="32685" y="2995"/>
                    <a:pt x="26753" y="7613"/>
                  </a:cubicBezTo>
                  <a:cubicBezTo>
                    <a:pt x="26753" y="1016"/>
                    <a:pt x="23127" y="1016"/>
                    <a:pt x="19666" y="1016"/>
                  </a:cubicBezTo>
                  <a:lnTo>
                    <a:pt x="7471" y="1016"/>
                  </a:lnTo>
                  <a:cubicBezTo>
                    <a:pt x="4834" y="1016"/>
                    <a:pt x="385" y="1016"/>
                    <a:pt x="385" y="6458"/>
                  </a:cubicBezTo>
                  <a:cubicBezTo>
                    <a:pt x="385" y="11900"/>
                    <a:pt x="4834" y="11900"/>
                    <a:pt x="7471" y="11900"/>
                  </a:cubicBezTo>
                  <a:lnTo>
                    <a:pt x="14228" y="11900"/>
                  </a:lnTo>
                  <a:lnTo>
                    <a:pt x="14228" y="97820"/>
                  </a:lnTo>
                  <a:lnTo>
                    <a:pt x="7471" y="97820"/>
                  </a:lnTo>
                  <a:cubicBezTo>
                    <a:pt x="4834" y="97820"/>
                    <a:pt x="385" y="97820"/>
                    <a:pt x="385" y="103262"/>
                  </a:cubicBezTo>
                  <a:cubicBezTo>
                    <a:pt x="385" y="108704"/>
                    <a:pt x="4834" y="108704"/>
                    <a:pt x="7471" y="108704"/>
                  </a:cubicBezTo>
                  <a:lnTo>
                    <a:pt x="33509" y="108704"/>
                  </a:lnTo>
                  <a:close/>
                  <a:moveTo>
                    <a:pt x="26753" y="28721"/>
                  </a:moveTo>
                  <a:cubicBezTo>
                    <a:pt x="26753" y="19157"/>
                    <a:pt x="36476" y="11076"/>
                    <a:pt x="46528" y="11076"/>
                  </a:cubicBezTo>
                  <a:cubicBezTo>
                    <a:pt x="58064" y="11076"/>
                    <a:pt x="67787" y="22290"/>
                    <a:pt x="67787" y="36472"/>
                  </a:cubicBezTo>
                  <a:cubicBezTo>
                    <a:pt x="67787" y="51479"/>
                    <a:pt x="56581" y="62034"/>
                    <a:pt x="45045" y="62034"/>
                  </a:cubicBezTo>
                  <a:cubicBezTo>
                    <a:pt x="32850" y="62034"/>
                    <a:pt x="26753" y="48346"/>
                    <a:pt x="26753" y="40100"/>
                  </a:cubicBezTo>
                  <a:lnTo>
                    <a:pt x="26753" y="2872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7" name="Freeform: Shape 896">
              <a:extLst>
                <a:ext uri="{FF2B5EF4-FFF2-40B4-BE49-F238E27FC236}">
                  <a16:creationId xmlns:a16="http://schemas.microsoft.com/office/drawing/2014/main" id="{91C42090-C6AA-5234-2AF1-A902F356E636}"/>
                </a:ext>
              </a:extLst>
            </p:cNvPr>
            <p:cNvSpPr/>
            <p:nvPr>
              <p:custDataLst>
                <p:tags r:id="rId372"/>
              </p:custDataLst>
            </p:nvPr>
          </p:nvSpPr>
          <p:spPr>
            <a:xfrm>
              <a:off x="9663723" y="6434182"/>
              <a:ext cx="40964" cy="73150"/>
            </a:xfrm>
            <a:custGeom>
              <a:avLst/>
              <a:gdLst>
                <a:gd name="connsiteX0" fmla="*/ 25696 w 40964"/>
                <a:gd name="connsiteY0" fmla="*/ 5258 h 73150"/>
                <a:gd name="connsiteX1" fmla="*/ 21812 w 40964"/>
                <a:gd name="connsiteY1" fmla="*/ 193 h 73150"/>
                <a:gd name="connsiteX2" fmla="*/ 18045 w 40964"/>
                <a:gd name="connsiteY2" fmla="*/ 2902 h 73150"/>
                <a:gd name="connsiteX3" fmla="*/ 3802 w 40964"/>
                <a:gd name="connsiteY3" fmla="*/ 14564 h 73150"/>
                <a:gd name="connsiteX4" fmla="*/ 388 w 40964"/>
                <a:gd name="connsiteY4" fmla="*/ 18451 h 73150"/>
                <a:gd name="connsiteX5" fmla="*/ 4626 w 40964"/>
                <a:gd name="connsiteY5" fmla="*/ 22338 h 73150"/>
                <a:gd name="connsiteX6" fmla="*/ 16750 w 40964"/>
                <a:gd name="connsiteY6" fmla="*/ 17626 h 73150"/>
                <a:gd name="connsiteX7" fmla="*/ 16750 w 40964"/>
                <a:gd name="connsiteY7" fmla="*/ 65569 h 73150"/>
                <a:gd name="connsiteX8" fmla="*/ 6274 w 40964"/>
                <a:gd name="connsiteY8" fmla="*/ 65569 h 73150"/>
                <a:gd name="connsiteX9" fmla="*/ 1094 w 40964"/>
                <a:gd name="connsiteY9" fmla="*/ 69456 h 73150"/>
                <a:gd name="connsiteX10" fmla="*/ 6274 w 40964"/>
                <a:gd name="connsiteY10" fmla="*/ 73343 h 73150"/>
                <a:gd name="connsiteX11" fmla="*/ 36173 w 40964"/>
                <a:gd name="connsiteY11" fmla="*/ 73343 h 73150"/>
                <a:gd name="connsiteX12" fmla="*/ 41352 w 40964"/>
                <a:gd name="connsiteY12" fmla="*/ 69456 h 73150"/>
                <a:gd name="connsiteX13" fmla="*/ 36173 w 40964"/>
                <a:gd name="connsiteY13" fmla="*/ 65569 h 73150"/>
                <a:gd name="connsiteX14" fmla="*/ 25696 w 40964"/>
                <a:gd name="connsiteY14" fmla="*/ 65569 h 73150"/>
                <a:gd name="connsiteX15" fmla="*/ 25696 w 40964"/>
                <a:gd name="connsiteY15" fmla="*/ 5258 h 7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64" h="73150">
                  <a:moveTo>
                    <a:pt x="25696" y="5258"/>
                  </a:moveTo>
                  <a:cubicBezTo>
                    <a:pt x="25696" y="3491"/>
                    <a:pt x="25696" y="193"/>
                    <a:pt x="21812" y="193"/>
                  </a:cubicBezTo>
                  <a:cubicBezTo>
                    <a:pt x="19340" y="193"/>
                    <a:pt x="18634" y="1724"/>
                    <a:pt x="18045" y="2902"/>
                  </a:cubicBezTo>
                  <a:cubicBezTo>
                    <a:pt x="12866" y="13857"/>
                    <a:pt x="7451" y="14328"/>
                    <a:pt x="3802" y="14564"/>
                  </a:cubicBezTo>
                  <a:cubicBezTo>
                    <a:pt x="2154" y="14682"/>
                    <a:pt x="388" y="16095"/>
                    <a:pt x="388" y="18451"/>
                  </a:cubicBezTo>
                  <a:cubicBezTo>
                    <a:pt x="388" y="19865"/>
                    <a:pt x="1094" y="22338"/>
                    <a:pt x="4626" y="22338"/>
                  </a:cubicBezTo>
                  <a:cubicBezTo>
                    <a:pt x="10276" y="22338"/>
                    <a:pt x="15220" y="18922"/>
                    <a:pt x="16750" y="17626"/>
                  </a:cubicBezTo>
                  <a:lnTo>
                    <a:pt x="16750" y="65569"/>
                  </a:lnTo>
                  <a:lnTo>
                    <a:pt x="6274" y="65569"/>
                  </a:lnTo>
                  <a:cubicBezTo>
                    <a:pt x="4508" y="65569"/>
                    <a:pt x="1094" y="65569"/>
                    <a:pt x="1094" y="69456"/>
                  </a:cubicBezTo>
                  <a:cubicBezTo>
                    <a:pt x="1094" y="73343"/>
                    <a:pt x="4626" y="73343"/>
                    <a:pt x="6274" y="73343"/>
                  </a:cubicBezTo>
                  <a:lnTo>
                    <a:pt x="36173" y="73343"/>
                  </a:lnTo>
                  <a:cubicBezTo>
                    <a:pt x="37939" y="73343"/>
                    <a:pt x="41352" y="73343"/>
                    <a:pt x="41352" y="69456"/>
                  </a:cubicBezTo>
                  <a:cubicBezTo>
                    <a:pt x="41352" y="65569"/>
                    <a:pt x="37821" y="65569"/>
                    <a:pt x="36173" y="65569"/>
                  </a:cubicBezTo>
                  <a:lnTo>
                    <a:pt x="25696" y="65569"/>
                  </a:lnTo>
                  <a:lnTo>
                    <a:pt x="25696" y="525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8" name="Freeform: Shape 897">
              <a:extLst>
                <a:ext uri="{FF2B5EF4-FFF2-40B4-BE49-F238E27FC236}">
                  <a16:creationId xmlns:a16="http://schemas.microsoft.com/office/drawing/2014/main" id="{B17237E1-BD3E-1B60-00A7-72C2EBE1A3D6}"/>
                </a:ext>
              </a:extLst>
            </p:cNvPr>
            <p:cNvSpPr/>
            <p:nvPr>
              <p:custDataLst>
                <p:tags r:id="rId373"/>
              </p:custDataLst>
            </p:nvPr>
          </p:nvSpPr>
          <p:spPr>
            <a:xfrm>
              <a:off x="9744363" y="6464808"/>
              <a:ext cx="18951" cy="18964"/>
            </a:xfrm>
            <a:custGeom>
              <a:avLst/>
              <a:gdLst>
                <a:gd name="connsiteX0" fmla="*/ 19343 w 18951"/>
                <a:gd name="connsiteY0" fmla="*/ 9757 h 18964"/>
                <a:gd name="connsiteX1" fmla="*/ 9950 w 18951"/>
                <a:gd name="connsiteY1" fmla="*/ 192 h 18964"/>
                <a:gd name="connsiteX2" fmla="*/ 391 w 18951"/>
                <a:gd name="connsiteY2" fmla="*/ 9592 h 18964"/>
                <a:gd name="connsiteX3" fmla="*/ 9785 w 18951"/>
                <a:gd name="connsiteY3" fmla="*/ 19157 h 18964"/>
                <a:gd name="connsiteX4" fmla="*/ 19343 w 18951"/>
                <a:gd name="connsiteY4" fmla="*/ 9757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343" y="9757"/>
                  </a:moveTo>
                  <a:cubicBezTo>
                    <a:pt x="19343" y="3820"/>
                    <a:pt x="14399" y="192"/>
                    <a:pt x="9950" y="192"/>
                  </a:cubicBezTo>
                  <a:cubicBezTo>
                    <a:pt x="4511" y="192"/>
                    <a:pt x="391" y="4645"/>
                    <a:pt x="391" y="9592"/>
                  </a:cubicBezTo>
                  <a:cubicBezTo>
                    <a:pt x="391" y="15529"/>
                    <a:pt x="5335" y="19157"/>
                    <a:pt x="9785" y="19157"/>
                  </a:cubicBezTo>
                  <a:cubicBezTo>
                    <a:pt x="15223" y="19157"/>
                    <a:pt x="19343" y="14704"/>
                    <a:pt x="19343" y="9757"/>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9" name="Freeform: Shape 898">
              <a:extLst>
                <a:ext uri="{FF2B5EF4-FFF2-40B4-BE49-F238E27FC236}">
                  <a16:creationId xmlns:a16="http://schemas.microsoft.com/office/drawing/2014/main" id="{D134A987-67F5-F394-D36B-DA4A48DE7391}"/>
                </a:ext>
              </a:extLst>
            </p:cNvPr>
            <p:cNvSpPr/>
            <p:nvPr>
              <p:custDataLst>
                <p:tags r:id="rId374"/>
              </p:custDataLst>
            </p:nvPr>
          </p:nvSpPr>
          <p:spPr>
            <a:xfrm>
              <a:off x="9800278" y="6464808"/>
              <a:ext cx="18951" cy="18964"/>
            </a:xfrm>
            <a:custGeom>
              <a:avLst/>
              <a:gdLst>
                <a:gd name="connsiteX0" fmla="*/ 19345 w 18951"/>
                <a:gd name="connsiteY0" fmla="*/ 9757 h 18964"/>
                <a:gd name="connsiteX1" fmla="*/ 9952 w 18951"/>
                <a:gd name="connsiteY1" fmla="*/ 192 h 18964"/>
                <a:gd name="connsiteX2" fmla="*/ 394 w 18951"/>
                <a:gd name="connsiteY2" fmla="*/ 9592 h 18964"/>
                <a:gd name="connsiteX3" fmla="*/ 9787 w 18951"/>
                <a:gd name="connsiteY3" fmla="*/ 19157 h 18964"/>
                <a:gd name="connsiteX4" fmla="*/ 19345 w 18951"/>
                <a:gd name="connsiteY4" fmla="*/ 9757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345" y="9757"/>
                  </a:moveTo>
                  <a:cubicBezTo>
                    <a:pt x="19345" y="3820"/>
                    <a:pt x="14401" y="192"/>
                    <a:pt x="9952" y="192"/>
                  </a:cubicBezTo>
                  <a:cubicBezTo>
                    <a:pt x="4514" y="192"/>
                    <a:pt x="394" y="4645"/>
                    <a:pt x="394" y="9592"/>
                  </a:cubicBezTo>
                  <a:cubicBezTo>
                    <a:pt x="394" y="15529"/>
                    <a:pt x="5338" y="19157"/>
                    <a:pt x="9787" y="19157"/>
                  </a:cubicBezTo>
                  <a:cubicBezTo>
                    <a:pt x="15225" y="19157"/>
                    <a:pt x="19345" y="14704"/>
                    <a:pt x="19345" y="9757"/>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0" name="Freeform: Shape 899">
              <a:extLst>
                <a:ext uri="{FF2B5EF4-FFF2-40B4-BE49-F238E27FC236}">
                  <a16:creationId xmlns:a16="http://schemas.microsoft.com/office/drawing/2014/main" id="{B02069AE-F10D-119C-C3EF-B1776A89E9E2}"/>
                </a:ext>
              </a:extLst>
            </p:cNvPr>
            <p:cNvSpPr/>
            <p:nvPr>
              <p:custDataLst>
                <p:tags r:id="rId375"/>
              </p:custDataLst>
            </p:nvPr>
          </p:nvSpPr>
          <p:spPr>
            <a:xfrm>
              <a:off x="9856192" y="6464808"/>
              <a:ext cx="18951" cy="18964"/>
            </a:xfrm>
            <a:custGeom>
              <a:avLst/>
              <a:gdLst>
                <a:gd name="connsiteX0" fmla="*/ 19348 w 18951"/>
                <a:gd name="connsiteY0" fmla="*/ 9757 h 18964"/>
                <a:gd name="connsiteX1" fmla="*/ 9954 w 18951"/>
                <a:gd name="connsiteY1" fmla="*/ 192 h 18964"/>
                <a:gd name="connsiteX2" fmla="*/ 396 w 18951"/>
                <a:gd name="connsiteY2" fmla="*/ 9592 h 18964"/>
                <a:gd name="connsiteX3" fmla="*/ 9789 w 18951"/>
                <a:gd name="connsiteY3" fmla="*/ 19157 h 18964"/>
                <a:gd name="connsiteX4" fmla="*/ 19348 w 18951"/>
                <a:gd name="connsiteY4" fmla="*/ 9757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348" y="9757"/>
                  </a:moveTo>
                  <a:cubicBezTo>
                    <a:pt x="19348" y="3820"/>
                    <a:pt x="14404" y="192"/>
                    <a:pt x="9954" y="192"/>
                  </a:cubicBezTo>
                  <a:cubicBezTo>
                    <a:pt x="4516" y="192"/>
                    <a:pt x="396" y="4645"/>
                    <a:pt x="396" y="9592"/>
                  </a:cubicBezTo>
                  <a:cubicBezTo>
                    <a:pt x="396" y="15529"/>
                    <a:pt x="5340" y="19157"/>
                    <a:pt x="9789" y="19157"/>
                  </a:cubicBezTo>
                  <a:cubicBezTo>
                    <a:pt x="15228" y="19157"/>
                    <a:pt x="19348" y="14704"/>
                    <a:pt x="19348" y="9757"/>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1" name="Freeform: Shape 900">
              <a:extLst>
                <a:ext uri="{FF2B5EF4-FFF2-40B4-BE49-F238E27FC236}">
                  <a16:creationId xmlns:a16="http://schemas.microsoft.com/office/drawing/2014/main" id="{30DB9095-CBAB-11D9-D3D4-8684874F76BF}"/>
                </a:ext>
              </a:extLst>
            </p:cNvPr>
            <p:cNvSpPr/>
            <p:nvPr>
              <p:custDataLst>
                <p:tags r:id="rId376"/>
              </p:custDataLst>
            </p:nvPr>
          </p:nvSpPr>
          <p:spPr>
            <a:xfrm>
              <a:off x="9895460" y="6411871"/>
              <a:ext cx="79927" cy="108512"/>
            </a:xfrm>
            <a:custGeom>
              <a:avLst/>
              <a:gdLst>
                <a:gd name="connsiteX0" fmla="*/ 33523 w 79927"/>
                <a:gd name="connsiteY0" fmla="*/ 108704 h 108512"/>
                <a:gd name="connsiteX1" fmla="*/ 40610 w 79927"/>
                <a:gd name="connsiteY1" fmla="*/ 103262 h 108512"/>
                <a:gd name="connsiteX2" fmla="*/ 33523 w 79927"/>
                <a:gd name="connsiteY2" fmla="*/ 97820 h 108512"/>
                <a:gd name="connsiteX3" fmla="*/ 26767 w 79927"/>
                <a:gd name="connsiteY3" fmla="*/ 97820 h 108512"/>
                <a:gd name="connsiteX4" fmla="*/ 26767 w 79927"/>
                <a:gd name="connsiteY4" fmla="*/ 65167 h 108512"/>
                <a:gd name="connsiteX5" fmla="*/ 45554 w 79927"/>
                <a:gd name="connsiteY5" fmla="*/ 72918 h 108512"/>
                <a:gd name="connsiteX6" fmla="*/ 80326 w 79927"/>
                <a:gd name="connsiteY6" fmla="*/ 36472 h 108512"/>
                <a:gd name="connsiteX7" fmla="*/ 47202 w 79927"/>
                <a:gd name="connsiteY7" fmla="*/ 192 h 108512"/>
                <a:gd name="connsiteX8" fmla="*/ 26767 w 79927"/>
                <a:gd name="connsiteY8" fmla="*/ 7613 h 108512"/>
                <a:gd name="connsiteX9" fmla="*/ 19680 w 79927"/>
                <a:gd name="connsiteY9" fmla="*/ 1016 h 108512"/>
                <a:gd name="connsiteX10" fmla="*/ 7485 w 79927"/>
                <a:gd name="connsiteY10" fmla="*/ 1016 h 108512"/>
                <a:gd name="connsiteX11" fmla="*/ 399 w 79927"/>
                <a:gd name="connsiteY11" fmla="*/ 6458 h 108512"/>
                <a:gd name="connsiteX12" fmla="*/ 7485 w 79927"/>
                <a:gd name="connsiteY12" fmla="*/ 11900 h 108512"/>
                <a:gd name="connsiteX13" fmla="*/ 14242 w 79927"/>
                <a:gd name="connsiteY13" fmla="*/ 11900 h 108512"/>
                <a:gd name="connsiteX14" fmla="*/ 14242 w 79927"/>
                <a:gd name="connsiteY14" fmla="*/ 97820 h 108512"/>
                <a:gd name="connsiteX15" fmla="*/ 7485 w 79927"/>
                <a:gd name="connsiteY15" fmla="*/ 97820 h 108512"/>
                <a:gd name="connsiteX16" fmla="*/ 399 w 79927"/>
                <a:gd name="connsiteY16" fmla="*/ 103262 h 108512"/>
                <a:gd name="connsiteX17" fmla="*/ 7485 w 79927"/>
                <a:gd name="connsiteY17" fmla="*/ 108704 h 108512"/>
                <a:gd name="connsiteX18" fmla="*/ 33523 w 79927"/>
                <a:gd name="connsiteY18" fmla="*/ 108704 h 108512"/>
                <a:gd name="connsiteX19" fmla="*/ 26767 w 79927"/>
                <a:gd name="connsiteY19" fmla="*/ 28721 h 108512"/>
                <a:gd name="connsiteX20" fmla="*/ 46542 w 79927"/>
                <a:gd name="connsiteY20" fmla="*/ 11076 h 108512"/>
                <a:gd name="connsiteX21" fmla="*/ 67801 w 79927"/>
                <a:gd name="connsiteY21" fmla="*/ 36472 h 108512"/>
                <a:gd name="connsiteX22" fmla="*/ 45059 w 79927"/>
                <a:gd name="connsiteY22" fmla="*/ 62034 h 108512"/>
                <a:gd name="connsiteX23" fmla="*/ 26767 w 79927"/>
                <a:gd name="connsiteY23" fmla="*/ 40100 h 108512"/>
                <a:gd name="connsiteX24" fmla="*/ 26767 w 79927"/>
                <a:gd name="connsiteY24" fmla="*/ 28721 h 1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7" h="108512">
                  <a:moveTo>
                    <a:pt x="33523" y="108704"/>
                  </a:moveTo>
                  <a:cubicBezTo>
                    <a:pt x="36160" y="108704"/>
                    <a:pt x="40610" y="108704"/>
                    <a:pt x="40610" y="103262"/>
                  </a:cubicBezTo>
                  <a:cubicBezTo>
                    <a:pt x="40610" y="97820"/>
                    <a:pt x="36160" y="97820"/>
                    <a:pt x="33523" y="97820"/>
                  </a:cubicBezTo>
                  <a:lnTo>
                    <a:pt x="26767" y="97820"/>
                  </a:lnTo>
                  <a:lnTo>
                    <a:pt x="26767" y="65167"/>
                  </a:lnTo>
                  <a:cubicBezTo>
                    <a:pt x="31875" y="70114"/>
                    <a:pt x="38302" y="72918"/>
                    <a:pt x="45554" y="72918"/>
                  </a:cubicBezTo>
                  <a:cubicBezTo>
                    <a:pt x="63846" y="72918"/>
                    <a:pt x="80326" y="57416"/>
                    <a:pt x="80326" y="36472"/>
                  </a:cubicBezTo>
                  <a:cubicBezTo>
                    <a:pt x="80326" y="16518"/>
                    <a:pt x="65659" y="192"/>
                    <a:pt x="47202" y="192"/>
                  </a:cubicBezTo>
                  <a:cubicBezTo>
                    <a:pt x="39456" y="192"/>
                    <a:pt x="32699" y="2995"/>
                    <a:pt x="26767" y="7613"/>
                  </a:cubicBezTo>
                  <a:cubicBezTo>
                    <a:pt x="26767" y="1016"/>
                    <a:pt x="23141" y="1016"/>
                    <a:pt x="19680" y="1016"/>
                  </a:cubicBezTo>
                  <a:lnTo>
                    <a:pt x="7485" y="1016"/>
                  </a:lnTo>
                  <a:cubicBezTo>
                    <a:pt x="4848" y="1016"/>
                    <a:pt x="399" y="1016"/>
                    <a:pt x="399" y="6458"/>
                  </a:cubicBezTo>
                  <a:cubicBezTo>
                    <a:pt x="399" y="11900"/>
                    <a:pt x="4848" y="11900"/>
                    <a:pt x="7485" y="11900"/>
                  </a:cubicBezTo>
                  <a:lnTo>
                    <a:pt x="14242" y="11900"/>
                  </a:lnTo>
                  <a:lnTo>
                    <a:pt x="14242" y="97820"/>
                  </a:lnTo>
                  <a:lnTo>
                    <a:pt x="7485" y="97820"/>
                  </a:lnTo>
                  <a:cubicBezTo>
                    <a:pt x="4848" y="97820"/>
                    <a:pt x="399" y="97820"/>
                    <a:pt x="399" y="103262"/>
                  </a:cubicBezTo>
                  <a:cubicBezTo>
                    <a:pt x="399" y="108704"/>
                    <a:pt x="4848" y="108704"/>
                    <a:pt x="7485" y="108704"/>
                  </a:cubicBezTo>
                  <a:lnTo>
                    <a:pt x="33523" y="108704"/>
                  </a:lnTo>
                  <a:close/>
                  <a:moveTo>
                    <a:pt x="26767" y="28721"/>
                  </a:moveTo>
                  <a:cubicBezTo>
                    <a:pt x="26767" y="19157"/>
                    <a:pt x="36490" y="11076"/>
                    <a:pt x="46542" y="11076"/>
                  </a:cubicBezTo>
                  <a:cubicBezTo>
                    <a:pt x="58078" y="11076"/>
                    <a:pt x="67801" y="22290"/>
                    <a:pt x="67801" y="36472"/>
                  </a:cubicBezTo>
                  <a:cubicBezTo>
                    <a:pt x="67801" y="51479"/>
                    <a:pt x="56595" y="62034"/>
                    <a:pt x="45059" y="62034"/>
                  </a:cubicBezTo>
                  <a:cubicBezTo>
                    <a:pt x="32864" y="62034"/>
                    <a:pt x="26767" y="48346"/>
                    <a:pt x="26767" y="40100"/>
                  </a:cubicBezTo>
                  <a:lnTo>
                    <a:pt x="26767" y="2872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2" name="Freeform: Shape 901">
              <a:extLst>
                <a:ext uri="{FF2B5EF4-FFF2-40B4-BE49-F238E27FC236}">
                  <a16:creationId xmlns:a16="http://schemas.microsoft.com/office/drawing/2014/main" id="{17DDF348-5129-B7E0-CD82-8C054A4CF08F}"/>
                </a:ext>
              </a:extLst>
            </p:cNvPr>
            <p:cNvSpPr/>
            <p:nvPr>
              <p:custDataLst>
                <p:tags r:id="rId377"/>
              </p:custDataLst>
            </p:nvPr>
          </p:nvSpPr>
          <p:spPr>
            <a:xfrm>
              <a:off x="9983552" y="6435360"/>
              <a:ext cx="58032" cy="71972"/>
            </a:xfrm>
            <a:custGeom>
              <a:avLst/>
              <a:gdLst>
                <a:gd name="connsiteX0" fmla="*/ 32891 w 58032"/>
                <a:gd name="connsiteY0" fmla="*/ 42599 h 71972"/>
                <a:gd name="connsiteX1" fmla="*/ 32773 w 58032"/>
                <a:gd name="connsiteY1" fmla="*/ 42363 h 71972"/>
                <a:gd name="connsiteX2" fmla="*/ 46899 w 58032"/>
                <a:gd name="connsiteY2" fmla="*/ 29170 h 71972"/>
                <a:gd name="connsiteX3" fmla="*/ 50783 w 58032"/>
                <a:gd name="connsiteY3" fmla="*/ 29170 h 71972"/>
                <a:gd name="connsiteX4" fmla="*/ 55845 w 58032"/>
                <a:gd name="connsiteY4" fmla="*/ 25283 h 71972"/>
                <a:gd name="connsiteX5" fmla="*/ 50783 w 58032"/>
                <a:gd name="connsiteY5" fmla="*/ 21396 h 71972"/>
                <a:gd name="connsiteX6" fmla="*/ 32773 w 58032"/>
                <a:gd name="connsiteY6" fmla="*/ 21396 h 71972"/>
                <a:gd name="connsiteX7" fmla="*/ 27712 w 58032"/>
                <a:gd name="connsiteY7" fmla="*/ 25283 h 71972"/>
                <a:gd name="connsiteX8" fmla="*/ 32773 w 58032"/>
                <a:gd name="connsiteY8" fmla="*/ 29170 h 71972"/>
                <a:gd name="connsiteX9" fmla="*/ 36069 w 58032"/>
                <a:gd name="connsiteY9" fmla="*/ 29170 h 71972"/>
                <a:gd name="connsiteX10" fmla="*/ 18177 w 58032"/>
                <a:gd name="connsiteY10" fmla="*/ 45779 h 71972"/>
                <a:gd name="connsiteX11" fmla="*/ 18177 w 58032"/>
                <a:gd name="connsiteY11" fmla="*/ 5258 h 71972"/>
                <a:gd name="connsiteX12" fmla="*/ 13115 w 58032"/>
                <a:gd name="connsiteY12" fmla="*/ 193 h 71972"/>
                <a:gd name="connsiteX13" fmla="*/ 5581 w 58032"/>
                <a:gd name="connsiteY13" fmla="*/ 193 h 71972"/>
                <a:gd name="connsiteX14" fmla="*/ 402 w 58032"/>
                <a:gd name="connsiteY14" fmla="*/ 4080 h 71972"/>
                <a:gd name="connsiteX15" fmla="*/ 5581 w 58032"/>
                <a:gd name="connsiteY15" fmla="*/ 7967 h 71972"/>
                <a:gd name="connsiteX16" fmla="*/ 10879 w 58032"/>
                <a:gd name="connsiteY16" fmla="*/ 7967 h 71972"/>
                <a:gd name="connsiteX17" fmla="*/ 10879 w 58032"/>
                <a:gd name="connsiteY17" fmla="*/ 64391 h 71972"/>
                <a:gd name="connsiteX18" fmla="*/ 5581 w 58032"/>
                <a:gd name="connsiteY18" fmla="*/ 64391 h 71972"/>
                <a:gd name="connsiteX19" fmla="*/ 402 w 58032"/>
                <a:gd name="connsiteY19" fmla="*/ 68278 h 71972"/>
                <a:gd name="connsiteX20" fmla="*/ 5581 w 58032"/>
                <a:gd name="connsiteY20" fmla="*/ 72165 h 71972"/>
                <a:gd name="connsiteX21" fmla="*/ 23474 w 58032"/>
                <a:gd name="connsiteY21" fmla="*/ 72165 h 71972"/>
                <a:gd name="connsiteX22" fmla="*/ 28653 w 58032"/>
                <a:gd name="connsiteY22" fmla="*/ 68278 h 71972"/>
                <a:gd name="connsiteX23" fmla="*/ 23474 w 58032"/>
                <a:gd name="connsiteY23" fmla="*/ 64391 h 71972"/>
                <a:gd name="connsiteX24" fmla="*/ 18177 w 58032"/>
                <a:gd name="connsiteY24" fmla="*/ 64391 h 71972"/>
                <a:gd name="connsiteX25" fmla="*/ 18177 w 58032"/>
                <a:gd name="connsiteY25" fmla="*/ 55792 h 71972"/>
                <a:gd name="connsiteX26" fmla="*/ 27358 w 58032"/>
                <a:gd name="connsiteY26" fmla="*/ 47311 h 71972"/>
                <a:gd name="connsiteX27" fmla="*/ 40660 w 58032"/>
                <a:gd name="connsiteY27" fmla="*/ 64391 h 71972"/>
                <a:gd name="connsiteX28" fmla="*/ 34421 w 58032"/>
                <a:gd name="connsiteY28" fmla="*/ 68278 h 71972"/>
                <a:gd name="connsiteX29" fmla="*/ 39601 w 58032"/>
                <a:gd name="connsiteY29" fmla="*/ 72165 h 71972"/>
                <a:gd name="connsiteX30" fmla="*/ 53373 w 58032"/>
                <a:gd name="connsiteY30" fmla="*/ 72165 h 71972"/>
                <a:gd name="connsiteX31" fmla="*/ 58435 w 58032"/>
                <a:gd name="connsiteY31" fmla="*/ 68278 h 71972"/>
                <a:gd name="connsiteX32" fmla="*/ 53373 w 58032"/>
                <a:gd name="connsiteY32" fmla="*/ 64391 h 71972"/>
                <a:gd name="connsiteX33" fmla="*/ 49959 w 58032"/>
                <a:gd name="connsiteY33" fmla="*/ 64391 h 71972"/>
                <a:gd name="connsiteX34" fmla="*/ 32891 w 58032"/>
                <a:gd name="connsiteY34" fmla="*/ 42599 h 7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032" h="71972">
                  <a:moveTo>
                    <a:pt x="32891" y="42599"/>
                  </a:moveTo>
                  <a:lnTo>
                    <a:pt x="32773" y="42363"/>
                  </a:lnTo>
                  <a:lnTo>
                    <a:pt x="46899" y="29170"/>
                  </a:lnTo>
                  <a:lnTo>
                    <a:pt x="50783" y="29170"/>
                  </a:lnTo>
                  <a:cubicBezTo>
                    <a:pt x="52667" y="29170"/>
                    <a:pt x="55845" y="29170"/>
                    <a:pt x="55845" y="25283"/>
                  </a:cubicBezTo>
                  <a:cubicBezTo>
                    <a:pt x="55845" y="21396"/>
                    <a:pt x="52667" y="21396"/>
                    <a:pt x="50783" y="21396"/>
                  </a:cubicBezTo>
                  <a:lnTo>
                    <a:pt x="32773" y="21396"/>
                  </a:lnTo>
                  <a:cubicBezTo>
                    <a:pt x="30890" y="21396"/>
                    <a:pt x="27712" y="21396"/>
                    <a:pt x="27712" y="25283"/>
                  </a:cubicBezTo>
                  <a:cubicBezTo>
                    <a:pt x="27712" y="29170"/>
                    <a:pt x="30890" y="29170"/>
                    <a:pt x="32773" y="29170"/>
                  </a:cubicBezTo>
                  <a:lnTo>
                    <a:pt x="36069" y="29170"/>
                  </a:lnTo>
                  <a:lnTo>
                    <a:pt x="18177" y="45779"/>
                  </a:lnTo>
                  <a:lnTo>
                    <a:pt x="18177" y="5258"/>
                  </a:lnTo>
                  <a:cubicBezTo>
                    <a:pt x="18177" y="1253"/>
                    <a:pt x="17000" y="193"/>
                    <a:pt x="13115" y="193"/>
                  </a:cubicBezTo>
                  <a:lnTo>
                    <a:pt x="5581" y="193"/>
                  </a:lnTo>
                  <a:cubicBezTo>
                    <a:pt x="3816" y="193"/>
                    <a:pt x="402" y="193"/>
                    <a:pt x="402" y="4080"/>
                  </a:cubicBezTo>
                  <a:cubicBezTo>
                    <a:pt x="402" y="7967"/>
                    <a:pt x="3933" y="7967"/>
                    <a:pt x="5581" y="7967"/>
                  </a:cubicBezTo>
                  <a:lnTo>
                    <a:pt x="10879" y="7967"/>
                  </a:lnTo>
                  <a:lnTo>
                    <a:pt x="10879" y="64391"/>
                  </a:lnTo>
                  <a:lnTo>
                    <a:pt x="5581" y="64391"/>
                  </a:lnTo>
                  <a:cubicBezTo>
                    <a:pt x="3816" y="64391"/>
                    <a:pt x="402" y="64391"/>
                    <a:pt x="402" y="68278"/>
                  </a:cubicBezTo>
                  <a:cubicBezTo>
                    <a:pt x="402" y="72165"/>
                    <a:pt x="3933" y="72165"/>
                    <a:pt x="5581" y="72165"/>
                  </a:cubicBezTo>
                  <a:lnTo>
                    <a:pt x="23474" y="72165"/>
                  </a:lnTo>
                  <a:cubicBezTo>
                    <a:pt x="25240" y="72165"/>
                    <a:pt x="28653" y="72165"/>
                    <a:pt x="28653" y="68278"/>
                  </a:cubicBezTo>
                  <a:cubicBezTo>
                    <a:pt x="28653" y="64391"/>
                    <a:pt x="25122" y="64391"/>
                    <a:pt x="23474" y="64391"/>
                  </a:cubicBezTo>
                  <a:lnTo>
                    <a:pt x="18177" y="64391"/>
                  </a:lnTo>
                  <a:lnTo>
                    <a:pt x="18177" y="55792"/>
                  </a:lnTo>
                  <a:lnTo>
                    <a:pt x="27358" y="47311"/>
                  </a:lnTo>
                  <a:lnTo>
                    <a:pt x="40660" y="64391"/>
                  </a:lnTo>
                  <a:cubicBezTo>
                    <a:pt x="37599" y="64391"/>
                    <a:pt x="34421" y="64391"/>
                    <a:pt x="34421" y="68278"/>
                  </a:cubicBezTo>
                  <a:cubicBezTo>
                    <a:pt x="34421" y="72165"/>
                    <a:pt x="37953" y="72165"/>
                    <a:pt x="39601" y="72165"/>
                  </a:cubicBezTo>
                  <a:lnTo>
                    <a:pt x="53373" y="72165"/>
                  </a:lnTo>
                  <a:cubicBezTo>
                    <a:pt x="55256" y="72165"/>
                    <a:pt x="58435" y="72165"/>
                    <a:pt x="58435" y="68278"/>
                  </a:cubicBezTo>
                  <a:cubicBezTo>
                    <a:pt x="58435" y="64391"/>
                    <a:pt x="55256" y="64391"/>
                    <a:pt x="53373" y="64391"/>
                  </a:cubicBezTo>
                  <a:lnTo>
                    <a:pt x="49959" y="64391"/>
                  </a:lnTo>
                  <a:lnTo>
                    <a:pt x="32891" y="4259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3" name="Freeform: Shape 902">
              <a:extLst>
                <a:ext uri="{FF2B5EF4-FFF2-40B4-BE49-F238E27FC236}">
                  <a16:creationId xmlns:a16="http://schemas.microsoft.com/office/drawing/2014/main" id="{8B53A52B-F668-0EA8-2A9F-1B9F9C2B6573}"/>
                </a:ext>
              </a:extLst>
            </p:cNvPr>
            <p:cNvSpPr/>
            <p:nvPr>
              <p:custDataLst>
                <p:tags r:id="rId378"/>
              </p:custDataLst>
            </p:nvPr>
          </p:nvSpPr>
          <p:spPr>
            <a:xfrm>
              <a:off x="10062568" y="6474585"/>
              <a:ext cx="89815" cy="6596"/>
            </a:xfrm>
            <a:custGeom>
              <a:avLst/>
              <a:gdLst>
                <a:gd name="connsiteX0" fmla="*/ 85158 w 89815"/>
                <a:gd name="connsiteY0" fmla="*/ 6789 h 6596"/>
                <a:gd name="connsiteX1" fmla="*/ 90220 w 89815"/>
                <a:gd name="connsiteY1" fmla="*/ 3491 h 6596"/>
                <a:gd name="connsiteX2" fmla="*/ 85158 w 89815"/>
                <a:gd name="connsiteY2" fmla="*/ 193 h 6596"/>
                <a:gd name="connsiteX3" fmla="*/ 5466 w 89815"/>
                <a:gd name="connsiteY3" fmla="*/ 193 h 6596"/>
                <a:gd name="connsiteX4" fmla="*/ 405 w 89815"/>
                <a:gd name="connsiteY4" fmla="*/ 3491 h 6596"/>
                <a:gd name="connsiteX5" fmla="*/ 5466 w 89815"/>
                <a:gd name="connsiteY5" fmla="*/ 6789 h 6596"/>
                <a:gd name="connsiteX6" fmla="*/ 85158 w 89815"/>
                <a:gd name="connsiteY6" fmla="*/ 6789 h 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15" h="6596">
                  <a:moveTo>
                    <a:pt x="85158" y="6789"/>
                  </a:moveTo>
                  <a:cubicBezTo>
                    <a:pt x="87042" y="6789"/>
                    <a:pt x="90220" y="6789"/>
                    <a:pt x="90220" y="3491"/>
                  </a:cubicBezTo>
                  <a:cubicBezTo>
                    <a:pt x="90220" y="193"/>
                    <a:pt x="87042" y="193"/>
                    <a:pt x="85158" y="193"/>
                  </a:cubicBezTo>
                  <a:lnTo>
                    <a:pt x="5466" y="193"/>
                  </a:lnTo>
                  <a:cubicBezTo>
                    <a:pt x="3583" y="193"/>
                    <a:pt x="405" y="193"/>
                    <a:pt x="405" y="3491"/>
                  </a:cubicBezTo>
                  <a:cubicBezTo>
                    <a:pt x="405" y="6789"/>
                    <a:pt x="3583" y="6789"/>
                    <a:pt x="5466" y="6789"/>
                  </a:cubicBezTo>
                  <a:lnTo>
                    <a:pt x="85158" y="678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4" name="Freeform: Shape 903">
              <a:extLst>
                <a:ext uri="{FF2B5EF4-FFF2-40B4-BE49-F238E27FC236}">
                  <a16:creationId xmlns:a16="http://schemas.microsoft.com/office/drawing/2014/main" id="{859B4F19-CDF3-00FC-AB92-B9500CEB046E}"/>
                </a:ext>
              </a:extLst>
            </p:cNvPr>
            <p:cNvSpPr/>
            <p:nvPr>
              <p:custDataLst>
                <p:tags r:id="rId379"/>
              </p:custDataLst>
            </p:nvPr>
          </p:nvSpPr>
          <p:spPr>
            <a:xfrm>
              <a:off x="10183383" y="6434182"/>
              <a:ext cx="40964" cy="73150"/>
            </a:xfrm>
            <a:custGeom>
              <a:avLst/>
              <a:gdLst>
                <a:gd name="connsiteX0" fmla="*/ 25718 w 40964"/>
                <a:gd name="connsiteY0" fmla="*/ 5258 h 73150"/>
                <a:gd name="connsiteX1" fmla="*/ 21834 w 40964"/>
                <a:gd name="connsiteY1" fmla="*/ 193 h 73150"/>
                <a:gd name="connsiteX2" fmla="*/ 18067 w 40964"/>
                <a:gd name="connsiteY2" fmla="*/ 2902 h 73150"/>
                <a:gd name="connsiteX3" fmla="*/ 3824 w 40964"/>
                <a:gd name="connsiteY3" fmla="*/ 14564 h 73150"/>
                <a:gd name="connsiteX4" fmla="*/ 410 w 40964"/>
                <a:gd name="connsiteY4" fmla="*/ 18451 h 73150"/>
                <a:gd name="connsiteX5" fmla="*/ 4648 w 40964"/>
                <a:gd name="connsiteY5" fmla="*/ 22338 h 73150"/>
                <a:gd name="connsiteX6" fmla="*/ 16772 w 40964"/>
                <a:gd name="connsiteY6" fmla="*/ 17626 h 73150"/>
                <a:gd name="connsiteX7" fmla="*/ 16772 w 40964"/>
                <a:gd name="connsiteY7" fmla="*/ 65569 h 73150"/>
                <a:gd name="connsiteX8" fmla="*/ 6296 w 40964"/>
                <a:gd name="connsiteY8" fmla="*/ 65569 h 73150"/>
                <a:gd name="connsiteX9" fmla="*/ 1116 w 40964"/>
                <a:gd name="connsiteY9" fmla="*/ 69456 h 73150"/>
                <a:gd name="connsiteX10" fmla="*/ 6296 w 40964"/>
                <a:gd name="connsiteY10" fmla="*/ 73343 h 73150"/>
                <a:gd name="connsiteX11" fmla="*/ 36195 w 40964"/>
                <a:gd name="connsiteY11" fmla="*/ 73343 h 73150"/>
                <a:gd name="connsiteX12" fmla="*/ 41374 w 40964"/>
                <a:gd name="connsiteY12" fmla="*/ 69456 h 73150"/>
                <a:gd name="connsiteX13" fmla="*/ 36195 w 40964"/>
                <a:gd name="connsiteY13" fmla="*/ 65569 h 73150"/>
                <a:gd name="connsiteX14" fmla="*/ 25718 w 40964"/>
                <a:gd name="connsiteY14" fmla="*/ 65569 h 73150"/>
                <a:gd name="connsiteX15" fmla="*/ 25718 w 40964"/>
                <a:gd name="connsiteY15" fmla="*/ 5258 h 7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64" h="73150">
                  <a:moveTo>
                    <a:pt x="25718" y="5258"/>
                  </a:moveTo>
                  <a:cubicBezTo>
                    <a:pt x="25718" y="3491"/>
                    <a:pt x="25718" y="193"/>
                    <a:pt x="21834" y="193"/>
                  </a:cubicBezTo>
                  <a:cubicBezTo>
                    <a:pt x="19362" y="193"/>
                    <a:pt x="18656" y="1724"/>
                    <a:pt x="18067" y="2902"/>
                  </a:cubicBezTo>
                  <a:cubicBezTo>
                    <a:pt x="12888" y="13857"/>
                    <a:pt x="7473" y="14328"/>
                    <a:pt x="3824" y="14564"/>
                  </a:cubicBezTo>
                  <a:cubicBezTo>
                    <a:pt x="2176" y="14682"/>
                    <a:pt x="410" y="16095"/>
                    <a:pt x="410" y="18451"/>
                  </a:cubicBezTo>
                  <a:cubicBezTo>
                    <a:pt x="410" y="19865"/>
                    <a:pt x="1116" y="22338"/>
                    <a:pt x="4648" y="22338"/>
                  </a:cubicBezTo>
                  <a:cubicBezTo>
                    <a:pt x="10298" y="22338"/>
                    <a:pt x="15242" y="18922"/>
                    <a:pt x="16772" y="17626"/>
                  </a:cubicBezTo>
                  <a:lnTo>
                    <a:pt x="16772" y="65569"/>
                  </a:lnTo>
                  <a:lnTo>
                    <a:pt x="6296" y="65569"/>
                  </a:lnTo>
                  <a:cubicBezTo>
                    <a:pt x="4530" y="65569"/>
                    <a:pt x="1116" y="65569"/>
                    <a:pt x="1116" y="69456"/>
                  </a:cubicBezTo>
                  <a:cubicBezTo>
                    <a:pt x="1116" y="73343"/>
                    <a:pt x="4648" y="73343"/>
                    <a:pt x="6296" y="73343"/>
                  </a:cubicBezTo>
                  <a:lnTo>
                    <a:pt x="36195" y="73343"/>
                  </a:lnTo>
                  <a:cubicBezTo>
                    <a:pt x="37961" y="73343"/>
                    <a:pt x="41374" y="73343"/>
                    <a:pt x="41374" y="69456"/>
                  </a:cubicBezTo>
                  <a:cubicBezTo>
                    <a:pt x="41374" y="65569"/>
                    <a:pt x="37843" y="65569"/>
                    <a:pt x="36195" y="65569"/>
                  </a:cubicBezTo>
                  <a:lnTo>
                    <a:pt x="25718" y="65569"/>
                  </a:lnTo>
                  <a:lnTo>
                    <a:pt x="25718" y="525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5" name="Freeform: Shape 904">
              <a:extLst>
                <a:ext uri="{FF2B5EF4-FFF2-40B4-BE49-F238E27FC236}">
                  <a16:creationId xmlns:a16="http://schemas.microsoft.com/office/drawing/2014/main" id="{6FDDDEDB-0B65-E083-00BE-AFB00FE16BBC}"/>
                </a:ext>
              </a:extLst>
            </p:cNvPr>
            <p:cNvSpPr/>
            <p:nvPr>
              <p:custDataLst>
                <p:tags r:id="rId380"/>
              </p:custDataLst>
            </p:nvPr>
          </p:nvSpPr>
          <p:spPr>
            <a:xfrm>
              <a:off x="10411959" y="6189286"/>
              <a:ext cx="313352" cy="329823"/>
            </a:xfrm>
            <a:custGeom>
              <a:avLst/>
              <a:gdLst>
                <a:gd name="connsiteX0" fmla="*/ 285286 w 313352"/>
                <a:gd name="connsiteY0" fmla="*/ 330003 h 329823"/>
                <a:gd name="connsiteX1" fmla="*/ 313772 w 313352"/>
                <a:gd name="connsiteY1" fmla="*/ 254615 h 329823"/>
                <a:gd name="connsiteX2" fmla="*/ 307887 w 313352"/>
                <a:gd name="connsiteY2" fmla="*/ 254615 h 329823"/>
                <a:gd name="connsiteX3" fmla="*/ 246676 w 313352"/>
                <a:gd name="connsiteY3" fmla="*/ 302204 h 329823"/>
                <a:gd name="connsiteX4" fmla="*/ 173458 w 313352"/>
                <a:gd name="connsiteY4" fmla="*/ 309507 h 329823"/>
                <a:gd name="connsiteX5" fmla="*/ 31496 w 313352"/>
                <a:gd name="connsiteY5" fmla="*/ 309507 h 329823"/>
                <a:gd name="connsiteX6" fmla="*/ 151328 w 313352"/>
                <a:gd name="connsiteY6" fmla="*/ 168861 h 329823"/>
                <a:gd name="connsiteX7" fmla="*/ 153447 w 313352"/>
                <a:gd name="connsiteY7" fmla="*/ 165091 h 329823"/>
                <a:gd name="connsiteX8" fmla="*/ 151799 w 313352"/>
                <a:gd name="connsiteY8" fmla="*/ 161558 h 329823"/>
                <a:gd name="connsiteX9" fmla="*/ 42090 w 313352"/>
                <a:gd name="connsiteY9" fmla="*/ 11488 h 329823"/>
                <a:gd name="connsiteX10" fmla="*/ 171104 w 313352"/>
                <a:gd name="connsiteY10" fmla="*/ 11488 h 329823"/>
                <a:gd name="connsiteX11" fmla="*/ 226194 w 313352"/>
                <a:gd name="connsiteY11" fmla="*/ 15257 h 329823"/>
                <a:gd name="connsiteX12" fmla="*/ 277988 w 313352"/>
                <a:gd name="connsiteY12" fmla="*/ 32926 h 329823"/>
                <a:gd name="connsiteX13" fmla="*/ 307887 w 313352"/>
                <a:gd name="connsiteY13" fmla="*/ 66380 h 329823"/>
                <a:gd name="connsiteX14" fmla="*/ 313772 w 313352"/>
                <a:gd name="connsiteY14" fmla="*/ 66380 h 329823"/>
                <a:gd name="connsiteX15" fmla="*/ 285286 w 313352"/>
                <a:gd name="connsiteY15" fmla="*/ 179 h 329823"/>
                <a:gd name="connsiteX16" fmla="*/ 7012 w 313352"/>
                <a:gd name="connsiteY16" fmla="*/ 179 h 329823"/>
                <a:gd name="connsiteX17" fmla="*/ 655 w 313352"/>
                <a:gd name="connsiteY17" fmla="*/ 1829 h 329823"/>
                <a:gd name="connsiteX18" fmla="*/ 420 w 313352"/>
                <a:gd name="connsiteY18" fmla="*/ 9603 h 329823"/>
                <a:gd name="connsiteX19" fmla="*/ 124960 w 313352"/>
                <a:gd name="connsiteY19" fmla="*/ 180169 h 329823"/>
                <a:gd name="connsiteX20" fmla="*/ 3009 w 313352"/>
                <a:gd name="connsiteY20" fmla="*/ 323171 h 329823"/>
                <a:gd name="connsiteX21" fmla="*/ 655 w 313352"/>
                <a:gd name="connsiteY21" fmla="*/ 327412 h 329823"/>
                <a:gd name="connsiteX22" fmla="*/ 7012 w 313352"/>
                <a:gd name="connsiteY22" fmla="*/ 330003 h 329823"/>
                <a:gd name="connsiteX23" fmla="*/ 285286 w 313352"/>
                <a:gd name="connsiteY23" fmla="*/ 330003 h 32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3352" h="329823">
                  <a:moveTo>
                    <a:pt x="285286" y="330003"/>
                  </a:moveTo>
                  <a:lnTo>
                    <a:pt x="313772" y="254615"/>
                  </a:lnTo>
                  <a:lnTo>
                    <a:pt x="307887" y="254615"/>
                  </a:lnTo>
                  <a:cubicBezTo>
                    <a:pt x="298705" y="279116"/>
                    <a:pt x="273750" y="295136"/>
                    <a:pt x="246676" y="302204"/>
                  </a:cubicBezTo>
                  <a:cubicBezTo>
                    <a:pt x="241732" y="303382"/>
                    <a:pt x="218660" y="309507"/>
                    <a:pt x="173458" y="309507"/>
                  </a:cubicBezTo>
                  <a:lnTo>
                    <a:pt x="31496" y="309507"/>
                  </a:lnTo>
                  <a:lnTo>
                    <a:pt x="151328" y="168861"/>
                  </a:lnTo>
                  <a:cubicBezTo>
                    <a:pt x="152976" y="166976"/>
                    <a:pt x="153447" y="166269"/>
                    <a:pt x="153447" y="165091"/>
                  </a:cubicBezTo>
                  <a:cubicBezTo>
                    <a:pt x="153447" y="164620"/>
                    <a:pt x="153447" y="163913"/>
                    <a:pt x="151799" y="161558"/>
                  </a:cubicBezTo>
                  <a:lnTo>
                    <a:pt x="42090" y="11488"/>
                  </a:lnTo>
                  <a:lnTo>
                    <a:pt x="171104" y="11488"/>
                  </a:lnTo>
                  <a:cubicBezTo>
                    <a:pt x="202651" y="11488"/>
                    <a:pt x="224075" y="14786"/>
                    <a:pt x="226194" y="15257"/>
                  </a:cubicBezTo>
                  <a:cubicBezTo>
                    <a:pt x="238907" y="17142"/>
                    <a:pt x="259389" y="21147"/>
                    <a:pt x="277988" y="32926"/>
                  </a:cubicBezTo>
                  <a:cubicBezTo>
                    <a:pt x="283873" y="36696"/>
                    <a:pt x="299882" y="47297"/>
                    <a:pt x="307887" y="66380"/>
                  </a:cubicBezTo>
                  <a:lnTo>
                    <a:pt x="313772" y="66380"/>
                  </a:lnTo>
                  <a:lnTo>
                    <a:pt x="285286" y="179"/>
                  </a:lnTo>
                  <a:lnTo>
                    <a:pt x="7012" y="179"/>
                  </a:lnTo>
                  <a:cubicBezTo>
                    <a:pt x="1597" y="179"/>
                    <a:pt x="1361" y="415"/>
                    <a:pt x="655" y="1829"/>
                  </a:cubicBezTo>
                  <a:cubicBezTo>
                    <a:pt x="420" y="2535"/>
                    <a:pt x="420" y="7012"/>
                    <a:pt x="420" y="9603"/>
                  </a:cubicBezTo>
                  <a:lnTo>
                    <a:pt x="124960" y="180169"/>
                  </a:lnTo>
                  <a:lnTo>
                    <a:pt x="3009" y="323171"/>
                  </a:lnTo>
                  <a:cubicBezTo>
                    <a:pt x="655" y="325998"/>
                    <a:pt x="655" y="327176"/>
                    <a:pt x="655" y="327412"/>
                  </a:cubicBezTo>
                  <a:cubicBezTo>
                    <a:pt x="655" y="330003"/>
                    <a:pt x="2774" y="330003"/>
                    <a:pt x="7012" y="330003"/>
                  </a:cubicBezTo>
                  <a:lnTo>
                    <a:pt x="285286" y="33000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6" name="Freeform: Shape 905">
              <a:extLst>
                <a:ext uri="{FF2B5EF4-FFF2-40B4-BE49-F238E27FC236}">
                  <a16:creationId xmlns:a16="http://schemas.microsoft.com/office/drawing/2014/main" id="{370B1A1C-6621-B5F9-BED4-08A85F59F86B}"/>
                </a:ext>
              </a:extLst>
            </p:cNvPr>
            <p:cNvSpPr/>
            <p:nvPr>
              <p:custDataLst>
                <p:tags r:id="rId381"/>
              </p:custDataLst>
            </p:nvPr>
          </p:nvSpPr>
          <p:spPr>
            <a:xfrm>
              <a:off x="10296408" y="6631455"/>
              <a:ext cx="91957" cy="104719"/>
            </a:xfrm>
            <a:custGeom>
              <a:avLst/>
              <a:gdLst>
                <a:gd name="connsiteX0" fmla="*/ 12940 w 91957"/>
                <a:gd name="connsiteY0" fmla="*/ 93047 h 104719"/>
                <a:gd name="connsiteX1" fmla="*/ 4865 w 91957"/>
                <a:gd name="connsiteY1" fmla="*/ 98983 h 104719"/>
                <a:gd name="connsiteX2" fmla="*/ 415 w 91957"/>
                <a:gd name="connsiteY2" fmla="*/ 102447 h 104719"/>
                <a:gd name="connsiteX3" fmla="*/ 2723 w 91957"/>
                <a:gd name="connsiteY3" fmla="*/ 104920 h 104719"/>
                <a:gd name="connsiteX4" fmla="*/ 16895 w 91957"/>
                <a:gd name="connsiteY4" fmla="*/ 104261 h 104719"/>
                <a:gd name="connsiteX5" fmla="*/ 34199 w 91957"/>
                <a:gd name="connsiteY5" fmla="*/ 104920 h 104719"/>
                <a:gd name="connsiteX6" fmla="*/ 37495 w 91957"/>
                <a:gd name="connsiteY6" fmla="*/ 101292 h 104719"/>
                <a:gd name="connsiteX7" fmla="*/ 33210 w 91957"/>
                <a:gd name="connsiteY7" fmla="*/ 98983 h 104719"/>
                <a:gd name="connsiteX8" fmla="*/ 25135 w 91957"/>
                <a:gd name="connsiteY8" fmla="*/ 97005 h 104719"/>
                <a:gd name="connsiteX9" fmla="*/ 26948 w 91957"/>
                <a:gd name="connsiteY9" fmla="*/ 89419 h 104719"/>
                <a:gd name="connsiteX10" fmla="*/ 33045 w 91957"/>
                <a:gd name="connsiteY10" fmla="*/ 64847 h 104719"/>
                <a:gd name="connsiteX11" fmla="*/ 50020 w 91957"/>
                <a:gd name="connsiteY11" fmla="*/ 74577 h 104719"/>
                <a:gd name="connsiteX12" fmla="*/ 92373 w 91957"/>
                <a:gd name="connsiteY12" fmla="*/ 27742 h 104719"/>
                <a:gd name="connsiteX13" fmla="*/ 67653 w 91957"/>
                <a:gd name="connsiteY13" fmla="*/ 201 h 104719"/>
                <a:gd name="connsiteX14" fmla="*/ 44252 w 91957"/>
                <a:gd name="connsiteY14" fmla="*/ 11745 h 104719"/>
                <a:gd name="connsiteX15" fmla="*/ 27278 w 91957"/>
                <a:gd name="connsiteY15" fmla="*/ 201 h 104719"/>
                <a:gd name="connsiteX16" fmla="*/ 14258 w 91957"/>
                <a:gd name="connsiteY16" fmla="*/ 8942 h 104719"/>
                <a:gd name="connsiteX17" fmla="*/ 8326 w 91957"/>
                <a:gd name="connsiteY17" fmla="*/ 25433 h 104719"/>
                <a:gd name="connsiteX18" fmla="*/ 11127 w 91957"/>
                <a:gd name="connsiteY18" fmla="*/ 27577 h 104719"/>
                <a:gd name="connsiteX19" fmla="*/ 14753 w 91957"/>
                <a:gd name="connsiteY19" fmla="*/ 22629 h 104719"/>
                <a:gd name="connsiteX20" fmla="*/ 26783 w 91957"/>
                <a:gd name="connsiteY20" fmla="*/ 4819 h 104719"/>
                <a:gd name="connsiteX21" fmla="*/ 32222 w 91957"/>
                <a:gd name="connsiteY21" fmla="*/ 12899 h 104719"/>
                <a:gd name="connsiteX22" fmla="*/ 31727 w 91957"/>
                <a:gd name="connsiteY22" fmla="*/ 17847 h 104719"/>
                <a:gd name="connsiteX23" fmla="*/ 12940 w 91957"/>
                <a:gd name="connsiteY23" fmla="*/ 93047 h 104719"/>
                <a:gd name="connsiteX24" fmla="*/ 44087 w 91957"/>
                <a:gd name="connsiteY24" fmla="*/ 19991 h 104719"/>
                <a:gd name="connsiteX25" fmla="*/ 67159 w 91957"/>
                <a:gd name="connsiteY25" fmla="*/ 4819 h 104719"/>
                <a:gd name="connsiteX26" fmla="*/ 79189 w 91957"/>
                <a:gd name="connsiteY26" fmla="*/ 20815 h 104719"/>
                <a:gd name="connsiteX27" fmla="*/ 70620 w 91957"/>
                <a:gd name="connsiteY27" fmla="*/ 53963 h 104719"/>
                <a:gd name="connsiteX28" fmla="*/ 50020 w 91957"/>
                <a:gd name="connsiteY28" fmla="*/ 69959 h 104719"/>
                <a:gd name="connsiteX29" fmla="*/ 35353 w 91957"/>
                <a:gd name="connsiteY29" fmla="*/ 55612 h 104719"/>
                <a:gd name="connsiteX30" fmla="*/ 35847 w 91957"/>
                <a:gd name="connsiteY30" fmla="*/ 53138 h 104719"/>
                <a:gd name="connsiteX31" fmla="*/ 44087 w 91957"/>
                <a:gd name="connsiteY31" fmla="*/ 19991 h 10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57" h="104719">
                  <a:moveTo>
                    <a:pt x="12940" y="93047"/>
                  </a:moveTo>
                  <a:cubicBezTo>
                    <a:pt x="11786" y="97664"/>
                    <a:pt x="11457" y="98983"/>
                    <a:pt x="4865" y="98983"/>
                  </a:cubicBezTo>
                  <a:cubicBezTo>
                    <a:pt x="2723" y="98983"/>
                    <a:pt x="415" y="98983"/>
                    <a:pt x="415" y="102447"/>
                  </a:cubicBezTo>
                  <a:cubicBezTo>
                    <a:pt x="415" y="104261"/>
                    <a:pt x="1899" y="104920"/>
                    <a:pt x="2723" y="104920"/>
                  </a:cubicBezTo>
                  <a:cubicBezTo>
                    <a:pt x="7007" y="104920"/>
                    <a:pt x="12446" y="104261"/>
                    <a:pt x="16895" y="104261"/>
                  </a:cubicBezTo>
                  <a:cubicBezTo>
                    <a:pt x="22498" y="104261"/>
                    <a:pt x="28761" y="104920"/>
                    <a:pt x="34199" y="104920"/>
                  </a:cubicBezTo>
                  <a:cubicBezTo>
                    <a:pt x="35682" y="104920"/>
                    <a:pt x="37495" y="104426"/>
                    <a:pt x="37495" y="101292"/>
                  </a:cubicBezTo>
                  <a:cubicBezTo>
                    <a:pt x="37495" y="98983"/>
                    <a:pt x="35188" y="98983"/>
                    <a:pt x="33210" y="98983"/>
                  </a:cubicBezTo>
                  <a:cubicBezTo>
                    <a:pt x="29585" y="98983"/>
                    <a:pt x="25135" y="98983"/>
                    <a:pt x="25135" y="97005"/>
                  </a:cubicBezTo>
                  <a:cubicBezTo>
                    <a:pt x="25135" y="96180"/>
                    <a:pt x="26289" y="91892"/>
                    <a:pt x="26948" y="89419"/>
                  </a:cubicBezTo>
                  <a:cubicBezTo>
                    <a:pt x="28926" y="80678"/>
                    <a:pt x="31233" y="71773"/>
                    <a:pt x="33045" y="64847"/>
                  </a:cubicBezTo>
                  <a:cubicBezTo>
                    <a:pt x="35023" y="68145"/>
                    <a:pt x="40132" y="74577"/>
                    <a:pt x="50020" y="74577"/>
                  </a:cubicBezTo>
                  <a:cubicBezTo>
                    <a:pt x="70125" y="74577"/>
                    <a:pt x="92373" y="52313"/>
                    <a:pt x="92373" y="27742"/>
                  </a:cubicBezTo>
                  <a:cubicBezTo>
                    <a:pt x="92373" y="8447"/>
                    <a:pt x="79024" y="201"/>
                    <a:pt x="67653" y="201"/>
                  </a:cubicBezTo>
                  <a:cubicBezTo>
                    <a:pt x="57436" y="201"/>
                    <a:pt x="48701" y="7128"/>
                    <a:pt x="44252" y="11745"/>
                  </a:cubicBezTo>
                  <a:cubicBezTo>
                    <a:pt x="41450" y="2345"/>
                    <a:pt x="32222" y="201"/>
                    <a:pt x="27278" y="201"/>
                  </a:cubicBezTo>
                  <a:cubicBezTo>
                    <a:pt x="20850" y="201"/>
                    <a:pt x="16895" y="4489"/>
                    <a:pt x="14258" y="8942"/>
                  </a:cubicBezTo>
                  <a:cubicBezTo>
                    <a:pt x="10962" y="14549"/>
                    <a:pt x="8326" y="24443"/>
                    <a:pt x="8326" y="25433"/>
                  </a:cubicBezTo>
                  <a:cubicBezTo>
                    <a:pt x="8326" y="27577"/>
                    <a:pt x="10633" y="27577"/>
                    <a:pt x="11127" y="27577"/>
                  </a:cubicBezTo>
                  <a:cubicBezTo>
                    <a:pt x="13434" y="27577"/>
                    <a:pt x="13599" y="27082"/>
                    <a:pt x="14753" y="22629"/>
                  </a:cubicBezTo>
                  <a:cubicBezTo>
                    <a:pt x="17225" y="13064"/>
                    <a:pt x="20356" y="4819"/>
                    <a:pt x="26783" y="4819"/>
                  </a:cubicBezTo>
                  <a:cubicBezTo>
                    <a:pt x="31068" y="4819"/>
                    <a:pt x="32222" y="8447"/>
                    <a:pt x="32222" y="12899"/>
                  </a:cubicBezTo>
                  <a:cubicBezTo>
                    <a:pt x="32222" y="14713"/>
                    <a:pt x="31892" y="16857"/>
                    <a:pt x="31727" y="17847"/>
                  </a:cubicBezTo>
                  <a:lnTo>
                    <a:pt x="12940" y="93047"/>
                  </a:lnTo>
                  <a:close/>
                  <a:moveTo>
                    <a:pt x="44087" y="19991"/>
                  </a:moveTo>
                  <a:cubicBezTo>
                    <a:pt x="53645" y="7292"/>
                    <a:pt x="61885" y="4819"/>
                    <a:pt x="67159" y="4819"/>
                  </a:cubicBezTo>
                  <a:cubicBezTo>
                    <a:pt x="73586" y="4819"/>
                    <a:pt x="79189" y="9601"/>
                    <a:pt x="79189" y="20815"/>
                  </a:cubicBezTo>
                  <a:cubicBezTo>
                    <a:pt x="79189" y="27577"/>
                    <a:pt x="75564" y="44398"/>
                    <a:pt x="70620" y="53963"/>
                  </a:cubicBezTo>
                  <a:cubicBezTo>
                    <a:pt x="66500" y="62043"/>
                    <a:pt x="58424" y="69959"/>
                    <a:pt x="50020" y="69959"/>
                  </a:cubicBezTo>
                  <a:cubicBezTo>
                    <a:pt x="38319" y="69959"/>
                    <a:pt x="35353" y="57261"/>
                    <a:pt x="35353" y="55612"/>
                  </a:cubicBezTo>
                  <a:cubicBezTo>
                    <a:pt x="35353" y="54952"/>
                    <a:pt x="35682" y="53798"/>
                    <a:pt x="35847" y="53138"/>
                  </a:cubicBezTo>
                  <a:lnTo>
                    <a:pt x="44087" y="1999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7" name="Freeform: Shape 906">
              <a:extLst>
                <a:ext uri="{FF2B5EF4-FFF2-40B4-BE49-F238E27FC236}">
                  <a16:creationId xmlns:a16="http://schemas.microsoft.com/office/drawing/2014/main" id="{5CED5521-E41F-9132-510D-58523ABDD724}"/>
                </a:ext>
              </a:extLst>
            </p:cNvPr>
            <p:cNvSpPr/>
            <p:nvPr>
              <p:custDataLst>
                <p:tags r:id="rId382"/>
              </p:custDataLst>
            </p:nvPr>
          </p:nvSpPr>
          <p:spPr>
            <a:xfrm>
              <a:off x="10404571" y="6581531"/>
              <a:ext cx="32606" cy="61370"/>
            </a:xfrm>
            <a:custGeom>
              <a:avLst/>
              <a:gdLst>
                <a:gd name="connsiteX0" fmla="*/ 31849 w 32606"/>
                <a:gd name="connsiteY0" fmla="*/ 11271 h 61370"/>
                <a:gd name="connsiteX1" fmla="*/ 33026 w 32606"/>
                <a:gd name="connsiteY1" fmla="*/ 7149 h 61370"/>
                <a:gd name="connsiteX2" fmla="*/ 25728 w 32606"/>
                <a:gd name="connsiteY2" fmla="*/ 199 h 61370"/>
                <a:gd name="connsiteX3" fmla="*/ 19018 w 32606"/>
                <a:gd name="connsiteY3" fmla="*/ 5617 h 61370"/>
                <a:gd name="connsiteX4" fmla="*/ 890 w 32606"/>
                <a:gd name="connsiteY4" fmla="*/ 56622 h 61370"/>
                <a:gd name="connsiteX5" fmla="*/ 419 w 32606"/>
                <a:gd name="connsiteY5" fmla="*/ 58507 h 61370"/>
                <a:gd name="connsiteX6" fmla="*/ 5481 w 32606"/>
                <a:gd name="connsiteY6" fmla="*/ 61570 h 61370"/>
                <a:gd name="connsiteX7" fmla="*/ 7482 w 32606"/>
                <a:gd name="connsiteY7" fmla="*/ 59567 h 61370"/>
                <a:gd name="connsiteX8" fmla="*/ 31849 w 32606"/>
                <a:gd name="connsiteY8" fmla="*/ 11271 h 6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06" h="61370">
                  <a:moveTo>
                    <a:pt x="31849" y="11271"/>
                  </a:moveTo>
                  <a:cubicBezTo>
                    <a:pt x="31967" y="11154"/>
                    <a:pt x="33026" y="8916"/>
                    <a:pt x="33026" y="7149"/>
                  </a:cubicBezTo>
                  <a:cubicBezTo>
                    <a:pt x="33026" y="2908"/>
                    <a:pt x="29259" y="199"/>
                    <a:pt x="25728" y="199"/>
                  </a:cubicBezTo>
                  <a:cubicBezTo>
                    <a:pt x="20902" y="199"/>
                    <a:pt x="19607" y="3850"/>
                    <a:pt x="19018" y="5617"/>
                  </a:cubicBezTo>
                  <a:lnTo>
                    <a:pt x="890" y="56622"/>
                  </a:lnTo>
                  <a:cubicBezTo>
                    <a:pt x="419" y="58036"/>
                    <a:pt x="419" y="58389"/>
                    <a:pt x="419" y="58507"/>
                  </a:cubicBezTo>
                  <a:cubicBezTo>
                    <a:pt x="419" y="60392"/>
                    <a:pt x="5363" y="61570"/>
                    <a:pt x="5481" y="61570"/>
                  </a:cubicBezTo>
                  <a:cubicBezTo>
                    <a:pt x="6541" y="61570"/>
                    <a:pt x="6776" y="60981"/>
                    <a:pt x="7482" y="59567"/>
                  </a:cubicBezTo>
                  <a:lnTo>
                    <a:pt x="31849" y="1127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8" name="Freeform: Shape 907">
              <a:extLst>
                <a:ext uri="{FF2B5EF4-FFF2-40B4-BE49-F238E27FC236}">
                  <a16:creationId xmlns:a16="http://schemas.microsoft.com/office/drawing/2014/main" id="{32231DBA-38A2-398B-7DEA-287CB766131E}"/>
                </a:ext>
              </a:extLst>
            </p:cNvPr>
            <p:cNvSpPr/>
            <p:nvPr>
              <p:custDataLst>
                <p:tags r:id="rId383"/>
              </p:custDataLst>
            </p:nvPr>
          </p:nvSpPr>
          <p:spPr>
            <a:xfrm>
              <a:off x="10408221" y="6679545"/>
              <a:ext cx="64036" cy="82968"/>
            </a:xfrm>
            <a:custGeom>
              <a:avLst/>
              <a:gdLst>
                <a:gd name="connsiteX0" fmla="*/ 29142 w 64036"/>
                <a:gd name="connsiteY0" fmla="*/ 4604 h 82968"/>
                <a:gd name="connsiteX1" fmla="*/ 29612 w 64036"/>
                <a:gd name="connsiteY1" fmla="*/ 2130 h 82968"/>
                <a:gd name="connsiteX2" fmla="*/ 25963 w 64036"/>
                <a:gd name="connsiteY2" fmla="*/ 245 h 82968"/>
                <a:gd name="connsiteX3" fmla="*/ 11485 w 64036"/>
                <a:gd name="connsiteY3" fmla="*/ 1305 h 82968"/>
                <a:gd name="connsiteX4" fmla="*/ 8659 w 64036"/>
                <a:gd name="connsiteY4" fmla="*/ 2012 h 82968"/>
                <a:gd name="connsiteX5" fmla="*/ 7835 w 64036"/>
                <a:gd name="connsiteY5" fmla="*/ 4721 h 82968"/>
                <a:gd name="connsiteX6" fmla="*/ 11367 w 64036"/>
                <a:gd name="connsiteY6" fmla="*/ 6724 h 82968"/>
                <a:gd name="connsiteX7" fmla="*/ 15369 w 64036"/>
                <a:gd name="connsiteY7" fmla="*/ 6959 h 82968"/>
                <a:gd name="connsiteX8" fmla="*/ 17723 w 64036"/>
                <a:gd name="connsiteY8" fmla="*/ 8491 h 82968"/>
                <a:gd name="connsiteX9" fmla="*/ 17135 w 64036"/>
                <a:gd name="connsiteY9" fmla="*/ 11200 h 82968"/>
                <a:gd name="connsiteX10" fmla="*/ 890 w 64036"/>
                <a:gd name="connsiteY10" fmla="*/ 76222 h 82968"/>
                <a:gd name="connsiteX11" fmla="*/ 419 w 64036"/>
                <a:gd name="connsiteY11" fmla="*/ 78932 h 82968"/>
                <a:gd name="connsiteX12" fmla="*/ 4893 w 64036"/>
                <a:gd name="connsiteY12" fmla="*/ 83172 h 82968"/>
                <a:gd name="connsiteX13" fmla="*/ 11014 w 64036"/>
                <a:gd name="connsiteY13" fmla="*/ 77165 h 82968"/>
                <a:gd name="connsiteX14" fmla="*/ 16311 w 64036"/>
                <a:gd name="connsiteY14" fmla="*/ 55491 h 82968"/>
                <a:gd name="connsiteX15" fmla="*/ 34085 w 64036"/>
                <a:gd name="connsiteY15" fmla="*/ 64796 h 82968"/>
                <a:gd name="connsiteX16" fmla="*/ 33732 w 64036"/>
                <a:gd name="connsiteY16" fmla="*/ 67506 h 82968"/>
                <a:gd name="connsiteX17" fmla="*/ 33379 w 64036"/>
                <a:gd name="connsiteY17" fmla="*/ 70568 h 82968"/>
                <a:gd name="connsiteX18" fmla="*/ 47740 w 64036"/>
                <a:gd name="connsiteY18" fmla="*/ 83172 h 82968"/>
                <a:gd name="connsiteX19" fmla="*/ 64455 w 64036"/>
                <a:gd name="connsiteY19" fmla="*/ 64914 h 82968"/>
                <a:gd name="connsiteX20" fmla="*/ 61984 w 64036"/>
                <a:gd name="connsiteY20" fmla="*/ 63265 h 82968"/>
                <a:gd name="connsiteX21" fmla="*/ 59158 w 64036"/>
                <a:gd name="connsiteY21" fmla="*/ 65974 h 82968"/>
                <a:gd name="connsiteX22" fmla="*/ 48211 w 64036"/>
                <a:gd name="connsiteY22" fmla="*/ 79167 h 82968"/>
                <a:gd name="connsiteX23" fmla="*/ 43267 w 64036"/>
                <a:gd name="connsiteY23" fmla="*/ 72217 h 82968"/>
                <a:gd name="connsiteX24" fmla="*/ 43738 w 64036"/>
                <a:gd name="connsiteY24" fmla="*/ 68448 h 82968"/>
                <a:gd name="connsiteX25" fmla="*/ 44327 w 64036"/>
                <a:gd name="connsiteY25" fmla="*/ 64443 h 82968"/>
                <a:gd name="connsiteX26" fmla="*/ 23609 w 64036"/>
                <a:gd name="connsiteY26" fmla="*/ 51721 h 82968"/>
                <a:gd name="connsiteX27" fmla="*/ 33732 w 64036"/>
                <a:gd name="connsiteY27" fmla="*/ 44182 h 82968"/>
                <a:gd name="connsiteX28" fmla="*/ 53626 w 64036"/>
                <a:gd name="connsiteY28" fmla="*/ 33816 h 82968"/>
                <a:gd name="connsiteX29" fmla="*/ 57746 w 64036"/>
                <a:gd name="connsiteY29" fmla="*/ 35230 h 82968"/>
                <a:gd name="connsiteX30" fmla="*/ 56804 w 64036"/>
                <a:gd name="connsiteY30" fmla="*/ 35583 h 82968"/>
                <a:gd name="connsiteX31" fmla="*/ 51389 w 64036"/>
                <a:gd name="connsiteY31" fmla="*/ 42651 h 82968"/>
                <a:gd name="connsiteX32" fmla="*/ 56686 w 64036"/>
                <a:gd name="connsiteY32" fmla="*/ 47481 h 82968"/>
                <a:gd name="connsiteX33" fmla="*/ 63985 w 64036"/>
                <a:gd name="connsiteY33" fmla="*/ 39117 h 82968"/>
                <a:gd name="connsiteX34" fmla="*/ 53861 w 64036"/>
                <a:gd name="connsiteY34" fmla="*/ 29812 h 82968"/>
                <a:gd name="connsiteX35" fmla="*/ 30436 w 64036"/>
                <a:gd name="connsiteY35" fmla="*/ 42180 h 82968"/>
                <a:gd name="connsiteX36" fmla="*/ 17723 w 64036"/>
                <a:gd name="connsiteY36" fmla="*/ 50308 h 82968"/>
                <a:gd name="connsiteX37" fmla="*/ 29142 w 64036"/>
                <a:gd name="connsiteY37" fmla="*/ 4604 h 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6" h="82968">
                  <a:moveTo>
                    <a:pt x="29142" y="4604"/>
                  </a:moveTo>
                  <a:cubicBezTo>
                    <a:pt x="29612" y="2954"/>
                    <a:pt x="29612" y="2719"/>
                    <a:pt x="29612" y="2130"/>
                  </a:cubicBezTo>
                  <a:cubicBezTo>
                    <a:pt x="29612" y="127"/>
                    <a:pt x="27847" y="127"/>
                    <a:pt x="25963" y="245"/>
                  </a:cubicBezTo>
                  <a:lnTo>
                    <a:pt x="11485" y="1305"/>
                  </a:lnTo>
                  <a:cubicBezTo>
                    <a:pt x="9483" y="1423"/>
                    <a:pt x="9248" y="1541"/>
                    <a:pt x="8659" y="2012"/>
                  </a:cubicBezTo>
                  <a:cubicBezTo>
                    <a:pt x="8189" y="2601"/>
                    <a:pt x="7835" y="4015"/>
                    <a:pt x="7835" y="4721"/>
                  </a:cubicBezTo>
                  <a:cubicBezTo>
                    <a:pt x="7835" y="6724"/>
                    <a:pt x="9719" y="6724"/>
                    <a:pt x="11367" y="6724"/>
                  </a:cubicBezTo>
                  <a:cubicBezTo>
                    <a:pt x="11485" y="6724"/>
                    <a:pt x="13603" y="6724"/>
                    <a:pt x="15369" y="6959"/>
                  </a:cubicBezTo>
                  <a:cubicBezTo>
                    <a:pt x="17606" y="7195"/>
                    <a:pt x="17723" y="7548"/>
                    <a:pt x="17723" y="8491"/>
                  </a:cubicBezTo>
                  <a:cubicBezTo>
                    <a:pt x="17723" y="8844"/>
                    <a:pt x="17723" y="9080"/>
                    <a:pt x="17135" y="11200"/>
                  </a:cubicBezTo>
                  <a:lnTo>
                    <a:pt x="890" y="76222"/>
                  </a:lnTo>
                  <a:cubicBezTo>
                    <a:pt x="419" y="77989"/>
                    <a:pt x="419" y="78225"/>
                    <a:pt x="419" y="78932"/>
                  </a:cubicBezTo>
                  <a:cubicBezTo>
                    <a:pt x="419" y="81641"/>
                    <a:pt x="2538" y="83172"/>
                    <a:pt x="4893" y="83172"/>
                  </a:cubicBezTo>
                  <a:cubicBezTo>
                    <a:pt x="9483" y="83172"/>
                    <a:pt x="10543" y="78814"/>
                    <a:pt x="11014" y="77165"/>
                  </a:cubicBezTo>
                  <a:lnTo>
                    <a:pt x="16311" y="55491"/>
                  </a:lnTo>
                  <a:cubicBezTo>
                    <a:pt x="19371" y="55608"/>
                    <a:pt x="34085" y="56433"/>
                    <a:pt x="34085" y="64796"/>
                  </a:cubicBezTo>
                  <a:cubicBezTo>
                    <a:pt x="34085" y="65621"/>
                    <a:pt x="34085" y="66092"/>
                    <a:pt x="33732" y="67506"/>
                  </a:cubicBezTo>
                  <a:cubicBezTo>
                    <a:pt x="33379" y="69155"/>
                    <a:pt x="33379" y="69862"/>
                    <a:pt x="33379" y="70568"/>
                  </a:cubicBezTo>
                  <a:cubicBezTo>
                    <a:pt x="33379" y="78932"/>
                    <a:pt x="40913" y="83172"/>
                    <a:pt x="47740" y="83172"/>
                  </a:cubicBezTo>
                  <a:cubicBezTo>
                    <a:pt x="59747" y="83172"/>
                    <a:pt x="64455" y="66328"/>
                    <a:pt x="64455" y="64914"/>
                  </a:cubicBezTo>
                  <a:cubicBezTo>
                    <a:pt x="64455" y="63265"/>
                    <a:pt x="62454" y="63265"/>
                    <a:pt x="61984" y="63265"/>
                  </a:cubicBezTo>
                  <a:cubicBezTo>
                    <a:pt x="59982" y="63265"/>
                    <a:pt x="59747" y="63854"/>
                    <a:pt x="59158" y="65974"/>
                  </a:cubicBezTo>
                  <a:cubicBezTo>
                    <a:pt x="57981" y="70097"/>
                    <a:pt x="54568" y="79167"/>
                    <a:pt x="48211" y="79167"/>
                  </a:cubicBezTo>
                  <a:cubicBezTo>
                    <a:pt x="43856" y="79167"/>
                    <a:pt x="43267" y="74809"/>
                    <a:pt x="43267" y="72217"/>
                  </a:cubicBezTo>
                  <a:cubicBezTo>
                    <a:pt x="43267" y="72100"/>
                    <a:pt x="43267" y="70451"/>
                    <a:pt x="43738" y="68448"/>
                  </a:cubicBezTo>
                  <a:cubicBezTo>
                    <a:pt x="44209" y="66563"/>
                    <a:pt x="44327" y="65385"/>
                    <a:pt x="44327" y="64443"/>
                  </a:cubicBezTo>
                  <a:cubicBezTo>
                    <a:pt x="44327" y="54077"/>
                    <a:pt x="31378" y="52310"/>
                    <a:pt x="23609" y="51721"/>
                  </a:cubicBezTo>
                  <a:cubicBezTo>
                    <a:pt x="26905" y="49837"/>
                    <a:pt x="31849" y="45832"/>
                    <a:pt x="33732" y="44182"/>
                  </a:cubicBezTo>
                  <a:cubicBezTo>
                    <a:pt x="40442" y="38882"/>
                    <a:pt x="46916" y="33816"/>
                    <a:pt x="53626" y="33816"/>
                  </a:cubicBezTo>
                  <a:cubicBezTo>
                    <a:pt x="56333" y="33816"/>
                    <a:pt x="57040" y="34523"/>
                    <a:pt x="57746" y="35230"/>
                  </a:cubicBezTo>
                  <a:cubicBezTo>
                    <a:pt x="57628" y="35230"/>
                    <a:pt x="57040" y="35583"/>
                    <a:pt x="56804" y="35583"/>
                  </a:cubicBezTo>
                  <a:cubicBezTo>
                    <a:pt x="51389" y="37468"/>
                    <a:pt x="51389" y="42298"/>
                    <a:pt x="51389" y="42651"/>
                  </a:cubicBezTo>
                  <a:cubicBezTo>
                    <a:pt x="51389" y="44654"/>
                    <a:pt x="52802" y="47481"/>
                    <a:pt x="56686" y="47481"/>
                  </a:cubicBezTo>
                  <a:cubicBezTo>
                    <a:pt x="59041" y="47481"/>
                    <a:pt x="63985" y="45596"/>
                    <a:pt x="63985" y="39117"/>
                  </a:cubicBezTo>
                  <a:cubicBezTo>
                    <a:pt x="63985" y="33345"/>
                    <a:pt x="59512" y="29812"/>
                    <a:pt x="53861" y="29812"/>
                  </a:cubicBezTo>
                  <a:cubicBezTo>
                    <a:pt x="45857" y="29812"/>
                    <a:pt x="39029" y="35230"/>
                    <a:pt x="30436" y="42180"/>
                  </a:cubicBezTo>
                  <a:cubicBezTo>
                    <a:pt x="26316" y="45478"/>
                    <a:pt x="22432" y="48423"/>
                    <a:pt x="17723" y="50308"/>
                  </a:cubicBezTo>
                  <a:lnTo>
                    <a:pt x="29142" y="460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9" name="Freeform: Shape 908">
              <a:extLst>
                <a:ext uri="{FF2B5EF4-FFF2-40B4-BE49-F238E27FC236}">
                  <a16:creationId xmlns:a16="http://schemas.microsoft.com/office/drawing/2014/main" id="{FB850BCC-8928-9D85-3B92-D61C5E38D0E4}"/>
                </a:ext>
              </a:extLst>
            </p:cNvPr>
            <p:cNvSpPr/>
            <p:nvPr>
              <p:custDataLst>
                <p:tags r:id="rId384"/>
              </p:custDataLst>
            </p:nvPr>
          </p:nvSpPr>
          <p:spPr>
            <a:xfrm>
              <a:off x="10524558" y="6586434"/>
              <a:ext cx="90968" cy="152873"/>
            </a:xfrm>
            <a:custGeom>
              <a:avLst/>
              <a:gdLst>
                <a:gd name="connsiteX0" fmla="*/ 90074 w 90968"/>
                <a:gd name="connsiteY0" fmla="*/ 7622 h 152873"/>
                <a:gd name="connsiteX1" fmla="*/ 91393 w 90968"/>
                <a:gd name="connsiteY1" fmla="*/ 4324 h 152873"/>
                <a:gd name="connsiteX2" fmla="*/ 87273 w 90968"/>
                <a:gd name="connsiteY2" fmla="*/ 201 h 152873"/>
                <a:gd name="connsiteX3" fmla="*/ 83153 w 90968"/>
                <a:gd name="connsiteY3" fmla="*/ 3335 h 152873"/>
                <a:gd name="connsiteX4" fmla="*/ 1742 w 90968"/>
                <a:gd name="connsiteY4" fmla="*/ 145654 h 152873"/>
                <a:gd name="connsiteX5" fmla="*/ 424 w 90968"/>
                <a:gd name="connsiteY5" fmla="*/ 148952 h 152873"/>
                <a:gd name="connsiteX6" fmla="*/ 4544 w 90968"/>
                <a:gd name="connsiteY6" fmla="*/ 153075 h 152873"/>
                <a:gd name="connsiteX7" fmla="*/ 8664 w 90968"/>
                <a:gd name="connsiteY7" fmla="*/ 149941 h 152873"/>
                <a:gd name="connsiteX8" fmla="*/ 90074 w 90968"/>
                <a:gd name="connsiteY8" fmla="*/ 7622 h 15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68" h="152873">
                  <a:moveTo>
                    <a:pt x="90074" y="7622"/>
                  </a:moveTo>
                  <a:cubicBezTo>
                    <a:pt x="91228" y="5643"/>
                    <a:pt x="91393" y="5149"/>
                    <a:pt x="91393" y="4324"/>
                  </a:cubicBezTo>
                  <a:cubicBezTo>
                    <a:pt x="91393" y="2180"/>
                    <a:pt x="89745" y="201"/>
                    <a:pt x="87273" y="201"/>
                  </a:cubicBezTo>
                  <a:cubicBezTo>
                    <a:pt x="85130" y="201"/>
                    <a:pt x="83977" y="1685"/>
                    <a:pt x="83153" y="3335"/>
                  </a:cubicBezTo>
                  <a:lnTo>
                    <a:pt x="1742" y="145654"/>
                  </a:lnTo>
                  <a:cubicBezTo>
                    <a:pt x="589" y="147633"/>
                    <a:pt x="424" y="148127"/>
                    <a:pt x="424" y="148952"/>
                  </a:cubicBezTo>
                  <a:cubicBezTo>
                    <a:pt x="424" y="151096"/>
                    <a:pt x="2072" y="153075"/>
                    <a:pt x="4544" y="153075"/>
                  </a:cubicBezTo>
                  <a:cubicBezTo>
                    <a:pt x="6686" y="153075"/>
                    <a:pt x="7840" y="151590"/>
                    <a:pt x="8664" y="149941"/>
                  </a:cubicBezTo>
                  <a:lnTo>
                    <a:pt x="90074" y="762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10" name="Freeform: Shape 909">
              <a:extLst>
                <a:ext uri="{FF2B5EF4-FFF2-40B4-BE49-F238E27FC236}">
                  <a16:creationId xmlns:a16="http://schemas.microsoft.com/office/drawing/2014/main" id="{23E4F917-550D-37EB-321C-75A8BA397FE5}"/>
                </a:ext>
              </a:extLst>
            </p:cNvPr>
            <p:cNvSpPr/>
            <p:nvPr>
              <p:custDataLst>
                <p:tags r:id="rId385"/>
              </p:custDataLst>
            </p:nvPr>
          </p:nvSpPr>
          <p:spPr>
            <a:xfrm>
              <a:off x="10508078" y="6640690"/>
              <a:ext cx="121291" cy="44361"/>
            </a:xfrm>
            <a:custGeom>
              <a:avLst/>
              <a:gdLst>
                <a:gd name="connsiteX0" fmla="*/ 115453 w 121291"/>
                <a:gd name="connsiteY0" fmla="*/ 8282 h 44361"/>
                <a:gd name="connsiteX1" fmla="*/ 121716 w 121291"/>
                <a:gd name="connsiteY1" fmla="*/ 4159 h 44361"/>
                <a:gd name="connsiteX2" fmla="*/ 115618 w 121291"/>
                <a:gd name="connsiteY2" fmla="*/ 201 h 44361"/>
                <a:gd name="connsiteX3" fmla="*/ 6521 w 121291"/>
                <a:gd name="connsiteY3" fmla="*/ 201 h 44361"/>
                <a:gd name="connsiteX4" fmla="*/ 424 w 121291"/>
                <a:gd name="connsiteY4" fmla="*/ 4159 h 44361"/>
                <a:gd name="connsiteX5" fmla="*/ 6686 w 121291"/>
                <a:gd name="connsiteY5" fmla="*/ 8282 h 44361"/>
                <a:gd name="connsiteX6" fmla="*/ 115453 w 121291"/>
                <a:gd name="connsiteY6" fmla="*/ 8282 h 44361"/>
                <a:gd name="connsiteX7" fmla="*/ 115618 w 121291"/>
                <a:gd name="connsiteY7" fmla="*/ 44563 h 44361"/>
                <a:gd name="connsiteX8" fmla="*/ 121716 w 121291"/>
                <a:gd name="connsiteY8" fmla="*/ 40605 h 44361"/>
                <a:gd name="connsiteX9" fmla="*/ 115453 w 121291"/>
                <a:gd name="connsiteY9" fmla="*/ 36482 h 44361"/>
                <a:gd name="connsiteX10" fmla="*/ 6686 w 121291"/>
                <a:gd name="connsiteY10" fmla="*/ 36482 h 44361"/>
                <a:gd name="connsiteX11" fmla="*/ 424 w 121291"/>
                <a:gd name="connsiteY11" fmla="*/ 40605 h 44361"/>
                <a:gd name="connsiteX12" fmla="*/ 6521 w 121291"/>
                <a:gd name="connsiteY12" fmla="*/ 44563 h 44361"/>
                <a:gd name="connsiteX13" fmla="*/ 115618 w 121291"/>
                <a:gd name="connsiteY13" fmla="*/ 44563 h 4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291" h="44361">
                  <a:moveTo>
                    <a:pt x="115453" y="8282"/>
                  </a:moveTo>
                  <a:cubicBezTo>
                    <a:pt x="117925" y="8282"/>
                    <a:pt x="121716" y="8282"/>
                    <a:pt x="121716" y="4159"/>
                  </a:cubicBezTo>
                  <a:cubicBezTo>
                    <a:pt x="121716" y="201"/>
                    <a:pt x="117760" y="201"/>
                    <a:pt x="115618" y="201"/>
                  </a:cubicBezTo>
                  <a:lnTo>
                    <a:pt x="6521" y="201"/>
                  </a:lnTo>
                  <a:cubicBezTo>
                    <a:pt x="4379" y="201"/>
                    <a:pt x="424" y="201"/>
                    <a:pt x="424" y="4159"/>
                  </a:cubicBezTo>
                  <a:cubicBezTo>
                    <a:pt x="424" y="8282"/>
                    <a:pt x="4214" y="8282"/>
                    <a:pt x="6686" y="8282"/>
                  </a:cubicBezTo>
                  <a:lnTo>
                    <a:pt x="115453" y="8282"/>
                  </a:lnTo>
                  <a:close/>
                  <a:moveTo>
                    <a:pt x="115618" y="44563"/>
                  </a:moveTo>
                  <a:cubicBezTo>
                    <a:pt x="117760" y="44563"/>
                    <a:pt x="121716" y="44563"/>
                    <a:pt x="121716" y="40605"/>
                  </a:cubicBezTo>
                  <a:cubicBezTo>
                    <a:pt x="121716" y="36482"/>
                    <a:pt x="117925" y="36482"/>
                    <a:pt x="115453" y="36482"/>
                  </a:cubicBezTo>
                  <a:lnTo>
                    <a:pt x="6686" y="36482"/>
                  </a:lnTo>
                  <a:cubicBezTo>
                    <a:pt x="4214" y="36482"/>
                    <a:pt x="424" y="36482"/>
                    <a:pt x="424" y="40605"/>
                  </a:cubicBezTo>
                  <a:cubicBezTo>
                    <a:pt x="424" y="44563"/>
                    <a:pt x="4379" y="44563"/>
                    <a:pt x="6521" y="44563"/>
                  </a:cubicBezTo>
                  <a:lnTo>
                    <a:pt x="115618" y="4456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11" name="Freeform: Shape 910">
              <a:extLst>
                <a:ext uri="{FF2B5EF4-FFF2-40B4-BE49-F238E27FC236}">
                  <a16:creationId xmlns:a16="http://schemas.microsoft.com/office/drawing/2014/main" id="{25E9BF68-96E7-ABFC-96ED-6E6375F6D233}"/>
                </a:ext>
              </a:extLst>
            </p:cNvPr>
            <p:cNvSpPr/>
            <p:nvPr>
              <p:custDataLst>
                <p:tags r:id="rId386"/>
              </p:custDataLst>
            </p:nvPr>
          </p:nvSpPr>
          <p:spPr>
            <a:xfrm>
              <a:off x="10640904" y="6631455"/>
              <a:ext cx="91957" cy="104719"/>
            </a:xfrm>
            <a:custGeom>
              <a:avLst/>
              <a:gdLst>
                <a:gd name="connsiteX0" fmla="*/ 12955 w 91957"/>
                <a:gd name="connsiteY0" fmla="*/ 93047 h 104719"/>
                <a:gd name="connsiteX1" fmla="*/ 4880 w 91957"/>
                <a:gd name="connsiteY1" fmla="*/ 98983 h 104719"/>
                <a:gd name="connsiteX2" fmla="*/ 430 w 91957"/>
                <a:gd name="connsiteY2" fmla="*/ 102447 h 104719"/>
                <a:gd name="connsiteX3" fmla="*/ 2737 w 91957"/>
                <a:gd name="connsiteY3" fmla="*/ 104920 h 104719"/>
                <a:gd name="connsiteX4" fmla="*/ 16910 w 91957"/>
                <a:gd name="connsiteY4" fmla="*/ 104261 h 104719"/>
                <a:gd name="connsiteX5" fmla="*/ 34214 w 91957"/>
                <a:gd name="connsiteY5" fmla="*/ 104920 h 104719"/>
                <a:gd name="connsiteX6" fmla="*/ 37510 w 91957"/>
                <a:gd name="connsiteY6" fmla="*/ 101292 h 104719"/>
                <a:gd name="connsiteX7" fmla="*/ 33225 w 91957"/>
                <a:gd name="connsiteY7" fmla="*/ 98983 h 104719"/>
                <a:gd name="connsiteX8" fmla="*/ 25150 w 91957"/>
                <a:gd name="connsiteY8" fmla="*/ 97005 h 104719"/>
                <a:gd name="connsiteX9" fmla="*/ 26963 w 91957"/>
                <a:gd name="connsiteY9" fmla="*/ 89419 h 104719"/>
                <a:gd name="connsiteX10" fmla="*/ 33060 w 91957"/>
                <a:gd name="connsiteY10" fmla="*/ 64847 h 104719"/>
                <a:gd name="connsiteX11" fmla="*/ 50034 w 91957"/>
                <a:gd name="connsiteY11" fmla="*/ 74577 h 104719"/>
                <a:gd name="connsiteX12" fmla="*/ 92388 w 91957"/>
                <a:gd name="connsiteY12" fmla="*/ 27742 h 104719"/>
                <a:gd name="connsiteX13" fmla="*/ 67668 w 91957"/>
                <a:gd name="connsiteY13" fmla="*/ 201 h 104719"/>
                <a:gd name="connsiteX14" fmla="*/ 44266 w 91957"/>
                <a:gd name="connsiteY14" fmla="*/ 11745 h 104719"/>
                <a:gd name="connsiteX15" fmla="*/ 27292 w 91957"/>
                <a:gd name="connsiteY15" fmla="*/ 201 h 104719"/>
                <a:gd name="connsiteX16" fmla="*/ 14273 w 91957"/>
                <a:gd name="connsiteY16" fmla="*/ 8942 h 104719"/>
                <a:gd name="connsiteX17" fmla="*/ 8340 w 91957"/>
                <a:gd name="connsiteY17" fmla="*/ 25433 h 104719"/>
                <a:gd name="connsiteX18" fmla="*/ 11142 w 91957"/>
                <a:gd name="connsiteY18" fmla="*/ 27577 h 104719"/>
                <a:gd name="connsiteX19" fmla="*/ 14767 w 91957"/>
                <a:gd name="connsiteY19" fmla="*/ 22629 h 104719"/>
                <a:gd name="connsiteX20" fmla="*/ 26798 w 91957"/>
                <a:gd name="connsiteY20" fmla="*/ 4819 h 104719"/>
                <a:gd name="connsiteX21" fmla="*/ 32236 w 91957"/>
                <a:gd name="connsiteY21" fmla="*/ 12899 h 104719"/>
                <a:gd name="connsiteX22" fmla="*/ 31742 w 91957"/>
                <a:gd name="connsiteY22" fmla="*/ 17847 h 104719"/>
                <a:gd name="connsiteX23" fmla="*/ 12955 w 91957"/>
                <a:gd name="connsiteY23" fmla="*/ 93047 h 104719"/>
                <a:gd name="connsiteX24" fmla="*/ 44102 w 91957"/>
                <a:gd name="connsiteY24" fmla="*/ 19991 h 104719"/>
                <a:gd name="connsiteX25" fmla="*/ 67173 w 91957"/>
                <a:gd name="connsiteY25" fmla="*/ 4819 h 104719"/>
                <a:gd name="connsiteX26" fmla="*/ 79204 w 91957"/>
                <a:gd name="connsiteY26" fmla="*/ 20815 h 104719"/>
                <a:gd name="connsiteX27" fmla="*/ 70634 w 91957"/>
                <a:gd name="connsiteY27" fmla="*/ 53963 h 104719"/>
                <a:gd name="connsiteX28" fmla="*/ 50034 w 91957"/>
                <a:gd name="connsiteY28" fmla="*/ 69959 h 104719"/>
                <a:gd name="connsiteX29" fmla="*/ 35367 w 91957"/>
                <a:gd name="connsiteY29" fmla="*/ 55612 h 104719"/>
                <a:gd name="connsiteX30" fmla="*/ 35862 w 91957"/>
                <a:gd name="connsiteY30" fmla="*/ 53138 h 104719"/>
                <a:gd name="connsiteX31" fmla="*/ 44102 w 91957"/>
                <a:gd name="connsiteY31" fmla="*/ 19991 h 10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57" h="104719">
                  <a:moveTo>
                    <a:pt x="12955" y="93047"/>
                  </a:moveTo>
                  <a:cubicBezTo>
                    <a:pt x="11801" y="97664"/>
                    <a:pt x="11471" y="98983"/>
                    <a:pt x="4880" y="98983"/>
                  </a:cubicBezTo>
                  <a:cubicBezTo>
                    <a:pt x="2737" y="98983"/>
                    <a:pt x="430" y="98983"/>
                    <a:pt x="430" y="102447"/>
                  </a:cubicBezTo>
                  <a:cubicBezTo>
                    <a:pt x="430" y="104261"/>
                    <a:pt x="1913" y="104920"/>
                    <a:pt x="2737" y="104920"/>
                  </a:cubicBezTo>
                  <a:cubicBezTo>
                    <a:pt x="7022" y="104920"/>
                    <a:pt x="12460" y="104261"/>
                    <a:pt x="16910" y="104261"/>
                  </a:cubicBezTo>
                  <a:cubicBezTo>
                    <a:pt x="22513" y="104261"/>
                    <a:pt x="28775" y="104920"/>
                    <a:pt x="34214" y="104920"/>
                  </a:cubicBezTo>
                  <a:cubicBezTo>
                    <a:pt x="35697" y="104920"/>
                    <a:pt x="37510" y="104426"/>
                    <a:pt x="37510" y="101292"/>
                  </a:cubicBezTo>
                  <a:cubicBezTo>
                    <a:pt x="37510" y="98983"/>
                    <a:pt x="35202" y="98983"/>
                    <a:pt x="33225" y="98983"/>
                  </a:cubicBezTo>
                  <a:cubicBezTo>
                    <a:pt x="29599" y="98983"/>
                    <a:pt x="25150" y="98983"/>
                    <a:pt x="25150" y="97005"/>
                  </a:cubicBezTo>
                  <a:cubicBezTo>
                    <a:pt x="25150" y="96180"/>
                    <a:pt x="26303" y="91892"/>
                    <a:pt x="26963" y="89419"/>
                  </a:cubicBezTo>
                  <a:cubicBezTo>
                    <a:pt x="28940" y="80678"/>
                    <a:pt x="31247" y="71773"/>
                    <a:pt x="33060" y="64847"/>
                  </a:cubicBezTo>
                  <a:cubicBezTo>
                    <a:pt x="35038" y="68145"/>
                    <a:pt x="40146" y="74577"/>
                    <a:pt x="50034" y="74577"/>
                  </a:cubicBezTo>
                  <a:cubicBezTo>
                    <a:pt x="70140" y="74577"/>
                    <a:pt x="92388" y="52313"/>
                    <a:pt x="92388" y="27742"/>
                  </a:cubicBezTo>
                  <a:cubicBezTo>
                    <a:pt x="92388" y="8447"/>
                    <a:pt x="79039" y="201"/>
                    <a:pt x="67668" y="201"/>
                  </a:cubicBezTo>
                  <a:cubicBezTo>
                    <a:pt x="57450" y="201"/>
                    <a:pt x="48716" y="7128"/>
                    <a:pt x="44266" y="11745"/>
                  </a:cubicBezTo>
                  <a:cubicBezTo>
                    <a:pt x="41465" y="2345"/>
                    <a:pt x="32236" y="201"/>
                    <a:pt x="27292" y="201"/>
                  </a:cubicBezTo>
                  <a:cubicBezTo>
                    <a:pt x="20865" y="201"/>
                    <a:pt x="16910" y="4489"/>
                    <a:pt x="14273" y="8942"/>
                  </a:cubicBezTo>
                  <a:cubicBezTo>
                    <a:pt x="10977" y="14549"/>
                    <a:pt x="8340" y="24443"/>
                    <a:pt x="8340" y="25433"/>
                  </a:cubicBezTo>
                  <a:cubicBezTo>
                    <a:pt x="8340" y="27577"/>
                    <a:pt x="10647" y="27577"/>
                    <a:pt x="11142" y="27577"/>
                  </a:cubicBezTo>
                  <a:cubicBezTo>
                    <a:pt x="13449" y="27577"/>
                    <a:pt x="13614" y="27082"/>
                    <a:pt x="14767" y="22629"/>
                  </a:cubicBezTo>
                  <a:cubicBezTo>
                    <a:pt x="17239" y="13064"/>
                    <a:pt x="20371" y="4819"/>
                    <a:pt x="26798" y="4819"/>
                  </a:cubicBezTo>
                  <a:cubicBezTo>
                    <a:pt x="31082" y="4819"/>
                    <a:pt x="32236" y="8447"/>
                    <a:pt x="32236" y="12899"/>
                  </a:cubicBezTo>
                  <a:cubicBezTo>
                    <a:pt x="32236" y="14713"/>
                    <a:pt x="31906" y="16857"/>
                    <a:pt x="31742" y="17847"/>
                  </a:cubicBezTo>
                  <a:lnTo>
                    <a:pt x="12955" y="93047"/>
                  </a:lnTo>
                  <a:close/>
                  <a:moveTo>
                    <a:pt x="44102" y="19991"/>
                  </a:moveTo>
                  <a:cubicBezTo>
                    <a:pt x="53660" y="7292"/>
                    <a:pt x="61900" y="4819"/>
                    <a:pt x="67173" y="4819"/>
                  </a:cubicBezTo>
                  <a:cubicBezTo>
                    <a:pt x="73601" y="4819"/>
                    <a:pt x="79204" y="9601"/>
                    <a:pt x="79204" y="20815"/>
                  </a:cubicBezTo>
                  <a:cubicBezTo>
                    <a:pt x="79204" y="27577"/>
                    <a:pt x="75578" y="44398"/>
                    <a:pt x="70634" y="53963"/>
                  </a:cubicBezTo>
                  <a:cubicBezTo>
                    <a:pt x="66514" y="62043"/>
                    <a:pt x="58439" y="69959"/>
                    <a:pt x="50034" y="69959"/>
                  </a:cubicBezTo>
                  <a:cubicBezTo>
                    <a:pt x="38334" y="69959"/>
                    <a:pt x="35367" y="57261"/>
                    <a:pt x="35367" y="55612"/>
                  </a:cubicBezTo>
                  <a:cubicBezTo>
                    <a:pt x="35367" y="54952"/>
                    <a:pt x="35697" y="53798"/>
                    <a:pt x="35862" y="53138"/>
                  </a:cubicBezTo>
                  <a:lnTo>
                    <a:pt x="44102" y="1999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12" name="Freeform: Shape 911">
              <a:extLst>
                <a:ext uri="{FF2B5EF4-FFF2-40B4-BE49-F238E27FC236}">
                  <a16:creationId xmlns:a16="http://schemas.microsoft.com/office/drawing/2014/main" id="{03CFAF55-D9B3-F730-16EE-B08E3F62DB3B}"/>
                </a:ext>
              </a:extLst>
            </p:cNvPr>
            <p:cNvSpPr/>
            <p:nvPr>
              <p:custDataLst>
                <p:tags r:id="rId387"/>
              </p:custDataLst>
            </p:nvPr>
          </p:nvSpPr>
          <p:spPr>
            <a:xfrm>
              <a:off x="10752716" y="6647506"/>
              <a:ext cx="64036" cy="82968"/>
            </a:xfrm>
            <a:custGeom>
              <a:avLst/>
              <a:gdLst>
                <a:gd name="connsiteX0" fmla="*/ 29156 w 64036"/>
                <a:gd name="connsiteY0" fmla="*/ 4602 h 82968"/>
                <a:gd name="connsiteX1" fmla="*/ 29627 w 64036"/>
                <a:gd name="connsiteY1" fmla="*/ 2128 h 82968"/>
                <a:gd name="connsiteX2" fmla="*/ 25978 w 64036"/>
                <a:gd name="connsiteY2" fmla="*/ 244 h 82968"/>
                <a:gd name="connsiteX3" fmla="*/ 11499 w 64036"/>
                <a:gd name="connsiteY3" fmla="*/ 1304 h 82968"/>
                <a:gd name="connsiteX4" fmla="*/ 8674 w 64036"/>
                <a:gd name="connsiteY4" fmla="*/ 2011 h 82968"/>
                <a:gd name="connsiteX5" fmla="*/ 7850 w 64036"/>
                <a:gd name="connsiteY5" fmla="*/ 4720 h 82968"/>
                <a:gd name="connsiteX6" fmla="*/ 11381 w 64036"/>
                <a:gd name="connsiteY6" fmla="*/ 6722 h 82968"/>
                <a:gd name="connsiteX7" fmla="*/ 15384 w 64036"/>
                <a:gd name="connsiteY7" fmla="*/ 6958 h 82968"/>
                <a:gd name="connsiteX8" fmla="*/ 17738 w 64036"/>
                <a:gd name="connsiteY8" fmla="*/ 8489 h 82968"/>
                <a:gd name="connsiteX9" fmla="*/ 17149 w 64036"/>
                <a:gd name="connsiteY9" fmla="*/ 11199 h 82968"/>
                <a:gd name="connsiteX10" fmla="*/ 905 w 64036"/>
                <a:gd name="connsiteY10" fmla="*/ 76221 h 82968"/>
                <a:gd name="connsiteX11" fmla="*/ 434 w 64036"/>
                <a:gd name="connsiteY11" fmla="*/ 78930 h 82968"/>
                <a:gd name="connsiteX12" fmla="*/ 4907 w 64036"/>
                <a:gd name="connsiteY12" fmla="*/ 83171 h 82968"/>
                <a:gd name="connsiteX13" fmla="*/ 11028 w 64036"/>
                <a:gd name="connsiteY13" fmla="*/ 77163 h 82968"/>
                <a:gd name="connsiteX14" fmla="*/ 16325 w 64036"/>
                <a:gd name="connsiteY14" fmla="*/ 55489 h 82968"/>
                <a:gd name="connsiteX15" fmla="*/ 34100 w 64036"/>
                <a:gd name="connsiteY15" fmla="*/ 64795 h 82968"/>
                <a:gd name="connsiteX16" fmla="*/ 33747 w 64036"/>
                <a:gd name="connsiteY16" fmla="*/ 67504 h 82968"/>
                <a:gd name="connsiteX17" fmla="*/ 33394 w 64036"/>
                <a:gd name="connsiteY17" fmla="*/ 70567 h 82968"/>
                <a:gd name="connsiteX18" fmla="*/ 47755 w 64036"/>
                <a:gd name="connsiteY18" fmla="*/ 83171 h 82968"/>
                <a:gd name="connsiteX19" fmla="*/ 64470 w 64036"/>
                <a:gd name="connsiteY19" fmla="*/ 64913 h 82968"/>
                <a:gd name="connsiteX20" fmla="*/ 61998 w 64036"/>
                <a:gd name="connsiteY20" fmla="*/ 63264 h 82968"/>
                <a:gd name="connsiteX21" fmla="*/ 59173 w 64036"/>
                <a:gd name="connsiteY21" fmla="*/ 65973 h 82968"/>
                <a:gd name="connsiteX22" fmla="*/ 48226 w 64036"/>
                <a:gd name="connsiteY22" fmla="*/ 79166 h 82968"/>
                <a:gd name="connsiteX23" fmla="*/ 43282 w 64036"/>
                <a:gd name="connsiteY23" fmla="*/ 72216 h 82968"/>
                <a:gd name="connsiteX24" fmla="*/ 43753 w 64036"/>
                <a:gd name="connsiteY24" fmla="*/ 68447 h 82968"/>
                <a:gd name="connsiteX25" fmla="*/ 44341 w 64036"/>
                <a:gd name="connsiteY25" fmla="*/ 64442 h 82968"/>
                <a:gd name="connsiteX26" fmla="*/ 23624 w 64036"/>
                <a:gd name="connsiteY26" fmla="*/ 51720 h 82968"/>
                <a:gd name="connsiteX27" fmla="*/ 33747 w 64036"/>
                <a:gd name="connsiteY27" fmla="*/ 44181 h 82968"/>
                <a:gd name="connsiteX28" fmla="*/ 53640 w 64036"/>
                <a:gd name="connsiteY28" fmla="*/ 33815 h 82968"/>
                <a:gd name="connsiteX29" fmla="*/ 57760 w 64036"/>
                <a:gd name="connsiteY29" fmla="*/ 35229 h 82968"/>
                <a:gd name="connsiteX30" fmla="*/ 56819 w 64036"/>
                <a:gd name="connsiteY30" fmla="*/ 35582 h 82968"/>
                <a:gd name="connsiteX31" fmla="*/ 51404 w 64036"/>
                <a:gd name="connsiteY31" fmla="*/ 42650 h 82968"/>
                <a:gd name="connsiteX32" fmla="*/ 56701 w 64036"/>
                <a:gd name="connsiteY32" fmla="*/ 47479 h 82968"/>
                <a:gd name="connsiteX33" fmla="*/ 63999 w 64036"/>
                <a:gd name="connsiteY33" fmla="*/ 39116 h 82968"/>
                <a:gd name="connsiteX34" fmla="*/ 53876 w 64036"/>
                <a:gd name="connsiteY34" fmla="*/ 29810 h 82968"/>
                <a:gd name="connsiteX35" fmla="*/ 30451 w 64036"/>
                <a:gd name="connsiteY35" fmla="*/ 42179 h 82968"/>
                <a:gd name="connsiteX36" fmla="*/ 17738 w 64036"/>
                <a:gd name="connsiteY36" fmla="*/ 50306 h 82968"/>
                <a:gd name="connsiteX37" fmla="*/ 29156 w 64036"/>
                <a:gd name="connsiteY37" fmla="*/ 4602 h 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6" h="82968">
                  <a:moveTo>
                    <a:pt x="29156" y="4602"/>
                  </a:moveTo>
                  <a:cubicBezTo>
                    <a:pt x="29627" y="2953"/>
                    <a:pt x="29627" y="2717"/>
                    <a:pt x="29627" y="2128"/>
                  </a:cubicBezTo>
                  <a:cubicBezTo>
                    <a:pt x="29627" y="126"/>
                    <a:pt x="27861" y="126"/>
                    <a:pt x="25978" y="244"/>
                  </a:cubicBezTo>
                  <a:lnTo>
                    <a:pt x="11499" y="1304"/>
                  </a:lnTo>
                  <a:cubicBezTo>
                    <a:pt x="9498" y="1422"/>
                    <a:pt x="9263" y="1540"/>
                    <a:pt x="8674" y="2011"/>
                  </a:cubicBezTo>
                  <a:cubicBezTo>
                    <a:pt x="8203" y="2600"/>
                    <a:pt x="7850" y="4013"/>
                    <a:pt x="7850" y="4720"/>
                  </a:cubicBezTo>
                  <a:cubicBezTo>
                    <a:pt x="7850" y="6722"/>
                    <a:pt x="9733" y="6722"/>
                    <a:pt x="11381" y="6722"/>
                  </a:cubicBezTo>
                  <a:cubicBezTo>
                    <a:pt x="11499" y="6722"/>
                    <a:pt x="13618" y="6722"/>
                    <a:pt x="15384" y="6958"/>
                  </a:cubicBezTo>
                  <a:cubicBezTo>
                    <a:pt x="17620" y="7194"/>
                    <a:pt x="17738" y="7547"/>
                    <a:pt x="17738" y="8489"/>
                  </a:cubicBezTo>
                  <a:cubicBezTo>
                    <a:pt x="17738" y="8843"/>
                    <a:pt x="17738" y="9078"/>
                    <a:pt x="17149" y="11199"/>
                  </a:cubicBezTo>
                  <a:lnTo>
                    <a:pt x="905" y="76221"/>
                  </a:lnTo>
                  <a:cubicBezTo>
                    <a:pt x="434" y="77988"/>
                    <a:pt x="434" y="78224"/>
                    <a:pt x="434" y="78930"/>
                  </a:cubicBezTo>
                  <a:cubicBezTo>
                    <a:pt x="434" y="81640"/>
                    <a:pt x="2553" y="83171"/>
                    <a:pt x="4907" y="83171"/>
                  </a:cubicBezTo>
                  <a:cubicBezTo>
                    <a:pt x="9498" y="83171"/>
                    <a:pt x="10557" y="78813"/>
                    <a:pt x="11028" y="77163"/>
                  </a:cubicBezTo>
                  <a:lnTo>
                    <a:pt x="16325" y="55489"/>
                  </a:lnTo>
                  <a:cubicBezTo>
                    <a:pt x="19386" y="55607"/>
                    <a:pt x="34100" y="56432"/>
                    <a:pt x="34100" y="64795"/>
                  </a:cubicBezTo>
                  <a:cubicBezTo>
                    <a:pt x="34100" y="65620"/>
                    <a:pt x="34100" y="66091"/>
                    <a:pt x="33747" y="67504"/>
                  </a:cubicBezTo>
                  <a:cubicBezTo>
                    <a:pt x="33394" y="69153"/>
                    <a:pt x="33394" y="69860"/>
                    <a:pt x="33394" y="70567"/>
                  </a:cubicBezTo>
                  <a:cubicBezTo>
                    <a:pt x="33394" y="78930"/>
                    <a:pt x="40927" y="83171"/>
                    <a:pt x="47755" y="83171"/>
                  </a:cubicBezTo>
                  <a:cubicBezTo>
                    <a:pt x="59762" y="83171"/>
                    <a:pt x="64470" y="66326"/>
                    <a:pt x="64470" y="64913"/>
                  </a:cubicBezTo>
                  <a:cubicBezTo>
                    <a:pt x="64470" y="63264"/>
                    <a:pt x="62469" y="63264"/>
                    <a:pt x="61998" y="63264"/>
                  </a:cubicBezTo>
                  <a:cubicBezTo>
                    <a:pt x="59997" y="63264"/>
                    <a:pt x="59762" y="63853"/>
                    <a:pt x="59173" y="65973"/>
                  </a:cubicBezTo>
                  <a:cubicBezTo>
                    <a:pt x="57996" y="70096"/>
                    <a:pt x="54582" y="79166"/>
                    <a:pt x="48226" y="79166"/>
                  </a:cubicBezTo>
                  <a:cubicBezTo>
                    <a:pt x="43870" y="79166"/>
                    <a:pt x="43282" y="74808"/>
                    <a:pt x="43282" y="72216"/>
                  </a:cubicBezTo>
                  <a:cubicBezTo>
                    <a:pt x="43282" y="72098"/>
                    <a:pt x="43282" y="70449"/>
                    <a:pt x="43753" y="68447"/>
                  </a:cubicBezTo>
                  <a:cubicBezTo>
                    <a:pt x="44223" y="66562"/>
                    <a:pt x="44341" y="65384"/>
                    <a:pt x="44341" y="64442"/>
                  </a:cubicBezTo>
                  <a:cubicBezTo>
                    <a:pt x="44341" y="54076"/>
                    <a:pt x="31393" y="52309"/>
                    <a:pt x="23624" y="51720"/>
                  </a:cubicBezTo>
                  <a:cubicBezTo>
                    <a:pt x="26920" y="49835"/>
                    <a:pt x="31863" y="45830"/>
                    <a:pt x="33747" y="44181"/>
                  </a:cubicBezTo>
                  <a:cubicBezTo>
                    <a:pt x="40457" y="38880"/>
                    <a:pt x="46931" y="33815"/>
                    <a:pt x="53640" y="33815"/>
                  </a:cubicBezTo>
                  <a:cubicBezTo>
                    <a:pt x="56348" y="33815"/>
                    <a:pt x="57054" y="34522"/>
                    <a:pt x="57760" y="35229"/>
                  </a:cubicBezTo>
                  <a:cubicBezTo>
                    <a:pt x="57643" y="35229"/>
                    <a:pt x="57054" y="35582"/>
                    <a:pt x="56819" y="35582"/>
                  </a:cubicBezTo>
                  <a:cubicBezTo>
                    <a:pt x="51404" y="37467"/>
                    <a:pt x="51404" y="42296"/>
                    <a:pt x="51404" y="42650"/>
                  </a:cubicBezTo>
                  <a:cubicBezTo>
                    <a:pt x="51404" y="44652"/>
                    <a:pt x="52816" y="47479"/>
                    <a:pt x="56701" y="47479"/>
                  </a:cubicBezTo>
                  <a:cubicBezTo>
                    <a:pt x="59055" y="47479"/>
                    <a:pt x="63999" y="45595"/>
                    <a:pt x="63999" y="39116"/>
                  </a:cubicBezTo>
                  <a:cubicBezTo>
                    <a:pt x="63999" y="33344"/>
                    <a:pt x="59526" y="29810"/>
                    <a:pt x="53876" y="29810"/>
                  </a:cubicBezTo>
                  <a:cubicBezTo>
                    <a:pt x="45871" y="29810"/>
                    <a:pt x="39044" y="35229"/>
                    <a:pt x="30451" y="42179"/>
                  </a:cubicBezTo>
                  <a:cubicBezTo>
                    <a:pt x="26331" y="45477"/>
                    <a:pt x="22446" y="48422"/>
                    <a:pt x="17738" y="50306"/>
                  </a:cubicBezTo>
                  <a:lnTo>
                    <a:pt x="29156" y="460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13" name="Freeform: Shape 912">
              <a:extLst>
                <a:ext uri="{FF2B5EF4-FFF2-40B4-BE49-F238E27FC236}">
                  <a16:creationId xmlns:a16="http://schemas.microsoft.com/office/drawing/2014/main" id="{85D9C7F7-1D90-0806-EB97-D2BF69C62EEB}"/>
                </a:ext>
              </a:extLst>
            </p:cNvPr>
            <p:cNvSpPr/>
            <p:nvPr>
              <p:custDataLst>
                <p:tags r:id="rId388"/>
              </p:custDataLst>
            </p:nvPr>
          </p:nvSpPr>
          <p:spPr>
            <a:xfrm>
              <a:off x="10908290" y="6236405"/>
              <a:ext cx="9417" cy="235588"/>
            </a:xfrm>
            <a:custGeom>
              <a:avLst/>
              <a:gdLst>
                <a:gd name="connsiteX0" fmla="*/ 9857 w 9417"/>
                <a:gd name="connsiteY0" fmla="*/ 8670 h 235588"/>
                <a:gd name="connsiteX1" fmla="*/ 5149 w 9417"/>
                <a:gd name="connsiteY1" fmla="*/ 189 h 235588"/>
                <a:gd name="connsiteX2" fmla="*/ 440 w 9417"/>
                <a:gd name="connsiteY2" fmla="*/ 8670 h 235588"/>
                <a:gd name="connsiteX3" fmla="*/ 440 w 9417"/>
                <a:gd name="connsiteY3" fmla="*/ 227296 h 235588"/>
                <a:gd name="connsiteX4" fmla="*/ 5149 w 9417"/>
                <a:gd name="connsiteY4" fmla="*/ 235777 h 235588"/>
                <a:gd name="connsiteX5" fmla="*/ 9857 w 9417"/>
                <a:gd name="connsiteY5" fmla="*/ 227296 h 235588"/>
                <a:gd name="connsiteX6" fmla="*/ 9857 w 9417"/>
                <a:gd name="connsiteY6" fmla="*/ 8670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857" y="8670"/>
                  </a:moveTo>
                  <a:cubicBezTo>
                    <a:pt x="9857" y="4429"/>
                    <a:pt x="9857" y="189"/>
                    <a:pt x="5149" y="189"/>
                  </a:cubicBezTo>
                  <a:cubicBezTo>
                    <a:pt x="440" y="189"/>
                    <a:pt x="440" y="4429"/>
                    <a:pt x="440" y="8670"/>
                  </a:cubicBezTo>
                  <a:lnTo>
                    <a:pt x="440" y="227296"/>
                  </a:lnTo>
                  <a:cubicBezTo>
                    <a:pt x="440" y="231537"/>
                    <a:pt x="440" y="235777"/>
                    <a:pt x="5149" y="235777"/>
                  </a:cubicBezTo>
                  <a:cubicBezTo>
                    <a:pt x="9857" y="235777"/>
                    <a:pt x="9857" y="231537"/>
                    <a:pt x="9857" y="227296"/>
                  </a:cubicBezTo>
                  <a:lnTo>
                    <a:pt x="9857" y="867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14" name="Freeform: Shape 913">
              <a:extLst>
                <a:ext uri="{FF2B5EF4-FFF2-40B4-BE49-F238E27FC236}">
                  <a16:creationId xmlns:a16="http://schemas.microsoft.com/office/drawing/2014/main" id="{FDB3E6C3-0901-5CA4-06FB-99A7AFEDF558}"/>
                </a:ext>
              </a:extLst>
            </p:cNvPr>
            <p:cNvSpPr/>
            <p:nvPr>
              <p:custDataLst>
                <p:tags r:id="rId389"/>
              </p:custDataLst>
            </p:nvPr>
          </p:nvSpPr>
          <p:spPr>
            <a:xfrm>
              <a:off x="10938137" y="6308967"/>
              <a:ext cx="122892" cy="149834"/>
            </a:xfrm>
            <a:custGeom>
              <a:avLst/>
              <a:gdLst>
                <a:gd name="connsiteX0" fmla="*/ 18571 w 122892"/>
                <a:gd name="connsiteY0" fmla="*/ 133061 h 149834"/>
                <a:gd name="connsiteX1" fmla="*/ 5858 w 122892"/>
                <a:gd name="connsiteY1" fmla="*/ 142720 h 149834"/>
                <a:gd name="connsiteX2" fmla="*/ 443 w 122892"/>
                <a:gd name="connsiteY2" fmla="*/ 147196 h 149834"/>
                <a:gd name="connsiteX3" fmla="*/ 3503 w 122892"/>
                <a:gd name="connsiteY3" fmla="*/ 150023 h 149834"/>
                <a:gd name="connsiteX4" fmla="*/ 23279 w 122892"/>
                <a:gd name="connsiteY4" fmla="*/ 149316 h 149834"/>
                <a:gd name="connsiteX5" fmla="*/ 46586 w 122892"/>
                <a:gd name="connsiteY5" fmla="*/ 150023 h 149834"/>
                <a:gd name="connsiteX6" fmla="*/ 50824 w 122892"/>
                <a:gd name="connsiteY6" fmla="*/ 145311 h 149834"/>
                <a:gd name="connsiteX7" fmla="*/ 45174 w 122892"/>
                <a:gd name="connsiteY7" fmla="*/ 142720 h 149834"/>
                <a:gd name="connsiteX8" fmla="*/ 33403 w 122892"/>
                <a:gd name="connsiteY8" fmla="*/ 138951 h 149834"/>
                <a:gd name="connsiteX9" fmla="*/ 44938 w 122892"/>
                <a:gd name="connsiteY9" fmla="*/ 91833 h 149834"/>
                <a:gd name="connsiteX10" fmla="*/ 66598 w 122892"/>
                <a:gd name="connsiteY10" fmla="*/ 106911 h 149834"/>
                <a:gd name="connsiteX11" fmla="*/ 123335 w 122892"/>
                <a:gd name="connsiteY11" fmla="*/ 37883 h 149834"/>
                <a:gd name="connsiteX12" fmla="*/ 92024 w 122892"/>
                <a:gd name="connsiteY12" fmla="*/ 189 h 149834"/>
                <a:gd name="connsiteX13" fmla="*/ 61183 w 122892"/>
                <a:gd name="connsiteY13" fmla="*/ 17858 h 149834"/>
                <a:gd name="connsiteX14" fmla="*/ 39994 w 122892"/>
                <a:gd name="connsiteY14" fmla="*/ 189 h 149834"/>
                <a:gd name="connsiteX15" fmla="*/ 22573 w 122892"/>
                <a:gd name="connsiteY15" fmla="*/ 13617 h 149834"/>
                <a:gd name="connsiteX16" fmla="*/ 15275 w 122892"/>
                <a:gd name="connsiteY16" fmla="*/ 36470 h 149834"/>
                <a:gd name="connsiteX17" fmla="*/ 18100 w 122892"/>
                <a:gd name="connsiteY17" fmla="*/ 38825 h 149834"/>
                <a:gd name="connsiteX18" fmla="*/ 22102 w 122892"/>
                <a:gd name="connsiteY18" fmla="*/ 33407 h 149834"/>
                <a:gd name="connsiteX19" fmla="*/ 39288 w 122892"/>
                <a:gd name="connsiteY19" fmla="*/ 5372 h 149834"/>
                <a:gd name="connsiteX20" fmla="*/ 46586 w 122892"/>
                <a:gd name="connsiteY20" fmla="*/ 16209 h 149834"/>
                <a:gd name="connsiteX21" fmla="*/ 44938 w 122892"/>
                <a:gd name="connsiteY21" fmla="*/ 28224 h 149834"/>
                <a:gd name="connsiteX22" fmla="*/ 18571 w 122892"/>
                <a:gd name="connsiteY22" fmla="*/ 133061 h 149834"/>
                <a:gd name="connsiteX23" fmla="*/ 60006 w 122892"/>
                <a:gd name="connsiteY23" fmla="*/ 30815 h 149834"/>
                <a:gd name="connsiteX24" fmla="*/ 72248 w 122892"/>
                <a:gd name="connsiteY24" fmla="*/ 14324 h 149834"/>
                <a:gd name="connsiteX25" fmla="*/ 91317 w 122892"/>
                <a:gd name="connsiteY25" fmla="*/ 5372 h 149834"/>
                <a:gd name="connsiteX26" fmla="*/ 106385 w 122892"/>
                <a:gd name="connsiteY26" fmla="*/ 27517 h 149834"/>
                <a:gd name="connsiteX27" fmla="*/ 94378 w 122892"/>
                <a:gd name="connsiteY27" fmla="*/ 77462 h 149834"/>
                <a:gd name="connsiteX28" fmla="*/ 66362 w 122892"/>
                <a:gd name="connsiteY28" fmla="*/ 101728 h 149834"/>
                <a:gd name="connsiteX29" fmla="*/ 47764 w 122892"/>
                <a:gd name="connsiteY29" fmla="*/ 80760 h 149834"/>
                <a:gd name="connsiteX30" fmla="*/ 48470 w 122892"/>
                <a:gd name="connsiteY30" fmla="*/ 76991 h 149834"/>
                <a:gd name="connsiteX31" fmla="*/ 60006 w 122892"/>
                <a:gd name="connsiteY31" fmla="*/ 30815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571" y="133061"/>
                  </a:moveTo>
                  <a:cubicBezTo>
                    <a:pt x="16687" y="141071"/>
                    <a:pt x="16216" y="142720"/>
                    <a:pt x="5858" y="142720"/>
                  </a:cubicBezTo>
                  <a:cubicBezTo>
                    <a:pt x="3033" y="142720"/>
                    <a:pt x="443" y="142720"/>
                    <a:pt x="443" y="147196"/>
                  </a:cubicBezTo>
                  <a:cubicBezTo>
                    <a:pt x="443" y="149081"/>
                    <a:pt x="1620" y="150023"/>
                    <a:pt x="3503" y="150023"/>
                  </a:cubicBezTo>
                  <a:cubicBezTo>
                    <a:pt x="9860" y="150023"/>
                    <a:pt x="16687" y="149316"/>
                    <a:pt x="23279" y="149316"/>
                  </a:cubicBezTo>
                  <a:cubicBezTo>
                    <a:pt x="31048" y="149316"/>
                    <a:pt x="39053" y="150023"/>
                    <a:pt x="46586" y="150023"/>
                  </a:cubicBezTo>
                  <a:cubicBezTo>
                    <a:pt x="47764" y="150023"/>
                    <a:pt x="50824" y="150023"/>
                    <a:pt x="50824" y="145311"/>
                  </a:cubicBezTo>
                  <a:cubicBezTo>
                    <a:pt x="50824" y="142720"/>
                    <a:pt x="48470" y="142720"/>
                    <a:pt x="45174" y="142720"/>
                  </a:cubicBezTo>
                  <a:cubicBezTo>
                    <a:pt x="33403" y="142720"/>
                    <a:pt x="33403" y="141071"/>
                    <a:pt x="33403" y="138951"/>
                  </a:cubicBezTo>
                  <a:cubicBezTo>
                    <a:pt x="33403" y="136123"/>
                    <a:pt x="43290" y="97723"/>
                    <a:pt x="44938" y="91833"/>
                  </a:cubicBezTo>
                  <a:cubicBezTo>
                    <a:pt x="47999" y="98665"/>
                    <a:pt x="54591" y="106911"/>
                    <a:pt x="66598" y="106911"/>
                  </a:cubicBezTo>
                  <a:cubicBezTo>
                    <a:pt x="93907" y="106911"/>
                    <a:pt x="123335" y="72515"/>
                    <a:pt x="123335" y="37883"/>
                  </a:cubicBezTo>
                  <a:cubicBezTo>
                    <a:pt x="123335" y="15738"/>
                    <a:pt x="109916" y="189"/>
                    <a:pt x="92024" y="189"/>
                  </a:cubicBezTo>
                  <a:cubicBezTo>
                    <a:pt x="80252" y="189"/>
                    <a:pt x="68952" y="8670"/>
                    <a:pt x="61183" y="17858"/>
                  </a:cubicBezTo>
                  <a:cubicBezTo>
                    <a:pt x="58829" y="5136"/>
                    <a:pt x="48705" y="189"/>
                    <a:pt x="39994" y="189"/>
                  </a:cubicBezTo>
                  <a:cubicBezTo>
                    <a:pt x="29165" y="189"/>
                    <a:pt x="24692" y="9377"/>
                    <a:pt x="22573" y="13617"/>
                  </a:cubicBezTo>
                  <a:cubicBezTo>
                    <a:pt x="18335" y="21627"/>
                    <a:pt x="15275" y="35763"/>
                    <a:pt x="15275" y="36470"/>
                  </a:cubicBezTo>
                  <a:cubicBezTo>
                    <a:pt x="15275" y="38825"/>
                    <a:pt x="17629" y="38825"/>
                    <a:pt x="18100" y="38825"/>
                  </a:cubicBezTo>
                  <a:cubicBezTo>
                    <a:pt x="20454" y="38825"/>
                    <a:pt x="20690" y="38590"/>
                    <a:pt x="22102" y="33407"/>
                  </a:cubicBezTo>
                  <a:cubicBezTo>
                    <a:pt x="26104" y="16680"/>
                    <a:pt x="30813" y="5372"/>
                    <a:pt x="39288" y="5372"/>
                  </a:cubicBezTo>
                  <a:cubicBezTo>
                    <a:pt x="43290" y="5372"/>
                    <a:pt x="46586" y="7257"/>
                    <a:pt x="46586" y="16209"/>
                  </a:cubicBezTo>
                  <a:cubicBezTo>
                    <a:pt x="46586" y="21627"/>
                    <a:pt x="45880" y="24219"/>
                    <a:pt x="44938" y="28224"/>
                  </a:cubicBezTo>
                  <a:lnTo>
                    <a:pt x="18571" y="133061"/>
                  </a:lnTo>
                  <a:close/>
                  <a:moveTo>
                    <a:pt x="60006" y="30815"/>
                  </a:moveTo>
                  <a:cubicBezTo>
                    <a:pt x="61654" y="24455"/>
                    <a:pt x="68010" y="17858"/>
                    <a:pt x="72248" y="14324"/>
                  </a:cubicBezTo>
                  <a:cubicBezTo>
                    <a:pt x="80488" y="7021"/>
                    <a:pt x="87315" y="5372"/>
                    <a:pt x="91317" y="5372"/>
                  </a:cubicBezTo>
                  <a:cubicBezTo>
                    <a:pt x="100735" y="5372"/>
                    <a:pt x="106385" y="13617"/>
                    <a:pt x="106385" y="27517"/>
                  </a:cubicBezTo>
                  <a:cubicBezTo>
                    <a:pt x="106385" y="41417"/>
                    <a:pt x="98616" y="68510"/>
                    <a:pt x="94378" y="77462"/>
                  </a:cubicBezTo>
                  <a:cubicBezTo>
                    <a:pt x="86374" y="93953"/>
                    <a:pt x="75073" y="101728"/>
                    <a:pt x="66362" y="101728"/>
                  </a:cubicBezTo>
                  <a:cubicBezTo>
                    <a:pt x="50824" y="101728"/>
                    <a:pt x="47764" y="82174"/>
                    <a:pt x="47764" y="80760"/>
                  </a:cubicBezTo>
                  <a:cubicBezTo>
                    <a:pt x="47764" y="80289"/>
                    <a:pt x="47764" y="79818"/>
                    <a:pt x="48470" y="76991"/>
                  </a:cubicBezTo>
                  <a:lnTo>
                    <a:pt x="60006" y="3081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15" name="Freeform: Shape 914">
              <a:extLst>
                <a:ext uri="{FF2B5EF4-FFF2-40B4-BE49-F238E27FC236}">
                  <a16:creationId xmlns:a16="http://schemas.microsoft.com/office/drawing/2014/main" id="{35FEE3DA-DCF1-8743-96A4-B6F90FFD65AF}"/>
                </a:ext>
              </a:extLst>
            </p:cNvPr>
            <p:cNvSpPr/>
            <p:nvPr>
              <p:custDataLst>
                <p:tags r:id="rId390"/>
              </p:custDataLst>
            </p:nvPr>
          </p:nvSpPr>
          <p:spPr>
            <a:xfrm>
              <a:off x="11072030" y="6223638"/>
              <a:ext cx="41364" cy="85424"/>
            </a:xfrm>
            <a:custGeom>
              <a:avLst/>
              <a:gdLst>
                <a:gd name="connsiteX0" fmla="*/ 40329 w 41364"/>
                <a:gd name="connsiteY0" fmla="*/ 14532 h 85424"/>
                <a:gd name="connsiteX1" fmla="*/ 41812 w 41364"/>
                <a:gd name="connsiteY1" fmla="*/ 9255 h 85424"/>
                <a:gd name="connsiteX2" fmla="*/ 32089 w 41364"/>
                <a:gd name="connsiteY2" fmla="*/ 185 h 85424"/>
                <a:gd name="connsiteX3" fmla="*/ 23025 w 41364"/>
                <a:gd name="connsiteY3" fmla="*/ 7936 h 85424"/>
                <a:gd name="connsiteX4" fmla="*/ 1272 w 41364"/>
                <a:gd name="connsiteY4" fmla="*/ 79343 h 85424"/>
                <a:gd name="connsiteX5" fmla="*/ 448 w 41364"/>
                <a:gd name="connsiteY5" fmla="*/ 81981 h 85424"/>
                <a:gd name="connsiteX6" fmla="*/ 6875 w 41364"/>
                <a:gd name="connsiteY6" fmla="*/ 85609 h 85424"/>
                <a:gd name="connsiteX7" fmla="*/ 9347 w 41364"/>
                <a:gd name="connsiteY7" fmla="*/ 82806 h 85424"/>
                <a:gd name="connsiteX8" fmla="*/ 40329 w 41364"/>
                <a:gd name="connsiteY8" fmla="*/ 14532 h 8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64" h="85424">
                  <a:moveTo>
                    <a:pt x="40329" y="14532"/>
                  </a:moveTo>
                  <a:cubicBezTo>
                    <a:pt x="41647" y="11729"/>
                    <a:pt x="41812" y="10409"/>
                    <a:pt x="41812" y="9255"/>
                  </a:cubicBezTo>
                  <a:cubicBezTo>
                    <a:pt x="41812" y="4143"/>
                    <a:pt x="37198" y="185"/>
                    <a:pt x="32089" y="185"/>
                  </a:cubicBezTo>
                  <a:cubicBezTo>
                    <a:pt x="25827" y="185"/>
                    <a:pt x="23849" y="5297"/>
                    <a:pt x="23025" y="7936"/>
                  </a:cubicBezTo>
                  <a:lnTo>
                    <a:pt x="1272" y="79343"/>
                  </a:lnTo>
                  <a:cubicBezTo>
                    <a:pt x="1107" y="79672"/>
                    <a:pt x="448" y="81816"/>
                    <a:pt x="448" y="81981"/>
                  </a:cubicBezTo>
                  <a:cubicBezTo>
                    <a:pt x="448" y="83960"/>
                    <a:pt x="5557" y="85609"/>
                    <a:pt x="6875" y="85609"/>
                  </a:cubicBezTo>
                  <a:cubicBezTo>
                    <a:pt x="8029" y="85609"/>
                    <a:pt x="8193" y="85279"/>
                    <a:pt x="9347" y="82806"/>
                  </a:cubicBezTo>
                  <a:lnTo>
                    <a:pt x="40329" y="145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16" name="Freeform: Shape 915">
              <a:extLst>
                <a:ext uri="{FF2B5EF4-FFF2-40B4-BE49-F238E27FC236}">
                  <a16:creationId xmlns:a16="http://schemas.microsoft.com/office/drawing/2014/main" id="{BAA2BD53-F8AC-55FF-0B43-7FBBE6D81487}"/>
                </a:ext>
              </a:extLst>
            </p:cNvPr>
            <p:cNvSpPr/>
            <p:nvPr>
              <p:custDataLst>
                <p:tags r:id="rId391"/>
              </p:custDataLst>
            </p:nvPr>
          </p:nvSpPr>
          <p:spPr>
            <a:xfrm>
              <a:off x="11076480" y="6356889"/>
              <a:ext cx="81080" cy="116098"/>
            </a:xfrm>
            <a:custGeom>
              <a:avLst/>
              <a:gdLst>
                <a:gd name="connsiteX0" fmla="*/ 39670 w 81080"/>
                <a:gd name="connsiteY0" fmla="*/ 5139 h 116098"/>
                <a:gd name="connsiteX1" fmla="*/ 40329 w 81080"/>
                <a:gd name="connsiteY1" fmla="*/ 2500 h 116098"/>
                <a:gd name="connsiteX2" fmla="*/ 37692 w 81080"/>
                <a:gd name="connsiteY2" fmla="*/ 191 h 116098"/>
                <a:gd name="connsiteX3" fmla="*/ 16598 w 81080"/>
                <a:gd name="connsiteY3" fmla="*/ 1841 h 116098"/>
                <a:gd name="connsiteX4" fmla="*/ 12973 w 81080"/>
                <a:gd name="connsiteY4" fmla="*/ 5633 h 116098"/>
                <a:gd name="connsiteX5" fmla="*/ 17257 w 81080"/>
                <a:gd name="connsiteY5" fmla="*/ 7942 h 116098"/>
                <a:gd name="connsiteX6" fmla="*/ 25168 w 81080"/>
                <a:gd name="connsiteY6" fmla="*/ 10416 h 116098"/>
                <a:gd name="connsiteX7" fmla="*/ 24508 w 81080"/>
                <a:gd name="connsiteY7" fmla="*/ 14044 h 116098"/>
                <a:gd name="connsiteX8" fmla="*/ 1272 w 81080"/>
                <a:gd name="connsiteY8" fmla="*/ 107384 h 116098"/>
                <a:gd name="connsiteX9" fmla="*/ 448 w 81080"/>
                <a:gd name="connsiteY9" fmla="*/ 111012 h 116098"/>
                <a:gd name="connsiteX10" fmla="*/ 6051 w 81080"/>
                <a:gd name="connsiteY10" fmla="*/ 116289 h 116098"/>
                <a:gd name="connsiteX11" fmla="*/ 13632 w 81080"/>
                <a:gd name="connsiteY11" fmla="*/ 109363 h 116098"/>
                <a:gd name="connsiteX12" fmla="*/ 21707 w 81080"/>
                <a:gd name="connsiteY12" fmla="*/ 77370 h 116098"/>
                <a:gd name="connsiteX13" fmla="*/ 42801 w 81080"/>
                <a:gd name="connsiteY13" fmla="*/ 90893 h 116098"/>
                <a:gd name="connsiteX14" fmla="*/ 42471 w 81080"/>
                <a:gd name="connsiteY14" fmla="*/ 94191 h 116098"/>
                <a:gd name="connsiteX15" fmla="*/ 41812 w 81080"/>
                <a:gd name="connsiteY15" fmla="*/ 99303 h 116098"/>
                <a:gd name="connsiteX16" fmla="*/ 59281 w 81080"/>
                <a:gd name="connsiteY16" fmla="*/ 116289 h 116098"/>
                <a:gd name="connsiteX17" fmla="*/ 80210 w 81080"/>
                <a:gd name="connsiteY17" fmla="*/ 91058 h 116098"/>
                <a:gd name="connsiteX18" fmla="*/ 77574 w 81080"/>
                <a:gd name="connsiteY18" fmla="*/ 88914 h 116098"/>
                <a:gd name="connsiteX19" fmla="*/ 74278 w 81080"/>
                <a:gd name="connsiteY19" fmla="*/ 92872 h 116098"/>
                <a:gd name="connsiteX20" fmla="*/ 59775 w 81080"/>
                <a:gd name="connsiteY20" fmla="*/ 111672 h 116098"/>
                <a:gd name="connsiteX21" fmla="*/ 54007 w 81080"/>
                <a:gd name="connsiteY21" fmla="*/ 103096 h 116098"/>
                <a:gd name="connsiteX22" fmla="*/ 54996 w 81080"/>
                <a:gd name="connsiteY22" fmla="*/ 95675 h 116098"/>
                <a:gd name="connsiteX23" fmla="*/ 55820 w 81080"/>
                <a:gd name="connsiteY23" fmla="*/ 90563 h 116098"/>
                <a:gd name="connsiteX24" fmla="*/ 29123 w 81080"/>
                <a:gd name="connsiteY24" fmla="*/ 73082 h 116098"/>
                <a:gd name="connsiteX25" fmla="*/ 42801 w 81080"/>
                <a:gd name="connsiteY25" fmla="*/ 62198 h 116098"/>
                <a:gd name="connsiteX26" fmla="*/ 68674 w 81080"/>
                <a:gd name="connsiteY26" fmla="*/ 46532 h 116098"/>
                <a:gd name="connsiteX27" fmla="*/ 74113 w 81080"/>
                <a:gd name="connsiteY27" fmla="*/ 48675 h 116098"/>
                <a:gd name="connsiteX28" fmla="*/ 65543 w 81080"/>
                <a:gd name="connsiteY28" fmla="*/ 57911 h 116098"/>
                <a:gd name="connsiteX29" fmla="*/ 72135 w 81080"/>
                <a:gd name="connsiteY29" fmla="*/ 64012 h 116098"/>
                <a:gd name="connsiteX30" fmla="*/ 81529 w 81080"/>
                <a:gd name="connsiteY30" fmla="*/ 53458 h 116098"/>
                <a:gd name="connsiteX31" fmla="*/ 68839 w 81080"/>
                <a:gd name="connsiteY31" fmla="*/ 41914 h 116098"/>
                <a:gd name="connsiteX32" fmla="*/ 42471 w 81080"/>
                <a:gd name="connsiteY32" fmla="*/ 56426 h 116098"/>
                <a:gd name="connsiteX33" fmla="*/ 23355 w 81080"/>
                <a:gd name="connsiteY33" fmla="*/ 70939 h 116098"/>
                <a:gd name="connsiteX34" fmla="*/ 39670 w 81080"/>
                <a:gd name="connsiteY34" fmla="*/ 5139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0" h="116098">
                  <a:moveTo>
                    <a:pt x="39670" y="5139"/>
                  </a:moveTo>
                  <a:cubicBezTo>
                    <a:pt x="39835" y="4809"/>
                    <a:pt x="40329" y="2665"/>
                    <a:pt x="40329" y="2500"/>
                  </a:cubicBezTo>
                  <a:cubicBezTo>
                    <a:pt x="40329" y="1676"/>
                    <a:pt x="39670" y="191"/>
                    <a:pt x="37692" y="191"/>
                  </a:cubicBezTo>
                  <a:cubicBezTo>
                    <a:pt x="34396" y="191"/>
                    <a:pt x="20718" y="1511"/>
                    <a:pt x="16598" y="1841"/>
                  </a:cubicBezTo>
                  <a:cubicBezTo>
                    <a:pt x="15280" y="2005"/>
                    <a:pt x="12973" y="2170"/>
                    <a:pt x="12973" y="5633"/>
                  </a:cubicBezTo>
                  <a:cubicBezTo>
                    <a:pt x="12973" y="7942"/>
                    <a:pt x="15280" y="7942"/>
                    <a:pt x="17257" y="7942"/>
                  </a:cubicBezTo>
                  <a:cubicBezTo>
                    <a:pt x="25168" y="7942"/>
                    <a:pt x="25168" y="9097"/>
                    <a:pt x="25168" y="10416"/>
                  </a:cubicBezTo>
                  <a:cubicBezTo>
                    <a:pt x="25168" y="11570"/>
                    <a:pt x="24838" y="12560"/>
                    <a:pt x="24508" y="14044"/>
                  </a:cubicBezTo>
                  <a:lnTo>
                    <a:pt x="1272" y="107384"/>
                  </a:lnTo>
                  <a:cubicBezTo>
                    <a:pt x="448" y="110353"/>
                    <a:pt x="448" y="110682"/>
                    <a:pt x="448" y="111012"/>
                  </a:cubicBezTo>
                  <a:cubicBezTo>
                    <a:pt x="448" y="113486"/>
                    <a:pt x="2425" y="116289"/>
                    <a:pt x="6051" y="116289"/>
                  </a:cubicBezTo>
                  <a:cubicBezTo>
                    <a:pt x="10501" y="116289"/>
                    <a:pt x="12643" y="112991"/>
                    <a:pt x="13632" y="109363"/>
                  </a:cubicBezTo>
                  <a:cubicBezTo>
                    <a:pt x="13961" y="108703"/>
                    <a:pt x="21048" y="79679"/>
                    <a:pt x="21707" y="77370"/>
                  </a:cubicBezTo>
                  <a:cubicBezTo>
                    <a:pt x="33408" y="78525"/>
                    <a:pt x="42801" y="82318"/>
                    <a:pt x="42801" y="90893"/>
                  </a:cubicBezTo>
                  <a:cubicBezTo>
                    <a:pt x="42801" y="91718"/>
                    <a:pt x="42801" y="92542"/>
                    <a:pt x="42471" y="94191"/>
                  </a:cubicBezTo>
                  <a:cubicBezTo>
                    <a:pt x="41812" y="96665"/>
                    <a:pt x="41812" y="97489"/>
                    <a:pt x="41812" y="99303"/>
                  </a:cubicBezTo>
                  <a:cubicBezTo>
                    <a:pt x="41812" y="111012"/>
                    <a:pt x="51371" y="116289"/>
                    <a:pt x="59281" y="116289"/>
                  </a:cubicBezTo>
                  <a:cubicBezTo>
                    <a:pt x="75266" y="116289"/>
                    <a:pt x="80210" y="91223"/>
                    <a:pt x="80210" y="91058"/>
                  </a:cubicBezTo>
                  <a:cubicBezTo>
                    <a:pt x="80210" y="88914"/>
                    <a:pt x="78068" y="88914"/>
                    <a:pt x="77574" y="88914"/>
                  </a:cubicBezTo>
                  <a:cubicBezTo>
                    <a:pt x="75266" y="88914"/>
                    <a:pt x="75102" y="89739"/>
                    <a:pt x="74278" y="92872"/>
                  </a:cubicBezTo>
                  <a:cubicBezTo>
                    <a:pt x="72300" y="99963"/>
                    <a:pt x="67850" y="111672"/>
                    <a:pt x="59775" y="111672"/>
                  </a:cubicBezTo>
                  <a:cubicBezTo>
                    <a:pt x="55326" y="111672"/>
                    <a:pt x="54007" y="107549"/>
                    <a:pt x="54007" y="103096"/>
                  </a:cubicBezTo>
                  <a:cubicBezTo>
                    <a:pt x="54007" y="100293"/>
                    <a:pt x="54007" y="99963"/>
                    <a:pt x="54996" y="95675"/>
                  </a:cubicBezTo>
                  <a:cubicBezTo>
                    <a:pt x="55161" y="95181"/>
                    <a:pt x="55820" y="92377"/>
                    <a:pt x="55820" y="90563"/>
                  </a:cubicBezTo>
                  <a:cubicBezTo>
                    <a:pt x="55820" y="75886"/>
                    <a:pt x="36044" y="73577"/>
                    <a:pt x="29123" y="73082"/>
                  </a:cubicBezTo>
                  <a:cubicBezTo>
                    <a:pt x="33902" y="70114"/>
                    <a:pt x="40000" y="64672"/>
                    <a:pt x="42801" y="62198"/>
                  </a:cubicBezTo>
                  <a:cubicBezTo>
                    <a:pt x="51206" y="54283"/>
                    <a:pt x="59446" y="46532"/>
                    <a:pt x="68674" y="46532"/>
                  </a:cubicBezTo>
                  <a:cubicBezTo>
                    <a:pt x="70652" y="46532"/>
                    <a:pt x="72794" y="47026"/>
                    <a:pt x="74113" y="48675"/>
                  </a:cubicBezTo>
                  <a:cubicBezTo>
                    <a:pt x="67026" y="49830"/>
                    <a:pt x="65543" y="55437"/>
                    <a:pt x="65543" y="57911"/>
                  </a:cubicBezTo>
                  <a:cubicBezTo>
                    <a:pt x="65543" y="61539"/>
                    <a:pt x="68345" y="64012"/>
                    <a:pt x="72135" y="64012"/>
                  </a:cubicBezTo>
                  <a:cubicBezTo>
                    <a:pt x="76585" y="64012"/>
                    <a:pt x="81529" y="60384"/>
                    <a:pt x="81529" y="53458"/>
                  </a:cubicBezTo>
                  <a:cubicBezTo>
                    <a:pt x="81529" y="48016"/>
                    <a:pt x="77574" y="41914"/>
                    <a:pt x="68839" y="41914"/>
                  </a:cubicBezTo>
                  <a:cubicBezTo>
                    <a:pt x="59446" y="41914"/>
                    <a:pt x="50876" y="48675"/>
                    <a:pt x="42471" y="56426"/>
                  </a:cubicBezTo>
                  <a:cubicBezTo>
                    <a:pt x="35550" y="63023"/>
                    <a:pt x="30112" y="68135"/>
                    <a:pt x="23355" y="70939"/>
                  </a:cubicBezTo>
                  <a:lnTo>
                    <a:pt x="39670" y="513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17" name="Freeform: Shape 916">
              <a:extLst>
                <a:ext uri="{FF2B5EF4-FFF2-40B4-BE49-F238E27FC236}">
                  <a16:creationId xmlns:a16="http://schemas.microsoft.com/office/drawing/2014/main" id="{C241905E-174B-9B76-B18B-64C7CDFA9FB2}"/>
                </a:ext>
              </a:extLst>
            </p:cNvPr>
            <p:cNvSpPr/>
            <p:nvPr>
              <p:custDataLst>
                <p:tags r:id="rId392"/>
              </p:custDataLst>
            </p:nvPr>
          </p:nvSpPr>
          <p:spPr>
            <a:xfrm>
              <a:off x="11192902" y="6236405"/>
              <a:ext cx="52500" cy="235588"/>
            </a:xfrm>
            <a:custGeom>
              <a:avLst/>
              <a:gdLst>
                <a:gd name="connsiteX0" fmla="*/ 51776 w 52500"/>
                <a:gd name="connsiteY0" fmla="*/ 121988 h 235588"/>
                <a:gd name="connsiteX1" fmla="*/ 52953 w 52500"/>
                <a:gd name="connsiteY1" fmla="*/ 117983 h 235588"/>
                <a:gd name="connsiteX2" fmla="*/ 51776 w 52500"/>
                <a:gd name="connsiteY2" fmla="*/ 113978 h 235588"/>
                <a:gd name="connsiteX3" fmla="*/ 10576 w 52500"/>
                <a:gd name="connsiteY3" fmla="*/ 5607 h 235588"/>
                <a:gd name="connsiteX4" fmla="*/ 5161 w 52500"/>
                <a:gd name="connsiteY4" fmla="*/ 189 h 235588"/>
                <a:gd name="connsiteX5" fmla="*/ 453 w 52500"/>
                <a:gd name="connsiteY5" fmla="*/ 4901 h 235588"/>
                <a:gd name="connsiteX6" fmla="*/ 1630 w 52500"/>
                <a:gd name="connsiteY6" fmla="*/ 8670 h 235588"/>
                <a:gd name="connsiteX7" fmla="*/ 43300 w 52500"/>
                <a:gd name="connsiteY7" fmla="*/ 117983 h 235588"/>
                <a:gd name="connsiteX8" fmla="*/ 1630 w 52500"/>
                <a:gd name="connsiteY8" fmla="*/ 226825 h 235588"/>
                <a:gd name="connsiteX9" fmla="*/ 453 w 52500"/>
                <a:gd name="connsiteY9" fmla="*/ 231066 h 235588"/>
                <a:gd name="connsiteX10" fmla="*/ 5161 w 52500"/>
                <a:gd name="connsiteY10" fmla="*/ 235777 h 235588"/>
                <a:gd name="connsiteX11" fmla="*/ 10105 w 52500"/>
                <a:gd name="connsiteY11" fmla="*/ 231066 h 235588"/>
                <a:gd name="connsiteX12" fmla="*/ 51776 w 52500"/>
                <a:gd name="connsiteY12" fmla="*/ 121988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776" y="121988"/>
                  </a:moveTo>
                  <a:cubicBezTo>
                    <a:pt x="52953" y="119161"/>
                    <a:pt x="52953" y="118690"/>
                    <a:pt x="52953" y="117983"/>
                  </a:cubicBezTo>
                  <a:cubicBezTo>
                    <a:pt x="52953" y="117276"/>
                    <a:pt x="52953" y="116805"/>
                    <a:pt x="51776" y="113978"/>
                  </a:cubicBezTo>
                  <a:lnTo>
                    <a:pt x="10576" y="5607"/>
                  </a:lnTo>
                  <a:cubicBezTo>
                    <a:pt x="9164" y="1602"/>
                    <a:pt x="7751" y="189"/>
                    <a:pt x="5161" y="189"/>
                  </a:cubicBezTo>
                  <a:cubicBezTo>
                    <a:pt x="2572" y="189"/>
                    <a:pt x="453" y="2309"/>
                    <a:pt x="453" y="4901"/>
                  </a:cubicBezTo>
                  <a:cubicBezTo>
                    <a:pt x="453" y="5607"/>
                    <a:pt x="453" y="6079"/>
                    <a:pt x="1630" y="8670"/>
                  </a:cubicBezTo>
                  <a:lnTo>
                    <a:pt x="43300" y="117983"/>
                  </a:lnTo>
                  <a:lnTo>
                    <a:pt x="1630" y="226825"/>
                  </a:lnTo>
                  <a:cubicBezTo>
                    <a:pt x="453" y="229417"/>
                    <a:pt x="453" y="229888"/>
                    <a:pt x="453" y="231066"/>
                  </a:cubicBezTo>
                  <a:cubicBezTo>
                    <a:pt x="453" y="233657"/>
                    <a:pt x="2572" y="235777"/>
                    <a:pt x="5161" y="235777"/>
                  </a:cubicBezTo>
                  <a:cubicBezTo>
                    <a:pt x="8222" y="235777"/>
                    <a:pt x="9164" y="233422"/>
                    <a:pt x="10105" y="231066"/>
                  </a:cubicBezTo>
                  <a:lnTo>
                    <a:pt x="51776" y="12198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18" name="Freeform: Shape 917">
              <a:extLst>
                <a:ext uri="{FF2B5EF4-FFF2-40B4-BE49-F238E27FC236}">
                  <a16:creationId xmlns:a16="http://schemas.microsoft.com/office/drawing/2014/main" id="{256240CC-6993-80A3-F143-66B20C33AAC0}"/>
                </a:ext>
              </a:extLst>
            </p:cNvPr>
            <p:cNvSpPr/>
            <p:nvPr>
              <p:custDataLst>
                <p:tags r:id="rId393"/>
              </p:custDataLst>
            </p:nvPr>
          </p:nvSpPr>
          <p:spPr>
            <a:xfrm>
              <a:off x="11273321" y="6411871"/>
              <a:ext cx="79927" cy="108512"/>
            </a:xfrm>
            <a:custGeom>
              <a:avLst/>
              <a:gdLst>
                <a:gd name="connsiteX0" fmla="*/ 33582 w 79927"/>
                <a:gd name="connsiteY0" fmla="*/ 108704 h 108512"/>
                <a:gd name="connsiteX1" fmla="*/ 40668 w 79927"/>
                <a:gd name="connsiteY1" fmla="*/ 103262 h 108512"/>
                <a:gd name="connsiteX2" fmla="*/ 33582 w 79927"/>
                <a:gd name="connsiteY2" fmla="*/ 97820 h 108512"/>
                <a:gd name="connsiteX3" fmla="*/ 26825 w 79927"/>
                <a:gd name="connsiteY3" fmla="*/ 97820 h 108512"/>
                <a:gd name="connsiteX4" fmla="*/ 26825 w 79927"/>
                <a:gd name="connsiteY4" fmla="*/ 65167 h 108512"/>
                <a:gd name="connsiteX5" fmla="*/ 45612 w 79927"/>
                <a:gd name="connsiteY5" fmla="*/ 72918 h 108512"/>
                <a:gd name="connsiteX6" fmla="*/ 80384 w 79927"/>
                <a:gd name="connsiteY6" fmla="*/ 36472 h 108512"/>
                <a:gd name="connsiteX7" fmla="*/ 47260 w 79927"/>
                <a:gd name="connsiteY7" fmla="*/ 192 h 108512"/>
                <a:gd name="connsiteX8" fmla="*/ 26825 w 79927"/>
                <a:gd name="connsiteY8" fmla="*/ 7613 h 108512"/>
                <a:gd name="connsiteX9" fmla="*/ 19739 w 79927"/>
                <a:gd name="connsiteY9" fmla="*/ 1016 h 108512"/>
                <a:gd name="connsiteX10" fmla="*/ 7543 w 79927"/>
                <a:gd name="connsiteY10" fmla="*/ 1016 h 108512"/>
                <a:gd name="connsiteX11" fmla="*/ 457 w 79927"/>
                <a:gd name="connsiteY11" fmla="*/ 6458 h 108512"/>
                <a:gd name="connsiteX12" fmla="*/ 7543 w 79927"/>
                <a:gd name="connsiteY12" fmla="*/ 11900 h 108512"/>
                <a:gd name="connsiteX13" fmla="*/ 14300 w 79927"/>
                <a:gd name="connsiteY13" fmla="*/ 11900 h 108512"/>
                <a:gd name="connsiteX14" fmla="*/ 14300 w 79927"/>
                <a:gd name="connsiteY14" fmla="*/ 97820 h 108512"/>
                <a:gd name="connsiteX15" fmla="*/ 7543 w 79927"/>
                <a:gd name="connsiteY15" fmla="*/ 97820 h 108512"/>
                <a:gd name="connsiteX16" fmla="*/ 457 w 79927"/>
                <a:gd name="connsiteY16" fmla="*/ 103262 h 108512"/>
                <a:gd name="connsiteX17" fmla="*/ 7543 w 79927"/>
                <a:gd name="connsiteY17" fmla="*/ 108704 h 108512"/>
                <a:gd name="connsiteX18" fmla="*/ 33582 w 79927"/>
                <a:gd name="connsiteY18" fmla="*/ 108704 h 108512"/>
                <a:gd name="connsiteX19" fmla="*/ 26825 w 79927"/>
                <a:gd name="connsiteY19" fmla="*/ 28721 h 108512"/>
                <a:gd name="connsiteX20" fmla="*/ 46601 w 79927"/>
                <a:gd name="connsiteY20" fmla="*/ 11076 h 108512"/>
                <a:gd name="connsiteX21" fmla="*/ 67860 w 79927"/>
                <a:gd name="connsiteY21" fmla="*/ 36472 h 108512"/>
                <a:gd name="connsiteX22" fmla="*/ 45118 w 79927"/>
                <a:gd name="connsiteY22" fmla="*/ 62034 h 108512"/>
                <a:gd name="connsiteX23" fmla="*/ 26825 w 79927"/>
                <a:gd name="connsiteY23" fmla="*/ 40100 h 108512"/>
                <a:gd name="connsiteX24" fmla="*/ 26825 w 79927"/>
                <a:gd name="connsiteY24" fmla="*/ 28721 h 1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7" h="108512">
                  <a:moveTo>
                    <a:pt x="33582" y="108704"/>
                  </a:moveTo>
                  <a:cubicBezTo>
                    <a:pt x="36218" y="108704"/>
                    <a:pt x="40668" y="108704"/>
                    <a:pt x="40668" y="103262"/>
                  </a:cubicBezTo>
                  <a:cubicBezTo>
                    <a:pt x="40668" y="97820"/>
                    <a:pt x="36218" y="97820"/>
                    <a:pt x="33582" y="97820"/>
                  </a:cubicBezTo>
                  <a:lnTo>
                    <a:pt x="26825" y="97820"/>
                  </a:lnTo>
                  <a:lnTo>
                    <a:pt x="26825" y="65167"/>
                  </a:lnTo>
                  <a:cubicBezTo>
                    <a:pt x="31934" y="70114"/>
                    <a:pt x="38361" y="72918"/>
                    <a:pt x="45612" y="72918"/>
                  </a:cubicBezTo>
                  <a:cubicBezTo>
                    <a:pt x="63905" y="72918"/>
                    <a:pt x="80384" y="57416"/>
                    <a:pt x="80384" y="36472"/>
                  </a:cubicBezTo>
                  <a:cubicBezTo>
                    <a:pt x="80384" y="16518"/>
                    <a:pt x="65717" y="192"/>
                    <a:pt x="47260" y="192"/>
                  </a:cubicBezTo>
                  <a:cubicBezTo>
                    <a:pt x="39514" y="192"/>
                    <a:pt x="32758" y="2995"/>
                    <a:pt x="26825" y="7613"/>
                  </a:cubicBezTo>
                  <a:cubicBezTo>
                    <a:pt x="26825" y="1016"/>
                    <a:pt x="23199" y="1016"/>
                    <a:pt x="19739" y="1016"/>
                  </a:cubicBezTo>
                  <a:lnTo>
                    <a:pt x="7543" y="1016"/>
                  </a:lnTo>
                  <a:cubicBezTo>
                    <a:pt x="4907" y="1016"/>
                    <a:pt x="457" y="1016"/>
                    <a:pt x="457" y="6458"/>
                  </a:cubicBezTo>
                  <a:cubicBezTo>
                    <a:pt x="457" y="11900"/>
                    <a:pt x="4907" y="11900"/>
                    <a:pt x="7543" y="11900"/>
                  </a:cubicBezTo>
                  <a:lnTo>
                    <a:pt x="14300" y="11900"/>
                  </a:lnTo>
                  <a:lnTo>
                    <a:pt x="14300" y="97820"/>
                  </a:lnTo>
                  <a:lnTo>
                    <a:pt x="7543" y="97820"/>
                  </a:lnTo>
                  <a:cubicBezTo>
                    <a:pt x="4907" y="97820"/>
                    <a:pt x="457" y="97820"/>
                    <a:pt x="457" y="103262"/>
                  </a:cubicBezTo>
                  <a:cubicBezTo>
                    <a:pt x="457" y="108704"/>
                    <a:pt x="4907" y="108704"/>
                    <a:pt x="7543" y="108704"/>
                  </a:cubicBezTo>
                  <a:lnTo>
                    <a:pt x="33582" y="108704"/>
                  </a:lnTo>
                  <a:close/>
                  <a:moveTo>
                    <a:pt x="26825" y="28721"/>
                  </a:moveTo>
                  <a:cubicBezTo>
                    <a:pt x="26825" y="19157"/>
                    <a:pt x="36548" y="11076"/>
                    <a:pt x="46601" y="11076"/>
                  </a:cubicBezTo>
                  <a:cubicBezTo>
                    <a:pt x="58137" y="11076"/>
                    <a:pt x="67860" y="22290"/>
                    <a:pt x="67860" y="36472"/>
                  </a:cubicBezTo>
                  <a:cubicBezTo>
                    <a:pt x="67860" y="51479"/>
                    <a:pt x="56653" y="62034"/>
                    <a:pt x="45118" y="62034"/>
                  </a:cubicBezTo>
                  <a:cubicBezTo>
                    <a:pt x="32922" y="62034"/>
                    <a:pt x="26825" y="48346"/>
                    <a:pt x="26825" y="40100"/>
                  </a:cubicBezTo>
                  <a:lnTo>
                    <a:pt x="26825" y="2872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19" name="Freeform: Shape 918">
              <a:extLst>
                <a:ext uri="{FF2B5EF4-FFF2-40B4-BE49-F238E27FC236}">
                  <a16:creationId xmlns:a16="http://schemas.microsoft.com/office/drawing/2014/main" id="{6F8B98AD-4004-1D1A-CBD7-2260075F9533}"/>
                </a:ext>
              </a:extLst>
            </p:cNvPr>
            <p:cNvSpPr/>
            <p:nvPr>
              <p:custDataLst>
                <p:tags r:id="rId394"/>
              </p:custDataLst>
            </p:nvPr>
          </p:nvSpPr>
          <p:spPr>
            <a:xfrm>
              <a:off x="11361413" y="6435360"/>
              <a:ext cx="58032" cy="71972"/>
            </a:xfrm>
            <a:custGeom>
              <a:avLst/>
              <a:gdLst>
                <a:gd name="connsiteX0" fmla="*/ 32949 w 58032"/>
                <a:gd name="connsiteY0" fmla="*/ 42599 h 71972"/>
                <a:gd name="connsiteX1" fmla="*/ 32831 w 58032"/>
                <a:gd name="connsiteY1" fmla="*/ 42363 h 71972"/>
                <a:gd name="connsiteX2" fmla="*/ 46957 w 58032"/>
                <a:gd name="connsiteY2" fmla="*/ 29170 h 71972"/>
                <a:gd name="connsiteX3" fmla="*/ 50842 w 58032"/>
                <a:gd name="connsiteY3" fmla="*/ 29170 h 71972"/>
                <a:gd name="connsiteX4" fmla="*/ 55903 w 58032"/>
                <a:gd name="connsiteY4" fmla="*/ 25283 h 71972"/>
                <a:gd name="connsiteX5" fmla="*/ 50842 w 58032"/>
                <a:gd name="connsiteY5" fmla="*/ 21396 h 71972"/>
                <a:gd name="connsiteX6" fmla="*/ 32831 w 58032"/>
                <a:gd name="connsiteY6" fmla="*/ 21396 h 71972"/>
                <a:gd name="connsiteX7" fmla="*/ 27770 w 58032"/>
                <a:gd name="connsiteY7" fmla="*/ 25283 h 71972"/>
                <a:gd name="connsiteX8" fmla="*/ 32831 w 58032"/>
                <a:gd name="connsiteY8" fmla="*/ 29170 h 71972"/>
                <a:gd name="connsiteX9" fmla="*/ 36127 w 58032"/>
                <a:gd name="connsiteY9" fmla="*/ 29170 h 71972"/>
                <a:gd name="connsiteX10" fmla="*/ 18235 w 58032"/>
                <a:gd name="connsiteY10" fmla="*/ 45779 h 71972"/>
                <a:gd name="connsiteX11" fmla="*/ 18235 w 58032"/>
                <a:gd name="connsiteY11" fmla="*/ 5258 h 71972"/>
                <a:gd name="connsiteX12" fmla="*/ 13173 w 58032"/>
                <a:gd name="connsiteY12" fmla="*/ 193 h 71972"/>
                <a:gd name="connsiteX13" fmla="*/ 5640 w 58032"/>
                <a:gd name="connsiteY13" fmla="*/ 193 h 71972"/>
                <a:gd name="connsiteX14" fmla="*/ 460 w 58032"/>
                <a:gd name="connsiteY14" fmla="*/ 4080 h 71972"/>
                <a:gd name="connsiteX15" fmla="*/ 5640 w 58032"/>
                <a:gd name="connsiteY15" fmla="*/ 7967 h 71972"/>
                <a:gd name="connsiteX16" fmla="*/ 10937 w 58032"/>
                <a:gd name="connsiteY16" fmla="*/ 7967 h 71972"/>
                <a:gd name="connsiteX17" fmla="*/ 10937 w 58032"/>
                <a:gd name="connsiteY17" fmla="*/ 64391 h 71972"/>
                <a:gd name="connsiteX18" fmla="*/ 5640 w 58032"/>
                <a:gd name="connsiteY18" fmla="*/ 64391 h 71972"/>
                <a:gd name="connsiteX19" fmla="*/ 460 w 58032"/>
                <a:gd name="connsiteY19" fmla="*/ 68278 h 71972"/>
                <a:gd name="connsiteX20" fmla="*/ 5640 w 58032"/>
                <a:gd name="connsiteY20" fmla="*/ 72165 h 71972"/>
                <a:gd name="connsiteX21" fmla="*/ 23532 w 58032"/>
                <a:gd name="connsiteY21" fmla="*/ 72165 h 71972"/>
                <a:gd name="connsiteX22" fmla="*/ 28712 w 58032"/>
                <a:gd name="connsiteY22" fmla="*/ 68278 h 71972"/>
                <a:gd name="connsiteX23" fmla="*/ 23532 w 58032"/>
                <a:gd name="connsiteY23" fmla="*/ 64391 h 71972"/>
                <a:gd name="connsiteX24" fmla="*/ 18235 w 58032"/>
                <a:gd name="connsiteY24" fmla="*/ 64391 h 71972"/>
                <a:gd name="connsiteX25" fmla="*/ 18235 w 58032"/>
                <a:gd name="connsiteY25" fmla="*/ 55792 h 71972"/>
                <a:gd name="connsiteX26" fmla="*/ 27417 w 58032"/>
                <a:gd name="connsiteY26" fmla="*/ 47311 h 71972"/>
                <a:gd name="connsiteX27" fmla="*/ 40718 w 58032"/>
                <a:gd name="connsiteY27" fmla="*/ 64391 h 71972"/>
                <a:gd name="connsiteX28" fmla="*/ 34479 w 58032"/>
                <a:gd name="connsiteY28" fmla="*/ 68278 h 71972"/>
                <a:gd name="connsiteX29" fmla="*/ 39659 w 58032"/>
                <a:gd name="connsiteY29" fmla="*/ 72165 h 71972"/>
                <a:gd name="connsiteX30" fmla="*/ 53431 w 58032"/>
                <a:gd name="connsiteY30" fmla="*/ 72165 h 71972"/>
                <a:gd name="connsiteX31" fmla="*/ 58493 w 58032"/>
                <a:gd name="connsiteY31" fmla="*/ 68278 h 71972"/>
                <a:gd name="connsiteX32" fmla="*/ 53431 w 58032"/>
                <a:gd name="connsiteY32" fmla="*/ 64391 h 71972"/>
                <a:gd name="connsiteX33" fmla="*/ 50018 w 58032"/>
                <a:gd name="connsiteY33" fmla="*/ 64391 h 71972"/>
                <a:gd name="connsiteX34" fmla="*/ 32949 w 58032"/>
                <a:gd name="connsiteY34" fmla="*/ 42599 h 7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032" h="71972">
                  <a:moveTo>
                    <a:pt x="32949" y="42599"/>
                  </a:moveTo>
                  <a:lnTo>
                    <a:pt x="32831" y="42363"/>
                  </a:lnTo>
                  <a:lnTo>
                    <a:pt x="46957" y="29170"/>
                  </a:lnTo>
                  <a:lnTo>
                    <a:pt x="50842" y="29170"/>
                  </a:lnTo>
                  <a:cubicBezTo>
                    <a:pt x="52725" y="29170"/>
                    <a:pt x="55903" y="29170"/>
                    <a:pt x="55903" y="25283"/>
                  </a:cubicBezTo>
                  <a:cubicBezTo>
                    <a:pt x="55903" y="21396"/>
                    <a:pt x="52725" y="21396"/>
                    <a:pt x="50842" y="21396"/>
                  </a:cubicBezTo>
                  <a:lnTo>
                    <a:pt x="32831" y="21396"/>
                  </a:lnTo>
                  <a:cubicBezTo>
                    <a:pt x="30948" y="21396"/>
                    <a:pt x="27770" y="21396"/>
                    <a:pt x="27770" y="25283"/>
                  </a:cubicBezTo>
                  <a:cubicBezTo>
                    <a:pt x="27770" y="29170"/>
                    <a:pt x="30948" y="29170"/>
                    <a:pt x="32831" y="29170"/>
                  </a:cubicBezTo>
                  <a:lnTo>
                    <a:pt x="36127" y="29170"/>
                  </a:lnTo>
                  <a:lnTo>
                    <a:pt x="18235" y="45779"/>
                  </a:lnTo>
                  <a:lnTo>
                    <a:pt x="18235" y="5258"/>
                  </a:lnTo>
                  <a:cubicBezTo>
                    <a:pt x="18235" y="1253"/>
                    <a:pt x="17058" y="193"/>
                    <a:pt x="13173" y="193"/>
                  </a:cubicBezTo>
                  <a:lnTo>
                    <a:pt x="5640" y="193"/>
                  </a:lnTo>
                  <a:cubicBezTo>
                    <a:pt x="3874" y="193"/>
                    <a:pt x="460" y="193"/>
                    <a:pt x="460" y="4080"/>
                  </a:cubicBezTo>
                  <a:cubicBezTo>
                    <a:pt x="460" y="7967"/>
                    <a:pt x="3992" y="7967"/>
                    <a:pt x="5640" y="7967"/>
                  </a:cubicBezTo>
                  <a:lnTo>
                    <a:pt x="10937" y="7967"/>
                  </a:lnTo>
                  <a:lnTo>
                    <a:pt x="10937" y="64391"/>
                  </a:lnTo>
                  <a:lnTo>
                    <a:pt x="5640" y="64391"/>
                  </a:lnTo>
                  <a:cubicBezTo>
                    <a:pt x="3874" y="64391"/>
                    <a:pt x="460" y="64391"/>
                    <a:pt x="460" y="68278"/>
                  </a:cubicBezTo>
                  <a:cubicBezTo>
                    <a:pt x="460" y="72165"/>
                    <a:pt x="3992" y="72165"/>
                    <a:pt x="5640" y="72165"/>
                  </a:cubicBezTo>
                  <a:lnTo>
                    <a:pt x="23532" y="72165"/>
                  </a:lnTo>
                  <a:cubicBezTo>
                    <a:pt x="25298" y="72165"/>
                    <a:pt x="28712" y="72165"/>
                    <a:pt x="28712" y="68278"/>
                  </a:cubicBezTo>
                  <a:cubicBezTo>
                    <a:pt x="28712" y="64391"/>
                    <a:pt x="25180" y="64391"/>
                    <a:pt x="23532" y="64391"/>
                  </a:cubicBezTo>
                  <a:lnTo>
                    <a:pt x="18235" y="64391"/>
                  </a:lnTo>
                  <a:lnTo>
                    <a:pt x="18235" y="55792"/>
                  </a:lnTo>
                  <a:lnTo>
                    <a:pt x="27417" y="47311"/>
                  </a:lnTo>
                  <a:lnTo>
                    <a:pt x="40718" y="64391"/>
                  </a:lnTo>
                  <a:cubicBezTo>
                    <a:pt x="37658" y="64391"/>
                    <a:pt x="34479" y="64391"/>
                    <a:pt x="34479" y="68278"/>
                  </a:cubicBezTo>
                  <a:cubicBezTo>
                    <a:pt x="34479" y="72165"/>
                    <a:pt x="38011" y="72165"/>
                    <a:pt x="39659" y="72165"/>
                  </a:cubicBezTo>
                  <a:lnTo>
                    <a:pt x="53431" y="72165"/>
                  </a:lnTo>
                  <a:cubicBezTo>
                    <a:pt x="55315" y="72165"/>
                    <a:pt x="58493" y="72165"/>
                    <a:pt x="58493" y="68278"/>
                  </a:cubicBezTo>
                  <a:cubicBezTo>
                    <a:pt x="58493" y="64391"/>
                    <a:pt x="55315" y="64391"/>
                    <a:pt x="53431" y="64391"/>
                  </a:cubicBezTo>
                  <a:lnTo>
                    <a:pt x="50018" y="64391"/>
                  </a:lnTo>
                  <a:lnTo>
                    <a:pt x="32949" y="4259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20" name="Freeform: Shape 919">
              <a:extLst>
                <a:ext uri="{FF2B5EF4-FFF2-40B4-BE49-F238E27FC236}">
                  <a16:creationId xmlns:a16="http://schemas.microsoft.com/office/drawing/2014/main" id="{81CD99FA-2B14-D4F3-E056-70F32C0A4DB8}"/>
                </a:ext>
              </a:extLst>
            </p:cNvPr>
            <p:cNvSpPr/>
            <p:nvPr>
              <p:custDataLst>
                <p:tags r:id="rId395"/>
              </p:custDataLst>
            </p:nvPr>
          </p:nvSpPr>
          <p:spPr>
            <a:xfrm>
              <a:off x="11512390" y="6236405"/>
              <a:ext cx="9417" cy="235588"/>
            </a:xfrm>
            <a:custGeom>
              <a:avLst/>
              <a:gdLst>
                <a:gd name="connsiteX0" fmla="*/ 9883 w 9417"/>
                <a:gd name="connsiteY0" fmla="*/ 8670 h 235588"/>
                <a:gd name="connsiteX1" fmla="*/ 5174 w 9417"/>
                <a:gd name="connsiteY1" fmla="*/ 189 h 235588"/>
                <a:gd name="connsiteX2" fmla="*/ 466 w 9417"/>
                <a:gd name="connsiteY2" fmla="*/ 8670 h 235588"/>
                <a:gd name="connsiteX3" fmla="*/ 466 w 9417"/>
                <a:gd name="connsiteY3" fmla="*/ 227296 h 235588"/>
                <a:gd name="connsiteX4" fmla="*/ 5174 w 9417"/>
                <a:gd name="connsiteY4" fmla="*/ 235777 h 235588"/>
                <a:gd name="connsiteX5" fmla="*/ 9883 w 9417"/>
                <a:gd name="connsiteY5" fmla="*/ 227296 h 235588"/>
                <a:gd name="connsiteX6" fmla="*/ 9883 w 9417"/>
                <a:gd name="connsiteY6" fmla="*/ 8670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883" y="8670"/>
                  </a:moveTo>
                  <a:cubicBezTo>
                    <a:pt x="9883" y="4429"/>
                    <a:pt x="9883" y="189"/>
                    <a:pt x="5174" y="189"/>
                  </a:cubicBezTo>
                  <a:cubicBezTo>
                    <a:pt x="466" y="189"/>
                    <a:pt x="466" y="4429"/>
                    <a:pt x="466" y="8670"/>
                  </a:cubicBezTo>
                  <a:lnTo>
                    <a:pt x="466" y="227296"/>
                  </a:lnTo>
                  <a:cubicBezTo>
                    <a:pt x="466" y="231537"/>
                    <a:pt x="466" y="235777"/>
                    <a:pt x="5174" y="235777"/>
                  </a:cubicBezTo>
                  <a:cubicBezTo>
                    <a:pt x="9883" y="235777"/>
                    <a:pt x="9883" y="231537"/>
                    <a:pt x="9883" y="227296"/>
                  </a:cubicBezTo>
                  <a:lnTo>
                    <a:pt x="9883" y="867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21" name="Freeform: Shape 920">
              <a:extLst>
                <a:ext uri="{FF2B5EF4-FFF2-40B4-BE49-F238E27FC236}">
                  <a16:creationId xmlns:a16="http://schemas.microsoft.com/office/drawing/2014/main" id="{4689CE3F-B105-AA87-8B33-FE36BB633F56}"/>
                </a:ext>
              </a:extLst>
            </p:cNvPr>
            <p:cNvSpPr/>
            <p:nvPr>
              <p:custDataLst>
                <p:tags r:id="rId396"/>
              </p:custDataLst>
            </p:nvPr>
          </p:nvSpPr>
          <p:spPr>
            <a:xfrm>
              <a:off x="11542237" y="6308967"/>
              <a:ext cx="122892" cy="149834"/>
            </a:xfrm>
            <a:custGeom>
              <a:avLst/>
              <a:gdLst>
                <a:gd name="connsiteX0" fmla="*/ 18596 w 122892"/>
                <a:gd name="connsiteY0" fmla="*/ 133061 h 149834"/>
                <a:gd name="connsiteX1" fmla="*/ 5883 w 122892"/>
                <a:gd name="connsiteY1" fmla="*/ 142720 h 149834"/>
                <a:gd name="connsiteX2" fmla="*/ 468 w 122892"/>
                <a:gd name="connsiteY2" fmla="*/ 147196 h 149834"/>
                <a:gd name="connsiteX3" fmla="*/ 3529 w 122892"/>
                <a:gd name="connsiteY3" fmla="*/ 150023 h 149834"/>
                <a:gd name="connsiteX4" fmla="*/ 23305 w 122892"/>
                <a:gd name="connsiteY4" fmla="*/ 149316 h 149834"/>
                <a:gd name="connsiteX5" fmla="*/ 46612 w 122892"/>
                <a:gd name="connsiteY5" fmla="*/ 150023 h 149834"/>
                <a:gd name="connsiteX6" fmla="*/ 50850 w 122892"/>
                <a:gd name="connsiteY6" fmla="*/ 145311 h 149834"/>
                <a:gd name="connsiteX7" fmla="*/ 45199 w 122892"/>
                <a:gd name="connsiteY7" fmla="*/ 142720 h 149834"/>
                <a:gd name="connsiteX8" fmla="*/ 33428 w 122892"/>
                <a:gd name="connsiteY8" fmla="*/ 138951 h 149834"/>
                <a:gd name="connsiteX9" fmla="*/ 44964 w 122892"/>
                <a:gd name="connsiteY9" fmla="*/ 91833 h 149834"/>
                <a:gd name="connsiteX10" fmla="*/ 66623 w 122892"/>
                <a:gd name="connsiteY10" fmla="*/ 106911 h 149834"/>
                <a:gd name="connsiteX11" fmla="*/ 123361 w 122892"/>
                <a:gd name="connsiteY11" fmla="*/ 37883 h 149834"/>
                <a:gd name="connsiteX12" fmla="*/ 92049 w 122892"/>
                <a:gd name="connsiteY12" fmla="*/ 189 h 149834"/>
                <a:gd name="connsiteX13" fmla="*/ 61208 w 122892"/>
                <a:gd name="connsiteY13" fmla="*/ 17858 h 149834"/>
                <a:gd name="connsiteX14" fmla="*/ 40020 w 122892"/>
                <a:gd name="connsiteY14" fmla="*/ 189 h 149834"/>
                <a:gd name="connsiteX15" fmla="*/ 22598 w 122892"/>
                <a:gd name="connsiteY15" fmla="*/ 13617 h 149834"/>
                <a:gd name="connsiteX16" fmla="*/ 15300 w 122892"/>
                <a:gd name="connsiteY16" fmla="*/ 36470 h 149834"/>
                <a:gd name="connsiteX17" fmla="*/ 18125 w 122892"/>
                <a:gd name="connsiteY17" fmla="*/ 38825 h 149834"/>
                <a:gd name="connsiteX18" fmla="*/ 22128 w 122892"/>
                <a:gd name="connsiteY18" fmla="*/ 33407 h 149834"/>
                <a:gd name="connsiteX19" fmla="*/ 39314 w 122892"/>
                <a:gd name="connsiteY19" fmla="*/ 5372 h 149834"/>
                <a:gd name="connsiteX20" fmla="*/ 46612 w 122892"/>
                <a:gd name="connsiteY20" fmla="*/ 16209 h 149834"/>
                <a:gd name="connsiteX21" fmla="*/ 44964 w 122892"/>
                <a:gd name="connsiteY21" fmla="*/ 28224 h 149834"/>
                <a:gd name="connsiteX22" fmla="*/ 18596 w 122892"/>
                <a:gd name="connsiteY22" fmla="*/ 133061 h 149834"/>
                <a:gd name="connsiteX23" fmla="*/ 60031 w 122892"/>
                <a:gd name="connsiteY23" fmla="*/ 30815 h 149834"/>
                <a:gd name="connsiteX24" fmla="*/ 72273 w 122892"/>
                <a:gd name="connsiteY24" fmla="*/ 14324 h 149834"/>
                <a:gd name="connsiteX25" fmla="*/ 91343 w 122892"/>
                <a:gd name="connsiteY25" fmla="*/ 5372 h 149834"/>
                <a:gd name="connsiteX26" fmla="*/ 106410 w 122892"/>
                <a:gd name="connsiteY26" fmla="*/ 27517 h 149834"/>
                <a:gd name="connsiteX27" fmla="*/ 94404 w 122892"/>
                <a:gd name="connsiteY27" fmla="*/ 77462 h 149834"/>
                <a:gd name="connsiteX28" fmla="*/ 66388 w 122892"/>
                <a:gd name="connsiteY28" fmla="*/ 101728 h 149834"/>
                <a:gd name="connsiteX29" fmla="*/ 47789 w 122892"/>
                <a:gd name="connsiteY29" fmla="*/ 80760 h 149834"/>
                <a:gd name="connsiteX30" fmla="*/ 48495 w 122892"/>
                <a:gd name="connsiteY30" fmla="*/ 76991 h 149834"/>
                <a:gd name="connsiteX31" fmla="*/ 60031 w 122892"/>
                <a:gd name="connsiteY31" fmla="*/ 30815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596" y="133061"/>
                  </a:moveTo>
                  <a:cubicBezTo>
                    <a:pt x="16713" y="141071"/>
                    <a:pt x="16242" y="142720"/>
                    <a:pt x="5883" y="142720"/>
                  </a:cubicBezTo>
                  <a:cubicBezTo>
                    <a:pt x="3058" y="142720"/>
                    <a:pt x="468" y="142720"/>
                    <a:pt x="468" y="147196"/>
                  </a:cubicBezTo>
                  <a:cubicBezTo>
                    <a:pt x="468" y="149081"/>
                    <a:pt x="1646" y="150023"/>
                    <a:pt x="3529" y="150023"/>
                  </a:cubicBezTo>
                  <a:cubicBezTo>
                    <a:pt x="9885" y="150023"/>
                    <a:pt x="16713" y="149316"/>
                    <a:pt x="23305" y="149316"/>
                  </a:cubicBezTo>
                  <a:cubicBezTo>
                    <a:pt x="31074" y="149316"/>
                    <a:pt x="39078" y="150023"/>
                    <a:pt x="46612" y="150023"/>
                  </a:cubicBezTo>
                  <a:cubicBezTo>
                    <a:pt x="47789" y="150023"/>
                    <a:pt x="50850" y="150023"/>
                    <a:pt x="50850" y="145311"/>
                  </a:cubicBezTo>
                  <a:cubicBezTo>
                    <a:pt x="50850" y="142720"/>
                    <a:pt x="48495" y="142720"/>
                    <a:pt x="45199" y="142720"/>
                  </a:cubicBezTo>
                  <a:cubicBezTo>
                    <a:pt x="33428" y="142720"/>
                    <a:pt x="33428" y="141071"/>
                    <a:pt x="33428" y="138951"/>
                  </a:cubicBezTo>
                  <a:cubicBezTo>
                    <a:pt x="33428" y="136123"/>
                    <a:pt x="43316" y="97723"/>
                    <a:pt x="44964" y="91833"/>
                  </a:cubicBezTo>
                  <a:cubicBezTo>
                    <a:pt x="48025" y="98665"/>
                    <a:pt x="54616" y="106911"/>
                    <a:pt x="66623" y="106911"/>
                  </a:cubicBezTo>
                  <a:cubicBezTo>
                    <a:pt x="93933" y="106911"/>
                    <a:pt x="123361" y="72515"/>
                    <a:pt x="123361" y="37883"/>
                  </a:cubicBezTo>
                  <a:cubicBezTo>
                    <a:pt x="123361" y="15738"/>
                    <a:pt x="109942" y="189"/>
                    <a:pt x="92049" y="189"/>
                  </a:cubicBezTo>
                  <a:cubicBezTo>
                    <a:pt x="80278" y="189"/>
                    <a:pt x="68978" y="8670"/>
                    <a:pt x="61208" y="17858"/>
                  </a:cubicBezTo>
                  <a:cubicBezTo>
                    <a:pt x="58854" y="5136"/>
                    <a:pt x="48731" y="189"/>
                    <a:pt x="40020" y="189"/>
                  </a:cubicBezTo>
                  <a:cubicBezTo>
                    <a:pt x="29190" y="189"/>
                    <a:pt x="24717" y="9377"/>
                    <a:pt x="22598" y="13617"/>
                  </a:cubicBezTo>
                  <a:cubicBezTo>
                    <a:pt x="18361" y="21627"/>
                    <a:pt x="15300" y="35763"/>
                    <a:pt x="15300" y="36470"/>
                  </a:cubicBezTo>
                  <a:cubicBezTo>
                    <a:pt x="15300" y="38825"/>
                    <a:pt x="17655" y="38825"/>
                    <a:pt x="18125" y="38825"/>
                  </a:cubicBezTo>
                  <a:cubicBezTo>
                    <a:pt x="20480" y="38825"/>
                    <a:pt x="20715" y="38590"/>
                    <a:pt x="22128" y="33407"/>
                  </a:cubicBezTo>
                  <a:cubicBezTo>
                    <a:pt x="26130" y="16680"/>
                    <a:pt x="30838" y="5372"/>
                    <a:pt x="39314" y="5372"/>
                  </a:cubicBezTo>
                  <a:cubicBezTo>
                    <a:pt x="43316" y="5372"/>
                    <a:pt x="46612" y="7257"/>
                    <a:pt x="46612" y="16209"/>
                  </a:cubicBezTo>
                  <a:cubicBezTo>
                    <a:pt x="46612" y="21627"/>
                    <a:pt x="45906" y="24219"/>
                    <a:pt x="44964" y="28224"/>
                  </a:cubicBezTo>
                  <a:lnTo>
                    <a:pt x="18596" y="133061"/>
                  </a:lnTo>
                  <a:close/>
                  <a:moveTo>
                    <a:pt x="60031" y="30815"/>
                  </a:moveTo>
                  <a:cubicBezTo>
                    <a:pt x="61679" y="24455"/>
                    <a:pt x="68036" y="17858"/>
                    <a:pt x="72273" y="14324"/>
                  </a:cubicBezTo>
                  <a:cubicBezTo>
                    <a:pt x="80513" y="7021"/>
                    <a:pt x="87341" y="5372"/>
                    <a:pt x="91343" y="5372"/>
                  </a:cubicBezTo>
                  <a:cubicBezTo>
                    <a:pt x="100760" y="5372"/>
                    <a:pt x="106410" y="13617"/>
                    <a:pt x="106410" y="27517"/>
                  </a:cubicBezTo>
                  <a:cubicBezTo>
                    <a:pt x="106410" y="41417"/>
                    <a:pt x="98641" y="68510"/>
                    <a:pt x="94404" y="77462"/>
                  </a:cubicBezTo>
                  <a:cubicBezTo>
                    <a:pt x="86399" y="93953"/>
                    <a:pt x="75099" y="101728"/>
                    <a:pt x="66388" y="101728"/>
                  </a:cubicBezTo>
                  <a:cubicBezTo>
                    <a:pt x="50850" y="101728"/>
                    <a:pt x="47789" y="82174"/>
                    <a:pt x="47789" y="80760"/>
                  </a:cubicBezTo>
                  <a:cubicBezTo>
                    <a:pt x="47789" y="80289"/>
                    <a:pt x="47789" y="79818"/>
                    <a:pt x="48495" y="76991"/>
                  </a:cubicBezTo>
                  <a:lnTo>
                    <a:pt x="60031" y="3081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22" name="Freeform: Shape 921">
              <a:extLst>
                <a:ext uri="{FF2B5EF4-FFF2-40B4-BE49-F238E27FC236}">
                  <a16:creationId xmlns:a16="http://schemas.microsoft.com/office/drawing/2014/main" id="{0E8907D5-98B8-3319-40B2-4703808C5504}"/>
                </a:ext>
              </a:extLst>
            </p:cNvPr>
            <p:cNvSpPr/>
            <p:nvPr>
              <p:custDataLst>
                <p:tags r:id="rId397"/>
              </p:custDataLst>
            </p:nvPr>
          </p:nvSpPr>
          <p:spPr>
            <a:xfrm>
              <a:off x="11680580" y="6333986"/>
              <a:ext cx="81080" cy="116098"/>
            </a:xfrm>
            <a:custGeom>
              <a:avLst/>
              <a:gdLst>
                <a:gd name="connsiteX0" fmla="*/ 39695 w 81080"/>
                <a:gd name="connsiteY0" fmla="*/ 5138 h 116098"/>
                <a:gd name="connsiteX1" fmla="*/ 40355 w 81080"/>
                <a:gd name="connsiteY1" fmla="*/ 2499 h 116098"/>
                <a:gd name="connsiteX2" fmla="*/ 37718 w 81080"/>
                <a:gd name="connsiteY2" fmla="*/ 190 h 116098"/>
                <a:gd name="connsiteX3" fmla="*/ 16624 w 81080"/>
                <a:gd name="connsiteY3" fmla="*/ 1840 h 116098"/>
                <a:gd name="connsiteX4" fmla="*/ 12998 w 81080"/>
                <a:gd name="connsiteY4" fmla="*/ 5632 h 116098"/>
                <a:gd name="connsiteX5" fmla="*/ 17283 w 81080"/>
                <a:gd name="connsiteY5" fmla="*/ 7941 h 116098"/>
                <a:gd name="connsiteX6" fmla="*/ 25193 w 81080"/>
                <a:gd name="connsiteY6" fmla="*/ 10415 h 116098"/>
                <a:gd name="connsiteX7" fmla="*/ 24534 w 81080"/>
                <a:gd name="connsiteY7" fmla="*/ 14043 h 116098"/>
                <a:gd name="connsiteX8" fmla="*/ 1297 w 81080"/>
                <a:gd name="connsiteY8" fmla="*/ 107383 h 116098"/>
                <a:gd name="connsiteX9" fmla="*/ 473 w 81080"/>
                <a:gd name="connsiteY9" fmla="*/ 111011 h 116098"/>
                <a:gd name="connsiteX10" fmla="*/ 6077 w 81080"/>
                <a:gd name="connsiteY10" fmla="*/ 116288 h 116098"/>
                <a:gd name="connsiteX11" fmla="*/ 13657 w 81080"/>
                <a:gd name="connsiteY11" fmla="*/ 109362 h 116098"/>
                <a:gd name="connsiteX12" fmla="*/ 21732 w 81080"/>
                <a:gd name="connsiteY12" fmla="*/ 77369 h 116098"/>
                <a:gd name="connsiteX13" fmla="*/ 42827 w 81080"/>
                <a:gd name="connsiteY13" fmla="*/ 90892 h 116098"/>
                <a:gd name="connsiteX14" fmla="*/ 42497 w 81080"/>
                <a:gd name="connsiteY14" fmla="*/ 94190 h 116098"/>
                <a:gd name="connsiteX15" fmla="*/ 41838 w 81080"/>
                <a:gd name="connsiteY15" fmla="*/ 99302 h 116098"/>
                <a:gd name="connsiteX16" fmla="*/ 59306 w 81080"/>
                <a:gd name="connsiteY16" fmla="*/ 116288 h 116098"/>
                <a:gd name="connsiteX17" fmla="*/ 80236 w 81080"/>
                <a:gd name="connsiteY17" fmla="*/ 91057 h 116098"/>
                <a:gd name="connsiteX18" fmla="*/ 77599 w 81080"/>
                <a:gd name="connsiteY18" fmla="*/ 88913 h 116098"/>
                <a:gd name="connsiteX19" fmla="*/ 74303 w 81080"/>
                <a:gd name="connsiteY19" fmla="*/ 92871 h 116098"/>
                <a:gd name="connsiteX20" fmla="*/ 59801 w 81080"/>
                <a:gd name="connsiteY20" fmla="*/ 111671 h 116098"/>
                <a:gd name="connsiteX21" fmla="*/ 54033 w 81080"/>
                <a:gd name="connsiteY21" fmla="*/ 103095 h 116098"/>
                <a:gd name="connsiteX22" fmla="*/ 55022 w 81080"/>
                <a:gd name="connsiteY22" fmla="*/ 95674 h 116098"/>
                <a:gd name="connsiteX23" fmla="*/ 55846 w 81080"/>
                <a:gd name="connsiteY23" fmla="*/ 90562 h 116098"/>
                <a:gd name="connsiteX24" fmla="*/ 29148 w 81080"/>
                <a:gd name="connsiteY24" fmla="*/ 73081 h 116098"/>
                <a:gd name="connsiteX25" fmla="*/ 42827 w 81080"/>
                <a:gd name="connsiteY25" fmla="*/ 62197 h 116098"/>
                <a:gd name="connsiteX26" fmla="*/ 68700 w 81080"/>
                <a:gd name="connsiteY26" fmla="*/ 46531 h 116098"/>
                <a:gd name="connsiteX27" fmla="*/ 74138 w 81080"/>
                <a:gd name="connsiteY27" fmla="*/ 48675 h 116098"/>
                <a:gd name="connsiteX28" fmla="*/ 65569 w 81080"/>
                <a:gd name="connsiteY28" fmla="*/ 57910 h 116098"/>
                <a:gd name="connsiteX29" fmla="*/ 72161 w 81080"/>
                <a:gd name="connsiteY29" fmla="*/ 64011 h 116098"/>
                <a:gd name="connsiteX30" fmla="*/ 81554 w 81080"/>
                <a:gd name="connsiteY30" fmla="*/ 53457 h 116098"/>
                <a:gd name="connsiteX31" fmla="*/ 68865 w 81080"/>
                <a:gd name="connsiteY31" fmla="*/ 41913 h 116098"/>
                <a:gd name="connsiteX32" fmla="*/ 42497 w 81080"/>
                <a:gd name="connsiteY32" fmla="*/ 56425 h 116098"/>
                <a:gd name="connsiteX33" fmla="*/ 23380 w 81080"/>
                <a:gd name="connsiteY33" fmla="*/ 70938 h 116098"/>
                <a:gd name="connsiteX34" fmla="*/ 39695 w 81080"/>
                <a:gd name="connsiteY34" fmla="*/ 5138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0" h="116098">
                  <a:moveTo>
                    <a:pt x="39695" y="5138"/>
                  </a:moveTo>
                  <a:cubicBezTo>
                    <a:pt x="39860" y="4808"/>
                    <a:pt x="40355" y="2664"/>
                    <a:pt x="40355" y="2499"/>
                  </a:cubicBezTo>
                  <a:cubicBezTo>
                    <a:pt x="40355" y="1675"/>
                    <a:pt x="39695" y="190"/>
                    <a:pt x="37718" y="190"/>
                  </a:cubicBezTo>
                  <a:cubicBezTo>
                    <a:pt x="34422" y="190"/>
                    <a:pt x="20744" y="1510"/>
                    <a:pt x="16624" y="1840"/>
                  </a:cubicBezTo>
                  <a:cubicBezTo>
                    <a:pt x="15305" y="2004"/>
                    <a:pt x="12998" y="2169"/>
                    <a:pt x="12998" y="5632"/>
                  </a:cubicBezTo>
                  <a:cubicBezTo>
                    <a:pt x="12998" y="7941"/>
                    <a:pt x="15305" y="7941"/>
                    <a:pt x="17283" y="7941"/>
                  </a:cubicBezTo>
                  <a:cubicBezTo>
                    <a:pt x="25193" y="7941"/>
                    <a:pt x="25193" y="9096"/>
                    <a:pt x="25193" y="10415"/>
                  </a:cubicBezTo>
                  <a:cubicBezTo>
                    <a:pt x="25193" y="11569"/>
                    <a:pt x="24864" y="12559"/>
                    <a:pt x="24534" y="14043"/>
                  </a:cubicBezTo>
                  <a:lnTo>
                    <a:pt x="1297" y="107383"/>
                  </a:lnTo>
                  <a:cubicBezTo>
                    <a:pt x="473" y="110352"/>
                    <a:pt x="473" y="110681"/>
                    <a:pt x="473" y="111011"/>
                  </a:cubicBezTo>
                  <a:cubicBezTo>
                    <a:pt x="473" y="113485"/>
                    <a:pt x="2451" y="116288"/>
                    <a:pt x="6077" y="116288"/>
                  </a:cubicBezTo>
                  <a:cubicBezTo>
                    <a:pt x="10526" y="116288"/>
                    <a:pt x="12668" y="112990"/>
                    <a:pt x="13657" y="109362"/>
                  </a:cubicBezTo>
                  <a:cubicBezTo>
                    <a:pt x="13987" y="108702"/>
                    <a:pt x="21073" y="79678"/>
                    <a:pt x="21732" y="77369"/>
                  </a:cubicBezTo>
                  <a:cubicBezTo>
                    <a:pt x="33433" y="78524"/>
                    <a:pt x="42827" y="82317"/>
                    <a:pt x="42827" y="90892"/>
                  </a:cubicBezTo>
                  <a:cubicBezTo>
                    <a:pt x="42827" y="91717"/>
                    <a:pt x="42827" y="92541"/>
                    <a:pt x="42497" y="94190"/>
                  </a:cubicBezTo>
                  <a:cubicBezTo>
                    <a:pt x="41838" y="96664"/>
                    <a:pt x="41838" y="97488"/>
                    <a:pt x="41838" y="99302"/>
                  </a:cubicBezTo>
                  <a:cubicBezTo>
                    <a:pt x="41838" y="111011"/>
                    <a:pt x="51396" y="116288"/>
                    <a:pt x="59306" y="116288"/>
                  </a:cubicBezTo>
                  <a:cubicBezTo>
                    <a:pt x="75292" y="116288"/>
                    <a:pt x="80236" y="91222"/>
                    <a:pt x="80236" y="91057"/>
                  </a:cubicBezTo>
                  <a:cubicBezTo>
                    <a:pt x="80236" y="88913"/>
                    <a:pt x="78094" y="88913"/>
                    <a:pt x="77599" y="88913"/>
                  </a:cubicBezTo>
                  <a:cubicBezTo>
                    <a:pt x="75292" y="88913"/>
                    <a:pt x="75127" y="89738"/>
                    <a:pt x="74303" y="92871"/>
                  </a:cubicBezTo>
                  <a:cubicBezTo>
                    <a:pt x="72326" y="99962"/>
                    <a:pt x="67876" y="111671"/>
                    <a:pt x="59801" y="111671"/>
                  </a:cubicBezTo>
                  <a:cubicBezTo>
                    <a:pt x="55351" y="111671"/>
                    <a:pt x="54033" y="107548"/>
                    <a:pt x="54033" y="103095"/>
                  </a:cubicBezTo>
                  <a:cubicBezTo>
                    <a:pt x="54033" y="100292"/>
                    <a:pt x="54033" y="99962"/>
                    <a:pt x="55022" y="95674"/>
                  </a:cubicBezTo>
                  <a:cubicBezTo>
                    <a:pt x="55187" y="95180"/>
                    <a:pt x="55846" y="92376"/>
                    <a:pt x="55846" y="90562"/>
                  </a:cubicBezTo>
                  <a:cubicBezTo>
                    <a:pt x="55846" y="75885"/>
                    <a:pt x="36070" y="73576"/>
                    <a:pt x="29148" y="73081"/>
                  </a:cubicBezTo>
                  <a:cubicBezTo>
                    <a:pt x="33928" y="70113"/>
                    <a:pt x="40025" y="64671"/>
                    <a:pt x="42827" y="62197"/>
                  </a:cubicBezTo>
                  <a:cubicBezTo>
                    <a:pt x="51231" y="54282"/>
                    <a:pt x="59471" y="46531"/>
                    <a:pt x="68700" y="46531"/>
                  </a:cubicBezTo>
                  <a:cubicBezTo>
                    <a:pt x="70678" y="46531"/>
                    <a:pt x="72820" y="47025"/>
                    <a:pt x="74138" y="48675"/>
                  </a:cubicBezTo>
                  <a:cubicBezTo>
                    <a:pt x="67052" y="49829"/>
                    <a:pt x="65569" y="55436"/>
                    <a:pt x="65569" y="57910"/>
                  </a:cubicBezTo>
                  <a:cubicBezTo>
                    <a:pt x="65569" y="61538"/>
                    <a:pt x="68370" y="64011"/>
                    <a:pt x="72161" y="64011"/>
                  </a:cubicBezTo>
                  <a:cubicBezTo>
                    <a:pt x="76610" y="64011"/>
                    <a:pt x="81554" y="60383"/>
                    <a:pt x="81554" y="53457"/>
                  </a:cubicBezTo>
                  <a:cubicBezTo>
                    <a:pt x="81554" y="48015"/>
                    <a:pt x="77599" y="41913"/>
                    <a:pt x="68865" y="41913"/>
                  </a:cubicBezTo>
                  <a:cubicBezTo>
                    <a:pt x="59471" y="41913"/>
                    <a:pt x="50902" y="48675"/>
                    <a:pt x="42497" y="56425"/>
                  </a:cubicBezTo>
                  <a:cubicBezTo>
                    <a:pt x="35575" y="63022"/>
                    <a:pt x="30137" y="68134"/>
                    <a:pt x="23380" y="70938"/>
                  </a:cubicBezTo>
                  <a:lnTo>
                    <a:pt x="39695" y="513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23" name="Freeform: Shape 922">
              <a:extLst>
                <a:ext uri="{FF2B5EF4-FFF2-40B4-BE49-F238E27FC236}">
                  <a16:creationId xmlns:a16="http://schemas.microsoft.com/office/drawing/2014/main" id="{60844D50-D1CC-5533-9040-E6577C33F01C}"/>
                </a:ext>
              </a:extLst>
            </p:cNvPr>
            <p:cNvSpPr/>
            <p:nvPr>
              <p:custDataLst>
                <p:tags r:id="rId398"/>
              </p:custDataLst>
            </p:nvPr>
          </p:nvSpPr>
          <p:spPr>
            <a:xfrm>
              <a:off x="11797002" y="6236405"/>
              <a:ext cx="52500" cy="235588"/>
            </a:xfrm>
            <a:custGeom>
              <a:avLst/>
              <a:gdLst>
                <a:gd name="connsiteX0" fmla="*/ 51801 w 52500"/>
                <a:gd name="connsiteY0" fmla="*/ 121988 h 235588"/>
                <a:gd name="connsiteX1" fmla="*/ 52978 w 52500"/>
                <a:gd name="connsiteY1" fmla="*/ 117983 h 235588"/>
                <a:gd name="connsiteX2" fmla="*/ 51801 w 52500"/>
                <a:gd name="connsiteY2" fmla="*/ 113978 h 235588"/>
                <a:gd name="connsiteX3" fmla="*/ 10602 w 52500"/>
                <a:gd name="connsiteY3" fmla="*/ 5607 h 235588"/>
                <a:gd name="connsiteX4" fmla="*/ 5187 w 52500"/>
                <a:gd name="connsiteY4" fmla="*/ 189 h 235588"/>
                <a:gd name="connsiteX5" fmla="*/ 478 w 52500"/>
                <a:gd name="connsiteY5" fmla="*/ 4901 h 235588"/>
                <a:gd name="connsiteX6" fmla="*/ 1655 w 52500"/>
                <a:gd name="connsiteY6" fmla="*/ 8670 h 235588"/>
                <a:gd name="connsiteX7" fmla="*/ 43326 w 52500"/>
                <a:gd name="connsiteY7" fmla="*/ 117983 h 235588"/>
                <a:gd name="connsiteX8" fmla="*/ 1655 w 52500"/>
                <a:gd name="connsiteY8" fmla="*/ 226825 h 235588"/>
                <a:gd name="connsiteX9" fmla="*/ 478 w 52500"/>
                <a:gd name="connsiteY9" fmla="*/ 231066 h 235588"/>
                <a:gd name="connsiteX10" fmla="*/ 5187 w 52500"/>
                <a:gd name="connsiteY10" fmla="*/ 235777 h 235588"/>
                <a:gd name="connsiteX11" fmla="*/ 10131 w 52500"/>
                <a:gd name="connsiteY11" fmla="*/ 231066 h 235588"/>
                <a:gd name="connsiteX12" fmla="*/ 51801 w 52500"/>
                <a:gd name="connsiteY12" fmla="*/ 121988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801" y="121988"/>
                  </a:moveTo>
                  <a:cubicBezTo>
                    <a:pt x="52978" y="119161"/>
                    <a:pt x="52978" y="118690"/>
                    <a:pt x="52978" y="117983"/>
                  </a:cubicBezTo>
                  <a:cubicBezTo>
                    <a:pt x="52978" y="117276"/>
                    <a:pt x="52978" y="116805"/>
                    <a:pt x="51801" y="113978"/>
                  </a:cubicBezTo>
                  <a:lnTo>
                    <a:pt x="10602" y="5607"/>
                  </a:lnTo>
                  <a:cubicBezTo>
                    <a:pt x="9189" y="1602"/>
                    <a:pt x="7777" y="189"/>
                    <a:pt x="5187" y="189"/>
                  </a:cubicBezTo>
                  <a:cubicBezTo>
                    <a:pt x="2597" y="189"/>
                    <a:pt x="478" y="2309"/>
                    <a:pt x="478" y="4901"/>
                  </a:cubicBezTo>
                  <a:cubicBezTo>
                    <a:pt x="478" y="5607"/>
                    <a:pt x="478" y="6079"/>
                    <a:pt x="1655" y="8670"/>
                  </a:cubicBezTo>
                  <a:lnTo>
                    <a:pt x="43326" y="117983"/>
                  </a:lnTo>
                  <a:lnTo>
                    <a:pt x="1655" y="226825"/>
                  </a:lnTo>
                  <a:cubicBezTo>
                    <a:pt x="478" y="229417"/>
                    <a:pt x="478" y="229888"/>
                    <a:pt x="478" y="231066"/>
                  </a:cubicBezTo>
                  <a:cubicBezTo>
                    <a:pt x="478" y="233657"/>
                    <a:pt x="2597" y="235777"/>
                    <a:pt x="5187" y="235777"/>
                  </a:cubicBezTo>
                  <a:cubicBezTo>
                    <a:pt x="8247" y="235777"/>
                    <a:pt x="9189" y="233422"/>
                    <a:pt x="10131" y="231066"/>
                  </a:cubicBezTo>
                  <a:lnTo>
                    <a:pt x="51801" y="12198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24" name="Freeform: Shape 923">
              <a:extLst>
                <a:ext uri="{FF2B5EF4-FFF2-40B4-BE49-F238E27FC236}">
                  <a16:creationId xmlns:a16="http://schemas.microsoft.com/office/drawing/2014/main" id="{06A3F10B-2CD7-8EDA-C6BE-FFE20E422EBB}"/>
                </a:ext>
              </a:extLst>
            </p:cNvPr>
            <p:cNvSpPr/>
            <p:nvPr>
              <p:custDataLst>
                <p:tags r:id="rId399"/>
              </p:custDataLst>
            </p:nvPr>
          </p:nvSpPr>
          <p:spPr>
            <a:xfrm>
              <a:off x="11874784" y="6411871"/>
              <a:ext cx="86684" cy="71901"/>
            </a:xfrm>
            <a:custGeom>
              <a:avLst/>
              <a:gdLst>
                <a:gd name="connsiteX0" fmla="*/ 77938 w 86684"/>
                <a:gd name="connsiteY0" fmla="*/ 22455 h 71901"/>
                <a:gd name="connsiteX1" fmla="*/ 63106 w 86684"/>
                <a:gd name="connsiteY1" fmla="*/ 191 h 71901"/>
                <a:gd name="connsiteX2" fmla="*/ 46626 w 86684"/>
                <a:gd name="connsiteY2" fmla="*/ 8272 h 71901"/>
                <a:gd name="connsiteX3" fmla="*/ 34102 w 86684"/>
                <a:gd name="connsiteY3" fmla="*/ 191 h 71901"/>
                <a:gd name="connsiteX4" fmla="*/ 20094 w 86684"/>
                <a:gd name="connsiteY4" fmla="*/ 5634 h 71901"/>
                <a:gd name="connsiteX5" fmla="*/ 12843 w 86684"/>
                <a:gd name="connsiteY5" fmla="*/ 1016 h 71901"/>
                <a:gd name="connsiteX6" fmla="*/ 7569 w 86684"/>
                <a:gd name="connsiteY6" fmla="*/ 1016 h 71901"/>
                <a:gd name="connsiteX7" fmla="*/ 483 w 86684"/>
                <a:gd name="connsiteY7" fmla="*/ 6458 h 71901"/>
                <a:gd name="connsiteX8" fmla="*/ 9711 w 86684"/>
                <a:gd name="connsiteY8" fmla="*/ 11900 h 71901"/>
                <a:gd name="connsiteX9" fmla="*/ 9711 w 86684"/>
                <a:gd name="connsiteY9" fmla="*/ 61209 h 71901"/>
                <a:gd name="connsiteX10" fmla="*/ 483 w 86684"/>
                <a:gd name="connsiteY10" fmla="*/ 66651 h 71901"/>
                <a:gd name="connsiteX11" fmla="*/ 7569 w 86684"/>
                <a:gd name="connsiteY11" fmla="*/ 72093 h 71901"/>
                <a:gd name="connsiteX12" fmla="*/ 22071 w 86684"/>
                <a:gd name="connsiteY12" fmla="*/ 72093 h 71901"/>
                <a:gd name="connsiteX13" fmla="*/ 29158 w 86684"/>
                <a:gd name="connsiteY13" fmla="*/ 66651 h 71901"/>
                <a:gd name="connsiteX14" fmla="*/ 19929 w 86684"/>
                <a:gd name="connsiteY14" fmla="*/ 61209 h 71901"/>
                <a:gd name="connsiteX15" fmla="*/ 19929 w 86684"/>
                <a:gd name="connsiteY15" fmla="*/ 32349 h 71901"/>
                <a:gd name="connsiteX16" fmla="*/ 33607 w 86684"/>
                <a:gd name="connsiteY16" fmla="*/ 11076 h 71901"/>
                <a:gd name="connsiteX17" fmla="*/ 38716 w 86684"/>
                <a:gd name="connsiteY17" fmla="*/ 23279 h 71901"/>
                <a:gd name="connsiteX18" fmla="*/ 38716 w 86684"/>
                <a:gd name="connsiteY18" fmla="*/ 61209 h 71901"/>
                <a:gd name="connsiteX19" fmla="*/ 32289 w 86684"/>
                <a:gd name="connsiteY19" fmla="*/ 66651 h 71901"/>
                <a:gd name="connsiteX20" fmla="*/ 39375 w 86684"/>
                <a:gd name="connsiteY20" fmla="*/ 72093 h 71901"/>
                <a:gd name="connsiteX21" fmla="*/ 51076 w 86684"/>
                <a:gd name="connsiteY21" fmla="*/ 72093 h 71901"/>
                <a:gd name="connsiteX22" fmla="*/ 58162 w 86684"/>
                <a:gd name="connsiteY22" fmla="*/ 66651 h 71901"/>
                <a:gd name="connsiteX23" fmla="*/ 48933 w 86684"/>
                <a:gd name="connsiteY23" fmla="*/ 61209 h 71901"/>
                <a:gd name="connsiteX24" fmla="*/ 48933 w 86684"/>
                <a:gd name="connsiteY24" fmla="*/ 32349 h 71901"/>
                <a:gd name="connsiteX25" fmla="*/ 62612 w 86684"/>
                <a:gd name="connsiteY25" fmla="*/ 11076 h 71901"/>
                <a:gd name="connsiteX26" fmla="*/ 67721 w 86684"/>
                <a:gd name="connsiteY26" fmla="*/ 23279 h 71901"/>
                <a:gd name="connsiteX27" fmla="*/ 67721 w 86684"/>
                <a:gd name="connsiteY27" fmla="*/ 61209 h 71901"/>
                <a:gd name="connsiteX28" fmla="*/ 61293 w 86684"/>
                <a:gd name="connsiteY28" fmla="*/ 66651 h 71901"/>
                <a:gd name="connsiteX29" fmla="*/ 68380 w 86684"/>
                <a:gd name="connsiteY29" fmla="*/ 72093 h 71901"/>
                <a:gd name="connsiteX30" fmla="*/ 80080 w 86684"/>
                <a:gd name="connsiteY30" fmla="*/ 72093 h 71901"/>
                <a:gd name="connsiteX31" fmla="*/ 87167 w 86684"/>
                <a:gd name="connsiteY31" fmla="*/ 66651 h 71901"/>
                <a:gd name="connsiteX32" fmla="*/ 77938 w 86684"/>
                <a:gd name="connsiteY32" fmla="*/ 61209 h 71901"/>
                <a:gd name="connsiteX33" fmla="*/ 77938 w 86684"/>
                <a:gd name="connsiteY33" fmla="*/ 22455 h 7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684" h="71901">
                  <a:moveTo>
                    <a:pt x="77938" y="22455"/>
                  </a:moveTo>
                  <a:cubicBezTo>
                    <a:pt x="77938" y="18662"/>
                    <a:pt x="77938" y="191"/>
                    <a:pt x="63106" y="191"/>
                  </a:cubicBezTo>
                  <a:cubicBezTo>
                    <a:pt x="57668" y="191"/>
                    <a:pt x="50911" y="2665"/>
                    <a:pt x="46626" y="8272"/>
                  </a:cubicBezTo>
                  <a:cubicBezTo>
                    <a:pt x="43495" y="2335"/>
                    <a:pt x="38881" y="191"/>
                    <a:pt x="34102" y="191"/>
                  </a:cubicBezTo>
                  <a:cubicBezTo>
                    <a:pt x="30641" y="191"/>
                    <a:pt x="25202" y="1181"/>
                    <a:pt x="20094" y="5634"/>
                  </a:cubicBezTo>
                  <a:cubicBezTo>
                    <a:pt x="19105" y="1016"/>
                    <a:pt x="15315" y="1016"/>
                    <a:pt x="12843" y="1016"/>
                  </a:cubicBezTo>
                  <a:lnTo>
                    <a:pt x="7569" y="1016"/>
                  </a:lnTo>
                  <a:cubicBezTo>
                    <a:pt x="5097" y="1016"/>
                    <a:pt x="483" y="1016"/>
                    <a:pt x="483" y="6458"/>
                  </a:cubicBezTo>
                  <a:cubicBezTo>
                    <a:pt x="483" y="11900"/>
                    <a:pt x="4438" y="11900"/>
                    <a:pt x="9711" y="11900"/>
                  </a:cubicBezTo>
                  <a:lnTo>
                    <a:pt x="9711" y="61209"/>
                  </a:lnTo>
                  <a:cubicBezTo>
                    <a:pt x="4438" y="61209"/>
                    <a:pt x="483" y="61209"/>
                    <a:pt x="483" y="66651"/>
                  </a:cubicBezTo>
                  <a:cubicBezTo>
                    <a:pt x="483" y="72093"/>
                    <a:pt x="5097" y="72093"/>
                    <a:pt x="7569" y="72093"/>
                  </a:cubicBezTo>
                  <a:lnTo>
                    <a:pt x="22071" y="72093"/>
                  </a:lnTo>
                  <a:cubicBezTo>
                    <a:pt x="24543" y="72093"/>
                    <a:pt x="29158" y="72093"/>
                    <a:pt x="29158" y="66651"/>
                  </a:cubicBezTo>
                  <a:cubicBezTo>
                    <a:pt x="29158" y="61209"/>
                    <a:pt x="25202" y="61209"/>
                    <a:pt x="19929" y="61209"/>
                  </a:cubicBezTo>
                  <a:lnTo>
                    <a:pt x="19929" y="32349"/>
                  </a:lnTo>
                  <a:cubicBezTo>
                    <a:pt x="19929" y="18662"/>
                    <a:pt x="27015" y="11076"/>
                    <a:pt x="33607" y="11076"/>
                  </a:cubicBezTo>
                  <a:cubicBezTo>
                    <a:pt x="37068" y="11076"/>
                    <a:pt x="38716" y="14869"/>
                    <a:pt x="38716" y="23279"/>
                  </a:cubicBezTo>
                  <a:lnTo>
                    <a:pt x="38716" y="61209"/>
                  </a:lnTo>
                  <a:cubicBezTo>
                    <a:pt x="37068" y="61209"/>
                    <a:pt x="32289" y="61209"/>
                    <a:pt x="32289" y="66651"/>
                  </a:cubicBezTo>
                  <a:cubicBezTo>
                    <a:pt x="32289" y="72093"/>
                    <a:pt x="36903" y="72093"/>
                    <a:pt x="39375" y="72093"/>
                  </a:cubicBezTo>
                  <a:lnTo>
                    <a:pt x="51076" y="72093"/>
                  </a:lnTo>
                  <a:cubicBezTo>
                    <a:pt x="53548" y="72093"/>
                    <a:pt x="58162" y="72093"/>
                    <a:pt x="58162" y="66651"/>
                  </a:cubicBezTo>
                  <a:cubicBezTo>
                    <a:pt x="58162" y="61209"/>
                    <a:pt x="54207" y="61209"/>
                    <a:pt x="48933" y="61209"/>
                  </a:cubicBezTo>
                  <a:lnTo>
                    <a:pt x="48933" y="32349"/>
                  </a:lnTo>
                  <a:cubicBezTo>
                    <a:pt x="48933" y="18662"/>
                    <a:pt x="56020" y="11076"/>
                    <a:pt x="62612" y="11076"/>
                  </a:cubicBezTo>
                  <a:cubicBezTo>
                    <a:pt x="66073" y="11076"/>
                    <a:pt x="67721" y="14869"/>
                    <a:pt x="67721" y="23279"/>
                  </a:cubicBezTo>
                  <a:lnTo>
                    <a:pt x="67721" y="61209"/>
                  </a:lnTo>
                  <a:cubicBezTo>
                    <a:pt x="66073" y="61209"/>
                    <a:pt x="61293" y="61209"/>
                    <a:pt x="61293" y="66651"/>
                  </a:cubicBezTo>
                  <a:cubicBezTo>
                    <a:pt x="61293" y="72093"/>
                    <a:pt x="65908" y="72093"/>
                    <a:pt x="68380" y="72093"/>
                  </a:cubicBezTo>
                  <a:lnTo>
                    <a:pt x="80080" y="72093"/>
                  </a:lnTo>
                  <a:cubicBezTo>
                    <a:pt x="82552" y="72093"/>
                    <a:pt x="87167" y="72093"/>
                    <a:pt x="87167" y="66651"/>
                  </a:cubicBezTo>
                  <a:cubicBezTo>
                    <a:pt x="87167" y="61209"/>
                    <a:pt x="83212" y="61209"/>
                    <a:pt x="77938" y="61209"/>
                  </a:cubicBezTo>
                  <a:lnTo>
                    <a:pt x="77938" y="2245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25" name="Freeform: Shape 924">
              <a:extLst>
                <a:ext uri="{FF2B5EF4-FFF2-40B4-BE49-F238E27FC236}">
                  <a16:creationId xmlns:a16="http://schemas.microsoft.com/office/drawing/2014/main" id="{1E516FAD-A622-4F35-C1A9-0C7341A08EA7}"/>
                </a:ext>
              </a:extLst>
            </p:cNvPr>
            <p:cNvSpPr/>
            <p:nvPr>
              <p:custDataLst>
                <p:tags r:id="rId400"/>
              </p:custDataLst>
            </p:nvPr>
          </p:nvSpPr>
          <p:spPr>
            <a:xfrm>
              <a:off x="12048304" y="6137221"/>
              <a:ext cx="10123" cy="151247"/>
            </a:xfrm>
            <a:custGeom>
              <a:avLst/>
              <a:gdLst>
                <a:gd name="connsiteX0" fmla="*/ 488 w 10123"/>
                <a:gd name="connsiteY0" fmla="*/ 142708 h 151247"/>
                <a:gd name="connsiteX1" fmla="*/ 5432 w 10123"/>
                <a:gd name="connsiteY1" fmla="*/ 151425 h 151247"/>
                <a:gd name="connsiteX2" fmla="*/ 10611 w 10123"/>
                <a:gd name="connsiteY2" fmla="*/ 142708 h 151247"/>
                <a:gd name="connsiteX3" fmla="*/ 10611 w 10123"/>
                <a:gd name="connsiteY3" fmla="*/ 8894 h 151247"/>
                <a:gd name="connsiteX4" fmla="*/ 5667 w 10123"/>
                <a:gd name="connsiteY4" fmla="*/ 177 h 151247"/>
                <a:gd name="connsiteX5" fmla="*/ 488 w 10123"/>
                <a:gd name="connsiteY5" fmla="*/ 8894 h 151247"/>
                <a:gd name="connsiteX6" fmla="*/ 488 w 10123"/>
                <a:gd name="connsiteY6" fmla="*/ 142708 h 15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1247">
                  <a:moveTo>
                    <a:pt x="488" y="142708"/>
                  </a:moveTo>
                  <a:cubicBezTo>
                    <a:pt x="488" y="146478"/>
                    <a:pt x="488" y="151425"/>
                    <a:pt x="5432" y="151425"/>
                  </a:cubicBezTo>
                  <a:cubicBezTo>
                    <a:pt x="10611" y="151425"/>
                    <a:pt x="10611" y="146714"/>
                    <a:pt x="10611" y="142708"/>
                  </a:cubicBezTo>
                  <a:lnTo>
                    <a:pt x="10611" y="8894"/>
                  </a:lnTo>
                  <a:cubicBezTo>
                    <a:pt x="10611" y="5125"/>
                    <a:pt x="10611" y="177"/>
                    <a:pt x="5667" y="177"/>
                  </a:cubicBezTo>
                  <a:cubicBezTo>
                    <a:pt x="488" y="177"/>
                    <a:pt x="488" y="4889"/>
                    <a:pt x="488" y="8894"/>
                  </a:cubicBezTo>
                  <a:lnTo>
                    <a:pt x="488" y="14270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26" name="Freeform: Shape 925">
              <a:extLst>
                <a:ext uri="{FF2B5EF4-FFF2-40B4-BE49-F238E27FC236}">
                  <a16:creationId xmlns:a16="http://schemas.microsoft.com/office/drawing/2014/main" id="{ACD3CC38-D61B-9B02-5FA1-402608626F44}"/>
                </a:ext>
              </a:extLst>
            </p:cNvPr>
            <p:cNvSpPr/>
            <p:nvPr>
              <p:custDataLst>
                <p:tags r:id="rId401"/>
              </p:custDataLst>
            </p:nvPr>
          </p:nvSpPr>
          <p:spPr>
            <a:xfrm>
              <a:off x="12048304" y="6278575"/>
              <a:ext cx="10123" cy="151247"/>
            </a:xfrm>
            <a:custGeom>
              <a:avLst/>
              <a:gdLst>
                <a:gd name="connsiteX0" fmla="*/ 488 w 10123"/>
                <a:gd name="connsiteY0" fmla="*/ 142714 h 151247"/>
                <a:gd name="connsiteX1" fmla="*/ 5432 w 10123"/>
                <a:gd name="connsiteY1" fmla="*/ 151431 h 151247"/>
                <a:gd name="connsiteX2" fmla="*/ 10611 w 10123"/>
                <a:gd name="connsiteY2" fmla="*/ 142714 h 151247"/>
                <a:gd name="connsiteX3" fmla="*/ 10611 w 10123"/>
                <a:gd name="connsiteY3" fmla="*/ 8900 h 151247"/>
                <a:gd name="connsiteX4" fmla="*/ 5667 w 10123"/>
                <a:gd name="connsiteY4" fmla="*/ 183 h 151247"/>
                <a:gd name="connsiteX5" fmla="*/ 488 w 10123"/>
                <a:gd name="connsiteY5" fmla="*/ 8900 h 151247"/>
                <a:gd name="connsiteX6" fmla="*/ 488 w 10123"/>
                <a:gd name="connsiteY6" fmla="*/ 142714 h 15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1247">
                  <a:moveTo>
                    <a:pt x="488" y="142714"/>
                  </a:moveTo>
                  <a:cubicBezTo>
                    <a:pt x="488" y="146484"/>
                    <a:pt x="488" y="151431"/>
                    <a:pt x="5432" y="151431"/>
                  </a:cubicBezTo>
                  <a:cubicBezTo>
                    <a:pt x="10611" y="151431"/>
                    <a:pt x="10611" y="146719"/>
                    <a:pt x="10611" y="142714"/>
                  </a:cubicBezTo>
                  <a:lnTo>
                    <a:pt x="10611" y="8900"/>
                  </a:lnTo>
                  <a:cubicBezTo>
                    <a:pt x="10611" y="5131"/>
                    <a:pt x="10611" y="183"/>
                    <a:pt x="5667" y="183"/>
                  </a:cubicBezTo>
                  <a:cubicBezTo>
                    <a:pt x="488" y="183"/>
                    <a:pt x="488" y="4895"/>
                    <a:pt x="488" y="8900"/>
                  </a:cubicBezTo>
                  <a:lnTo>
                    <a:pt x="488" y="14271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27" name="Freeform: Shape 926">
              <a:extLst>
                <a:ext uri="{FF2B5EF4-FFF2-40B4-BE49-F238E27FC236}">
                  <a16:creationId xmlns:a16="http://schemas.microsoft.com/office/drawing/2014/main" id="{DCCF3537-39BE-4B09-AD9D-342E74FE1091}"/>
                </a:ext>
              </a:extLst>
            </p:cNvPr>
            <p:cNvSpPr/>
            <p:nvPr>
              <p:custDataLst>
                <p:tags r:id="rId402"/>
              </p:custDataLst>
            </p:nvPr>
          </p:nvSpPr>
          <p:spPr>
            <a:xfrm>
              <a:off x="12048304" y="6419930"/>
              <a:ext cx="10123" cy="151247"/>
            </a:xfrm>
            <a:custGeom>
              <a:avLst/>
              <a:gdLst>
                <a:gd name="connsiteX0" fmla="*/ 488 w 10123"/>
                <a:gd name="connsiteY0" fmla="*/ 142720 h 151247"/>
                <a:gd name="connsiteX1" fmla="*/ 5432 w 10123"/>
                <a:gd name="connsiteY1" fmla="*/ 151437 h 151247"/>
                <a:gd name="connsiteX2" fmla="*/ 10611 w 10123"/>
                <a:gd name="connsiteY2" fmla="*/ 142720 h 151247"/>
                <a:gd name="connsiteX3" fmla="*/ 10611 w 10123"/>
                <a:gd name="connsiteY3" fmla="*/ 8906 h 151247"/>
                <a:gd name="connsiteX4" fmla="*/ 5667 w 10123"/>
                <a:gd name="connsiteY4" fmla="*/ 189 h 151247"/>
                <a:gd name="connsiteX5" fmla="*/ 488 w 10123"/>
                <a:gd name="connsiteY5" fmla="*/ 8906 h 151247"/>
                <a:gd name="connsiteX6" fmla="*/ 488 w 10123"/>
                <a:gd name="connsiteY6" fmla="*/ 142720 h 15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1247">
                  <a:moveTo>
                    <a:pt x="488" y="142720"/>
                  </a:moveTo>
                  <a:cubicBezTo>
                    <a:pt x="488" y="146490"/>
                    <a:pt x="488" y="151437"/>
                    <a:pt x="5432" y="151437"/>
                  </a:cubicBezTo>
                  <a:cubicBezTo>
                    <a:pt x="10611" y="151437"/>
                    <a:pt x="10611" y="146725"/>
                    <a:pt x="10611" y="142720"/>
                  </a:cubicBezTo>
                  <a:lnTo>
                    <a:pt x="10611" y="8906"/>
                  </a:lnTo>
                  <a:cubicBezTo>
                    <a:pt x="10611" y="5137"/>
                    <a:pt x="10611" y="189"/>
                    <a:pt x="5667" y="189"/>
                  </a:cubicBezTo>
                  <a:cubicBezTo>
                    <a:pt x="488" y="189"/>
                    <a:pt x="488" y="4901"/>
                    <a:pt x="488" y="8906"/>
                  </a:cubicBezTo>
                  <a:lnTo>
                    <a:pt x="488" y="14272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28" name="Freeform: Shape 927">
              <a:extLst>
                <a:ext uri="{FF2B5EF4-FFF2-40B4-BE49-F238E27FC236}">
                  <a16:creationId xmlns:a16="http://schemas.microsoft.com/office/drawing/2014/main" id="{9D891127-3F81-7DFC-6C8F-F44EF413A2BE}"/>
                </a:ext>
              </a:extLst>
            </p:cNvPr>
            <p:cNvSpPr/>
            <p:nvPr>
              <p:custDataLst>
                <p:tags r:id="rId403"/>
              </p:custDataLst>
            </p:nvPr>
          </p:nvSpPr>
          <p:spPr>
            <a:xfrm>
              <a:off x="12104178" y="6249598"/>
              <a:ext cx="123363" cy="211794"/>
            </a:xfrm>
            <a:custGeom>
              <a:avLst/>
              <a:gdLst>
                <a:gd name="connsiteX0" fmla="*/ 91837 w 123363"/>
                <a:gd name="connsiteY0" fmla="*/ 5843 h 211794"/>
                <a:gd name="connsiteX1" fmla="*/ 92543 w 123363"/>
                <a:gd name="connsiteY1" fmla="*/ 2545 h 211794"/>
                <a:gd name="connsiteX2" fmla="*/ 89718 w 123363"/>
                <a:gd name="connsiteY2" fmla="*/ 189 h 211794"/>
                <a:gd name="connsiteX3" fmla="*/ 86187 w 123363"/>
                <a:gd name="connsiteY3" fmla="*/ 4901 h 211794"/>
                <a:gd name="connsiteX4" fmla="*/ 72532 w 123363"/>
                <a:gd name="connsiteY4" fmla="*/ 59322 h 211794"/>
                <a:gd name="connsiteX5" fmla="*/ 491 w 123363"/>
                <a:gd name="connsiteY5" fmla="*/ 123873 h 211794"/>
                <a:gd name="connsiteX6" fmla="*/ 45693 w 123363"/>
                <a:gd name="connsiteY6" fmla="*/ 166514 h 211794"/>
                <a:gd name="connsiteX7" fmla="*/ 40278 w 123363"/>
                <a:gd name="connsiteY7" fmla="*/ 188660 h 211794"/>
                <a:gd name="connsiteX8" fmla="*/ 35099 w 123363"/>
                <a:gd name="connsiteY8" fmla="*/ 209391 h 211794"/>
                <a:gd name="connsiteX9" fmla="*/ 37924 w 123363"/>
                <a:gd name="connsiteY9" fmla="*/ 211983 h 211794"/>
                <a:gd name="connsiteX10" fmla="*/ 40278 w 123363"/>
                <a:gd name="connsiteY10" fmla="*/ 211041 h 211794"/>
                <a:gd name="connsiteX11" fmla="*/ 42868 w 123363"/>
                <a:gd name="connsiteY11" fmla="*/ 201617 h 211794"/>
                <a:gd name="connsiteX12" fmla="*/ 51814 w 123363"/>
                <a:gd name="connsiteY12" fmla="*/ 166514 h 211794"/>
                <a:gd name="connsiteX13" fmla="*/ 123855 w 123363"/>
                <a:gd name="connsiteY13" fmla="*/ 101963 h 211794"/>
                <a:gd name="connsiteX14" fmla="*/ 78653 w 123363"/>
                <a:gd name="connsiteY14" fmla="*/ 59322 h 211794"/>
                <a:gd name="connsiteX15" fmla="*/ 91837 w 123363"/>
                <a:gd name="connsiteY15" fmla="*/ 5843 h 211794"/>
                <a:gd name="connsiteX16" fmla="*/ 46870 w 123363"/>
                <a:gd name="connsiteY16" fmla="*/ 161331 h 211794"/>
                <a:gd name="connsiteX17" fmla="*/ 15794 w 123363"/>
                <a:gd name="connsiteY17" fmla="*/ 128820 h 211794"/>
                <a:gd name="connsiteX18" fmla="*/ 71119 w 123363"/>
                <a:gd name="connsiteY18" fmla="*/ 64505 h 211794"/>
                <a:gd name="connsiteX19" fmla="*/ 46870 w 123363"/>
                <a:gd name="connsiteY19" fmla="*/ 161331 h 211794"/>
                <a:gd name="connsiteX20" fmla="*/ 77240 w 123363"/>
                <a:gd name="connsiteY20" fmla="*/ 64505 h 211794"/>
                <a:gd name="connsiteX21" fmla="*/ 108552 w 123363"/>
                <a:gd name="connsiteY21" fmla="*/ 97016 h 211794"/>
                <a:gd name="connsiteX22" fmla="*/ 52991 w 123363"/>
                <a:gd name="connsiteY22" fmla="*/ 161331 h 211794"/>
                <a:gd name="connsiteX23" fmla="*/ 77240 w 123363"/>
                <a:gd name="connsiteY23" fmla="*/ 64505 h 2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363" h="211794">
                  <a:moveTo>
                    <a:pt x="91837" y="5843"/>
                  </a:moveTo>
                  <a:cubicBezTo>
                    <a:pt x="91837" y="5372"/>
                    <a:pt x="92543" y="2780"/>
                    <a:pt x="92543" y="2545"/>
                  </a:cubicBezTo>
                  <a:cubicBezTo>
                    <a:pt x="92543" y="2309"/>
                    <a:pt x="92543" y="189"/>
                    <a:pt x="89718" y="189"/>
                  </a:cubicBezTo>
                  <a:cubicBezTo>
                    <a:pt x="87364" y="189"/>
                    <a:pt x="87128" y="896"/>
                    <a:pt x="86187" y="4901"/>
                  </a:cubicBezTo>
                  <a:lnTo>
                    <a:pt x="72532" y="59322"/>
                  </a:lnTo>
                  <a:cubicBezTo>
                    <a:pt x="35099" y="60500"/>
                    <a:pt x="491" y="91833"/>
                    <a:pt x="491" y="123873"/>
                  </a:cubicBezTo>
                  <a:cubicBezTo>
                    <a:pt x="491" y="146254"/>
                    <a:pt x="16971" y="164865"/>
                    <a:pt x="45693" y="166514"/>
                  </a:cubicBezTo>
                  <a:cubicBezTo>
                    <a:pt x="43810" y="173818"/>
                    <a:pt x="42162" y="181356"/>
                    <a:pt x="40278" y="188660"/>
                  </a:cubicBezTo>
                  <a:cubicBezTo>
                    <a:pt x="37453" y="199732"/>
                    <a:pt x="35099" y="208685"/>
                    <a:pt x="35099" y="209391"/>
                  </a:cubicBezTo>
                  <a:cubicBezTo>
                    <a:pt x="35099" y="211747"/>
                    <a:pt x="36747" y="211983"/>
                    <a:pt x="37924" y="211983"/>
                  </a:cubicBezTo>
                  <a:cubicBezTo>
                    <a:pt x="39101" y="211983"/>
                    <a:pt x="39572" y="211747"/>
                    <a:pt x="40278" y="211041"/>
                  </a:cubicBezTo>
                  <a:cubicBezTo>
                    <a:pt x="40749" y="210569"/>
                    <a:pt x="42162" y="204915"/>
                    <a:pt x="42868" y="201617"/>
                  </a:cubicBezTo>
                  <a:lnTo>
                    <a:pt x="51814" y="166514"/>
                  </a:lnTo>
                  <a:cubicBezTo>
                    <a:pt x="89718" y="165336"/>
                    <a:pt x="123855" y="133532"/>
                    <a:pt x="123855" y="101963"/>
                  </a:cubicBezTo>
                  <a:cubicBezTo>
                    <a:pt x="123855" y="83352"/>
                    <a:pt x="111377" y="61678"/>
                    <a:pt x="78653" y="59322"/>
                  </a:cubicBezTo>
                  <a:lnTo>
                    <a:pt x="91837" y="5843"/>
                  </a:lnTo>
                  <a:close/>
                  <a:moveTo>
                    <a:pt x="46870" y="161331"/>
                  </a:moveTo>
                  <a:cubicBezTo>
                    <a:pt x="32745" y="160625"/>
                    <a:pt x="15794" y="152379"/>
                    <a:pt x="15794" y="128820"/>
                  </a:cubicBezTo>
                  <a:cubicBezTo>
                    <a:pt x="15794" y="100550"/>
                    <a:pt x="36041" y="67567"/>
                    <a:pt x="71119" y="64505"/>
                  </a:cubicBezTo>
                  <a:lnTo>
                    <a:pt x="46870" y="161331"/>
                  </a:lnTo>
                  <a:close/>
                  <a:moveTo>
                    <a:pt x="77240" y="64505"/>
                  </a:moveTo>
                  <a:cubicBezTo>
                    <a:pt x="95133" y="65447"/>
                    <a:pt x="108552" y="76284"/>
                    <a:pt x="108552" y="97016"/>
                  </a:cubicBezTo>
                  <a:cubicBezTo>
                    <a:pt x="108552" y="124815"/>
                    <a:pt x="88305" y="158504"/>
                    <a:pt x="52991" y="161331"/>
                  </a:cubicBezTo>
                  <a:lnTo>
                    <a:pt x="77240" y="6450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29" name="Freeform: Shape 928">
              <a:extLst>
                <a:ext uri="{FF2B5EF4-FFF2-40B4-BE49-F238E27FC236}">
                  <a16:creationId xmlns:a16="http://schemas.microsoft.com/office/drawing/2014/main" id="{0C5A3B7B-4B2E-530D-EBE8-92D2BD82537E}"/>
                </a:ext>
              </a:extLst>
            </p:cNvPr>
            <p:cNvSpPr/>
            <p:nvPr>
              <p:custDataLst>
                <p:tags r:id="rId404"/>
              </p:custDataLst>
            </p:nvPr>
          </p:nvSpPr>
          <p:spPr>
            <a:xfrm>
              <a:off x="12240828" y="6223638"/>
              <a:ext cx="41364" cy="85424"/>
            </a:xfrm>
            <a:custGeom>
              <a:avLst/>
              <a:gdLst>
                <a:gd name="connsiteX0" fmla="*/ 40379 w 41364"/>
                <a:gd name="connsiteY0" fmla="*/ 14532 h 85424"/>
                <a:gd name="connsiteX1" fmla="*/ 41862 w 41364"/>
                <a:gd name="connsiteY1" fmla="*/ 9255 h 85424"/>
                <a:gd name="connsiteX2" fmla="*/ 32139 w 41364"/>
                <a:gd name="connsiteY2" fmla="*/ 185 h 85424"/>
                <a:gd name="connsiteX3" fmla="*/ 23075 w 41364"/>
                <a:gd name="connsiteY3" fmla="*/ 7936 h 85424"/>
                <a:gd name="connsiteX4" fmla="*/ 1321 w 41364"/>
                <a:gd name="connsiteY4" fmla="*/ 79343 h 85424"/>
                <a:gd name="connsiteX5" fmla="*/ 497 w 41364"/>
                <a:gd name="connsiteY5" fmla="*/ 81981 h 85424"/>
                <a:gd name="connsiteX6" fmla="*/ 6924 w 41364"/>
                <a:gd name="connsiteY6" fmla="*/ 85609 h 85424"/>
                <a:gd name="connsiteX7" fmla="*/ 9396 w 41364"/>
                <a:gd name="connsiteY7" fmla="*/ 82806 h 85424"/>
                <a:gd name="connsiteX8" fmla="*/ 40379 w 41364"/>
                <a:gd name="connsiteY8" fmla="*/ 14532 h 8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64" h="85424">
                  <a:moveTo>
                    <a:pt x="40379" y="14532"/>
                  </a:moveTo>
                  <a:cubicBezTo>
                    <a:pt x="41697" y="11729"/>
                    <a:pt x="41862" y="10409"/>
                    <a:pt x="41862" y="9255"/>
                  </a:cubicBezTo>
                  <a:cubicBezTo>
                    <a:pt x="41862" y="4143"/>
                    <a:pt x="37247" y="185"/>
                    <a:pt x="32139" y="185"/>
                  </a:cubicBezTo>
                  <a:cubicBezTo>
                    <a:pt x="25876" y="185"/>
                    <a:pt x="23899" y="5297"/>
                    <a:pt x="23075" y="7936"/>
                  </a:cubicBezTo>
                  <a:lnTo>
                    <a:pt x="1321" y="79343"/>
                  </a:lnTo>
                  <a:cubicBezTo>
                    <a:pt x="1157" y="79672"/>
                    <a:pt x="497" y="81816"/>
                    <a:pt x="497" y="81981"/>
                  </a:cubicBezTo>
                  <a:cubicBezTo>
                    <a:pt x="497" y="83960"/>
                    <a:pt x="5606" y="85609"/>
                    <a:pt x="6924" y="85609"/>
                  </a:cubicBezTo>
                  <a:cubicBezTo>
                    <a:pt x="8078" y="85609"/>
                    <a:pt x="8243" y="85279"/>
                    <a:pt x="9396" y="82806"/>
                  </a:cubicBezTo>
                  <a:lnTo>
                    <a:pt x="40379" y="145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30" name="Freeform: Shape 929">
              <a:extLst>
                <a:ext uri="{FF2B5EF4-FFF2-40B4-BE49-F238E27FC236}">
                  <a16:creationId xmlns:a16="http://schemas.microsoft.com/office/drawing/2014/main" id="{B81CB146-7D00-F717-359E-2837F713CA09}"/>
                </a:ext>
              </a:extLst>
            </p:cNvPr>
            <p:cNvSpPr/>
            <p:nvPr>
              <p:custDataLst>
                <p:tags r:id="rId405"/>
              </p:custDataLst>
            </p:nvPr>
          </p:nvSpPr>
          <p:spPr>
            <a:xfrm>
              <a:off x="12232753" y="6403034"/>
              <a:ext cx="91957" cy="104719"/>
            </a:xfrm>
            <a:custGeom>
              <a:avLst/>
              <a:gdLst>
                <a:gd name="connsiteX0" fmla="*/ 13022 w 91957"/>
                <a:gd name="connsiteY0" fmla="*/ 93037 h 104719"/>
                <a:gd name="connsiteX1" fmla="*/ 4947 w 91957"/>
                <a:gd name="connsiteY1" fmla="*/ 98974 h 104719"/>
                <a:gd name="connsiteX2" fmla="*/ 497 w 91957"/>
                <a:gd name="connsiteY2" fmla="*/ 102437 h 104719"/>
                <a:gd name="connsiteX3" fmla="*/ 2805 w 91957"/>
                <a:gd name="connsiteY3" fmla="*/ 104911 h 104719"/>
                <a:gd name="connsiteX4" fmla="*/ 16977 w 91957"/>
                <a:gd name="connsiteY4" fmla="*/ 104251 h 104719"/>
                <a:gd name="connsiteX5" fmla="*/ 34281 w 91957"/>
                <a:gd name="connsiteY5" fmla="*/ 104911 h 104719"/>
                <a:gd name="connsiteX6" fmla="*/ 37577 w 91957"/>
                <a:gd name="connsiteY6" fmla="*/ 101283 h 104719"/>
                <a:gd name="connsiteX7" fmla="*/ 33292 w 91957"/>
                <a:gd name="connsiteY7" fmla="*/ 98974 h 104719"/>
                <a:gd name="connsiteX8" fmla="*/ 25217 w 91957"/>
                <a:gd name="connsiteY8" fmla="*/ 96995 h 104719"/>
                <a:gd name="connsiteX9" fmla="*/ 27030 w 91957"/>
                <a:gd name="connsiteY9" fmla="*/ 89409 h 104719"/>
                <a:gd name="connsiteX10" fmla="*/ 33127 w 91957"/>
                <a:gd name="connsiteY10" fmla="*/ 64837 h 104719"/>
                <a:gd name="connsiteX11" fmla="*/ 50102 w 91957"/>
                <a:gd name="connsiteY11" fmla="*/ 74567 h 104719"/>
                <a:gd name="connsiteX12" fmla="*/ 92455 w 91957"/>
                <a:gd name="connsiteY12" fmla="*/ 27732 h 104719"/>
                <a:gd name="connsiteX13" fmla="*/ 67735 w 91957"/>
                <a:gd name="connsiteY13" fmla="*/ 192 h 104719"/>
                <a:gd name="connsiteX14" fmla="*/ 44334 w 91957"/>
                <a:gd name="connsiteY14" fmla="*/ 11735 h 104719"/>
                <a:gd name="connsiteX15" fmla="*/ 27359 w 91957"/>
                <a:gd name="connsiteY15" fmla="*/ 192 h 104719"/>
                <a:gd name="connsiteX16" fmla="*/ 14340 w 91957"/>
                <a:gd name="connsiteY16" fmla="*/ 8932 h 104719"/>
                <a:gd name="connsiteX17" fmla="*/ 8408 w 91957"/>
                <a:gd name="connsiteY17" fmla="*/ 25423 h 104719"/>
                <a:gd name="connsiteX18" fmla="*/ 11209 w 91957"/>
                <a:gd name="connsiteY18" fmla="*/ 27567 h 104719"/>
                <a:gd name="connsiteX19" fmla="*/ 14835 w 91957"/>
                <a:gd name="connsiteY19" fmla="*/ 22620 h 104719"/>
                <a:gd name="connsiteX20" fmla="*/ 26865 w 91957"/>
                <a:gd name="connsiteY20" fmla="*/ 4809 h 104719"/>
                <a:gd name="connsiteX21" fmla="*/ 32303 w 91957"/>
                <a:gd name="connsiteY21" fmla="*/ 12890 h 104719"/>
                <a:gd name="connsiteX22" fmla="*/ 31809 w 91957"/>
                <a:gd name="connsiteY22" fmla="*/ 17837 h 104719"/>
                <a:gd name="connsiteX23" fmla="*/ 13022 w 91957"/>
                <a:gd name="connsiteY23" fmla="*/ 93037 h 104719"/>
                <a:gd name="connsiteX24" fmla="*/ 44169 w 91957"/>
                <a:gd name="connsiteY24" fmla="*/ 19981 h 104719"/>
                <a:gd name="connsiteX25" fmla="*/ 67241 w 91957"/>
                <a:gd name="connsiteY25" fmla="*/ 4809 h 104719"/>
                <a:gd name="connsiteX26" fmla="*/ 79271 w 91957"/>
                <a:gd name="connsiteY26" fmla="*/ 20806 h 104719"/>
                <a:gd name="connsiteX27" fmla="*/ 70701 w 91957"/>
                <a:gd name="connsiteY27" fmla="*/ 53953 h 104719"/>
                <a:gd name="connsiteX28" fmla="*/ 50102 w 91957"/>
                <a:gd name="connsiteY28" fmla="*/ 69949 h 104719"/>
                <a:gd name="connsiteX29" fmla="*/ 35435 w 91957"/>
                <a:gd name="connsiteY29" fmla="*/ 55602 h 104719"/>
                <a:gd name="connsiteX30" fmla="*/ 35929 w 91957"/>
                <a:gd name="connsiteY30" fmla="*/ 53128 h 104719"/>
                <a:gd name="connsiteX31" fmla="*/ 44169 w 91957"/>
                <a:gd name="connsiteY31" fmla="*/ 19981 h 10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57" h="104719">
                  <a:moveTo>
                    <a:pt x="13022" y="93037"/>
                  </a:moveTo>
                  <a:cubicBezTo>
                    <a:pt x="11868" y="97655"/>
                    <a:pt x="11539" y="98974"/>
                    <a:pt x="4947" y="98974"/>
                  </a:cubicBezTo>
                  <a:cubicBezTo>
                    <a:pt x="2805" y="98974"/>
                    <a:pt x="497" y="98974"/>
                    <a:pt x="497" y="102437"/>
                  </a:cubicBezTo>
                  <a:cubicBezTo>
                    <a:pt x="497" y="104251"/>
                    <a:pt x="1981" y="104911"/>
                    <a:pt x="2805" y="104911"/>
                  </a:cubicBezTo>
                  <a:cubicBezTo>
                    <a:pt x="7089" y="104911"/>
                    <a:pt x="12528" y="104251"/>
                    <a:pt x="16977" y="104251"/>
                  </a:cubicBezTo>
                  <a:cubicBezTo>
                    <a:pt x="22580" y="104251"/>
                    <a:pt x="28843" y="104911"/>
                    <a:pt x="34281" y="104911"/>
                  </a:cubicBezTo>
                  <a:cubicBezTo>
                    <a:pt x="35764" y="104911"/>
                    <a:pt x="37577" y="104416"/>
                    <a:pt x="37577" y="101283"/>
                  </a:cubicBezTo>
                  <a:cubicBezTo>
                    <a:pt x="37577" y="98974"/>
                    <a:pt x="35270" y="98974"/>
                    <a:pt x="33292" y="98974"/>
                  </a:cubicBezTo>
                  <a:cubicBezTo>
                    <a:pt x="29667" y="98974"/>
                    <a:pt x="25217" y="98974"/>
                    <a:pt x="25217" y="96995"/>
                  </a:cubicBezTo>
                  <a:cubicBezTo>
                    <a:pt x="25217" y="96170"/>
                    <a:pt x="26371" y="91883"/>
                    <a:pt x="27030" y="89409"/>
                  </a:cubicBezTo>
                  <a:cubicBezTo>
                    <a:pt x="29007" y="80669"/>
                    <a:pt x="31315" y="71763"/>
                    <a:pt x="33127" y="64837"/>
                  </a:cubicBezTo>
                  <a:cubicBezTo>
                    <a:pt x="35105" y="68135"/>
                    <a:pt x="40214" y="74567"/>
                    <a:pt x="50102" y="74567"/>
                  </a:cubicBezTo>
                  <a:cubicBezTo>
                    <a:pt x="70207" y="74567"/>
                    <a:pt x="92455" y="52304"/>
                    <a:pt x="92455" y="27732"/>
                  </a:cubicBezTo>
                  <a:cubicBezTo>
                    <a:pt x="92455" y="8437"/>
                    <a:pt x="79106" y="192"/>
                    <a:pt x="67735" y="192"/>
                  </a:cubicBezTo>
                  <a:cubicBezTo>
                    <a:pt x="57518" y="192"/>
                    <a:pt x="48783" y="7118"/>
                    <a:pt x="44334" y="11735"/>
                  </a:cubicBezTo>
                  <a:cubicBezTo>
                    <a:pt x="41532" y="2335"/>
                    <a:pt x="32303" y="192"/>
                    <a:pt x="27359" y="192"/>
                  </a:cubicBezTo>
                  <a:cubicBezTo>
                    <a:pt x="20932" y="192"/>
                    <a:pt x="16977" y="4479"/>
                    <a:pt x="14340" y="8932"/>
                  </a:cubicBezTo>
                  <a:cubicBezTo>
                    <a:pt x="11044" y="14539"/>
                    <a:pt x="8408" y="24434"/>
                    <a:pt x="8408" y="25423"/>
                  </a:cubicBezTo>
                  <a:cubicBezTo>
                    <a:pt x="8408" y="27567"/>
                    <a:pt x="10715" y="27567"/>
                    <a:pt x="11209" y="27567"/>
                  </a:cubicBezTo>
                  <a:cubicBezTo>
                    <a:pt x="13516" y="27567"/>
                    <a:pt x="13681" y="27072"/>
                    <a:pt x="14835" y="22620"/>
                  </a:cubicBezTo>
                  <a:cubicBezTo>
                    <a:pt x="17307" y="13055"/>
                    <a:pt x="20438" y="4809"/>
                    <a:pt x="26865" y="4809"/>
                  </a:cubicBezTo>
                  <a:cubicBezTo>
                    <a:pt x="31150" y="4809"/>
                    <a:pt x="32303" y="8437"/>
                    <a:pt x="32303" y="12890"/>
                  </a:cubicBezTo>
                  <a:cubicBezTo>
                    <a:pt x="32303" y="14704"/>
                    <a:pt x="31974" y="16848"/>
                    <a:pt x="31809" y="17837"/>
                  </a:cubicBezTo>
                  <a:lnTo>
                    <a:pt x="13022" y="93037"/>
                  </a:lnTo>
                  <a:close/>
                  <a:moveTo>
                    <a:pt x="44169" y="19981"/>
                  </a:moveTo>
                  <a:cubicBezTo>
                    <a:pt x="53727" y="7283"/>
                    <a:pt x="61967" y="4809"/>
                    <a:pt x="67241" y="4809"/>
                  </a:cubicBezTo>
                  <a:cubicBezTo>
                    <a:pt x="73668" y="4809"/>
                    <a:pt x="79271" y="9592"/>
                    <a:pt x="79271" y="20806"/>
                  </a:cubicBezTo>
                  <a:cubicBezTo>
                    <a:pt x="79271" y="27567"/>
                    <a:pt x="75645" y="44388"/>
                    <a:pt x="70701" y="53953"/>
                  </a:cubicBezTo>
                  <a:cubicBezTo>
                    <a:pt x="66582" y="62034"/>
                    <a:pt x="58506" y="69949"/>
                    <a:pt x="50102" y="69949"/>
                  </a:cubicBezTo>
                  <a:cubicBezTo>
                    <a:pt x="38401" y="69949"/>
                    <a:pt x="35435" y="57251"/>
                    <a:pt x="35435" y="55602"/>
                  </a:cubicBezTo>
                  <a:cubicBezTo>
                    <a:pt x="35435" y="54942"/>
                    <a:pt x="35764" y="53788"/>
                    <a:pt x="35929" y="53128"/>
                  </a:cubicBezTo>
                  <a:lnTo>
                    <a:pt x="44169" y="1998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31" name="Freeform: Shape 930">
              <a:extLst>
                <a:ext uri="{FF2B5EF4-FFF2-40B4-BE49-F238E27FC236}">
                  <a16:creationId xmlns:a16="http://schemas.microsoft.com/office/drawing/2014/main" id="{0D9230A5-D1A1-D778-BCD8-5BCB71D3BB1C}"/>
                </a:ext>
              </a:extLst>
            </p:cNvPr>
            <p:cNvSpPr/>
            <p:nvPr>
              <p:custDataLst>
                <p:tags r:id="rId406"/>
              </p:custDataLst>
            </p:nvPr>
          </p:nvSpPr>
          <p:spPr>
            <a:xfrm>
              <a:off x="12340916" y="6353111"/>
              <a:ext cx="32606" cy="61370"/>
            </a:xfrm>
            <a:custGeom>
              <a:avLst/>
              <a:gdLst>
                <a:gd name="connsiteX0" fmla="*/ 31931 w 32606"/>
                <a:gd name="connsiteY0" fmla="*/ 11262 h 61370"/>
                <a:gd name="connsiteX1" fmla="*/ 33108 w 32606"/>
                <a:gd name="connsiteY1" fmla="*/ 7139 h 61370"/>
                <a:gd name="connsiteX2" fmla="*/ 25810 w 32606"/>
                <a:gd name="connsiteY2" fmla="*/ 189 h 61370"/>
                <a:gd name="connsiteX3" fmla="*/ 19100 w 32606"/>
                <a:gd name="connsiteY3" fmla="*/ 5608 h 61370"/>
                <a:gd name="connsiteX4" fmla="*/ 972 w 32606"/>
                <a:gd name="connsiteY4" fmla="*/ 56613 h 61370"/>
                <a:gd name="connsiteX5" fmla="*/ 501 w 32606"/>
                <a:gd name="connsiteY5" fmla="*/ 58497 h 61370"/>
                <a:gd name="connsiteX6" fmla="*/ 5563 w 32606"/>
                <a:gd name="connsiteY6" fmla="*/ 61560 h 61370"/>
                <a:gd name="connsiteX7" fmla="*/ 7564 w 32606"/>
                <a:gd name="connsiteY7" fmla="*/ 59557 h 61370"/>
                <a:gd name="connsiteX8" fmla="*/ 31931 w 32606"/>
                <a:gd name="connsiteY8" fmla="*/ 11262 h 6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06" h="61370">
                  <a:moveTo>
                    <a:pt x="31931" y="11262"/>
                  </a:moveTo>
                  <a:cubicBezTo>
                    <a:pt x="32049" y="11144"/>
                    <a:pt x="33108" y="8906"/>
                    <a:pt x="33108" y="7139"/>
                  </a:cubicBezTo>
                  <a:cubicBezTo>
                    <a:pt x="33108" y="2898"/>
                    <a:pt x="29341" y="189"/>
                    <a:pt x="25810" y="189"/>
                  </a:cubicBezTo>
                  <a:cubicBezTo>
                    <a:pt x="20984" y="189"/>
                    <a:pt x="19689" y="3841"/>
                    <a:pt x="19100" y="5608"/>
                  </a:cubicBezTo>
                  <a:lnTo>
                    <a:pt x="972" y="56613"/>
                  </a:lnTo>
                  <a:cubicBezTo>
                    <a:pt x="501" y="58026"/>
                    <a:pt x="501" y="58380"/>
                    <a:pt x="501" y="58497"/>
                  </a:cubicBezTo>
                  <a:cubicBezTo>
                    <a:pt x="501" y="60382"/>
                    <a:pt x="5445" y="61560"/>
                    <a:pt x="5563" y="61560"/>
                  </a:cubicBezTo>
                  <a:cubicBezTo>
                    <a:pt x="6622" y="61560"/>
                    <a:pt x="6858" y="60971"/>
                    <a:pt x="7564" y="59557"/>
                  </a:cubicBezTo>
                  <a:lnTo>
                    <a:pt x="31931" y="1126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32" name="Freeform: Shape 931">
              <a:extLst>
                <a:ext uri="{FF2B5EF4-FFF2-40B4-BE49-F238E27FC236}">
                  <a16:creationId xmlns:a16="http://schemas.microsoft.com/office/drawing/2014/main" id="{6969BA4A-67C5-F464-8E87-CDB8110F1B3A}"/>
                </a:ext>
              </a:extLst>
            </p:cNvPr>
            <p:cNvSpPr/>
            <p:nvPr>
              <p:custDataLst>
                <p:tags r:id="rId407"/>
              </p:custDataLst>
            </p:nvPr>
          </p:nvSpPr>
          <p:spPr>
            <a:xfrm>
              <a:off x="12344565" y="6451124"/>
              <a:ext cx="64036" cy="82968"/>
            </a:xfrm>
            <a:custGeom>
              <a:avLst/>
              <a:gdLst>
                <a:gd name="connsiteX0" fmla="*/ 29223 w 64036"/>
                <a:gd name="connsiteY0" fmla="*/ 4594 h 82968"/>
                <a:gd name="connsiteX1" fmla="*/ 29694 w 64036"/>
                <a:gd name="connsiteY1" fmla="*/ 2120 h 82968"/>
                <a:gd name="connsiteX2" fmla="*/ 26045 w 64036"/>
                <a:gd name="connsiteY2" fmla="*/ 235 h 82968"/>
                <a:gd name="connsiteX3" fmla="*/ 11566 w 64036"/>
                <a:gd name="connsiteY3" fmla="*/ 1296 h 82968"/>
                <a:gd name="connsiteX4" fmla="*/ 8741 w 64036"/>
                <a:gd name="connsiteY4" fmla="*/ 2002 h 82968"/>
                <a:gd name="connsiteX5" fmla="*/ 7917 w 64036"/>
                <a:gd name="connsiteY5" fmla="*/ 4712 h 82968"/>
                <a:gd name="connsiteX6" fmla="*/ 11449 w 64036"/>
                <a:gd name="connsiteY6" fmla="*/ 6714 h 82968"/>
                <a:gd name="connsiteX7" fmla="*/ 15451 w 64036"/>
                <a:gd name="connsiteY7" fmla="*/ 6950 h 82968"/>
                <a:gd name="connsiteX8" fmla="*/ 17805 w 64036"/>
                <a:gd name="connsiteY8" fmla="*/ 8481 h 82968"/>
                <a:gd name="connsiteX9" fmla="*/ 17217 w 64036"/>
                <a:gd name="connsiteY9" fmla="*/ 11190 h 82968"/>
                <a:gd name="connsiteX10" fmla="*/ 972 w 64036"/>
                <a:gd name="connsiteY10" fmla="*/ 76213 h 82968"/>
                <a:gd name="connsiteX11" fmla="*/ 501 w 64036"/>
                <a:gd name="connsiteY11" fmla="*/ 78922 h 82968"/>
                <a:gd name="connsiteX12" fmla="*/ 4975 w 64036"/>
                <a:gd name="connsiteY12" fmla="*/ 83163 h 82968"/>
                <a:gd name="connsiteX13" fmla="*/ 11096 w 64036"/>
                <a:gd name="connsiteY13" fmla="*/ 77155 h 82968"/>
                <a:gd name="connsiteX14" fmla="*/ 16393 w 64036"/>
                <a:gd name="connsiteY14" fmla="*/ 55481 h 82968"/>
                <a:gd name="connsiteX15" fmla="*/ 34167 w 64036"/>
                <a:gd name="connsiteY15" fmla="*/ 64787 h 82968"/>
                <a:gd name="connsiteX16" fmla="*/ 33814 w 64036"/>
                <a:gd name="connsiteY16" fmla="*/ 67496 h 82968"/>
                <a:gd name="connsiteX17" fmla="*/ 33461 w 64036"/>
                <a:gd name="connsiteY17" fmla="*/ 70559 h 82968"/>
                <a:gd name="connsiteX18" fmla="*/ 47822 w 64036"/>
                <a:gd name="connsiteY18" fmla="*/ 83163 h 82968"/>
                <a:gd name="connsiteX19" fmla="*/ 64537 w 64036"/>
                <a:gd name="connsiteY19" fmla="*/ 64905 h 82968"/>
                <a:gd name="connsiteX20" fmla="*/ 62065 w 64036"/>
                <a:gd name="connsiteY20" fmla="*/ 63255 h 82968"/>
                <a:gd name="connsiteX21" fmla="*/ 59240 w 64036"/>
                <a:gd name="connsiteY21" fmla="*/ 65965 h 82968"/>
                <a:gd name="connsiteX22" fmla="*/ 48293 w 64036"/>
                <a:gd name="connsiteY22" fmla="*/ 79158 h 82968"/>
                <a:gd name="connsiteX23" fmla="*/ 43349 w 64036"/>
                <a:gd name="connsiteY23" fmla="*/ 72208 h 82968"/>
                <a:gd name="connsiteX24" fmla="*/ 43820 w 64036"/>
                <a:gd name="connsiteY24" fmla="*/ 68438 h 82968"/>
                <a:gd name="connsiteX25" fmla="*/ 44408 w 64036"/>
                <a:gd name="connsiteY25" fmla="*/ 64433 h 82968"/>
                <a:gd name="connsiteX26" fmla="*/ 23691 w 64036"/>
                <a:gd name="connsiteY26" fmla="*/ 51712 h 82968"/>
                <a:gd name="connsiteX27" fmla="*/ 33814 w 64036"/>
                <a:gd name="connsiteY27" fmla="*/ 44173 h 82968"/>
                <a:gd name="connsiteX28" fmla="*/ 53708 w 64036"/>
                <a:gd name="connsiteY28" fmla="*/ 33807 h 82968"/>
                <a:gd name="connsiteX29" fmla="*/ 57828 w 64036"/>
                <a:gd name="connsiteY29" fmla="*/ 35220 h 82968"/>
                <a:gd name="connsiteX30" fmla="*/ 56886 w 64036"/>
                <a:gd name="connsiteY30" fmla="*/ 35574 h 82968"/>
                <a:gd name="connsiteX31" fmla="*/ 51471 w 64036"/>
                <a:gd name="connsiteY31" fmla="*/ 42641 h 82968"/>
                <a:gd name="connsiteX32" fmla="*/ 56768 w 64036"/>
                <a:gd name="connsiteY32" fmla="*/ 47471 h 82968"/>
                <a:gd name="connsiteX33" fmla="*/ 64067 w 64036"/>
                <a:gd name="connsiteY33" fmla="*/ 39108 h 82968"/>
                <a:gd name="connsiteX34" fmla="*/ 53943 w 64036"/>
                <a:gd name="connsiteY34" fmla="*/ 29802 h 82968"/>
                <a:gd name="connsiteX35" fmla="*/ 30518 w 64036"/>
                <a:gd name="connsiteY35" fmla="*/ 42170 h 82968"/>
                <a:gd name="connsiteX36" fmla="*/ 17805 w 64036"/>
                <a:gd name="connsiteY36" fmla="*/ 50298 h 82968"/>
                <a:gd name="connsiteX37" fmla="*/ 29223 w 64036"/>
                <a:gd name="connsiteY37" fmla="*/ 4594 h 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6" h="82968">
                  <a:moveTo>
                    <a:pt x="29223" y="4594"/>
                  </a:moveTo>
                  <a:cubicBezTo>
                    <a:pt x="29694" y="2945"/>
                    <a:pt x="29694" y="2709"/>
                    <a:pt x="29694" y="2120"/>
                  </a:cubicBezTo>
                  <a:cubicBezTo>
                    <a:pt x="29694" y="118"/>
                    <a:pt x="27929" y="118"/>
                    <a:pt x="26045" y="235"/>
                  </a:cubicBezTo>
                  <a:lnTo>
                    <a:pt x="11566" y="1296"/>
                  </a:lnTo>
                  <a:cubicBezTo>
                    <a:pt x="9565" y="1413"/>
                    <a:pt x="9330" y="1531"/>
                    <a:pt x="8741" y="2002"/>
                  </a:cubicBezTo>
                  <a:cubicBezTo>
                    <a:pt x="8270" y="2591"/>
                    <a:pt x="7917" y="4005"/>
                    <a:pt x="7917" y="4712"/>
                  </a:cubicBezTo>
                  <a:cubicBezTo>
                    <a:pt x="7917" y="6714"/>
                    <a:pt x="9801" y="6714"/>
                    <a:pt x="11449" y="6714"/>
                  </a:cubicBezTo>
                  <a:cubicBezTo>
                    <a:pt x="11566" y="6714"/>
                    <a:pt x="13685" y="6714"/>
                    <a:pt x="15451" y="6950"/>
                  </a:cubicBezTo>
                  <a:cubicBezTo>
                    <a:pt x="17688" y="7185"/>
                    <a:pt x="17805" y="7539"/>
                    <a:pt x="17805" y="8481"/>
                  </a:cubicBezTo>
                  <a:cubicBezTo>
                    <a:pt x="17805" y="8834"/>
                    <a:pt x="17805" y="9070"/>
                    <a:pt x="17217" y="11190"/>
                  </a:cubicBezTo>
                  <a:lnTo>
                    <a:pt x="972" y="76213"/>
                  </a:lnTo>
                  <a:cubicBezTo>
                    <a:pt x="501" y="77980"/>
                    <a:pt x="501" y="78215"/>
                    <a:pt x="501" y="78922"/>
                  </a:cubicBezTo>
                  <a:cubicBezTo>
                    <a:pt x="501" y="81631"/>
                    <a:pt x="2620" y="83163"/>
                    <a:pt x="4975" y="83163"/>
                  </a:cubicBezTo>
                  <a:cubicBezTo>
                    <a:pt x="9565" y="83163"/>
                    <a:pt x="10625" y="78804"/>
                    <a:pt x="11096" y="77155"/>
                  </a:cubicBezTo>
                  <a:lnTo>
                    <a:pt x="16393" y="55481"/>
                  </a:lnTo>
                  <a:cubicBezTo>
                    <a:pt x="19453" y="55599"/>
                    <a:pt x="34167" y="56423"/>
                    <a:pt x="34167" y="64787"/>
                  </a:cubicBezTo>
                  <a:cubicBezTo>
                    <a:pt x="34167" y="65611"/>
                    <a:pt x="34167" y="66082"/>
                    <a:pt x="33814" y="67496"/>
                  </a:cubicBezTo>
                  <a:cubicBezTo>
                    <a:pt x="33461" y="69145"/>
                    <a:pt x="33461" y="69852"/>
                    <a:pt x="33461" y="70559"/>
                  </a:cubicBezTo>
                  <a:cubicBezTo>
                    <a:pt x="33461" y="78922"/>
                    <a:pt x="40995" y="83163"/>
                    <a:pt x="47822" y="83163"/>
                  </a:cubicBezTo>
                  <a:cubicBezTo>
                    <a:pt x="59829" y="83163"/>
                    <a:pt x="64537" y="66318"/>
                    <a:pt x="64537" y="64905"/>
                  </a:cubicBezTo>
                  <a:cubicBezTo>
                    <a:pt x="64537" y="63255"/>
                    <a:pt x="62536" y="63255"/>
                    <a:pt x="62065" y="63255"/>
                  </a:cubicBezTo>
                  <a:cubicBezTo>
                    <a:pt x="60064" y="63255"/>
                    <a:pt x="59829" y="63844"/>
                    <a:pt x="59240" y="65965"/>
                  </a:cubicBezTo>
                  <a:cubicBezTo>
                    <a:pt x="58063" y="70087"/>
                    <a:pt x="54650" y="79158"/>
                    <a:pt x="48293" y="79158"/>
                  </a:cubicBezTo>
                  <a:cubicBezTo>
                    <a:pt x="43938" y="79158"/>
                    <a:pt x="43349" y="74799"/>
                    <a:pt x="43349" y="72208"/>
                  </a:cubicBezTo>
                  <a:cubicBezTo>
                    <a:pt x="43349" y="72090"/>
                    <a:pt x="43349" y="70441"/>
                    <a:pt x="43820" y="68438"/>
                  </a:cubicBezTo>
                  <a:cubicBezTo>
                    <a:pt x="44291" y="66554"/>
                    <a:pt x="44408" y="65376"/>
                    <a:pt x="44408" y="64433"/>
                  </a:cubicBezTo>
                  <a:cubicBezTo>
                    <a:pt x="44408" y="54067"/>
                    <a:pt x="31460" y="52301"/>
                    <a:pt x="23691" y="51712"/>
                  </a:cubicBezTo>
                  <a:cubicBezTo>
                    <a:pt x="26987" y="49827"/>
                    <a:pt x="31931" y="45822"/>
                    <a:pt x="33814" y="44173"/>
                  </a:cubicBezTo>
                  <a:cubicBezTo>
                    <a:pt x="40524" y="38872"/>
                    <a:pt x="46998" y="33807"/>
                    <a:pt x="53708" y="33807"/>
                  </a:cubicBezTo>
                  <a:cubicBezTo>
                    <a:pt x="56415" y="33807"/>
                    <a:pt x="57122" y="34514"/>
                    <a:pt x="57828" y="35220"/>
                  </a:cubicBezTo>
                  <a:cubicBezTo>
                    <a:pt x="57710" y="35220"/>
                    <a:pt x="57122" y="35574"/>
                    <a:pt x="56886" y="35574"/>
                  </a:cubicBezTo>
                  <a:cubicBezTo>
                    <a:pt x="51471" y="37458"/>
                    <a:pt x="51471" y="42288"/>
                    <a:pt x="51471" y="42641"/>
                  </a:cubicBezTo>
                  <a:cubicBezTo>
                    <a:pt x="51471" y="44644"/>
                    <a:pt x="52884" y="47471"/>
                    <a:pt x="56768" y="47471"/>
                  </a:cubicBezTo>
                  <a:cubicBezTo>
                    <a:pt x="59123" y="47471"/>
                    <a:pt x="64067" y="45586"/>
                    <a:pt x="64067" y="39108"/>
                  </a:cubicBezTo>
                  <a:cubicBezTo>
                    <a:pt x="64067" y="33336"/>
                    <a:pt x="59593" y="29802"/>
                    <a:pt x="53943" y="29802"/>
                  </a:cubicBezTo>
                  <a:cubicBezTo>
                    <a:pt x="45939" y="29802"/>
                    <a:pt x="39111" y="35220"/>
                    <a:pt x="30518" y="42170"/>
                  </a:cubicBezTo>
                  <a:cubicBezTo>
                    <a:pt x="26398" y="45468"/>
                    <a:pt x="22514" y="48413"/>
                    <a:pt x="17805" y="50298"/>
                  </a:cubicBezTo>
                  <a:lnTo>
                    <a:pt x="29223" y="459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33" name="Freeform: Shape 932">
              <a:extLst>
                <a:ext uri="{FF2B5EF4-FFF2-40B4-BE49-F238E27FC236}">
                  <a16:creationId xmlns:a16="http://schemas.microsoft.com/office/drawing/2014/main" id="{106A5B36-8981-49E5-DB28-519DEF090F62}"/>
                </a:ext>
              </a:extLst>
            </p:cNvPr>
            <p:cNvSpPr/>
            <p:nvPr>
              <p:custDataLst>
                <p:tags r:id="rId408"/>
              </p:custDataLst>
            </p:nvPr>
          </p:nvSpPr>
          <p:spPr>
            <a:xfrm>
              <a:off x="12465375" y="6142168"/>
              <a:ext cx="96524" cy="423823"/>
            </a:xfrm>
            <a:custGeom>
              <a:avLst/>
              <a:gdLst>
                <a:gd name="connsiteX0" fmla="*/ 1919 w 96524"/>
                <a:gd name="connsiteY0" fmla="*/ 413871 h 423823"/>
                <a:gd name="connsiteX1" fmla="*/ 506 w 96524"/>
                <a:gd name="connsiteY1" fmla="*/ 418347 h 423823"/>
                <a:gd name="connsiteX2" fmla="*/ 5921 w 96524"/>
                <a:gd name="connsiteY2" fmla="*/ 424002 h 423823"/>
                <a:gd name="connsiteX3" fmla="*/ 12042 w 96524"/>
                <a:gd name="connsiteY3" fmla="*/ 418347 h 423823"/>
                <a:gd name="connsiteX4" fmla="*/ 95619 w 96524"/>
                <a:gd name="connsiteY4" fmla="*/ 216684 h 423823"/>
                <a:gd name="connsiteX5" fmla="*/ 97031 w 96524"/>
                <a:gd name="connsiteY5" fmla="*/ 212208 h 423823"/>
                <a:gd name="connsiteX6" fmla="*/ 95619 w 96524"/>
                <a:gd name="connsiteY6" fmla="*/ 207496 h 423823"/>
                <a:gd name="connsiteX7" fmla="*/ 12042 w 96524"/>
                <a:gd name="connsiteY7" fmla="*/ 5832 h 423823"/>
                <a:gd name="connsiteX8" fmla="*/ 5921 w 96524"/>
                <a:gd name="connsiteY8" fmla="*/ 178 h 423823"/>
                <a:gd name="connsiteX9" fmla="*/ 506 w 96524"/>
                <a:gd name="connsiteY9" fmla="*/ 5832 h 423823"/>
                <a:gd name="connsiteX10" fmla="*/ 1919 w 96524"/>
                <a:gd name="connsiteY10" fmla="*/ 10308 h 423823"/>
                <a:gd name="connsiteX11" fmla="*/ 85495 w 96524"/>
                <a:gd name="connsiteY11" fmla="*/ 211972 h 423823"/>
                <a:gd name="connsiteX12" fmla="*/ 1919 w 96524"/>
                <a:gd name="connsiteY12" fmla="*/ 413871 h 42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524" h="423823">
                  <a:moveTo>
                    <a:pt x="1919" y="413871"/>
                  </a:moveTo>
                  <a:cubicBezTo>
                    <a:pt x="742" y="416698"/>
                    <a:pt x="506" y="417170"/>
                    <a:pt x="506" y="418347"/>
                  </a:cubicBezTo>
                  <a:cubicBezTo>
                    <a:pt x="506" y="422117"/>
                    <a:pt x="3567" y="424002"/>
                    <a:pt x="5921" y="424002"/>
                  </a:cubicBezTo>
                  <a:cubicBezTo>
                    <a:pt x="9688" y="424002"/>
                    <a:pt x="10630" y="421881"/>
                    <a:pt x="12042" y="418347"/>
                  </a:cubicBezTo>
                  <a:lnTo>
                    <a:pt x="95619" y="216684"/>
                  </a:lnTo>
                  <a:cubicBezTo>
                    <a:pt x="96796" y="213857"/>
                    <a:pt x="97031" y="213385"/>
                    <a:pt x="97031" y="212208"/>
                  </a:cubicBezTo>
                  <a:cubicBezTo>
                    <a:pt x="97031" y="210794"/>
                    <a:pt x="96796" y="210558"/>
                    <a:pt x="95619" y="207496"/>
                  </a:cubicBezTo>
                  <a:lnTo>
                    <a:pt x="12042" y="5832"/>
                  </a:lnTo>
                  <a:cubicBezTo>
                    <a:pt x="10630" y="2298"/>
                    <a:pt x="9688" y="178"/>
                    <a:pt x="5921" y="178"/>
                  </a:cubicBezTo>
                  <a:cubicBezTo>
                    <a:pt x="3567" y="178"/>
                    <a:pt x="506" y="2063"/>
                    <a:pt x="506" y="5832"/>
                  </a:cubicBezTo>
                  <a:cubicBezTo>
                    <a:pt x="506" y="7010"/>
                    <a:pt x="742" y="7481"/>
                    <a:pt x="1919" y="10308"/>
                  </a:cubicBezTo>
                  <a:lnTo>
                    <a:pt x="85495" y="211972"/>
                  </a:lnTo>
                  <a:lnTo>
                    <a:pt x="1919" y="41387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34" name="Freeform: Shape 933">
              <a:extLst>
                <a:ext uri="{FF2B5EF4-FFF2-40B4-BE49-F238E27FC236}">
                  <a16:creationId xmlns:a16="http://schemas.microsoft.com/office/drawing/2014/main" id="{F90B77DB-B192-76A7-92F6-ACC7A58AFC32}"/>
                </a:ext>
              </a:extLst>
            </p:cNvPr>
            <p:cNvSpPr/>
            <p:nvPr>
              <p:custDataLst>
                <p:tags r:id="rId409"/>
              </p:custDataLst>
            </p:nvPr>
          </p:nvSpPr>
          <p:spPr>
            <a:xfrm>
              <a:off x="12600560" y="6505614"/>
              <a:ext cx="64271" cy="73220"/>
            </a:xfrm>
            <a:custGeom>
              <a:avLst/>
              <a:gdLst>
                <a:gd name="connsiteX0" fmla="*/ 59840 w 64271"/>
                <a:gd name="connsiteY0" fmla="*/ 7287 h 73220"/>
                <a:gd name="connsiteX1" fmla="*/ 54402 w 64271"/>
                <a:gd name="connsiteY1" fmla="*/ 195 h 73220"/>
                <a:gd name="connsiteX2" fmla="*/ 49293 w 64271"/>
                <a:gd name="connsiteY2" fmla="*/ 3164 h 73220"/>
                <a:gd name="connsiteX3" fmla="*/ 32154 w 64271"/>
                <a:gd name="connsiteY3" fmla="*/ 195 h 73220"/>
                <a:gd name="connsiteX4" fmla="*/ 513 w 64271"/>
                <a:gd name="connsiteY4" fmla="*/ 19820 h 73220"/>
                <a:gd name="connsiteX5" fmla="*/ 32319 w 64271"/>
                <a:gd name="connsiteY5" fmla="*/ 40104 h 73220"/>
                <a:gd name="connsiteX6" fmla="*/ 53908 w 64271"/>
                <a:gd name="connsiteY6" fmla="*/ 51648 h 73220"/>
                <a:gd name="connsiteX7" fmla="*/ 33308 w 64271"/>
                <a:gd name="connsiteY7" fmla="*/ 62532 h 73220"/>
                <a:gd name="connsiteX8" fmla="*/ 13038 w 64271"/>
                <a:gd name="connsiteY8" fmla="*/ 49174 h 73220"/>
                <a:gd name="connsiteX9" fmla="*/ 6775 w 64271"/>
                <a:gd name="connsiteY9" fmla="*/ 44557 h 73220"/>
                <a:gd name="connsiteX10" fmla="*/ 513 w 64271"/>
                <a:gd name="connsiteY10" fmla="*/ 51648 h 73220"/>
                <a:gd name="connsiteX11" fmla="*/ 513 w 64271"/>
                <a:gd name="connsiteY11" fmla="*/ 66325 h 73220"/>
                <a:gd name="connsiteX12" fmla="*/ 5951 w 64271"/>
                <a:gd name="connsiteY12" fmla="*/ 73416 h 73220"/>
                <a:gd name="connsiteX13" fmla="*/ 12214 w 64271"/>
                <a:gd name="connsiteY13" fmla="*/ 67974 h 73220"/>
                <a:gd name="connsiteX14" fmla="*/ 33143 w 64271"/>
                <a:gd name="connsiteY14" fmla="*/ 73416 h 73220"/>
                <a:gd name="connsiteX15" fmla="*/ 64784 w 64271"/>
                <a:gd name="connsiteY15" fmla="*/ 51813 h 73220"/>
                <a:gd name="connsiteX16" fmla="*/ 57204 w 64271"/>
                <a:gd name="connsiteY16" fmla="*/ 37136 h 73220"/>
                <a:gd name="connsiteX17" fmla="*/ 32649 w 64271"/>
                <a:gd name="connsiteY17" fmla="*/ 29220 h 73220"/>
                <a:gd name="connsiteX18" fmla="*/ 11390 w 64271"/>
                <a:gd name="connsiteY18" fmla="*/ 19820 h 73220"/>
                <a:gd name="connsiteX19" fmla="*/ 31825 w 64271"/>
                <a:gd name="connsiteY19" fmla="*/ 11080 h 73220"/>
                <a:gd name="connsiteX20" fmla="*/ 47316 w 64271"/>
                <a:gd name="connsiteY20" fmla="*/ 19325 h 73220"/>
                <a:gd name="connsiteX21" fmla="*/ 53578 w 64271"/>
                <a:gd name="connsiteY21" fmla="*/ 24602 h 73220"/>
                <a:gd name="connsiteX22" fmla="*/ 59840 w 64271"/>
                <a:gd name="connsiteY22" fmla="*/ 17511 h 73220"/>
                <a:gd name="connsiteX23" fmla="*/ 59840 w 64271"/>
                <a:gd name="connsiteY23" fmla="*/ 7287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271" h="73220">
                  <a:moveTo>
                    <a:pt x="59840" y="7287"/>
                  </a:moveTo>
                  <a:cubicBezTo>
                    <a:pt x="59840" y="4813"/>
                    <a:pt x="59840" y="195"/>
                    <a:pt x="54402" y="195"/>
                  </a:cubicBezTo>
                  <a:cubicBezTo>
                    <a:pt x="50612" y="195"/>
                    <a:pt x="49788" y="2174"/>
                    <a:pt x="49293" y="3164"/>
                  </a:cubicBezTo>
                  <a:cubicBezTo>
                    <a:pt x="42537" y="195"/>
                    <a:pt x="35945" y="195"/>
                    <a:pt x="32154" y="195"/>
                  </a:cubicBezTo>
                  <a:cubicBezTo>
                    <a:pt x="4138" y="195"/>
                    <a:pt x="513" y="14048"/>
                    <a:pt x="513" y="19820"/>
                  </a:cubicBezTo>
                  <a:cubicBezTo>
                    <a:pt x="513" y="35157"/>
                    <a:pt x="17817" y="37795"/>
                    <a:pt x="32319" y="40104"/>
                  </a:cubicBezTo>
                  <a:cubicBezTo>
                    <a:pt x="41218" y="41588"/>
                    <a:pt x="53908" y="43567"/>
                    <a:pt x="53908" y="51648"/>
                  </a:cubicBezTo>
                  <a:cubicBezTo>
                    <a:pt x="53908" y="57585"/>
                    <a:pt x="47645" y="62532"/>
                    <a:pt x="33308" y="62532"/>
                  </a:cubicBezTo>
                  <a:cubicBezTo>
                    <a:pt x="23090" y="62532"/>
                    <a:pt x="16498" y="59069"/>
                    <a:pt x="13038" y="49174"/>
                  </a:cubicBezTo>
                  <a:cubicBezTo>
                    <a:pt x="12214" y="46536"/>
                    <a:pt x="11554" y="44557"/>
                    <a:pt x="6775" y="44557"/>
                  </a:cubicBezTo>
                  <a:cubicBezTo>
                    <a:pt x="513" y="44557"/>
                    <a:pt x="513" y="48680"/>
                    <a:pt x="513" y="51648"/>
                  </a:cubicBezTo>
                  <a:lnTo>
                    <a:pt x="513" y="66325"/>
                  </a:lnTo>
                  <a:cubicBezTo>
                    <a:pt x="513" y="68799"/>
                    <a:pt x="513" y="73416"/>
                    <a:pt x="5951" y="73416"/>
                  </a:cubicBezTo>
                  <a:cubicBezTo>
                    <a:pt x="7599" y="73416"/>
                    <a:pt x="10566" y="72922"/>
                    <a:pt x="12214" y="67974"/>
                  </a:cubicBezTo>
                  <a:cubicBezTo>
                    <a:pt x="20618" y="73416"/>
                    <a:pt x="29847" y="73416"/>
                    <a:pt x="33143" y="73416"/>
                  </a:cubicBezTo>
                  <a:cubicBezTo>
                    <a:pt x="61159" y="73416"/>
                    <a:pt x="64784" y="57915"/>
                    <a:pt x="64784" y="51813"/>
                  </a:cubicBezTo>
                  <a:cubicBezTo>
                    <a:pt x="64784" y="47855"/>
                    <a:pt x="63466" y="41918"/>
                    <a:pt x="57204" y="37136"/>
                  </a:cubicBezTo>
                  <a:cubicBezTo>
                    <a:pt x="50612" y="32188"/>
                    <a:pt x="44185" y="31199"/>
                    <a:pt x="32649" y="29220"/>
                  </a:cubicBezTo>
                  <a:cubicBezTo>
                    <a:pt x="21442" y="27406"/>
                    <a:pt x="11390" y="25757"/>
                    <a:pt x="11390" y="19820"/>
                  </a:cubicBezTo>
                  <a:cubicBezTo>
                    <a:pt x="11390" y="16522"/>
                    <a:pt x="15345" y="11080"/>
                    <a:pt x="31825" y="11080"/>
                  </a:cubicBezTo>
                  <a:cubicBezTo>
                    <a:pt x="46657" y="11080"/>
                    <a:pt x="47151" y="16357"/>
                    <a:pt x="47316" y="19325"/>
                  </a:cubicBezTo>
                  <a:cubicBezTo>
                    <a:pt x="47645" y="24602"/>
                    <a:pt x="51765" y="24602"/>
                    <a:pt x="53578" y="24602"/>
                  </a:cubicBezTo>
                  <a:cubicBezTo>
                    <a:pt x="59840" y="24602"/>
                    <a:pt x="59840" y="20645"/>
                    <a:pt x="59840" y="17511"/>
                  </a:cubicBezTo>
                  <a:lnTo>
                    <a:pt x="59840" y="728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35" name="Freeform: Shape 934">
              <a:extLst>
                <a:ext uri="{FF2B5EF4-FFF2-40B4-BE49-F238E27FC236}">
                  <a16:creationId xmlns:a16="http://schemas.microsoft.com/office/drawing/2014/main" id="{C6466C8B-AB24-44C0-15C1-CCDBFF36DCE2}"/>
                </a:ext>
              </a:extLst>
            </p:cNvPr>
            <p:cNvSpPr/>
            <p:nvPr>
              <p:custDataLst>
                <p:tags r:id="rId410"/>
              </p:custDataLst>
            </p:nvPr>
          </p:nvSpPr>
          <p:spPr>
            <a:xfrm>
              <a:off x="12755104" y="6236405"/>
              <a:ext cx="9417" cy="235588"/>
            </a:xfrm>
            <a:custGeom>
              <a:avLst/>
              <a:gdLst>
                <a:gd name="connsiteX0" fmla="*/ 9935 w 9417"/>
                <a:gd name="connsiteY0" fmla="*/ 8670 h 235588"/>
                <a:gd name="connsiteX1" fmla="*/ 5227 w 9417"/>
                <a:gd name="connsiteY1" fmla="*/ 189 h 235588"/>
                <a:gd name="connsiteX2" fmla="*/ 518 w 9417"/>
                <a:gd name="connsiteY2" fmla="*/ 8670 h 235588"/>
                <a:gd name="connsiteX3" fmla="*/ 518 w 9417"/>
                <a:gd name="connsiteY3" fmla="*/ 227296 h 235588"/>
                <a:gd name="connsiteX4" fmla="*/ 5227 w 9417"/>
                <a:gd name="connsiteY4" fmla="*/ 235777 h 235588"/>
                <a:gd name="connsiteX5" fmla="*/ 9935 w 9417"/>
                <a:gd name="connsiteY5" fmla="*/ 227296 h 235588"/>
                <a:gd name="connsiteX6" fmla="*/ 9935 w 9417"/>
                <a:gd name="connsiteY6" fmla="*/ 8670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935" y="8670"/>
                  </a:moveTo>
                  <a:cubicBezTo>
                    <a:pt x="9935" y="4429"/>
                    <a:pt x="9935" y="189"/>
                    <a:pt x="5227" y="189"/>
                  </a:cubicBezTo>
                  <a:cubicBezTo>
                    <a:pt x="518" y="189"/>
                    <a:pt x="518" y="4429"/>
                    <a:pt x="518" y="8670"/>
                  </a:cubicBezTo>
                  <a:lnTo>
                    <a:pt x="518" y="227296"/>
                  </a:lnTo>
                  <a:cubicBezTo>
                    <a:pt x="518" y="231537"/>
                    <a:pt x="518" y="235777"/>
                    <a:pt x="5227" y="235777"/>
                  </a:cubicBezTo>
                  <a:cubicBezTo>
                    <a:pt x="9935" y="235777"/>
                    <a:pt x="9935" y="231537"/>
                    <a:pt x="9935" y="227296"/>
                  </a:cubicBezTo>
                  <a:lnTo>
                    <a:pt x="9935" y="867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36" name="Freeform: Shape 935">
              <a:extLst>
                <a:ext uri="{FF2B5EF4-FFF2-40B4-BE49-F238E27FC236}">
                  <a16:creationId xmlns:a16="http://schemas.microsoft.com/office/drawing/2014/main" id="{5FB0F726-68B3-CF65-BD16-8897DFE39196}"/>
                </a:ext>
              </a:extLst>
            </p:cNvPr>
            <p:cNvSpPr/>
            <p:nvPr>
              <p:custDataLst>
                <p:tags r:id="rId411"/>
              </p:custDataLst>
            </p:nvPr>
          </p:nvSpPr>
          <p:spPr>
            <a:xfrm>
              <a:off x="12799547" y="6308967"/>
              <a:ext cx="111121" cy="155017"/>
            </a:xfrm>
            <a:custGeom>
              <a:avLst/>
              <a:gdLst>
                <a:gd name="connsiteX0" fmla="*/ 1227 w 111121"/>
                <a:gd name="connsiteY0" fmla="*/ 145076 h 155017"/>
                <a:gd name="connsiteX1" fmla="*/ 521 w 111121"/>
                <a:gd name="connsiteY1" fmla="*/ 148845 h 155017"/>
                <a:gd name="connsiteX2" fmla="*/ 7113 w 111121"/>
                <a:gd name="connsiteY2" fmla="*/ 155206 h 155017"/>
                <a:gd name="connsiteX3" fmla="*/ 15353 w 111121"/>
                <a:gd name="connsiteY3" fmla="*/ 150259 h 155017"/>
                <a:gd name="connsiteX4" fmla="*/ 30420 w 111121"/>
                <a:gd name="connsiteY4" fmla="*/ 91126 h 155017"/>
                <a:gd name="connsiteX5" fmla="*/ 53727 w 111121"/>
                <a:gd name="connsiteY5" fmla="*/ 106911 h 155017"/>
                <a:gd name="connsiteX6" fmla="*/ 111642 w 111121"/>
                <a:gd name="connsiteY6" fmla="*/ 38590 h 155017"/>
                <a:gd name="connsiteX7" fmla="*/ 78918 w 111121"/>
                <a:gd name="connsiteY7" fmla="*/ 189 h 155017"/>
                <a:gd name="connsiteX8" fmla="*/ 24299 w 111121"/>
                <a:gd name="connsiteY8" fmla="*/ 52490 h 155017"/>
                <a:gd name="connsiteX9" fmla="*/ 1227 w 111121"/>
                <a:gd name="connsiteY9" fmla="*/ 145076 h 155017"/>
                <a:gd name="connsiteX10" fmla="*/ 53492 w 111121"/>
                <a:gd name="connsiteY10" fmla="*/ 101728 h 155017"/>
                <a:gd name="connsiteX11" fmla="*/ 33245 w 111121"/>
                <a:gd name="connsiteY11" fmla="*/ 80760 h 155017"/>
                <a:gd name="connsiteX12" fmla="*/ 35129 w 111121"/>
                <a:gd name="connsiteY12" fmla="*/ 72043 h 155017"/>
                <a:gd name="connsiteX13" fmla="*/ 49254 w 111121"/>
                <a:gd name="connsiteY13" fmla="*/ 27753 h 155017"/>
                <a:gd name="connsiteX14" fmla="*/ 78447 w 111121"/>
                <a:gd name="connsiteY14" fmla="*/ 5372 h 155017"/>
                <a:gd name="connsiteX15" fmla="*/ 94692 w 111121"/>
                <a:gd name="connsiteY15" fmla="*/ 28460 h 155017"/>
                <a:gd name="connsiteX16" fmla="*/ 81508 w 111121"/>
                <a:gd name="connsiteY16" fmla="*/ 79347 h 155017"/>
                <a:gd name="connsiteX17" fmla="*/ 53492 w 111121"/>
                <a:gd name="connsiteY17" fmla="*/ 101728 h 15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121" h="155017">
                  <a:moveTo>
                    <a:pt x="1227" y="145076"/>
                  </a:moveTo>
                  <a:cubicBezTo>
                    <a:pt x="521" y="147903"/>
                    <a:pt x="521" y="148374"/>
                    <a:pt x="521" y="148845"/>
                  </a:cubicBezTo>
                  <a:cubicBezTo>
                    <a:pt x="521" y="152379"/>
                    <a:pt x="3111" y="155206"/>
                    <a:pt x="7113" y="155206"/>
                  </a:cubicBezTo>
                  <a:cubicBezTo>
                    <a:pt x="12057" y="155206"/>
                    <a:pt x="14882" y="150966"/>
                    <a:pt x="15353" y="150259"/>
                  </a:cubicBezTo>
                  <a:cubicBezTo>
                    <a:pt x="16530" y="148139"/>
                    <a:pt x="24064" y="116570"/>
                    <a:pt x="30420" y="91126"/>
                  </a:cubicBezTo>
                  <a:cubicBezTo>
                    <a:pt x="35129" y="100550"/>
                    <a:pt x="42662" y="106911"/>
                    <a:pt x="53727" y="106911"/>
                  </a:cubicBezTo>
                  <a:cubicBezTo>
                    <a:pt x="81272" y="106911"/>
                    <a:pt x="111642" y="73693"/>
                    <a:pt x="111642" y="38590"/>
                  </a:cubicBezTo>
                  <a:cubicBezTo>
                    <a:pt x="111642" y="13617"/>
                    <a:pt x="96104" y="189"/>
                    <a:pt x="78918" y="189"/>
                  </a:cubicBezTo>
                  <a:cubicBezTo>
                    <a:pt x="56082" y="189"/>
                    <a:pt x="31362" y="23748"/>
                    <a:pt x="24299" y="52490"/>
                  </a:cubicBezTo>
                  <a:lnTo>
                    <a:pt x="1227" y="145076"/>
                  </a:lnTo>
                  <a:close/>
                  <a:moveTo>
                    <a:pt x="53492" y="101728"/>
                  </a:moveTo>
                  <a:cubicBezTo>
                    <a:pt x="37012" y="101728"/>
                    <a:pt x="33245" y="82880"/>
                    <a:pt x="33245" y="80760"/>
                  </a:cubicBezTo>
                  <a:cubicBezTo>
                    <a:pt x="33245" y="79818"/>
                    <a:pt x="34422" y="75106"/>
                    <a:pt x="35129" y="72043"/>
                  </a:cubicBezTo>
                  <a:cubicBezTo>
                    <a:pt x="41721" y="45658"/>
                    <a:pt x="44075" y="37176"/>
                    <a:pt x="49254" y="27753"/>
                  </a:cubicBezTo>
                  <a:cubicBezTo>
                    <a:pt x="59378" y="10555"/>
                    <a:pt x="71149" y="5372"/>
                    <a:pt x="78447" y="5372"/>
                  </a:cubicBezTo>
                  <a:cubicBezTo>
                    <a:pt x="87158" y="5372"/>
                    <a:pt x="94692" y="12204"/>
                    <a:pt x="94692" y="28460"/>
                  </a:cubicBezTo>
                  <a:cubicBezTo>
                    <a:pt x="94692" y="41417"/>
                    <a:pt x="87864" y="67803"/>
                    <a:pt x="81508" y="79347"/>
                  </a:cubicBezTo>
                  <a:cubicBezTo>
                    <a:pt x="73739" y="94189"/>
                    <a:pt x="62438" y="101728"/>
                    <a:pt x="53492" y="101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37" name="Freeform: Shape 936">
              <a:extLst>
                <a:ext uri="{FF2B5EF4-FFF2-40B4-BE49-F238E27FC236}">
                  <a16:creationId xmlns:a16="http://schemas.microsoft.com/office/drawing/2014/main" id="{53920D67-AA6F-24C7-2108-7C0B0DA18AC3}"/>
                </a:ext>
              </a:extLst>
            </p:cNvPr>
            <p:cNvSpPr/>
            <p:nvPr>
              <p:custDataLst>
                <p:tags r:id="rId412"/>
              </p:custDataLst>
            </p:nvPr>
          </p:nvSpPr>
          <p:spPr>
            <a:xfrm>
              <a:off x="12927152" y="6236405"/>
              <a:ext cx="52500" cy="235588"/>
            </a:xfrm>
            <a:custGeom>
              <a:avLst/>
              <a:gdLst>
                <a:gd name="connsiteX0" fmla="*/ 51849 w 52500"/>
                <a:gd name="connsiteY0" fmla="*/ 121988 h 235588"/>
                <a:gd name="connsiteX1" fmla="*/ 53026 w 52500"/>
                <a:gd name="connsiteY1" fmla="*/ 117983 h 235588"/>
                <a:gd name="connsiteX2" fmla="*/ 51849 w 52500"/>
                <a:gd name="connsiteY2" fmla="*/ 113978 h 235588"/>
                <a:gd name="connsiteX3" fmla="*/ 10649 w 52500"/>
                <a:gd name="connsiteY3" fmla="*/ 5607 h 235588"/>
                <a:gd name="connsiteX4" fmla="*/ 5235 w 52500"/>
                <a:gd name="connsiteY4" fmla="*/ 189 h 235588"/>
                <a:gd name="connsiteX5" fmla="*/ 526 w 52500"/>
                <a:gd name="connsiteY5" fmla="*/ 4901 h 235588"/>
                <a:gd name="connsiteX6" fmla="*/ 1703 w 52500"/>
                <a:gd name="connsiteY6" fmla="*/ 8670 h 235588"/>
                <a:gd name="connsiteX7" fmla="*/ 43374 w 52500"/>
                <a:gd name="connsiteY7" fmla="*/ 117983 h 235588"/>
                <a:gd name="connsiteX8" fmla="*/ 1703 w 52500"/>
                <a:gd name="connsiteY8" fmla="*/ 226825 h 235588"/>
                <a:gd name="connsiteX9" fmla="*/ 526 w 52500"/>
                <a:gd name="connsiteY9" fmla="*/ 231066 h 235588"/>
                <a:gd name="connsiteX10" fmla="*/ 5235 w 52500"/>
                <a:gd name="connsiteY10" fmla="*/ 235777 h 235588"/>
                <a:gd name="connsiteX11" fmla="*/ 10179 w 52500"/>
                <a:gd name="connsiteY11" fmla="*/ 231066 h 235588"/>
                <a:gd name="connsiteX12" fmla="*/ 51849 w 52500"/>
                <a:gd name="connsiteY12" fmla="*/ 121988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849" y="121988"/>
                  </a:moveTo>
                  <a:cubicBezTo>
                    <a:pt x="53026" y="119161"/>
                    <a:pt x="53026" y="118690"/>
                    <a:pt x="53026" y="117983"/>
                  </a:cubicBezTo>
                  <a:cubicBezTo>
                    <a:pt x="53026" y="117276"/>
                    <a:pt x="53026" y="116805"/>
                    <a:pt x="51849" y="113978"/>
                  </a:cubicBezTo>
                  <a:lnTo>
                    <a:pt x="10649" y="5607"/>
                  </a:lnTo>
                  <a:cubicBezTo>
                    <a:pt x="9237" y="1602"/>
                    <a:pt x="7824" y="189"/>
                    <a:pt x="5235" y="189"/>
                  </a:cubicBezTo>
                  <a:cubicBezTo>
                    <a:pt x="2645" y="189"/>
                    <a:pt x="526" y="2309"/>
                    <a:pt x="526" y="4901"/>
                  </a:cubicBezTo>
                  <a:cubicBezTo>
                    <a:pt x="526" y="5607"/>
                    <a:pt x="526" y="6079"/>
                    <a:pt x="1703" y="8670"/>
                  </a:cubicBezTo>
                  <a:lnTo>
                    <a:pt x="43374" y="117983"/>
                  </a:lnTo>
                  <a:lnTo>
                    <a:pt x="1703" y="226825"/>
                  </a:lnTo>
                  <a:cubicBezTo>
                    <a:pt x="526" y="229417"/>
                    <a:pt x="526" y="229888"/>
                    <a:pt x="526" y="231066"/>
                  </a:cubicBezTo>
                  <a:cubicBezTo>
                    <a:pt x="526" y="233657"/>
                    <a:pt x="2645" y="235777"/>
                    <a:pt x="5235" y="235777"/>
                  </a:cubicBezTo>
                  <a:cubicBezTo>
                    <a:pt x="8295" y="235777"/>
                    <a:pt x="9237" y="233422"/>
                    <a:pt x="10179" y="231066"/>
                  </a:cubicBezTo>
                  <a:lnTo>
                    <a:pt x="51849" y="12198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38" name="Freeform: Shape 937">
              <a:extLst>
                <a:ext uri="{FF2B5EF4-FFF2-40B4-BE49-F238E27FC236}">
                  <a16:creationId xmlns:a16="http://schemas.microsoft.com/office/drawing/2014/main" id="{C5D375AE-4A48-03D8-93F2-B3BD5D4C92F5}"/>
                </a:ext>
              </a:extLst>
            </p:cNvPr>
            <p:cNvSpPr/>
            <p:nvPr>
              <p:custDataLst>
                <p:tags r:id="rId413"/>
              </p:custDataLst>
            </p:nvPr>
          </p:nvSpPr>
          <p:spPr>
            <a:xfrm>
              <a:off x="13009879" y="6412696"/>
              <a:ext cx="79103" cy="71901"/>
            </a:xfrm>
            <a:custGeom>
              <a:avLst/>
              <a:gdLst>
                <a:gd name="connsiteX0" fmla="*/ 68098 w 79103"/>
                <a:gd name="connsiteY0" fmla="*/ 11076 h 71901"/>
                <a:gd name="connsiteX1" fmla="*/ 72548 w 79103"/>
                <a:gd name="connsiteY1" fmla="*/ 11076 h 71901"/>
                <a:gd name="connsiteX2" fmla="*/ 79634 w 79103"/>
                <a:gd name="connsiteY2" fmla="*/ 5634 h 71901"/>
                <a:gd name="connsiteX3" fmla="*/ 72548 w 79103"/>
                <a:gd name="connsiteY3" fmla="*/ 191 h 71901"/>
                <a:gd name="connsiteX4" fmla="*/ 53431 w 79103"/>
                <a:gd name="connsiteY4" fmla="*/ 191 h 71901"/>
                <a:gd name="connsiteX5" fmla="*/ 46345 w 79103"/>
                <a:gd name="connsiteY5" fmla="*/ 5634 h 71901"/>
                <a:gd name="connsiteX6" fmla="*/ 53431 w 79103"/>
                <a:gd name="connsiteY6" fmla="*/ 11076 h 71901"/>
                <a:gd name="connsiteX7" fmla="*/ 57221 w 79103"/>
                <a:gd name="connsiteY7" fmla="*/ 11076 h 71901"/>
                <a:gd name="connsiteX8" fmla="*/ 40082 w 79103"/>
                <a:gd name="connsiteY8" fmla="*/ 61869 h 71901"/>
                <a:gd name="connsiteX9" fmla="*/ 22943 w 79103"/>
                <a:gd name="connsiteY9" fmla="*/ 11076 h 71901"/>
                <a:gd name="connsiteX10" fmla="*/ 26734 w 79103"/>
                <a:gd name="connsiteY10" fmla="*/ 11076 h 71901"/>
                <a:gd name="connsiteX11" fmla="*/ 33820 w 79103"/>
                <a:gd name="connsiteY11" fmla="*/ 5634 h 71901"/>
                <a:gd name="connsiteX12" fmla="*/ 26734 w 79103"/>
                <a:gd name="connsiteY12" fmla="*/ 191 h 71901"/>
                <a:gd name="connsiteX13" fmla="*/ 7617 w 79103"/>
                <a:gd name="connsiteY13" fmla="*/ 191 h 71901"/>
                <a:gd name="connsiteX14" fmla="*/ 531 w 79103"/>
                <a:gd name="connsiteY14" fmla="*/ 5634 h 71901"/>
                <a:gd name="connsiteX15" fmla="*/ 7617 w 79103"/>
                <a:gd name="connsiteY15" fmla="*/ 11076 h 71901"/>
                <a:gd name="connsiteX16" fmla="*/ 12066 w 79103"/>
                <a:gd name="connsiteY16" fmla="*/ 11076 h 71901"/>
                <a:gd name="connsiteX17" fmla="*/ 30524 w 79103"/>
                <a:gd name="connsiteY17" fmla="*/ 65826 h 71901"/>
                <a:gd name="connsiteX18" fmla="*/ 40082 w 79103"/>
                <a:gd name="connsiteY18" fmla="*/ 72093 h 71901"/>
                <a:gd name="connsiteX19" fmla="*/ 49641 w 79103"/>
                <a:gd name="connsiteY19" fmla="*/ 65826 h 71901"/>
                <a:gd name="connsiteX20" fmla="*/ 68098 w 79103"/>
                <a:gd name="connsiteY20" fmla="*/ 11076 h 7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03" h="71901">
                  <a:moveTo>
                    <a:pt x="68098" y="11076"/>
                  </a:moveTo>
                  <a:lnTo>
                    <a:pt x="72548" y="11076"/>
                  </a:lnTo>
                  <a:cubicBezTo>
                    <a:pt x="75020" y="11076"/>
                    <a:pt x="79634" y="11076"/>
                    <a:pt x="79634" y="5634"/>
                  </a:cubicBezTo>
                  <a:cubicBezTo>
                    <a:pt x="79634" y="192"/>
                    <a:pt x="75020" y="191"/>
                    <a:pt x="72548" y="191"/>
                  </a:cubicBezTo>
                  <a:lnTo>
                    <a:pt x="53431" y="191"/>
                  </a:lnTo>
                  <a:cubicBezTo>
                    <a:pt x="50794" y="191"/>
                    <a:pt x="46345" y="191"/>
                    <a:pt x="46345" y="5634"/>
                  </a:cubicBezTo>
                  <a:cubicBezTo>
                    <a:pt x="46345" y="11076"/>
                    <a:pt x="50794" y="11076"/>
                    <a:pt x="53431" y="11076"/>
                  </a:cubicBezTo>
                  <a:lnTo>
                    <a:pt x="57221" y="11076"/>
                  </a:lnTo>
                  <a:lnTo>
                    <a:pt x="40082" y="61869"/>
                  </a:lnTo>
                  <a:lnTo>
                    <a:pt x="22943" y="11076"/>
                  </a:lnTo>
                  <a:lnTo>
                    <a:pt x="26734" y="11076"/>
                  </a:lnTo>
                  <a:cubicBezTo>
                    <a:pt x="29370" y="11076"/>
                    <a:pt x="33820" y="11076"/>
                    <a:pt x="33820" y="5634"/>
                  </a:cubicBezTo>
                  <a:cubicBezTo>
                    <a:pt x="33820" y="192"/>
                    <a:pt x="29370" y="191"/>
                    <a:pt x="26734" y="191"/>
                  </a:cubicBezTo>
                  <a:lnTo>
                    <a:pt x="7617" y="191"/>
                  </a:lnTo>
                  <a:cubicBezTo>
                    <a:pt x="5145" y="191"/>
                    <a:pt x="531" y="191"/>
                    <a:pt x="531" y="5634"/>
                  </a:cubicBezTo>
                  <a:cubicBezTo>
                    <a:pt x="531" y="11076"/>
                    <a:pt x="5145" y="11076"/>
                    <a:pt x="7617" y="11076"/>
                  </a:cubicBezTo>
                  <a:lnTo>
                    <a:pt x="12066" y="11076"/>
                  </a:lnTo>
                  <a:lnTo>
                    <a:pt x="30524" y="65826"/>
                  </a:lnTo>
                  <a:cubicBezTo>
                    <a:pt x="32666" y="72093"/>
                    <a:pt x="36621" y="72093"/>
                    <a:pt x="40082" y="72093"/>
                  </a:cubicBezTo>
                  <a:cubicBezTo>
                    <a:pt x="43543" y="72093"/>
                    <a:pt x="47498" y="72093"/>
                    <a:pt x="49641" y="65826"/>
                  </a:cubicBezTo>
                  <a:lnTo>
                    <a:pt x="68098" y="1107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39" name="Freeform: Shape 938">
              <a:extLst>
                <a:ext uri="{FF2B5EF4-FFF2-40B4-BE49-F238E27FC236}">
                  <a16:creationId xmlns:a16="http://schemas.microsoft.com/office/drawing/2014/main" id="{12851B8C-408A-16CE-C95F-2027AD1CCB04}"/>
                </a:ext>
              </a:extLst>
            </p:cNvPr>
            <p:cNvSpPr/>
            <p:nvPr>
              <p:custDataLst>
                <p:tags r:id="rId414"/>
              </p:custDataLst>
            </p:nvPr>
          </p:nvSpPr>
          <p:spPr>
            <a:xfrm>
              <a:off x="6988407" y="6805363"/>
              <a:ext cx="113946" cy="78686"/>
            </a:xfrm>
            <a:custGeom>
              <a:avLst/>
              <a:gdLst>
                <a:gd name="connsiteX0" fmla="*/ 114222 w 113946"/>
                <a:gd name="connsiteY0" fmla="*/ 57221 h 78686"/>
                <a:gd name="connsiteX1" fmla="*/ 110926 w 113946"/>
                <a:gd name="connsiteY1" fmla="*/ 50625 h 78686"/>
                <a:gd name="connsiteX2" fmla="*/ 52069 w 113946"/>
                <a:gd name="connsiteY2" fmla="*/ 38139 h 78686"/>
                <a:gd name="connsiteX3" fmla="*/ 11105 w 113946"/>
                <a:gd name="connsiteY3" fmla="*/ 1387 h 78686"/>
                <a:gd name="connsiteX4" fmla="*/ 5926 w 113946"/>
                <a:gd name="connsiteY4" fmla="*/ 209 h 78686"/>
                <a:gd name="connsiteX5" fmla="*/ 276 w 113946"/>
                <a:gd name="connsiteY5" fmla="*/ 6334 h 78686"/>
                <a:gd name="connsiteX6" fmla="*/ 276 w 113946"/>
                <a:gd name="connsiteY6" fmla="*/ 10104 h 78686"/>
                <a:gd name="connsiteX7" fmla="*/ 109278 w 113946"/>
                <a:gd name="connsiteY7" fmla="*/ 78895 h 78686"/>
                <a:gd name="connsiteX8" fmla="*/ 114222 w 113946"/>
                <a:gd name="connsiteY8" fmla="*/ 72299 h 78686"/>
                <a:gd name="connsiteX9" fmla="*/ 114222 w 113946"/>
                <a:gd name="connsiteY9" fmla="*/ 57221 h 7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946" h="78686">
                  <a:moveTo>
                    <a:pt x="114222" y="57221"/>
                  </a:moveTo>
                  <a:cubicBezTo>
                    <a:pt x="114222" y="51803"/>
                    <a:pt x="114222" y="50625"/>
                    <a:pt x="110926" y="50625"/>
                  </a:cubicBezTo>
                  <a:cubicBezTo>
                    <a:pt x="96565" y="50389"/>
                    <a:pt x="73258" y="48504"/>
                    <a:pt x="52069" y="38139"/>
                  </a:cubicBezTo>
                  <a:cubicBezTo>
                    <a:pt x="26643" y="25417"/>
                    <a:pt x="16991" y="10575"/>
                    <a:pt x="11105" y="1387"/>
                  </a:cubicBezTo>
                  <a:cubicBezTo>
                    <a:pt x="10399" y="209"/>
                    <a:pt x="8986" y="209"/>
                    <a:pt x="5926" y="209"/>
                  </a:cubicBezTo>
                  <a:cubicBezTo>
                    <a:pt x="511" y="209"/>
                    <a:pt x="276" y="444"/>
                    <a:pt x="276" y="6334"/>
                  </a:cubicBezTo>
                  <a:lnTo>
                    <a:pt x="276" y="10104"/>
                  </a:lnTo>
                  <a:cubicBezTo>
                    <a:pt x="32294" y="67823"/>
                    <a:pt x="85265" y="78895"/>
                    <a:pt x="109278" y="78895"/>
                  </a:cubicBezTo>
                  <a:cubicBezTo>
                    <a:pt x="114222" y="78895"/>
                    <a:pt x="114222" y="78660"/>
                    <a:pt x="114222" y="72299"/>
                  </a:cubicBezTo>
                  <a:lnTo>
                    <a:pt x="114222" y="5722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40" name="Freeform: Shape 939">
              <a:extLst>
                <a:ext uri="{FF2B5EF4-FFF2-40B4-BE49-F238E27FC236}">
                  <a16:creationId xmlns:a16="http://schemas.microsoft.com/office/drawing/2014/main" id="{49BF3D19-76CC-DFFA-1E0C-D8D75E3EDFBB}"/>
                </a:ext>
              </a:extLst>
            </p:cNvPr>
            <p:cNvSpPr/>
            <p:nvPr>
              <p:custDataLst>
                <p:tags r:id="rId415"/>
              </p:custDataLst>
            </p:nvPr>
          </p:nvSpPr>
          <p:spPr>
            <a:xfrm>
              <a:off x="7100000" y="6855779"/>
              <a:ext cx="2843625" cy="28269"/>
            </a:xfrm>
            <a:custGeom>
              <a:avLst/>
              <a:gdLst>
                <a:gd name="connsiteX0" fmla="*/ 0 w 2843625"/>
                <a:gd name="connsiteY0" fmla="*/ 0 h 28269"/>
                <a:gd name="connsiteX1" fmla="*/ 2843626 w 2843625"/>
                <a:gd name="connsiteY1" fmla="*/ 0 h 28269"/>
                <a:gd name="connsiteX2" fmla="*/ 2843626 w 2843625"/>
                <a:gd name="connsiteY2" fmla="*/ 28270 h 28269"/>
                <a:gd name="connsiteX3" fmla="*/ 0 w 2843625"/>
                <a:gd name="connsiteY3" fmla="*/ 28270 h 28269"/>
              </a:gdLst>
              <a:ahLst/>
              <a:cxnLst>
                <a:cxn ang="0">
                  <a:pos x="connsiteX0" y="connsiteY0"/>
                </a:cxn>
                <a:cxn ang="0">
                  <a:pos x="connsiteX1" y="connsiteY1"/>
                </a:cxn>
                <a:cxn ang="0">
                  <a:pos x="connsiteX2" y="connsiteY2"/>
                </a:cxn>
                <a:cxn ang="0">
                  <a:pos x="connsiteX3" y="connsiteY3"/>
                </a:cxn>
              </a:cxnLst>
              <a:rect l="l" t="t" r="r" b="b"/>
              <a:pathLst>
                <a:path w="2843625" h="28269">
                  <a:moveTo>
                    <a:pt x="0" y="0"/>
                  </a:moveTo>
                  <a:lnTo>
                    <a:pt x="2843626" y="0"/>
                  </a:lnTo>
                  <a:lnTo>
                    <a:pt x="2843626" y="28270"/>
                  </a:lnTo>
                  <a:lnTo>
                    <a:pt x="0" y="2827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41" name="Freeform: Shape 940">
              <a:extLst>
                <a:ext uri="{FF2B5EF4-FFF2-40B4-BE49-F238E27FC236}">
                  <a16:creationId xmlns:a16="http://schemas.microsoft.com/office/drawing/2014/main" id="{1B157D47-12CA-01B8-A2DF-4A7BBEA24B9A}"/>
                </a:ext>
              </a:extLst>
            </p:cNvPr>
            <p:cNvSpPr/>
            <p:nvPr>
              <p:custDataLst>
                <p:tags r:id="rId416"/>
              </p:custDataLst>
            </p:nvPr>
          </p:nvSpPr>
          <p:spPr>
            <a:xfrm>
              <a:off x="9941272" y="6855779"/>
              <a:ext cx="113946" cy="78686"/>
            </a:xfrm>
            <a:custGeom>
              <a:avLst/>
              <a:gdLst>
                <a:gd name="connsiteX0" fmla="*/ 114347 w 113946"/>
                <a:gd name="connsiteY0" fmla="*/ 69001 h 78686"/>
                <a:gd name="connsiteX1" fmla="*/ 5344 w 113946"/>
                <a:gd name="connsiteY1" fmla="*/ 209 h 78686"/>
                <a:gd name="connsiteX2" fmla="*/ 400 w 113946"/>
                <a:gd name="connsiteY2" fmla="*/ 6805 h 78686"/>
                <a:gd name="connsiteX3" fmla="*/ 400 w 113946"/>
                <a:gd name="connsiteY3" fmla="*/ 21883 h 78686"/>
                <a:gd name="connsiteX4" fmla="*/ 3696 w 113946"/>
                <a:gd name="connsiteY4" fmla="*/ 28479 h 78686"/>
                <a:gd name="connsiteX5" fmla="*/ 62553 w 113946"/>
                <a:gd name="connsiteY5" fmla="*/ 40966 h 78686"/>
                <a:gd name="connsiteX6" fmla="*/ 103517 w 113946"/>
                <a:gd name="connsiteY6" fmla="*/ 77717 h 78686"/>
                <a:gd name="connsiteX7" fmla="*/ 108697 w 113946"/>
                <a:gd name="connsiteY7" fmla="*/ 78895 h 78686"/>
                <a:gd name="connsiteX8" fmla="*/ 114347 w 113946"/>
                <a:gd name="connsiteY8" fmla="*/ 72770 h 78686"/>
                <a:gd name="connsiteX9" fmla="*/ 114347 w 113946"/>
                <a:gd name="connsiteY9" fmla="*/ 69001 h 7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946" h="78686">
                  <a:moveTo>
                    <a:pt x="114347" y="69001"/>
                  </a:moveTo>
                  <a:cubicBezTo>
                    <a:pt x="82329" y="11281"/>
                    <a:pt x="29358" y="209"/>
                    <a:pt x="5344" y="209"/>
                  </a:cubicBezTo>
                  <a:cubicBezTo>
                    <a:pt x="400" y="209"/>
                    <a:pt x="400" y="444"/>
                    <a:pt x="400" y="6805"/>
                  </a:cubicBezTo>
                  <a:lnTo>
                    <a:pt x="400" y="21883"/>
                  </a:lnTo>
                  <a:cubicBezTo>
                    <a:pt x="400" y="27302"/>
                    <a:pt x="400" y="28479"/>
                    <a:pt x="3696" y="28479"/>
                  </a:cubicBezTo>
                  <a:cubicBezTo>
                    <a:pt x="18057" y="28715"/>
                    <a:pt x="41365" y="30600"/>
                    <a:pt x="62553" y="40966"/>
                  </a:cubicBezTo>
                  <a:cubicBezTo>
                    <a:pt x="87979" y="53687"/>
                    <a:pt x="97632" y="68530"/>
                    <a:pt x="103517" y="77717"/>
                  </a:cubicBezTo>
                  <a:cubicBezTo>
                    <a:pt x="104224" y="78895"/>
                    <a:pt x="105636" y="78895"/>
                    <a:pt x="108697" y="78895"/>
                  </a:cubicBezTo>
                  <a:cubicBezTo>
                    <a:pt x="114111" y="78895"/>
                    <a:pt x="114347" y="78660"/>
                    <a:pt x="114347" y="72770"/>
                  </a:cubicBezTo>
                  <a:lnTo>
                    <a:pt x="114347" y="6900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42" name="Freeform: Shape 941">
              <a:extLst>
                <a:ext uri="{FF2B5EF4-FFF2-40B4-BE49-F238E27FC236}">
                  <a16:creationId xmlns:a16="http://schemas.microsoft.com/office/drawing/2014/main" id="{FDEC2D6C-C8DB-C149-2B67-1F424BC6B46F}"/>
                </a:ext>
              </a:extLst>
            </p:cNvPr>
            <p:cNvSpPr/>
            <p:nvPr>
              <p:custDataLst>
                <p:tags r:id="rId417"/>
              </p:custDataLst>
            </p:nvPr>
          </p:nvSpPr>
          <p:spPr>
            <a:xfrm>
              <a:off x="10043919" y="6855779"/>
              <a:ext cx="113946" cy="78686"/>
            </a:xfrm>
            <a:custGeom>
              <a:avLst/>
              <a:gdLst>
                <a:gd name="connsiteX0" fmla="*/ 114351 w 113946"/>
                <a:gd name="connsiteY0" fmla="*/ 6805 h 78686"/>
                <a:gd name="connsiteX1" fmla="*/ 109407 w 113946"/>
                <a:gd name="connsiteY1" fmla="*/ 209 h 78686"/>
                <a:gd name="connsiteX2" fmla="*/ 405 w 113946"/>
                <a:gd name="connsiteY2" fmla="*/ 69001 h 78686"/>
                <a:gd name="connsiteX3" fmla="*/ 405 w 113946"/>
                <a:gd name="connsiteY3" fmla="*/ 72770 h 78686"/>
                <a:gd name="connsiteX4" fmla="*/ 6055 w 113946"/>
                <a:gd name="connsiteY4" fmla="*/ 78895 h 78686"/>
                <a:gd name="connsiteX5" fmla="*/ 11941 w 113946"/>
                <a:gd name="connsiteY5" fmla="*/ 77011 h 78686"/>
                <a:gd name="connsiteX6" fmla="*/ 111526 w 113946"/>
                <a:gd name="connsiteY6" fmla="*/ 28479 h 78686"/>
                <a:gd name="connsiteX7" fmla="*/ 114351 w 113946"/>
                <a:gd name="connsiteY7" fmla="*/ 21883 h 78686"/>
                <a:gd name="connsiteX8" fmla="*/ 114351 w 113946"/>
                <a:gd name="connsiteY8" fmla="*/ 6805 h 7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46" h="78686">
                  <a:moveTo>
                    <a:pt x="114351" y="6805"/>
                  </a:moveTo>
                  <a:cubicBezTo>
                    <a:pt x="114351" y="444"/>
                    <a:pt x="114351" y="209"/>
                    <a:pt x="109407" y="209"/>
                  </a:cubicBezTo>
                  <a:cubicBezTo>
                    <a:pt x="85394" y="209"/>
                    <a:pt x="32423" y="11517"/>
                    <a:pt x="405" y="69001"/>
                  </a:cubicBezTo>
                  <a:lnTo>
                    <a:pt x="405" y="72770"/>
                  </a:lnTo>
                  <a:cubicBezTo>
                    <a:pt x="405" y="78660"/>
                    <a:pt x="640" y="78895"/>
                    <a:pt x="6055" y="78895"/>
                  </a:cubicBezTo>
                  <a:cubicBezTo>
                    <a:pt x="10528" y="78895"/>
                    <a:pt x="10764" y="78660"/>
                    <a:pt x="11941" y="77011"/>
                  </a:cubicBezTo>
                  <a:cubicBezTo>
                    <a:pt x="31246" y="46149"/>
                    <a:pt x="63735" y="29422"/>
                    <a:pt x="111526" y="28479"/>
                  </a:cubicBezTo>
                  <a:cubicBezTo>
                    <a:pt x="114351" y="28479"/>
                    <a:pt x="114351" y="26830"/>
                    <a:pt x="114351" y="21883"/>
                  </a:cubicBezTo>
                  <a:lnTo>
                    <a:pt x="114351" y="680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43" name="Freeform: Shape 942">
              <a:extLst>
                <a:ext uri="{FF2B5EF4-FFF2-40B4-BE49-F238E27FC236}">
                  <a16:creationId xmlns:a16="http://schemas.microsoft.com/office/drawing/2014/main" id="{420981ED-2125-0626-2187-E93E83673D35}"/>
                </a:ext>
              </a:extLst>
            </p:cNvPr>
            <p:cNvSpPr/>
            <p:nvPr>
              <p:custDataLst>
                <p:tags r:id="rId418"/>
              </p:custDataLst>
            </p:nvPr>
          </p:nvSpPr>
          <p:spPr>
            <a:xfrm>
              <a:off x="10155512" y="6855779"/>
              <a:ext cx="2843625" cy="28269"/>
            </a:xfrm>
            <a:custGeom>
              <a:avLst/>
              <a:gdLst>
                <a:gd name="connsiteX0" fmla="*/ 0 w 2843625"/>
                <a:gd name="connsiteY0" fmla="*/ 0 h 28269"/>
                <a:gd name="connsiteX1" fmla="*/ 2843625 w 2843625"/>
                <a:gd name="connsiteY1" fmla="*/ 0 h 28269"/>
                <a:gd name="connsiteX2" fmla="*/ 2843625 w 2843625"/>
                <a:gd name="connsiteY2" fmla="*/ 28270 h 28269"/>
                <a:gd name="connsiteX3" fmla="*/ 0 w 2843625"/>
                <a:gd name="connsiteY3" fmla="*/ 28270 h 28269"/>
              </a:gdLst>
              <a:ahLst/>
              <a:cxnLst>
                <a:cxn ang="0">
                  <a:pos x="connsiteX0" y="connsiteY0"/>
                </a:cxn>
                <a:cxn ang="0">
                  <a:pos x="connsiteX1" y="connsiteY1"/>
                </a:cxn>
                <a:cxn ang="0">
                  <a:pos x="connsiteX2" y="connsiteY2"/>
                </a:cxn>
                <a:cxn ang="0">
                  <a:pos x="connsiteX3" y="connsiteY3"/>
                </a:cxn>
              </a:cxnLst>
              <a:rect l="l" t="t" r="r" b="b"/>
              <a:pathLst>
                <a:path w="2843625" h="28269">
                  <a:moveTo>
                    <a:pt x="0" y="0"/>
                  </a:moveTo>
                  <a:lnTo>
                    <a:pt x="2843625" y="0"/>
                  </a:lnTo>
                  <a:lnTo>
                    <a:pt x="2843625" y="28270"/>
                  </a:lnTo>
                  <a:lnTo>
                    <a:pt x="0" y="2827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44" name="Freeform: Shape 943">
              <a:extLst>
                <a:ext uri="{FF2B5EF4-FFF2-40B4-BE49-F238E27FC236}">
                  <a16:creationId xmlns:a16="http://schemas.microsoft.com/office/drawing/2014/main" id="{011C78CE-81F9-9998-B213-E9327A198F13}"/>
                </a:ext>
              </a:extLst>
            </p:cNvPr>
            <p:cNvSpPr/>
            <p:nvPr>
              <p:custDataLst>
                <p:tags r:id="rId419"/>
              </p:custDataLst>
            </p:nvPr>
          </p:nvSpPr>
          <p:spPr>
            <a:xfrm>
              <a:off x="12996783" y="6805363"/>
              <a:ext cx="113946" cy="78686"/>
            </a:xfrm>
            <a:custGeom>
              <a:avLst/>
              <a:gdLst>
                <a:gd name="connsiteX0" fmla="*/ 114476 w 113946"/>
                <a:gd name="connsiteY0" fmla="*/ 6334 h 78686"/>
                <a:gd name="connsiteX1" fmla="*/ 108826 w 113946"/>
                <a:gd name="connsiteY1" fmla="*/ 209 h 78686"/>
                <a:gd name="connsiteX2" fmla="*/ 102940 w 113946"/>
                <a:gd name="connsiteY2" fmla="*/ 2094 h 78686"/>
                <a:gd name="connsiteX3" fmla="*/ 3355 w 113946"/>
                <a:gd name="connsiteY3" fmla="*/ 50625 h 78686"/>
                <a:gd name="connsiteX4" fmla="*/ 530 w 113946"/>
                <a:gd name="connsiteY4" fmla="*/ 57221 h 78686"/>
                <a:gd name="connsiteX5" fmla="*/ 530 w 113946"/>
                <a:gd name="connsiteY5" fmla="*/ 72299 h 78686"/>
                <a:gd name="connsiteX6" fmla="*/ 5474 w 113946"/>
                <a:gd name="connsiteY6" fmla="*/ 78895 h 78686"/>
                <a:gd name="connsiteX7" fmla="*/ 114476 w 113946"/>
                <a:gd name="connsiteY7" fmla="*/ 10104 h 78686"/>
                <a:gd name="connsiteX8" fmla="*/ 114476 w 113946"/>
                <a:gd name="connsiteY8" fmla="*/ 6334 h 7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46" h="78686">
                  <a:moveTo>
                    <a:pt x="114476" y="6334"/>
                  </a:moveTo>
                  <a:cubicBezTo>
                    <a:pt x="114476" y="444"/>
                    <a:pt x="114241" y="209"/>
                    <a:pt x="108826" y="209"/>
                  </a:cubicBezTo>
                  <a:cubicBezTo>
                    <a:pt x="104353" y="209"/>
                    <a:pt x="104117" y="444"/>
                    <a:pt x="102940" y="2094"/>
                  </a:cubicBezTo>
                  <a:cubicBezTo>
                    <a:pt x="83635" y="32956"/>
                    <a:pt x="51146" y="49682"/>
                    <a:pt x="3355" y="50625"/>
                  </a:cubicBezTo>
                  <a:cubicBezTo>
                    <a:pt x="530" y="50625"/>
                    <a:pt x="530" y="52274"/>
                    <a:pt x="530" y="57221"/>
                  </a:cubicBezTo>
                  <a:lnTo>
                    <a:pt x="530" y="72299"/>
                  </a:lnTo>
                  <a:cubicBezTo>
                    <a:pt x="530" y="78660"/>
                    <a:pt x="530" y="78895"/>
                    <a:pt x="5474" y="78895"/>
                  </a:cubicBezTo>
                  <a:cubicBezTo>
                    <a:pt x="29487" y="78895"/>
                    <a:pt x="82458" y="67587"/>
                    <a:pt x="114476" y="10104"/>
                  </a:cubicBezTo>
                  <a:lnTo>
                    <a:pt x="114476" y="633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45" name="Freeform: Shape 944">
              <a:extLst>
                <a:ext uri="{FF2B5EF4-FFF2-40B4-BE49-F238E27FC236}">
                  <a16:creationId xmlns:a16="http://schemas.microsoft.com/office/drawing/2014/main" id="{3BCC994E-A97A-2ED7-C78F-FBFDEFD75E02}"/>
                </a:ext>
              </a:extLst>
            </p:cNvPr>
            <p:cNvSpPr/>
            <p:nvPr>
              <p:custDataLst>
                <p:tags r:id="rId420"/>
              </p:custDataLst>
            </p:nvPr>
          </p:nvSpPr>
          <p:spPr>
            <a:xfrm>
              <a:off x="9918988" y="6974103"/>
              <a:ext cx="66743" cy="116098"/>
            </a:xfrm>
            <a:custGeom>
              <a:avLst/>
              <a:gdLst>
                <a:gd name="connsiteX0" fmla="*/ 33029 w 66743"/>
                <a:gd name="connsiteY0" fmla="*/ 5165 h 116098"/>
                <a:gd name="connsiteX1" fmla="*/ 33688 w 66743"/>
                <a:gd name="connsiteY1" fmla="*/ 2526 h 116098"/>
                <a:gd name="connsiteX2" fmla="*/ 31051 w 66743"/>
                <a:gd name="connsiteY2" fmla="*/ 217 h 116098"/>
                <a:gd name="connsiteX3" fmla="*/ 9957 w 66743"/>
                <a:gd name="connsiteY3" fmla="*/ 1867 h 116098"/>
                <a:gd name="connsiteX4" fmla="*/ 6332 w 66743"/>
                <a:gd name="connsiteY4" fmla="*/ 5660 h 116098"/>
                <a:gd name="connsiteX5" fmla="*/ 10616 w 66743"/>
                <a:gd name="connsiteY5" fmla="*/ 7968 h 116098"/>
                <a:gd name="connsiteX6" fmla="*/ 18527 w 66743"/>
                <a:gd name="connsiteY6" fmla="*/ 10442 h 116098"/>
                <a:gd name="connsiteX7" fmla="*/ 15890 w 66743"/>
                <a:gd name="connsiteY7" fmla="*/ 21986 h 116098"/>
                <a:gd name="connsiteX8" fmla="*/ 12100 w 66743"/>
                <a:gd name="connsiteY8" fmla="*/ 37158 h 116098"/>
                <a:gd name="connsiteX9" fmla="*/ 1223 w 66743"/>
                <a:gd name="connsiteY9" fmla="*/ 81024 h 116098"/>
                <a:gd name="connsiteX10" fmla="*/ 399 w 66743"/>
                <a:gd name="connsiteY10" fmla="*/ 89105 h 116098"/>
                <a:gd name="connsiteX11" fmla="*/ 24624 w 66743"/>
                <a:gd name="connsiteY11" fmla="*/ 116315 h 116098"/>
                <a:gd name="connsiteX12" fmla="*/ 67142 w 66743"/>
                <a:gd name="connsiteY12" fmla="*/ 69481 h 116098"/>
                <a:gd name="connsiteX13" fmla="*/ 42423 w 66743"/>
                <a:gd name="connsiteY13" fmla="*/ 41940 h 116098"/>
                <a:gd name="connsiteX14" fmla="*/ 21658 w 66743"/>
                <a:gd name="connsiteY14" fmla="*/ 51010 h 116098"/>
                <a:gd name="connsiteX15" fmla="*/ 33029 w 66743"/>
                <a:gd name="connsiteY15" fmla="*/ 5165 h 116098"/>
                <a:gd name="connsiteX16" fmla="*/ 24789 w 66743"/>
                <a:gd name="connsiteY16" fmla="*/ 111698 h 116098"/>
                <a:gd name="connsiteX17" fmla="*/ 12100 w 66743"/>
                <a:gd name="connsiteY17" fmla="*/ 94877 h 116098"/>
                <a:gd name="connsiteX18" fmla="*/ 18197 w 66743"/>
                <a:gd name="connsiteY18" fmla="*/ 64533 h 116098"/>
                <a:gd name="connsiteX19" fmla="*/ 22317 w 66743"/>
                <a:gd name="connsiteY19" fmla="*/ 57442 h 116098"/>
                <a:gd name="connsiteX20" fmla="*/ 41928 w 66743"/>
                <a:gd name="connsiteY20" fmla="*/ 46558 h 116098"/>
                <a:gd name="connsiteX21" fmla="*/ 53958 w 66743"/>
                <a:gd name="connsiteY21" fmla="*/ 62554 h 116098"/>
                <a:gd name="connsiteX22" fmla="*/ 45389 w 66743"/>
                <a:gd name="connsiteY22" fmla="*/ 95701 h 116098"/>
                <a:gd name="connsiteX23" fmla="*/ 24789 w 66743"/>
                <a:gd name="connsiteY23" fmla="*/ 111698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743" h="116098">
                  <a:moveTo>
                    <a:pt x="33029" y="5165"/>
                  </a:moveTo>
                  <a:cubicBezTo>
                    <a:pt x="33194" y="4835"/>
                    <a:pt x="33688" y="2691"/>
                    <a:pt x="33688" y="2526"/>
                  </a:cubicBezTo>
                  <a:cubicBezTo>
                    <a:pt x="33688" y="1702"/>
                    <a:pt x="33029" y="217"/>
                    <a:pt x="31051" y="217"/>
                  </a:cubicBezTo>
                  <a:cubicBezTo>
                    <a:pt x="27756" y="217"/>
                    <a:pt x="14077" y="1537"/>
                    <a:pt x="9957" y="1867"/>
                  </a:cubicBezTo>
                  <a:cubicBezTo>
                    <a:pt x="8639" y="2032"/>
                    <a:pt x="6332" y="2196"/>
                    <a:pt x="6332" y="5660"/>
                  </a:cubicBezTo>
                  <a:cubicBezTo>
                    <a:pt x="6332" y="7968"/>
                    <a:pt x="8639" y="7968"/>
                    <a:pt x="10616" y="7968"/>
                  </a:cubicBezTo>
                  <a:cubicBezTo>
                    <a:pt x="18527" y="7968"/>
                    <a:pt x="18527" y="9123"/>
                    <a:pt x="18527" y="10442"/>
                  </a:cubicBezTo>
                  <a:cubicBezTo>
                    <a:pt x="18527" y="11596"/>
                    <a:pt x="16879" y="18193"/>
                    <a:pt x="15890" y="21986"/>
                  </a:cubicBezTo>
                  <a:lnTo>
                    <a:pt x="12100" y="37158"/>
                  </a:lnTo>
                  <a:cubicBezTo>
                    <a:pt x="10616" y="42765"/>
                    <a:pt x="1553" y="78880"/>
                    <a:pt x="1223" y="81024"/>
                  </a:cubicBezTo>
                  <a:cubicBezTo>
                    <a:pt x="399" y="84982"/>
                    <a:pt x="399" y="87126"/>
                    <a:pt x="399" y="89105"/>
                  </a:cubicBezTo>
                  <a:cubicBezTo>
                    <a:pt x="399" y="105761"/>
                    <a:pt x="10946" y="116315"/>
                    <a:pt x="24624" y="116315"/>
                  </a:cubicBezTo>
                  <a:cubicBezTo>
                    <a:pt x="45224" y="116315"/>
                    <a:pt x="67142" y="93887"/>
                    <a:pt x="67142" y="69481"/>
                  </a:cubicBezTo>
                  <a:cubicBezTo>
                    <a:pt x="67142" y="50186"/>
                    <a:pt x="53794" y="41940"/>
                    <a:pt x="42423" y="41940"/>
                  </a:cubicBezTo>
                  <a:cubicBezTo>
                    <a:pt x="33853" y="41940"/>
                    <a:pt x="26602" y="46723"/>
                    <a:pt x="21658" y="51010"/>
                  </a:cubicBezTo>
                  <a:lnTo>
                    <a:pt x="33029" y="5165"/>
                  </a:lnTo>
                  <a:close/>
                  <a:moveTo>
                    <a:pt x="24789" y="111698"/>
                  </a:moveTo>
                  <a:cubicBezTo>
                    <a:pt x="16714" y="111698"/>
                    <a:pt x="12100" y="104607"/>
                    <a:pt x="12100" y="94877"/>
                  </a:cubicBezTo>
                  <a:cubicBezTo>
                    <a:pt x="12100" y="88775"/>
                    <a:pt x="13583" y="83168"/>
                    <a:pt x="18197" y="64533"/>
                  </a:cubicBezTo>
                  <a:cubicBezTo>
                    <a:pt x="19186" y="61400"/>
                    <a:pt x="19186" y="61070"/>
                    <a:pt x="22317" y="57442"/>
                  </a:cubicBezTo>
                  <a:cubicBezTo>
                    <a:pt x="28579" y="50186"/>
                    <a:pt x="35995" y="46558"/>
                    <a:pt x="41928" y="46558"/>
                  </a:cubicBezTo>
                  <a:cubicBezTo>
                    <a:pt x="48355" y="46558"/>
                    <a:pt x="53958" y="51340"/>
                    <a:pt x="53958" y="62554"/>
                  </a:cubicBezTo>
                  <a:cubicBezTo>
                    <a:pt x="53958" y="69316"/>
                    <a:pt x="50333" y="86137"/>
                    <a:pt x="45389" y="95701"/>
                  </a:cubicBezTo>
                  <a:cubicBezTo>
                    <a:pt x="41434" y="103782"/>
                    <a:pt x="33194" y="111698"/>
                    <a:pt x="24789" y="11169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46" name="Freeform: Shape 945">
              <a:extLst>
                <a:ext uri="{FF2B5EF4-FFF2-40B4-BE49-F238E27FC236}">
                  <a16:creationId xmlns:a16="http://schemas.microsoft.com/office/drawing/2014/main" id="{58166F7B-06EB-E8A5-9356-CDFEF09C7D6D}"/>
                </a:ext>
              </a:extLst>
            </p:cNvPr>
            <p:cNvSpPr/>
            <p:nvPr>
              <p:custDataLst>
                <p:tags r:id="rId421"/>
              </p:custDataLst>
            </p:nvPr>
          </p:nvSpPr>
          <p:spPr>
            <a:xfrm>
              <a:off x="10000955" y="7015826"/>
              <a:ext cx="84047" cy="74375"/>
            </a:xfrm>
            <a:custGeom>
              <a:avLst/>
              <a:gdLst>
                <a:gd name="connsiteX0" fmla="*/ 59895 w 84047"/>
                <a:gd name="connsiteY0" fmla="*/ 9947 h 74375"/>
                <a:gd name="connsiteX1" fmla="*/ 42920 w 84047"/>
                <a:gd name="connsiteY1" fmla="*/ 217 h 74375"/>
                <a:gd name="connsiteX2" fmla="*/ 402 w 84047"/>
                <a:gd name="connsiteY2" fmla="*/ 47217 h 74375"/>
                <a:gd name="connsiteX3" fmla="*/ 25287 w 84047"/>
                <a:gd name="connsiteY3" fmla="*/ 74593 h 74375"/>
                <a:gd name="connsiteX4" fmla="*/ 48688 w 84047"/>
                <a:gd name="connsiteY4" fmla="*/ 63049 h 74375"/>
                <a:gd name="connsiteX5" fmla="*/ 65663 w 84047"/>
                <a:gd name="connsiteY5" fmla="*/ 74593 h 74375"/>
                <a:gd name="connsiteX6" fmla="*/ 78682 w 84047"/>
                <a:gd name="connsiteY6" fmla="*/ 65852 h 74375"/>
                <a:gd name="connsiteX7" fmla="*/ 84450 w 84047"/>
                <a:gd name="connsiteY7" fmla="*/ 49361 h 74375"/>
                <a:gd name="connsiteX8" fmla="*/ 81813 w 84047"/>
                <a:gd name="connsiteY8" fmla="*/ 47217 h 74375"/>
                <a:gd name="connsiteX9" fmla="*/ 78187 w 84047"/>
                <a:gd name="connsiteY9" fmla="*/ 52330 h 74375"/>
                <a:gd name="connsiteX10" fmla="*/ 66157 w 84047"/>
                <a:gd name="connsiteY10" fmla="*/ 69975 h 74375"/>
                <a:gd name="connsiteX11" fmla="*/ 60719 w 84047"/>
                <a:gd name="connsiteY11" fmla="*/ 61895 h 74375"/>
                <a:gd name="connsiteX12" fmla="*/ 63191 w 84047"/>
                <a:gd name="connsiteY12" fmla="*/ 48866 h 74375"/>
                <a:gd name="connsiteX13" fmla="*/ 66816 w 84047"/>
                <a:gd name="connsiteY13" fmla="*/ 34024 h 74375"/>
                <a:gd name="connsiteX14" fmla="*/ 70112 w 84047"/>
                <a:gd name="connsiteY14" fmla="*/ 21491 h 74375"/>
                <a:gd name="connsiteX15" fmla="*/ 73079 w 84047"/>
                <a:gd name="connsiteY15" fmla="*/ 8628 h 74375"/>
                <a:gd name="connsiteX16" fmla="*/ 67475 w 84047"/>
                <a:gd name="connsiteY16" fmla="*/ 3351 h 74375"/>
                <a:gd name="connsiteX17" fmla="*/ 59895 w 84047"/>
                <a:gd name="connsiteY17" fmla="*/ 9947 h 74375"/>
                <a:gd name="connsiteX18" fmla="*/ 49348 w 84047"/>
                <a:gd name="connsiteY18" fmla="*/ 52330 h 74375"/>
                <a:gd name="connsiteX19" fmla="*/ 40943 w 84047"/>
                <a:gd name="connsiteY19" fmla="*/ 63379 h 74375"/>
                <a:gd name="connsiteX20" fmla="*/ 25781 w 84047"/>
                <a:gd name="connsiteY20" fmla="*/ 69975 h 74375"/>
                <a:gd name="connsiteX21" fmla="*/ 13751 w 84047"/>
                <a:gd name="connsiteY21" fmla="*/ 53979 h 74375"/>
                <a:gd name="connsiteX22" fmla="*/ 22321 w 84047"/>
                <a:gd name="connsiteY22" fmla="*/ 20502 h 74375"/>
                <a:gd name="connsiteX23" fmla="*/ 42920 w 84047"/>
                <a:gd name="connsiteY23" fmla="*/ 4835 h 74375"/>
                <a:gd name="connsiteX24" fmla="*/ 57588 w 84047"/>
                <a:gd name="connsiteY24" fmla="*/ 19182 h 74375"/>
                <a:gd name="connsiteX25" fmla="*/ 57093 w 84047"/>
                <a:gd name="connsiteY25" fmla="*/ 21491 h 74375"/>
                <a:gd name="connsiteX26" fmla="*/ 49348 w 84047"/>
                <a:gd name="connsiteY26" fmla="*/ 52330 h 7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4047" h="74375">
                  <a:moveTo>
                    <a:pt x="59895" y="9947"/>
                  </a:moveTo>
                  <a:cubicBezTo>
                    <a:pt x="56434" y="4505"/>
                    <a:pt x="50831" y="217"/>
                    <a:pt x="42920" y="217"/>
                  </a:cubicBezTo>
                  <a:cubicBezTo>
                    <a:pt x="21826" y="217"/>
                    <a:pt x="402" y="23470"/>
                    <a:pt x="402" y="47217"/>
                  </a:cubicBezTo>
                  <a:cubicBezTo>
                    <a:pt x="402" y="63214"/>
                    <a:pt x="11114" y="74593"/>
                    <a:pt x="25287" y="74593"/>
                  </a:cubicBezTo>
                  <a:cubicBezTo>
                    <a:pt x="34186" y="74593"/>
                    <a:pt x="42096" y="69480"/>
                    <a:pt x="48688" y="63049"/>
                  </a:cubicBezTo>
                  <a:cubicBezTo>
                    <a:pt x="51820" y="72944"/>
                    <a:pt x="61378" y="74593"/>
                    <a:pt x="65663" y="74593"/>
                  </a:cubicBezTo>
                  <a:cubicBezTo>
                    <a:pt x="71595" y="74593"/>
                    <a:pt x="75715" y="70965"/>
                    <a:pt x="78682" y="65852"/>
                  </a:cubicBezTo>
                  <a:cubicBezTo>
                    <a:pt x="82307" y="59421"/>
                    <a:pt x="84450" y="50021"/>
                    <a:pt x="84450" y="49361"/>
                  </a:cubicBezTo>
                  <a:cubicBezTo>
                    <a:pt x="84450" y="47217"/>
                    <a:pt x="82307" y="47217"/>
                    <a:pt x="81813" y="47217"/>
                  </a:cubicBezTo>
                  <a:cubicBezTo>
                    <a:pt x="79506" y="47217"/>
                    <a:pt x="79341" y="47877"/>
                    <a:pt x="78187" y="52330"/>
                  </a:cubicBezTo>
                  <a:cubicBezTo>
                    <a:pt x="76210" y="60245"/>
                    <a:pt x="73079" y="69975"/>
                    <a:pt x="66157" y="69975"/>
                  </a:cubicBezTo>
                  <a:cubicBezTo>
                    <a:pt x="61872" y="69975"/>
                    <a:pt x="60719" y="66347"/>
                    <a:pt x="60719" y="61895"/>
                  </a:cubicBezTo>
                  <a:cubicBezTo>
                    <a:pt x="60719" y="59091"/>
                    <a:pt x="62037" y="53154"/>
                    <a:pt x="63191" y="48866"/>
                  </a:cubicBezTo>
                  <a:cubicBezTo>
                    <a:pt x="64344" y="44414"/>
                    <a:pt x="65992" y="37653"/>
                    <a:pt x="66816" y="34024"/>
                  </a:cubicBezTo>
                  <a:lnTo>
                    <a:pt x="70112" y="21491"/>
                  </a:lnTo>
                  <a:cubicBezTo>
                    <a:pt x="71101" y="17203"/>
                    <a:pt x="73079" y="9453"/>
                    <a:pt x="73079" y="8628"/>
                  </a:cubicBezTo>
                  <a:cubicBezTo>
                    <a:pt x="73079" y="5000"/>
                    <a:pt x="70112" y="3351"/>
                    <a:pt x="67475" y="3351"/>
                  </a:cubicBezTo>
                  <a:cubicBezTo>
                    <a:pt x="64674" y="3351"/>
                    <a:pt x="60884" y="5330"/>
                    <a:pt x="59895" y="9947"/>
                  </a:cubicBezTo>
                  <a:close/>
                  <a:moveTo>
                    <a:pt x="49348" y="52330"/>
                  </a:moveTo>
                  <a:cubicBezTo>
                    <a:pt x="48194" y="56947"/>
                    <a:pt x="44568" y="60245"/>
                    <a:pt x="40943" y="63379"/>
                  </a:cubicBezTo>
                  <a:cubicBezTo>
                    <a:pt x="39460" y="64698"/>
                    <a:pt x="32868" y="69975"/>
                    <a:pt x="25781" y="69975"/>
                  </a:cubicBezTo>
                  <a:cubicBezTo>
                    <a:pt x="19684" y="69975"/>
                    <a:pt x="13751" y="65688"/>
                    <a:pt x="13751" y="53979"/>
                  </a:cubicBezTo>
                  <a:cubicBezTo>
                    <a:pt x="13751" y="45238"/>
                    <a:pt x="18530" y="27098"/>
                    <a:pt x="22321" y="20502"/>
                  </a:cubicBezTo>
                  <a:cubicBezTo>
                    <a:pt x="29901" y="7309"/>
                    <a:pt x="38306" y="4835"/>
                    <a:pt x="42920" y="4835"/>
                  </a:cubicBezTo>
                  <a:cubicBezTo>
                    <a:pt x="54456" y="4835"/>
                    <a:pt x="57588" y="17368"/>
                    <a:pt x="57588" y="19182"/>
                  </a:cubicBezTo>
                  <a:cubicBezTo>
                    <a:pt x="57588" y="19842"/>
                    <a:pt x="57258" y="20996"/>
                    <a:pt x="57093" y="21491"/>
                  </a:cubicBezTo>
                  <a:lnTo>
                    <a:pt x="49348" y="5233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47" name="Freeform: Shape 946">
              <a:extLst>
                <a:ext uri="{FF2B5EF4-FFF2-40B4-BE49-F238E27FC236}">
                  <a16:creationId xmlns:a16="http://schemas.microsoft.com/office/drawing/2014/main" id="{2BA5ABA1-5388-F4EB-88D0-B4DAE82DEF7C}"/>
                </a:ext>
              </a:extLst>
            </p:cNvPr>
            <p:cNvSpPr/>
            <p:nvPr>
              <p:custDataLst>
                <p:tags r:id="rId422"/>
              </p:custDataLst>
            </p:nvPr>
          </p:nvSpPr>
          <p:spPr>
            <a:xfrm>
              <a:off x="10103075" y="6974103"/>
              <a:ext cx="84706" cy="116098"/>
            </a:xfrm>
            <a:custGeom>
              <a:avLst/>
              <a:gdLst>
                <a:gd name="connsiteX0" fmla="*/ 84454 w 84706"/>
                <a:gd name="connsiteY0" fmla="*/ 5165 h 116098"/>
                <a:gd name="connsiteX1" fmla="*/ 85113 w 84706"/>
                <a:gd name="connsiteY1" fmla="*/ 2526 h 116098"/>
                <a:gd name="connsiteX2" fmla="*/ 82476 w 84706"/>
                <a:gd name="connsiteY2" fmla="*/ 217 h 116098"/>
                <a:gd name="connsiteX3" fmla="*/ 61382 w 84706"/>
                <a:gd name="connsiteY3" fmla="*/ 1867 h 116098"/>
                <a:gd name="connsiteX4" fmla="*/ 57757 w 84706"/>
                <a:gd name="connsiteY4" fmla="*/ 5660 h 116098"/>
                <a:gd name="connsiteX5" fmla="*/ 62041 w 84706"/>
                <a:gd name="connsiteY5" fmla="*/ 7968 h 116098"/>
                <a:gd name="connsiteX6" fmla="*/ 69952 w 84706"/>
                <a:gd name="connsiteY6" fmla="*/ 10442 h 116098"/>
                <a:gd name="connsiteX7" fmla="*/ 69293 w 84706"/>
                <a:gd name="connsiteY7" fmla="*/ 14070 h 116098"/>
                <a:gd name="connsiteX8" fmla="*/ 59899 w 84706"/>
                <a:gd name="connsiteY8" fmla="*/ 51670 h 116098"/>
                <a:gd name="connsiteX9" fmla="*/ 42925 w 84706"/>
                <a:gd name="connsiteY9" fmla="*/ 41940 h 116098"/>
                <a:gd name="connsiteX10" fmla="*/ 407 w 84706"/>
                <a:gd name="connsiteY10" fmla="*/ 88940 h 116098"/>
                <a:gd name="connsiteX11" fmla="*/ 25291 w 84706"/>
                <a:gd name="connsiteY11" fmla="*/ 116315 h 116098"/>
                <a:gd name="connsiteX12" fmla="*/ 48693 w 84706"/>
                <a:gd name="connsiteY12" fmla="*/ 104772 h 116098"/>
                <a:gd name="connsiteX13" fmla="*/ 65667 w 84706"/>
                <a:gd name="connsiteY13" fmla="*/ 116315 h 116098"/>
                <a:gd name="connsiteX14" fmla="*/ 78686 w 84706"/>
                <a:gd name="connsiteY14" fmla="*/ 107575 h 116098"/>
                <a:gd name="connsiteX15" fmla="*/ 84454 w 84706"/>
                <a:gd name="connsiteY15" fmla="*/ 91084 h 116098"/>
                <a:gd name="connsiteX16" fmla="*/ 81817 w 84706"/>
                <a:gd name="connsiteY16" fmla="*/ 88940 h 116098"/>
                <a:gd name="connsiteX17" fmla="*/ 78192 w 84706"/>
                <a:gd name="connsiteY17" fmla="*/ 94052 h 116098"/>
                <a:gd name="connsiteX18" fmla="*/ 66161 w 84706"/>
                <a:gd name="connsiteY18" fmla="*/ 111698 h 116098"/>
                <a:gd name="connsiteX19" fmla="*/ 60723 w 84706"/>
                <a:gd name="connsiteY19" fmla="*/ 103617 h 116098"/>
                <a:gd name="connsiteX20" fmla="*/ 61547 w 84706"/>
                <a:gd name="connsiteY20" fmla="*/ 96856 h 116098"/>
                <a:gd name="connsiteX21" fmla="*/ 84454 w 84706"/>
                <a:gd name="connsiteY21" fmla="*/ 5165 h 116098"/>
                <a:gd name="connsiteX22" fmla="*/ 49352 w 84706"/>
                <a:gd name="connsiteY22" fmla="*/ 94052 h 116098"/>
                <a:gd name="connsiteX23" fmla="*/ 40947 w 84706"/>
                <a:gd name="connsiteY23" fmla="*/ 105101 h 116098"/>
                <a:gd name="connsiteX24" fmla="*/ 25786 w 84706"/>
                <a:gd name="connsiteY24" fmla="*/ 111698 h 116098"/>
                <a:gd name="connsiteX25" fmla="*/ 13755 w 84706"/>
                <a:gd name="connsiteY25" fmla="*/ 95701 h 116098"/>
                <a:gd name="connsiteX26" fmla="*/ 22325 w 84706"/>
                <a:gd name="connsiteY26" fmla="*/ 62224 h 116098"/>
                <a:gd name="connsiteX27" fmla="*/ 42925 w 84706"/>
                <a:gd name="connsiteY27" fmla="*/ 46558 h 116098"/>
                <a:gd name="connsiteX28" fmla="*/ 57592 w 84706"/>
                <a:gd name="connsiteY28" fmla="*/ 60905 h 116098"/>
                <a:gd name="connsiteX29" fmla="*/ 57097 w 84706"/>
                <a:gd name="connsiteY29" fmla="*/ 63214 h 116098"/>
                <a:gd name="connsiteX30" fmla="*/ 49352 w 84706"/>
                <a:gd name="connsiteY30" fmla="*/ 94052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4706" h="116098">
                  <a:moveTo>
                    <a:pt x="84454" y="5165"/>
                  </a:moveTo>
                  <a:cubicBezTo>
                    <a:pt x="84619" y="4835"/>
                    <a:pt x="85113" y="2691"/>
                    <a:pt x="85113" y="2526"/>
                  </a:cubicBezTo>
                  <a:cubicBezTo>
                    <a:pt x="85113" y="1702"/>
                    <a:pt x="84454" y="217"/>
                    <a:pt x="82476" y="217"/>
                  </a:cubicBezTo>
                  <a:cubicBezTo>
                    <a:pt x="79180" y="217"/>
                    <a:pt x="65502" y="1537"/>
                    <a:pt x="61382" y="1867"/>
                  </a:cubicBezTo>
                  <a:cubicBezTo>
                    <a:pt x="60064" y="2032"/>
                    <a:pt x="57757" y="2196"/>
                    <a:pt x="57757" y="5660"/>
                  </a:cubicBezTo>
                  <a:cubicBezTo>
                    <a:pt x="57757" y="7968"/>
                    <a:pt x="60064" y="7968"/>
                    <a:pt x="62041" y="7968"/>
                  </a:cubicBezTo>
                  <a:cubicBezTo>
                    <a:pt x="69952" y="7968"/>
                    <a:pt x="69952" y="9123"/>
                    <a:pt x="69952" y="10442"/>
                  </a:cubicBezTo>
                  <a:cubicBezTo>
                    <a:pt x="69952" y="11596"/>
                    <a:pt x="69622" y="12586"/>
                    <a:pt x="69293" y="14070"/>
                  </a:cubicBezTo>
                  <a:lnTo>
                    <a:pt x="59899" y="51670"/>
                  </a:lnTo>
                  <a:cubicBezTo>
                    <a:pt x="56438" y="46228"/>
                    <a:pt x="50835" y="41940"/>
                    <a:pt x="42925" y="41940"/>
                  </a:cubicBezTo>
                  <a:cubicBezTo>
                    <a:pt x="21831" y="41940"/>
                    <a:pt x="407" y="65193"/>
                    <a:pt x="407" y="88940"/>
                  </a:cubicBezTo>
                  <a:cubicBezTo>
                    <a:pt x="407" y="104937"/>
                    <a:pt x="11119" y="116315"/>
                    <a:pt x="25291" y="116315"/>
                  </a:cubicBezTo>
                  <a:cubicBezTo>
                    <a:pt x="34190" y="116315"/>
                    <a:pt x="42101" y="111203"/>
                    <a:pt x="48693" y="104772"/>
                  </a:cubicBezTo>
                  <a:cubicBezTo>
                    <a:pt x="51824" y="114666"/>
                    <a:pt x="61382" y="116315"/>
                    <a:pt x="65667" y="116315"/>
                  </a:cubicBezTo>
                  <a:cubicBezTo>
                    <a:pt x="71600" y="116315"/>
                    <a:pt x="75720" y="112687"/>
                    <a:pt x="78686" y="107575"/>
                  </a:cubicBezTo>
                  <a:cubicBezTo>
                    <a:pt x="82312" y="101144"/>
                    <a:pt x="84454" y="91744"/>
                    <a:pt x="84454" y="91084"/>
                  </a:cubicBezTo>
                  <a:cubicBezTo>
                    <a:pt x="84454" y="88940"/>
                    <a:pt x="82312" y="88940"/>
                    <a:pt x="81817" y="88940"/>
                  </a:cubicBezTo>
                  <a:cubicBezTo>
                    <a:pt x="79510" y="88940"/>
                    <a:pt x="79345" y="89600"/>
                    <a:pt x="78192" y="94052"/>
                  </a:cubicBezTo>
                  <a:cubicBezTo>
                    <a:pt x="76214" y="101968"/>
                    <a:pt x="73083" y="111698"/>
                    <a:pt x="66161" y="111698"/>
                  </a:cubicBezTo>
                  <a:cubicBezTo>
                    <a:pt x="61877" y="111698"/>
                    <a:pt x="60723" y="108070"/>
                    <a:pt x="60723" y="103617"/>
                  </a:cubicBezTo>
                  <a:cubicBezTo>
                    <a:pt x="60723" y="100484"/>
                    <a:pt x="61053" y="99000"/>
                    <a:pt x="61547" y="96856"/>
                  </a:cubicBezTo>
                  <a:lnTo>
                    <a:pt x="84454" y="5165"/>
                  </a:lnTo>
                  <a:close/>
                  <a:moveTo>
                    <a:pt x="49352" y="94052"/>
                  </a:moveTo>
                  <a:cubicBezTo>
                    <a:pt x="48198" y="98670"/>
                    <a:pt x="44573" y="101968"/>
                    <a:pt x="40947" y="105101"/>
                  </a:cubicBezTo>
                  <a:cubicBezTo>
                    <a:pt x="39464" y="106421"/>
                    <a:pt x="32872" y="111698"/>
                    <a:pt x="25786" y="111698"/>
                  </a:cubicBezTo>
                  <a:cubicBezTo>
                    <a:pt x="19688" y="111698"/>
                    <a:pt x="13755" y="107410"/>
                    <a:pt x="13755" y="95701"/>
                  </a:cubicBezTo>
                  <a:cubicBezTo>
                    <a:pt x="13755" y="86961"/>
                    <a:pt x="18535" y="68821"/>
                    <a:pt x="22325" y="62224"/>
                  </a:cubicBezTo>
                  <a:cubicBezTo>
                    <a:pt x="29906" y="49031"/>
                    <a:pt x="38310" y="46558"/>
                    <a:pt x="42925" y="46558"/>
                  </a:cubicBezTo>
                  <a:cubicBezTo>
                    <a:pt x="54461" y="46558"/>
                    <a:pt x="57592" y="59091"/>
                    <a:pt x="57592" y="60905"/>
                  </a:cubicBezTo>
                  <a:cubicBezTo>
                    <a:pt x="57592" y="61565"/>
                    <a:pt x="57262" y="62719"/>
                    <a:pt x="57097" y="63214"/>
                  </a:cubicBezTo>
                  <a:lnTo>
                    <a:pt x="49352" y="940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3" name="Group 2" descr="\documentclass{article}&#10;\usepackage{amsmath}&#10;\pagestyle{empty}&#10;&#10;\input{Macros.tex}&#10;&#10;\begin{document}&#10;&#10;&#10;Assume $H(p_1, \ldots, p_k) = 1$&#10;&#10;\end{document}" title="IguanaTex Shape Display">
            <a:extLst>
              <a:ext uri="{FF2B5EF4-FFF2-40B4-BE49-F238E27FC236}">
                <a16:creationId xmlns:a16="http://schemas.microsoft.com/office/drawing/2014/main" id="{68EB35BA-7E78-AB8A-6146-A50D2717B4F1}"/>
              </a:ext>
            </a:extLst>
          </p:cNvPr>
          <p:cNvGrpSpPr>
            <a:grpSpLocks noChangeAspect="1"/>
          </p:cNvGrpSpPr>
          <p:nvPr>
            <p:custDataLst>
              <p:tags r:id="rId2"/>
            </p:custDataLst>
          </p:nvPr>
        </p:nvGrpSpPr>
        <p:grpSpPr>
          <a:xfrm>
            <a:off x="749161" y="1247227"/>
            <a:ext cx="2836957" cy="246724"/>
            <a:chOff x="4483717" y="3909321"/>
            <a:chExt cx="2836957" cy="246724"/>
          </a:xfrm>
          <a:solidFill>
            <a:srgbClr val="5F246D"/>
          </a:solidFill>
        </p:grpSpPr>
        <p:sp>
          <p:nvSpPr>
            <p:cNvPr id="4" name="Freeform: Shape 3">
              <a:extLst>
                <a:ext uri="{FF2B5EF4-FFF2-40B4-BE49-F238E27FC236}">
                  <a16:creationId xmlns:a16="http://schemas.microsoft.com/office/drawing/2014/main" id="{B53D1B0F-312E-D851-07E1-48E935C19302}"/>
                </a:ext>
              </a:extLst>
            </p:cNvPr>
            <p:cNvSpPr/>
            <p:nvPr>
              <p:custDataLst>
                <p:tags r:id="rId3"/>
              </p:custDataLst>
            </p:nvPr>
          </p:nvSpPr>
          <p:spPr>
            <a:xfrm>
              <a:off x="4483717" y="3917710"/>
              <a:ext cx="172199" cy="176654"/>
            </a:xfrm>
            <a:custGeom>
              <a:avLst/>
              <a:gdLst>
                <a:gd name="connsiteX0" fmla="*/ 92084 w 172199"/>
                <a:gd name="connsiteY0" fmla="*/ 4997 h 176654"/>
                <a:gd name="connsiteX1" fmla="*/ 86302 w 172199"/>
                <a:gd name="connsiteY1" fmla="*/ 63 h 176654"/>
                <a:gd name="connsiteX2" fmla="*/ 80269 w 172199"/>
                <a:gd name="connsiteY2" fmla="*/ 4997 h 176654"/>
                <a:gd name="connsiteX3" fmla="*/ 28232 w 172199"/>
                <a:gd name="connsiteY3" fmla="*/ 152539 h 176654"/>
                <a:gd name="connsiteX4" fmla="*/ 77 w 172199"/>
                <a:gd name="connsiteY4" fmla="*/ 169069 h 176654"/>
                <a:gd name="connsiteX5" fmla="*/ 77 w 172199"/>
                <a:gd name="connsiteY5" fmla="*/ 176718 h 176654"/>
                <a:gd name="connsiteX6" fmla="*/ 25718 w 172199"/>
                <a:gd name="connsiteY6" fmla="*/ 175978 h 176654"/>
                <a:gd name="connsiteX7" fmla="*/ 54628 w 172199"/>
                <a:gd name="connsiteY7" fmla="*/ 176718 h 176654"/>
                <a:gd name="connsiteX8" fmla="*/ 54628 w 172199"/>
                <a:gd name="connsiteY8" fmla="*/ 169069 h 176654"/>
                <a:gd name="connsiteX9" fmla="*/ 35774 w 172199"/>
                <a:gd name="connsiteY9" fmla="*/ 156486 h 176654"/>
                <a:gd name="connsiteX10" fmla="*/ 36276 w 172199"/>
                <a:gd name="connsiteY10" fmla="*/ 152785 h 176654"/>
                <a:gd name="connsiteX11" fmla="*/ 47840 w 172199"/>
                <a:gd name="connsiteY11" fmla="*/ 120464 h 176654"/>
                <a:gd name="connsiteX12" fmla="*/ 109933 w 172199"/>
                <a:gd name="connsiteY12" fmla="*/ 120464 h 176654"/>
                <a:gd name="connsiteX13" fmla="*/ 123256 w 172199"/>
                <a:gd name="connsiteY13" fmla="*/ 158213 h 176654"/>
                <a:gd name="connsiteX14" fmla="*/ 124010 w 172199"/>
                <a:gd name="connsiteY14" fmla="*/ 161668 h 176654"/>
                <a:gd name="connsiteX15" fmla="*/ 103145 w 172199"/>
                <a:gd name="connsiteY15" fmla="*/ 169069 h 176654"/>
                <a:gd name="connsiteX16" fmla="*/ 103145 w 172199"/>
                <a:gd name="connsiteY16" fmla="*/ 176718 h 176654"/>
                <a:gd name="connsiteX17" fmla="*/ 139345 w 172199"/>
                <a:gd name="connsiteY17" fmla="*/ 175978 h 176654"/>
                <a:gd name="connsiteX18" fmla="*/ 172276 w 172199"/>
                <a:gd name="connsiteY18" fmla="*/ 176718 h 176654"/>
                <a:gd name="connsiteX19" fmla="*/ 172276 w 172199"/>
                <a:gd name="connsiteY19" fmla="*/ 169069 h 176654"/>
                <a:gd name="connsiteX20" fmla="*/ 167751 w 172199"/>
                <a:gd name="connsiteY20" fmla="*/ 169069 h 176654"/>
                <a:gd name="connsiteX21" fmla="*/ 146384 w 172199"/>
                <a:gd name="connsiteY21" fmla="*/ 159200 h 176654"/>
                <a:gd name="connsiteX22" fmla="*/ 92084 w 172199"/>
                <a:gd name="connsiteY22" fmla="*/ 4997 h 176654"/>
                <a:gd name="connsiteX23" fmla="*/ 78761 w 172199"/>
                <a:gd name="connsiteY23" fmla="*/ 32630 h 176654"/>
                <a:gd name="connsiteX24" fmla="*/ 107167 w 172199"/>
                <a:gd name="connsiteY24" fmla="*/ 112816 h 176654"/>
                <a:gd name="connsiteX25" fmla="*/ 50605 w 172199"/>
                <a:gd name="connsiteY25" fmla="*/ 112816 h 176654"/>
                <a:gd name="connsiteX26" fmla="*/ 78761 w 172199"/>
                <a:gd name="connsiteY26" fmla="*/ 32630 h 176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2199" h="176654">
                  <a:moveTo>
                    <a:pt x="92084" y="4997"/>
                  </a:moveTo>
                  <a:cubicBezTo>
                    <a:pt x="90827" y="1790"/>
                    <a:pt x="90324" y="63"/>
                    <a:pt x="86302" y="63"/>
                  </a:cubicBezTo>
                  <a:cubicBezTo>
                    <a:pt x="82280" y="63"/>
                    <a:pt x="81526" y="1543"/>
                    <a:pt x="80269" y="4997"/>
                  </a:cubicBezTo>
                  <a:lnTo>
                    <a:pt x="28232" y="152539"/>
                  </a:lnTo>
                  <a:cubicBezTo>
                    <a:pt x="23707" y="165122"/>
                    <a:pt x="13652" y="168823"/>
                    <a:pt x="77" y="169069"/>
                  </a:cubicBezTo>
                  <a:lnTo>
                    <a:pt x="77" y="176718"/>
                  </a:lnTo>
                  <a:cubicBezTo>
                    <a:pt x="5859" y="176471"/>
                    <a:pt x="16668" y="175978"/>
                    <a:pt x="25718" y="175978"/>
                  </a:cubicBezTo>
                  <a:cubicBezTo>
                    <a:pt x="33511" y="175978"/>
                    <a:pt x="46583" y="176471"/>
                    <a:pt x="54628" y="176718"/>
                  </a:cubicBezTo>
                  <a:lnTo>
                    <a:pt x="54628" y="169069"/>
                  </a:lnTo>
                  <a:cubicBezTo>
                    <a:pt x="42058" y="169069"/>
                    <a:pt x="35774" y="162901"/>
                    <a:pt x="35774" y="156486"/>
                  </a:cubicBezTo>
                  <a:cubicBezTo>
                    <a:pt x="35774" y="155746"/>
                    <a:pt x="36025" y="153279"/>
                    <a:pt x="36276" y="152785"/>
                  </a:cubicBezTo>
                  <a:lnTo>
                    <a:pt x="47840" y="120464"/>
                  </a:lnTo>
                  <a:lnTo>
                    <a:pt x="109933" y="120464"/>
                  </a:lnTo>
                  <a:lnTo>
                    <a:pt x="123256" y="158213"/>
                  </a:lnTo>
                  <a:cubicBezTo>
                    <a:pt x="123507" y="159200"/>
                    <a:pt x="124010" y="160681"/>
                    <a:pt x="124010" y="161668"/>
                  </a:cubicBezTo>
                  <a:cubicBezTo>
                    <a:pt x="124010" y="169069"/>
                    <a:pt x="109933" y="169069"/>
                    <a:pt x="103145" y="169069"/>
                  </a:cubicBezTo>
                  <a:lnTo>
                    <a:pt x="103145" y="176718"/>
                  </a:lnTo>
                  <a:cubicBezTo>
                    <a:pt x="112195" y="175978"/>
                    <a:pt x="129792" y="175978"/>
                    <a:pt x="139345" y="175978"/>
                  </a:cubicBezTo>
                  <a:cubicBezTo>
                    <a:pt x="150154" y="175978"/>
                    <a:pt x="161718" y="176224"/>
                    <a:pt x="172276" y="176718"/>
                  </a:cubicBezTo>
                  <a:lnTo>
                    <a:pt x="172276" y="169069"/>
                  </a:lnTo>
                  <a:lnTo>
                    <a:pt x="167751" y="169069"/>
                  </a:lnTo>
                  <a:cubicBezTo>
                    <a:pt x="152668" y="169069"/>
                    <a:pt x="149149" y="167342"/>
                    <a:pt x="146384" y="159200"/>
                  </a:cubicBezTo>
                  <a:lnTo>
                    <a:pt x="92084" y="4997"/>
                  </a:lnTo>
                  <a:close/>
                  <a:moveTo>
                    <a:pt x="78761" y="32630"/>
                  </a:moveTo>
                  <a:lnTo>
                    <a:pt x="107167" y="112816"/>
                  </a:lnTo>
                  <a:lnTo>
                    <a:pt x="50605" y="112816"/>
                  </a:lnTo>
                  <a:lnTo>
                    <a:pt x="78761" y="32630"/>
                  </a:lnTo>
                  <a:close/>
                </a:path>
              </a:pathLst>
            </a:custGeom>
            <a:grpFill/>
            <a:ln w="25233"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DBE5CBE1-5DD4-787C-027C-9990EA9F92F9}"/>
                </a:ext>
              </a:extLst>
            </p:cNvPr>
            <p:cNvSpPr/>
            <p:nvPr>
              <p:custDataLst>
                <p:tags r:id="rId4"/>
              </p:custDataLst>
            </p:nvPr>
          </p:nvSpPr>
          <p:spPr>
            <a:xfrm>
              <a:off x="4672509" y="3983832"/>
              <a:ext cx="82203" cy="113246"/>
            </a:xfrm>
            <a:custGeom>
              <a:avLst/>
              <a:gdLst>
                <a:gd name="connsiteX0" fmla="*/ 44077 w 82203"/>
                <a:gd name="connsiteY0" fmla="*/ 62731 h 113246"/>
                <a:gd name="connsiteX1" fmla="*/ 70221 w 82203"/>
                <a:gd name="connsiteY1" fmla="*/ 85430 h 113246"/>
                <a:gd name="connsiteX2" fmla="*/ 41814 w 82203"/>
                <a:gd name="connsiteY2" fmla="*/ 107882 h 113246"/>
                <a:gd name="connsiteX3" fmla="*/ 6872 w 82203"/>
                <a:gd name="connsiteY3" fmla="*/ 72847 h 113246"/>
                <a:gd name="connsiteX4" fmla="*/ 3352 w 82203"/>
                <a:gd name="connsiteY4" fmla="*/ 68652 h 113246"/>
                <a:gd name="connsiteX5" fmla="*/ 84 w 82203"/>
                <a:gd name="connsiteY5" fmla="*/ 74820 h 113246"/>
                <a:gd name="connsiteX6" fmla="*/ 84 w 82203"/>
                <a:gd name="connsiteY6" fmla="*/ 107388 h 113246"/>
                <a:gd name="connsiteX7" fmla="*/ 2849 w 82203"/>
                <a:gd name="connsiteY7" fmla="*/ 113309 h 113246"/>
                <a:gd name="connsiteX8" fmla="*/ 9134 w 82203"/>
                <a:gd name="connsiteY8" fmla="*/ 108375 h 113246"/>
                <a:gd name="connsiteX9" fmla="*/ 14162 w 82203"/>
                <a:gd name="connsiteY9" fmla="*/ 102700 h 113246"/>
                <a:gd name="connsiteX10" fmla="*/ 41814 w 82203"/>
                <a:gd name="connsiteY10" fmla="*/ 113309 h 113246"/>
                <a:gd name="connsiteX11" fmla="*/ 82287 w 82203"/>
                <a:gd name="connsiteY11" fmla="*/ 79015 h 113246"/>
                <a:gd name="connsiteX12" fmla="*/ 71729 w 82203"/>
                <a:gd name="connsiteY12" fmla="*/ 55576 h 113246"/>
                <a:gd name="connsiteX13" fmla="*/ 43071 w 82203"/>
                <a:gd name="connsiteY13" fmla="*/ 43733 h 113246"/>
                <a:gd name="connsiteX14" fmla="*/ 12151 w 82203"/>
                <a:gd name="connsiteY14" fmla="*/ 23502 h 113246"/>
                <a:gd name="connsiteX15" fmla="*/ 40306 w 82203"/>
                <a:gd name="connsiteY15" fmla="*/ 4751 h 113246"/>
                <a:gd name="connsiteX16" fmla="*/ 69718 w 82203"/>
                <a:gd name="connsiteY16" fmla="*/ 34604 h 113246"/>
                <a:gd name="connsiteX17" fmla="*/ 72735 w 82203"/>
                <a:gd name="connsiteY17" fmla="*/ 36825 h 113246"/>
                <a:gd name="connsiteX18" fmla="*/ 76003 w 82203"/>
                <a:gd name="connsiteY18" fmla="*/ 30903 h 113246"/>
                <a:gd name="connsiteX19" fmla="*/ 76003 w 82203"/>
                <a:gd name="connsiteY19" fmla="*/ 5984 h 113246"/>
                <a:gd name="connsiteX20" fmla="*/ 73238 w 82203"/>
                <a:gd name="connsiteY20" fmla="*/ 63 h 113246"/>
                <a:gd name="connsiteX21" fmla="*/ 68210 w 82203"/>
                <a:gd name="connsiteY21" fmla="*/ 3023 h 113246"/>
                <a:gd name="connsiteX22" fmla="*/ 63936 w 82203"/>
                <a:gd name="connsiteY22" fmla="*/ 6971 h 113246"/>
                <a:gd name="connsiteX23" fmla="*/ 40306 w 82203"/>
                <a:gd name="connsiteY23" fmla="*/ 63 h 113246"/>
                <a:gd name="connsiteX24" fmla="*/ 84 w 82203"/>
                <a:gd name="connsiteY24" fmla="*/ 30410 h 113246"/>
                <a:gd name="connsiteX25" fmla="*/ 10894 w 82203"/>
                <a:gd name="connsiteY25" fmla="*/ 51382 h 113246"/>
                <a:gd name="connsiteX26" fmla="*/ 44077 w 82203"/>
                <a:gd name="connsiteY26" fmla="*/ 62731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203" h="113246">
                  <a:moveTo>
                    <a:pt x="44077" y="62731"/>
                  </a:moveTo>
                  <a:cubicBezTo>
                    <a:pt x="49607" y="63718"/>
                    <a:pt x="70221" y="67665"/>
                    <a:pt x="70221" y="85430"/>
                  </a:cubicBezTo>
                  <a:cubicBezTo>
                    <a:pt x="70221" y="98013"/>
                    <a:pt x="61422" y="107882"/>
                    <a:pt x="41814" y="107882"/>
                  </a:cubicBezTo>
                  <a:cubicBezTo>
                    <a:pt x="20698" y="107882"/>
                    <a:pt x="11648" y="93818"/>
                    <a:pt x="6872" y="72847"/>
                  </a:cubicBezTo>
                  <a:cubicBezTo>
                    <a:pt x="6117" y="69639"/>
                    <a:pt x="5866" y="68652"/>
                    <a:pt x="3352" y="68652"/>
                  </a:cubicBezTo>
                  <a:cubicBezTo>
                    <a:pt x="84" y="68652"/>
                    <a:pt x="84" y="70379"/>
                    <a:pt x="84" y="74820"/>
                  </a:cubicBezTo>
                  <a:lnTo>
                    <a:pt x="84" y="107388"/>
                  </a:lnTo>
                  <a:cubicBezTo>
                    <a:pt x="84" y="111582"/>
                    <a:pt x="84" y="113309"/>
                    <a:pt x="2849" y="113309"/>
                  </a:cubicBezTo>
                  <a:cubicBezTo>
                    <a:pt x="4106" y="113309"/>
                    <a:pt x="4358" y="113063"/>
                    <a:pt x="9134" y="108375"/>
                  </a:cubicBezTo>
                  <a:cubicBezTo>
                    <a:pt x="9637" y="107882"/>
                    <a:pt x="9637" y="107388"/>
                    <a:pt x="14162" y="102700"/>
                  </a:cubicBezTo>
                  <a:cubicBezTo>
                    <a:pt x="25223" y="113063"/>
                    <a:pt x="36535" y="113309"/>
                    <a:pt x="41814" y="113309"/>
                  </a:cubicBezTo>
                  <a:cubicBezTo>
                    <a:pt x="70724" y="113309"/>
                    <a:pt x="82287" y="96779"/>
                    <a:pt x="82287" y="79015"/>
                  </a:cubicBezTo>
                  <a:cubicBezTo>
                    <a:pt x="82287" y="65938"/>
                    <a:pt x="74746" y="58537"/>
                    <a:pt x="71729" y="55576"/>
                  </a:cubicBezTo>
                  <a:cubicBezTo>
                    <a:pt x="63434" y="47681"/>
                    <a:pt x="53629" y="45707"/>
                    <a:pt x="43071" y="43733"/>
                  </a:cubicBezTo>
                  <a:cubicBezTo>
                    <a:pt x="28994" y="41019"/>
                    <a:pt x="12151" y="37812"/>
                    <a:pt x="12151" y="23502"/>
                  </a:cubicBezTo>
                  <a:cubicBezTo>
                    <a:pt x="12151" y="14866"/>
                    <a:pt x="18687" y="4751"/>
                    <a:pt x="40306" y="4751"/>
                  </a:cubicBezTo>
                  <a:cubicBezTo>
                    <a:pt x="67958" y="4751"/>
                    <a:pt x="69215" y="26956"/>
                    <a:pt x="69718" y="34604"/>
                  </a:cubicBezTo>
                  <a:cubicBezTo>
                    <a:pt x="69970" y="36825"/>
                    <a:pt x="72232" y="36825"/>
                    <a:pt x="72735" y="36825"/>
                  </a:cubicBezTo>
                  <a:cubicBezTo>
                    <a:pt x="76003" y="36825"/>
                    <a:pt x="76003" y="35591"/>
                    <a:pt x="76003" y="30903"/>
                  </a:cubicBezTo>
                  <a:lnTo>
                    <a:pt x="76003" y="5984"/>
                  </a:lnTo>
                  <a:cubicBezTo>
                    <a:pt x="76003" y="1790"/>
                    <a:pt x="76003" y="63"/>
                    <a:pt x="73238" y="63"/>
                  </a:cubicBezTo>
                  <a:cubicBezTo>
                    <a:pt x="71981" y="63"/>
                    <a:pt x="71478" y="63"/>
                    <a:pt x="68210" y="3023"/>
                  </a:cubicBezTo>
                  <a:cubicBezTo>
                    <a:pt x="67456" y="4010"/>
                    <a:pt x="64942" y="6231"/>
                    <a:pt x="63936" y="6971"/>
                  </a:cubicBezTo>
                  <a:cubicBezTo>
                    <a:pt x="54384" y="63"/>
                    <a:pt x="44077" y="63"/>
                    <a:pt x="40306" y="63"/>
                  </a:cubicBezTo>
                  <a:cubicBezTo>
                    <a:pt x="9637" y="63"/>
                    <a:pt x="84" y="16593"/>
                    <a:pt x="84" y="30410"/>
                  </a:cubicBezTo>
                  <a:cubicBezTo>
                    <a:pt x="84" y="39045"/>
                    <a:pt x="4106" y="45954"/>
                    <a:pt x="10894" y="51382"/>
                  </a:cubicBezTo>
                  <a:cubicBezTo>
                    <a:pt x="18938" y="57796"/>
                    <a:pt x="25977" y="59277"/>
                    <a:pt x="44077" y="62731"/>
                  </a:cubicBezTo>
                  <a:close/>
                </a:path>
              </a:pathLst>
            </a:custGeom>
            <a:grpFill/>
            <a:ln w="25233" cap="flat">
              <a:noFill/>
              <a:prstDash val="solid"/>
              <a:miter/>
            </a:ln>
          </p:spPr>
          <p:txBody>
            <a:bodyPr rtlCol="0" anchor="ctr"/>
            <a:lstStyle/>
            <a:p>
              <a:endParaRPr lang="en-US"/>
            </a:p>
          </p:txBody>
        </p:sp>
        <p:sp>
          <p:nvSpPr>
            <p:cNvPr id="949" name="Freeform: Shape 948">
              <a:extLst>
                <a:ext uri="{FF2B5EF4-FFF2-40B4-BE49-F238E27FC236}">
                  <a16:creationId xmlns:a16="http://schemas.microsoft.com/office/drawing/2014/main" id="{07F7E2DE-F586-E5B8-70D2-2EDA38C2B6A4}"/>
                </a:ext>
              </a:extLst>
            </p:cNvPr>
            <p:cNvSpPr/>
            <p:nvPr>
              <p:custDataLst>
                <p:tags r:id="rId5"/>
              </p:custDataLst>
            </p:nvPr>
          </p:nvSpPr>
          <p:spPr>
            <a:xfrm>
              <a:off x="4771667" y="3983832"/>
              <a:ext cx="82203" cy="113246"/>
            </a:xfrm>
            <a:custGeom>
              <a:avLst/>
              <a:gdLst>
                <a:gd name="connsiteX0" fmla="*/ 44081 w 82203"/>
                <a:gd name="connsiteY0" fmla="*/ 62731 h 113246"/>
                <a:gd name="connsiteX1" fmla="*/ 70225 w 82203"/>
                <a:gd name="connsiteY1" fmla="*/ 85430 h 113246"/>
                <a:gd name="connsiteX2" fmla="*/ 41818 w 82203"/>
                <a:gd name="connsiteY2" fmla="*/ 107882 h 113246"/>
                <a:gd name="connsiteX3" fmla="*/ 6876 w 82203"/>
                <a:gd name="connsiteY3" fmla="*/ 72847 h 113246"/>
                <a:gd name="connsiteX4" fmla="*/ 3356 w 82203"/>
                <a:gd name="connsiteY4" fmla="*/ 68652 h 113246"/>
                <a:gd name="connsiteX5" fmla="*/ 88 w 82203"/>
                <a:gd name="connsiteY5" fmla="*/ 74820 h 113246"/>
                <a:gd name="connsiteX6" fmla="*/ 88 w 82203"/>
                <a:gd name="connsiteY6" fmla="*/ 107388 h 113246"/>
                <a:gd name="connsiteX7" fmla="*/ 2853 w 82203"/>
                <a:gd name="connsiteY7" fmla="*/ 113309 h 113246"/>
                <a:gd name="connsiteX8" fmla="*/ 9138 w 82203"/>
                <a:gd name="connsiteY8" fmla="*/ 108375 h 113246"/>
                <a:gd name="connsiteX9" fmla="*/ 14166 w 82203"/>
                <a:gd name="connsiteY9" fmla="*/ 102700 h 113246"/>
                <a:gd name="connsiteX10" fmla="*/ 41818 w 82203"/>
                <a:gd name="connsiteY10" fmla="*/ 113309 h 113246"/>
                <a:gd name="connsiteX11" fmla="*/ 82291 w 82203"/>
                <a:gd name="connsiteY11" fmla="*/ 79015 h 113246"/>
                <a:gd name="connsiteX12" fmla="*/ 71733 w 82203"/>
                <a:gd name="connsiteY12" fmla="*/ 55576 h 113246"/>
                <a:gd name="connsiteX13" fmla="*/ 43075 w 82203"/>
                <a:gd name="connsiteY13" fmla="*/ 43733 h 113246"/>
                <a:gd name="connsiteX14" fmla="*/ 12155 w 82203"/>
                <a:gd name="connsiteY14" fmla="*/ 23502 h 113246"/>
                <a:gd name="connsiteX15" fmla="*/ 40310 w 82203"/>
                <a:gd name="connsiteY15" fmla="*/ 4751 h 113246"/>
                <a:gd name="connsiteX16" fmla="*/ 69722 w 82203"/>
                <a:gd name="connsiteY16" fmla="*/ 34604 h 113246"/>
                <a:gd name="connsiteX17" fmla="*/ 72739 w 82203"/>
                <a:gd name="connsiteY17" fmla="*/ 36825 h 113246"/>
                <a:gd name="connsiteX18" fmla="*/ 76007 w 82203"/>
                <a:gd name="connsiteY18" fmla="*/ 30903 h 113246"/>
                <a:gd name="connsiteX19" fmla="*/ 76007 w 82203"/>
                <a:gd name="connsiteY19" fmla="*/ 5984 h 113246"/>
                <a:gd name="connsiteX20" fmla="*/ 73242 w 82203"/>
                <a:gd name="connsiteY20" fmla="*/ 63 h 113246"/>
                <a:gd name="connsiteX21" fmla="*/ 68214 w 82203"/>
                <a:gd name="connsiteY21" fmla="*/ 3023 h 113246"/>
                <a:gd name="connsiteX22" fmla="*/ 63940 w 82203"/>
                <a:gd name="connsiteY22" fmla="*/ 6971 h 113246"/>
                <a:gd name="connsiteX23" fmla="*/ 40310 w 82203"/>
                <a:gd name="connsiteY23" fmla="*/ 63 h 113246"/>
                <a:gd name="connsiteX24" fmla="*/ 88 w 82203"/>
                <a:gd name="connsiteY24" fmla="*/ 30410 h 113246"/>
                <a:gd name="connsiteX25" fmla="*/ 10898 w 82203"/>
                <a:gd name="connsiteY25" fmla="*/ 51382 h 113246"/>
                <a:gd name="connsiteX26" fmla="*/ 44081 w 82203"/>
                <a:gd name="connsiteY26" fmla="*/ 62731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203" h="113246">
                  <a:moveTo>
                    <a:pt x="44081" y="62731"/>
                  </a:moveTo>
                  <a:cubicBezTo>
                    <a:pt x="49611" y="63718"/>
                    <a:pt x="70225" y="67665"/>
                    <a:pt x="70225" y="85430"/>
                  </a:cubicBezTo>
                  <a:cubicBezTo>
                    <a:pt x="70225" y="98013"/>
                    <a:pt x="61426" y="107882"/>
                    <a:pt x="41818" y="107882"/>
                  </a:cubicBezTo>
                  <a:cubicBezTo>
                    <a:pt x="20702" y="107882"/>
                    <a:pt x="11652" y="93818"/>
                    <a:pt x="6876" y="72847"/>
                  </a:cubicBezTo>
                  <a:cubicBezTo>
                    <a:pt x="6121" y="69639"/>
                    <a:pt x="5870" y="68652"/>
                    <a:pt x="3356" y="68652"/>
                  </a:cubicBezTo>
                  <a:cubicBezTo>
                    <a:pt x="88" y="68652"/>
                    <a:pt x="88" y="70379"/>
                    <a:pt x="88" y="74820"/>
                  </a:cubicBezTo>
                  <a:lnTo>
                    <a:pt x="88" y="107388"/>
                  </a:lnTo>
                  <a:cubicBezTo>
                    <a:pt x="88" y="111582"/>
                    <a:pt x="88" y="113309"/>
                    <a:pt x="2853" y="113309"/>
                  </a:cubicBezTo>
                  <a:cubicBezTo>
                    <a:pt x="4110" y="113309"/>
                    <a:pt x="4362" y="113063"/>
                    <a:pt x="9138" y="108375"/>
                  </a:cubicBezTo>
                  <a:cubicBezTo>
                    <a:pt x="9641" y="107882"/>
                    <a:pt x="9641" y="107388"/>
                    <a:pt x="14166" y="102700"/>
                  </a:cubicBezTo>
                  <a:cubicBezTo>
                    <a:pt x="25227" y="113063"/>
                    <a:pt x="36539" y="113309"/>
                    <a:pt x="41818" y="113309"/>
                  </a:cubicBezTo>
                  <a:cubicBezTo>
                    <a:pt x="70728" y="113309"/>
                    <a:pt x="82291" y="96779"/>
                    <a:pt x="82291" y="79015"/>
                  </a:cubicBezTo>
                  <a:cubicBezTo>
                    <a:pt x="82291" y="65938"/>
                    <a:pt x="74750" y="58537"/>
                    <a:pt x="71733" y="55576"/>
                  </a:cubicBezTo>
                  <a:cubicBezTo>
                    <a:pt x="63437" y="47681"/>
                    <a:pt x="53633" y="45707"/>
                    <a:pt x="43075" y="43733"/>
                  </a:cubicBezTo>
                  <a:cubicBezTo>
                    <a:pt x="28998" y="41019"/>
                    <a:pt x="12155" y="37812"/>
                    <a:pt x="12155" y="23502"/>
                  </a:cubicBezTo>
                  <a:cubicBezTo>
                    <a:pt x="12155" y="14866"/>
                    <a:pt x="18691" y="4751"/>
                    <a:pt x="40310" y="4751"/>
                  </a:cubicBezTo>
                  <a:cubicBezTo>
                    <a:pt x="67962" y="4751"/>
                    <a:pt x="69219" y="26956"/>
                    <a:pt x="69722" y="34604"/>
                  </a:cubicBezTo>
                  <a:cubicBezTo>
                    <a:pt x="69973" y="36825"/>
                    <a:pt x="72236" y="36825"/>
                    <a:pt x="72739" y="36825"/>
                  </a:cubicBezTo>
                  <a:cubicBezTo>
                    <a:pt x="76007" y="36825"/>
                    <a:pt x="76007" y="35591"/>
                    <a:pt x="76007" y="30903"/>
                  </a:cubicBezTo>
                  <a:lnTo>
                    <a:pt x="76007" y="5984"/>
                  </a:lnTo>
                  <a:cubicBezTo>
                    <a:pt x="76007" y="1790"/>
                    <a:pt x="76007" y="63"/>
                    <a:pt x="73242" y="63"/>
                  </a:cubicBezTo>
                  <a:cubicBezTo>
                    <a:pt x="71985" y="63"/>
                    <a:pt x="71482" y="63"/>
                    <a:pt x="68214" y="3023"/>
                  </a:cubicBezTo>
                  <a:cubicBezTo>
                    <a:pt x="67460" y="4010"/>
                    <a:pt x="64946" y="6231"/>
                    <a:pt x="63940" y="6971"/>
                  </a:cubicBezTo>
                  <a:cubicBezTo>
                    <a:pt x="54388" y="63"/>
                    <a:pt x="44081" y="63"/>
                    <a:pt x="40310" y="63"/>
                  </a:cubicBezTo>
                  <a:cubicBezTo>
                    <a:pt x="9641" y="63"/>
                    <a:pt x="88" y="16593"/>
                    <a:pt x="88" y="30410"/>
                  </a:cubicBezTo>
                  <a:cubicBezTo>
                    <a:pt x="88" y="39045"/>
                    <a:pt x="4110" y="45954"/>
                    <a:pt x="10898" y="51382"/>
                  </a:cubicBezTo>
                  <a:cubicBezTo>
                    <a:pt x="18942" y="57796"/>
                    <a:pt x="25981" y="59277"/>
                    <a:pt x="44081" y="62731"/>
                  </a:cubicBezTo>
                  <a:close/>
                </a:path>
              </a:pathLst>
            </a:custGeom>
            <a:grpFill/>
            <a:ln w="25233" cap="flat">
              <a:noFill/>
              <a:prstDash val="solid"/>
              <a:miter/>
            </a:ln>
          </p:spPr>
          <p:txBody>
            <a:bodyPr rtlCol="0" anchor="ctr"/>
            <a:lstStyle/>
            <a:p>
              <a:endParaRPr lang="en-US"/>
            </a:p>
          </p:txBody>
        </p:sp>
        <p:sp>
          <p:nvSpPr>
            <p:cNvPr id="950" name="Freeform: Shape 949">
              <a:extLst>
                <a:ext uri="{FF2B5EF4-FFF2-40B4-BE49-F238E27FC236}">
                  <a16:creationId xmlns:a16="http://schemas.microsoft.com/office/drawing/2014/main" id="{D5EC1C70-5581-5E73-AC96-C48FCD46B1D3}"/>
                </a:ext>
              </a:extLst>
            </p:cNvPr>
            <p:cNvSpPr/>
            <p:nvPr>
              <p:custDataLst>
                <p:tags r:id="rId6"/>
              </p:custDataLst>
            </p:nvPr>
          </p:nvSpPr>
          <p:spPr>
            <a:xfrm>
              <a:off x="4870573" y="3985312"/>
              <a:ext cx="126447" cy="111766"/>
            </a:xfrm>
            <a:custGeom>
              <a:avLst/>
              <a:gdLst>
                <a:gd name="connsiteX0" fmla="*/ 90340 w 126447"/>
                <a:gd name="connsiteY0" fmla="*/ 89624 h 111766"/>
                <a:gd name="connsiteX1" fmla="*/ 90340 w 126447"/>
                <a:gd name="connsiteY1" fmla="*/ 111829 h 111766"/>
                <a:gd name="connsiteX2" fmla="*/ 126539 w 126447"/>
                <a:gd name="connsiteY2" fmla="*/ 109115 h 111766"/>
                <a:gd name="connsiteX3" fmla="*/ 126539 w 126447"/>
                <a:gd name="connsiteY3" fmla="*/ 101467 h 111766"/>
                <a:gd name="connsiteX4" fmla="*/ 106931 w 126447"/>
                <a:gd name="connsiteY4" fmla="*/ 87650 h 111766"/>
                <a:gd name="connsiteX5" fmla="*/ 106931 w 126447"/>
                <a:gd name="connsiteY5" fmla="*/ 63 h 111766"/>
                <a:gd name="connsiteX6" fmla="*/ 69977 w 126447"/>
                <a:gd name="connsiteY6" fmla="*/ 2777 h 111766"/>
                <a:gd name="connsiteX7" fmla="*/ 69977 w 126447"/>
                <a:gd name="connsiteY7" fmla="*/ 10425 h 111766"/>
                <a:gd name="connsiteX8" fmla="*/ 89586 w 126447"/>
                <a:gd name="connsiteY8" fmla="*/ 24242 h 111766"/>
                <a:gd name="connsiteX9" fmla="*/ 89586 w 126447"/>
                <a:gd name="connsiteY9" fmla="*/ 68159 h 111766"/>
                <a:gd name="connsiteX10" fmla="*/ 59168 w 126447"/>
                <a:gd name="connsiteY10" fmla="*/ 106401 h 111766"/>
                <a:gd name="connsiteX11" fmla="*/ 37046 w 126447"/>
                <a:gd name="connsiteY11" fmla="*/ 81975 h 111766"/>
                <a:gd name="connsiteX12" fmla="*/ 37046 w 126447"/>
                <a:gd name="connsiteY12" fmla="*/ 63 h 111766"/>
                <a:gd name="connsiteX13" fmla="*/ 92 w 126447"/>
                <a:gd name="connsiteY13" fmla="*/ 2777 h 111766"/>
                <a:gd name="connsiteX14" fmla="*/ 92 w 126447"/>
                <a:gd name="connsiteY14" fmla="*/ 10425 h 111766"/>
                <a:gd name="connsiteX15" fmla="*/ 19700 w 126447"/>
                <a:gd name="connsiteY15" fmla="*/ 33124 h 111766"/>
                <a:gd name="connsiteX16" fmla="*/ 19700 w 126447"/>
                <a:gd name="connsiteY16" fmla="*/ 70133 h 111766"/>
                <a:gd name="connsiteX17" fmla="*/ 57911 w 126447"/>
                <a:gd name="connsiteY17" fmla="*/ 111829 h 111766"/>
                <a:gd name="connsiteX18" fmla="*/ 90340 w 126447"/>
                <a:gd name="connsiteY18" fmla="*/ 89624 h 1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447" h="111766">
                  <a:moveTo>
                    <a:pt x="90340" y="89624"/>
                  </a:moveTo>
                  <a:lnTo>
                    <a:pt x="90340" y="111829"/>
                  </a:lnTo>
                  <a:lnTo>
                    <a:pt x="126539" y="109115"/>
                  </a:lnTo>
                  <a:lnTo>
                    <a:pt x="126539" y="101467"/>
                  </a:lnTo>
                  <a:cubicBezTo>
                    <a:pt x="108942" y="101467"/>
                    <a:pt x="106931" y="99740"/>
                    <a:pt x="106931" y="87650"/>
                  </a:cubicBezTo>
                  <a:lnTo>
                    <a:pt x="106931" y="63"/>
                  </a:lnTo>
                  <a:lnTo>
                    <a:pt x="69977" y="2777"/>
                  </a:lnTo>
                  <a:lnTo>
                    <a:pt x="69977" y="10425"/>
                  </a:lnTo>
                  <a:cubicBezTo>
                    <a:pt x="87574" y="10425"/>
                    <a:pt x="89586" y="12152"/>
                    <a:pt x="89586" y="24242"/>
                  </a:cubicBezTo>
                  <a:lnTo>
                    <a:pt x="89586" y="68159"/>
                  </a:lnTo>
                  <a:cubicBezTo>
                    <a:pt x="89586" y="89624"/>
                    <a:pt x="77519" y="106401"/>
                    <a:pt x="59168" y="106401"/>
                  </a:cubicBezTo>
                  <a:cubicBezTo>
                    <a:pt x="38051" y="106401"/>
                    <a:pt x="37046" y="94805"/>
                    <a:pt x="37046" y="81975"/>
                  </a:cubicBezTo>
                  <a:lnTo>
                    <a:pt x="37046" y="63"/>
                  </a:lnTo>
                  <a:lnTo>
                    <a:pt x="92" y="2777"/>
                  </a:lnTo>
                  <a:lnTo>
                    <a:pt x="92" y="10425"/>
                  </a:lnTo>
                  <a:cubicBezTo>
                    <a:pt x="19700" y="10425"/>
                    <a:pt x="19700" y="11165"/>
                    <a:pt x="19700" y="33124"/>
                  </a:cubicBezTo>
                  <a:lnTo>
                    <a:pt x="19700" y="70133"/>
                  </a:lnTo>
                  <a:cubicBezTo>
                    <a:pt x="19700" y="89377"/>
                    <a:pt x="19700" y="111829"/>
                    <a:pt x="57911" y="111829"/>
                  </a:cubicBezTo>
                  <a:cubicBezTo>
                    <a:pt x="71989" y="111829"/>
                    <a:pt x="83050" y="104921"/>
                    <a:pt x="90340" y="89624"/>
                  </a:cubicBezTo>
                  <a:close/>
                </a:path>
              </a:pathLst>
            </a:custGeom>
            <a:grpFill/>
            <a:ln w="25233" cap="flat">
              <a:noFill/>
              <a:prstDash val="solid"/>
              <a:miter/>
            </a:ln>
          </p:spPr>
          <p:txBody>
            <a:bodyPr rtlCol="0" anchor="ctr"/>
            <a:lstStyle/>
            <a:p>
              <a:endParaRPr lang="en-US"/>
            </a:p>
          </p:txBody>
        </p:sp>
        <p:sp>
          <p:nvSpPr>
            <p:cNvPr id="951" name="Freeform: Shape 950">
              <a:extLst>
                <a:ext uri="{FF2B5EF4-FFF2-40B4-BE49-F238E27FC236}">
                  <a16:creationId xmlns:a16="http://schemas.microsoft.com/office/drawing/2014/main" id="{CE0EC87A-F64B-6D92-9544-C5840B54CF48}"/>
                </a:ext>
              </a:extLst>
            </p:cNvPr>
            <p:cNvSpPr/>
            <p:nvPr>
              <p:custDataLst>
                <p:tags r:id="rId7"/>
              </p:custDataLst>
            </p:nvPr>
          </p:nvSpPr>
          <p:spPr>
            <a:xfrm>
              <a:off x="5010233" y="3985312"/>
              <a:ext cx="196332" cy="109052"/>
            </a:xfrm>
            <a:custGeom>
              <a:avLst/>
              <a:gdLst>
                <a:gd name="connsiteX0" fmla="*/ 19706 w 196332"/>
                <a:gd name="connsiteY0" fmla="*/ 24242 h 109052"/>
                <a:gd name="connsiteX1" fmla="*/ 19706 w 196332"/>
                <a:gd name="connsiteY1" fmla="*/ 90364 h 109052"/>
                <a:gd name="connsiteX2" fmla="*/ 98 w 196332"/>
                <a:gd name="connsiteY2" fmla="*/ 101467 h 109052"/>
                <a:gd name="connsiteX3" fmla="*/ 98 w 196332"/>
                <a:gd name="connsiteY3" fmla="*/ 109115 h 109052"/>
                <a:gd name="connsiteX4" fmla="*/ 28504 w 196332"/>
                <a:gd name="connsiteY4" fmla="*/ 108375 h 109052"/>
                <a:gd name="connsiteX5" fmla="*/ 56660 w 196332"/>
                <a:gd name="connsiteY5" fmla="*/ 109115 h 109052"/>
                <a:gd name="connsiteX6" fmla="*/ 56660 w 196332"/>
                <a:gd name="connsiteY6" fmla="*/ 101467 h 109052"/>
                <a:gd name="connsiteX7" fmla="*/ 37051 w 196332"/>
                <a:gd name="connsiteY7" fmla="*/ 90364 h 109052"/>
                <a:gd name="connsiteX8" fmla="*/ 37051 w 196332"/>
                <a:gd name="connsiteY8" fmla="*/ 44967 h 109052"/>
                <a:gd name="connsiteX9" fmla="*/ 70989 w 196332"/>
                <a:gd name="connsiteY9" fmla="*/ 5491 h 109052"/>
                <a:gd name="connsiteX10" fmla="*/ 89591 w 196332"/>
                <a:gd name="connsiteY10" fmla="*/ 32877 h 109052"/>
                <a:gd name="connsiteX11" fmla="*/ 89591 w 196332"/>
                <a:gd name="connsiteY11" fmla="*/ 90364 h 109052"/>
                <a:gd name="connsiteX12" fmla="*/ 69983 w 196332"/>
                <a:gd name="connsiteY12" fmla="*/ 101467 h 109052"/>
                <a:gd name="connsiteX13" fmla="*/ 69983 w 196332"/>
                <a:gd name="connsiteY13" fmla="*/ 109115 h 109052"/>
                <a:gd name="connsiteX14" fmla="*/ 98390 w 196332"/>
                <a:gd name="connsiteY14" fmla="*/ 108375 h 109052"/>
                <a:gd name="connsiteX15" fmla="*/ 126545 w 196332"/>
                <a:gd name="connsiteY15" fmla="*/ 109115 h 109052"/>
                <a:gd name="connsiteX16" fmla="*/ 126545 w 196332"/>
                <a:gd name="connsiteY16" fmla="*/ 101467 h 109052"/>
                <a:gd name="connsiteX17" fmla="*/ 106937 w 196332"/>
                <a:gd name="connsiteY17" fmla="*/ 90364 h 109052"/>
                <a:gd name="connsiteX18" fmla="*/ 106937 w 196332"/>
                <a:gd name="connsiteY18" fmla="*/ 44967 h 109052"/>
                <a:gd name="connsiteX19" fmla="*/ 140874 w 196332"/>
                <a:gd name="connsiteY19" fmla="*/ 5491 h 109052"/>
                <a:gd name="connsiteX20" fmla="*/ 159476 w 196332"/>
                <a:gd name="connsiteY20" fmla="*/ 32877 h 109052"/>
                <a:gd name="connsiteX21" fmla="*/ 159476 w 196332"/>
                <a:gd name="connsiteY21" fmla="*/ 90364 h 109052"/>
                <a:gd name="connsiteX22" fmla="*/ 139868 w 196332"/>
                <a:gd name="connsiteY22" fmla="*/ 101467 h 109052"/>
                <a:gd name="connsiteX23" fmla="*/ 139868 w 196332"/>
                <a:gd name="connsiteY23" fmla="*/ 109115 h 109052"/>
                <a:gd name="connsiteX24" fmla="*/ 168275 w 196332"/>
                <a:gd name="connsiteY24" fmla="*/ 108375 h 109052"/>
                <a:gd name="connsiteX25" fmla="*/ 196430 w 196332"/>
                <a:gd name="connsiteY25" fmla="*/ 109115 h 109052"/>
                <a:gd name="connsiteX26" fmla="*/ 196430 w 196332"/>
                <a:gd name="connsiteY26" fmla="*/ 101467 h 109052"/>
                <a:gd name="connsiteX27" fmla="*/ 176822 w 196332"/>
                <a:gd name="connsiteY27" fmla="*/ 94065 h 109052"/>
                <a:gd name="connsiteX28" fmla="*/ 176822 w 196332"/>
                <a:gd name="connsiteY28" fmla="*/ 46940 h 109052"/>
                <a:gd name="connsiteX29" fmla="*/ 169029 w 196332"/>
                <a:gd name="connsiteY29" fmla="*/ 9192 h 109052"/>
                <a:gd name="connsiteX30" fmla="*/ 142634 w 196332"/>
                <a:gd name="connsiteY30" fmla="*/ 63 h 109052"/>
                <a:gd name="connsiteX31" fmla="*/ 106183 w 196332"/>
                <a:gd name="connsiteY31" fmla="*/ 24242 h 109052"/>
                <a:gd name="connsiteX32" fmla="*/ 72748 w 196332"/>
                <a:gd name="connsiteY32" fmla="*/ 63 h 109052"/>
                <a:gd name="connsiteX33" fmla="*/ 35543 w 196332"/>
                <a:gd name="connsiteY33" fmla="*/ 25969 h 109052"/>
                <a:gd name="connsiteX34" fmla="*/ 35543 w 196332"/>
                <a:gd name="connsiteY34" fmla="*/ 63 h 109052"/>
                <a:gd name="connsiteX35" fmla="*/ 98 w 196332"/>
                <a:gd name="connsiteY35" fmla="*/ 2777 h 109052"/>
                <a:gd name="connsiteX36" fmla="*/ 98 w 196332"/>
                <a:gd name="connsiteY36" fmla="*/ 10425 h 109052"/>
                <a:gd name="connsiteX37" fmla="*/ 19706 w 196332"/>
                <a:gd name="connsiteY37" fmla="*/ 24242 h 10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6332" h="109052">
                  <a:moveTo>
                    <a:pt x="19706" y="24242"/>
                  </a:moveTo>
                  <a:lnTo>
                    <a:pt x="19706" y="90364"/>
                  </a:lnTo>
                  <a:cubicBezTo>
                    <a:pt x="19706" y="101467"/>
                    <a:pt x="16940" y="101467"/>
                    <a:pt x="98" y="101467"/>
                  </a:cubicBezTo>
                  <a:lnTo>
                    <a:pt x="98" y="109115"/>
                  </a:lnTo>
                  <a:cubicBezTo>
                    <a:pt x="8896" y="108868"/>
                    <a:pt x="21717" y="108375"/>
                    <a:pt x="28504" y="108375"/>
                  </a:cubicBezTo>
                  <a:cubicBezTo>
                    <a:pt x="35040" y="108375"/>
                    <a:pt x="48112" y="108868"/>
                    <a:pt x="56660" y="109115"/>
                  </a:cubicBezTo>
                  <a:lnTo>
                    <a:pt x="56660" y="101467"/>
                  </a:lnTo>
                  <a:cubicBezTo>
                    <a:pt x="39817" y="101467"/>
                    <a:pt x="37051" y="101467"/>
                    <a:pt x="37051" y="90364"/>
                  </a:cubicBezTo>
                  <a:lnTo>
                    <a:pt x="37051" y="44967"/>
                  </a:lnTo>
                  <a:cubicBezTo>
                    <a:pt x="37051" y="19307"/>
                    <a:pt x="54900" y="5491"/>
                    <a:pt x="70989" y="5491"/>
                  </a:cubicBezTo>
                  <a:cubicBezTo>
                    <a:pt x="86826" y="5491"/>
                    <a:pt x="89591" y="18814"/>
                    <a:pt x="89591" y="32877"/>
                  </a:cubicBezTo>
                  <a:lnTo>
                    <a:pt x="89591" y="90364"/>
                  </a:lnTo>
                  <a:cubicBezTo>
                    <a:pt x="89591" y="101467"/>
                    <a:pt x="86826" y="101467"/>
                    <a:pt x="69983" y="101467"/>
                  </a:cubicBezTo>
                  <a:lnTo>
                    <a:pt x="69983" y="109115"/>
                  </a:lnTo>
                  <a:cubicBezTo>
                    <a:pt x="78781" y="108868"/>
                    <a:pt x="91602" y="108375"/>
                    <a:pt x="98390" y="108375"/>
                  </a:cubicBezTo>
                  <a:cubicBezTo>
                    <a:pt x="104926" y="108375"/>
                    <a:pt x="117998" y="108868"/>
                    <a:pt x="126545" y="109115"/>
                  </a:cubicBezTo>
                  <a:lnTo>
                    <a:pt x="126545" y="101467"/>
                  </a:lnTo>
                  <a:cubicBezTo>
                    <a:pt x="109702" y="101467"/>
                    <a:pt x="106937" y="101467"/>
                    <a:pt x="106937" y="90364"/>
                  </a:cubicBezTo>
                  <a:lnTo>
                    <a:pt x="106937" y="44967"/>
                  </a:lnTo>
                  <a:cubicBezTo>
                    <a:pt x="106937" y="19307"/>
                    <a:pt x="124785" y="5491"/>
                    <a:pt x="140874" y="5491"/>
                  </a:cubicBezTo>
                  <a:cubicBezTo>
                    <a:pt x="156711" y="5491"/>
                    <a:pt x="159476" y="18814"/>
                    <a:pt x="159476" y="32877"/>
                  </a:cubicBezTo>
                  <a:lnTo>
                    <a:pt x="159476" y="90364"/>
                  </a:lnTo>
                  <a:cubicBezTo>
                    <a:pt x="159476" y="101467"/>
                    <a:pt x="156711" y="101467"/>
                    <a:pt x="139868" y="101467"/>
                  </a:cubicBezTo>
                  <a:lnTo>
                    <a:pt x="139868" y="109115"/>
                  </a:lnTo>
                  <a:cubicBezTo>
                    <a:pt x="148667" y="108868"/>
                    <a:pt x="161488" y="108375"/>
                    <a:pt x="168275" y="108375"/>
                  </a:cubicBezTo>
                  <a:cubicBezTo>
                    <a:pt x="174811" y="108375"/>
                    <a:pt x="187883" y="108868"/>
                    <a:pt x="196430" y="109115"/>
                  </a:cubicBezTo>
                  <a:lnTo>
                    <a:pt x="196430" y="101467"/>
                  </a:lnTo>
                  <a:cubicBezTo>
                    <a:pt x="183358" y="101467"/>
                    <a:pt x="177074" y="101467"/>
                    <a:pt x="176822" y="94065"/>
                  </a:cubicBezTo>
                  <a:lnTo>
                    <a:pt x="176822" y="46940"/>
                  </a:lnTo>
                  <a:cubicBezTo>
                    <a:pt x="176822" y="25722"/>
                    <a:pt x="176822" y="18074"/>
                    <a:pt x="169029" y="9192"/>
                  </a:cubicBezTo>
                  <a:cubicBezTo>
                    <a:pt x="165510" y="4997"/>
                    <a:pt x="157214" y="63"/>
                    <a:pt x="142634" y="63"/>
                  </a:cubicBezTo>
                  <a:cubicBezTo>
                    <a:pt x="121517" y="63"/>
                    <a:pt x="110456" y="14866"/>
                    <a:pt x="106183" y="24242"/>
                  </a:cubicBezTo>
                  <a:cubicBezTo>
                    <a:pt x="102663" y="2777"/>
                    <a:pt x="84061" y="63"/>
                    <a:pt x="72748" y="63"/>
                  </a:cubicBezTo>
                  <a:cubicBezTo>
                    <a:pt x="54397" y="63"/>
                    <a:pt x="42582" y="10672"/>
                    <a:pt x="35543" y="25969"/>
                  </a:cubicBezTo>
                  <a:lnTo>
                    <a:pt x="35543" y="63"/>
                  </a:lnTo>
                  <a:lnTo>
                    <a:pt x="98" y="2777"/>
                  </a:lnTo>
                  <a:lnTo>
                    <a:pt x="98" y="10425"/>
                  </a:lnTo>
                  <a:cubicBezTo>
                    <a:pt x="17695" y="10425"/>
                    <a:pt x="19706" y="12152"/>
                    <a:pt x="19706" y="24242"/>
                  </a:cubicBezTo>
                  <a:close/>
                </a:path>
              </a:pathLst>
            </a:custGeom>
            <a:grpFill/>
            <a:ln w="25233" cap="flat">
              <a:noFill/>
              <a:prstDash val="solid"/>
              <a:miter/>
            </a:ln>
          </p:spPr>
          <p:txBody>
            <a:bodyPr rtlCol="0" anchor="ctr"/>
            <a:lstStyle/>
            <a:p>
              <a:endParaRPr lang="en-US"/>
            </a:p>
          </p:txBody>
        </p:sp>
        <p:sp>
          <p:nvSpPr>
            <p:cNvPr id="952" name="Freeform: Shape 951">
              <a:extLst>
                <a:ext uri="{FF2B5EF4-FFF2-40B4-BE49-F238E27FC236}">
                  <a16:creationId xmlns:a16="http://schemas.microsoft.com/office/drawing/2014/main" id="{E1B9FC5E-B48F-4055-0227-19C647A7A554}"/>
                </a:ext>
              </a:extLst>
            </p:cNvPr>
            <p:cNvSpPr/>
            <p:nvPr>
              <p:custDataLst>
                <p:tags r:id="rId8"/>
              </p:custDataLst>
            </p:nvPr>
          </p:nvSpPr>
          <p:spPr>
            <a:xfrm>
              <a:off x="5218717" y="3983832"/>
              <a:ext cx="97286" cy="113246"/>
            </a:xfrm>
            <a:custGeom>
              <a:avLst/>
              <a:gdLst>
                <a:gd name="connsiteX0" fmla="*/ 21222 w 97286"/>
                <a:gd name="connsiteY0" fmla="*/ 48421 h 113246"/>
                <a:gd name="connsiteX1" fmla="*/ 52394 w 97286"/>
                <a:gd name="connsiteY1" fmla="*/ 5491 h 113246"/>
                <a:gd name="connsiteX2" fmla="*/ 80801 w 97286"/>
                <a:gd name="connsiteY2" fmla="*/ 48421 h 113246"/>
                <a:gd name="connsiteX3" fmla="*/ 21222 w 97286"/>
                <a:gd name="connsiteY3" fmla="*/ 48421 h 113246"/>
                <a:gd name="connsiteX4" fmla="*/ 20971 w 97286"/>
                <a:gd name="connsiteY4" fmla="*/ 53602 h 113246"/>
                <a:gd name="connsiteX5" fmla="*/ 91108 w 97286"/>
                <a:gd name="connsiteY5" fmla="*/ 53602 h 113246"/>
                <a:gd name="connsiteX6" fmla="*/ 97392 w 97286"/>
                <a:gd name="connsiteY6" fmla="*/ 48421 h 113246"/>
                <a:gd name="connsiteX7" fmla="*/ 52394 w 97286"/>
                <a:gd name="connsiteY7" fmla="*/ 63 h 113246"/>
                <a:gd name="connsiteX8" fmla="*/ 106 w 97286"/>
                <a:gd name="connsiteY8" fmla="*/ 56316 h 113246"/>
                <a:gd name="connsiteX9" fmla="*/ 55411 w 97286"/>
                <a:gd name="connsiteY9" fmla="*/ 113309 h 113246"/>
                <a:gd name="connsiteX10" fmla="*/ 97392 w 97286"/>
                <a:gd name="connsiteY10" fmla="*/ 81235 h 113246"/>
                <a:gd name="connsiteX11" fmla="*/ 94124 w 97286"/>
                <a:gd name="connsiteY11" fmla="*/ 78275 h 113246"/>
                <a:gd name="connsiteX12" fmla="*/ 90856 w 97286"/>
                <a:gd name="connsiteY12" fmla="*/ 81729 h 113246"/>
                <a:gd name="connsiteX13" fmla="*/ 56919 w 97286"/>
                <a:gd name="connsiteY13" fmla="*/ 107141 h 113246"/>
                <a:gd name="connsiteX14" fmla="*/ 28513 w 97286"/>
                <a:gd name="connsiteY14" fmla="*/ 90611 h 113246"/>
                <a:gd name="connsiteX15" fmla="*/ 20971 w 97286"/>
                <a:gd name="connsiteY15" fmla="*/ 53602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286" h="113246">
                  <a:moveTo>
                    <a:pt x="21222" y="48421"/>
                  </a:moveTo>
                  <a:cubicBezTo>
                    <a:pt x="22731" y="11659"/>
                    <a:pt x="43847" y="5491"/>
                    <a:pt x="52394" y="5491"/>
                  </a:cubicBezTo>
                  <a:cubicBezTo>
                    <a:pt x="78287" y="5491"/>
                    <a:pt x="80801" y="38799"/>
                    <a:pt x="80801" y="48421"/>
                  </a:cubicBezTo>
                  <a:lnTo>
                    <a:pt x="21222" y="48421"/>
                  </a:lnTo>
                  <a:close/>
                  <a:moveTo>
                    <a:pt x="20971" y="53602"/>
                  </a:moveTo>
                  <a:lnTo>
                    <a:pt x="91108" y="53602"/>
                  </a:lnTo>
                  <a:cubicBezTo>
                    <a:pt x="96638" y="53602"/>
                    <a:pt x="97392" y="53602"/>
                    <a:pt x="97392" y="48421"/>
                  </a:cubicBezTo>
                  <a:cubicBezTo>
                    <a:pt x="97392" y="23995"/>
                    <a:pt x="83818" y="63"/>
                    <a:pt x="52394" y="63"/>
                  </a:cubicBezTo>
                  <a:cubicBezTo>
                    <a:pt x="23233" y="63"/>
                    <a:pt x="106" y="25475"/>
                    <a:pt x="106" y="56316"/>
                  </a:cubicBezTo>
                  <a:cubicBezTo>
                    <a:pt x="106" y="89377"/>
                    <a:pt x="26501" y="113309"/>
                    <a:pt x="55411" y="113309"/>
                  </a:cubicBezTo>
                  <a:cubicBezTo>
                    <a:pt x="86080" y="113309"/>
                    <a:pt x="97392" y="85923"/>
                    <a:pt x="97392" y="81235"/>
                  </a:cubicBezTo>
                  <a:cubicBezTo>
                    <a:pt x="97392" y="78768"/>
                    <a:pt x="95381" y="78275"/>
                    <a:pt x="94124" y="78275"/>
                  </a:cubicBezTo>
                  <a:cubicBezTo>
                    <a:pt x="91862" y="78275"/>
                    <a:pt x="91359" y="79755"/>
                    <a:pt x="90856" y="81729"/>
                  </a:cubicBezTo>
                  <a:cubicBezTo>
                    <a:pt x="82058" y="107141"/>
                    <a:pt x="59433" y="107141"/>
                    <a:pt x="56919" y="107141"/>
                  </a:cubicBezTo>
                  <a:cubicBezTo>
                    <a:pt x="44350" y="107141"/>
                    <a:pt x="34294" y="99740"/>
                    <a:pt x="28513" y="90611"/>
                  </a:cubicBezTo>
                  <a:cubicBezTo>
                    <a:pt x="20971" y="78768"/>
                    <a:pt x="20971" y="62484"/>
                    <a:pt x="20971" y="53602"/>
                  </a:cubicBezTo>
                  <a:close/>
                </a:path>
              </a:pathLst>
            </a:custGeom>
            <a:grpFill/>
            <a:ln w="25233" cap="flat">
              <a:noFill/>
              <a:prstDash val="solid"/>
              <a:miter/>
            </a:ln>
          </p:spPr>
          <p:txBody>
            <a:bodyPr rtlCol="0" anchor="ctr"/>
            <a:lstStyle/>
            <a:p>
              <a:endParaRPr lang="en-US"/>
            </a:p>
          </p:txBody>
        </p:sp>
        <p:sp>
          <p:nvSpPr>
            <p:cNvPr id="953" name="Freeform: Shape 952">
              <a:extLst>
                <a:ext uri="{FF2B5EF4-FFF2-40B4-BE49-F238E27FC236}">
                  <a16:creationId xmlns:a16="http://schemas.microsoft.com/office/drawing/2014/main" id="{50A94B23-F953-6BBA-08A0-2B78C34B5E3B}"/>
                </a:ext>
              </a:extLst>
            </p:cNvPr>
            <p:cNvSpPr/>
            <p:nvPr>
              <p:custDataLst>
                <p:tags r:id="rId9"/>
              </p:custDataLst>
            </p:nvPr>
          </p:nvSpPr>
          <p:spPr>
            <a:xfrm>
              <a:off x="5417005" y="3925852"/>
              <a:ext cx="211667" cy="168513"/>
            </a:xfrm>
            <a:custGeom>
              <a:avLst/>
              <a:gdLst>
                <a:gd name="connsiteX0" fmla="*/ 182117 w 211667"/>
                <a:gd name="connsiteY0" fmla="*/ 19061 h 168513"/>
                <a:gd name="connsiteX1" fmla="*/ 203234 w 211667"/>
                <a:gd name="connsiteY1" fmla="*/ 7711 h 168513"/>
                <a:gd name="connsiteX2" fmla="*/ 211781 w 211667"/>
                <a:gd name="connsiteY2" fmla="*/ 2777 h 168513"/>
                <a:gd name="connsiteX3" fmla="*/ 208261 w 211667"/>
                <a:gd name="connsiteY3" fmla="*/ 63 h 168513"/>
                <a:gd name="connsiteX4" fmla="*/ 176084 w 211667"/>
                <a:gd name="connsiteY4" fmla="*/ 803 h 168513"/>
                <a:gd name="connsiteX5" fmla="*/ 143655 w 211667"/>
                <a:gd name="connsiteY5" fmla="*/ 63 h 168513"/>
                <a:gd name="connsiteX6" fmla="*/ 138879 w 211667"/>
                <a:gd name="connsiteY6" fmla="*/ 4997 h 168513"/>
                <a:gd name="connsiteX7" fmla="*/ 145918 w 211667"/>
                <a:gd name="connsiteY7" fmla="*/ 7711 h 168513"/>
                <a:gd name="connsiteX8" fmla="*/ 155470 w 211667"/>
                <a:gd name="connsiteY8" fmla="*/ 8205 h 168513"/>
                <a:gd name="connsiteX9" fmla="*/ 162258 w 211667"/>
                <a:gd name="connsiteY9" fmla="*/ 12152 h 168513"/>
                <a:gd name="connsiteX10" fmla="*/ 161252 w 211667"/>
                <a:gd name="connsiteY10" fmla="*/ 16840 h 168513"/>
                <a:gd name="connsiteX11" fmla="*/ 146169 w 211667"/>
                <a:gd name="connsiteY11" fmla="*/ 77041 h 168513"/>
                <a:gd name="connsiteX12" fmla="*/ 69496 w 211667"/>
                <a:gd name="connsiteY12" fmla="*/ 77041 h 168513"/>
                <a:gd name="connsiteX13" fmla="*/ 84328 w 211667"/>
                <a:gd name="connsiteY13" fmla="*/ 19061 h 168513"/>
                <a:gd name="connsiteX14" fmla="*/ 105444 w 211667"/>
                <a:gd name="connsiteY14" fmla="*/ 7711 h 168513"/>
                <a:gd name="connsiteX15" fmla="*/ 113992 w 211667"/>
                <a:gd name="connsiteY15" fmla="*/ 2777 h 168513"/>
                <a:gd name="connsiteX16" fmla="*/ 110472 w 211667"/>
                <a:gd name="connsiteY16" fmla="*/ 63 h 168513"/>
                <a:gd name="connsiteX17" fmla="*/ 78295 w 211667"/>
                <a:gd name="connsiteY17" fmla="*/ 803 h 168513"/>
                <a:gd name="connsiteX18" fmla="*/ 45866 w 211667"/>
                <a:gd name="connsiteY18" fmla="*/ 63 h 168513"/>
                <a:gd name="connsiteX19" fmla="*/ 41090 w 211667"/>
                <a:gd name="connsiteY19" fmla="*/ 4997 h 168513"/>
                <a:gd name="connsiteX20" fmla="*/ 48128 w 211667"/>
                <a:gd name="connsiteY20" fmla="*/ 7711 h 168513"/>
                <a:gd name="connsiteX21" fmla="*/ 57681 w 211667"/>
                <a:gd name="connsiteY21" fmla="*/ 8205 h 168513"/>
                <a:gd name="connsiteX22" fmla="*/ 64469 w 211667"/>
                <a:gd name="connsiteY22" fmla="*/ 12152 h 168513"/>
                <a:gd name="connsiteX23" fmla="*/ 63463 w 211667"/>
                <a:gd name="connsiteY23" fmla="*/ 16840 h 168513"/>
                <a:gd name="connsiteX24" fmla="*/ 29777 w 211667"/>
                <a:gd name="connsiteY24" fmla="*/ 149331 h 168513"/>
                <a:gd name="connsiteX25" fmla="*/ 6901 w 211667"/>
                <a:gd name="connsiteY25" fmla="*/ 160927 h 168513"/>
                <a:gd name="connsiteX26" fmla="*/ 114 w 211667"/>
                <a:gd name="connsiteY26" fmla="*/ 165862 h 168513"/>
                <a:gd name="connsiteX27" fmla="*/ 3633 w 211667"/>
                <a:gd name="connsiteY27" fmla="*/ 168576 h 168513"/>
                <a:gd name="connsiteX28" fmla="*/ 35559 w 211667"/>
                <a:gd name="connsiteY28" fmla="*/ 167836 h 168513"/>
                <a:gd name="connsiteX29" fmla="*/ 51648 w 211667"/>
                <a:gd name="connsiteY29" fmla="*/ 168082 h 168513"/>
                <a:gd name="connsiteX30" fmla="*/ 67988 w 211667"/>
                <a:gd name="connsiteY30" fmla="*/ 168576 h 168513"/>
                <a:gd name="connsiteX31" fmla="*/ 73016 w 211667"/>
                <a:gd name="connsiteY31" fmla="*/ 163641 h 168513"/>
                <a:gd name="connsiteX32" fmla="*/ 65977 w 211667"/>
                <a:gd name="connsiteY32" fmla="*/ 160927 h 168513"/>
                <a:gd name="connsiteX33" fmla="*/ 49637 w 211667"/>
                <a:gd name="connsiteY33" fmla="*/ 156486 h 168513"/>
                <a:gd name="connsiteX34" fmla="*/ 50391 w 211667"/>
                <a:gd name="connsiteY34" fmla="*/ 152292 h 168513"/>
                <a:gd name="connsiteX35" fmla="*/ 67485 w 211667"/>
                <a:gd name="connsiteY35" fmla="*/ 84689 h 168513"/>
                <a:gd name="connsiteX36" fmla="*/ 144158 w 211667"/>
                <a:gd name="connsiteY36" fmla="*/ 84689 h 168513"/>
                <a:gd name="connsiteX37" fmla="*/ 126812 w 211667"/>
                <a:gd name="connsiteY37" fmla="*/ 152785 h 168513"/>
                <a:gd name="connsiteX38" fmla="*/ 103936 w 211667"/>
                <a:gd name="connsiteY38" fmla="*/ 160927 h 168513"/>
                <a:gd name="connsiteX39" fmla="*/ 97903 w 211667"/>
                <a:gd name="connsiteY39" fmla="*/ 165862 h 168513"/>
                <a:gd name="connsiteX40" fmla="*/ 101422 w 211667"/>
                <a:gd name="connsiteY40" fmla="*/ 168576 h 168513"/>
                <a:gd name="connsiteX41" fmla="*/ 133348 w 211667"/>
                <a:gd name="connsiteY41" fmla="*/ 167836 h 168513"/>
                <a:gd name="connsiteX42" fmla="*/ 149437 w 211667"/>
                <a:gd name="connsiteY42" fmla="*/ 168082 h 168513"/>
                <a:gd name="connsiteX43" fmla="*/ 165777 w 211667"/>
                <a:gd name="connsiteY43" fmla="*/ 168576 h 168513"/>
                <a:gd name="connsiteX44" fmla="*/ 170805 w 211667"/>
                <a:gd name="connsiteY44" fmla="*/ 163641 h 168513"/>
                <a:gd name="connsiteX45" fmla="*/ 163766 w 211667"/>
                <a:gd name="connsiteY45" fmla="*/ 160927 h 168513"/>
                <a:gd name="connsiteX46" fmla="*/ 147426 w 211667"/>
                <a:gd name="connsiteY46" fmla="*/ 156486 h 168513"/>
                <a:gd name="connsiteX47" fmla="*/ 148180 w 211667"/>
                <a:gd name="connsiteY47" fmla="*/ 152292 h 168513"/>
                <a:gd name="connsiteX48" fmla="*/ 182117 w 211667"/>
                <a:gd name="connsiteY48" fmla="*/ 19061 h 1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11667" h="168513">
                  <a:moveTo>
                    <a:pt x="182117" y="19061"/>
                  </a:moveTo>
                  <a:cubicBezTo>
                    <a:pt x="184380" y="10178"/>
                    <a:pt x="184883" y="7711"/>
                    <a:pt x="203234" y="7711"/>
                  </a:cubicBezTo>
                  <a:cubicBezTo>
                    <a:pt x="209770" y="7711"/>
                    <a:pt x="211781" y="7711"/>
                    <a:pt x="211781" y="2777"/>
                  </a:cubicBezTo>
                  <a:cubicBezTo>
                    <a:pt x="211781" y="63"/>
                    <a:pt x="209016" y="63"/>
                    <a:pt x="208261" y="63"/>
                  </a:cubicBezTo>
                  <a:cubicBezTo>
                    <a:pt x="201223" y="63"/>
                    <a:pt x="183123" y="803"/>
                    <a:pt x="176084" y="803"/>
                  </a:cubicBezTo>
                  <a:cubicBezTo>
                    <a:pt x="168794" y="803"/>
                    <a:pt x="150945" y="63"/>
                    <a:pt x="143655" y="63"/>
                  </a:cubicBezTo>
                  <a:cubicBezTo>
                    <a:pt x="141644" y="63"/>
                    <a:pt x="138879" y="63"/>
                    <a:pt x="138879" y="4997"/>
                  </a:cubicBezTo>
                  <a:cubicBezTo>
                    <a:pt x="138879" y="7711"/>
                    <a:pt x="141141" y="7711"/>
                    <a:pt x="145918" y="7711"/>
                  </a:cubicBezTo>
                  <a:cubicBezTo>
                    <a:pt x="146420" y="7711"/>
                    <a:pt x="151197" y="7711"/>
                    <a:pt x="155470" y="8205"/>
                  </a:cubicBezTo>
                  <a:cubicBezTo>
                    <a:pt x="159995" y="8698"/>
                    <a:pt x="162258" y="8945"/>
                    <a:pt x="162258" y="12152"/>
                  </a:cubicBezTo>
                  <a:cubicBezTo>
                    <a:pt x="162258" y="13139"/>
                    <a:pt x="162006" y="13633"/>
                    <a:pt x="161252" y="16840"/>
                  </a:cubicBezTo>
                  <a:lnTo>
                    <a:pt x="146169" y="77041"/>
                  </a:lnTo>
                  <a:lnTo>
                    <a:pt x="69496" y="77041"/>
                  </a:lnTo>
                  <a:lnTo>
                    <a:pt x="84328" y="19061"/>
                  </a:lnTo>
                  <a:cubicBezTo>
                    <a:pt x="86590" y="10178"/>
                    <a:pt x="87345" y="7711"/>
                    <a:pt x="105444" y="7711"/>
                  </a:cubicBezTo>
                  <a:cubicBezTo>
                    <a:pt x="111981" y="7711"/>
                    <a:pt x="113992" y="7711"/>
                    <a:pt x="113992" y="2777"/>
                  </a:cubicBezTo>
                  <a:cubicBezTo>
                    <a:pt x="113992" y="63"/>
                    <a:pt x="111226" y="63"/>
                    <a:pt x="110472" y="63"/>
                  </a:cubicBezTo>
                  <a:cubicBezTo>
                    <a:pt x="103433" y="63"/>
                    <a:pt x="85334" y="803"/>
                    <a:pt x="78295" y="803"/>
                  </a:cubicBezTo>
                  <a:cubicBezTo>
                    <a:pt x="71005" y="803"/>
                    <a:pt x="53156" y="63"/>
                    <a:pt x="45866" y="63"/>
                  </a:cubicBezTo>
                  <a:cubicBezTo>
                    <a:pt x="43855" y="63"/>
                    <a:pt x="41090" y="63"/>
                    <a:pt x="41090" y="4997"/>
                  </a:cubicBezTo>
                  <a:cubicBezTo>
                    <a:pt x="41090" y="7711"/>
                    <a:pt x="43352" y="7711"/>
                    <a:pt x="48128" y="7711"/>
                  </a:cubicBezTo>
                  <a:cubicBezTo>
                    <a:pt x="48631" y="7711"/>
                    <a:pt x="53408" y="7711"/>
                    <a:pt x="57681" y="8205"/>
                  </a:cubicBezTo>
                  <a:cubicBezTo>
                    <a:pt x="62206" y="8698"/>
                    <a:pt x="64469" y="8945"/>
                    <a:pt x="64469" y="12152"/>
                  </a:cubicBezTo>
                  <a:cubicBezTo>
                    <a:pt x="64469" y="13139"/>
                    <a:pt x="64217" y="13879"/>
                    <a:pt x="63463" y="16840"/>
                  </a:cubicBezTo>
                  <a:lnTo>
                    <a:pt x="29777" y="149331"/>
                  </a:lnTo>
                  <a:cubicBezTo>
                    <a:pt x="27263" y="158954"/>
                    <a:pt x="26761" y="160927"/>
                    <a:pt x="6901" y="160927"/>
                  </a:cubicBezTo>
                  <a:cubicBezTo>
                    <a:pt x="2376" y="160927"/>
                    <a:pt x="114" y="160927"/>
                    <a:pt x="114" y="165862"/>
                  </a:cubicBezTo>
                  <a:cubicBezTo>
                    <a:pt x="114" y="168576"/>
                    <a:pt x="3130" y="168576"/>
                    <a:pt x="3633" y="168576"/>
                  </a:cubicBezTo>
                  <a:cubicBezTo>
                    <a:pt x="10672" y="168576"/>
                    <a:pt x="28520" y="167836"/>
                    <a:pt x="35559" y="167836"/>
                  </a:cubicBezTo>
                  <a:cubicBezTo>
                    <a:pt x="40838" y="167836"/>
                    <a:pt x="46369" y="168082"/>
                    <a:pt x="51648" y="168082"/>
                  </a:cubicBezTo>
                  <a:cubicBezTo>
                    <a:pt x="57178" y="168082"/>
                    <a:pt x="62709" y="168576"/>
                    <a:pt x="67988" y="168576"/>
                  </a:cubicBezTo>
                  <a:cubicBezTo>
                    <a:pt x="69999" y="168576"/>
                    <a:pt x="73016" y="168576"/>
                    <a:pt x="73016" y="163641"/>
                  </a:cubicBezTo>
                  <a:cubicBezTo>
                    <a:pt x="73016" y="160927"/>
                    <a:pt x="70753" y="160927"/>
                    <a:pt x="65977" y="160927"/>
                  </a:cubicBezTo>
                  <a:cubicBezTo>
                    <a:pt x="56676" y="160927"/>
                    <a:pt x="49637" y="160927"/>
                    <a:pt x="49637" y="156486"/>
                  </a:cubicBezTo>
                  <a:cubicBezTo>
                    <a:pt x="49637" y="155006"/>
                    <a:pt x="50139" y="153772"/>
                    <a:pt x="50391" y="152292"/>
                  </a:cubicBezTo>
                  <a:lnTo>
                    <a:pt x="67485" y="84689"/>
                  </a:lnTo>
                  <a:lnTo>
                    <a:pt x="144158" y="84689"/>
                  </a:lnTo>
                  <a:cubicBezTo>
                    <a:pt x="133600" y="125646"/>
                    <a:pt x="127818" y="149085"/>
                    <a:pt x="126812" y="152785"/>
                  </a:cubicBezTo>
                  <a:cubicBezTo>
                    <a:pt x="124298" y="160681"/>
                    <a:pt x="119522" y="160927"/>
                    <a:pt x="103936" y="160927"/>
                  </a:cubicBezTo>
                  <a:cubicBezTo>
                    <a:pt x="100165" y="160927"/>
                    <a:pt x="97903" y="160927"/>
                    <a:pt x="97903" y="165862"/>
                  </a:cubicBezTo>
                  <a:cubicBezTo>
                    <a:pt x="97903" y="168576"/>
                    <a:pt x="100920" y="168576"/>
                    <a:pt x="101422" y="168576"/>
                  </a:cubicBezTo>
                  <a:cubicBezTo>
                    <a:pt x="108461" y="168576"/>
                    <a:pt x="126310" y="167836"/>
                    <a:pt x="133348" y="167836"/>
                  </a:cubicBezTo>
                  <a:cubicBezTo>
                    <a:pt x="138627" y="167836"/>
                    <a:pt x="144158" y="168082"/>
                    <a:pt x="149437" y="168082"/>
                  </a:cubicBezTo>
                  <a:cubicBezTo>
                    <a:pt x="154968" y="168082"/>
                    <a:pt x="160498" y="168576"/>
                    <a:pt x="165777" y="168576"/>
                  </a:cubicBezTo>
                  <a:cubicBezTo>
                    <a:pt x="167788" y="168576"/>
                    <a:pt x="170805" y="168576"/>
                    <a:pt x="170805" y="163641"/>
                  </a:cubicBezTo>
                  <a:cubicBezTo>
                    <a:pt x="170805" y="160927"/>
                    <a:pt x="168542" y="160927"/>
                    <a:pt x="163766" y="160927"/>
                  </a:cubicBezTo>
                  <a:cubicBezTo>
                    <a:pt x="154465" y="160927"/>
                    <a:pt x="147426" y="160927"/>
                    <a:pt x="147426" y="156486"/>
                  </a:cubicBezTo>
                  <a:cubicBezTo>
                    <a:pt x="147426" y="155006"/>
                    <a:pt x="147929" y="153772"/>
                    <a:pt x="148180" y="152292"/>
                  </a:cubicBezTo>
                  <a:lnTo>
                    <a:pt x="182117" y="19061"/>
                  </a:lnTo>
                  <a:close/>
                </a:path>
              </a:pathLst>
            </a:custGeom>
            <a:grpFill/>
            <a:ln w="25233" cap="flat">
              <a:noFill/>
              <a:prstDash val="solid"/>
              <a:miter/>
            </a:ln>
          </p:spPr>
          <p:txBody>
            <a:bodyPr rtlCol="0" anchor="ctr"/>
            <a:lstStyle/>
            <a:p>
              <a:endParaRPr lang="en-US"/>
            </a:p>
          </p:txBody>
        </p:sp>
        <p:sp>
          <p:nvSpPr>
            <p:cNvPr id="954" name="Freeform: Shape 953">
              <a:extLst>
                <a:ext uri="{FF2B5EF4-FFF2-40B4-BE49-F238E27FC236}">
                  <a16:creationId xmlns:a16="http://schemas.microsoft.com/office/drawing/2014/main" id="{4F4D8695-8915-CD47-0908-CF36B2EAAF07}"/>
                </a:ext>
              </a:extLst>
            </p:cNvPr>
            <p:cNvSpPr/>
            <p:nvPr>
              <p:custDataLst>
                <p:tags r:id="rId10"/>
              </p:custDataLst>
            </p:nvPr>
          </p:nvSpPr>
          <p:spPr>
            <a:xfrm>
              <a:off x="5661477" y="3909321"/>
              <a:ext cx="58321" cy="246724"/>
            </a:xfrm>
            <a:custGeom>
              <a:avLst/>
              <a:gdLst>
                <a:gd name="connsiteX0" fmla="*/ 58444 w 58321"/>
                <a:gd name="connsiteY0" fmla="*/ 244320 h 246724"/>
                <a:gd name="connsiteX1" fmla="*/ 54171 w 58321"/>
                <a:gd name="connsiteY1" fmla="*/ 238892 h 246724"/>
                <a:gd name="connsiteX2" fmla="*/ 14703 w 58321"/>
                <a:gd name="connsiteY2" fmla="*/ 123425 h 246724"/>
                <a:gd name="connsiteX3" fmla="*/ 55176 w 58321"/>
                <a:gd name="connsiteY3" fmla="*/ 6724 h 246724"/>
                <a:gd name="connsiteX4" fmla="*/ 58444 w 58321"/>
                <a:gd name="connsiteY4" fmla="*/ 2530 h 246724"/>
                <a:gd name="connsiteX5" fmla="*/ 55930 w 58321"/>
                <a:gd name="connsiteY5" fmla="*/ 63 h 246724"/>
                <a:gd name="connsiteX6" fmla="*/ 15960 w 58321"/>
                <a:gd name="connsiteY6" fmla="*/ 48174 h 246724"/>
                <a:gd name="connsiteX7" fmla="*/ 123 w 58321"/>
                <a:gd name="connsiteY7" fmla="*/ 123425 h 246724"/>
                <a:gd name="connsiteX8" fmla="*/ 16714 w 58321"/>
                <a:gd name="connsiteY8" fmla="*/ 200403 h 246724"/>
                <a:gd name="connsiteX9" fmla="*/ 55930 w 58321"/>
                <a:gd name="connsiteY9" fmla="*/ 246788 h 246724"/>
                <a:gd name="connsiteX10" fmla="*/ 58444 w 58321"/>
                <a:gd name="connsiteY10" fmla="*/ 244320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21" h="246724">
                  <a:moveTo>
                    <a:pt x="58444" y="244320"/>
                  </a:moveTo>
                  <a:cubicBezTo>
                    <a:pt x="58444" y="243580"/>
                    <a:pt x="58444" y="243087"/>
                    <a:pt x="54171" y="238892"/>
                  </a:cubicBezTo>
                  <a:cubicBezTo>
                    <a:pt x="22747" y="207805"/>
                    <a:pt x="14703" y="161174"/>
                    <a:pt x="14703" y="123425"/>
                  </a:cubicBezTo>
                  <a:cubicBezTo>
                    <a:pt x="14703" y="80495"/>
                    <a:pt x="24256" y="37565"/>
                    <a:pt x="55176" y="6724"/>
                  </a:cubicBezTo>
                  <a:cubicBezTo>
                    <a:pt x="58444" y="3764"/>
                    <a:pt x="58444" y="3270"/>
                    <a:pt x="58444" y="2530"/>
                  </a:cubicBezTo>
                  <a:cubicBezTo>
                    <a:pt x="58444" y="803"/>
                    <a:pt x="57439" y="63"/>
                    <a:pt x="55930" y="63"/>
                  </a:cubicBezTo>
                  <a:cubicBezTo>
                    <a:pt x="53417" y="63"/>
                    <a:pt x="30792" y="16840"/>
                    <a:pt x="15960" y="48174"/>
                  </a:cubicBezTo>
                  <a:cubicBezTo>
                    <a:pt x="3139" y="75314"/>
                    <a:pt x="123" y="102700"/>
                    <a:pt x="123" y="123425"/>
                  </a:cubicBezTo>
                  <a:cubicBezTo>
                    <a:pt x="123" y="142670"/>
                    <a:pt x="2888" y="172523"/>
                    <a:pt x="16714" y="200403"/>
                  </a:cubicBezTo>
                  <a:cubicBezTo>
                    <a:pt x="31797" y="230750"/>
                    <a:pt x="53417" y="246788"/>
                    <a:pt x="55930" y="246788"/>
                  </a:cubicBezTo>
                  <a:cubicBezTo>
                    <a:pt x="57439" y="246788"/>
                    <a:pt x="58444" y="246047"/>
                    <a:pt x="58444" y="244320"/>
                  </a:cubicBezTo>
                  <a:close/>
                </a:path>
              </a:pathLst>
            </a:custGeom>
            <a:grpFill/>
            <a:ln w="25233" cap="flat">
              <a:noFill/>
              <a:prstDash val="solid"/>
              <a:miter/>
            </a:ln>
          </p:spPr>
          <p:txBody>
            <a:bodyPr rtlCol="0" anchor="ctr"/>
            <a:lstStyle/>
            <a:p>
              <a:endParaRPr lang="en-US"/>
            </a:p>
          </p:txBody>
        </p:sp>
        <p:sp>
          <p:nvSpPr>
            <p:cNvPr id="955" name="Freeform: Shape 954">
              <a:extLst>
                <a:ext uri="{FF2B5EF4-FFF2-40B4-BE49-F238E27FC236}">
                  <a16:creationId xmlns:a16="http://schemas.microsoft.com/office/drawing/2014/main" id="{04849DAC-18E5-3B4A-A3DC-0AE9F0840F23}"/>
                </a:ext>
              </a:extLst>
            </p:cNvPr>
            <p:cNvSpPr/>
            <p:nvPr>
              <p:custDataLst>
                <p:tags r:id="rId11"/>
              </p:custDataLst>
            </p:nvPr>
          </p:nvSpPr>
          <p:spPr>
            <a:xfrm>
              <a:off x="5726307" y="3985312"/>
              <a:ext cx="131223" cy="156916"/>
            </a:xfrm>
            <a:custGeom>
              <a:avLst/>
              <a:gdLst>
                <a:gd name="connsiteX0" fmla="*/ 19483 w 131223"/>
                <a:gd name="connsiteY0" fmla="*/ 139216 h 156916"/>
                <a:gd name="connsiteX1" fmla="*/ 5908 w 131223"/>
                <a:gd name="connsiteY1" fmla="*/ 149331 h 156916"/>
                <a:gd name="connsiteX2" fmla="*/ 127 w 131223"/>
                <a:gd name="connsiteY2" fmla="*/ 154019 h 156916"/>
                <a:gd name="connsiteX3" fmla="*/ 3395 w 131223"/>
                <a:gd name="connsiteY3" fmla="*/ 156980 h 156916"/>
                <a:gd name="connsiteX4" fmla="*/ 24511 w 131223"/>
                <a:gd name="connsiteY4" fmla="*/ 156240 h 156916"/>
                <a:gd name="connsiteX5" fmla="*/ 49398 w 131223"/>
                <a:gd name="connsiteY5" fmla="*/ 156980 h 156916"/>
                <a:gd name="connsiteX6" fmla="*/ 53923 w 131223"/>
                <a:gd name="connsiteY6" fmla="*/ 152045 h 156916"/>
                <a:gd name="connsiteX7" fmla="*/ 47890 w 131223"/>
                <a:gd name="connsiteY7" fmla="*/ 149331 h 156916"/>
                <a:gd name="connsiteX8" fmla="*/ 35321 w 131223"/>
                <a:gd name="connsiteY8" fmla="*/ 145384 h 156916"/>
                <a:gd name="connsiteX9" fmla="*/ 47639 w 131223"/>
                <a:gd name="connsiteY9" fmla="*/ 96039 h 156916"/>
                <a:gd name="connsiteX10" fmla="*/ 70766 w 131223"/>
                <a:gd name="connsiteY10" fmla="*/ 111829 h 156916"/>
                <a:gd name="connsiteX11" fmla="*/ 131350 w 131223"/>
                <a:gd name="connsiteY11" fmla="*/ 39539 h 156916"/>
                <a:gd name="connsiteX12" fmla="*/ 97916 w 131223"/>
                <a:gd name="connsiteY12" fmla="*/ 63 h 156916"/>
                <a:gd name="connsiteX13" fmla="*/ 64984 w 131223"/>
                <a:gd name="connsiteY13" fmla="*/ 18567 h 156916"/>
                <a:gd name="connsiteX14" fmla="*/ 42359 w 131223"/>
                <a:gd name="connsiteY14" fmla="*/ 63 h 156916"/>
                <a:gd name="connsiteX15" fmla="*/ 23757 w 131223"/>
                <a:gd name="connsiteY15" fmla="*/ 14126 h 156916"/>
                <a:gd name="connsiteX16" fmla="*/ 15964 w 131223"/>
                <a:gd name="connsiteY16" fmla="*/ 38058 h 156916"/>
                <a:gd name="connsiteX17" fmla="*/ 18981 w 131223"/>
                <a:gd name="connsiteY17" fmla="*/ 40526 h 156916"/>
                <a:gd name="connsiteX18" fmla="*/ 23254 w 131223"/>
                <a:gd name="connsiteY18" fmla="*/ 34851 h 156916"/>
                <a:gd name="connsiteX19" fmla="*/ 41605 w 131223"/>
                <a:gd name="connsiteY19" fmla="*/ 5491 h 156916"/>
                <a:gd name="connsiteX20" fmla="*/ 49398 w 131223"/>
                <a:gd name="connsiteY20" fmla="*/ 16840 h 156916"/>
                <a:gd name="connsiteX21" fmla="*/ 47639 w 131223"/>
                <a:gd name="connsiteY21" fmla="*/ 29423 h 156916"/>
                <a:gd name="connsiteX22" fmla="*/ 19483 w 131223"/>
                <a:gd name="connsiteY22" fmla="*/ 139216 h 156916"/>
                <a:gd name="connsiteX23" fmla="*/ 63727 w 131223"/>
                <a:gd name="connsiteY23" fmla="*/ 32137 h 156916"/>
                <a:gd name="connsiteX24" fmla="*/ 76799 w 131223"/>
                <a:gd name="connsiteY24" fmla="*/ 14866 h 156916"/>
                <a:gd name="connsiteX25" fmla="*/ 97162 w 131223"/>
                <a:gd name="connsiteY25" fmla="*/ 5491 h 156916"/>
                <a:gd name="connsiteX26" fmla="*/ 113250 w 131223"/>
                <a:gd name="connsiteY26" fmla="*/ 28683 h 156916"/>
                <a:gd name="connsiteX27" fmla="*/ 100430 w 131223"/>
                <a:gd name="connsiteY27" fmla="*/ 80989 h 156916"/>
                <a:gd name="connsiteX28" fmla="*/ 70515 w 131223"/>
                <a:gd name="connsiteY28" fmla="*/ 106401 h 156916"/>
                <a:gd name="connsiteX29" fmla="*/ 50655 w 131223"/>
                <a:gd name="connsiteY29" fmla="*/ 84443 h 156916"/>
                <a:gd name="connsiteX30" fmla="*/ 51409 w 131223"/>
                <a:gd name="connsiteY30" fmla="*/ 80495 h 156916"/>
                <a:gd name="connsiteX31" fmla="*/ 63727 w 131223"/>
                <a:gd name="connsiteY31" fmla="*/ 32137 h 1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223" h="156916">
                  <a:moveTo>
                    <a:pt x="19483" y="139216"/>
                  </a:moveTo>
                  <a:cubicBezTo>
                    <a:pt x="17472" y="147604"/>
                    <a:pt x="16969" y="149331"/>
                    <a:pt x="5908" y="149331"/>
                  </a:cubicBezTo>
                  <a:cubicBezTo>
                    <a:pt x="2892" y="149331"/>
                    <a:pt x="127" y="149331"/>
                    <a:pt x="127" y="154019"/>
                  </a:cubicBezTo>
                  <a:cubicBezTo>
                    <a:pt x="127" y="155993"/>
                    <a:pt x="1384" y="156980"/>
                    <a:pt x="3395" y="156980"/>
                  </a:cubicBezTo>
                  <a:cubicBezTo>
                    <a:pt x="10182" y="156980"/>
                    <a:pt x="17472" y="156240"/>
                    <a:pt x="24511" y="156240"/>
                  </a:cubicBezTo>
                  <a:cubicBezTo>
                    <a:pt x="32807" y="156240"/>
                    <a:pt x="41354" y="156980"/>
                    <a:pt x="49398" y="156980"/>
                  </a:cubicBezTo>
                  <a:cubicBezTo>
                    <a:pt x="50655" y="156980"/>
                    <a:pt x="53923" y="156980"/>
                    <a:pt x="53923" y="152045"/>
                  </a:cubicBezTo>
                  <a:cubicBezTo>
                    <a:pt x="53923" y="149331"/>
                    <a:pt x="51409" y="149331"/>
                    <a:pt x="47890" y="149331"/>
                  </a:cubicBezTo>
                  <a:cubicBezTo>
                    <a:pt x="35321" y="149331"/>
                    <a:pt x="35321" y="147604"/>
                    <a:pt x="35321" y="145384"/>
                  </a:cubicBezTo>
                  <a:cubicBezTo>
                    <a:pt x="35321" y="142423"/>
                    <a:pt x="45879" y="102207"/>
                    <a:pt x="47639" y="96039"/>
                  </a:cubicBezTo>
                  <a:cubicBezTo>
                    <a:pt x="50907" y="103194"/>
                    <a:pt x="57945" y="111829"/>
                    <a:pt x="70766" y="111829"/>
                  </a:cubicBezTo>
                  <a:cubicBezTo>
                    <a:pt x="99927" y="111829"/>
                    <a:pt x="131350" y="75807"/>
                    <a:pt x="131350" y="39539"/>
                  </a:cubicBezTo>
                  <a:cubicBezTo>
                    <a:pt x="131350" y="16347"/>
                    <a:pt x="117021" y="63"/>
                    <a:pt x="97916" y="63"/>
                  </a:cubicBezTo>
                  <a:cubicBezTo>
                    <a:pt x="85347" y="63"/>
                    <a:pt x="73280" y="8945"/>
                    <a:pt x="64984" y="18567"/>
                  </a:cubicBezTo>
                  <a:cubicBezTo>
                    <a:pt x="62470" y="5244"/>
                    <a:pt x="51661" y="63"/>
                    <a:pt x="42359" y="63"/>
                  </a:cubicBezTo>
                  <a:cubicBezTo>
                    <a:pt x="30796" y="63"/>
                    <a:pt x="26019" y="9685"/>
                    <a:pt x="23757" y="14126"/>
                  </a:cubicBezTo>
                  <a:cubicBezTo>
                    <a:pt x="19232" y="22515"/>
                    <a:pt x="15964" y="37318"/>
                    <a:pt x="15964" y="38058"/>
                  </a:cubicBezTo>
                  <a:cubicBezTo>
                    <a:pt x="15964" y="40526"/>
                    <a:pt x="18478" y="40526"/>
                    <a:pt x="18981" y="40526"/>
                  </a:cubicBezTo>
                  <a:cubicBezTo>
                    <a:pt x="21494" y="40526"/>
                    <a:pt x="21746" y="40279"/>
                    <a:pt x="23254" y="34851"/>
                  </a:cubicBezTo>
                  <a:cubicBezTo>
                    <a:pt x="27528" y="17334"/>
                    <a:pt x="32555" y="5491"/>
                    <a:pt x="41605" y="5491"/>
                  </a:cubicBezTo>
                  <a:cubicBezTo>
                    <a:pt x="45879" y="5491"/>
                    <a:pt x="49398" y="7465"/>
                    <a:pt x="49398" y="16840"/>
                  </a:cubicBezTo>
                  <a:cubicBezTo>
                    <a:pt x="49398" y="22515"/>
                    <a:pt x="48644" y="25229"/>
                    <a:pt x="47639" y="29423"/>
                  </a:cubicBezTo>
                  <a:lnTo>
                    <a:pt x="19483" y="139216"/>
                  </a:lnTo>
                  <a:close/>
                  <a:moveTo>
                    <a:pt x="63727" y="32137"/>
                  </a:moveTo>
                  <a:cubicBezTo>
                    <a:pt x="65487" y="25475"/>
                    <a:pt x="72274" y="18567"/>
                    <a:pt x="76799" y="14866"/>
                  </a:cubicBezTo>
                  <a:cubicBezTo>
                    <a:pt x="85598" y="7218"/>
                    <a:pt x="92888" y="5491"/>
                    <a:pt x="97162" y="5491"/>
                  </a:cubicBezTo>
                  <a:cubicBezTo>
                    <a:pt x="107217" y="5491"/>
                    <a:pt x="113250" y="14126"/>
                    <a:pt x="113250" y="28683"/>
                  </a:cubicBezTo>
                  <a:cubicBezTo>
                    <a:pt x="113250" y="43240"/>
                    <a:pt x="104955" y="71613"/>
                    <a:pt x="100430" y="80989"/>
                  </a:cubicBezTo>
                  <a:cubicBezTo>
                    <a:pt x="91883" y="98259"/>
                    <a:pt x="79816" y="106401"/>
                    <a:pt x="70515" y="106401"/>
                  </a:cubicBezTo>
                  <a:cubicBezTo>
                    <a:pt x="53923" y="106401"/>
                    <a:pt x="50655" y="85923"/>
                    <a:pt x="50655" y="84443"/>
                  </a:cubicBezTo>
                  <a:cubicBezTo>
                    <a:pt x="50655" y="83949"/>
                    <a:pt x="50655" y="83456"/>
                    <a:pt x="51409" y="80495"/>
                  </a:cubicBezTo>
                  <a:lnTo>
                    <a:pt x="63727" y="32137"/>
                  </a:lnTo>
                  <a:close/>
                </a:path>
              </a:pathLst>
            </a:custGeom>
            <a:grpFill/>
            <a:ln w="25233" cap="flat">
              <a:noFill/>
              <a:prstDash val="solid"/>
              <a:miter/>
            </a:ln>
          </p:spPr>
          <p:txBody>
            <a:bodyPr rtlCol="0" anchor="ctr"/>
            <a:lstStyle/>
            <a:p>
              <a:endParaRPr lang="en-US"/>
            </a:p>
          </p:txBody>
        </p:sp>
        <p:sp>
          <p:nvSpPr>
            <p:cNvPr id="956" name="Freeform: Shape 955">
              <a:extLst>
                <a:ext uri="{FF2B5EF4-FFF2-40B4-BE49-F238E27FC236}">
                  <a16:creationId xmlns:a16="http://schemas.microsoft.com/office/drawing/2014/main" id="{3E9E10D0-9C16-A059-7F56-2FA2F6AFA762}"/>
                </a:ext>
              </a:extLst>
            </p:cNvPr>
            <p:cNvSpPr/>
            <p:nvPr>
              <p:custDataLst>
                <p:tags r:id="rId12"/>
              </p:custDataLst>
            </p:nvPr>
          </p:nvSpPr>
          <p:spPr>
            <a:xfrm>
              <a:off x="5880011" y="4016695"/>
              <a:ext cx="64053" cy="114677"/>
            </a:xfrm>
            <a:custGeom>
              <a:avLst/>
              <a:gdLst>
                <a:gd name="connsiteX0" fmla="*/ 39901 w 64053"/>
                <a:gd name="connsiteY0" fmla="*/ 4900 h 114677"/>
                <a:gd name="connsiteX1" fmla="*/ 34622 w 64053"/>
                <a:gd name="connsiteY1" fmla="*/ 64 h 114677"/>
                <a:gd name="connsiteX2" fmla="*/ 132 w 64053"/>
                <a:gd name="connsiteY2" fmla="*/ 11118 h 114677"/>
                <a:gd name="connsiteX3" fmla="*/ 132 w 64053"/>
                <a:gd name="connsiteY3" fmla="*/ 17335 h 114677"/>
                <a:gd name="connsiteX4" fmla="*/ 25647 w 64053"/>
                <a:gd name="connsiteY4" fmla="*/ 12499 h 114677"/>
                <a:gd name="connsiteX5" fmla="*/ 25647 w 64053"/>
                <a:gd name="connsiteY5" fmla="*/ 100580 h 114677"/>
                <a:gd name="connsiteX6" fmla="*/ 8050 w 64053"/>
                <a:gd name="connsiteY6" fmla="*/ 108524 h 114677"/>
                <a:gd name="connsiteX7" fmla="*/ 1363 w 64053"/>
                <a:gd name="connsiteY7" fmla="*/ 108524 h 114677"/>
                <a:gd name="connsiteX8" fmla="*/ 1363 w 64053"/>
                <a:gd name="connsiteY8" fmla="*/ 114742 h 114677"/>
                <a:gd name="connsiteX9" fmla="*/ 32686 w 64053"/>
                <a:gd name="connsiteY9" fmla="*/ 114051 h 114677"/>
                <a:gd name="connsiteX10" fmla="*/ 64185 w 64053"/>
                <a:gd name="connsiteY10" fmla="*/ 114742 h 114677"/>
                <a:gd name="connsiteX11" fmla="*/ 64185 w 64053"/>
                <a:gd name="connsiteY11" fmla="*/ 108524 h 114677"/>
                <a:gd name="connsiteX12" fmla="*/ 57498 w 64053"/>
                <a:gd name="connsiteY12" fmla="*/ 108524 h 114677"/>
                <a:gd name="connsiteX13" fmla="*/ 39901 w 64053"/>
                <a:gd name="connsiteY13" fmla="*/ 100580 h 114677"/>
                <a:gd name="connsiteX14" fmla="*/ 39901 w 64053"/>
                <a:gd name="connsiteY14" fmla="*/ 4900 h 11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53" h="114677">
                  <a:moveTo>
                    <a:pt x="39901" y="4900"/>
                  </a:moveTo>
                  <a:cubicBezTo>
                    <a:pt x="39901" y="237"/>
                    <a:pt x="39549" y="64"/>
                    <a:pt x="34622" y="64"/>
                  </a:cubicBezTo>
                  <a:cubicBezTo>
                    <a:pt x="23360" y="10945"/>
                    <a:pt x="7346" y="11118"/>
                    <a:pt x="132" y="11118"/>
                  </a:cubicBezTo>
                  <a:lnTo>
                    <a:pt x="132" y="17335"/>
                  </a:lnTo>
                  <a:cubicBezTo>
                    <a:pt x="4355" y="17335"/>
                    <a:pt x="15969" y="17335"/>
                    <a:pt x="25647" y="12499"/>
                  </a:cubicBezTo>
                  <a:lnTo>
                    <a:pt x="25647" y="100580"/>
                  </a:lnTo>
                  <a:cubicBezTo>
                    <a:pt x="25647" y="106279"/>
                    <a:pt x="25647" y="108524"/>
                    <a:pt x="8050" y="108524"/>
                  </a:cubicBezTo>
                  <a:lnTo>
                    <a:pt x="1363" y="108524"/>
                  </a:lnTo>
                  <a:lnTo>
                    <a:pt x="1363" y="114742"/>
                  </a:lnTo>
                  <a:cubicBezTo>
                    <a:pt x="4531" y="114569"/>
                    <a:pt x="26175" y="114051"/>
                    <a:pt x="32686" y="114051"/>
                  </a:cubicBezTo>
                  <a:cubicBezTo>
                    <a:pt x="38141" y="114051"/>
                    <a:pt x="60313" y="114569"/>
                    <a:pt x="64185" y="114742"/>
                  </a:cubicBezTo>
                  <a:lnTo>
                    <a:pt x="64185" y="108524"/>
                  </a:lnTo>
                  <a:lnTo>
                    <a:pt x="57498" y="108524"/>
                  </a:lnTo>
                  <a:cubicBezTo>
                    <a:pt x="39901" y="108524"/>
                    <a:pt x="39901" y="106279"/>
                    <a:pt x="39901" y="100580"/>
                  </a:cubicBezTo>
                  <a:lnTo>
                    <a:pt x="39901" y="4900"/>
                  </a:lnTo>
                  <a:close/>
                </a:path>
              </a:pathLst>
            </a:custGeom>
            <a:grpFill/>
            <a:ln w="25233" cap="flat">
              <a:noFill/>
              <a:prstDash val="solid"/>
              <a:miter/>
            </a:ln>
          </p:spPr>
          <p:txBody>
            <a:bodyPr rtlCol="0" anchor="ctr"/>
            <a:lstStyle/>
            <a:p>
              <a:endParaRPr lang="en-US"/>
            </a:p>
          </p:txBody>
        </p:sp>
        <p:sp>
          <p:nvSpPr>
            <p:cNvPr id="957" name="Freeform: Shape 956">
              <a:extLst>
                <a:ext uri="{FF2B5EF4-FFF2-40B4-BE49-F238E27FC236}">
                  <a16:creationId xmlns:a16="http://schemas.microsoft.com/office/drawing/2014/main" id="{0F3A83C3-DC3A-C3EF-12D9-DA69DDA2AF89}"/>
                </a:ext>
              </a:extLst>
            </p:cNvPr>
            <p:cNvSpPr/>
            <p:nvPr>
              <p:custDataLst>
                <p:tags r:id="rId13"/>
              </p:custDataLst>
            </p:nvPr>
          </p:nvSpPr>
          <p:spPr>
            <a:xfrm>
              <a:off x="5995225" y="4068212"/>
              <a:ext cx="29412" cy="73770"/>
            </a:xfrm>
            <a:custGeom>
              <a:avLst/>
              <a:gdLst>
                <a:gd name="connsiteX0" fmla="*/ 29548 w 29412"/>
                <a:gd name="connsiteY0" fmla="*/ 25969 h 73770"/>
                <a:gd name="connsiteX1" fmla="*/ 13460 w 29412"/>
                <a:gd name="connsiteY1" fmla="*/ 63 h 73770"/>
                <a:gd name="connsiteX2" fmla="*/ 136 w 29412"/>
                <a:gd name="connsiteY2" fmla="*/ 13139 h 73770"/>
                <a:gd name="connsiteX3" fmla="*/ 13460 w 29412"/>
                <a:gd name="connsiteY3" fmla="*/ 26216 h 73770"/>
                <a:gd name="connsiteX4" fmla="*/ 22258 w 29412"/>
                <a:gd name="connsiteY4" fmla="*/ 23008 h 73770"/>
                <a:gd name="connsiteX5" fmla="*/ 23515 w 29412"/>
                <a:gd name="connsiteY5" fmla="*/ 22268 h 73770"/>
                <a:gd name="connsiteX6" fmla="*/ 24018 w 29412"/>
                <a:gd name="connsiteY6" fmla="*/ 25969 h 73770"/>
                <a:gd name="connsiteX7" fmla="*/ 6923 w 29412"/>
                <a:gd name="connsiteY7" fmla="*/ 67172 h 73770"/>
                <a:gd name="connsiteX8" fmla="*/ 4158 w 29412"/>
                <a:gd name="connsiteY8" fmla="*/ 71119 h 73770"/>
                <a:gd name="connsiteX9" fmla="*/ 6672 w 29412"/>
                <a:gd name="connsiteY9" fmla="*/ 73833 h 73770"/>
                <a:gd name="connsiteX10" fmla="*/ 29548 w 29412"/>
                <a:gd name="connsiteY10" fmla="*/ 25969 h 7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12" h="73770">
                  <a:moveTo>
                    <a:pt x="29548" y="25969"/>
                  </a:moveTo>
                  <a:cubicBezTo>
                    <a:pt x="29548" y="9685"/>
                    <a:pt x="23264" y="63"/>
                    <a:pt x="13460" y="63"/>
                  </a:cubicBezTo>
                  <a:cubicBezTo>
                    <a:pt x="5164" y="63"/>
                    <a:pt x="136" y="6231"/>
                    <a:pt x="136" y="13139"/>
                  </a:cubicBezTo>
                  <a:cubicBezTo>
                    <a:pt x="136" y="19801"/>
                    <a:pt x="5164" y="26216"/>
                    <a:pt x="13460" y="26216"/>
                  </a:cubicBezTo>
                  <a:cubicBezTo>
                    <a:pt x="16476" y="26216"/>
                    <a:pt x="19744" y="25229"/>
                    <a:pt x="22258" y="23008"/>
                  </a:cubicBezTo>
                  <a:cubicBezTo>
                    <a:pt x="23012" y="22515"/>
                    <a:pt x="23264" y="22268"/>
                    <a:pt x="23515" y="22268"/>
                  </a:cubicBezTo>
                  <a:cubicBezTo>
                    <a:pt x="23766" y="22268"/>
                    <a:pt x="24018" y="22515"/>
                    <a:pt x="24018" y="25969"/>
                  </a:cubicBezTo>
                  <a:cubicBezTo>
                    <a:pt x="24018" y="44227"/>
                    <a:pt x="15219" y="59030"/>
                    <a:pt x="6923" y="67172"/>
                  </a:cubicBezTo>
                  <a:cubicBezTo>
                    <a:pt x="4158" y="69886"/>
                    <a:pt x="4158" y="70379"/>
                    <a:pt x="4158" y="71119"/>
                  </a:cubicBezTo>
                  <a:cubicBezTo>
                    <a:pt x="4158" y="72847"/>
                    <a:pt x="5415" y="73833"/>
                    <a:pt x="6672" y="73833"/>
                  </a:cubicBezTo>
                  <a:cubicBezTo>
                    <a:pt x="9437" y="73833"/>
                    <a:pt x="29548" y="54836"/>
                    <a:pt x="29548" y="25969"/>
                  </a:cubicBezTo>
                  <a:close/>
                </a:path>
              </a:pathLst>
            </a:custGeom>
            <a:grpFill/>
            <a:ln w="25233" cap="flat">
              <a:noFill/>
              <a:prstDash val="solid"/>
              <a:miter/>
            </a:ln>
          </p:spPr>
          <p:txBody>
            <a:bodyPr rtlCol="0" anchor="ctr"/>
            <a:lstStyle/>
            <a:p>
              <a:endParaRPr lang="en-US"/>
            </a:p>
          </p:txBody>
        </p:sp>
        <p:sp>
          <p:nvSpPr>
            <p:cNvPr id="958" name="Freeform: Shape 957">
              <a:extLst>
                <a:ext uri="{FF2B5EF4-FFF2-40B4-BE49-F238E27FC236}">
                  <a16:creationId xmlns:a16="http://schemas.microsoft.com/office/drawing/2014/main" id="{0209DAA1-E0B9-D821-6C5E-FA42943A0C1B}"/>
                </a:ext>
              </a:extLst>
            </p:cNvPr>
            <p:cNvSpPr/>
            <p:nvPr>
              <p:custDataLst>
                <p:tags r:id="rId14"/>
              </p:custDataLst>
            </p:nvPr>
          </p:nvSpPr>
          <p:spPr>
            <a:xfrm>
              <a:off x="6106951" y="4068212"/>
              <a:ext cx="26646" cy="26152"/>
            </a:xfrm>
            <a:custGeom>
              <a:avLst/>
              <a:gdLst>
                <a:gd name="connsiteX0" fmla="*/ 26787 w 26646"/>
                <a:gd name="connsiteY0" fmla="*/ 13139 h 26152"/>
                <a:gd name="connsiteX1" fmla="*/ 13464 w 26646"/>
                <a:gd name="connsiteY1" fmla="*/ 63 h 26152"/>
                <a:gd name="connsiteX2" fmla="*/ 141 w 26646"/>
                <a:gd name="connsiteY2" fmla="*/ 13139 h 26152"/>
                <a:gd name="connsiteX3" fmla="*/ 13464 w 26646"/>
                <a:gd name="connsiteY3" fmla="*/ 26216 h 26152"/>
                <a:gd name="connsiteX4" fmla="*/ 26787 w 26646"/>
                <a:gd name="connsiteY4" fmla="*/ 13139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6" h="26152">
                  <a:moveTo>
                    <a:pt x="26787" y="13139"/>
                  </a:moveTo>
                  <a:cubicBezTo>
                    <a:pt x="26787" y="5984"/>
                    <a:pt x="20754" y="63"/>
                    <a:pt x="13464" y="63"/>
                  </a:cubicBezTo>
                  <a:cubicBezTo>
                    <a:pt x="6174" y="63"/>
                    <a:pt x="141" y="5984"/>
                    <a:pt x="141" y="13139"/>
                  </a:cubicBezTo>
                  <a:cubicBezTo>
                    <a:pt x="141" y="20294"/>
                    <a:pt x="6174" y="26216"/>
                    <a:pt x="13464" y="26216"/>
                  </a:cubicBezTo>
                  <a:cubicBezTo>
                    <a:pt x="20754" y="26216"/>
                    <a:pt x="26787" y="20294"/>
                    <a:pt x="26787" y="13139"/>
                  </a:cubicBezTo>
                  <a:close/>
                </a:path>
              </a:pathLst>
            </a:custGeom>
            <a:grpFill/>
            <a:ln w="25233" cap="flat">
              <a:noFill/>
              <a:prstDash val="solid"/>
              <a:miter/>
            </a:ln>
          </p:spPr>
          <p:txBody>
            <a:bodyPr rtlCol="0" anchor="ctr"/>
            <a:lstStyle/>
            <a:p>
              <a:endParaRPr lang="en-US"/>
            </a:p>
          </p:txBody>
        </p:sp>
        <p:sp>
          <p:nvSpPr>
            <p:cNvPr id="959" name="Freeform: Shape 958">
              <a:extLst>
                <a:ext uri="{FF2B5EF4-FFF2-40B4-BE49-F238E27FC236}">
                  <a16:creationId xmlns:a16="http://schemas.microsoft.com/office/drawing/2014/main" id="{2CE74161-FBFA-8AE1-BBDC-092AA30CEC5B}"/>
                </a:ext>
              </a:extLst>
            </p:cNvPr>
            <p:cNvSpPr/>
            <p:nvPr>
              <p:custDataLst>
                <p:tags r:id="rId15"/>
              </p:custDataLst>
            </p:nvPr>
          </p:nvSpPr>
          <p:spPr>
            <a:xfrm>
              <a:off x="6218678" y="4068212"/>
              <a:ext cx="26646" cy="26152"/>
            </a:xfrm>
            <a:custGeom>
              <a:avLst/>
              <a:gdLst>
                <a:gd name="connsiteX0" fmla="*/ 26792 w 26646"/>
                <a:gd name="connsiteY0" fmla="*/ 13139 h 26152"/>
                <a:gd name="connsiteX1" fmla="*/ 13468 w 26646"/>
                <a:gd name="connsiteY1" fmla="*/ 63 h 26152"/>
                <a:gd name="connsiteX2" fmla="*/ 145 w 26646"/>
                <a:gd name="connsiteY2" fmla="*/ 13139 h 26152"/>
                <a:gd name="connsiteX3" fmla="*/ 13468 w 26646"/>
                <a:gd name="connsiteY3" fmla="*/ 26216 h 26152"/>
                <a:gd name="connsiteX4" fmla="*/ 26792 w 26646"/>
                <a:gd name="connsiteY4" fmla="*/ 13139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6" h="26152">
                  <a:moveTo>
                    <a:pt x="26792" y="13139"/>
                  </a:moveTo>
                  <a:cubicBezTo>
                    <a:pt x="26792" y="5984"/>
                    <a:pt x="20759" y="63"/>
                    <a:pt x="13468" y="63"/>
                  </a:cubicBezTo>
                  <a:cubicBezTo>
                    <a:pt x="6178" y="63"/>
                    <a:pt x="145" y="5984"/>
                    <a:pt x="145" y="13139"/>
                  </a:cubicBezTo>
                  <a:cubicBezTo>
                    <a:pt x="145" y="20294"/>
                    <a:pt x="6178" y="26216"/>
                    <a:pt x="13468" y="26216"/>
                  </a:cubicBezTo>
                  <a:cubicBezTo>
                    <a:pt x="20759" y="26216"/>
                    <a:pt x="26792" y="20294"/>
                    <a:pt x="26792" y="13139"/>
                  </a:cubicBezTo>
                  <a:close/>
                </a:path>
              </a:pathLst>
            </a:custGeom>
            <a:grpFill/>
            <a:ln w="25233"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75385CBB-A9BD-8D3F-66BE-9FB3FC1FA0F8}"/>
                </a:ext>
              </a:extLst>
            </p:cNvPr>
            <p:cNvSpPr/>
            <p:nvPr>
              <p:custDataLst>
                <p:tags r:id="rId16"/>
              </p:custDataLst>
            </p:nvPr>
          </p:nvSpPr>
          <p:spPr>
            <a:xfrm>
              <a:off x="6330404" y="4068212"/>
              <a:ext cx="26646" cy="26152"/>
            </a:xfrm>
            <a:custGeom>
              <a:avLst/>
              <a:gdLst>
                <a:gd name="connsiteX0" fmla="*/ 26796 w 26646"/>
                <a:gd name="connsiteY0" fmla="*/ 13139 h 26152"/>
                <a:gd name="connsiteX1" fmla="*/ 13473 w 26646"/>
                <a:gd name="connsiteY1" fmla="*/ 63 h 26152"/>
                <a:gd name="connsiteX2" fmla="*/ 149 w 26646"/>
                <a:gd name="connsiteY2" fmla="*/ 13139 h 26152"/>
                <a:gd name="connsiteX3" fmla="*/ 13473 w 26646"/>
                <a:gd name="connsiteY3" fmla="*/ 26216 h 26152"/>
                <a:gd name="connsiteX4" fmla="*/ 26796 w 26646"/>
                <a:gd name="connsiteY4" fmla="*/ 13139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6" h="26152">
                  <a:moveTo>
                    <a:pt x="26796" y="13139"/>
                  </a:moveTo>
                  <a:cubicBezTo>
                    <a:pt x="26796" y="5984"/>
                    <a:pt x="20763" y="63"/>
                    <a:pt x="13473" y="63"/>
                  </a:cubicBezTo>
                  <a:cubicBezTo>
                    <a:pt x="6183" y="63"/>
                    <a:pt x="149" y="5984"/>
                    <a:pt x="149" y="13139"/>
                  </a:cubicBezTo>
                  <a:cubicBezTo>
                    <a:pt x="149" y="20294"/>
                    <a:pt x="6183" y="26216"/>
                    <a:pt x="13473" y="26216"/>
                  </a:cubicBezTo>
                  <a:cubicBezTo>
                    <a:pt x="20763" y="26216"/>
                    <a:pt x="26796" y="20294"/>
                    <a:pt x="26796" y="13139"/>
                  </a:cubicBezTo>
                  <a:close/>
                </a:path>
              </a:pathLst>
            </a:custGeom>
            <a:grpFill/>
            <a:ln w="25233"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8B6E342E-6C8C-D2AB-F247-EA4F8EAB76A8}"/>
                </a:ext>
              </a:extLst>
            </p:cNvPr>
            <p:cNvSpPr/>
            <p:nvPr>
              <p:custDataLst>
                <p:tags r:id="rId17"/>
              </p:custDataLst>
            </p:nvPr>
          </p:nvSpPr>
          <p:spPr>
            <a:xfrm>
              <a:off x="6442131" y="4068212"/>
              <a:ext cx="29412" cy="73770"/>
            </a:xfrm>
            <a:custGeom>
              <a:avLst/>
              <a:gdLst>
                <a:gd name="connsiteX0" fmla="*/ 29566 w 29412"/>
                <a:gd name="connsiteY0" fmla="*/ 25969 h 73770"/>
                <a:gd name="connsiteX1" fmla="*/ 13477 w 29412"/>
                <a:gd name="connsiteY1" fmla="*/ 63 h 73770"/>
                <a:gd name="connsiteX2" fmla="*/ 154 w 29412"/>
                <a:gd name="connsiteY2" fmla="*/ 13139 h 73770"/>
                <a:gd name="connsiteX3" fmla="*/ 13477 w 29412"/>
                <a:gd name="connsiteY3" fmla="*/ 26216 h 73770"/>
                <a:gd name="connsiteX4" fmla="*/ 22276 w 29412"/>
                <a:gd name="connsiteY4" fmla="*/ 23008 h 73770"/>
                <a:gd name="connsiteX5" fmla="*/ 23533 w 29412"/>
                <a:gd name="connsiteY5" fmla="*/ 22268 h 73770"/>
                <a:gd name="connsiteX6" fmla="*/ 24035 w 29412"/>
                <a:gd name="connsiteY6" fmla="*/ 25969 h 73770"/>
                <a:gd name="connsiteX7" fmla="*/ 6941 w 29412"/>
                <a:gd name="connsiteY7" fmla="*/ 67172 h 73770"/>
                <a:gd name="connsiteX8" fmla="*/ 4176 w 29412"/>
                <a:gd name="connsiteY8" fmla="*/ 71119 h 73770"/>
                <a:gd name="connsiteX9" fmla="*/ 6690 w 29412"/>
                <a:gd name="connsiteY9" fmla="*/ 73833 h 73770"/>
                <a:gd name="connsiteX10" fmla="*/ 29566 w 29412"/>
                <a:gd name="connsiteY10" fmla="*/ 25969 h 7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12" h="73770">
                  <a:moveTo>
                    <a:pt x="29566" y="25969"/>
                  </a:moveTo>
                  <a:cubicBezTo>
                    <a:pt x="29566" y="9685"/>
                    <a:pt x="23281" y="63"/>
                    <a:pt x="13477" y="63"/>
                  </a:cubicBezTo>
                  <a:cubicBezTo>
                    <a:pt x="5182" y="63"/>
                    <a:pt x="154" y="6231"/>
                    <a:pt x="154" y="13139"/>
                  </a:cubicBezTo>
                  <a:cubicBezTo>
                    <a:pt x="154" y="19801"/>
                    <a:pt x="5182" y="26216"/>
                    <a:pt x="13477" y="26216"/>
                  </a:cubicBezTo>
                  <a:cubicBezTo>
                    <a:pt x="16494" y="26216"/>
                    <a:pt x="19762" y="25229"/>
                    <a:pt x="22276" y="23008"/>
                  </a:cubicBezTo>
                  <a:cubicBezTo>
                    <a:pt x="23030" y="22515"/>
                    <a:pt x="23281" y="22268"/>
                    <a:pt x="23533" y="22268"/>
                  </a:cubicBezTo>
                  <a:cubicBezTo>
                    <a:pt x="23784" y="22268"/>
                    <a:pt x="24035" y="22515"/>
                    <a:pt x="24035" y="25969"/>
                  </a:cubicBezTo>
                  <a:cubicBezTo>
                    <a:pt x="24035" y="44227"/>
                    <a:pt x="15237" y="59030"/>
                    <a:pt x="6941" y="67172"/>
                  </a:cubicBezTo>
                  <a:cubicBezTo>
                    <a:pt x="4176" y="69886"/>
                    <a:pt x="4176" y="70379"/>
                    <a:pt x="4176" y="71119"/>
                  </a:cubicBezTo>
                  <a:cubicBezTo>
                    <a:pt x="4176" y="72847"/>
                    <a:pt x="5433" y="73833"/>
                    <a:pt x="6690" y="73833"/>
                  </a:cubicBezTo>
                  <a:cubicBezTo>
                    <a:pt x="9455" y="73833"/>
                    <a:pt x="29566" y="54836"/>
                    <a:pt x="29566" y="25969"/>
                  </a:cubicBezTo>
                  <a:close/>
                </a:path>
              </a:pathLst>
            </a:custGeom>
            <a:grpFill/>
            <a:ln w="25233"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A2110F2A-EA64-E39C-AF69-6212AACD4AC3}"/>
                </a:ext>
              </a:extLst>
            </p:cNvPr>
            <p:cNvSpPr/>
            <p:nvPr>
              <p:custDataLst>
                <p:tags r:id="rId18"/>
              </p:custDataLst>
            </p:nvPr>
          </p:nvSpPr>
          <p:spPr>
            <a:xfrm>
              <a:off x="6524193" y="3985312"/>
              <a:ext cx="131223" cy="156916"/>
            </a:xfrm>
            <a:custGeom>
              <a:avLst/>
              <a:gdLst>
                <a:gd name="connsiteX0" fmla="*/ 19515 w 131223"/>
                <a:gd name="connsiteY0" fmla="*/ 139216 h 156916"/>
                <a:gd name="connsiteX1" fmla="*/ 5940 w 131223"/>
                <a:gd name="connsiteY1" fmla="*/ 149331 h 156916"/>
                <a:gd name="connsiteX2" fmla="*/ 158 w 131223"/>
                <a:gd name="connsiteY2" fmla="*/ 154019 h 156916"/>
                <a:gd name="connsiteX3" fmla="*/ 3426 w 131223"/>
                <a:gd name="connsiteY3" fmla="*/ 156980 h 156916"/>
                <a:gd name="connsiteX4" fmla="*/ 24543 w 131223"/>
                <a:gd name="connsiteY4" fmla="*/ 156240 h 156916"/>
                <a:gd name="connsiteX5" fmla="*/ 49430 w 131223"/>
                <a:gd name="connsiteY5" fmla="*/ 156980 h 156916"/>
                <a:gd name="connsiteX6" fmla="*/ 53955 w 131223"/>
                <a:gd name="connsiteY6" fmla="*/ 152045 h 156916"/>
                <a:gd name="connsiteX7" fmla="*/ 47922 w 131223"/>
                <a:gd name="connsiteY7" fmla="*/ 149331 h 156916"/>
                <a:gd name="connsiteX8" fmla="*/ 35352 w 131223"/>
                <a:gd name="connsiteY8" fmla="*/ 145384 h 156916"/>
                <a:gd name="connsiteX9" fmla="*/ 47670 w 131223"/>
                <a:gd name="connsiteY9" fmla="*/ 96039 h 156916"/>
                <a:gd name="connsiteX10" fmla="*/ 70798 w 131223"/>
                <a:gd name="connsiteY10" fmla="*/ 111829 h 156916"/>
                <a:gd name="connsiteX11" fmla="*/ 131382 w 131223"/>
                <a:gd name="connsiteY11" fmla="*/ 39539 h 156916"/>
                <a:gd name="connsiteX12" fmla="*/ 97947 w 131223"/>
                <a:gd name="connsiteY12" fmla="*/ 63 h 156916"/>
                <a:gd name="connsiteX13" fmla="*/ 65016 w 131223"/>
                <a:gd name="connsiteY13" fmla="*/ 18567 h 156916"/>
                <a:gd name="connsiteX14" fmla="*/ 42391 w 131223"/>
                <a:gd name="connsiteY14" fmla="*/ 63 h 156916"/>
                <a:gd name="connsiteX15" fmla="*/ 23789 w 131223"/>
                <a:gd name="connsiteY15" fmla="*/ 14126 h 156916"/>
                <a:gd name="connsiteX16" fmla="*/ 15996 w 131223"/>
                <a:gd name="connsiteY16" fmla="*/ 38058 h 156916"/>
                <a:gd name="connsiteX17" fmla="*/ 19012 w 131223"/>
                <a:gd name="connsiteY17" fmla="*/ 40526 h 156916"/>
                <a:gd name="connsiteX18" fmla="*/ 23286 w 131223"/>
                <a:gd name="connsiteY18" fmla="*/ 34851 h 156916"/>
                <a:gd name="connsiteX19" fmla="*/ 41637 w 131223"/>
                <a:gd name="connsiteY19" fmla="*/ 5491 h 156916"/>
                <a:gd name="connsiteX20" fmla="*/ 49430 w 131223"/>
                <a:gd name="connsiteY20" fmla="*/ 16840 h 156916"/>
                <a:gd name="connsiteX21" fmla="*/ 47670 w 131223"/>
                <a:gd name="connsiteY21" fmla="*/ 29423 h 156916"/>
                <a:gd name="connsiteX22" fmla="*/ 19515 w 131223"/>
                <a:gd name="connsiteY22" fmla="*/ 139216 h 156916"/>
                <a:gd name="connsiteX23" fmla="*/ 63759 w 131223"/>
                <a:gd name="connsiteY23" fmla="*/ 32137 h 156916"/>
                <a:gd name="connsiteX24" fmla="*/ 76831 w 131223"/>
                <a:gd name="connsiteY24" fmla="*/ 14866 h 156916"/>
                <a:gd name="connsiteX25" fmla="*/ 97193 w 131223"/>
                <a:gd name="connsiteY25" fmla="*/ 5491 h 156916"/>
                <a:gd name="connsiteX26" fmla="*/ 113282 w 131223"/>
                <a:gd name="connsiteY26" fmla="*/ 28683 h 156916"/>
                <a:gd name="connsiteX27" fmla="*/ 100461 w 131223"/>
                <a:gd name="connsiteY27" fmla="*/ 80989 h 156916"/>
                <a:gd name="connsiteX28" fmla="*/ 70546 w 131223"/>
                <a:gd name="connsiteY28" fmla="*/ 106401 h 156916"/>
                <a:gd name="connsiteX29" fmla="*/ 50687 w 131223"/>
                <a:gd name="connsiteY29" fmla="*/ 84443 h 156916"/>
                <a:gd name="connsiteX30" fmla="*/ 51441 w 131223"/>
                <a:gd name="connsiteY30" fmla="*/ 80495 h 156916"/>
                <a:gd name="connsiteX31" fmla="*/ 63759 w 131223"/>
                <a:gd name="connsiteY31" fmla="*/ 32137 h 1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223" h="156916">
                  <a:moveTo>
                    <a:pt x="19515" y="139216"/>
                  </a:moveTo>
                  <a:cubicBezTo>
                    <a:pt x="17504" y="147604"/>
                    <a:pt x="17001" y="149331"/>
                    <a:pt x="5940" y="149331"/>
                  </a:cubicBezTo>
                  <a:cubicBezTo>
                    <a:pt x="2923" y="149331"/>
                    <a:pt x="158" y="149331"/>
                    <a:pt x="158" y="154019"/>
                  </a:cubicBezTo>
                  <a:cubicBezTo>
                    <a:pt x="158" y="155993"/>
                    <a:pt x="1415" y="156980"/>
                    <a:pt x="3426" y="156980"/>
                  </a:cubicBezTo>
                  <a:cubicBezTo>
                    <a:pt x="10214" y="156980"/>
                    <a:pt x="17504" y="156240"/>
                    <a:pt x="24543" y="156240"/>
                  </a:cubicBezTo>
                  <a:cubicBezTo>
                    <a:pt x="32838" y="156240"/>
                    <a:pt x="41386" y="156980"/>
                    <a:pt x="49430" y="156980"/>
                  </a:cubicBezTo>
                  <a:cubicBezTo>
                    <a:pt x="50687" y="156980"/>
                    <a:pt x="53955" y="156980"/>
                    <a:pt x="53955" y="152045"/>
                  </a:cubicBezTo>
                  <a:cubicBezTo>
                    <a:pt x="53955" y="149331"/>
                    <a:pt x="51441" y="149331"/>
                    <a:pt x="47922" y="149331"/>
                  </a:cubicBezTo>
                  <a:cubicBezTo>
                    <a:pt x="35352" y="149331"/>
                    <a:pt x="35352" y="147604"/>
                    <a:pt x="35352" y="145384"/>
                  </a:cubicBezTo>
                  <a:cubicBezTo>
                    <a:pt x="35352" y="142423"/>
                    <a:pt x="45911" y="102207"/>
                    <a:pt x="47670" y="96039"/>
                  </a:cubicBezTo>
                  <a:cubicBezTo>
                    <a:pt x="50938" y="103194"/>
                    <a:pt x="57977" y="111829"/>
                    <a:pt x="70798" y="111829"/>
                  </a:cubicBezTo>
                  <a:cubicBezTo>
                    <a:pt x="99959" y="111829"/>
                    <a:pt x="131382" y="75807"/>
                    <a:pt x="131382" y="39539"/>
                  </a:cubicBezTo>
                  <a:cubicBezTo>
                    <a:pt x="131382" y="16347"/>
                    <a:pt x="117053" y="63"/>
                    <a:pt x="97947" y="63"/>
                  </a:cubicBezTo>
                  <a:cubicBezTo>
                    <a:pt x="85378" y="63"/>
                    <a:pt x="73312" y="8945"/>
                    <a:pt x="65016" y="18567"/>
                  </a:cubicBezTo>
                  <a:cubicBezTo>
                    <a:pt x="62502" y="5244"/>
                    <a:pt x="51692" y="63"/>
                    <a:pt x="42391" y="63"/>
                  </a:cubicBezTo>
                  <a:cubicBezTo>
                    <a:pt x="30827" y="63"/>
                    <a:pt x="26051" y="9685"/>
                    <a:pt x="23789" y="14126"/>
                  </a:cubicBezTo>
                  <a:cubicBezTo>
                    <a:pt x="19264" y="22515"/>
                    <a:pt x="15996" y="37318"/>
                    <a:pt x="15996" y="38058"/>
                  </a:cubicBezTo>
                  <a:cubicBezTo>
                    <a:pt x="15996" y="40526"/>
                    <a:pt x="18509" y="40526"/>
                    <a:pt x="19012" y="40526"/>
                  </a:cubicBezTo>
                  <a:cubicBezTo>
                    <a:pt x="21526" y="40526"/>
                    <a:pt x="21777" y="40279"/>
                    <a:pt x="23286" y="34851"/>
                  </a:cubicBezTo>
                  <a:cubicBezTo>
                    <a:pt x="27559" y="17334"/>
                    <a:pt x="32587" y="5491"/>
                    <a:pt x="41637" y="5491"/>
                  </a:cubicBezTo>
                  <a:cubicBezTo>
                    <a:pt x="45911" y="5491"/>
                    <a:pt x="49430" y="7465"/>
                    <a:pt x="49430" y="16840"/>
                  </a:cubicBezTo>
                  <a:cubicBezTo>
                    <a:pt x="49430" y="22515"/>
                    <a:pt x="48676" y="25229"/>
                    <a:pt x="47670" y="29423"/>
                  </a:cubicBezTo>
                  <a:lnTo>
                    <a:pt x="19515" y="139216"/>
                  </a:lnTo>
                  <a:close/>
                  <a:moveTo>
                    <a:pt x="63759" y="32137"/>
                  </a:moveTo>
                  <a:cubicBezTo>
                    <a:pt x="65519" y="25475"/>
                    <a:pt x="72306" y="18567"/>
                    <a:pt x="76831" y="14866"/>
                  </a:cubicBezTo>
                  <a:cubicBezTo>
                    <a:pt x="85630" y="7218"/>
                    <a:pt x="92920" y="5491"/>
                    <a:pt x="97193" y="5491"/>
                  </a:cubicBezTo>
                  <a:cubicBezTo>
                    <a:pt x="107249" y="5491"/>
                    <a:pt x="113282" y="14126"/>
                    <a:pt x="113282" y="28683"/>
                  </a:cubicBezTo>
                  <a:cubicBezTo>
                    <a:pt x="113282" y="43240"/>
                    <a:pt x="104986" y="71613"/>
                    <a:pt x="100461" y="80989"/>
                  </a:cubicBezTo>
                  <a:cubicBezTo>
                    <a:pt x="91914" y="98259"/>
                    <a:pt x="79848" y="106401"/>
                    <a:pt x="70546" y="106401"/>
                  </a:cubicBezTo>
                  <a:cubicBezTo>
                    <a:pt x="53955" y="106401"/>
                    <a:pt x="50687" y="85923"/>
                    <a:pt x="50687" y="84443"/>
                  </a:cubicBezTo>
                  <a:cubicBezTo>
                    <a:pt x="50687" y="83949"/>
                    <a:pt x="50687" y="83456"/>
                    <a:pt x="51441" y="80495"/>
                  </a:cubicBezTo>
                  <a:lnTo>
                    <a:pt x="63759" y="32137"/>
                  </a:lnTo>
                  <a:close/>
                </a:path>
              </a:pathLst>
            </a:custGeom>
            <a:grpFill/>
            <a:ln w="25233"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17B9C0D9-A0A5-5BFC-D27B-823BEDCEACAB}"/>
                </a:ext>
              </a:extLst>
            </p:cNvPr>
            <p:cNvSpPr/>
            <p:nvPr>
              <p:custDataLst>
                <p:tags r:id="rId19"/>
              </p:custDataLst>
            </p:nvPr>
          </p:nvSpPr>
          <p:spPr>
            <a:xfrm>
              <a:off x="6671915" y="4011514"/>
              <a:ext cx="86577" cy="121585"/>
            </a:xfrm>
            <a:custGeom>
              <a:avLst/>
              <a:gdLst>
                <a:gd name="connsiteX0" fmla="*/ 42044 w 86577"/>
                <a:gd name="connsiteY0" fmla="*/ 5245 h 121585"/>
                <a:gd name="connsiteX1" fmla="*/ 42748 w 86577"/>
                <a:gd name="connsiteY1" fmla="*/ 2482 h 121585"/>
                <a:gd name="connsiteX2" fmla="*/ 39933 w 86577"/>
                <a:gd name="connsiteY2" fmla="*/ 64 h 121585"/>
                <a:gd name="connsiteX3" fmla="*/ 17408 w 86577"/>
                <a:gd name="connsiteY3" fmla="*/ 1791 h 121585"/>
                <a:gd name="connsiteX4" fmla="*/ 13537 w 86577"/>
                <a:gd name="connsiteY4" fmla="*/ 5764 h 121585"/>
                <a:gd name="connsiteX5" fmla="*/ 18112 w 86577"/>
                <a:gd name="connsiteY5" fmla="*/ 8182 h 121585"/>
                <a:gd name="connsiteX6" fmla="*/ 26559 w 86577"/>
                <a:gd name="connsiteY6" fmla="*/ 10772 h 121585"/>
                <a:gd name="connsiteX7" fmla="*/ 25855 w 86577"/>
                <a:gd name="connsiteY7" fmla="*/ 14572 h 121585"/>
                <a:gd name="connsiteX8" fmla="*/ 1043 w 86577"/>
                <a:gd name="connsiteY8" fmla="*/ 112324 h 121585"/>
                <a:gd name="connsiteX9" fmla="*/ 163 w 86577"/>
                <a:gd name="connsiteY9" fmla="*/ 116124 h 121585"/>
                <a:gd name="connsiteX10" fmla="*/ 6146 w 86577"/>
                <a:gd name="connsiteY10" fmla="*/ 121650 h 121585"/>
                <a:gd name="connsiteX11" fmla="*/ 14241 w 86577"/>
                <a:gd name="connsiteY11" fmla="*/ 114397 h 121585"/>
                <a:gd name="connsiteX12" fmla="*/ 22863 w 86577"/>
                <a:gd name="connsiteY12" fmla="*/ 80891 h 121585"/>
                <a:gd name="connsiteX13" fmla="*/ 45388 w 86577"/>
                <a:gd name="connsiteY13" fmla="*/ 95053 h 121585"/>
                <a:gd name="connsiteX14" fmla="*/ 45036 w 86577"/>
                <a:gd name="connsiteY14" fmla="*/ 98507 h 121585"/>
                <a:gd name="connsiteX15" fmla="*/ 44332 w 86577"/>
                <a:gd name="connsiteY15" fmla="*/ 103861 h 121585"/>
                <a:gd name="connsiteX16" fmla="*/ 62985 w 86577"/>
                <a:gd name="connsiteY16" fmla="*/ 121650 h 121585"/>
                <a:gd name="connsiteX17" fmla="*/ 85333 w 86577"/>
                <a:gd name="connsiteY17" fmla="*/ 95226 h 121585"/>
                <a:gd name="connsiteX18" fmla="*/ 82517 w 86577"/>
                <a:gd name="connsiteY18" fmla="*/ 92981 h 121585"/>
                <a:gd name="connsiteX19" fmla="*/ 78998 w 86577"/>
                <a:gd name="connsiteY19" fmla="*/ 97126 h 121585"/>
                <a:gd name="connsiteX20" fmla="*/ 63513 w 86577"/>
                <a:gd name="connsiteY20" fmla="*/ 116814 h 121585"/>
                <a:gd name="connsiteX21" fmla="*/ 57354 w 86577"/>
                <a:gd name="connsiteY21" fmla="*/ 107834 h 121585"/>
                <a:gd name="connsiteX22" fmla="*/ 58409 w 86577"/>
                <a:gd name="connsiteY22" fmla="*/ 100062 h 121585"/>
                <a:gd name="connsiteX23" fmla="*/ 59289 w 86577"/>
                <a:gd name="connsiteY23" fmla="*/ 94708 h 121585"/>
                <a:gd name="connsiteX24" fmla="*/ 30782 w 86577"/>
                <a:gd name="connsiteY24" fmla="*/ 76401 h 121585"/>
                <a:gd name="connsiteX25" fmla="*/ 45388 w 86577"/>
                <a:gd name="connsiteY25" fmla="*/ 65002 h 121585"/>
                <a:gd name="connsiteX26" fmla="*/ 73015 w 86577"/>
                <a:gd name="connsiteY26" fmla="*/ 48595 h 121585"/>
                <a:gd name="connsiteX27" fmla="*/ 78822 w 86577"/>
                <a:gd name="connsiteY27" fmla="*/ 50840 h 121585"/>
                <a:gd name="connsiteX28" fmla="*/ 69672 w 86577"/>
                <a:gd name="connsiteY28" fmla="*/ 60512 h 121585"/>
                <a:gd name="connsiteX29" fmla="*/ 76710 w 86577"/>
                <a:gd name="connsiteY29" fmla="*/ 66902 h 121585"/>
                <a:gd name="connsiteX30" fmla="*/ 86741 w 86577"/>
                <a:gd name="connsiteY30" fmla="*/ 55849 h 121585"/>
                <a:gd name="connsiteX31" fmla="*/ 73191 w 86577"/>
                <a:gd name="connsiteY31" fmla="*/ 43759 h 121585"/>
                <a:gd name="connsiteX32" fmla="*/ 45036 w 86577"/>
                <a:gd name="connsiteY32" fmla="*/ 58957 h 121585"/>
                <a:gd name="connsiteX33" fmla="*/ 24623 w 86577"/>
                <a:gd name="connsiteY33" fmla="*/ 74156 h 121585"/>
                <a:gd name="connsiteX34" fmla="*/ 42044 w 86577"/>
                <a:gd name="connsiteY34" fmla="*/ 5245 h 1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6577" h="121585">
                  <a:moveTo>
                    <a:pt x="42044" y="5245"/>
                  </a:moveTo>
                  <a:cubicBezTo>
                    <a:pt x="42220" y="4900"/>
                    <a:pt x="42748" y="2655"/>
                    <a:pt x="42748" y="2482"/>
                  </a:cubicBezTo>
                  <a:cubicBezTo>
                    <a:pt x="42748" y="1619"/>
                    <a:pt x="42044" y="64"/>
                    <a:pt x="39933" y="64"/>
                  </a:cubicBezTo>
                  <a:cubicBezTo>
                    <a:pt x="36413" y="64"/>
                    <a:pt x="21808" y="1446"/>
                    <a:pt x="17408" y="1791"/>
                  </a:cubicBezTo>
                  <a:cubicBezTo>
                    <a:pt x="16001" y="1964"/>
                    <a:pt x="13537" y="2137"/>
                    <a:pt x="13537" y="5764"/>
                  </a:cubicBezTo>
                  <a:cubicBezTo>
                    <a:pt x="13537" y="8182"/>
                    <a:pt x="16001" y="8182"/>
                    <a:pt x="18112" y="8182"/>
                  </a:cubicBezTo>
                  <a:cubicBezTo>
                    <a:pt x="26559" y="8182"/>
                    <a:pt x="26559" y="9390"/>
                    <a:pt x="26559" y="10772"/>
                  </a:cubicBezTo>
                  <a:cubicBezTo>
                    <a:pt x="26559" y="11981"/>
                    <a:pt x="26207" y="13017"/>
                    <a:pt x="25855" y="14572"/>
                  </a:cubicBezTo>
                  <a:lnTo>
                    <a:pt x="1043" y="112324"/>
                  </a:lnTo>
                  <a:cubicBezTo>
                    <a:pt x="163" y="115433"/>
                    <a:pt x="163" y="115778"/>
                    <a:pt x="163" y="116124"/>
                  </a:cubicBezTo>
                  <a:cubicBezTo>
                    <a:pt x="163" y="118714"/>
                    <a:pt x="2275" y="121650"/>
                    <a:pt x="6146" y="121650"/>
                  </a:cubicBezTo>
                  <a:cubicBezTo>
                    <a:pt x="10897" y="121650"/>
                    <a:pt x="13185" y="118196"/>
                    <a:pt x="14241" y="114397"/>
                  </a:cubicBezTo>
                  <a:cubicBezTo>
                    <a:pt x="14593" y="113706"/>
                    <a:pt x="22160" y="83309"/>
                    <a:pt x="22863" y="80891"/>
                  </a:cubicBezTo>
                  <a:cubicBezTo>
                    <a:pt x="35357" y="82100"/>
                    <a:pt x="45388" y="86073"/>
                    <a:pt x="45388" y="95053"/>
                  </a:cubicBezTo>
                  <a:cubicBezTo>
                    <a:pt x="45388" y="95917"/>
                    <a:pt x="45388" y="96780"/>
                    <a:pt x="45036" y="98507"/>
                  </a:cubicBezTo>
                  <a:cubicBezTo>
                    <a:pt x="44332" y="101098"/>
                    <a:pt x="44332" y="101962"/>
                    <a:pt x="44332" y="103861"/>
                  </a:cubicBezTo>
                  <a:cubicBezTo>
                    <a:pt x="44332" y="116124"/>
                    <a:pt x="54538" y="121650"/>
                    <a:pt x="62985" y="121650"/>
                  </a:cubicBezTo>
                  <a:cubicBezTo>
                    <a:pt x="80054" y="121650"/>
                    <a:pt x="85333" y="95399"/>
                    <a:pt x="85333" y="95226"/>
                  </a:cubicBezTo>
                  <a:cubicBezTo>
                    <a:pt x="85333" y="92981"/>
                    <a:pt x="83045" y="92981"/>
                    <a:pt x="82517" y="92981"/>
                  </a:cubicBezTo>
                  <a:cubicBezTo>
                    <a:pt x="80054" y="92981"/>
                    <a:pt x="79878" y="93844"/>
                    <a:pt x="78998" y="97126"/>
                  </a:cubicBezTo>
                  <a:cubicBezTo>
                    <a:pt x="76886" y="104552"/>
                    <a:pt x="72135" y="116814"/>
                    <a:pt x="63513" y="116814"/>
                  </a:cubicBezTo>
                  <a:cubicBezTo>
                    <a:pt x="58761" y="116814"/>
                    <a:pt x="57354" y="112497"/>
                    <a:pt x="57354" y="107834"/>
                  </a:cubicBezTo>
                  <a:cubicBezTo>
                    <a:pt x="57354" y="104898"/>
                    <a:pt x="57354" y="104552"/>
                    <a:pt x="58409" y="100062"/>
                  </a:cubicBezTo>
                  <a:cubicBezTo>
                    <a:pt x="58585" y="99544"/>
                    <a:pt x="59289" y="96608"/>
                    <a:pt x="59289" y="94708"/>
                  </a:cubicBezTo>
                  <a:cubicBezTo>
                    <a:pt x="59289" y="79337"/>
                    <a:pt x="38173" y="76919"/>
                    <a:pt x="30782" y="76401"/>
                  </a:cubicBezTo>
                  <a:cubicBezTo>
                    <a:pt x="35885" y="73292"/>
                    <a:pt x="42396" y="67593"/>
                    <a:pt x="45388" y="65002"/>
                  </a:cubicBezTo>
                  <a:cubicBezTo>
                    <a:pt x="54362" y="56712"/>
                    <a:pt x="63161" y="48595"/>
                    <a:pt x="73015" y="48595"/>
                  </a:cubicBezTo>
                  <a:cubicBezTo>
                    <a:pt x="75127" y="48595"/>
                    <a:pt x="77414" y="49113"/>
                    <a:pt x="78822" y="50840"/>
                  </a:cubicBezTo>
                  <a:cubicBezTo>
                    <a:pt x="71255" y="52049"/>
                    <a:pt x="69672" y="57921"/>
                    <a:pt x="69672" y="60512"/>
                  </a:cubicBezTo>
                  <a:cubicBezTo>
                    <a:pt x="69672" y="64311"/>
                    <a:pt x="72663" y="66902"/>
                    <a:pt x="76710" y="66902"/>
                  </a:cubicBezTo>
                  <a:cubicBezTo>
                    <a:pt x="81462" y="66902"/>
                    <a:pt x="86741" y="63102"/>
                    <a:pt x="86741" y="55849"/>
                  </a:cubicBezTo>
                  <a:cubicBezTo>
                    <a:pt x="86741" y="50149"/>
                    <a:pt x="82517" y="43759"/>
                    <a:pt x="73191" y="43759"/>
                  </a:cubicBezTo>
                  <a:cubicBezTo>
                    <a:pt x="63161" y="43759"/>
                    <a:pt x="54010" y="50840"/>
                    <a:pt x="45036" y="58957"/>
                  </a:cubicBezTo>
                  <a:cubicBezTo>
                    <a:pt x="37645" y="65866"/>
                    <a:pt x="31838" y="71220"/>
                    <a:pt x="24623" y="74156"/>
                  </a:cubicBezTo>
                  <a:lnTo>
                    <a:pt x="42044" y="5245"/>
                  </a:lnTo>
                  <a:close/>
                </a:path>
              </a:pathLst>
            </a:custGeom>
            <a:grpFill/>
            <a:ln w="25233"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064CFBA9-17E9-3EF4-1371-223B2FAE0DCB}"/>
                </a:ext>
              </a:extLst>
            </p:cNvPr>
            <p:cNvSpPr/>
            <p:nvPr>
              <p:custDataLst>
                <p:tags r:id="rId20"/>
              </p:custDataLst>
            </p:nvPr>
          </p:nvSpPr>
          <p:spPr>
            <a:xfrm>
              <a:off x="6796732" y="3909321"/>
              <a:ext cx="58321" cy="246724"/>
            </a:xfrm>
            <a:custGeom>
              <a:avLst/>
              <a:gdLst>
                <a:gd name="connsiteX0" fmla="*/ 58490 w 58321"/>
                <a:gd name="connsiteY0" fmla="*/ 123425 h 246724"/>
                <a:gd name="connsiteX1" fmla="*/ 41898 w 58321"/>
                <a:gd name="connsiteY1" fmla="*/ 46447 h 246724"/>
                <a:gd name="connsiteX2" fmla="*/ 2682 w 58321"/>
                <a:gd name="connsiteY2" fmla="*/ 63 h 246724"/>
                <a:gd name="connsiteX3" fmla="*/ 168 w 58321"/>
                <a:gd name="connsiteY3" fmla="*/ 2530 h 246724"/>
                <a:gd name="connsiteX4" fmla="*/ 4944 w 58321"/>
                <a:gd name="connsiteY4" fmla="*/ 8205 h 246724"/>
                <a:gd name="connsiteX5" fmla="*/ 43909 w 58321"/>
                <a:gd name="connsiteY5" fmla="*/ 123425 h 246724"/>
                <a:gd name="connsiteX6" fmla="*/ 3436 w 58321"/>
                <a:gd name="connsiteY6" fmla="*/ 240126 h 246724"/>
                <a:gd name="connsiteX7" fmla="*/ 168 w 58321"/>
                <a:gd name="connsiteY7" fmla="*/ 244320 h 246724"/>
                <a:gd name="connsiteX8" fmla="*/ 2682 w 58321"/>
                <a:gd name="connsiteY8" fmla="*/ 246788 h 246724"/>
                <a:gd name="connsiteX9" fmla="*/ 42652 w 58321"/>
                <a:gd name="connsiteY9" fmla="*/ 198676 h 246724"/>
                <a:gd name="connsiteX10" fmla="*/ 58490 w 58321"/>
                <a:gd name="connsiteY10" fmla="*/ 123425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21" h="246724">
                  <a:moveTo>
                    <a:pt x="58490" y="123425"/>
                  </a:moveTo>
                  <a:cubicBezTo>
                    <a:pt x="58490" y="104181"/>
                    <a:pt x="55725" y="74327"/>
                    <a:pt x="41898" y="46447"/>
                  </a:cubicBezTo>
                  <a:cubicBezTo>
                    <a:pt x="26815" y="16100"/>
                    <a:pt x="5196" y="63"/>
                    <a:pt x="2682" y="63"/>
                  </a:cubicBezTo>
                  <a:cubicBezTo>
                    <a:pt x="1174" y="63"/>
                    <a:pt x="168" y="1050"/>
                    <a:pt x="168" y="2530"/>
                  </a:cubicBezTo>
                  <a:cubicBezTo>
                    <a:pt x="168" y="3270"/>
                    <a:pt x="168" y="3764"/>
                    <a:pt x="4944" y="8205"/>
                  </a:cubicBezTo>
                  <a:cubicBezTo>
                    <a:pt x="29580" y="32630"/>
                    <a:pt x="43909" y="71860"/>
                    <a:pt x="43909" y="123425"/>
                  </a:cubicBezTo>
                  <a:cubicBezTo>
                    <a:pt x="43909" y="165615"/>
                    <a:pt x="34608" y="209039"/>
                    <a:pt x="3436" y="240126"/>
                  </a:cubicBezTo>
                  <a:cubicBezTo>
                    <a:pt x="168" y="243087"/>
                    <a:pt x="168" y="243580"/>
                    <a:pt x="168" y="244320"/>
                  </a:cubicBezTo>
                  <a:cubicBezTo>
                    <a:pt x="168" y="245801"/>
                    <a:pt x="1174" y="246788"/>
                    <a:pt x="2682" y="246788"/>
                  </a:cubicBezTo>
                  <a:cubicBezTo>
                    <a:pt x="5196" y="246788"/>
                    <a:pt x="27821" y="230010"/>
                    <a:pt x="42652" y="198676"/>
                  </a:cubicBezTo>
                  <a:cubicBezTo>
                    <a:pt x="55473" y="171537"/>
                    <a:pt x="58490" y="144150"/>
                    <a:pt x="58490" y="123425"/>
                  </a:cubicBezTo>
                  <a:close/>
                </a:path>
              </a:pathLst>
            </a:custGeom>
            <a:grpFill/>
            <a:ln w="25233"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DF948FEB-2C35-E7D9-B590-1612D815CF0E}"/>
                </a:ext>
              </a:extLst>
            </p:cNvPr>
            <p:cNvSpPr/>
            <p:nvPr>
              <p:custDataLst>
                <p:tags r:id="rId21"/>
              </p:custDataLst>
            </p:nvPr>
          </p:nvSpPr>
          <p:spPr>
            <a:xfrm>
              <a:off x="6964070" y="4003817"/>
              <a:ext cx="167171" cy="57733"/>
            </a:xfrm>
            <a:custGeom>
              <a:avLst/>
              <a:gdLst>
                <a:gd name="connsiteX0" fmla="*/ 158800 w 167171"/>
                <a:gd name="connsiteY0" fmla="*/ 9932 h 57733"/>
                <a:gd name="connsiteX1" fmla="*/ 167347 w 167171"/>
                <a:gd name="connsiteY1" fmla="*/ 4997 h 57733"/>
                <a:gd name="connsiteX2" fmla="*/ 159051 w 167171"/>
                <a:gd name="connsiteY2" fmla="*/ 63 h 57733"/>
                <a:gd name="connsiteX3" fmla="*/ 8471 w 167171"/>
                <a:gd name="connsiteY3" fmla="*/ 63 h 57733"/>
                <a:gd name="connsiteX4" fmla="*/ 175 w 167171"/>
                <a:gd name="connsiteY4" fmla="*/ 4997 h 57733"/>
                <a:gd name="connsiteX5" fmla="*/ 8722 w 167171"/>
                <a:gd name="connsiteY5" fmla="*/ 9932 h 57733"/>
                <a:gd name="connsiteX6" fmla="*/ 158800 w 167171"/>
                <a:gd name="connsiteY6" fmla="*/ 9932 h 57733"/>
                <a:gd name="connsiteX7" fmla="*/ 159051 w 167171"/>
                <a:gd name="connsiteY7" fmla="*/ 57796 h 57733"/>
                <a:gd name="connsiteX8" fmla="*/ 167347 w 167171"/>
                <a:gd name="connsiteY8" fmla="*/ 52862 h 57733"/>
                <a:gd name="connsiteX9" fmla="*/ 158800 w 167171"/>
                <a:gd name="connsiteY9" fmla="*/ 47927 h 57733"/>
                <a:gd name="connsiteX10" fmla="*/ 8722 w 167171"/>
                <a:gd name="connsiteY10" fmla="*/ 47927 h 57733"/>
                <a:gd name="connsiteX11" fmla="*/ 175 w 167171"/>
                <a:gd name="connsiteY11" fmla="*/ 52862 h 57733"/>
                <a:gd name="connsiteX12" fmla="*/ 8471 w 167171"/>
                <a:gd name="connsiteY12" fmla="*/ 57796 h 57733"/>
                <a:gd name="connsiteX13" fmla="*/ 159051 w 167171"/>
                <a:gd name="connsiteY13" fmla="*/ 57796 h 5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171" h="57733">
                  <a:moveTo>
                    <a:pt x="158800" y="9932"/>
                  </a:moveTo>
                  <a:cubicBezTo>
                    <a:pt x="162570" y="9932"/>
                    <a:pt x="167347" y="9932"/>
                    <a:pt x="167347" y="4997"/>
                  </a:cubicBezTo>
                  <a:cubicBezTo>
                    <a:pt x="167347" y="63"/>
                    <a:pt x="162570" y="63"/>
                    <a:pt x="159051" y="63"/>
                  </a:cubicBezTo>
                  <a:lnTo>
                    <a:pt x="8471" y="63"/>
                  </a:lnTo>
                  <a:cubicBezTo>
                    <a:pt x="4951" y="63"/>
                    <a:pt x="175" y="63"/>
                    <a:pt x="175" y="4997"/>
                  </a:cubicBezTo>
                  <a:cubicBezTo>
                    <a:pt x="175" y="9932"/>
                    <a:pt x="4951" y="9932"/>
                    <a:pt x="8722" y="9932"/>
                  </a:cubicBezTo>
                  <a:lnTo>
                    <a:pt x="158800" y="9932"/>
                  </a:lnTo>
                  <a:close/>
                  <a:moveTo>
                    <a:pt x="159051" y="57796"/>
                  </a:moveTo>
                  <a:cubicBezTo>
                    <a:pt x="162570" y="57796"/>
                    <a:pt x="167347" y="57796"/>
                    <a:pt x="167347" y="52862"/>
                  </a:cubicBezTo>
                  <a:cubicBezTo>
                    <a:pt x="167347" y="47927"/>
                    <a:pt x="162570" y="47927"/>
                    <a:pt x="158800" y="47927"/>
                  </a:cubicBezTo>
                  <a:lnTo>
                    <a:pt x="8722" y="47927"/>
                  </a:lnTo>
                  <a:cubicBezTo>
                    <a:pt x="4951" y="47927"/>
                    <a:pt x="175" y="47927"/>
                    <a:pt x="175" y="52862"/>
                  </a:cubicBezTo>
                  <a:cubicBezTo>
                    <a:pt x="175" y="57796"/>
                    <a:pt x="4951" y="57796"/>
                    <a:pt x="8471" y="57796"/>
                  </a:cubicBezTo>
                  <a:lnTo>
                    <a:pt x="159051" y="57796"/>
                  </a:lnTo>
                  <a:close/>
                </a:path>
              </a:pathLst>
            </a:custGeom>
            <a:grpFill/>
            <a:ln w="25233"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CAD5B9A-3E79-98E0-3371-BE082F77C5E3}"/>
                </a:ext>
              </a:extLst>
            </p:cNvPr>
            <p:cNvSpPr/>
            <p:nvPr>
              <p:custDataLst>
                <p:tags r:id="rId22"/>
              </p:custDataLst>
            </p:nvPr>
          </p:nvSpPr>
          <p:spPr>
            <a:xfrm>
              <a:off x="7237717" y="3930046"/>
              <a:ext cx="82957" cy="164318"/>
            </a:xfrm>
            <a:custGeom>
              <a:avLst/>
              <a:gdLst>
                <a:gd name="connsiteX0" fmla="*/ 51719 w 82957"/>
                <a:gd name="connsiteY0" fmla="*/ 6478 h 164318"/>
                <a:gd name="connsiteX1" fmla="*/ 45938 w 82957"/>
                <a:gd name="connsiteY1" fmla="*/ 63 h 164318"/>
                <a:gd name="connsiteX2" fmla="*/ 185 w 82957"/>
                <a:gd name="connsiteY2" fmla="*/ 15853 h 164318"/>
                <a:gd name="connsiteX3" fmla="*/ 185 w 82957"/>
                <a:gd name="connsiteY3" fmla="*/ 23502 h 164318"/>
                <a:gd name="connsiteX4" fmla="*/ 33117 w 82957"/>
                <a:gd name="connsiteY4" fmla="*/ 17087 h 164318"/>
                <a:gd name="connsiteX5" fmla="*/ 33117 w 82957"/>
                <a:gd name="connsiteY5" fmla="*/ 144890 h 164318"/>
                <a:gd name="connsiteX6" fmla="*/ 9738 w 82957"/>
                <a:gd name="connsiteY6" fmla="*/ 156733 h 164318"/>
                <a:gd name="connsiteX7" fmla="*/ 1694 w 82957"/>
                <a:gd name="connsiteY7" fmla="*/ 156733 h 164318"/>
                <a:gd name="connsiteX8" fmla="*/ 1694 w 82957"/>
                <a:gd name="connsiteY8" fmla="*/ 164381 h 164318"/>
                <a:gd name="connsiteX9" fmla="*/ 42418 w 82957"/>
                <a:gd name="connsiteY9" fmla="*/ 163641 h 164318"/>
                <a:gd name="connsiteX10" fmla="*/ 83143 w 82957"/>
                <a:gd name="connsiteY10" fmla="*/ 164381 h 164318"/>
                <a:gd name="connsiteX11" fmla="*/ 83143 w 82957"/>
                <a:gd name="connsiteY11" fmla="*/ 156733 h 164318"/>
                <a:gd name="connsiteX12" fmla="*/ 75098 w 82957"/>
                <a:gd name="connsiteY12" fmla="*/ 156733 h 164318"/>
                <a:gd name="connsiteX13" fmla="*/ 51719 w 82957"/>
                <a:gd name="connsiteY13" fmla="*/ 144890 h 164318"/>
                <a:gd name="connsiteX14" fmla="*/ 51719 w 82957"/>
                <a:gd name="connsiteY14" fmla="*/ 6478 h 16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957" h="164318">
                  <a:moveTo>
                    <a:pt x="51719" y="6478"/>
                  </a:moveTo>
                  <a:cubicBezTo>
                    <a:pt x="51719" y="556"/>
                    <a:pt x="51719" y="63"/>
                    <a:pt x="45938" y="63"/>
                  </a:cubicBezTo>
                  <a:cubicBezTo>
                    <a:pt x="30352" y="15853"/>
                    <a:pt x="8230" y="15853"/>
                    <a:pt x="185" y="15853"/>
                  </a:cubicBezTo>
                  <a:lnTo>
                    <a:pt x="185" y="23502"/>
                  </a:lnTo>
                  <a:cubicBezTo>
                    <a:pt x="5213" y="23502"/>
                    <a:pt x="20045" y="23502"/>
                    <a:pt x="33117" y="17087"/>
                  </a:cubicBezTo>
                  <a:lnTo>
                    <a:pt x="33117" y="144890"/>
                  </a:lnTo>
                  <a:cubicBezTo>
                    <a:pt x="33117" y="153772"/>
                    <a:pt x="32363" y="156733"/>
                    <a:pt x="9738" y="156733"/>
                  </a:cubicBezTo>
                  <a:lnTo>
                    <a:pt x="1694" y="156733"/>
                  </a:lnTo>
                  <a:lnTo>
                    <a:pt x="1694" y="164381"/>
                  </a:lnTo>
                  <a:cubicBezTo>
                    <a:pt x="10492" y="163641"/>
                    <a:pt x="32363" y="163641"/>
                    <a:pt x="42418" y="163641"/>
                  </a:cubicBezTo>
                  <a:cubicBezTo>
                    <a:pt x="52474" y="163641"/>
                    <a:pt x="74344" y="163641"/>
                    <a:pt x="83143" y="164381"/>
                  </a:cubicBezTo>
                  <a:lnTo>
                    <a:pt x="83143" y="156733"/>
                  </a:lnTo>
                  <a:lnTo>
                    <a:pt x="75098" y="156733"/>
                  </a:lnTo>
                  <a:cubicBezTo>
                    <a:pt x="52474" y="156733"/>
                    <a:pt x="51719" y="154019"/>
                    <a:pt x="51719" y="144890"/>
                  </a:cubicBezTo>
                  <a:lnTo>
                    <a:pt x="51719" y="6478"/>
                  </a:lnTo>
                  <a:close/>
                </a:path>
              </a:pathLst>
            </a:custGeom>
            <a:grpFill/>
            <a:ln w="25233" cap="flat">
              <a:noFill/>
              <a:prstDash val="solid"/>
              <a:miter/>
            </a:ln>
          </p:spPr>
          <p:txBody>
            <a:bodyPr rtlCol="0" anchor="ctr"/>
            <a:lstStyle/>
            <a:p>
              <a:endParaRPr lang="en-US"/>
            </a:p>
          </p:txBody>
        </p:sp>
      </p:grpSp>
    </p:spTree>
    <p:extLst>
      <p:ext uri="{BB962C8B-B14F-4D97-AF65-F5344CB8AC3E}">
        <p14:creationId xmlns:p14="http://schemas.microsoft.com/office/powerpoint/2010/main" val="3474277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1A405-9D8F-E0A9-DD00-44EBE31ADA2E}"/>
              </a:ext>
            </a:extLst>
          </p:cNvPr>
          <p:cNvSpPr>
            <a:spLocks noGrp="1"/>
          </p:cNvSpPr>
          <p:nvPr>
            <p:ph type="title"/>
          </p:nvPr>
        </p:nvSpPr>
        <p:spPr/>
        <p:txBody>
          <a:bodyPr/>
          <a:lstStyle/>
          <a:p>
            <a:r>
              <a:rPr lang="en-US" dirty="0"/>
              <a:t>Real vs Faked</a:t>
            </a:r>
          </a:p>
        </p:txBody>
      </p:sp>
      <p:grpSp>
        <p:nvGrpSpPr>
          <p:cNvPr id="2537" name="Group 2536" descr="\documentclass{article}&#10;\usepackage{amsmath}&#10;\pagestyle{empty}&#10;&#10;\input{Macros.tex}&#10;&#10;\begin{document}&#10;&#10;&#10;\begin{align*}&#10;\ket{k}_{\reg{gc}} \ket{k}_{\reg{lc}} \ket{p_1, \ldots, p_k}_{\reg{p_1 \ldots p_k}} \ket{p_k}_{\reg{m}} \ket{\phi'_{p_k}}_{\reg{s}} \ket{\rho}_{\reg{v}} \vphantom{\sum_{p'_k \ne p_k}}&#10;~ + ~ &#10;\ket{k}_{\reg{gc}} \ket{k-1}_{\reg{lc}}  \ket{p_1, \ldots, p_k}_{\reg{p_1 \ldots p_{k-1}}} \sum_{p'_k \ne p_k} \ket{p'_k}_{\reg{p_k}} \ket{p_k}_{\reg{m}} \ket{\phi'_{p'_k}}_{\reg{s}}  \ket{\rho}_{\reg{v}} &#10;\end{align*}&#10;&#10;&#10;\end{document}" title="IguanaTex Shape Display">
            <a:extLst>
              <a:ext uri="{FF2B5EF4-FFF2-40B4-BE49-F238E27FC236}">
                <a16:creationId xmlns:a16="http://schemas.microsoft.com/office/drawing/2014/main" id="{5216147E-7A1B-31B2-82F6-D2DC2692629E}"/>
              </a:ext>
            </a:extLst>
          </p:cNvPr>
          <p:cNvGrpSpPr>
            <a:grpSpLocks noChangeAspect="1"/>
          </p:cNvGrpSpPr>
          <p:nvPr>
            <p:custDataLst>
              <p:tags r:id="rId1"/>
            </p:custDataLst>
          </p:nvPr>
        </p:nvGrpSpPr>
        <p:grpSpPr>
          <a:xfrm>
            <a:off x="497365" y="2310085"/>
            <a:ext cx="10846145" cy="630203"/>
            <a:chOff x="2019850" y="4777858"/>
            <a:chExt cx="10846145" cy="630203"/>
          </a:xfrm>
        </p:grpSpPr>
        <p:sp>
          <p:nvSpPr>
            <p:cNvPr id="2425" name="Freeform: Shape 2424">
              <a:extLst>
                <a:ext uri="{FF2B5EF4-FFF2-40B4-BE49-F238E27FC236}">
                  <a16:creationId xmlns:a16="http://schemas.microsoft.com/office/drawing/2014/main" id="{B2989B6B-0591-B7CD-7DDE-14FEB3EC618E}"/>
                </a:ext>
              </a:extLst>
            </p:cNvPr>
            <p:cNvSpPr/>
            <p:nvPr>
              <p:custDataLst>
                <p:tags r:id="rId156"/>
              </p:custDataLst>
            </p:nvPr>
          </p:nvSpPr>
          <p:spPr>
            <a:xfrm>
              <a:off x="2019850" y="4877821"/>
              <a:ext cx="9417" cy="237438"/>
            </a:xfrm>
            <a:custGeom>
              <a:avLst/>
              <a:gdLst>
                <a:gd name="connsiteX0" fmla="*/ 9479 w 9417"/>
                <a:gd name="connsiteY0" fmla="*/ 8632 h 237438"/>
                <a:gd name="connsiteX1" fmla="*/ 4770 w 9417"/>
                <a:gd name="connsiteY1" fmla="*/ 85 h 237438"/>
                <a:gd name="connsiteX2" fmla="*/ 62 w 9417"/>
                <a:gd name="connsiteY2" fmla="*/ 8632 h 237438"/>
                <a:gd name="connsiteX3" fmla="*/ 62 w 9417"/>
                <a:gd name="connsiteY3" fmla="*/ 228976 h 237438"/>
                <a:gd name="connsiteX4" fmla="*/ 4770 w 9417"/>
                <a:gd name="connsiteY4" fmla="*/ 237524 h 237438"/>
                <a:gd name="connsiteX5" fmla="*/ 9479 w 9417"/>
                <a:gd name="connsiteY5" fmla="*/ 228976 h 237438"/>
                <a:gd name="connsiteX6" fmla="*/ 9479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479" y="8632"/>
                  </a:moveTo>
                  <a:cubicBezTo>
                    <a:pt x="9479" y="4359"/>
                    <a:pt x="9479" y="85"/>
                    <a:pt x="4770" y="85"/>
                  </a:cubicBezTo>
                  <a:cubicBezTo>
                    <a:pt x="62" y="85"/>
                    <a:pt x="62" y="4359"/>
                    <a:pt x="62" y="8632"/>
                  </a:cubicBezTo>
                  <a:lnTo>
                    <a:pt x="62" y="228976"/>
                  </a:lnTo>
                  <a:cubicBezTo>
                    <a:pt x="62" y="233250"/>
                    <a:pt x="62" y="237524"/>
                    <a:pt x="4770" y="237524"/>
                  </a:cubicBezTo>
                  <a:cubicBezTo>
                    <a:pt x="9479" y="237524"/>
                    <a:pt x="9479" y="233250"/>
                    <a:pt x="9479" y="228976"/>
                  </a:cubicBezTo>
                  <a:lnTo>
                    <a:pt x="9479"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26" name="Freeform: Shape 2425">
              <a:extLst>
                <a:ext uri="{FF2B5EF4-FFF2-40B4-BE49-F238E27FC236}">
                  <a16:creationId xmlns:a16="http://schemas.microsoft.com/office/drawing/2014/main" id="{B48D31C1-3CE0-7E60-F9BB-6563605F8C9B}"/>
                </a:ext>
              </a:extLst>
            </p:cNvPr>
            <p:cNvSpPr/>
            <p:nvPr>
              <p:custDataLst>
                <p:tags r:id="rId157"/>
              </p:custDataLst>
            </p:nvPr>
          </p:nvSpPr>
          <p:spPr>
            <a:xfrm>
              <a:off x="2070181" y="4891118"/>
              <a:ext cx="106651" cy="167394"/>
            </a:xfrm>
            <a:custGeom>
              <a:avLst/>
              <a:gdLst>
                <a:gd name="connsiteX0" fmla="*/ 54685 w 106651"/>
                <a:gd name="connsiteY0" fmla="*/ 2697 h 167394"/>
                <a:gd name="connsiteX1" fmla="*/ 51624 w 106651"/>
                <a:gd name="connsiteY1" fmla="*/ 85 h 167394"/>
                <a:gd name="connsiteX2" fmla="*/ 22902 w 106651"/>
                <a:gd name="connsiteY2" fmla="*/ 2459 h 167394"/>
                <a:gd name="connsiteX3" fmla="*/ 18428 w 106651"/>
                <a:gd name="connsiteY3" fmla="*/ 7208 h 167394"/>
                <a:gd name="connsiteX4" fmla="*/ 24079 w 106651"/>
                <a:gd name="connsiteY4" fmla="*/ 10057 h 167394"/>
                <a:gd name="connsiteX5" fmla="*/ 35850 w 106651"/>
                <a:gd name="connsiteY5" fmla="*/ 14094 h 167394"/>
                <a:gd name="connsiteX6" fmla="*/ 35144 w 106651"/>
                <a:gd name="connsiteY6" fmla="*/ 18842 h 167394"/>
                <a:gd name="connsiteX7" fmla="*/ 1006 w 106651"/>
                <a:gd name="connsiteY7" fmla="*/ 155607 h 167394"/>
                <a:gd name="connsiteX8" fmla="*/ 65 w 106651"/>
                <a:gd name="connsiteY8" fmla="*/ 160831 h 167394"/>
                <a:gd name="connsiteX9" fmla="*/ 6892 w 106651"/>
                <a:gd name="connsiteY9" fmla="*/ 167479 h 167394"/>
                <a:gd name="connsiteX10" fmla="*/ 14897 w 106651"/>
                <a:gd name="connsiteY10" fmla="*/ 162493 h 167394"/>
                <a:gd name="connsiteX11" fmla="*/ 28081 w 106651"/>
                <a:gd name="connsiteY11" fmla="*/ 110494 h 167394"/>
                <a:gd name="connsiteX12" fmla="*/ 55391 w 106651"/>
                <a:gd name="connsiteY12" fmla="*/ 130676 h 167394"/>
                <a:gd name="connsiteX13" fmla="*/ 54685 w 106651"/>
                <a:gd name="connsiteY13" fmla="*/ 135662 h 167394"/>
                <a:gd name="connsiteX14" fmla="*/ 53743 w 106651"/>
                <a:gd name="connsiteY14" fmla="*/ 143973 h 167394"/>
                <a:gd name="connsiteX15" fmla="*/ 75403 w 106651"/>
                <a:gd name="connsiteY15" fmla="*/ 167479 h 167394"/>
                <a:gd name="connsiteX16" fmla="*/ 94002 w 106651"/>
                <a:gd name="connsiteY16" fmla="*/ 154895 h 167394"/>
                <a:gd name="connsiteX17" fmla="*/ 102478 w 106651"/>
                <a:gd name="connsiteY17" fmla="*/ 130913 h 167394"/>
                <a:gd name="connsiteX18" fmla="*/ 99653 w 106651"/>
                <a:gd name="connsiteY18" fmla="*/ 128539 h 167394"/>
                <a:gd name="connsiteX19" fmla="*/ 96357 w 106651"/>
                <a:gd name="connsiteY19" fmla="*/ 132813 h 167394"/>
                <a:gd name="connsiteX20" fmla="*/ 75874 w 106651"/>
                <a:gd name="connsiteY20" fmla="*/ 162255 h 167394"/>
                <a:gd name="connsiteX21" fmla="*/ 68340 w 106651"/>
                <a:gd name="connsiteY21" fmla="*/ 151096 h 167394"/>
                <a:gd name="connsiteX22" fmla="*/ 70224 w 106651"/>
                <a:gd name="connsiteY22" fmla="*/ 137799 h 167394"/>
                <a:gd name="connsiteX23" fmla="*/ 71165 w 106651"/>
                <a:gd name="connsiteY23" fmla="*/ 130439 h 167394"/>
                <a:gd name="connsiteX24" fmla="*/ 36321 w 106651"/>
                <a:gd name="connsiteY24" fmla="*/ 105508 h 167394"/>
                <a:gd name="connsiteX25" fmla="*/ 56568 w 106651"/>
                <a:gd name="connsiteY25" fmla="*/ 87937 h 167394"/>
                <a:gd name="connsiteX26" fmla="*/ 90235 w 106651"/>
                <a:gd name="connsiteY26" fmla="*/ 65143 h 167394"/>
                <a:gd name="connsiteX27" fmla="*/ 92354 w 106651"/>
                <a:gd name="connsiteY27" fmla="*/ 65380 h 167394"/>
                <a:gd name="connsiteX28" fmla="*/ 97298 w 106651"/>
                <a:gd name="connsiteY28" fmla="*/ 67280 h 167394"/>
                <a:gd name="connsiteX29" fmla="*/ 98240 w 106651"/>
                <a:gd name="connsiteY29" fmla="*/ 68230 h 167394"/>
                <a:gd name="connsiteX30" fmla="*/ 84820 w 106651"/>
                <a:gd name="connsiteY30" fmla="*/ 81051 h 167394"/>
                <a:gd name="connsiteX31" fmla="*/ 93767 w 106651"/>
                <a:gd name="connsiteY31" fmla="*/ 89362 h 167394"/>
                <a:gd name="connsiteX32" fmla="*/ 106716 w 106651"/>
                <a:gd name="connsiteY32" fmla="*/ 74878 h 167394"/>
                <a:gd name="connsiteX33" fmla="*/ 90706 w 106651"/>
                <a:gd name="connsiteY33" fmla="*/ 59919 h 167394"/>
                <a:gd name="connsiteX34" fmla="*/ 56333 w 106651"/>
                <a:gd name="connsiteY34" fmla="*/ 80814 h 167394"/>
                <a:gd name="connsiteX35" fmla="*/ 30200 w 106651"/>
                <a:gd name="connsiteY35" fmla="*/ 102896 h 167394"/>
                <a:gd name="connsiteX36" fmla="*/ 54685 w 106651"/>
                <a:gd name="connsiteY36" fmla="*/ 2697 h 16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51" h="167394">
                  <a:moveTo>
                    <a:pt x="54685" y="2697"/>
                  </a:moveTo>
                  <a:cubicBezTo>
                    <a:pt x="54685" y="2459"/>
                    <a:pt x="54685" y="85"/>
                    <a:pt x="51624" y="85"/>
                  </a:cubicBezTo>
                  <a:cubicBezTo>
                    <a:pt x="46209" y="85"/>
                    <a:pt x="29023" y="1984"/>
                    <a:pt x="22902" y="2459"/>
                  </a:cubicBezTo>
                  <a:cubicBezTo>
                    <a:pt x="21018" y="2697"/>
                    <a:pt x="18428" y="2934"/>
                    <a:pt x="18428" y="7208"/>
                  </a:cubicBezTo>
                  <a:cubicBezTo>
                    <a:pt x="18428" y="10057"/>
                    <a:pt x="20547" y="10057"/>
                    <a:pt x="24079" y="10057"/>
                  </a:cubicBezTo>
                  <a:cubicBezTo>
                    <a:pt x="35379" y="10057"/>
                    <a:pt x="35850" y="11719"/>
                    <a:pt x="35850" y="14094"/>
                  </a:cubicBezTo>
                  <a:lnTo>
                    <a:pt x="35144" y="18842"/>
                  </a:lnTo>
                  <a:lnTo>
                    <a:pt x="1006" y="155607"/>
                  </a:lnTo>
                  <a:cubicBezTo>
                    <a:pt x="65" y="158931"/>
                    <a:pt x="65" y="159406"/>
                    <a:pt x="65" y="160831"/>
                  </a:cubicBezTo>
                  <a:cubicBezTo>
                    <a:pt x="65" y="166292"/>
                    <a:pt x="4773" y="167479"/>
                    <a:pt x="6892" y="167479"/>
                  </a:cubicBezTo>
                  <a:cubicBezTo>
                    <a:pt x="9953" y="167479"/>
                    <a:pt x="13484" y="165342"/>
                    <a:pt x="14897" y="162493"/>
                  </a:cubicBezTo>
                  <a:cubicBezTo>
                    <a:pt x="16074" y="160356"/>
                    <a:pt x="26668" y="116430"/>
                    <a:pt x="28081" y="110494"/>
                  </a:cubicBezTo>
                  <a:cubicBezTo>
                    <a:pt x="36086" y="111206"/>
                    <a:pt x="55391" y="115005"/>
                    <a:pt x="55391" y="130676"/>
                  </a:cubicBezTo>
                  <a:cubicBezTo>
                    <a:pt x="55391" y="132338"/>
                    <a:pt x="55391" y="133288"/>
                    <a:pt x="54685" y="135662"/>
                  </a:cubicBezTo>
                  <a:cubicBezTo>
                    <a:pt x="54214" y="138512"/>
                    <a:pt x="53743" y="141361"/>
                    <a:pt x="53743" y="143973"/>
                  </a:cubicBezTo>
                  <a:cubicBezTo>
                    <a:pt x="53743" y="157982"/>
                    <a:pt x="63161" y="167479"/>
                    <a:pt x="75403" y="167479"/>
                  </a:cubicBezTo>
                  <a:cubicBezTo>
                    <a:pt x="82466" y="167479"/>
                    <a:pt x="88823" y="163680"/>
                    <a:pt x="94002" y="154895"/>
                  </a:cubicBezTo>
                  <a:cubicBezTo>
                    <a:pt x="99888" y="144447"/>
                    <a:pt x="102478" y="131388"/>
                    <a:pt x="102478" y="130913"/>
                  </a:cubicBezTo>
                  <a:cubicBezTo>
                    <a:pt x="102478" y="128539"/>
                    <a:pt x="100359" y="128539"/>
                    <a:pt x="99653" y="128539"/>
                  </a:cubicBezTo>
                  <a:cubicBezTo>
                    <a:pt x="97298" y="128539"/>
                    <a:pt x="97063" y="129489"/>
                    <a:pt x="96357" y="132813"/>
                  </a:cubicBezTo>
                  <a:cubicBezTo>
                    <a:pt x="91648" y="150146"/>
                    <a:pt x="86233" y="162255"/>
                    <a:pt x="75874" y="162255"/>
                  </a:cubicBezTo>
                  <a:cubicBezTo>
                    <a:pt x="71401" y="162255"/>
                    <a:pt x="68340" y="159644"/>
                    <a:pt x="68340" y="151096"/>
                  </a:cubicBezTo>
                  <a:cubicBezTo>
                    <a:pt x="68340" y="147059"/>
                    <a:pt x="69282" y="141598"/>
                    <a:pt x="70224" y="137799"/>
                  </a:cubicBezTo>
                  <a:cubicBezTo>
                    <a:pt x="71165" y="133763"/>
                    <a:pt x="71165" y="132813"/>
                    <a:pt x="71165" y="130439"/>
                  </a:cubicBezTo>
                  <a:cubicBezTo>
                    <a:pt x="71165" y="115005"/>
                    <a:pt x="56333" y="108119"/>
                    <a:pt x="36321" y="105508"/>
                  </a:cubicBezTo>
                  <a:cubicBezTo>
                    <a:pt x="43620" y="101234"/>
                    <a:pt x="51153" y="93636"/>
                    <a:pt x="56568" y="87937"/>
                  </a:cubicBezTo>
                  <a:cubicBezTo>
                    <a:pt x="67869" y="75353"/>
                    <a:pt x="78699" y="65143"/>
                    <a:pt x="90235" y="65143"/>
                  </a:cubicBezTo>
                  <a:cubicBezTo>
                    <a:pt x="91648" y="65143"/>
                    <a:pt x="91883" y="65143"/>
                    <a:pt x="92354" y="65380"/>
                  </a:cubicBezTo>
                  <a:cubicBezTo>
                    <a:pt x="95179" y="65855"/>
                    <a:pt x="95415" y="65855"/>
                    <a:pt x="97298" y="67280"/>
                  </a:cubicBezTo>
                  <a:cubicBezTo>
                    <a:pt x="97769" y="67517"/>
                    <a:pt x="97769" y="67755"/>
                    <a:pt x="98240" y="68230"/>
                  </a:cubicBezTo>
                  <a:cubicBezTo>
                    <a:pt x="86939" y="68942"/>
                    <a:pt x="84820" y="78202"/>
                    <a:pt x="84820" y="81051"/>
                  </a:cubicBezTo>
                  <a:cubicBezTo>
                    <a:pt x="84820" y="84850"/>
                    <a:pt x="87410" y="89362"/>
                    <a:pt x="93767" y="89362"/>
                  </a:cubicBezTo>
                  <a:cubicBezTo>
                    <a:pt x="99888" y="89362"/>
                    <a:pt x="106716" y="84138"/>
                    <a:pt x="106716" y="74878"/>
                  </a:cubicBezTo>
                  <a:cubicBezTo>
                    <a:pt x="106716" y="67755"/>
                    <a:pt x="101301" y="59919"/>
                    <a:pt x="90706" y="59919"/>
                  </a:cubicBezTo>
                  <a:cubicBezTo>
                    <a:pt x="84114" y="59919"/>
                    <a:pt x="73284" y="61819"/>
                    <a:pt x="56333" y="80814"/>
                  </a:cubicBezTo>
                  <a:cubicBezTo>
                    <a:pt x="48328" y="89837"/>
                    <a:pt x="39146" y="99334"/>
                    <a:pt x="30200" y="102896"/>
                  </a:cubicBezTo>
                  <a:lnTo>
                    <a:pt x="54685" y="269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27" name="Freeform: Shape 2426">
              <a:extLst>
                <a:ext uri="{FF2B5EF4-FFF2-40B4-BE49-F238E27FC236}">
                  <a16:creationId xmlns:a16="http://schemas.microsoft.com/office/drawing/2014/main" id="{7C173DAB-6D65-65A0-4803-F30B9D884126}"/>
                </a:ext>
              </a:extLst>
            </p:cNvPr>
            <p:cNvSpPr/>
            <p:nvPr>
              <p:custDataLst>
                <p:tags r:id="rId158"/>
              </p:custDataLst>
            </p:nvPr>
          </p:nvSpPr>
          <p:spPr>
            <a:xfrm>
              <a:off x="2200160" y="4877821"/>
              <a:ext cx="52501" cy="237438"/>
            </a:xfrm>
            <a:custGeom>
              <a:avLst/>
              <a:gdLst>
                <a:gd name="connsiteX0" fmla="*/ 51394 w 52501"/>
                <a:gd name="connsiteY0" fmla="*/ 122841 h 237438"/>
                <a:gd name="connsiteX1" fmla="*/ 52572 w 52501"/>
                <a:gd name="connsiteY1" fmla="*/ 118804 h 237438"/>
                <a:gd name="connsiteX2" fmla="*/ 51394 w 52501"/>
                <a:gd name="connsiteY2" fmla="*/ 114768 h 237438"/>
                <a:gd name="connsiteX3" fmla="*/ 10194 w 52501"/>
                <a:gd name="connsiteY3" fmla="*/ 5546 h 237438"/>
                <a:gd name="connsiteX4" fmla="*/ 4779 w 52501"/>
                <a:gd name="connsiteY4" fmla="*/ 85 h 237438"/>
                <a:gd name="connsiteX5" fmla="*/ 70 w 52501"/>
                <a:gd name="connsiteY5" fmla="*/ 4833 h 237438"/>
                <a:gd name="connsiteX6" fmla="*/ 1247 w 52501"/>
                <a:gd name="connsiteY6" fmla="*/ 8632 h 237438"/>
                <a:gd name="connsiteX7" fmla="*/ 42919 w 52501"/>
                <a:gd name="connsiteY7" fmla="*/ 118804 h 237438"/>
                <a:gd name="connsiteX8" fmla="*/ 1247 w 52501"/>
                <a:gd name="connsiteY8" fmla="*/ 228501 h 237438"/>
                <a:gd name="connsiteX9" fmla="*/ 70 w 52501"/>
                <a:gd name="connsiteY9" fmla="*/ 232775 h 237438"/>
                <a:gd name="connsiteX10" fmla="*/ 4779 w 52501"/>
                <a:gd name="connsiteY10" fmla="*/ 237524 h 237438"/>
                <a:gd name="connsiteX11" fmla="*/ 9723 w 52501"/>
                <a:gd name="connsiteY11" fmla="*/ 232775 h 237438"/>
                <a:gd name="connsiteX12" fmla="*/ 51394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394" y="122841"/>
                  </a:moveTo>
                  <a:cubicBezTo>
                    <a:pt x="52572" y="119991"/>
                    <a:pt x="52572" y="119516"/>
                    <a:pt x="52572" y="118804"/>
                  </a:cubicBezTo>
                  <a:cubicBezTo>
                    <a:pt x="52572" y="118092"/>
                    <a:pt x="52572" y="117617"/>
                    <a:pt x="51394" y="114768"/>
                  </a:cubicBezTo>
                  <a:lnTo>
                    <a:pt x="10194" y="5546"/>
                  </a:lnTo>
                  <a:cubicBezTo>
                    <a:pt x="8781" y="1509"/>
                    <a:pt x="7368" y="85"/>
                    <a:pt x="4779" y="85"/>
                  </a:cubicBezTo>
                  <a:cubicBezTo>
                    <a:pt x="2189" y="85"/>
                    <a:pt x="70" y="2222"/>
                    <a:pt x="70" y="4833"/>
                  </a:cubicBezTo>
                  <a:cubicBezTo>
                    <a:pt x="70" y="5546"/>
                    <a:pt x="70" y="6021"/>
                    <a:pt x="1247" y="8632"/>
                  </a:cubicBezTo>
                  <a:lnTo>
                    <a:pt x="42919" y="118804"/>
                  </a:lnTo>
                  <a:lnTo>
                    <a:pt x="1247" y="228501"/>
                  </a:lnTo>
                  <a:cubicBezTo>
                    <a:pt x="70" y="231113"/>
                    <a:pt x="70" y="231588"/>
                    <a:pt x="70" y="232775"/>
                  </a:cubicBezTo>
                  <a:cubicBezTo>
                    <a:pt x="70" y="235387"/>
                    <a:pt x="2189" y="237524"/>
                    <a:pt x="4779" y="237524"/>
                  </a:cubicBezTo>
                  <a:cubicBezTo>
                    <a:pt x="7839" y="237524"/>
                    <a:pt x="8781" y="235149"/>
                    <a:pt x="9723" y="232775"/>
                  </a:cubicBezTo>
                  <a:lnTo>
                    <a:pt x="51394"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28" name="Freeform: Shape 2427">
              <a:extLst>
                <a:ext uri="{FF2B5EF4-FFF2-40B4-BE49-F238E27FC236}">
                  <a16:creationId xmlns:a16="http://schemas.microsoft.com/office/drawing/2014/main" id="{0B539818-D1AF-47C4-C4F4-72835A670EF5}"/>
                </a:ext>
              </a:extLst>
            </p:cNvPr>
            <p:cNvSpPr/>
            <p:nvPr>
              <p:custDataLst>
                <p:tags r:id="rId159"/>
              </p:custDataLst>
            </p:nvPr>
          </p:nvSpPr>
          <p:spPr>
            <a:xfrm>
              <a:off x="2283713" y="5053835"/>
              <a:ext cx="79929" cy="111192"/>
            </a:xfrm>
            <a:custGeom>
              <a:avLst/>
              <a:gdLst>
                <a:gd name="connsiteX0" fmla="*/ 19027 w 79929"/>
                <a:gd name="connsiteY0" fmla="*/ 50448 h 111192"/>
                <a:gd name="connsiteX1" fmla="*/ 33859 w 79929"/>
                <a:gd name="connsiteY1" fmla="*/ 54437 h 111192"/>
                <a:gd name="connsiteX2" fmla="*/ 62040 w 79929"/>
                <a:gd name="connsiteY2" fmla="*/ 27678 h 111192"/>
                <a:gd name="connsiteX3" fmla="*/ 57920 w 79929"/>
                <a:gd name="connsiteY3" fmla="*/ 13550 h 111192"/>
                <a:gd name="connsiteX4" fmla="*/ 65831 w 79929"/>
                <a:gd name="connsiteY4" fmla="*/ 11223 h 111192"/>
                <a:gd name="connsiteX5" fmla="*/ 72917 w 79929"/>
                <a:gd name="connsiteY5" fmla="*/ 17041 h 111192"/>
                <a:gd name="connsiteX6" fmla="*/ 80004 w 79929"/>
                <a:gd name="connsiteY6" fmla="*/ 9894 h 111192"/>
                <a:gd name="connsiteX7" fmla="*/ 67479 w 79929"/>
                <a:gd name="connsiteY7" fmla="*/ 87 h 111192"/>
                <a:gd name="connsiteX8" fmla="*/ 50175 w 79929"/>
                <a:gd name="connsiteY8" fmla="*/ 5739 h 111192"/>
                <a:gd name="connsiteX9" fmla="*/ 34024 w 79929"/>
                <a:gd name="connsiteY9" fmla="*/ 918 h 111192"/>
                <a:gd name="connsiteX10" fmla="*/ 5843 w 79929"/>
                <a:gd name="connsiteY10" fmla="*/ 27678 h 111192"/>
                <a:gd name="connsiteX11" fmla="*/ 11116 w 79929"/>
                <a:gd name="connsiteY11" fmla="*/ 43135 h 111192"/>
                <a:gd name="connsiteX12" fmla="*/ 7820 w 79929"/>
                <a:gd name="connsiteY12" fmla="*/ 54437 h 111192"/>
                <a:gd name="connsiteX13" fmla="*/ 11775 w 79929"/>
                <a:gd name="connsiteY13" fmla="*/ 66404 h 111192"/>
                <a:gd name="connsiteX14" fmla="*/ 74 w 79929"/>
                <a:gd name="connsiteY14" fmla="*/ 86681 h 111192"/>
                <a:gd name="connsiteX15" fmla="*/ 38803 w 79929"/>
                <a:gd name="connsiteY15" fmla="*/ 111280 h 111192"/>
                <a:gd name="connsiteX16" fmla="*/ 77532 w 79929"/>
                <a:gd name="connsiteY16" fmla="*/ 86681 h 111192"/>
                <a:gd name="connsiteX17" fmla="*/ 47373 w 79929"/>
                <a:gd name="connsiteY17" fmla="*/ 62914 h 111192"/>
                <a:gd name="connsiteX18" fmla="*/ 25454 w 79929"/>
                <a:gd name="connsiteY18" fmla="*/ 62415 h 111192"/>
                <a:gd name="connsiteX19" fmla="*/ 18203 w 79929"/>
                <a:gd name="connsiteY19" fmla="*/ 54437 h 111192"/>
                <a:gd name="connsiteX20" fmla="*/ 19027 w 79929"/>
                <a:gd name="connsiteY20" fmla="*/ 50448 h 111192"/>
                <a:gd name="connsiteX21" fmla="*/ 33859 w 79929"/>
                <a:gd name="connsiteY21" fmla="*/ 43634 h 111192"/>
                <a:gd name="connsiteX22" fmla="*/ 18368 w 79929"/>
                <a:gd name="connsiteY22" fmla="*/ 27678 h 111192"/>
                <a:gd name="connsiteX23" fmla="*/ 33859 w 79929"/>
                <a:gd name="connsiteY23" fmla="*/ 11722 h 111192"/>
                <a:gd name="connsiteX24" fmla="*/ 49515 w 79929"/>
                <a:gd name="connsiteY24" fmla="*/ 27678 h 111192"/>
                <a:gd name="connsiteX25" fmla="*/ 33859 w 79929"/>
                <a:gd name="connsiteY25" fmla="*/ 43634 h 111192"/>
                <a:gd name="connsiteX26" fmla="*/ 34189 w 79929"/>
                <a:gd name="connsiteY26" fmla="*/ 73219 h 111192"/>
                <a:gd name="connsiteX27" fmla="*/ 67149 w 79929"/>
                <a:gd name="connsiteY27" fmla="*/ 86681 h 111192"/>
                <a:gd name="connsiteX28" fmla="*/ 38803 w 79929"/>
                <a:gd name="connsiteY28" fmla="*/ 100477 h 111192"/>
                <a:gd name="connsiteX29" fmla="*/ 10457 w 79929"/>
                <a:gd name="connsiteY29" fmla="*/ 86681 h 111192"/>
                <a:gd name="connsiteX30" fmla="*/ 25125 w 79929"/>
                <a:gd name="connsiteY30" fmla="*/ 73219 h 111192"/>
                <a:gd name="connsiteX31" fmla="*/ 34189 w 79929"/>
                <a:gd name="connsiteY31" fmla="*/ 73219 h 11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929" h="111192">
                  <a:moveTo>
                    <a:pt x="19027" y="50448"/>
                  </a:moveTo>
                  <a:cubicBezTo>
                    <a:pt x="21828" y="52110"/>
                    <a:pt x="27267" y="54437"/>
                    <a:pt x="33859" y="54437"/>
                  </a:cubicBezTo>
                  <a:cubicBezTo>
                    <a:pt x="49845" y="54437"/>
                    <a:pt x="62040" y="42138"/>
                    <a:pt x="62040" y="27678"/>
                  </a:cubicBezTo>
                  <a:cubicBezTo>
                    <a:pt x="62040" y="21861"/>
                    <a:pt x="59898" y="16708"/>
                    <a:pt x="57920" y="13550"/>
                  </a:cubicBezTo>
                  <a:cubicBezTo>
                    <a:pt x="61216" y="11722"/>
                    <a:pt x="63029" y="11556"/>
                    <a:pt x="65831" y="11223"/>
                  </a:cubicBezTo>
                  <a:cubicBezTo>
                    <a:pt x="66820" y="15212"/>
                    <a:pt x="69786" y="17041"/>
                    <a:pt x="72917" y="17041"/>
                  </a:cubicBezTo>
                  <a:cubicBezTo>
                    <a:pt x="76873" y="17041"/>
                    <a:pt x="80004" y="13883"/>
                    <a:pt x="80004" y="9894"/>
                  </a:cubicBezTo>
                  <a:cubicBezTo>
                    <a:pt x="80004" y="4741"/>
                    <a:pt x="75884" y="87"/>
                    <a:pt x="67479" y="87"/>
                  </a:cubicBezTo>
                  <a:cubicBezTo>
                    <a:pt x="63029" y="87"/>
                    <a:pt x="55943" y="1417"/>
                    <a:pt x="50175" y="5739"/>
                  </a:cubicBezTo>
                  <a:cubicBezTo>
                    <a:pt x="48691" y="4741"/>
                    <a:pt x="42429" y="918"/>
                    <a:pt x="34024" y="918"/>
                  </a:cubicBezTo>
                  <a:cubicBezTo>
                    <a:pt x="18038" y="918"/>
                    <a:pt x="5843" y="13218"/>
                    <a:pt x="5843" y="27678"/>
                  </a:cubicBezTo>
                  <a:cubicBezTo>
                    <a:pt x="5843" y="32996"/>
                    <a:pt x="7655" y="38814"/>
                    <a:pt x="11116" y="43135"/>
                  </a:cubicBezTo>
                  <a:cubicBezTo>
                    <a:pt x="9798" y="45296"/>
                    <a:pt x="7820" y="49783"/>
                    <a:pt x="7820" y="54437"/>
                  </a:cubicBezTo>
                  <a:cubicBezTo>
                    <a:pt x="7820" y="59257"/>
                    <a:pt x="9798" y="63911"/>
                    <a:pt x="11775" y="66404"/>
                  </a:cubicBezTo>
                  <a:cubicBezTo>
                    <a:pt x="4854" y="70393"/>
                    <a:pt x="74" y="78537"/>
                    <a:pt x="74" y="86681"/>
                  </a:cubicBezTo>
                  <a:cubicBezTo>
                    <a:pt x="74" y="101308"/>
                    <a:pt x="17873" y="111280"/>
                    <a:pt x="38803" y="111280"/>
                  </a:cubicBezTo>
                  <a:cubicBezTo>
                    <a:pt x="59733" y="111280"/>
                    <a:pt x="77532" y="101308"/>
                    <a:pt x="77532" y="86681"/>
                  </a:cubicBezTo>
                  <a:cubicBezTo>
                    <a:pt x="77532" y="72221"/>
                    <a:pt x="65007" y="63579"/>
                    <a:pt x="47373" y="62914"/>
                  </a:cubicBezTo>
                  <a:cubicBezTo>
                    <a:pt x="42429" y="62748"/>
                    <a:pt x="30233" y="63080"/>
                    <a:pt x="25454" y="62415"/>
                  </a:cubicBezTo>
                  <a:cubicBezTo>
                    <a:pt x="18203" y="62415"/>
                    <a:pt x="18203" y="54603"/>
                    <a:pt x="18203" y="54437"/>
                  </a:cubicBezTo>
                  <a:cubicBezTo>
                    <a:pt x="18203" y="52443"/>
                    <a:pt x="18697" y="51279"/>
                    <a:pt x="19027" y="50448"/>
                  </a:cubicBezTo>
                  <a:close/>
                  <a:moveTo>
                    <a:pt x="33859" y="43634"/>
                  </a:moveTo>
                  <a:cubicBezTo>
                    <a:pt x="25619" y="43634"/>
                    <a:pt x="18368" y="36653"/>
                    <a:pt x="18368" y="27678"/>
                  </a:cubicBezTo>
                  <a:cubicBezTo>
                    <a:pt x="18368" y="18703"/>
                    <a:pt x="25619" y="11722"/>
                    <a:pt x="33859" y="11722"/>
                  </a:cubicBezTo>
                  <a:cubicBezTo>
                    <a:pt x="42429" y="11722"/>
                    <a:pt x="49515" y="18869"/>
                    <a:pt x="49515" y="27678"/>
                  </a:cubicBezTo>
                  <a:cubicBezTo>
                    <a:pt x="49515" y="36321"/>
                    <a:pt x="42594" y="43634"/>
                    <a:pt x="33859" y="43634"/>
                  </a:cubicBezTo>
                  <a:close/>
                  <a:moveTo>
                    <a:pt x="34189" y="73219"/>
                  </a:moveTo>
                  <a:cubicBezTo>
                    <a:pt x="48691" y="73219"/>
                    <a:pt x="67149" y="73219"/>
                    <a:pt x="67149" y="86681"/>
                  </a:cubicBezTo>
                  <a:cubicBezTo>
                    <a:pt x="67149" y="93496"/>
                    <a:pt x="55283" y="100477"/>
                    <a:pt x="38803" y="100477"/>
                  </a:cubicBezTo>
                  <a:cubicBezTo>
                    <a:pt x="22158" y="100477"/>
                    <a:pt x="10457" y="93330"/>
                    <a:pt x="10457" y="86681"/>
                  </a:cubicBezTo>
                  <a:cubicBezTo>
                    <a:pt x="10457" y="80199"/>
                    <a:pt x="16390" y="73385"/>
                    <a:pt x="25125" y="73219"/>
                  </a:cubicBezTo>
                  <a:lnTo>
                    <a:pt x="34189" y="7321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29" name="Freeform: Shape 2428">
              <a:extLst>
                <a:ext uri="{FF2B5EF4-FFF2-40B4-BE49-F238E27FC236}">
                  <a16:creationId xmlns:a16="http://schemas.microsoft.com/office/drawing/2014/main" id="{847FE17A-EA95-1942-5289-49E64299DD57}"/>
                </a:ext>
              </a:extLst>
            </p:cNvPr>
            <p:cNvSpPr/>
            <p:nvPr>
              <p:custDataLst>
                <p:tags r:id="rId160"/>
              </p:custDataLst>
            </p:nvPr>
          </p:nvSpPr>
          <p:spPr>
            <a:xfrm>
              <a:off x="2378187" y="5054167"/>
              <a:ext cx="65591" cy="73796"/>
            </a:xfrm>
            <a:custGeom>
              <a:avLst/>
              <a:gdLst>
                <a:gd name="connsiteX0" fmla="*/ 65670 w 65591"/>
                <a:gd name="connsiteY0" fmla="*/ 55102 h 73796"/>
                <a:gd name="connsiteX1" fmla="*/ 59407 w 65591"/>
                <a:gd name="connsiteY1" fmla="*/ 49949 h 73796"/>
                <a:gd name="connsiteX2" fmla="*/ 53310 w 65591"/>
                <a:gd name="connsiteY2" fmla="*/ 53772 h 73796"/>
                <a:gd name="connsiteX3" fmla="*/ 37818 w 65591"/>
                <a:gd name="connsiteY3" fmla="*/ 62914 h 73796"/>
                <a:gd name="connsiteX4" fmla="*/ 12603 w 65591"/>
                <a:gd name="connsiteY4" fmla="*/ 37151 h 73796"/>
                <a:gd name="connsiteX5" fmla="*/ 38807 w 65591"/>
                <a:gd name="connsiteY5" fmla="*/ 11057 h 73796"/>
                <a:gd name="connsiteX6" fmla="*/ 47212 w 65591"/>
                <a:gd name="connsiteY6" fmla="*/ 11556 h 73796"/>
                <a:gd name="connsiteX7" fmla="*/ 47871 w 65591"/>
                <a:gd name="connsiteY7" fmla="*/ 13384 h 73796"/>
                <a:gd name="connsiteX8" fmla="*/ 55782 w 65591"/>
                <a:gd name="connsiteY8" fmla="*/ 21029 h 73796"/>
                <a:gd name="connsiteX9" fmla="*/ 63857 w 65591"/>
                <a:gd name="connsiteY9" fmla="*/ 12885 h 73796"/>
                <a:gd name="connsiteX10" fmla="*/ 39136 w 65591"/>
                <a:gd name="connsiteY10" fmla="*/ 87 h 73796"/>
                <a:gd name="connsiteX11" fmla="*/ 78 w 65591"/>
                <a:gd name="connsiteY11" fmla="*/ 37151 h 73796"/>
                <a:gd name="connsiteX12" fmla="*/ 36994 w 65591"/>
                <a:gd name="connsiteY12" fmla="*/ 73883 h 73796"/>
                <a:gd name="connsiteX13" fmla="*/ 65670 w 65591"/>
                <a:gd name="connsiteY13" fmla="*/ 55102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91" h="73796">
                  <a:moveTo>
                    <a:pt x="65670" y="55102"/>
                  </a:moveTo>
                  <a:cubicBezTo>
                    <a:pt x="65670" y="51445"/>
                    <a:pt x="62868" y="49949"/>
                    <a:pt x="59407" y="49949"/>
                  </a:cubicBezTo>
                  <a:cubicBezTo>
                    <a:pt x="57100" y="49949"/>
                    <a:pt x="54793" y="49949"/>
                    <a:pt x="53310" y="53772"/>
                  </a:cubicBezTo>
                  <a:cubicBezTo>
                    <a:pt x="50343" y="61085"/>
                    <a:pt x="43751" y="62914"/>
                    <a:pt x="37818" y="62914"/>
                  </a:cubicBezTo>
                  <a:cubicBezTo>
                    <a:pt x="24139" y="62914"/>
                    <a:pt x="12603" y="51611"/>
                    <a:pt x="12603" y="37151"/>
                  </a:cubicBezTo>
                  <a:cubicBezTo>
                    <a:pt x="12603" y="28675"/>
                    <a:pt x="17877" y="11057"/>
                    <a:pt x="38807" y="11057"/>
                  </a:cubicBezTo>
                  <a:cubicBezTo>
                    <a:pt x="43586" y="11057"/>
                    <a:pt x="46388" y="11389"/>
                    <a:pt x="47212" y="11556"/>
                  </a:cubicBezTo>
                  <a:cubicBezTo>
                    <a:pt x="47706" y="11722"/>
                    <a:pt x="47871" y="11888"/>
                    <a:pt x="47871" y="13384"/>
                  </a:cubicBezTo>
                  <a:cubicBezTo>
                    <a:pt x="48201" y="18204"/>
                    <a:pt x="51662" y="21029"/>
                    <a:pt x="55782" y="21029"/>
                  </a:cubicBezTo>
                  <a:cubicBezTo>
                    <a:pt x="60726" y="21029"/>
                    <a:pt x="63857" y="17373"/>
                    <a:pt x="63857" y="12885"/>
                  </a:cubicBezTo>
                  <a:cubicBezTo>
                    <a:pt x="63857" y="87"/>
                    <a:pt x="46717" y="87"/>
                    <a:pt x="39136" y="87"/>
                  </a:cubicBezTo>
                  <a:cubicBezTo>
                    <a:pt x="9802" y="87"/>
                    <a:pt x="78" y="23024"/>
                    <a:pt x="78" y="37151"/>
                  </a:cubicBezTo>
                  <a:cubicBezTo>
                    <a:pt x="78" y="57096"/>
                    <a:pt x="15899" y="73883"/>
                    <a:pt x="36994" y="73883"/>
                  </a:cubicBezTo>
                  <a:cubicBezTo>
                    <a:pt x="60396" y="73883"/>
                    <a:pt x="65670" y="57927"/>
                    <a:pt x="65670" y="55102"/>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30" name="Freeform: Shape 2429">
              <a:extLst>
                <a:ext uri="{FF2B5EF4-FFF2-40B4-BE49-F238E27FC236}">
                  <a16:creationId xmlns:a16="http://schemas.microsoft.com/office/drawing/2014/main" id="{6CAB52B1-8238-D303-05E7-48DA4B608CB5}"/>
                </a:ext>
              </a:extLst>
            </p:cNvPr>
            <p:cNvSpPr/>
            <p:nvPr>
              <p:custDataLst>
                <p:tags r:id="rId161"/>
              </p:custDataLst>
            </p:nvPr>
          </p:nvSpPr>
          <p:spPr>
            <a:xfrm>
              <a:off x="2532900" y="4877821"/>
              <a:ext cx="9417" cy="237438"/>
            </a:xfrm>
            <a:custGeom>
              <a:avLst/>
              <a:gdLst>
                <a:gd name="connsiteX0" fmla="*/ 9501 w 9417"/>
                <a:gd name="connsiteY0" fmla="*/ 8632 h 237438"/>
                <a:gd name="connsiteX1" fmla="*/ 4792 w 9417"/>
                <a:gd name="connsiteY1" fmla="*/ 85 h 237438"/>
                <a:gd name="connsiteX2" fmla="*/ 83 w 9417"/>
                <a:gd name="connsiteY2" fmla="*/ 8632 h 237438"/>
                <a:gd name="connsiteX3" fmla="*/ 83 w 9417"/>
                <a:gd name="connsiteY3" fmla="*/ 228976 h 237438"/>
                <a:gd name="connsiteX4" fmla="*/ 4792 w 9417"/>
                <a:gd name="connsiteY4" fmla="*/ 237524 h 237438"/>
                <a:gd name="connsiteX5" fmla="*/ 9501 w 9417"/>
                <a:gd name="connsiteY5" fmla="*/ 228976 h 237438"/>
                <a:gd name="connsiteX6" fmla="*/ 9501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501" y="8632"/>
                  </a:moveTo>
                  <a:cubicBezTo>
                    <a:pt x="9501" y="4359"/>
                    <a:pt x="9501" y="85"/>
                    <a:pt x="4792" y="85"/>
                  </a:cubicBezTo>
                  <a:cubicBezTo>
                    <a:pt x="83" y="85"/>
                    <a:pt x="83" y="4359"/>
                    <a:pt x="83" y="8632"/>
                  </a:cubicBezTo>
                  <a:lnTo>
                    <a:pt x="83" y="228976"/>
                  </a:lnTo>
                  <a:cubicBezTo>
                    <a:pt x="83" y="233250"/>
                    <a:pt x="83" y="237524"/>
                    <a:pt x="4792" y="237524"/>
                  </a:cubicBezTo>
                  <a:cubicBezTo>
                    <a:pt x="9501" y="237524"/>
                    <a:pt x="9501" y="233250"/>
                    <a:pt x="9501" y="228976"/>
                  </a:cubicBezTo>
                  <a:lnTo>
                    <a:pt x="9501"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31" name="Freeform: Shape 2430">
              <a:extLst>
                <a:ext uri="{FF2B5EF4-FFF2-40B4-BE49-F238E27FC236}">
                  <a16:creationId xmlns:a16="http://schemas.microsoft.com/office/drawing/2014/main" id="{666DC26A-166D-5167-10C6-730C3D9957A6}"/>
                </a:ext>
              </a:extLst>
            </p:cNvPr>
            <p:cNvSpPr/>
            <p:nvPr>
              <p:custDataLst>
                <p:tags r:id="rId162"/>
              </p:custDataLst>
            </p:nvPr>
          </p:nvSpPr>
          <p:spPr>
            <a:xfrm>
              <a:off x="2583231" y="4891118"/>
              <a:ext cx="106651" cy="167394"/>
            </a:xfrm>
            <a:custGeom>
              <a:avLst/>
              <a:gdLst>
                <a:gd name="connsiteX0" fmla="*/ 54707 w 106651"/>
                <a:gd name="connsiteY0" fmla="*/ 2697 h 167394"/>
                <a:gd name="connsiteX1" fmla="*/ 51646 w 106651"/>
                <a:gd name="connsiteY1" fmla="*/ 85 h 167394"/>
                <a:gd name="connsiteX2" fmla="*/ 22923 w 106651"/>
                <a:gd name="connsiteY2" fmla="*/ 2459 h 167394"/>
                <a:gd name="connsiteX3" fmla="*/ 18450 w 106651"/>
                <a:gd name="connsiteY3" fmla="*/ 7208 h 167394"/>
                <a:gd name="connsiteX4" fmla="*/ 24100 w 106651"/>
                <a:gd name="connsiteY4" fmla="*/ 10057 h 167394"/>
                <a:gd name="connsiteX5" fmla="*/ 35872 w 106651"/>
                <a:gd name="connsiteY5" fmla="*/ 14094 h 167394"/>
                <a:gd name="connsiteX6" fmla="*/ 35166 w 106651"/>
                <a:gd name="connsiteY6" fmla="*/ 18842 h 167394"/>
                <a:gd name="connsiteX7" fmla="*/ 1028 w 106651"/>
                <a:gd name="connsiteY7" fmla="*/ 155607 h 167394"/>
                <a:gd name="connsiteX8" fmla="*/ 86 w 106651"/>
                <a:gd name="connsiteY8" fmla="*/ 160831 h 167394"/>
                <a:gd name="connsiteX9" fmla="*/ 6914 w 106651"/>
                <a:gd name="connsiteY9" fmla="*/ 167479 h 167394"/>
                <a:gd name="connsiteX10" fmla="*/ 14919 w 106651"/>
                <a:gd name="connsiteY10" fmla="*/ 162493 h 167394"/>
                <a:gd name="connsiteX11" fmla="*/ 28103 w 106651"/>
                <a:gd name="connsiteY11" fmla="*/ 110494 h 167394"/>
                <a:gd name="connsiteX12" fmla="*/ 55413 w 106651"/>
                <a:gd name="connsiteY12" fmla="*/ 130676 h 167394"/>
                <a:gd name="connsiteX13" fmla="*/ 54707 w 106651"/>
                <a:gd name="connsiteY13" fmla="*/ 135662 h 167394"/>
                <a:gd name="connsiteX14" fmla="*/ 53765 w 106651"/>
                <a:gd name="connsiteY14" fmla="*/ 143973 h 167394"/>
                <a:gd name="connsiteX15" fmla="*/ 75425 w 106651"/>
                <a:gd name="connsiteY15" fmla="*/ 167479 h 167394"/>
                <a:gd name="connsiteX16" fmla="*/ 94024 w 106651"/>
                <a:gd name="connsiteY16" fmla="*/ 154895 h 167394"/>
                <a:gd name="connsiteX17" fmla="*/ 102500 w 106651"/>
                <a:gd name="connsiteY17" fmla="*/ 130913 h 167394"/>
                <a:gd name="connsiteX18" fmla="*/ 99674 w 106651"/>
                <a:gd name="connsiteY18" fmla="*/ 128539 h 167394"/>
                <a:gd name="connsiteX19" fmla="*/ 96378 w 106651"/>
                <a:gd name="connsiteY19" fmla="*/ 132813 h 167394"/>
                <a:gd name="connsiteX20" fmla="*/ 75896 w 106651"/>
                <a:gd name="connsiteY20" fmla="*/ 162255 h 167394"/>
                <a:gd name="connsiteX21" fmla="*/ 68362 w 106651"/>
                <a:gd name="connsiteY21" fmla="*/ 151096 h 167394"/>
                <a:gd name="connsiteX22" fmla="*/ 70245 w 106651"/>
                <a:gd name="connsiteY22" fmla="*/ 137799 h 167394"/>
                <a:gd name="connsiteX23" fmla="*/ 71187 w 106651"/>
                <a:gd name="connsiteY23" fmla="*/ 130439 h 167394"/>
                <a:gd name="connsiteX24" fmla="*/ 36343 w 106651"/>
                <a:gd name="connsiteY24" fmla="*/ 105508 h 167394"/>
                <a:gd name="connsiteX25" fmla="*/ 56590 w 106651"/>
                <a:gd name="connsiteY25" fmla="*/ 87937 h 167394"/>
                <a:gd name="connsiteX26" fmla="*/ 90257 w 106651"/>
                <a:gd name="connsiteY26" fmla="*/ 65143 h 167394"/>
                <a:gd name="connsiteX27" fmla="*/ 92376 w 106651"/>
                <a:gd name="connsiteY27" fmla="*/ 65380 h 167394"/>
                <a:gd name="connsiteX28" fmla="*/ 97320 w 106651"/>
                <a:gd name="connsiteY28" fmla="*/ 67280 h 167394"/>
                <a:gd name="connsiteX29" fmla="*/ 98262 w 106651"/>
                <a:gd name="connsiteY29" fmla="*/ 68230 h 167394"/>
                <a:gd name="connsiteX30" fmla="*/ 84842 w 106651"/>
                <a:gd name="connsiteY30" fmla="*/ 81051 h 167394"/>
                <a:gd name="connsiteX31" fmla="*/ 93789 w 106651"/>
                <a:gd name="connsiteY31" fmla="*/ 89362 h 167394"/>
                <a:gd name="connsiteX32" fmla="*/ 106737 w 106651"/>
                <a:gd name="connsiteY32" fmla="*/ 74878 h 167394"/>
                <a:gd name="connsiteX33" fmla="*/ 90728 w 106651"/>
                <a:gd name="connsiteY33" fmla="*/ 59919 h 167394"/>
                <a:gd name="connsiteX34" fmla="*/ 56355 w 106651"/>
                <a:gd name="connsiteY34" fmla="*/ 80814 h 167394"/>
                <a:gd name="connsiteX35" fmla="*/ 30222 w 106651"/>
                <a:gd name="connsiteY35" fmla="*/ 102896 h 167394"/>
                <a:gd name="connsiteX36" fmla="*/ 54707 w 106651"/>
                <a:gd name="connsiteY36" fmla="*/ 2697 h 16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51" h="167394">
                  <a:moveTo>
                    <a:pt x="54707" y="2697"/>
                  </a:moveTo>
                  <a:cubicBezTo>
                    <a:pt x="54707" y="2459"/>
                    <a:pt x="54707" y="85"/>
                    <a:pt x="51646" y="85"/>
                  </a:cubicBezTo>
                  <a:cubicBezTo>
                    <a:pt x="46231" y="85"/>
                    <a:pt x="29045" y="1984"/>
                    <a:pt x="22923" y="2459"/>
                  </a:cubicBezTo>
                  <a:cubicBezTo>
                    <a:pt x="21040" y="2697"/>
                    <a:pt x="18450" y="2934"/>
                    <a:pt x="18450" y="7208"/>
                  </a:cubicBezTo>
                  <a:cubicBezTo>
                    <a:pt x="18450" y="10057"/>
                    <a:pt x="20569" y="10057"/>
                    <a:pt x="24100" y="10057"/>
                  </a:cubicBezTo>
                  <a:cubicBezTo>
                    <a:pt x="35401" y="10057"/>
                    <a:pt x="35872" y="11719"/>
                    <a:pt x="35872" y="14094"/>
                  </a:cubicBezTo>
                  <a:lnTo>
                    <a:pt x="35166" y="18842"/>
                  </a:lnTo>
                  <a:lnTo>
                    <a:pt x="1028" y="155607"/>
                  </a:lnTo>
                  <a:cubicBezTo>
                    <a:pt x="86" y="158931"/>
                    <a:pt x="86" y="159406"/>
                    <a:pt x="86" y="160831"/>
                  </a:cubicBezTo>
                  <a:cubicBezTo>
                    <a:pt x="86" y="166292"/>
                    <a:pt x="4795" y="167479"/>
                    <a:pt x="6914" y="167479"/>
                  </a:cubicBezTo>
                  <a:cubicBezTo>
                    <a:pt x="9974" y="167479"/>
                    <a:pt x="13506" y="165342"/>
                    <a:pt x="14919" y="162493"/>
                  </a:cubicBezTo>
                  <a:cubicBezTo>
                    <a:pt x="16096" y="160356"/>
                    <a:pt x="26690" y="116430"/>
                    <a:pt x="28103" y="110494"/>
                  </a:cubicBezTo>
                  <a:cubicBezTo>
                    <a:pt x="36107" y="111206"/>
                    <a:pt x="55413" y="115005"/>
                    <a:pt x="55413" y="130676"/>
                  </a:cubicBezTo>
                  <a:cubicBezTo>
                    <a:pt x="55413" y="132338"/>
                    <a:pt x="55413" y="133288"/>
                    <a:pt x="54707" y="135662"/>
                  </a:cubicBezTo>
                  <a:cubicBezTo>
                    <a:pt x="54236" y="138512"/>
                    <a:pt x="53765" y="141361"/>
                    <a:pt x="53765" y="143973"/>
                  </a:cubicBezTo>
                  <a:cubicBezTo>
                    <a:pt x="53765" y="157982"/>
                    <a:pt x="63182" y="167479"/>
                    <a:pt x="75425" y="167479"/>
                  </a:cubicBezTo>
                  <a:cubicBezTo>
                    <a:pt x="82488" y="167479"/>
                    <a:pt x="88845" y="163680"/>
                    <a:pt x="94024" y="154895"/>
                  </a:cubicBezTo>
                  <a:cubicBezTo>
                    <a:pt x="99910" y="144447"/>
                    <a:pt x="102500" y="131388"/>
                    <a:pt x="102500" y="130913"/>
                  </a:cubicBezTo>
                  <a:cubicBezTo>
                    <a:pt x="102500" y="128539"/>
                    <a:pt x="100381" y="128539"/>
                    <a:pt x="99674" y="128539"/>
                  </a:cubicBezTo>
                  <a:cubicBezTo>
                    <a:pt x="97320" y="128539"/>
                    <a:pt x="97085" y="129489"/>
                    <a:pt x="96378" y="132813"/>
                  </a:cubicBezTo>
                  <a:cubicBezTo>
                    <a:pt x="91670" y="150146"/>
                    <a:pt x="86255" y="162255"/>
                    <a:pt x="75896" y="162255"/>
                  </a:cubicBezTo>
                  <a:cubicBezTo>
                    <a:pt x="71422" y="162255"/>
                    <a:pt x="68362" y="159644"/>
                    <a:pt x="68362" y="151096"/>
                  </a:cubicBezTo>
                  <a:cubicBezTo>
                    <a:pt x="68362" y="147059"/>
                    <a:pt x="69304" y="141598"/>
                    <a:pt x="70245" y="137799"/>
                  </a:cubicBezTo>
                  <a:cubicBezTo>
                    <a:pt x="71187" y="133763"/>
                    <a:pt x="71187" y="132813"/>
                    <a:pt x="71187" y="130439"/>
                  </a:cubicBezTo>
                  <a:cubicBezTo>
                    <a:pt x="71187" y="115005"/>
                    <a:pt x="56355" y="108119"/>
                    <a:pt x="36343" y="105508"/>
                  </a:cubicBezTo>
                  <a:cubicBezTo>
                    <a:pt x="43641" y="101234"/>
                    <a:pt x="51175" y="93636"/>
                    <a:pt x="56590" y="87937"/>
                  </a:cubicBezTo>
                  <a:cubicBezTo>
                    <a:pt x="67891" y="75353"/>
                    <a:pt x="78721" y="65143"/>
                    <a:pt x="90257" y="65143"/>
                  </a:cubicBezTo>
                  <a:cubicBezTo>
                    <a:pt x="91670" y="65143"/>
                    <a:pt x="91905" y="65143"/>
                    <a:pt x="92376" y="65380"/>
                  </a:cubicBezTo>
                  <a:cubicBezTo>
                    <a:pt x="95201" y="65855"/>
                    <a:pt x="95437" y="65855"/>
                    <a:pt x="97320" y="67280"/>
                  </a:cubicBezTo>
                  <a:cubicBezTo>
                    <a:pt x="97791" y="67517"/>
                    <a:pt x="97791" y="67755"/>
                    <a:pt x="98262" y="68230"/>
                  </a:cubicBezTo>
                  <a:cubicBezTo>
                    <a:pt x="86961" y="68942"/>
                    <a:pt x="84842" y="78202"/>
                    <a:pt x="84842" y="81051"/>
                  </a:cubicBezTo>
                  <a:cubicBezTo>
                    <a:pt x="84842" y="84850"/>
                    <a:pt x="87432" y="89362"/>
                    <a:pt x="93789" y="89362"/>
                  </a:cubicBezTo>
                  <a:cubicBezTo>
                    <a:pt x="99910" y="89362"/>
                    <a:pt x="106737" y="84138"/>
                    <a:pt x="106737" y="74878"/>
                  </a:cubicBezTo>
                  <a:cubicBezTo>
                    <a:pt x="106737" y="67755"/>
                    <a:pt x="101322" y="59919"/>
                    <a:pt x="90728" y="59919"/>
                  </a:cubicBezTo>
                  <a:cubicBezTo>
                    <a:pt x="84136" y="59919"/>
                    <a:pt x="73306" y="61819"/>
                    <a:pt x="56355" y="80814"/>
                  </a:cubicBezTo>
                  <a:cubicBezTo>
                    <a:pt x="48350" y="89837"/>
                    <a:pt x="39168" y="99334"/>
                    <a:pt x="30222" y="102896"/>
                  </a:cubicBezTo>
                  <a:lnTo>
                    <a:pt x="54707" y="269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32" name="Freeform: Shape 2431">
              <a:extLst>
                <a:ext uri="{FF2B5EF4-FFF2-40B4-BE49-F238E27FC236}">
                  <a16:creationId xmlns:a16="http://schemas.microsoft.com/office/drawing/2014/main" id="{1CC184C6-4CD5-3209-0CCF-B75525E72785}"/>
                </a:ext>
              </a:extLst>
            </p:cNvPr>
            <p:cNvSpPr/>
            <p:nvPr>
              <p:custDataLst>
                <p:tags r:id="rId163"/>
              </p:custDataLst>
            </p:nvPr>
          </p:nvSpPr>
          <p:spPr>
            <a:xfrm>
              <a:off x="2713210" y="4877821"/>
              <a:ext cx="52501" cy="237438"/>
            </a:xfrm>
            <a:custGeom>
              <a:avLst/>
              <a:gdLst>
                <a:gd name="connsiteX0" fmla="*/ 51416 w 52501"/>
                <a:gd name="connsiteY0" fmla="*/ 122841 h 237438"/>
                <a:gd name="connsiteX1" fmla="*/ 52593 w 52501"/>
                <a:gd name="connsiteY1" fmla="*/ 118804 h 237438"/>
                <a:gd name="connsiteX2" fmla="*/ 51416 w 52501"/>
                <a:gd name="connsiteY2" fmla="*/ 114768 h 237438"/>
                <a:gd name="connsiteX3" fmla="*/ 10215 w 52501"/>
                <a:gd name="connsiteY3" fmla="*/ 5546 h 237438"/>
                <a:gd name="connsiteX4" fmla="*/ 4800 w 52501"/>
                <a:gd name="connsiteY4" fmla="*/ 85 h 237438"/>
                <a:gd name="connsiteX5" fmla="*/ 92 w 52501"/>
                <a:gd name="connsiteY5" fmla="*/ 4833 h 237438"/>
                <a:gd name="connsiteX6" fmla="*/ 1269 w 52501"/>
                <a:gd name="connsiteY6" fmla="*/ 8632 h 237438"/>
                <a:gd name="connsiteX7" fmla="*/ 42941 w 52501"/>
                <a:gd name="connsiteY7" fmla="*/ 118804 h 237438"/>
                <a:gd name="connsiteX8" fmla="*/ 1269 w 52501"/>
                <a:gd name="connsiteY8" fmla="*/ 228501 h 237438"/>
                <a:gd name="connsiteX9" fmla="*/ 92 w 52501"/>
                <a:gd name="connsiteY9" fmla="*/ 232775 h 237438"/>
                <a:gd name="connsiteX10" fmla="*/ 4800 w 52501"/>
                <a:gd name="connsiteY10" fmla="*/ 237524 h 237438"/>
                <a:gd name="connsiteX11" fmla="*/ 9744 w 52501"/>
                <a:gd name="connsiteY11" fmla="*/ 232775 h 237438"/>
                <a:gd name="connsiteX12" fmla="*/ 51416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416" y="122841"/>
                  </a:moveTo>
                  <a:cubicBezTo>
                    <a:pt x="52593" y="119991"/>
                    <a:pt x="52593" y="119516"/>
                    <a:pt x="52593" y="118804"/>
                  </a:cubicBezTo>
                  <a:cubicBezTo>
                    <a:pt x="52593" y="118092"/>
                    <a:pt x="52593" y="117617"/>
                    <a:pt x="51416" y="114768"/>
                  </a:cubicBezTo>
                  <a:lnTo>
                    <a:pt x="10215" y="5546"/>
                  </a:lnTo>
                  <a:cubicBezTo>
                    <a:pt x="8803" y="1509"/>
                    <a:pt x="7390" y="85"/>
                    <a:pt x="4800" y="85"/>
                  </a:cubicBezTo>
                  <a:cubicBezTo>
                    <a:pt x="2211" y="85"/>
                    <a:pt x="92" y="2222"/>
                    <a:pt x="92" y="4833"/>
                  </a:cubicBezTo>
                  <a:cubicBezTo>
                    <a:pt x="92" y="5546"/>
                    <a:pt x="92" y="6021"/>
                    <a:pt x="1269" y="8632"/>
                  </a:cubicBezTo>
                  <a:lnTo>
                    <a:pt x="42941" y="118804"/>
                  </a:lnTo>
                  <a:lnTo>
                    <a:pt x="1269" y="228501"/>
                  </a:lnTo>
                  <a:cubicBezTo>
                    <a:pt x="92" y="231113"/>
                    <a:pt x="92" y="231588"/>
                    <a:pt x="92" y="232775"/>
                  </a:cubicBezTo>
                  <a:cubicBezTo>
                    <a:pt x="92" y="235387"/>
                    <a:pt x="2211" y="237524"/>
                    <a:pt x="4800" y="237524"/>
                  </a:cubicBezTo>
                  <a:cubicBezTo>
                    <a:pt x="7861" y="237524"/>
                    <a:pt x="8803" y="235149"/>
                    <a:pt x="9744" y="232775"/>
                  </a:cubicBezTo>
                  <a:lnTo>
                    <a:pt x="51416"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33" name="Freeform: Shape 2432">
              <a:extLst>
                <a:ext uri="{FF2B5EF4-FFF2-40B4-BE49-F238E27FC236}">
                  <a16:creationId xmlns:a16="http://schemas.microsoft.com/office/drawing/2014/main" id="{9E7B3CBE-DA51-A1E7-CE84-3E6CB1E510CC}"/>
                </a:ext>
              </a:extLst>
            </p:cNvPr>
            <p:cNvSpPr/>
            <p:nvPr>
              <p:custDataLst>
                <p:tags r:id="rId164"/>
              </p:custDataLst>
            </p:nvPr>
          </p:nvSpPr>
          <p:spPr>
            <a:xfrm>
              <a:off x="2801377" y="5025579"/>
              <a:ext cx="68228" cy="101552"/>
            </a:xfrm>
            <a:custGeom>
              <a:avLst/>
              <a:gdLst>
                <a:gd name="connsiteX0" fmla="*/ 40473 w 68228"/>
                <a:gd name="connsiteY0" fmla="*/ 7234 h 101552"/>
                <a:gd name="connsiteX1" fmla="*/ 33386 w 68228"/>
                <a:gd name="connsiteY1" fmla="*/ 87 h 101552"/>
                <a:gd name="connsiteX2" fmla="*/ 7347 w 68228"/>
                <a:gd name="connsiteY2" fmla="*/ 87 h 101552"/>
                <a:gd name="connsiteX3" fmla="*/ 96 w 68228"/>
                <a:gd name="connsiteY3" fmla="*/ 5572 h 101552"/>
                <a:gd name="connsiteX4" fmla="*/ 7347 w 68228"/>
                <a:gd name="connsiteY4" fmla="*/ 11057 h 101552"/>
                <a:gd name="connsiteX5" fmla="*/ 27948 w 68228"/>
                <a:gd name="connsiteY5" fmla="*/ 11057 h 101552"/>
                <a:gd name="connsiteX6" fmla="*/ 27948 w 68228"/>
                <a:gd name="connsiteY6" fmla="*/ 90670 h 101552"/>
                <a:gd name="connsiteX7" fmla="*/ 7347 w 68228"/>
                <a:gd name="connsiteY7" fmla="*/ 90670 h 101552"/>
                <a:gd name="connsiteX8" fmla="*/ 96 w 68228"/>
                <a:gd name="connsiteY8" fmla="*/ 96155 h 101552"/>
                <a:gd name="connsiteX9" fmla="*/ 7347 w 68228"/>
                <a:gd name="connsiteY9" fmla="*/ 101640 h 101552"/>
                <a:gd name="connsiteX10" fmla="*/ 61073 w 68228"/>
                <a:gd name="connsiteY10" fmla="*/ 101640 h 101552"/>
                <a:gd name="connsiteX11" fmla="*/ 68325 w 68228"/>
                <a:gd name="connsiteY11" fmla="*/ 96155 h 101552"/>
                <a:gd name="connsiteX12" fmla="*/ 61073 w 68228"/>
                <a:gd name="connsiteY12" fmla="*/ 90670 h 101552"/>
                <a:gd name="connsiteX13" fmla="*/ 40473 w 68228"/>
                <a:gd name="connsiteY13" fmla="*/ 90670 h 101552"/>
                <a:gd name="connsiteX14" fmla="*/ 40473 w 68228"/>
                <a:gd name="connsiteY14" fmla="*/ 7234 h 10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228" h="101552">
                  <a:moveTo>
                    <a:pt x="40473" y="7234"/>
                  </a:moveTo>
                  <a:cubicBezTo>
                    <a:pt x="40473" y="1583"/>
                    <a:pt x="38825" y="87"/>
                    <a:pt x="33386" y="87"/>
                  </a:cubicBezTo>
                  <a:lnTo>
                    <a:pt x="7347" y="87"/>
                  </a:lnTo>
                  <a:cubicBezTo>
                    <a:pt x="4875" y="87"/>
                    <a:pt x="96" y="87"/>
                    <a:pt x="96" y="5572"/>
                  </a:cubicBezTo>
                  <a:cubicBezTo>
                    <a:pt x="96" y="11057"/>
                    <a:pt x="5040" y="11057"/>
                    <a:pt x="7347" y="11057"/>
                  </a:cubicBezTo>
                  <a:lnTo>
                    <a:pt x="27948" y="11057"/>
                  </a:lnTo>
                  <a:lnTo>
                    <a:pt x="27948" y="90670"/>
                  </a:lnTo>
                  <a:lnTo>
                    <a:pt x="7347" y="90670"/>
                  </a:lnTo>
                  <a:cubicBezTo>
                    <a:pt x="4875" y="90670"/>
                    <a:pt x="96" y="90670"/>
                    <a:pt x="96" y="96155"/>
                  </a:cubicBezTo>
                  <a:cubicBezTo>
                    <a:pt x="96" y="101640"/>
                    <a:pt x="5040" y="101640"/>
                    <a:pt x="7347" y="101640"/>
                  </a:cubicBezTo>
                  <a:lnTo>
                    <a:pt x="61073" y="101640"/>
                  </a:lnTo>
                  <a:cubicBezTo>
                    <a:pt x="63545" y="101640"/>
                    <a:pt x="68325" y="101640"/>
                    <a:pt x="68325" y="96155"/>
                  </a:cubicBezTo>
                  <a:cubicBezTo>
                    <a:pt x="68325" y="90670"/>
                    <a:pt x="63381" y="90670"/>
                    <a:pt x="61073" y="90670"/>
                  </a:cubicBezTo>
                  <a:lnTo>
                    <a:pt x="40473" y="90670"/>
                  </a:lnTo>
                  <a:lnTo>
                    <a:pt x="40473" y="723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34" name="Freeform: Shape 2433">
              <a:extLst>
                <a:ext uri="{FF2B5EF4-FFF2-40B4-BE49-F238E27FC236}">
                  <a16:creationId xmlns:a16="http://schemas.microsoft.com/office/drawing/2014/main" id="{D14FFBEA-2EBF-FCD8-FE61-403F78B78F7D}"/>
                </a:ext>
              </a:extLst>
            </p:cNvPr>
            <p:cNvSpPr/>
            <p:nvPr>
              <p:custDataLst>
                <p:tags r:id="rId165"/>
              </p:custDataLst>
            </p:nvPr>
          </p:nvSpPr>
          <p:spPr>
            <a:xfrm>
              <a:off x="2891237" y="5054167"/>
              <a:ext cx="65591" cy="73796"/>
            </a:xfrm>
            <a:custGeom>
              <a:avLst/>
              <a:gdLst>
                <a:gd name="connsiteX0" fmla="*/ 65691 w 65591"/>
                <a:gd name="connsiteY0" fmla="*/ 55102 h 73796"/>
                <a:gd name="connsiteX1" fmla="*/ 59429 w 65591"/>
                <a:gd name="connsiteY1" fmla="*/ 49949 h 73796"/>
                <a:gd name="connsiteX2" fmla="*/ 53331 w 65591"/>
                <a:gd name="connsiteY2" fmla="*/ 53772 h 73796"/>
                <a:gd name="connsiteX3" fmla="*/ 37840 w 65591"/>
                <a:gd name="connsiteY3" fmla="*/ 62914 h 73796"/>
                <a:gd name="connsiteX4" fmla="*/ 12625 w 65591"/>
                <a:gd name="connsiteY4" fmla="*/ 37151 h 73796"/>
                <a:gd name="connsiteX5" fmla="*/ 38829 w 65591"/>
                <a:gd name="connsiteY5" fmla="*/ 11057 h 73796"/>
                <a:gd name="connsiteX6" fmla="*/ 47234 w 65591"/>
                <a:gd name="connsiteY6" fmla="*/ 11556 h 73796"/>
                <a:gd name="connsiteX7" fmla="*/ 47893 w 65591"/>
                <a:gd name="connsiteY7" fmla="*/ 13384 h 73796"/>
                <a:gd name="connsiteX8" fmla="*/ 55803 w 65591"/>
                <a:gd name="connsiteY8" fmla="*/ 21029 h 73796"/>
                <a:gd name="connsiteX9" fmla="*/ 63879 w 65591"/>
                <a:gd name="connsiteY9" fmla="*/ 12885 h 73796"/>
                <a:gd name="connsiteX10" fmla="*/ 39158 w 65591"/>
                <a:gd name="connsiteY10" fmla="*/ 87 h 73796"/>
                <a:gd name="connsiteX11" fmla="*/ 100 w 65591"/>
                <a:gd name="connsiteY11" fmla="*/ 37151 h 73796"/>
                <a:gd name="connsiteX12" fmla="*/ 37016 w 65591"/>
                <a:gd name="connsiteY12" fmla="*/ 73883 h 73796"/>
                <a:gd name="connsiteX13" fmla="*/ 65691 w 65591"/>
                <a:gd name="connsiteY13" fmla="*/ 55102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91" h="73796">
                  <a:moveTo>
                    <a:pt x="65691" y="55102"/>
                  </a:moveTo>
                  <a:cubicBezTo>
                    <a:pt x="65691" y="51445"/>
                    <a:pt x="62890" y="49949"/>
                    <a:pt x="59429" y="49949"/>
                  </a:cubicBezTo>
                  <a:cubicBezTo>
                    <a:pt x="57122" y="49949"/>
                    <a:pt x="54814" y="49949"/>
                    <a:pt x="53331" y="53772"/>
                  </a:cubicBezTo>
                  <a:cubicBezTo>
                    <a:pt x="50365" y="61085"/>
                    <a:pt x="43773" y="62914"/>
                    <a:pt x="37840" y="62914"/>
                  </a:cubicBezTo>
                  <a:cubicBezTo>
                    <a:pt x="24161" y="62914"/>
                    <a:pt x="12625" y="51611"/>
                    <a:pt x="12625" y="37151"/>
                  </a:cubicBezTo>
                  <a:cubicBezTo>
                    <a:pt x="12625" y="28675"/>
                    <a:pt x="17899" y="11057"/>
                    <a:pt x="38829" y="11057"/>
                  </a:cubicBezTo>
                  <a:cubicBezTo>
                    <a:pt x="43608" y="11057"/>
                    <a:pt x="46410" y="11389"/>
                    <a:pt x="47234" y="11556"/>
                  </a:cubicBezTo>
                  <a:cubicBezTo>
                    <a:pt x="47728" y="11722"/>
                    <a:pt x="47893" y="11888"/>
                    <a:pt x="47893" y="13384"/>
                  </a:cubicBezTo>
                  <a:cubicBezTo>
                    <a:pt x="48222" y="18204"/>
                    <a:pt x="51683" y="21029"/>
                    <a:pt x="55803" y="21029"/>
                  </a:cubicBezTo>
                  <a:cubicBezTo>
                    <a:pt x="60747" y="21029"/>
                    <a:pt x="63879" y="17373"/>
                    <a:pt x="63879" y="12885"/>
                  </a:cubicBezTo>
                  <a:cubicBezTo>
                    <a:pt x="63879" y="87"/>
                    <a:pt x="46739" y="87"/>
                    <a:pt x="39158" y="87"/>
                  </a:cubicBezTo>
                  <a:cubicBezTo>
                    <a:pt x="9823" y="87"/>
                    <a:pt x="100" y="23024"/>
                    <a:pt x="100" y="37151"/>
                  </a:cubicBezTo>
                  <a:cubicBezTo>
                    <a:pt x="100" y="57096"/>
                    <a:pt x="15921" y="73883"/>
                    <a:pt x="37016" y="73883"/>
                  </a:cubicBezTo>
                  <a:cubicBezTo>
                    <a:pt x="60418" y="73883"/>
                    <a:pt x="65691" y="57927"/>
                    <a:pt x="65691" y="55102"/>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35" name="Freeform: Shape 2434">
              <a:extLst>
                <a:ext uri="{FF2B5EF4-FFF2-40B4-BE49-F238E27FC236}">
                  <a16:creationId xmlns:a16="http://schemas.microsoft.com/office/drawing/2014/main" id="{D8BC77B1-0EF9-AC35-9A9D-648FBAF9D631}"/>
                </a:ext>
              </a:extLst>
            </p:cNvPr>
            <p:cNvSpPr/>
            <p:nvPr>
              <p:custDataLst>
                <p:tags r:id="rId166"/>
              </p:custDataLst>
            </p:nvPr>
          </p:nvSpPr>
          <p:spPr>
            <a:xfrm>
              <a:off x="3045950" y="4877821"/>
              <a:ext cx="9417" cy="237438"/>
            </a:xfrm>
            <a:custGeom>
              <a:avLst/>
              <a:gdLst>
                <a:gd name="connsiteX0" fmla="*/ 9523 w 9417"/>
                <a:gd name="connsiteY0" fmla="*/ 8632 h 237438"/>
                <a:gd name="connsiteX1" fmla="*/ 4814 w 9417"/>
                <a:gd name="connsiteY1" fmla="*/ 85 h 237438"/>
                <a:gd name="connsiteX2" fmla="*/ 105 w 9417"/>
                <a:gd name="connsiteY2" fmla="*/ 8632 h 237438"/>
                <a:gd name="connsiteX3" fmla="*/ 105 w 9417"/>
                <a:gd name="connsiteY3" fmla="*/ 228976 h 237438"/>
                <a:gd name="connsiteX4" fmla="*/ 4814 w 9417"/>
                <a:gd name="connsiteY4" fmla="*/ 237524 h 237438"/>
                <a:gd name="connsiteX5" fmla="*/ 9523 w 9417"/>
                <a:gd name="connsiteY5" fmla="*/ 228976 h 237438"/>
                <a:gd name="connsiteX6" fmla="*/ 9523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523" y="8632"/>
                  </a:moveTo>
                  <a:cubicBezTo>
                    <a:pt x="9523" y="4359"/>
                    <a:pt x="9523" y="85"/>
                    <a:pt x="4814" y="85"/>
                  </a:cubicBezTo>
                  <a:cubicBezTo>
                    <a:pt x="105" y="85"/>
                    <a:pt x="105" y="4359"/>
                    <a:pt x="105" y="8632"/>
                  </a:cubicBezTo>
                  <a:lnTo>
                    <a:pt x="105" y="228976"/>
                  </a:lnTo>
                  <a:cubicBezTo>
                    <a:pt x="105" y="233250"/>
                    <a:pt x="105" y="237524"/>
                    <a:pt x="4814" y="237524"/>
                  </a:cubicBezTo>
                  <a:cubicBezTo>
                    <a:pt x="9523" y="237524"/>
                    <a:pt x="9523" y="233250"/>
                    <a:pt x="9523" y="228976"/>
                  </a:cubicBezTo>
                  <a:lnTo>
                    <a:pt x="9523"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36" name="Freeform: Shape 2435">
              <a:extLst>
                <a:ext uri="{FF2B5EF4-FFF2-40B4-BE49-F238E27FC236}">
                  <a16:creationId xmlns:a16="http://schemas.microsoft.com/office/drawing/2014/main" id="{2FB3099D-EBC1-1A51-D749-D22F300E36D9}"/>
                </a:ext>
              </a:extLst>
            </p:cNvPr>
            <p:cNvSpPr/>
            <p:nvPr>
              <p:custDataLst>
                <p:tags r:id="rId167"/>
              </p:custDataLst>
            </p:nvPr>
          </p:nvSpPr>
          <p:spPr>
            <a:xfrm>
              <a:off x="3075798" y="4950953"/>
              <a:ext cx="122896" cy="151011"/>
            </a:xfrm>
            <a:custGeom>
              <a:avLst/>
              <a:gdLst>
                <a:gd name="connsiteX0" fmla="*/ 18236 w 122896"/>
                <a:gd name="connsiteY0" fmla="*/ 134000 h 151011"/>
                <a:gd name="connsiteX1" fmla="*/ 5523 w 122896"/>
                <a:gd name="connsiteY1" fmla="*/ 143735 h 151011"/>
                <a:gd name="connsiteX2" fmla="*/ 108 w 122896"/>
                <a:gd name="connsiteY2" fmla="*/ 148247 h 151011"/>
                <a:gd name="connsiteX3" fmla="*/ 3169 w 122896"/>
                <a:gd name="connsiteY3" fmla="*/ 151096 h 151011"/>
                <a:gd name="connsiteX4" fmla="*/ 22945 w 122896"/>
                <a:gd name="connsiteY4" fmla="*/ 150383 h 151011"/>
                <a:gd name="connsiteX5" fmla="*/ 46253 w 122896"/>
                <a:gd name="connsiteY5" fmla="*/ 151096 h 151011"/>
                <a:gd name="connsiteX6" fmla="*/ 50491 w 122896"/>
                <a:gd name="connsiteY6" fmla="*/ 146347 h 151011"/>
                <a:gd name="connsiteX7" fmla="*/ 44840 w 122896"/>
                <a:gd name="connsiteY7" fmla="*/ 143735 h 151011"/>
                <a:gd name="connsiteX8" fmla="*/ 33069 w 122896"/>
                <a:gd name="connsiteY8" fmla="*/ 139936 h 151011"/>
                <a:gd name="connsiteX9" fmla="*/ 44605 w 122896"/>
                <a:gd name="connsiteY9" fmla="*/ 92448 h 151011"/>
                <a:gd name="connsiteX10" fmla="*/ 66265 w 122896"/>
                <a:gd name="connsiteY10" fmla="*/ 107644 h 151011"/>
                <a:gd name="connsiteX11" fmla="*/ 123004 w 122896"/>
                <a:gd name="connsiteY11" fmla="*/ 38075 h 151011"/>
                <a:gd name="connsiteX12" fmla="*/ 91691 w 122896"/>
                <a:gd name="connsiteY12" fmla="*/ 85 h 151011"/>
                <a:gd name="connsiteX13" fmla="*/ 60850 w 122896"/>
                <a:gd name="connsiteY13" fmla="*/ 17893 h 151011"/>
                <a:gd name="connsiteX14" fmla="*/ 39661 w 122896"/>
                <a:gd name="connsiteY14" fmla="*/ 85 h 151011"/>
                <a:gd name="connsiteX15" fmla="*/ 22239 w 122896"/>
                <a:gd name="connsiteY15" fmla="*/ 13619 h 151011"/>
                <a:gd name="connsiteX16" fmla="*/ 14940 w 122896"/>
                <a:gd name="connsiteY16" fmla="*/ 36650 h 151011"/>
                <a:gd name="connsiteX17" fmla="*/ 17765 w 122896"/>
                <a:gd name="connsiteY17" fmla="*/ 39025 h 151011"/>
                <a:gd name="connsiteX18" fmla="*/ 21768 w 122896"/>
                <a:gd name="connsiteY18" fmla="*/ 33564 h 151011"/>
                <a:gd name="connsiteX19" fmla="*/ 38954 w 122896"/>
                <a:gd name="connsiteY19" fmla="*/ 5308 h 151011"/>
                <a:gd name="connsiteX20" fmla="*/ 46253 w 122896"/>
                <a:gd name="connsiteY20" fmla="*/ 16231 h 151011"/>
                <a:gd name="connsiteX21" fmla="*/ 44605 w 122896"/>
                <a:gd name="connsiteY21" fmla="*/ 28340 h 151011"/>
                <a:gd name="connsiteX22" fmla="*/ 18236 w 122896"/>
                <a:gd name="connsiteY22" fmla="*/ 134000 h 151011"/>
                <a:gd name="connsiteX23" fmla="*/ 59672 w 122896"/>
                <a:gd name="connsiteY23" fmla="*/ 30952 h 151011"/>
                <a:gd name="connsiteX24" fmla="*/ 71915 w 122896"/>
                <a:gd name="connsiteY24" fmla="*/ 14331 h 151011"/>
                <a:gd name="connsiteX25" fmla="*/ 90985 w 122896"/>
                <a:gd name="connsiteY25" fmla="*/ 5308 h 151011"/>
                <a:gd name="connsiteX26" fmla="*/ 106053 w 122896"/>
                <a:gd name="connsiteY26" fmla="*/ 27628 h 151011"/>
                <a:gd name="connsiteX27" fmla="*/ 94046 w 122896"/>
                <a:gd name="connsiteY27" fmla="*/ 77965 h 151011"/>
                <a:gd name="connsiteX28" fmla="*/ 66029 w 122896"/>
                <a:gd name="connsiteY28" fmla="*/ 102421 h 151011"/>
                <a:gd name="connsiteX29" fmla="*/ 47430 w 122896"/>
                <a:gd name="connsiteY29" fmla="*/ 81289 h 151011"/>
                <a:gd name="connsiteX30" fmla="*/ 48136 w 122896"/>
                <a:gd name="connsiteY30" fmla="*/ 77490 h 151011"/>
                <a:gd name="connsiteX31" fmla="*/ 59672 w 122896"/>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6" h="151011">
                  <a:moveTo>
                    <a:pt x="18236" y="134000"/>
                  </a:moveTo>
                  <a:cubicBezTo>
                    <a:pt x="16353" y="142073"/>
                    <a:pt x="15882" y="143735"/>
                    <a:pt x="5523" y="143735"/>
                  </a:cubicBezTo>
                  <a:cubicBezTo>
                    <a:pt x="2698" y="143735"/>
                    <a:pt x="108" y="143735"/>
                    <a:pt x="108" y="148247"/>
                  </a:cubicBezTo>
                  <a:cubicBezTo>
                    <a:pt x="108" y="150146"/>
                    <a:pt x="1285" y="151096"/>
                    <a:pt x="3169" y="151096"/>
                  </a:cubicBezTo>
                  <a:cubicBezTo>
                    <a:pt x="9525" y="151096"/>
                    <a:pt x="16353" y="150383"/>
                    <a:pt x="22945" y="150383"/>
                  </a:cubicBezTo>
                  <a:cubicBezTo>
                    <a:pt x="30714" y="150383"/>
                    <a:pt x="38719" y="151096"/>
                    <a:pt x="46253" y="151096"/>
                  </a:cubicBezTo>
                  <a:cubicBezTo>
                    <a:pt x="47430" y="151096"/>
                    <a:pt x="50491" y="151096"/>
                    <a:pt x="50491" y="146347"/>
                  </a:cubicBezTo>
                  <a:cubicBezTo>
                    <a:pt x="50491" y="143735"/>
                    <a:pt x="48136" y="143735"/>
                    <a:pt x="44840" y="143735"/>
                  </a:cubicBezTo>
                  <a:cubicBezTo>
                    <a:pt x="33069" y="143735"/>
                    <a:pt x="33069" y="142073"/>
                    <a:pt x="33069" y="139936"/>
                  </a:cubicBezTo>
                  <a:cubicBezTo>
                    <a:pt x="33069" y="137087"/>
                    <a:pt x="42957" y="98384"/>
                    <a:pt x="44605" y="92448"/>
                  </a:cubicBezTo>
                  <a:cubicBezTo>
                    <a:pt x="47665" y="99334"/>
                    <a:pt x="54258" y="107644"/>
                    <a:pt x="66265" y="107644"/>
                  </a:cubicBezTo>
                  <a:cubicBezTo>
                    <a:pt x="93575" y="107644"/>
                    <a:pt x="123004" y="72978"/>
                    <a:pt x="123004" y="38075"/>
                  </a:cubicBezTo>
                  <a:cubicBezTo>
                    <a:pt x="123004" y="15756"/>
                    <a:pt x="109584" y="85"/>
                    <a:pt x="91691" y="85"/>
                  </a:cubicBezTo>
                  <a:cubicBezTo>
                    <a:pt x="79920" y="85"/>
                    <a:pt x="68619" y="8632"/>
                    <a:pt x="60850" y="17893"/>
                  </a:cubicBezTo>
                  <a:cubicBezTo>
                    <a:pt x="58495" y="5071"/>
                    <a:pt x="48372" y="85"/>
                    <a:pt x="39661" y="85"/>
                  </a:cubicBezTo>
                  <a:cubicBezTo>
                    <a:pt x="28831" y="85"/>
                    <a:pt x="24358" y="9345"/>
                    <a:pt x="22239" y="13619"/>
                  </a:cubicBezTo>
                  <a:cubicBezTo>
                    <a:pt x="18001" y="21692"/>
                    <a:pt x="14940" y="35938"/>
                    <a:pt x="14940" y="36650"/>
                  </a:cubicBezTo>
                  <a:cubicBezTo>
                    <a:pt x="14940" y="39025"/>
                    <a:pt x="17295" y="39025"/>
                    <a:pt x="17765" y="39025"/>
                  </a:cubicBezTo>
                  <a:cubicBezTo>
                    <a:pt x="20120" y="39025"/>
                    <a:pt x="20355" y="38787"/>
                    <a:pt x="21768" y="33564"/>
                  </a:cubicBezTo>
                  <a:cubicBezTo>
                    <a:pt x="25770" y="16705"/>
                    <a:pt x="30479" y="5308"/>
                    <a:pt x="38954" y="5308"/>
                  </a:cubicBezTo>
                  <a:cubicBezTo>
                    <a:pt x="42957" y="5308"/>
                    <a:pt x="46253" y="7208"/>
                    <a:pt x="46253" y="16231"/>
                  </a:cubicBezTo>
                  <a:cubicBezTo>
                    <a:pt x="46253" y="21692"/>
                    <a:pt x="45547" y="24303"/>
                    <a:pt x="44605" y="28340"/>
                  </a:cubicBezTo>
                  <a:lnTo>
                    <a:pt x="18236" y="134000"/>
                  </a:lnTo>
                  <a:close/>
                  <a:moveTo>
                    <a:pt x="59672" y="30952"/>
                  </a:moveTo>
                  <a:cubicBezTo>
                    <a:pt x="61321" y="24541"/>
                    <a:pt x="67677" y="17893"/>
                    <a:pt x="71915" y="14331"/>
                  </a:cubicBezTo>
                  <a:cubicBezTo>
                    <a:pt x="80155" y="6970"/>
                    <a:pt x="86983" y="5308"/>
                    <a:pt x="90985" y="5308"/>
                  </a:cubicBezTo>
                  <a:cubicBezTo>
                    <a:pt x="100402" y="5308"/>
                    <a:pt x="106053" y="13619"/>
                    <a:pt x="106053" y="27628"/>
                  </a:cubicBezTo>
                  <a:cubicBezTo>
                    <a:pt x="106053" y="41636"/>
                    <a:pt x="98283" y="68942"/>
                    <a:pt x="94046" y="77965"/>
                  </a:cubicBezTo>
                  <a:cubicBezTo>
                    <a:pt x="86041" y="94585"/>
                    <a:pt x="74740" y="102421"/>
                    <a:pt x="66029" y="102421"/>
                  </a:cubicBezTo>
                  <a:cubicBezTo>
                    <a:pt x="50491" y="102421"/>
                    <a:pt x="47430" y="82713"/>
                    <a:pt x="47430" y="81289"/>
                  </a:cubicBezTo>
                  <a:cubicBezTo>
                    <a:pt x="47430" y="80814"/>
                    <a:pt x="47430" y="80339"/>
                    <a:pt x="48136" y="77490"/>
                  </a:cubicBezTo>
                  <a:lnTo>
                    <a:pt x="59672"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37" name="Freeform: Shape 2436">
              <a:extLst>
                <a:ext uri="{FF2B5EF4-FFF2-40B4-BE49-F238E27FC236}">
                  <a16:creationId xmlns:a16="http://schemas.microsoft.com/office/drawing/2014/main" id="{903B4E6D-4ECC-42D0-D8DF-FEEA3B9C9439}"/>
                </a:ext>
              </a:extLst>
            </p:cNvPr>
            <p:cNvSpPr/>
            <p:nvPr>
              <p:custDataLst>
                <p:tags r:id="rId168"/>
              </p:custDataLst>
            </p:nvPr>
          </p:nvSpPr>
          <p:spPr>
            <a:xfrm>
              <a:off x="3219747" y="4981155"/>
              <a:ext cx="59988" cy="110361"/>
            </a:xfrm>
            <a:custGeom>
              <a:avLst/>
              <a:gdLst>
                <a:gd name="connsiteX0" fmla="*/ 37358 w 59988"/>
                <a:gd name="connsiteY0" fmla="*/ 4740 h 110361"/>
                <a:gd name="connsiteX1" fmla="*/ 32414 w 59988"/>
                <a:gd name="connsiteY1" fmla="*/ 86 h 110361"/>
                <a:gd name="connsiteX2" fmla="*/ 113 w 59988"/>
                <a:gd name="connsiteY2" fmla="*/ 10723 h 110361"/>
                <a:gd name="connsiteX3" fmla="*/ 113 w 59988"/>
                <a:gd name="connsiteY3" fmla="*/ 16707 h 110361"/>
                <a:gd name="connsiteX4" fmla="*/ 24009 w 59988"/>
                <a:gd name="connsiteY4" fmla="*/ 12053 h 110361"/>
                <a:gd name="connsiteX5" fmla="*/ 24009 w 59988"/>
                <a:gd name="connsiteY5" fmla="*/ 96819 h 110361"/>
                <a:gd name="connsiteX6" fmla="*/ 7529 w 59988"/>
                <a:gd name="connsiteY6" fmla="*/ 104464 h 110361"/>
                <a:gd name="connsiteX7" fmla="*/ 1267 w 59988"/>
                <a:gd name="connsiteY7" fmla="*/ 104464 h 110361"/>
                <a:gd name="connsiteX8" fmla="*/ 1267 w 59988"/>
                <a:gd name="connsiteY8" fmla="*/ 110448 h 110361"/>
                <a:gd name="connsiteX9" fmla="*/ 30602 w 59988"/>
                <a:gd name="connsiteY9" fmla="*/ 109783 h 110361"/>
                <a:gd name="connsiteX10" fmla="*/ 60101 w 59988"/>
                <a:gd name="connsiteY10" fmla="*/ 110448 h 110361"/>
                <a:gd name="connsiteX11" fmla="*/ 60101 w 59988"/>
                <a:gd name="connsiteY11" fmla="*/ 104464 h 110361"/>
                <a:gd name="connsiteX12" fmla="*/ 53839 w 59988"/>
                <a:gd name="connsiteY12" fmla="*/ 104464 h 110361"/>
                <a:gd name="connsiteX13" fmla="*/ 37358 w 59988"/>
                <a:gd name="connsiteY13" fmla="*/ 96819 h 110361"/>
                <a:gd name="connsiteX14" fmla="*/ 37358 w 59988"/>
                <a:gd name="connsiteY14" fmla="*/ 4740 h 11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988" h="110361">
                  <a:moveTo>
                    <a:pt x="37358" y="4740"/>
                  </a:moveTo>
                  <a:cubicBezTo>
                    <a:pt x="37358" y="252"/>
                    <a:pt x="37029" y="86"/>
                    <a:pt x="32414" y="86"/>
                  </a:cubicBezTo>
                  <a:cubicBezTo>
                    <a:pt x="21867" y="10557"/>
                    <a:pt x="6870" y="10723"/>
                    <a:pt x="113" y="10723"/>
                  </a:cubicBezTo>
                  <a:lnTo>
                    <a:pt x="113" y="16707"/>
                  </a:lnTo>
                  <a:cubicBezTo>
                    <a:pt x="4068" y="16707"/>
                    <a:pt x="14945" y="16707"/>
                    <a:pt x="24009" y="12053"/>
                  </a:cubicBezTo>
                  <a:lnTo>
                    <a:pt x="24009" y="96819"/>
                  </a:lnTo>
                  <a:cubicBezTo>
                    <a:pt x="24009" y="102304"/>
                    <a:pt x="24009" y="104464"/>
                    <a:pt x="7529" y="104464"/>
                  </a:cubicBezTo>
                  <a:lnTo>
                    <a:pt x="1267" y="104464"/>
                  </a:lnTo>
                  <a:lnTo>
                    <a:pt x="1267" y="110448"/>
                  </a:lnTo>
                  <a:cubicBezTo>
                    <a:pt x="4233" y="110282"/>
                    <a:pt x="24504" y="109783"/>
                    <a:pt x="30602" y="109783"/>
                  </a:cubicBezTo>
                  <a:cubicBezTo>
                    <a:pt x="35710" y="109783"/>
                    <a:pt x="56476" y="110282"/>
                    <a:pt x="60101" y="110448"/>
                  </a:cubicBezTo>
                  <a:lnTo>
                    <a:pt x="60101" y="104464"/>
                  </a:lnTo>
                  <a:lnTo>
                    <a:pt x="53839" y="104464"/>
                  </a:lnTo>
                  <a:cubicBezTo>
                    <a:pt x="37358" y="104464"/>
                    <a:pt x="37358" y="102304"/>
                    <a:pt x="37358" y="96819"/>
                  </a:cubicBezTo>
                  <a:lnTo>
                    <a:pt x="37358" y="474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38" name="Freeform: Shape 2437">
              <a:extLst>
                <a:ext uri="{FF2B5EF4-FFF2-40B4-BE49-F238E27FC236}">
                  <a16:creationId xmlns:a16="http://schemas.microsoft.com/office/drawing/2014/main" id="{E8225144-B58B-84AF-552A-3F96FB3809BB}"/>
                </a:ext>
              </a:extLst>
            </p:cNvPr>
            <p:cNvSpPr/>
            <p:nvPr>
              <p:custDataLst>
                <p:tags r:id="rId169"/>
              </p:custDataLst>
            </p:nvPr>
          </p:nvSpPr>
          <p:spPr>
            <a:xfrm>
              <a:off x="3327649" y="5030732"/>
              <a:ext cx="27545" cy="70994"/>
            </a:xfrm>
            <a:custGeom>
              <a:avLst/>
              <a:gdLst>
                <a:gd name="connsiteX0" fmla="*/ 27663 w 27545"/>
                <a:gd name="connsiteY0" fmla="*/ 25016 h 70994"/>
                <a:gd name="connsiteX1" fmla="*/ 12595 w 27545"/>
                <a:gd name="connsiteY1" fmla="*/ 85 h 70994"/>
                <a:gd name="connsiteX2" fmla="*/ 117 w 27545"/>
                <a:gd name="connsiteY2" fmla="*/ 12669 h 70994"/>
                <a:gd name="connsiteX3" fmla="*/ 12595 w 27545"/>
                <a:gd name="connsiteY3" fmla="*/ 25253 h 70994"/>
                <a:gd name="connsiteX4" fmla="*/ 20836 w 27545"/>
                <a:gd name="connsiteY4" fmla="*/ 22167 h 70994"/>
                <a:gd name="connsiteX5" fmla="*/ 22013 w 27545"/>
                <a:gd name="connsiteY5" fmla="*/ 21454 h 70994"/>
                <a:gd name="connsiteX6" fmla="*/ 22484 w 27545"/>
                <a:gd name="connsiteY6" fmla="*/ 25016 h 70994"/>
                <a:gd name="connsiteX7" fmla="*/ 6474 w 27545"/>
                <a:gd name="connsiteY7" fmla="*/ 64668 h 70994"/>
                <a:gd name="connsiteX8" fmla="*/ 3884 w 27545"/>
                <a:gd name="connsiteY8" fmla="*/ 68467 h 70994"/>
                <a:gd name="connsiteX9" fmla="*/ 6239 w 27545"/>
                <a:gd name="connsiteY9" fmla="*/ 71079 h 70994"/>
                <a:gd name="connsiteX10" fmla="*/ 27663 w 27545"/>
                <a:gd name="connsiteY10" fmla="*/ 25016 h 7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5" h="70994">
                  <a:moveTo>
                    <a:pt x="27663" y="25016"/>
                  </a:moveTo>
                  <a:cubicBezTo>
                    <a:pt x="27663" y="9345"/>
                    <a:pt x="21777" y="85"/>
                    <a:pt x="12595" y="85"/>
                  </a:cubicBezTo>
                  <a:cubicBezTo>
                    <a:pt x="4826" y="85"/>
                    <a:pt x="117" y="6021"/>
                    <a:pt x="117" y="12669"/>
                  </a:cubicBezTo>
                  <a:cubicBezTo>
                    <a:pt x="117" y="19080"/>
                    <a:pt x="4826" y="25253"/>
                    <a:pt x="12595" y="25253"/>
                  </a:cubicBezTo>
                  <a:cubicBezTo>
                    <a:pt x="15421" y="25253"/>
                    <a:pt x="18481" y="24303"/>
                    <a:pt x="20836" y="22167"/>
                  </a:cubicBezTo>
                  <a:cubicBezTo>
                    <a:pt x="21542" y="21692"/>
                    <a:pt x="21777" y="21454"/>
                    <a:pt x="22013" y="21454"/>
                  </a:cubicBezTo>
                  <a:cubicBezTo>
                    <a:pt x="22248" y="21454"/>
                    <a:pt x="22484" y="21692"/>
                    <a:pt x="22484" y="25016"/>
                  </a:cubicBezTo>
                  <a:cubicBezTo>
                    <a:pt x="22484" y="42586"/>
                    <a:pt x="14243" y="56833"/>
                    <a:pt x="6474" y="64668"/>
                  </a:cubicBezTo>
                  <a:cubicBezTo>
                    <a:pt x="3884" y="67280"/>
                    <a:pt x="3884" y="67755"/>
                    <a:pt x="3884" y="68467"/>
                  </a:cubicBezTo>
                  <a:cubicBezTo>
                    <a:pt x="3884" y="70129"/>
                    <a:pt x="5062" y="71079"/>
                    <a:pt x="6239" y="71079"/>
                  </a:cubicBezTo>
                  <a:cubicBezTo>
                    <a:pt x="8828" y="71079"/>
                    <a:pt x="27663" y="52796"/>
                    <a:pt x="27663" y="2501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39" name="Freeform: Shape 2438">
              <a:extLst>
                <a:ext uri="{FF2B5EF4-FFF2-40B4-BE49-F238E27FC236}">
                  <a16:creationId xmlns:a16="http://schemas.microsoft.com/office/drawing/2014/main" id="{EF100316-5EA2-71B8-C352-4A24244FEC9A}"/>
                </a:ext>
              </a:extLst>
            </p:cNvPr>
            <p:cNvSpPr/>
            <p:nvPr>
              <p:custDataLst>
                <p:tags r:id="rId170"/>
              </p:custDataLst>
            </p:nvPr>
          </p:nvSpPr>
          <p:spPr>
            <a:xfrm>
              <a:off x="3432286" y="5030732"/>
              <a:ext cx="24955" cy="25168"/>
            </a:xfrm>
            <a:custGeom>
              <a:avLst/>
              <a:gdLst>
                <a:gd name="connsiteX0" fmla="*/ 25078 w 24955"/>
                <a:gd name="connsiteY0" fmla="*/ 12669 h 25168"/>
                <a:gd name="connsiteX1" fmla="*/ 12600 w 24955"/>
                <a:gd name="connsiteY1" fmla="*/ 85 h 25168"/>
                <a:gd name="connsiteX2" fmla="*/ 122 w 24955"/>
                <a:gd name="connsiteY2" fmla="*/ 12669 h 25168"/>
                <a:gd name="connsiteX3" fmla="*/ 12600 w 24955"/>
                <a:gd name="connsiteY3" fmla="*/ 25253 h 25168"/>
                <a:gd name="connsiteX4" fmla="*/ 25078 w 24955"/>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5168">
                  <a:moveTo>
                    <a:pt x="25078" y="12669"/>
                  </a:moveTo>
                  <a:cubicBezTo>
                    <a:pt x="25078" y="5783"/>
                    <a:pt x="19427" y="85"/>
                    <a:pt x="12600" y="85"/>
                  </a:cubicBezTo>
                  <a:cubicBezTo>
                    <a:pt x="5772" y="85"/>
                    <a:pt x="122" y="5783"/>
                    <a:pt x="122" y="12669"/>
                  </a:cubicBezTo>
                  <a:cubicBezTo>
                    <a:pt x="122" y="19555"/>
                    <a:pt x="5772" y="25253"/>
                    <a:pt x="12600" y="25253"/>
                  </a:cubicBezTo>
                  <a:cubicBezTo>
                    <a:pt x="19427" y="25253"/>
                    <a:pt x="25078" y="19555"/>
                    <a:pt x="25078"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40" name="Freeform: Shape 2439">
              <a:extLst>
                <a:ext uri="{FF2B5EF4-FFF2-40B4-BE49-F238E27FC236}">
                  <a16:creationId xmlns:a16="http://schemas.microsoft.com/office/drawing/2014/main" id="{B35767F5-C043-5A53-5FFF-A19E439C8A2B}"/>
                </a:ext>
              </a:extLst>
            </p:cNvPr>
            <p:cNvSpPr/>
            <p:nvPr>
              <p:custDataLst>
                <p:tags r:id="rId171"/>
              </p:custDataLst>
            </p:nvPr>
          </p:nvSpPr>
          <p:spPr>
            <a:xfrm>
              <a:off x="3536922" y="5030732"/>
              <a:ext cx="24955" cy="25168"/>
            </a:xfrm>
            <a:custGeom>
              <a:avLst/>
              <a:gdLst>
                <a:gd name="connsiteX0" fmla="*/ 25082 w 24955"/>
                <a:gd name="connsiteY0" fmla="*/ 12669 h 25168"/>
                <a:gd name="connsiteX1" fmla="*/ 12604 w 24955"/>
                <a:gd name="connsiteY1" fmla="*/ 85 h 25168"/>
                <a:gd name="connsiteX2" fmla="*/ 126 w 24955"/>
                <a:gd name="connsiteY2" fmla="*/ 12669 h 25168"/>
                <a:gd name="connsiteX3" fmla="*/ 12604 w 24955"/>
                <a:gd name="connsiteY3" fmla="*/ 25253 h 25168"/>
                <a:gd name="connsiteX4" fmla="*/ 25082 w 24955"/>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5168">
                  <a:moveTo>
                    <a:pt x="25082" y="12669"/>
                  </a:moveTo>
                  <a:cubicBezTo>
                    <a:pt x="25082" y="5783"/>
                    <a:pt x="19432" y="85"/>
                    <a:pt x="12604" y="85"/>
                  </a:cubicBezTo>
                  <a:cubicBezTo>
                    <a:pt x="5777" y="85"/>
                    <a:pt x="126" y="5783"/>
                    <a:pt x="126" y="12669"/>
                  </a:cubicBezTo>
                  <a:cubicBezTo>
                    <a:pt x="126" y="19555"/>
                    <a:pt x="5777" y="25253"/>
                    <a:pt x="12604" y="25253"/>
                  </a:cubicBezTo>
                  <a:cubicBezTo>
                    <a:pt x="19432" y="25253"/>
                    <a:pt x="25082" y="19555"/>
                    <a:pt x="25082"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41" name="Freeform: Shape 2440">
              <a:extLst>
                <a:ext uri="{FF2B5EF4-FFF2-40B4-BE49-F238E27FC236}">
                  <a16:creationId xmlns:a16="http://schemas.microsoft.com/office/drawing/2014/main" id="{0C0924E7-B3D3-6A1F-3CD9-516AACAAF39D}"/>
                </a:ext>
              </a:extLst>
            </p:cNvPr>
            <p:cNvSpPr/>
            <p:nvPr>
              <p:custDataLst>
                <p:tags r:id="rId172"/>
              </p:custDataLst>
            </p:nvPr>
          </p:nvSpPr>
          <p:spPr>
            <a:xfrm>
              <a:off x="3641558" y="5030732"/>
              <a:ext cx="24955" cy="25168"/>
            </a:xfrm>
            <a:custGeom>
              <a:avLst/>
              <a:gdLst>
                <a:gd name="connsiteX0" fmla="*/ 25087 w 24955"/>
                <a:gd name="connsiteY0" fmla="*/ 12669 h 25168"/>
                <a:gd name="connsiteX1" fmla="*/ 12609 w 24955"/>
                <a:gd name="connsiteY1" fmla="*/ 85 h 25168"/>
                <a:gd name="connsiteX2" fmla="*/ 131 w 24955"/>
                <a:gd name="connsiteY2" fmla="*/ 12669 h 25168"/>
                <a:gd name="connsiteX3" fmla="*/ 12609 w 24955"/>
                <a:gd name="connsiteY3" fmla="*/ 25253 h 25168"/>
                <a:gd name="connsiteX4" fmla="*/ 25087 w 24955"/>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5168">
                  <a:moveTo>
                    <a:pt x="25087" y="12669"/>
                  </a:moveTo>
                  <a:cubicBezTo>
                    <a:pt x="25087" y="5783"/>
                    <a:pt x="19436" y="85"/>
                    <a:pt x="12609" y="85"/>
                  </a:cubicBezTo>
                  <a:cubicBezTo>
                    <a:pt x="5781" y="85"/>
                    <a:pt x="131" y="5783"/>
                    <a:pt x="131" y="12669"/>
                  </a:cubicBezTo>
                  <a:cubicBezTo>
                    <a:pt x="131" y="19555"/>
                    <a:pt x="5781" y="25253"/>
                    <a:pt x="12609" y="25253"/>
                  </a:cubicBezTo>
                  <a:cubicBezTo>
                    <a:pt x="19436" y="25253"/>
                    <a:pt x="25087" y="19555"/>
                    <a:pt x="25087"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42" name="Freeform: Shape 2441">
              <a:extLst>
                <a:ext uri="{FF2B5EF4-FFF2-40B4-BE49-F238E27FC236}">
                  <a16:creationId xmlns:a16="http://schemas.microsoft.com/office/drawing/2014/main" id="{613761D2-886A-DF69-0FBC-A6D8E69C896C}"/>
                </a:ext>
              </a:extLst>
            </p:cNvPr>
            <p:cNvSpPr/>
            <p:nvPr>
              <p:custDataLst>
                <p:tags r:id="rId173"/>
              </p:custDataLst>
            </p:nvPr>
          </p:nvSpPr>
          <p:spPr>
            <a:xfrm>
              <a:off x="3746194" y="5030732"/>
              <a:ext cx="27545" cy="70994"/>
            </a:xfrm>
            <a:custGeom>
              <a:avLst/>
              <a:gdLst>
                <a:gd name="connsiteX0" fmla="*/ 27681 w 27545"/>
                <a:gd name="connsiteY0" fmla="*/ 25016 h 70994"/>
                <a:gd name="connsiteX1" fmla="*/ 12613 w 27545"/>
                <a:gd name="connsiteY1" fmla="*/ 85 h 70994"/>
                <a:gd name="connsiteX2" fmla="*/ 135 w 27545"/>
                <a:gd name="connsiteY2" fmla="*/ 12669 h 70994"/>
                <a:gd name="connsiteX3" fmla="*/ 12613 w 27545"/>
                <a:gd name="connsiteY3" fmla="*/ 25253 h 70994"/>
                <a:gd name="connsiteX4" fmla="*/ 20853 w 27545"/>
                <a:gd name="connsiteY4" fmla="*/ 22167 h 70994"/>
                <a:gd name="connsiteX5" fmla="*/ 22030 w 27545"/>
                <a:gd name="connsiteY5" fmla="*/ 21454 h 70994"/>
                <a:gd name="connsiteX6" fmla="*/ 22501 w 27545"/>
                <a:gd name="connsiteY6" fmla="*/ 25016 h 70994"/>
                <a:gd name="connsiteX7" fmla="*/ 6492 w 27545"/>
                <a:gd name="connsiteY7" fmla="*/ 64668 h 70994"/>
                <a:gd name="connsiteX8" fmla="*/ 3902 w 27545"/>
                <a:gd name="connsiteY8" fmla="*/ 68467 h 70994"/>
                <a:gd name="connsiteX9" fmla="*/ 6256 w 27545"/>
                <a:gd name="connsiteY9" fmla="*/ 71079 h 70994"/>
                <a:gd name="connsiteX10" fmla="*/ 27681 w 27545"/>
                <a:gd name="connsiteY10" fmla="*/ 25016 h 7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5" h="70994">
                  <a:moveTo>
                    <a:pt x="27681" y="25016"/>
                  </a:moveTo>
                  <a:cubicBezTo>
                    <a:pt x="27681" y="9345"/>
                    <a:pt x="21795" y="85"/>
                    <a:pt x="12613" y="85"/>
                  </a:cubicBezTo>
                  <a:cubicBezTo>
                    <a:pt x="4844" y="85"/>
                    <a:pt x="135" y="6021"/>
                    <a:pt x="135" y="12669"/>
                  </a:cubicBezTo>
                  <a:cubicBezTo>
                    <a:pt x="135" y="19080"/>
                    <a:pt x="4844" y="25253"/>
                    <a:pt x="12613" y="25253"/>
                  </a:cubicBezTo>
                  <a:cubicBezTo>
                    <a:pt x="15438" y="25253"/>
                    <a:pt x="18499" y="24303"/>
                    <a:pt x="20853" y="22167"/>
                  </a:cubicBezTo>
                  <a:cubicBezTo>
                    <a:pt x="21560" y="21692"/>
                    <a:pt x="21795" y="21454"/>
                    <a:pt x="22030" y="21454"/>
                  </a:cubicBezTo>
                  <a:cubicBezTo>
                    <a:pt x="22266" y="21454"/>
                    <a:pt x="22501" y="21692"/>
                    <a:pt x="22501" y="25016"/>
                  </a:cubicBezTo>
                  <a:cubicBezTo>
                    <a:pt x="22501" y="42586"/>
                    <a:pt x="14261" y="56833"/>
                    <a:pt x="6492" y="64668"/>
                  </a:cubicBezTo>
                  <a:cubicBezTo>
                    <a:pt x="3902" y="67280"/>
                    <a:pt x="3902" y="67755"/>
                    <a:pt x="3902" y="68467"/>
                  </a:cubicBezTo>
                  <a:cubicBezTo>
                    <a:pt x="3902" y="70129"/>
                    <a:pt x="5079" y="71079"/>
                    <a:pt x="6256" y="71079"/>
                  </a:cubicBezTo>
                  <a:cubicBezTo>
                    <a:pt x="8846" y="71079"/>
                    <a:pt x="27681" y="52796"/>
                    <a:pt x="27681" y="2501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43" name="Freeform: Shape 2442">
              <a:extLst>
                <a:ext uri="{FF2B5EF4-FFF2-40B4-BE49-F238E27FC236}">
                  <a16:creationId xmlns:a16="http://schemas.microsoft.com/office/drawing/2014/main" id="{898887B1-F760-3486-7342-689B8E316608}"/>
                </a:ext>
              </a:extLst>
            </p:cNvPr>
            <p:cNvSpPr/>
            <p:nvPr>
              <p:custDataLst>
                <p:tags r:id="rId174"/>
              </p:custDataLst>
            </p:nvPr>
          </p:nvSpPr>
          <p:spPr>
            <a:xfrm>
              <a:off x="3823049" y="4950953"/>
              <a:ext cx="122896" cy="151011"/>
            </a:xfrm>
            <a:custGeom>
              <a:avLst/>
              <a:gdLst>
                <a:gd name="connsiteX0" fmla="*/ 18268 w 122896"/>
                <a:gd name="connsiteY0" fmla="*/ 134000 h 151011"/>
                <a:gd name="connsiteX1" fmla="*/ 5555 w 122896"/>
                <a:gd name="connsiteY1" fmla="*/ 143735 h 151011"/>
                <a:gd name="connsiteX2" fmla="*/ 140 w 122896"/>
                <a:gd name="connsiteY2" fmla="*/ 148247 h 151011"/>
                <a:gd name="connsiteX3" fmla="*/ 3200 w 122896"/>
                <a:gd name="connsiteY3" fmla="*/ 151096 h 151011"/>
                <a:gd name="connsiteX4" fmla="*/ 22977 w 122896"/>
                <a:gd name="connsiteY4" fmla="*/ 150383 h 151011"/>
                <a:gd name="connsiteX5" fmla="*/ 46284 w 122896"/>
                <a:gd name="connsiteY5" fmla="*/ 151096 h 151011"/>
                <a:gd name="connsiteX6" fmla="*/ 50522 w 122896"/>
                <a:gd name="connsiteY6" fmla="*/ 146347 h 151011"/>
                <a:gd name="connsiteX7" fmla="*/ 44872 w 122896"/>
                <a:gd name="connsiteY7" fmla="*/ 143735 h 151011"/>
                <a:gd name="connsiteX8" fmla="*/ 33100 w 122896"/>
                <a:gd name="connsiteY8" fmla="*/ 139936 h 151011"/>
                <a:gd name="connsiteX9" fmla="*/ 44636 w 122896"/>
                <a:gd name="connsiteY9" fmla="*/ 92448 h 151011"/>
                <a:gd name="connsiteX10" fmla="*/ 66296 w 122896"/>
                <a:gd name="connsiteY10" fmla="*/ 107644 h 151011"/>
                <a:gd name="connsiteX11" fmla="*/ 123036 w 122896"/>
                <a:gd name="connsiteY11" fmla="*/ 38075 h 151011"/>
                <a:gd name="connsiteX12" fmla="*/ 91723 w 122896"/>
                <a:gd name="connsiteY12" fmla="*/ 85 h 151011"/>
                <a:gd name="connsiteX13" fmla="*/ 60881 w 122896"/>
                <a:gd name="connsiteY13" fmla="*/ 17893 h 151011"/>
                <a:gd name="connsiteX14" fmla="*/ 39692 w 122896"/>
                <a:gd name="connsiteY14" fmla="*/ 85 h 151011"/>
                <a:gd name="connsiteX15" fmla="*/ 22270 w 122896"/>
                <a:gd name="connsiteY15" fmla="*/ 13619 h 151011"/>
                <a:gd name="connsiteX16" fmla="*/ 14972 w 122896"/>
                <a:gd name="connsiteY16" fmla="*/ 36650 h 151011"/>
                <a:gd name="connsiteX17" fmla="*/ 17797 w 122896"/>
                <a:gd name="connsiteY17" fmla="*/ 39025 h 151011"/>
                <a:gd name="connsiteX18" fmla="*/ 21799 w 122896"/>
                <a:gd name="connsiteY18" fmla="*/ 33564 h 151011"/>
                <a:gd name="connsiteX19" fmla="*/ 38986 w 122896"/>
                <a:gd name="connsiteY19" fmla="*/ 5308 h 151011"/>
                <a:gd name="connsiteX20" fmla="*/ 46284 w 122896"/>
                <a:gd name="connsiteY20" fmla="*/ 16231 h 151011"/>
                <a:gd name="connsiteX21" fmla="*/ 44636 w 122896"/>
                <a:gd name="connsiteY21" fmla="*/ 28340 h 151011"/>
                <a:gd name="connsiteX22" fmla="*/ 18268 w 122896"/>
                <a:gd name="connsiteY22" fmla="*/ 134000 h 151011"/>
                <a:gd name="connsiteX23" fmla="*/ 59704 w 122896"/>
                <a:gd name="connsiteY23" fmla="*/ 30952 h 151011"/>
                <a:gd name="connsiteX24" fmla="*/ 71947 w 122896"/>
                <a:gd name="connsiteY24" fmla="*/ 14331 h 151011"/>
                <a:gd name="connsiteX25" fmla="*/ 91017 w 122896"/>
                <a:gd name="connsiteY25" fmla="*/ 5308 h 151011"/>
                <a:gd name="connsiteX26" fmla="*/ 106084 w 122896"/>
                <a:gd name="connsiteY26" fmla="*/ 27628 h 151011"/>
                <a:gd name="connsiteX27" fmla="*/ 94077 w 122896"/>
                <a:gd name="connsiteY27" fmla="*/ 77965 h 151011"/>
                <a:gd name="connsiteX28" fmla="*/ 66061 w 122896"/>
                <a:gd name="connsiteY28" fmla="*/ 102421 h 151011"/>
                <a:gd name="connsiteX29" fmla="*/ 47462 w 122896"/>
                <a:gd name="connsiteY29" fmla="*/ 81289 h 151011"/>
                <a:gd name="connsiteX30" fmla="*/ 48168 w 122896"/>
                <a:gd name="connsiteY30" fmla="*/ 77490 h 151011"/>
                <a:gd name="connsiteX31" fmla="*/ 59704 w 122896"/>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6" h="151011">
                  <a:moveTo>
                    <a:pt x="18268" y="134000"/>
                  </a:moveTo>
                  <a:cubicBezTo>
                    <a:pt x="16384" y="142073"/>
                    <a:pt x="15914" y="143735"/>
                    <a:pt x="5555" y="143735"/>
                  </a:cubicBezTo>
                  <a:cubicBezTo>
                    <a:pt x="2729" y="143735"/>
                    <a:pt x="140" y="143735"/>
                    <a:pt x="140" y="148247"/>
                  </a:cubicBezTo>
                  <a:cubicBezTo>
                    <a:pt x="140" y="150146"/>
                    <a:pt x="1317" y="151096"/>
                    <a:pt x="3200" y="151096"/>
                  </a:cubicBezTo>
                  <a:cubicBezTo>
                    <a:pt x="9557" y="151096"/>
                    <a:pt x="16384" y="150383"/>
                    <a:pt x="22977" y="150383"/>
                  </a:cubicBezTo>
                  <a:cubicBezTo>
                    <a:pt x="30746" y="150383"/>
                    <a:pt x="38751" y="151096"/>
                    <a:pt x="46284" y="151096"/>
                  </a:cubicBezTo>
                  <a:cubicBezTo>
                    <a:pt x="47462" y="151096"/>
                    <a:pt x="50522" y="151096"/>
                    <a:pt x="50522" y="146347"/>
                  </a:cubicBezTo>
                  <a:cubicBezTo>
                    <a:pt x="50522" y="143735"/>
                    <a:pt x="48168" y="143735"/>
                    <a:pt x="44872" y="143735"/>
                  </a:cubicBezTo>
                  <a:cubicBezTo>
                    <a:pt x="33100" y="143735"/>
                    <a:pt x="33100" y="142073"/>
                    <a:pt x="33100" y="139936"/>
                  </a:cubicBezTo>
                  <a:cubicBezTo>
                    <a:pt x="33100" y="137087"/>
                    <a:pt x="42988" y="98384"/>
                    <a:pt x="44636" y="92448"/>
                  </a:cubicBezTo>
                  <a:cubicBezTo>
                    <a:pt x="47697" y="99334"/>
                    <a:pt x="54289" y="107644"/>
                    <a:pt x="66296" y="107644"/>
                  </a:cubicBezTo>
                  <a:cubicBezTo>
                    <a:pt x="93606" y="107644"/>
                    <a:pt x="123036" y="72978"/>
                    <a:pt x="123036" y="38075"/>
                  </a:cubicBezTo>
                  <a:cubicBezTo>
                    <a:pt x="123036" y="15756"/>
                    <a:pt x="109616" y="85"/>
                    <a:pt x="91723" y="85"/>
                  </a:cubicBezTo>
                  <a:cubicBezTo>
                    <a:pt x="79951" y="85"/>
                    <a:pt x="68651" y="8632"/>
                    <a:pt x="60881" y="17893"/>
                  </a:cubicBezTo>
                  <a:cubicBezTo>
                    <a:pt x="58527" y="5071"/>
                    <a:pt x="48403" y="85"/>
                    <a:pt x="39692" y="85"/>
                  </a:cubicBezTo>
                  <a:cubicBezTo>
                    <a:pt x="28862" y="85"/>
                    <a:pt x="24389" y="9345"/>
                    <a:pt x="22270" y="13619"/>
                  </a:cubicBezTo>
                  <a:cubicBezTo>
                    <a:pt x="18032" y="21692"/>
                    <a:pt x="14972" y="35938"/>
                    <a:pt x="14972" y="36650"/>
                  </a:cubicBezTo>
                  <a:cubicBezTo>
                    <a:pt x="14972" y="39025"/>
                    <a:pt x="17326" y="39025"/>
                    <a:pt x="17797" y="39025"/>
                  </a:cubicBezTo>
                  <a:cubicBezTo>
                    <a:pt x="20151" y="39025"/>
                    <a:pt x="20387" y="38787"/>
                    <a:pt x="21799" y="33564"/>
                  </a:cubicBezTo>
                  <a:cubicBezTo>
                    <a:pt x="25802" y="16705"/>
                    <a:pt x="30510" y="5308"/>
                    <a:pt x="38986" y="5308"/>
                  </a:cubicBezTo>
                  <a:cubicBezTo>
                    <a:pt x="42988" y="5308"/>
                    <a:pt x="46284" y="7208"/>
                    <a:pt x="46284" y="16231"/>
                  </a:cubicBezTo>
                  <a:cubicBezTo>
                    <a:pt x="46284" y="21692"/>
                    <a:pt x="45578" y="24303"/>
                    <a:pt x="44636" y="28340"/>
                  </a:cubicBezTo>
                  <a:lnTo>
                    <a:pt x="18268" y="134000"/>
                  </a:lnTo>
                  <a:close/>
                  <a:moveTo>
                    <a:pt x="59704" y="30952"/>
                  </a:moveTo>
                  <a:cubicBezTo>
                    <a:pt x="61352" y="24541"/>
                    <a:pt x="67709" y="17893"/>
                    <a:pt x="71947" y="14331"/>
                  </a:cubicBezTo>
                  <a:cubicBezTo>
                    <a:pt x="80187" y="6970"/>
                    <a:pt x="87014" y="5308"/>
                    <a:pt x="91017" y="5308"/>
                  </a:cubicBezTo>
                  <a:cubicBezTo>
                    <a:pt x="100434" y="5308"/>
                    <a:pt x="106084" y="13619"/>
                    <a:pt x="106084" y="27628"/>
                  </a:cubicBezTo>
                  <a:cubicBezTo>
                    <a:pt x="106084" y="41636"/>
                    <a:pt x="98315" y="68942"/>
                    <a:pt x="94077" y="77965"/>
                  </a:cubicBezTo>
                  <a:cubicBezTo>
                    <a:pt x="86073" y="94585"/>
                    <a:pt x="74772" y="102421"/>
                    <a:pt x="66061" y="102421"/>
                  </a:cubicBezTo>
                  <a:cubicBezTo>
                    <a:pt x="50522" y="102421"/>
                    <a:pt x="47462" y="82713"/>
                    <a:pt x="47462" y="81289"/>
                  </a:cubicBezTo>
                  <a:cubicBezTo>
                    <a:pt x="47462" y="80814"/>
                    <a:pt x="47462" y="80339"/>
                    <a:pt x="48168" y="77490"/>
                  </a:cubicBezTo>
                  <a:lnTo>
                    <a:pt x="59704"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44" name="Freeform: Shape 2443">
              <a:extLst>
                <a:ext uri="{FF2B5EF4-FFF2-40B4-BE49-F238E27FC236}">
                  <a16:creationId xmlns:a16="http://schemas.microsoft.com/office/drawing/2014/main" id="{F5D31F8A-2BF0-D23F-5F06-9FBFD133E9B9}"/>
                </a:ext>
              </a:extLst>
            </p:cNvPr>
            <p:cNvSpPr/>
            <p:nvPr>
              <p:custDataLst>
                <p:tags r:id="rId175"/>
              </p:custDataLst>
            </p:nvPr>
          </p:nvSpPr>
          <p:spPr>
            <a:xfrm>
              <a:off x="3961395" y="4976168"/>
              <a:ext cx="81083" cy="117009"/>
            </a:xfrm>
            <a:custGeom>
              <a:avLst/>
              <a:gdLst>
                <a:gd name="connsiteX0" fmla="*/ 39368 w 81083"/>
                <a:gd name="connsiteY0" fmla="*/ 5072 h 117009"/>
                <a:gd name="connsiteX1" fmla="*/ 40027 w 81083"/>
                <a:gd name="connsiteY1" fmla="*/ 2413 h 117009"/>
                <a:gd name="connsiteX2" fmla="*/ 37390 w 81083"/>
                <a:gd name="connsiteY2" fmla="*/ 86 h 117009"/>
                <a:gd name="connsiteX3" fmla="*/ 16295 w 81083"/>
                <a:gd name="connsiteY3" fmla="*/ 1748 h 117009"/>
                <a:gd name="connsiteX4" fmla="*/ 12670 w 81083"/>
                <a:gd name="connsiteY4" fmla="*/ 5571 h 117009"/>
                <a:gd name="connsiteX5" fmla="*/ 16954 w 81083"/>
                <a:gd name="connsiteY5" fmla="*/ 7898 h 117009"/>
                <a:gd name="connsiteX6" fmla="*/ 24865 w 81083"/>
                <a:gd name="connsiteY6" fmla="*/ 10391 h 117009"/>
                <a:gd name="connsiteX7" fmla="*/ 24206 w 81083"/>
                <a:gd name="connsiteY7" fmla="*/ 14048 h 117009"/>
                <a:gd name="connsiteX8" fmla="*/ 969 w 81083"/>
                <a:gd name="connsiteY8" fmla="*/ 108121 h 117009"/>
                <a:gd name="connsiteX9" fmla="*/ 145 w 81083"/>
                <a:gd name="connsiteY9" fmla="*/ 111777 h 117009"/>
                <a:gd name="connsiteX10" fmla="*/ 5748 w 81083"/>
                <a:gd name="connsiteY10" fmla="*/ 117096 h 117009"/>
                <a:gd name="connsiteX11" fmla="*/ 13329 w 81083"/>
                <a:gd name="connsiteY11" fmla="*/ 110115 h 117009"/>
                <a:gd name="connsiteX12" fmla="*/ 21404 w 81083"/>
                <a:gd name="connsiteY12" fmla="*/ 77871 h 117009"/>
                <a:gd name="connsiteX13" fmla="*/ 42499 w 81083"/>
                <a:gd name="connsiteY13" fmla="*/ 91500 h 117009"/>
                <a:gd name="connsiteX14" fmla="*/ 42169 w 81083"/>
                <a:gd name="connsiteY14" fmla="*/ 94824 h 117009"/>
                <a:gd name="connsiteX15" fmla="*/ 41510 w 81083"/>
                <a:gd name="connsiteY15" fmla="*/ 99977 h 117009"/>
                <a:gd name="connsiteX16" fmla="*/ 58979 w 81083"/>
                <a:gd name="connsiteY16" fmla="*/ 117096 h 117009"/>
                <a:gd name="connsiteX17" fmla="*/ 79909 w 81083"/>
                <a:gd name="connsiteY17" fmla="*/ 91666 h 117009"/>
                <a:gd name="connsiteX18" fmla="*/ 77272 w 81083"/>
                <a:gd name="connsiteY18" fmla="*/ 89506 h 117009"/>
                <a:gd name="connsiteX19" fmla="*/ 73976 w 81083"/>
                <a:gd name="connsiteY19" fmla="*/ 93495 h 117009"/>
                <a:gd name="connsiteX20" fmla="*/ 59474 w 81083"/>
                <a:gd name="connsiteY20" fmla="*/ 112442 h 117009"/>
                <a:gd name="connsiteX21" fmla="*/ 53706 w 81083"/>
                <a:gd name="connsiteY21" fmla="*/ 103799 h 117009"/>
                <a:gd name="connsiteX22" fmla="*/ 54694 w 81083"/>
                <a:gd name="connsiteY22" fmla="*/ 96320 h 117009"/>
                <a:gd name="connsiteX23" fmla="*/ 55518 w 81083"/>
                <a:gd name="connsiteY23" fmla="*/ 91168 h 117009"/>
                <a:gd name="connsiteX24" fmla="*/ 28820 w 81083"/>
                <a:gd name="connsiteY24" fmla="*/ 73550 h 117009"/>
                <a:gd name="connsiteX25" fmla="*/ 42499 w 81083"/>
                <a:gd name="connsiteY25" fmla="*/ 62580 h 117009"/>
                <a:gd name="connsiteX26" fmla="*/ 68373 w 81083"/>
                <a:gd name="connsiteY26" fmla="*/ 46790 h 117009"/>
                <a:gd name="connsiteX27" fmla="*/ 73812 w 81083"/>
                <a:gd name="connsiteY27" fmla="*/ 48951 h 117009"/>
                <a:gd name="connsiteX28" fmla="*/ 65242 w 81083"/>
                <a:gd name="connsiteY28" fmla="*/ 58259 h 117009"/>
                <a:gd name="connsiteX29" fmla="*/ 71834 w 81083"/>
                <a:gd name="connsiteY29" fmla="*/ 64408 h 117009"/>
                <a:gd name="connsiteX30" fmla="*/ 81228 w 81083"/>
                <a:gd name="connsiteY30" fmla="*/ 53771 h 117009"/>
                <a:gd name="connsiteX31" fmla="*/ 68538 w 81083"/>
                <a:gd name="connsiteY31" fmla="*/ 42137 h 117009"/>
                <a:gd name="connsiteX32" fmla="*/ 42169 w 81083"/>
                <a:gd name="connsiteY32" fmla="*/ 56763 h 117009"/>
                <a:gd name="connsiteX33" fmla="*/ 23052 w 81083"/>
                <a:gd name="connsiteY33" fmla="*/ 71389 h 117009"/>
                <a:gd name="connsiteX34" fmla="*/ 39368 w 81083"/>
                <a:gd name="connsiteY34" fmla="*/ 5072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3" h="117009">
                  <a:moveTo>
                    <a:pt x="39368" y="5072"/>
                  </a:moveTo>
                  <a:cubicBezTo>
                    <a:pt x="39533" y="4740"/>
                    <a:pt x="40027" y="2579"/>
                    <a:pt x="40027" y="2413"/>
                  </a:cubicBezTo>
                  <a:cubicBezTo>
                    <a:pt x="40027" y="1582"/>
                    <a:pt x="39368" y="86"/>
                    <a:pt x="37390" y="86"/>
                  </a:cubicBezTo>
                  <a:cubicBezTo>
                    <a:pt x="34094" y="86"/>
                    <a:pt x="20415" y="1416"/>
                    <a:pt x="16295" y="1748"/>
                  </a:cubicBezTo>
                  <a:cubicBezTo>
                    <a:pt x="14977" y="1914"/>
                    <a:pt x="12670" y="2081"/>
                    <a:pt x="12670" y="5571"/>
                  </a:cubicBezTo>
                  <a:cubicBezTo>
                    <a:pt x="12670" y="7898"/>
                    <a:pt x="14977" y="7898"/>
                    <a:pt x="16954" y="7898"/>
                  </a:cubicBezTo>
                  <a:cubicBezTo>
                    <a:pt x="24865" y="7898"/>
                    <a:pt x="24865" y="9061"/>
                    <a:pt x="24865" y="10391"/>
                  </a:cubicBezTo>
                  <a:cubicBezTo>
                    <a:pt x="24865" y="11554"/>
                    <a:pt x="24535" y="12552"/>
                    <a:pt x="24206" y="14048"/>
                  </a:cubicBezTo>
                  <a:lnTo>
                    <a:pt x="969" y="108121"/>
                  </a:lnTo>
                  <a:cubicBezTo>
                    <a:pt x="145" y="111113"/>
                    <a:pt x="145" y="111445"/>
                    <a:pt x="145" y="111777"/>
                  </a:cubicBezTo>
                  <a:cubicBezTo>
                    <a:pt x="145" y="114271"/>
                    <a:pt x="2122" y="117096"/>
                    <a:pt x="5748" y="117096"/>
                  </a:cubicBezTo>
                  <a:cubicBezTo>
                    <a:pt x="10198" y="117096"/>
                    <a:pt x="12340" y="113772"/>
                    <a:pt x="13329" y="110115"/>
                  </a:cubicBezTo>
                  <a:cubicBezTo>
                    <a:pt x="13658" y="109451"/>
                    <a:pt x="20745" y="80198"/>
                    <a:pt x="21404" y="77871"/>
                  </a:cubicBezTo>
                  <a:cubicBezTo>
                    <a:pt x="33105" y="79035"/>
                    <a:pt x="42499" y="82857"/>
                    <a:pt x="42499" y="91500"/>
                  </a:cubicBezTo>
                  <a:cubicBezTo>
                    <a:pt x="42499" y="92331"/>
                    <a:pt x="42499" y="93162"/>
                    <a:pt x="42169" y="94824"/>
                  </a:cubicBezTo>
                  <a:cubicBezTo>
                    <a:pt x="41510" y="97317"/>
                    <a:pt x="41510" y="98148"/>
                    <a:pt x="41510" y="99977"/>
                  </a:cubicBezTo>
                  <a:cubicBezTo>
                    <a:pt x="41510" y="111777"/>
                    <a:pt x="51069" y="117096"/>
                    <a:pt x="58979" y="117096"/>
                  </a:cubicBezTo>
                  <a:cubicBezTo>
                    <a:pt x="74965" y="117096"/>
                    <a:pt x="79909" y="91833"/>
                    <a:pt x="79909" y="91666"/>
                  </a:cubicBezTo>
                  <a:cubicBezTo>
                    <a:pt x="79909" y="89506"/>
                    <a:pt x="77767" y="89506"/>
                    <a:pt x="77272" y="89506"/>
                  </a:cubicBezTo>
                  <a:cubicBezTo>
                    <a:pt x="74965" y="89506"/>
                    <a:pt x="74800" y="90337"/>
                    <a:pt x="73976" y="93495"/>
                  </a:cubicBezTo>
                  <a:cubicBezTo>
                    <a:pt x="71999" y="100642"/>
                    <a:pt x="67549" y="112442"/>
                    <a:pt x="59474" y="112442"/>
                  </a:cubicBezTo>
                  <a:cubicBezTo>
                    <a:pt x="55024" y="112442"/>
                    <a:pt x="53706" y="108287"/>
                    <a:pt x="53706" y="103799"/>
                  </a:cubicBezTo>
                  <a:cubicBezTo>
                    <a:pt x="53706" y="100974"/>
                    <a:pt x="53706" y="100642"/>
                    <a:pt x="54694" y="96320"/>
                  </a:cubicBezTo>
                  <a:cubicBezTo>
                    <a:pt x="54859" y="95822"/>
                    <a:pt x="55518" y="92996"/>
                    <a:pt x="55518" y="91168"/>
                  </a:cubicBezTo>
                  <a:cubicBezTo>
                    <a:pt x="55518" y="76375"/>
                    <a:pt x="35742" y="74048"/>
                    <a:pt x="28820" y="73550"/>
                  </a:cubicBezTo>
                  <a:cubicBezTo>
                    <a:pt x="33600" y="70558"/>
                    <a:pt x="39697" y="65073"/>
                    <a:pt x="42499" y="62580"/>
                  </a:cubicBezTo>
                  <a:cubicBezTo>
                    <a:pt x="50904" y="54602"/>
                    <a:pt x="59144" y="46790"/>
                    <a:pt x="68373" y="46790"/>
                  </a:cubicBezTo>
                  <a:cubicBezTo>
                    <a:pt x="70351" y="46790"/>
                    <a:pt x="72493" y="47289"/>
                    <a:pt x="73812" y="48951"/>
                  </a:cubicBezTo>
                  <a:cubicBezTo>
                    <a:pt x="66725" y="50115"/>
                    <a:pt x="65242" y="55766"/>
                    <a:pt x="65242" y="58259"/>
                  </a:cubicBezTo>
                  <a:cubicBezTo>
                    <a:pt x="65242" y="61915"/>
                    <a:pt x="68043" y="64408"/>
                    <a:pt x="71834" y="64408"/>
                  </a:cubicBezTo>
                  <a:cubicBezTo>
                    <a:pt x="76284" y="64408"/>
                    <a:pt x="81228" y="60752"/>
                    <a:pt x="81228" y="53771"/>
                  </a:cubicBezTo>
                  <a:cubicBezTo>
                    <a:pt x="81228" y="48286"/>
                    <a:pt x="77272" y="42137"/>
                    <a:pt x="68538" y="42137"/>
                  </a:cubicBezTo>
                  <a:cubicBezTo>
                    <a:pt x="59144" y="42137"/>
                    <a:pt x="50574" y="48951"/>
                    <a:pt x="42169" y="56763"/>
                  </a:cubicBezTo>
                  <a:cubicBezTo>
                    <a:pt x="35248" y="63411"/>
                    <a:pt x="29809" y="68564"/>
                    <a:pt x="23052" y="71389"/>
                  </a:cubicBezTo>
                  <a:lnTo>
                    <a:pt x="39368" y="507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45" name="Freeform: Shape 2444">
              <a:extLst>
                <a:ext uri="{FF2B5EF4-FFF2-40B4-BE49-F238E27FC236}">
                  <a16:creationId xmlns:a16="http://schemas.microsoft.com/office/drawing/2014/main" id="{44522969-1665-35EB-8EB0-3DB9E9D85737}"/>
                </a:ext>
              </a:extLst>
            </p:cNvPr>
            <p:cNvSpPr/>
            <p:nvPr>
              <p:custDataLst>
                <p:tags r:id="rId176"/>
              </p:custDataLst>
            </p:nvPr>
          </p:nvSpPr>
          <p:spPr>
            <a:xfrm>
              <a:off x="4077820" y="4877821"/>
              <a:ext cx="52501" cy="237438"/>
            </a:xfrm>
            <a:custGeom>
              <a:avLst/>
              <a:gdLst>
                <a:gd name="connsiteX0" fmla="*/ 51474 w 52501"/>
                <a:gd name="connsiteY0" fmla="*/ 122841 h 237438"/>
                <a:gd name="connsiteX1" fmla="*/ 52651 w 52501"/>
                <a:gd name="connsiteY1" fmla="*/ 118804 h 237438"/>
                <a:gd name="connsiteX2" fmla="*/ 51474 w 52501"/>
                <a:gd name="connsiteY2" fmla="*/ 114768 h 237438"/>
                <a:gd name="connsiteX3" fmla="*/ 10273 w 52501"/>
                <a:gd name="connsiteY3" fmla="*/ 5546 h 237438"/>
                <a:gd name="connsiteX4" fmla="*/ 4858 w 52501"/>
                <a:gd name="connsiteY4" fmla="*/ 85 h 237438"/>
                <a:gd name="connsiteX5" fmla="*/ 149 w 52501"/>
                <a:gd name="connsiteY5" fmla="*/ 4833 h 237438"/>
                <a:gd name="connsiteX6" fmla="*/ 1327 w 52501"/>
                <a:gd name="connsiteY6" fmla="*/ 8632 h 237438"/>
                <a:gd name="connsiteX7" fmla="*/ 42998 w 52501"/>
                <a:gd name="connsiteY7" fmla="*/ 118804 h 237438"/>
                <a:gd name="connsiteX8" fmla="*/ 1327 w 52501"/>
                <a:gd name="connsiteY8" fmla="*/ 228501 h 237438"/>
                <a:gd name="connsiteX9" fmla="*/ 149 w 52501"/>
                <a:gd name="connsiteY9" fmla="*/ 232775 h 237438"/>
                <a:gd name="connsiteX10" fmla="*/ 4858 w 52501"/>
                <a:gd name="connsiteY10" fmla="*/ 237524 h 237438"/>
                <a:gd name="connsiteX11" fmla="*/ 9802 w 52501"/>
                <a:gd name="connsiteY11" fmla="*/ 232775 h 237438"/>
                <a:gd name="connsiteX12" fmla="*/ 51474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474" y="122841"/>
                  </a:moveTo>
                  <a:cubicBezTo>
                    <a:pt x="52651" y="119991"/>
                    <a:pt x="52651" y="119516"/>
                    <a:pt x="52651" y="118804"/>
                  </a:cubicBezTo>
                  <a:cubicBezTo>
                    <a:pt x="52651" y="118092"/>
                    <a:pt x="52651" y="117617"/>
                    <a:pt x="51474" y="114768"/>
                  </a:cubicBezTo>
                  <a:lnTo>
                    <a:pt x="10273" y="5546"/>
                  </a:lnTo>
                  <a:cubicBezTo>
                    <a:pt x="8861" y="1509"/>
                    <a:pt x="7448" y="85"/>
                    <a:pt x="4858" y="85"/>
                  </a:cubicBezTo>
                  <a:cubicBezTo>
                    <a:pt x="2268" y="85"/>
                    <a:pt x="149" y="2222"/>
                    <a:pt x="149" y="4833"/>
                  </a:cubicBezTo>
                  <a:cubicBezTo>
                    <a:pt x="149" y="5546"/>
                    <a:pt x="149" y="6021"/>
                    <a:pt x="1327" y="8632"/>
                  </a:cubicBezTo>
                  <a:lnTo>
                    <a:pt x="42998" y="118804"/>
                  </a:lnTo>
                  <a:lnTo>
                    <a:pt x="1327" y="228501"/>
                  </a:lnTo>
                  <a:cubicBezTo>
                    <a:pt x="149" y="231113"/>
                    <a:pt x="149" y="231588"/>
                    <a:pt x="149" y="232775"/>
                  </a:cubicBezTo>
                  <a:cubicBezTo>
                    <a:pt x="149" y="235387"/>
                    <a:pt x="2268" y="237524"/>
                    <a:pt x="4858" y="237524"/>
                  </a:cubicBezTo>
                  <a:cubicBezTo>
                    <a:pt x="7919" y="237524"/>
                    <a:pt x="8861" y="235149"/>
                    <a:pt x="9802" y="232775"/>
                  </a:cubicBezTo>
                  <a:lnTo>
                    <a:pt x="51474"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46" name="Freeform: Shape 2445">
              <a:extLst>
                <a:ext uri="{FF2B5EF4-FFF2-40B4-BE49-F238E27FC236}">
                  <a16:creationId xmlns:a16="http://schemas.microsoft.com/office/drawing/2014/main" id="{3CBC26BB-7952-A5B7-8340-BF765A0EB6A8}"/>
                </a:ext>
              </a:extLst>
            </p:cNvPr>
            <p:cNvSpPr/>
            <p:nvPr>
              <p:custDataLst>
                <p:tags r:id="rId177"/>
              </p:custDataLst>
            </p:nvPr>
          </p:nvSpPr>
          <p:spPr>
            <a:xfrm>
              <a:off x="4158242" y="5054666"/>
              <a:ext cx="79929" cy="109364"/>
            </a:xfrm>
            <a:custGeom>
              <a:avLst/>
              <a:gdLst>
                <a:gd name="connsiteX0" fmla="*/ 33279 w 79929"/>
                <a:gd name="connsiteY0" fmla="*/ 109452 h 109364"/>
                <a:gd name="connsiteX1" fmla="*/ 40366 w 79929"/>
                <a:gd name="connsiteY1" fmla="*/ 103967 h 109364"/>
                <a:gd name="connsiteX2" fmla="*/ 33279 w 79929"/>
                <a:gd name="connsiteY2" fmla="*/ 98482 h 109364"/>
                <a:gd name="connsiteX3" fmla="*/ 26522 w 79929"/>
                <a:gd name="connsiteY3" fmla="*/ 98482 h 109364"/>
                <a:gd name="connsiteX4" fmla="*/ 26522 w 79929"/>
                <a:gd name="connsiteY4" fmla="*/ 65573 h 109364"/>
                <a:gd name="connsiteX5" fmla="*/ 45310 w 79929"/>
                <a:gd name="connsiteY5" fmla="*/ 73385 h 109364"/>
                <a:gd name="connsiteX6" fmla="*/ 80083 w 79929"/>
                <a:gd name="connsiteY6" fmla="*/ 36653 h 109364"/>
                <a:gd name="connsiteX7" fmla="*/ 46958 w 79929"/>
                <a:gd name="connsiteY7" fmla="*/ 87 h 109364"/>
                <a:gd name="connsiteX8" fmla="*/ 26522 w 79929"/>
                <a:gd name="connsiteY8" fmla="*/ 7567 h 109364"/>
                <a:gd name="connsiteX9" fmla="*/ 19436 w 79929"/>
                <a:gd name="connsiteY9" fmla="*/ 919 h 109364"/>
                <a:gd name="connsiteX10" fmla="*/ 7240 w 79929"/>
                <a:gd name="connsiteY10" fmla="*/ 919 h 109364"/>
                <a:gd name="connsiteX11" fmla="*/ 154 w 79929"/>
                <a:gd name="connsiteY11" fmla="*/ 6403 h 109364"/>
                <a:gd name="connsiteX12" fmla="*/ 7240 w 79929"/>
                <a:gd name="connsiteY12" fmla="*/ 11888 h 109364"/>
                <a:gd name="connsiteX13" fmla="*/ 13997 w 79929"/>
                <a:gd name="connsiteY13" fmla="*/ 11888 h 109364"/>
                <a:gd name="connsiteX14" fmla="*/ 13997 w 79929"/>
                <a:gd name="connsiteY14" fmla="*/ 98482 h 109364"/>
                <a:gd name="connsiteX15" fmla="*/ 7240 w 79929"/>
                <a:gd name="connsiteY15" fmla="*/ 98482 h 109364"/>
                <a:gd name="connsiteX16" fmla="*/ 154 w 79929"/>
                <a:gd name="connsiteY16" fmla="*/ 103967 h 109364"/>
                <a:gd name="connsiteX17" fmla="*/ 7240 w 79929"/>
                <a:gd name="connsiteY17" fmla="*/ 109452 h 109364"/>
                <a:gd name="connsiteX18" fmla="*/ 33279 w 79929"/>
                <a:gd name="connsiteY18" fmla="*/ 109452 h 109364"/>
                <a:gd name="connsiteX19" fmla="*/ 26522 w 79929"/>
                <a:gd name="connsiteY19" fmla="*/ 28841 h 109364"/>
                <a:gd name="connsiteX20" fmla="*/ 46299 w 79929"/>
                <a:gd name="connsiteY20" fmla="*/ 11057 h 109364"/>
                <a:gd name="connsiteX21" fmla="*/ 67558 w 79929"/>
                <a:gd name="connsiteY21" fmla="*/ 36653 h 109364"/>
                <a:gd name="connsiteX22" fmla="*/ 44815 w 79929"/>
                <a:gd name="connsiteY22" fmla="*/ 62415 h 109364"/>
                <a:gd name="connsiteX23" fmla="*/ 26522 w 79929"/>
                <a:gd name="connsiteY23" fmla="*/ 40310 h 109364"/>
                <a:gd name="connsiteX24" fmla="*/ 26522 w 79929"/>
                <a:gd name="connsiteY24" fmla="*/ 28841 h 1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9" h="109364">
                  <a:moveTo>
                    <a:pt x="33279" y="109452"/>
                  </a:moveTo>
                  <a:cubicBezTo>
                    <a:pt x="35916" y="109452"/>
                    <a:pt x="40366" y="109452"/>
                    <a:pt x="40366" y="103967"/>
                  </a:cubicBezTo>
                  <a:cubicBezTo>
                    <a:pt x="40366" y="98482"/>
                    <a:pt x="35916" y="98482"/>
                    <a:pt x="33279" y="98482"/>
                  </a:cubicBezTo>
                  <a:lnTo>
                    <a:pt x="26522" y="98482"/>
                  </a:lnTo>
                  <a:lnTo>
                    <a:pt x="26522" y="65573"/>
                  </a:lnTo>
                  <a:cubicBezTo>
                    <a:pt x="31631" y="70559"/>
                    <a:pt x="38059" y="73385"/>
                    <a:pt x="45310" y="73385"/>
                  </a:cubicBezTo>
                  <a:cubicBezTo>
                    <a:pt x="63603" y="73385"/>
                    <a:pt x="80083" y="57761"/>
                    <a:pt x="80083" y="36653"/>
                  </a:cubicBezTo>
                  <a:cubicBezTo>
                    <a:pt x="80083" y="16542"/>
                    <a:pt x="65416" y="87"/>
                    <a:pt x="46958" y="87"/>
                  </a:cubicBezTo>
                  <a:cubicBezTo>
                    <a:pt x="39212" y="87"/>
                    <a:pt x="32455" y="2913"/>
                    <a:pt x="26522" y="7567"/>
                  </a:cubicBezTo>
                  <a:cubicBezTo>
                    <a:pt x="26522" y="919"/>
                    <a:pt x="22897" y="919"/>
                    <a:pt x="19436" y="919"/>
                  </a:cubicBezTo>
                  <a:lnTo>
                    <a:pt x="7240" y="919"/>
                  </a:lnTo>
                  <a:cubicBezTo>
                    <a:pt x="4604" y="919"/>
                    <a:pt x="154" y="919"/>
                    <a:pt x="154" y="6403"/>
                  </a:cubicBezTo>
                  <a:cubicBezTo>
                    <a:pt x="154" y="11888"/>
                    <a:pt x="4604" y="11888"/>
                    <a:pt x="7240" y="11888"/>
                  </a:cubicBezTo>
                  <a:lnTo>
                    <a:pt x="13997" y="11888"/>
                  </a:lnTo>
                  <a:lnTo>
                    <a:pt x="13997" y="98482"/>
                  </a:lnTo>
                  <a:lnTo>
                    <a:pt x="7240" y="98482"/>
                  </a:lnTo>
                  <a:cubicBezTo>
                    <a:pt x="4604" y="98482"/>
                    <a:pt x="154" y="98482"/>
                    <a:pt x="154" y="103967"/>
                  </a:cubicBezTo>
                  <a:cubicBezTo>
                    <a:pt x="154" y="109452"/>
                    <a:pt x="4604" y="109452"/>
                    <a:pt x="7240" y="109452"/>
                  </a:cubicBezTo>
                  <a:lnTo>
                    <a:pt x="33279" y="109452"/>
                  </a:lnTo>
                  <a:close/>
                  <a:moveTo>
                    <a:pt x="26522" y="28841"/>
                  </a:moveTo>
                  <a:cubicBezTo>
                    <a:pt x="26522" y="19201"/>
                    <a:pt x="36246" y="11057"/>
                    <a:pt x="46299" y="11057"/>
                  </a:cubicBezTo>
                  <a:cubicBezTo>
                    <a:pt x="57835" y="11057"/>
                    <a:pt x="67558" y="22359"/>
                    <a:pt x="67558" y="36653"/>
                  </a:cubicBezTo>
                  <a:cubicBezTo>
                    <a:pt x="67558" y="51778"/>
                    <a:pt x="56352" y="62415"/>
                    <a:pt x="44815" y="62415"/>
                  </a:cubicBezTo>
                  <a:cubicBezTo>
                    <a:pt x="32620" y="62415"/>
                    <a:pt x="26522" y="48620"/>
                    <a:pt x="26522" y="40310"/>
                  </a:cubicBezTo>
                  <a:lnTo>
                    <a:pt x="26522" y="28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47" name="Freeform: Shape 2446">
              <a:extLst>
                <a:ext uri="{FF2B5EF4-FFF2-40B4-BE49-F238E27FC236}">
                  <a16:creationId xmlns:a16="http://schemas.microsoft.com/office/drawing/2014/main" id="{9DD086D2-4024-6737-D672-8D7B69BDFC46}"/>
                </a:ext>
              </a:extLst>
            </p:cNvPr>
            <p:cNvSpPr/>
            <p:nvPr>
              <p:custDataLst>
                <p:tags r:id="rId178"/>
              </p:custDataLst>
            </p:nvPr>
          </p:nvSpPr>
          <p:spPr>
            <a:xfrm>
              <a:off x="4256107" y="5077151"/>
              <a:ext cx="40965" cy="73724"/>
            </a:xfrm>
            <a:custGeom>
              <a:avLst/>
              <a:gdLst>
                <a:gd name="connsiteX0" fmla="*/ 25466 w 40965"/>
                <a:gd name="connsiteY0" fmla="*/ 5194 h 73724"/>
                <a:gd name="connsiteX1" fmla="*/ 21581 w 40965"/>
                <a:gd name="connsiteY1" fmla="*/ 89 h 73724"/>
                <a:gd name="connsiteX2" fmla="*/ 17815 w 40965"/>
                <a:gd name="connsiteY2" fmla="*/ 2819 h 73724"/>
                <a:gd name="connsiteX3" fmla="*/ 3571 w 40965"/>
                <a:gd name="connsiteY3" fmla="*/ 14572 h 73724"/>
                <a:gd name="connsiteX4" fmla="*/ 157 w 40965"/>
                <a:gd name="connsiteY4" fmla="*/ 18490 h 73724"/>
                <a:gd name="connsiteX5" fmla="*/ 4395 w 40965"/>
                <a:gd name="connsiteY5" fmla="*/ 22408 h 73724"/>
                <a:gd name="connsiteX6" fmla="*/ 16520 w 40965"/>
                <a:gd name="connsiteY6" fmla="*/ 17659 h 73724"/>
                <a:gd name="connsiteX7" fmla="*/ 16520 w 40965"/>
                <a:gd name="connsiteY7" fmla="*/ 65978 h 73724"/>
                <a:gd name="connsiteX8" fmla="*/ 6043 w 40965"/>
                <a:gd name="connsiteY8" fmla="*/ 65978 h 73724"/>
                <a:gd name="connsiteX9" fmla="*/ 863 w 40965"/>
                <a:gd name="connsiteY9" fmla="*/ 69896 h 73724"/>
                <a:gd name="connsiteX10" fmla="*/ 6043 w 40965"/>
                <a:gd name="connsiteY10" fmla="*/ 73813 h 73724"/>
                <a:gd name="connsiteX11" fmla="*/ 35943 w 40965"/>
                <a:gd name="connsiteY11" fmla="*/ 73813 h 73724"/>
                <a:gd name="connsiteX12" fmla="*/ 41122 w 40965"/>
                <a:gd name="connsiteY12" fmla="*/ 69896 h 73724"/>
                <a:gd name="connsiteX13" fmla="*/ 35943 w 40965"/>
                <a:gd name="connsiteY13" fmla="*/ 65978 h 73724"/>
                <a:gd name="connsiteX14" fmla="*/ 25466 w 40965"/>
                <a:gd name="connsiteY14" fmla="*/ 65978 h 73724"/>
                <a:gd name="connsiteX15" fmla="*/ 25466 w 40965"/>
                <a:gd name="connsiteY15" fmla="*/ 5194 h 7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65" h="73724">
                  <a:moveTo>
                    <a:pt x="25466" y="5194"/>
                  </a:moveTo>
                  <a:cubicBezTo>
                    <a:pt x="25466" y="3413"/>
                    <a:pt x="25466" y="89"/>
                    <a:pt x="21581" y="89"/>
                  </a:cubicBezTo>
                  <a:cubicBezTo>
                    <a:pt x="19109" y="89"/>
                    <a:pt x="18403" y="1632"/>
                    <a:pt x="17815" y="2819"/>
                  </a:cubicBezTo>
                  <a:cubicBezTo>
                    <a:pt x="12635" y="13860"/>
                    <a:pt x="7220" y="14335"/>
                    <a:pt x="3571" y="14572"/>
                  </a:cubicBezTo>
                  <a:cubicBezTo>
                    <a:pt x="1923" y="14691"/>
                    <a:pt x="157" y="16116"/>
                    <a:pt x="157" y="18490"/>
                  </a:cubicBezTo>
                  <a:cubicBezTo>
                    <a:pt x="157" y="19915"/>
                    <a:pt x="863" y="22408"/>
                    <a:pt x="4395" y="22408"/>
                  </a:cubicBezTo>
                  <a:cubicBezTo>
                    <a:pt x="10045" y="22408"/>
                    <a:pt x="14989" y="18965"/>
                    <a:pt x="16520" y="17659"/>
                  </a:cubicBezTo>
                  <a:lnTo>
                    <a:pt x="16520" y="65978"/>
                  </a:lnTo>
                  <a:lnTo>
                    <a:pt x="6043" y="65978"/>
                  </a:lnTo>
                  <a:cubicBezTo>
                    <a:pt x="4277" y="65978"/>
                    <a:pt x="863" y="65978"/>
                    <a:pt x="863" y="69896"/>
                  </a:cubicBezTo>
                  <a:cubicBezTo>
                    <a:pt x="863" y="73813"/>
                    <a:pt x="4395" y="73813"/>
                    <a:pt x="6043" y="73813"/>
                  </a:cubicBezTo>
                  <a:lnTo>
                    <a:pt x="35943" y="73813"/>
                  </a:lnTo>
                  <a:cubicBezTo>
                    <a:pt x="37709" y="73813"/>
                    <a:pt x="41122" y="73813"/>
                    <a:pt x="41122" y="69896"/>
                  </a:cubicBezTo>
                  <a:cubicBezTo>
                    <a:pt x="41122" y="65978"/>
                    <a:pt x="37591" y="65978"/>
                    <a:pt x="35943" y="65978"/>
                  </a:cubicBezTo>
                  <a:lnTo>
                    <a:pt x="25466" y="65978"/>
                  </a:lnTo>
                  <a:lnTo>
                    <a:pt x="25466" y="519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48" name="Freeform: Shape 2447">
              <a:extLst>
                <a:ext uri="{FF2B5EF4-FFF2-40B4-BE49-F238E27FC236}">
                  <a16:creationId xmlns:a16="http://schemas.microsoft.com/office/drawing/2014/main" id="{F7A4333B-1BAF-0472-E0BB-8C09E5D814E4}"/>
                </a:ext>
              </a:extLst>
            </p:cNvPr>
            <p:cNvSpPr/>
            <p:nvPr>
              <p:custDataLst>
                <p:tags r:id="rId179"/>
              </p:custDataLst>
            </p:nvPr>
          </p:nvSpPr>
          <p:spPr>
            <a:xfrm>
              <a:off x="4336749" y="5108018"/>
              <a:ext cx="18952" cy="19113"/>
            </a:xfrm>
            <a:custGeom>
              <a:avLst/>
              <a:gdLst>
                <a:gd name="connsiteX0" fmla="*/ 19113 w 18952"/>
                <a:gd name="connsiteY0" fmla="*/ 9728 h 19113"/>
                <a:gd name="connsiteX1" fmla="*/ 9719 w 18952"/>
                <a:gd name="connsiteY1" fmla="*/ 88 h 19113"/>
                <a:gd name="connsiteX2" fmla="*/ 160 w 18952"/>
                <a:gd name="connsiteY2" fmla="*/ 9561 h 19113"/>
                <a:gd name="connsiteX3" fmla="*/ 9554 w 18952"/>
                <a:gd name="connsiteY3" fmla="*/ 19202 h 19113"/>
                <a:gd name="connsiteX4" fmla="*/ 19113 w 18952"/>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2" h="19113">
                  <a:moveTo>
                    <a:pt x="19113" y="9728"/>
                  </a:moveTo>
                  <a:cubicBezTo>
                    <a:pt x="19113" y="3744"/>
                    <a:pt x="14168" y="88"/>
                    <a:pt x="9719" y="88"/>
                  </a:cubicBezTo>
                  <a:cubicBezTo>
                    <a:pt x="4280" y="88"/>
                    <a:pt x="160" y="4575"/>
                    <a:pt x="160" y="9561"/>
                  </a:cubicBezTo>
                  <a:cubicBezTo>
                    <a:pt x="160" y="15545"/>
                    <a:pt x="5104" y="19202"/>
                    <a:pt x="9554" y="19202"/>
                  </a:cubicBezTo>
                  <a:cubicBezTo>
                    <a:pt x="14992" y="19202"/>
                    <a:pt x="19113" y="14714"/>
                    <a:pt x="19113"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49" name="Freeform: Shape 2448">
              <a:extLst>
                <a:ext uri="{FF2B5EF4-FFF2-40B4-BE49-F238E27FC236}">
                  <a16:creationId xmlns:a16="http://schemas.microsoft.com/office/drawing/2014/main" id="{E3F56867-4D50-AEE6-D479-1B3AE1787733}"/>
                </a:ext>
              </a:extLst>
            </p:cNvPr>
            <p:cNvSpPr/>
            <p:nvPr>
              <p:custDataLst>
                <p:tags r:id="rId180"/>
              </p:custDataLst>
            </p:nvPr>
          </p:nvSpPr>
          <p:spPr>
            <a:xfrm>
              <a:off x="4392665" y="5108018"/>
              <a:ext cx="18952" cy="19113"/>
            </a:xfrm>
            <a:custGeom>
              <a:avLst/>
              <a:gdLst>
                <a:gd name="connsiteX0" fmla="*/ 19115 w 18952"/>
                <a:gd name="connsiteY0" fmla="*/ 9728 h 19113"/>
                <a:gd name="connsiteX1" fmla="*/ 9721 w 18952"/>
                <a:gd name="connsiteY1" fmla="*/ 88 h 19113"/>
                <a:gd name="connsiteX2" fmla="*/ 163 w 18952"/>
                <a:gd name="connsiteY2" fmla="*/ 9561 h 19113"/>
                <a:gd name="connsiteX3" fmla="*/ 9556 w 18952"/>
                <a:gd name="connsiteY3" fmla="*/ 19202 h 19113"/>
                <a:gd name="connsiteX4" fmla="*/ 19115 w 18952"/>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2" h="19113">
                  <a:moveTo>
                    <a:pt x="19115" y="9728"/>
                  </a:moveTo>
                  <a:cubicBezTo>
                    <a:pt x="19115" y="3744"/>
                    <a:pt x="14171" y="88"/>
                    <a:pt x="9721" y="88"/>
                  </a:cubicBezTo>
                  <a:cubicBezTo>
                    <a:pt x="4283" y="88"/>
                    <a:pt x="163" y="4575"/>
                    <a:pt x="163" y="9561"/>
                  </a:cubicBezTo>
                  <a:cubicBezTo>
                    <a:pt x="163" y="15545"/>
                    <a:pt x="5107" y="19202"/>
                    <a:pt x="9556" y="19202"/>
                  </a:cubicBezTo>
                  <a:cubicBezTo>
                    <a:pt x="14995" y="19202"/>
                    <a:pt x="19115" y="14714"/>
                    <a:pt x="19115"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50" name="Freeform: Shape 2449">
              <a:extLst>
                <a:ext uri="{FF2B5EF4-FFF2-40B4-BE49-F238E27FC236}">
                  <a16:creationId xmlns:a16="http://schemas.microsoft.com/office/drawing/2014/main" id="{043148A6-CB32-1C47-7758-7DA5F93EC69B}"/>
                </a:ext>
              </a:extLst>
            </p:cNvPr>
            <p:cNvSpPr/>
            <p:nvPr>
              <p:custDataLst>
                <p:tags r:id="rId181"/>
              </p:custDataLst>
            </p:nvPr>
          </p:nvSpPr>
          <p:spPr>
            <a:xfrm>
              <a:off x="4448581" y="5108018"/>
              <a:ext cx="18952" cy="19113"/>
            </a:xfrm>
            <a:custGeom>
              <a:avLst/>
              <a:gdLst>
                <a:gd name="connsiteX0" fmla="*/ 19117 w 18952"/>
                <a:gd name="connsiteY0" fmla="*/ 9728 h 19113"/>
                <a:gd name="connsiteX1" fmla="*/ 9724 w 18952"/>
                <a:gd name="connsiteY1" fmla="*/ 88 h 19113"/>
                <a:gd name="connsiteX2" fmla="*/ 165 w 18952"/>
                <a:gd name="connsiteY2" fmla="*/ 9561 h 19113"/>
                <a:gd name="connsiteX3" fmla="*/ 9559 w 18952"/>
                <a:gd name="connsiteY3" fmla="*/ 19202 h 19113"/>
                <a:gd name="connsiteX4" fmla="*/ 19117 w 18952"/>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2" h="19113">
                  <a:moveTo>
                    <a:pt x="19117" y="9728"/>
                  </a:moveTo>
                  <a:cubicBezTo>
                    <a:pt x="19117" y="3744"/>
                    <a:pt x="14173" y="88"/>
                    <a:pt x="9724" y="88"/>
                  </a:cubicBezTo>
                  <a:cubicBezTo>
                    <a:pt x="4285" y="88"/>
                    <a:pt x="165" y="4575"/>
                    <a:pt x="165" y="9561"/>
                  </a:cubicBezTo>
                  <a:cubicBezTo>
                    <a:pt x="165" y="15545"/>
                    <a:pt x="5109" y="19202"/>
                    <a:pt x="9559" y="19202"/>
                  </a:cubicBezTo>
                  <a:cubicBezTo>
                    <a:pt x="14997" y="19202"/>
                    <a:pt x="19117" y="14714"/>
                    <a:pt x="19117"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51" name="Freeform: Shape 2450">
              <a:extLst>
                <a:ext uri="{FF2B5EF4-FFF2-40B4-BE49-F238E27FC236}">
                  <a16:creationId xmlns:a16="http://schemas.microsoft.com/office/drawing/2014/main" id="{D5A39953-84E5-9CB6-59A8-9DFC9D2C815E}"/>
                </a:ext>
              </a:extLst>
            </p:cNvPr>
            <p:cNvSpPr/>
            <p:nvPr>
              <p:custDataLst>
                <p:tags r:id="rId182"/>
              </p:custDataLst>
            </p:nvPr>
          </p:nvSpPr>
          <p:spPr>
            <a:xfrm>
              <a:off x="4487850" y="5054666"/>
              <a:ext cx="79929" cy="109364"/>
            </a:xfrm>
            <a:custGeom>
              <a:avLst/>
              <a:gdLst>
                <a:gd name="connsiteX0" fmla="*/ 33293 w 79929"/>
                <a:gd name="connsiteY0" fmla="*/ 109452 h 109364"/>
                <a:gd name="connsiteX1" fmla="*/ 40380 w 79929"/>
                <a:gd name="connsiteY1" fmla="*/ 103967 h 109364"/>
                <a:gd name="connsiteX2" fmla="*/ 33293 w 79929"/>
                <a:gd name="connsiteY2" fmla="*/ 98482 h 109364"/>
                <a:gd name="connsiteX3" fmla="*/ 26536 w 79929"/>
                <a:gd name="connsiteY3" fmla="*/ 98482 h 109364"/>
                <a:gd name="connsiteX4" fmla="*/ 26536 w 79929"/>
                <a:gd name="connsiteY4" fmla="*/ 65573 h 109364"/>
                <a:gd name="connsiteX5" fmla="*/ 45324 w 79929"/>
                <a:gd name="connsiteY5" fmla="*/ 73385 h 109364"/>
                <a:gd name="connsiteX6" fmla="*/ 80097 w 79929"/>
                <a:gd name="connsiteY6" fmla="*/ 36653 h 109364"/>
                <a:gd name="connsiteX7" fmla="*/ 46972 w 79929"/>
                <a:gd name="connsiteY7" fmla="*/ 87 h 109364"/>
                <a:gd name="connsiteX8" fmla="*/ 26536 w 79929"/>
                <a:gd name="connsiteY8" fmla="*/ 7567 h 109364"/>
                <a:gd name="connsiteX9" fmla="*/ 19450 w 79929"/>
                <a:gd name="connsiteY9" fmla="*/ 919 h 109364"/>
                <a:gd name="connsiteX10" fmla="*/ 7254 w 79929"/>
                <a:gd name="connsiteY10" fmla="*/ 919 h 109364"/>
                <a:gd name="connsiteX11" fmla="*/ 168 w 79929"/>
                <a:gd name="connsiteY11" fmla="*/ 6403 h 109364"/>
                <a:gd name="connsiteX12" fmla="*/ 7254 w 79929"/>
                <a:gd name="connsiteY12" fmla="*/ 11888 h 109364"/>
                <a:gd name="connsiteX13" fmla="*/ 14011 w 79929"/>
                <a:gd name="connsiteY13" fmla="*/ 11888 h 109364"/>
                <a:gd name="connsiteX14" fmla="*/ 14011 w 79929"/>
                <a:gd name="connsiteY14" fmla="*/ 98482 h 109364"/>
                <a:gd name="connsiteX15" fmla="*/ 7254 w 79929"/>
                <a:gd name="connsiteY15" fmla="*/ 98482 h 109364"/>
                <a:gd name="connsiteX16" fmla="*/ 168 w 79929"/>
                <a:gd name="connsiteY16" fmla="*/ 103967 h 109364"/>
                <a:gd name="connsiteX17" fmla="*/ 7254 w 79929"/>
                <a:gd name="connsiteY17" fmla="*/ 109452 h 109364"/>
                <a:gd name="connsiteX18" fmla="*/ 33293 w 79929"/>
                <a:gd name="connsiteY18" fmla="*/ 109452 h 109364"/>
                <a:gd name="connsiteX19" fmla="*/ 26536 w 79929"/>
                <a:gd name="connsiteY19" fmla="*/ 28841 h 109364"/>
                <a:gd name="connsiteX20" fmla="*/ 46313 w 79929"/>
                <a:gd name="connsiteY20" fmla="*/ 11057 h 109364"/>
                <a:gd name="connsiteX21" fmla="*/ 67572 w 79929"/>
                <a:gd name="connsiteY21" fmla="*/ 36653 h 109364"/>
                <a:gd name="connsiteX22" fmla="*/ 44829 w 79929"/>
                <a:gd name="connsiteY22" fmla="*/ 62415 h 109364"/>
                <a:gd name="connsiteX23" fmla="*/ 26536 w 79929"/>
                <a:gd name="connsiteY23" fmla="*/ 40310 h 109364"/>
                <a:gd name="connsiteX24" fmla="*/ 26536 w 79929"/>
                <a:gd name="connsiteY24" fmla="*/ 28841 h 1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9" h="109364">
                  <a:moveTo>
                    <a:pt x="33293" y="109452"/>
                  </a:moveTo>
                  <a:cubicBezTo>
                    <a:pt x="35930" y="109452"/>
                    <a:pt x="40380" y="109452"/>
                    <a:pt x="40380" y="103967"/>
                  </a:cubicBezTo>
                  <a:cubicBezTo>
                    <a:pt x="40380" y="98482"/>
                    <a:pt x="35930" y="98482"/>
                    <a:pt x="33293" y="98482"/>
                  </a:cubicBezTo>
                  <a:lnTo>
                    <a:pt x="26536" y="98482"/>
                  </a:lnTo>
                  <a:lnTo>
                    <a:pt x="26536" y="65573"/>
                  </a:lnTo>
                  <a:cubicBezTo>
                    <a:pt x="31645" y="70559"/>
                    <a:pt x="38073" y="73385"/>
                    <a:pt x="45324" y="73385"/>
                  </a:cubicBezTo>
                  <a:cubicBezTo>
                    <a:pt x="63617" y="73385"/>
                    <a:pt x="80097" y="57761"/>
                    <a:pt x="80097" y="36653"/>
                  </a:cubicBezTo>
                  <a:cubicBezTo>
                    <a:pt x="80097" y="16542"/>
                    <a:pt x="65430" y="87"/>
                    <a:pt x="46972" y="87"/>
                  </a:cubicBezTo>
                  <a:cubicBezTo>
                    <a:pt x="39226" y="87"/>
                    <a:pt x="32469" y="2913"/>
                    <a:pt x="26536" y="7567"/>
                  </a:cubicBezTo>
                  <a:cubicBezTo>
                    <a:pt x="26536" y="919"/>
                    <a:pt x="22911" y="919"/>
                    <a:pt x="19450" y="919"/>
                  </a:cubicBezTo>
                  <a:lnTo>
                    <a:pt x="7254" y="919"/>
                  </a:lnTo>
                  <a:cubicBezTo>
                    <a:pt x="4617" y="919"/>
                    <a:pt x="168" y="919"/>
                    <a:pt x="168" y="6403"/>
                  </a:cubicBezTo>
                  <a:cubicBezTo>
                    <a:pt x="168" y="11888"/>
                    <a:pt x="4617" y="11888"/>
                    <a:pt x="7254" y="11888"/>
                  </a:cubicBezTo>
                  <a:lnTo>
                    <a:pt x="14011" y="11888"/>
                  </a:lnTo>
                  <a:lnTo>
                    <a:pt x="14011" y="98482"/>
                  </a:lnTo>
                  <a:lnTo>
                    <a:pt x="7254" y="98482"/>
                  </a:lnTo>
                  <a:cubicBezTo>
                    <a:pt x="4617" y="98482"/>
                    <a:pt x="168" y="98482"/>
                    <a:pt x="168" y="103967"/>
                  </a:cubicBezTo>
                  <a:cubicBezTo>
                    <a:pt x="168" y="109452"/>
                    <a:pt x="4617" y="109452"/>
                    <a:pt x="7254" y="109452"/>
                  </a:cubicBezTo>
                  <a:lnTo>
                    <a:pt x="33293" y="109452"/>
                  </a:lnTo>
                  <a:close/>
                  <a:moveTo>
                    <a:pt x="26536" y="28841"/>
                  </a:moveTo>
                  <a:cubicBezTo>
                    <a:pt x="26536" y="19201"/>
                    <a:pt x="36260" y="11057"/>
                    <a:pt x="46313" y="11057"/>
                  </a:cubicBezTo>
                  <a:cubicBezTo>
                    <a:pt x="57849" y="11057"/>
                    <a:pt x="67572" y="22359"/>
                    <a:pt x="67572" y="36653"/>
                  </a:cubicBezTo>
                  <a:cubicBezTo>
                    <a:pt x="67572" y="51778"/>
                    <a:pt x="56366" y="62415"/>
                    <a:pt x="44829" y="62415"/>
                  </a:cubicBezTo>
                  <a:cubicBezTo>
                    <a:pt x="32634" y="62415"/>
                    <a:pt x="26536" y="48620"/>
                    <a:pt x="26536" y="40310"/>
                  </a:cubicBezTo>
                  <a:lnTo>
                    <a:pt x="26536" y="28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52" name="Freeform: Shape 2451">
              <a:extLst>
                <a:ext uri="{FF2B5EF4-FFF2-40B4-BE49-F238E27FC236}">
                  <a16:creationId xmlns:a16="http://schemas.microsoft.com/office/drawing/2014/main" id="{DD6994C5-31DF-7FA0-26AC-D4D4CAC278DD}"/>
                </a:ext>
              </a:extLst>
            </p:cNvPr>
            <p:cNvSpPr/>
            <p:nvPr>
              <p:custDataLst>
                <p:tags r:id="rId183"/>
              </p:custDataLst>
            </p:nvPr>
          </p:nvSpPr>
          <p:spPr>
            <a:xfrm>
              <a:off x="4575945" y="5078338"/>
              <a:ext cx="58034" cy="72537"/>
            </a:xfrm>
            <a:custGeom>
              <a:avLst/>
              <a:gdLst>
                <a:gd name="connsiteX0" fmla="*/ 32661 w 58034"/>
                <a:gd name="connsiteY0" fmla="*/ 42828 h 72537"/>
                <a:gd name="connsiteX1" fmla="*/ 32543 w 58034"/>
                <a:gd name="connsiteY1" fmla="*/ 42590 h 72537"/>
                <a:gd name="connsiteX2" fmla="*/ 46669 w 58034"/>
                <a:gd name="connsiteY2" fmla="*/ 29294 h 72537"/>
                <a:gd name="connsiteX3" fmla="*/ 50554 w 58034"/>
                <a:gd name="connsiteY3" fmla="*/ 29294 h 72537"/>
                <a:gd name="connsiteX4" fmla="*/ 55615 w 58034"/>
                <a:gd name="connsiteY4" fmla="*/ 25376 h 72537"/>
                <a:gd name="connsiteX5" fmla="*/ 50554 w 58034"/>
                <a:gd name="connsiteY5" fmla="*/ 21458 h 72537"/>
                <a:gd name="connsiteX6" fmla="*/ 32543 w 58034"/>
                <a:gd name="connsiteY6" fmla="*/ 21458 h 72537"/>
                <a:gd name="connsiteX7" fmla="*/ 27481 w 58034"/>
                <a:gd name="connsiteY7" fmla="*/ 25376 h 72537"/>
                <a:gd name="connsiteX8" fmla="*/ 32543 w 58034"/>
                <a:gd name="connsiteY8" fmla="*/ 29294 h 72537"/>
                <a:gd name="connsiteX9" fmla="*/ 35839 w 58034"/>
                <a:gd name="connsiteY9" fmla="*/ 29294 h 72537"/>
                <a:gd name="connsiteX10" fmla="*/ 17946 w 58034"/>
                <a:gd name="connsiteY10" fmla="*/ 46033 h 72537"/>
                <a:gd name="connsiteX11" fmla="*/ 17946 w 58034"/>
                <a:gd name="connsiteY11" fmla="*/ 5194 h 72537"/>
                <a:gd name="connsiteX12" fmla="*/ 12884 w 58034"/>
                <a:gd name="connsiteY12" fmla="*/ 89 h 72537"/>
                <a:gd name="connsiteX13" fmla="*/ 5351 w 58034"/>
                <a:gd name="connsiteY13" fmla="*/ 89 h 72537"/>
                <a:gd name="connsiteX14" fmla="*/ 171 w 58034"/>
                <a:gd name="connsiteY14" fmla="*/ 4006 h 72537"/>
                <a:gd name="connsiteX15" fmla="*/ 5351 w 58034"/>
                <a:gd name="connsiteY15" fmla="*/ 7924 h 72537"/>
                <a:gd name="connsiteX16" fmla="*/ 10648 w 58034"/>
                <a:gd name="connsiteY16" fmla="*/ 7924 h 72537"/>
                <a:gd name="connsiteX17" fmla="*/ 10648 w 58034"/>
                <a:gd name="connsiteY17" fmla="*/ 64791 h 72537"/>
                <a:gd name="connsiteX18" fmla="*/ 5351 w 58034"/>
                <a:gd name="connsiteY18" fmla="*/ 64791 h 72537"/>
                <a:gd name="connsiteX19" fmla="*/ 171 w 58034"/>
                <a:gd name="connsiteY19" fmla="*/ 68708 h 72537"/>
                <a:gd name="connsiteX20" fmla="*/ 5351 w 58034"/>
                <a:gd name="connsiteY20" fmla="*/ 72626 h 72537"/>
                <a:gd name="connsiteX21" fmla="*/ 23243 w 58034"/>
                <a:gd name="connsiteY21" fmla="*/ 72626 h 72537"/>
                <a:gd name="connsiteX22" fmla="*/ 28423 w 58034"/>
                <a:gd name="connsiteY22" fmla="*/ 68708 h 72537"/>
                <a:gd name="connsiteX23" fmla="*/ 23243 w 58034"/>
                <a:gd name="connsiteY23" fmla="*/ 64791 h 72537"/>
                <a:gd name="connsiteX24" fmla="*/ 17946 w 58034"/>
                <a:gd name="connsiteY24" fmla="*/ 64791 h 72537"/>
                <a:gd name="connsiteX25" fmla="*/ 17946 w 58034"/>
                <a:gd name="connsiteY25" fmla="*/ 56124 h 72537"/>
                <a:gd name="connsiteX26" fmla="*/ 27128 w 58034"/>
                <a:gd name="connsiteY26" fmla="*/ 47576 h 72537"/>
                <a:gd name="connsiteX27" fmla="*/ 40430 w 58034"/>
                <a:gd name="connsiteY27" fmla="*/ 64791 h 72537"/>
                <a:gd name="connsiteX28" fmla="*/ 34191 w 58034"/>
                <a:gd name="connsiteY28" fmla="*/ 68708 h 72537"/>
                <a:gd name="connsiteX29" fmla="*/ 39371 w 58034"/>
                <a:gd name="connsiteY29" fmla="*/ 72626 h 72537"/>
                <a:gd name="connsiteX30" fmla="*/ 53143 w 58034"/>
                <a:gd name="connsiteY30" fmla="*/ 72626 h 72537"/>
                <a:gd name="connsiteX31" fmla="*/ 58205 w 58034"/>
                <a:gd name="connsiteY31" fmla="*/ 68708 h 72537"/>
                <a:gd name="connsiteX32" fmla="*/ 53143 w 58034"/>
                <a:gd name="connsiteY32" fmla="*/ 64791 h 72537"/>
                <a:gd name="connsiteX33" fmla="*/ 49730 w 58034"/>
                <a:gd name="connsiteY33" fmla="*/ 64791 h 72537"/>
                <a:gd name="connsiteX34" fmla="*/ 32661 w 58034"/>
                <a:gd name="connsiteY34" fmla="*/ 42828 h 7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034" h="72537">
                  <a:moveTo>
                    <a:pt x="32661" y="42828"/>
                  </a:moveTo>
                  <a:lnTo>
                    <a:pt x="32543" y="42590"/>
                  </a:lnTo>
                  <a:lnTo>
                    <a:pt x="46669" y="29294"/>
                  </a:lnTo>
                  <a:lnTo>
                    <a:pt x="50554" y="29294"/>
                  </a:lnTo>
                  <a:cubicBezTo>
                    <a:pt x="52437" y="29294"/>
                    <a:pt x="55615" y="29294"/>
                    <a:pt x="55615" y="25376"/>
                  </a:cubicBezTo>
                  <a:cubicBezTo>
                    <a:pt x="55615" y="21458"/>
                    <a:pt x="52437" y="21458"/>
                    <a:pt x="50554" y="21458"/>
                  </a:cubicBezTo>
                  <a:lnTo>
                    <a:pt x="32543" y="21458"/>
                  </a:lnTo>
                  <a:cubicBezTo>
                    <a:pt x="30660" y="21458"/>
                    <a:pt x="27481" y="21458"/>
                    <a:pt x="27481" y="25376"/>
                  </a:cubicBezTo>
                  <a:cubicBezTo>
                    <a:pt x="27481" y="29294"/>
                    <a:pt x="30660" y="29294"/>
                    <a:pt x="32543" y="29294"/>
                  </a:cubicBezTo>
                  <a:lnTo>
                    <a:pt x="35839" y="29294"/>
                  </a:lnTo>
                  <a:lnTo>
                    <a:pt x="17946" y="46033"/>
                  </a:lnTo>
                  <a:lnTo>
                    <a:pt x="17946" y="5194"/>
                  </a:lnTo>
                  <a:cubicBezTo>
                    <a:pt x="17946" y="1157"/>
                    <a:pt x="16769" y="89"/>
                    <a:pt x="12884" y="89"/>
                  </a:cubicBezTo>
                  <a:lnTo>
                    <a:pt x="5351" y="89"/>
                  </a:lnTo>
                  <a:cubicBezTo>
                    <a:pt x="3585" y="89"/>
                    <a:pt x="171" y="89"/>
                    <a:pt x="171" y="4006"/>
                  </a:cubicBezTo>
                  <a:cubicBezTo>
                    <a:pt x="171" y="7924"/>
                    <a:pt x="3703" y="7924"/>
                    <a:pt x="5351" y="7924"/>
                  </a:cubicBezTo>
                  <a:lnTo>
                    <a:pt x="10648" y="7924"/>
                  </a:lnTo>
                  <a:lnTo>
                    <a:pt x="10648" y="64791"/>
                  </a:lnTo>
                  <a:lnTo>
                    <a:pt x="5351" y="64791"/>
                  </a:lnTo>
                  <a:cubicBezTo>
                    <a:pt x="3585" y="64791"/>
                    <a:pt x="171" y="64791"/>
                    <a:pt x="171" y="68708"/>
                  </a:cubicBezTo>
                  <a:cubicBezTo>
                    <a:pt x="171" y="72626"/>
                    <a:pt x="3703" y="72626"/>
                    <a:pt x="5351" y="72626"/>
                  </a:cubicBezTo>
                  <a:lnTo>
                    <a:pt x="23243" y="72626"/>
                  </a:lnTo>
                  <a:cubicBezTo>
                    <a:pt x="25009" y="72626"/>
                    <a:pt x="28423" y="72626"/>
                    <a:pt x="28423" y="68708"/>
                  </a:cubicBezTo>
                  <a:cubicBezTo>
                    <a:pt x="28423" y="64791"/>
                    <a:pt x="24892" y="64791"/>
                    <a:pt x="23243" y="64791"/>
                  </a:cubicBezTo>
                  <a:lnTo>
                    <a:pt x="17946" y="64791"/>
                  </a:lnTo>
                  <a:lnTo>
                    <a:pt x="17946" y="56124"/>
                  </a:lnTo>
                  <a:lnTo>
                    <a:pt x="27128" y="47576"/>
                  </a:lnTo>
                  <a:lnTo>
                    <a:pt x="40430" y="64791"/>
                  </a:lnTo>
                  <a:cubicBezTo>
                    <a:pt x="37369" y="64791"/>
                    <a:pt x="34191" y="64791"/>
                    <a:pt x="34191" y="68708"/>
                  </a:cubicBezTo>
                  <a:cubicBezTo>
                    <a:pt x="34191" y="72626"/>
                    <a:pt x="37723" y="72626"/>
                    <a:pt x="39371" y="72626"/>
                  </a:cubicBezTo>
                  <a:lnTo>
                    <a:pt x="53143" y="72626"/>
                  </a:lnTo>
                  <a:cubicBezTo>
                    <a:pt x="55027" y="72626"/>
                    <a:pt x="58205" y="72626"/>
                    <a:pt x="58205" y="68708"/>
                  </a:cubicBezTo>
                  <a:cubicBezTo>
                    <a:pt x="58205" y="64791"/>
                    <a:pt x="55027" y="64791"/>
                    <a:pt x="53143" y="64791"/>
                  </a:cubicBezTo>
                  <a:lnTo>
                    <a:pt x="49730" y="64791"/>
                  </a:lnTo>
                  <a:lnTo>
                    <a:pt x="32661" y="4282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53" name="Freeform: Shape 2452">
              <a:extLst>
                <a:ext uri="{FF2B5EF4-FFF2-40B4-BE49-F238E27FC236}">
                  <a16:creationId xmlns:a16="http://schemas.microsoft.com/office/drawing/2014/main" id="{45F47790-0832-2EFE-9E5D-1FFEF5567046}"/>
                </a:ext>
              </a:extLst>
            </p:cNvPr>
            <p:cNvSpPr/>
            <p:nvPr>
              <p:custDataLst>
                <p:tags r:id="rId184"/>
              </p:custDataLst>
            </p:nvPr>
          </p:nvSpPr>
          <p:spPr>
            <a:xfrm>
              <a:off x="4726925" y="4877821"/>
              <a:ext cx="9417" cy="237438"/>
            </a:xfrm>
            <a:custGeom>
              <a:avLst/>
              <a:gdLst>
                <a:gd name="connsiteX0" fmla="*/ 9594 w 9417"/>
                <a:gd name="connsiteY0" fmla="*/ 8632 h 237438"/>
                <a:gd name="connsiteX1" fmla="*/ 4885 w 9417"/>
                <a:gd name="connsiteY1" fmla="*/ 85 h 237438"/>
                <a:gd name="connsiteX2" fmla="*/ 176 w 9417"/>
                <a:gd name="connsiteY2" fmla="*/ 8632 h 237438"/>
                <a:gd name="connsiteX3" fmla="*/ 176 w 9417"/>
                <a:gd name="connsiteY3" fmla="*/ 228976 h 237438"/>
                <a:gd name="connsiteX4" fmla="*/ 4885 w 9417"/>
                <a:gd name="connsiteY4" fmla="*/ 237524 h 237438"/>
                <a:gd name="connsiteX5" fmla="*/ 9594 w 9417"/>
                <a:gd name="connsiteY5" fmla="*/ 228976 h 237438"/>
                <a:gd name="connsiteX6" fmla="*/ 9594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594" y="8632"/>
                  </a:moveTo>
                  <a:cubicBezTo>
                    <a:pt x="9594" y="4359"/>
                    <a:pt x="9594" y="85"/>
                    <a:pt x="4885" y="85"/>
                  </a:cubicBezTo>
                  <a:cubicBezTo>
                    <a:pt x="176" y="85"/>
                    <a:pt x="176" y="4359"/>
                    <a:pt x="176" y="8632"/>
                  </a:cubicBezTo>
                  <a:lnTo>
                    <a:pt x="176" y="228976"/>
                  </a:lnTo>
                  <a:cubicBezTo>
                    <a:pt x="176" y="233250"/>
                    <a:pt x="176" y="237524"/>
                    <a:pt x="4885" y="237524"/>
                  </a:cubicBezTo>
                  <a:cubicBezTo>
                    <a:pt x="9594" y="237524"/>
                    <a:pt x="9594" y="233250"/>
                    <a:pt x="9594" y="228976"/>
                  </a:cubicBezTo>
                  <a:lnTo>
                    <a:pt x="9594"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54" name="Freeform: Shape 2453">
              <a:extLst>
                <a:ext uri="{FF2B5EF4-FFF2-40B4-BE49-F238E27FC236}">
                  <a16:creationId xmlns:a16="http://schemas.microsoft.com/office/drawing/2014/main" id="{322A39C0-5252-7407-43EF-DFB5B66DFE23}"/>
                </a:ext>
              </a:extLst>
            </p:cNvPr>
            <p:cNvSpPr/>
            <p:nvPr>
              <p:custDataLst>
                <p:tags r:id="rId185"/>
              </p:custDataLst>
            </p:nvPr>
          </p:nvSpPr>
          <p:spPr>
            <a:xfrm>
              <a:off x="4756773" y="4950953"/>
              <a:ext cx="122896" cy="151011"/>
            </a:xfrm>
            <a:custGeom>
              <a:avLst/>
              <a:gdLst>
                <a:gd name="connsiteX0" fmla="*/ 18307 w 122896"/>
                <a:gd name="connsiteY0" fmla="*/ 134000 h 151011"/>
                <a:gd name="connsiteX1" fmla="*/ 5594 w 122896"/>
                <a:gd name="connsiteY1" fmla="*/ 143735 h 151011"/>
                <a:gd name="connsiteX2" fmla="*/ 179 w 122896"/>
                <a:gd name="connsiteY2" fmla="*/ 148247 h 151011"/>
                <a:gd name="connsiteX3" fmla="*/ 3240 w 122896"/>
                <a:gd name="connsiteY3" fmla="*/ 151096 h 151011"/>
                <a:gd name="connsiteX4" fmla="*/ 23016 w 122896"/>
                <a:gd name="connsiteY4" fmla="*/ 150383 h 151011"/>
                <a:gd name="connsiteX5" fmla="*/ 46324 w 122896"/>
                <a:gd name="connsiteY5" fmla="*/ 151096 h 151011"/>
                <a:gd name="connsiteX6" fmla="*/ 50562 w 122896"/>
                <a:gd name="connsiteY6" fmla="*/ 146347 h 151011"/>
                <a:gd name="connsiteX7" fmla="*/ 44911 w 122896"/>
                <a:gd name="connsiteY7" fmla="*/ 143735 h 151011"/>
                <a:gd name="connsiteX8" fmla="*/ 33140 w 122896"/>
                <a:gd name="connsiteY8" fmla="*/ 139936 h 151011"/>
                <a:gd name="connsiteX9" fmla="*/ 44676 w 122896"/>
                <a:gd name="connsiteY9" fmla="*/ 92448 h 151011"/>
                <a:gd name="connsiteX10" fmla="*/ 66336 w 122896"/>
                <a:gd name="connsiteY10" fmla="*/ 107644 h 151011"/>
                <a:gd name="connsiteX11" fmla="*/ 123075 w 122896"/>
                <a:gd name="connsiteY11" fmla="*/ 38075 h 151011"/>
                <a:gd name="connsiteX12" fmla="*/ 91763 w 122896"/>
                <a:gd name="connsiteY12" fmla="*/ 85 h 151011"/>
                <a:gd name="connsiteX13" fmla="*/ 60921 w 122896"/>
                <a:gd name="connsiteY13" fmla="*/ 17893 h 151011"/>
                <a:gd name="connsiteX14" fmla="*/ 39732 w 122896"/>
                <a:gd name="connsiteY14" fmla="*/ 85 h 151011"/>
                <a:gd name="connsiteX15" fmla="*/ 22310 w 122896"/>
                <a:gd name="connsiteY15" fmla="*/ 13619 h 151011"/>
                <a:gd name="connsiteX16" fmla="*/ 15011 w 122896"/>
                <a:gd name="connsiteY16" fmla="*/ 36650 h 151011"/>
                <a:gd name="connsiteX17" fmla="*/ 17837 w 122896"/>
                <a:gd name="connsiteY17" fmla="*/ 39025 h 151011"/>
                <a:gd name="connsiteX18" fmla="*/ 21839 w 122896"/>
                <a:gd name="connsiteY18" fmla="*/ 33564 h 151011"/>
                <a:gd name="connsiteX19" fmla="*/ 39026 w 122896"/>
                <a:gd name="connsiteY19" fmla="*/ 5308 h 151011"/>
                <a:gd name="connsiteX20" fmla="*/ 46324 w 122896"/>
                <a:gd name="connsiteY20" fmla="*/ 16231 h 151011"/>
                <a:gd name="connsiteX21" fmla="*/ 44676 w 122896"/>
                <a:gd name="connsiteY21" fmla="*/ 28340 h 151011"/>
                <a:gd name="connsiteX22" fmla="*/ 18307 w 122896"/>
                <a:gd name="connsiteY22" fmla="*/ 134000 h 151011"/>
                <a:gd name="connsiteX23" fmla="*/ 59744 w 122896"/>
                <a:gd name="connsiteY23" fmla="*/ 30952 h 151011"/>
                <a:gd name="connsiteX24" fmla="*/ 71986 w 122896"/>
                <a:gd name="connsiteY24" fmla="*/ 14331 h 151011"/>
                <a:gd name="connsiteX25" fmla="*/ 91056 w 122896"/>
                <a:gd name="connsiteY25" fmla="*/ 5308 h 151011"/>
                <a:gd name="connsiteX26" fmla="*/ 106124 w 122896"/>
                <a:gd name="connsiteY26" fmla="*/ 27628 h 151011"/>
                <a:gd name="connsiteX27" fmla="*/ 94117 w 122896"/>
                <a:gd name="connsiteY27" fmla="*/ 77965 h 151011"/>
                <a:gd name="connsiteX28" fmla="*/ 66100 w 122896"/>
                <a:gd name="connsiteY28" fmla="*/ 102421 h 151011"/>
                <a:gd name="connsiteX29" fmla="*/ 47501 w 122896"/>
                <a:gd name="connsiteY29" fmla="*/ 81289 h 151011"/>
                <a:gd name="connsiteX30" fmla="*/ 48207 w 122896"/>
                <a:gd name="connsiteY30" fmla="*/ 77490 h 151011"/>
                <a:gd name="connsiteX31" fmla="*/ 59744 w 122896"/>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6" h="151011">
                  <a:moveTo>
                    <a:pt x="18307" y="134000"/>
                  </a:moveTo>
                  <a:cubicBezTo>
                    <a:pt x="16424" y="142073"/>
                    <a:pt x="15953" y="143735"/>
                    <a:pt x="5594" y="143735"/>
                  </a:cubicBezTo>
                  <a:cubicBezTo>
                    <a:pt x="2769" y="143735"/>
                    <a:pt x="179" y="143735"/>
                    <a:pt x="179" y="148247"/>
                  </a:cubicBezTo>
                  <a:cubicBezTo>
                    <a:pt x="179" y="150146"/>
                    <a:pt x="1356" y="151096"/>
                    <a:pt x="3240" y="151096"/>
                  </a:cubicBezTo>
                  <a:cubicBezTo>
                    <a:pt x="9596" y="151096"/>
                    <a:pt x="16424" y="150383"/>
                    <a:pt x="23016" y="150383"/>
                  </a:cubicBezTo>
                  <a:cubicBezTo>
                    <a:pt x="30785" y="150383"/>
                    <a:pt x="38790" y="151096"/>
                    <a:pt x="46324" y="151096"/>
                  </a:cubicBezTo>
                  <a:cubicBezTo>
                    <a:pt x="47501" y="151096"/>
                    <a:pt x="50562" y="151096"/>
                    <a:pt x="50562" y="146347"/>
                  </a:cubicBezTo>
                  <a:cubicBezTo>
                    <a:pt x="50562" y="143735"/>
                    <a:pt x="48207" y="143735"/>
                    <a:pt x="44911" y="143735"/>
                  </a:cubicBezTo>
                  <a:cubicBezTo>
                    <a:pt x="33140" y="143735"/>
                    <a:pt x="33140" y="142073"/>
                    <a:pt x="33140" y="139936"/>
                  </a:cubicBezTo>
                  <a:cubicBezTo>
                    <a:pt x="33140" y="137087"/>
                    <a:pt x="43028" y="98384"/>
                    <a:pt x="44676" y="92448"/>
                  </a:cubicBezTo>
                  <a:cubicBezTo>
                    <a:pt x="47737" y="99334"/>
                    <a:pt x="54329" y="107644"/>
                    <a:pt x="66336" y="107644"/>
                  </a:cubicBezTo>
                  <a:cubicBezTo>
                    <a:pt x="93646" y="107644"/>
                    <a:pt x="123075" y="72978"/>
                    <a:pt x="123075" y="38075"/>
                  </a:cubicBezTo>
                  <a:cubicBezTo>
                    <a:pt x="123075" y="15756"/>
                    <a:pt x="109655" y="85"/>
                    <a:pt x="91763" y="85"/>
                  </a:cubicBezTo>
                  <a:cubicBezTo>
                    <a:pt x="79991" y="85"/>
                    <a:pt x="68690" y="8632"/>
                    <a:pt x="60921" y="17893"/>
                  </a:cubicBezTo>
                  <a:cubicBezTo>
                    <a:pt x="58566" y="5071"/>
                    <a:pt x="48443" y="85"/>
                    <a:pt x="39732" y="85"/>
                  </a:cubicBezTo>
                  <a:cubicBezTo>
                    <a:pt x="28902" y="85"/>
                    <a:pt x="24429" y="9345"/>
                    <a:pt x="22310" y="13619"/>
                  </a:cubicBezTo>
                  <a:cubicBezTo>
                    <a:pt x="18072" y="21692"/>
                    <a:pt x="15011" y="35938"/>
                    <a:pt x="15011" y="36650"/>
                  </a:cubicBezTo>
                  <a:cubicBezTo>
                    <a:pt x="15011" y="39025"/>
                    <a:pt x="17366" y="39025"/>
                    <a:pt x="17837" y="39025"/>
                  </a:cubicBezTo>
                  <a:cubicBezTo>
                    <a:pt x="20191" y="39025"/>
                    <a:pt x="20426" y="38787"/>
                    <a:pt x="21839" y="33564"/>
                  </a:cubicBezTo>
                  <a:cubicBezTo>
                    <a:pt x="25841" y="16705"/>
                    <a:pt x="30550" y="5308"/>
                    <a:pt x="39026" y="5308"/>
                  </a:cubicBezTo>
                  <a:cubicBezTo>
                    <a:pt x="43028" y="5308"/>
                    <a:pt x="46324" y="7208"/>
                    <a:pt x="46324" y="16231"/>
                  </a:cubicBezTo>
                  <a:cubicBezTo>
                    <a:pt x="46324" y="21692"/>
                    <a:pt x="45618" y="24303"/>
                    <a:pt x="44676" y="28340"/>
                  </a:cubicBezTo>
                  <a:lnTo>
                    <a:pt x="18307" y="134000"/>
                  </a:lnTo>
                  <a:close/>
                  <a:moveTo>
                    <a:pt x="59744" y="30952"/>
                  </a:moveTo>
                  <a:cubicBezTo>
                    <a:pt x="61392" y="24541"/>
                    <a:pt x="67748" y="17893"/>
                    <a:pt x="71986" y="14331"/>
                  </a:cubicBezTo>
                  <a:cubicBezTo>
                    <a:pt x="80226" y="6970"/>
                    <a:pt x="87054" y="5308"/>
                    <a:pt x="91056" y="5308"/>
                  </a:cubicBezTo>
                  <a:cubicBezTo>
                    <a:pt x="100474" y="5308"/>
                    <a:pt x="106124" y="13619"/>
                    <a:pt x="106124" y="27628"/>
                  </a:cubicBezTo>
                  <a:cubicBezTo>
                    <a:pt x="106124" y="41636"/>
                    <a:pt x="98355" y="68942"/>
                    <a:pt x="94117" y="77965"/>
                  </a:cubicBezTo>
                  <a:cubicBezTo>
                    <a:pt x="86112" y="94585"/>
                    <a:pt x="74811" y="102421"/>
                    <a:pt x="66100" y="102421"/>
                  </a:cubicBezTo>
                  <a:cubicBezTo>
                    <a:pt x="50562" y="102421"/>
                    <a:pt x="47501" y="82713"/>
                    <a:pt x="47501" y="81289"/>
                  </a:cubicBezTo>
                  <a:cubicBezTo>
                    <a:pt x="47501" y="80814"/>
                    <a:pt x="47501" y="80339"/>
                    <a:pt x="48207" y="77490"/>
                  </a:cubicBezTo>
                  <a:lnTo>
                    <a:pt x="59744"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55" name="Freeform: Shape 2454">
              <a:extLst>
                <a:ext uri="{FF2B5EF4-FFF2-40B4-BE49-F238E27FC236}">
                  <a16:creationId xmlns:a16="http://schemas.microsoft.com/office/drawing/2014/main" id="{99DFA592-4EE0-EAF9-C57A-C6FD84F2EA05}"/>
                </a:ext>
              </a:extLst>
            </p:cNvPr>
            <p:cNvSpPr/>
            <p:nvPr>
              <p:custDataLst>
                <p:tags r:id="rId186"/>
              </p:custDataLst>
            </p:nvPr>
          </p:nvSpPr>
          <p:spPr>
            <a:xfrm>
              <a:off x="4895120" y="4976168"/>
              <a:ext cx="81083" cy="117009"/>
            </a:xfrm>
            <a:custGeom>
              <a:avLst/>
              <a:gdLst>
                <a:gd name="connsiteX0" fmla="*/ 39407 w 81083"/>
                <a:gd name="connsiteY0" fmla="*/ 5072 h 117009"/>
                <a:gd name="connsiteX1" fmla="*/ 40066 w 81083"/>
                <a:gd name="connsiteY1" fmla="*/ 2413 h 117009"/>
                <a:gd name="connsiteX2" fmla="*/ 37430 w 81083"/>
                <a:gd name="connsiteY2" fmla="*/ 86 h 117009"/>
                <a:gd name="connsiteX3" fmla="*/ 16335 w 81083"/>
                <a:gd name="connsiteY3" fmla="*/ 1748 h 117009"/>
                <a:gd name="connsiteX4" fmla="*/ 12709 w 81083"/>
                <a:gd name="connsiteY4" fmla="*/ 5571 h 117009"/>
                <a:gd name="connsiteX5" fmla="*/ 16994 w 81083"/>
                <a:gd name="connsiteY5" fmla="*/ 7898 h 117009"/>
                <a:gd name="connsiteX6" fmla="*/ 24905 w 81083"/>
                <a:gd name="connsiteY6" fmla="*/ 10391 h 117009"/>
                <a:gd name="connsiteX7" fmla="*/ 24245 w 81083"/>
                <a:gd name="connsiteY7" fmla="*/ 14048 h 117009"/>
                <a:gd name="connsiteX8" fmla="*/ 1008 w 81083"/>
                <a:gd name="connsiteY8" fmla="*/ 108121 h 117009"/>
                <a:gd name="connsiteX9" fmla="*/ 184 w 81083"/>
                <a:gd name="connsiteY9" fmla="*/ 111777 h 117009"/>
                <a:gd name="connsiteX10" fmla="*/ 5787 w 81083"/>
                <a:gd name="connsiteY10" fmla="*/ 117096 h 117009"/>
                <a:gd name="connsiteX11" fmla="*/ 13368 w 81083"/>
                <a:gd name="connsiteY11" fmla="*/ 110115 h 117009"/>
                <a:gd name="connsiteX12" fmla="*/ 21444 w 81083"/>
                <a:gd name="connsiteY12" fmla="*/ 77871 h 117009"/>
                <a:gd name="connsiteX13" fmla="*/ 42538 w 81083"/>
                <a:gd name="connsiteY13" fmla="*/ 91500 h 117009"/>
                <a:gd name="connsiteX14" fmla="*/ 42209 w 81083"/>
                <a:gd name="connsiteY14" fmla="*/ 94824 h 117009"/>
                <a:gd name="connsiteX15" fmla="*/ 41550 w 81083"/>
                <a:gd name="connsiteY15" fmla="*/ 99977 h 117009"/>
                <a:gd name="connsiteX16" fmla="*/ 59019 w 81083"/>
                <a:gd name="connsiteY16" fmla="*/ 117096 h 117009"/>
                <a:gd name="connsiteX17" fmla="*/ 79949 w 81083"/>
                <a:gd name="connsiteY17" fmla="*/ 91666 h 117009"/>
                <a:gd name="connsiteX18" fmla="*/ 77312 w 81083"/>
                <a:gd name="connsiteY18" fmla="*/ 89506 h 117009"/>
                <a:gd name="connsiteX19" fmla="*/ 74016 w 81083"/>
                <a:gd name="connsiteY19" fmla="*/ 93495 h 117009"/>
                <a:gd name="connsiteX20" fmla="*/ 59513 w 81083"/>
                <a:gd name="connsiteY20" fmla="*/ 112442 h 117009"/>
                <a:gd name="connsiteX21" fmla="*/ 53745 w 81083"/>
                <a:gd name="connsiteY21" fmla="*/ 103799 h 117009"/>
                <a:gd name="connsiteX22" fmla="*/ 54734 w 81083"/>
                <a:gd name="connsiteY22" fmla="*/ 96320 h 117009"/>
                <a:gd name="connsiteX23" fmla="*/ 55558 w 81083"/>
                <a:gd name="connsiteY23" fmla="*/ 91168 h 117009"/>
                <a:gd name="connsiteX24" fmla="*/ 28860 w 81083"/>
                <a:gd name="connsiteY24" fmla="*/ 73550 h 117009"/>
                <a:gd name="connsiteX25" fmla="*/ 42538 w 81083"/>
                <a:gd name="connsiteY25" fmla="*/ 62580 h 117009"/>
                <a:gd name="connsiteX26" fmla="*/ 68413 w 81083"/>
                <a:gd name="connsiteY26" fmla="*/ 46790 h 117009"/>
                <a:gd name="connsiteX27" fmla="*/ 73851 w 81083"/>
                <a:gd name="connsiteY27" fmla="*/ 48951 h 117009"/>
                <a:gd name="connsiteX28" fmla="*/ 65281 w 81083"/>
                <a:gd name="connsiteY28" fmla="*/ 58259 h 117009"/>
                <a:gd name="connsiteX29" fmla="*/ 71873 w 81083"/>
                <a:gd name="connsiteY29" fmla="*/ 64408 h 117009"/>
                <a:gd name="connsiteX30" fmla="*/ 81267 w 81083"/>
                <a:gd name="connsiteY30" fmla="*/ 53771 h 117009"/>
                <a:gd name="connsiteX31" fmla="*/ 68577 w 81083"/>
                <a:gd name="connsiteY31" fmla="*/ 42137 h 117009"/>
                <a:gd name="connsiteX32" fmla="*/ 42209 w 81083"/>
                <a:gd name="connsiteY32" fmla="*/ 56763 h 117009"/>
                <a:gd name="connsiteX33" fmla="*/ 23092 w 81083"/>
                <a:gd name="connsiteY33" fmla="*/ 71389 h 117009"/>
                <a:gd name="connsiteX34" fmla="*/ 39407 w 81083"/>
                <a:gd name="connsiteY34" fmla="*/ 5072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3" h="117009">
                  <a:moveTo>
                    <a:pt x="39407" y="5072"/>
                  </a:moveTo>
                  <a:cubicBezTo>
                    <a:pt x="39572" y="4740"/>
                    <a:pt x="40066" y="2579"/>
                    <a:pt x="40066" y="2413"/>
                  </a:cubicBezTo>
                  <a:cubicBezTo>
                    <a:pt x="40066" y="1582"/>
                    <a:pt x="39407" y="86"/>
                    <a:pt x="37430" y="86"/>
                  </a:cubicBezTo>
                  <a:cubicBezTo>
                    <a:pt x="34134" y="86"/>
                    <a:pt x="20455" y="1416"/>
                    <a:pt x="16335" y="1748"/>
                  </a:cubicBezTo>
                  <a:cubicBezTo>
                    <a:pt x="15016" y="1914"/>
                    <a:pt x="12709" y="2081"/>
                    <a:pt x="12709" y="5571"/>
                  </a:cubicBezTo>
                  <a:cubicBezTo>
                    <a:pt x="12709" y="7898"/>
                    <a:pt x="15016" y="7898"/>
                    <a:pt x="16994" y="7898"/>
                  </a:cubicBezTo>
                  <a:cubicBezTo>
                    <a:pt x="24905" y="7898"/>
                    <a:pt x="24905" y="9061"/>
                    <a:pt x="24905" y="10391"/>
                  </a:cubicBezTo>
                  <a:cubicBezTo>
                    <a:pt x="24905" y="11554"/>
                    <a:pt x="24575" y="12552"/>
                    <a:pt x="24245" y="14048"/>
                  </a:cubicBezTo>
                  <a:lnTo>
                    <a:pt x="1008" y="108121"/>
                  </a:lnTo>
                  <a:cubicBezTo>
                    <a:pt x="184" y="111113"/>
                    <a:pt x="184" y="111445"/>
                    <a:pt x="184" y="111777"/>
                  </a:cubicBezTo>
                  <a:cubicBezTo>
                    <a:pt x="184" y="114271"/>
                    <a:pt x="2162" y="117096"/>
                    <a:pt x="5787" y="117096"/>
                  </a:cubicBezTo>
                  <a:cubicBezTo>
                    <a:pt x="10237" y="117096"/>
                    <a:pt x="12380" y="113772"/>
                    <a:pt x="13368" y="110115"/>
                  </a:cubicBezTo>
                  <a:cubicBezTo>
                    <a:pt x="13698" y="109451"/>
                    <a:pt x="20784" y="80198"/>
                    <a:pt x="21444" y="77871"/>
                  </a:cubicBezTo>
                  <a:cubicBezTo>
                    <a:pt x="33145" y="79035"/>
                    <a:pt x="42538" y="82857"/>
                    <a:pt x="42538" y="91500"/>
                  </a:cubicBezTo>
                  <a:cubicBezTo>
                    <a:pt x="42538" y="92331"/>
                    <a:pt x="42538" y="93162"/>
                    <a:pt x="42209" y="94824"/>
                  </a:cubicBezTo>
                  <a:cubicBezTo>
                    <a:pt x="41550" y="97317"/>
                    <a:pt x="41550" y="98148"/>
                    <a:pt x="41550" y="99977"/>
                  </a:cubicBezTo>
                  <a:cubicBezTo>
                    <a:pt x="41550" y="111777"/>
                    <a:pt x="51108" y="117096"/>
                    <a:pt x="59019" y="117096"/>
                  </a:cubicBezTo>
                  <a:cubicBezTo>
                    <a:pt x="75005" y="117096"/>
                    <a:pt x="79949" y="91833"/>
                    <a:pt x="79949" y="91666"/>
                  </a:cubicBezTo>
                  <a:cubicBezTo>
                    <a:pt x="79949" y="89506"/>
                    <a:pt x="77806" y="89506"/>
                    <a:pt x="77312" y="89506"/>
                  </a:cubicBezTo>
                  <a:cubicBezTo>
                    <a:pt x="75005" y="89506"/>
                    <a:pt x="74840" y="90337"/>
                    <a:pt x="74016" y="93495"/>
                  </a:cubicBezTo>
                  <a:cubicBezTo>
                    <a:pt x="72038" y="100642"/>
                    <a:pt x="67589" y="112442"/>
                    <a:pt x="59513" y="112442"/>
                  </a:cubicBezTo>
                  <a:cubicBezTo>
                    <a:pt x="55064" y="112442"/>
                    <a:pt x="53745" y="108287"/>
                    <a:pt x="53745" y="103799"/>
                  </a:cubicBezTo>
                  <a:cubicBezTo>
                    <a:pt x="53745" y="100974"/>
                    <a:pt x="53745" y="100642"/>
                    <a:pt x="54734" y="96320"/>
                  </a:cubicBezTo>
                  <a:cubicBezTo>
                    <a:pt x="54899" y="95822"/>
                    <a:pt x="55558" y="92996"/>
                    <a:pt x="55558" y="91168"/>
                  </a:cubicBezTo>
                  <a:cubicBezTo>
                    <a:pt x="55558" y="76375"/>
                    <a:pt x="35782" y="74048"/>
                    <a:pt x="28860" y="73550"/>
                  </a:cubicBezTo>
                  <a:cubicBezTo>
                    <a:pt x="33639" y="70558"/>
                    <a:pt x="39737" y="65073"/>
                    <a:pt x="42538" y="62580"/>
                  </a:cubicBezTo>
                  <a:cubicBezTo>
                    <a:pt x="50943" y="54602"/>
                    <a:pt x="59184" y="46790"/>
                    <a:pt x="68413" y="46790"/>
                  </a:cubicBezTo>
                  <a:cubicBezTo>
                    <a:pt x="70390" y="46790"/>
                    <a:pt x="72533" y="47289"/>
                    <a:pt x="73851" y="48951"/>
                  </a:cubicBezTo>
                  <a:cubicBezTo>
                    <a:pt x="66765" y="50115"/>
                    <a:pt x="65281" y="55766"/>
                    <a:pt x="65281" y="58259"/>
                  </a:cubicBezTo>
                  <a:cubicBezTo>
                    <a:pt x="65281" y="61915"/>
                    <a:pt x="68083" y="64408"/>
                    <a:pt x="71873" y="64408"/>
                  </a:cubicBezTo>
                  <a:cubicBezTo>
                    <a:pt x="76323" y="64408"/>
                    <a:pt x="81267" y="60752"/>
                    <a:pt x="81267" y="53771"/>
                  </a:cubicBezTo>
                  <a:cubicBezTo>
                    <a:pt x="81267" y="48286"/>
                    <a:pt x="77312" y="42137"/>
                    <a:pt x="68577" y="42137"/>
                  </a:cubicBezTo>
                  <a:cubicBezTo>
                    <a:pt x="59184" y="42137"/>
                    <a:pt x="50614" y="48951"/>
                    <a:pt x="42209" y="56763"/>
                  </a:cubicBezTo>
                  <a:cubicBezTo>
                    <a:pt x="35287" y="63411"/>
                    <a:pt x="29849" y="68564"/>
                    <a:pt x="23092" y="71389"/>
                  </a:cubicBezTo>
                  <a:lnTo>
                    <a:pt x="39407" y="507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56" name="Freeform: Shape 2455">
              <a:extLst>
                <a:ext uri="{FF2B5EF4-FFF2-40B4-BE49-F238E27FC236}">
                  <a16:creationId xmlns:a16="http://schemas.microsoft.com/office/drawing/2014/main" id="{102300EB-8B6A-03A3-E630-6783EDFFA541}"/>
                </a:ext>
              </a:extLst>
            </p:cNvPr>
            <p:cNvSpPr/>
            <p:nvPr>
              <p:custDataLst>
                <p:tags r:id="rId187"/>
              </p:custDataLst>
            </p:nvPr>
          </p:nvSpPr>
          <p:spPr>
            <a:xfrm>
              <a:off x="5011545" y="4877821"/>
              <a:ext cx="52501" cy="237438"/>
            </a:xfrm>
            <a:custGeom>
              <a:avLst/>
              <a:gdLst>
                <a:gd name="connsiteX0" fmla="*/ 51513 w 52501"/>
                <a:gd name="connsiteY0" fmla="*/ 122841 h 237438"/>
                <a:gd name="connsiteX1" fmla="*/ 52691 w 52501"/>
                <a:gd name="connsiteY1" fmla="*/ 118804 h 237438"/>
                <a:gd name="connsiteX2" fmla="*/ 51513 w 52501"/>
                <a:gd name="connsiteY2" fmla="*/ 114768 h 237438"/>
                <a:gd name="connsiteX3" fmla="*/ 10313 w 52501"/>
                <a:gd name="connsiteY3" fmla="*/ 5546 h 237438"/>
                <a:gd name="connsiteX4" fmla="*/ 4898 w 52501"/>
                <a:gd name="connsiteY4" fmla="*/ 85 h 237438"/>
                <a:gd name="connsiteX5" fmla="*/ 189 w 52501"/>
                <a:gd name="connsiteY5" fmla="*/ 4833 h 237438"/>
                <a:gd name="connsiteX6" fmla="*/ 1366 w 52501"/>
                <a:gd name="connsiteY6" fmla="*/ 8632 h 237438"/>
                <a:gd name="connsiteX7" fmla="*/ 43038 w 52501"/>
                <a:gd name="connsiteY7" fmla="*/ 118804 h 237438"/>
                <a:gd name="connsiteX8" fmla="*/ 1366 w 52501"/>
                <a:gd name="connsiteY8" fmla="*/ 228501 h 237438"/>
                <a:gd name="connsiteX9" fmla="*/ 189 w 52501"/>
                <a:gd name="connsiteY9" fmla="*/ 232775 h 237438"/>
                <a:gd name="connsiteX10" fmla="*/ 4898 w 52501"/>
                <a:gd name="connsiteY10" fmla="*/ 237524 h 237438"/>
                <a:gd name="connsiteX11" fmla="*/ 9842 w 52501"/>
                <a:gd name="connsiteY11" fmla="*/ 232775 h 237438"/>
                <a:gd name="connsiteX12" fmla="*/ 51513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513" y="122841"/>
                  </a:moveTo>
                  <a:cubicBezTo>
                    <a:pt x="52691" y="119991"/>
                    <a:pt x="52691" y="119516"/>
                    <a:pt x="52691" y="118804"/>
                  </a:cubicBezTo>
                  <a:cubicBezTo>
                    <a:pt x="52691" y="118092"/>
                    <a:pt x="52691" y="117617"/>
                    <a:pt x="51513" y="114768"/>
                  </a:cubicBezTo>
                  <a:lnTo>
                    <a:pt x="10313" y="5546"/>
                  </a:lnTo>
                  <a:cubicBezTo>
                    <a:pt x="8900" y="1509"/>
                    <a:pt x="7487" y="85"/>
                    <a:pt x="4898" y="85"/>
                  </a:cubicBezTo>
                  <a:cubicBezTo>
                    <a:pt x="2308" y="85"/>
                    <a:pt x="189" y="2222"/>
                    <a:pt x="189" y="4833"/>
                  </a:cubicBezTo>
                  <a:cubicBezTo>
                    <a:pt x="189" y="5546"/>
                    <a:pt x="189" y="6021"/>
                    <a:pt x="1366" y="8632"/>
                  </a:cubicBezTo>
                  <a:lnTo>
                    <a:pt x="43038" y="118804"/>
                  </a:lnTo>
                  <a:lnTo>
                    <a:pt x="1366" y="228501"/>
                  </a:lnTo>
                  <a:cubicBezTo>
                    <a:pt x="189" y="231113"/>
                    <a:pt x="189" y="231588"/>
                    <a:pt x="189" y="232775"/>
                  </a:cubicBezTo>
                  <a:cubicBezTo>
                    <a:pt x="189" y="235387"/>
                    <a:pt x="2308" y="237524"/>
                    <a:pt x="4898" y="237524"/>
                  </a:cubicBezTo>
                  <a:cubicBezTo>
                    <a:pt x="7958" y="237524"/>
                    <a:pt x="8900" y="235149"/>
                    <a:pt x="9842" y="232775"/>
                  </a:cubicBezTo>
                  <a:lnTo>
                    <a:pt x="51513"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57" name="Freeform: Shape 2456">
              <a:extLst>
                <a:ext uri="{FF2B5EF4-FFF2-40B4-BE49-F238E27FC236}">
                  <a16:creationId xmlns:a16="http://schemas.microsoft.com/office/drawing/2014/main" id="{8A52C3A3-EE84-838A-3B94-61F84655D3AA}"/>
                </a:ext>
              </a:extLst>
            </p:cNvPr>
            <p:cNvSpPr/>
            <p:nvPr>
              <p:custDataLst>
                <p:tags r:id="rId188"/>
              </p:custDataLst>
            </p:nvPr>
          </p:nvSpPr>
          <p:spPr>
            <a:xfrm>
              <a:off x="5089330" y="5054666"/>
              <a:ext cx="86686" cy="72466"/>
            </a:xfrm>
            <a:custGeom>
              <a:avLst/>
              <a:gdLst>
                <a:gd name="connsiteX0" fmla="*/ 77651 w 86686"/>
                <a:gd name="connsiteY0" fmla="*/ 22525 h 72466"/>
                <a:gd name="connsiteX1" fmla="*/ 62819 w 86686"/>
                <a:gd name="connsiteY1" fmla="*/ 87 h 72466"/>
                <a:gd name="connsiteX2" fmla="*/ 46338 w 86686"/>
                <a:gd name="connsiteY2" fmla="*/ 8231 h 72466"/>
                <a:gd name="connsiteX3" fmla="*/ 33813 w 86686"/>
                <a:gd name="connsiteY3" fmla="*/ 87 h 72466"/>
                <a:gd name="connsiteX4" fmla="*/ 19805 w 86686"/>
                <a:gd name="connsiteY4" fmla="*/ 5572 h 72466"/>
                <a:gd name="connsiteX5" fmla="*/ 12554 w 86686"/>
                <a:gd name="connsiteY5" fmla="*/ 918 h 72466"/>
                <a:gd name="connsiteX6" fmla="*/ 7280 w 86686"/>
                <a:gd name="connsiteY6" fmla="*/ 918 h 72466"/>
                <a:gd name="connsiteX7" fmla="*/ 193 w 86686"/>
                <a:gd name="connsiteY7" fmla="*/ 6403 h 72466"/>
                <a:gd name="connsiteX8" fmla="*/ 9422 w 86686"/>
                <a:gd name="connsiteY8" fmla="*/ 11888 h 72466"/>
                <a:gd name="connsiteX9" fmla="*/ 9422 w 86686"/>
                <a:gd name="connsiteY9" fmla="*/ 61584 h 72466"/>
                <a:gd name="connsiteX10" fmla="*/ 193 w 86686"/>
                <a:gd name="connsiteY10" fmla="*/ 67069 h 72466"/>
                <a:gd name="connsiteX11" fmla="*/ 7280 w 86686"/>
                <a:gd name="connsiteY11" fmla="*/ 72554 h 72466"/>
                <a:gd name="connsiteX12" fmla="*/ 21783 w 86686"/>
                <a:gd name="connsiteY12" fmla="*/ 72554 h 72466"/>
                <a:gd name="connsiteX13" fmla="*/ 28869 w 86686"/>
                <a:gd name="connsiteY13" fmla="*/ 67069 h 72466"/>
                <a:gd name="connsiteX14" fmla="*/ 19640 w 86686"/>
                <a:gd name="connsiteY14" fmla="*/ 61584 h 72466"/>
                <a:gd name="connsiteX15" fmla="*/ 19640 w 86686"/>
                <a:gd name="connsiteY15" fmla="*/ 32498 h 72466"/>
                <a:gd name="connsiteX16" fmla="*/ 33319 w 86686"/>
                <a:gd name="connsiteY16" fmla="*/ 11057 h 72466"/>
                <a:gd name="connsiteX17" fmla="*/ 38428 w 86686"/>
                <a:gd name="connsiteY17" fmla="*/ 23356 h 72466"/>
                <a:gd name="connsiteX18" fmla="*/ 38428 w 86686"/>
                <a:gd name="connsiteY18" fmla="*/ 61584 h 72466"/>
                <a:gd name="connsiteX19" fmla="*/ 32000 w 86686"/>
                <a:gd name="connsiteY19" fmla="*/ 67069 h 72466"/>
                <a:gd name="connsiteX20" fmla="*/ 39087 w 86686"/>
                <a:gd name="connsiteY20" fmla="*/ 72554 h 72466"/>
                <a:gd name="connsiteX21" fmla="*/ 50788 w 86686"/>
                <a:gd name="connsiteY21" fmla="*/ 72554 h 72466"/>
                <a:gd name="connsiteX22" fmla="*/ 57874 w 86686"/>
                <a:gd name="connsiteY22" fmla="*/ 67069 h 72466"/>
                <a:gd name="connsiteX23" fmla="*/ 48645 w 86686"/>
                <a:gd name="connsiteY23" fmla="*/ 61584 h 72466"/>
                <a:gd name="connsiteX24" fmla="*/ 48645 w 86686"/>
                <a:gd name="connsiteY24" fmla="*/ 32498 h 72466"/>
                <a:gd name="connsiteX25" fmla="*/ 62324 w 86686"/>
                <a:gd name="connsiteY25" fmla="*/ 11057 h 72466"/>
                <a:gd name="connsiteX26" fmla="*/ 67433 w 86686"/>
                <a:gd name="connsiteY26" fmla="*/ 23356 h 72466"/>
                <a:gd name="connsiteX27" fmla="*/ 67433 w 86686"/>
                <a:gd name="connsiteY27" fmla="*/ 61584 h 72466"/>
                <a:gd name="connsiteX28" fmla="*/ 61006 w 86686"/>
                <a:gd name="connsiteY28" fmla="*/ 67069 h 72466"/>
                <a:gd name="connsiteX29" fmla="*/ 68092 w 86686"/>
                <a:gd name="connsiteY29" fmla="*/ 72554 h 72466"/>
                <a:gd name="connsiteX30" fmla="*/ 79793 w 86686"/>
                <a:gd name="connsiteY30" fmla="*/ 72554 h 72466"/>
                <a:gd name="connsiteX31" fmla="*/ 86880 w 86686"/>
                <a:gd name="connsiteY31" fmla="*/ 67069 h 72466"/>
                <a:gd name="connsiteX32" fmla="*/ 77651 w 86686"/>
                <a:gd name="connsiteY32" fmla="*/ 61584 h 72466"/>
                <a:gd name="connsiteX33" fmla="*/ 77651 w 86686"/>
                <a:gd name="connsiteY33" fmla="*/ 22525 h 7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686" h="72466">
                  <a:moveTo>
                    <a:pt x="77651" y="22525"/>
                  </a:moveTo>
                  <a:cubicBezTo>
                    <a:pt x="77651" y="18702"/>
                    <a:pt x="77651" y="87"/>
                    <a:pt x="62819" y="87"/>
                  </a:cubicBezTo>
                  <a:cubicBezTo>
                    <a:pt x="57380" y="87"/>
                    <a:pt x="50623" y="2580"/>
                    <a:pt x="46338" y="8231"/>
                  </a:cubicBezTo>
                  <a:cubicBezTo>
                    <a:pt x="43207" y="2248"/>
                    <a:pt x="38593" y="87"/>
                    <a:pt x="33813" y="87"/>
                  </a:cubicBezTo>
                  <a:cubicBezTo>
                    <a:pt x="30352" y="87"/>
                    <a:pt x="24914" y="1084"/>
                    <a:pt x="19805" y="5572"/>
                  </a:cubicBezTo>
                  <a:cubicBezTo>
                    <a:pt x="18816" y="918"/>
                    <a:pt x="15026" y="918"/>
                    <a:pt x="12554" y="918"/>
                  </a:cubicBezTo>
                  <a:lnTo>
                    <a:pt x="7280" y="918"/>
                  </a:lnTo>
                  <a:cubicBezTo>
                    <a:pt x="4808" y="918"/>
                    <a:pt x="193" y="918"/>
                    <a:pt x="193" y="6403"/>
                  </a:cubicBezTo>
                  <a:cubicBezTo>
                    <a:pt x="193" y="11888"/>
                    <a:pt x="4149" y="11888"/>
                    <a:pt x="9422" y="11888"/>
                  </a:cubicBezTo>
                  <a:lnTo>
                    <a:pt x="9422" y="61584"/>
                  </a:lnTo>
                  <a:cubicBezTo>
                    <a:pt x="4149" y="61584"/>
                    <a:pt x="193" y="61584"/>
                    <a:pt x="193" y="67069"/>
                  </a:cubicBezTo>
                  <a:cubicBezTo>
                    <a:pt x="193" y="72554"/>
                    <a:pt x="4808" y="72554"/>
                    <a:pt x="7280" y="72554"/>
                  </a:cubicBezTo>
                  <a:lnTo>
                    <a:pt x="21783" y="72554"/>
                  </a:lnTo>
                  <a:cubicBezTo>
                    <a:pt x="24255" y="72554"/>
                    <a:pt x="28869" y="72554"/>
                    <a:pt x="28869" y="67069"/>
                  </a:cubicBezTo>
                  <a:cubicBezTo>
                    <a:pt x="28869" y="61584"/>
                    <a:pt x="24914" y="61584"/>
                    <a:pt x="19640" y="61584"/>
                  </a:cubicBezTo>
                  <a:lnTo>
                    <a:pt x="19640" y="32498"/>
                  </a:lnTo>
                  <a:cubicBezTo>
                    <a:pt x="19640" y="18702"/>
                    <a:pt x="26727" y="11057"/>
                    <a:pt x="33319" y="11057"/>
                  </a:cubicBezTo>
                  <a:cubicBezTo>
                    <a:pt x="36780" y="11057"/>
                    <a:pt x="38428" y="14880"/>
                    <a:pt x="38428" y="23356"/>
                  </a:cubicBezTo>
                  <a:lnTo>
                    <a:pt x="38428" y="61584"/>
                  </a:lnTo>
                  <a:cubicBezTo>
                    <a:pt x="36780" y="61584"/>
                    <a:pt x="32000" y="61584"/>
                    <a:pt x="32000" y="67069"/>
                  </a:cubicBezTo>
                  <a:cubicBezTo>
                    <a:pt x="32000" y="72554"/>
                    <a:pt x="36615" y="72554"/>
                    <a:pt x="39087" y="72554"/>
                  </a:cubicBezTo>
                  <a:lnTo>
                    <a:pt x="50788" y="72554"/>
                  </a:lnTo>
                  <a:cubicBezTo>
                    <a:pt x="53260" y="72554"/>
                    <a:pt x="57874" y="72554"/>
                    <a:pt x="57874" y="67069"/>
                  </a:cubicBezTo>
                  <a:cubicBezTo>
                    <a:pt x="57874" y="61584"/>
                    <a:pt x="53919" y="61584"/>
                    <a:pt x="48645" y="61584"/>
                  </a:cubicBezTo>
                  <a:lnTo>
                    <a:pt x="48645" y="32498"/>
                  </a:lnTo>
                  <a:cubicBezTo>
                    <a:pt x="48645" y="18702"/>
                    <a:pt x="55732" y="11057"/>
                    <a:pt x="62324" y="11057"/>
                  </a:cubicBezTo>
                  <a:cubicBezTo>
                    <a:pt x="65785" y="11057"/>
                    <a:pt x="67433" y="14880"/>
                    <a:pt x="67433" y="23356"/>
                  </a:cubicBezTo>
                  <a:lnTo>
                    <a:pt x="67433" y="61584"/>
                  </a:lnTo>
                  <a:cubicBezTo>
                    <a:pt x="65785" y="61584"/>
                    <a:pt x="61006" y="61584"/>
                    <a:pt x="61006" y="67069"/>
                  </a:cubicBezTo>
                  <a:cubicBezTo>
                    <a:pt x="61006" y="72554"/>
                    <a:pt x="65620" y="72554"/>
                    <a:pt x="68092" y="72554"/>
                  </a:cubicBezTo>
                  <a:lnTo>
                    <a:pt x="79793" y="72554"/>
                  </a:lnTo>
                  <a:cubicBezTo>
                    <a:pt x="82265" y="72554"/>
                    <a:pt x="86880" y="72554"/>
                    <a:pt x="86880" y="67069"/>
                  </a:cubicBezTo>
                  <a:cubicBezTo>
                    <a:pt x="86880" y="61584"/>
                    <a:pt x="82925" y="61584"/>
                    <a:pt x="77651" y="61584"/>
                  </a:cubicBezTo>
                  <a:lnTo>
                    <a:pt x="77651" y="2252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58" name="Freeform: Shape 2457">
              <a:extLst>
                <a:ext uri="{FF2B5EF4-FFF2-40B4-BE49-F238E27FC236}">
                  <a16:creationId xmlns:a16="http://schemas.microsoft.com/office/drawing/2014/main" id="{1EA8F4D6-D744-A8ED-1F4C-EC3C09AE402B}"/>
                </a:ext>
              </a:extLst>
            </p:cNvPr>
            <p:cNvSpPr/>
            <p:nvPr>
              <p:custDataLst>
                <p:tags r:id="rId189"/>
              </p:custDataLst>
            </p:nvPr>
          </p:nvSpPr>
          <p:spPr>
            <a:xfrm>
              <a:off x="5262854" y="4849090"/>
              <a:ext cx="10123" cy="152435"/>
            </a:xfrm>
            <a:custGeom>
              <a:avLst/>
              <a:gdLst>
                <a:gd name="connsiteX0" fmla="*/ 199 w 10123"/>
                <a:gd name="connsiteY0" fmla="*/ 143727 h 152435"/>
                <a:gd name="connsiteX1" fmla="*/ 5143 w 10123"/>
                <a:gd name="connsiteY1" fmla="*/ 152512 h 152435"/>
                <a:gd name="connsiteX2" fmla="*/ 10322 w 10123"/>
                <a:gd name="connsiteY2" fmla="*/ 143727 h 152435"/>
                <a:gd name="connsiteX3" fmla="*/ 10322 w 10123"/>
                <a:gd name="connsiteY3" fmla="*/ 8861 h 152435"/>
                <a:gd name="connsiteX4" fmla="*/ 5378 w 10123"/>
                <a:gd name="connsiteY4" fmla="*/ 76 h 152435"/>
                <a:gd name="connsiteX5" fmla="*/ 199 w 10123"/>
                <a:gd name="connsiteY5" fmla="*/ 8861 h 152435"/>
                <a:gd name="connsiteX6" fmla="*/ 199 w 10123"/>
                <a:gd name="connsiteY6" fmla="*/ 143727 h 1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2435">
                  <a:moveTo>
                    <a:pt x="199" y="143727"/>
                  </a:moveTo>
                  <a:cubicBezTo>
                    <a:pt x="199" y="147526"/>
                    <a:pt x="199" y="152512"/>
                    <a:pt x="5143" y="152512"/>
                  </a:cubicBezTo>
                  <a:cubicBezTo>
                    <a:pt x="10322" y="152512"/>
                    <a:pt x="10322" y="147763"/>
                    <a:pt x="10322" y="143727"/>
                  </a:cubicBezTo>
                  <a:lnTo>
                    <a:pt x="10322" y="8861"/>
                  </a:lnTo>
                  <a:cubicBezTo>
                    <a:pt x="10322" y="5062"/>
                    <a:pt x="10322" y="76"/>
                    <a:pt x="5378" y="76"/>
                  </a:cubicBezTo>
                  <a:cubicBezTo>
                    <a:pt x="199" y="76"/>
                    <a:pt x="199" y="4825"/>
                    <a:pt x="199" y="8861"/>
                  </a:cubicBezTo>
                  <a:lnTo>
                    <a:pt x="199" y="14372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59" name="Freeform: Shape 2458">
              <a:extLst>
                <a:ext uri="{FF2B5EF4-FFF2-40B4-BE49-F238E27FC236}">
                  <a16:creationId xmlns:a16="http://schemas.microsoft.com/office/drawing/2014/main" id="{6783412A-C864-A94B-FB29-2FAE54CEAC9F}"/>
                </a:ext>
              </a:extLst>
            </p:cNvPr>
            <p:cNvSpPr/>
            <p:nvPr>
              <p:custDataLst>
                <p:tags r:id="rId190"/>
              </p:custDataLst>
            </p:nvPr>
          </p:nvSpPr>
          <p:spPr>
            <a:xfrm>
              <a:off x="5262854" y="4991555"/>
              <a:ext cx="10123" cy="152435"/>
            </a:xfrm>
            <a:custGeom>
              <a:avLst/>
              <a:gdLst>
                <a:gd name="connsiteX0" fmla="*/ 199 w 10123"/>
                <a:gd name="connsiteY0" fmla="*/ 143733 h 152435"/>
                <a:gd name="connsiteX1" fmla="*/ 5143 w 10123"/>
                <a:gd name="connsiteY1" fmla="*/ 152518 h 152435"/>
                <a:gd name="connsiteX2" fmla="*/ 10322 w 10123"/>
                <a:gd name="connsiteY2" fmla="*/ 143733 h 152435"/>
                <a:gd name="connsiteX3" fmla="*/ 10322 w 10123"/>
                <a:gd name="connsiteY3" fmla="*/ 8867 h 152435"/>
                <a:gd name="connsiteX4" fmla="*/ 5378 w 10123"/>
                <a:gd name="connsiteY4" fmla="*/ 82 h 152435"/>
                <a:gd name="connsiteX5" fmla="*/ 199 w 10123"/>
                <a:gd name="connsiteY5" fmla="*/ 8867 h 152435"/>
                <a:gd name="connsiteX6" fmla="*/ 199 w 10123"/>
                <a:gd name="connsiteY6" fmla="*/ 143733 h 1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2435">
                  <a:moveTo>
                    <a:pt x="199" y="143733"/>
                  </a:moveTo>
                  <a:cubicBezTo>
                    <a:pt x="199" y="147532"/>
                    <a:pt x="199" y="152518"/>
                    <a:pt x="5143" y="152518"/>
                  </a:cubicBezTo>
                  <a:cubicBezTo>
                    <a:pt x="10322" y="152518"/>
                    <a:pt x="10322" y="147769"/>
                    <a:pt x="10322" y="143733"/>
                  </a:cubicBezTo>
                  <a:lnTo>
                    <a:pt x="10322" y="8867"/>
                  </a:lnTo>
                  <a:cubicBezTo>
                    <a:pt x="10322" y="5068"/>
                    <a:pt x="10322" y="82"/>
                    <a:pt x="5378" y="82"/>
                  </a:cubicBezTo>
                  <a:cubicBezTo>
                    <a:pt x="199" y="82"/>
                    <a:pt x="199" y="4831"/>
                    <a:pt x="199" y="8867"/>
                  </a:cubicBezTo>
                  <a:lnTo>
                    <a:pt x="199" y="14373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60" name="Freeform: Shape 2459">
              <a:extLst>
                <a:ext uri="{FF2B5EF4-FFF2-40B4-BE49-F238E27FC236}">
                  <a16:creationId xmlns:a16="http://schemas.microsoft.com/office/drawing/2014/main" id="{97F4137A-9ADE-BB42-D1F6-074E93F0F4EE}"/>
                </a:ext>
              </a:extLst>
            </p:cNvPr>
            <p:cNvSpPr/>
            <p:nvPr>
              <p:custDataLst>
                <p:tags r:id="rId191"/>
              </p:custDataLst>
            </p:nvPr>
          </p:nvSpPr>
          <p:spPr>
            <a:xfrm>
              <a:off x="5318730" y="4891118"/>
              <a:ext cx="123366" cy="213457"/>
            </a:xfrm>
            <a:custGeom>
              <a:avLst/>
              <a:gdLst>
                <a:gd name="connsiteX0" fmla="*/ 91550 w 123366"/>
                <a:gd name="connsiteY0" fmla="*/ 5783 h 213457"/>
                <a:gd name="connsiteX1" fmla="*/ 92256 w 123366"/>
                <a:gd name="connsiteY1" fmla="*/ 2459 h 213457"/>
                <a:gd name="connsiteX2" fmla="*/ 89431 w 123366"/>
                <a:gd name="connsiteY2" fmla="*/ 85 h 213457"/>
                <a:gd name="connsiteX3" fmla="*/ 85900 w 123366"/>
                <a:gd name="connsiteY3" fmla="*/ 4833 h 213457"/>
                <a:gd name="connsiteX4" fmla="*/ 72245 w 123366"/>
                <a:gd name="connsiteY4" fmla="*/ 59682 h 213457"/>
                <a:gd name="connsiteX5" fmla="*/ 202 w 123366"/>
                <a:gd name="connsiteY5" fmla="*/ 124740 h 213457"/>
                <a:gd name="connsiteX6" fmla="*/ 45405 w 123366"/>
                <a:gd name="connsiteY6" fmla="*/ 167717 h 213457"/>
                <a:gd name="connsiteX7" fmla="*/ 39990 w 123366"/>
                <a:gd name="connsiteY7" fmla="*/ 190036 h 213457"/>
                <a:gd name="connsiteX8" fmla="*/ 34811 w 123366"/>
                <a:gd name="connsiteY8" fmla="*/ 210930 h 213457"/>
                <a:gd name="connsiteX9" fmla="*/ 37636 w 123366"/>
                <a:gd name="connsiteY9" fmla="*/ 213542 h 213457"/>
                <a:gd name="connsiteX10" fmla="*/ 39990 w 123366"/>
                <a:gd name="connsiteY10" fmla="*/ 212592 h 213457"/>
                <a:gd name="connsiteX11" fmla="*/ 42580 w 123366"/>
                <a:gd name="connsiteY11" fmla="*/ 203095 h 213457"/>
                <a:gd name="connsiteX12" fmla="*/ 51526 w 123366"/>
                <a:gd name="connsiteY12" fmla="*/ 167717 h 213457"/>
                <a:gd name="connsiteX13" fmla="*/ 123569 w 123366"/>
                <a:gd name="connsiteY13" fmla="*/ 102658 h 213457"/>
                <a:gd name="connsiteX14" fmla="*/ 78366 w 123366"/>
                <a:gd name="connsiteY14" fmla="*/ 59682 h 213457"/>
                <a:gd name="connsiteX15" fmla="*/ 91550 w 123366"/>
                <a:gd name="connsiteY15" fmla="*/ 5783 h 213457"/>
                <a:gd name="connsiteX16" fmla="*/ 46582 w 123366"/>
                <a:gd name="connsiteY16" fmla="*/ 162493 h 213457"/>
                <a:gd name="connsiteX17" fmla="*/ 15505 w 123366"/>
                <a:gd name="connsiteY17" fmla="*/ 129726 h 213457"/>
                <a:gd name="connsiteX18" fmla="*/ 70832 w 123366"/>
                <a:gd name="connsiteY18" fmla="*/ 64905 h 213457"/>
                <a:gd name="connsiteX19" fmla="*/ 46582 w 123366"/>
                <a:gd name="connsiteY19" fmla="*/ 162493 h 213457"/>
                <a:gd name="connsiteX20" fmla="*/ 76953 w 123366"/>
                <a:gd name="connsiteY20" fmla="*/ 64905 h 213457"/>
                <a:gd name="connsiteX21" fmla="*/ 108266 w 123366"/>
                <a:gd name="connsiteY21" fmla="*/ 97672 h 213457"/>
                <a:gd name="connsiteX22" fmla="*/ 52704 w 123366"/>
                <a:gd name="connsiteY22" fmla="*/ 162493 h 213457"/>
                <a:gd name="connsiteX23" fmla="*/ 76953 w 123366"/>
                <a:gd name="connsiteY23" fmla="*/ 64905 h 21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366" h="213457">
                  <a:moveTo>
                    <a:pt x="91550" y="5783"/>
                  </a:moveTo>
                  <a:cubicBezTo>
                    <a:pt x="91550" y="5308"/>
                    <a:pt x="92256" y="2697"/>
                    <a:pt x="92256" y="2459"/>
                  </a:cubicBezTo>
                  <a:cubicBezTo>
                    <a:pt x="92256" y="2222"/>
                    <a:pt x="92256" y="85"/>
                    <a:pt x="89431" y="85"/>
                  </a:cubicBezTo>
                  <a:cubicBezTo>
                    <a:pt x="87077" y="85"/>
                    <a:pt x="86841" y="797"/>
                    <a:pt x="85900" y="4833"/>
                  </a:cubicBezTo>
                  <a:lnTo>
                    <a:pt x="72245" y="59682"/>
                  </a:lnTo>
                  <a:cubicBezTo>
                    <a:pt x="34811" y="60869"/>
                    <a:pt x="202" y="92448"/>
                    <a:pt x="202" y="124740"/>
                  </a:cubicBezTo>
                  <a:cubicBezTo>
                    <a:pt x="202" y="147297"/>
                    <a:pt x="16682" y="166054"/>
                    <a:pt x="45405" y="167717"/>
                  </a:cubicBezTo>
                  <a:cubicBezTo>
                    <a:pt x="43522" y="175077"/>
                    <a:pt x="41874" y="182675"/>
                    <a:pt x="39990" y="190036"/>
                  </a:cubicBezTo>
                  <a:cubicBezTo>
                    <a:pt x="37165" y="201195"/>
                    <a:pt x="34811" y="210218"/>
                    <a:pt x="34811" y="210930"/>
                  </a:cubicBezTo>
                  <a:cubicBezTo>
                    <a:pt x="34811" y="213305"/>
                    <a:pt x="36459" y="213542"/>
                    <a:pt x="37636" y="213542"/>
                  </a:cubicBezTo>
                  <a:cubicBezTo>
                    <a:pt x="38813" y="213542"/>
                    <a:pt x="39284" y="213305"/>
                    <a:pt x="39990" y="212592"/>
                  </a:cubicBezTo>
                  <a:cubicBezTo>
                    <a:pt x="40461" y="212118"/>
                    <a:pt x="41874" y="206419"/>
                    <a:pt x="42580" y="203095"/>
                  </a:cubicBezTo>
                  <a:lnTo>
                    <a:pt x="51526" y="167717"/>
                  </a:lnTo>
                  <a:cubicBezTo>
                    <a:pt x="89431" y="166529"/>
                    <a:pt x="123569" y="134475"/>
                    <a:pt x="123569" y="102658"/>
                  </a:cubicBezTo>
                  <a:cubicBezTo>
                    <a:pt x="123569" y="83901"/>
                    <a:pt x="111091" y="62056"/>
                    <a:pt x="78366" y="59682"/>
                  </a:cubicBezTo>
                  <a:lnTo>
                    <a:pt x="91550" y="5783"/>
                  </a:lnTo>
                  <a:close/>
                  <a:moveTo>
                    <a:pt x="46582" y="162493"/>
                  </a:moveTo>
                  <a:cubicBezTo>
                    <a:pt x="32456" y="161781"/>
                    <a:pt x="15505" y="153470"/>
                    <a:pt x="15505" y="129726"/>
                  </a:cubicBezTo>
                  <a:cubicBezTo>
                    <a:pt x="15505" y="101234"/>
                    <a:pt x="35752" y="67992"/>
                    <a:pt x="70832" y="64905"/>
                  </a:cubicBezTo>
                  <a:lnTo>
                    <a:pt x="46582" y="162493"/>
                  </a:lnTo>
                  <a:close/>
                  <a:moveTo>
                    <a:pt x="76953" y="64905"/>
                  </a:moveTo>
                  <a:cubicBezTo>
                    <a:pt x="94846" y="65855"/>
                    <a:pt x="108266" y="76777"/>
                    <a:pt x="108266" y="97672"/>
                  </a:cubicBezTo>
                  <a:cubicBezTo>
                    <a:pt x="108266" y="125690"/>
                    <a:pt x="88019" y="159644"/>
                    <a:pt x="52704" y="162493"/>
                  </a:cubicBezTo>
                  <a:lnTo>
                    <a:pt x="76953" y="6490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61" name="Freeform: Shape 2460">
              <a:extLst>
                <a:ext uri="{FF2B5EF4-FFF2-40B4-BE49-F238E27FC236}">
                  <a16:creationId xmlns:a16="http://schemas.microsoft.com/office/drawing/2014/main" id="{ADAA9869-CDBE-38CD-F649-CC1C5CD96F99}"/>
                </a:ext>
              </a:extLst>
            </p:cNvPr>
            <p:cNvSpPr/>
            <p:nvPr>
              <p:custDataLst>
                <p:tags r:id="rId192"/>
              </p:custDataLst>
            </p:nvPr>
          </p:nvSpPr>
          <p:spPr>
            <a:xfrm>
              <a:off x="5455383" y="4864954"/>
              <a:ext cx="41365" cy="86095"/>
            </a:xfrm>
            <a:custGeom>
              <a:avLst/>
              <a:gdLst>
                <a:gd name="connsiteX0" fmla="*/ 40090 w 41365"/>
                <a:gd name="connsiteY0" fmla="*/ 14541 h 86095"/>
                <a:gd name="connsiteX1" fmla="*/ 41574 w 41365"/>
                <a:gd name="connsiteY1" fmla="*/ 9222 h 86095"/>
                <a:gd name="connsiteX2" fmla="*/ 31850 w 41365"/>
                <a:gd name="connsiteY2" fmla="*/ 81 h 86095"/>
                <a:gd name="connsiteX3" fmla="*/ 22786 w 41365"/>
                <a:gd name="connsiteY3" fmla="*/ 7892 h 86095"/>
                <a:gd name="connsiteX4" fmla="*/ 1032 w 41365"/>
                <a:gd name="connsiteY4" fmla="*/ 79860 h 86095"/>
                <a:gd name="connsiteX5" fmla="*/ 208 w 41365"/>
                <a:gd name="connsiteY5" fmla="*/ 82519 h 86095"/>
                <a:gd name="connsiteX6" fmla="*/ 6635 w 41365"/>
                <a:gd name="connsiteY6" fmla="*/ 86176 h 86095"/>
                <a:gd name="connsiteX7" fmla="*/ 9107 w 41365"/>
                <a:gd name="connsiteY7" fmla="*/ 83350 h 86095"/>
                <a:gd name="connsiteX8" fmla="*/ 40090 w 41365"/>
                <a:gd name="connsiteY8" fmla="*/ 14541 h 8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65" h="86095">
                  <a:moveTo>
                    <a:pt x="40090" y="14541"/>
                  </a:moveTo>
                  <a:cubicBezTo>
                    <a:pt x="41409" y="11715"/>
                    <a:pt x="41574" y="10385"/>
                    <a:pt x="41574" y="9222"/>
                  </a:cubicBezTo>
                  <a:cubicBezTo>
                    <a:pt x="41574" y="4070"/>
                    <a:pt x="36959" y="81"/>
                    <a:pt x="31850" y="81"/>
                  </a:cubicBezTo>
                  <a:cubicBezTo>
                    <a:pt x="25588" y="81"/>
                    <a:pt x="23610" y="5233"/>
                    <a:pt x="22786" y="7892"/>
                  </a:cubicBezTo>
                  <a:lnTo>
                    <a:pt x="1032" y="79860"/>
                  </a:lnTo>
                  <a:cubicBezTo>
                    <a:pt x="867" y="80192"/>
                    <a:pt x="208" y="82353"/>
                    <a:pt x="208" y="82519"/>
                  </a:cubicBezTo>
                  <a:cubicBezTo>
                    <a:pt x="208" y="84514"/>
                    <a:pt x="5317" y="86176"/>
                    <a:pt x="6635" y="86176"/>
                  </a:cubicBezTo>
                  <a:cubicBezTo>
                    <a:pt x="7789" y="86176"/>
                    <a:pt x="7954" y="85843"/>
                    <a:pt x="9107" y="83350"/>
                  </a:cubicBezTo>
                  <a:lnTo>
                    <a:pt x="40090" y="145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62" name="Freeform: Shape 2461">
              <a:extLst>
                <a:ext uri="{FF2B5EF4-FFF2-40B4-BE49-F238E27FC236}">
                  <a16:creationId xmlns:a16="http://schemas.microsoft.com/office/drawing/2014/main" id="{D95CD15A-6C1D-90A7-0319-F763C51F56EE}"/>
                </a:ext>
              </a:extLst>
            </p:cNvPr>
            <p:cNvSpPr/>
            <p:nvPr>
              <p:custDataLst>
                <p:tags r:id="rId193"/>
              </p:custDataLst>
            </p:nvPr>
          </p:nvSpPr>
          <p:spPr>
            <a:xfrm>
              <a:off x="5447308" y="5041302"/>
              <a:ext cx="91960" cy="105541"/>
            </a:xfrm>
            <a:custGeom>
              <a:avLst/>
              <a:gdLst>
                <a:gd name="connsiteX0" fmla="*/ 12733 w 91960"/>
                <a:gd name="connsiteY0" fmla="*/ 93662 h 105541"/>
                <a:gd name="connsiteX1" fmla="*/ 4658 w 91960"/>
                <a:gd name="connsiteY1" fmla="*/ 99645 h 105541"/>
                <a:gd name="connsiteX2" fmla="*/ 208 w 91960"/>
                <a:gd name="connsiteY2" fmla="*/ 103136 h 105541"/>
                <a:gd name="connsiteX3" fmla="*/ 2515 w 91960"/>
                <a:gd name="connsiteY3" fmla="*/ 105629 h 105541"/>
                <a:gd name="connsiteX4" fmla="*/ 16688 w 91960"/>
                <a:gd name="connsiteY4" fmla="*/ 104964 h 105541"/>
                <a:gd name="connsiteX5" fmla="*/ 33993 w 91960"/>
                <a:gd name="connsiteY5" fmla="*/ 105629 h 105541"/>
                <a:gd name="connsiteX6" fmla="*/ 37289 w 91960"/>
                <a:gd name="connsiteY6" fmla="*/ 101972 h 105541"/>
                <a:gd name="connsiteX7" fmla="*/ 33004 w 91960"/>
                <a:gd name="connsiteY7" fmla="*/ 99645 h 105541"/>
                <a:gd name="connsiteX8" fmla="*/ 24928 w 91960"/>
                <a:gd name="connsiteY8" fmla="*/ 97651 h 105541"/>
                <a:gd name="connsiteX9" fmla="*/ 26741 w 91960"/>
                <a:gd name="connsiteY9" fmla="*/ 90005 h 105541"/>
                <a:gd name="connsiteX10" fmla="*/ 32839 w 91960"/>
                <a:gd name="connsiteY10" fmla="*/ 65240 h 105541"/>
                <a:gd name="connsiteX11" fmla="*/ 49814 w 91960"/>
                <a:gd name="connsiteY11" fmla="*/ 75047 h 105541"/>
                <a:gd name="connsiteX12" fmla="*/ 92168 w 91960"/>
                <a:gd name="connsiteY12" fmla="*/ 27844 h 105541"/>
                <a:gd name="connsiteX13" fmla="*/ 67448 w 91960"/>
                <a:gd name="connsiteY13" fmla="*/ 87 h 105541"/>
                <a:gd name="connsiteX14" fmla="*/ 44046 w 91960"/>
                <a:gd name="connsiteY14" fmla="*/ 11722 h 105541"/>
                <a:gd name="connsiteX15" fmla="*/ 27071 w 91960"/>
                <a:gd name="connsiteY15" fmla="*/ 87 h 105541"/>
                <a:gd name="connsiteX16" fmla="*/ 14051 w 91960"/>
                <a:gd name="connsiteY16" fmla="*/ 8896 h 105541"/>
                <a:gd name="connsiteX17" fmla="*/ 8119 w 91960"/>
                <a:gd name="connsiteY17" fmla="*/ 25517 h 105541"/>
                <a:gd name="connsiteX18" fmla="*/ 10920 w 91960"/>
                <a:gd name="connsiteY18" fmla="*/ 27678 h 105541"/>
                <a:gd name="connsiteX19" fmla="*/ 14546 w 91960"/>
                <a:gd name="connsiteY19" fmla="*/ 22691 h 105541"/>
                <a:gd name="connsiteX20" fmla="*/ 26576 w 91960"/>
                <a:gd name="connsiteY20" fmla="*/ 4741 h 105541"/>
                <a:gd name="connsiteX21" fmla="*/ 32015 w 91960"/>
                <a:gd name="connsiteY21" fmla="*/ 12885 h 105541"/>
                <a:gd name="connsiteX22" fmla="*/ 31521 w 91960"/>
                <a:gd name="connsiteY22" fmla="*/ 17871 h 105541"/>
                <a:gd name="connsiteX23" fmla="*/ 12733 w 91960"/>
                <a:gd name="connsiteY23" fmla="*/ 93662 h 105541"/>
                <a:gd name="connsiteX24" fmla="*/ 43881 w 91960"/>
                <a:gd name="connsiteY24" fmla="*/ 20032 h 105541"/>
                <a:gd name="connsiteX25" fmla="*/ 66953 w 91960"/>
                <a:gd name="connsiteY25" fmla="*/ 4741 h 105541"/>
                <a:gd name="connsiteX26" fmla="*/ 78984 w 91960"/>
                <a:gd name="connsiteY26" fmla="*/ 20863 h 105541"/>
                <a:gd name="connsiteX27" fmla="*/ 70414 w 91960"/>
                <a:gd name="connsiteY27" fmla="*/ 54271 h 105541"/>
                <a:gd name="connsiteX28" fmla="*/ 49814 w 91960"/>
                <a:gd name="connsiteY28" fmla="*/ 70393 h 105541"/>
                <a:gd name="connsiteX29" fmla="*/ 35146 w 91960"/>
                <a:gd name="connsiteY29" fmla="*/ 55933 h 105541"/>
                <a:gd name="connsiteX30" fmla="*/ 35641 w 91960"/>
                <a:gd name="connsiteY30" fmla="*/ 53440 h 105541"/>
                <a:gd name="connsiteX31" fmla="*/ 43881 w 91960"/>
                <a:gd name="connsiteY31" fmla="*/ 20032 h 10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60" h="105541">
                  <a:moveTo>
                    <a:pt x="12733" y="93662"/>
                  </a:moveTo>
                  <a:cubicBezTo>
                    <a:pt x="11579" y="98316"/>
                    <a:pt x="11250" y="99645"/>
                    <a:pt x="4658" y="99645"/>
                  </a:cubicBezTo>
                  <a:cubicBezTo>
                    <a:pt x="2515" y="99645"/>
                    <a:pt x="208" y="99645"/>
                    <a:pt x="208" y="103136"/>
                  </a:cubicBezTo>
                  <a:cubicBezTo>
                    <a:pt x="208" y="104964"/>
                    <a:pt x="1691" y="105629"/>
                    <a:pt x="2515" y="105629"/>
                  </a:cubicBezTo>
                  <a:cubicBezTo>
                    <a:pt x="6800" y="105629"/>
                    <a:pt x="12239" y="104964"/>
                    <a:pt x="16688" y="104964"/>
                  </a:cubicBezTo>
                  <a:cubicBezTo>
                    <a:pt x="22292" y="104964"/>
                    <a:pt x="28554" y="105629"/>
                    <a:pt x="33993" y="105629"/>
                  </a:cubicBezTo>
                  <a:cubicBezTo>
                    <a:pt x="35476" y="105629"/>
                    <a:pt x="37289" y="105130"/>
                    <a:pt x="37289" y="101972"/>
                  </a:cubicBezTo>
                  <a:cubicBezTo>
                    <a:pt x="37289" y="99645"/>
                    <a:pt x="34981" y="99645"/>
                    <a:pt x="33004" y="99645"/>
                  </a:cubicBezTo>
                  <a:cubicBezTo>
                    <a:pt x="29378" y="99645"/>
                    <a:pt x="24928" y="99645"/>
                    <a:pt x="24928" y="97651"/>
                  </a:cubicBezTo>
                  <a:cubicBezTo>
                    <a:pt x="24928" y="96820"/>
                    <a:pt x="26082" y="92498"/>
                    <a:pt x="26741" y="90005"/>
                  </a:cubicBezTo>
                  <a:cubicBezTo>
                    <a:pt x="28719" y="81196"/>
                    <a:pt x="31026" y="72221"/>
                    <a:pt x="32839" y="65240"/>
                  </a:cubicBezTo>
                  <a:cubicBezTo>
                    <a:pt x="34817" y="68565"/>
                    <a:pt x="39926" y="75047"/>
                    <a:pt x="49814" y="75047"/>
                  </a:cubicBezTo>
                  <a:cubicBezTo>
                    <a:pt x="69920" y="75047"/>
                    <a:pt x="92168" y="52609"/>
                    <a:pt x="92168" y="27844"/>
                  </a:cubicBezTo>
                  <a:cubicBezTo>
                    <a:pt x="92168" y="8397"/>
                    <a:pt x="78819" y="87"/>
                    <a:pt x="67448" y="87"/>
                  </a:cubicBezTo>
                  <a:cubicBezTo>
                    <a:pt x="57230" y="87"/>
                    <a:pt x="48495" y="7068"/>
                    <a:pt x="44046" y="11722"/>
                  </a:cubicBezTo>
                  <a:cubicBezTo>
                    <a:pt x="41244" y="2248"/>
                    <a:pt x="32015" y="87"/>
                    <a:pt x="27071" y="87"/>
                  </a:cubicBezTo>
                  <a:cubicBezTo>
                    <a:pt x="20644" y="87"/>
                    <a:pt x="16688" y="4409"/>
                    <a:pt x="14051" y="8896"/>
                  </a:cubicBezTo>
                  <a:cubicBezTo>
                    <a:pt x="10755" y="14547"/>
                    <a:pt x="8119" y="24520"/>
                    <a:pt x="8119" y="25517"/>
                  </a:cubicBezTo>
                  <a:cubicBezTo>
                    <a:pt x="8119" y="27678"/>
                    <a:pt x="10426" y="27678"/>
                    <a:pt x="10920" y="27678"/>
                  </a:cubicBezTo>
                  <a:cubicBezTo>
                    <a:pt x="13227" y="27678"/>
                    <a:pt x="13392" y="27179"/>
                    <a:pt x="14546" y="22691"/>
                  </a:cubicBezTo>
                  <a:cubicBezTo>
                    <a:pt x="17018" y="13051"/>
                    <a:pt x="20149" y="4741"/>
                    <a:pt x="26576" y="4741"/>
                  </a:cubicBezTo>
                  <a:cubicBezTo>
                    <a:pt x="30861" y="4741"/>
                    <a:pt x="32015" y="8397"/>
                    <a:pt x="32015" y="12885"/>
                  </a:cubicBezTo>
                  <a:cubicBezTo>
                    <a:pt x="32015" y="14713"/>
                    <a:pt x="31685" y="16874"/>
                    <a:pt x="31521" y="17871"/>
                  </a:cubicBezTo>
                  <a:lnTo>
                    <a:pt x="12733" y="93662"/>
                  </a:lnTo>
                  <a:close/>
                  <a:moveTo>
                    <a:pt x="43881" y="20032"/>
                  </a:moveTo>
                  <a:cubicBezTo>
                    <a:pt x="53439" y="7234"/>
                    <a:pt x="61680" y="4741"/>
                    <a:pt x="66953" y="4741"/>
                  </a:cubicBezTo>
                  <a:cubicBezTo>
                    <a:pt x="73381" y="4741"/>
                    <a:pt x="78984" y="9561"/>
                    <a:pt x="78984" y="20863"/>
                  </a:cubicBezTo>
                  <a:cubicBezTo>
                    <a:pt x="78984" y="27678"/>
                    <a:pt x="75358" y="44631"/>
                    <a:pt x="70414" y="54271"/>
                  </a:cubicBezTo>
                  <a:cubicBezTo>
                    <a:pt x="66294" y="62415"/>
                    <a:pt x="58219" y="70393"/>
                    <a:pt x="49814" y="70393"/>
                  </a:cubicBezTo>
                  <a:cubicBezTo>
                    <a:pt x="38113" y="70393"/>
                    <a:pt x="35146" y="57595"/>
                    <a:pt x="35146" y="55933"/>
                  </a:cubicBezTo>
                  <a:cubicBezTo>
                    <a:pt x="35146" y="55268"/>
                    <a:pt x="35476" y="54104"/>
                    <a:pt x="35641" y="53440"/>
                  </a:cubicBezTo>
                  <a:lnTo>
                    <a:pt x="43881" y="200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63" name="Freeform: Shape 2462">
              <a:extLst>
                <a:ext uri="{FF2B5EF4-FFF2-40B4-BE49-F238E27FC236}">
                  <a16:creationId xmlns:a16="http://schemas.microsoft.com/office/drawing/2014/main" id="{740D1251-ECE7-F8F7-8B8A-B65E7CA756D5}"/>
                </a:ext>
              </a:extLst>
            </p:cNvPr>
            <p:cNvSpPr/>
            <p:nvPr>
              <p:custDataLst>
                <p:tags r:id="rId194"/>
              </p:custDataLst>
            </p:nvPr>
          </p:nvSpPr>
          <p:spPr>
            <a:xfrm>
              <a:off x="5559123" y="5057480"/>
              <a:ext cx="64037" cy="83620"/>
            </a:xfrm>
            <a:custGeom>
              <a:avLst/>
              <a:gdLst>
                <a:gd name="connsiteX0" fmla="*/ 28935 w 64037"/>
                <a:gd name="connsiteY0" fmla="*/ 4523 h 83620"/>
                <a:gd name="connsiteX1" fmla="*/ 29406 w 64037"/>
                <a:gd name="connsiteY1" fmla="*/ 2030 h 83620"/>
                <a:gd name="connsiteX2" fmla="*/ 25757 w 64037"/>
                <a:gd name="connsiteY2" fmla="*/ 130 h 83620"/>
                <a:gd name="connsiteX3" fmla="*/ 11277 w 64037"/>
                <a:gd name="connsiteY3" fmla="*/ 1199 h 83620"/>
                <a:gd name="connsiteX4" fmla="*/ 8452 w 64037"/>
                <a:gd name="connsiteY4" fmla="*/ 1911 h 83620"/>
                <a:gd name="connsiteX5" fmla="*/ 7628 w 64037"/>
                <a:gd name="connsiteY5" fmla="*/ 4641 h 83620"/>
                <a:gd name="connsiteX6" fmla="*/ 11160 w 64037"/>
                <a:gd name="connsiteY6" fmla="*/ 6660 h 83620"/>
                <a:gd name="connsiteX7" fmla="*/ 15162 w 64037"/>
                <a:gd name="connsiteY7" fmla="*/ 6897 h 83620"/>
                <a:gd name="connsiteX8" fmla="*/ 17516 w 64037"/>
                <a:gd name="connsiteY8" fmla="*/ 8440 h 83620"/>
                <a:gd name="connsiteX9" fmla="*/ 16928 w 64037"/>
                <a:gd name="connsiteY9" fmla="*/ 11171 h 83620"/>
                <a:gd name="connsiteX10" fmla="*/ 683 w 64037"/>
                <a:gd name="connsiteY10" fmla="*/ 76704 h 83620"/>
                <a:gd name="connsiteX11" fmla="*/ 212 w 64037"/>
                <a:gd name="connsiteY11" fmla="*/ 79435 h 83620"/>
                <a:gd name="connsiteX12" fmla="*/ 4685 w 64037"/>
                <a:gd name="connsiteY12" fmla="*/ 83709 h 83620"/>
                <a:gd name="connsiteX13" fmla="*/ 10807 w 64037"/>
                <a:gd name="connsiteY13" fmla="*/ 77654 h 83620"/>
                <a:gd name="connsiteX14" fmla="*/ 16104 w 64037"/>
                <a:gd name="connsiteY14" fmla="*/ 55809 h 83620"/>
                <a:gd name="connsiteX15" fmla="*/ 33879 w 64037"/>
                <a:gd name="connsiteY15" fmla="*/ 65188 h 83620"/>
                <a:gd name="connsiteX16" fmla="*/ 33526 w 64037"/>
                <a:gd name="connsiteY16" fmla="*/ 67919 h 83620"/>
                <a:gd name="connsiteX17" fmla="*/ 33173 w 64037"/>
                <a:gd name="connsiteY17" fmla="*/ 71006 h 83620"/>
                <a:gd name="connsiteX18" fmla="*/ 47534 w 64037"/>
                <a:gd name="connsiteY18" fmla="*/ 83709 h 83620"/>
                <a:gd name="connsiteX19" fmla="*/ 64250 w 64037"/>
                <a:gd name="connsiteY19" fmla="*/ 65307 h 83620"/>
                <a:gd name="connsiteX20" fmla="*/ 61778 w 64037"/>
                <a:gd name="connsiteY20" fmla="*/ 63645 h 83620"/>
                <a:gd name="connsiteX21" fmla="*/ 58953 w 64037"/>
                <a:gd name="connsiteY21" fmla="*/ 66375 h 83620"/>
                <a:gd name="connsiteX22" fmla="*/ 48005 w 64037"/>
                <a:gd name="connsiteY22" fmla="*/ 79672 h 83620"/>
                <a:gd name="connsiteX23" fmla="*/ 43061 w 64037"/>
                <a:gd name="connsiteY23" fmla="*/ 72668 h 83620"/>
                <a:gd name="connsiteX24" fmla="*/ 43532 w 64037"/>
                <a:gd name="connsiteY24" fmla="*/ 68869 h 83620"/>
                <a:gd name="connsiteX25" fmla="*/ 44120 w 64037"/>
                <a:gd name="connsiteY25" fmla="*/ 64832 h 83620"/>
                <a:gd name="connsiteX26" fmla="*/ 23402 w 64037"/>
                <a:gd name="connsiteY26" fmla="*/ 52010 h 83620"/>
                <a:gd name="connsiteX27" fmla="*/ 33526 w 64037"/>
                <a:gd name="connsiteY27" fmla="*/ 44412 h 83620"/>
                <a:gd name="connsiteX28" fmla="*/ 53420 w 64037"/>
                <a:gd name="connsiteY28" fmla="*/ 33965 h 83620"/>
                <a:gd name="connsiteX29" fmla="*/ 57540 w 64037"/>
                <a:gd name="connsiteY29" fmla="*/ 35390 h 83620"/>
                <a:gd name="connsiteX30" fmla="*/ 56598 w 64037"/>
                <a:gd name="connsiteY30" fmla="*/ 35746 h 83620"/>
                <a:gd name="connsiteX31" fmla="*/ 51183 w 64037"/>
                <a:gd name="connsiteY31" fmla="*/ 42869 h 83620"/>
                <a:gd name="connsiteX32" fmla="*/ 56481 w 64037"/>
                <a:gd name="connsiteY32" fmla="*/ 47737 h 83620"/>
                <a:gd name="connsiteX33" fmla="*/ 63779 w 64037"/>
                <a:gd name="connsiteY33" fmla="*/ 39307 h 83620"/>
                <a:gd name="connsiteX34" fmla="*/ 53655 w 64037"/>
                <a:gd name="connsiteY34" fmla="*/ 29929 h 83620"/>
                <a:gd name="connsiteX35" fmla="*/ 30230 w 64037"/>
                <a:gd name="connsiteY35" fmla="*/ 42394 h 83620"/>
                <a:gd name="connsiteX36" fmla="*/ 17516 w 64037"/>
                <a:gd name="connsiteY36" fmla="*/ 50586 h 83620"/>
                <a:gd name="connsiteX37" fmla="*/ 28935 w 64037"/>
                <a:gd name="connsiteY37" fmla="*/ 4523 h 8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7" h="83620">
                  <a:moveTo>
                    <a:pt x="28935" y="4523"/>
                  </a:moveTo>
                  <a:cubicBezTo>
                    <a:pt x="29406" y="2861"/>
                    <a:pt x="29406" y="2623"/>
                    <a:pt x="29406" y="2030"/>
                  </a:cubicBezTo>
                  <a:cubicBezTo>
                    <a:pt x="29406" y="11"/>
                    <a:pt x="27640" y="11"/>
                    <a:pt x="25757" y="130"/>
                  </a:cubicBezTo>
                  <a:lnTo>
                    <a:pt x="11277" y="1199"/>
                  </a:lnTo>
                  <a:cubicBezTo>
                    <a:pt x="9276" y="1317"/>
                    <a:pt x="9041" y="1436"/>
                    <a:pt x="8452" y="1911"/>
                  </a:cubicBezTo>
                  <a:cubicBezTo>
                    <a:pt x="7981" y="2504"/>
                    <a:pt x="7628" y="3929"/>
                    <a:pt x="7628" y="4641"/>
                  </a:cubicBezTo>
                  <a:cubicBezTo>
                    <a:pt x="7628" y="6660"/>
                    <a:pt x="9512" y="6660"/>
                    <a:pt x="11160" y="6660"/>
                  </a:cubicBezTo>
                  <a:cubicBezTo>
                    <a:pt x="11277" y="6660"/>
                    <a:pt x="13396" y="6660"/>
                    <a:pt x="15162" y="6897"/>
                  </a:cubicBezTo>
                  <a:cubicBezTo>
                    <a:pt x="17399" y="7134"/>
                    <a:pt x="17516" y="7491"/>
                    <a:pt x="17516" y="8440"/>
                  </a:cubicBezTo>
                  <a:cubicBezTo>
                    <a:pt x="17516" y="8797"/>
                    <a:pt x="17516" y="9034"/>
                    <a:pt x="16928" y="11171"/>
                  </a:cubicBezTo>
                  <a:lnTo>
                    <a:pt x="683" y="76704"/>
                  </a:lnTo>
                  <a:cubicBezTo>
                    <a:pt x="212" y="78485"/>
                    <a:pt x="212" y="78722"/>
                    <a:pt x="212" y="79435"/>
                  </a:cubicBezTo>
                  <a:cubicBezTo>
                    <a:pt x="212" y="82165"/>
                    <a:pt x="2331" y="83709"/>
                    <a:pt x="4685" y="83709"/>
                  </a:cubicBezTo>
                  <a:cubicBezTo>
                    <a:pt x="9276" y="83709"/>
                    <a:pt x="10336" y="79316"/>
                    <a:pt x="10807" y="77654"/>
                  </a:cubicBezTo>
                  <a:lnTo>
                    <a:pt x="16104" y="55809"/>
                  </a:lnTo>
                  <a:cubicBezTo>
                    <a:pt x="19164" y="55928"/>
                    <a:pt x="33879" y="56759"/>
                    <a:pt x="33879" y="65188"/>
                  </a:cubicBezTo>
                  <a:cubicBezTo>
                    <a:pt x="33879" y="66019"/>
                    <a:pt x="33879" y="66494"/>
                    <a:pt x="33526" y="67919"/>
                  </a:cubicBezTo>
                  <a:cubicBezTo>
                    <a:pt x="33173" y="69581"/>
                    <a:pt x="33173" y="70293"/>
                    <a:pt x="33173" y="71006"/>
                  </a:cubicBezTo>
                  <a:cubicBezTo>
                    <a:pt x="33173" y="79435"/>
                    <a:pt x="40707" y="83709"/>
                    <a:pt x="47534" y="83709"/>
                  </a:cubicBezTo>
                  <a:cubicBezTo>
                    <a:pt x="59541" y="83709"/>
                    <a:pt x="64250" y="66732"/>
                    <a:pt x="64250" y="65307"/>
                  </a:cubicBezTo>
                  <a:cubicBezTo>
                    <a:pt x="64250" y="63645"/>
                    <a:pt x="62249" y="63645"/>
                    <a:pt x="61778" y="63645"/>
                  </a:cubicBezTo>
                  <a:cubicBezTo>
                    <a:pt x="59777" y="63645"/>
                    <a:pt x="59541" y="64239"/>
                    <a:pt x="58953" y="66375"/>
                  </a:cubicBezTo>
                  <a:cubicBezTo>
                    <a:pt x="57775" y="70531"/>
                    <a:pt x="54362" y="79672"/>
                    <a:pt x="48005" y="79672"/>
                  </a:cubicBezTo>
                  <a:cubicBezTo>
                    <a:pt x="43649" y="79672"/>
                    <a:pt x="43061" y="75279"/>
                    <a:pt x="43061" y="72668"/>
                  </a:cubicBezTo>
                  <a:cubicBezTo>
                    <a:pt x="43061" y="72549"/>
                    <a:pt x="43061" y="70887"/>
                    <a:pt x="43532" y="68869"/>
                  </a:cubicBezTo>
                  <a:cubicBezTo>
                    <a:pt x="44003" y="66969"/>
                    <a:pt x="44120" y="65782"/>
                    <a:pt x="44120" y="64832"/>
                  </a:cubicBezTo>
                  <a:cubicBezTo>
                    <a:pt x="44120" y="54385"/>
                    <a:pt x="31172" y="52604"/>
                    <a:pt x="23402" y="52010"/>
                  </a:cubicBezTo>
                  <a:cubicBezTo>
                    <a:pt x="26698" y="50111"/>
                    <a:pt x="31642" y="46074"/>
                    <a:pt x="33526" y="44412"/>
                  </a:cubicBezTo>
                  <a:cubicBezTo>
                    <a:pt x="40236" y="39070"/>
                    <a:pt x="46710" y="33965"/>
                    <a:pt x="53420" y="33965"/>
                  </a:cubicBezTo>
                  <a:cubicBezTo>
                    <a:pt x="56127" y="33965"/>
                    <a:pt x="56834" y="34677"/>
                    <a:pt x="57540" y="35390"/>
                  </a:cubicBezTo>
                  <a:cubicBezTo>
                    <a:pt x="57422" y="35390"/>
                    <a:pt x="56834" y="35746"/>
                    <a:pt x="56598" y="35746"/>
                  </a:cubicBezTo>
                  <a:cubicBezTo>
                    <a:pt x="51183" y="37645"/>
                    <a:pt x="51183" y="42513"/>
                    <a:pt x="51183" y="42869"/>
                  </a:cubicBezTo>
                  <a:cubicBezTo>
                    <a:pt x="51183" y="44887"/>
                    <a:pt x="52596" y="47737"/>
                    <a:pt x="56481" y="47737"/>
                  </a:cubicBezTo>
                  <a:cubicBezTo>
                    <a:pt x="58835" y="47737"/>
                    <a:pt x="63779" y="45837"/>
                    <a:pt x="63779" y="39307"/>
                  </a:cubicBezTo>
                  <a:cubicBezTo>
                    <a:pt x="63779" y="33490"/>
                    <a:pt x="59306" y="29929"/>
                    <a:pt x="53655" y="29929"/>
                  </a:cubicBezTo>
                  <a:cubicBezTo>
                    <a:pt x="45651" y="29929"/>
                    <a:pt x="38823" y="35390"/>
                    <a:pt x="30230" y="42394"/>
                  </a:cubicBezTo>
                  <a:cubicBezTo>
                    <a:pt x="26110" y="45718"/>
                    <a:pt x="22225" y="48686"/>
                    <a:pt x="17516" y="50586"/>
                  </a:cubicBezTo>
                  <a:lnTo>
                    <a:pt x="28935" y="452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64" name="Freeform: Shape 2463">
              <a:extLst>
                <a:ext uri="{FF2B5EF4-FFF2-40B4-BE49-F238E27FC236}">
                  <a16:creationId xmlns:a16="http://schemas.microsoft.com/office/drawing/2014/main" id="{658E6831-9E12-1543-77B6-542B6D71128E}"/>
                </a:ext>
              </a:extLst>
            </p:cNvPr>
            <p:cNvSpPr/>
            <p:nvPr>
              <p:custDataLst>
                <p:tags r:id="rId195"/>
              </p:custDataLst>
            </p:nvPr>
          </p:nvSpPr>
          <p:spPr>
            <a:xfrm>
              <a:off x="5677583" y="4854076"/>
              <a:ext cx="69452" cy="284926"/>
            </a:xfrm>
            <a:custGeom>
              <a:avLst/>
              <a:gdLst>
                <a:gd name="connsiteX0" fmla="*/ 59782 w 69452"/>
                <a:gd name="connsiteY0" fmla="*/ 142540 h 284926"/>
                <a:gd name="connsiteX1" fmla="*/ 1630 w 69452"/>
                <a:gd name="connsiteY1" fmla="*/ 275743 h 284926"/>
                <a:gd name="connsiteX2" fmla="*/ 217 w 69452"/>
                <a:gd name="connsiteY2" fmla="*/ 280254 h 284926"/>
                <a:gd name="connsiteX3" fmla="*/ 4926 w 69452"/>
                <a:gd name="connsiteY3" fmla="*/ 285003 h 284926"/>
                <a:gd name="connsiteX4" fmla="*/ 10105 w 69452"/>
                <a:gd name="connsiteY4" fmla="*/ 280017 h 284926"/>
                <a:gd name="connsiteX5" fmla="*/ 68257 w 69452"/>
                <a:gd name="connsiteY5" fmla="*/ 147051 h 284926"/>
                <a:gd name="connsiteX6" fmla="*/ 69670 w 69452"/>
                <a:gd name="connsiteY6" fmla="*/ 142540 h 284926"/>
                <a:gd name="connsiteX7" fmla="*/ 68257 w 69452"/>
                <a:gd name="connsiteY7" fmla="*/ 138029 h 284926"/>
                <a:gd name="connsiteX8" fmla="*/ 10105 w 69452"/>
                <a:gd name="connsiteY8" fmla="*/ 5300 h 284926"/>
                <a:gd name="connsiteX9" fmla="*/ 4926 w 69452"/>
                <a:gd name="connsiteY9" fmla="*/ 77 h 284926"/>
                <a:gd name="connsiteX10" fmla="*/ 217 w 69452"/>
                <a:gd name="connsiteY10" fmla="*/ 4825 h 284926"/>
                <a:gd name="connsiteX11" fmla="*/ 1630 w 69452"/>
                <a:gd name="connsiteY11" fmla="*/ 9337 h 284926"/>
                <a:gd name="connsiteX12" fmla="*/ 59782 w 69452"/>
                <a:gd name="connsiteY12" fmla="*/ 142540 h 2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452" h="284926">
                  <a:moveTo>
                    <a:pt x="59782" y="142540"/>
                  </a:moveTo>
                  <a:lnTo>
                    <a:pt x="1630" y="275743"/>
                  </a:lnTo>
                  <a:cubicBezTo>
                    <a:pt x="217" y="278830"/>
                    <a:pt x="217" y="280017"/>
                    <a:pt x="217" y="280254"/>
                  </a:cubicBezTo>
                  <a:cubicBezTo>
                    <a:pt x="217" y="282866"/>
                    <a:pt x="2336" y="285003"/>
                    <a:pt x="4926" y="285003"/>
                  </a:cubicBezTo>
                  <a:cubicBezTo>
                    <a:pt x="7986" y="285003"/>
                    <a:pt x="8693" y="283104"/>
                    <a:pt x="10105" y="280017"/>
                  </a:cubicBezTo>
                  <a:lnTo>
                    <a:pt x="68257" y="147051"/>
                  </a:lnTo>
                  <a:cubicBezTo>
                    <a:pt x="69670" y="143965"/>
                    <a:pt x="69670" y="142777"/>
                    <a:pt x="69670" y="142540"/>
                  </a:cubicBezTo>
                  <a:cubicBezTo>
                    <a:pt x="69670" y="142302"/>
                    <a:pt x="69670" y="141115"/>
                    <a:pt x="68257" y="138029"/>
                  </a:cubicBezTo>
                  <a:lnTo>
                    <a:pt x="10105" y="5300"/>
                  </a:lnTo>
                  <a:cubicBezTo>
                    <a:pt x="8457" y="1501"/>
                    <a:pt x="7751" y="77"/>
                    <a:pt x="4926" y="77"/>
                  </a:cubicBezTo>
                  <a:cubicBezTo>
                    <a:pt x="2336" y="77"/>
                    <a:pt x="217" y="2214"/>
                    <a:pt x="217" y="4825"/>
                  </a:cubicBezTo>
                  <a:cubicBezTo>
                    <a:pt x="217" y="5063"/>
                    <a:pt x="217" y="6250"/>
                    <a:pt x="1630" y="9337"/>
                  </a:cubicBezTo>
                  <a:lnTo>
                    <a:pt x="59782" y="14254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65" name="Freeform: Shape 2464">
              <a:extLst>
                <a:ext uri="{FF2B5EF4-FFF2-40B4-BE49-F238E27FC236}">
                  <a16:creationId xmlns:a16="http://schemas.microsoft.com/office/drawing/2014/main" id="{D551F840-CF0A-9B9B-55D2-F59C1437870A}"/>
                </a:ext>
              </a:extLst>
            </p:cNvPr>
            <p:cNvSpPr/>
            <p:nvPr>
              <p:custDataLst>
                <p:tags r:id="rId196"/>
              </p:custDataLst>
            </p:nvPr>
          </p:nvSpPr>
          <p:spPr>
            <a:xfrm>
              <a:off x="5782426" y="5085824"/>
              <a:ext cx="64273" cy="73796"/>
            </a:xfrm>
            <a:custGeom>
              <a:avLst/>
              <a:gdLst>
                <a:gd name="connsiteX0" fmla="*/ 59551 w 64273"/>
                <a:gd name="connsiteY0" fmla="*/ 7235 h 73796"/>
                <a:gd name="connsiteX1" fmla="*/ 54113 w 64273"/>
                <a:gd name="connsiteY1" fmla="*/ 89 h 73796"/>
                <a:gd name="connsiteX2" fmla="*/ 49004 w 64273"/>
                <a:gd name="connsiteY2" fmla="*/ 3080 h 73796"/>
                <a:gd name="connsiteX3" fmla="*/ 31864 w 64273"/>
                <a:gd name="connsiteY3" fmla="*/ 89 h 73796"/>
                <a:gd name="connsiteX4" fmla="*/ 222 w 64273"/>
                <a:gd name="connsiteY4" fmla="*/ 19867 h 73796"/>
                <a:gd name="connsiteX5" fmla="*/ 32029 w 64273"/>
                <a:gd name="connsiteY5" fmla="*/ 40311 h 73796"/>
                <a:gd name="connsiteX6" fmla="*/ 53618 w 64273"/>
                <a:gd name="connsiteY6" fmla="*/ 51945 h 73796"/>
                <a:gd name="connsiteX7" fmla="*/ 33018 w 64273"/>
                <a:gd name="connsiteY7" fmla="*/ 62915 h 73796"/>
                <a:gd name="connsiteX8" fmla="*/ 12747 w 64273"/>
                <a:gd name="connsiteY8" fmla="*/ 49452 h 73796"/>
                <a:gd name="connsiteX9" fmla="*/ 6485 w 64273"/>
                <a:gd name="connsiteY9" fmla="*/ 44798 h 73796"/>
                <a:gd name="connsiteX10" fmla="*/ 222 w 64273"/>
                <a:gd name="connsiteY10" fmla="*/ 51945 h 73796"/>
                <a:gd name="connsiteX11" fmla="*/ 222 w 64273"/>
                <a:gd name="connsiteY11" fmla="*/ 66738 h 73796"/>
                <a:gd name="connsiteX12" fmla="*/ 5661 w 64273"/>
                <a:gd name="connsiteY12" fmla="*/ 73885 h 73796"/>
                <a:gd name="connsiteX13" fmla="*/ 11923 w 64273"/>
                <a:gd name="connsiteY13" fmla="*/ 68400 h 73796"/>
                <a:gd name="connsiteX14" fmla="*/ 32853 w 64273"/>
                <a:gd name="connsiteY14" fmla="*/ 73885 h 73796"/>
                <a:gd name="connsiteX15" fmla="*/ 64495 w 64273"/>
                <a:gd name="connsiteY15" fmla="*/ 52111 h 73796"/>
                <a:gd name="connsiteX16" fmla="*/ 56914 w 64273"/>
                <a:gd name="connsiteY16" fmla="*/ 37319 h 73796"/>
                <a:gd name="connsiteX17" fmla="*/ 32359 w 64273"/>
                <a:gd name="connsiteY17" fmla="*/ 29341 h 73796"/>
                <a:gd name="connsiteX18" fmla="*/ 11099 w 64273"/>
                <a:gd name="connsiteY18" fmla="*/ 19867 h 73796"/>
                <a:gd name="connsiteX19" fmla="*/ 31535 w 64273"/>
                <a:gd name="connsiteY19" fmla="*/ 11058 h 73796"/>
                <a:gd name="connsiteX20" fmla="*/ 47026 w 64273"/>
                <a:gd name="connsiteY20" fmla="*/ 19369 h 73796"/>
                <a:gd name="connsiteX21" fmla="*/ 53289 w 64273"/>
                <a:gd name="connsiteY21" fmla="*/ 24687 h 73796"/>
                <a:gd name="connsiteX22" fmla="*/ 59551 w 64273"/>
                <a:gd name="connsiteY22" fmla="*/ 17540 h 73796"/>
                <a:gd name="connsiteX23" fmla="*/ 59551 w 64273"/>
                <a:gd name="connsiteY23" fmla="*/ 7235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273" h="73796">
                  <a:moveTo>
                    <a:pt x="59551" y="7235"/>
                  </a:moveTo>
                  <a:cubicBezTo>
                    <a:pt x="59551" y="4742"/>
                    <a:pt x="59551" y="89"/>
                    <a:pt x="54113" y="89"/>
                  </a:cubicBezTo>
                  <a:cubicBezTo>
                    <a:pt x="50322" y="89"/>
                    <a:pt x="49498" y="2083"/>
                    <a:pt x="49004" y="3080"/>
                  </a:cubicBezTo>
                  <a:cubicBezTo>
                    <a:pt x="42247" y="89"/>
                    <a:pt x="35655" y="89"/>
                    <a:pt x="31864" y="89"/>
                  </a:cubicBezTo>
                  <a:cubicBezTo>
                    <a:pt x="3848" y="89"/>
                    <a:pt x="222" y="14050"/>
                    <a:pt x="222" y="19867"/>
                  </a:cubicBezTo>
                  <a:cubicBezTo>
                    <a:pt x="222" y="35324"/>
                    <a:pt x="17527" y="37984"/>
                    <a:pt x="32029" y="40311"/>
                  </a:cubicBezTo>
                  <a:cubicBezTo>
                    <a:pt x="40929" y="41807"/>
                    <a:pt x="53618" y="43801"/>
                    <a:pt x="53618" y="51945"/>
                  </a:cubicBezTo>
                  <a:cubicBezTo>
                    <a:pt x="53618" y="57929"/>
                    <a:pt x="47356" y="62915"/>
                    <a:pt x="33018" y="62915"/>
                  </a:cubicBezTo>
                  <a:cubicBezTo>
                    <a:pt x="22800" y="62915"/>
                    <a:pt x="16208" y="59425"/>
                    <a:pt x="12747" y="49452"/>
                  </a:cubicBezTo>
                  <a:cubicBezTo>
                    <a:pt x="11923" y="46793"/>
                    <a:pt x="11264" y="44798"/>
                    <a:pt x="6485" y="44798"/>
                  </a:cubicBezTo>
                  <a:cubicBezTo>
                    <a:pt x="222" y="44798"/>
                    <a:pt x="222" y="48954"/>
                    <a:pt x="222" y="51945"/>
                  </a:cubicBezTo>
                  <a:lnTo>
                    <a:pt x="222" y="66738"/>
                  </a:lnTo>
                  <a:cubicBezTo>
                    <a:pt x="222" y="69231"/>
                    <a:pt x="222" y="73885"/>
                    <a:pt x="5661" y="73885"/>
                  </a:cubicBezTo>
                  <a:cubicBezTo>
                    <a:pt x="7309" y="73885"/>
                    <a:pt x="10275" y="73386"/>
                    <a:pt x="11923" y="68400"/>
                  </a:cubicBezTo>
                  <a:cubicBezTo>
                    <a:pt x="20328" y="73885"/>
                    <a:pt x="29557" y="73885"/>
                    <a:pt x="32853" y="73885"/>
                  </a:cubicBezTo>
                  <a:cubicBezTo>
                    <a:pt x="60870" y="73885"/>
                    <a:pt x="64495" y="58261"/>
                    <a:pt x="64495" y="52111"/>
                  </a:cubicBezTo>
                  <a:cubicBezTo>
                    <a:pt x="64495" y="48122"/>
                    <a:pt x="63177" y="42139"/>
                    <a:pt x="56914" y="37319"/>
                  </a:cubicBezTo>
                  <a:cubicBezTo>
                    <a:pt x="50322" y="32333"/>
                    <a:pt x="43895" y="31336"/>
                    <a:pt x="32359" y="29341"/>
                  </a:cubicBezTo>
                  <a:cubicBezTo>
                    <a:pt x="21152" y="27513"/>
                    <a:pt x="11099" y="25851"/>
                    <a:pt x="11099" y="19867"/>
                  </a:cubicBezTo>
                  <a:cubicBezTo>
                    <a:pt x="11099" y="16543"/>
                    <a:pt x="15054" y="11058"/>
                    <a:pt x="31535" y="11058"/>
                  </a:cubicBezTo>
                  <a:cubicBezTo>
                    <a:pt x="46367" y="11058"/>
                    <a:pt x="46861" y="16377"/>
                    <a:pt x="47026" y="19369"/>
                  </a:cubicBezTo>
                  <a:cubicBezTo>
                    <a:pt x="47356" y="24687"/>
                    <a:pt x="51476" y="24687"/>
                    <a:pt x="53289" y="24687"/>
                  </a:cubicBezTo>
                  <a:cubicBezTo>
                    <a:pt x="59551" y="24687"/>
                    <a:pt x="59551" y="20698"/>
                    <a:pt x="59551" y="17540"/>
                  </a:cubicBezTo>
                  <a:lnTo>
                    <a:pt x="59551" y="723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66" name="Freeform: Shape 2465">
              <a:extLst>
                <a:ext uri="{FF2B5EF4-FFF2-40B4-BE49-F238E27FC236}">
                  <a16:creationId xmlns:a16="http://schemas.microsoft.com/office/drawing/2014/main" id="{D666884A-8E66-A9B0-A055-A3C1C992C6CB}"/>
                </a:ext>
              </a:extLst>
            </p:cNvPr>
            <p:cNvSpPr/>
            <p:nvPr>
              <p:custDataLst>
                <p:tags r:id="rId197"/>
              </p:custDataLst>
            </p:nvPr>
          </p:nvSpPr>
          <p:spPr>
            <a:xfrm>
              <a:off x="5936974" y="4877821"/>
              <a:ext cx="9417" cy="237438"/>
            </a:xfrm>
            <a:custGeom>
              <a:avLst/>
              <a:gdLst>
                <a:gd name="connsiteX0" fmla="*/ 9645 w 9417"/>
                <a:gd name="connsiteY0" fmla="*/ 8632 h 237438"/>
                <a:gd name="connsiteX1" fmla="*/ 4936 w 9417"/>
                <a:gd name="connsiteY1" fmla="*/ 85 h 237438"/>
                <a:gd name="connsiteX2" fmla="*/ 228 w 9417"/>
                <a:gd name="connsiteY2" fmla="*/ 8632 h 237438"/>
                <a:gd name="connsiteX3" fmla="*/ 228 w 9417"/>
                <a:gd name="connsiteY3" fmla="*/ 228976 h 237438"/>
                <a:gd name="connsiteX4" fmla="*/ 4936 w 9417"/>
                <a:gd name="connsiteY4" fmla="*/ 237524 h 237438"/>
                <a:gd name="connsiteX5" fmla="*/ 9645 w 9417"/>
                <a:gd name="connsiteY5" fmla="*/ 228976 h 237438"/>
                <a:gd name="connsiteX6" fmla="*/ 9645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645" y="8632"/>
                  </a:moveTo>
                  <a:cubicBezTo>
                    <a:pt x="9645" y="4359"/>
                    <a:pt x="9645" y="85"/>
                    <a:pt x="4936" y="85"/>
                  </a:cubicBezTo>
                  <a:cubicBezTo>
                    <a:pt x="228" y="85"/>
                    <a:pt x="228" y="4359"/>
                    <a:pt x="228" y="8632"/>
                  </a:cubicBezTo>
                  <a:lnTo>
                    <a:pt x="228" y="228976"/>
                  </a:lnTo>
                  <a:cubicBezTo>
                    <a:pt x="228" y="233250"/>
                    <a:pt x="228" y="237524"/>
                    <a:pt x="4936" y="237524"/>
                  </a:cubicBezTo>
                  <a:cubicBezTo>
                    <a:pt x="9645" y="237524"/>
                    <a:pt x="9645" y="233250"/>
                    <a:pt x="9645" y="228976"/>
                  </a:cubicBezTo>
                  <a:lnTo>
                    <a:pt x="9645"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67" name="Freeform: Shape 2466">
              <a:extLst>
                <a:ext uri="{FF2B5EF4-FFF2-40B4-BE49-F238E27FC236}">
                  <a16:creationId xmlns:a16="http://schemas.microsoft.com/office/drawing/2014/main" id="{6654C28E-AF54-85C1-4455-436D3B1AFCCF}"/>
                </a:ext>
              </a:extLst>
            </p:cNvPr>
            <p:cNvSpPr/>
            <p:nvPr>
              <p:custDataLst>
                <p:tags r:id="rId198"/>
              </p:custDataLst>
            </p:nvPr>
          </p:nvSpPr>
          <p:spPr>
            <a:xfrm>
              <a:off x="5981419" y="4950953"/>
              <a:ext cx="111124" cy="156234"/>
            </a:xfrm>
            <a:custGeom>
              <a:avLst/>
              <a:gdLst>
                <a:gd name="connsiteX0" fmla="*/ 937 w 111124"/>
                <a:gd name="connsiteY0" fmla="*/ 146110 h 156234"/>
                <a:gd name="connsiteX1" fmla="*/ 230 w 111124"/>
                <a:gd name="connsiteY1" fmla="*/ 149909 h 156234"/>
                <a:gd name="connsiteX2" fmla="*/ 6822 w 111124"/>
                <a:gd name="connsiteY2" fmla="*/ 156319 h 156234"/>
                <a:gd name="connsiteX3" fmla="*/ 15063 w 111124"/>
                <a:gd name="connsiteY3" fmla="*/ 151333 h 156234"/>
                <a:gd name="connsiteX4" fmla="*/ 30130 w 111124"/>
                <a:gd name="connsiteY4" fmla="*/ 91736 h 156234"/>
                <a:gd name="connsiteX5" fmla="*/ 53438 w 111124"/>
                <a:gd name="connsiteY5" fmla="*/ 107644 h 156234"/>
                <a:gd name="connsiteX6" fmla="*/ 111355 w 111124"/>
                <a:gd name="connsiteY6" fmla="*/ 38787 h 156234"/>
                <a:gd name="connsiteX7" fmla="*/ 78629 w 111124"/>
                <a:gd name="connsiteY7" fmla="*/ 85 h 156234"/>
                <a:gd name="connsiteX8" fmla="*/ 24009 w 111124"/>
                <a:gd name="connsiteY8" fmla="*/ 52796 h 156234"/>
                <a:gd name="connsiteX9" fmla="*/ 937 w 111124"/>
                <a:gd name="connsiteY9" fmla="*/ 146110 h 156234"/>
                <a:gd name="connsiteX10" fmla="*/ 53203 w 111124"/>
                <a:gd name="connsiteY10" fmla="*/ 102421 h 156234"/>
                <a:gd name="connsiteX11" fmla="*/ 32955 w 111124"/>
                <a:gd name="connsiteY11" fmla="*/ 81289 h 156234"/>
                <a:gd name="connsiteX12" fmla="*/ 34839 w 111124"/>
                <a:gd name="connsiteY12" fmla="*/ 72504 h 156234"/>
                <a:gd name="connsiteX13" fmla="*/ 48965 w 111124"/>
                <a:gd name="connsiteY13" fmla="*/ 27865 h 156234"/>
                <a:gd name="connsiteX14" fmla="*/ 78159 w 111124"/>
                <a:gd name="connsiteY14" fmla="*/ 5308 h 156234"/>
                <a:gd name="connsiteX15" fmla="*/ 94403 w 111124"/>
                <a:gd name="connsiteY15" fmla="*/ 28577 h 156234"/>
                <a:gd name="connsiteX16" fmla="*/ 81219 w 111124"/>
                <a:gd name="connsiteY16" fmla="*/ 79864 h 156234"/>
                <a:gd name="connsiteX17" fmla="*/ 53203 w 111124"/>
                <a:gd name="connsiteY17" fmla="*/ 102421 h 15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124" h="156234">
                  <a:moveTo>
                    <a:pt x="937" y="146110"/>
                  </a:moveTo>
                  <a:cubicBezTo>
                    <a:pt x="230" y="148959"/>
                    <a:pt x="230" y="149434"/>
                    <a:pt x="230" y="149909"/>
                  </a:cubicBezTo>
                  <a:cubicBezTo>
                    <a:pt x="230" y="153470"/>
                    <a:pt x="2820" y="156319"/>
                    <a:pt x="6822" y="156319"/>
                  </a:cubicBezTo>
                  <a:cubicBezTo>
                    <a:pt x="11767" y="156319"/>
                    <a:pt x="14592" y="152046"/>
                    <a:pt x="15063" y="151333"/>
                  </a:cubicBezTo>
                  <a:cubicBezTo>
                    <a:pt x="16240" y="149196"/>
                    <a:pt x="23774" y="117379"/>
                    <a:pt x="30130" y="91736"/>
                  </a:cubicBezTo>
                  <a:cubicBezTo>
                    <a:pt x="34839" y="101234"/>
                    <a:pt x="42373" y="107644"/>
                    <a:pt x="53438" y="107644"/>
                  </a:cubicBezTo>
                  <a:cubicBezTo>
                    <a:pt x="80984" y="107644"/>
                    <a:pt x="111355" y="74166"/>
                    <a:pt x="111355" y="38787"/>
                  </a:cubicBezTo>
                  <a:cubicBezTo>
                    <a:pt x="111355" y="13619"/>
                    <a:pt x="95816" y="85"/>
                    <a:pt x="78629" y="85"/>
                  </a:cubicBezTo>
                  <a:cubicBezTo>
                    <a:pt x="55792" y="85"/>
                    <a:pt x="31072" y="23829"/>
                    <a:pt x="24009" y="52796"/>
                  </a:cubicBezTo>
                  <a:lnTo>
                    <a:pt x="937" y="146110"/>
                  </a:lnTo>
                  <a:close/>
                  <a:moveTo>
                    <a:pt x="53203" y="102421"/>
                  </a:moveTo>
                  <a:cubicBezTo>
                    <a:pt x="36722" y="102421"/>
                    <a:pt x="32955" y="83426"/>
                    <a:pt x="32955" y="81289"/>
                  </a:cubicBezTo>
                  <a:cubicBezTo>
                    <a:pt x="32955" y="80339"/>
                    <a:pt x="34133" y="75590"/>
                    <a:pt x="34839" y="72504"/>
                  </a:cubicBezTo>
                  <a:cubicBezTo>
                    <a:pt x="41431" y="45910"/>
                    <a:pt x="43785" y="37363"/>
                    <a:pt x="48965" y="27865"/>
                  </a:cubicBezTo>
                  <a:cubicBezTo>
                    <a:pt x="59089" y="10532"/>
                    <a:pt x="70860" y="5308"/>
                    <a:pt x="78159" y="5308"/>
                  </a:cubicBezTo>
                  <a:cubicBezTo>
                    <a:pt x="86870" y="5308"/>
                    <a:pt x="94403" y="12194"/>
                    <a:pt x="94403" y="28577"/>
                  </a:cubicBezTo>
                  <a:cubicBezTo>
                    <a:pt x="94403" y="41636"/>
                    <a:pt x="87576" y="68230"/>
                    <a:pt x="81219" y="79864"/>
                  </a:cubicBezTo>
                  <a:cubicBezTo>
                    <a:pt x="73450" y="94823"/>
                    <a:pt x="62149" y="102421"/>
                    <a:pt x="53203" y="10242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68" name="Freeform: Shape 2467">
              <a:extLst>
                <a:ext uri="{FF2B5EF4-FFF2-40B4-BE49-F238E27FC236}">
                  <a16:creationId xmlns:a16="http://schemas.microsoft.com/office/drawing/2014/main" id="{6E0DAFA5-F350-433A-985F-C378FB09E755}"/>
                </a:ext>
              </a:extLst>
            </p:cNvPr>
            <p:cNvSpPr/>
            <p:nvPr>
              <p:custDataLst>
                <p:tags r:id="rId199"/>
              </p:custDataLst>
            </p:nvPr>
          </p:nvSpPr>
          <p:spPr>
            <a:xfrm>
              <a:off x="6109027" y="4877821"/>
              <a:ext cx="52501" cy="237438"/>
            </a:xfrm>
            <a:custGeom>
              <a:avLst/>
              <a:gdLst>
                <a:gd name="connsiteX0" fmla="*/ 51560 w 52501"/>
                <a:gd name="connsiteY0" fmla="*/ 122841 h 237438"/>
                <a:gd name="connsiteX1" fmla="*/ 52737 w 52501"/>
                <a:gd name="connsiteY1" fmla="*/ 118804 h 237438"/>
                <a:gd name="connsiteX2" fmla="*/ 51560 w 52501"/>
                <a:gd name="connsiteY2" fmla="*/ 114768 h 237438"/>
                <a:gd name="connsiteX3" fmla="*/ 10359 w 52501"/>
                <a:gd name="connsiteY3" fmla="*/ 5546 h 237438"/>
                <a:gd name="connsiteX4" fmla="*/ 4944 w 52501"/>
                <a:gd name="connsiteY4" fmla="*/ 85 h 237438"/>
                <a:gd name="connsiteX5" fmla="*/ 235 w 52501"/>
                <a:gd name="connsiteY5" fmla="*/ 4833 h 237438"/>
                <a:gd name="connsiteX6" fmla="*/ 1413 w 52501"/>
                <a:gd name="connsiteY6" fmla="*/ 8632 h 237438"/>
                <a:gd name="connsiteX7" fmla="*/ 43084 w 52501"/>
                <a:gd name="connsiteY7" fmla="*/ 118804 h 237438"/>
                <a:gd name="connsiteX8" fmla="*/ 1413 w 52501"/>
                <a:gd name="connsiteY8" fmla="*/ 228501 h 237438"/>
                <a:gd name="connsiteX9" fmla="*/ 235 w 52501"/>
                <a:gd name="connsiteY9" fmla="*/ 232775 h 237438"/>
                <a:gd name="connsiteX10" fmla="*/ 4944 w 52501"/>
                <a:gd name="connsiteY10" fmla="*/ 237524 h 237438"/>
                <a:gd name="connsiteX11" fmla="*/ 9888 w 52501"/>
                <a:gd name="connsiteY11" fmla="*/ 232775 h 237438"/>
                <a:gd name="connsiteX12" fmla="*/ 51560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560" y="122841"/>
                  </a:moveTo>
                  <a:cubicBezTo>
                    <a:pt x="52737" y="119991"/>
                    <a:pt x="52737" y="119516"/>
                    <a:pt x="52737" y="118804"/>
                  </a:cubicBezTo>
                  <a:cubicBezTo>
                    <a:pt x="52737" y="118092"/>
                    <a:pt x="52737" y="117617"/>
                    <a:pt x="51560" y="114768"/>
                  </a:cubicBezTo>
                  <a:lnTo>
                    <a:pt x="10359" y="5546"/>
                  </a:lnTo>
                  <a:cubicBezTo>
                    <a:pt x="8946" y="1509"/>
                    <a:pt x="7534" y="85"/>
                    <a:pt x="4944" y="85"/>
                  </a:cubicBezTo>
                  <a:cubicBezTo>
                    <a:pt x="2354" y="85"/>
                    <a:pt x="235" y="2222"/>
                    <a:pt x="235" y="4833"/>
                  </a:cubicBezTo>
                  <a:cubicBezTo>
                    <a:pt x="235" y="5546"/>
                    <a:pt x="235" y="6021"/>
                    <a:pt x="1413" y="8632"/>
                  </a:cubicBezTo>
                  <a:lnTo>
                    <a:pt x="43084" y="118804"/>
                  </a:lnTo>
                  <a:lnTo>
                    <a:pt x="1413" y="228501"/>
                  </a:lnTo>
                  <a:cubicBezTo>
                    <a:pt x="235" y="231113"/>
                    <a:pt x="235" y="231588"/>
                    <a:pt x="235" y="232775"/>
                  </a:cubicBezTo>
                  <a:cubicBezTo>
                    <a:pt x="235" y="235387"/>
                    <a:pt x="2354" y="237524"/>
                    <a:pt x="4944" y="237524"/>
                  </a:cubicBezTo>
                  <a:cubicBezTo>
                    <a:pt x="8005" y="237524"/>
                    <a:pt x="8946" y="235149"/>
                    <a:pt x="9888" y="232775"/>
                  </a:cubicBezTo>
                  <a:lnTo>
                    <a:pt x="51560"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69" name="Freeform: Shape 2468">
              <a:extLst>
                <a:ext uri="{FF2B5EF4-FFF2-40B4-BE49-F238E27FC236}">
                  <a16:creationId xmlns:a16="http://schemas.microsoft.com/office/drawing/2014/main" id="{393F475C-2AD4-BDCF-8A75-BDBC8262C383}"/>
                </a:ext>
              </a:extLst>
            </p:cNvPr>
            <p:cNvSpPr/>
            <p:nvPr>
              <p:custDataLst>
                <p:tags r:id="rId200"/>
              </p:custDataLst>
            </p:nvPr>
          </p:nvSpPr>
          <p:spPr>
            <a:xfrm>
              <a:off x="6191756" y="5055497"/>
              <a:ext cx="79105" cy="72466"/>
            </a:xfrm>
            <a:custGeom>
              <a:avLst/>
              <a:gdLst>
                <a:gd name="connsiteX0" fmla="*/ 67809 w 79105"/>
                <a:gd name="connsiteY0" fmla="*/ 11057 h 72466"/>
                <a:gd name="connsiteX1" fmla="*/ 72259 w 79105"/>
                <a:gd name="connsiteY1" fmla="*/ 11057 h 72466"/>
                <a:gd name="connsiteX2" fmla="*/ 79345 w 79105"/>
                <a:gd name="connsiteY2" fmla="*/ 5572 h 72466"/>
                <a:gd name="connsiteX3" fmla="*/ 72259 w 79105"/>
                <a:gd name="connsiteY3" fmla="*/ 87 h 72466"/>
                <a:gd name="connsiteX4" fmla="*/ 53142 w 79105"/>
                <a:gd name="connsiteY4" fmla="*/ 87 h 72466"/>
                <a:gd name="connsiteX5" fmla="*/ 46055 w 79105"/>
                <a:gd name="connsiteY5" fmla="*/ 5572 h 72466"/>
                <a:gd name="connsiteX6" fmla="*/ 53142 w 79105"/>
                <a:gd name="connsiteY6" fmla="*/ 11057 h 72466"/>
                <a:gd name="connsiteX7" fmla="*/ 56932 w 79105"/>
                <a:gd name="connsiteY7" fmla="*/ 11057 h 72466"/>
                <a:gd name="connsiteX8" fmla="*/ 39793 w 79105"/>
                <a:gd name="connsiteY8" fmla="*/ 62249 h 72466"/>
                <a:gd name="connsiteX9" fmla="*/ 22653 w 79105"/>
                <a:gd name="connsiteY9" fmla="*/ 11057 h 72466"/>
                <a:gd name="connsiteX10" fmla="*/ 26444 w 79105"/>
                <a:gd name="connsiteY10" fmla="*/ 11057 h 72466"/>
                <a:gd name="connsiteX11" fmla="*/ 33530 w 79105"/>
                <a:gd name="connsiteY11" fmla="*/ 5572 h 72466"/>
                <a:gd name="connsiteX12" fmla="*/ 26444 w 79105"/>
                <a:gd name="connsiteY12" fmla="*/ 87 h 72466"/>
                <a:gd name="connsiteX13" fmla="*/ 7326 w 79105"/>
                <a:gd name="connsiteY13" fmla="*/ 87 h 72466"/>
                <a:gd name="connsiteX14" fmla="*/ 240 w 79105"/>
                <a:gd name="connsiteY14" fmla="*/ 5572 h 72466"/>
                <a:gd name="connsiteX15" fmla="*/ 7326 w 79105"/>
                <a:gd name="connsiteY15" fmla="*/ 11057 h 72466"/>
                <a:gd name="connsiteX16" fmla="*/ 11776 w 79105"/>
                <a:gd name="connsiteY16" fmla="*/ 11057 h 72466"/>
                <a:gd name="connsiteX17" fmla="*/ 30234 w 79105"/>
                <a:gd name="connsiteY17" fmla="*/ 66238 h 72466"/>
                <a:gd name="connsiteX18" fmla="*/ 39793 w 79105"/>
                <a:gd name="connsiteY18" fmla="*/ 72554 h 72466"/>
                <a:gd name="connsiteX19" fmla="*/ 49351 w 79105"/>
                <a:gd name="connsiteY19" fmla="*/ 66238 h 72466"/>
                <a:gd name="connsiteX20" fmla="*/ 67809 w 79105"/>
                <a:gd name="connsiteY20" fmla="*/ 11057 h 7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05" h="72466">
                  <a:moveTo>
                    <a:pt x="67809" y="11057"/>
                  </a:moveTo>
                  <a:lnTo>
                    <a:pt x="72259" y="11057"/>
                  </a:lnTo>
                  <a:cubicBezTo>
                    <a:pt x="74731" y="11057"/>
                    <a:pt x="79345" y="11057"/>
                    <a:pt x="79345" y="5572"/>
                  </a:cubicBezTo>
                  <a:cubicBezTo>
                    <a:pt x="79345" y="87"/>
                    <a:pt x="74731" y="87"/>
                    <a:pt x="72259" y="87"/>
                  </a:cubicBezTo>
                  <a:lnTo>
                    <a:pt x="53142" y="87"/>
                  </a:lnTo>
                  <a:cubicBezTo>
                    <a:pt x="50505" y="87"/>
                    <a:pt x="46055" y="87"/>
                    <a:pt x="46055" y="5572"/>
                  </a:cubicBezTo>
                  <a:cubicBezTo>
                    <a:pt x="46055" y="11057"/>
                    <a:pt x="50505" y="11057"/>
                    <a:pt x="53142" y="11057"/>
                  </a:cubicBezTo>
                  <a:lnTo>
                    <a:pt x="56932" y="11057"/>
                  </a:lnTo>
                  <a:lnTo>
                    <a:pt x="39793" y="62249"/>
                  </a:lnTo>
                  <a:lnTo>
                    <a:pt x="22653" y="11057"/>
                  </a:lnTo>
                  <a:lnTo>
                    <a:pt x="26444" y="11057"/>
                  </a:lnTo>
                  <a:cubicBezTo>
                    <a:pt x="29080" y="11057"/>
                    <a:pt x="33530" y="11057"/>
                    <a:pt x="33530" y="5572"/>
                  </a:cubicBezTo>
                  <a:cubicBezTo>
                    <a:pt x="33530" y="87"/>
                    <a:pt x="29080" y="87"/>
                    <a:pt x="26444" y="87"/>
                  </a:cubicBezTo>
                  <a:lnTo>
                    <a:pt x="7326" y="87"/>
                  </a:lnTo>
                  <a:cubicBezTo>
                    <a:pt x="4854" y="87"/>
                    <a:pt x="240" y="87"/>
                    <a:pt x="240" y="5572"/>
                  </a:cubicBezTo>
                  <a:cubicBezTo>
                    <a:pt x="240" y="11057"/>
                    <a:pt x="4854" y="11057"/>
                    <a:pt x="7326" y="11057"/>
                  </a:cubicBezTo>
                  <a:lnTo>
                    <a:pt x="11776" y="11057"/>
                  </a:lnTo>
                  <a:lnTo>
                    <a:pt x="30234" y="66238"/>
                  </a:lnTo>
                  <a:cubicBezTo>
                    <a:pt x="32376" y="72554"/>
                    <a:pt x="36332" y="72554"/>
                    <a:pt x="39793" y="72554"/>
                  </a:cubicBezTo>
                  <a:cubicBezTo>
                    <a:pt x="43253" y="72554"/>
                    <a:pt x="47209" y="72554"/>
                    <a:pt x="49351" y="66238"/>
                  </a:cubicBezTo>
                  <a:lnTo>
                    <a:pt x="67809" y="1105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70" name="Freeform: Shape 2469">
              <a:extLst>
                <a:ext uri="{FF2B5EF4-FFF2-40B4-BE49-F238E27FC236}">
                  <a16:creationId xmlns:a16="http://schemas.microsoft.com/office/drawing/2014/main" id="{E96F8C34-65D9-4853-9589-AB6552AEA956}"/>
                </a:ext>
              </a:extLst>
            </p:cNvPr>
            <p:cNvSpPr/>
            <p:nvPr>
              <p:custDataLst>
                <p:tags r:id="rId201"/>
              </p:custDataLst>
            </p:nvPr>
          </p:nvSpPr>
          <p:spPr>
            <a:xfrm>
              <a:off x="6470177" y="4917474"/>
              <a:ext cx="156562" cy="158134"/>
            </a:xfrm>
            <a:custGeom>
              <a:avLst/>
              <a:gdLst>
                <a:gd name="connsiteX0" fmla="*/ 83359 w 156562"/>
                <a:gd name="connsiteY0" fmla="*/ 83901 h 158134"/>
                <a:gd name="connsiteX1" fmla="*/ 149044 w 156562"/>
                <a:gd name="connsiteY1" fmla="*/ 83901 h 158134"/>
                <a:gd name="connsiteX2" fmla="*/ 156814 w 156562"/>
                <a:gd name="connsiteY2" fmla="*/ 79152 h 158134"/>
                <a:gd name="connsiteX3" fmla="*/ 149044 w 156562"/>
                <a:gd name="connsiteY3" fmla="*/ 74403 h 158134"/>
                <a:gd name="connsiteX4" fmla="*/ 83359 w 156562"/>
                <a:gd name="connsiteY4" fmla="*/ 74403 h 158134"/>
                <a:gd name="connsiteX5" fmla="*/ 83359 w 156562"/>
                <a:gd name="connsiteY5" fmla="*/ 7920 h 158134"/>
                <a:gd name="connsiteX6" fmla="*/ 78650 w 156562"/>
                <a:gd name="connsiteY6" fmla="*/ 85 h 158134"/>
                <a:gd name="connsiteX7" fmla="*/ 73941 w 156562"/>
                <a:gd name="connsiteY7" fmla="*/ 7920 h 158134"/>
                <a:gd name="connsiteX8" fmla="*/ 73941 w 156562"/>
                <a:gd name="connsiteY8" fmla="*/ 74403 h 158134"/>
                <a:gd name="connsiteX9" fmla="*/ 8020 w 156562"/>
                <a:gd name="connsiteY9" fmla="*/ 74403 h 158134"/>
                <a:gd name="connsiteX10" fmla="*/ 251 w 156562"/>
                <a:gd name="connsiteY10" fmla="*/ 79152 h 158134"/>
                <a:gd name="connsiteX11" fmla="*/ 8020 w 156562"/>
                <a:gd name="connsiteY11" fmla="*/ 83901 h 158134"/>
                <a:gd name="connsiteX12" fmla="*/ 73941 w 156562"/>
                <a:gd name="connsiteY12" fmla="*/ 83901 h 158134"/>
                <a:gd name="connsiteX13" fmla="*/ 73941 w 156562"/>
                <a:gd name="connsiteY13" fmla="*/ 150383 h 158134"/>
                <a:gd name="connsiteX14" fmla="*/ 78650 w 156562"/>
                <a:gd name="connsiteY14" fmla="*/ 158219 h 158134"/>
                <a:gd name="connsiteX15" fmla="*/ 83359 w 156562"/>
                <a:gd name="connsiteY15" fmla="*/ 150383 h 158134"/>
                <a:gd name="connsiteX16" fmla="*/ 83359 w 156562"/>
                <a:gd name="connsiteY16" fmla="*/ 83901 h 15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562" h="158134">
                  <a:moveTo>
                    <a:pt x="83359" y="83901"/>
                  </a:moveTo>
                  <a:lnTo>
                    <a:pt x="149044" y="83901"/>
                  </a:lnTo>
                  <a:cubicBezTo>
                    <a:pt x="152340" y="83901"/>
                    <a:pt x="156814" y="83901"/>
                    <a:pt x="156814" y="79152"/>
                  </a:cubicBezTo>
                  <a:cubicBezTo>
                    <a:pt x="156814" y="74403"/>
                    <a:pt x="152340" y="74403"/>
                    <a:pt x="149044" y="74403"/>
                  </a:cubicBezTo>
                  <a:lnTo>
                    <a:pt x="83359" y="74403"/>
                  </a:lnTo>
                  <a:lnTo>
                    <a:pt x="83359" y="7920"/>
                  </a:lnTo>
                  <a:cubicBezTo>
                    <a:pt x="83359" y="4596"/>
                    <a:pt x="83359" y="85"/>
                    <a:pt x="78650" y="85"/>
                  </a:cubicBezTo>
                  <a:cubicBezTo>
                    <a:pt x="73941" y="85"/>
                    <a:pt x="73941" y="4596"/>
                    <a:pt x="73941" y="7920"/>
                  </a:cubicBezTo>
                  <a:lnTo>
                    <a:pt x="73941" y="74403"/>
                  </a:lnTo>
                  <a:lnTo>
                    <a:pt x="8020" y="74403"/>
                  </a:lnTo>
                  <a:cubicBezTo>
                    <a:pt x="4724" y="74403"/>
                    <a:pt x="251" y="74403"/>
                    <a:pt x="251" y="79152"/>
                  </a:cubicBezTo>
                  <a:cubicBezTo>
                    <a:pt x="251" y="83901"/>
                    <a:pt x="4724" y="83901"/>
                    <a:pt x="8020" y="83901"/>
                  </a:cubicBezTo>
                  <a:lnTo>
                    <a:pt x="73941" y="83901"/>
                  </a:lnTo>
                  <a:lnTo>
                    <a:pt x="73941" y="150383"/>
                  </a:lnTo>
                  <a:cubicBezTo>
                    <a:pt x="73941" y="153708"/>
                    <a:pt x="73941" y="158219"/>
                    <a:pt x="78650" y="158219"/>
                  </a:cubicBezTo>
                  <a:cubicBezTo>
                    <a:pt x="83359" y="158219"/>
                    <a:pt x="83359" y="153708"/>
                    <a:pt x="83359" y="150383"/>
                  </a:cubicBezTo>
                  <a:lnTo>
                    <a:pt x="83359" y="8390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71" name="Freeform: Shape 2470">
              <a:extLst>
                <a:ext uri="{FF2B5EF4-FFF2-40B4-BE49-F238E27FC236}">
                  <a16:creationId xmlns:a16="http://schemas.microsoft.com/office/drawing/2014/main" id="{FCF4E2A1-6978-DE1F-5C61-6B6966891FD1}"/>
                </a:ext>
              </a:extLst>
            </p:cNvPr>
            <p:cNvSpPr/>
            <p:nvPr>
              <p:custDataLst>
                <p:tags r:id="rId202"/>
              </p:custDataLst>
            </p:nvPr>
          </p:nvSpPr>
          <p:spPr>
            <a:xfrm>
              <a:off x="6798919" y="4877821"/>
              <a:ext cx="9417" cy="237438"/>
            </a:xfrm>
            <a:custGeom>
              <a:avLst/>
              <a:gdLst>
                <a:gd name="connsiteX0" fmla="*/ 9681 w 9417"/>
                <a:gd name="connsiteY0" fmla="*/ 8632 h 237438"/>
                <a:gd name="connsiteX1" fmla="*/ 4973 w 9417"/>
                <a:gd name="connsiteY1" fmla="*/ 85 h 237438"/>
                <a:gd name="connsiteX2" fmla="*/ 264 w 9417"/>
                <a:gd name="connsiteY2" fmla="*/ 8632 h 237438"/>
                <a:gd name="connsiteX3" fmla="*/ 264 w 9417"/>
                <a:gd name="connsiteY3" fmla="*/ 228976 h 237438"/>
                <a:gd name="connsiteX4" fmla="*/ 4973 w 9417"/>
                <a:gd name="connsiteY4" fmla="*/ 237524 h 237438"/>
                <a:gd name="connsiteX5" fmla="*/ 9681 w 9417"/>
                <a:gd name="connsiteY5" fmla="*/ 228976 h 237438"/>
                <a:gd name="connsiteX6" fmla="*/ 9681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681" y="8632"/>
                  </a:moveTo>
                  <a:cubicBezTo>
                    <a:pt x="9681" y="4359"/>
                    <a:pt x="9681" y="85"/>
                    <a:pt x="4973" y="85"/>
                  </a:cubicBezTo>
                  <a:cubicBezTo>
                    <a:pt x="264" y="85"/>
                    <a:pt x="264" y="4359"/>
                    <a:pt x="264" y="8632"/>
                  </a:cubicBezTo>
                  <a:lnTo>
                    <a:pt x="264" y="228976"/>
                  </a:lnTo>
                  <a:cubicBezTo>
                    <a:pt x="264" y="233250"/>
                    <a:pt x="264" y="237524"/>
                    <a:pt x="4973" y="237524"/>
                  </a:cubicBezTo>
                  <a:cubicBezTo>
                    <a:pt x="9681" y="237524"/>
                    <a:pt x="9681" y="233250"/>
                    <a:pt x="9681" y="228976"/>
                  </a:cubicBezTo>
                  <a:lnTo>
                    <a:pt x="9681"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72" name="Freeform: Shape 2471">
              <a:extLst>
                <a:ext uri="{FF2B5EF4-FFF2-40B4-BE49-F238E27FC236}">
                  <a16:creationId xmlns:a16="http://schemas.microsoft.com/office/drawing/2014/main" id="{DB3E9B23-D560-2EF4-41D3-9FA6FC2AF701}"/>
                </a:ext>
              </a:extLst>
            </p:cNvPr>
            <p:cNvSpPr/>
            <p:nvPr>
              <p:custDataLst>
                <p:tags r:id="rId203"/>
              </p:custDataLst>
            </p:nvPr>
          </p:nvSpPr>
          <p:spPr>
            <a:xfrm>
              <a:off x="6849250" y="4891118"/>
              <a:ext cx="106651" cy="167394"/>
            </a:xfrm>
            <a:custGeom>
              <a:avLst/>
              <a:gdLst>
                <a:gd name="connsiteX0" fmla="*/ 54887 w 106651"/>
                <a:gd name="connsiteY0" fmla="*/ 2697 h 167394"/>
                <a:gd name="connsiteX1" fmla="*/ 51827 w 106651"/>
                <a:gd name="connsiteY1" fmla="*/ 85 h 167394"/>
                <a:gd name="connsiteX2" fmla="*/ 23104 w 106651"/>
                <a:gd name="connsiteY2" fmla="*/ 2459 h 167394"/>
                <a:gd name="connsiteX3" fmla="*/ 18631 w 106651"/>
                <a:gd name="connsiteY3" fmla="*/ 7208 h 167394"/>
                <a:gd name="connsiteX4" fmla="*/ 24281 w 106651"/>
                <a:gd name="connsiteY4" fmla="*/ 10057 h 167394"/>
                <a:gd name="connsiteX5" fmla="*/ 36053 w 106651"/>
                <a:gd name="connsiteY5" fmla="*/ 14094 h 167394"/>
                <a:gd name="connsiteX6" fmla="*/ 35346 w 106651"/>
                <a:gd name="connsiteY6" fmla="*/ 18842 h 167394"/>
                <a:gd name="connsiteX7" fmla="*/ 1209 w 106651"/>
                <a:gd name="connsiteY7" fmla="*/ 155607 h 167394"/>
                <a:gd name="connsiteX8" fmla="*/ 267 w 106651"/>
                <a:gd name="connsiteY8" fmla="*/ 160831 h 167394"/>
                <a:gd name="connsiteX9" fmla="*/ 7094 w 106651"/>
                <a:gd name="connsiteY9" fmla="*/ 167479 h 167394"/>
                <a:gd name="connsiteX10" fmla="*/ 15099 w 106651"/>
                <a:gd name="connsiteY10" fmla="*/ 162493 h 167394"/>
                <a:gd name="connsiteX11" fmla="*/ 28283 w 106651"/>
                <a:gd name="connsiteY11" fmla="*/ 110494 h 167394"/>
                <a:gd name="connsiteX12" fmla="*/ 55594 w 106651"/>
                <a:gd name="connsiteY12" fmla="*/ 130676 h 167394"/>
                <a:gd name="connsiteX13" fmla="*/ 54887 w 106651"/>
                <a:gd name="connsiteY13" fmla="*/ 135662 h 167394"/>
                <a:gd name="connsiteX14" fmla="*/ 53945 w 106651"/>
                <a:gd name="connsiteY14" fmla="*/ 143973 h 167394"/>
                <a:gd name="connsiteX15" fmla="*/ 75605 w 106651"/>
                <a:gd name="connsiteY15" fmla="*/ 167479 h 167394"/>
                <a:gd name="connsiteX16" fmla="*/ 94205 w 106651"/>
                <a:gd name="connsiteY16" fmla="*/ 154895 h 167394"/>
                <a:gd name="connsiteX17" fmla="*/ 102680 w 106651"/>
                <a:gd name="connsiteY17" fmla="*/ 130913 h 167394"/>
                <a:gd name="connsiteX18" fmla="*/ 99855 w 106651"/>
                <a:gd name="connsiteY18" fmla="*/ 128539 h 167394"/>
                <a:gd name="connsiteX19" fmla="*/ 96559 w 106651"/>
                <a:gd name="connsiteY19" fmla="*/ 132813 h 167394"/>
                <a:gd name="connsiteX20" fmla="*/ 76076 w 106651"/>
                <a:gd name="connsiteY20" fmla="*/ 162255 h 167394"/>
                <a:gd name="connsiteX21" fmla="*/ 68542 w 106651"/>
                <a:gd name="connsiteY21" fmla="*/ 151096 h 167394"/>
                <a:gd name="connsiteX22" fmla="*/ 70426 w 106651"/>
                <a:gd name="connsiteY22" fmla="*/ 137799 h 167394"/>
                <a:gd name="connsiteX23" fmla="*/ 71368 w 106651"/>
                <a:gd name="connsiteY23" fmla="*/ 130439 h 167394"/>
                <a:gd name="connsiteX24" fmla="*/ 36523 w 106651"/>
                <a:gd name="connsiteY24" fmla="*/ 105508 h 167394"/>
                <a:gd name="connsiteX25" fmla="*/ 56771 w 106651"/>
                <a:gd name="connsiteY25" fmla="*/ 87937 h 167394"/>
                <a:gd name="connsiteX26" fmla="*/ 90438 w 106651"/>
                <a:gd name="connsiteY26" fmla="*/ 65143 h 167394"/>
                <a:gd name="connsiteX27" fmla="*/ 92556 w 106651"/>
                <a:gd name="connsiteY27" fmla="*/ 65380 h 167394"/>
                <a:gd name="connsiteX28" fmla="*/ 97501 w 106651"/>
                <a:gd name="connsiteY28" fmla="*/ 67280 h 167394"/>
                <a:gd name="connsiteX29" fmla="*/ 98442 w 106651"/>
                <a:gd name="connsiteY29" fmla="*/ 68230 h 167394"/>
                <a:gd name="connsiteX30" fmla="*/ 85023 w 106651"/>
                <a:gd name="connsiteY30" fmla="*/ 81051 h 167394"/>
                <a:gd name="connsiteX31" fmla="*/ 93969 w 106651"/>
                <a:gd name="connsiteY31" fmla="*/ 89362 h 167394"/>
                <a:gd name="connsiteX32" fmla="*/ 106918 w 106651"/>
                <a:gd name="connsiteY32" fmla="*/ 74878 h 167394"/>
                <a:gd name="connsiteX33" fmla="*/ 90908 w 106651"/>
                <a:gd name="connsiteY33" fmla="*/ 59919 h 167394"/>
                <a:gd name="connsiteX34" fmla="*/ 56535 w 106651"/>
                <a:gd name="connsiteY34" fmla="*/ 80814 h 167394"/>
                <a:gd name="connsiteX35" fmla="*/ 30402 w 106651"/>
                <a:gd name="connsiteY35" fmla="*/ 102896 h 167394"/>
                <a:gd name="connsiteX36" fmla="*/ 54887 w 106651"/>
                <a:gd name="connsiteY36" fmla="*/ 2697 h 16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51" h="167394">
                  <a:moveTo>
                    <a:pt x="54887" y="2697"/>
                  </a:moveTo>
                  <a:cubicBezTo>
                    <a:pt x="54887" y="2459"/>
                    <a:pt x="54887" y="85"/>
                    <a:pt x="51827" y="85"/>
                  </a:cubicBezTo>
                  <a:cubicBezTo>
                    <a:pt x="46412" y="85"/>
                    <a:pt x="29225" y="1984"/>
                    <a:pt x="23104" y="2459"/>
                  </a:cubicBezTo>
                  <a:cubicBezTo>
                    <a:pt x="21220" y="2697"/>
                    <a:pt x="18631" y="2934"/>
                    <a:pt x="18631" y="7208"/>
                  </a:cubicBezTo>
                  <a:cubicBezTo>
                    <a:pt x="18631" y="10057"/>
                    <a:pt x="20749" y="10057"/>
                    <a:pt x="24281" y="10057"/>
                  </a:cubicBezTo>
                  <a:cubicBezTo>
                    <a:pt x="35582" y="10057"/>
                    <a:pt x="36053" y="11719"/>
                    <a:pt x="36053" y="14094"/>
                  </a:cubicBezTo>
                  <a:lnTo>
                    <a:pt x="35346" y="18842"/>
                  </a:lnTo>
                  <a:lnTo>
                    <a:pt x="1209" y="155607"/>
                  </a:lnTo>
                  <a:cubicBezTo>
                    <a:pt x="267" y="158931"/>
                    <a:pt x="267" y="159406"/>
                    <a:pt x="267" y="160831"/>
                  </a:cubicBezTo>
                  <a:cubicBezTo>
                    <a:pt x="267" y="166292"/>
                    <a:pt x="4975" y="167479"/>
                    <a:pt x="7094" y="167479"/>
                  </a:cubicBezTo>
                  <a:cubicBezTo>
                    <a:pt x="10155" y="167479"/>
                    <a:pt x="13686" y="165342"/>
                    <a:pt x="15099" y="162493"/>
                  </a:cubicBezTo>
                  <a:cubicBezTo>
                    <a:pt x="16276" y="160356"/>
                    <a:pt x="26871" y="116430"/>
                    <a:pt x="28283" y="110494"/>
                  </a:cubicBezTo>
                  <a:cubicBezTo>
                    <a:pt x="36288" y="111206"/>
                    <a:pt x="55594" y="115005"/>
                    <a:pt x="55594" y="130676"/>
                  </a:cubicBezTo>
                  <a:cubicBezTo>
                    <a:pt x="55594" y="132338"/>
                    <a:pt x="55594" y="133288"/>
                    <a:pt x="54887" y="135662"/>
                  </a:cubicBezTo>
                  <a:cubicBezTo>
                    <a:pt x="54416" y="138512"/>
                    <a:pt x="53945" y="141361"/>
                    <a:pt x="53945" y="143973"/>
                  </a:cubicBezTo>
                  <a:cubicBezTo>
                    <a:pt x="53945" y="157982"/>
                    <a:pt x="63363" y="167479"/>
                    <a:pt x="75605" y="167479"/>
                  </a:cubicBezTo>
                  <a:cubicBezTo>
                    <a:pt x="82668" y="167479"/>
                    <a:pt x="89025" y="163680"/>
                    <a:pt x="94205" y="154895"/>
                  </a:cubicBezTo>
                  <a:cubicBezTo>
                    <a:pt x="100090" y="144447"/>
                    <a:pt x="102680" y="131388"/>
                    <a:pt x="102680" y="130913"/>
                  </a:cubicBezTo>
                  <a:cubicBezTo>
                    <a:pt x="102680" y="128539"/>
                    <a:pt x="100561" y="128539"/>
                    <a:pt x="99855" y="128539"/>
                  </a:cubicBezTo>
                  <a:cubicBezTo>
                    <a:pt x="97501" y="128539"/>
                    <a:pt x="97265" y="129489"/>
                    <a:pt x="96559" y="132813"/>
                  </a:cubicBezTo>
                  <a:cubicBezTo>
                    <a:pt x="91850" y="150146"/>
                    <a:pt x="86435" y="162255"/>
                    <a:pt x="76076" y="162255"/>
                  </a:cubicBezTo>
                  <a:cubicBezTo>
                    <a:pt x="71603" y="162255"/>
                    <a:pt x="68542" y="159644"/>
                    <a:pt x="68542" y="151096"/>
                  </a:cubicBezTo>
                  <a:cubicBezTo>
                    <a:pt x="68542" y="147059"/>
                    <a:pt x="69484" y="141598"/>
                    <a:pt x="70426" y="137799"/>
                  </a:cubicBezTo>
                  <a:cubicBezTo>
                    <a:pt x="71368" y="133763"/>
                    <a:pt x="71368" y="132813"/>
                    <a:pt x="71368" y="130439"/>
                  </a:cubicBezTo>
                  <a:cubicBezTo>
                    <a:pt x="71368" y="115005"/>
                    <a:pt x="56535" y="108119"/>
                    <a:pt x="36523" y="105508"/>
                  </a:cubicBezTo>
                  <a:cubicBezTo>
                    <a:pt x="43822" y="101234"/>
                    <a:pt x="51356" y="93636"/>
                    <a:pt x="56771" y="87937"/>
                  </a:cubicBezTo>
                  <a:cubicBezTo>
                    <a:pt x="68071" y="75353"/>
                    <a:pt x="78901" y="65143"/>
                    <a:pt x="90438" y="65143"/>
                  </a:cubicBezTo>
                  <a:cubicBezTo>
                    <a:pt x="91850" y="65143"/>
                    <a:pt x="92086" y="65143"/>
                    <a:pt x="92556" y="65380"/>
                  </a:cubicBezTo>
                  <a:cubicBezTo>
                    <a:pt x="95382" y="65855"/>
                    <a:pt x="95617" y="65855"/>
                    <a:pt x="97501" y="67280"/>
                  </a:cubicBezTo>
                  <a:cubicBezTo>
                    <a:pt x="97971" y="67517"/>
                    <a:pt x="97971" y="67755"/>
                    <a:pt x="98442" y="68230"/>
                  </a:cubicBezTo>
                  <a:cubicBezTo>
                    <a:pt x="87142" y="68942"/>
                    <a:pt x="85023" y="78202"/>
                    <a:pt x="85023" y="81051"/>
                  </a:cubicBezTo>
                  <a:cubicBezTo>
                    <a:pt x="85023" y="84850"/>
                    <a:pt x="87612" y="89362"/>
                    <a:pt x="93969" y="89362"/>
                  </a:cubicBezTo>
                  <a:cubicBezTo>
                    <a:pt x="100090" y="89362"/>
                    <a:pt x="106918" y="84138"/>
                    <a:pt x="106918" y="74878"/>
                  </a:cubicBezTo>
                  <a:cubicBezTo>
                    <a:pt x="106918" y="67755"/>
                    <a:pt x="101503" y="59919"/>
                    <a:pt x="90908" y="59919"/>
                  </a:cubicBezTo>
                  <a:cubicBezTo>
                    <a:pt x="84316" y="59919"/>
                    <a:pt x="73486" y="61819"/>
                    <a:pt x="56535" y="80814"/>
                  </a:cubicBezTo>
                  <a:cubicBezTo>
                    <a:pt x="48531" y="89837"/>
                    <a:pt x="39349" y="99334"/>
                    <a:pt x="30402" y="102896"/>
                  </a:cubicBezTo>
                  <a:lnTo>
                    <a:pt x="54887" y="269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73" name="Freeform: Shape 2472">
              <a:extLst>
                <a:ext uri="{FF2B5EF4-FFF2-40B4-BE49-F238E27FC236}">
                  <a16:creationId xmlns:a16="http://schemas.microsoft.com/office/drawing/2014/main" id="{0DB0159D-FEC8-26E5-1780-AAAA65C65F08}"/>
                </a:ext>
              </a:extLst>
            </p:cNvPr>
            <p:cNvSpPr/>
            <p:nvPr>
              <p:custDataLst>
                <p:tags r:id="rId204"/>
              </p:custDataLst>
            </p:nvPr>
          </p:nvSpPr>
          <p:spPr>
            <a:xfrm>
              <a:off x="6979229" y="4877821"/>
              <a:ext cx="52501" cy="237438"/>
            </a:xfrm>
            <a:custGeom>
              <a:avLst/>
              <a:gdLst>
                <a:gd name="connsiteX0" fmla="*/ 51597 w 52501"/>
                <a:gd name="connsiteY0" fmla="*/ 122841 h 237438"/>
                <a:gd name="connsiteX1" fmla="*/ 52774 w 52501"/>
                <a:gd name="connsiteY1" fmla="*/ 118804 h 237438"/>
                <a:gd name="connsiteX2" fmla="*/ 51597 w 52501"/>
                <a:gd name="connsiteY2" fmla="*/ 114768 h 237438"/>
                <a:gd name="connsiteX3" fmla="*/ 10396 w 52501"/>
                <a:gd name="connsiteY3" fmla="*/ 5546 h 237438"/>
                <a:gd name="connsiteX4" fmla="*/ 4981 w 52501"/>
                <a:gd name="connsiteY4" fmla="*/ 85 h 237438"/>
                <a:gd name="connsiteX5" fmla="*/ 272 w 52501"/>
                <a:gd name="connsiteY5" fmla="*/ 4833 h 237438"/>
                <a:gd name="connsiteX6" fmla="*/ 1449 w 52501"/>
                <a:gd name="connsiteY6" fmla="*/ 8632 h 237438"/>
                <a:gd name="connsiteX7" fmla="*/ 43121 w 52501"/>
                <a:gd name="connsiteY7" fmla="*/ 118804 h 237438"/>
                <a:gd name="connsiteX8" fmla="*/ 1449 w 52501"/>
                <a:gd name="connsiteY8" fmla="*/ 228501 h 237438"/>
                <a:gd name="connsiteX9" fmla="*/ 272 w 52501"/>
                <a:gd name="connsiteY9" fmla="*/ 232775 h 237438"/>
                <a:gd name="connsiteX10" fmla="*/ 4981 w 52501"/>
                <a:gd name="connsiteY10" fmla="*/ 237524 h 237438"/>
                <a:gd name="connsiteX11" fmla="*/ 9925 w 52501"/>
                <a:gd name="connsiteY11" fmla="*/ 232775 h 237438"/>
                <a:gd name="connsiteX12" fmla="*/ 51597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597" y="122841"/>
                  </a:moveTo>
                  <a:cubicBezTo>
                    <a:pt x="52774" y="119991"/>
                    <a:pt x="52774" y="119516"/>
                    <a:pt x="52774" y="118804"/>
                  </a:cubicBezTo>
                  <a:cubicBezTo>
                    <a:pt x="52774" y="118092"/>
                    <a:pt x="52774" y="117617"/>
                    <a:pt x="51597" y="114768"/>
                  </a:cubicBezTo>
                  <a:lnTo>
                    <a:pt x="10396" y="5546"/>
                  </a:lnTo>
                  <a:cubicBezTo>
                    <a:pt x="8983" y="1509"/>
                    <a:pt x="7571" y="85"/>
                    <a:pt x="4981" y="85"/>
                  </a:cubicBezTo>
                  <a:cubicBezTo>
                    <a:pt x="2391" y="85"/>
                    <a:pt x="272" y="2222"/>
                    <a:pt x="272" y="4833"/>
                  </a:cubicBezTo>
                  <a:cubicBezTo>
                    <a:pt x="272" y="5546"/>
                    <a:pt x="272" y="6021"/>
                    <a:pt x="1449" y="8632"/>
                  </a:cubicBezTo>
                  <a:lnTo>
                    <a:pt x="43121" y="118804"/>
                  </a:lnTo>
                  <a:lnTo>
                    <a:pt x="1449" y="228501"/>
                  </a:lnTo>
                  <a:cubicBezTo>
                    <a:pt x="272" y="231113"/>
                    <a:pt x="272" y="231588"/>
                    <a:pt x="272" y="232775"/>
                  </a:cubicBezTo>
                  <a:cubicBezTo>
                    <a:pt x="272" y="235387"/>
                    <a:pt x="2391" y="237524"/>
                    <a:pt x="4981" y="237524"/>
                  </a:cubicBezTo>
                  <a:cubicBezTo>
                    <a:pt x="8042" y="237524"/>
                    <a:pt x="8983" y="235149"/>
                    <a:pt x="9925" y="232775"/>
                  </a:cubicBezTo>
                  <a:lnTo>
                    <a:pt x="51597"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74" name="Freeform: Shape 2473">
              <a:extLst>
                <a:ext uri="{FF2B5EF4-FFF2-40B4-BE49-F238E27FC236}">
                  <a16:creationId xmlns:a16="http://schemas.microsoft.com/office/drawing/2014/main" id="{28C53DE4-D05E-4D1F-68DB-A8136DB59E53}"/>
                </a:ext>
              </a:extLst>
            </p:cNvPr>
            <p:cNvSpPr/>
            <p:nvPr>
              <p:custDataLst>
                <p:tags r:id="rId205"/>
              </p:custDataLst>
            </p:nvPr>
          </p:nvSpPr>
          <p:spPr>
            <a:xfrm>
              <a:off x="7062782" y="5053835"/>
              <a:ext cx="79929" cy="111192"/>
            </a:xfrm>
            <a:custGeom>
              <a:avLst/>
              <a:gdLst>
                <a:gd name="connsiteX0" fmla="*/ 19229 w 79929"/>
                <a:gd name="connsiteY0" fmla="*/ 50448 h 111192"/>
                <a:gd name="connsiteX1" fmla="*/ 34061 w 79929"/>
                <a:gd name="connsiteY1" fmla="*/ 54437 h 111192"/>
                <a:gd name="connsiteX2" fmla="*/ 62243 w 79929"/>
                <a:gd name="connsiteY2" fmla="*/ 27678 h 111192"/>
                <a:gd name="connsiteX3" fmla="*/ 58123 w 79929"/>
                <a:gd name="connsiteY3" fmla="*/ 13550 h 111192"/>
                <a:gd name="connsiteX4" fmla="*/ 66033 w 79929"/>
                <a:gd name="connsiteY4" fmla="*/ 11223 h 111192"/>
                <a:gd name="connsiteX5" fmla="*/ 73120 w 79929"/>
                <a:gd name="connsiteY5" fmla="*/ 17041 h 111192"/>
                <a:gd name="connsiteX6" fmla="*/ 80206 w 79929"/>
                <a:gd name="connsiteY6" fmla="*/ 9894 h 111192"/>
                <a:gd name="connsiteX7" fmla="*/ 67681 w 79929"/>
                <a:gd name="connsiteY7" fmla="*/ 87 h 111192"/>
                <a:gd name="connsiteX8" fmla="*/ 50377 w 79929"/>
                <a:gd name="connsiteY8" fmla="*/ 5739 h 111192"/>
                <a:gd name="connsiteX9" fmla="*/ 34226 w 79929"/>
                <a:gd name="connsiteY9" fmla="*/ 918 h 111192"/>
                <a:gd name="connsiteX10" fmla="*/ 6045 w 79929"/>
                <a:gd name="connsiteY10" fmla="*/ 27678 h 111192"/>
                <a:gd name="connsiteX11" fmla="*/ 11318 w 79929"/>
                <a:gd name="connsiteY11" fmla="*/ 43135 h 111192"/>
                <a:gd name="connsiteX12" fmla="*/ 8022 w 79929"/>
                <a:gd name="connsiteY12" fmla="*/ 54437 h 111192"/>
                <a:gd name="connsiteX13" fmla="*/ 11978 w 79929"/>
                <a:gd name="connsiteY13" fmla="*/ 66404 h 111192"/>
                <a:gd name="connsiteX14" fmla="*/ 277 w 79929"/>
                <a:gd name="connsiteY14" fmla="*/ 86681 h 111192"/>
                <a:gd name="connsiteX15" fmla="*/ 39005 w 79929"/>
                <a:gd name="connsiteY15" fmla="*/ 111280 h 111192"/>
                <a:gd name="connsiteX16" fmla="*/ 77734 w 79929"/>
                <a:gd name="connsiteY16" fmla="*/ 86681 h 111192"/>
                <a:gd name="connsiteX17" fmla="*/ 47575 w 79929"/>
                <a:gd name="connsiteY17" fmla="*/ 62914 h 111192"/>
                <a:gd name="connsiteX18" fmla="*/ 25656 w 79929"/>
                <a:gd name="connsiteY18" fmla="*/ 62415 h 111192"/>
                <a:gd name="connsiteX19" fmla="*/ 18405 w 79929"/>
                <a:gd name="connsiteY19" fmla="*/ 54437 h 111192"/>
                <a:gd name="connsiteX20" fmla="*/ 19229 w 79929"/>
                <a:gd name="connsiteY20" fmla="*/ 50448 h 111192"/>
                <a:gd name="connsiteX21" fmla="*/ 34061 w 79929"/>
                <a:gd name="connsiteY21" fmla="*/ 43634 h 111192"/>
                <a:gd name="connsiteX22" fmla="*/ 18570 w 79929"/>
                <a:gd name="connsiteY22" fmla="*/ 27678 h 111192"/>
                <a:gd name="connsiteX23" fmla="*/ 34061 w 79929"/>
                <a:gd name="connsiteY23" fmla="*/ 11722 h 111192"/>
                <a:gd name="connsiteX24" fmla="*/ 49718 w 79929"/>
                <a:gd name="connsiteY24" fmla="*/ 27678 h 111192"/>
                <a:gd name="connsiteX25" fmla="*/ 34061 w 79929"/>
                <a:gd name="connsiteY25" fmla="*/ 43634 h 111192"/>
                <a:gd name="connsiteX26" fmla="*/ 34391 w 79929"/>
                <a:gd name="connsiteY26" fmla="*/ 73219 h 111192"/>
                <a:gd name="connsiteX27" fmla="*/ 67352 w 79929"/>
                <a:gd name="connsiteY27" fmla="*/ 86681 h 111192"/>
                <a:gd name="connsiteX28" fmla="*/ 39005 w 79929"/>
                <a:gd name="connsiteY28" fmla="*/ 100477 h 111192"/>
                <a:gd name="connsiteX29" fmla="*/ 10659 w 79929"/>
                <a:gd name="connsiteY29" fmla="*/ 86681 h 111192"/>
                <a:gd name="connsiteX30" fmla="*/ 25327 w 79929"/>
                <a:gd name="connsiteY30" fmla="*/ 73219 h 111192"/>
                <a:gd name="connsiteX31" fmla="*/ 34391 w 79929"/>
                <a:gd name="connsiteY31" fmla="*/ 73219 h 11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929" h="111192">
                  <a:moveTo>
                    <a:pt x="19229" y="50448"/>
                  </a:moveTo>
                  <a:cubicBezTo>
                    <a:pt x="22031" y="52110"/>
                    <a:pt x="27469" y="54437"/>
                    <a:pt x="34061" y="54437"/>
                  </a:cubicBezTo>
                  <a:cubicBezTo>
                    <a:pt x="50047" y="54437"/>
                    <a:pt x="62243" y="42138"/>
                    <a:pt x="62243" y="27678"/>
                  </a:cubicBezTo>
                  <a:cubicBezTo>
                    <a:pt x="62243" y="21861"/>
                    <a:pt x="60100" y="16708"/>
                    <a:pt x="58123" y="13550"/>
                  </a:cubicBezTo>
                  <a:cubicBezTo>
                    <a:pt x="61419" y="11722"/>
                    <a:pt x="63231" y="11556"/>
                    <a:pt x="66033" y="11223"/>
                  </a:cubicBezTo>
                  <a:cubicBezTo>
                    <a:pt x="67022" y="15212"/>
                    <a:pt x="69988" y="17041"/>
                    <a:pt x="73120" y="17041"/>
                  </a:cubicBezTo>
                  <a:cubicBezTo>
                    <a:pt x="77075" y="17041"/>
                    <a:pt x="80206" y="13883"/>
                    <a:pt x="80206" y="9894"/>
                  </a:cubicBezTo>
                  <a:cubicBezTo>
                    <a:pt x="80206" y="4741"/>
                    <a:pt x="76086" y="87"/>
                    <a:pt x="67681" y="87"/>
                  </a:cubicBezTo>
                  <a:cubicBezTo>
                    <a:pt x="63231" y="87"/>
                    <a:pt x="56145" y="1417"/>
                    <a:pt x="50377" y="5739"/>
                  </a:cubicBezTo>
                  <a:cubicBezTo>
                    <a:pt x="48894" y="4741"/>
                    <a:pt x="42631" y="918"/>
                    <a:pt x="34226" y="918"/>
                  </a:cubicBezTo>
                  <a:cubicBezTo>
                    <a:pt x="18240" y="918"/>
                    <a:pt x="6045" y="13218"/>
                    <a:pt x="6045" y="27678"/>
                  </a:cubicBezTo>
                  <a:cubicBezTo>
                    <a:pt x="6045" y="32996"/>
                    <a:pt x="7858" y="38814"/>
                    <a:pt x="11318" y="43135"/>
                  </a:cubicBezTo>
                  <a:cubicBezTo>
                    <a:pt x="10000" y="45296"/>
                    <a:pt x="8022" y="49783"/>
                    <a:pt x="8022" y="54437"/>
                  </a:cubicBezTo>
                  <a:cubicBezTo>
                    <a:pt x="8022" y="59257"/>
                    <a:pt x="10000" y="63911"/>
                    <a:pt x="11978" y="66404"/>
                  </a:cubicBezTo>
                  <a:cubicBezTo>
                    <a:pt x="5056" y="70393"/>
                    <a:pt x="277" y="78537"/>
                    <a:pt x="277" y="86681"/>
                  </a:cubicBezTo>
                  <a:cubicBezTo>
                    <a:pt x="277" y="101308"/>
                    <a:pt x="18075" y="111280"/>
                    <a:pt x="39005" y="111280"/>
                  </a:cubicBezTo>
                  <a:cubicBezTo>
                    <a:pt x="59935" y="111280"/>
                    <a:pt x="77734" y="101308"/>
                    <a:pt x="77734" y="86681"/>
                  </a:cubicBezTo>
                  <a:cubicBezTo>
                    <a:pt x="77734" y="72221"/>
                    <a:pt x="65209" y="63579"/>
                    <a:pt x="47575" y="62914"/>
                  </a:cubicBezTo>
                  <a:cubicBezTo>
                    <a:pt x="42631" y="62748"/>
                    <a:pt x="30436" y="63080"/>
                    <a:pt x="25656" y="62415"/>
                  </a:cubicBezTo>
                  <a:cubicBezTo>
                    <a:pt x="18405" y="62415"/>
                    <a:pt x="18405" y="54603"/>
                    <a:pt x="18405" y="54437"/>
                  </a:cubicBezTo>
                  <a:cubicBezTo>
                    <a:pt x="18405" y="52443"/>
                    <a:pt x="18899" y="51279"/>
                    <a:pt x="19229" y="50448"/>
                  </a:cubicBezTo>
                  <a:close/>
                  <a:moveTo>
                    <a:pt x="34061" y="43634"/>
                  </a:moveTo>
                  <a:cubicBezTo>
                    <a:pt x="25821" y="43634"/>
                    <a:pt x="18570" y="36653"/>
                    <a:pt x="18570" y="27678"/>
                  </a:cubicBezTo>
                  <a:cubicBezTo>
                    <a:pt x="18570" y="18703"/>
                    <a:pt x="25821" y="11722"/>
                    <a:pt x="34061" y="11722"/>
                  </a:cubicBezTo>
                  <a:cubicBezTo>
                    <a:pt x="42631" y="11722"/>
                    <a:pt x="49718" y="18869"/>
                    <a:pt x="49718" y="27678"/>
                  </a:cubicBezTo>
                  <a:cubicBezTo>
                    <a:pt x="49718" y="36321"/>
                    <a:pt x="42796" y="43634"/>
                    <a:pt x="34061" y="43634"/>
                  </a:cubicBezTo>
                  <a:close/>
                  <a:moveTo>
                    <a:pt x="34391" y="73219"/>
                  </a:moveTo>
                  <a:cubicBezTo>
                    <a:pt x="48894" y="73219"/>
                    <a:pt x="67352" y="73219"/>
                    <a:pt x="67352" y="86681"/>
                  </a:cubicBezTo>
                  <a:cubicBezTo>
                    <a:pt x="67352" y="93496"/>
                    <a:pt x="55486" y="100477"/>
                    <a:pt x="39005" y="100477"/>
                  </a:cubicBezTo>
                  <a:cubicBezTo>
                    <a:pt x="22360" y="100477"/>
                    <a:pt x="10659" y="93330"/>
                    <a:pt x="10659" y="86681"/>
                  </a:cubicBezTo>
                  <a:cubicBezTo>
                    <a:pt x="10659" y="80199"/>
                    <a:pt x="16592" y="73385"/>
                    <a:pt x="25327" y="73219"/>
                  </a:cubicBezTo>
                  <a:lnTo>
                    <a:pt x="34391" y="7321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75" name="Freeform: Shape 2474">
              <a:extLst>
                <a:ext uri="{FF2B5EF4-FFF2-40B4-BE49-F238E27FC236}">
                  <a16:creationId xmlns:a16="http://schemas.microsoft.com/office/drawing/2014/main" id="{FA1E36ED-8826-8C76-B21E-B68E27157C3C}"/>
                </a:ext>
              </a:extLst>
            </p:cNvPr>
            <p:cNvSpPr/>
            <p:nvPr>
              <p:custDataLst>
                <p:tags r:id="rId206"/>
              </p:custDataLst>
            </p:nvPr>
          </p:nvSpPr>
          <p:spPr>
            <a:xfrm>
              <a:off x="7157256" y="5054167"/>
              <a:ext cx="65591" cy="73796"/>
            </a:xfrm>
            <a:custGeom>
              <a:avLst/>
              <a:gdLst>
                <a:gd name="connsiteX0" fmla="*/ 65872 w 65591"/>
                <a:gd name="connsiteY0" fmla="*/ 55102 h 73796"/>
                <a:gd name="connsiteX1" fmla="*/ 59609 w 65591"/>
                <a:gd name="connsiteY1" fmla="*/ 49949 h 73796"/>
                <a:gd name="connsiteX2" fmla="*/ 53512 w 65591"/>
                <a:gd name="connsiteY2" fmla="*/ 53772 h 73796"/>
                <a:gd name="connsiteX3" fmla="*/ 38020 w 65591"/>
                <a:gd name="connsiteY3" fmla="*/ 62914 h 73796"/>
                <a:gd name="connsiteX4" fmla="*/ 12805 w 65591"/>
                <a:gd name="connsiteY4" fmla="*/ 37151 h 73796"/>
                <a:gd name="connsiteX5" fmla="*/ 39009 w 65591"/>
                <a:gd name="connsiteY5" fmla="*/ 11057 h 73796"/>
                <a:gd name="connsiteX6" fmla="*/ 47414 w 65591"/>
                <a:gd name="connsiteY6" fmla="*/ 11556 h 73796"/>
                <a:gd name="connsiteX7" fmla="*/ 48073 w 65591"/>
                <a:gd name="connsiteY7" fmla="*/ 13384 h 73796"/>
                <a:gd name="connsiteX8" fmla="*/ 55984 w 65591"/>
                <a:gd name="connsiteY8" fmla="*/ 21029 h 73796"/>
                <a:gd name="connsiteX9" fmla="*/ 64059 w 65591"/>
                <a:gd name="connsiteY9" fmla="*/ 12885 h 73796"/>
                <a:gd name="connsiteX10" fmla="*/ 39339 w 65591"/>
                <a:gd name="connsiteY10" fmla="*/ 87 h 73796"/>
                <a:gd name="connsiteX11" fmla="*/ 280 w 65591"/>
                <a:gd name="connsiteY11" fmla="*/ 37151 h 73796"/>
                <a:gd name="connsiteX12" fmla="*/ 37196 w 65591"/>
                <a:gd name="connsiteY12" fmla="*/ 73883 h 73796"/>
                <a:gd name="connsiteX13" fmla="*/ 65872 w 65591"/>
                <a:gd name="connsiteY13" fmla="*/ 55102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91" h="73796">
                  <a:moveTo>
                    <a:pt x="65872" y="55102"/>
                  </a:moveTo>
                  <a:cubicBezTo>
                    <a:pt x="65872" y="51445"/>
                    <a:pt x="63070" y="49949"/>
                    <a:pt x="59609" y="49949"/>
                  </a:cubicBezTo>
                  <a:cubicBezTo>
                    <a:pt x="57302" y="49949"/>
                    <a:pt x="54995" y="49949"/>
                    <a:pt x="53512" y="53772"/>
                  </a:cubicBezTo>
                  <a:cubicBezTo>
                    <a:pt x="50545" y="61085"/>
                    <a:pt x="43953" y="62914"/>
                    <a:pt x="38020" y="62914"/>
                  </a:cubicBezTo>
                  <a:cubicBezTo>
                    <a:pt x="24342" y="62914"/>
                    <a:pt x="12805" y="51611"/>
                    <a:pt x="12805" y="37151"/>
                  </a:cubicBezTo>
                  <a:cubicBezTo>
                    <a:pt x="12805" y="28675"/>
                    <a:pt x="18079" y="11057"/>
                    <a:pt x="39009" y="11057"/>
                  </a:cubicBezTo>
                  <a:cubicBezTo>
                    <a:pt x="43788" y="11057"/>
                    <a:pt x="46590" y="11389"/>
                    <a:pt x="47414" y="11556"/>
                  </a:cubicBezTo>
                  <a:cubicBezTo>
                    <a:pt x="47908" y="11722"/>
                    <a:pt x="48073" y="11888"/>
                    <a:pt x="48073" y="13384"/>
                  </a:cubicBezTo>
                  <a:cubicBezTo>
                    <a:pt x="48403" y="18204"/>
                    <a:pt x="51864" y="21029"/>
                    <a:pt x="55984" y="21029"/>
                  </a:cubicBezTo>
                  <a:cubicBezTo>
                    <a:pt x="60928" y="21029"/>
                    <a:pt x="64059" y="17373"/>
                    <a:pt x="64059" y="12885"/>
                  </a:cubicBezTo>
                  <a:cubicBezTo>
                    <a:pt x="64059" y="87"/>
                    <a:pt x="46920" y="87"/>
                    <a:pt x="39339" y="87"/>
                  </a:cubicBezTo>
                  <a:cubicBezTo>
                    <a:pt x="10004" y="87"/>
                    <a:pt x="280" y="23024"/>
                    <a:pt x="280" y="37151"/>
                  </a:cubicBezTo>
                  <a:cubicBezTo>
                    <a:pt x="280" y="57096"/>
                    <a:pt x="16101" y="73883"/>
                    <a:pt x="37196" y="73883"/>
                  </a:cubicBezTo>
                  <a:cubicBezTo>
                    <a:pt x="60598" y="73883"/>
                    <a:pt x="65872" y="57927"/>
                    <a:pt x="65872" y="55102"/>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76" name="Freeform: Shape 2475">
              <a:extLst>
                <a:ext uri="{FF2B5EF4-FFF2-40B4-BE49-F238E27FC236}">
                  <a16:creationId xmlns:a16="http://schemas.microsoft.com/office/drawing/2014/main" id="{DE3A8452-1DC8-6C5B-AFB2-0856B7238DF3}"/>
                </a:ext>
              </a:extLst>
            </p:cNvPr>
            <p:cNvSpPr/>
            <p:nvPr>
              <p:custDataLst>
                <p:tags r:id="rId207"/>
              </p:custDataLst>
            </p:nvPr>
          </p:nvSpPr>
          <p:spPr>
            <a:xfrm>
              <a:off x="7311969" y="4877821"/>
              <a:ext cx="9417" cy="237438"/>
            </a:xfrm>
            <a:custGeom>
              <a:avLst/>
              <a:gdLst>
                <a:gd name="connsiteX0" fmla="*/ 9703 w 9417"/>
                <a:gd name="connsiteY0" fmla="*/ 8632 h 237438"/>
                <a:gd name="connsiteX1" fmla="*/ 4994 w 9417"/>
                <a:gd name="connsiteY1" fmla="*/ 85 h 237438"/>
                <a:gd name="connsiteX2" fmla="*/ 286 w 9417"/>
                <a:gd name="connsiteY2" fmla="*/ 8632 h 237438"/>
                <a:gd name="connsiteX3" fmla="*/ 286 w 9417"/>
                <a:gd name="connsiteY3" fmla="*/ 228976 h 237438"/>
                <a:gd name="connsiteX4" fmla="*/ 4994 w 9417"/>
                <a:gd name="connsiteY4" fmla="*/ 237524 h 237438"/>
                <a:gd name="connsiteX5" fmla="*/ 9703 w 9417"/>
                <a:gd name="connsiteY5" fmla="*/ 228976 h 237438"/>
                <a:gd name="connsiteX6" fmla="*/ 9703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703" y="8632"/>
                  </a:moveTo>
                  <a:cubicBezTo>
                    <a:pt x="9703" y="4359"/>
                    <a:pt x="9703" y="85"/>
                    <a:pt x="4994" y="85"/>
                  </a:cubicBezTo>
                  <a:cubicBezTo>
                    <a:pt x="286" y="85"/>
                    <a:pt x="286" y="4359"/>
                    <a:pt x="286" y="8632"/>
                  </a:cubicBezTo>
                  <a:lnTo>
                    <a:pt x="286" y="228976"/>
                  </a:lnTo>
                  <a:cubicBezTo>
                    <a:pt x="286" y="233250"/>
                    <a:pt x="286" y="237524"/>
                    <a:pt x="4994" y="237524"/>
                  </a:cubicBezTo>
                  <a:cubicBezTo>
                    <a:pt x="9703" y="237524"/>
                    <a:pt x="9703" y="233250"/>
                    <a:pt x="9703" y="228976"/>
                  </a:cubicBezTo>
                  <a:lnTo>
                    <a:pt x="9703"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77" name="Freeform: Shape 2476">
              <a:extLst>
                <a:ext uri="{FF2B5EF4-FFF2-40B4-BE49-F238E27FC236}">
                  <a16:creationId xmlns:a16="http://schemas.microsoft.com/office/drawing/2014/main" id="{D4A2090F-F224-5E4E-6C10-F32BF22C0599}"/>
                </a:ext>
              </a:extLst>
            </p:cNvPr>
            <p:cNvSpPr/>
            <p:nvPr>
              <p:custDataLst>
                <p:tags r:id="rId208"/>
              </p:custDataLst>
            </p:nvPr>
          </p:nvSpPr>
          <p:spPr>
            <a:xfrm>
              <a:off x="7362299" y="4891118"/>
              <a:ext cx="106651" cy="167394"/>
            </a:xfrm>
            <a:custGeom>
              <a:avLst/>
              <a:gdLst>
                <a:gd name="connsiteX0" fmla="*/ 54909 w 106651"/>
                <a:gd name="connsiteY0" fmla="*/ 2697 h 167394"/>
                <a:gd name="connsiteX1" fmla="*/ 51848 w 106651"/>
                <a:gd name="connsiteY1" fmla="*/ 85 h 167394"/>
                <a:gd name="connsiteX2" fmla="*/ 23125 w 106651"/>
                <a:gd name="connsiteY2" fmla="*/ 2459 h 167394"/>
                <a:gd name="connsiteX3" fmla="*/ 18652 w 106651"/>
                <a:gd name="connsiteY3" fmla="*/ 7208 h 167394"/>
                <a:gd name="connsiteX4" fmla="*/ 24303 w 106651"/>
                <a:gd name="connsiteY4" fmla="*/ 10057 h 167394"/>
                <a:gd name="connsiteX5" fmla="*/ 36074 w 106651"/>
                <a:gd name="connsiteY5" fmla="*/ 14094 h 167394"/>
                <a:gd name="connsiteX6" fmla="*/ 35368 w 106651"/>
                <a:gd name="connsiteY6" fmla="*/ 18842 h 167394"/>
                <a:gd name="connsiteX7" fmla="*/ 1230 w 106651"/>
                <a:gd name="connsiteY7" fmla="*/ 155607 h 167394"/>
                <a:gd name="connsiteX8" fmla="*/ 288 w 106651"/>
                <a:gd name="connsiteY8" fmla="*/ 160831 h 167394"/>
                <a:gd name="connsiteX9" fmla="*/ 7116 w 106651"/>
                <a:gd name="connsiteY9" fmla="*/ 167479 h 167394"/>
                <a:gd name="connsiteX10" fmla="*/ 15121 w 106651"/>
                <a:gd name="connsiteY10" fmla="*/ 162493 h 167394"/>
                <a:gd name="connsiteX11" fmla="*/ 28305 w 106651"/>
                <a:gd name="connsiteY11" fmla="*/ 110494 h 167394"/>
                <a:gd name="connsiteX12" fmla="*/ 55615 w 106651"/>
                <a:gd name="connsiteY12" fmla="*/ 130676 h 167394"/>
                <a:gd name="connsiteX13" fmla="*/ 54909 w 106651"/>
                <a:gd name="connsiteY13" fmla="*/ 135662 h 167394"/>
                <a:gd name="connsiteX14" fmla="*/ 53967 w 106651"/>
                <a:gd name="connsiteY14" fmla="*/ 143973 h 167394"/>
                <a:gd name="connsiteX15" fmla="*/ 75627 w 106651"/>
                <a:gd name="connsiteY15" fmla="*/ 167479 h 167394"/>
                <a:gd name="connsiteX16" fmla="*/ 94226 w 106651"/>
                <a:gd name="connsiteY16" fmla="*/ 154895 h 167394"/>
                <a:gd name="connsiteX17" fmla="*/ 102702 w 106651"/>
                <a:gd name="connsiteY17" fmla="*/ 130913 h 167394"/>
                <a:gd name="connsiteX18" fmla="*/ 99877 w 106651"/>
                <a:gd name="connsiteY18" fmla="*/ 128539 h 167394"/>
                <a:gd name="connsiteX19" fmla="*/ 96581 w 106651"/>
                <a:gd name="connsiteY19" fmla="*/ 132813 h 167394"/>
                <a:gd name="connsiteX20" fmla="*/ 76098 w 106651"/>
                <a:gd name="connsiteY20" fmla="*/ 162255 h 167394"/>
                <a:gd name="connsiteX21" fmla="*/ 68564 w 106651"/>
                <a:gd name="connsiteY21" fmla="*/ 151096 h 167394"/>
                <a:gd name="connsiteX22" fmla="*/ 70448 w 106651"/>
                <a:gd name="connsiteY22" fmla="*/ 137799 h 167394"/>
                <a:gd name="connsiteX23" fmla="*/ 71389 w 106651"/>
                <a:gd name="connsiteY23" fmla="*/ 130439 h 167394"/>
                <a:gd name="connsiteX24" fmla="*/ 36545 w 106651"/>
                <a:gd name="connsiteY24" fmla="*/ 105508 h 167394"/>
                <a:gd name="connsiteX25" fmla="*/ 56792 w 106651"/>
                <a:gd name="connsiteY25" fmla="*/ 87937 h 167394"/>
                <a:gd name="connsiteX26" fmla="*/ 90459 w 106651"/>
                <a:gd name="connsiteY26" fmla="*/ 65143 h 167394"/>
                <a:gd name="connsiteX27" fmla="*/ 92578 w 106651"/>
                <a:gd name="connsiteY27" fmla="*/ 65380 h 167394"/>
                <a:gd name="connsiteX28" fmla="*/ 97522 w 106651"/>
                <a:gd name="connsiteY28" fmla="*/ 67280 h 167394"/>
                <a:gd name="connsiteX29" fmla="*/ 98464 w 106651"/>
                <a:gd name="connsiteY29" fmla="*/ 68230 h 167394"/>
                <a:gd name="connsiteX30" fmla="*/ 85044 w 106651"/>
                <a:gd name="connsiteY30" fmla="*/ 81051 h 167394"/>
                <a:gd name="connsiteX31" fmla="*/ 93991 w 106651"/>
                <a:gd name="connsiteY31" fmla="*/ 89362 h 167394"/>
                <a:gd name="connsiteX32" fmla="*/ 106940 w 106651"/>
                <a:gd name="connsiteY32" fmla="*/ 74878 h 167394"/>
                <a:gd name="connsiteX33" fmla="*/ 90930 w 106651"/>
                <a:gd name="connsiteY33" fmla="*/ 59919 h 167394"/>
                <a:gd name="connsiteX34" fmla="*/ 56557 w 106651"/>
                <a:gd name="connsiteY34" fmla="*/ 80814 h 167394"/>
                <a:gd name="connsiteX35" fmla="*/ 30424 w 106651"/>
                <a:gd name="connsiteY35" fmla="*/ 102896 h 167394"/>
                <a:gd name="connsiteX36" fmla="*/ 54909 w 106651"/>
                <a:gd name="connsiteY36" fmla="*/ 2697 h 16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51" h="167394">
                  <a:moveTo>
                    <a:pt x="54909" y="2697"/>
                  </a:moveTo>
                  <a:cubicBezTo>
                    <a:pt x="54909" y="2459"/>
                    <a:pt x="54909" y="85"/>
                    <a:pt x="51848" y="85"/>
                  </a:cubicBezTo>
                  <a:cubicBezTo>
                    <a:pt x="46433" y="85"/>
                    <a:pt x="29247" y="1984"/>
                    <a:pt x="23125" y="2459"/>
                  </a:cubicBezTo>
                  <a:cubicBezTo>
                    <a:pt x="21242" y="2697"/>
                    <a:pt x="18652" y="2934"/>
                    <a:pt x="18652" y="7208"/>
                  </a:cubicBezTo>
                  <a:cubicBezTo>
                    <a:pt x="18652" y="10057"/>
                    <a:pt x="20771" y="10057"/>
                    <a:pt x="24303" y="10057"/>
                  </a:cubicBezTo>
                  <a:cubicBezTo>
                    <a:pt x="35603" y="10057"/>
                    <a:pt x="36074" y="11719"/>
                    <a:pt x="36074" y="14094"/>
                  </a:cubicBezTo>
                  <a:lnTo>
                    <a:pt x="35368" y="18842"/>
                  </a:lnTo>
                  <a:lnTo>
                    <a:pt x="1230" y="155607"/>
                  </a:lnTo>
                  <a:cubicBezTo>
                    <a:pt x="288" y="158931"/>
                    <a:pt x="288" y="159406"/>
                    <a:pt x="288" y="160831"/>
                  </a:cubicBezTo>
                  <a:cubicBezTo>
                    <a:pt x="288" y="166292"/>
                    <a:pt x="4997" y="167479"/>
                    <a:pt x="7116" y="167479"/>
                  </a:cubicBezTo>
                  <a:cubicBezTo>
                    <a:pt x="10177" y="167479"/>
                    <a:pt x="13708" y="165342"/>
                    <a:pt x="15121" y="162493"/>
                  </a:cubicBezTo>
                  <a:cubicBezTo>
                    <a:pt x="16298" y="160356"/>
                    <a:pt x="26892" y="116430"/>
                    <a:pt x="28305" y="110494"/>
                  </a:cubicBezTo>
                  <a:cubicBezTo>
                    <a:pt x="36310" y="111206"/>
                    <a:pt x="55615" y="115005"/>
                    <a:pt x="55615" y="130676"/>
                  </a:cubicBezTo>
                  <a:cubicBezTo>
                    <a:pt x="55615" y="132338"/>
                    <a:pt x="55615" y="133288"/>
                    <a:pt x="54909" y="135662"/>
                  </a:cubicBezTo>
                  <a:cubicBezTo>
                    <a:pt x="54438" y="138512"/>
                    <a:pt x="53967" y="141361"/>
                    <a:pt x="53967" y="143973"/>
                  </a:cubicBezTo>
                  <a:cubicBezTo>
                    <a:pt x="53967" y="157982"/>
                    <a:pt x="63385" y="167479"/>
                    <a:pt x="75627" y="167479"/>
                  </a:cubicBezTo>
                  <a:cubicBezTo>
                    <a:pt x="82690" y="167479"/>
                    <a:pt x="89047" y="163680"/>
                    <a:pt x="94226" y="154895"/>
                  </a:cubicBezTo>
                  <a:cubicBezTo>
                    <a:pt x="100112" y="144447"/>
                    <a:pt x="102702" y="131388"/>
                    <a:pt x="102702" y="130913"/>
                  </a:cubicBezTo>
                  <a:cubicBezTo>
                    <a:pt x="102702" y="128539"/>
                    <a:pt x="100583" y="128539"/>
                    <a:pt x="99877" y="128539"/>
                  </a:cubicBezTo>
                  <a:cubicBezTo>
                    <a:pt x="97522" y="128539"/>
                    <a:pt x="97287" y="129489"/>
                    <a:pt x="96581" y="132813"/>
                  </a:cubicBezTo>
                  <a:cubicBezTo>
                    <a:pt x="91872" y="150146"/>
                    <a:pt x="86457" y="162255"/>
                    <a:pt x="76098" y="162255"/>
                  </a:cubicBezTo>
                  <a:cubicBezTo>
                    <a:pt x="71625" y="162255"/>
                    <a:pt x="68564" y="159644"/>
                    <a:pt x="68564" y="151096"/>
                  </a:cubicBezTo>
                  <a:cubicBezTo>
                    <a:pt x="68564" y="147059"/>
                    <a:pt x="69506" y="141598"/>
                    <a:pt x="70448" y="137799"/>
                  </a:cubicBezTo>
                  <a:cubicBezTo>
                    <a:pt x="71389" y="133763"/>
                    <a:pt x="71389" y="132813"/>
                    <a:pt x="71389" y="130439"/>
                  </a:cubicBezTo>
                  <a:cubicBezTo>
                    <a:pt x="71389" y="115005"/>
                    <a:pt x="56557" y="108119"/>
                    <a:pt x="36545" y="105508"/>
                  </a:cubicBezTo>
                  <a:cubicBezTo>
                    <a:pt x="43844" y="101234"/>
                    <a:pt x="51377" y="93636"/>
                    <a:pt x="56792" y="87937"/>
                  </a:cubicBezTo>
                  <a:cubicBezTo>
                    <a:pt x="68093" y="75353"/>
                    <a:pt x="78923" y="65143"/>
                    <a:pt x="90459" y="65143"/>
                  </a:cubicBezTo>
                  <a:cubicBezTo>
                    <a:pt x="91872" y="65143"/>
                    <a:pt x="92107" y="65143"/>
                    <a:pt x="92578" y="65380"/>
                  </a:cubicBezTo>
                  <a:cubicBezTo>
                    <a:pt x="95403" y="65855"/>
                    <a:pt x="95639" y="65855"/>
                    <a:pt x="97522" y="67280"/>
                  </a:cubicBezTo>
                  <a:cubicBezTo>
                    <a:pt x="97993" y="67517"/>
                    <a:pt x="97993" y="67755"/>
                    <a:pt x="98464" y="68230"/>
                  </a:cubicBezTo>
                  <a:cubicBezTo>
                    <a:pt x="87163" y="68942"/>
                    <a:pt x="85044" y="78202"/>
                    <a:pt x="85044" y="81051"/>
                  </a:cubicBezTo>
                  <a:cubicBezTo>
                    <a:pt x="85044" y="84850"/>
                    <a:pt x="87634" y="89362"/>
                    <a:pt x="93991" y="89362"/>
                  </a:cubicBezTo>
                  <a:cubicBezTo>
                    <a:pt x="100112" y="89362"/>
                    <a:pt x="106940" y="84138"/>
                    <a:pt x="106940" y="74878"/>
                  </a:cubicBezTo>
                  <a:cubicBezTo>
                    <a:pt x="106940" y="67755"/>
                    <a:pt x="101525" y="59919"/>
                    <a:pt x="90930" y="59919"/>
                  </a:cubicBezTo>
                  <a:cubicBezTo>
                    <a:pt x="84338" y="59919"/>
                    <a:pt x="73508" y="61819"/>
                    <a:pt x="56557" y="80814"/>
                  </a:cubicBezTo>
                  <a:cubicBezTo>
                    <a:pt x="48552" y="89837"/>
                    <a:pt x="39370" y="99334"/>
                    <a:pt x="30424" y="102896"/>
                  </a:cubicBezTo>
                  <a:lnTo>
                    <a:pt x="54909" y="269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78" name="Freeform: Shape 2477">
              <a:extLst>
                <a:ext uri="{FF2B5EF4-FFF2-40B4-BE49-F238E27FC236}">
                  <a16:creationId xmlns:a16="http://schemas.microsoft.com/office/drawing/2014/main" id="{640D1B43-F5BA-04DD-6266-97607963CBD5}"/>
                </a:ext>
              </a:extLst>
            </p:cNvPr>
            <p:cNvSpPr/>
            <p:nvPr>
              <p:custDataLst>
                <p:tags r:id="rId209"/>
              </p:custDataLst>
            </p:nvPr>
          </p:nvSpPr>
          <p:spPr>
            <a:xfrm>
              <a:off x="7551188" y="4991792"/>
              <a:ext cx="143849" cy="9497"/>
            </a:xfrm>
            <a:custGeom>
              <a:avLst/>
              <a:gdLst>
                <a:gd name="connsiteX0" fmla="*/ 135906 w 143849"/>
                <a:gd name="connsiteY0" fmla="*/ 9582 h 9497"/>
                <a:gd name="connsiteX1" fmla="*/ 144146 w 143849"/>
                <a:gd name="connsiteY1" fmla="*/ 4833 h 9497"/>
                <a:gd name="connsiteX2" fmla="*/ 135906 w 143849"/>
                <a:gd name="connsiteY2" fmla="*/ 85 h 9497"/>
                <a:gd name="connsiteX3" fmla="*/ 8536 w 143849"/>
                <a:gd name="connsiteY3" fmla="*/ 85 h 9497"/>
                <a:gd name="connsiteX4" fmla="*/ 296 w 143849"/>
                <a:gd name="connsiteY4" fmla="*/ 4833 h 9497"/>
                <a:gd name="connsiteX5" fmla="*/ 8536 w 143849"/>
                <a:gd name="connsiteY5" fmla="*/ 9582 h 9497"/>
                <a:gd name="connsiteX6" fmla="*/ 135906 w 143849"/>
                <a:gd name="connsiteY6" fmla="*/ 9582 h 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49" h="9497">
                  <a:moveTo>
                    <a:pt x="135906" y="9582"/>
                  </a:moveTo>
                  <a:cubicBezTo>
                    <a:pt x="139908" y="9582"/>
                    <a:pt x="144146" y="9582"/>
                    <a:pt x="144146" y="4833"/>
                  </a:cubicBezTo>
                  <a:cubicBezTo>
                    <a:pt x="144146" y="85"/>
                    <a:pt x="139908" y="85"/>
                    <a:pt x="135906" y="85"/>
                  </a:cubicBezTo>
                  <a:lnTo>
                    <a:pt x="8536" y="85"/>
                  </a:lnTo>
                  <a:cubicBezTo>
                    <a:pt x="4534" y="85"/>
                    <a:pt x="296" y="85"/>
                    <a:pt x="296" y="4833"/>
                  </a:cubicBezTo>
                  <a:cubicBezTo>
                    <a:pt x="296" y="9582"/>
                    <a:pt x="4534" y="9582"/>
                    <a:pt x="8536" y="9582"/>
                  </a:cubicBezTo>
                  <a:lnTo>
                    <a:pt x="135906" y="958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79" name="Freeform: Shape 2478">
              <a:extLst>
                <a:ext uri="{FF2B5EF4-FFF2-40B4-BE49-F238E27FC236}">
                  <a16:creationId xmlns:a16="http://schemas.microsoft.com/office/drawing/2014/main" id="{FDB36E18-3E6A-EB77-8898-29275FB81A16}"/>
                </a:ext>
              </a:extLst>
            </p:cNvPr>
            <p:cNvSpPr/>
            <p:nvPr>
              <p:custDataLst>
                <p:tags r:id="rId210"/>
              </p:custDataLst>
            </p:nvPr>
          </p:nvSpPr>
          <p:spPr>
            <a:xfrm>
              <a:off x="7788033" y="4897766"/>
              <a:ext cx="77692" cy="158134"/>
            </a:xfrm>
            <a:custGeom>
              <a:avLst/>
              <a:gdLst>
                <a:gd name="connsiteX0" fmla="*/ 48570 w 77692"/>
                <a:gd name="connsiteY0" fmla="*/ 6258 h 158134"/>
                <a:gd name="connsiteX1" fmla="*/ 43155 w 77692"/>
                <a:gd name="connsiteY1" fmla="*/ 85 h 158134"/>
                <a:gd name="connsiteX2" fmla="*/ 306 w 77692"/>
                <a:gd name="connsiteY2" fmla="*/ 15281 h 158134"/>
                <a:gd name="connsiteX3" fmla="*/ 306 w 77692"/>
                <a:gd name="connsiteY3" fmla="*/ 22641 h 158134"/>
                <a:gd name="connsiteX4" fmla="*/ 31148 w 77692"/>
                <a:gd name="connsiteY4" fmla="*/ 16468 h 158134"/>
                <a:gd name="connsiteX5" fmla="*/ 31148 w 77692"/>
                <a:gd name="connsiteY5" fmla="*/ 139461 h 158134"/>
                <a:gd name="connsiteX6" fmla="*/ 9253 w 77692"/>
                <a:gd name="connsiteY6" fmla="*/ 150858 h 158134"/>
                <a:gd name="connsiteX7" fmla="*/ 1719 w 77692"/>
                <a:gd name="connsiteY7" fmla="*/ 150858 h 158134"/>
                <a:gd name="connsiteX8" fmla="*/ 1719 w 77692"/>
                <a:gd name="connsiteY8" fmla="*/ 158219 h 158134"/>
                <a:gd name="connsiteX9" fmla="*/ 39859 w 77692"/>
                <a:gd name="connsiteY9" fmla="*/ 157507 h 158134"/>
                <a:gd name="connsiteX10" fmla="*/ 77999 w 77692"/>
                <a:gd name="connsiteY10" fmla="*/ 158219 h 158134"/>
                <a:gd name="connsiteX11" fmla="*/ 77999 w 77692"/>
                <a:gd name="connsiteY11" fmla="*/ 150858 h 158134"/>
                <a:gd name="connsiteX12" fmla="*/ 70465 w 77692"/>
                <a:gd name="connsiteY12" fmla="*/ 150858 h 158134"/>
                <a:gd name="connsiteX13" fmla="*/ 48570 w 77692"/>
                <a:gd name="connsiteY13" fmla="*/ 139461 h 158134"/>
                <a:gd name="connsiteX14" fmla="*/ 48570 w 77692"/>
                <a:gd name="connsiteY14" fmla="*/ 6258 h 15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692" h="158134">
                  <a:moveTo>
                    <a:pt x="48570" y="6258"/>
                  </a:moveTo>
                  <a:cubicBezTo>
                    <a:pt x="48570" y="560"/>
                    <a:pt x="48570" y="85"/>
                    <a:pt x="43155" y="85"/>
                  </a:cubicBezTo>
                  <a:cubicBezTo>
                    <a:pt x="28558" y="15281"/>
                    <a:pt x="7840" y="15281"/>
                    <a:pt x="306" y="15281"/>
                  </a:cubicBezTo>
                  <a:lnTo>
                    <a:pt x="306" y="22641"/>
                  </a:lnTo>
                  <a:cubicBezTo>
                    <a:pt x="5015" y="22641"/>
                    <a:pt x="18905" y="22641"/>
                    <a:pt x="31148" y="16468"/>
                  </a:cubicBezTo>
                  <a:lnTo>
                    <a:pt x="31148" y="139461"/>
                  </a:lnTo>
                  <a:cubicBezTo>
                    <a:pt x="31148" y="148009"/>
                    <a:pt x="30442" y="150858"/>
                    <a:pt x="9253" y="150858"/>
                  </a:cubicBezTo>
                  <a:lnTo>
                    <a:pt x="1719" y="150858"/>
                  </a:lnTo>
                  <a:lnTo>
                    <a:pt x="1719" y="158219"/>
                  </a:lnTo>
                  <a:cubicBezTo>
                    <a:pt x="9959" y="157507"/>
                    <a:pt x="30442" y="157507"/>
                    <a:pt x="39859" y="157507"/>
                  </a:cubicBezTo>
                  <a:cubicBezTo>
                    <a:pt x="49276" y="157507"/>
                    <a:pt x="69759" y="157507"/>
                    <a:pt x="77999" y="158219"/>
                  </a:cubicBezTo>
                  <a:lnTo>
                    <a:pt x="77999" y="150858"/>
                  </a:lnTo>
                  <a:lnTo>
                    <a:pt x="70465" y="150858"/>
                  </a:lnTo>
                  <a:cubicBezTo>
                    <a:pt x="49276" y="150858"/>
                    <a:pt x="48570" y="148247"/>
                    <a:pt x="48570" y="139461"/>
                  </a:cubicBezTo>
                  <a:lnTo>
                    <a:pt x="48570" y="625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80" name="Freeform: Shape 2479">
              <a:extLst>
                <a:ext uri="{FF2B5EF4-FFF2-40B4-BE49-F238E27FC236}">
                  <a16:creationId xmlns:a16="http://schemas.microsoft.com/office/drawing/2014/main" id="{30648CA0-ECEC-8D1C-D845-914A7AC98544}"/>
                </a:ext>
              </a:extLst>
            </p:cNvPr>
            <p:cNvSpPr/>
            <p:nvPr>
              <p:custDataLst>
                <p:tags r:id="rId211"/>
              </p:custDataLst>
            </p:nvPr>
          </p:nvSpPr>
          <p:spPr>
            <a:xfrm>
              <a:off x="7897745" y="4877821"/>
              <a:ext cx="52501" cy="237438"/>
            </a:xfrm>
            <a:custGeom>
              <a:avLst/>
              <a:gdLst>
                <a:gd name="connsiteX0" fmla="*/ 51636 w 52501"/>
                <a:gd name="connsiteY0" fmla="*/ 122841 h 237438"/>
                <a:gd name="connsiteX1" fmla="*/ 52813 w 52501"/>
                <a:gd name="connsiteY1" fmla="*/ 118804 h 237438"/>
                <a:gd name="connsiteX2" fmla="*/ 51636 w 52501"/>
                <a:gd name="connsiteY2" fmla="*/ 114768 h 237438"/>
                <a:gd name="connsiteX3" fmla="*/ 10435 w 52501"/>
                <a:gd name="connsiteY3" fmla="*/ 5546 h 237438"/>
                <a:gd name="connsiteX4" fmla="*/ 5020 w 52501"/>
                <a:gd name="connsiteY4" fmla="*/ 85 h 237438"/>
                <a:gd name="connsiteX5" fmla="*/ 311 w 52501"/>
                <a:gd name="connsiteY5" fmla="*/ 4833 h 237438"/>
                <a:gd name="connsiteX6" fmla="*/ 1488 w 52501"/>
                <a:gd name="connsiteY6" fmla="*/ 8632 h 237438"/>
                <a:gd name="connsiteX7" fmla="*/ 43160 w 52501"/>
                <a:gd name="connsiteY7" fmla="*/ 118804 h 237438"/>
                <a:gd name="connsiteX8" fmla="*/ 1488 w 52501"/>
                <a:gd name="connsiteY8" fmla="*/ 228501 h 237438"/>
                <a:gd name="connsiteX9" fmla="*/ 311 w 52501"/>
                <a:gd name="connsiteY9" fmla="*/ 232775 h 237438"/>
                <a:gd name="connsiteX10" fmla="*/ 5020 w 52501"/>
                <a:gd name="connsiteY10" fmla="*/ 237524 h 237438"/>
                <a:gd name="connsiteX11" fmla="*/ 9964 w 52501"/>
                <a:gd name="connsiteY11" fmla="*/ 232775 h 237438"/>
                <a:gd name="connsiteX12" fmla="*/ 51636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636" y="122841"/>
                  </a:moveTo>
                  <a:cubicBezTo>
                    <a:pt x="52813" y="119991"/>
                    <a:pt x="52813" y="119516"/>
                    <a:pt x="52813" y="118804"/>
                  </a:cubicBezTo>
                  <a:cubicBezTo>
                    <a:pt x="52813" y="118092"/>
                    <a:pt x="52813" y="117617"/>
                    <a:pt x="51636" y="114768"/>
                  </a:cubicBezTo>
                  <a:lnTo>
                    <a:pt x="10435" y="5546"/>
                  </a:lnTo>
                  <a:cubicBezTo>
                    <a:pt x="9022" y="1509"/>
                    <a:pt x="7610" y="85"/>
                    <a:pt x="5020" y="85"/>
                  </a:cubicBezTo>
                  <a:cubicBezTo>
                    <a:pt x="2430" y="85"/>
                    <a:pt x="311" y="2222"/>
                    <a:pt x="311" y="4833"/>
                  </a:cubicBezTo>
                  <a:cubicBezTo>
                    <a:pt x="311" y="5546"/>
                    <a:pt x="311" y="6021"/>
                    <a:pt x="1488" y="8632"/>
                  </a:cubicBezTo>
                  <a:lnTo>
                    <a:pt x="43160" y="118804"/>
                  </a:lnTo>
                  <a:lnTo>
                    <a:pt x="1488" y="228501"/>
                  </a:lnTo>
                  <a:cubicBezTo>
                    <a:pt x="311" y="231113"/>
                    <a:pt x="311" y="231588"/>
                    <a:pt x="311" y="232775"/>
                  </a:cubicBezTo>
                  <a:cubicBezTo>
                    <a:pt x="311" y="235387"/>
                    <a:pt x="2430" y="237524"/>
                    <a:pt x="5020" y="237524"/>
                  </a:cubicBezTo>
                  <a:cubicBezTo>
                    <a:pt x="8080" y="237524"/>
                    <a:pt x="9022" y="235149"/>
                    <a:pt x="9964" y="232775"/>
                  </a:cubicBezTo>
                  <a:lnTo>
                    <a:pt x="51636"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81" name="Freeform: Shape 2480">
              <a:extLst>
                <a:ext uri="{FF2B5EF4-FFF2-40B4-BE49-F238E27FC236}">
                  <a16:creationId xmlns:a16="http://schemas.microsoft.com/office/drawing/2014/main" id="{3F0926F4-EC77-260A-3C1C-3857D54FF940}"/>
                </a:ext>
              </a:extLst>
            </p:cNvPr>
            <p:cNvSpPr/>
            <p:nvPr>
              <p:custDataLst>
                <p:tags r:id="rId212"/>
              </p:custDataLst>
            </p:nvPr>
          </p:nvSpPr>
          <p:spPr>
            <a:xfrm>
              <a:off x="7985912" y="5025579"/>
              <a:ext cx="68228" cy="101552"/>
            </a:xfrm>
            <a:custGeom>
              <a:avLst/>
              <a:gdLst>
                <a:gd name="connsiteX0" fmla="*/ 40692 w 68228"/>
                <a:gd name="connsiteY0" fmla="*/ 7234 h 101552"/>
                <a:gd name="connsiteX1" fmla="*/ 33606 w 68228"/>
                <a:gd name="connsiteY1" fmla="*/ 87 h 101552"/>
                <a:gd name="connsiteX2" fmla="*/ 7567 w 68228"/>
                <a:gd name="connsiteY2" fmla="*/ 87 h 101552"/>
                <a:gd name="connsiteX3" fmla="*/ 316 w 68228"/>
                <a:gd name="connsiteY3" fmla="*/ 5572 h 101552"/>
                <a:gd name="connsiteX4" fmla="*/ 7567 w 68228"/>
                <a:gd name="connsiteY4" fmla="*/ 11057 h 101552"/>
                <a:gd name="connsiteX5" fmla="*/ 28167 w 68228"/>
                <a:gd name="connsiteY5" fmla="*/ 11057 h 101552"/>
                <a:gd name="connsiteX6" fmla="*/ 28167 w 68228"/>
                <a:gd name="connsiteY6" fmla="*/ 90670 h 101552"/>
                <a:gd name="connsiteX7" fmla="*/ 7567 w 68228"/>
                <a:gd name="connsiteY7" fmla="*/ 90670 h 101552"/>
                <a:gd name="connsiteX8" fmla="*/ 316 w 68228"/>
                <a:gd name="connsiteY8" fmla="*/ 96155 h 101552"/>
                <a:gd name="connsiteX9" fmla="*/ 7567 w 68228"/>
                <a:gd name="connsiteY9" fmla="*/ 101640 h 101552"/>
                <a:gd name="connsiteX10" fmla="*/ 61293 w 68228"/>
                <a:gd name="connsiteY10" fmla="*/ 101640 h 101552"/>
                <a:gd name="connsiteX11" fmla="*/ 68544 w 68228"/>
                <a:gd name="connsiteY11" fmla="*/ 96155 h 101552"/>
                <a:gd name="connsiteX12" fmla="*/ 61293 w 68228"/>
                <a:gd name="connsiteY12" fmla="*/ 90670 h 101552"/>
                <a:gd name="connsiteX13" fmla="*/ 40692 w 68228"/>
                <a:gd name="connsiteY13" fmla="*/ 90670 h 101552"/>
                <a:gd name="connsiteX14" fmla="*/ 40692 w 68228"/>
                <a:gd name="connsiteY14" fmla="*/ 7234 h 10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228" h="101552">
                  <a:moveTo>
                    <a:pt x="40692" y="7234"/>
                  </a:moveTo>
                  <a:cubicBezTo>
                    <a:pt x="40692" y="1583"/>
                    <a:pt x="39044" y="87"/>
                    <a:pt x="33606" y="87"/>
                  </a:cubicBezTo>
                  <a:lnTo>
                    <a:pt x="7567" y="87"/>
                  </a:lnTo>
                  <a:cubicBezTo>
                    <a:pt x="5095" y="87"/>
                    <a:pt x="316" y="87"/>
                    <a:pt x="316" y="5572"/>
                  </a:cubicBezTo>
                  <a:cubicBezTo>
                    <a:pt x="316" y="11057"/>
                    <a:pt x="5260" y="11057"/>
                    <a:pt x="7567" y="11057"/>
                  </a:cubicBezTo>
                  <a:lnTo>
                    <a:pt x="28167" y="11057"/>
                  </a:lnTo>
                  <a:lnTo>
                    <a:pt x="28167" y="90670"/>
                  </a:lnTo>
                  <a:lnTo>
                    <a:pt x="7567" y="90670"/>
                  </a:lnTo>
                  <a:cubicBezTo>
                    <a:pt x="5095" y="90670"/>
                    <a:pt x="316" y="90670"/>
                    <a:pt x="316" y="96155"/>
                  </a:cubicBezTo>
                  <a:cubicBezTo>
                    <a:pt x="316" y="101640"/>
                    <a:pt x="5260" y="101640"/>
                    <a:pt x="7567" y="101640"/>
                  </a:cubicBezTo>
                  <a:lnTo>
                    <a:pt x="61293" y="101640"/>
                  </a:lnTo>
                  <a:cubicBezTo>
                    <a:pt x="63765" y="101640"/>
                    <a:pt x="68544" y="101640"/>
                    <a:pt x="68544" y="96155"/>
                  </a:cubicBezTo>
                  <a:cubicBezTo>
                    <a:pt x="68544" y="90670"/>
                    <a:pt x="63600" y="90670"/>
                    <a:pt x="61293" y="90670"/>
                  </a:cubicBezTo>
                  <a:lnTo>
                    <a:pt x="40692" y="90670"/>
                  </a:lnTo>
                  <a:lnTo>
                    <a:pt x="40692" y="723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82" name="Freeform: Shape 2481">
              <a:extLst>
                <a:ext uri="{FF2B5EF4-FFF2-40B4-BE49-F238E27FC236}">
                  <a16:creationId xmlns:a16="http://schemas.microsoft.com/office/drawing/2014/main" id="{1997D25F-D64F-9F79-3AC4-1C921D76D8C2}"/>
                </a:ext>
              </a:extLst>
            </p:cNvPr>
            <p:cNvSpPr/>
            <p:nvPr>
              <p:custDataLst>
                <p:tags r:id="rId213"/>
              </p:custDataLst>
            </p:nvPr>
          </p:nvSpPr>
          <p:spPr>
            <a:xfrm>
              <a:off x="8075772" y="5054167"/>
              <a:ext cx="65591" cy="73796"/>
            </a:xfrm>
            <a:custGeom>
              <a:avLst/>
              <a:gdLst>
                <a:gd name="connsiteX0" fmla="*/ 65911 w 65591"/>
                <a:gd name="connsiteY0" fmla="*/ 55102 h 73796"/>
                <a:gd name="connsiteX1" fmla="*/ 59648 w 65591"/>
                <a:gd name="connsiteY1" fmla="*/ 49949 h 73796"/>
                <a:gd name="connsiteX2" fmla="*/ 53551 w 65591"/>
                <a:gd name="connsiteY2" fmla="*/ 53772 h 73796"/>
                <a:gd name="connsiteX3" fmla="*/ 38059 w 65591"/>
                <a:gd name="connsiteY3" fmla="*/ 62914 h 73796"/>
                <a:gd name="connsiteX4" fmla="*/ 12844 w 65591"/>
                <a:gd name="connsiteY4" fmla="*/ 37151 h 73796"/>
                <a:gd name="connsiteX5" fmla="*/ 39048 w 65591"/>
                <a:gd name="connsiteY5" fmla="*/ 11057 h 73796"/>
                <a:gd name="connsiteX6" fmla="*/ 47453 w 65591"/>
                <a:gd name="connsiteY6" fmla="*/ 11556 h 73796"/>
                <a:gd name="connsiteX7" fmla="*/ 48112 w 65591"/>
                <a:gd name="connsiteY7" fmla="*/ 13384 h 73796"/>
                <a:gd name="connsiteX8" fmla="*/ 56023 w 65591"/>
                <a:gd name="connsiteY8" fmla="*/ 21029 h 73796"/>
                <a:gd name="connsiteX9" fmla="*/ 64098 w 65591"/>
                <a:gd name="connsiteY9" fmla="*/ 12885 h 73796"/>
                <a:gd name="connsiteX10" fmla="*/ 39378 w 65591"/>
                <a:gd name="connsiteY10" fmla="*/ 87 h 73796"/>
                <a:gd name="connsiteX11" fmla="*/ 319 w 65591"/>
                <a:gd name="connsiteY11" fmla="*/ 37151 h 73796"/>
                <a:gd name="connsiteX12" fmla="*/ 37235 w 65591"/>
                <a:gd name="connsiteY12" fmla="*/ 73883 h 73796"/>
                <a:gd name="connsiteX13" fmla="*/ 65911 w 65591"/>
                <a:gd name="connsiteY13" fmla="*/ 55102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91" h="73796">
                  <a:moveTo>
                    <a:pt x="65911" y="55102"/>
                  </a:moveTo>
                  <a:cubicBezTo>
                    <a:pt x="65911" y="51445"/>
                    <a:pt x="63109" y="49949"/>
                    <a:pt x="59648" y="49949"/>
                  </a:cubicBezTo>
                  <a:cubicBezTo>
                    <a:pt x="57341" y="49949"/>
                    <a:pt x="55034" y="49949"/>
                    <a:pt x="53551" y="53772"/>
                  </a:cubicBezTo>
                  <a:cubicBezTo>
                    <a:pt x="50584" y="61085"/>
                    <a:pt x="43992" y="62914"/>
                    <a:pt x="38059" y="62914"/>
                  </a:cubicBezTo>
                  <a:cubicBezTo>
                    <a:pt x="24381" y="62914"/>
                    <a:pt x="12844" y="51611"/>
                    <a:pt x="12844" y="37151"/>
                  </a:cubicBezTo>
                  <a:cubicBezTo>
                    <a:pt x="12844" y="28675"/>
                    <a:pt x="18118" y="11057"/>
                    <a:pt x="39048" y="11057"/>
                  </a:cubicBezTo>
                  <a:cubicBezTo>
                    <a:pt x="43827" y="11057"/>
                    <a:pt x="46629" y="11389"/>
                    <a:pt x="47453" y="11556"/>
                  </a:cubicBezTo>
                  <a:cubicBezTo>
                    <a:pt x="47947" y="11722"/>
                    <a:pt x="48112" y="11888"/>
                    <a:pt x="48112" y="13384"/>
                  </a:cubicBezTo>
                  <a:cubicBezTo>
                    <a:pt x="48442" y="18204"/>
                    <a:pt x="51903" y="21029"/>
                    <a:pt x="56023" y="21029"/>
                  </a:cubicBezTo>
                  <a:cubicBezTo>
                    <a:pt x="60967" y="21029"/>
                    <a:pt x="64098" y="17373"/>
                    <a:pt x="64098" y="12885"/>
                  </a:cubicBezTo>
                  <a:cubicBezTo>
                    <a:pt x="64098" y="87"/>
                    <a:pt x="46959" y="87"/>
                    <a:pt x="39378" y="87"/>
                  </a:cubicBezTo>
                  <a:cubicBezTo>
                    <a:pt x="10043" y="87"/>
                    <a:pt x="319" y="23024"/>
                    <a:pt x="319" y="37151"/>
                  </a:cubicBezTo>
                  <a:cubicBezTo>
                    <a:pt x="319" y="57096"/>
                    <a:pt x="16140" y="73883"/>
                    <a:pt x="37235" y="73883"/>
                  </a:cubicBezTo>
                  <a:cubicBezTo>
                    <a:pt x="60637" y="73883"/>
                    <a:pt x="65911" y="57927"/>
                    <a:pt x="65911" y="55102"/>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83" name="Freeform: Shape 2482">
              <a:extLst>
                <a:ext uri="{FF2B5EF4-FFF2-40B4-BE49-F238E27FC236}">
                  <a16:creationId xmlns:a16="http://schemas.microsoft.com/office/drawing/2014/main" id="{74353363-9DAC-1DA7-909C-B4E7AEE7ABB0}"/>
                </a:ext>
              </a:extLst>
            </p:cNvPr>
            <p:cNvSpPr/>
            <p:nvPr>
              <p:custDataLst>
                <p:tags r:id="rId214"/>
              </p:custDataLst>
            </p:nvPr>
          </p:nvSpPr>
          <p:spPr>
            <a:xfrm>
              <a:off x="8230485" y="4877821"/>
              <a:ext cx="9417" cy="237438"/>
            </a:xfrm>
            <a:custGeom>
              <a:avLst/>
              <a:gdLst>
                <a:gd name="connsiteX0" fmla="*/ 9742 w 9417"/>
                <a:gd name="connsiteY0" fmla="*/ 8632 h 237438"/>
                <a:gd name="connsiteX1" fmla="*/ 5033 w 9417"/>
                <a:gd name="connsiteY1" fmla="*/ 85 h 237438"/>
                <a:gd name="connsiteX2" fmla="*/ 325 w 9417"/>
                <a:gd name="connsiteY2" fmla="*/ 8632 h 237438"/>
                <a:gd name="connsiteX3" fmla="*/ 325 w 9417"/>
                <a:gd name="connsiteY3" fmla="*/ 228976 h 237438"/>
                <a:gd name="connsiteX4" fmla="*/ 5033 w 9417"/>
                <a:gd name="connsiteY4" fmla="*/ 237524 h 237438"/>
                <a:gd name="connsiteX5" fmla="*/ 9742 w 9417"/>
                <a:gd name="connsiteY5" fmla="*/ 228976 h 237438"/>
                <a:gd name="connsiteX6" fmla="*/ 9742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742" y="8632"/>
                  </a:moveTo>
                  <a:cubicBezTo>
                    <a:pt x="9742" y="4359"/>
                    <a:pt x="9742" y="85"/>
                    <a:pt x="5033" y="85"/>
                  </a:cubicBezTo>
                  <a:cubicBezTo>
                    <a:pt x="325" y="85"/>
                    <a:pt x="325" y="4359"/>
                    <a:pt x="325" y="8632"/>
                  </a:cubicBezTo>
                  <a:lnTo>
                    <a:pt x="325" y="228976"/>
                  </a:lnTo>
                  <a:cubicBezTo>
                    <a:pt x="325" y="233250"/>
                    <a:pt x="325" y="237524"/>
                    <a:pt x="5033" y="237524"/>
                  </a:cubicBezTo>
                  <a:cubicBezTo>
                    <a:pt x="9742" y="237524"/>
                    <a:pt x="9742" y="233250"/>
                    <a:pt x="9742" y="228976"/>
                  </a:cubicBezTo>
                  <a:lnTo>
                    <a:pt x="9742"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84" name="Freeform: Shape 2483">
              <a:extLst>
                <a:ext uri="{FF2B5EF4-FFF2-40B4-BE49-F238E27FC236}">
                  <a16:creationId xmlns:a16="http://schemas.microsoft.com/office/drawing/2014/main" id="{8452CBC8-5D98-9D58-F010-E122DBA029DC}"/>
                </a:ext>
              </a:extLst>
            </p:cNvPr>
            <p:cNvSpPr/>
            <p:nvPr>
              <p:custDataLst>
                <p:tags r:id="rId215"/>
              </p:custDataLst>
            </p:nvPr>
          </p:nvSpPr>
          <p:spPr>
            <a:xfrm>
              <a:off x="8260333" y="4950953"/>
              <a:ext cx="122896" cy="151011"/>
            </a:xfrm>
            <a:custGeom>
              <a:avLst/>
              <a:gdLst>
                <a:gd name="connsiteX0" fmla="*/ 18456 w 122896"/>
                <a:gd name="connsiteY0" fmla="*/ 134000 h 151011"/>
                <a:gd name="connsiteX1" fmla="*/ 5742 w 122896"/>
                <a:gd name="connsiteY1" fmla="*/ 143735 h 151011"/>
                <a:gd name="connsiteX2" fmla="*/ 327 w 122896"/>
                <a:gd name="connsiteY2" fmla="*/ 148247 h 151011"/>
                <a:gd name="connsiteX3" fmla="*/ 3388 w 122896"/>
                <a:gd name="connsiteY3" fmla="*/ 151096 h 151011"/>
                <a:gd name="connsiteX4" fmla="*/ 23164 w 122896"/>
                <a:gd name="connsiteY4" fmla="*/ 150383 h 151011"/>
                <a:gd name="connsiteX5" fmla="*/ 46472 w 122896"/>
                <a:gd name="connsiteY5" fmla="*/ 151096 h 151011"/>
                <a:gd name="connsiteX6" fmla="*/ 50710 w 122896"/>
                <a:gd name="connsiteY6" fmla="*/ 146347 h 151011"/>
                <a:gd name="connsiteX7" fmla="*/ 45060 w 122896"/>
                <a:gd name="connsiteY7" fmla="*/ 143735 h 151011"/>
                <a:gd name="connsiteX8" fmla="*/ 33288 w 122896"/>
                <a:gd name="connsiteY8" fmla="*/ 139936 h 151011"/>
                <a:gd name="connsiteX9" fmla="*/ 44824 w 122896"/>
                <a:gd name="connsiteY9" fmla="*/ 92448 h 151011"/>
                <a:gd name="connsiteX10" fmla="*/ 66484 w 122896"/>
                <a:gd name="connsiteY10" fmla="*/ 107644 h 151011"/>
                <a:gd name="connsiteX11" fmla="*/ 123223 w 122896"/>
                <a:gd name="connsiteY11" fmla="*/ 38075 h 151011"/>
                <a:gd name="connsiteX12" fmla="*/ 91911 w 122896"/>
                <a:gd name="connsiteY12" fmla="*/ 85 h 151011"/>
                <a:gd name="connsiteX13" fmla="*/ 61069 w 122896"/>
                <a:gd name="connsiteY13" fmla="*/ 17893 h 151011"/>
                <a:gd name="connsiteX14" fmla="*/ 39880 w 122896"/>
                <a:gd name="connsiteY14" fmla="*/ 85 h 151011"/>
                <a:gd name="connsiteX15" fmla="*/ 22458 w 122896"/>
                <a:gd name="connsiteY15" fmla="*/ 13619 h 151011"/>
                <a:gd name="connsiteX16" fmla="*/ 15160 w 122896"/>
                <a:gd name="connsiteY16" fmla="*/ 36650 h 151011"/>
                <a:gd name="connsiteX17" fmla="*/ 17985 w 122896"/>
                <a:gd name="connsiteY17" fmla="*/ 39025 h 151011"/>
                <a:gd name="connsiteX18" fmla="*/ 21987 w 122896"/>
                <a:gd name="connsiteY18" fmla="*/ 33564 h 151011"/>
                <a:gd name="connsiteX19" fmla="*/ 39174 w 122896"/>
                <a:gd name="connsiteY19" fmla="*/ 5308 h 151011"/>
                <a:gd name="connsiteX20" fmla="*/ 46472 w 122896"/>
                <a:gd name="connsiteY20" fmla="*/ 16231 h 151011"/>
                <a:gd name="connsiteX21" fmla="*/ 44824 w 122896"/>
                <a:gd name="connsiteY21" fmla="*/ 28340 h 151011"/>
                <a:gd name="connsiteX22" fmla="*/ 18456 w 122896"/>
                <a:gd name="connsiteY22" fmla="*/ 134000 h 151011"/>
                <a:gd name="connsiteX23" fmla="*/ 59892 w 122896"/>
                <a:gd name="connsiteY23" fmla="*/ 30952 h 151011"/>
                <a:gd name="connsiteX24" fmla="*/ 72134 w 122896"/>
                <a:gd name="connsiteY24" fmla="*/ 14331 h 151011"/>
                <a:gd name="connsiteX25" fmla="*/ 91204 w 122896"/>
                <a:gd name="connsiteY25" fmla="*/ 5308 h 151011"/>
                <a:gd name="connsiteX26" fmla="*/ 106272 w 122896"/>
                <a:gd name="connsiteY26" fmla="*/ 27628 h 151011"/>
                <a:gd name="connsiteX27" fmla="*/ 94265 w 122896"/>
                <a:gd name="connsiteY27" fmla="*/ 77965 h 151011"/>
                <a:gd name="connsiteX28" fmla="*/ 66249 w 122896"/>
                <a:gd name="connsiteY28" fmla="*/ 102421 h 151011"/>
                <a:gd name="connsiteX29" fmla="*/ 47649 w 122896"/>
                <a:gd name="connsiteY29" fmla="*/ 81289 h 151011"/>
                <a:gd name="connsiteX30" fmla="*/ 48356 w 122896"/>
                <a:gd name="connsiteY30" fmla="*/ 77490 h 151011"/>
                <a:gd name="connsiteX31" fmla="*/ 59892 w 122896"/>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6" h="151011">
                  <a:moveTo>
                    <a:pt x="18456" y="134000"/>
                  </a:moveTo>
                  <a:cubicBezTo>
                    <a:pt x="16572" y="142073"/>
                    <a:pt x="16101" y="143735"/>
                    <a:pt x="5742" y="143735"/>
                  </a:cubicBezTo>
                  <a:cubicBezTo>
                    <a:pt x="2917" y="143735"/>
                    <a:pt x="327" y="143735"/>
                    <a:pt x="327" y="148247"/>
                  </a:cubicBezTo>
                  <a:cubicBezTo>
                    <a:pt x="327" y="150146"/>
                    <a:pt x="1505" y="151096"/>
                    <a:pt x="3388" y="151096"/>
                  </a:cubicBezTo>
                  <a:cubicBezTo>
                    <a:pt x="9745" y="151096"/>
                    <a:pt x="16572" y="150383"/>
                    <a:pt x="23164" y="150383"/>
                  </a:cubicBezTo>
                  <a:cubicBezTo>
                    <a:pt x="30934" y="150383"/>
                    <a:pt x="38938" y="151096"/>
                    <a:pt x="46472" y="151096"/>
                  </a:cubicBezTo>
                  <a:cubicBezTo>
                    <a:pt x="47649" y="151096"/>
                    <a:pt x="50710" y="151096"/>
                    <a:pt x="50710" y="146347"/>
                  </a:cubicBezTo>
                  <a:cubicBezTo>
                    <a:pt x="50710" y="143735"/>
                    <a:pt x="48356" y="143735"/>
                    <a:pt x="45060" y="143735"/>
                  </a:cubicBezTo>
                  <a:cubicBezTo>
                    <a:pt x="33288" y="143735"/>
                    <a:pt x="33288" y="142073"/>
                    <a:pt x="33288" y="139936"/>
                  </a:cubicBezTo>
                  <a:cubicBezTo>
                    <a:pt x="33288" y="137087"/>
                    <a:pt x="43176" y="98384"/>
                    <a:pt x="44824" y="92448"/>
                  </a:cubicBezTo>
                  <a:cubicBezTo>
                    <a:pt x="47885" y="99334"/>
                    <a:pt x="54477" y="107644"/>
                    <a:pt x="66484" y="107644"/>
                  </a:cubicBezTo>
                  <a:cubicBezTo>
                    <a:pt x="93794" y="107644"/>
                    <a:pt x="123223" y="72978"/>
                    <a:pt x="123223" y="38075"/>
                  </a:cubicBezTo>
                  <a:cubicBezTo>
                    <a:pt x="123223" y="15756"/>
                    <a:pt x="109804" y="85"/>
                    <a:pt x="91911" y="85"/>
                  </a:cubicBezTo>
                  <a:cubicBezTo>
                    <a:pt x="80139" y="85"/>
                    <a:pt x="68838" y="8632"/>
                    <a:pt x="61069" y="17893"/>
                  </a:cubicBezTo>
                  <a:cubicBezTo>
                    <a:pt x="58715" y="5071"/>
                    <a:pt x="48591" y="85"/>
                    <a:pt x="39880" y="85"/>
                  </a:cubicBezTo>
                  <a:cubicBezTo>
                    <a:pt x="29050" y="85"/>
                    <a:pt x="24577" y="9345"/>
                    <a:pt x="22458" y="13619"/>
                  </a:cubicBezTo>
                  <a:cubicBezTo>
                    <a:pt x="18220" y="21692"/>
                    <a:pt x="15160" y="35938"/>
                    <a:pt x="15160" y="36650"/>
                  </a:cubicBezTo>
                  <a:cubicBezTo>
                    <a:pt x="15160" y="39025"/>
                    <a:pt x="17514" y="39025"/>
                    <a:pt x="17985" y="39025"/>
                  </a:cubicBezTo>
                  <a:cubicBezTo>
                    <a:pt x="20339" y="39025"/>
                    <a:pt x="20575" y="38787"/>
                    <a:pt x="21987" y="33564"/>
                  </a:cubicBezTo>
                  <a:cubicBezTo>
                    <a:pt x="25990" y="16705"/>
                    <a:pt x="30698" y="5308"/>
                    <a:pt x="39174" y="5308"/>
                  </a:cubicBezTo>
                  <a:cubicBezTo>
                    <a:pt x="43176" y="5308"/>
                    <a:pt x="46472" y="7208"/>
                    <a:pt x="46472" y="16231"/>
                  </a:cubicBezTo>
                  <a:cubicBezTo>
                    <a:pt x="46472" y="21692"/>
                    <a:pt x="45766" y="24303"/>
                    <a:pt x="44824" y="28340"/>
                  </a:cubicBezTo>
                  <a:lnTo>
                    <a:pt x="18456" y="134000"/>
                  </a:lnTo>
                  <a:close/>
                  <a:moveTo>
                    <a:pt x="59892" y="30952"/>
                  </a:moveTo>
                  <a:cubicBezTo>
                    <a:pt x="61540" y="24541"/>
                    <a:pt x="67897" y="17893"/>
                    <a:pt x="72134" y="14331"/>
                  </a:cubicBezTo>
                  <a:cubicBezTo>
                    <a:pt x="80375" y="6970"/>
                    <a:pt x="87202" y="5308"/>
                    <a:pt x="91204" y="5308"/>
                  </a:cubicBezTo>
                  <a:cubicBezTo>
                    <a:pt x="100622" y="5308"/>
                    <a:pt x="106272" y="13619"/>
                    <a:pt x="106272" y="27628"/>
                  </a:cubicBezTo>
                  <a:cubicBezTo>
                    <a:pt x="106272" y="41636"/>
                    <a:pt x="98503" y="68942"/>
                    <a:pt x="94265" y="77965"/>
                  </a:cubicBezTo>
                  <a:cubicBezTo>
                    <a:pt x="86260" y="94585"/>
                    <a:pt x="74960" y="102421"/>
                    <a:pt x="66249" y="102421"/>
                  </a:cubicBezTo>
                  <a:cubicBezTo>
                    <a:pt x="50710" y="102421"/>
                    <a:pt x="47649" y="82713"/>
                    <a:pt x="47649" y="81289"/>
                  </a:cubicBezTo>
                  <a:cubicBezTo>
                    <a:pt x="47649" y="80814"/>
                    <a:pt x="47649" y="80339"/>
                    <a:pt x="48356" y="77490"/>
                  </a:cubicBezTo>
                  <a:lnTo>
                    <a:pt x="59892"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85" name="Freeform: Shape 2484">
              <a:extLst>
                <a:ext uri="{FF2B5EF4-FFF2-40B4-BE49-F238E27FC236}">
                  <a16:creationId xmlns:a16="http://schemas.microsoft.com/office/drawing/2014/main" id="{64E38B44-7BE3-A20F-AE9D-663A9070BABD}"/>
                </a:ext>
              </a:extLst>
            </p:cNvPr>
            <p:cNvSpPr/>
            <p:nvPr>
              <p:custDataLst>
                <p:tags r:id="rId216"/>
              </p:custDataLst>
            </p:nvPr>
          </p:nvSpPr>
          <p:spPr>
            <a:xfrm>
              <a:off x="8404283" y="4981155"/>
              <a:ext cx="59988" cy="110361"/>
            </a:xfrm>
            <a:custGeom>
              <a:avLst/>
              <a:gdLst>
                <a:gd name="connsiteX0" fmla="*/ 37578 w 59988"/>
                <a:gd name="connsiteY0" fmla="*/ 4740 h 110361"/>
                <a:gd name="connsiteX1" fmla="*/ 32634 w 59988"/>
                <a:gd name="connsiteY1" fmla="*/ 86 h 110361"/>
                <a:gd name="connsiteX2" fmla="*/ 332 w 59988"/>
                <a:gd name="connsiteY2" fmla="*/ 10723 h 110361"/>
                <a:gd name="connsiteX3" fmla="*/ 332 w 59988"/>
                <a:gd name="connsiteY3" fmla="*/ 16707 h 110361"/>
                <a:gd name="connsiteX4" fmla="*/ 24229 w 59988"/>
                <a:gd name="connsiteY4" fmla="*/ 12053 h 110361"/>
                <a:gd name="connsiteX5" fmla="*/ 24229 w 59988"/>
                <a:gd name="connsiteY5" fmla="*/ 96819 h 110361"/>
                <a:gd name="connsiteX6" fmla="*/ 7749 w 59988"/>
                <a:gd name="connsiteY6" fmla="*/ 104464 h 110361"/>
                <a:gd name="connsiteX7" fmla="*/ 1486 w 59988"/>
                <a:gd name="connsiteY7" fmla="*/ 104464 h 110361"/>
                <a:gd name="connsiteX8" fmla="*/ 1486 w 59988"/>
                <a:gd name="connsiteY8" fmla="*/ 110448 h 110361"/>
                <a:gd name="connsiteX9" fmla="*/ 30821 w 59988"/>
                <a:gd name="connsiteY9" fmla="*/ 109783 h 110361"/>
                <a:gd name="connsiteX10" fmla="*/ 60321 w 59988"/>
                <a:gd name="connsiteY10" fmla="*/ 110448 h 110361"/>
                <a:gd name="connsiteX11" fmla="*/ 60321 w 59988"/>
                <a:gd name="connsiteY11" fmla="*/ 104464 h 110361"/>
                <a:gd name="connsiteX12" fmla="*/ 54058 w 59988"/>
                <a:gd name="connsiteY12" fmla="*/ 104464 h 110361"/>
                <a:gd name="connsiteX13" fmla="*/ 37578 w 59988"/>
                <a:gd name="connsiteY13" fmla="*/ 96819 h 110361"/>
                <a:gd name="connsiteX14" fmla="*/ 37578 w 59988"/>
                <a:gd name="connsiteY14" fmla="*/ 4740 h 11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988" h="110361">
                  <a:moveTo>
                    <a:pt x="37578" y="4740"/>
                  </a:moveTo>
                  <a:cubicBezTo>
                    <a:pt x="37578" y="252"/>
                    <a:pt x="37248" y="86"/>
                    <a:pt x="32634" y="86"/>
                  </a:cubicBezTo>
                  <a:cubicBezTo>
                    <a:pt x="22086" y="10557"/>
                    <a:pt x="7089" y="10723"/>
                    <a:pt x="332" y="10723"/>
                  </a:cubicBezTo>
                  <a:lnTo>
                    <a:pt x="332" y="16707"/>
                  </a:lnTo>
                  <a:cubicBezTo>
                    <a:pt x="4288" y="16707"/>
                    <a:pt x="15165" y="16707"/>
                    <a:pt x="24229" y="12053"/>
                  </a:cubicBezTo>
                  <a:lnTo>
                    <a:pt x="24229" y="96819"/>
                  </a:lnTo>
                  <a:cubicBezTo>
                    <a:pt x="24229" y="102304"/>
                    <a:pt x="24229" y="104464"/>
                    <a:pt x="7749" y="104464"/>
                  </a:cubicBezTo>
                  <a:lnTo>
                    <a:pt x="1486" y="104464"/>
                  </a:lnTo>
                  <a:lnTo>
                    <a:pt x="1486" y="110448"/>
                  </a:lnTo>
                  <a:cubicBezTo>
                    <a:pt x="4452" y="110282"/>
                    <a:pt x="24723" y="109783"/>
                    <a:pt x="30821" y="109783"/>
                  </a:cubicBezTo>
                  <a:cubicBezTo>
                    <a:pt x="35930" y="109783"/>
                    <a:pt x="56695" y="110282"/>
                    <a:pt x="60321" y="110448"/>
                  </a:cubicBezTo>
                  <a:lnTo>
                    <a:pt x="60321" y="104464"/>
                  </a:lnTo>
                  <a:lnTo>
                    <a:pt x="54058" y="104464"/>
                  </a:lnTo>
                  <a:cubicBezTo>
                    <a:pt x="37578" y="104464"/>
                    <a:pt x="37578" y="102304"/>
                    <a:pt x="37578" y="96819"/>
                  </a:cubicBezTo>
                  <a:lnTo>
                    <a:pt x="37578" y="474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86" name="Freeform: Shape 2485">
              <a:extLst>
                <a:ext uri="{FF2B5EF4-FFF2-40B4-BE49-F238E27FC236}">
                  <a16:creationId xmlns:a16="http://schemas.microsoft.com/office/drawing/2014/main" id="{56B3CAF8-A5A5-A326-3713-82383FFF104A}"/>
                </a:ext>
              </a:extLst>
            </p:cNvPr>
            <p:cNvSpPr/>
            <p:nvPr>
              <p:custDataLst>
                <p:tags r:id="rId217"/>
              </p:custDataLst>
            </p:nvPr>
          </p:nvSpPr>
          <p:spPr>
            <a:xfrm>
              <a:off x="8512185" y="5030732"/>
              <a:ext cx="27545" cy="70994"/>
            </a:xfrm>
            <a:custGeom>
              <a:avLst/>
              <a:gdLst>
                <a:gd name="connsiteX0" fmla="*/ 27882 w 27545"/>
                <a:gd name="connsiteY0" fmla="*/ 25016 h 70994"/>
                <a:gd name="connsiteX1" fmla="*/ 12815 w 27545"/>
                <a:gd name="connsiteY1" fmla="*/ 85 h 70994"/>
                <a:gd name="connsiteX2" fmla="*/ 337 w 27545"/>
                <a:gd name="connsiteY2" fmla="*/ 12669 h 70994"/>
                <a:gd name="connsiteX3" fmla="*/ 12815 w 27545"/>
                <a:gd name="connsiteY3" fmla="*/ 25253 h 70994"/>
                <a:gd name="connsiteX4" fmla="*/ 21055 w 27545"/>
                <a:gd name="connsiteY4" fmla="*/ 22167 h 70994"/>
                <a:gd name="connsiteX5" fmla="*/ 22232 w 27545"/>
                <a:gd name="connsiteY5" fmla="*/ 21454 h 70994"/>
                <a:gd name="connsiteX6" fmla="*/ 22703 w 27545"/>
                <a:gd name="connsiteY6" fmla="*/ 25016 h 70994"/>
                <a:gd name="connsiteX7" fmla="*/ 6694 w 27545"/>
                <a:gd name="connsiteY7" fmla="*/ 64668 h 70994"/>
                <a:gd name="connsiteX8" fmla="*/ 4104 w 27545"/>
                <a:gd name="connsiteY8" fmla="*/ 68467 h 70994"/>
                <a:gd name="connsiteX9" fmla="*/ 6458 w 27545"/>
                <a:gd name="connsiteY9" fmla="*/ 71079 h 70994"/>
                <a:gd name="connsiteX10" fmla="*/ 27882 w 27545"/>
                <a:gd name="connsiteY10" fmla="*/ 25016 h 7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5" h="70994">
                  <a:moveTo>
                    <a:pt x="27882" y="25016"/>
                  </a:moveTo>
                  <a:cubicBezTo>
                    <a:pt x="27882" y="9345"/>
                    <a:pt x="21997" y="85"/>
                    <a:pt x="12815" y="85"/>
                  </a:cubicBezTo>
                  <a:cubicBezTo>
                    <a:pt x="5045" y="85"/>
                    <a:pt x="337" y="6021"/>
                    <a:pt x="337" y="12669"/>
                  </a:cubicBezTo>
                  <a:cubicBezTo>
                    <a:pt x="337" y="19080"/>
                    <a:pt x="5045" y="25253"/>
                    <a:pt x="12815" y="25253"/>
                  </a:cubicBezTo>
                  <a:cubicBezTo>
                    <a:pt x="15640" y="25253"/>
                    <a:pt x="18701" y="24303"/>
                    <a:pt x="21055" y="22167"/>
                  </a:cubicBezTo>
                  <a:cubicBezTo>
                    <a:pt x="21761" y="21692"/>
                    <a:pt x="21997" y="21454"/>
                    <a:pt x="22232" y="21454"/>
                  </a:cubicBezTo>
                  <a:cubicBezTo>
                    <a:pt x="22468" y="21454"/>
                    <a:pt x="22703" y="21692"/>
                    <a:pt x="22703" y="25016"/>
                  </a:cubicBezTo>
                  <a:cubicBezTo>
                    <a:pt x="22703" y="42586"/>
                    <a:pt x="14463" y="56833"/>
                    <a:pt x="6694" y="64668"/>
                  </a:cubicBezTo>
                  <a:cubicBezTo>
                    <a:pt x="4104" y="67280"/>
                    <a:pt x="4104" y="67755"/>
                    <a:pt x="4104" y="68467"/>
                  </a:cubicBezTo>
                  <a:cubicBezTo>
                    <a:pt x="4104" y="70129"/>
                    <a:pt x="5281" y="71079"/>
                    <a:pt x="6458" y="71079"/>
                  </a:cubicBezTo>
                  <a:cubicBezTo>
                    <a:pt x="9048" y="71079"/>
                    <a:pt x="27882" y="52796"/>
                    <a:pt x="27882" y="2501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87" name="Freeform: Shape 2486">
              <a:extLst>
                <a:ext uri="{FF2B5EF4-FFF2-40B4-BE49-F238E27FC236}">
                  <a16:creationId xmlns:a16="http://schemas.microsoft.com/office/drawing/2014/main" id="{D78B4A6C-7B43-37F7-FEF4-BC7B5420C711}"/>
                </a:ext>
              </a:extLst>
            </p:cNvPr>
            <p:cNvSpPr/>
            <p:nvPr>
              <p:custDataLst>
                <p:tags r:id="rId218"/>
              </p:custDataLst>
            </p:nvPr>
          </p:nvSpPr>
          <p:spPr>
            <a:xfrm>
              <a:off x="8616821" y="5030732"/>
              <a:ext cx="24955" cy="25168"/>
            </a:xfrm>
            <a:custGeom>
              <a:avLst/>
              <a:gdLst>
                <a:gd name="connsiteX0" fmla="*/ 25297 w 24955"/>
                <a:gd name="connsiteY0" fmla="*/ 12669 h 25168"/>
                <a:gd name="connsiteX1" fmla="*/ 12819 w 24955"/>
                <a:gd name="connsiteY1" fmla="*/ 85 h 25168"/>
                <a:gd name="connsiteX2" fmla="*/ 341 w 24955"/>
                <a:gd name="connsiteY2" fmla="*/ 12669 h 25168"/>
                <a:gd name="connsiteX3" fmla="*/ 12819 w 24955"/>
                <a:gd name="connsiteY3" fmla="*/ 25253 h 25168"/>
                <a:gd name="connsiteX4" fmla="*/ 25297 w 24955"/>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5168">
                  <a:moveTo>
                    <a:pt x="25297" y="12669"/>
                  </a:moveTo>
                  <a:cubicBezTo>
                    <a:pt x="25297" y="5783"/>
                    <a:pt x="19647" y="85"/>
                    <a:pt x="12819" y="85"/>
                  </a:cubicBezTo>
                  <a:cubicBezTo>
                    <a:pt x="5992" y="85"/>
                    <a:pt x="341" y="5783"/>
                    <a:pt x="341" y="12669"/>
                  </a:cubicBezTo>
                  <a:cubicBezTo>
                    <a:pt x="341" y="19555"/>
                    <a:pt x="5992" y="25253"/>
                    <a:pt x="12819" y="25253"/>
                  </a:cubicBezTo>
                  <a:cubicBezTo>
                    <a:pt x="19647" y="25253"/>
                    <a:pt x="25297" y="19555"/>
                    <a:pt x="25297"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88" name="Freeform: Shape 2487">
              <a:extLst>
                <a:ext uri="{FF2B5EF4-FFF2-40B4-BE49-F238E27FC236}">
                  <a16:creationId xmlns:a16="http://schemas.microsoft.com/office/drawing/2014/main" id="{F111DE95-CF06-2F8D-8912-EC9518902B15}"/>
                </a:ext>
              </a:extLst>
            </p:cNvPr>
            <p:cNvSpPr/>
            <p:nvPr>
              <p:custDataLst>
                <p:tags r:id="rId219"/>
              </p:custDataLst>
            </p:nvPr>
          </p:nvSpPr>
          <p:spPr>
            <a:xfrm>
              <a:off x="8721457" y="5030732"/>
              <a:ext cx="24955" cy="25168"/>
            </a:xfrm>
            <a:custGeom>
              <a:avLst/>
              <a:gdLst>
                <a:gd name="connsiteX0" fmla="*/ 25302 w 24955"/>
                <a:gd name="connsiteY0" fmla="*/ 12669 h 25168"/>
                <a:gd name="connsiteX1" fmla="*/ 12824 w 24955"/>
                <a:gd name="connsiteY1" fmla="*/ 85 h 25168"/>
                <a:gd name="connsiteX2" fmla="*/ 346 w 24955"/>
                <a:gd name="connsiteY2" fmla="*/ 12669 h 25168"/>
                <a:gd name="connsiteX3" fmla="*/ 12824 w 24955"/>
                <a:gd name="connsiteY3" fmla="*/ 25253 h 25168"/>
                <a:gd name="connsiteX4" fmla="*/ 25302 w 24955"/>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5168">
                  <a:moveTo>
                    <a:pt x="25302" y="12669"/>
                  </a:moveTo>
                  <a:cubicBezTo>
                    <a:pt x="25302" y="5783"/>
                    <a:pt x="19651" y="85"/>
                    <a:pt x="12824" y="85"/>
                  </a:cubicBezTo>
                  <a:cubicBezTo>
                    <a:pt x="5996" y="85"/>
                    <a:pt x="346" y="5783"/>
                    <a:pt x="346" y="12669"/>
                  </a:cubicBezTo>
                  <a:cubicBezTo>
                    <a:pt x="346" y="19555"/>
                    <a:pt x="5996" y="25253"/>
                    <a:pt x="12824" y="25253"/>
                  </a:cubicBezTo>
                  <a:cubicBezTo>
                    <a:pt x="19651" y="25253"/>
                    <a:pt x="25302" y="19555"/>
                    <a:pt x="25302"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89" name="Freeform: Shape 2488">
              <a:extLst>
                <a:ext uri="{FF2B5EF4-FFF2-40B4-BE49-F238E27FC236}">
                  <a16:creationId xmlns:a16="http://schemas.microsoft.com/office/drawing/2014/main" id="{0B40E647-7F84-E409-C5B0-94EDD87A070C}"/>
                </a:ext>
              </a:extLst>
            </p:cNvPr>
            <p:cNvSpPr/>
            <p:nvPr>
              <p:custDataLst>
                <p:tags r:id="rId220"/>
              </p:custDataLst>
            </p:nvPr>
          </p:nvSpPr>
          <p:spPr>
            <a:xfrm>
              <a:off x="8826093" y="5030732"/>
              <a:ext cx="24955" cy="25168"/>
            </a:xfrm>
            <a:custGeom>
              <a:avLst/>
              <a:gdLst>
                <a:gd name="connsiteX0" fmla="*/ 25306 w 24955"/>
                <a:gd name="connsiteY0" fmla="*/ 12669 h 25168"/>
                <a:gd name="connsiteX1" fmla="*/ 12828 w 24955"/>
                <a:gd name="connsiteY1" fmla="*/ 85 h 25168"/>
                <a:gd name="connsiteX2" fmla="*/ 350 w 24955"/>
                <a:gd name="connsiteY2" fmla="*/ 12669 h 25168"/>
                <a:gd name="connsiteX3" fmla="*/ 12828 w 24955"/>
                <a:gd name="connsiteY3" fmla="*/ 25253 h 25168"/>
                <a:gd name="connsiteX4" fmla="*/ 25306 w 24955"/>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5168">
                  <a:moveTo>
                    <a:pt x="25306" y="12669"/>
                  </a:moveTo>
                  <a:cubicBezTo>
                    <a:pt x="25306" y="5783"/>
                    <a:pt x="19656" y="85"/>
                    <a:pt x="12828" y="85"/>
                  </a:cubicBezTo>
                  <a:cubicBezTo>
                    <a:pt x="6000" y="85"/>
                    <a:pt x="350" y="5783"/>
                    <a:pt x="350" y="12669"/>
                  </a:cubicBezTo>
                  <a:cubicBezTo>
                    <a:pt x="350" y="19555"/>
                    <a:pt x="6000" y="25253"/>
                    <a:pt x="12828" y="25253"/>
                  </a:cubicBezTo>
                  <a:cubicBezTo>
                    <a:pt x="19656" y="25253"/>
                    <a:pt x="25306" y="19555"/>
                    <a:pt x="25306"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90" name="Freeform: Shape 2489">
              <a:extLst>
                <a:ext uri="{FF2B5EF4-FFF2-40B4-BE49-F238E27FC236}">
                  <a16:creationId xmlns:a16="http://schemas.microsoft.com/office/drawing/2014/main" id="{925C8376-7652-2237-F023-BB802261F797}"/>
                </a:ext>
              </a:extLst>
            </p:cNvPr>
            <p:cNvSpPr/>
            <p:nvPr>
              <p:custDataLst>
                <p:tags r:id="rId221"/>
              </p:custDataLst>
            </p:nvPr>
          </p:nvSpPr>
          <p:spPr>
            <a:xfrm>
              <a:off x="8930729" y="5030732"/>
              <a:ext cx="27545" cy="70994"/>
            </a:xfrm>
            <a:custGeom>
              <a:avLst/>
              <a:gdLst>
                <a:gd name="connsiteX0" fmla="*/ 27900 w 27545"/>
                <a:gd name="connsiteY0" fmla="*/ 25016 h 70994"/>
                <a:gd name="connsiteX1" fmla="*/ 12832 w 27545"/>
                <a:gd name="connsiteY1" fmla="*/ 85 h 70994"/>
                <a:gd name="connsiteX2" fmla="*/ 355 w 27545"/>
                <a:gd name="connsiteY2" fmla="*/ 12669 h 70994"/>
                <a:gd name="connsiteX3" fmla="*/ 12832 w 27545"/>
                <a:gd name="connsiteY3" fmla="*/ 25253 h 70994"/>
                <a:gd name="connsiteX4" fmla="*/ 21073 w 27545"/>
                <a:gd name="connsiteY4" fmla="*/ 22167 h 70994"/>
                <a:gd name="connsiteX5" fmla="*/ 22250 w 27545"/>
                <a:gd name="connsiteY5" fmla="*/ 21454 h 70994"/>
                <a:gd name="connsiteX6" fmla="*/ 22721 w 27545"/>
                <a:gd name="connsiteY6" fmla="*/ 25016 h 70994"/>
                <a:gd name="connsiteX7" fmla="*/ 6711 w 27545"/>
                <a:gd name="connsiteY7" fmla="*/ 64668 h 70994"/>
                <a:gd name="connsiteX8" fmla="*/ 4121 w 27545"/>
                <a:gd name="connsiteY8" fmla="*/ 68467 h 70994"/>
                <a:gd name="connsiteX9" fmla="*/ 6476 w 27545"/>
                <a:gd name="connsiteY9" fmla="*/ 71079 h 70994"/>
                <a:gd name="connsiteX10" fmla="*/ 27900 w 27545"/>
                <a:gd name="connsiteY10" fmla="*/ 25016 h 7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5" h="70994">
                  <a:moveTo>
                    <a:pt x="27900" y="25016"/>
                  </a:moveTo>
                  <a:cubicBezTo>
                    <a:pt x="27900" y="9345"/>
                    <a:pt x="22014" y="85"/>
                    <a:pt x="12832" y="85"/>
                  </a:cubicBezTo>
                  <a:cubicBezTo>
                    <a:pt x="5063" y="85"/>
                    <a:pt x="355" y="6021"/>
                    <a:pt x="355" y="12669"/>
                  </a:cubicBezTo>
                  <a:cubicBezTo>
                    <a:pt x="355" y="19080"/>
                    <a:pt x="5063" y="25253"/>
                    <a:pt x="12832" y="25253"/>
                  </a:cubicBezTo>
                  <a:cubicBezTo>
                    <a:pt x="15658" y="25253"/>
                    <a:pt x="18718" y="24303"/>
                    <a:pt x="21073" y="22167"/>
                  </a:cubicBezTo>
                  <a:cubicBezTo>
                    <a:pt x="21779" y="21692"/>
                    <a:pt x="22014" y="21454"/>
                    <a:pt x="22250" y="21454"/>
                  </a:cubicBezTo>
                  <a:cubicBezTo>
                    <a:pt x="22485" y="21454"/>
                    <a:pt x="22721" y="21692"/>
                    <a:pt x="22721" y="25016"/>
                  </a:cubicBezTo>
                  <a:cubicBezTo>
                    <a:pt x="22721" y="42586"/>
                    <a:pt x="14481" y="56833"/>
                    <a:pt x="6711" y="64668"/>
                  </a:cubicBezTo>
                  <a:cubicBezTo>
                    <a:pt x="4121" y="67280"/>
                    <a:pt x="4121" y="67755"/>
                    <a:pt x="4121" y="68467"/>
                  </a:cubicBezTo>
                  <a:cubicBezTo>
                    <a:pt x="4121" y="70129"/>
                    <a:pt x="5299" y="71079"/>
                    <a:pt x="6476" y="71079"/>
                  </a:cubicBezTo>
                  <a:cubicBezTo>
                    <a:pt x="9066" y="71079"/>
                    <a:pt x="27900" y="52796"/>
                    <a:pt x="27900" y="2501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91" name="Freeform: Shape 2490">
              <a:extLst>
                <a:ext uri="{FF2B5EF4-FFF2-40B4-BE49-F238E27FC236}">
                  <a16:creationId xmlns:a16="http://schemas.microsoft.com/office/drawing/2014/main" id="{8327A2BE-59DF-BCDB-8126-FD7797DAB94C}"/>
                </a:ext>
              </a:extLst>
            </p:cNvPr>
            <p:cNvSpPr/>
            <p:nvPr>
              <p:custDataLst>
                <p:tags r:id="rId222"/>
              </p:custDataLst>
            </p:nvPr>
          </p:nvSpPr>
          <p:spPr>
            <a:xfrm>
              <a:off x="9007584" y="4950953"/>
              <a:ext cx="122896" cy="151011"/>
            </a:xfrm>
            <a:custGeom>
              <a:avLst/>
              <a:gdLst>
                <a:gd name="connsiteX0" fmla="*/ 18487 w 122896"/>
                <a:gd name="connsiteY0" fmla="*/ 134000 h 151011"/>
                <a:gd name="connsiteX1" fmla="*/ 5774 w 122896"/>
                <a:gd name="connsiteY1" fmla="*/ 143735 h 151011"/>
                <a:gd name="connsiteX2" fmla="*/ 359 w 122896"/>
                <a:gd name="connsiteY2" fmla="*/ 148247 h 151011"/>
                <a:gd name="connsiteX3" fmla="*/ 3420 w 122896"/>
                <a:gd name="connsiteY3" fmla="*/ 151096 h 151011"/>
                <a:gd name="connsiteX4" fmla="*/ 23196 w 122896"/>
                <a:gd name="connsiteY4" fmla="*/ 150383 h 151011"/>
                <a:gd name="connsiteX5" fmla="*/ 46504 w 122896"/>
                <a:gd name="connsiteY5" fmla="*/ 151096 h 151011"/>
                <a:gd name="connsiteX6" fmla="*/ 50742 w 122896"/>
                <a:gd name="connsiteY6" fmla="*/ 146347 h 151011"/>
                <a:gd name="connsiteX7" fmla="*/ 45091 w 122896"/>
                <a:gd name="connsiteY7" fmla="*/ 143735 h 151011"/>
                <a:gd name="connsiteX8" fmla="*/ 33320 w 122896"/>
                <a:gd name="connsiteY8" fmla="*/ 139936 h 151011"/>
                <a:gd name="connsiteX9" fmla="*/ 44856 w 122896"/>
                <a:gd name="connsiteY9" fmla="*/ 92448 h 151011"/>
                <a:gd name="connsiteX10" fmla="*/ 66516 w 122896"/>
                <a:gd name="connsiteY10" fmla="*/ 107644 h 151011"/>
                <a:gd name="connsiteX11" fmla="*/ 123255 w 122896"/>
                <a:gd name="connsiteY11" fmla="*/ 38075 h 151011"/>
                <a:gd name="connsiteX12" fmla="*/ 91942 w 122896"/>
                <a:gd name="connsiteY12" fmla="*/ 85 h 151011"/>
                <a:gd name="connsiteX13" fmla="*/ 61101 w 122896"/>
                <a:gd name="connsiteY13" fmla="*/ 17893 h 151011"/>
                <a:gd name="connsiteX14" fmla="*/ 39912 w 122896"/>
                <a:gd name="connsiteY14" fmla="*/ 85 h 151011"/>
                <a:gd name="connsiteX15" fmla="*/ 22490 w 122896"/>
                <a:gd name="connsiteY15" fmla="*/ 13619 h 151011"/>
                <a:gd name="connsiteX16" fmla="*/ 15191 w 122896"/>
                <a:gd name="connsiteY16" fmla="*/ 36650 h 151011"/>
                <a:gd name="connsiteX17" fmla="*/ 18016 w 122896"/>
                <a:gd name="connsiteY17" fmla="*/ 39025 h 151011"/>
                <a:gd name="connsiteX18" fmla="*/ 22019 w 122896"/>
                <a:gd name="connsiteY18" fmla="*/ 33564 h 151011"/>
                <a:gd name="connsiteX19" fmla="*/ 39205 w 122896"/>
                <a:gd name="connsiteY19" fmla="*/ 5308 h 151011"/>
                <a:gd name="connsiteX20" fmla="*/ 46504 w 122896"/>
                <a:gd name="connsiteY20" fmla="*/ 16231 h 151011"/>
                <a:gd name="connsiteX21" fmla="*/ 44856 w 122896"/>
                <a:gd name="connsiteY21" fmla="*/ 28340 h 151011"/>
                <a:gd name="connsiteX22" fmla="*/ 18487 w 122896"/>
                <a:gd name="connsiteY22" fmla="*/ 134000 h 151011"/>
                <a:gd name="connsiteX23" fmla="*/ 59923 w 122896"/>
                <a:gd name="connsiteY23" fmla="*/ 30952 h 151011"/>
                <a:gd name="connsiteX24" fmla="*/ 72166 w 122896"/>
                <a:gd name="connsiteY24" fmla="*/ 14331 h 151011"/>
                <a:gd name="connsiteX25" fmla="*/ 91236 w 122896"/>
                <a:gd name="connsiteY25" fmla="*/ 5308 h 151011"/>
                <a:gd name="connsiteX26" fmla="*/ 106304 w 122896"/>
                <a:gd name="connsiteY26" fmla="*/ 27628 h 151011"/>
                <a:gd name="connsiteX27" fmla="*/ 94297 w 122896"/>
                <a:gd name="connsiteY27" fmla="*/ 77965 h 151011"/>
                <a:gd name="connsiteX28" fmla="*/ 66280 w 122896"/>
                <a:gd name="connsiteY28" fmla="*/ 102421 h 151011"/>
                <a:gd name="connsiteX29" fmla="*/ 47681 w 122896"/>
                <a:gd name="connsiteY29" fmla="*/ 81289 h 151011"/>
                <a:gd name="connsiteX30" fmla="*/ 48387 w 122896"/>
                <a:gd name="connsiteY30" fmla="*/ 77490 h 151011"/>
                <a:gd name="connsiteX31" fmla="*/ 59923 w 122896"/>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6" h="151011">
                  <a:moveTo>
                    <a:pt x="18487" y="134000"/>
                  </a:moveTo>
                  <a:cubicBezTo>
                    <a:pt x="16604" y="142073"/>
                    <a:pt x="16133" y="143735"/>
                    <a:pt x="5774" y="143735"/>
                  </a:cubicBezTo>
                  <a:cubicBezTo>
                    <a:pt x="2949" y="143735"/>
                    <a:pt x="359" y="143735"/>
                    <a:pt x="359" y="148247"/>
                  </a:cubicBezTo>
                  <a:cubicBezTo>
                    <a:pt x="359" y="150146"/>
                    <a:pt x="1536" y="151096"/>
                    <a:pt x="3420" y="151096"/>
                  </a:cubicBezTo>
                  <a:cubicBezTo>
                    <a:pt x="9776" y="151096"/>
                    <a:pt x="16604" y="150383"/>
                    <a:pt x="23196" y="150383"/>
                  </a:cubicBezTo>
                  <a:cubicBezTo>
                    <a:pt x="30965" y="150383"/>
                    <a:pt x="38970" y="151096"/>
                    <a:pt x="46504" y="151096"/>
                  </a:cubicBezTo>
                  <a:cubicBezTo>
                    <a:pt x="47681" y="151096"/>
                    <a:pt x="50742" y="151096"/>
                    <a:pt x="50742" y="146347"/>
                  </a:cubicBezTo>
                  <a:cubicBezTo>
                    <a:pt x="50742" y="143735"/>
                    <a:pt x="48387" y="143735"/>
                    <a:pt x="45091" y="143735"/>
                  </a:cubicBezTo>
                  <a:cubicBezTo>
                    <a:pt x="33320" y="143735"/>
                    <a:pt x="33320" y="142073"/>
                    <a:pt x="33320" y="139936"/>
                  </a:cubicBezTo>
                  <a:cubicBezTo>
                    <a:pt x="33320" y="137087"/>
                    <a:pt x="43208" y="98384"/>
                    <a:pt x="44856" y="92448"/>
                  </a:cubicBezTo>
                  <a:cubicBezTo>
                    <a:pt x="47916" y="99334"/>
                    <a:pt x="54509" y="107644"/>
                    <a:pt x="66516" y="107644"/>
                  </a:cubicBezTo>
                  <a:cubicBezTo>
                    <a:pt x="93826" y="107644"/>
                    <a:pt x="123255" y="72978"/>
                    <a:pt x="123255" y="38075"/>
                  </a:cubicBezTo>
                  <a:cubicBezTo>
                    <a:pt x="123255" y="15756"/>
                    <a:pt x="109835" y="85"/>
                    <a:pt x="91942" y="85"/>
                  </a:cubicBezTo>
                  <a:cubicBezTo>
                    <a:pt x="80171" y="85"/>
                    <a:pt x="68870" y="8632"/>
                    <a:pt x="61101" y="17893"/>
                  </a:cubicBezTo>
                  <a:cubicBezTo>
                    <a:pt x="58746" y="5071"/>
                    <a:pt x="48623" y="85"/>
                    <a:pt x="39912" y="85"/>
                  </a:cubicBezTo>
                  <a:cubicBezTo>
                    <a:pt x="29082" y="85"/>
                    <a:pt x="24609" y="9345"/>
                    <a:pt x="22490" y="13619"/>
                  </a:cubicBezTo>
                  <a:cubicBezTo>
                    <a:pt x="18252" y="21692"/>
                    <a:pt x="15191" y="35938"/>
                    <a:pt x="15191" y="36650"/>
                  </a:cubicBezTo>
                  <a:cubicBezTo>
                    <a:pt x="15191" y="39025"/>
                    <a:pt x="17546" y="39025"/>
                    <a:pt x="18016" y="39025"/>
                  </a:cubicBezTo>
                  <a:cubicBezTo>
                    <a:pt x="20371" y="39025"/>
                    <a:pt x="20606" y="38787"/>
                    <a:pt x="22019" y="33564"/>
                  </a:cubicBezTo>
                  <a:cubicBezTo>
                    <a:pt x="26021" y="16705"/>
                    <a:pt x="30730" y="5308"/>
                    <a:pt x="39205" y="5308"/>
                  </a:cubicBezTo>
                  <a:cubicBezTo>
                    <a:pt x="43208" y="5308"/>
                    <a:pt x="46504" y="7208"/>
                    <a:pt x="46504" y="16231"/>
                  </a:cubicBezTo>
                  <a:cubicBezTo>
                    <a:pt x="46504" y="21692"/>
                    <a:pt x="45798" y="24303"/>
                    <a:pt x="44856" y="28340"/>
                  </a:cubicBezTo>
                  <a:lnTo>
                    <a:pt x="18487" y="134000"/>
                  </a:lnTo>
                  <a:close/>
                  <a:moveTo>
                    <a:pt x="59923" y="30952"/>
                  </a:moveTo>
                  <a:cubicBezTo>
                    <a:pt x="61572" y="24541"/>
                    <a:pt x="67928" y="17893"/>
                    <a:pt x="72166" y="14331"/>
                  </a:cubicBezTo>
                  <a:cubicBezTo>
                    <a:pt x="80406" y="6970"/>
                    <a:pt x="87234" y="5308"/>
                    <a:pt x="91236" y="5308"/>
                  </a:cubicBezTo>
                  <a:cubicBezTo>
                    <a:pt x="100653" y="5308"/>
                    <a:pt x="106304" y="13619"/>
                    <a:pt x="106304" y="27628"/>
                  </a:cubicBezTo>
                  <a:cubicBezTo>
                    <a:pt x="106304" y="41636"/>
                    <a:pt x="98535" y="68942"/>
                    <a:pt x="94297" y="77965"/>
                  </a:cubicBezTo>
                  <a:cubicBezTo>
                    <a:pt x="86292" y="94585"/>
                    <a:pt x="74991" y="102421"/>
                    <a:pt x="66280" y="102421"/>
                  </a:cubicBezTo>
                  <a:cubicBezTo>
                    <a:pt x="50742" y="102421"/>
                    <a:pt x="47681" y="82713"/>
                    <a:pt x="47681" y="81289"/>
                  </a:cubicBezTo>
                  <a:cubicBezTo>
                    <a:pt x="47681" y="80814"/>
                    <a:pt x="47681" y="80339"/>
                    <a:pt x="48387" y="77490"/>
                  </a:cubicBezTo>
                  <a:lnTo>
                    <a:pt x="59923"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92" name="Freeform: Shape 2491">
              <a:extLst>
                <a:ext uri="{FF2B5EF4-FFF2-40B4-BE49-F238E27FC236}">
                  <a16:creationId xmlns:a16="http://schemas.microsoft.com/office/drawing/2014/main" id="{2845E6F1-59DC-A501-C7EB-4301E5093FA5}"/>
                </a:ext>
              </a:extLst>
            </p:cNvPr>
            <p:cNvSpPr/>
            <p:nvPr>
              <p:custDataLst>
                <p:tags r:id="rId223"/>
              </p:custDataLst>
            </p:nvPr>
          </p:nvSpPr>
          <p:spPr>
            <a:xfrm>
              <a:off x="9145931" y="4976168"/>
              <a:ext cx="81083" cy="117009"/>
            </a:xfrm>
            <a:custGeom>
              <a:avLst/>
              <a:gdLst>
                <a:gd name="connsiteX0" fmla="*/ 39587 w 81083"/>
                <a:gd name="connsiteY0" fmla="*/ 5072 h 117009"/>
                <a:gd name="connsiteX1" fmla="*/ 40246 w 81083"/>
                <a:gd name="connsiteY1" fmla="*/ 2413 h 117009"/>
                <a:gd name="connsiteX2" fmla="*/ 37609 w 81083"/>
                <a:gd name="connsiteY2" fmla="*/ 86 h 117009"/>
                <a:gd name="connsiteX3" fmla="*/ 16515 w 81083"/>
                <a:gd name="connsiteY3" fmla="*/ 1748 h 117009"/>
                <a:gd name="connsiteX4" fmla="*/ 12889 w 81083"/>
                <a:gd name="connsiteY4" fmla="*/ 5571 h 117009"/>
                <a:gd name="connsiteX5" fmla="*/ 17174 w 81083"/>
                <a:gd name="connsiteY5" fmla="*/ 7898 h 117009"/>
                <a:gd name="connsiteX6" fmla="*/ 25084 w 81083"/>
                <a:gd name="connsiteY6" fmla="*/ 10391 h 117009"/>
                <a:gd name="connsiteX7" fmla="*/ 24425 w 81083"/>
                <a:gd name="connsiteY7" fmla="*/ 14048 h 117009"/>
                <a:gd name="connsiteX8" fmla="*/ 1188 w 81083"/>
                <a:gd name="connsiteY8" fmla="*/ 108121 h 117009"/>
                <a:gd name="connsiteX9" fmla="*/ 364 w 81083"/>
                <a:gd name="connsiteY9" fmla="*/ 111777 h 117009"/>
                <a:gd name="connsiteX10" fmla="*/ 5967 w 81083"/>
                <a:gd name="connsiteY10" fmla="*/ 117096 h 117009"/>
                <a:gd name="connsiteX11" fmla="*/ 13548 w 81083"/>
                <a:gd name="connsiteY11" fmla="*/ 110115 h 117009"/>
                <a:gd name="connsiteX12" fmla="*/ 21624 w 81083"/>
                <a:gd name="connsiteY12" fmla="*/ 77871 h 117009"/>
                <a:gd name="connsiteX13" fmla="*/ 42718 w 81083"/>
                <a:gd name="connsiteY13" fmla="*/ 91500 h 117009"/>
                <a:gd name="connsiteX14" fmla="*/ 42389 w 81083"/>
                <a:gd name="connsiteY14" fmla="*/ 94824 h 117009"/>
                <a:gd name="connsiteX15" fmla="*/ 41730 w 81083"/>
                <a:gd name="connsiteY15" fmla="*/ 99977 h 117009"/>
                <a:gd name="connsiteX16" fmla="*/ 59199 w 81083"/>
                <a:gd name="connsiteY16" fmla="*/ 117096 h 117009"/>
                <a:gd name="connsiteX17" fmla="*/ 80129 w 81083"/>
                <a:gd name="connsiteY17" fmla="*/ 91666 h 117009"/>
                <a:gd name="connsiteX18" fmla="*/ 77492 w 81083"/>
                <a:gd name="connsiteY18" fmla="*/ 89506 h 117009"/>
                <a:gd name="connsiteX19" fmla="*/ 74196 w 81083"/>
                <a:gd name="connsiteY19" fmla="*/ 93495 h 117009"/>
                <a:gd name="connsiteX20" fmla="*/ 59693 w 81083"/>
                <a:gd name="connsiteY20" fmla="*/ 112442 h 117009"/>
                <a:gd name="connsiteX21" fmla="*/ 53925 w 81083"/>
                <a:gd name="connsiteY21" fmla="*/ 103799 h 117009"/>
                <a:gd name="connsiteX22" fmla="*/ 54914 w 81083"/>
                <a:gd name="connsiteY22" fmla="*/ 96320 h 117009"/>
                <a:gd name="connsiteX23" fmla="*/ 55738 w 81083"/>
                <a:gd name="connsiteY23" fmla="*/ 91168 h 117009"/>
                <a:gd name="connsiteX24" fmla="*/ 29040 w 81083"/>
                <a:gd name="connsiteY24" fmla="*/ 73550 h 117009"/>
                <a:gd name="connsiteX25" fmla="*/ 42718 w 81083"/>
                <a:gd name="connsiteY25" fmla="*/ 62580 h 117009"/>
                <a:gd name="connsiteX26" fmla="*/ 68592 w 81083"/>
                <a:gd name="connsiteY26" fmla="*/ 46790 h 117009"/>
                <a:gd name="connsiteX27" fmla="*/ 74031 w 81083"/>
                <a:gd name="connsiteY27" fmla="*/ 48951 h 117009"/>
                <a:gd name="connsiteX28" fmla="*/ 65461 w 81083"/>
                <a:gd name="connsiteY28" fmla="*/ 58259 h 117009"/>
                <a:gd name="connsiteX29" fmla="*/ 72053 w 81083"/>
                <a:gd name="connsiteY29" fmla="*/ 64408 h 117009"/>
                <a:gd name="connsiteX30" fmla="*/ 81447 w 81083"/>
                <a:gd name="connsiteY30" fmla="*/ 53771 h 117009"/>
                <a:gd name="connsiteX31" fmla="*/ 68757 w 81083"/>
                <a:gd name="connsiteY31" fmla="*/ 42137 h 117009"/>
                <a:gd name="connsiteX32" fmla="*/ 42389 w 81083"/>
                <a:gd name="connsiteY32" fmla="*/ 56763 h 117009"/>
                <a:gd name="connsiteX33" fmla="*/ 23272 w 81083"/>
                <a:gd name="connsiteY33" fmla="*/ 71389 h 117009"/>
                <a:gd name="connsiteX34" fmla="*/ 39587 w 81083"/>
                <a:gd name="connsiteY34" fmla="*/ 5072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3" h="117009">
                  <a:moveTo>
                    <a:pt x="39587" y="5072"/>
                  </a:moveTo>
                  <a:cubicBezTo>
                    <a:pt x="39752" y="4740"/>
                    <a:pt x="40246" y="2579"/>
                    <a:pt x="40246" y="2413"/>
                  </a:cubicBezTo>
                  <a:cubicBezTo>
                    <a:pt x="40246" y="1582"/>
                    <a:pt x="39587" y="86"/>
                    <a:pt x="37609" y="86"/>
                  </a:cubicBezTo>
                  <a:cubicBezTo>
                    <a:pt x="34313" y="86"/>
                    <a:pt x="20635" y="1416"/>
                    <a:pt x="16515" y="1748"/>
                  </a:cubicBezTo>
                  <a:cubicBezTo>
                    <a:pt x="15196" y="1914"/>
                    <a:pt x="12889" y="2081"/>
                    <a:pt x="12889" y="5571"/>
                  </a:cubicBezTo>
                  <a:cubicBezTo>
                    <a:pt x="12889" y="7898"/>
                    <a:pt x="15196" y="7898"/>
                    <a:pt x="17174" y="7898"/>
                  </a:cubicBezTo>
                  <a:cubicBezTo>
                    <a:pt x="25084" y="7898"/>
                    <a:pt x="25084" y="9061"/>
                    <a:pt x="25084" y="10391"/>
                  </a:cubicBezTo>
                  <a:cubicBezTo>
                    <a:pt x="25084" y="11554"/>
                    <a:pt x="24755" y="12552"/>
                    <a:pt x="24425" y="14048"/>
                  </a:cubicBezTo>
                  <a:lnTo>
                    <a:pt x="1188" y="108121"/>
                  </a:lnTo>
                  <a:cubicBezTo>
                    <a:pt x="364" y="111113"/>
                    <a:pt x="364" y="111445"/>
                    <a:pt x="364" y="111777"/>
                  </a:cubicBezTo>
                  <a:cubicBezTo>
                    <a:pt x="364" y="114271"/>
                    <a:pt x="2342" y="117096"/>
                    <a:pt x="5967" y="117096"/>
                  </a:cubicBezTo>
                  <a:cubicBezTo>
                    <a:pt x="10417" y="117096"/>
                    <a:pt x="12559" y="113772"/>
                    <a:pt x="13548" y="110115"/>
                  </a:cubicBezTo>
                  <a:cubicBezTo>
                    <a:pt x="13878" y="109451"/>
                    <a:pt x="20964" y="80198"/>
                    <a:pt x="21624" y="77871"/>
                  </a:cubicBezTo>
                  <a:cubicBezTo>
                    <a:pt x="33325" y="79035"/>
                    <a:pt x="42718" y="82857"/>
                    <a:pt x="42718" y="91500"/>
                  </a:cubicBezTo>
                  <a:cubicBezTo>
                    <a:pt x="42718" y="92331"/>
                    <a:pt x="42718" y="93162"/>
                    <a:pt x="42389" y="94824"/>
                  </a:cubicBezTo>
                  <a:cubicBezTo>
                    <a:pt x="41730" y="97317"/>
                    <a:pt x="41730" y="98148"/>
                    <a:pt x="41730" y="99977"/>
                  </a:cubicBezTo>
                  <a:cubicBezTo>
                    <a:pt x="41730" y="111777"/>
                    <a:pt x="51288" y="117096"/>
                    <a:pt x="59199" y="117096"/>
                  </a:cubicBezTo>
                  <a:cubicBezTo>
                    <a:pt x="75185" y="117096"/>
                    <a:pt x="80129" y="91833"/>
                    <a:pt x="80129" y="91666"/>
                  </a:cubicBezTo>
                  <a:cubicBezTo>
                    <a:pt x="80129" y="89506"/>
                    <a:pt x="77986" y="89506"/>
                    <a:pt x="77492" y="89506"/>
                  </a:cubicBezTo>
                  <a:cubicBezTo>
                    <a:pt x="75185" y="89506"/>
                    <a:pt x="75020" y="90337"/>
                    <a:pt x="74196" y="93495"/>
                  </a:cubicBezTo>
                  <a:cubicBezTo>
                    <a:pt x="72218" y="100642"/>
                    <a:pt x="67768" y="112442"/>
                    <a:pt x="59693" y="112442"/>
                  </a:cubicBezTo>
                  <a:cubicBezTo>
                    <a:pt x="55243" y="112442"/>
                    <a:pt x="53925" y="108287"/>
                    <a:pt x="53925" y="103799"/>
                  </a:cubicBezTo>
                  <a:cubicBezTo>
                    <a:pt x="53925" y="100974"/>
                    <a:pt x="53925" y="100642"/>
                    <a:pt x="54914" y="96320"/>
                  </a:cubicBezTo>
                  <a:cubicBezTo>
                    <a:pt x="55079" y="95822"/>
                    <a:pt x="55738" y="92996"/>
                    <a:pt x="55738" y="91168"/>
                  </a:cubicBezTo>
                  <a:cubicBezTo>
                    <a:pt x="55738" y="76375"/>
                    <a:pt x="35961" y="74048"/>
                    <a:pt x="29040" y="73550"/>
                  </a:cubicBezTo>
                  <a:cubicBezTo>
                    <a:pt x="33819" y="70558"/>
                    <a:pt x="39917" y="65073"/>
                    <a:pt x="42718" y="62580"/>
                  </a:cubicBezTo>
                  <a:cubicBezTo>
                    <a:pt x="51123" y="54602"/>
                    <a:pt x="59363" y="46790"/>
                    <a:pt x="68592" y="46790"/>
                  </a:cubicBezTo>
                  <a:cubicBezTo>
                    <a:pt x="70570" y="46790"/>
                    <a:pt x="72713" y="47289"/>
                    <a:pt x="74031" y="48951"/>
                  </a:cubicBezTo>
                  <a:cubicBezTo>
                    <a:pt x="66944" y="50115"/>
                    <a:pt x="65461" y="55766"/>
                    <a:pt x="65461" y="58259"/>
                  </a:cubicBezTo>
                  <a:cubicBezTo>
                    <a:pt x="65461" y="61915"/>
                    <a:pt x="68263" y="64408"/>
                    <a:pt x="72053" y="64408"/>
                  </a:cubicBezTo>
                  <a:cubicBezTo>
                    <a:pt x="76503" y="64408"/>
                    <a:pt x="81447" y="60752"/>
                    <a:pt x="81447" y="53771"/>
                  </a:cubicBezTo>
                  <a:cubicBezTo>
                    <a:pt x="81447" y="48286"/>
                    <a:pt x="77492" y="42137"/>
                    <a:pt x="68757" y="42137"/>
                  </a:cubicBezTo>
                  <a:cubicBezTo>
                    <a:pt x="59363" y="42137"/>
                    <a:pt x="50794" y="48951"/>
                    <a:pt x="42389" y="56763"/>
                  </a:cubicBezTo>
                  <a:cubicBezTo>
                    <a:pt x="35467" y="63411"/>
                    <a:pt x="30029" y="68564"/>
                    <a:pt x="23272" y="71389"/>
                  </a:cubicBezTo>
                  <a:lnTo>
                    <a:pt x="39587" y="507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93" name="Freeform: Shape 2492">
              <a:extLst>
                <a:ext uri="{FF2B5EF4-FFF2-40B4-BE49-F238E27FC236}">
                  <a16:creationId xmlns:a16="http://schemas.microsoft.com/office/drawing/2014/main" id="{BC8C6BFC-0884-90FC-8408-7289AE38DF53}"/>
                </a:ext>
              </a:extLst>
            </p:cNvPr>
            <p:cNvSpPr/>
            <p:nvPr>
              <p:custDataLst>
                <p:tags r:id="rId224"/>
              </p:custDataLst>
            </p:nvPr>
          </p:nvSpPr>
          <p:spPr>
            <a:xfrm>
              <a:off x="9262356" y="4877821"/>
              <a:ext cx="52501" cy="237438"/>
            </a:xfrm>
            <a:custGeom>
              <a:avLst/>
              <a:gdLst>
                <a:gd name="connsiteX0" fmla="*/ 51693 w 52501"/>
                <a:gd name="connsiteY0" fmla="*/ 122841 h 237438"/>
                <a:gd name="connsiteX1" fmla="*/ 52870 w 52501"/>
                <a:gd name="connsiteY1" fmla="*/ 118804 h 237438"/>
                <a:gd name="connsiteX2" fmla="*/ 51693 w 52501"/>
                <a:gd name="connsiteY2" fmla="*/ 114768 h 237438"/>
                <a:gd name="connsiteX3" fmla="*/ 10493 w 52501"/>
                <a:gd name="connsiteY3" fmla="*/ 5546 h 237438"/>
                <a:gd name="connsiteX4" fmla="*/ 5078 w 52501"/>
                <a:gd name="connsiteY4" fmla="*/ 85 h 237438"/>
                <a:gd name="connsiteX5" fmla="*/ 369 w 52501"/>
                <a:gd name="connsiteY5" fmla="*/ 4833 h 237438"/>
                <a:gd name="connsiteX6" fmla="*/ 1546 w 52501"/>
                <a:gd name="connsiteY6" fmla="*/ 8632 h 237438"/>
                <a:gd name="connsiteX7" fmla="*/ 43218 w 52501"/>
                <a:gd name="connsiteY7" fmla="*/ 118804 h 237438"/>
                <a:gd name="connsiteX8" fmla="*/ 1546 w 52501"/>
                <a:gd name="connsiteY8" fmla="*/ 228501 h 237438"/>
                <a:gd name="connsiteX9" fmla="*/ 369 w 52501"/>
                <a:gd name="connsiteY9" fmla="*/ 232775 h 237438"/>
                <a:gd name="connsiteX10" fmla="*/ 5078 w 52501"/>
                <a:gd name="connsiteY10" fmla="*/ 237524 h 237438"/>
                <a:gd name="connsiteX11" fmla="*/ 10022 w 52501"/>
                <a:gd name="connsiteY11" fmla="*/ 232775 h 237438"/>
                <a:gd name="connsiteX12" fmla="*/ 51693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693" y="122841"/>
                  </a:moveTo>
                  <a:cubicBezTo>
                    <a:pt x="52870" y="119991"/>
                    <a:pt x="52870" y="119516"/>
                    <a:pt x="52870" y="118804"/>
                  </a:cubicBezTo>
                  <a:cubicBezTo>
                    <a:pt x="52870" y="118092"/>
                    <a:pt x="52870" y="117617"/>
                    <a:pt x="51693" y="114768"/>
                  </a:cubicBezTo>
                  <a:lnTo>
                    <a:pt x="10493" y="5546"/>
                  </a:lnTo>
                  <a:cubicBezTo>
                    <a:pt x="9080" y="1509"/>
                    <a:pt x="7667" y="85"/>
                    <a:pt x="5078" y="85"/>
                  </a:cubicBezTo>
                  <a:cubicBezTo>
                    <a:pt x="2488" y="85"/>
                    <a:pt x="369" y="2222"/>
                    <a:pt x="369" y="4833"/>
                  </a:cubicBezTo>
                  <a:cubicBezTo>
                    <a:pt x="369" y="5546"/>
                    <a:pt x="369" y="6021"/>
                    <a:pt x="1546" y="8632"/>
                  </a:cubicBezTo>
                  <a:lnTo>
                    <a:pt x="43218" y="118804"/>
                  </a:lnTo>
                  <a:lnTo>
                    <a:pt x="1546" y="228501"/>
                  </a:lnTo>
                  <a:cubicBezTo>
                    <a:pt x="369" y="231113"/>
                    <a:pt x="369" y="231588"/>
                    <a:pt x="369" y="232775"/>
                  </a:cubicBezTo>
                  <a:cubicBezTo>
                    <a:pt x="369" y="235387"/>
                    <a:pt x="2488" y="237524"/>
                    <a:pt x="5078" y="237524"/>
                  </a:cubicBezTo>
                  <a:cubicBezTo>
                    <a:pt x="8138" y="237524"/>
                    <a:pt x="9080" y="235149"/>
                    <a:pt x="10022" y="232775"/>
                  </a:cubicBezTo>
                  <a:lnTo>
                    <a:pt x="51693"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94" name="Freeform: Shape 2493">
              <a:extLst>
                <a:ext uri="{FF2B5EF4-FFF2-40B4-BE49-F238E27FC236}">
                  <a16:creationId xmlns:a16="http://schemas.microsoft.com/office/drawing/2014/main" id="{292FD250-EAFA-E916-BFE4-AC657252B35F}"/>
                </a:ext>
              </a:extLst>
            </p:cNvPr>
            <p:cNvSpPr/>
            <p:nvPr>
              <p:custDataLst>
                <p:tags r:id="rId225"/>
              </p:custDataLst>
            </p:nvPr>
          </p:nvSpPr>
          <p:spPr>
            <a:xfrm>
              <a:off x="9342777" y="5054666"/>
              <a:ext cx="79929" cy="109364"/>
            </a:xfrm>
            <a:custGeom>
              <a:avLst/>
              <a:gdLst>
                <a:gd name="connsiteX0" fmla="*/ 33499 w 79929"/>
                <a:gd name="connsiteY0" fmla="*/ 109452 h 109364"/>
                <a:gd name="connsiteX1" fmla="*/ 40585 w 79929"/>
                <a:gd name="connsiteY1" fmla="*/ 103967 h 109364"/>
                <a:gd name="connsiteX2" fmla="*/ 33499 w 79929"/>
                <a:gd name="connsiteY2" fmla="*/ 98482 h 109364"/>
                <a:gd name="connsiteX3" fmla="*/ 26742 w 79929"/>
                <a:gd name="connsiteY3" fmla="*/ 98482 h 109364"/>
                <a:gd name="connsiteX4" fmla="*/ 26742 w 79929"/>
                <a:gd name="connsiteY4" fmla="*/ 65573 h 109364"/>
                <a:gd name="connsiteX5" fmla="*/ 45529 w 79929"/>
                <a:gd name="connsiteY5" fmla="*/ 73385 h 109364"/>
                <a:gd name="connsiteX6" fmla="*/ 80303 w 79929"/>
                <a:gd name="connsiteY6" fmla="*/ 36653 h 109364"/>
                <a:gd name="connsiteX7" fmla="*/ 47177 w 79929"/>
                <a:gd name="connsiteY7" fmla="*/ 87 h 109364"/>
                <a:gd name="connsiteX8" fmla="*/ 26742 w 79929"/>
                <a:gd name="connsiteY8" fmla="*/ 7567 h 109364"/>
                <a:gd name="connsiteX9" fmla="*/ 19655 w 79929"/>
                <a:gd name="connsiteY9" fmla="*/ 919 h 109364"/>
                <a:gd name="connsiteX10" fmla="*/ 7460 w 79929"/>
                <a:gd name="connsiteY10" fmla="*/ 919 h 109364"/>
                <a:gd name="connsiteX11" fmla="*/ 373 w 79929"/>
                <a:gd name="connsiteY11" fmla="*/ 6403 h 109364"/>
                <a:gd name="connsiteX12" fmla="*/ 7460 w 79929"/>
                <a:gd name="connsiteY12" fmla="*/ 11888 h 109364"/>
                <a:gd name="connsiteX13" fmla="*/ 14217 w 79929"/>
                <a:gd name="connsiteY13" fmla="*/ 11888 h 109364"/>
                <a:gd name="connsiteX14" fmla="*/ 14217 w 79929"/>
                <a:gd name="connsiteY14" fmla="*/ 98482 h 109364"/>
                <a:gd name="connsiteX15" fmla="*/ 7460 w 79929"/>
                <a:gd name="connsiteY15" fmla="*/ 98482 h 109364"/>
                <a:gd name="connsiteX16" fmla="*/ 373 w 79929"/>
                <a:gd name="connsiteY16" fmla="*/ 103967 h 109364"/>
                <a:gd name="connsiteX17" fmla="*/ 7460 w 79929"/>
                <a:gd name="connsiteY17" fmla="*/ 109452 h 109364"/>
                <a:gd name="connsiteX18" fmla="*/ 33499 w 79929"/>
                <a:gd name="connsiteY18" fmla="*/ 109452 h 109364"/>
                <a:gd name="connsiteX19" fmla="*/ 26742 w 79929"/>
                <a:gd name="connsiteY19" fmla="*/ 28841 h 109364"/>
                <a:gd name="connsiteX20" fmla="*/ 46518 w 79929"/>
                <a:gd name="connsiteY20" fmla="*/ 11057 h 109364"/>
                <a:gd name="connsiteX21" fmla="*/ 67778 w 79929"/>
                <a:gd name="connsiteY21" fmla="*/ 36653 h 109364"/>
                <a:gd name="connsiteX22" fmla="*/ 45035 w 79929"/>
                <a:gd name="connsiteY22" fmla="*/ 62415 h 109364"/>
                <a:gd name="connsiteX23" fmla="*/ 26742 w 79929"/>
                <a:gd name="connsiteY23" fmla="*/ 40310 h 109364"/>
                <a:gd name="connsiteX24" fmla="*/ 26742 w 79929"/>
                <a:gd name="connsiteY24" fmla="*/ 28841 h 1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9" h="109364">
                  <a:moveTo>
                    <a:pt x="33499" y="109452"/>
                  </a:moveTo>
                  <a:cubicBezTo>
                    <a:pt x="36136" y="109452"/>
                    <a:pt x="40585" y="109452"/>
                    <a:pt x="40585" y="103967"/>
                  </a:cubicBezTo>
                  <a:cubicBezTo>
                    <a:pt x="40585" y="98482"/>
                    <a:pt x="36136" y="98482"/>
                    <a:pt x="33499" y="98482"/>
                  </a:cubicBezTo>
                  <a:lnTo>
                    <a:pt x="26742" y="98482"/>
                  </a:lnTo>
                  <a:lnTo>
                    <a:pt x="26742" y="65573"/>
                  </a:lnTo>
                  <a:cubicBezTo>
                    <a:pt x="31851" y="70559"/>
                    <a:pt x="38278" y="73385"/>
                    <a:pt x="45529" y="73385"/>
                  </a:cubicBezTo>
                  <a:cubicBezTo>
                    <a:pt x="63822" y="73385"/>
                    <a:pt x="80303" y="57761"/>
                    <a:pt x="80303" y="36653"/>
                  </a:cubicBezTo>
                  <a:cubicBezTo>
                    <a:pt x="80303" y="16542"/>
                    <a:pt x="65635" y="87"/>
                    <a:pt x="47177" y="87"/>
                  </a:cubicBezTo>
                  <a:cubicBezTo>
                    <a:pt x="39432" y="87"/>
                    <a:pt x="32675" y="2913"/>
                    <a:pt x="26742" y="7567"/>
                  </a:cubicBezTo>
                  <a:cubicBezTo>
                    <a:pt x="26742" y="919"/>
                    <a:pt x="23116" y="919"/>
                    <a:pt x="19655" y="919"/>
                  </a:cubicBezTo>
                  <a:lnTo>
                    <a:pt x="7460" y="919"/>
                  </a:lnTo>
                  <a:cubicBezTo>
                    <a:pt x="4823" y="919"/>
                    <a:pt x="373" y="919"/>
                    <a:pt x="373" y="6403"/>
                  </a:cubicBezTo>
                  <a:cubicBezTo>
                    <a:pt x="373" y="11888"/>
                    <a:pt x="4823" y="11888"/>
                    <a:pt x="7460" y="11888"/>
                  </a:cubicBezTo>
                  <a:lnTo>
                    <a:pt x="14217" y="11888"/>
                  </a:lnTo>
                  <a:lnTo>
                    <a:pt x="14217" y="98482"/>
                  </a:lnTo>
                  <a:lnTo>
                    <a:pt x="7460" y="98482"/>
                  </a:lnTo>
                  <a:cubicBezTo>
                    <a:pt x="4823" y="98482"/>
                    <a:pt x="373" y="98482"/>
                    <a:pt x="373" y="103967"/>
                  </a:cubicBezTo>
                  <a:cubicBezTo>
                    <a:pt x="373" y="109452"/>
                    <a:pt x="4823" y="109452"/>
                    <a:pt x="7460" y="109452"/>
                  </a:cubicBezTo>
                  <a:lnTo>
                    <a:pt x="33499" y="109452"/>
                  </a:lnTo>
                  <a:close/>
                  <a:moveTo>
                    <a:pt x="26742" y="28841"/>
                  </a:moveTo>
                  <a:cubicBezTo>
                    <a:pt x="26742" y="19201"/>
                    <a:pt x="36465" y="11057"/>
                    <a:pt x="46518" y="11057"/>
                  </a:cubicBezTo>
                  <a:cubicBezTo>
                    <a:pt x="58054" y="11057"/>
                    <a:pt x="67778" y="22359"/>
                    <a:pt x="67778" y="36653"/>
                  </a:cubicBezTo>
                  <a:cubicBezTo>
                    <a:pt x="67778" y="51778"/>
                    <a:pt x="56571" y="62415"/>
                    <a:pt x="45035" y="62415"/>
                  </a:cubicBezTo>
                  <a:cubicBezTo>
                    <a:pt x="32839" y="62415"/>
                    <a:pt x="26742" y="48620"/>
                    <a:pt x="26742" y="40310"/>
                  </a:cubicBezTo>
                  <a:lnTo>
                    <a:pt x="26742" y="28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95" name="Freeform: Shape 2494">
              <a:extLst>
                <a:ext uri="{FF2B5EF4-FFF2-40B4-BE49-F238E27FC236}">
                  <a16:creationId xmlns:a16="http://schemas.microsoft.com/office/drawing/2014/main" id="{E98E7584-9402-42C4-6CE0-841FF614FE76}"/>
                </a:ext>
              </a:extLst>
            </p:cNvPr>
            <p:cNvSpPr/>
            <p:nvPr>
              <p:custDataLst>
                <p:tags r:id="rId226"/>
              </p:custDataLst>
            </p:nvPr>
          </p:nvSpPr>
          <p:spPr>
            <a:xfrm>
              <a:off x="9440642" y="5077151"/>
              <a:ext cx="40965" cy="73724"/>
            </a:xfrm>
            <a:custGeom>
              <a:avLst/>
              <a:gdLst>
                <a:gd name="connsiteX0" fmla="*/ 25686 w 40965"/>
                <a:gd name="connsiteY0" fmla="*/ 5194 h 73724"/>
                <a:gd name="connsiteX1" fmla="*/ 21801 w 40965"/>
                <a:gd name="connsiteY1" fmla="*/ 89 h 73724"/>
                <a:gd name="connsiteX2" fmla="*/ 18034 w 40965"/>
                <a:gd name="connsiteY2" fmla="*/ 2819 h 73724"/>
                <a:gd name="connsiteX3" fmla="*/ 3790 w 40965"/>
                <a:gd name="connsiteY3" fmla="*/ 14572 h 73724"/>
                <a:gd name="connsiteX4" fmla="*/ 376 w 40965"/>
                <a:gd name="connsiteY4" fmla="*/ 18490 h 73724"/>
                <a:gd name="connsiteX5" fmla="*/ 4614 w 40965"/>
                <a:gd name="connsiteY5" fmla="*/ 22408 h 73724"/>
                <a:gd name="connsiteX6" fmla="*/ 16739 w 40965"/>
                <a:gd name="connsiteY6" fmla="*/ 17659 h 73724"/>
                <a:gd name="connsiteX7" fmla="*/ 16739 w 40965"/>
                <a:gd name="connsiteY7" fmla="*/ 65978 h 73724"/>
                <a:gd name="connsiteX8" fmla="*/ 6262 w 40965"/>
                <a:gd name="connsiteY8" fmla="*/ 65978 h 73724"/>
                <a:gd name="connsiteX9" fmla="*/ 1083 w 40965"/>
                <a:gd name="connsiteY9" fmla="*/ 69896 h 73724"/>
                <a:gd name="connsiteX10" fmla="*/ 6262 w 40965"/>
                <a:gd name="connsiteY10" fmla="*/ 73813 h 73724"/>
                <a:gd name="connsiteX11" fmla="*/ 36162 w 40965"/>
                <a:gd name="connsiteY11" fmla="*/ 73813 h 73724"/>
                <a:gd name="connsiteX12" fmla="*/ 41342 w 40965"/>
                <a:gd name="connsiteY12" fmla="*/ 69896 h 73724"/>
                <a:gd name="connsiteX13" fmla="*/ 36162 w 40965"/>
                <a:gd name="connsiteY13" fmla="*/ 65978 h 73724"/>
                <a:gd name="connsiteX14" fmla="*/ 25686 w 40965"/>
                <a:gd name="connsiteY14" fmla="*/ 65978 h 73724"/>
                <a:gd name="connsiteX15" fmla="*/ 25686 w 40965"/>
                <a:gd name="connsiteY15" fmla="*/ 5194 h 7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65" h="73724">
                  <a:moveTo>
                    <a:pt x="25686" y="5194"/>
                  </a:moveTo>
                  <a:cubicBezTo>
                    <a:pt x="25686" y="3413"/>
                    <a:pt x="25686" y="89"/>
                    <a:pt x="21801" y="89"/>
                  </a:cubicBezTo>
                  <a:cubicBezTo>
                    <a:pt x="19329" y="89"/>
                    <a:pt x="18623" y="1632"/>
                    <a:pt x="18034" y="2819"/>
                  </a:cubicBezTo>
                  <a:cubicBezTo>
                    <a:pt x="12854" y="13860"/>
                    <a:pt x="7439" y="14335"/>
                    <a:pt x="3790" y="14572"/>
                  </a:cubicBezTo>
                  <a:cubicBezTo>
                    <a:pt x="2142" y="14691"/>
                    <a:pt x="376" y="16116"/>
                    <a:pt x="376" y="18490"/>
                  </a:cubicBezTo>
                  <a:cubicBezTo>
                    <a:pt x="376" y="19915"/>
                    <a:pt x="1083" y="22408"/>
                    <a:pt x="4614" y="22408"/>
                  </a:cubicBezTo>
                  <a:cubicBezTo>
                    <a:pt x="10265" y="22408"/>
                    <a:pt x="15209" y="18965"/>
                    <a:pt x="16739" y="17659"/>
                  </a:cubicBezTo>
                  <a:lnTo>
                    <a:pt x="16739" y="65978"/>
                  </a:lnTo>
                  <a:lnTo>
                    <a:pt x="6262" y="65978"/>
                  </a:lnTo>
                  <a:cubicBezTo>
                    <a:pt x="4497" y="65978"/>
                    <a:pt x="1083" y="65978"/>
                    <a:pt x="1083" y="69896"/>
                  </a:cubicBezTo>
                  <a:cubicBezTo>
                    <a:pt x="1083" y="73813"/>
                    <a:pt x="4614" y="73813"/>
                    <a:pt x="6262" y="73813"/>
                  </a:cubicBezTo>
                  <a:lnTo>
                    <a:pt x="36162" y="73813"/>
                  </a:lnTo>
                  <a:cubicBezTo>
                    <a:pt x="37928" y="73813"/>
                    <a:pt x="41342" y="73813"/>
                    <a:pt x="41342" y="69896"/>
                  </a:cubicBezTo>
                  <a:cubicBezTo>
                    <a:pt x="41342" y="65978"/>
                    <a:pt x="37810" y="65978"/>
                    <a:pt x="36162" y="65978"/>
                  </a:cubicBezTo>
                  <a:lnTo>
                    <a:pt x="25686" y="65978"/>
                  </a:lnTo>
                  <a:lnTo>
                    <a:pt x="25686" y="519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96" name="Freeform: Shape 2495">
              <a:extLst>
                <a:ext uri="{FF2B5EF4-FFF2-40B4-BE49-F238E27FC236}">
                  <a16:creationId xmlns:a16="http://schemas.microsoft.com/office/drawing/2014/main" id="{85697FC3-3BA8-7AA6-1CD5-C102804F3BB7}"/>
                </a:ext>
              </a:extLst>
            </p:cNvPr>
            <p:cNvSpPr/>
            <p:nvPr>
              <p:custDataLst>
                <p:tags r:id="rId227"/>
              </p:custDataLst>
            </p:nvPr>
          </p:nvSpPr>
          <p:spPr>
            <a:xfrm>
              <a:off x="9521284" y="5108018"/>
              <a:ext cx="18952" cy="19113"/>
            </a:xfrm>
            <a:custGeom>
              <a:avLst/>
              <a:gdLst>
                <a:gd name="connsiteX0" fmla="*/ 19332 w 18952"/>
                <a:gd name="connsiteY0" fmla="*/ 9728 h 19113"/>
                <a:gd name="connsiteX1" fmla="*/ 9938 w 18952"/>
                <a:gd name="connsiteY1" fmla="*/ 88 h 19113"/>
                <a:gd name="connsiteX2" fmla="*/ 380 w 18952"/>
                <a:gd name="connsiteY2" fmla="*/ 9561 h 19113"/>
                <a:gd name="connsiteX3" fmla="*/ 9773 w 18952"/>
                <a:gd name="connsiteY3" fmla="*/ 19202 h 19113"/>
                <a:gd name="connsiteX4" fmla="*/ 19332 w 18952"/>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2" h="19113">
                  <a:moveTo>
                    <a:pt x="19332" y="9728"/>
                  </a:moveTo>
                  <a:cubicBezTo>
                    <a:pt x="19332" y="3744"/>
                    <a:pt x="14388" y="88"/>
                    <a:pt x="9938" y="88"/>
                  </a:cubicBezTo>
                  <a:cubicBezTo>
                    <a:pt x="4500" y="88"/>
                    <a:pt x="380" y="4575"/>
                    <a:pt x="380" y="9561"/>
                  </a:cubicBezTo>
                  <a:cubicBezTo>
                    <a:pt x="380" y="15545"/>
                    <a:pt x="5324" y="19202"/>
                    <a:pt x="9773" y="19202"/>
                  </a:cubicBezTo>
                  <a:cubicBezTo>
                    <a:pt x="15212" y="19202"/>
                    <a:pt x="19332" y="14714"/>
                    <a:pt x="19332"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97" name="Freeform: Shape 2496">
              <a:extLst>
                <a:ext uri="{FF2B5EF4-FFF2-40B4-BE49-F238E27FC236}">
                  <a16:creationId xmlns:a16="http://schemas.microsoft.com/office/drawing/2014/main" id="{5CCD745B-8A4F-A137-CD07-99EBB5C3BF29}"/>
                </a:ext>
              </a:extLst>
            </p:cNvPr>
            <p:cNvSpPr/>
            <p:nvPr>
              <p:custDataLst>
                <p:tags r:id="rId228"/>
              </p:custDataLst>
            </p:nvPr>
          </p:nvSpPr>
          <p:spPr>
            <a:xfrm>
              <a:off x="9577200" y="5108018"/>
              <a:ext cx="18952" cy="19113"/>
            </a:xfrm>
            <a:custGeom>
              <a:avLst/>
              <a:gdLst>
                <a:gd name="connsiteX0" fmla="*/ 19334 w 18952"/>
                <a:gd name="connsiteY0" fmla="*/ 9728 h 19113"/>
                <a:gd name="connsiteX1" fmla="*/ 9941 w 18952"/>
                <a:gd name="connsiteY1" fmla="*/ 88 h 19113"/>
                <a:gd name="connsiteX2" fmla="*/ 382 w 18952"/>
                <a:gd name="connsiteY2" fmla="*/ 9561 h 19113"/>
                <a:gd name="connsiteX3" fmla="*/ 9776 w 18952"/>
                <a:gd name="connsiteY3" fmla="*/ 19202 h 19113"/>
                <a:gd name="connsiteX4" fmla="*/ 19334 w 18952"/>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2" h="19113">
                  <a:moveTo>
                    <a:pt x="19334" y="9728"/>
                  </a:moveTo>
                  <a:cubicBezTo>
                    <a:pt x="19334" y="3744"/>
                    <a:pt x="14390" y="88"/>
                    <a:pt x="9941" y="88"/>
                  </a:cubicBezTo>
                  <a:cubicBezTo>
                    <a:pt x="4502" y="88"/>
                    <a:pt x="382" y="4575"/>
                    <a:pt x="382" y="9561"/>
                  </a:cubicBezTo>
                  <a:cubicBezTo>
                    <a:pt x="382" y="15545"/>
                    <a:pt x="5326" y="19202"/>
                    <a:pt x="9776" y="19202"/>
                  </a:cubicBezTo>
                  <a:cubicBezTo>
                    <a:pt x="15214" y="19202"/>
                    <a:pt x="19334" y="14714"/>
                    <a:pt x="19334"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98" name="Freeform: Shape 2497">
              <a:extLst>
                <a:ext uri="{FF2B5EF4-FFF2-40B4-BE49-F238E27FC236}">
                  <a16:creationId xmlns:a16="http://schemas.microsoft.com/office/drawing/2014/main" id="{9FF8A1E3-4364-9AE0-AA7F-C530150C5F4B}"/>
                </a:ext>
              </a:extLst>
            </p:cNvPr>
            <p:cNvSpPr/>
            <p:nvPr>
              <p:custDataLst>
                <p:tags r:id="rId229"/>
              </p:custDataLst>
            </p:nvPr>
          </p:nvSpPr>
          <p:spPr>
            <a:xfrm>
              <a:off x="9633116" y="5108018"/>
              <a:ext cx="18952" cy="19113"/>
            </a:xfrm>
            <a:custGeom>
              <a:avLst/>
              <a:gdLst>
                <a:gd name="connsiteX0" fmla="*/ 19337 w 18952"/>
                <a:gd name="connsiteY0" fmla="*/ 9728 h 19113"/>
                <a:gd name="connsiteX1" fmla="*/ 9943 w 18952"/>
                <a:gd name="connsiteY1" fmla="*/ 88 h 19113"/>
                <a:gd name="connsiteX2" fmla="*/ 384 w 18952"/>
                <a:gd name="connsiteY2" fmla="*/ 9561 h 19113"/>
                <a:gd name="connsiteX3" fmla="*/ 9778 w 18952"/>
                <a:gd name="connsiteY3" fmla="*/ 19202 h 19113"/>
                <a:gd name="connsiteX4" fmla="*/ 19337 w 18952"/>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2" h="19113">
                  <a:moveTo>
                    <a:pt x="19337" y="9728"/>
                  </a:moveTo>
                  <a:cubicBezTo>
                    <a:pt x="19337" y="3744"/>
                    <a:pt x="14393" y="88"/>
                    <a:pt x="9943" y="88"/>
                  </a:cubicBezTo>
                  <a:cubicBezTo>
                    <a:pt x="4504" y="88"/>
                    <a:pt x="384" y="4575"/>
                    <a:pt x="384" y="9561"/>
                  </a:cubicBezTo>
                  <a:cubicBezTo>
                    <a:pt x="384" y="15545"/>
                    <a:pt x="5328" y="19202"/>
                    <a:pt x="9778" y="19202"/>
                  </a:cubicBezTo>
                  <a:cubicBezTo>
                    <a:pt x="15217" y="19202"/>
                    <a:pt x="19337" y="14714"/>
                    <a:pt x="19337"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99" name="Freeform: Shape 2498">
              <a:extLst>
                <a:ext uri="{FF2B5EF4-FFF2-40B4-BE49-F238E27FC236}">
                  <a16:creationId xmlns:a16="http://schemas.microsoft.com/office/drawing/2014/main" id="{9B795763-2319-C029-6176-38EAEF321808}"/>
                </a:ext>
              </a:extLst>
            </p:cNvPr>
            <p:cNvSpPr/>
            <p:nvPr>
              <p:custDataLst>
                <p:tags r:id="rId230"/>
              </p:custDataLst>
            </p:nvPr>
          </p:nvSpPr>
          <p:spPr>
            <a:xfrm>
              <a:off x="9672385" y="5054666"/>
              <a:ext cx="79929" cy="109364"/>
            </a:xfrm>
            <a:custGeom>
              <a:avLst/>
              <a:gdLst>
                <a:gd name="connsiteX0" fmla="*/ 33513 w 79929"/>
                <a:gd name="connsiteY0" fmla="*/ 109452 h 109364"/>
                <a:gd name="connsiteX1" fmla="*/ 40599 w 79929"/>
                <a:gd name="connsiteY1" fmla="*/ 103967 h 109364"/>
                <a:gd name="connsiteX2" fmla="*/ 33513 w 79929"/>
                <a:gd name="connsiteY2" fmla="*/ 98482 h 109364"/>
                <a:gd name="connsiteX3" fmla="*/ 26756 w 79929"/>
                <a:gd name="connsiteY3" fmla="*/ 98482 h 109364"/>
                <a:gd name="connsiteX4" fmla="*/ 26756 w 79929"/>
                <a:gd name="connsiteY4" fmla="*/ 65573 h 109364"/>
                <a:gd name="connsiteX5" fmla="*/ 45543 w 79929"/>
                <a:gd name="connsiteY5" fmla="*/ 73385 h 109364"/>
                <a:gd name="connsiteX6" fmla="*/ 80317 w 79929"/>
                <a:gd name="connsiteY6" fmla="*/ 36653 h 109364"/>
                <a:gd name="connsiteX7" fmla="*/ 47191 w 79929"/>
                <a:gd name="connsiteY7" fmla="*/ 87 h 109364"/>
                <a:gd name="connsiteX8" fmla="*/ 26756 w 79929"/>
                <a:gd name="connsiteY8" fmla="*/ 7567 h 109364"/>
                <a:gd name="connsiteX9" fmla="*/ 19669 w 79929"/>
                <a:gd name="connsiteY9" fmla="*/ 919 h 109364"/>
                <a:gd name="connsiteX10" fmla="*/ 7474 w 79929"/>
                <a:gd name="connsiteY10" fmla="*/ 919 h 109364"/>
                <a:gd name="connsiteX11" fmla="*/ 387 w 79929"/>
                <a:gd name="connsiteY11" fmla="*/ 6403 h 109364"/>
                <a:gd name="connsiteX12" fmla="*/ 7474 w 79929"/>
                <a:gd name="connsiteY12" fmla="*/ 11888 h 109364"/>
                <a:gd name="connsiteX13" fmla="*/ 14231 w 79929"/>
                <a:gd name="connsiteY13" fmla="*/ 11888 h 109364"/>
                <a:gd name="connsiteX14" fmla="*/ 14231 w 79929"/>
                <a:gd name="connsiteY14" fmla="*/ 98482 h 109364"/>
                <a:gd name="connsiteX15" fmla="*/ 7474 w 79929"/>
                <a:gd name="connsiteY15" fmla="*/ 98482 h 109364"/>
                <a:gd name="connsiteX16" fmla="*/ 387 w 79929"/>
                <a:gd name="connsiteY16" fmla="*/ 103967 h 109364"/>
                <a:gd name="connsiteX17" fmla="*/ 7474 w 79929"/>
                <a:gd name="connsiteY17" fmla="*/ 109452 h 109364"/>
                <a:gd name="connsiteX18" fmla="*/ 33513 w 79929"/>
                <a:gd name="connsiteY18" fmla="*/ 109452 h 109364"/>
                <a:gd name="connsiteX19" fmla="*/ 26756 w 79929"/>
                <a:gd name="connsiteY19" fmla="*/ 28841 h 109364"/>
                <a:gd name="connsiteX20" fmla="*/ 46532 w 79929"/>
                <a:gd name="connsiteY20" fmla="*/ 11057 h 109364"/>
                <a:gd name="connsiteX21" fmla="*/ 67792 w 79929"/>
                <a:gd name="connsiteY21" fmla="*/ 36653 h 109364"/>
                <a:gd name="connsiteX22" fmla="*/ 45049 w 79929"/>
                <a:gd name="connsiteY22" fmla="*/ 62415 h 109364"/>
                <a:gd name="connsiteX23" fmla="*/ 26756 w 79929"/>
                <a:gd name="connsiteY23" fmla="*/ 40310 h 109364"/>
                <a:gd name="connsiteX24" fmla="*/ 26756 w 79929"/>
                <a:gd name="connsiteY24" fmla="*/ 28841 h 1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9" h="109364">
                  <a:moveTo>
                    <a:pt x="33513" y="109452"/>
                  </a:moveTo>
                  <a:cubicBezTo>
                    <a:pt x="36149" y="109452"/>
                    <a:pt x="40599" y="109452"/>
                    <a:pt x="40599" y="103967"/>
                  </a:cubicBezTo>
                  <a:cubicBezTo>
                    <a:pt x="40599" y="98482"/>
                    <a:pt x="36149" y="98482"/>
                    <a:pt x="33513" y="98482"/>
                  </a:cubicBezTo>
                  <a:lnTo>
                    <a:pt x="26756" y="98482"/>
                  </a:lnTo>
                  <a:lnTo>
                    <a:pt x="26756" y="65573"/>
                  </a:lnTo>
                  <a:cubicBezTo>
                    <a:pt x="31865" y="70559"/>
                    <a:pt x="38292" y="73385"/>
                    <a:pt x="45543" y="73385"/>
                  </a:cubicBezTo>
                  <a:cubicBezTo>
                    <a:pt x="63836" y="73385"/>
                    <a:pt x="80317" y="57761"/>
                    <a:pt x="80317" y="36653"/>
                  </a:cubicBezTo>
                  <a:cubicBezTo>
                    <a:pt x="80317" y="16542"/>
                    <a:pt x="65649" y="87"/>
                    <a:pt x="47191" y="87"/>
                  </a:cubicBezTo>
                  <a:cubicBezTo>
                    <a:pt x="39446" y="87"/>
                    <a:pt x="32689" y="2913"/>
                    <a:pt x="26756" y="7567"/>
                  </a:cubicBezTo>
                  <a:cubicBezTo>
                    <a:pt x="26756" y="919"/>
                    <a:pt x="23130" y="919"/>
                    <a:pt x="19669" y="919"/>
                  </a:cubicBezTo>
                  <a:lnTo>
                    <a:pt x="7474" y="919"/>
                  </a:lnTo>
                  <a:cubicBezTo>
                    <a:pt x="4837" y="919"/>
                    <a:pt x="387" y="919"/>
                    <a:pt x="387" y="6403"/>
                  </a:cubicBezTo>
                  <a:cubicBezTo>
                    <a:pt x="387" y="11888"/>
                    <a:pt x="4837" y="11888"/>
                    <a:pt x="7474" y="11888"/>
                  </a:cubicBezTo>
                  <a:lnTo>
                    <a:pt x="14231" y="11888"/>
                  </a:lnTo>
                  <a:lnTo>
                    <a:pt x="14231" y="98482"/>
                  </a:lnTo>
                  <a:lnTo>
                    <a:pt x="7474" y="98482"/>
                  </a:lnTo>
                  <a:cubicBezTo>
                    <a:pt x="4837" y="98482"/>
                    <a:pt x="387" y="98482"/>
                    <a:pt x="387" y="103967"/>
                  </a:cubicBezTo>
                  <a:cubicBezTo>
                    <a:pt x="387" y="109452"/>
                    <a:pt x="4837" y="109452"/>
                    <a:pt x="7474" y="109452"/>
                  </a:cubicBezTo>
                  <a:lnTo>
                    <a:pt x="33513" y="109452"/>
                  </a:lnTo>
                  <a:close/>
                  <a:moveTo>
                    <a:pt x="26756" y="28841"/>
                  </a:moveTo>
                  <a:cubicBezTo>
                    <a:pt x="26756" y="19201"/>
                    <a:pt x="36479" y="11057"/>
                    <a:pt x="46532" y="11057"/>
                  </a:cubicBezTo>
                  <a:cubicBezTo>
                    <a:pt x="58068" y="11057"/>
                    <a:pt x="67792" y="22359"/>
                    <a:pt x="67792" y="36653"/>
                  </a:cubicBezTo>
                  <a:cubicBezTo>
                    <a:pt x="67792" y="51778"/>
                    <a:pt x="56585" y="62415"/>
                    <a:pt x="45049" y="62415"/>
                  </a:cubicBezTo>
                  <a:cubicBezTo>
                    <a:pt x="32853" y="62415"/>
                    <a:pt x="26756" y="48620"/>
                    <a:pt x="26756" y="40310"/>
                  </a:cubicBezTo>
                  <a:lnTo>
                    <a:pt x="26756" y="28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00" name="Freeform: Shape 2499">
              <a:extLst>
                <a:ext uri="{FF2B5EF4-FFF2-40B4-BE49-F238E27FC236}">
                  <a16:creationId xmlns:a16="http://schemas.microsoft.com/office/drawing/2014/main" id="{67AFF0A9-29FD-07CC-5A2A-3EF7DA04B198}"/>
                </a:ext>
              </a:extLst>
            </p:cNvPr>
            <p:cNvSpPr/>
            <p:nvPr>
              <p:custDataLst>
                <p:tags r:id="rId231"/>
              </p:custDataLst>
            </p:nvPr>
          </p:nvSpPr>
          <p:spPr>
            <a:xfrm>
              <a:off x="9760480" y="5078338"/>
              <a:ext cx="58034" cy="72537"/>
            </a:xfrm>
            <a:custGeom>
              <a:avLst/>
              <a:gdLst>
                <a:gd name="connsiteX0" fmla="*/ 32880 w 58034"/>
                <a:gd name="connsiteY0" fmla="*/ 42828 h 72537"/>
                <a:gd name="connsiteX1" fmla="*/ 32762 w 58034"/>
                <a:gd name="connsiteY1" fmla="*/ 42590 h 72537"/>
                <a:gd name="connsiteX2" fmla="*/ 46888 w 58034"/>
                <a:gd name="connsiteY2" fmla="*/ 29294 h 72537"/>
                <a:gd name="connsiteX3" fmla="*/ 50773 w 58034"/>
                <a:gd name="connsiteY3" fmla="*/ 29294 h 72537"/>
                <a:gd name="connsiteX4" fmla="*/ 55835 w 58034"/>
                <a:gd name="connsiteY4" fmla="*/ 25376 h 72537"/>
                <a:gd name="connsiteX5" fmla="*/ 50773 w 58034"/>
                <a:gd name="connsiteY5" fmla="*/ 21458 h 72537"/>
                <a:gd name="connsiteX6" fmla="*/ 32762 w 58034"/>
                <a:gd name="connsiteY6" fmla="*/ 21458 h 72537"/>
                <a:gd name="connsiteX7" fmla="*/ 27701 w 58034"/>
                <a:gd name="connsiteY7" fmla="*/ 25376 h 72537"/>
                <a:gd name="connsiteX8" fmla="*/ 32762 w 58034"/>
                <a:gd name="connsiteY8" fmla="*/ 29294 h 72537"/>
                <a:gd name="connsiteX9" fmla="*/ 36059 w 58034"/>
                <a:gd name="connsiteY9" fmla="*/ 29294 h 72537"/>
                <a:gd name="connsiteX10" fmla="*/ 18166 w 58034"/>
                <a:gd name="connsiteY10" fmla="*/ 46033 h 72537"/>
                <a:gd name="connsiteX11" fmla="*/ 18166 w 58034"/>
                <a:gd name="connsiteY11" fmla="*/ 5194 h 72537"/>
                <a:gd name="connsiteX12" fmla="*/ 13104 w 58034"/>
                <a:gd name="connsiteY12" fmla="*/ 89 h 72537"/>
                <a:gd name="connsiteX13" fmla="*/ 5570 w 58034"/>
                <a:gd name="connsiteY13" fmla="*/ 89 h 72537"/>
                <a:gd name="connsiteX14" fmla="*/ 390 w 58034"/>
                <a:gd name="connsiteY14" fmla="*/ 4006 h 72537"/>
                <a:gd name="connsiteX15" fmla="*/ 5570 w 58034"/>
                <a:gd name="connsiteY15" fmla="*/ 7924 h 72537"/>
                <a:gd name="connsiteX16" fmla="*/ 10867 w 58034"/>
                <a:gd name="connsiteY16" fmla="*/ 7924 h 72537"/>
                <a:gd name="connsiteX17" fmla="*/ 10867 w 58034"/>
                <a:gd name="connsiteY17" fmla="*/ 64791 h 72537"/>
                <a:gd name="connsiteX18" fmla="*/ 5570 w 58034"/>
                <a:gd name="connsiteY18" fmla="*/ 64791 h 72537"/>
                <a:gd name="connsiteX19" fmla="*/ 390 w 58034"/>
                <a:gd name="connsiteY19" fmla="*/ 68708 h 72537"/>
                <a:gd name="connsiteX20" fmla="*/ 5570 w 58034"/>
                <a:gd name="connsiteY20" fmla="*/ 72626 h 72537"/>
                <a:gd name="connsiteX21" fmla="*/ 23463 w 58034"/>
                <a:gd name="connsiteY21" fmla="*/ 72626 h 72537"/>
                <a:gd name="connsiteX22" fmla="*/ 28642 w 58034"/>
                <a:gd name="connsiteY22" fmla="*/ 68708 h 72537"/>
                <a:gd name="connsiteX23" fmla="*/ 23463 w 58034"/>
                <a:gd name="connsiteY23" fmla="*/ 64791 h 72537"/>
                <a:gd name="connsiteX24" fmla="*/ 18166 w 58034"/>
                <a:gd name="connsiteY24" fmla="*/ 64791 h 72537"/>
                <a:gd name="connsiteX25" fmla="*/ 18166 w 58034"/>
                <a:gd name="connsiteY25" fmla="*/ 56124 h 72537"/>
                <a:gd name="connsiteX26" fmla="*/ 27348 w 58034"/>
                <a:gd name="connsiteY26" fmla="*/ 47576 h 72537"/>
                <a:gd name="connsiteX27" fmla="*/ 40649 w 58034"/>
                <a:gd name="connsiteY27" fmla="*/ 64791 h 72537"/>
                <a:gd name="connsiteX28" fmla="*/ 34410 w 58034"/>
                <a:gd name="connsiteY28" fmla="*/ 68708 h 72537"/>
                <a:gd name="connsiteX29" fmla="*/ 39590 w 58034"/>
                <a:gd name="connsiteY29" fmla="*/ 72626 h 72537"/>
                <a:gd name="connsiteX30" fmla="*/ 53363 w 58034"/>
                <a:gd name="connsiteY30" fmla="*/ 72626 h 72537"/>
                <a:gd name="connsiteX31" fmla="*/ 58425 w 58034"/>
                <a:gd name="connsiteY31" fmla="*/ 68708 h 72537"/>
                <a:gd name="connsiteX32" fmla="*/ 53363 w 58034"/>
                <a:gd name="connsiteY32" fmla="*/ 64791 h 72537"/>
                <a:gd name="connsiteX33" fmla="*/ 49949 w 58034"/>
                <a:gd name="connsiteY33" fmla="*/ 64791 h 72537"/>
                <a:gd name="connsiteX34" fmla="*/ 32880 w 58034"/>
                <a:gd name="connsiteY34" fmla="*/ 42828 h 7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034" h="72537">
                  <a:moveTo>
                    <a:pt x="32880" y="42828"/>
                  </a:moveTo>
                  <a:lnTo>
                    <a:pt x="32762" y="42590"/>
                  </a:lnTo>
                  <a:lnTo>
                    <a:pt x="46888" y="29294"/>
                  </a:lnTo>
                  <a:lnTo>
                    <a:pt x="50773" y="29294"/>
                  </a:lnTo>
                  <a:cubicBezTo>
                    <a:pt x="52657" y="29294"/>
                    <a:pt x="55835" y="29294"/>
                    <a:pt x="55835" y="25376"/>
                  </a:cubicBezTo>
                  <a:cubicBezTo>
                    <a:pt x="55835" y="21458"/>
                    <a:pt x="52657" y="21458"/>
                    <a:pt x="50773" y="21458"/>
                  </a:cubicBezTo>
                  <a:lnTo>
                    <a:pt x="32762" y="21458"/>
                  </a:lnTo>
                  <a:cubicBezTo>
                    <a:pt x="30879" y="21458"/>
                    <a:pt x="27701" y="21458"/>
                    <a:pt x="27701" y="25376"/>
                  </a:cubicBezTo>
                  <a:cubicBezTo>
                    <a:pt x="27701" y="29294"/>
                    <a:pt x="30879" y="29294"/>
                    <a:pt x="32762" y="29294"/>
                  </a:cubicBezTo>
                  <a:lnTo>
                    <a:pt x="36059" y="29294"/>
                  </a:lnTo>
                  <a:lnTo>
                    <a:pt x="18166" y="46033"/>
                  </a:lnTo>
                  <a:lnTo>
                    <a:pt x="18166" y="5194"/>
                  </a:lnTo>
                  <a:cubicBezTo>
                    <a:pt x="18166" y="1157"/>
                    <a:pt x="16988" y="89"/>
                    <a:pt x="13104" y="89"/>
                  </a:cubicBezTo>
                  <a:lnTo>
                    <a:pt x="5570" y="89"/>
                  </a:lnTo>
                  <a:cubicBezTo>
                    <a:pt x="3804" y="89"/>
                    <a:pt x="390" y="89"/>
                    <a:pt x="390" y="4006"/>
                  </a:cubicBezTo>
                  <a:cubicBezTo>
                    <a:pt x="390" y="7924"/>
                    <a:pt x="3922" y="7924"/>
                    <a:pt x="5570" y="7924"/>
                  </a:cubicBezTo>
                  <a:lnTo>
                    <a:pt x="10867" y="7924"/>
                  </a:lnTo>
                  <a:lnTo>
                    <a:pt x="10867" y="64791"/>
                  </a:lnTo>
                  <a:lnTo>
                    <a:pt x="5570" y="64791"/>
                  </a:lnTo>
                  <a:cubicBezTo>
                    <a:pt x="3804" y="64791"/>
                    <a:pt x="390" y="64791"/>
                    <a:pt x="390" y="68708"/>
                  </a:cubicBezTo>
                  <a:cubicBezTo>
                    <a:pt x="390" y="72626"/>
                    <a:pt x="3922" y="72626"/>
                    <a:pt x="5570" y="72626"/>
                  </a:cubicBezTo>
                  <a:lnTo>
                    <a:pt x="23463" y="72626"/>
                  </a:lnTo>
                  <a:cubicBezTo>
                    <a:pt x="25229" y="72626"/>
                    <a:pt x="28642" y="72626"/>
                    <a:pt x="28642" y="68708"/>
                  </a:cubicBezTo>
                  <a:cubicBezTo>
                    <a:pt x="28642" y="64791"/>
                    <a:pt x="25111" y="64791"/>
                    <a:pt x="23463" y="64791"/>
                  </a:cubicBezTo>
                  <a:lnTo>
                    <a:pt x="18166" y="64791"/>
                  </a:lnTo>
                  <a:lnTo>
                    <a:pt x="18166" y="56124"/>
                  </a:lnTo>
                  <a:lnTo>
                    <a:pt x="27348" y="47576"/>
                  </a:lnTo>
                  <a:lnTo>
                    <a:pt x="40649" y="64791"/>
                  </a:lnTo>
                  <a:cubicBezTo>
                    <a:pt x="37589" y="64791"/>
                    <a:pt x="34410" y="64791"/>
                    <a:pt x="34410" y="68708"/>
                  </a:cubicBezTo>
                  <a:cubicBezTo>
                    <a:pt x="34410" y="72626"/>
                    <a:pt x="37942" y="72626"/>
                    <a:pt x="39590" y="72626"/>
                  </a:cubicBezTo>
                  <a:lnTo>
                    <a:pt x="53363" y="72626"/>
                  </a:lnTo>
                  <a:cubicBezTo>
                    <a:pt x="55246" y="72626"/>
                    <a:pt x="58425" y="72626"/>
                    <a:pt x="58425" y="68708"/>
                  </a:cubicBezTo>
                  <a:cubicBezTo>
                    <a:pt x="58425" y="64791"/>
                    <a:pt x="55246" y="64791"/>
                    <a:pt x="53363" y="64791"/>
                  </a:cubicBezTo>
                  <a:lnTo>
                    <a:pt x="49949" y="64791"/>
                  </a:lnTo>
                  <a:lnTo>
                    <a:pt x="32880" y="4282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01" name="Freeform: Shape 2500">
              <a:extLst>
                <a:ext uri="{FF2B5EF4-FFF2-40B4-BE49-F238E27FC236}">
                  <a16:creationId xmlns:a16="http://schemas.microsoft.com/office/drawing/2014/main" id="{3913FCD6-39A9-D21E-89F7-3AF2092039BA}"/>
                </a:ext>
              </a:extLst>
            </p:cNvPr>
            <p:cNvSpPr/>
            <p:nvPr>
              <p:custDataLst>
                <p:tags r:id="rId232"/>
              </p:custDataLst>
            </p:nvPr>
          </p:nvSpPr>
          <p:spPr>
            <a:xfrm>
              <a:off x="9839498" y="5117872"/>
              <a:ext cx="89817" cy="6648"/>
            </a:xfrm>
            <a:custGeom>
              <a:avLst/>
              <a:gdLst>
                <a:gd name="connsiteX0" fmla="*/ 85149 w 89817"/>
                <a:gd name="connsiteY0" fmla="*/ 6737 h 6648"/>
                <a:gd name="connsiteX1" fmla="*/ 90211 w 89817"/>
                <a:gd name="connsiteY1" fmla="*/ 3413 h 6648"/>
                <a:gd name="connsiteX2" fmla="*/ 85149 w 89817"/>
                <a:gd name="connsiteY2" fmla="*/ 89 h 6648"/>
                <a:gd name="connsiteX3" fmla="*/ 5455 w 89817"/>
                <a:gd name="connsiteY3" fmla="*/ 89 h 6648"/>
                <a:gd name="connsiteX4" fmla="*/ 393 w 89817"/>
                <a:gd name="connsiteY4" fmla="*/ 3413 h 6648"/>
                <a:gd name="connsiteX5" fmla="*/ 5455 w 89817"/>
                <a:gd name="connsiteY5" fmla="*/ 6737 h 6648"/>
                <a:gd name="connsiteX6" fmla="*/ 85149 w 89817"/>
                <a:gd name="connsiteY6" fmla="*/ 6737 h 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17" h="6648">
                  <a:moveTo>
                    <a:pt x="85149" y="6737"/>
                  </a:moveTo>
                  <a:cubicBezTo>
                    <a:pt x="87032" y="6737"/>
                    <a:pt x="90211" y="6737"/>
                    <a:pt x="90211" y="3413"/>
                  </a:cubicBezTo>
                  <a:cubicBezTo>
                    <a:pt x="90211" y="89"/>
                    <a:pt x="87032" y="89"/>
                    <a:pt x="85149" y="89"/>
                  </a:cubicBezTo>
                  <a:lnTo>
                    <a:pt x="5455" y="89"/>
                  </a:lnTo>
                  <a:cubicBezTo>
                    <a:pt x="3571" y="89"/>
                    <a:pt x="393" y="89"/>
                    <a:pt x="393" y="3413"/>
                  </a:cubicBezTo>
                  <a:cubicBezTo>
                    <a:pt x="393" y="6737"/>
                    <a:pt x="3571" y="6737"/>
                    <a:pt x="5455" y="6737"/>
                  </a:cubicBezTo>
                  <a:lnTo>
                    <a:pt x="85149" y="673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02" name="Freeform: Shape 2501">
              <a:extLst>
                <a:ext uri="{FF2B5EF4-FFF2-40B4-BE49-F238E27FC236}">
                  <a16:creationId xmlns:a16="http://schemas.microsoft.com/office/drawing/2014/main" id="{999A1127-1BF7-FA3E-AB6A-309881F3B07F}"/>
                </a:ext>
              </a:extLst>
            </p:cNvPr>
            <p:cNvSpPr/>
            <p:nvPr>
              <p:custDataLst>
                <p:tags r:id="rId233"/>
              </p:custDataLst>
            </p:nvPr>
          </p:nvSpPr>
          <p:spPr>
            <a:xfrm>
              <a:off x="9960316" y="5077151"/>
              <a:ext cx="40965" cy="73724"/>
            </a:xfrm>
            <a:custGeom>
              <a:avLst/>
              <a:gdLst>
                <a:gd name="connsiteX0" fmla="*/ 25708 w 40965"/>
                <a:gd name="connsiteY0" fmla="*/ 5194 h 73724"/>
                <a:gd name="connsiteX1" fmla="*/ 21823 w 40965"/>
                <a:gd name="connsiteY1" fmla="*/ 89 h 73724"/>
                <a:gd name="connsiteX2" fmla="*/ 18056 w 40965"/>
                <a:gd name="connsiteY2" fmla="*/ 2819 h 73724"/>
                <a:gd name="connsiteX3" fmla="*/ 3812 w 40965"/>
                <a:gd name="connsiteY3" fmla="*/ 14572 h 73724"/>
                <a:gd name="connsiteX4" fmla="*/ 398 w 40965"/>
                <a:gd name="connsiteY4" fmla="*/ 18490 h 73724"/>
                <a:gd name="connsiteX5" fmla="*/ 4636 w 40965"/>
                <a:gd name="connsiteY5" fmla="*/ 22408 h 73724"/>
                <a:gd name="connsiteX6" fmla="*/ 16761 w 40965"/>
                <a:gd name="connsiteY6" fmla="*/ 17659 h 73724"/>
                <a:gd name="connsiteX7" fmla="*/ 16761 w 40965"/>
                <a:gd name="connsiteY7" fmla="*/ 65978 h 73724"/>
                <a:gd name="connsiteX8" fmla="*/ 6284 w 40965"/>
                <a:gd name="connsiteY8" fmla="*/ 65978 h 73724"/>
                <a:gd name="connsiteX9" fmla="*/ 1105 w 40965"/>
                <a:gd name="connsiteY9" fmla="*/ 69896 h 73724"/>
                <a:gd name="connsiteX10" fmla="*/ 6284 w 40965"/>
                <a:gd name="connsiteY10" fmla="*/ 73813 h 73724"/>
                <a:gd name="connsiteX11" fmla="*/ 36184 w 40965"/>
                <a:gd name="connsiteY11" fmla="*/ 73813 h 73724"/>
                <a:gd name="connsiteX12" fmla="*/ 41364 w 40965"/>
                <a:gd name="connsiteY12" fmla="*/ 69896 h 73724"/>
                <a:gd name="connsiteX13" fmla="*/ 36184 w 40965"/>
                <a:gd name="connsiteY13" fmla="*/ 65978 h 73724"/>
                <a:gd name="connsiteX14" fmla="*/ 25708 w 40965"/>
                <a:gd name="connsiteY14" fmla="*/ 65978 h 73724"/>
                <a:gd name="connsiteX15" fmla="*/ 25708 w 40965"/>
                <a:gd name="connsiteY15" fmla="*/ 5194 h 7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65" h="73724">
                  <a:moveTo>
                    <a:pt x="25708" y="5194"/>
                  </a:moveTo>
                  <a:cubicBezTo>
                    <a:pt x="25708" y="3413"/>
                    <a:pt x="25708" y="89"/>
                    <a:pt x="21823" y="89"/>
                  </a:cubicBezTo>
                  <a:cubicBezTo>
                    <a:pt x="19351" y="89"/>
                    <a:pt x="18645" y="1632"/>
                    <a:pt x="18056" y="2819"/>
                  </a:cubicBezTo>
                  <a:cubicBezTo>
                    <a:pt x="12876" y="13860"/>
                    <a:pt x="7461" y="14335"/>
                    <a:pt x="3812" y="14572"/>
                  </a:cubicBezTo>
                  <a:cubicBezTo>
                    <a:pt x="2164" y="14691"/>
                    <a:pt x="398" y="16116"/>
                    <a:pt x="398" y="18490"/>
                  </a:cubicBezTo>
                  <a:cubicBezTo>
                    <a:pt x="398" y="19915"/>
                    <a:pt x="1105" y="22408"/>
                    <a:pt x="4636" y="22408"/>
                  </a:cubicBezTo>
                  <a:cubicBezTo>
                    <a:pt x="10287" y="22408"/>
                    <a:pt x="15231" y="18965"/>
                    <a:pt x="16761" y="17659"/>
                  </a:cubicBezTo>
                  <a:lnTo>
                    <a:pt x="16761" y="65978"/>
                  </a:lnTo>
                  <a:lnTo>
                    <a:pt x="6284" y="65978"/>
                  </a:lnTo>
                  <a:cubicBezTo>
                    <a:pt x="4519" y="65978"/>
                    <a:pt x="1105" y="65978"/>
                    <a:pt x="1105" y="69896"/>
                  </a:cubicBezTo>
                  <a:cubicBezTo>
                    <a:pt x="1105" y="73813"/>
                    <a:pt x="4636" y="73813"/>
                    <a:pt x="6284" y="73813"/>
                  </a:cubicBezTo>
                  <a:lnTo>
                    <a:pt x="36184" y="73813"/>
                  </a:lnTo>
                  <a:cubicBezTo>
                    <a:pt x="37950" y="73813"/>
                    <a:pt x="41364" y="73813"/>
                    <a:pt x="41364" y="69896"/>
                  </a:cubicBezTo>
                  <a:cubicBezTo>
                    <a:pt x="41364" y="65978"/>
                    <a:pt x="37832" y="65978"/>
                    <a:pt x="36184" y="65978"/>
                  </a:cubicBezTo>
                  <a:lnTo>
                    <a:pt x="25708" y="65978"/>
                  </a:lnTo>
                  <a:lnTo>
                    <a:pt x="25708" y="519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03" name="Freeform: Shape 2502">
              <a:extLst>
                <a:ext uri="{FF2B5EF4-FFF2-40B4-BE49-F238E27FC236}">
                  <a16:creationId xmlns:a16="http://schemas.microsoft.com/office/drawing/2014/main" id="{2B91A3EB-3EB5-5026-8EF1-7A14CB99CCC5}"/>
                </a:ext>
              </a:extLst>
            </p:cNvPr>
            <p:cNvSpPr/>
            <p:nvPr>
              <p:custDataLst>
                <p:tags r:id="rId234"/>
              </p:custDataLst>
            </p:nvPr>
          </p:nvSpPr>
          <p:spPr>
            <a:xfrm>
              <a:off x="10188898" y="4830332"/>
              <a:ext cx="313361" cy="332414"/>
            </a:xfrm>
            <a:custGeom>
              <a:avLst/>
              <a:gdLst>
                <a:gd name="connsiteX0" fmla="*/ 285282 w 313361"/>
                <a:gd name="connsiteY0" fmla="*/ 332490 h 332414"/>
                <a:gd name="connsiteX1" fmla="*/ 313769 w 313361"/>
                <a:gd name="connsiteY1" fmla="*/ 256509 h 332414"/>
                <a:gd name="connsiteX2" fmla="*/ 307884 w 313361"/>
                <a:gd name="connsiteY2" fmla="*/ 256509 h 332414"/>
                <a:gd name="connsiteX3" fmla="*/ 246671 w 313361"/>
                <a:gd name="connsiteY3" fmla="*/ 304472 h 332414"/>
                <a:gd name="connsiteX4" fmla="*/ 173451 w 313361"/>
                <a:gd name="connsiteY4" fmla="*/ 311832 h 332414"/>
                <a:gd name="connsiteX5" fmla="*/ 31485 w 313361"/>
                <a:gd name="connsiteY5" fmla="*/ 311832 h 332414"/>
                <a:gd name="connsiteX6" fmla="*/ 151321 w 313361"/>
                <a:gd name="connsiteY6" fmla="*/ 170081 h 332414"/>
                <a:gd name="connsiteX7" fmla="*/ 153440 w 313361"/>
                <a:gd name="connsiteY7" fmla="*/ 166282 h 332414"/>
                <a:gd name="connsiteX8" fmla="*/ 151791 w 313361"/>
                <a:gd name="connsiteY8" fmla="*/ 162721 h 332414"/>
                <a:gd name="connsiteX9" fmla="*/ 42080 w 313361"/>
                <a:gd name="connsiteY9" fmla="*/ 11472 h 332414"/>
                <a:gd name="connsiteX10" fmla="*/ 171097 w 313361"/>
                <a:gd name="connsiteY10" fmla="*/ 11472 h 332414"/>
                <a:gd name="connsiteX11" fmla="*/ 226188 w 313361"/>
                <a:gd name="connsiteY11" fmla="*/ 15271 h 332414"/>
                <a:gd name="connsiteX12" fmla="*/ 277984 w 313361"/>
                <a:gd name="connsiteY12" fmla="*/ 33079 h 332414"/>
                <a:gd name="connsiteX13" fmla="*/ 307884 w 313361"/>
                <a:gd name="connsiteY13" fmla="*/ 66796 h 332414"/>
                <a:gd name="connsiteX14" fmla="*/ 313769 w 313361"/>
                <a:gd name="connsiteY14" fmla="*/ 66796 h 332414"/>
                <a:gd name="connsiteX15" fmla="*/ 285282 w 313361"/>
                <a:gd name="connsiteY15" fmla="*/ 75 h 332414"/>
                <a:gd name="connsiteX16" fmla="*/ 7000 w 313361"/>
                <a:gd name="connsiteY16" fmla="*/ 75 h 332414"/>
                <a:gd name="connsiteX17" fmla="*/ 643 w 313361"/>
                <a:gd name="connsiteY17" fmla="*/ 1737 h 332414"/>
                <a:gd name="connsiteX18" fmla="*/ 408 w 313361"/>
                <a:gd name="connsiteY18" fmla="*/ 9573 h 332414"/>
                <a:gd name="connsiteX19" fmla="*/ 124952 w 313361"/>
                <a:gd name="connsiteY19" fmla="*/ 181478 h 332414"/>
                <a:gd name="connsiteX20" fmla="*/ 2998 w 313361"/>
                <a:gd name="connsiteY20" fmla="*/ 325604 h 332414"/>
                <a:gd name="connsiteX21" fmla="*/ 643 w 313361"/>
                <a:gd name="connsiteY21" fmla="*/ 329878 h 332414"/>
                <a:gd name="connsiteX22" fmla="*/ 7000 w 313361"/>
                <a:gd name="connsiteY22" fmla="*/ 332490 h 332414"/>
                <a:gd name="connsiteX23" fmla="*/ 285282 w 313361"/>
                <a:gd name="connsiteY23" fmla="*/ 332490 h 33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3361" h="332414">
                  <a:moveTo>
                    <a:pt x="285282" y="332490"/>
                  </a:moveTo>
                  <a:lnTo>
                    <a:pt x="313769" y="256509"/>
                  </a:lnTo>
                  <a:lnTo>
                    <a:pt x="307884" y="256509"/>
                  </a:lnTo>
                  <a:cubicBezTo>
                    <a:pt x="298702" y="281203"/>
                    <a:pt x="273746" y="297349"/>
                    <a:pt x="246671" y="304472"/>
                  </a:cubicBezTo>
                  <a:cubicBezTo>
                    <a:pt x="241727" y="305659"/>
                    <a:pt x="218654" y="311832"/>
                    <a:pt x="173451" y="311832"/>
                  </a:cubicBezTo>
                  <a:lnTo>
                    <a:pt x="31485" y="311832"/>
                  </a:lnTo>
                  <a:lnTo>
                    <a:pt x="151321" y="170081"/>
                  </a:lnTo>
                  <a:cubicBezTo>
                    <a:pt x="152969" y="168182"/>
                    <a:pt x="153440" y="167470"/>
                    <a:pt x="153440" y="166282"/>
                  </a:cubicBezTo>
                  <a:cubicBezTo>
                    <a:pt x="153440" y="165808"/>
                    <a:pt x="153440" y="165095"/>
                    <a:pt x="151791" y="162721"/>
                  </a:cubicBezTo>
                  <a:lnTo>
                    <a:pt x="42080" y="11472"/>
                  </a:lnTo>
                  <a:lnTo>
                    <a:pt x="171097" y="11472"/>
                  </a:lnTo>
                  <a:cubicBezTo>
                    <a:pt x="202645" y="11472"/>
                    <a:pt x="224069" y="14796"/>
                    <a:pt x="226188" y="15271"/>
                  </a:cubicBezTo>
                  <a:cubicBezTo>
                    <a:pt x="238902" y="17171"/>
                    <a:pt x="259384" y="21207"/>
                    <a:pt x="277984" y="33079"/>
                  </a:cubicBezTo>
                  <a:cubicBezTo>
                    <a:pt x="283869" y="36878"/>
                    <a:pt x="299879" y="47563"/>
                    <a:pt x="307884" y="66796"/>
                  </a:cubicBezTo>
                  <a:lnTo>
                    <a:pt x="313769" y="66796"/>
                  </a:lnTo>
                  <a:lnTo>
                    <a:pt x="285282" y="75"/>
                  </a:lnTo>
                  <a:lnTo>
                    <a:pt x="7000" y="75"/>
                  </a:lnTo>
                  <a:cubicBezTo>
                    <a:pt x="1585" y="75"/>
                    <a:pt x="1350" y="313"/>
                    <a:pt x="643" y="1737"/>
                  </a:cubicBezTo>
                  <a:cubicBezTo>
                    <a:pt x="408" y="2450"/>
                    <a:pt x="408" y="6961"/>
                    <a:pt x="408" y="9573"/>
                  </a:cubicBezTo>
                  <a:lnTo>
                    <a:pt x="124952" y="181478"/>
                  </a:lnTo>
                  <a:lnTo>
                    <a:pt x="2998" y="325604"/>
                  </a:lnTo>
                  <a:cubicBezTo>
                    <a:pt x="643" y="328453"/>
                    <a:pt x="643" y="329640"/>
                    <a:pt x="643" y="329878"/>
                  </a:cubicBezTo>
                  <a:cubicBezTo>
                    <a:pt x="643" y="332490"/>
                    <a:pt x="2762" y="332490"/>
                    <a:pt x="7000" y="332490"/>
                  </a:cubicBezTo>
                  <a:lnTo>
                    <a:pt x="285282" y="33249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04" name="Freeform: Shape 2503">
              <a:extLst>
                <a:ext uri="{FF2B5EF4-FFF2-40B4-BE49-F238E27FC236}">
                  <a16:creationId xmlns:a16="http://schemas.microsoft.com/office/drawing/2014/main" id="{7F0EC439-F4FF-99AD-CFC3-CB12EBEAFA8E}"/>
                </a:ext>
              </a:extLst>
            </p:cNvPr>
            <p:cNvSpPr/>
            <p:nvPr>
              <p:custDataLst>
                <p:tags r:id="rId235"/>
              </p:custDataLst>
            </p:nvPr>
          </p:nvSpPr>
          <p:spPr>
            <a:xfrm>
              <a:off x="10073344" y="5275973"/>
              <a:ext cx="91960" cy="105541"/>
            </a:xfrm>
            <a:custGeom>
              <a:avLst/>
              <a:gdLst>
                <a:gd name="connsiteX0" fmla="*/ 12929 w 91960"/>
                <a:gd name="connsiteY0" fmla="*/ 93672 h 105541"/>
                <a:gd name="connsiteX1" fmla="*/ 4853 w 91960"/>
                <a:gd name="connsiteY1" fmla="*/ 99655 h 105541"/>
                <a:gd name="connsiteX2" fmla="*/ 404 w 91960"/>
                <a:gd name="connsiteY2" fmla="*/ 103145 h 105541"/>
                <a:gd name="connsiteX3" fmla="*/ 2711 w 91960"/>
                <a:gd name="connsiteY3" fmla="*/ 105639 h 105541"/>
                <a:gd name="connsiteX4" fmla="*/ 16884 w 91960"/>
                <a:gd name="connsiteY4" fmla="*/ 104974 h 105541"/>
                <a:gd name="connsiteX5" fmla="*/ 34188 w 91960"/>
                <a:gd name="connsiteY5" fmla="*/ 105639 h 105541"/>
                <a:gd name="connsiteX6" fmla="*/ 37484 w 91960"/>
                <a:gd name="connsiteY6" fmla="*/ 101982 h 105541"/>
                <a:gd name="connsiteX7" fmla="*/ 33200 w 91960"/>
                <a:gd name="connsiteY7" fmla="*/ 99655 h 105541"/>
                <a:gd name="connsiteX8" fmla="*/ 25124 w 91960"/>
                <a:gd name="connsiteY8" fmla="*/ 97661 h 105541"/>
                <a:gd name="connsiteX9" fmla="*/ 26937 w 91960"/>
                <a:gd name="connsiteY9" fmla="*/ 90015 h 105541"/>
                <a:gd name="connsiteX10" fmla="*/ 33035 w 91960"/>
                <a:gd name="connsiteY10" fmla="*/ 65250 h 105541"/>
                <a:gd name="connsiteX11" fmla="*/ 50009 w 91960"/>
                <a:gd name="connsiteY11" fmla="*/ 75056 h 105541"/>
                <a:gd name="connsiteX12" fmla="*/ 92364 w 91960"/>
                <a:gd name="connsiteY12" fmla="*/ 27854 h 105541"/>
                <a:gd name="connsiteX13" fmla="*/ 67643 w 91960"/>
                <a:gd name="connsiteY13" fmla="*/ 97 h 105541"/>
                <a:gd name="connsiteX14" fmla="*/ 44241 w 91960"/>
                <a:gd name="connsiteY14" fmla="*/ 11731 h 105541"/>
                <a:gd name="connsiteX15" fmla="*/ 27267 w 91960"/>
                <a:gd name="connsiteY15" fmla="*/ 97 h 105541"/>
                <a:gd name="connsiteX16" fmla="*/ 14247 w 91960"/>
                <a:gd name="connsiteY16" fmla="*/ 8906 h 105541"/>
                <a:gd name="connsiteX17" fmla="*/ 8314 w 91960"/>
                <a:gd name="connsiteY17" fmla="*/ 25527 h 105541"/>
                <a:gd name="connsiteX18" fmla="*/ 11116 w 91960"/>
                <a:gd name="connsiteY18" fmla="*/ 27687 h 105541"/>
                <a:gd name="connsiteX19" fmla="*/ 14742 w 91960"/>
                <a:gd name="connsiteY19" fmla="*/ 22701 h 105541"/>
                <a:gd name="connsiteX20" fmla="*/ 26772 w 91960"/>
                <a:gd name="connsiteY20" fmla="*/ 4751 h 105541"/>
                <a:gd name="connsiteX21" fmla="*/ 32211 w 91960"/>
                <a:gd name="connsiteY21" fmla="*/ 12895 h 105541"/>
                <a:gd name="connsiteX22" fmla="*/ 31716 w 91960"/>
                <a:gd name="connsiteY22" fmla="*/ 17881 h 105541"/>
                <a:gd name="connsiteX23" fmla="*/ 12929 w 91960"/>
                <a:gd name="connsiteY23" fmla="*/ 93672 h 105541"/>
                <a:gd name="connsiteX24" fmla="*/ 44077 w 91960"/>
                <a:gd name="connsiteY24" fmla="*/ 20042 h 105541"/>
                <a:gd name="connsiteX25" fmla="*/ 67149 w 91960"/>
                <a:gd name="connsiteY25" fmla="*/ 4751 h 105541"/>
                <a:gd name="connsiteX26" fmla="*/ 79180 w 91960"/>
                <a:gd name="connsiteY26" fmla="*/ 20873 h 105541"/>
                <a:gd name="connsiteX27" fmla="*/ 70610 w 91960"/>
                <a:gd name="connsiteY27" fmla="*/ 54281 h 105541"/>
                <a:gd name="connsiteX28" fmla="*/ 50009 w 91960"/>
                <a:gd name="connsiteY28" fmla="*/ 70403 h 105541"/>
                <a:gd name="connsiteX29" fmla="*/ 35342 w 91960"/>
                <a:gd name="connsiteY29" fmla="*/ 55943 h 105541"/>
                <a:gd name="connsiteX30" fmla="*/ 35836 w 91960"/>
                <a:gd name="connsiteY30" fmla="*/ 53449 h 105541"/>
                <a:gd name="connsiteX31" fmla="*/ 44077 w 91960"/>
                <a:gd name="connsiteY31" fmla="*/ 20042 h 10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60" h="105541">
                  <a:moveTo>
                    <a:pt x="12929" y="93672"/>
                  </a:moveTo>
                  <a:cubicBezTo>
                    <a:pt x="11775" y="98325"/>
                    <a:pt x="11446" y="99655"/>
                    <a:pt x="4853" y="99655"/>
                  </a:cubicBezTo>
                  <a:cubicBezTo>
                    <a:pt x="2711" y="99655"/>
                    <a:pt x="404" y="99655"/>
                    <a:pt x="404" y="103145"/>
                  </a:cubicBezTo>
                  <a:cubicBezTo>
                    <a:pt x="404" y="104974"/>
                    <a:pt x="1887" y="105639"/>
                    <a:pt x="2711" y="105639"/>
                  </a:cubicBezTo>
                  <a:cubicBezTo>
                    <a:pt x="6996" y="105639"/>
                    <a:pt x="12434" y="104974"/>
                    <a:pt x="16884" y="104974"/>
                  </a:cubicBezTo>
                  <a:cubicBezTo>
                    <a:pt x="22487" y="104974"/>
                    <a:pt x="28750" y="105639"/>
                    <a:pt x="34188" y="105639"/>
                  </a:cubicBezTo>
                  <a:cubicBezTo>
                    <a:pt x="35672" y="105639"/>
                    <a:pt x="37484" y="105140"/>
                    <a:pt x="37484" y="101982"/>
                  </a:cubicBezTo>
                  <a:cubicBezTo>
                    <a:pt x="37484" y="99655"/>
                    <a:pt x="35177" y="99655"/>
                    <a:pt x="33200" y="99655"/>
                  </a:cubicBezTo>
                  <a:cubicBezTo>
                    <a:pt x="29574" y="99655"/>
                    <a:pt x="25124" y="99655"/>
                    <a:pt x="25124" y="97661"/>
                  </a:cubicBezTo>
                  <a:cubicBezTo>
                    <a:pt x="25124" y="96830"/>
                    <a:pt x="26278" y="92508"/>
                    <a:pt x="26937" y="90015"/>
                  </a:cubicBezTo>
                  <a:cubicBezTo>
                    <a:pt x="28915" y="81206"/>
                    <a:pt x="31222" y="72231"/>
                    <a:pt x="33035" y="65250"/>
                  </a:cubicBezTo>
                  <a:cubicBezTo>
                    <a:pt x="35012" y="68574"/>
                    <a:pt x="40121" y="75056"/>
                    <a:pt x="50009" y="75056"/>
                  </a:cubicBezTo>
                  <a:cubicBezTo>
                    <a:pt x="70115" y="75056"/>
                    <a:pt x="92364" y="52618"/>
                    <a:pt x="92364" y="27854"/>
                  </a:cubicBezTo>
                  <a:cubicBezTo>
                    <a:pt x="92364" y="8407"/>
                    <a:pt x="79015" y="97"/>
                    <a:pt x="67643" y="97"/>
                  </a:cubicBezTo>
                  <a:cubicBezTo>
                    <a:pt x="57426" y="97"/>
                    <a:pt x="48691" y="7078"/>
                    <a:pt x="44241" y="11731"/>
                  </a:cubicBezTo>
                  <a:cubicBezTo>
                    <a:pt x="41440" y="2258"/>
                    <a:pt x="32211" y="97"/>
                    <a:pt x="27267" y="97"/>
                  </a:cubicBezTo>
                  <a:cubicBezTo>
                    <a:pt x="20839" y="97"/>
                    <a:pt x="16884" y="4418"/>
                    <a:pt x="14247" y="8906"/>
                  </a:cubicBezTo>
                  <a:cubicBezTo>
                    <a:pt x="10951" y="14557"/>
                    <a:pt x="8314" y="24529"/>
                    <a:pt x="8314" y="25527"/>
                  </a:cubicBezTo>
                  <a:cubicBezTo>
                    <a:pt x="8314" y="27687"/>
                    <a:pt x="10622" y="27687"/>
                    <a:pt x="11116" y="27687"/>
                  </a:cubicBezTo>
                  <a:cubicBezTo>
                    <a:pt x="13423" y="27687"/>
                    <a:pt x="13588" y="27189"/>
                    <a:pt x="14742" y="22701"/>
                  </a:cubicBezTo>
                  <a:cubicBezTo>
                    <a:pt x="17214" y="13061"/>
                    <a:pt x="20345" y="4751"/>
                    <a:pt x="26772" y="4751"/>
                  </a:cubicBezTo>
                  <a:cubicBezTo>
                    <a:pt x="31057" y="4751"/>
                    <a:pt x="32211" y="8407"/>
                    <a:pt x="32211" y="12895"/>
                  </a:cubicBezTo>
                  <a:cubicBezTo>
                    <a:pt x="32211" y="14723"/>
                    <a:pt x="31881" y="16884"/>
                    <a:pt x="31716" y="17881"/>
                  </a:cubicBezTo>
                  <a:lnTo>
                    <a:pt x="12929" y="93672"/>
                  </a:lnTo>
                  <a:close/>
                  <a:moveTo>
                    <a:pt x="44077" y="20042"/>
                  </a:moveTo>
                  <a:cubicBezTo>
                    <a:pt x="53635" y="7244"/>
                    <a:pt x="61875" y="4751"/>
                    <a:pt x="67149" y="4751"/>
                  </a:cubicBezTo>
                  <a:cubicBezTo>
                    <a:pt x="73576" y="4751"/>
                    <a:pt x="79180" y="9571"/>
                    <a:pt x="79180" y="20873"/>
                  </a:cubicBezTo>
                  <a:cubicBezTo>
                    <a:pt x="79180" y="27687"/>
                    <a:pt x="75554" y="44641"/>
                    <a:pt x="70610" y="54281"/>
                  </a:cubicBezTo>
                  <a:cubicBezTo>
                    <a:pt x="66490" y="62425"/>
                    <a:pt x="58414" y="70403"/>
                    <a:pt x="50009" y="70403"/>
                  </a:cubicBezTo>
                  <a:cubicBezTo>
                    <a:pt x="38308" y="70403"/>
                    <a:pt x="35342" y="57605"/>
                    <a:pt x="35342" y="55943"/>
                  </a:cubicBezTo>
                  <a:cubicBezTo>
                    <a:pt x="35342" y="55278"/>
                    <a:pt x="35672" y="54114"/>
                    <a:pt x="35836" y="53449"/>
                  </a:cubicBezTo>
                  <a:lnTo>
                    <a:pt x="44077" y="2004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05" name="Freeform: Shape 2504">
              <a:extLst>
                <a:ext uri="{FF2B5EF4-FFF2-40B4-BE49-F238E27FC236}">
                  <a16:creationId xmlns:a16="http://schemas.microsoft.com/office/drawing/2014/main" id="{59C4EA96-6083-815D-808B-BDFF0606CAB3}"/>
                </a:ext>
              </a:extLst>
            </p:cNvPr>
            <p:cNvSpPr/>
            <p:nvPr>
              <p:custDataLst>
                <p:tags r:id="rId236"/>
              </p:custDataLst>
            </p:nvPr>
          </p:nvSpPr>
          <p:spPr>
            <a:xfrm>
              <a:off x="10181511" y="5225658"/>
              <a:ext cx="32607" cy="61852"/>
            </a:xfrm>
            <a:custGeom>
              <a:avLst/>
              <a:gdLst>
                <a:gd name="connsiteX0" fmla="*/ 31838 w 32607"/>
                <a:gd name="connsiteY0" fmla="*/ 11254 h 61852"/>
                <a:gd name="connsiteX1" fmla="*/ 33015 w 32607"/>
                <a:gd name="connsiteY1" fmla="*/ 7099 h 61852"/>
                <a:gd name="connsiteX2" fmla="*/ 25717 w 32607"/>
                <a:gd name="connsiteY2" fmla="*/ 95 h 61852"/>
                <a:gd name="connsiteX3" fmla="*/ 19007 w 32607"/>
                <a:gd name="connsiteY3" fmla="*/ 5556 h 61852"/>
                <a:gd name="connsiteX4" fmla="*/ 879 w 32607"/>
                <a:gd name="connsiteY4" fmla="*/ 56961 h 61852"/>
                <a:gd name="connsiteX5" fmla="*/ 408 w 32607"/>
                <a:gd name="connsiteY5" fmla="*/ 58861 h 61852"/>
                <a:gd name="connsiteX6" fmla="*/ 5470 w 32607"/>
                <a:gd name="connsiteY6" fmla="*/ 61947 h 61852"/>
                <a:gd name="connsiteX7" fmla="*/ 7471 w 32607"/>
                <a:gd name="connsiteY7" fmla="*/ 59929 h 61852"/>
                <a:gd name="connsiteX8" fmla="*/ 31838 w 32607"/>
                <a:gd name="connsiteY8" fmla="*/ 11254 h 6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07" h="61852">
                  <a:moveTo>
                    <a:pt x="31838" y="11254"/>
                  </a:moveTo>
                  <a:cubicBezTo>
                    <a:pt x="31956" y="11136"/>
                    <a:pt x="33015" y="8880"/>
                    <a:pt x="33015" y="7099"/>
                  </a:cubicBezTo>
                  <a:cubicBezTo>
                    <a:pt x="33015" y="2825"/>
                    <a:pt x="29248" y="95"/>
                    <a:pt x="25717" y="95"/>
                  </a:cubicBezTo>
                  <a:cubicBezTo>
                    <a:pt x="20891" y="95"/>
                    <a:pt x="19596" y="3775"/>
                    <a:pt x="19007" y="5556"/>
                  </a:cubicBezTo>
                  <a:lnTo>
                    <a:pt x="879" y="56961"/>
                  </a:lnTo>
                  <a:cubicBezTo>
                    <a:pt x="408" y="58386"/>
                    <a:pt x="408" y="58742"/>
                    <a:pt x="408" y="58861"/>
                  </a:cubicBezTo>
                  <a:cubicBezTo>
                    <a:pt x="408" y="60760"/>
                    <a:pt x="5352" y="61947"/>
                    <a:pt x="5470" y="61947"/>
                  </a:cubicBezTo>
                  <a:cubicBezTo>
                    <a:pt x="6529" y="61947"/>
                    <a:pt x="6765" y="61354"/>
                    <a:pt x="7471" y="59929"/>
                  </a:cubicBezTo>
                  <a:lnTo>
                    <a:pt x="31838" y="1125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06" name="Freeform: Shape 2505">
              <a:extLst>
                <a:ext uri="{FF2B5EF4-FFF2-40B4-BE49-F238E27FC236}">
                  <a16:creationId xmlns:a16="http://schemas.microsoft.com/office/drawing/2014/main" id="{B0B93768-178B-1AE5-A386-1500520F6F2A}"/>
                </a:ext>
              </a:extLst>
            </p:cNvPr>
            <p:cNvSpPr/>
            <p:nvPr>
              <p:custDataLst>
                <p:tags r:id="rId237"/>
              </p:custDataLst>
            </p:nvPr>
          </p:nvSpPr>
          <p:spPr>
            <a:xfrm>
              <a:off x="10185160" y="5324441"/>
              <a:ext cx="64037" cy="83620"/>
            </a:xfrm>
            <a:custGeom>
              <a:avLst/>
              <a:gdLst>
                <a:gd name="connsiteX0" fmla="*/ 29131 w 64037"/>
                <a:gd name="connsiteY0" fmla="*/ 4534 h 83620"/>
                <a:gd name="connsiteX1" fmla="*/ 29602 w 64037"/>
                <a:gd name="connsiteY1" fmla="*/ 2041 h 83620"/>
                <a:gd name="connsiteX2" fmla="*/ 25952 w 64037"/>
                <a:gd name="connsiteY2" fmla="*/ 141 h 83620"/>
                <a:gd name="connsiteX3" fmla="*/ 11473 w 64037"/>
                <a:gd name="connsiteY3" fmla="*/ 1210 h 83620"/>
                <a:gd name="connsiteX4" fmla="*/ 8648 w 64037"/>
                <a:gd name="connsiteY4" fmla="*/ 1922 h 83620"/>
                <a:gd name="connsiteX5" fmla="*/ 7824 w 64037"/>
                <a:gd name="connsiteY5" fmla="*/ 4653 h 83620"/>
                <a:gd name="connsiteX6" fmla="*/ 11355 w 64037"/>
                <a:gd name="connsiteY6" fmla="*/ 6671 h 83620"/>
                <a:gd name="connsiteX7" fmla="*/ 15358 w 64037"/>
                <a:gd name="connsiteY7" fmla="*/ 6908 h 83620"/>
                <a:gd name="connsiteX8" fmla="*/ 17712 w 64037"/>
                <a:gd name="connsiteY8" fmla="*/ 8452 h 83620"/>
                <a:gd name="connsiteX9" fmla="*/ 17124 w 64037"/>
                <a:gd name="connsiteY9" fmla="*/ 11182 h 83620"/>
                <a:gd name="connsiteX10" fmla="*/ 879 w 64037"/>
                <a:gd name="connsiteY10" fmla="*/ 76715 h 83620"/>
                <a:gd name="connsiteX11" fmla="*/ 408 w 64037"/>
                <a:gd name="connsiteY11" fmla="*/ 79446 h 83620"/>
                <a:gd name="connsiteX12" fmla="*/ 4881 w 64037"/>
                <a:gd name="connsiteY12" fmla="*/ 83720 h 83620"/>
                <a:gd name="connsiteX13" fmla="*/ 11002 w 64037"/>
                <a:gd name="connsiteY13" fmla="*/ 77665 h 83620"/>
                <a:gd name="connsiteX14" fmla="*/ 16300 w 64037"/>
                <a:gd name="connsiteY14" fmla="*/ 55821 h 83620"/>
                <a:gd name="connsiteX15" fmla="*/ 34075 w 64037"/>
                <a:gd name="connsiteY15" fmla="*/ 65199 h 83620"/>
                <a:gd name="connsiteX16" fmla="*/ 33722 w 64037"/>
                <a:gd name="connsiteY16" fmla="*/ 67930 h 83620"/>
                <a:gd name="connsiteX17" fmla="*/ 33368 w 64037"/>
                <a:gd name="connsiteY17" fmla="*/ 71017 h 83620"/>
                <a:gd name="connsiteX18" fmla="*/ 47730 w 64037"/>
                <a:gd name="connsiteY18" fmla="*/ 83720 h 83620"/>
                <a:gd name="connsiteX19" fmla="*/ 64446 w 64037"/>
                <a:gd name="connsiteY19" fmla="*/ 65318 h 83620"/>
                <a:gd name="connsiteX20" fmla="*/ 61974 w 64037"/>
                <a:gd name="connsiteY20" fmla="*/ 63656 h 83620"/>
                <a:gd name="connsiteX21" fmla="*/ 59148 w 64037"/>
                <a:gd name="connsiteY21" fmla="*/ 66387 h 83620"/>
                <a:gd name="connsiteX22" fmla="*/ 48201 w 64037"/>
                <a:gd name="connsiteY22" fmla="*/ 79683 h 83620"/>
                <a:gd name="connsiteX23" fmla="*/ 43257 w 64037"/>
                <a:gd name="connsiteY23" fmla="*/ 72679 h 83620"/>
                <a:gd name="connsiteX24" fmla="*/ 43728 w 64037"/>
                <a:gd name="connsiteY24" fmla="*/ 68880 h 83620"/>
                <a:gd name="connsiteX25" fmla="*/ 44316 w 64037"/>
                <a:gd name="connsiteY25" fmla="*/ 64843 h 83620"/>
                <a:gd name="connsiteX26" fmla="*/ 23598 w 64037"/>
                <a:gd name="connsiteY26" fmla="*/ 52022 h 83620"/>
                <a:gd name="connsiteX27" fmla="*/ 33722 w 64037"/>
                <a:gd name="connsiteY27" fmla="*/ 44424 h 83620"/>
                <a:gd name="connsiteX28" fmla="*/ 53616 w 64037"/>
                <a:gd name="connsiteY28" fmla="*/ 33976 h 83620"/>
                <a:gd name="connsiteX29" fmla="*/ 57736 w 64037"/>
                <a:gd name="connsiteY29" fmla="*/ 35401 h 83620"/>
                <a:gd name="connsiteX30" fmla="*/ 56794 w 64037"/>
                <a:gd name="connsiteY30" fmla="*/ 35757 h 83620"/>
                <a:gd name="connsiteX31" fmla="*/ 51379 w 64037"/>
                <a:gd name="connsiteY31" fmla="*/ 42880 h 83620"/>
                <a:gd name="connsiteX32" fmla="*/ 56676 w 64037"/>
                <a:gd name="connsiteY32" fmla="*/ 47748 h 83620"/>
                <a:gd name="connsiteX33" fmla="*/ 63975 w 64037"/>
                <a:gd name="connsiteY33" fmla="*/ 39319 h 83620"/>
                <a:gd name="connsiteX34" fmla="*/ 53851 w 64037"/>
                <a:gd name="connsiteY34" fmla="*/ 29940 h 83620"/>
                <a:gd name="connsiteX35" fmla="*/ 30426 w 64037"/>
                <a:gd name="connsiteY35" fmla="*/ 42405 h 83620"/>
                <a:gd name="connsiteX36" fmla="*/ 17712 w 64037"/>
                <a:gd name="connsiteY36" fmla="*/ 50597 h 83620"/>
                <a:gd name="connsiteX37" fmla="*/ 29131 w 64037"/>
                <a:gd name="connsiteY37" fmla="*/ 4534 h 8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7" h="83620">
                  <a:moveTo>
                    <a:pt x="29131" y="4534"/>
                  </a:moveTo>
                  <a:cubicBezTo>
                    <a:pt x="29602" y="2872"/>
                    <a:pt x="29602" y="2634"/>
                    <a:pt x="29602" y="2041"/>
                  </a:cubicBezTo>
                  <a:cubicBezTo>
                    <a:pt x="29602" y="23"/>
                    <a:pt x="27836" y="23"/>
                    <a:pt x="25952" y="141"/>
                  </a:cubicBezTo>
                  <a:lnTo>
                    <a:pt x="11473" y="1210"/>
                  </a:lnTo>
                  <a:cubicBezTo>
                    <a:pt x="9472" y="1328"/>
                    <a:pt x="9237" y="1447"/>
                    <a:pt x="8648" y="1922"/>
                  </a:cubicBezTo>
                  <a:cubicBezTo>
                    <a:pt x="8177" y="2516"/>
                    <a:pt x="7824" y="3940"/>
                    <a:pt x="7824" y="4653"/>
                  </a:cubicBezTo>
                  <a:cubicBezTo>
                    <a:pt x="7824" y="6671"/>
                    <a:pt x="9707" y="6671"/>
                    <a:pt x="11355" y="6671"/>
                  </a:cubicBezTo>
                  <a:cubicBezTo>
                    <a:pt x="11473" y="6671"/>
                    <a:pt x="13592" y="6671"/>
                    <a:pt x="15358" y="6908"/>
                  </a:cubicBezTo>
                  <a:cubicBezTo>
                    <a:pt x="17594" y="7146"/>
                    <a:pt x="17712" y="7502"/>
                    <a:pt x="17712" y="8452"/>
                  </a:cubicBezTo>
                  <a:cubicBezTo>
                    <a:pt x="17712" y="8808"/>
                    <a:pt x="17712" y="9045"/>
                    <a:pt x="17124" y="11182"/>
                  </a:cubicBezTo>
                  <a:lnTo>
                    <a:pt x="879" y="76715"/>
                  </a:lnTo>
                  <a:cubicBezTo>
                    <a:pt x="408" y="78496"/>
                    <a:pt x="408" y="78733"/>
                    <a:pt x="408" y="79446"/>
                  </a:cubicBezTo>
                  <a:cubicBezTo>
                    <a:pt x="408" y="82176"/>
                    <a:pt x="2527" y="83720"/>
                    <a:pt x="4881" y="83720"/>
                  </a:cubicBezTo>
                  <a:cubicBezTo>
                    <a:pt x="9472" y="83720"/>
                    <a:pt x="10531" y="79327"/>
                    <a:pt x="11002" y="77665"/>
                  </a:cubicBezTo>
                  <a:lnTo>
                    <a:pt x="16300" y="55821"/>
                  </a:lnTo>
                  <a:cubicBezTo>
                    <a:pt x="19360" y="55939"/>
                    <a:pt x="34075" y="56770"/>
                    <a:pt x="34075" y="65199"/>
                  </a:cubicBezTo>
                  <a:cubicBezTo>
                    <a:pt x="34075" y="66031"/>
                    <a:pt x="34075" y="66505"/>
                    <a:pt x="33722" y="67930"/>
                  </a:cubicBezTo>
                  <a:cubicBezTo>
                    <a:pt x="33368" y="69592"/>
                    <a:pt x="33368" y="70304"/>
                    <a:pt x="33368" y="71017"/>
                  </a:cubicBezTo>
                  <a:cubicBezTo>
                    <a:pt x="33368" y="79446"/>
                    <a:pt x="40902" y="83720"/>
                    <a:pt x="47730" y="83720"/>
                  </a:cubicBezTo>
                  <a:cubicBezTo>
                    <a:pt x="59737" y="83720"/>
                    <a:pt x="64446" y="66743"/>
                    <a:pt x="64446" y="65318"/>
                  </a:cubicBezTo>
                  <a:cubicBezTo>
                    <a:pt x="64446" y="63656"/>
                    <a:pt x="62444" y="63656"/>
                    <a:pt x="61974" y="63656"/>
                  </a:cubicBezTo>
                  <a:cubicBezTo>
                    <a:pt x="59972" y="63656"/>
                    <a:pt x="59737" y="64250"/>
                    <a:pt x="59148" y="66387"/>
                  </a:cubicBezTo>
                  <a:cubicBezTo>
                    <a:pt x="57971" y="70542"/>
                    <a:pt x="54557" y="79683"/>
                    <a:pt x="48201" y="79683"/>
                  </a:cubicBezTo>
                  <a:cubicBezTo>
                    <a:pt x="43845" y="79683"/>
                    <a:pt x="43257" y="75291"/>
                    <a:pt x="43257" y="72679"/>
                  </a:cubicBezTo>
                  <a:cubicBezTo>
                    <a:pt x="43257" y="72560"/>
                    <a:pt x="43257" y="70898"/>
                    <a:pt x="43728" y="68880"/>
                  </a:cubicBezTo>
                  <a:cubicBezTo>
                    <a:pt x="44198" y="66980"/>
                    <a:pt x="44316" y="65793"/>
                    <a:pt x="44316" y="64843"/>
                  </a:cubicBezTo>
                  <a:cubicBezTo>
                    <a:pt x="44316" y="54396"/>
                    <a:pt x="31367" y="52615"/>
                    <a:pt x="23598" y="52022"/>
                  </a:cubicBezTo>
                  <a:cubicBezTo>
                    <a:pt x="26894" y="50122"/>
                    <a:pt x="31838" y="46086"/>
                    <a:pt x="33722" y="44424"/>
                  </a:cubicBezTo>
                  <a:cubicBezTo>
                    <a:pt x="40431" y="39081"/>
                    <a:pt x="46906" y="33976"/>
                    <a:pt x="53616" y="33976"/>
                  </a:cubicBezTo>
                  <a:cubicBezTo>
                    <a:pt x="56323" y="33976"/>
                    <a:pt x="57029" y="34689"/>
                    <a:pt x="57736" y="35401"/>
                  </a:cubicBezTo>
                  <a:cubicBezTo>
                    <a:pt x="57618" y="35401"/>
                    <a:pt x="57029" y="35757"/>
                    <a:pt x="56794" y="35757"/>
                  </a:cubicBezTo>
                  <a:cubicBezTo>
                    <a:pt x="51379" y="37657"/>
                    <a:pt x="51379" y="42524"/>
                    <a:pt x="51379" y="42880"/>
                  </a:cubicBezTo>
                  <a:cubicBezTo>
                    <a:pt x="51379" y="44898"/>
                    <a:pt x="52792" y="47748"/>
                    <a:pt x="56676" y="47748"/>
                  </a:cubicBezTo>
                  <a:cubicBezTo>
                    <a:pt x="59031" y="47748"/>
                    <a:pt x="63975" y="45848"/>
                    <a:pt x="63975" y="39319"/>
                  </a:cubicBezTo>
                  <a:cubicBezTo>
                    <a:pt x="63975" y="33501"/>
                    <a:pt x="59502" y="29940"/>
                    <a:pt x="53851" y="29940"/>
                  </a:cubicBezTo>
                  <a:cubicBezTo>
                    <a:pt x="45846" y="29940"/>
                    <a:pt x="39019" y="35401"/>
                    <a:pt x="30426" y="42405"/>
                  </a:cubicBezTo>
                  <a:cubicBezTo>
                    <a:pt x="26305" y="45729"/>
                    <a:pt x="22421" y="48697"/>
                    <a:pt x="17712" y="50597"/>
                  </a:cubicBezTo>
                  <a:lnTo>
                    <a:pt x="29131" y="453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07" name="Freeform: Shape 2506">
              <a:extLst>
                <a:ext uri="{FF2B5EF4-FFF2-40B4-BE49-F238E27FC236}">
                  <a16:creationId xmlns:a16="http://schemas.microsoft.com/office/drawing/2014/main" id="{5C308626-C9E6-E9F5-42DE-5D5DE165071B}"/>
                </a:ext>
              </a:extLst>
            </p:cNvPr>
            <p:cNvSpPr/>
            <p:nvPr>
              <p:custDataLst>
                <p:tags r:id="rId238"/>
              </p:custDataLst>
            </p:nvPr>
          </p:nvSpPr>
          <p:spPr>
            <a:xfrm>
              <a:off x="10301501" y="5230599"/>
              <a:ext cx="90971" cy="154074"/>
            </a:xfrm>
            <a:custGeom>
              <a:avLst/>
              <a:gdLst>
                <a:gd name="connsiteX0" fmla="*/ 90065 w 90971"/>
                <a:gd name="connsiteY0" fmla="*/ 7576 h 154074"/>
                <a:gd name="connsiteX1" fmla="*/ 91384 w 90971"/>
                <a:gd name="connsiteY1" fmla="*/ 4252 h 154074"/>
                <a:gd name="connsiteX2" fmla="*/ 87263 w 90971"/>
                <a:gd name="connsiteY2" fmla="*/ 97 h 154074"/>
                <a:gd name="connsiteX3" fmla="*/ 83143 w 90971"/>
                <a:gd name="connsiteY3" fmla="*/ 3255 h 154074"/>
                <a:gd name="connsiteX4" fmla="*/ 1731 w 90971"/>
                <a:gd name="connsiteY4" fmla="*/ 146692 h 154074"/>
                <a:gd name="connsiteX5" fmla="*/ 412 w 90971"/>
                <a:gd name="connsiteY5" fmla="*/ 150016 h 154074"/>
                <a:gd name="connsiteX6" fmla="*/ 4532 w 90971"/>
                <a:gd name="connsiteY6" fmla="*/ 154171 h 154074"/>
                <a:gd name="connsiteX7" fmla="*/ 8652 w 90971"/>
                <a:gd name="connsiteY7" fmla="*/ 151013 h 154074"/>
                <a:gd name="connsiteX8" fmla="*/ 90065 w 90971"/>
                <a:gd name="connsiteY8" fmla="*/ 7576 h 15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71" h="154074">
                  <a:moveTo>
                    <a:pt x="90065" y="7576"/>
                  </a:moveTo>
                  <a:cubicBezTo>
                    <a:pt x="91219" y="5582"/>
                    <a:pt x="91384" y="5083"/>
                    <a:pt x="91384" y="4252"/>
                  </a:cubicBezTo>
                  <a:cubicBezTo>
                    <a:pt x="91384" y="2092"/>
                    <a:pt x="89736" y="97"/>
                    <a:pt x="87263" y="97"/>
                  </a:cubicBezTo>
                  <a:cubicBezTo>
                    <a:pt x="85121" y="97"/>
                    <a:pt x="83967" y="1593"/>
                    <a:pt x="83143" y="3255"/>
                  </a:cubicBezTo>
                  <a:lnTo>
                    <a:pt x="1731" y="146692"/>
                  </a:lnTo>
                  <a:cubicBezTo>
                    <a:pt x="577" y="148686"/>
                    <a:pt x="412" y="149185"/>
                    <a:pt x="412" y="150016"/>
                  </a:cubicBezTo>
                  <a:cubicBezTo>
                    <a:pt x="412" y="152177"/>
                    <a:pt x="2060" y="154171"/>
                    <a:pt x="4532" y="154171"/>
                  </a:cubicBezTo>
                  <a:cubicBezTo>
                    <a:pt x="6675" y="154171"/>
                    <a:pt x="7828" y="152675"/>
                    <a:pt x="8652" y="151013"/>
                  </a:cubicBezTo>
                  <a:lnTo>
                    <a:pt x="90065" y="757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08" name="Freeform: Shape 2507">
              <a:extLst>
                <a:ext uri="{FF2B5EF4-FFF2-40B4-BE49-F238E27FC236}">
                  <a16:creationId xmlns:a16="http://schemas.microsoft.com/office/drawing/2014/main" id="{72E06177-36AF-A162-943D-5EB14ED03ABB}"/>
                </a:ext>
              </a:extLst>
            </p:cNvPr>
            <p:cNvSpPr/>
            <p:nvPr>
              <p:custDataLst>
                <p:tags r:id="rId239"/>
              </p:custDataLst>
            </p:nvPr>
          </p:nvSpPr>
          <p:spPr>
            <a:xfrm>
              <a:off x="10285020" y="5285281"/>
              <a:ext cx="121295" cy="44709"/>
            </a:xfrm>
            <a:custGeom>
              <a:avLst/>
              <a:gdLst>
                <a:gd name="connsiteX0" fmla="*/ 115445 w 121295"/>
                <a:gd name="connsiteY0" fmla="*/ 8241 h 44709"/>
                <a:gd name="connsiteX1" fmla="*/ 121707 w 121295"/>
                <a:gd name="connsiteY1" fmla="*/ 4086 h 44709"/>
                <a:gd name="connsiteX2" fmla="*/ 115610 w 121295"/>
                <a:gd name="connsiteY2" fmla="*/ 97 h 44709"/>
                <a:gd name="connsiteX3" fmla="*/ 6510 w 121295"/>
                <a:gd name="connsiteY3" fmla="*/ 97 h 44709"/>
                <a:gd name="connsiteX4" fmla="*/ 412 w 121295"/>
                <a:gd name="connsiteY4" fmla="*/ 4086 h 44709"/>
                <a:gd name="connsiteX5" fmla="*/ 6675 w 121295"/>
                <a:gd name="connsiteY5" fmla="*/ 8241 h 44709"/>
                <a:gd name="connsiteX6" fmla="*/ 115445 w 121295"/>
                <a:gd name="connsiteY6" fmla="*/ 8241 h 44709"/>
                <a:gd name="connsiteX7" fmla="*/ 115610 w 121295"/>
                <a:gd name="connsiteY7" fmla="*/ 44807 h 44709"/>
                <a:gd name="connsiteX8" fmla="*/ 121707 w 121295"/>
                <a:gd name="connsiteY8" fmla="*/ 40818 h 44709"/>
                <a:gd name="connsiteX9" fmla="*/ 115445 w 121295"/>
                <a:gd name="connsiteY9" fmla="*/ 36663 h 44709"/>
                <a:gd name="connsiteX10" fmla="*/ 6675 w 121295"/>
                <a:gd name="connsiteY10" fmla="*/ 36663 h 44709"/>
                <a:gd name="connsiteX11" fmla="*/ 412 w 121295"/>
                <a:gd name="connsiteY11" fmla="*/ 40818 h 44709"/>
                <a:gd name="connsiteX12" fmla="*/ 6510 w 121295"/>
                <a:gd name="connsiteY12" fmla="*/ 44807 h 44709"/>
                <a:gd name="connsiteX13" fmla="*/ 115610 w 121295"/>
                <a:gd name="connsiteY13" fmla="*/ 44807 h 4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295" h="44709">
                  <a:moveTo>
                    <a:pt x="115445" y="8241"/>
                  </a:moveTo>
                  <a:cubicBezTo>
                    <a:pt x="117917" y="8241"/>
                    <a:pt x="121707" y="8241"/>
                    <a:pt x="121707" y="4086"/>
                  </a:cubicBezTo>
                  <a:cubicBezTo>
                    <a:pt x="121707" y="97"/>
                    <a:pt x="117752" y="97"/>
                    <a:pt x="115610" y="97"/>
                  </a:cubicBezTo>
                  <a:lnTo>
                    <a:pt x="6510" y="97"/>
                  </a:lnTo>
                  <a:cubicBezTo>
                    <a:pt x="4368" y="97"/>
                    <a:pt x="412" y="97"/>
                    <a:pt x="412" y="4086"/>
                  </a:cubicBezTo>
                  <a:cubicBezTo>
                    <a:pt x="412" y="8241"/>
                    <a:pt x="4203" y="8241"/>
                    <a:pt x="6675" y="8241"/>
                  </a:cubicBezTo>
                  <a:lnTo>
                    <a:pt x="115445" y="8241"/>
                  </a:lnTo>
                  <a:close/>
                  <a:moveTo>
                    <a:pt x="115610" y="44807"/>
                  </a:moveTo>
                  <a:cubicBezTo>
                    <a:pt x="117752" y="44807"/>
                    <a:pt x="121707" y="44807"/>
                    <a:pt x="121707" y="40818"/>
                  </a:cubicBezTo>
                  <a:cubicBezTo>
                    <a:pt x="121707" y="36663"/>
                    <a:pt x="117917" y="36663"/>
                    <a:pt x="115445" y="36663"/>
                  </a:cubicBezTo>
                  <a:lnTo>
                    <a:pt x="6675" y="36663"/>
                  </a:lnTo>
                  <a:cubicBezTo>
                    <a:pt x="4203" y="36663"/>
                    <a:pt x="412" y="36663"/>
                    <a:pt x="412" y="40818"/>
                  </a:cubicBezTo>
                  <a:cubicBezTo>
                    <a:pt x="412" y="44807"/>
                    <a:pt x="4368" y="44807"/>
                    <a:pt x="6510" y="44807"/>
                  </a:cubicBezTo>
                  <a:lnTo>
                    <a:pt x="115610" y="4480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09" name="Freeform: Shape 2508">
              <a:extLst>
                <a:ext uri="{FF2B5EF4-FFF2-40B4-BE49-F238E27FC236}">
                  <a16:creationId xmlns:a16="http://schemas.microsoft.com/office/drawing/2014/main" id="{5ABC56A9-E178-1B1C-F735-7DECA1A2FA9A}"/>
                </a:ext>
              </a:extLst>
            </p:cNvPr>
            <p:cNvSpPr/>
            <p:nvPr>
              <p:custDataLst>
                <p:tags r:id="rId240"/>
              </p:custDataLst>
            </p:nvPr>
          </p:nvSpPr>
          <p:spPr>
            <a:xfrm>
              <a:off x="10417850" y="5275973"/>
              <a:ext cx="91960" cy="105541"/>
            </a:xfrm>
            <a:custGeom>
              <a:avLst/>
              <a:gdLst>
                <a:gd name="connsiteX0" fmla="*/ 12943 w 91960"/>
                <a:gd name="connsiteY0" fmla="*/ 93672 h 105541"/>
                <a:gd name="connsiteX1" fmla="*/ 4868 w 91960"/>
                <a:gd name="connsiteY1" fmla="*/ 99655 h 105541"/>
                <a:gd name="connsiteX2" fmla="*/ 418 w 91960"/>
                <a:gd name="connsiteY2" fmla="*/ 103145 h 105541"/>
                <a:gd name="connsiteX3" fmla="*/ 2726 w 91960"/>
                <a:gd name="connsiteY3" fmla="*/ 105639 h 105541"/>
                <a:gd name="connsiteX4" fmla="*/ 16899 w 91960"/>
                <a:gd name="connsiteY4" fmla="*/ 104974 h 105541"/>
                <a:gd name="connsiteX5" fmla="*/ 34203 w 91960"/>
                <a:gd name="connsiteY5" fmla="*/ 105639 h 105541"/>
                <a:gd name="connsiteX6" fmla="*/ 37499 w 91960"/>
                <a:gd name="connsiteY6" fmla="*/ 101982 h 105541"/>
                <a:gd name="connsiteX7" fmla="*/ 33214 w 91960"/>
                <a:gd name="connsiteY7" fmla="*/ 99655 h 105541"/>
                <a:gd name="connsiteX8" fmla="*/ 25139 w 91960"/>
                <a:gd name="connsiteY8" fmla="*/ 97661 h 105541"/>
                <a:gd name="connsiteX9" fmla="*/ 26952 w 91960"/>
                <a:gd name="connsiteY9" fmla="*/ 90015 h 105541"/>
                <a:gd name="connsiteX10" fmla="*/ 33049 w 91960"/>
                <a:gd name="connsiteY10" fmla="*/ 65250 h 105541"/>
                <a:gd name="connsiteX11" fmla="*/ 50024 w 91960"/>
                <a:gd name="connsiteY11" fmla="*/ 75056 h 105541"/>
                <a:gd name="connsiteX12" fmla="*/ 92378 w 91960"/>
                <a:gd name="connsiteY12" fmla="*/ 27854 h 105541"/>
                <a:gd name="connsiteX13" fmla="*/ 67658 w 91960"/>
                <a:gd name="connsiteY13" fmla="*/ 97 h 105541"/>
                <a:gd name="connsiteX14" fmla="*/ 44256 w 91960"/>
                <a:gd name="connsiteY14" fmla="*/ 11731 h 105541"/>
                <a:gd name="connsiteX15" fmla="*/ 27281 w 91960"/>
                <a:gd name="connsiteY15" fmla="*/ 97 h 105541"/>
                <a:gd name="connsiteX16" fmla="*/ 14262 w 91960"/>
                <a:gd name="connsiteY16" fmla="*/ 8906 h 105541"/>
                <a:gd name="connsiteX17" fmla="*/ 8329 w 91960"/>
                <a:gd name="connsiteY17" fmla="*/ 25527 h 105541"/>
                <a:gd name="connsiteX18" fmla="*/ 11131 w 91960"/>
                <a:gd name="connsiteY18" fmla="*/ 27687 h 105541"/>
                <a:gd name="connsiteX19" fmla="*/ 14756 w 91960"/>
                <a:gd name="connsiteY19" fmla="*/ 22701 h 105541"/>
                <a:gd name="connsiteX20" fmla="*/ 26787 w 91960"/>
                <a:gd name="connsiteY20" fmla="*/ 4751 h 105541"/>
                <a:gd name="connsiteX21" fmla="*/ 32225 w 91960"/>
                <a:gd name="connsiteY21" fmla="*/ 12895 h 105541"/>
                <a:gd name="connsiteX22" fmla="*/ 31731 w 91960"/>
                <a:gd name="connsiteY22" fmla="*/ 17881 h 105541"/>
                <a:gd name="connsiteX23" fmla="*/ 12943 w 91960"/>
                <a:gd name="connsiteY23" fmla="*/ 93672 h 105541"/>
                <a:gd name="connsiteX24" fmla="*/ 44091 w 91960"/>
                <a:gd name="connsiteY24" fmla="*/ 20042 h 105541"/>
                <a:gd name="connsiteX25" fmla="*/ 67164 w 91960"/>
                <a:gd name="connsiteY25" fmla="*/ 4751 h 105541"/>
                <a:gd name="connsiteX26" fmla="*/ 79194 w 91960"/>
                <a:gd name="connsiteY26" fmla="*/ 20873 h 105541"/>
                <a:gd name="connsiteX27" fmla="*/ 70624 w 91960"/>
                <a:gd name="connsiteY27" fmla="*/ 54281 h 105541"/>
                <a:gd name="connsiteX28" fmla="*/ 50024 w 91960"/>
                <a:gd name="connsiteY28" fmla="*/ 70403 h 105541"/>
                <a:gd name="connsiteX29" fmla="*/ 35357 w 91960"/>
                <a:gd name="connsiteY29" fmla="*/ 55943 h 105541"/>
                <a:gd name="connsiteX30" fmla="*/ 35851 w 91960"/>
                <a:gd name="connsiteY30" fmla="*/ 53449 h 105541"/>
                <a:gd name="connsiteX31" fmla="*/ 44091 w 91960"/>
                <a:gd name="connsiteY31" fmla="*/ 20042 h 10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60" h="105541">
                  <a:moveTo>
                    <a:pt x="12943" y="93672"/>
                  </a:moveTo>
                  <a:cubicBezTo>
                    <a:pt x="11790" y="98325"/>
                    <a:pt x="11460" y="99655"/>
                    <a:pt x="4868" y="99655"/>
                  </a:cubicBezTo>
                  <a:cubicBezTo>
                    <a:pt x="2726" y="99655"/>
                    <a:pt x="418" y="99655"/>
                    <a:pt x="418" y="103145"/>
                  </a:cubicBezTo>
                  <a:cubicBezTo>
                    <a:pt x="418" y="104974"/>
                    <a:pt x="1902" y="105639"/>
                    <a:pt x="2726" y="105639"/>
                  </a:cubicBezTo>
                  <a:cubicBezTo>
                    <a:pt x="7010" y="105639"/>
                    <a:pt x="12449" y="104974"/>
                    <a:pt x="16899" y="104974"/>
                  </a:cubicBezTo>
                  <a:cubicBezTo>
                    <a:pt x="22502" y="104974"/>
                    <a:pt x="28764" y="105639"/>
                    <a:pt x="34203" y="105639"/>
                  </a:cubicBezTo>
                  <a:cubicBezTo>
                    <a:pt x="35686" y="105639"/>
                    <a:pt x="37499" y="105140"/>
                    <a:pt x="37499" y="101982"/>
                  </a:cubicBezTo>
                  <a:cubicBezTo>
                    <a:pt x="37499" y="99655"/>
                    <a:pt x="35192" y="99655"/>
                    <a:pt x="33214" y="99655"/>
                  </a:cubicBezTo>
                  <a:cubicBezTo>
                    <a:pt x="29588" y="99655"/>
                    <a:pt x="25139" y="99655"/>
                    <a:pt x="25139" y="97661"/>
                  </a:cubicBezTo>
                  <a:cubicBezTo>
                    <a:pt x="25139" y="96830"/>
                    <a:pt x="26292" y="92508"/>
                    <a:pt x="26952" y="90015"/>
                  </a:cubicBezTo>
                  <a:cubicBezTo>
                    <a:pt x="28929" y="81206"/>
                    <a:pt x="31237" y="72231"/>
                    <a:pt x="33049" y="65250"/>
                  </a:cubicBezTo>
                  <a:cubicBezTo>
                    <a:pt x="35027" y="68574"/>
                    <a:pt x="40136" y="75056"/>
                    <a:pt x="50024" y="75056"/>
                  </a:cubicBezTo>
                  <a:cubicBezTo>
                    <a:pt x="70130" y="75056"/>
                    <a:pt x="92378" y="52618"/>
                    <a:pt x="92378" y="27854"/>
                  </a:cubicBezTo>
                  <a:cubicBezTo>
                    <a:pt x="92378" y="8407"/>
                    <a:pt x="79029" y="97"/>
                    <a:pt x="67658" y="97"/>
                  </a:cubicBezTo>
                  <a:cubicBezTo>
                    <a:pt x="57440" y="97"/>
                    <a:pt x="48706" y="7078"/>
                    <a:pt x="44256" y="11731"/>
                  </a:cubicBezTo>
                  <a:cubicBezTo>
                    <a:pt x="41454" y="2258"/>
                    <a:pt x="32225" y="97"/>
                    <a:pt x="27281" y="97"/>
                  </a:cubicBezTo>
                  <a:cubicBezTo>
                    <a:pt x="20854" y="97"/>
                    <a:pt x="16899" y="4418"/>
                    <a:pt x="14262" y="8906"/>
                  </a:cubicBezTo>
                  <a:cubicBezTo>
                    <a:pt x="10966" y="14557"/>
                    <a:pt x="8329" y="24529"/>
                    <a:pt x="8329" y="25527"/>
                  </a:cubicBezTo>
                  <a:cubicBezTo>
                    <a:pt x="8329" y="27687"/>
                    <a:pt x="10636" y="27687"/>
                    <a:pt x="11131" y="27687"/>
                  </a:cubicBezTo>
                  <a:cubicBezTo>
                    <a:pt x="13438" y="27687"/>
                    <a:pt x="13603" y="27189"/>
                    <a:pt x="14756" y="22701"/>
                  </a:cubicBezTo>
                  <a:cubicBezTo>
                    <a:pt x="17228" y="13061"/>
                    <a:pt x="20360" y="4751"/>
                    <a:pt x="26787" y="4751"/>
                  </a:cubicBezTo>
                  <a:cubicBezTo>
                    <a:pt x="31072" y="4751"/>
                    <a:pt x="32225" y="8407"/>
                    <a:pt x="32225" y="12895"/>
                  </a:cubicBezTo>
                  <a:cubicBezTo>
                    <a:pt x="32225" y="14723"/>
                    <a:pt x="31896" y="16884"/>
                    <a:pt x="31731" y="17881"/>
                  </a:cubicBezTo>
                  <a:lnTo>
                    <a:pt x="12943" y="93672"/>
                  </a:lnTo>
                  <a:close/>
                  <a:moveTo>
                    <a:pt x="44091" y="20042"/>
                  </a:moveTo>
                  <a:cubicBezTo>
                    <a:pt x="53650" y="7244"/>
                    <a:pt x="61890" y="4751"/>
                    <a:pt x="67164" y="4751"/>
                  </a:cubicBezTo>
                  <a:cubicBezTo>
                    <a:pt x="73591" y="4751"/>
                    <a:pt x="79194" y="9571"/>
                    <a:pt x="79194" y="20873"/>
                  </a:cubicBezTo>
                  <a:cubicBezTo>
                    <a:pt x="79194" y="27687"/>
                    <a:pt x="75569" y="44641"/>
                    <a:pt x="70624" y="54281"/>
                  </a:cubicBezTo>
                  <a:cubicBezTo>
                    <a:pt x="66504" y="62425"/>
                    <a:pt x="58429" y="70403"/>
                    <a:pt x="50024" y="70403"/>
                  </a:cubicBezTo>
                  <a:cubicBezTo>
                    <a:pt x="38323" y="70403"/>
                    <a:pt x="35357" y="57605"/>
                    <a:pt x="35357" y="55943"/>
                  </a:cubicBezTo>
                  <a:cubicBezTo>
                    <a:pt x="35357" y="55278"/>
                    <a:pt x="35686" y="54114"/>
                    <a:pt x="35851" y="53449"/>
                  </a:cubicBezTo>
                  <a:lnTo>
                    <a:pt x="44091" y="2004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10" name="Freeform: Shape 2509">
              <a:extLst>
                <a:ext uri="{FF2B5EF4-FFF2-40B4-BE49-F238E27FC236}">
                  <a16:creationId xmlns:a16="http://schemas.microsoft.com/office/drawing/2014/main" id="{7C09C0DB-3222-8F84-B9A7-DF4D7E91B618}"/>
                </a:ext>
              </a:extLst>
            </p:cNvPr>
            <p:cNvSpPr/>
            <p:nvPr>
              <p:custDataLst>
                <p:tags r:id="rId241"/>
              </p:custDataLst>
            </p:nvPr>
          </p:nvSpPr>
          <p:spPr>
            <a:xfrm>
              <a:off x="10529665" y="5292151"/>
              <a:ext cx="64037" cy="83620"/>
            </a:xfrm>
            <a:custGeom>
              <a:avLst/>
              <a:gdLst>
                <a:gd name="connsiteX0" fmla="*/ 29145 w 64037"/>
                <a:gd name="connsiteY0" fmla="*/ 4532 h 83620"/>
                <a:gd name="connsiteX1" fmla="*/ 29616 w 64037"/>
                <a:gd name="connsiteY1" fmla="*/ 2039 h 83620"/>
                <a:gd name="connsiteX2" fmla="*/ 25967 w 64037"/>
                <a:gd name="connsiteY2" fmla="*/ 140 h 83620"/>
                <a:gd name="connsiteX3" fmla="*/ 11488 w 64037"/>
                <a:gd name="connsiteY3" fmla="*/ 1208 h 83620"/>
                <a:gd name="connsiteX4" fmla="*/ 8663 w 64037"/>
                <a:gd name="connsiteY4" fmla="*/ 1921 h 83620"/>
                <a:gd name="connsiteX5" fmla="*/ 7839 w 64037"/>
                <a:gd name="connsiteY5" fmla="*/ 4651 h 83620"/>
                <a:gd name="connsiteX6" fmla="*/ 11370 w 64037"/>
                <a:gd name="connsiteY6" fmla="*/ 6669 h 83620"/>
                <a:gd name="connsiteX7" fmla="*/ 15372 w 64037"/>
                <a:gd name="connsiteY7" fmla="*/ 6907 h 83620"/>
                <a:gd name="connsiteX8" fmla="*/ 17727 w 64037"/>
                <a:gd name="connsiteY8" fmla="*/ 8450 h 83620"/>
                <a:gd name="connsiteX9" fmla="*/ 17138 w 64037"/>
                <a:gd name="connsiteY9" fmla="*/ 11181 h 83620"/>
                <a:gd name="connsiteX10" fmla="*/ 893 w 64037"/>
                <a:gd name="connsiteY10" fmla="*/ 76714 h 83620"/>
                <a:gd name="connsiteX11" fmla="*/ 422 w 64037"/>
                <a:gd name="connsiteY11" fmla="*/ 79444 h 83620"/>
                <a:gd name="connsiteX12" fmla="*/ 4896 w 64037"/>
                <a:gd name="connsiteY12" fmla="*/ 83718 h 83620"/>
                <a:gd name="connsiteX13" fmla="*/ 11017 w 64037"/>
                <a:gd name="connsiteY13" fmla="*/ 77664 h 83620"/>
                <a:gd name="connsiteX14" fmla="*/ 16314 w 64037"/>
                <a:gd name="connsiteY14" fmla="*/ 55819 h 83620"/>
                <a:gd name="connsiteX15" fmla="*/ 34089 w 64037"/>
                <a:gd name="connsiteY15" fmla="*/ 65198 h 83620"/>
                <a:gd name="connsiteX16" fmla="*/ 33736 w 64037"/>
                <a:gd name="connsiteY16" fmla="*/ 67929 h 83620"/>
                <a:gd name="connsiteX17" fmla="*/ 33383 w 64037"/>
                <a:gd name="connsiteY17" fmla="*/ 71015 h 83620"/>
                <a:gd name="connsiteX18" fmla="*/ 47744 w 64037"/>
                <a:gd name="connsiteY18" fmla="*/ 83718 h 83620"/>
                <a:gd name="connsiteX19" fmla="*/ 64460 w 64037"/>
                <a:gd name="connsiteY19" fmla="*/ 65317 h 83620"/>
                <a:gd name="connsiteX20" fmla="*/ 61988 w 64037"/>
                <a:gd name="connsiteY20" fmla="*/ 63655 h 83620"/>
                <a:gd name="connsiteX21" fmla="*/ 59163 w 64037"/>
                <a:gd name="connsiteY21" fmla="*/ 66385 h 83620"/>
                <a:gd name="connsiteX22" fmla="*/ 48215 w 64037"/>
                <a:gd name="connsiteY22" fmla="*/ 79682 h 83620"/>
                <a:gd name="connsiteX23" fmla="*/ 43271 w 64037"/>
                <a:gd name="connsiteY23" fmla="*/ 72677 h 83620"/>
                <a:gd name="connsiteX24" fmla="*/ 43742 w 64037"/>
                <a:gd name="connsiteY24" fmla="*/ 68878 h 83620"/>
                <a:gd name="connsiteX25" fmla="*/ 44331 w 64037"/>
                <a:gd name="connsiteY25" fmla="*/ 64842 h 83620"/>
                <a:gd name="connsiteX26" fmla="*/ 23613 w 64037"/>
                <a:gd name="connsiteY26" fmla="*/ 52020 h 83620"/>
                <a:gd name="connsiteX27" fmla="*/ 33736 w 64037"/>
                <a:gd name="connsiteY27" fmla="*/ 44422 h 83620"/>
                <a:gd name="connsiteX28" fmla="*/ 53630 w 64037"/>
                <a:gd name="connsiteY28" fmla="*/ 33975 h 83620"/>
                <a:gd name="connsiteX29" fmla="*/ 57750 w 64037"/>
                <a:gd name="connsiteY29" fmla="*/ 35400 h 83620"/>
                <a:gd name="connsiteX30" fmla="*/ 56809 w 64037"/>
                <a:gd name="connsiteY30" fmla="*/ 35756 h 83620"/>
                <a:gd name="connsiteX31" fmla="*/ 51394 w 64037"/>
                <a:gd name="connsiteY31" fmla="*/ 42879 h 83620"/>
                <a:gd name="connsiteX32" fmla="*/ 56691 w 64037"/>
                <a:gd name="connsiteY32" fmla="*/ 47746 h 83620"/>
                <a:gd name="connsiteX33" fmla="*/ 63989 w 64037"/>
                <a:gd name="connsiteY33" fmla="*/ 39317 h 83620"/>
                <a:gd name="connsiteX34" fmla="*/ 53866 w 64037"/>
                <a:gd name="connsiteY34" fmla="*/ 29938 h 83620"/>
                <a:gd name="connsiteX35" fmla="*/ 30440 w 64037"/>
                <a:gd name="connsiteY35" fmla="*/ 42404 h 83620"/>
                <a:gd name="connsiteX36" fmla="*/ 17727 w 64037"/>
                <a:gd name="connsiteY36" fmla="*/ 50596 h 83620"/>
                <a:gd name="connsiteX37" fmla="*/ 29145 w 64037"/>
                <a:gd name="connsiteY37" fmla="*/ 4532 h 8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7" h="83620">
                  <a:moveTo>
                    <a:pt x="29145" y="4532"/>
                  </a:moveTo>
                  <a:cubicBezTo>
                    <a:pt x="29616" y="2870"/>
                    <a:pt x="29616" y="2633"/>
                    <a:pt x="29616" y="2039"/>
                  </a:cubicBezTo>
                  <a:cubicBezTo>
                    <a:pt x="29616" y="21"/>
                    <a:pt x="27850" y="21"/>
                    <a:pt x="25967" y="140"/>
                  </a:cubicBezTo>
                  <a:lnTo>
                    <a:pt x="11488" y="1208"/>
                  </a:lnTo>
                  <a:cubicBezTo>
                    <a:pt x="9487" y="1327"/>
                    <a:pt x="9251" y="1446"/>
                    <a:pt x="8663" y="1921"/>
                  </a:cubicBezTo>
                  <a:cubicBezTo>
                    <a:pt x="8192" y="2514"/>
                    <a:pt x="7839" y="3939"/>
                    <a:pt x="7839" y="4651"/>
                  </a:cubicBezTo>
                  <a:cubicBezTo>
                    <a:pt x="7839" y="6669"/>
                    <a:pt x="9722" y="6669"/>
                    <a:pt x="11370" y="6669"/>
                  </a:cubicBezTo>
                  <a:cubicBezTo>
                    <a:pt x="11488" y="6669"/>
                    <a:pt x="13607" y="6669"/>
                    <a:pt x="15372" y="6907"/>
                  </a:cubicBezTo>
                  <a:cubicBezTo>
                    <a:pt x="17609" y="7144"/>
                    <a:pt x="17727" y="7500"/>
                    <a:pt x="17727" y="8450"/>
                  </a:cubicBezTo>
                  <a:cubicBezTo>
                    <a:pt x="17727" y="8806"/>
                    <a:pt x="17727" y="9044"/>
                    <a:pt x="17138" y="11181"/>
                  </a:cubicBezTo>
                  <a:lnTo>
                    <a:pt x="893" y="76714"/>
                  </a:lnTo>
                  <a:cubicBezTo>
                    <a:pt x="422" y="78495"/>
                    <a:pt x="422" y="78732"/>
                    <a:pt x="422" y="79444"/>
                  </a:cubicBezTo>
                  <a:cubicBezTo>
                    <a:pt x="422" y="82175"/>
                    <a:pt x="2541" y="83718"/>
                    <a:pt x="4896" y="83718"/>
                  </a:cubicBezTo>
                  <a:cubicBezTo>
                    <a:pt x="9487" y="83718"/>
                    <a:pt x="10546" y="79326"/>
                    <a:pt x="11017" y="77664"/>
                  </a:cubicBezTo>
                  <a:lnTo>
                    <a:pt x="16314" y="55819"/>
                  </a:lnTo>
                  <a:cubicBezTo>
                    <a:pt x="19375" y="55938"/>
                    <a:pt x="34089" y="56769"/>
                    <a:pt x="34089" y="65198"/>
                  </a:cubicBezTo>
                  <a:cubicBezTo>
                    <a:pt x="34089" y="66029"/>
                    <a:pt x="34089" y="66504"/>
                    <a:pt x="33736" y="67929"/>
                  </a:cubicBezTo>
                  <a:cubicBezTo>
                    <a:pt x="33383" y="69591"/>
                    <a:pt x="33383" y="70303"/>
                    <a:pt x="33383" y="71015"/>
                  </a:cubicBezTo>
                  <a:cubicBezTo>
                    <a:pt x="33383" y="79444"/>
                    <a:pt x="40917" y="83718"/>
                    <a:pt x="47744" y="83718"/>
                  </a:cubicBezTo>
                  <a:cubicBezTo>
                    <a:pt x="59752" y="83718"/>
                    <a:pt x="64460" y="66741"/>
                    <a:pt x="64460" y="65317"/>
                  </a:cubicBezTo>
                  <a:cubicBezTo>
                    <a:pt x="64460" y="63655"/>
                    <a:pt x="62459" y="63655"/>
                    <a:pt x="61988" y="63655"/>
                  </a:cubicBezTo>
                  <a:cubicBezTo>
                    <a:pt x="59987" y="63655"/>
                    <a:pt x="59752" y="64248"/>
                    <a:pt x="59163" y="66385"/>
                  </a:cubicBezTo>
                  <a:cubicBezTo>
                    <a:pt x="57986" y="70540"/>
                    <a:pt x="54572" y="79682"/>
                    <a:pt x="48215" y="79682"/>
                  </a:cubicBezTo>
                  <a:cubicBezTo>
                    <a:pt x="43860" y="79682"/>
                    <a:pt x="43271" y="75289"/>
                    <a:pt x="43271" y="72677"/>
                  </a:cubicBezTo>
                  <a:cubicBezTo>
                    <a:pt x="43271" y="72559"/>
                    <a:pt x="43271" y="70897"/>
                    <a:pt x="43742" y="68878"/>
                  </a:cubicBezTo>
                  <a:cubicBezTo>
                    <a:pt x="44213" y="66979"/>
                    <a:pt x="44331" y="65792"/>
                    <a:pt x="44331" y="64842"/>
                  </a:cubicBezTo>
                  <a:cubicBezTo>
                    <a:pt x="44331" y="54395"/>
                    <a:pt x="31382" y="52614"/>
                    <a:pt x="23613" y="52020"/>
                  </a:cubicBezTo>
                  <a:cubicBezTo>
                    <a:pt x="26909" y="50121"/>
                    <a:pt x="31853" y="46084"/>
                    <a:pt x="33736" y="44422"/>
                  </a:cubicBezTo>
                  <a:cubicBezTo>
                    <a:pt x="40446" y="39080"/>
                    <a:pt x="46920" y="33975"/>
                    <a:pt x="53630" y="33975"/>
                  </a:cubicBezTo>
                  <a:cubicBezTo>
                    <a:pt x="56338" y="33975"/>
                    <a:pt x="57044" y="34687"/>
                    <a:pt x="57750" y="35400"/>
                  </a:cubicBezTo>
                  <a:cubicBezTo>
                    <a:pt x="57633" y="35400"/>
                    <a:pt x="57044" y="35756"/>
                    <a:pt x="56809" y="35756"/>
                  </a:cubicBezTo>
                  <a:cubicBezTo>
                    <a:pt x="51394" y="37655"/>
                    <a:pt x="51394" y="42523"/>
                    <a:pt x="51394" y="42879"/>
                  </a:cubicBezTo>
                  <a:cubicBezTo>
                    <a:pt x="51394" y="44897"/>
                    <a:pt x="52806" y="47746"/>
                    <a:pt x="56691" y="47746"/>
                  </a:cubicBezTo>
                  <a:cubicBezTo>
                    <a:pt x="59045" y="47746"/>
                    <a:pt x="63989" y="45847"/>
                    <a:pt x="63989" y="39317"/>
                  </a:cubicBezTo>
                  <a:cubicBezTo>
                    <a:pt x="63989" y="33500"/>
                    <a:pt x="59516" y="29938"/>
                    <a:pt x="53866" y="29938"/>
                  </a:cubicBezTo>
                  <a:cubicBezTo>
                    <a:pt x="45861" y="29938"/>
                    <a:pt x="39033" y="35400"/>
                    <a:pt x="30440" y="42404"/>
                  </a:cubicBezTo>
                  <a:cubicBezTo>
                    <a:pt x="26320" y="45728"/>
                    <a:pt x="22435" y="48696"/>
                    <a:pt x="17727" y="50596"/>
                  </a:cubicBezTo>
                  <a:lnTo>
                    <a:pt x="29145" y="45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11" name="Freeform: Shape 2510">
              <a:extLst>
                <a:ext uri="{FF2B5EF4-FFF2-40B4-BE49-F238E27FC236}">
                  <a16:creationId xmlns:a16="http://schemas.microsoft.com/office/drawing/2014/main" id="{C8B61083-C77A-3D8B-240C-783E923CB9C2}"/>
                </a:ext>
              </a:extLst>
            </p:cNvPr>
            <p:cNvSpPr/>
            <p:nvPr>
              <p:custDataLst>
                <p:tags r:id="rId242"/>
              </p:custDataLst>
            </p:nvPr>
          </p:nvSpPr>
          <p:spPr>
            <a:xfrm>
              <a:off x="10685243" y="4877821"/>
              <a:ext cx="9417" cy="237438"/>
            </a:xfrm>
            <a:custGeom>
              <a:avLst/>
              <a:gdLst>
                <a:gd name="connsiteX0" fmla="*/ 9846 w 9417"/>
                <a:gd name="connsiteY0" fmla="*/ 8632 h 237438"/>
                <a:gd name="connsiteX1" fmla="*/ 5137 w 9417"/>
                <a:gd name="connsiteY1" fmla="*/ 85 h 237438"/>
                <a:gd name="connsiteX2" fmla="*/ 428 w 9417"/>
                <a:gd name="connsiteY2" fmla="*/ 8632 h 237438"/>
                <a:gd name="connsiteX3" fmla="*/ 428 w 9417"/>
                <a:gd name="connsiteY3" fmla="*/ 228976 h 237438"/>
                <a:gd name="connsiteX4" fmla="*/ 5137 w 9417"/>
                <a:gd name="connsiteY4" fmla="*/ 237524 h 237438"/>
                <a:gd name="connsiteX5" fmla="*/ 9846 w 9417"/>
                <a:gd name="connsiteY5" fmla="*/ 228976 h 237438"/>
                <a:gd name="connsiteX6" fmla="*/ 9846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846" y="8632"/>
                  </a:moveTo>
                  <a:cubicBezTo>
                    <a:pt x="9846" y="4359"/>
                    <a:pt x="9846" y="85"/>
                    <a:pt x="5137" y="85"/>
                  </a:cubicBezTo>
                  <a:cubicBezTo>
                    <a:pt x="428" y="85"/>
                    <a:pt x="428" y="4359"/>
                    <a:pt x="428" y="8632"/>
                  </a:cubicBezTo>
                  <a:lnTo>
                    <a:pt x="428" y="228976"/>
                  </a:lnTo>
                  <a:cubicBezTo>
                    <a:pt x="428" y="233250"/>
                    <a:pt x="428" y="237524"/>
                    <a:pt x="5137" y="237524"/>
                  </a:cubicBezTo>
                  <a:cubicBezTo>
                    <a:pt x="9846" y="237524"/>
                    <a:pt x="9846" y="233250"/>
                    <a:pt x="9846" y="228976"/>
                  </a:cubicBezTo>
                  <a:lnTo>
                    <a:pt x="9846"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12" name="Freeform: Shape 2511">
              <a:extLst>
                <a:ext uri="{FF2B5EF4-FFF2-40B4-BE49-F238E27FC236}">
                  <a16:creationId xmlns:a16="http://schemas.microsoft.com/office/drawing/2014/main" id="{C36F3A8F-5A82-4872-BC49-AD1F386A38FE}"/>
                </a:ext>
              </a:extLst>
            </p:cNvPr>
            <p:cNvSpPr/>
            <p:nvPr>
              <p:custDataLst>
                <p:tags r:id="rId243"/>
              </p:custDataLst>
            </p:nvPr>
          </p:nvSpPr>
          <p:spPr>
            <a:xfrm>
              <a:off x="10715091" y="4950953"/>
              <a:ext cx="122896" cy="151011"/>
            </a:xfrm>
            <a:custGeom>
              <a:avLst/>
              <a:gdLst>
                <a:gd name="connsiteX0" fmla="*/ 18560 w 122896"/>
                <a:gd name="connsiteY0" fmla="*/ 134000 h 151011"/>
                <a:gd name="connsiteX1" fmla="*/ 5846 w 122896"/>
                <a:gd name="connsiteY1" fmla="*/ 143735 h 151011"/>
                <a:gd name="connsiteX2" fmla="*/ 431 w 122896"/>
                <a:gd name="connsiteY2" fmla="*/ 148247 h 151011"/>
                <a:gd name="connsiteX3" fmla="*/ 3492 w 122896"/>
                <a:gd name="connsiteY3" fmla="*/ 151096 h 151011"/>
                <a:gd name="connsiteX4" fmla="*/ 23268 w 122896"/>
                <a:gd name="connsiteY4" fmla="*/ 150383 h 151011"/>
                <a:gd name="connsiteX5" fmla="*/ 46576 w 122896"/>
                <a:gd name="connsiteY5" fmla="*/ 151096 h 151011"/>
                <a:gd name="connsiteX6" fmla="*/ 50814 w 122896"/>
                <a:gd name="connsiteY6" fmla="*/ 146347 h 151011"/>
                <a:gd name="connsiteX7" fmla="*/ 45163 w 122896"/>
                <a:gd name="connsiteY7" fmla="*/ 143735 h 151011"/>
                <a:gd name="connsiteX8" fmla="*/ 33392 w 122896"/>
                <a:gd name="connsiteY8" fmla="*/ 139936 h 151011"/>
                <a:gd name="connsiteX9" fmla="*/ 44928 w 122896"/>
                <a:gd name="connsiteY9" fmla="*/ 92448 h 151011"/>
                <a:gd name="connsiteX10" fmla="*/ 66588 w 122896"/>
                <a:gd name="connsiteY10" fmla="*/ 107644 h 151011"/>
                <a:gd name="connsiteX11" fmla="*/ 123327 w 122896"/>
                <a:gd name="connsiteY11" fmla="*/ 38075 h 151011"/>
                <a:gd name="connsiteX12" fmla="*/ 92015 w 122896"/>
                <a:gd name="connsiteY12" fmla="*/ 85 h 151011"/>
                <a:gd name="connsiteX13" fmla="*/ 61173 w 122896"/>
                <a:gd name="connsiteY13" fmla="*/ 17893 h 151011"/>
                <a:gd name="connsiteX14" fmla="*/ 39984 w 122896"/>
                <a:gd name="connsiteY14" fmla="*/ 85 h 151011"/>
                <a:gd name="connsiteX15" fmla="*/ 22562 w 122896"/>
                <a:gd name="connsiteY15" fmla="*/ 13619 h 151011"/>
                <a:gd name="connsiteX16" fmla="*/ 15263 w 122896"/>
                <a:gd name="connsiteY16" fmla="*/ 36650 h 151011"/>
                <a:gd name="connsiteX17" fmla="*/ 18089 w 122896"/>
                <a:gd name="connsiteY17" fmla="*/ 39025 h 151011"/>
                <a:gd name="connsiteX18" fmla="*/ 22091 w 122896"/>
                <a:gd name="connsiteY18" fmla="*/ 33564 h 151011"/>
                <a:gd name="connsiteX19" fmla="*/ 39278 w 122896"/>
                <a:gd name="connsiteY19" fmla="*/ 5308 h 151011"/>
                <a:gd name="connsiteX20" fmla="*/ 46576 w 122896"/>
                <a:gd name="connsiteY20" fmla="*/ 16231 h 151011"/>
                <a:gd name="connsiteX21" fmla="*/ 44928 w 122896"/>
                <a:gd name="connsiteY21" fmla="*/ 28340 h 151011"/>
                <a:gd name="connsiteX22" fmla="*/ 18560 w 122896"/>
                <a:gd name="connsiteY22" fmla="*/ 134000 h 151011"/>
                <a:gd name="connsiteX23" fmla="*/ 59996 w 122896"/>
                <a:gd name="connsiteY23" fmla="*/ 30952 h 151011"/>
                <a:gd name="connsiteX24" fmla="*/ 72238 w 122896"/>
                <a:gd name="connsiteY24" fmla="*/ 14331 h 151011"/>
                <a:gd name="connsiteX25" fmla="*/ 91308 w 122896"/>
                <a:gd name="connsiteY25" fmla="*/ 5308 h 151011"/>
                <a:gd name="connsiteX26" fmla="*/ 106376 w 122896"/>
                <a:gd name="connsiteY26" fmla="*/ 27628 h 151011"/>
                <a:gd name="connsiteX27" fmla="*/ 94369 w 122896"/>
                <a:gd name="connsiteY27" fmla="*/ 77965 h 151011"/>
                <a:gd name="connsiteX28" fmla="*/ 66352 w 122896"/>
                <a:gd name="connsiteY28" fmla="*/ 102421 h 151011"/>
                <a:gd name="connsiteX29" fmla="*/ 47753 w 122896"/>
                <a:gd name="connsiteY29" fmla="*/ 81289 h 151011"/>
                <a:gd name="connsiteX30" fmla="*/ 48460 w 122896"/>
                <a:gd name="connsiteY30" fmla="*/ 77490 h 151011"/>
                <a:gd name="connsiteX31" fmla="*/ 59996 w 122896"/>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6" h="151011">
                  <a:moveTo>
                    <a:pt x="18560" y="134000"/>
                  </a:moveTo>
                  <a:cubicBezTo>
                    <a:pt x="16676" y="142073"/>
                    <a:pt x="16205" y="143735"/>
                    <a:pt x="5846" y="143735"/>
                  </a:cubicBezTo>
                  <a:cubicBezTo>
                    <a:pt x="3021" y="143735"/>
                    <a:pt x="431" y="143735"/>
                    <a:pt x="431" y="148247"/>
                  </a:cubicBezTo>
                  <a:cubicBezTo>
                    <a:pt x="431" y="150146"/>
                    <a:pt x="1608" y="151096"/>
                    <a:pt x="3492" y="151096"/>
                  </a:cubicBezTo>
                  <a:cubicBezTo>
                    <a:pt x="9849" y="151096"/>
                    <a:pt x="16676" y="150383"/>
                    <a:pt x="23268" y="150383"/>
                  </a:cubicBezTo>
                  <a:cubicBezTo>
                    <a:pt x="31038" y="150383"/>
                    <a:pt x="39042" y="151096"/>
                    <a:pt x="46576" y="151096"/>
                  </a:cubicBezTo>
                  <a:cubicBezTo>
                    <a:pt x="47753" y="151096"/>
                    <a:pt x="50814" y="151096"/>
                    <a:pt x="50814" y="146347"/>
                  </a:cubicBezTo>
                  <a:cubicBezTo>
                    <a:pt x="50814" y="143735"/>
                    <a:pt x="48460" y="143735"/>
                    <a:pt x="45163" y="143735"/>
                  </a:cubicBezTo>
                  <a:cubicBezTo>
                    <a:pt x="33392" y="143735"/>
                    <a:pt x="33392" y="142073"/>
                    <a:pt x="33392" y="139936"/>
                  </a:cubicBezTo>
                  <a:cubicBezTo>
                    <a:pt x="33392" y="137087"/>
                    <a:pt x="43280" y="98384"/>
                    <a:pt x="44928" y="92448"/>
                  </a:cubicBezTo>
                  <a:cubicBezTo>
                    <a:pt x="47989" y="99334"/>
                    <a:pt x="54581" y="107644"/>
                    <a:pt x="66588" y="107644"/>
                  </a:cubicBezTo>
                  <a:cubicBezTo>
                    <a:pt x="93898" y="107644"/>
                    <a:pt x="123327" y="72978"/>
                    <a:pt x="123327" y="38075"/>
                  </a:cubicBezTo>
                  <a:cubicBezTo>
                    <a:pt x="123327" y="15756"/>
                    <a:pt x="109908" y="85"/>
                    <a:pt x="92015" y="85"/>
                  </a:cubicBezTo>
                  <a:cubicBezTo>
                    <a:pt x="80243" y="85"/>
                    <a:pt x="68942" y="8632"/>
                    <a:pt x="61173" y="17893"/>
                  </a:cubicBezTo>
                  <a:cubicBezTo>
                    <a:pt x="58819" y="5071"/>
                    <a:pt x="48695" y="85"/>
                    <a:pt x="39984" y="85"/>
                  </a:cubicBezTo>
                  <a:cubicBezTo>
                    <a:pt x="29154" y="85"/>
                    <a:pt x="24681" y="9345"/>
                    <a:pt x="22562" y="13619"/>
                  </a:cubicBezTo>
                  <a:cubicBezTo>
                    <a:pt x="18324" y="21692"/>
                    <a:pt x="15263" y="35938"/>
                    <a:pt x="15263" y="36650"/>
                  </a:cubicBezTo>
                  <a:cubicBezTo>
                    <a:pt x="15263" y="39025"/>
                    <a:pt x="17618" y="39025"/>
                    <a:pt x="18089" y="39025"/>
                  </a:cubicBezTo>
                  <a:cubicBezTo>
                    <a:pt x="20443" y="39025"/>
                    <a:pt x="20678" y="38787"/>
                    <a:pt x="22091" y="33564"/>
                  </a:cubicBezTo>
                  <a:cubicBezTo>
                    <a:pt x="26093" y="16705"/>
                    <a:pt x="30802" y="5308"/>
                    <a:pt x="39278" y="5308"/>
                  </a:cubicBezTo>
                  <a:cubicBezTo>
                    <a:pt x="43280" y="5308"/>
                    <a:pt x="46576" y="7208"/>
                    <a:pt x="46576" y="16231"/>
                  </a:cubicBezTo>
                  <a:cubicBezTo>
                    <a:pt x="46576" y="21692"/>
                    <a:pt x="45870" y="24303"/>
                    <a:pt x="44928" y="28340"/>
                  </a:cubicBezTo>
                  <a:lnTo>
                    <a:pt x="18560" y="134000"/>
                  </a:lnTo>
                  <a:close/>
                  <a:moveTo>
                    <a:pt x="59996" y="30952"/>
                  </a:moveTo>
                  <a:cubicBezTo>
                    <a:pt x="61644" y="24541"/>
                    <a:pt x="68000" y="17893"/>
                    <a:pt x="72238" y="14331"/>
                  </a:cubicBezTo>
                  <a:cubicBezTo>
                    <a:pt x="80478" y="6970"/>
                    <a:pt x="87306" y="5308"/>
                    <a:pt x="91308" y="5308"/>
                  </a:cubicBezTo>
                  <a:cubicBezTo>
                    <a:pt x="100726" y="5308"/>
                    <a:pt x="106376" y="13619"/>
                    <a:pt x="106376" y="27628"/>
                  </a:cubicBezTo>
                  <a:cubicBezTo>
                    <a:pt x="106376" y="41636"/>
                    <a:pt x="98607" y="68942"/>
                    <a:pt x="94369" y="77965"/>
                  </a:cubicBezTo>
                  <a:cubicBezTo>
                    <a:pt x="86364" y="94585"/>
                    <a:pt x="75063" y="102421"/>
                    <a:pt x="66352" y="102421"/>
                  </a:cubicBezTo>
                  <a:cubicBezTo>
                    <a:pt x="50814" y="102421"/>
                    <a:pt x="47753" y="82713"/>
                    <a:pt x="47753" y="81289"/>
                  </a:cubicBezTo>
                  <a:cubicBezTo>
                    <a:pt x="47753" y="80814"/>
                    <a:pt x="47753" y="80339"/>
                    <a:pt x="48460" y="77490"/>
                  </a:cubicBezTo>
                  <a:lnTo>
                    <a:pt x="59996"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13" name="Freeform: Shape 2512">
              <a:extLst>
                <a:ext uri="{FF2B5EF4-FFF2-40B4-BE49-F238E27FC236}">
                  <a16:creationId xmlns:a16="http://schemas.microsoft.com/office/drawing/2014/main" id="{E3487817-1187-B5C3-58EF-F22B44ECC9C5}"/>
                </a:ext>
              </a:extLst>
            </p:cNvPr>
            <p:cNvSpPr/>
            <p:nvPr>
              <p:custDataLst>
                <p:tags r:id="rId244"/>
              </p:custDataLst>
            </p:nvPr>
          </p:nvSpPr>
          <p:spPr>
            <a:xfrm>
              <a:off x="10848988" y="4864954"/>
              <a:ext cx="41365" cy="86095"/>
            </a:xfrm>
            <a:custGeom>
              <a:avLst/>
              <a:gdLst>
                <a:gd name="connsiteX0" fmla="*/ 40319 w 41365"/>
                <a:gd name="connsiteY0" fmla="*/ 14541 h 86095"/>
                <a:gd name="connsiteX1" fmla="*/ 41802 w 41365"/>
                <a:gd name="connsiteY1" fmla="*/ 9222 h 86095"/>
                <a:gd name="connsiteX2" fmla="*/ 32078 w 41365"/>
                <a:gd name="connsiteY2" fmla="*/ 81 h 86095"/>
                <a:gd name="connsiteX3" fmla="*/ 23014 w 41365"/>
                <a:gd name="connsiteY3" fmla="*/ 7892 h 86095"/>
                <a:gd name="connsiteX4" fmla="*/ 1260 w 41365"/>
                <a:gd name="connsiteY4" fmla="*/ 79860 h 86095"/>
                <a:gd name="connsiteX5" fmla="*/ 436 w 41365"/>
                <a:gd name="connsiteY5" fmla="*/ 82519 h 86095"/>
                <a:gd name="connsiteX6" fmla="*/ 6864 w 41365"/>
                <a:gd name="connsiteY6" fmla="*/ 86176 h 86095"/>
                <a:gd name="connsiteX7" fmla="*/ 9336 w 41365"/>
                <a:gd name="connsiteY7" fmla="*/ 83350 h 86095"/>
                <a:gd name="connsiteX8" fmla="*/ 40319 w 41365"/>
                <a:gd name="connsiteY8" fmla="*/ 14541 h 8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65" h="86095">
                  <a:moveTo>
                    <a:pt x="40319" y="14541"/>
                  </a:moveTo>
                  <a:cubicBezTo>
                    <a:pt x="41637" y="11715"/>
                    <a:pt x="41802" y="10385"/>
                    <a:pt x="41802" y="9222"/>
                  </a:cubicBezTo>
                  <a:cubicBezTo>
                    <a:pt x="41802" y="4070"/>
                    <a:pt x="37187" y="81"/>
                    <a:pt x="32078" y="81"/>
                  </a:cubicBezTo>
                  <a:cubicBezTo>
                    <a:pt x="25816" y="81"/>
                    <a:pt x="23838" y="5233"/>
                    <a:pt x="23014" y="7892"/>
                  </a:cubicBezTo>
                  <a:lnTo>
                    <a:pt x="1260" y="79860"/>
                  </a:lnTo>
                  <a:cubicBezTo>
                    <a:pt x="1095" y="80192"/>
                    <a:pt x="436" y="82353"/>
                    <a:pt x="436" y="82519"/>
                  </a:cubicBezTo>
                  <a:cubicBezTo>
                    <a:pt x="436" y="84514"/>
                    <a:pt x="5545" y="86176"/>
                    <a:pt x="6864" y="86176"/>
                  </a:cubicBezTo>
                  <a:cubicBezTo>
                    <a:pt x="8017" y="86176"/>
                    <a:pt x="8182" y="85843"/>
                    <a:pt x="9336" y="83350"/>
                  </a:cubicBezTo>
                  <a:lnTo>
                    <a:pt x="40319" y="145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14" name="Freeform: Shape 2513">
              <a:extLst>
                <a:ext uri="{FF2B5EF4-FFF2-40B4-BE49-F238E27FC236}">
                  <a16:creationId xmlns:a16="http://schemas.microsoft.com/office/drawing/2014/main" id="{AD700E68-415A-18FF-9EF4-A5CB6BB4AF15}"/>
                </a:ext>
              </a:extLst>
            </p:cNvPr>
            <p:cNvSpPr/>
            <p:nvPr>
              <p:custDataLst>
                <p:tags r:id="rId245"/>
              </p:custDataLst>
            </p:nvPr>
          </p:nvSpPr>
          <p:spPr>
            <a:xfrm>
              <a:off x="10853438" y="4999252"/>
              <a:ext cx="81083" cy="117009"/>
            </a:xfrm>
            <a:custGeom>
              <a:avLst/>
              <a:gdLst>
                <a:gd name="connsiteX0" fmla="*/ 39659 w 81083"/>
                <a:gd name="connsiteY0" fmla="*/ 5073 h 117009"/>
                <a:gd name="connsiteX1" fmla="*/ 40319 w 81083"/>
                <a:gd name="connsiteY1" fmla="*/ 2414 h 117009"/>
                <a:gd name="connsiteX2" fmla="*/ 37682 w 81083"/>
                <a:gd name="connsiteY2" fmla="*/ 87 h 117009"/>
                <a:gd name="connsiteX3" fmla="*/ 16587 w 81083"/>
                <a:gd name="connsiteY3" fmla="*/ 1749 h 117009"/>
                <a:gd name="connsiteX4" fmla="*/ 12961 w 81083"/>
                <a:gd name="connsiteY4" fmla="*/ 5572 h 117009"/>
                <a:gd name="connsiteX5" fmla="*/ 17246 w 81083"/>
                <a:gd name="connsiteY5" fmla="*/ 7899 h 117009"/>
                <a:gd name="connsiteX6" fmla="*/ 25157 w 81083"/>
                <a:gd name="connsiteY6" fmla="*/ 10392 h 117009"/>
                <a:gd name="connsiteX7" fmla="*/ 24497 w 81083"/>
                <a:gd name="connsiteY7" fmla="*/ 14049 h 117009"/>
                <a:gd name="connsiteX8" fmla="*/ 1260 w 81083"/>
                <a:gd name="connsiteY8" fmla="*/ 108122 h 117009"/>
                <a:gd name="connsiteX9" fmla="*/ 436 w 81083"/>
                <a:gd name="connsiteY9" fmla="*/ 111778 h 117009"/>
                <a:gd name="connsiteX10" fmla="*/ 6040 w 81083"/>
                <a:gd name="connsiteY10" fmla="*/ 117097 h 117009"/>
                <a:gd name="connsiteX11" fmla="*/ 13620 w 81083"/>
                <a:gd name="connsiteY11" fmla="*/ 110116 h 117009"/>
                <a:gd name="connsiteX12" fmla="*/ 21696 w 81083"/>
                <a:gd name="connsiteY12" fmla="*/ 77872 h 117009"/>
                <a:gd name="connsiteX13" fmla="*/ 42791 w 81083"/>
                <a:gd name="connsiteY13" fmla="*/ 91501 h 117009"/>
                <a:gd name="connsiteX14" fmla="*/ 42461 w 81083"/>
                <a:gd name="connsiteY14" fmla="*/ 94825 h 117009"/>
                <a:gd name="connsiteX15" fmla="*/ 41802 w 81083"/>
                <a:gd name="connsiteY15" fmla="*/ 99978 h 117009"/>
                <a:gd name="connsiteX16" fmla="*/ 59271 w 81083"/>
                <a:gd name="connsiteY16" fmla="*/ 117097 h 117009"/>
                <a:gd name="connsiteX17" fmla="*/ 80201 w 81083"/>
                <a:gd name="connsiteY17" fmla="*/ 91667 h 117009"/>
                <a:gd name="connsiteX18" fmla="*/ 77564 w 81083"/>
                <a:gd name="connsiteY18" fmla="*/ 89507 h 117009"/>
                <a:gd name="connsiteX19" fmla="*/ 74268 w 81083"/>
                <a:gd name="connsiteY19" fmla="*/ 93496 h 117009"/>
                <a:gd name="connsiteX20" fmla="*/ 59765 w 81083"/>
                <a:gd name="connsiteY20" fmla="*/ 112443 h 117009"/>
                <a:gd name="connsiteX21" fmla="*/ 53997 w 81083"/>
                <a:gd name="connsiteY21" fmla="*/ 103800 h 117009"/>
                <a:gd name="connsiteX22" fmla="*/ 54986 w 81083"/>
                <a:gd name="connsiteY22" fmla="*/ 96321 h 117009"/>
                <a:gd name="connsiteX23" fmla="*/ 55810 w 81083"/>
                <a:gd name="connsiteY23" fmla="*/ 91169 h 117009"/>
                <a:gd name="connsiteX24" fmla="*/ 29112 w 81083"/>
                <a:gd name="connsiteY24" fmla="*/ 73551 h 117009"/>
                <a:gd name="connsiteX25" fmla="*/ 42791 w 81083"/>
                <a:gd name="connsiteY25" fmla="*/ 62581 h 117009"/>
                <a:gd name="connsiteX26" fmla="*/ 68665 w 81083"/>
                <a:gd name="connsiteY26" fmla="*/ 46791 h 117009"/>
                <a:gd name="connsiteX27" fmla="*/ 74103 w 81083"/>
                <a:gd name="connsiteY27" fmla="*/ 48952 h 117009"/>
                <a:gd name="connsiteX28" fmla="*/ 65533 w 81083"/>
                <a:gd name="connsiteY28" fmla="*/ 58260 h 117009"/>
                <a:gd name="connsiteX29" fmla="*/ 72126 w 81083"/>
                <a:gd name="connsiteY29" fmla="*/ 64409 h 117009"/>
                <a:gd name="connsiteX30" fmla="*/ 81519 w 81083"/>
                <a:gd name="connsiteY30" fmla="*/ 53772 h 117009"/>
                <a:gd name="connsiteX31" fmla="*/ 68830 w 81083"/>
                <a:gd name="connsiteY31" fmla="*/ 42138 h 117009"/>
                <a:gd name="connsiteX32" fmla="*/ 42461 w 81083"/>
                <a:gd name="connsiteY32" fmla="*/ 56764 h 117009"/>
                <a:gd name="connsiteX33" fmla="*/ 23344 w 81083"/>
                <a:gd name="connsiteY33" fmla="*/ 71390 h 117009"/>
                <a:gd name="connsiteX34" fmla="*/ 39659 w 81083"/>
                <a:gd name="connsiteY34" fmla="*/ 507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3" h="117009">
                  <a:moveTo>
                    <a:pt x="39659" y="5073"/>
                  </a:moveTo>
                  <a:cubicBezTo>
                    <a:pt x="39824" y="4741"/>
                    <a:pt x="40319" y="2580"/>
                    <a:pt x="40319" y="2414"/>
                  </a:cubicBezTo>
                  <a:cubicBezTo>
                    <a:pt x="40319" y="1583"/>
                    <a:pt x="39659" y="87"/>
                    <a:pt x="37682" y="87"/>
                  </a:cubicBezTo>
                  <a:cubicBezTo>
                    <a:pt x="34386" y="87"/>
                    <a:pt x="20707" y="1417"/>
                    <a:pt x="16587" y="1749"/>
                  </a:cubicBezTo>
                  <a:cubicBezTo>
                    <a:pt x="15269" y="1915"/>
                    <a:pt x="12961" y="2082"/>
                    <a:pt x="12961" y="5572"/>
                  </a:cubicBezTo>
                  <a:cubicBezTo>
                    <a:pt x="12961" y="7899"/>
                    <a:pt x="15269" y="7899"/>
                    <a:pt x="17246" y="7899"/>
                  </a:cubicBezTo>
                  <a:cubicBezTo>
                    <a:pt x="25157" y="7899"/>
                    <a:pt x="25157" y="9062"/>
                    <a:pt x="25157" y="10392"/>
                  </a:cubicBezTo>
                  <a:cubicBezTo>
                    <a:pt x="25157" y="11555"/>
                    <a:pt x="24827" y="12553"/>
                    <a:pt x="24497" y="14049"/>
                  </a:cubicBezTo>
                  <a:lnTo>
                    <a:pt x="1260" y="108122"/>
                  </a:lnTo>
                  <a:cubicBezTo>
                    <a:pt x="436" y="111114"/>
                    <a:pt x="436" y="111446"/>
                    <a:pt x="436" y="111778"/>
                  </a:cubicBezTo>
                  <a:cubicBezTo>
                    <a:pt x="436" y="114271"/>
                    <a:pt x="2414" y="117097"/>
                    <a:pt x="6040" y="117097"/>
                  </a:cubicBezTo>
                  <a:cubicBezTo>
                    <a:pt x="10489" y="117097"/>
                    <a:pt x="12632" y="113773"/>
                    <a:pt x="13620" y="110116"/>
                  </a:cubicBezTo>
                  <a:cubicBezTo>
                    <a:pt x="13950" y="109451"/>
                    <a:pt x="21037" y="80199"/>
                    <a:pt x="21696" y="77872"/>
                  </a:cubicBezTo>
                  <a:cubicBezTo>
                    <a:pt x="33397" y="79036"/>
                    <a:pt x="42791" y="82858"/>
                    <a:pt x="42791" y="91501"/>
                  </a:cubicBezTo>
                  <a:cubicBezTo>
                    <a:pt x="42791" y="92332"/>
                    <a:pt x="42791" y="93163"/>
                    <a:pt x="42461" y="94825"/>
                  </a:cubicBezTo>
                  <a:cubicBezTo>
                    <a:pt x="41802" y="97318"/>
                    <a:pt x="41802" y="98149"/>
                    <a:pt x="41802" y="99978"/>
                  </a:cubicBezTo>
                  <a:cubicBezTo>
                    <a:pt x="41802" y="111778"/>
                    <a:pt x="51360" y="117097"/>
                    <a:pt x="59271" y="117097"/>
                  </a:cubicBezTo>
                  <a:cubicBezTo>
                    <a:pt x="75257" y="117097"/>
                    <a:pt x="80201" y="91834"/>
                    <a:pt x="80201" y="91667"/>
                  </a:cubicBezTo>
                  <a:cubicBezTo>
                    <a:pt x="80201" y="89507"/>
                    <a:pt x="78058" y="89507"/>
                    <a:pt x="77564" y="89507"/>
                  </a:cubicBezTo>
                  <a:cubicBezTo>
                    <a:pt x="75257" y="89507"/>
                    <a:pt x="75092" y="90338"/>
                    <a:pt x="74268" y="93496"/>
                  </a:cubicBezTo>
                  <a:cubicBezTo>
                    <a:pt x="72290" y="100643"/>
                    <a:pt x="67841" y="112443"/>
                    <a:pt x="59765" y="112443"/>
                  </a:cubicBezTo>
                  <a:cubicBezTo>
                    <a:pt x="55316" y="112443"/>
                    <a:pt x="53997" y="108288"/>
                    <a:pt x="53997" y="103800"/>
                  </a:cubicBezTo>
                  <a:cubicBezTo>
                    <a:pt x="53997" y="100975"/>
                    <a:pt x="53997" y="100643"/>
                    <a:pt x="54986" y="96321"/>
                  </a:cubicBezTo>
                  <a:cubicBezTo>
                    <a:pt x="55151" y="95822"/>
                    <a:pt x="55810" y="92997"/>
                    <a:pt x="55810" y="91169"/>
                  </a:cubicBezTo>
                  <a:cubicBezTo>
                    <a:pt x="55810" y="76376"/>
                    <a:pt x="36034" y="74049"/>
                    <a:pt x="29112" y="73551"/>
                  </a:cubicBezTo>
                  <a:cubicBezTo>
                    <a:pt x="33891" y="70559"/>
                    <a:pt x="39989" y="65074"/>
                    <a:pt x="42791" y="62581"/>
                  </a:cubicBezTo>
                  <a:cubicBezTo>
                    <a:pt x="51196" y="54603"/>
                    <a:pt x="59436" y="46791"/>
                    <a:pt x="68665" y="46791"/>
                  </a:cubicBezTo>
                  <a:cubicBezTo>
                    <a:pt x="70642" y="46791"/>
                    <a:pt x="72785" y="47290"/>
                    <a:pt x="74103" y="48952"/>
                  </a:cubicBezTo>
                  <a:cubicBezTo>
                    <a:pt x="67017" y="50116"/>
                    <a:pt x="65533" y="55767"/>
                    <a:pt x="65533" y="58260"/>
                  </a:cubicBezTo>
                  <a:cubicBezTo>
                    <a:pt x="65533" y="61916"/>
                    <a:pt x="68335" y="64409"/>
                    <a:pt x="72126" y="64409"/>
                  </a:cubicBezTo>
                  <a:cubicBezTo>
                    <a:pt x="76575" y="64409"/>
                    <a:pt x="81519" y="60753"/>
                    <a:pt x="81519" y="53772"/>
                  </a:cubicBezTo>
                  <a:cubicBezTo>
                    <a:pt x="81519" y="48287"/>
                    <a:pt x="77564" y="42138"/>
                    <a:pt x="68830" y="42138"/>
                  </a:cubicBezTo>
                  <a:cubicBezTo>
                    <a:pt x="59436" y="42138"/>
                    <a:pt x="50866" y="48952"/>
                    <a:pt x="42461" y="56764"/>
                  </a:cubicBezTo>
                  <a:cubicBezTo>
                    <a:pt x="35539" y="63412"/>
                    <a:pt x="30101" y="68565"/>
                    <a:pt x="23344" y="71390"/>
                  </a:cubicBezTo>
                  <a:lnTo>
                    <a:pt x="39659" y="507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15" name="Freeform: Shape 2514">
              <a:extLst>
                <a:ext uri="{FF2B5EF4-FFF2-40B4-BE49-F238E27FC236}">
                  <a16:creationId xmlns:a16="http://schemas.microsoft.com/office/drawing/2014/main" id="{D298F5AC-80F7-190C-6B12-A955835BBD27}"/>
                </a:ext>
              </a:extLst>
            </p:cNvPr>
            <p:cNvSpPr/>
            <p:nvPr>
              <p:custDataLst>
                <p:tags r:id="rId246"/>
              </p:custDataLst>
            </p:nvPr>
          </p:nvSpPr>
          <p:spPr>
            <a:xfrm>
              <a:off x="10969863" y="4877821"/>
              <a:ext cx="52501" cy="237438"/>
            </a:xfrm>
            <a:custGeom>
              <a:avLst/>
              <a:gdLst>
                <a:gd name="connsiteX0" fmla="*/ 51766 w 52501"/>
                <a:gd name="connsiteY0" fmla="*/ 122841 h 237438"/>
                <a:gd name="connsiteX1" fmla="*/ 52943 w 52501"/>
                <a:gd name="connsiteY1" fmla="*/ 118804 h 237438"/>
                <a:gd name="connsiteX2" fmla="*/ 51766 w 52501"/>
                <a:gd name="connsiteY2" fmla="*/ 114768 h 237438"/>
                <a:gd name="connsiteX3" fmla="*/ 10565 w 52501"/>
                <a:gd name="connsiteY3" fmla="*/ 5546 h 237438"/>
                <a:gd name="connsiteX4" fmla="*/ 5150 w 52501"/>
                <a:gd name="connsiteY4" fmla="*/ 85 h 237438"/>
                <a:gd name="connsiteX5" fmla="*/ 441 w 52501"/>
                <a:gd name="connsiteY5" fmla="*/ 4833 h 237438"/>
                <a:gd name="connsiteX6" fmla="*/ 1618 w 52501"/>
                <a:gd name="connsiteY6" fmla="*/ 8632 h 237438"/>
                <a:gd name="connsiteX7" fmla="*/ 43290 w 52501"/>
                <a:gd name="connsiteY7" fmla="*/ 118804 h 237438"/>
                <a:gd name="connsiteX8" fmla="*/ 1618 w 52501"/>
                <a:gd name="connsiteY8" fmla="*/ 228501 h 237438"/>
                <a:gd name="connsiteX9" fmla="*/ 441 w 52501"/>
                <a:gd name="connsiteY9" fmla="*/ 232775 h 237438"/>
                <a:gd name="connsiteX10" fmla="*/ 5150 w 52501"/>
                <a:gd name="connsiteY10" fmla="*/ 237524 h 237438"/>
                <a:gd name="connsiteX11" fmla="*/ 10094 w 52501"/>
                <a:gd name="connsiteY11" fmla="*/ 232775 h 237438"/>
                <a:gd name="connsiteX12" fmla="*/ 51766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766" y="122841"/>
                  </a:moveTo>
                  <a:cubicBezTo>
                    <a:pt x="52943" y="119991"/>
                    <a:pt x="52943" y="119516"/>
                    <a:pt x="52943" y="118804"/>
                  </a:cubicBezTo>
                  <a:cubicBezTo>
                    <a:pt x="52943" y="118092"/>
                    <a:pt x="52943" y="117617"/>
                    <a:pt x="51766" y="114768"/>
                  </a:cubicBezTo>
                  <a:lnTo>
                    <a:pt x="10565" y="5546"/>
                  </a:lnTo>
                  <a:cubicBezTo>
                    <a:pt x="9152" y="1509"/>
                    <a:pt x="7740" y="85"/>
                    <a:pt x="5150" y="85"/>
                  </a:cubicBezTo>
                  <a:cubicBezTo>
                    <a:pt x="2560" y="85"/>
                    <a:pt x="441" y="2222"/>
                    <a:pt x="441" y="4833"/>
                  </a:cubicBezTo>
                  <a:cubicBezTo>
                    <a:pt x="441" y="5546"/>
                    <a:pt x="441" y="6021"/>
                    <a:pt x="1618" y="8632"/>
                  </a:cubicBezTo>
                  <a:lnTo>
                    <a:pt x="43290" y="118804"/>
                  </a:lnTo>
                  <a:lnTo>
                    <a:pt x="1618" y="228501"/>
                  </a:lnTo>
                  <a:cubicBezTo>
                    <a:pt x="441" y="231113"/>
                    <a:pt x="441" y="231588"/>
                    <a:pt x="441" y="232775"/>
                  </a:cubicBezTo>
                  <a:cubicBezTo>
                    <a:pt x="441" y="235387"/>
                    <a:pt x="2560" y="237524"/>
                    <a:pt x="5150" y="237524"/>
                  </a:cubicBezTo>
                  <a:cubicBezTo>
                    <a:pt x="8210" y="237524"/>
                    <a:pt x="9152" y="235149"/>
                    <a:pt x="10094" y="232775"/>
                  </a:cubicBezTo>
                  <a:lnTo>
                    <a:pt x="51766"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16" name="Freeform: Shape 2515">
              <a:extLst>
                <a:ext uri="{FF2B5EF4-FFF2-40B4-BE49-F238E27FC236}">
                  <a16:creationId xmlns:a16="http://schemas.microsoft.com/office/drawing/2014/main" id="{0CB4F7A9-8654-35FE-30BC-F3CEDEC87C65}"/>
                </a:ext>
              </a:extLst>
            </p:cNvPr>
            <p:cNvSpPr/>
            <p:nvPr>
              <p:custDataLst>
                <p:tags r:id="rId247"/>
              </p:custDataLst>
            </p:nvPr>
          </p:nvSpPr>
          <p:spPr>
            <a:xfrm>
              <a:off x="11050285" y="5054666"/>
              <a:ext cx="79929" cy="109364"/>
            </a:xfrm>
            <a:custGeom>
              <a:avLst/>
              <a:gdLst>
                <a:gd name="connsiteX0" fmla="*/ 33571 w 79929"/>
                <a:gd name="connsiteY0" fmla="*/ 109452 h 109364"/>
                <a:gd name="connsiteX1" fmla="*/ 40657 w 79929"/>
                <a:gd name="connsiteY1" fmla="*/ 103967 h 109364"/>
                <a:gd name="connsiteX2" fmla="*/ 33571 w 79929"/>
                <a:gd name="connsiteY2" fmla="*/ 98482 h 109364"/>
                <a:gd name="connsiteX3" fmla="*/ 26814 w 79929"/>
                <a:gd name="connsiteY3" fmla="*/ 98482 h 109364"/>
                <a:gd name="connsiteX4" fmla="*/ 26814 w 79929"/>
                <a:gd name="connsiteY4" fmla="*/ 65573 h 109364"/>
                <a:gd name="connsiteX5" fmla="*/ 45602 w 79929"/>
                <a:gd name="connsiteY5" fmla="*/ 73385 h 109364"/>
                <a:gd name="connsiteX6" fmla="*/ 80375 w 79929"/>
                <a:gd name="connsiteY6" fmla="*/ 36653 h 109364"/>
                <a:gd name="connsiteX7" fmla="*/ 47250 w 79929"/>
                <a:gd name="connsiteY7" fmla="*/ 87 h 109364"/>
                <a:gd name="connsiteX8" fmla="*/ 26814 w 79929"/>
                <a:gd name="connsiteY8" fmla="*/ 7567 h 109364"/>
                <a:gd name="connsiteX9" fmla="*/ 19727 w 79929"/>
                <a:gd name="connsiteY9" fmla="*/ 919 h 109364"/>
                <a:gd name="connsiteX10" fmla="*/ 7532 w 79929"/>
                <a:gd name="connsiteY10" fmla="*/ 919 h 109364"/>
                <a:gd name="connsiteX11" fmla="*/ 446 w 79929"/>
                <a:gd name="connsiteY11" fmla="*/ 6403 h 109364"/>
                <a:gd name="connsiteX12" fmla="*/ 7532 w 79929"/>
                <a:gd name="connsiteY12" fmla="*/ 11888 h 109364"/>
                <a:gd name="connsiteX13" fmla="*/ 14289 w 79929"/>
                <a:gd name="connsiteY13" fmla="*/ 11888 h 109364"/>
                <a:gd name="connsiteX14" fmla="*/ 14289 w 79929"/>
                <a:gd name="connsiteY14" fmla="*/ 98482 h 109364"/>
                <a:gd name="connsiteX15" fmla="*/ 7532 w 79929"/>
                <a:gd name="connsiteY15" fmla="*/ 98482 h 109364"/>
                <a:gd name="connsiteX16" fmla="*/ 446 w 79929"/>
                <a:gd name="connsiteY16" fmla="*/ 103967 h 109364"/>
                <a:gd name="connsiteX17" fmla="*/ 7532 w 79929"/>
                <a:gd name="connsiteY17" fmla="*/ 109452 h 109364"/>
                <a:gd name="connsiteX18" fmla="*/ 33571 w 79929"/>
                <a:gd name="connsiteY18" fmla="*/ 109452 h 109364"/>
                <a:gd name="connsiteX19" fmla="*/ 26814 w 79929"/>
                <a:gd name="connsiteY19" fmla="*/ 28841 h 109364"/>
                <a:gd name="connsiteX20" fmla="*/ 46590 w 79929"/>
                <a:gd name="connsiteY20" fmla="*/ 11057 h 109364"/>
                <a:gd name="connsiteX21" fmla="*/ 67850 w 79929"/>
                <a:gd name="connsiteY21" fmla="*/ 36653 h 109364"/>
                <a:gd name="connsiteX22" fmla="*/ 45107 w 79929"/>
                <a:gd name="connsiteY22" fmla="*/ 62415 h 109364"/>
                <a:gd name="connsiteX23" fmla="*/ 26814 w 79929"/>
                <a:gd name="connsiteY23" fmla="*/ 40310 h 109364"/>
                <a:gd name="connsiteX24" fmla="*/ 26814 w 79929"/>
                <a:gd name="connsiteY24" fmla="*/ 28841 h 1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9" h="109364">
                  <a:moveTo>
                    <a:pt x="33571" y="109452"/>
                  </a:moveTo>
                  <a:cubicBezTo>
                    <a:pt x="36208" y="109452"/>
                    <a:pt x="40657" y="109452"/>
                    <a:pt x="40657" y="103967"/>
                  </a:cubicBezTo>
                  <a:cubicBezTo>
                    <a:pt x="40657" y="98482"/>
                    <a:pt x="36208" y="98482"/>
                    <a:pt x="33571" y="98482"/>
                  </a:cubicBezTo>
                  <a:lnTo>
                    <a:pt x="26814" y="98482"/>
                  </a:lnTo>
                  <a:lnTo>
                    <a:pt x="26814" y="65573"/>
                  </a:lnTo>
                  <a:cubicBezTo>
                    <a:pt x="31923" y="70559"/>
                    <a:pt x="38350" y="73385"/>
                    <a:pt x="45602" y="73385"/>
                  </a:cubicBezTo>
                  <a:cubicBezTo>
                    <a:pt x="63895" y="73385"/>
                    <a:pt x="80375" y="57761"/>
                    <a:pt x="80375" y="36653"/>
                  </a:cubicBezTo>
                  <a:cubicBezTo>
                    <a:pt x="80375" y="16542"/>
                    <a:pt x="65708" y="87"/>
                    <a:pt x="47250" y="87"/>
                  </a:cubicBezTo>
                  <a:cubicBezTo>
                    <a:pt x="39504" y="87"/>
                    <a:pt x="32747" y="2913"/>
                    <a:pt x="26814" y="7567"/>
                  </a:cubicBezTo>
                  <a:cubicBezTo>
                    <a:pt x="26814" y="919"/>
                    <a:pt x="23188" y="919"/>
                    <a:pt x="19727" y="919"/>
                  </a:cubicBezTo>
                  <a:lnTo>
                    <a:pt x="7532" y="919"/>
                  </a:lnTo>
                  <a:cubicBezTo>
                    <a:pt x="4895" y="919"/>
                    <a:pt x="446" y="919"/>
                    <a:pt x="446" y="6403"/>
                  </a:cubicBezTo>
                  <a:cubicBezTo>
                    <a:pt x="446" y="11888"/>
                    <a:pt x="4895" y="11888"/>
                    <a:pt x="7532" y="11888"/>
                  </a:cubicBezTo>
                  <a:lnTo>
                    <a:pt x="14289" y="11888"/>
                  </a:lnTo>
                  <a:lnTo>
                    <a:pt x="14289" y="98482"/>
                  </a:lnTo>
                  <a:lnTo>
                    <a:pt x="7532" y="98482"/>
                  </a:lnTo>
                  <a:cubicBezTo>
                    <a:pt x="4895" y="98482"/>
                    <a:pt x="446" y="98482"/>
                    <a:pt x="446" y="103967"/>
                  </a:cubicBezTo>
                  <a:cubicBezTo>
                    <a:pt x="446" y="109452"/>
                    <a:pt x="4895" y="109452"/>
                    <a:pt x="7532" y="109452"/>
                  </a:cubicBezTo>
                  <a:lnTo>
                    <a:pt x="33571" y="109452"/>
                  </a:lnTo>
                  <a:close/>
                  <a:moveTo>
                    <a:pt x="26814" y="28841"/>
                  </a:moveTo>
                  <a:cubicBezTo>
                    <a:pt x="26814" y="19201"/>
                    <a:pt x="36537" y="11057"/>
                    <a:pt x="46590" y="11057"/>
                  </a:cubicBezTo>
                  <a:cubicBezTo>
                    <a:pt x="58127" y="11057"/>
                    <a:pt x="67850" y="22359"/>
                    <a:pt x="67850" y="36653"/>
                  </a:cubicBezTo>
                  <a:cubicBezTo>
                    <a:pt x="67850" y="51778"/>
                    <a:pt x="56643" y="62415"/>
                    <a:pt x="45107" y="62415"/>
                  </a:cubicBezTo>
                  <a:cubicBezTo>
                    <a:pt x="32912" y="62415"/>
                    <a:pt x="26814" y="48620"/>
                    <a:pt x="26814" y="40310"/>
                  </a:cubicBezTo>
                  <a:lnTo>
                    <a:pt x="26814" y="28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17" name="Freeform: Shape 2516">
              <a:extLst>
                <a:ext uri="{FF2B5EF4-FFF2-40B4-BE49-F238E27FC236}">
                  <a16:creationId xmlns:a16="http://schemas.microsoft.com/office/drawing/2014/main" id="{E88D44A7-3BA6-F9B3-AC54-9777756D895A}"/>
                </a:ext>
              </a:extLst>
            </p:cNvPr>
            <p:cNvSpPr/>
            <p:nvPr>
              <p:custDataLst>
                <p:tags r:id="rId248"/>
              </p:custDataLst>
            </p:nvPr>
          </p:nvSpPr>
          <p:spPr>
            <a:xfrm>
              <a:off x="11138379" y="5078338"/>
              <a:ext cx="58034" cy="72537"/>
            </a:xfrm>
            <a:custGeom>
              <a:avLst/>
              <a:gdLst>
                <a:gd name="connsiteX0" fmla="*/ 32938 w 58034"/>
                <a:gd name="connsiteY0" fmla="*/ 42828 h 72537"/>
                <a:gd name="connsiteX1" fmla="*/ 32821 w 58034"/>
                <a:gd name="connsiteY1" fmla="*/ 42590 h 72537"/>
                <a:gd name="connsiteX2" fmla="*/ 46947 w 58034"/>
                <a:gd name="connsiteY2" fmla="*/ 29294 h 72537"/>
                <a:gd name="connsiteX3" fmla="*/ 50831 w 58034"/>
                <a:gd name="connsiteY3" fmla="*/ 29294 h 72537"/>
                <a:gd name="connsiteX4" fmla="*/ 55893 w 58034"/>
                <a:gd name="connsiteY4" fmla="*/ 25376 h 72537"/>
                <a:gd name="connsiteX5" fmla="*/ 50831 w 58034"/>
                <a:gd name="connsiteY5" fmla="*/ 21458 h 72537"/>
                <a:gd name="connsiteX6" fmla="*/ 32821 w 58034"/>
                <a:gd name="connsiteY6" fmla="*/ 21458 h 72537"/>
                <a:gd name="connsiteX7" fmla="*/ 27759 w 58034"/>
                <a:gd name="connsiteY7" fmla="*/ 25376 h 72537"/>
                <a:gd name="connsiteX8" fmla="*/ 32821 w 58034"/>
                <a:gd name="connsiteY8" fmla="*/ 29294 h 72537"/>
                <a:gd name="connsiteX9" fmla="*/ 36117 w 58034"/>
                <a:gd name="connsiteY9" fmla="*/ 29294 h 72537"/>
                <a:gd name="connsiteX10" fmla="*/ 18224 w 58034"/>
                <a:gd name="connsiteY10" fmla="*/ 46033 h 72537"/>
                <a:gd name="connsiteX11" fmla="*/ 18224 w 58034"/>
                <a:gd name="connsiteY11" fmla="*/ 5194 h 72537"/>
                <a:gd name="connsiteX12" fmla="*/ 13162 w 58034"/>
                <a:gd name="connsiteY12" fmla="*/ 89 h 72537"/>
                <a:gd name="connsiteX13" fmla="*/ 5628 w 58034"/>
                <a:gd name="connsiteY13" fmla="*/ 89 h 72537"/>
                <a:gd name="connsiteX14" fmla="*/ 449 w 58034"/>
                <a:gd name="connsiteY14" fmla="*/ 4006 h 72537"/>
                <a:gd name="connsiteX15" fmla="*/ 5628 w 58034"/>
                <a:gd name="connsiteY15" fmla="*/ 7924 h 72537"/>
                <a:gd name="connsiteX16" fmla="*/ 10925 w 58034"/>
                <a:gd name="connsiteY16" fmla="*/ 7924 h 72537"/>
                <a:gd name="connsiteX17" fmla="*/ 10925 w 58034"/>
                <a:gd name="connsiteY17" fmla="*/ 64791 h 72537"/>
                <a:gd name="connsiteX18" fmla="*/ 5628 w 58034"/>
                <a:gd name="connsiteY18" fmla="*/ 64791 h 72537"/>
                <a:gd name="connsiteX19" fmla="*/ 449 w 58034"/>
                <a:gd name="connsiteY19" fmla="*/ 68708 h 72537"/>
                <a:gd name="connsiteX20" fmla="*/ 5628 w 58034"/>
                <a:gd name="connsiteY20" fmla="*/ 72626 h 72537"/>
                <a:gd name="connsiteX21" fmla="*/ 23521 w 58034"/>
                <a:gd name="connsiteY21" fmla="*/ 72626 h 72537"/>
                <a:gd name="connsiteX22" fmla="*/ 28701 w 58034"/>
                <a:gd name="connsiteY22" fmla="*/ 68708 h 72537"/>
                <a:gd name="connsiteX23" fmla="*/ 23521 w 58034"/>
                <a:gd name="connsiteY23" fmla="*/ 64791 h 72537"/>
                <a:gd name="connsiteX24" fmla="*/ 18224 w 58034"/>
                <a:gd name="connsiteY24" fmla="*/ 64791 h 72537"/>
                <a:gd name="connsiteX25" fmla="*/ 18224 w 58034"/>
                <a:gd name="connsiteY25" fmla="*/ 56124 h 72537"/>
                <a:gd name="connsiteX26" fmla="*/ 27406 w 58034"/>
                <a:gd name="connsiteY26" fmla="*/ 47576 h 72537"/>
                <a:gd name="connsiteX27" fmla="*/ 40708 w 58034"/>
                <a:gd name="connsiteY27" fmla="*/ 64791 h 72537"/>
                <a:gd name="connsiteX28" fmla="*/ 34469 w 58034"/>
                <a:gd name="connsiteY28" fmla="*/ 68708 h 72537"/>
                <a:gd name="connsiteX29" fmla="*/ 39648 w 58034"/>
                <a:gd name="connsiteY29" fmla="*/ 72626 h 72537"/>
                <a:gd name="connsiteX30" fmla="*/ 53421 w 58034"/>
                <a:gd name="connsiteY30" fmla="*/ 72626 h 72537"/>
                <a:gd name="connsiteX31" fmla="*/ 58483 w 58034"/>
                <a:gd name="connsiteY31" fmla="*/ 68708 h 72537"/>
                <a:gd name="connsiteX32" fmla="*/ 53421 w 58034"/>
                <a:gd name="connsiteY32" fmla="*/ 64791 h 72537"/>
                <a:gd name="connsiteX33" fmla="*/ 50007 w 58034"/>
                <a:gd name="connsiteY33" fmla="*/ 64791 h 72537"/>
                <a:gd name="connsiteX34" fmla="*/ 32938 w 58034"/>
                <a:gd name="connsiteY34" fmla="*/ 42828 h 7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034" h="72537">
                  <a:moveTo>
                    <a:pt x="32938" y="42828"/>
                  </a:moveTo>
                  <a:lnTo>
                    <a:pt x="32821" y="42590"/>
                  </a:lnTo>
                  <a:lnTo>
                    <a:pt x="46947" y="29294"/>
                  </a:lnTo>
                  <a:lnTo>
                    <a:pt x="50831" y="29294"/>
                  </a:lnTo>
                  <a:cubicBezTo>
                    <a:pt x="52715" y="29294"/>
                    <a:pt x="55893" y="29294"/>
                    <a:pt x="55893" y="25376"/>
                  </a:cubicBezTo>
                  <a:cubicBezTo>
                    <a:pt x="55893" y="21458"/>
                    <a:pt x="52715" y="21458"/>
                    <a:pt x="50831" y="21458"/>
                  </a:cubicBezTo>
                  <a:lnTo>
                    <a:pt x="32821" y="21458"/>
                  </a:lnTo>
                  <a:cubicBezTo>
                    <a:pt x="30937" y="21458"/>
                    <a:pt x="27759" y="21458"/>
                    <a:pt x="27759" y="25376"/>
                  </a:cubicBezTo>
                  <a:cubicBezTo>
                    <a:pt x="27759" y="29294"/>
                    <a:pt x="30937" y="29294"/>
                    <a:pt x="32821" y="29294"/>
                  </a:cubicBezTo>
                  <a:lnTo>
                    <a:pt x="36117" y="29294"/>
                  </a:lnTo>
                  <a:lnTo>
                    <a:pt x="18224" y="46033"/>
                  </a:lnTo>
                  <a:lnTo>
                    <a:pt x="18224" y="5194"/>
                  </a:lnTo>
                  <a:cubicBezTo>
                    <a:pt x="18224" y="1157"/>
                    <a:pt x="17047" y="89"/>
                    <a:pt x="13162" y="89"/>
                  </a:cubicBezTo>
                  <a:lnTo>
                    <a:pt x="5628" y="89"/>
                  </a:lnTo>
                  <a:cubicBezTo>
                    <a:pt x="3863" y="89"/>
                    <a:pt x="449" y="89"/>
                    <a:pt x="449" y="4006"/>
                  </a:cubicBezTo>
                  <a:cubicBezTo>
                    <a:pt x="449" y="7924"/>
                    <a:pt x="3980" y="7924"/>
                    <a:pt x="5628" y="7924"/>
                  </a:cubicBezTo>
                  <a:lnTo>
                    <a:pt x="10925" y="7924"/>
                  </a:lnTo>
                  <a:lnTo>
                    <a:pt x="10925" y="64791"/>
                  </a:lnTo>
                  <a:lnTo>
                    <a:pt x="5628" y="64791"/>
                  </a:lnTo>
                  <a:cubicBezTo>
                    <a:pt x="3863" y="64791"/>
                    <a:pt x="449" y="64791"/>
                    <a:pt x="449" y="68708"/>
                  </a:cubicBezTo>
                  <a:cubicBezTo>
                    <a:pt x="449" y="72626"/>
                    <a:pt x="3980" y="72626"/>
                    <a:pt x="5628" y="72626"/>
                  </a:cubicBezTo>
                  <a:lnTo>
                    <a:pt x="23521" y="72626"/>
                  </a:lnTo>
                  <a:cubicBezTo>
                    <a:pt x="25287" y="72626"/>
                    <a:pt x="28701" y="72626"/>
                    <a:pt x="28701" y="68708"/>
                  </a:cubicBezTo>
                  <a:cubicBezTo>
                    <a:pt x="28701" y="64791"/>
                    <a:pt x="25169" y="64791"/>
                    <a:pt x="23521" y="64791"/>
                  </a:cubicBezTo>
                  <a:lnTo>
                    <a:pt x="18224" y="64791"/>
                  </a:lnTo>
                  <a:lnTo>
                    <a:pt x="18224" y="56124"/>
                  </a:lnTo>
                  <a:lnTo>
                    <a:pt x="27406" y="47576"/>
                  </a:lnTo>
                  <a:lnTo>
                    <a:pt x="40708" y="64791"/>
                  </a:lnTo>
                  <a:cubicBezTo>
                    <a:pt x="37647" y="64791"/>
                    <a:pt x="34469" y="64791"/>
                    <a:pt x="34469" y="68708"/>
                  </a:cubicBezTo>
                  <a:cubicBezTo>
                    <a:pt x="34469" y="72626"/>
                    <a:pt x="38000" y="72626"/>
                    <a:pt x="39648" y="72626"/>
                  </a:cubicBezTo>
                  <a:lnTo>
                    <a:pt x="53421" y="72626"/>
                  </a:lnTo>
                  <a:cubicBezTo>
                    <a:pt x="55305" y="72626"/>
                    <a:pt x="58483" y="72626"/>
                    <a:pt x="58483" y="68708"/>
                  </a:cubicBezTo>
                  <a:cubicBezTo>
                    <a:pt x="58483" y="64791"/>
                    <a:pt x="55305" y="64791"/>
                    <a:pt x="53421" y="64791"/>
                  </a:cubicBezTo>
                  <a:lnTo>
                    <a:pt x="50007" y="64791"/>
                  </a:lnTo>
                  <a:lnTo>
                    <a:pt x="32938" y="4282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18" name="Freeform: Shape 2517">
              <a:extLst>
                <a:ext uri="{FF2B5EF4-FFF2-40B4-BE49-F238E27FC236}">
                  <a16:creationId xmlns:a16="http://schemas.microsoft.com/office/drawing/2014/main" id="{7A88BF7F-8D90-E907-894C-B19081765F90}"/>
                </a:ext>
              </a:extLst>
            </p:cNvPr>
            <p:cNvSpPr/>
            <p:nvPr>
              <p:custDataLst>
                <p:tags r:id="rId249"/>
              </p:custDataLst>
            </p:nvPr>
          </p:nvSpPr>
          <p:spPr>
            <a:xfrm>
              <a:off x="11289360" y="4877821"/>
              <a:ext cx="9417" cy="237438"/>
            </a:xfrm>
            <a:custGeom>
              <a:avLst/>
              <a:gdLst>
                <a:gd name="connsiteX0" fmla="*/ 9871 w 9417"/>
                <a:gd name="connsiteY0" fmla="*/ 8632 h 237438"/>
                <a:gd name="connsiteX1" fmla="*/ 5163 w 9417"/>
                <a:gd name="connsiteY1" fmla="*/ 85 h 237438"/>
                <a:gd name="connsiteX2" fmla="*/ 454 w 9417"/>
                <a:gd name="connsiteY2" fmla="*/ 8632 h 237438"/>
                <a:gd name="connsiteX3" fmla="*/ 454 w 9417"/>
                <a:gd name="connsiteY3" fmla="*/ 228976 h 237438"/>
                <a:gd name="connsiteX4" fmla="*/ 5163 w 9417"/>
                <a:gd name="connsiteY4" fmla="*/ 237524 h 237438"/>
                <a:gd name="connsiteX5" fmla="*/ 9871 w 9417"/>
                <a:gd name="connsiteY5" fmla="*/ 228976 h 237438"/>
                <a:gd name="connsiteX6" fmla="*/ 9871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871" y="8632"/>
                  </a:moveTo>
                  <a:cubicBezTo>
                    <a:pt x="9871" y="4359"/>
                    <a:pt x="9871" y="85"/>
                    <a:pt x="5163" y="85"/>
                  </a:cubicBezTo>
                  <a:cubicBezTo>
                    <a:pt x="454" y="85"/>
                    <a:pt x="454" y="4359"/>
                    <a:pt x="454" y="8632"/>
                  </a:cubicBezTo>
                  <a:lnTo>
                    <a:pt x="454" y="228976"/>
                  </a:lnTo>
                  <a:cubicBezTo>
                    <a:pt x="454" y="233250"/>
                    <a:pt x="454" y="237524"/>
                    <a:pt x="5163" y="237524"/>
                  </a:cubicBezTo>
                  <a:cubicBezTo>
                    <a:pt x="9871" y="237524"/>
                    <a:pt x="9871" y="233250"/>
                    <a:pt x="9871" y="228976"/>
                  </a:cubicBezTo>
                  <a:lnTo>
                    <a:pt x="9871"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19" name="Freeform: Shape 2518">
              <a:extLst>
                <a:ext uri="{FF2B5EF4-FFF2-40B4-BE49-F238E27FC236}">
                  <a16:creationId xmlns:a16="http://schemas.microsoft.com/office/drawing/2014/main" id="{8CB6123A-928E-8D89-AC80-15E71E6D2A53}"/>
                </a:ext>
              </a:extLst>
            </p:cNvPr>
            <p:cNvSpPr/>
            <p:nvPr>
              <p:custDataLst>
                <p:tags r:id="rId250"/>
              </p:custDataLst>
            </p:nvPr>
          </p:nvSpPr>
          <p:spPr>
            <a:xfrm>
              <a:off x="11319208" y="4950953"/>
              <a:ext cx="122896" cy="151011"/>
            </a:xfrm>
            <a:custGeom>
              <a:avLst/>
              <a:gdLst>
                <a:gd name="connsiteX0" fmla="*/ 18585 w 122896"/>
                <a:gd name="connsiteY0" fmla="*/ 134000 h 151011"/>
                <a:gd name="connsiteX1" fmla="*/ 5872 w 122896"/>
                <a:gd name="connsiteY1" fmla="*/ 143735 h 151011"/>
                <a:gd name="connsiteX2" fmla="*/ 457 w 122896"/>
                <a:gd name="connsiteY2" fmla="*/ 148247 h 151011"/>
                <a:gd name="connsiteX3" fmla="*/ 3517 w 122896"/>
                <a:gd name="connsiteY3" fmla="*/ 151096 h 151011"/>
                <a:gd name="connsiteX4" fmla="*/ 23294 w 122896"/>
                <a:gd name="connsiteY4" fmla="*/ 150383 h 151011"/>
                <a:gd name="connsiteX5" fmla="*/ 46602 w 122896"/>
                <a:gd name="connsiteY5" fmla="*/ 151096 h 151011"/>
                <a:gd name="connsiteX6" fmla="*/ 50839 w 122896"/>
                <a:gd name="connsiteY6" fmla="*/ 146347 h 151011"/>
                <a:gd name="connsiteX7" fmla="*/ 45189 w 122896"/>
                <a:gd name="connsiteY7" fmla="*/ 143735 h 151011"/>
                <a:gd name="connsiteX8" fmla="*/ 33417 w 122896"/>
                <a:gd name="connsiteY8" fmla="*/ 139936 h 151011"/>
                <a:gd name="connsiteX9" fmla="*/ 44954 w 122896"/>
                <a:gd name="connsiteY9" fmla="*/ 92448 h 151011"/>
                <a:gd name="connsiteX10" fmla="*/ 66613 w 122896"/>
                <a:gd name="connsiteY10" fmla="*/ 107644 h 151011"/>
                <a:gd name="connsiteX11" fmla="*/ 123353 w 122896"/>
                <a:gd name="connsiteY11" fmla="*/ 38075 h 151011"/>
                <a:gd name="connsiteX12" fmla="*/ 92040 w 122896"/>
                <a:gd name="connsiteY12" fmla="*/ 85 h 151011"/>
                <a:gd name="connsiteX13" fmla="*/ 61198 w 122896"/>
                <a:gd name="connsiteY13" fmla="*/ 17893 h 151011"/>
                <a:gd name="connsiteX14" fmla="*/ 40010 w 122896"/>
                <a:gd name="connsiteY14" fmla="*/ 85 h 151011"/>
                <a:gd name="connsiteX15" fmla="*/ 22587 w 122896"/>
                <a:gd name="connsiteY15" fmla="*/ 13619 h 151011"/>
                <a:gd name="connsiteX16" fmla="*/ 15289 w 122896"/>
                <a:gd name="connsiteY16" fmla="*/ 36650 h 151011"/>
                <a:gd name="connsiteX17" fmla="*/ 18114 w 122896"/>
                <a:gd name="connsiteY17" fmla="*/ 39025 h 151011"/>
                <a:gd name="connsiteX18" fmla="*/ 22117 w 122896"/>
                <a:gd name="connsiteY18" fmla="*/ 33564 h 151011"/>
                <a:gd name="connsiteX19" fmla="*/ 39303 w 122896"/>
                <a:gd name="connsiteY19" fmla="*/ 5308 h 151011"/>
                <a:gd name="connsiteX20" fmla="*/ 46602 w 122896"/>
                <a:gd name="connsiteY20" fmla="*/ 16231 h 151011"/>
                <a:gd name="connsiteX21" fmla="*/ 44954 w 122896"/>
                <a:gd name="connsiteY21" fmla="*/ 28340 h 151011"/>
                <a:gd name="connsiteX22" fmla="*/ 18585 w 122896"/>
                <a:gd name="connsiteY22" fmla="*/ 134000 h 151011"/>
                <a:gd name="connsiteX23" fmla="*/ 60021 w 122896"/>
                <a:gd name="connsiteY23" fmla="*/ 30952 h 151011"/>
                <a:gd name="connsiteX24" fmla="*/ 72264 w 122896"/>
                <a:gd name="connsiteY24" fmla="*/ 14331 h 151011"/>
                <a:gd name="connsiteX25" fmla="*/ 91334 w 122896"/>
                <a:gd name="connsiteY25" fmla="*/ 5308 h 151011"/>
                <a:gd name="connsiteX26" fmla="*/ 106402 w 122896"/>
                <a:gd name="connsiteY26" fmla="*/ 27628 h 151011"/>
                <a:gd name="connsiteX27" fmla="*/ 94395 w 122896"/>
                <a:gd name="connsiteY27" fmla="*/ 77965 h 151011"/>
                <a:gd name="connsiteX28" fmla="*/ 66378 w 122896"/>
                <a:gd name="connsiteY28" fmla="*/ 102421 h 151011"/>
                <a:gd name="connsiteX29" fmla="*/ 47779 w 122896"/>
                <a:gd name="connsiteY29" fmla="*/ 81289 h 151011"/>
                <a:gd name="connsiteX30" fmla="*/ 48485 w 122896"/>
                <a:gd name="connsiteY30" fmla="*/ 77490 h 151011"/>
                <a:gd name="connsiteX31" fmla="*/ 60021 w 122896"/>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6" h="151011">
                  <a:moveTo>
                    <a:pt x="18585" y="134000"/>
                  </a:moveTo>
                  <a:cubicBezTo>
                    <a:pt x="16702" y="142073"/>
                    <a:pt x="16231" y="143735"/>
                    <a:pt x="5872" y="143735"/>
                  </a:cubicBezTo>
                  <a:cubicBezTo>
                    <a:pt x="3047" y="143735"/>
                    <a:pt x="457" y="143735"/>
                    <a:pt x="457" y="148247"/>
                  </a:cubicBezTo>
                  <a:cubicBezTo>
                    <a:pt x="457" y="150146"/>
                    <a:pt x="1634" y="151096"/>
                    <a:pt x="3517" y="151096"/>
                  </a:cubicBezTo>
                  <a:cubicBezTo>
                    <a:pt x="9874" y="151096"/>
                    <a:pt x="16702" y="150383"/>
                    <a:pt x="23294" y="150383"/>
                  </a:cubicBezTo>
                  <a:cubicBezTo>
                    <a:pt x="31063" y="150383"/>
                    <a:pt x="39068" y="151096"/>
                    <a:pt x="46602" y="151096"/>
                  </a:cubicBezTo>
                  <a:cubicBezTo>
                    <a:pt x="47779" y="151096"/>
                    <a:pt x="50839" y="151096"/>
                    <a:pt x="50839" y="146347"/>
                  </a:cubicBezTo>
                  <a:cubicBezTo>
                    <a:pt x="50839" y="143735"/>
                    <a:pt x="48485" y="143735"/>
                    <a:pt x="45189" y="143735"/>
                  </a:cubicBezTo>
                  <a:cubicBezTo>
                    <a:pt x="33417" y="143735"/>
                    <a:pt x="33417" y="142073"/>
                    <a:pt x="33417" y="139936"/>
                  </a:cubicBezTo>
                  <a:cubicBezTo>
                    <a:pt x="33417" y="137087"/>
                    <a:pt x="43306" y="98384"/>
                    <a:pt x="44954" y="92448"/>
                  </a:cubicBezTo>
                  <a:cubicBezTo>
                    <a:pt x="48014" y="99334"/>
                    <a:pt x="54606" y="107644"/>
                    <a:pt x="66613" y="107644"/>
                  </a:cubicBezTo>
                  <a:cubicBezTo>
                    <a:pt x="93924" y="107644"/>
                    <a:pt x="123353" y="72978"/>
                    <a:pt x="123353" y="38075"/>
                  </a:cubicBezTo>
                  <a:cubicBezTo>
                    <a:pt x="123353" y="15756"/>
                    <a:pt x="109933" y="85"/>
                    <a:pt x="92040" y="85"/>
                  </a:cubicBezTo>
                  <a:cubicBezTo>
                    <a:pt x="80269" y="85"/>
                    <a:pt x="68968" y="8632"/>
                    <a:pt x="61198" y="17893"/>
                  </a:cubicBezTo>
                  <a:cubicBezTo>
                    <a:pt x="58844" y="5071"/>
                    <a:pt x="48721" y="85"/>
                    <a:pt x="40010" y="85"/>
                  </a:cubicBezTo>
                  <a:cubicBezTo>
                    <a:pt x="29180" y="85"/>
                    <a:pt x="24706" y="9345"/>
                    <a:pt x="22587" y="13619"/>
                  </a:cubicBezTo>
                  <a:cubicBezTo>
                    <a:pt x="18350" y="21692"/>
                    <a:pt x="15289" y="35938"/>
                    <a:pt x="15289" y="36650"/>
                  </a:cubicBezTo>
                  <a:cubicBezTo>
                    <a:pt x="15289" y="39025"/>
                    <a:pt x="17643" y="39025"/>
                    <a:pt x="18114" y="39025"/>
                  </a:cubicBezTo>
                  <a:cubicBezTo>
                    <a:pt x="20469" y="39025"/>
                    <a:pt x="20704" y="38787"/>
                    <a:pt x="22117" y="33564"/>
                  </a:cubicBezTo>
                  <a:cubicBezTo>
                    <a:pt x="26119" y="16705"/>
                    <a:pt x="30828" y="5308"/>
                    <a:pt x="39303" y="5308"/>
                  </a:cubicBezTo>
                  <a:cubicBezTo>
                    <a:pt x="43306" y="5308"/>
                    <a:pt x="46602" y="7208"/>
                    <a:pt x="46602" y="16231"/>
                  </a:cubicBezTo>
                  <a:cubicBezTo>
                    <a:pt x="46602" y="21692"/>
                    <a:pt x="45895" y="24303"/>
                    <a:pt x="44954" y="28340"/>
                  </a:cubicBezTo>
                  <a:lnTo>
                    <a:pt x="18585" y="134000"/>
                  </a:lnTo>
                  <a:close/>
                  <a:moveTo>
                    <a:pt x="60021" y="30952"/>
                  </a:moveTo>
                  <a:cubicBezTo>
                    <a:pt x="61669" y="24541"/>
                    <a:pt x="68026" y="17893"/>
                    <a:pt x="72264" y="14331"/>
                  </a:cubicBezTo>
                  <a:cubicBezTo>
                    <a:pt x="80504" y="6970"/>
                    <a:pt x="87332" y="5308"/>
                    <a:pt x="91334" y="5308"/>
                  </a:cubicBezTo>
                  <a:cubicBezTo>
                    <a:pt x="100751" y="5308"/>
                    <a:pt x="106402" y="13619"/>
                    <a:pt x="106402" y="27628"/>
                  </a:cubicBezTo>
                  <a:cubicBezTo>
                    <a:pt x="106402" y="41636"/>
                    <a:pt x="98632" y="68942"/>
                    <a:pt x="94395" y="77965"/>
                  </a:cubicBezTo>
                  <a:cubicBezTo>
                    <a:pt x="86390" y="94585"/>
                    <a:pt x="75089" y="102421"/>
                    <a:pt x="66378" y="102421"/>
                  </a:cubicBezTo>
                  <a:cubicBezTo>
                    <a:pt x="50839" y="102421"/>
                    <a:pt x="47779" y="82713"/>
                    <a:pt x="47779" y="81289"/>
                  </a:cubicBezTo>
                  <a:cubicBezTo>
                    <a:pt x="47779" y="80814"/>
                    <a:pt x="47779" y="80339"/>
                    <a:pt x="48485" y="77490"/>
                  </a:cubicBezTo>
                  <a:lnTo>
                    <a:pt x="60021"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20" name="Freeform: Shape 2519">
              <a:extLst>
                <a:ext uri="{FF2B5EF4-FFF2-40B4-BE49-F238E27FC236}">
                  <a16:creationId xmlns:a16="http://schemas.microsoft.com/office/drawing/2014/main" id="{FBEF693C-9093-AECC-D38C-2AFCA5A47BE9}"/>
                </a:ext>
              </a:extLst>
            </p:cNvPr>
            <p:cNvSpPr/>
            <p:nvPr>
              <p:custDataLst>
                <p:tags r:id="rId251"/>
              </p:custDataLst>
            </p:nvPr>
          </p:nvSpPr>
          <p:spPr>
            <a:xfrm>
              <a:off x="11457554" y="4976168"/>
              <a:ext cx="81083" cy="117009"/>
            </a:xfrm>
            <a:custGeom>
              <a:avLst/>
              <a:gdLst>
                <a:gd name="connsiteX0" fmla="*/ 39685 w 81083"/>
                <a:gd name="connsiteY0" fmla="*/ 5072 h 117009"/>
                <a:gd name="connsiteX1" fmla="*/ 40344 w 81083"/>
                <a:gd name="connsiteY1" fmla="*/ 2413 h 117009"/>
                <a:gd name="connsiteX2" fmla="*/ 37707 w 81083"/>
                <a:gd name="connsiteY2" fmla="*/ 86 h 117009"/>
                <a:gd name="connsiteX3" fmla="*/ 16612 w 81083"/>
                <a:gd name="connsiteY3" fmla="*/ 1748 h 117009"/>
                <a:gd name="connsiteX4" fmla="*/ 12987 w 81083"/>
                <a:gd name="connsiteY4" fmla="*/ 5571 h 117009"/>
                <a:gd name="connsiteX5" fmla="*/ 17272 w 81083"/>
                <a:gd name="connsiteY5" fmla="*/ 7898 h 117009"/>
                <a:gd name="connsiteX6" fmla="*/ 25182 w 81083"/>
                <a:gd name="connsiteY6" fmla="*/ 10391 h 117009"/>
                <a:gd name="connsiteX7" fmla="*/ 24523 w 81083"/>
                <a:gd name="connsiteY7" fmla="*/ 14048 h 117009"/>
                <a:gd name="connsiteX8" fmla="*/ 1286 w 81083"/>
                <a:gd name="connsiteY8" fmla="*/ 108121 h 117009"/>
                <a:gd name="connsiteX9" fmla="*/ 462 w 81083"/>
                <a:gd name="connsiteY9" fmla="*/ 111777 h 117009"/>
                <a:gd name="connsiteX10" fmla="*/ 6065 w 81083"/>
                <a:gd name="connsiteY10" fmla="*/ 117096 h 117009"/>
                <a:gd name="connsiteX11" fmla="*/ 13646 w 81083"/>
                <a:gd name="connsiteY11" fmla="*/ 110115 h 117009"/>
                <a:gd name="connsiteX12" fmla="*/ 21721 w 81083"/>
                <a:gd name="connsiteY12" fmla="*/ 77871 h 117009"/>
                <a:gd name="connsiteX13" fmla="*/ 42816 w 81083"/>
                <a:gd name="connsiteY13" fmla="*/ 91500 h 117009"/>
                <a:gd name="connsiteX14" fmla="*/ 42487 w 81083"/>
                <a:gd name="connsiteY14" fmla="*/ 94824 h 117009"/>
                <a:gd name="connsiteX15" fmla="*/ 41827 w 81083"/>
                <a:gd name="connsiteY15" fmla="*/ 99977 h 117009"/>
                <a:gd name="connsiteX16" fmla="*/ 59296 w 81083"/>
                <a:gd name="connsiteY16" fmla="*/ 117096 h 117009"/>
                <a:gd name="connsiteX17" fmla="*/ 80226 w 81083"/>
                <a:gd name="connsiteY17" fmla="*/ 91666 h 117009"/>
                <a:gd name="connsiteX18" fmla="*/ 77590 w 81083"/>
                <a:gd name="connsiteY18" fmla="*/ 89506 h 117009"/>
                <a:gd name="connsiteX19" fmla="*/ 74294 w 81083"/>
                <a:gd name="connsiteY19" fmla="*/ 93495 h 117009"/>
                <a:gd name="connsiteX20" fmla="*/ 59791 w 81083"/>
                <a:gd name="connsiteY20" fmla="*/ 112442 h 117009"/>
                <a:gd name="connsiteX21" fmla="*/ 54023 w 81083"/>
                <a:gd name="connsiteY21" fmla="*/ 103799 h 117009"/>
                <a:gd name="connsiteX22" fmla="*/ 55012 w 81083"/>
                <a:gd name="connsiteY22" fmla="*/ 96320 h 117009"/>
                <a:gd name="connsiteX23" fmla="*/ 55836 w 81083"/>
                <a:gd name="connsiteY23" fmla="*/ 91168 h 117009"/>
                <a:gd name="connsiteX24" fmla="*/ 29138 w 81083"/>
                <a:gd name="connsiteY24" fmla="*/ 73550 h 117009"/>
                <a:gd name="connsiteX25" fmla="*/ 42816 w 81083"/>
                <a:gd name="connsiteY25" fmla="*/ 62580 h 117009"/>
                <a:gd name="connsiteX26" fmla="*/ 68690 w 81083"/>
                <a:gd name="connsiteY26" fmla="*/ 46790 h 117009"/>
                <a:gd name="connsiteX27" fmla="*/ 74129 w 81083"/>
                <a:gd name="connsiteY27" fmla="*/ 48951 h 117009"/>
                <a:gd name="connsiteX28" fmla="*/ 65559 w 81083"/>
                <a:gd name="connsiteY28" fmla="*/ 58259 h 117009"/>
                <a:gd name="connsiteX29" fmla="*/ 72151 w 81083"/>
                <a:gd name="connsiteY29" fmla="*/ 64408 h 117009"/>
                <a:gd name="connsiteX30" fmla="*/ 81545 w 81083"/>
                <a:gd name="connsiteY30" fmla="*/ 53771 h 117009"/>
                <a:gd name="connsiteX31" fmla="*/ 68855 w 81083"/>
                <a:gd name="connsiteY31" fmla="*/ 42137 h 117009"/>
                <a:gd name="connsiteX32" fmla="*/ 42487 w 81083"/>
                <a:gd name="connsiteY32" fmla="*/ 56763 h 117009"/>
                <a:gd name="connsiteX33" fmla="*/ 23369 w 81083"/>
                <a:gd name="connsiteY33" fmla="*/ 71389 h 117009"/>
                <a:gd name="connsiteX34" fmla="*/ 39685 w 81083"/>
                <a:gd name="connsiteY34" fmla="*/ 5072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3" h="117009">
                  <a:moveTo>
                    <a:pt x="39685" y="5072"/>
                  </a:moveTo>
                  <a:cubicBezTo>
                    <a:pt x="39850" y="4740"/>
                    <a:pt x="40344" y="2579"/>
                    <a:pt x="40344" y="2413"/>
                  </a:cubicBezTo>
                  <a:cubicBezTo>
                    <a:pt x="40344" y="1582"/>
                    <a:pt x="39685" y="86"/>
                    <a:pt x="37707" y="86"/>
                  </a:cubicBezTo>
                  <a:cubicBezTo>
                    <a:pt x="34411" y="86"/>
                    <a:pt x="20733" y="1416"/>
                    <a:pt x="16612" y="1748"/>
                  </a:cubicBezTo>
                  <a:cubicBezTo>
                    <a:pt x="15294" y="1914"/>
                    <a:pt x="12987" y="2081"/>
                    <a:pt x="12987" y="5571"/>
                  </a:cubicBezTo>
                  <a:cubicBezTo>
                    <a:pt x="12987" y="7898"/>
                    <a:pt x="15294" y="7898"/>
                    <a:pt x="17272" y="7898"/>
                  </a:cubicBezTo>
                  <a:cubicBezTo>
                    <a:pt x="25182" y="7898"/>
                    <a:pt x="25182" y="9061"/>
                    <a:pt x="25182" y="10391"/>
                  </a:cubicBezTo>
                  <a:cubicBezTo>
                    <a:pt x="25182" y="11554"/>
                    <a:pt x="24853" y="12552"/>
                    <a:pt x="24523" y="14048"/>
                  </a:cubicBezTo>
                  <a:lnTo>
                    <a:pt x="1286" y="108121"/>
                  </a:lnTo>
                  <a:cubicBezTo>
                    <a:pt x="462" y="111113"/>
                    <a:pt x="462" y="111445"/>
                    <a:pt x="462" y="111777"/>
                  </a:cubicBezTo>
                  <a:cubicBezTo>
                    <a:pt x="462" y="114271"/>
                    <a:pt x="2439" y="117096"/>
                    <a:pt x="6065" y="117096"/>
                  </a:cubicBezTo>
                  <a:cubicBezTo>
                    <a:pt x="10515" y="117096"/>
                    <a:pt x="12657" y="113772"/>
                    <a:pt x="13646" y="110115"/>
                  </a:cubicBezTo>
                  <a:cubicBezTo>
                    <a:pt x="13976" y="109451"/>
                    <a:pt x="21062" y="80198"/>
                    <a:pt x="21721" y="77871"/>
                  </a:cubicBezTo>
                  <a:cubicBezTo>
                    <a:pt x="33422" y="79035"/>
                    <a:pt x="42816" y="82857"/>
                    <a:pt x="42816" y="91500"/>
                  </a:cubicBezTo>
                  <a:cubicBezTo>
                    <a:pt x="42816" y="92331"/>
                    <a:pt x="42816" y="93162"/>
                    <a:pt x="42487" y="94824"/>
                  </a:cubicBezTo>
                  <a:cubicBezTo>
                    <a:pt x="41827" y="97317"/>
                    <a:pt x="41827" y="98148"/>
                    <a:pt x="41827" y="99977"/>
                  </a:cubicBezTo>
                  <a:cubicBezTo>
                    <a:pt x="41827" y="111777"/>
                    <a:pt x="51386" y="117096"/>
                    <a:pt x="59296" y="117096"/>
                  </a:cubicBezTo>
                  <a:cubicBezTo>
                    <a:pt x="75282" y="117096"/>
                    <a:pt x="80226" y="91833"/>
                    <a:pt x="80226" y="91666"/>
                  </a:cubicBezTo>
                  <a:cubicBezTo>
                    <a:pt x="80226" y="89506"/>
                    <a:pt x="78084" y="89506"/>
                    <a:pt x="77590" y="89506"/>
                  </a:cubicBezTo>
                  <a:cubicBezTo>
                    <a:pt x="75282" y="89506"/>
                    <a:pt x="75118" y="90337"/>
                    <a:pt x="74294" y="93495"/>
                  </a:cubicBezTo>
                  <a:cubicBezTo>
                    <a:pt x="72316" y="100642"/>
                    <a:pt x="67866" y="112442"/>
                    <a:pt x="59791" y="112442"/>
                  </a:cubicBezTo>
                  <a:cubicBezTo>
                    <a:pt x="55341" y="112442"/>
                    <a:pt x="54023" y="108287"/>
                    <a:pt x="54023" y="103799"/>
                  </a:cubicBezTo>
                  <a:cubicBezTo>
                    <a:pt x="54023" y="100974"/>
                    <a:pt x="54023" y="100642"/>
                    <a:pt x="55012" y="96320"/>
                  </a:cubicBezTo>
                  <a:cubicBezTo>
                    <a:pt x="55176" y="95822"/>
                    <a:pt x="55836" y="92996"/>
                    <a:pt x="55836" y="91168"/>
                  </a:cubicBezTo>
                  <a:cubicBezTo>
                    <a:pt x="55836" y="76375"/>
                    <a:pt x="36059" y="74048"/>
                    <a:pt x="29138" y="73550"/>
                  </a:cubicBezTo>
                  <a:cubicBezTo>
                    <a:pt x="33917" y="70558"/>
                    <a:pt x="40015" y="65073"/>
                    <a:pt x="42816" y="62580"/>
                  </a:cubicBezTo>
                  <a:cubicBezTo>
                    <a:pt x="51221" y="54602"/>
                    <a:pt x="59461" y="46790"/>
                    <a:pt x="68690" y="46790"/>
                  </a:cubicBezTo>
                  <a:cubicBezTo>
                    <a:pt x="70668" y="46790"/>
                    <a:pt x="72810" y="47289"/>
                    <a:pt x="74129" y="48951"/>
                  </a:cubicBezTo>
                  <a:cubicBezTo>
                    <a:pt x="67042" y="50115"/>
                    <a:pt x="65559" y="55766"/>
                    <a:pt x="65559" y="58259"/>
                  </a:cubicBezTo>
                  <a:cubicBezTo>
                    <a:pt x="65559" y="61915"/>
                    <a:pt x="68361" y="64408"/>
                    <a:pt x="72151" y="64408"/>
                  </a:cubicBezTo>
                  <a:cubicBezTo>
                    <a:pt x="76601" y="64408"/>
                    <a:pt x="81545" y="60752"/>
                    <a:pt x="81545" y="53771"/>
                  </a:cubicBezTo>
                  <a:cubicBezTo>
                    <a:pt x="81545" y="48286"/>
                    <a:pt x="77590" y="42137"/>
                    <a:pt x="68855" y="42137"/>
                  </a:cubicBezTo>
                  <a:cubicBezTo>
                    <a:pt x="59461" y="42137"/>
                    <a:pt x="50892" y="48951"/>
                    <a:pt x="42487" y="56763"/>
                  </a:cubicBezTo>
                  <a:cubicBezTo>
                    <a:pt x="35565" y="63411"/>
                    <a:pt x="30126" y="68564"/>
                    <a:pt x="23369" y="71389"/>
                  </a:cubicBezTo>
                  <a:lnTo>
                    <a:pt x="39685" y="507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21" name="Freeform: Shape 2520">
              <a:extLst>
                <a:ext uri="{FF2B5EF4-FFF2-40B4-BE49-F238E27FC236}">
                  <a16:creationId xmlns:a16="http://schemas.microsoft.com/office/drawing/2014/main" id="{2C89AAF8-CC53-419C-916F-7DC3224FE5BF}"/>
                </a:ext>
              </a:extLst>
            </p:cNvPr>
            <p:cNvSpPr/>
            <p:nvPr>
              <p:custDataLst>
                <p:tags r:id="rId252"/>
              </p:custDataLst>
            </p:nvPr>
          </p:nvSpPr>
          <p:spPr>
            <a:xfrm>
              <a:off x="11573979" y="4877821"/>
              <a:ext cx="52501" cy="237438"/>
            </a:xfrm>
            <a:custGeom>
              <a:avLst/>
              <a:gdLst>
                <a:gd name="connsiteX0" fmla="*/ 51791 w 52501"/>
                <a:gd name="connsiteY0" fmla="*/ 122841 h 237438"/>
                <a:gd name="connsiteX1" fmla="*/ 52968 w 52501"/>
                <a:gd name="connsiteY1" fmla="*/ 118804 h 237438"/>
                <a:gd name="connsiteX2" fmla="*/ 51791 w 52501"/>
                <a:gd name="connsiteY2" fmla="*/ 114768 h 237438"/>
                <a:gd name="connsiteX3" fmla="*/ 10590 w 52501"/>
                <a:gd name="connsiteY3" fmla="*/ 5546 h 237438"/>
                <a:gd name="connsiteX4" fmla="*/ 5175 w 52501"/>
                <a:gd name="connsiteY4" fmla="*/ 85 h 237438"/>
                <a:gd name="connsiteX5" fmla="*/ 467 w 52501"/>
                <a:gd name="connsiteY5" fmla="*/ 4833 h 237438"/>
                <a:gd name="connsiteX6" fmla="*/ 1644 w 52501"/>
                <a:gd name="connsiteY6" fmla="*/ 8632 h 237438"/>
                <a:gd name="connsiteX7" fmla="*/ 43316 w 52501"/>
                <a:gd name="connsiteY7" fmla="*/ 118804 h 237438"/>
                <a:gd name="connsiteX8" fmla="*/ 1644 w 52501"/>
                <a:gd name="connsiteY8" fmla="*/ 228501 h 237438"/>
                <a:gd name="connsiteX9" fmla="*/ 467 w 52501"/>
                <a:gd name="connsiteY9" fmla="*/ 232775 h 237438"/>
                <a:gd name="connsiteX10" fmla="*/ 5175 w 52501"/>
                <a:gd name="connsiteY10" fmla="*/ 237524 h 237438"/>
                <a:gd name="connsiteX11" fmla="*/ 10119 w 52501"/>
                <a:gd name="connsiteY11" fmla="*/ 232775 h 237438"/>
                <a:gd name="connsiteX12" fmla="*/ 51791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791" y="122841"/>
                  </a:moveTo>
                  <a:cubicBezTo>
                    <a:pt x="52968" y="119991"/>
                    <a:pt x="52968" y="119516"/>
                    <a:pt x="52968" y="118804"/>
                  </a:cubicBezTo>
                  <a:cubicBezTo>
                    <a:pt x="52968" y="118092"/>
                    <a:pt x="52968" y="117617"/>
                    <a:pt x="51791" y="114768"/>
                  </a:cubicBezTo>
                  <a:lnTo>
                    <a:pt x="10590" y="5546"/>
                  </a:lnTo>
                  <a:cubicBezTo>
                    <a:pt x="9178" y="1509"/>
                    <a:pt x="7765" y="85"/>
                    <a:pt x="5175" y="85"/>
                  </a:cubicBezTo>
                  <a:cubicBezTo>
                    <a:pt x="2586" y="85"/>
                    <a:pt x="467" y="2222"/>
                    <a:pt x="467" y="4833"/>
                  </a:cubicBezTo>
                  <a:cubicBezTo>
                    <a:pt x="467" y="5546"/>
                    <a:pt x="467" y="6021"/>
                    <a:pt x="1644" y="8632"/>
                  </a:cubicBezTo>
                  <a:lnTo>
                    <a:pt x="43316" y="118804"/>
                  </a:lnTo>
                  <a:lnTo>
                    <a:pt x="1644" y="228501"/>
                  </a:lnTo>
                  <a:cubicBezTo>
                    <a:pt x="467" y="231113"/>
                    <a:pt x="467" y="231588"/>
                    <a:pt x="467" y="232775"/>
                  </a:cubicBezTo>
                  <a:cubicBezTo>
                    <a:pt x="467" y="235387"/>
                    <a:pt x="2586" y="237524"/>
                    <a:pt x="5175" y="237524"/>
                  </a:cubicBezTo>
                  <a:cubicBezTo>
                    <a:pt x="8236" y="237524"/>
                    <a:pt x="9178" y="235149"/>
                    <a:pt x="10119" y="232775"/>
                  </a:cubicBezTo>
                  <a:lnTo>
                    <a:pt x="51791"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22" name="Freeform: Shape 2521">
              <a:extLst>
                <a:ext uri="{FF2B5EF4-FFF2-40B4-BE49-F238E27FC236}">
                  <a16:creationId xmlns:a16="http://schemas.microsoft.com/office/drawing/2014/main" id="{72EC79B4-595F-3BAC-2A94-4009C8491BD0}"/>
                </a:ext>
              </a:extLst>
            </p:cNvPr>
            <p:cNvSpPr/>
            <p:nvPr>
              <p:custDataLst>
                <p:tags r:id="rId253"/>
              </p:custDataLst>
            </p:nvPr>
          </p:nvSpPr>
          <p:spPr>
            <a:xfrm>
              <a:off x="11651764" y="5054666"/>
              <a:ext cx="86686" cy="72466"/>
            </a:xfrm>
            <a:custGeom>
              <a:avLst/>
              <a:gdLst>
                <a:gd name="connsiteX0" fmla="*/ 77929 w 86686"/>
                <a:gd name="connsiteY0" fmla="*/ 22525 h 72466"/>
                <a:gd name="connsiteX1" fmla="*/ 63096 w 86686"/>
                <a:gd name="connsiteY1" fmla="*/ 87 h 72466"/>
                <a:gd name="connsiteX2" fmla="*/ 46616 w 86686"/>
                <a:gd name="connsiteY2" fmla="*/ 8231 h 72466"/>
                <a:gd name="connsiteX3" fmla="*/ 34091 w 86686"/>
                <a:gd name="connsiteY3" fmla="*/ 87 h 72466"/>
                <a:gd name="connsiteX4" fmla="*/ 20083 w 86686"/>
                <a:gd name="connsiteY4" fmla="*/ 5572 h 72466"/>
                <a:gd name="connsiteX5" fmla="*/ 12831 w 86686"/>
                <a:gd name="connsiteY5" fmla="*/ 918 h 72466"/>
                <a:gd name="connsiteX6" fmla="*/ 7558 w 86686"/>
                <a:gd name="connsiteY6" fmla="*/ 918 h 72466"/>
                <a:gd name="connsiteX7" fmla="*/ 471 w 86686"/>
                <a:gd name="connsiteY7" fmla="*/ 6403 h 72466"/>
                <a:gd name="connsiteX8" fmla="*/ 9700 w 86686"/>
                <a:gd name="connsiteY8" fmla="*/ 11888 h 72466"/>
                <a:gd name="connsiteX9" fmla="*/ 9700 w 86686"/>
                <a:gd name="connsiteY9" fmla="*/ 61584 h 72466"/>
                <a:gd name="connsiteX10" fmla="*/ 471 w 86686"/>
                <a:gd name="connsiteY10" fmla="*/ 67069 h 72466"/>
                <a:gd name="connsiteX11" fmla="*/ 7558 w 86686"/>
                <a:gd name="connsiteY11" fmla="*/ 72554 h 72466"/>
                <a:gd name="connsiteX12" fmla="*/ 22060 w 86686"/>
                <a:gd name="connsiteY12" fmla="*/ 72554 h 72466"/>
                <a:gd name="connsiteX13" fmla="*/ 29147 w 86686"/>
                <a:gd name="connsiteY13" fmla="*/ 67069 h 72466"/>
                <a:gd name="connsiteX14" fmla="*/ 19918 w 86686"/>
                <a:gd name="connsiteY14" fmla="*/ 61584 h 72466"/>
                <a:gd name="connsiteX15" fmla="*/ 19918 w 86686"/>
                <a:gd name="connsiteY15" fmla="*/ 32498 h 72466"/>
                <a:gd name="connsiteX16" fmla="*/ 33597 w 86686"/>
                <a:gd name="connsiteY16" fmla="*/ 11057 h 72466"/>
                <a:gd name="connsiteX17" fmla="*/ 38705 w 86686"/>
                <a:gd name="connsiteY17" fmla="*/ 23356 h 72466"/>
                <a:gd name="connsiteX18" fmla="*/ 38705 w 86686"/>
                <a:gd name="connsiteY18" fmla="*/ 61584 h 72466"/>
                <a:gd name="connsiteX19" fmla="*/ 32278 w 86686"/>
                <a:gd name="connsiteY19" fmla="*/ 67069 h 72466"/>
                <a:gd name="connsiteX20" fmla="*/ 39365 w 86686"/>
                <a:gd name="connsiteY20" fmla="*/ 72554 h 72466"/>
                <a:gd name="connsiteX21" fmla="*/ 51066 w 86686"/>
                <a:gd name="connsiteY21" fmla="*/ 72554 h 72466"/>
                <a:gd name="connsiteX22" fmla="*/ 58152 w 86686"/>
                <a:gd name="connsiteY22" fmla="*/ 67069 h 72466"/>
                <a:gd name="connsiteX23" fmla="*/ 48923 w 86686"/>
                <a:gd name="connsiteY23" fmla="*/ 61584 h 72466"/>
                <a:gd name="connsiteX24" fmla="*/ 48923 w 86686"/>
                <a:gd name="connsiteY24" fmla="*/ 32498 h 72466"/>
                <a:gd name="connsiteX25" fmla="*/ 62602 w 86686"/>
                <a:gd name="connsiteY25" fmla="*/ 11057 h 72466"/>
                <a:gd name="connsiteX26" fmla="*/ 67711 w 86686"/>
                <a:gd name="connsiteY26" fmla="*/ 23356 h 72466"/>
                <a:gd name="connsiteX27" fmla="*/ 67711 w 86686"/>
                <a:gd name="connsiteY27" fmla="*/ 61584 h 72466"/>
                <a:gd name="connsiteX28" fmla="*/ 61283 w 86686"/>
                <a:gd name="connsiteY28" fmla="*/ 67069 h 72466"/>
                <a:gd name="connsiteX29" fmla="*/ 68370 w 86686"/>
                <a:gd name="connsiteY29" fmla="*/ 72554 h 72466"/>
                <a:gd name="connsiteX30" fmla="*/ 80071 w 86686"/>
                <a:gd name="connsiteY30" fmla="*/ 72554 h 72466"/>
                <a:gd name="connsiteX31" fmla="*/ 87158 w 86686"/>
                <a:gd name="connsiteY31" fmla="*/ 67069 h 72466"/>
                <a:gd name="connsiteX32" fmla="*/ 77929 w 86686"/>
                <a:gd name="connsiteY32" fmla="*/ 61584 h 72466"/>
                <a:gd name="connsiteX33" fmla="*/ 77929 w 86686"/>
                <a:gd name="connsiteY33" fmla="*/ 22525 h 7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686" h="72466">
                  <a:moveTo>
                    <a:pt x="77929" y="22525"/>
                  </a:moveTo>
                  <a:cubicBezTo>
                    <a:pt x="77929" y="18702"/>
                    <a:pt x="77929" y="87"/>
                    <a:pt x="63096" y="87"/>
                  </a:cubicBezTo>
                  <a:cubicBezTo>
                    <a:pt x="57658" y="87"/>
                    <a:pt x="50901" y="2580"/>
                    <a:pt x="46616" y="8231"/>
                  </a:cubicBezTo>
                  <a:cubicBezTo>
                    <a:pt x="43485" y="2248"/>
                    <a:pt x="38870" y="87"/>
                    <a:pt x="34091" y="87"/>
                  </a:cubicBezTo>
                  <a:cubicBezTo>
                    <a:pt x="30630" y="87"/>
                    <a:pt x="25192" y="1084"/>
                    <a:pt x="20083" y="5572"/>
                  </a:cubicBezTo>
                  <a:cubicBezTo>
                    <a:pt x="19094" y="918"/>
                    <a:pt x="15303" y="918"/>
                    <a:pt x="12831" y="918"/>
                  </a:cubicBezTo>
                  <a:lnTo>
                    <a:pt x="7558" y="918"/>
                  </a:lnTo>
                  <a:cubicBezTo>
                    <a:pt x="5086" y="918"/>
                    <a:pt x="471" y="918"/>
                    <a:pt x="471" y="6403"/>
                  </a:cubicBezTo>
                  <a:cubicBezTo>
                    <a:pt x="471" y="11888"/>
                    <a:pt x="4426" y="11888"/>
                    <a:pt x="9700" y="11888"/>
                  </a:cubicBezTo>
                  <a:lnTo>
                    <a:pt x="9700" y="61584"/>
                  </a:lnTo>
                  <a:cubicBezTo>
                    <a:pt x="4426" y="61584"/>
                    <a:pt x="471" y="61584"/>
                    <a:pt x="471" y="67069"/>
                  </a:cubicBezTo>
                  <a:cubicBezTo>
                    <a:pt x="471" y="72554"/>
                    <a:pt x="5086" y="72554"/>
                    <a:pt x="7558" y="72554"/>
                  </a:cubicBezTo>
                  <a:lnTo>
                    <a:pt x="22060" y="72554"/>
                  </a:lnTo>
                  <a:cubicBezTo>
                    <a:pt x="24532" y="72554"/>
                    <a:pt x="29147" y="72554"/>
                    <a:pt x="29147" y="67069"/>
                  </a:cubicBezTo>
                  <a:cubicBezTo>
                    <a:pt x="29147" y="61584"/>
                    <a:pt x="25192" y="61584"/>
                    <a:pt x="19918" y="61584"/>
                  </a:cubicBezTo>
                  <a:lnTo>
                    <a:pt x="19918" y="32498"/>
                  </a:lnTo>
                  <a:cubicBezTo>
                    <a:pt x="19918" y="18702"/>
                    <a:pt x="27004" y="11057"/>
                    <a:pt x="33597" y="11057"/>
                  </a:cubicBezTo>
                  <a:cubicBezTo>
                    <a:pt x="37057" y="11057"/>
                    <a:pt x="38705" y="14880"/>
                    <a:pt x="38705" y="23356"/>
                  </a:cubicBezTo>
                  <a:lnTo>
                    <a:pt x="38705" y="61584"/>
                  </a:lnTo>
                  <a:cubicBezTo>
                    <a:pt x="37057" y="61584"/>
                    <a:pt x="32278" y="61584"/>
                    <a:pt x="32278" y="67069"/>
                  </a:cubicBezTo>
                  <a:cubicBezTo>
                    <a:pt x="32278" y="72554"/>
                    <a:pt x="36893" y="72554"/>
                    <a:pt x="39365" y="72554"/>
                  </a:cubicBezTo>
                  <a:lnTo>
                    <a:pt x="51066" y="72554"/>
                  </a:lnTo>
                  <a:cubicBezTo>
                    <a:pt x="53538" y="72554"/>
                    <a:pt x="58152" y="72554"/>
                    <a:pt x="58152" y="67069"/>
                  </a:cubicBezTo>
                  <a:cubicBezTo>
                    <a:pt x="58152" y="61584"/>
                    <a:pt x="54197" y="61584"/>
                    <a:pt x="48923" y="61584"/>
                  </a:cubicBezTo>
                  <a:lnTo>
                    <a:pt x="48923" y="32498"/>
                  </a:lnTo>
                  <a:cubicBezTo>
                    <a:pt x="48923" y="18702"/>
                    <a:pt x="56010" y="11057"/>
                    <a:pt x="62602" y="11057"/>
                  </a:cubicBezTo>
                  <a:cubicBezTo>
                    <a:pt x="66063" y="11057"/>
                    <a:pt x="67711" y="14880"/>
                    <a:pt x="67711" y="23356"/>
                  </a:cubicBezTo>
                  <a:lnTo>
                    <a:pt x="67711" y="61584"/>
                  </a:lnTo>
                  <a:cubicBezTo>
                    <a:pt x="66063" y="61584"/>
                    <a:pt x="61283" y="61584"/>
                    <a:pt x="61283" y="67069"/>
                  </a:cubicBezTo>
                  <a:cubicBezTo>
                    <a:pt x="61283" y="72554"/>
                    <a:pt x="65898" y="72554"/>
                    <a:pt x="68370" y="72554"/>
                  </a:cubicBezTo>
                  <a:lnTo>
                    <a:pt x="80071" y="72554"/>
                  </a:lnTo>
                  <a:cubicBezTo>
                    <a:pt x="82543" y="72554"/>
                    <a:pt x="87158" y="72554"/>
                    <a:pt x="87158" y="67069"/>
                  </a:cubicBezTo>
                  <a:cubicBezTo>
                    <a:pt x="87158" y="61584"/>
                    <a:pt x="83202" y="61584"/>
                    <a:pt x="77929" y="61584"/>
                  </a:cubicBezTo>
                  <a:lnTo>
                    <a:pt x="77929" y="2252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23" name="Freeform: Shape 2522">
              <a:extLst>
                <a:ext uri="{FF2B5EF4-FFF2-40B4-BE49-F238E27FC236}">
                  <a16:creationId xmlns:a16="http://schemas.microsoft.com/office/drawing/2014/main" id="{F5C72DBF-BDF6-96EE-1032-96F77DCB4DA9}"/>
                </a:ext>
              </a:extLst>
            </p:cNvPr>
            <p:cNvSpPr/>
            <p:nvPr>
              <p:custDataLst>
                <p:tags r:id="rId254"/>
              </p:custDataLst>
            </p:nvPr>
          </p:nvSpPr>
          <p:spPr>
            <a:xfrm>
              <a:off x="11825288" y="4777858"/>
              <a:ext cx="10123" cy="152435"/>
            </a:xfrm>
            <a:custGeom>
              <a:avLst/>
              <a:gdLst>
                <a:gd name="connsiteX0" fmla="*/ 476 w 10123"/>
                <a:gd name="connsiteY0" fmla="*/ 143724 h 152435"/>
                <a:gd name="connsiteX1" fmla="*/ 5421 w 10123"/>
                <a:gd name="connsiteY1" fmla="*/ 152509 h 152435"/>
                <a:gd name="connsiteX2" fmla="*/ 10600 w 10123"/>
                <a:gd name="connsiteY2" fmla="*/ 143724 h 152435"/>
                <a:gd name="connsiteX3" fmla="*/ 10600 w 10123"/>
                <a:gd name="connsiteY3" fmla="*/ 8858 h 152435"/>
                <a:gd name="connsiteX4" fmla="*/ 5656 w 10123"/>
                <a:gd name="connsiteY4" fmla="*/ 73 h 152435"/>
                <a:gd name="connsiteX5" fmla="*/ 476 w 10123"/>
                <a:gd name="connsiteY5" fmla="*/ 8858 h 152435"/>
                <a:gd name="connsiteX6" fmla="*/ 476 w 10123"/>
                <a:gd name="connsiteY6" fmla="*/ 143724 h 1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2435">
                  <a:moveTo>
                    <a:pt x="476" y="143724"/>
                  </a:moveTo>
                  <a:cubicBezTo>
                    <a:pt x="476" y="147523"/>
                    <a:pt x="476" y="152509"/>
                    <a:pt x="5421" y="152509"/>
                  </a:cubicBezTo>
                  <a:cubicBezTo>
                    <a:pt x="10600" y="152509"/>
                    <a:pt x="10600" y="147760"/>
                    <a:pt x="10600" y="143724"/>
                  </a:cubicBezTo>
                  <a:lnTo>
                    <a:pt x="10600" y="8858"/>
                  </a:lnTo>
                  <a:cubicBezTo>
                    <a:pt x="10600" y="5059"/>
                    <a:pt x="10600" y="73"/>
                    <a:pt x="5656" y="73"/>
                  </a:cubicBezTo>
                  <a:cubicBezTo>
                    <a:pt x="476" y="73"/>
                    <a:pt x="476" y="4822"/>
                    <a:pt x="476" y="8858"/>
                  </a:cubicBezTo>
                  <a:lnTo>
                    <a:pt x="476" y="14372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24" name="Freeform: Shape 2523">
              <a:extLst>
                <a:ext uri="{FF2B5EF4-FFF2-40B4-BE49-F238E27FC236}">
                  <a16:creationId xmlns:a16="http://schemas.microsoft.com/office/drawing/2014/main" id="{E9F35721-E778-9778-4A52-B50F0EEFC166}"/>
                </a:ext>
              </a:extLst>
            </p:cNvPr>
            <p:cNvSpPr/>
            <p:nvPr>
              <p:custDataLst>
                <p:tags r:id="rId255"/>
              </p:custDataLst>
            </p:nvPr>
          </p:nvSpPr>
          <p:spPr>
            <a:xfrm>
              <a:off x="11825288" y="4920322"/>
              <a:ext cx="10123" cy="152435"/>
            </a:xfrm>
            <a:custGeom>
              <a:avLst/>
              <a:gdLst>
                <a:gd name="connsiteX0" fmla="*/ 476 w 10123"/>
                <a:gd name="connsiteY0" fmla="*/ 143730 h 152435"/>
                <a:gd name="connsiteX1" fmla="*/ 5421 w 10123"/>
                <a:gd name="connsiteY1" fmla="*/ 152515 h 152435"/>
                <a:gd name="connsiteX2" fmla="*/ 10600 w 10123"/>
                <a:gd name="connsiteY2" fmla="*/ 143730 h 152435"/>
                <a:gd name="connsiteX3" fmla="*/ 10600 w 10123"/>
                <a:gd name="connsiteY3" fmla="*/ 8864 h 152435"/>
                <a:gd name="connsiteX4" fmla="*/ 5656 w 10123"/>
                <a:gd name="connsiteY4" fmla="*/ 79 h 152435"/>
                <a:gd name="connsiteX5" fmla="*/ 476 w 10123"/>
                <a:gd name="connsiteY5" fmla="*/ 8864 h 152435"/>
                <a:gd name="connsiteX6" fmla="*/ 476 w 10123"/>
                <a:gd name="connsiteY6" fmla="*/ 143730 h 1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2435">
                  <a:moveTo>
                    <a:pt x="476" y="143730"/>
                  </a:moveTo>
                  <a:cubicBezTo>
                    <a:pt x="476" y="147529"/>
                    <a:pt x="476" y="152515"/>
                    <a:pt x="5421" y="152515"/>
                  </a:cubicBezTo>
                  <a:cubicBezTo>
                    <a:pt x="10600" y="152515"/>
                    <a:pt x="10600" y="147766"/>
                    <a:pt x="10600" y="143730"/>
                  </a:cubicBezTo>
                  <a:lnTo>
                    <a:pt x="10600" y="8864"/>
                  </a:lnTo>
                  <a:cubicBezTo>
                    <a:pt x="10600" y="5065"/>
                    <a:pt x="10600" y="79"/>
                    <a:pt x="5656" y="79"/>
                  </a:cubicBezTo>
                  <a:cubicBezTo>
                    <a:pt x="476" y="79"/>
                    <a:pt x="476" y="4828"/>
                    <a:pt x="476" y="8864"/>
                  </a:cubicBezTo>
                  <a:lnTo>
                    <a:pt x="476" y="14373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25" name="Freeform: Shape 2524">
              <a:extLst>
                <a:ext uri="{FF2B5EF4-FFF2-40B4-BE49-F238E27FC236}">
                  <a16:creationId xmlns:a16="http://schemas.microsoft.com/office/drawing/2014/main" id="{DDCC4DE6-38A2-205D-7AEA-3ABB644EF660}"/>
                </a:ext>
              </a:extLst>
            </p:cNvPr>
            <p:cNvSpPr/>
            <p:nvPr>
              <p:custDataLst>
                <p:tags r:id="rId256"/>
              </p:custDataLst>
            </p:nvPr>
          </p:nvSpPr>
          <p:spPr>
            <a:xfrm>
              <a:off x="11825288" y="5062787"/>
              <a:ext cx="10123" cy="152435"/>
            </a:xfrm>
            <a:custGeom>
              <a:avLst/>
              <a:gdLst>
                <a:gd name="connsiteX0" fmla="*/ 476 w 10123"/>
                <a:gd name="connsiteY0" fmla="*/ 143736 h 152435"/>
                <a:gd name="connsiteX1" fmla="*/ 5421 w 10123"/>
                <a:gd name="connsiteY1" fmla="*/ 152521 h 152435"/>
                <a:gd name="connsiteX2" fmla="*/ 10600 w 10123"/>
                <a:gd name="connsiteY2" fmla="*/ 143736 h 152435"/>
                <a:gd name="connsiteX3" fmla="*/ 10600 w 10123"/>
                <a:gd name="connsiteY3" fmla="*/ 8870 h 152435"/>
                <a:gd name="connsiteX4" fmla="*/ 5656 w 10123"/>
                <a:gd name="connsiteY4" fmla="*/ 85 h 152435"/>
                <a:gd name="connsiteX5" fmla="*/ 476 w 10123"/>
                <a:gd name="connsiteY5" fmla="*/ 8870 h 152435"/>
                <a:gd name="connsiteX6" fmla="*/ 476 w 10123"/>
                <a:gd name="connsiteY6" fmla="*/ 143736 h 1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2435">
                  <a:moveTo>
                    <a:pt x="476" y="143736"/>
                  </a:moveTo>
                  <a:cubicBezTo>
                    <a:pt x="476" y="147535"/>
                    <a:pt x="476" y="152521"/>
                    <a:pt x="5421" y="152521"/>
                  </a:cubicBezTo>
                  <a:cubicBezTo>
                    <a:pt x="10600" y="152521"/>
                    <a:pt x="10600" y="147772"/>
                    <a:pt x="10600" y="143736"/>
                  </a:cubicBezTo>
                  <a:lnTo>
                    <a:pt x="10600" y="8870"/>
                  </a:lnTo>
                  <a:cubicBezTo>
                    <a:pt x="10600" y="5071"/>
                    <a:pt x="10600" y="85"/>
                    <a:pt x="5656" y="85"/>
                  </a:cubicBezTo>
                  <a:cubicBezTo>
                    <a:pt x="476" y="85"/>
                    <a:pt x="476" y="4834"/>
                    <a:pt x="476" y="8870"/>
                  </a:cubicBezTo>
                  <a:lnTo>
                    <a:pt x="476" y="14373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26" name="Freeform: Shape 2525">
              <a:extLst>
                <a:ext uri="{FF2B5EF4-FFF2-40B4-BE49-F238E27FC236}">
                  <a16:creationId xmlns:a16="http://schemas.microsoft.com/office/drawing/2014/main" id="{84B01F78-DD84-149A-EE5C-CC987FA40F0D}"/>
                </a:ext>
              </a:extLst>
            </p:cNvPr>
            <p:cNvSpPr/>
            <p:nvPr>
              <p:custDataLst>
                <p:tags r:id="rId257"/>
              </p:custDataLst>
            </p:nvPr>
          </p:nvSpPr>
          <p:spPr>
            <a:xfrm>
              <a:off x="11881164" y="4891118"/>
              <a:ext cx="123366" cy="213457"/>
            </a:xfrm>
            <a:custGeom>
              <a:avLst/>
              <a:gdLst>
                <a:gd name="connsiteX0" fmla="*/ 91828 w 123366"/>
                <a:gd name="connsiteY0" fmla="*/ 5783 h 213457"/>
                <a:gd name="connsiteX1" fmla="*/ 92534 w 123366"/>
                <a:gd name="connsiteY1" fmla="*/ 2459 h 213457"/>
                <a:gd name="connsiteX2" fmla="*/ 89709 w 123366"/>
                <a:gd name="connsiteY2" fmla="*/ 85 h 213457"/>
                <a:gd name="connsiteX3" fmla="*/ 86177 w 123366"/>
                <a:gd name="connsiteY3" fmla="*/ 4833 h 213457"/>
                <a:gd name="connsiteX4" fmla="*/ 72522 w 123366"/>
                <a:gd name="connsiteY4" fmla="*/ 59682 h 213457"/>
                <a:gd name="connsiteX5" fmla="*/ 480 w 123366"/>
                <a:gd name="connsiteY5" fmla="*/ 124740 h 213457"/>
                <a:gd name="connsiteX6" fmla="*/ 45683 w 123366"/>
                <a:gd name="connsiteY6" fmla="*/ 167717 h 213457"/>
                <a:gd name="connsiteX7" fmla="*/ 40268 w 123366"/>
                <a:gd name="connsiteY7" fmla="*/ 190036 h 213457"/>
                <a:gd name="connsiteX8" fmla="*/ 35088 w 123366"/>
                <a:gd name="connsiteY8" fmla="*/ 210930 h 213457"/>
                <a:gd name="connsiteX9" fmla="*/ 37914 w 123366"/>
                <a:gd name="connsiteY9" fmla="*/ 213542 h 213457"/>
                <a:gd name="connsiteX10" fmla="*/ 40268 w 123366"/>
                <a:gd name="connsiteY10" fmla="*/ 212592 h 213457"/>
                <a:gd name="connsiteX11" fmla="*/ 42858 w 123366"/>
                <a:gd name="connsiteY11" fmla="*/ 203095 h 213457"/>
                <a:gd name="connsiteX12" fmla="*/ 51804 w 123366"/>
                <a:gd name="connsiteY12" fmla="*/ 167717 h 213457"/>
                <a:gd name="connsiteX13" fmla="*/ 123847 w 123366"/>
                <a:gd name="connsiteY13" fmla="*/ 102658 h 213457"/>
                <a:gd name="connsiteX14" fmla="*/ 78644 w 123366"/>
                <a:gd name="connsiteY14" fmla="*/ 59682 h 213457"/>
                <a:gd name="connsiteX15" fmla="*/ 91828 w 123366"/>
                <a:gd name="connsiteY15" fmla="*/ 5783 h 213457"/>
                <a:gd name="connsiteX16" fmla="*/ 46860 w 123366"/>
                <a:gd name="connsiteY16" fmla="*/ 162493 h 213457"/>
                <a:gd name="connsiteX17" fmla="*/ 15783 w 123366"/>
                <a:gd name="connsiteY17" fmla="*/ 129726 h 213457"/>
                <a:gd name="connsiteX18" fmla="*/ 71110 w 123366"/>
                <a:gd name="connsiteY18" fmla="*/ 64905 h 213457"/>
                <a:gd name="connsiteX19" fmla="*/ 46860 w 123366"/>
                <a:gd name="connsiteY19" fmla="*/ 162493 h 213457"/>
                <a:gd name="connsiteX20" fmla="*/ 77231 w 123366"/>
                <a:gd name="connsiteY20" fmla="*/ 64905 h 213457"/>
                <a:gd name="connsiteX21" fmla="*/ 108543 w 123366"/>
                <a:gd name="connsiteY21" fmla="*/ 97672 h 213457"/>
                <a:gd name="connsiteX22" fmla="*/ 52981 w 123366"/>
                <a:gd name="connsiteY22" fmla="*/ 162493 h 213457"/>
                <a:gd name="connsiteX23" fmla="*/ 77231 w 123366"/>
                <a:gd name="connsiteY23" fmla="*/ 64905 h 21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366" h="213457">
                  <a:moveTo>
                    <a:pt x="91828" y="5783"/>
                  </a:moveTo>
                  <a:cubicBezTo>
                    <a:pt x="91828" y="5308"/>
                    <a:pt x="92534" y="2697"/>
                    <a:pt x="92534" y="2459"/>
                  </a:cubicBezTo>
                  <a:cubicBezTo>
                    <a:pt x="92534" y="2222"/>
                    <a:pt x="92534" y="85"/>
                    <a:pt x="89709" y="85"/>
                  </a:cubicBezTo>
                  <a:cubicBezTo>
                    <a:pt x="87355" y="85"/>
                    <a:pt x="87119" y="797"/>
                    <a:pt x="86177" y="4833"/>
                  </a:cubicBezTo>
                  <a:lnTo>
                    <a:pt x="72522" y="59682"/>
                  </a:lnTo>
                  <a:cubicBezTo>
                    <a:pt x="35088" y="60869"/>
                    <a:pt x="480" y="92448"/>
                    <a:pt x="480" y="124740"/>
                  </a:cubicBezTo>
                  <a:cubicBezTo>
                    <a:pt x="480" y="147297"/>
                    <a:pt x="16960" y="166054"/>
                    <a:pt x="45683" y="167717"/>
                  </a:cubicBezTo>
                  <a:cubicBezTo>
                    <a:pt x="43799" y="175077"/>
                    <a:pt x="42151" y="182675"/>
                    <a:pt x="40268" y="190036"/>
                  </a:cubicBezTo>
                  <a:cubicBezTo>
                    <a:pt x="37443" y="201195"/>
                    <a:pt x="35088" y="210218"/>
                    <a:pt x="35088" y="210930"/>
                  </a:cubicBezTo>
                  <a:cubicBezTo>
                    <a:pt x="35088" y="213305"/>
                    <a:pt x="36736" y="213542"/>
                    <a:pt x="37914" y="213542"/>
                  </a:cubicBezTo>
                  <a:cubicBezTo>
                    <a:pt x="39091" y="213542"/>
                    <a:pt x="39562" y="213305"/>
                    <a:pt x="40268" y="212592"/>
                  </a:cubicBezTo>
                  <a:cubicBezTo>
                    <a:pt x="40739" y="212118"/>
                    <a:pt x="42151" y="206419"/>
                    <a:pt x="42858" y="203095"/>
                  </a:cubicBezTo>
                  <a:lnTo>
                    <a:pt x="51804" y="167717"/>
                  </a:lnTo>
                  <a:cubicBezTo>
                    <a:pt x="89709" y="166529"/>
                    <a:pt x="123847" y="134475"/>
                    <a:pt x="123847" y="102658"/>
                  </a:cubicBezTo>
                  <a:cubicBezTo>
                    <a:pt x="123847" y="83901"/>
                    <a:pt x="111369" y="62056"/>
                    <a:pt x="78644" y="59682"/>
                  </a:cubicBezTo>
                  <a:lnTo>
                    <a:pt x="91828" y="5783"/>
                  </a:lnTo>
                  <a:close/>
                  <a:moveTo>
                    <a:pt x="46860" y="162493"/>
                  </a:moveTo>
                  <a:cubicBezTo>
                    <a:pt x="32734" y="161781"/>
                    <a:pt x="15783" y="153470"/>
                    <a:pt x="15783" y="129726"/>
                  </a:cubicBezTo>
                  <a:cubicBezTo>
                    <a:pt x="15783" y="101234"/>
                    <a:pt x="36030" y="67992"/>
                    <a:pt x="71110" y="64905"/>
                  </a:cubicBezTo>
                  <a:lnTo>
                    <a:pt x="46860" y="162493"/>
                  </a:lnTo>
                  <a:close/>
                  <a:moveTo>
                    <a:pt x="77231" y="64905"/>
                  </a:moveTo>
                  <a:cubicBezTo>
                    <a:pt x="95124" y="65855"/>
                    <a:pt x="108543" y="76777"/>
                    <a:pt x="108543" y="97672"/>
                  </a:cubicBezTo>
                  <a:cubicBezTo>
                    <a:pt x="108543" y="125690"/>
                    <a:pt x="88296" y="159644"/>
                    <a:pt x="52981" y="162493"/>
                  </a:cubicBezTo>
                  <a:lnTo>
                    <a:pt x="77231" y="6490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27" name="Freeform: Shape 2526">
              <a:extLst>
                <a:ext uri="{FF2B5EF4-FFF2-40B4-BE49-F238E27FC236}">
                  <a16:creationId xmlns:a16="http://schemas.microsoft.com/office/drawing/2014/main" id="{690AE273-5C91-35CF-D508-F8128A37924C}"/>
                </a:ext>
              </a:extLst>
            </p:cNvPr>
            <p:cNvSpPr/>
            <p:nvPr>
              <p:custDataLst>
                <p:tags r:id="rId258"/>
              </p:custDataLst>
            </p:nvPr>
          </p:nvSpPr>
          <p:spPr>
            <a:xfrm>
              <a:off x="12017818" y="4864954"/>
              <a:ext cx="41365" cy="86095"/>
            </a:xfrm>
            <a:custGeom>
              <a:avLst/>
              <a:gdLst>
                <a:gd name="connsiteX0" fmla="*/ 40368 w 41365"/>
                <a:gd name="connsiteY0" fmla="*/ 14541 h 86095"/>
                <a:gd name="connsiteX1" fmla="*/ 41851 w 41365"/>
                <a:gd name="connsiteY1" fmla="*/ 9222 h 86095"/>
                <a:gd name="connsiteX2" fmla="*/ 32128 w 41365"/>
                <a:gd name="connsiteY2" fmla="*/ 81 h 86095"/>
                <a:gd name="connsiteX3" fmla="*/ 23064 w 41365"/>
                <a:gd name="connsiteY3" fmla="*/ 7892 h 86095"/>
                <a:gd name="connsiteX4" fmla="*/ 1310 w 41365"/>
                <a:gd name="connsiteY4" fmla="*/ 79860 h 86095"/>
                <a:gd name="connsiteX5" fmla="*/ 486 w 41365"/>
                <a:gd name="connsiteY5" fmla="*/ 82519 h 86095"/>
                <a:gd name="connsiteX6" fmla="*/ 6913 w 41365"/>
                <a:gd name="connsiteY6" fmla="*/ 86176 h 86095"/>
                <a:gd name="connsiteX7" fmla="*/ 9385 w 41365"/>
                <a:gd name="connsiteY7" fmla="*/ 83350 h 86095"/>
                <a:gd name="connsiteX8" fmla="*/ 40368 w 41365"/>
                <a:gd name="connsiteY8" fmla="*/ 14541 h 8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65" h="86095">
                  <a:moveTo>
                    <a:pt x="40368" y="14541"/>
                  </a:moveTo>
                  <a:cubicBezTo>
                    <a:pt x="41686" y="11715"/>
                    <a:pt x="41851" y="10385"/>
                    <a:pt x="41851" y="9222"/>
                  </a:cubicBezTo>
                  <a:cubicBezTo>
                    <a:pt x="41851" y="4070"/>
                    <a:pt x="37237" y="81"/>
                    <a:pt x="32128" y="81"/>
                  </a:cubicBezTo>
                  <a:cubicBezTo>
                    <a:pt x="25865" y="81"/>
                    <a:pt x="23888" y="5233"/>
                    <a:pt x="23064" y="7892"/>
                  </a:cubicBezTo>
                  <a:lnTo>
                    <a:pt x="1310" y="79860"/>
                  </a:lnTo>
                  <a:cubicBezTo>
                    <a:pt x="1145" y="80192"/>
                    <a:pt x="486" y="82353"/>
                    <a:pt x="486" y="82519"/>
                  </a:cubicBezTo>
                  <a:cubicBezTo>
                    <a:pt x="486" y="84514"/>
                    <a:pt x="5595" y="86176"/>
                    <a:pt x="6913" y="86176"/>
                  </a:cubicBezTo>
                  <a:cubicBezTo>
                    <a:pt x="8067" y="86176"/>
                    <a:pt x="8231" y="85843"/>
                    <a:pt x="9385" y="83350"/>
                  </a:cubicBezTo>
                  <a:lnTo>
                    <a:pt x="40368" y="145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28" name="Freeform: Shape 2527">
              <a:extLst>
                <a:ext uri="{FF2B5EF4-FFF2-40B4-BE49-F238E27FC236}">
                  <a16:creationId xmlns:a16="http://schemas.microsoft.com/office/drawing/2014/main" id="{209204C7-85E8-57BE-2F91-13C7AE74C9B8}"/>
                </a:ext>
              </a:extLst>
            </p:cNvPr>
            <p:cNvSpPr/>
            <p:nvPr>
              <p:custDataLst>
                <p:tags r:id="rId259"/>
              </p:custDataLst>
            </p:nvPr>
          </p:nvSpPr>
          <p:spPr>
            <a:xfrm>
              <a:off x="12009742" y="5045759"/>
              <a:ext cx="91960" cy="105541"/>
            </a:xfrm>
            <a:custGeom>
              <a:avLst/>
              <a:gdLst>
                <a:gd name="connsiteX0" fmla="*/ 13011 w 91960"/>
                <a:gd name="connsiteY0" fmla="*/ 93662 h 105541"/>
                <a:gd name="connsiteX1" fmla="*/ 4935 w 91960"/>
                <a:gd name="connsiteY1" fmla="*/ 99645 h 105541"/>
                <a:gd name="connsiteX2" fmla="*/ 486 w 91960"/>
                <a:gd name="connsiteY2" fmla="*/ 103136 h 105541"/>
                <a:gd name="connsiteX3" fmla="*/ 2793 w 91960"/>
                <a:gd name="connsiteY3" fmla="*/ 105629 h 105541"/>
                <a:gd name="connsiteX4" fmla="*/ 16966 w 91960"/>
                <a:gd name="connsiteY4" fmla="*/ 104964 h 105541"/>
                <a:gd name="connsiteX5" fmla="*/ 34270 w 91960"/>
                <a:gd name="connsiteY5" fmla="*/ 105629 h 105541"/>
                <a:gd name="connsiteX6" fmla="*/ 37566 w 91960"/>
                <a:gd name="connsiteY6" fmla="*/ 101972 h 105541"/>
                <a:gd name="connsiteX7" fmla="*/ 33282 w 91960"/>
                <a:gd name="connsiteY7" fmla="*/ 99645 h 105541"/>
                <a:gd name="connsiteX8" fmla="*/ 25206 w 91960"/>
                <a:gd name="connsiteY8" fmla="*/ 97651 h 105541"/>
                <a:gd name="connsiteX9" fmla="*/ 27019 w 91960"/>
                <a:gd name="connsiteY9" fmla="*/ 90005 h 105541"/>
                <a:gd name="connsiteX10" fmla="*/ 33117 w 91960"/>
                <a:gd name="connsiteY10" fmla="*/ 65241 h 105541"/>
                <a:gd name="connsiteX11" fmla="*/ 50091 w 91960"/>
                <a:gd name="connsiteY11" fmla="*/ 75047 h 105541"/>
                <a:gd name="connsiteX12" fmla="*/ 92446 w 91960"/>
                <a:gd name="connsiteY12" fmla="*/ 27844 h 105541"/>
                <a:gd name="connsiteX13" fmla="*/ 67725 w 91960"/>
                <a:gd name="connsiteY13" fmla="*/ 87 h 105541"/>
                <a:gd name="connsiteX14" fmla="*/ 44323 w 91960"/>
                <a:gd name="connsiteY14" fmla="*/ 11722 h 105541"/>
                <a:gd name="connsiteX15" fmla="*/ 27349 w 91960"/>
                <a:gd name="connsiteY15" fmla="*/ 87 h 105541"/>
                <a:gd name="connsiteX16" fmla="*/ 14329 w 91960"/>
                <a:gd name="connsiteY16" fmla="*/ 8896 h 105541"/>
                <a:gd name="connsiteX17" fmla="*/ 8396 w 91960"/>
                <a:gd name="connsiteY17" fmla="*/ 25517 h 105541"/>
                <a:gd name="connsiteX18" fmla="*/ 11198 w 91960"/>
                <a:gd name="connsiteY18" fmla="*/ 27678 h 105541"/>
                <a:gd name="connsiteX19" fmla="*/ 14824 w 91960"/>
                <a:gd name="connsiteY19" fmla="*/ 22692 h 105541"/>
                <a:gd name="connsiteX20" fmla="*/ 26854 w 91960"/>
                <a:gd name="connsiteY20" fmla="*/ 4741 h 105541"/>
                <a:gd name="connsiteX21" fmla="*/ 32293 w 91960"/>
                <a:gd name="connsiteY21" fmla="*/ 12885 h 105541"/>
                <a:gd name="connsiteX22" fmla="*/ 31798 w 91960"/>
                <a:gd name="connsiteY22" fmla="*/ 17872 h 105541"/>
                <a:gd name="connsiteX23" fmla="*/ 13011 w 91960"/>
                <a:gd name="connsiteY23" fmla="*/ 93662 h 105541"/>
                <a:gd name="connsiteX24" fmla="*/ 44159 w 91960"/>
                <a:gd name="connsiteY24" fmla="*/ 20032 h 105541"/>
                <a:gd name="connsiteX25" fmla="*/ 67231 w 91960"/>
                <a:gd name="connsiteY25" fmla="*/ 4741 h 105541"/>
                <a:gd name="connsiteX26" fmla="*/ 79262 w 91960"/>
                <a:gd name="connsiteY26" fmla="*/ 20863 h 105541"/>
                <a:gd name="connsiteX27" fmla="*/ 70692 w 91960"/>
                <a:gd name="connsiteY27" fmla="*/ 54271 h 105541"/>
                <a:gd name="connsiteX28" fmla="*/ 50091 w 91960"/>
                <a:gd name="connsiteY28" fmla="*/ 70393 h 105541"/>
                <a:gd name="connsiteX29" fmla="*/ 35424 w 91960"/>
                <a:gd name="connsiteY29" fmla="*/ 55933 h 105541"/>
                <a:gd name="connsiteX30" fmla="*/ 35918 w 91960"/>
                <a:gd name="connsiteY30" fmla="*/ 53440 h 105541"/>
                <a:gd name="connsiteX31" fmla="*/ 44159 w 91960"/>
                <a:gd name="connsiteY31" fmla="*/ 20032 h 10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60" h="105541">
                  <a:moveTo>
                    <a:pt x="13011" y="93662"/>
                  </a:moveTo>
                  <a:cubicBezTo>
                    <a:pt x="11857" y="98316"/>
                    <a:pt x="11528" y="99645"/>
                    <a:pt x="4935" y="99645"/>
                  </a:cubicBezTo>
                  <a:cubicBezTo>
                    <a:pt x="2793" y="99645"/>
                    <a:pt x="486" y="99645"/>
                    <a:pt x="486" y="103136"/>
                  </a:cubicBezTo>
                  <a:cubicBezTo>
                    <a:pt x="486" y="104964"/>
                    <a:pt x="1969" y="105629"/>
                    <a:pt x="2793" y="105629"/>
                  </a:cubicBezTo>
                  <a:cubicBezTo>
                    <a:pt x="7078" y="105629"/>
                    <a:pt x="12516" y="104964"/>
                    <a:pt x="16966" y="104964"/>
                  </a:cubicBezTo>
                  <a:cubicBezTo>
                    <a:pt x="22569" y="104964"/>
                    <a:pt x="28832" y="105629"/>
                    <a:pt x="34270" y="105629"/>
                  </a:cubicBezTo>
                  <a:cubicBezTo>
                    <a:pt x="35754" y="105629"/>
                    <a:pt x="37566" y="105130"/>
                    <a:pt x="37566" y="101972"/>
                  </a:cubicBezTo>
                  <a:cubicBezTo>
                    <a:pt x="37566" y="99645"/>
                    <a:pt x="35259" y="99645"/>
                    <a:pt x="33282" y="99645"/>
                  </a:cubicBezTo>
                  <a:cubicBezTo>
                    <a:pt x="29656" y="99645"/>
                    <a:pt x="25206" y="99645"/>
                    <a:pt x="25206" y="97651"/>
                  </a:cubicBezTo>
                  <a:cubicBezTo>
                    <a:pt x="25206" y="96820"/>
                    <a:pt x="26360" y="92499"/>
                    <a:pt x="27019" y="90005"/>
                  </a:cubicBezTo>
                  <a:cubicBezTo>
                    <a:pt x="28997" y="81196"/>
                    <a:pt x="31304" y="72221"/>
                    <a:pt x="33117" y="65241"/>
                  </a:cubicBezTo>
                  <a:cubicBezTo>
                    <a:pt x="35094" y="68565"/>
                    <a:pt x="40203" y="75047"/>
                    <a:pt x="50091" y="75047"/>
                  </a:cubicBezTo>
                  <a:cubicBezTo>
                    <a:pt x="70197" y="75047"/>
                    <a:pt x="92446" y="52609"/>
                    <a:pt x="92446" y="27844"/>
                  </a:cubicBezTo>
                  <a:cubicBezTo>
                    <a:pt x="92446" y="8398"/>
                    <a:pt x="79097" y="87"/>
                    <a:pt x="67725" y="87"/>
                  </a:cubicBezTo>
                  <a:cubicBezTo>
                    <a:pt x="57508" y="87"/>
                    <a:pt x="48773" y="7068"/>
                    <a:pt x="44323" y="11722"/>
                  </a:cubicBezTo>
                  <a:cubicBezTo>
                    <a:pt x="41522" y="2248"/>
                    <a:pt x="32293" y="87"/>
                    <a:pt x="27349" y="87"/>
                  </a:cubicBezTo>
                  <a:cubicBezTo>
                    <a:pt x="20921" y="87"/>
                    <a:pt x="16966" y="4409"/>
                    <a:pt x="14329" y="8896"/>
                  </a:cubicBezTo>
                  <a:cubicBezTo>
                    <a:pt x="11033" y="14547"/>
                    <a:pt x="8396" y="24520"/>
                    <a:pt x="8396" y="25517"/>
                  </a:cubicBezTo>
                  <a:cubicBezTo>
                    <a:pt x="8396" y="27678"/>
                    <a:pt x="10703" y="27678"/>
                    <a:pt x="11198" y="27678"/>
                  </a:cubicBezTo>
                  <a:cubicBezTo>
                    <a:pt x="13505" y="27678"/>
                    <a:pt x="13670" y="27179"/>
                    <a:pt x="14824" y="22692"/>
                  </a:cubicBezTo>
                  <a:cubicBezTo>
                    <a:pt x="17296" y="13051"/>
                    <a:pt x="20427" y="4741"/>
                    <a:pt x="26854" y="4741"/>
                  </a:cubicBezTo>
                  <a:cubicBezTo>
                    <a:pt x="31139" y="4741"/>
                    <a:pt x="32293" y="8398"/>
                    <a:pt x="32293" y="12885"/>
                  </a:cubicBezTo>
                  <a:cubicBezTo>
                    <a:pt x="32293" y="14714"/>
                    <a:pt x="31963" y="16874"/>
                    <a:pt x="31798" y="17872"/>
                  </a:cubicBezTo>
                  <a:lnTo>
                    <a:pt x="13011" y="93662"/>
                  </a:lnTo>
                  <a:close/>
                  <a:moveTo>
                    <a:pt x="44159" y="20032"/>
                  </a:moveTo>
                  <a:cubicBezTo>
                    <a:pt x="53717" y="7234"/>
                    <a:pt x="61957" y="4741"/>
                    <a:pt x="67231" y="4741"/>
                  </a:cubicBezTo>
                  <a:cubicBezTo>
                    <a:pt x="73658" y="4741"/>
                    <a:pt x="79262" y="9561"/>
                    <a:pt x="79262" y="20863"/>
                  </a:cubicBezTo>
                  <a:cubicBezTo>
                    <a:pt x="79262" y="27678"/>
                    <a:pt x="75636" y="44631"/>
                    <a:pt x="70692" y="54271"/>
                  </a:cubicBezTo>
                  <a:cubicBezTo>
                    <a:pt x="66572" y="62415"/>
                    <a:pt x="58496" y="70393"/>
                    <a:pt x="50091" y="70393"/>
                  </a:cubicBezTo>
                  <a:cubicBezTo>
                    <a:pt x="38390" y="70393"/>
                    <a:pt x="35424" y="57595"/>
                    <a:pt x="35424" y="55933"/>
                  </a:cubicBezTo>
                  <a:cubicBezTo>
                    <a:pt x="35424" y="55268"/>
                    <a:pt x="35754" y="54105"/>
                    <a:pt x="35918" y="53440"/>
                  </a:cubicBezTo>
                  <a:lnTo>
                    <a:pt x="44159" y="200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29" name="Freeform: Shape 2528">
              <a:extLst>
                <a:ext uri="{FF2B5EF4-FFF2-40B4-BE49-F238E27FC236}">
                  <a16:creationId xmlns:a16="http://schemas.microsoft.com/office/drawing/2014/main" id="{9AB767AA-4E84-BB19-63F8-E1D1D58C7BAB}"/>
                </a:ext>
              </a:extLst>
            </p:cNvPr>
            <p:cNvSpPr/>
            <p:nvPr>
              <p:custDataLst>
                <p:tags r:id="rId260"/>
              </p:custDataLst>
            </p:nvPr>
          </p:nvSpPr>
          <p:spPr>
            <a:xfrm>
              <a:off x="12117909" y="4995443"/>
              <a:ext cx="32607" cy="61852"/>
            </a:xfrm>
            <a:custGeom>
              <a:avLst/>
              <a:gdLst>
                <a:gd name="connsiteX0" fmla="*/ 31920 w 32607"/>
                <a:gd name="connsiteY0" fmla="*/ 11245 h 61852"/>
                <a:gd name="connsiteX1" fmla="*/ 33097 w 32607"/>
                <a:gd name="connsiteY1" fmla="*/ 7089 h 61852"/>
                <a:gd name="connsiteX2" fmla="*/ 25799 w 32607"/>
                <a:gd name="connsiteY2" fmla="*/ 85 h 61852"/>
                <a:gd name="connsiteX3" fmla="*/ 19089 w 32607"/>
                <a:gd name="connsiteY3" fmla="*/ 5546 h 61852"/>
                <a:gd name="connsiteX4" fmla="*/ 961 w 32607"/>
                <a:gd name="connsiteY4" fmla="*/ 56952 h 61852"/>
                <a:gd name="connsiteX5" fmla="*/ 490 w 32607"/>
                <a:gd name="connsiteY5" fmla="*/ 58851 h 61852"/>
                <a:gd name="connsiteX6" fmla="*/ 5552 w 32607"/>
                <a:gd name="connsiteY6" fmla="*/ 61938 h 61852"/>
                <a:gd name="connsiteX7" fmla="*/ 7553 w 32607"/>
                <a:gd name="connsiteY7" fmla="*/ 59920 h 61852"/>
                <a:gd name="connsiteX8" fmla="*/ 31920 w 32607"/>
                <a:gd name="connsiteY8" fmla="*/ 11245 h 6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07" h="61852">
                  <a:moveTo>
                    <a:pt x="31920" y="11245"/>
                  </a:moveTo>
                  <a:cubicBezTo>
                    <a:pt x="32038" y="11126"/>
                    <a:pt x="33097" y="8870"/>
                    <a:pt x="33097" y="7089"/>
                  </a:cubicBezTo>
                  <a:cubicBezTo>
                    <a:pt x="33097" y="2815"/>
                    <a:pt x="29330" y="85"/>
                    <a:pt x="25799" y="85"/>
                  </a:cubicBezTo>
                  <a:cubicBezTo>
                    <a:pt x="20972" y="85"/>
                    <a:pt x="19678" y="3765"/>
                    <a:pt x="19089" y="5546"/>
                  </a:cubicBezTo>
                  <a:lnTo>
                    <a:pt x="961" y="56952"/>
                  </a:lnTo>
                  <a:cubicBezTo>
                    <a:pt x="490" y="58376"/>
                    <a:pt x="490" y="58732"/>
                    <a:pt x="490" y="58851"/>
                  </a:cubicBezTo>
                  <a:cubicBezTo>
                    <a:pt x="490" y="60751"/>
                    <a:pt x="5434" y="61938"/>
                    <a:pt x="5552" y="61938"/>
                  </a:cubicBezTo>
                  <a:cubicBezTo>
                    <a:pt x="6611" y="61938"/>
                    <a:pt x="6846" y="61344"/>
                    <a:pt x="7553" y="59920"/>
                  </a:cubicBezTo>
                  <a:lnTo>
                    <a:pt x="31920" y="1124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30" name="Freeform: Shape 2529">
              <a:extLst>
                <a:ext uri="{FF2B5EF4-FFF2-40B4-BE49-F238E27FC236}">
                  <a16:creationId xmlns:a16="http://schemas.microsoft.com/office/drawing/2014/main" id="{5F15EFB5-F36C-A5E2-4035-00D419410618}"/>
                </a:ext>
              </a:extLst>
            </p:cNvPr>
            <p:cNvSpPr/>
            <p:nvPr>
              <p:custDataLst>
                <p:tags r:id="rId261"/>
              </p:custDataLst>
            </p:nvPr>
          </p:nvSpPr>
          <p:spPr>
            <a:xfrm>
              <a:off x="12121558" y="5094227"/>
              <a:ext cx="64037" cy="83620"/>
            </a:xfrm>
            <a:custGeom>
              <a:avLst/>
              <a:gdLst>
                <a:gd name="connsiteX0" fmla="*/ 29213 w 64037"/>
                <a:gd name="connsiteY0" fmla="*/ 4524 h 83620"/>
                <a:gd name="connsiteX1" fmla="*/ 29683 w 64037"/>
                <a:gd name="connsiteY1" fmla="*/ 2031 h 83620"/>
                <a:gd name="connsiteX2" fmla="*/ 26034 w 64037"/>
                <a:gd name="connsiteY2" fmla="*/ 132 h 83620"/>
                <a:gd name="connsiteX3" fmla="*/ 11555 w 64037"/>
                <a:gd name="connsiteY3" fmla="*/ 1200 h 83620"/>
                <a:gd name="connsiteX4" fmla="*/ 8730 w 64037"/>
                <a:gd name="connsiteY4" fmla="*/ 1912 h 83620"/>
                <a:gd name="connsiteX5" fmla="*/ 7906 w 64037"/>
                <a:gd name="connsiteY5" fmla="*/ 4643 h 83620"/>
                <a:gd name="connsiteX6" fmla="*/ 11437 w 64037"/>
                <a:gd name="connsiteY6" fmla="*/ 6661 h 83620"/>
                <a:gd name="connsiteX7" fmla="*/ 15440 w 64037"/>
                <a:gd name="connsiteY7" fmla="*/ 6899 h 83620"/>
                <a:gd name="connsiteX8" fmla="*/ 17794 w 64037"/>
                <a:gd name="connsiteY8" fmla="*/ 8442 h 83620"/>
                <a:gd name="connsiteX9" fmla="*/ 17206 w 64037"/>
                <a:gd name="connsiteY9" fmla="*/ 11172 h 83620"/>
                <a:gd name="connsiteX10" fmla="*/ 961 w 64037"/>
                <a:gd name="connsiteY10" fmla="*/ 76706 h 83620"/>
                <a:gd name="connsiteX11" fmla="*/ 490 w 64037"/>
                <a:gd name="connsiteY11" fmla="*/ 79436 h 83620"/>
                <a:gd name="connsiteX12" fmla="*/ 4963 w 64037"/>
                <a:gd name="connsiteY12" fmla="*/ 83710 h 83620"/>
                <a:gd name="connsiteX13" fmla="*/ 11084 w 64037"/>
                <a:gd name="connsiteY13" fmla="*/ 77655 h 83620"/>
                <a:gd name="connsiteX14" fmla="*/ 16382 w 64037"/>
                <a:gd name="connsiteY14" fmla="*/ 55811 h 83620"/>
                <a:gd name="connsiteX15" fmla="*/ 34157 w 64037"/>
                <a:gd name="connsiteY15" fmla="*/ 65190 h 83620"/>
                <a:gd name="connsiteX16" fmla="*/ 33804 w 64037"/>
                <a:gd name="connsiteY16" fmla="*/ 67920 h 83620"/>
                <a:gd name="connsiteX17" fmla="*/ 33450 w 64037"/>
                <a:gd name="connsiteY17" fmla="*/ 71007 h 83620"/>
                <a:gd name="connsiteX18" fmla="*/ 47812 w 64037"/>
                <a:gd name="connsiteY18" fmla="*/ 83710 h 83620"/>
                <a:gd name="connsiteX19" fmla="*/ 64528 w 64037"/>
                <a:gd name="connsiteY19" fmla="*/ 65309 h 83620"/>
                <a:gd name="connsiteX20" fmla="*/ 62056 w 64037"/>
                <a:gd name="connsiteY20" fmla="*/ 63646 h 83620"/>
                <a:gd name="connsiteX21" fmla="*/ 59230 w 64037"/>
                <a:gd name="connsiteY21" fmla="*/ 66377 h 83620"/>
                <a:gd name="connsiteX22" fmla="*/ 48283 w 64037"/>
                <a:gd name="connsiteY22" fmla="*/ 79674 h 83620"/>
                <a:gd name="connsiteX23" fmla="*/ 43339 w 64037"/>
                <a:gd name="connsiteY23" fmla="*/ 72669 h 83620"/>
                <a:gd name="connsiteX24" fmla="*/ 43809 w 64037"/>
                <a:gd name="connsiteY24" fmla="*/ 68870 h 83620"/>
                <a:gd name="connsiteX25" fmla="*/ 44398 w 64037"/>
                <a:gd name="connsiteY25" fmla="*/ 64834 h 83620"/>
                <a:gd name="connsiteX26" fmla="*/ 23680 w 64037"/>
                <a:gd name="connsiteY26" fmla="*/ 52012 h 83620"/>
                <a:gd name="connsiteX27" fmla="*/ 33804 w 64037"/>
                <a:gd name="connsiteY27" fmla="*/ 44414 h 83620"/>
                <a:gd name="connsiteX28" fmla="*/ 53698 w 64037"/>
                <a:gd name="connsiteY28" fmla="*/ 33967 h 83620"/>
                <a:gd name="connsiteX29" fmla="*/ 57818 w 64037"/>
                <a:gd name="connsiteY29" fmla="*/ 35391 h 83620"/>
                <a:gd name="connsiteX30" fmla="*/ 56876 w 64037"/>
                <a:gd name="connsiteY30" fmla="*/ 35747 h 83620"/>
                <a:gd name="connsiteX31" fmla="*/ 51461 w 64037"/>
                <a:gd name="connsiteY31" fmla="*/ 42871 h 83620"/>
                <a:gd name="connsiteX32" fmla="*/ 56758 w 64037"/>
                <a:gd name="connsiteY32" fmla="*/ 47738 h 83620"/>
                <a:gd name="connsiteX33" fmla="*/ 64057 w 64037"/>
                <a:gd name="connsiteY33" fmla="*/ 39309 h 83620"/>
                <a:gd name="connsiteX34" fmla="*/ 53933 w 64037"/>
                <a:gd name="connsiteY34" fmla="*/ 29930 h 83620"/>
                <a:gd name="connsiteX35" fmla="*/ 30507 w 64037"/>
                <a:gd name="connsiteY35" fmla="*/ 42396 h 83620"/>
                <a:gd name="connsiteX36" fmla="*/ 17794 w 64037"/>
                <a:gd name="connsiteY36" fmla="*/ 50587 h 83620"/>
                <a:gd name="connsiteX37" fmla="*/ 29213 w 64037"/>
                <a:gd name="connsiteY37" fmla="*/ 4524 h 8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7" h="83620">
                  <a:moveTo>
                    <a:pt x="29213" y="4524"/>
                  </a:moveTo>
                  <a:cubicBezTo>
                    <a:pt x="29683" y="2862"/>
                    <a:pt x="29683" y="2625"/>
                    <a:pt x="29683" y="2031"/>
                  </a:cubicBezTo>
                  <a:cubicBezTo>
                    <a:pt x="29683" y="13"/>
                    <a:pt x="27918" y="13"/>
                    <a:pt x="26034" y="132"/>
                  </a:cubicBezTo>
                  <a:lnTo>
                    <a:pt x="11555" y="1200"/>
                  </a:lnTo>
                  <a:cubicBezTo>
                    <a:pt x="9554" y="1319"/>
                    <a:pt x="9319" y="1437"/>
                    <a:pt x="8730" y="1912"/>
                  </a:cubicBezTo>
                  <a:cubicBezTo>
                    <a:pt x="8259" y="2506"/>
                    <a:pt x="7906" y="3931"/>
                    <a:pt x="7906" y="4643"/>
                  </a:cubicBezTo>
                  <a:cubicBezTo>
                    <a:pt x="7906" y="6661"/>
                    <a:pt x="9789" y="6661"/>
                    <a:pt x="11437" y="6661"/>
                  </a:cubicBezTo>
                  <a:cubicBezTo>
                    <a:pt x="11555" y="6661"/>
                    <a:pt x="13674" y="6661"/>
                    <a:pt x="15440" y="6899"/>
                  </a:cubicBezTo>
                  <a:cubicBezTo>
                    <a:pt x="17676" y="7136"/>
                    <a:pt x="17794" y="7492"/>
                    <a:pt x="17794" y="8442"/>
                  </a:cubicBezTo>
                  <a:cubicBezTo>
                    <a:pt x="17794" y="8798"/>
                    <a:pt x="17794" y="9036"/>
                    <a:pt x="17206" y="11172"/>
                  </a:cubicBezTo>
                  <a:lnTo>
                    <a:pt x="961" y="76706"/>
                  </a:lnTo>
                  <a:cubicBezTo>
                    <a:pt x="490" y="78486"/>
                    <a:pt x="490" y="78724"/>
                    <a:pt x="490" y="79436"/>
                  </a:cubicBezTo>
                  <a:cubicBezTo>
                    <a:pt x="490" y="82167"/>
                    <a:pt x="2609" y="83710"/>
                    <a:pt x="4963" y="83710"/>
                  </a:cubicBezTo>
                  <a:cubicBezTo>
                    <a:pt x="9554" y="83710"/>
                    <a:pt x="10613" y="79317"/>
                    <a:pt x="11084" y="77655"/>
                  </a:cubicBezTo>
                  <a:lnTo>
                    <a:pt x="16382" y="55811"/>
                  </a:lnTo>
                  <a:cubicBezTo>
                    <a:pt x="19442" y="55930"/>
                    <a:pt x="34157" y="56761"/>
                    <a:pt x="34157" y="65190"/>
                  </a:cubicBezTo>
                  <a:cubicBezTo>
                    <a:pt x="34157" y="66021"/>
                    <a:pt x="34157" y="66496"/>
                    <a:pt x="33804" y="67920"/>
                  </a:cubicBezTo>
                  <a:cubicBezTo>
                    <a:pt x="33450" y="69582"/>
                    <a:pt x="33450" y="70295"/>
                    <a:pt x="33450" y="71007"/>
                  </a:cubicBezTo>
                  <a:cubicBezTo>
                    <a:pt x="33450" y="79436"/>
                    <a:pt x="40984" y="83710"/>
                    <a:pt x="47812" y="83710"/>
                  </a:cubicBezTo>
                  <a:cubicBezTo>
                    <a:pt x="59819" y="83710"/>
                    <a:pt x="64528" y="66733"/>
                    <a:pt x="64528" y="65309"/>
                  </a:cubicBezTo>
                  <a:cubicBezTo>
                    <a:pt x="64528" y="63646"/>
                    <a:pt x="62526" y="63646"/>
                    <a:pt x="62056" y="63646"/>
                  </a:cubicBezTo>
                  <a:cubicBezTo>
                    <a:pt x="60054" y="63646"/>
                    <a:pt x="59819" y="64240"/>
                    <a:pt x="59230" y="66377"/>
                  </a:cubicBezTo>
                  <a:cubicBezTo>
                    <a:pt x="58053" y="70532"/>
                    <a:pt x="54639" y="79674"/>
                    <a:pt x="48283" y="79674"/>
                  </a:cubicBezTo>
                  <a:cubicBezTo>
                    <a:pt x="43927" y="79674"/>
                    <a:pt x="43339" y="75281"/>
                    <a:pt x="43339" y="72669"/>
                  </a:cubicBezTo>
                  <a:cubicBezTo>
                    <a:pt x="43339" y="72550"/>
                    <a:pt x="43339" y="70888"/>
                    <a:pt x="43809" y="68870"/>
                  </a:cubicBezTo>
                  <a:cubicBezTo>
                    <a:pt x="44280" y="66971"/>
                    <a:pt x="44398" y="65783"/>
                    <a:pt x="44398" y="64834"/>
                  </a:cubicBezTo>
                  <a:cubicBezTo>
                    <a:pt x="44398" y="54386"/>
                    <a:pt x="31449" y="52606"/>
                    <a:pt x="23680" y="52012"/>
                  </a:cubicBezTo>
                  <a:cubicBezTo>
                    <a:pt x="26976" y="50112"/>
                    <a:pt x="31920" y="46076"/>
                    <a:pt x="33804" y="44414"/>
                  </a:cubicBezTo>
                  <a:cubicBezTo>
                    <a:pt x="40513" y="39072"/>
                    <a:pt x="46988" y="33967"/>
                    <a:pt x="53698" y="33967"/>
                  </a:cubicBezTo>
                  <a:cubicBezTo>
                    <a:pt x="56405" y="33967"/>
                    <a:pt x="57111" y="34679"/>
                    <a:pt x="57818" y="35391"/>
                  </a:cubicBezTo>
                  <a:cubicBezTo>
                    <a:pt x="57700" y="35391"/>
                    <a:pt x="57111" y="35747"/>
                    <a:pt x="56876" y="35747"/>
                  </a:cubicBezTo>
                  <a:cubicBezTo>
                    <a:pt x="51461" y="37647"/>
                    <a:pt x="51461" y="42514"/>
                    <a:pt x="51461" y="42871"/>
                  </a:cubicBezTo>
                  <a:cubicBezTo>
                    <a:pt x="51461" y="44889"/>
                    <a:pt x="52874" y="47738"/>
                    <a:pt x="56758" y="47738"/>
                  </a:cubicBezTo>
                  <a:cubicBezTo>
                    <a:pt x="59113" y="47738"/>
                    <a:pt x="64057" y="45839"/>
                    <a:pt x="64057" y="39309"/>
                  </a:cubicBezTo>
                  <a:cubicBezTo>
                    <a:pt x="64057" y="33492"/>
                    <a:pt x="59583" y="29930"/>
                    <a:pt x="53933" y="29930"/>
                  </a:cubicBezTo>
                  <a:cubicBezTo>
                    <a:pt x="45928" y="29930"/>
                    <a:pt x="39101" y="35391"/>
                    <a:pt x="30507" y="42396"/>
                  </a:cubicBezTo>
                  <a:cubicBezTo>
                    <a:pt x="26387" y="45720"/>
                    <a:pt x="22503" y="48688"/>
                    <a:pt x="17794" y="50587"/>
                  </a:cubicBezTo>
                  <a:lnTo>
                    <a:pt x="29213" y="452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31" name="Freeform: Shape 2530">
              <a:extLst>
                <a:ext uri="{FF2B5EF4-FFF2-40B4-BE49-F238E27FC236}">
                  <a16:creationId xmlns:a16="http://schemas.microsoft.com/office/drawing/2014/main" id="{6EA49DE2-373C-7900-457F-93F43255295D}"/>
                </a:ext>
              </a:extLst>
            </p:cNvPr>
            <p:cNvSpPr/>
            <p:nvPr>
              <p:custDataLst>
                <p:tags r:id="rId262"/>
              </p:custDataLst>
            </p:nvPr>
          </p:nvSpPr>
          <p:spPr>
            <a:xfrm>
              <a:off x="12242371" y="4782844"/>
              <a:ext cx="96527" cy="427152"/>
            </a:xfrm>
            <a:custGeom>
              <a:avLst/>
              <a:gdLst>
                <a:gd name="connsiteX0" fmla="*/ 1907 w 96527"/>
                <a:gd name="connsiteY0" fmla="*/ 417016 h 427152"/>
                <a:gd name="connsiteX1" fmla="*/ 495 w 96527"/>
                <a:gd name="connsiteY1" fmla="*/ 421528 h 427152"/>
                <a:gd name="connsiteX2" fmla="*/ 5910 w 96527"/>
                <a:gd name="connsiteY2" fmla="*/ 427226 h 427152"/>
                <a:gd name="connsiteX3" fmla="*/ 12031 w 96527"/>
                <a:gd name="connsiteY3" fmla="*/ 421528 h 427152"/>
                <a:gd name="connsiteX4" fmla="*/ 95610 w 96527"/>
                <a:gd name="connsiteY4" fmla="*/ 218280 h 427152"/>
                <a:gd name="connsiteX5" fmla="*/ 97022 w 96527"/>
                <a:gd name="connsiteY5" fmla="*/ 213769 h 427152"/>
                <a:gd name="connsiteX6" fmla="*/ 95610 w 96527"/>
                <a:gd name="connsiteY6" fmla="*/ 209020 h 427152"/>
                <a:gd name="connsiteX7" fmla="*/ 12031 w 96527"/>
                <a:gd name="connsiteY7" fmla="*/ 5772 h 427152"/>
                <a:gd name="connsiteX8" fmla="*/ 5910 w 96527"/>
                <a:gd name="connsiteY8" fmla="*/ 74 h 427152"/>
                <a:gd name="connsiteX9" fmla="*/ 495 w 96527"/>
                <a:gd name="connsiteY9" fmla="*/ 5772 h 427152"/>
                <a:gd name="connsiteX10" fmla="*/ 1907 w 96527"/>
                <a:gd name="connsiteY10" fmla="*/ 10284 h 427152"/>
                <a:gd name="connsiteX11" fmla="*/ 85486 w 96527"/>
                <a:gd name="connsiteY11" fmla="*/ 213531 h 427152"/>
                <a:gd name="connsiteX12" fmla="*/ 1907 w 96527"/>
                <a:gd name="connsiteY12" fmla="*/ 417016 h 42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527" h="427152">
                  <a:moveTo>
                    <a:pt x="1907" y="417016"/>
                  </a:moveTo>
                  <a:cubicBezTo>
                    <a:pt x="730" y="419866"/>
                    <a:pt x="495" y="420340"/>
                    <a:pt x="495" y="421528"/>
                  </a:cubicBezTo>
                  <a:cubicBezTo>
                    <a:pt x="495" y="425327"/>
                    <a:pt x="3555" y="427226"/>
                    <a:pt x="5910" y="427226"/>
                  </a:cubicBezTo>
                  <a:cubicBezTo>
                    <a:pt x="9677" y="427226"/>
                    <a:pt x="10618" y="425089"/>
                    <a:pt x="12031" y="421528"/>
                  </a:cubicBezTo>
                  <a:lnTo>
                    <a:pt x="95610" y="218280"/>
                  </a:lnTo>
                  <a:cubicBezTo>
                    <a:pt x="96787" y="215431"/>
                    <a:pt x="97022" y="214956"/>
                    <a:pt x="97022" y="213769"/>
                  </a:cubicBezTo>
                  <a:cubicBezTo>
                    <a:pt x="97022" y="212344"/>
                    <a:pt x="96787" y="212107"/>
                    <a:pt x="95610" y="209020"/>
                  </a:cubicBezTo>
                  <a:lnTo>
                    <a:pt x="12031" y="5772"/>
                  </a:lnTo>
                  <a:cubicBezTo>
                    <a:pt x="10618" y="2211"/>
                    <a:pt x="9677" y="74"/>
                    <a:pt x="5910" y="74"/>
                  </a:cubicBezTo>
                  <a:cubicBezTo>
                    <a:pt x="3555" y="74"/>
                    <a:pt x="495" y="1973"/>
                    <a:pt x="495" y="5772"/>
                  </a:cubicBezTo>
                  <a:cubicBezTo>
                    <a:pt x="495" y="6959"/>
                    <a:pt x="730" y="7434"/>
                    <a:pt x="1907" y="10284"/>
                  </a:cubicBezTo>
                  <a:lnTo>
                    <a:pt x="85486" y="213531"/>
                  </a:lnTo>
                  <a:lnTo>
                    <a:pt x="1907" y="41701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32" name="Freeform: Shape 2531">
              <a:extLst>
                <a:ext uri="{FF2B5EF4-FFF2-40B4-BE49-F238E27FC236}">
                  <a16:creationId xmlns:a16="http://schemas.microsoft.com/office/drawing/2014/main" id="{D3809961-192F-3E1F-DA74-0BC2914FA779}"/>
                </a:ext>
              </a:extLst>
            </p:cNvPr>
            <p:cNvSpPr/>
            <p:nvPr>
              <p:custDataLst>
                <p:tags r:id="rId263"/>
              </p:custDataLst>
            </p:nvPr>
          </p:nvSpPr>
          <p:spPr>
            <a:xfrm>
              <a:off x="12377560" y="5149145"/>
              <a:ext cx="64273" cy="73796"/>
            </a:xfrm>
            <a:custGeom>
              <a:avLst/>
              <a:gdLst>
                <a:gd name="connsiteX0" fmla="*/ 59830 w 64273"/>
                <a:gd name="connsiteY0" fmla="*/ 7238 h 73796"/>
                <a:gd name="connsiteX1" fmla="*/ 54392 w 64273"/>
                <a:gd name="connsiteY1" fmla="*/ 91 h 73796"/>
                <a:gd name="connsiteX2" fmla="*/ 49283 w 64273"/>
                <a:gd name="connsiteY2" fmla="*/ 3083 h 73796"/>
                <a:gd name="connsiteX3" fmla="*/ 32143 w 64273"/>
                <a:gd name="connsiteY3" fmla="*/ 91 h 73796"/>
                <a:gd name="connsiteX4" fmla="*/ 501 w 64273"/>
                <a:gd name="connsiteY4" fmla="*/ 19870 h 73796"/>
                <a:gd name="connsiteX5" fmla="*/ 32308 w 64273"/>
                <a:gd name="connsiteY5" fmla="*/ 40313 h 73796"/>
                <a:gd name="connsiteX6" fmla="*/ 53897 w 64273"/>
                <a:gd name="connsiteY6" fmla="*/ 51948 h 73796"/>
                <a:gd name="connsiteX7" fmla="*/ 33297 w 64273"/>
                <a:gd name="connsiteY7" fmla="*/ 62918 h 73796"/>
                <a:gd name="connsiteX8" fmla="*/ 13026 w 64273"/>
                <a:gd name="connsiteY8" fmla="*/ 49455 h 73796"/>
                <a:gd name="connsiteX9" fmla="*/ 6764 w 64273"/>
                <a:gd name="connsiteY9" fmla="*/ 44801 h 73796"/>
                <a:gd name="connsiteX10" fmla="*/ 501 w 64273"/>
                <a:gd name="connsiteY10" fmla="*/ 51948 h 73796"/>
                <a:gd name="connsiteX11" fmla="*/ 501 w 64273"/>
                <a:gd name="connsiteY11" fmla="*/ 66740 h 73796"/>
                <a:gd name="connsiteX12" fmla="*/ 5940 w 64273"/>
                <a:gd name="connsiteY12" fmla="*/ 73887 h 73796"/>
                <a:gd name="connsiteX13" fmla="*/ 12202 w 64273"/>
                <a:gd name="connsiteY13" fmla="*/ 68402 h 73796"/>
                <a:gd name="connsiteX14" fmla="*/ 33132 w 64273"/>
                <a:gd name="connsiteY14" fmla="*/ 73887 h 73796"/>
                <a:gd name="connsiteX15" fmla="*/ 64774 w 64273"/>
                <a:gd name="connsiteY15" fmla="*/ 52114 h 73796"/>
                <a:gd name="connsiteX16" fmla="*/ 57194 w 64273"/>
                <a:gd name="connsiteY16" fmla="*/ 37322 h 73796"/>
                <a:gd name="connsiteX17" fmla="*/ 32638 w 64273"/>
                <a:gd name="connsiteY17" fmla="*/ 29344 h 73796"/>
                <a:gd name="connsiteX18" fmla="*/ 11378 w 64273"/>
                <a:gd name="connsiteY18" fmla="*/ 19870 h 73796"/>
                <a:gd name="connsiteX19" fmla="*/ 31814 w 64273"/>
                <a:gd name="connsiteY19" fmla="*/ 11061 h 73796"/>
                <a:gd name="connsiteX20" fmla="*/ 47305 w 64273"/>
                <a:gd name="connsiteY20" fmla="*/ 19371 h 73796"/>
                <a:gd name="connsiteX21" fmla="*/ 53568 w 64273"/>
                <a:gd name="connsiteY21" fmla="*/ 24690 h 73796"/>
                <a:gd name="connsiteX22" fmla="*/ 59830 w 64273"/>
                <a:gd name="connsiteY22" fmla="*/ 17543 h 73796"/>
                <a:gd name="connsiteX23" fmla="*/ 59830 w 64273"/>
                <a:gd name="connsiteY23" fmla="*/ 7238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273" h="73796">
                  <a:moveTo>
                    <a:pt x="59830" y="7238"/>
                  </a:moveTo>
                  <a:cubicBezTo>
                    <a:pt x="59830" y="4745"/>
                    <a:pt x="59830" y="91"/>
                    <a:pt x="54392" y="91"/>
                  </a:cubicBezTo>
                  <a:cubicBezTo>
                    <a:pt x="50601" y="91"/>
                    <a:pt x="49777" y="2086"/>
                    <a:pt x="49283" y="3083"/>
                  </a:cubicBezTo>
                  <a:cubicBezTo>
                    <a:pt x="42526" y="91"/>
                    <a:pt x="35934" y="91"/>
                    <a:pt x="32143" y="91"/>
                  </a:cubicBezTo>
                  <a:cubicBezTo>
                    <a:pt x="4127" y="91"/>
                    <a:pt x="501" y="14053"/>
                    <a:pt x="501" y="19870"/>
                  </a:cubicBezTo>
                  <a:cubicBezTo>
                    <a:pt x="501" y="35327"/>
                    <a:pt x="17806" y="37986"/>
                    <a:pt x="32308" y="40313"/>
                  </a:cubicBezTo>
                  <a:cubicBezTo>
                    <a:pt x="41208" y="41809"/>
                    <a:pt x="53897" y="43804"/>
                    <a:pt x="53897" y="51948"/>
                  </a:cubicBezTo>
                  <a:cubicBezTo>
                    <a:pt x="53897" y="57931"/>
                    <a:pt x="47635" y="62918"/>
                    <a:pt x="33297" y="62918"/>
                  </a:cubicBezTo>
                  <a:cubicBezTo>
                    <a:pt x="23079" y="62918"/>
                    <a:pt x="16487" y="59427"/>
                    <a:pt x="13026" y="49455"/>
                  </a:cubicBezTo>
                  <a:cubicBezTo>
                    <a:pt x="12202" y="46795"/>
                    <a:pt x="11543" y="44801"/>
                    <a:pt x="6764" y="44801"/>
                  </a:cubicBezTo>
                  <a:cubicBezTo>
                    <a:pt x="501" y="44801"/>
                    <a:pt x="501" y="48956"/>
                    <a:pt x="501" y="51948"/>
                  </a:cubicBezTo>
                  <a:lnTo>
                    <a:pt x="501" y="66740"/>
                  </a:lnTo>
                  <a:cubicBezTo>
                    <a:pt x="501" y="69233"/>
                    <a:pt x="501" y="73887"/>
                    <a:pt x="5940" y="73887"/>
                  </a:cubicBezTo>
                  <a:cubicBezTo>
                    <a:pt x="7588" y="73887"/>
                    <a:pt x="10554" y="73389"/>
                    <a:pt x="12202" y="68402"/>
                  </a:cubicBezTo>
                  <a:cubicBezTo>
                    <a:pt x="20607" y="73887"/>
                    <a:pt x="29836" y="73887"/>
                    <a:pt x="33132" y="73887"/>
                  </a:cubicBezTo>
                  <a:cubicBezTo>
                    <a:pt x="61149" y="73887"/>
                    <a:pt x="64774" y="58264"/>
                    <a:pt x="64774" y="52114"/>
                  </a:cubicBezTo>
                  <a:cubicBezTo>
                    <a:pt x="64774" y="48125"/>
                    <a:pt x="63456" y="42142"/>
                    <a:pt x="57194" y="37322"/>
                  </a:cubicBezTo>
                  <a:cubicBezTo>
                    <a:pt x="50601" y="32335"/>
                    <a:pt x="44174" y="31338"/>
                    <a:pt x="32638" y="29344"/>
                  </a:cubicBezTo>
                  <a:cubicBezTo>
                    <a:pt x="21431" y="27515"/>
                    <a:pt x="11378" y="25853"/>
                    <a:pt x="11378" y="19870"/>
                  </a:cubicBezTo>
                  <a:cubicBezTo>
                    <a:pt x="11378" y="16546"/>
                    <a:pt x="15334" y="11061"/>
                    <a:pt x="31814" y="11061"/>
                  </a:cubicBezTo>
                  <a:cubicBezTo>
                    <a:pt x="46646" y="11061"/>
                    <a:pt x="47141" y="16380"/>
                    <a:pt x="47305" y="19371"/>
                  </a:cubicBezTo>
                  <a:cubicBezTo>
                    <a:pt x="47635" y="24690"/>
                    <a:pt x="51755" y="24690"/>
                    <a:pt x="53568" y="24690"/>
                  </a:cubicBezTo>
                  <a:cubicBezTo>
                    <a:pt x="59830" y="24690"/>
                    <a:pt x="59830" y="20701"/>
                    <a:pt x="59830" y="17543"/>
                  </a:cubicBezTo>
                  <a:lnTo>
                    <a:pt x="59830" y="723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33" name="Freeform: Shape 2532">
              <a:extLst>
                <a:ext uri="{FF2B5EF4-FFF2-40B4-BE49-F238E27FC236}">
                  <a16:creationId xmlns:a16="http://schemas.microsoft.com/office/drawing/2014/main" id="{BF85907B-245C-4544-CC01-5DE43A7ACEAB}"/>
                </a:ext>
              </a:extLst>
            </p:cNvPr>
            <p:cNvSpPr/>
            <p:nvPr>
              <p:custDataLst>
                <p:tags r:id="rId264"/>
              </p:custDataLst>
            </p:nvPr>
          </p:nvSpPr>
          <p:spPr>
            <a:xfrm>
              <a:off x="12532108" y="4877821"/>
              <a:ext cx="9417" cy="237438"/>
            </a:xfrm>
            <a:custGeom>
              <a:avLst/>
              <a:gdLst>
                <a:gd name="connsiteX0" fmla="*/ 9924 w 9417"/>
                <a:gd name="connsiteY0" fmla="*/ 8632 h 237438"/>
                <a:gd name="connsiteX1" fmla="*/ 5215 w 9417"/>
                <a:gd name="connsiteY1" fmla="*/ 85 h 237438"/>
                <a:gd name="connsiteX2" fmla="*/ 507 w 9417"/>
                <a:gd name="connsiteY2" fmla="*/ 8632 h 237438"/>
                <a:gd name="connsiteX3" fmla="*/ 507 w 9417"/>
                <a:gd name="connsiteY3" fmla="*/ 228976 h 237438"/>
                <a:gd name="connsiteX4" fmla="*/ 5215 w 9417"/>
                <a:gd name="connsiteY4" fmla="*/ 237524 h 237438"/>
                <a:gd name="connsiteX5" fmla="*/ 9924 w 9417"/>
                <a:gd name="connsiteY5" fmla="*/ 228976 h 237438"/>
                <a:gd name="connsiteX6" fmla="*/ 9924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924" y="8632"/>
                  </a:moveTo>
                  <a:cubicBezTo>
                    <a:pt x="9924" y="4359"/>
                    <a:pt x="9924" y="85"/>
                    <a:pt x="5215" y="85"/>
                  </a:cubicBezTo>
                  <a:cubicBezTo>
                    <a:pt x="507" y="85"/>
                    <a:pt x="507" y="4359"/>
                    <a:pt x="507" y="8632"/>
                  </a:cubicBezTo>
                  <a:lnTo>
                    <a:pt x="507" y="228976"/>
                  </a:lnTo>
                  <a:cubicBezTo>
                    <a:pt x="507" y="233250"/>
                    <a:pt x="507" y="237524"/>
                    <a:pt x="5215" y="237524"/>
                  </a:cubicBezTo>
                  <a:cubicBezTo>
                    <a:pt x="9924" y="237524"/>
                    <a:pt x="9924" y="233250"/>
                    <a:pt x="9924" y="228976"/>
                  </a:cubicBezTo>
                  <a:lnTo>
                    <a:pt x="9924"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34" name="Freeform: Shape 2533">
              <a:extLst>
                <a:ext uri="{FF2B5EF4-FFF2-40B4-BE49-F238E27FC236}">
                  <a16:creationId xmlns:a16="http://schemas.microsoft.com/office/drawing/2014/main" id="{8DB48020-10C5-F6D0-7B2E-783AD6728764}"/>
                </a:ext>
              </a:extLst>
            </p:cNvPr>
            <p:cNvSpPr/>
            <p:nvPr>
              <p:custDataLst>
                <p:tags r:id="rId265"/>
              </p:custDataLst>
            </p:nvPr>
          </p:nvSpPr>
          <p:spPr>
            <a:xfrm>
              <a:off x="12576553" y="4950953"/>
              <a:ext cx="111124" cy="156234"/>
            </a:xfrm>
            <a:custGeom>
              <a:avLst/>
              <a:gdLst>
                <a:gd name="connsiteX0" fmla="*/ 1216 w 111124"/>
                <a:gd name="connsiteY0" fmla="*/ 146110 h 156234"/>
                <a:gd name="connsiteX1" fmla="*/ 509 w 111124"/>
                <a:gd name="connsiteY1" fmla="*/ 149909 h 156234"/>
                <a:gd name="connsiteX2" fmla="*/ 7102 w 111124"/>
                <a:gd name="connsiteY2" fmla="*/ 156319 h 156234"/>
                <a:gd name="connsiteX3" fmla="*/ 15342 w 111124"/>
                <a:gd name="connsiteY3" fmla="*/ 151333 h 156234"/>
                <a:gd name="connsiteX4" fmla="*/ 30409 w 111124"/>
                <a:gd name="connsiteY4" fmla="*/ 91736 h 156234"/>
                <a:gd name="connsiteX5" fmla="*/ 53717 w 111124"/>
                <a:gd name="connsiteY5" fmla="*/ 107644 h 156234"/>
                <a:gd name="connsiteX6" fmla="*/ 111634 w 111124"/>
                <a:gd name="connsiteY6" fmla="*/ 38787 h 156234"/>
                <a:gd name="connsiteX7" fmla="*/ 78909 w 111124"/>
                <a:gd name="connsiteY7" fmla="*/ 85 h 156234"/>
                <a:gd name="connsiteX8" fmla="*/ 24288 w 111124"/>
                <a:gd name="connsiteY8" fmla="*/ 52796 h 156234"/>
                <a:gd name="connsiteX9" fmla="*/ 1216 w 111124"/>
                <a:gd name="connsiteY9" fmla="*/ 146110 h 156234"/>
                <a:gd name="connsiteX10" fmla="*/ 53482 w 111124"/>
                <a:gd name="connsiteY10" fmla="*/ 102421 h 156234"/>
                <a:gd name="connsiteX11" fmla="*/ 33235 w 111124"/>
                <a:gd name="connsiteY11" fmla="*/ 81289 h 156234"/>
                <a:gd name="connsiteX12" fmla="*/ 35118 w 111124"/>
                <a:gd name="connsiteY12" fmla="*/ 72504 h 156234"/>
                <a:gd name="connsiteX13" fmla="*/ 49244 w 111124"/>
                <a:gd name="connsiteY13" fmla="*/ 27865 h 156234"/>
                <a:gd name="connsiteX14" fmla="*/ 78438 w 111124"/>
                <a:gd name="connsiteY14" fmla="*/ 5308 h 156234"/>
                <a:gd name="connsiteX15" fmla="*/ 94683 w 111124"/>
                <a:gd name="connsiteY15" fmla="*/ 28577 h 156234"/>
                <a:gd name="connsiteX16" fmla="*/ 81498 w 111124"/>
                <a:gd name="connsiteY16" fmla="*/ 79864 h 156234"/>
                <a:gd name="connsiteX17" fmla="*/ 53482 w 111124"/>
                <a:gd name="connsiteY17" fmla="*/ 102421 h 15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124" h="156234">
                  <a:moveTo>
                    <a:pt x="1216" y="146110"/>
                  </a:moveTo>
                  <a:cubicBezTo>
                    <a:pt x="509" y="148959"/>
                    <a:pt x="509" y="149434"/>
                    <a:pt x="509" y="149909"/>
                  </a:cubicBezTo>
                  <a:cubicBezTo>
                    <a:pt x="509" y="153470"/>
                    <a:pt x="3099" y="156319"/>
                    <a:pt x="7102" y="156319"/>
                  </a:cubicBezTo>
                  <a:cubicBezTo>
                    <a:pt x="12046" y="156319"/>
                    <a:pt x="14871" y="152046"/>
                    <a:pt x="15342" y="151333"/>
                  </a:cubicBezTo>
                  <a:cubicBezTo>
                    <a:pt x="16519" y="149196"/>
                    <a:pt x="24053" y="117379"/>
                    <a:pt x="30409" y="91736"/>
                  </a:cubicBezTo>
                  <a:cubicBezTo>
                    <a:pt x="35118" y="101234"/>
                    <a:pt x="42652" y="107644"/>
                    <a:pt x="53717" y="107644"/>
                  </a:cubicBezTo>
                  <a:cubicBezTo>
                    <a:pt x="81263" y="107644"/>
                    <a:pt x="111634" y="74166"/>
                    <a:pt x="111634" y="38787"/>
                  </a:cubicBezTo>
                  <a:cubicBezTo>
                    <a:pt x="111634" y="13619"/>
                    <a:pt x="96095" y="85"/>
                    <a:pt x="78909" y="85"/>
                  </a:cubicBezTo>
                  <a:cubicBezTo>
                    <a:pt x="56072" y="85"/>
                    <a:pt x="31351" y="23829"/>
                    <a:pt x="24288" y="52796"/>
                  </a:cubicBezTo>
                  <a:lnTo>
                    <a:pt x="1216" y="146110"/>
                  </a:lnTo>
                  <a:close/>
                  <a:moveTo>
                    <a:pt x="53482" y="102421"/>
                  </a:moveTo>
                  <a:cubicBezTo>
                    <a:pt x="37001" y="102421"/>
                    <a:pt x="33235" y="83426"/>
                    <a:pt x="33235" y="81289"/>
                  </a:cubicBezTo>
                  <a:cubicBezTo>
                    <a:pt x="33235" y="80339"/>
                    <a:pt x="34412" y="75590"/>
                    <a:pt x="35118" y="72504"/>
                  </a:cubicBezTo>
                  <a:cubicBezTo>
                    <a:pt x="41710" y="45910"/>
                    <a:pt x="44064" y="37363"/>
                    <a:pt x="49244" y="27865"/>
                  </a:cubicBezTo>
                  <a:cubicBezTo>
                    <a:pt x="59368" y="10532"/>
                    <a:pt x="71139" y="5308"/>
                    <a:pt x="78438" y="5308"/>
                  </a:cubicBezTo>
                  <a:cubicBezTo>
                    <a:pt x="87149" y="5308"/>
                    <a:pt x="94683" y="12194"/>
                    <a:pt x="94683" y="28577"/>
                  </a:cubicBezTo>
                  <a:cubicBezTo>
                    <a:pt x="94683" y="41636"/>
                    <a:pt x="87855" y="68230"/>
                    <a:pt x="81498" y="79864"/>
                  </a:cubicBezTo>
                  <a:cubicBezTo>
                    <a:pt x="73729" y="94823"/>
                    <a:pt x="62428" y="102421"/>
                    <a:pt x="53482" y="10242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35" name="Freeform: Shape 2534">
              <a:extLst>
                <a:ext uri="{FF2B5EF4-FFF2-40B4-BE49-F238E27FC236}">
                  <a16:creationId xmlns:a16="http://schemas.microsoft.com/office/drawing/2014/main" id="{3F85BC54-D269-4C1E-004B-AEAB7796A065}"/>
                </a:ext>
              </a:extLst>
            </p:cNvPr>
            <p:cNvSpPr/>
            <p:nvPr>
              <p:custDataLst>
                <p:tags r:id="rId266"/>
              </p:custDataLst>
            </p:nvPr>
          </p:nvSpPr>
          <p:spPr>
            <a:xfrm>
              <a:off x="12704161" y="4877821"/>
              <a:ext cx="52501" cy="237438"/>
            </a:xfrm>
            <a:custGeom>
              <a:avLst/>
              <a:gdLst>
                <a:gd name="connsiteX0" fmla="*/ 51839 w 52501"/>
                <a:gd name="connsiteY0" fmla="*/ 122841 h 237438"/>
                <a:gd name="connsiteX1" fmla="*/ 53016 w 52501"/>
                <a:gd name="connsiteY1" fmla="*/ 118804 h 237438"/>
                <a:gd name="connsiteX2" fmla="*/ 51839 w 52501"/>
                <a:gd name="connsiteY2" fmla="*/ 114768 h 237438"/>
                <a:gd name="connsiteX3" fmla="*/ 10638 w 52501"/>
                <a:gd name="connsiteY3" fmla="*/ 5546 h 237438"/>
                <a:gd name="connsiteX4" fmla="*/ 5223 w 52501"/>
                <a:gd name="connsiteY4" fmla="*/ 85 h 237438"/>
                <a:gd name="connsiteX5" fmla="*/ 515 w 52501"/>
                <a:gd name="connsiteY5" fmla="*/ 4833 h 237438"/>
                <a:gd name="connsiteX6" fmla="*/ 1692 w 52501"/>
                <a:gd name="connsiteY6" fmla="*/ 8632 h 237438"/>
                <a:gd name="connsiteX7" fmla="*/ 43363 w 52501"/>
                <a:gd name="connsiteY7" fmla="*/ 118804 h 237438"/>
                <a:gd name="connsiteX8" fmla="*/ 1692 w 52501"/>
                <a:gd name="connsiteY8" fmla="*/ 228501 h 237438"/>
                <a:gd name="connsiteX9" fmla="*/ 515 w 52501"/>
                <a:gd name="connsiteY9" fmla="*/ 232775 h 237438"/>
                <a:gd name="connsiteX10" fmla="*/ 5223 w 52501"/>
                <a:gd name="connsiteY10" fmla="*/ 237524 h 237438"/>
                <a:gd name="connsiteX11" fmla="*/ 10167 w 52501"/>
                <a:gd name="connsiteY11" fmla="*/ 232775 h 237438"/>
                <a:gd name="connsiteX12" fmla="*/ 51839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839" y="122841"/>
                  </a:moveTo>
                  <a:cubicBezTo>
                    <a:pt x="53016" y="119991"/>
                    <a:pt x="53016" y="119516"/>
                    <a:pt x="53016" y="118804"/>
                  </a:cubicBezTo>
                  <a:cubicBezTo>
                    <a:pt x="53016" y="118092"/>
                    <a:pt x="53016" y="117617"/>
                    <a:pt x="51839" y="114768"/>
                  </a:cubicBezTo>
                  <a:lnTo>
                    <a:pt x="10638" y="5546"/>
                  </a:lnTo>
                  <a:cubicBezTo>
                    <a:pt x="9226" y="1509"/>
                    <a:pt x="7813" y="85"/>
                    <a:pt x="5223" y="85"/>
                  </a:cubicBezTo>
                  <a:cubicBezTo>
                    <a:pt x="2633" y="85"/>
                    <a:pt x="515" y="2222"/>
                    <a:pt x="515" y="4833"/>
                  </a:cubicBezTo>
                  <a:cubicBezTo>
                    <a:pt x="515" y="5546"/>
                    <a:pt x="515" y="6021"/>
                    <a:pt x="1692" y="8632"/>
                  </a:cubicBezTo>
                  <a:lnTo>
                    <a:pt x="43363" y="118804"/>
                  </a:lnTo>
                  <a:lnTo>
                    <a:pt x="1692" y="228501"/>
                  </a:lnTo>
                  <a:cubicBezTo>
                    <a:pt x="515" y="231113"/>
                    <a:pt x="515" y="231588"/>
                    <a:pt x="515" y="232775"/>
                  </a:cubicBezTo>
                  <a:cubicBezTo>
                    <a:pt x="515" y="235387"/>
                    <a:pt x="2633" y="237524"/>
                    <a:pt x="5223" y="237524"/>
                  </a:cubicBezTo>
                  <a:cubicBezTo>
                    <a:pt x="8284" y="237524"/>
                    <a:pt x="9226" y="235149"/>
                    <a:pt x="10167" y="232775"/>
                  </a:cubicBezTo>
                  <a:lnTo>
                    <a:pt x="51839"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36" name="Freeform: Shape 2535">
              <a:extLst>
                <a:ext uri="{FF2B5EF4-FFF2-40B4-BE49-F238E27FC236}">
                  <a16:creationId xmlns:a16="http://schemas.microsoft.com/office/drawing/2014/main" id="{95020A81-AC14-9386-0C10-BF3CF04ACB8B}"/>
                </a:ext>
              </a:extLst>
            </p:cNvPr>
            <p:cNvSpPr/>
            <p:nvPr>
              <p:custDataLst>
                <p:tags r:id="rId267"/>
              </p:custDataLst>
            </p:nvPr>
          </p:nvSpPr>
          <p:spPr>
            <a:xfrm>
              <a:off x="12786890" y="5055497"/>
              <a:ext cx="79105" cy="72466"/>
            </a:xfrm>
            <a:custGeom>
              <a:avLst/>
              <a:gdLst>
                <a:gd name="connsiteX0" fmla="*/ 68088 w 79105"/>
                <a:gd name="connsiteY0" fmla="*/ 11057 h 72466"/>
                <a:gd name="connsiteX1" fmla="*/ 72538 w 79105"/>
                <a:gd name="connsiteY1" fmla="*/ 11057 h 72466"/>
                <a:gd name="connsiteX2" fmla="*/ 79624 w 79105"/>
                <a:gd name="connsiteY2" fmla="*/ 5572 h 72466"/>
                <a:gd name="connsiteX3" fmla="*/ 72538 w 79105"/>
                <a:gd name="connsiteY3" fmla="*/ 87 h 72466"/>
                <a:gd name="connsiteX4" fmla="*/ 53421 w 79105"/>
                <a:gd name="connsiteY4" fmla="*/ 87 h 72466"/>
                <a:gd name="connsiteX5" fmla="*/ 46334 w 79105"/>
                <a:gd name="connsiteY5" fmla="*/ 5572 h 72466"/>
                <a:gd name="connsiteX6" fmla="*/ 53421 w 79105"/>
                <a:gd name="connsiteY6" fmla="*/ 11057 h 72466"/>
                <a:gd name="connsiteX7" fmla="*/ 57211 w 79105"/>
                <a:gd name="connsiteY7" fmla="*/ 11057 h 72466"/>
                <a:gd name="connsiteX8" fmla="*/ 40072 w 79105"/>
                <a:gd name="connsiteY8" fmla="*/ 62249 h 72466"/>
                <a:gd name="connsiteX9" fmla="*/ 22932 w 79105"/>
                <a:gd name="connsiteY9" fmla="*/ 11057 h 72466"/>
                <a:gd name="connsiteX10" fmla="*/ 26723 w 79105"/>
                <a:gd name="connsiteY10" fmla="*/ 11057 h 72466"/>
                <a:gd name="connsiteX11" fmla="*/ 33809 w 79105"/>
                <a:gd name="connsiteY11" fmla="*/ 5572 h 72466"/>
                <a:gd name="connsiteX12" fmla="*/ 26723 w 79105"/>
                <a:gd name="connsiteY12" fmla="*/ 87 h 72466"/>
                <a:gd name="connsiteX13" fmla="*/ 7605 w 79105"/>
                <a:gd name="connsiteY13" fmla="*/ 87 h 72466"/>
                <a:gd name="connsiteX14" fmla="*/ 519 w 79105"/>
                <a:gd name="connsiteY14" fmla="*/ 5572 h 72466"/>
                <a:gd name="connsiteX15" fmla="*/ 7605 w 79105"/>
                <a:gd name="connsiteY15" fmla="*/ 11057 h 72466"/>
                <a:gd name="connsiteX16" fmla="*/ 12055 w 79105"/>
                <a:gd name="connsiteY16" fmla="*/ 11057 h 72466"/>
                <a:gd name="connsiteX17" fmla="*/ 30513 w 79105"/>
                <a:gd name="connsiteY17" fmla="*/ 66238 h 72466"/>
                <a:gd name="connsiteX18" fmla="*/ 40072 w 79105"/>
                <a:gd name="connsiteY18" fmla="*/ 72554 h 72466"/>
                <a:gd name="connsiteX19" fmla="*/ 49630 w 79105"/>
                <a:gd name="connsiteY19" fmla="*/ 66238 h 72466"/>
                <a:gd name="connsiteX20" fmla="*/ 68088 w 79105"/>
                <a:gd name="connsiteY20" fmla="*/ 11057 h 7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05" h="72466">
                  <a:moveTo>
                    <a:pt x="68088" y="11057"/>
                  </a:moveTo>
                  <a:lnTo>
                    <a:pt x="72538" y="11057"/>
                  </a:lnTo>
                  <a:cubicBezTo>
                    <a:pt x="75010" y="11057"/>
                    <a:pt x="79624" y="11057"/>
                    <a:pt x="79624" y="5572"/>
                  </a:cubicBezTo>
                  <a:cubicBezTo>
                    <a:pt x="79624" y="87"/>
                    <a:pt x="75010" y="87"/>
                    <a:pt x="72538" y="87"/>
                  </a:cubicBezTo>
                  <a:lnTo>
                    <a:pt x="53421" y="87"/>
                  </a:lnTo>
                  <a:cubicBezTo>
                    <a:pt x="50784" y="87"/>
                    <a:pt x="46334" y="87"/>
                    <a:pt x="46334" y="5572"/>
                  </a:cubicBezTo>
                  <a:cubicBezTo>
                    <a:pt x="46334" y="11057"/>
                    <a:pt x="50784" y="11057"/>
                    <a:pt x="53421" y="11057"/>
                  </a:cubicBezTo>
                  <a:lnTo>
                    <a:pt x="57211" y="11057"/>
                  </a:lnTo>
                  <a:lnTo>
                    <a:pt x="40072" y="62249"/>
                  </a:lnTo>
                  <a:lnTo>
                    <a:pt x="22932" y="11057"/>
                  </a:lnTo>
                  <a:lnTo>
                    <a:pt x="26723" y="11057"/>
                  </a:lnTo>
                  <a:cubicBezTo>
                    <a:pt x="29359" y="11057"/>
                    <a:pt x="33809" y="11057"/>
                    <a:pt x="33809" y="5572"/>
                  </a:cubicBezTo>
                  <a:cubicBezTo>
                    <a:pt x="33809" y="87"/>
                    <a:pt x="29359" y="87"/>
                    <a:pt x="26723" y="87"/>
                  </a:cubicBezTo>
                  <a:lnTo>
                    <a:pt x="7605" y="87"/>
                  </a:lnTo>
                  <a:cubicBezTo>
                    <a:pt x="5133" y="87"/>
                    <a:pt x="519" y="87"/>
                    <a:pt x="519" y="5572"/>
                  </a:cubicBezTo>
                  <a:cubicBezTo>
                    <a:pt x="519" y="11057"/>
                    <a:pt x="5133" y="11057"/>
                    <a:pt x="7605" y="11057"/>
                  </a:cubicBezTo>
                  <a:lnTo>
                    <a:pt x="12055" y="11057"/>
                  </a:lnTo>
                  <a:lnTo>
                    <a:pt x="30513" y="66238"/>
                  </a:lnTo>
                  <a:cubicBezTo>
                    <a:pt x="32656" y="72554"/>
                    <a:pt x="36611" y="72554"/>
                    <a:pt x="40072" y="72554"/>
                  </a:cubicBezTo>
                  <a:cubicBezTo>
                    <a:pt x="43533" y="72554"/>
                    <a:pt x="47488" y="72554"/>
                    <a:pt x="49630" y="66238"/>
                  </a:cubicBezTo>
                  <a:lnTo>
                    <a:pt x="68088" y="1105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285" name="Group 2284" descr="\documentclass{article}&#10;\usepackage{amsmath}&#10;\pagestyle{empty}&#10;&#10;\input{Macros.tex}&#10;&#10;\begin{document}&#10;&#10;&#10;\begin{align*}&#10;\ket{k}_{\reg{gc}} \ket{k}_{\reg{lc}}\ket{p_1, \ldots, p_k}_{\reg{p_1 \ldots p_k}} \ket{p_k}_{\reg{m}} \ket{\phi'_{p_k}}_{\reg{s}} \ket{\rho}_{\reg{v}} \vphantom{\sum_{p'_k \ne p_k}} &#10;~ + ~ &#10;\ket{k}_{\reg{gc}} \ket{k-1}_{\reg{lc}} \ket{p_1, \ldots, p_k}_{\reg{p_1 \ldots p_{k-1}}} \sum_{p'_k \ne p_k} \ket{p'_k}_{\reg{p_k}} \ket{p_k}_{\reg{m}} \ket{\phi'_{p'_k}}_{\reg{s}} V^\dagger_{p_k} \ket{\rho}_{\reg{v}} &#10;\end{align*}&#10;&#10;&#10;\end{document}" title="IguanaTex Shape Display">
            <a:extLst>
              <a:ext uri="{FF2B5EF4-FFF2-40B4-BE49-F238E27FC236}">
                <a16:creationId xmlns:a16="http://schemas.microsoft.com/office/drawing/2014/main" id="{B1C881CE-4CC4-3835-9465-B7A9CDFE2B85}"/>
              </a:ext>
            </a:extLst>
          </p:cNvPr>
          <p:cNvGrpSpPr>
            <a:grpSpLocks noChangeAspect="1"/>
          </p:cNvGrpSpPr>
          <p:nvPr>
            <p:custDataLst>
              <p:tags r:id="rId2"/>
            </p:custDataLst>
          </p:nvPr>
        </p:nvGrpSpPr>
        <p:grpSpPr>
          <a:xfrm>
            <a:off x="508000" y="1556280"/>
            <a:ext cx="11222267" cy="630203"/>
            <a:chOff x="2000216" y="3115727"/>
            <a:chExt cx="11222267" cy="630203"/>
          </a:xfrm>
        </p:grpSpPr>
        <p:sp>
          <p:nvSpPr>
            <p:cNvPr id="2169" name="Freeform: Shape 2168">
              <a:extLst>
                <a:ext uri="{FF2B5EF4-FFF2-40B4-BE49-F238E27FC236}">
                  <a16:creationId xmlns:a16="http://schemas.microsoft.com/office/drawing/2014/main" id="{114362A5-AA2D-E34D-436A-70CC9822F7B2}"/>
                </a:ext>
              </a:extLst>
            </p:cNvPr>
            <p:cNvSpPr/>
            <p:nvPr>
              <p:custDataLst>
                <p:tags r:id="rId40"/>
              </p:custDataLst>
            </p:nvPr>
          </p:nvSpPr>
          <p:spPr>
            <a:xfrm>
              <a:off x="2000216" y="3215690"/>
              <a:ext cx="9407" cy="237438"/>
            </a:xfrm>
            <a:custGeom>
              <a:avLst/>
              <a:gdLst>
                <a:gd name="connsiteX0" fmla="*/ 9469 w 9407"/>
                <a:gd name="connsiteY0" fmla="*/ 8632 h 237438"/>
                <a:gd name="connsiteX1" fmla="*/ 4765 w 9407"/>
                <a:gd name="connsiteY1" fmla="*/ 85 h 237438"/>
                <a:gd name="connsiteX2" fmla="*/ 62 w 9407"/>
                <a:gd name="connsiteY2" fmla="*/ 8632 h 237438"/>
                <a:gd name="connsiteX3" fmla="*/ 62 w 9407"/>
                <a:gd name="connsiteY3" fmla="*/ 228976 h 237438"/>
                <a:gd name="connsiteX4" fmla="*/ 4765 w 9407"/>
                <a:gd name="connsiteY4" fmla="*/ 237524 h 237438"/>
                <a:gd name="connsiteX5" fmla="*/ 9469 w 9407"/>
                <a:gd name="connsiteY5" fmla="*/ 228976 h 237438"/>
                <a:gd name="connsiteX6" fmla="*/ 9469 w 940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7" h="237438">
                  <a:moveTo>
                    <a:pt x="9469" y="8632"/>
                  </a:moveTo>
                  <a:cubicBezTo>
                    <a:pt x="9469" y="4359"/>
                    <a:pt x="9469" y="85"/>
                    <a:pt x="4765" y="85"/>
                  </a:cubicBezTo>
                  <a:cubicBezTo>
                    <a:pt x="62" y="85"/>
                    <a:pt x="62" y="4359"/>
                    <a:pt x="62" y="8632"/>
                  </a:cubicBezTo>
                  <a:lnTo>
                    <a:pt x="62" y="228976"/>
                  </a:lnTo>
                  <a:cubicBezTo>
                    <a:pt x="62" y="233250"/>
                    <a:pt x="62" y="237524"/>
                    <a:pt x="4765" y="237524"/>
                  </a:cubicBezTo>
                  <a:cubicBezTo>
                    <a:pt x="9469" y="237524"/>
                    <a:pt x="9469" y="233250"/>
                    <a:pt x="9469" y="228976"/>
                  </a:cubicBezTo>
                  <a:lnTo>
                    <a:pt x="9469"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70" name="Freeform: Shape 2169">
              <a:extLst>
                <a:ext uri="{FF2B5EF4-FFF2-40B4-BE49-F238E27FC236}">
                  <a16:creationId xmlns:a16="http://schemas.microsoft.com/office/drawing/2014/main" id="{F53B8C6E-A944-3E5F-CD5C-DC1E69DD4F86}"/>
                </a:ext>
              </a:extLst>
            </p:cNvPr>
            <p:cNvSpPr/>
            <p:nvPr>
              <p:custDataLst>
                <p:tags r:id="rId41"/>
              </p:custDataLst>
            </p:nvPr>
          </p:nvSpPr>
          <p:spPr>
            <a:xfrm>
              <a:off x="2050492" y="3228987"/>
              <a:ext cx="106535" cy="167394"/>
            </a:xfrm>
            <a:custGeom>
              <a:avLst/>
              <a:gdLst>
                <a:gd name="connsiteX0" fmla="*/ 54626 w 106535"/>
                <a:gd name="connsiteY0" fmla="*/ 2697 h 167394"/>
                <a:gd name="connsiteX1" fmla="*/ 51568 w 106535"/>
                <a:gd name="connsiteY1" fmla="*/ 85 h 167394"/>
                <a:gd name="connsiteX2" fmla="*/ 22877 w 106535"/>
                <a:gd name="connsiteY2" fmla="*/ 2459 h 167394"/>
                <a:gd name="connsiteX3" fmla="*/ 18408 w 106535"/>
                <a:gd name="connsiteY3" fmla="*/ 7208 h 167394"/>
                <a:gd name="connsiteX4" fmla="*/ 24053 w 106535"/>
                <a:gd name="connsiteY4" fmla="*/ 10057 h 167394"/>
                <a:gd name="connsiteX5" fmla="*/ 35812 w 106535"/>
                <a:gd name="connsiteY5" fmla="*/ 14094 h 167394"/>
                <a:gd name="connsiteX6" fmla="*/ 35106 w 106535"/>
                <a:gd name="connsiteY6" fmla="*/ 18842 h 167394"/>
                <a:gd name="connsiteX7" fmla="*/ 1005 w 106535"/>
                <a:gd name="connsiteY7" fmla="*/ 155607 h 167394"/>
                <a:gd name="connsiteX8" fmla="*/ 65 w 106535"/>
                <a:gd name="connsiteY8" fmla="*/ 160831 h 167394"/>
                <a:gd name="connsiteX9" fmla="*/ 6885 w 106535"/>
                <a:gd name="connsiteY9" fmla="*/ 167479 h 167394"/>
                <a:gd name="connsiteX10" fmla="*/ 14881 w 106535"/>
                <a:gd name="connsiteY10" fmla="*/ 162493 h 167394"/>
                <a:gd name="connsiteX11" fmla="*/ 28051 w 106535"/>
                <a:gd name="connsiteY11" fmla="*/ 110494 h 167394"/>
                <a:gd name="connsiteX12" fmla="*/ 55331 w 106535"/>
                <a:gd name="connsiteY12" fmla="*/ 130676 h 167394"/>
                <a:gd name="connsiteX13" fmla="*/ 54626 w 106535"/>
                <a:gd name="connsiteY13" fmla="*/ 135662 h 167394"/>
                <a:gd name="connsiteX14" fmla="*/ 53685 w 106535"/>
                <a:gd name="connsiteY14" fmla="*/ 143973 h 167394"/>
                <a:gd name="connsiteX15" fmla="*/ 75321 w 106535"/>
                <a:gd name="connsiteY15" fmla="*/ 167479 h 167394"/>
                <a:gd name="connsiteX16" fmla="*/ 93900 w 106535"/>
                <a:gd name="connsiteY16" fmla="*/ 154895 h 167394"/>
                <a:gd name="connsiteX17" fmla="*/ 102367 w 106535"/>
                <a:gd name="connsiteY17" fmla="*/ 130913 h 167394"/>
                <a:gd name="connsiteX18" fmla="*/ 99545 w 106535"/>
                <a:gd name="connsiteY18" fmla="*/ 128539 h 167394"/>
                <a:gd name="connsiteX19" fmla="*/ 96252 w 106535"/>
                <a:gd name="connsiteY19" fmla="*/ 132813 h 167394"/>
                <a:gd name="connsiteX20" fmla="*/ 75792 w 106535"/>
                <a:gd name="connsiteY20" fmla="*/ 162255 h 167394"/>
                <a:gd name="connsiteX21" fmla="*/ 68266 w 106535"/>
                <a:gd name="connsiteY21" fmla="*/ 151096 h 167394"/>
                <a:gd name="connsiteX22" fmla="*/ 70147 w 106535"/>
                <a:gd name="connsiteY22" fmla="*/ 137799 h 167394"/>
                <a:gd name="connsiteX23" fmla="*/ 71088 w 106535"/>
                <a:gd name="connsiteY23" fmla="*/ 130439 h 167394"/>
                <a:gd name="connsiteX24" fmla="*/ 36282 w 106535"/>
                <a:gd name="connsiteY24" fmla="*/ 105508 h 167394"/>
                <a:gd name="connsiteX25" fmla="*/ 56507 w 106535"/>
                <a:gd name="connsiteY25" fmla="*/ 87937 h 167394"/>
                <a:gd name="connsiteX26" fmla="*/ 90137 w 106535"/>
                <a:gd name="connsiteY26" fmla="*/ 65143 h 167394"/>
                <a:gd name="connsiteX27" fmla="*/ 92254 w 106535"/>
                <a:gd name="connsiteY27" fmla="*/ 65380 h 167394"/>
                <a:gd name="connsiteX28" fmla="*/ 97193 w 106535"/>
                <a:gd name="connsiteY28" fmla="*/ 67280 h 167394"/>
                <a:gd name="connsiteX29" fmla="*/ 98133 w 106535"/>
                <a:gd name="connsiteY29" fmla="*/ 68230 h 167394"/>
                <a:gd name="connsiteX30" fmla="*/ 84728 w 106535"/>
                <a:gd name="connsiteY30" fmla="*/ 81051 h 167394"/>
                <a:gd name="connsiteX31" fmla="*/ 93665 w 106535"/>
                <a:gd name="connsiteY31" fmla="*/ 89362 h 167394"/>
                <a:gd name="connsiteX32" fmla="*/ 106600 w 106535"/>
                <a:gd name="connsiteY32" fmla="*/ 74878 h 167394"/>
                <a:gd name="connsiteX33" fmla="*/ 90608 w 106535"/>
                <a:gd name="connsiteY33" fmla="*/ 59919 h 167394"/>
                <a:gd name="connsiteX34" fmla="*/ 56272 w 106535"/>
                <a:gd name="connsiteY34" fmla="*/ 80814 h 167394"/>
                <a:gd name="connsiteX35" fmla="*/ 30167 w 106535"/>
                <a:gd name="connsiteY35" fmla="*/ 102896 h 167394"/>
                <a:gd name="connsiteX36" fmla="*/ 54626 w 106535"/>
                <a:gd name="connsiteY36" fmla="*/ 2697 h 16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535" h="167394">
                  <a:moveTo>
                    <a:pt x="54626" y="2697"/>
                  </a:moveTo>
                  <a:cubicBezTo>
                    <a:pt x="54626" y="2459"/>
                    <a:pt x="54626" y="85"/>
                    <a:pt x="51568" y="85"/>
                  </a:cubicBezTo>
                  <a:cubicBezTo>
                    <a:pt x="46159" y="85"/>
                    <a:pt x="28991" y="1984"/>
                    <a:pt x="22877" y="2459"/>
                  </a:cubicBezTo>
                  <a:cubicBezTo>
                    <a:pt x="20995" y="2697"/>
                    <a:pt x="18408" y="2934"/>
                    <a:pt x="18408" y="7208"/>
                  </a:cubicBezTo>
                  <a:cubicBezTo>
                    <a:pt x="18408" y="10057"/>
                    <a:pt x="20525" y="10057"/>
                    <a:pt x="24053" y="10057"/>
                  </a:cubicBezTo>
                  <a:cubicBezTo>
                    <a:pt x="35341" y="10057"/>
                    <a:pt x="35812" y="11719"/>
                    <a:pt x="35812" y="14094"/>
                  </a:cubicBezTo>
                  <a:lnTo>
                    <a:pt x="35106" y="18842"/>
                  </a:lnTo>
                  <a:lnTo>
                    <a:pt x="1005" y="155607"/>
                  </a:lnTo>
                  <a:cubicBezTo>
                    <a:pt x="65" y="158931"/>
                    <a:pt x="65" y="159406"/>
                    <a:pt x="65" y="160831"/>
                  </a:cubicBezTo>
                  <a:cubicBezTo>
                    <a:pt x="65" y="166292"/>
                    <a:pt x="4768" y="167479"/>
                    <a:pt x="6885" y="167479"/>
                  </a:cubicBezTo>
                  <a:cubicBezTo>
                    <a:pt x="9942" y="167479"/>
                    <a:pt x="13470" y="165342"/>
                    <a:pt x="14881" y="162493"/>
                  </a:cubicBezTo>
                  <a:cubicBezTo>
                    <a:pt x="16057" y="160356"/>
                    <a:pt x="26640" y="116430"/>
                    <a:pt x="28051" y="110494"/>
                  </a:cubicBezTo>
                  <a:cubicBezTo>
                    <a:pt x="36047" y="111206"/>
                    <a:pt x="55331" y="115005"/>
                    <a:pt x="55331" y="130676"/>
                  </a:cubicBezTo>
                  <a:cubicBezTo>
                    <a:pt x="55331" y="132338"/>
                    <a:pt x="55331" y="133288"/>
                    <a:pt x="54626" y="135662"/>
                  </a:cubicBezTo>
                  <a:cubicBezTo>
                    <a:pt x="54155" y="138512"/>
                    <a:pt x="53685" y="141361"/>
                    <a:pt x="53685" y="143973"/>
                  </a:cubicBezTo>
                  <a:cubicBezTo>
                    <a:pt x="53685" y="157982"/>
                    <a:pt x="63092" y="167479"/>
                    <a:pt x="75321" y="167479"/>
                  </a:cubicBezTo>
                  <a:cubicBezTo>
                    <a:pt x="82377" y="167479"/>
                    <a:pt x="88726" y="163680"/>
                    <a:pt x="93900" y="154895"/>
                  </a:cubicBezTo>
                  <a:cubicBezTo>
                    <a:pt x="99780" y="144447"/>
                    <a:pt x="102367" y="131388"/>
                    <a:pt x="102367" y="130913"/>
                  </a:cubicBezTo>
                  <a:cubicBezTo>
                    <a:pt x="102367" y="128539"/>
                    <a:pt x="100250" y="128539"/>
                    <a:pt x="99545" y="128539"/>
                  </a:cubicBezTo>
                  <a:cubicBezTo>
                    <a:pt x="97193" y="128539"/>
                    <a:pt x="96958" y="129489"/>
                    <a:pt x="96252" y="132813"/>
                  </a:cubicBezTo>
                  <a:cubicBezTo>
                    <a:pt x="91549" y="150146"/>
                    <a:pt x="86139" y="162255"/>
                    <a:pt x="75792" y="162255"/>
                  </a:cubicBezTo>
                  <a:cubicBezTo>
                    <a:pt x="71323" y="162255"/>
                    <a:pt x="68266" y="159644"/>
                    <a:pt x="68266" y="151096"/>
                  </a:cubicBezTo>
                  <a:cubicBezTo>
                    <a:pt x="68266" y="147059"/>
                    <a:pt x="69207" y="141598"/>
                    <a:pt x="70147" y="137799"/>
                  </a:cubicBezTo>
                  <a:cubicBezTo>
                    <a:pt x="71088" y="133763"/>
                    <a:pt x="71088" y="132813"/>
                    <a:pt x="71088" y="130439"/>
                  </a:cubicBezTo>
                  <a:cubicBezTo>
                    <a:pt x="71088" y="115005"/>
                    <a:pt x="56272" y="108119"/>
                    <a:pt x="36282" y="105508"/>
                  </a:cubicBezTo>
                  <a:cubicBezTo>
                    <a:pt x="43572" y="101234"/>
                    <a:pt x="51098" y="93636"/>
                    <a:pt x="56507" y="87937"/>
                  </a:cubicBezTo>
                  <a:cubicBezTo>
                    <a:pt x="67796" y="75353"/>
                    <a:pt x="78614" y="65143"/>
                    <a:pt x="90137" y="65143"/>
                  </a:cubicBezTo>
                  <a:cubicBezTo>
                    <a:pt x="91549" y="65143"/>
                    <a:pt x="91784" y="65143"/>
                    <a:pt x="92254" y="65380"/>
                  </a:cubicBezTo>
                  <a:cubicBezTo>
                    <a:pt x="95076" y="65855"/>
                    <a:pt x="95311" y="65855"/>
                    <a:pt x="97193" y="67280"/>
                  </a:cubicBezTo>
                  <a:cubicBezTo>
                    <a:pt x="97663" y="67517"/>
                    <a:pt x="97663" y="67755"/>
                    <a:pt x="98133" y="68230"/>
                  </a:cubicBezTo>
                  <a:cubicBezTo>
                    <a:pt x="86845" y="68942"/>
                    <a:pt x="84728" y="78202"/>
                    <a:pt x="84728" y="81051"/>
                  </a:cubicBezTo>
                  <a:cubicBezTo>
                    <a:pt x="84728" y="84850"/>
                    <a:pt x="87315" y="89362"/>
                    <a:pt x="93665" y="89362"/>
                  </a:cubicBezTo>
                  <a:cubicBezTo>
                    <a:pt x="99780" y="89362"/>
                    <a:pt x="106600" y="84138"/>
                    <a:pt x="106600" y="74878"/>
                  </a:cubicBezTo>
                  <a:cubicBezTo>
                    <a:pt x="106600" y="67755"/>
                    <a:pt x="101191" y="59919"/>
                    <a:pt x="90608" y="59919"/>
                  </a:cubicBezTo>
                  <a:cubicBezTo>
                    <a:pt x="84023" y="59919"/>
                    <a:pt x="73205" y="61819"/>
                    <a:pt x="56272" y="80814"/>
                  </a:cubicBezTo>
                  <a:cubicBezTo>
                    <a:pt x="48276" y="89837"/>
                    <a:pt x="39104" y="99334"/>
                    <a:pt x="30167" y="102896"/>
                  </a:cubicBezTo>
                  <a:lnTo>
                    <a:pt x="54626" y="269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71" name="Freeform: Shape 2170">
              <a:extLst>
                <a:ext uri="{FF2B5EF4-FFF2-40B4-BE49-F238E27FC236}">
                  <a16:creationId xmlns:a16="http://schemas.microsoft.com/office/drawing/2014/main" id="{FC41E1A9-C3AB-5A9B-1ACC-33EEA4EF40F9}"/>
                </a:ext>
              </a:extLst>
            </p:cNvPr>
            <p:cNvSpPr/>
            <p:nvPr>
              <p:custDataLst>
                <p:tags r:id="rId42"/>
              </p:custDataLst>
            </p:nvPr>
          </p:nvSpPr>
          <p:spPr>
            <a:xfrm>
              <a:off x="2180330" y="3215690"/>
              <a:ext cx="52444" cy="237438"/>
            </a:xfrm>
            <a:custGeom>
              <a:avLst/>
              <a:gdLst>
                <a:gd name="connsiteX0" fmla="*/ 51339 w 52444"/>
                <a:gd name="connsiteY0" fmla="*/ 122841 h 237438"/>
                <a:gd name="connsiteX1" fmla="*/ 52515 w 52444"/>
                <a:gd name="connsiteY1" fmla="*/ 118804 h 237438"/>
                <a:gd name="connsiteX2" fmla="*/ 51339 w 52444"/>
                <a:gd name="connsiteY2" fmla="*/ 114768 h 237438"/>
                <a:gd name="connsiteX3" fmla="*/ 10183 w 52444"/>
                <a:gd name="connsiteY3" fmla="*/ 5546 h 237438"/>
                <a:gd name="connsiteX4" fmla="*/ 4774 w 52444"/>
                <a:gd name="connsiteY4" fmla="*/ 85 h 237438"/>
                <a:gd name="connsiteX5" fmla="*/ 70 w 52444"/>
                <a:gd name="connsiteY5" fmla="*/ 4833 h 237438"/>
                <a:gd name="connsiteX6" fmla="*/ 1246 w 52444"/>
                <a:gd name="connsiteY6" fmla="*/ 8632 h 237438"/>
                <a:gd name="connsiteX7" fmla="*/ 42872 w 52444"/>
                <a:gd name="connsiteY7" fmla="*/ 118804 h 237438"/>
                <a:gd name="connsiteX8" fmla="*/ 1246 w 52444"/>
                <a:gd name="connsiteY8" fmla="*/ 228501 h 237438"/>
                <a:gd name="connsiteX9" fmla="*/ 70 w 52444"/>
                <a:gd name="connsiteY9" fmla="*/ 232775 h 237438"/>
                <a:gd name="connsiteX10" fmla="*/ 4774 w 52444"/>
                <a:gd name="connsiteY10" fmla="*/ 237524 h 237438"/>
                <a:gd name="connsiteX11" fmla="*/ 9712 w 52444"/>
                <a:gd name="connsiteY11" fmla="*/ 232775 h 237438"/>
                <a:gd name="connsiteX12" fmla="*/ 51339 w 52444"/>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44" h="237438">
                  <a:moveTo>
                    <a:pt x="51339" y="122841"/>
                  </a:moveTo>
                  <a:cubicBezTo>
                    <a:pt x="52515" y="119991"/>
                    <a:pt x="52515" y="119516"/>
                    <a:pt x="52515" y="118804"/>
                  </a:cubicBezTo>
                  <a:cubicBezTo>
                    <a:pt x="52515" y="118092"/>
                    <a:pt x="52515" y="117617"/>
                    <a:pt x="51339" y="114768"/>
                  </a:cubicBezTo>
                  <a:lnTo>
                    <a:pt x="10183" y="5546"/>
                  </a:lnTo>
                  <a:cubicBezTo>
                    <a:pt x="8772" y="1509"/>
                    <a:pt x="7361" y="85"/>
                    <a:pt x="4774" y="85"/>
                  </a:cubicBezTo>
                  <a:cubicBezTo>
                    <a:pt x="2187" y="85"/>
                    <a:pt x="70" y="2222"/>
                    <a:pt x="70" y="4833"/>
                  </a:cubicBezTo>
                  <a:cubicBezTo>
                    <a:pt x="70" y="5546"/>
                    <a:pt x="70" y="6021"/>
                    <a:pt x="1246" y="8632"/>
                  </a:cubicBezTo>
                  <a:lnTo>
                    <a:pt x="42872" y="118804"/>
                  </a:lnTo>
                  <a:lnTo>
                    <a:pt x="1246" y="228501"/>
                  </a:lnTo>
                  <a:cubicBezTo>
                    <a:pt x="70" y="231113"/>
                    <a:pt x="70" y="231588"/>
                    <a:pt x="70" y="232775"/>
                  </a:cubicBezTo>
                  <a:cubicBezTo>
                    <a:pt x="70" y="235387"/>
                    <a:pt x="2187" y="237524"/>
                    <a:pt x="4774" y="237524"/>
                  </a:cubicBezTo>
                  <a:cubicBezTo>
                    <a:pt x="7831" y="237524"/>
                    <a:pt x="8772" y="235149"/>
                    <a:pt x="9712" y="232775"/>
                  </a:cubicBezTo>
                  <a:lnTo>
                    <a:pt x="51339"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72" name="Freeform: Shape 2171">
              <a:extLst>
                <a:ext uri="{FF2B5EF4-FFF2-40B4-BE49-F238E27FC236}">
                  <a16:creationId xmlns:a16="http://schemas.microsoft.com/office/drawing/2014/main" id="{4D032046-9C4A-9BD0-8C90-1CE4E97E7742}"/>
                </a:ext>
              </a:extLst>
            </p:cNvPr>
            <p:cNvSpPr/>
            <p:nvPr>
              <p:custDataLst>
                <p:tags r:id="rId43"/>
              </p:custDataLst>
            </p:nvPr>
          </p:nvSpPr>
          <p:spPr>
            <a:xfrm>
              <a:off x="2263792" y="3391704"/>
              <a:ext cx="79842" cy="111192"/>
            </a:xfrm>
            <a:custGeom>
              <a:avLst/>
              <a:gdLst>
                <a:gd name="connsiteX0" fmla="*/ 19006 w 79842"/>
                <a:gd name="connsiteY0" fmla="*/ 50448 h 111192"/>
                <a:gd name="connsiteX1" fmla="*/ 33822 w 79842"/>
                <a:gd name="connsiteY1" fmla="*/ 54437 h 111192"/>
                <a:gd name="connsiteX2" fmla="*/ 61973 w 79842"/>
                <a:gd name="connsiteY2" fmla="*/ 27678 h 111192"/>
                <a:gd name="connsiteX3" fmla="*/ 57858 w 79842"/>
                <a:gd name="connsiteY3" fmla="*/ 13550 h 111192"/>
                <a:gd name="connsiteX4" fmla="*/ 65759 w 79842"/>
                <a:gd name="connsiteY4" fmla="*/ 11223 h 111192"/>
                <a:gd name="connsiteX5" fmla="*/ 72838 w 79842"/>
                <a:gd name="connsiteY5" fmla="*/ 17041 h 111192"/>
                <a:gd name="connsiteX6" fmla="*/ 79917 w 79842"/>
                <a:gd name="connsiteY6" fmla="*/ 9894 h 111192"/>
                <a:gd name="connsiteX7" fmla="*/ 67406 w 79842"/>
                <a:gd name="connsiteY7" fmla="*/ 87 h 111192"/>
                <a:gd name="connsiteX8" fmla="*/ 50120 w 79842"/>
                <a:gd name="connsiteY8" fmla="*/ 5739 h 111192"/>
                <a:gd name="connsiteX9" fmla="*/ 33987 w 79842"/>
                <a:gd name="connsiteY9" fmla="*/ 918 h 111192"/>
                <a:gd name="connsiteX10" fmla="*/ 5836 w 79842"/>
                <a:gd name="connsiteY10" fmla="*/ 27678 h 111192"/>
                <a:gd name="connsiteX11" fmla="*/ 11104 w 79842"/>
                <a:gd name="connsiteY11" fmla="*/ 43135 h 111192"/>
                <a:gd name="connsiteX12" fmla="*/ 7812 w 79842"/>
                <a:gd name="connsiteY12" fmla="*/ 54437 h 111192"/>
                <a:gd name="connsiteX13" fmla="*/ 11763 w 79842"/>
                <a:gd name="connsiteY13" fmla="*/ 66404 h 111192"/>
                <a:gd name="connsiteX14" fmla="*/ 74 w 79842"/>
                <a:gd name="connsiteY14" fmla="*/ 86681 h 111192"/>
                <a:gd name="connsiteX15" fmla="*/ 38761 w 79842"/>
                <a:gd name="connsiteY15" fmla="*/ 111280 h 111192"/>
                <a:gd name="connsiteX16" fmla="*/ 77448 w 79842"/>
                <a:gd name="connsiteY16" fmla="*/ 86681 h 111192"/>
                <a:gd name="connsiteX17" fmla="*/ 47322 w 79842"/>
                <a:gd name="connsiteY17" fmla="*/ 62914 h 111192"/>
                <a:gd name="connsiteX18" fmla="*/ 25427 w 79842"/>
                <a:gd name="connsiteY18" fmla="*/ 62415 h 111192"/>
                <a:gd name="connsiteX19" fmla="*/ 18183 w 79842"/>
                <a:gd name="connsiteY19" fmla="*/ 54437 h 111192"/>
                <a:gd name="connsiteX20" fmla="*/ 19006 w 79842"/>
                <a:gd name="connsiteY20" fmla="*/ 50448 h 111192"/>
                <a:gd name="connsiteX21" fmla="*/ 33822 w 79842"/>
                <a:gd name="connsiteY21" fmla="*/ 43634 h 111192"/>
                <a:gd name="connsiteX22" fmla="*/ 18348 w 79842"/>
                <a:gd name="connsiteY22" fmla="*/ 27678 h 111192"/>
                <a:gd name="connsiteX23" fmla="*/ 33822 w 79842"/>
                <a:gd name="connsiteY23" fmla="*/ 11722 h 111192"/>
                <a:gd name="connsiteX24" fmla="*/ 49462 w 79842"/>
                <a:gd name="connsiteY24" fmla="*/ 27678 h 111192"/>
                <a:gd name="connsiteX25" fmla="*/ 33822 w 79842"/>
                <a:gd name="connsiteY25" fmla="*/ 43634 h 111192"/>
                <a:gd name="connsiteX26" fmla="*/ 34152 w 79842"/>
                <a:gd name="connsiteY26" fmla="*/ 73219 h 111192"/>
                <a:gd name="connsiteX27" fmla="*/ 67076 w 79842"/>
                <a:gd name="connsiteY27" fmla="*/ 86681 h 111192"/>
                <a:gd name="connsiteX28" fmla="*/ 38761 w 79842"/>
                <a:gd name="connsiteY28" fmla="*/ 100477 h 111192"/>
                <a:gd name="connsiteX29" fmla="*/ 10446 w 79842"/>
                <a:gd name="connsiteY29" fmla="*/ 86681 h 111192"/>
                <a:gd name="connsiteX30" fmla="*/ 25097 w 79842"/>
                <a:gd name="connsiteY30" fmla="*/ 73219 h 111192"/>
                <a:gd name="connsiteX31" fmla="*/ 34152 w 79842"/>
                <a:gd name="connsiteY31" fmla="*/ 73219 h 11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842" h="111192">
                  <a:moveTo>
                    <a:pt x="19006" y="50448"/>
                  </a:moveTo>
                  <a:cubicBezTo>
                    <a:pt x="21805" y="52110"/>
                    <a:pt x="27237" y="54437"/>
                    <a:pt x="33822" y="54437"/>
                  </a:cubicBezTo>
                  <a:cubicBezTo>
                    <a:pt x="49791" y="54437"/>
                    <a:pt x="61973" y="42138"/>
                    <a:pt x="61973" y="27678"/>
                  </a:cubicBezTo>
                  <a:cubicBezTo>
                    <a:pt x="61973" y="21861"/>
                    <a:pt x="59833" y="16708"/>
                    <a:pt x="57858" y="13550"/>
                  </a:cubicBezTo>
                  <a:cubicBezTo>
                    <a:pt x="61150" y="11722"/>
                    <a:pt x="62961" y="11556"/>
                    <a:pt x="65759" y="11223"/>
                  </a:cubicBezTo>
                  <a:cubicBezTo>
                    <a:pt x="66747" y="15212"/>
                    <a:pt x="69710" y="17041"/>
                    <a:pt x="72838" y="17041"/>
                  </a:cubicBezTo>
                  <a:cubicBezTo>
                    <a:pt x="76789" y="17041"/>
                    <a:pt x="79917" y="13883"/>
                    <a:pt x="79917" y="9894"/>
                  </a:cubicBezTo>
                  <a:cubicBezTo>
                    <a:pt x="79917" y="4741"/>
                    <a:pt x="75802" y="87"/>
                    <a:pt x="67406" y="87"/>
                  </a:cubicBezTo>
                  <a:cubicBezTo>
                    <a:pt x="62961" y="87"/>
                    <a:pt x="55882" y="1417"/>
                    <a:pt x="50120" y="5739"/>
                  </a:cubicBezTo>
                  <a:cubicBezTo>
                    <a:pt x="48639" y="4741"/>
                    <a:pt x="42383" y="918"/>
                    <a:pt x="33987" y="918"/>
                  </a:cubicBezTo>
                  <a:cubicBezTo>
                    <a:pt x="18018" y="918"/>
                    <a:pt x="5836" y="13218"/>
                    <a:pt x="5836" y="27678"/>
                  </a:cubicBezTo>
                  <a:cubicBezTo>
                    <a:pt x="5836" y="32996"/>
                    <a:pt x="7647" y="38814"/>
                    <a:pt x="11104" y="43135"/>
                  </a:cubicBezTo>
                  <a:cubicBezTo>
                    <a:pt x="9787" y="45296"/>
                    <a:pt x="7812" y="49783"/>
                    <a:pt x="7812" y="54437"/>
                  </a:cubicBezTo>
                  <a:cubicBezTo>
                    <a:pt x="7812" y="59257"/>
                    <a:pt x="9787" y="63911"/>
                    <a:pt x="11763" y="66404"/>
                  </a:cubicBezTo>
                  <a:cubicBezTo>
                    <a:pt x="4849" y="70393"/>
                    <a:pt x="74" y="78537"/>
                    <a:pt x="74" y="86681"/>
                  </a:cubicBezTo>
                  <a:cubicBezTo>
                    <a:pt x="74" y="101308"/>
                    <a:pt x="17854" y="111280"/>
                    <a:pt x="38761" y="111280"/>
                  </a:cubicBezTo>
                  <a:cubicBezTo>
                    <a:pt x="59668" y="111280"/>
                    <a:pt x="77448" y="101308"/>
                    <a:pt x="77448" y="86681"/>
                  </a:cubicBezTo>
                  <a:cubicBezTo>
                    <a:pt x="77448" y="72221"/>
                    <a:pt x="64936" y="63579"/>
                    <a:pt x="47322" y="62914"/>
                  </a:cubicBezTo>
                  <a:cubicBezTo>
                    <a:pt x="42383" y="62748"/>
                    <a:pt x="30201" y="63080"/>
                    <a:pt x="25427" y="62415"/>
                  </a:cubicBezTo>
                  <a:cubicBezTo>
                    <a:pt x="18183" y="62415"/>
                    <a:pt x="18183" y="54603"/>
                    <a:pt x="18183" y="54437"/>
                  </a:cubicBezTo>
                  <a:cubicBezTo>
                    <a:pt x="18183" y="52443"/>
                    <a:pt x="18677" y="51279"/>
                    <a:pt x="19006" y="50448"/>
                  </a:cubicBezTo>
                  <a:close/>
                  <a:moveTo>
                    <a:pt x="33822" y="43634"/>
                  </a:moveTo>
                  <a:cubicBezTo>
                    <a:pt x="25591" y="43634"/>
                    <a:pt x="18348" y="36653"/>
                    <a:pt x="18348" y="27678"/>
                  </a:cubicBezTo>
                  <a:cubicBezTo>
                    <a:pt x="18348" y="18703"/>
                    <a:pt x="25591" y="11722"/>
                    <a:pt x="33822" y="11722"/>
                  </a:cubicBezTo>
                  <a:cubicBezTo>
                    <a:pt x="42383" y="11722"/>
                    <a:pt x="49462" y="18869"/>
                    <a:pt x="49462" y="27678"/>
                  </a:cubicBezTo>
                  <a:cubicBezTo>
                    <a:pt x="49462" y="36321"/>
                    <a:pt x="42547" y="43634"/>
                    <a:pt x="33822" y="43634"/>
                  </a:cubicBezTo>
                  <a:close/>
                  <a:moveTo>
                    <a:pt x="34152" y="73219"/>
                  </a:moveTo>
                  <a:cubicBezTo>
                    <a:pt x="48639" y="73219"/>
                    <a:pt x="67076" y="73219"/>
                    <a:pt x="67076" y="86681"/>
                  </a:cubicBezTo>
                  <a:cubicBezTo>
                    <a:pt x="67076" y="93496"/>
                    <a:pt x="55224" y="100477"/>
                    <a:pt x="38761" y="100477"/>
                  </a:cubicBezTo>
                  <a:cubicBezTo>
                    <a:pt x="22134" y="100477"/>
                    <a:pt x="10446" y="93330"/>
                    <a:pt x="10446" y="86681"/>
                  </a:cubicBezTo>
                  <a:cubicBezTo>
                    <a:pt x="10446" y="80199"/>
                    <a:pt x="16372" y="73385"/>
                    <a:pt x="25097" y="73219"/>
                  </a:cubicBezTo>
                  <a:lnTo>
                    <a:pt x="34152" y="7321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73" name="Freeform: Shape 2172">
              <a:extLst>
                <a:ext uri="{FF2B5EF4-FFF2-40B4-BE49-F238E27FC236}">
                  <a16:creationId xmlns:a16="http://schemas.microsoft.com/office/drawing/2014/main" id="{D80C96CD-0E1A-3803-5444-328C8E77963D}"/>
                </a:ext>
              </a:extLst>
            </p:cNvPr>
            <p:cNvSpPr/>
            <p:nvPr>
              <p:custDataLst>
                <p:tags r:id="rId44"/>
              </p:custDataLst>
            </p:nvPr>
          </p:nvSpPr>
          <p:spPr>
            <a:xfrm>
              <a:off x="2358164" y="3392036"/>
              <a:ext cx="65520" cy="73796"/>
            </a:xfrm>
            <a:custGeom>
              <a:avLst/>
              <a:gdLst>
                <a:gd name="connsiteX0" fmla="*/ 65599 w 65520"/>
                <a:gd name="connsiteY0" fmla="*/ 55102 h 73796"/>
                <a:gd name="connsiteX1" fmla="*/ 59343 w 65520"/>
                <a:gd name="connsiteY1" fmla="*/ 49949 h 73796"/>
                <a:gd name="connsiteX2" fmla="*/ 53252 w 65520"/>
                <a:gd name="connsiteY2" fmla="*/ 53772 h 73796"/>
                <a:gd name="connsiteX3" fmla="*/ 37777 w 65520"/>
                <a:gd name="connsiteY3" fmla="*/ 62914 h 73796"/>
                <a:gd name="connsiteX4" fmla="*/ 12590 w 65520"/>
                <a:gd name="connsiteY4" fmla="*/ 37151 h 73796"/>
                <a:gd name="connsiteX5" fmla="*/ 38765 w 65520"/>
                <a:gd name="connsiteY5" fmla="*/ 11057 h 73796"/>
                <a:gd name="connsiteX6" fmla="*/ 47161 w 65520"/>
                <a:gd name="connsiteY6" fmla="*/ 11556 h 73796"/>
                <a:gd name="connsiteX7" fmla="*/ 47819 w 65520"/>
                <a:gd name="connsiteY7" fmla="*/ 13384 h 73796"/>
                <a:gd name="connsiteX8" fmla="*/ 55721 w 65520"/>
                <a:gd name="connsiteY8" fmla="*/ 21029 h 73796"/>
                <a:gd name="connsiteX9" fmla="*/ 63788 w 65520"/>
                <a:gd name="connsiteY9" fmla="*/ 12885 h 73796"/>
                <a:gd name="connsiteX10" fmla="*/ 39094 w 65520"/>
                <a:gd name="connsiteY10" fmla="*/ 87 h 73796"/>
                <a:gd name="connsiteX11" fmla="*/ 78 w 65520"/>
                <a:gd name="connsiteY11" fmla="*/ 37151 h 73796"/>
                <a:gd name="connsiteX12" fmla="*/ 36954 w 65520"/>
                <a:gd name="connsiteY12" fmla="*/ 73883 h 73796"/>
                <a:gd name="connsiteX13" fmla="*/ 65599 w 65520"/>
                <a:gd name="connsiteY13" fmla="*/ 55102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20" h="73796">
                  <a:moveTo>
                    <a:pt x="65599" y="55102"/>
                  </a:moveTo>
                  <a:cubicBezTo>
                    <a:pt x="65599" y="51445"/>
                    <a:pt x="62800" y="49949"/>
                    <a:pt x="59343" y="49949"/>
                  </a:cubicBezTo>
                  <a:cubicBezTo>
                    <a:pt x="57038" y="49949"/>
                    <a:pt x="54733" y="49949"/>
                    <a:pt x="53252" y="53772"/>
                  </a:cubicBezTo>
                  <a:cubicBezTo>
                    <a:pt x="50289" y="61085"/>
                    <a:pt x="43704" y="62914"/>
                    <a:pt x="37777" y="62914"/>
                  </a:cubicBezTo>
                  <a:cubicBezTo>
                    <a:pt x="24113" y="62914"/>
                    <a:pt x="12590" y="51611"/>
                    <a:pt x="12590" y="37151"/>
                  </a:cubicBezTo>
                  <a:cubicBezTo>
                    <a:pt x="12590" y="28675"/>
                    <a:pt x="17858" y="11057"/>
                    <a:pt x="38765" y="11057"/>
                  </a:cubicBezTo>
                  <a:cubicBezTo>
                    <a:pt x="43539" y="11057"/>
                    <a:pt x="46338" y="11389"/>
                    <a:pt x="47161" y="11556"/>
                  </a:cubicBezTo>
                  <a:cubicBezTo>
                    <a:pt x="47655" y="11722"/>
                    <a:pt x="47819" y="11888"/>
                    <a:pt x="47819" y="13384"/>
                  </a:cubicBezTo>
                  <a:cubicBezTo>
                    <a:pt x="48148" y="18204"/>
                    <a:pt x="51606" y="21029"/>
                    <a:pt x="55721" y="21029"/>
                  </a:cubicBezTo>
                  <a:cubicBezTo>
                    <a:pt x="60660" y="21029"/>
                    <a:pt x="63788" y="17373"/>
                    <a:pt x="63788" y="12885"/>
                  </a:cubicBezTo>
                  <a:cubicBezTo>
                    <a:pt x="63788" y="87"/>
                    <a:pt x="46667" y="87"/>
                    <a:pt x="39094" y="87"/>
                  </a:cubicBezTo>
                  <a:cubicBezTo>
                    <a:pt x="9791" y="87"/>
                    <a:pt x="78" y="23024"/>
                    <a:pt x="78" y="37151"/>
                  </a:cubicBezTo>
                  <a:cubicBezTo>
                    <a:pt x="78" y="57096"/>
                    <a:pt x="15882" y="73883"/>
                    <a:pt x="36954" y="73883"/>
                  </a:cubicBezTo>
                  <a:cubicBezTo>
                    <a:pt x="60331" y="73883"/>
                    <a:pt x="65599" y="57927"/>
                    <a:pt x="65599" y="55102"/>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74" name="Freeform: Shape 2173">
              <a:extLst>
                <a:ext uri="{FF2B5EF4-FFF2-40B4-BE49-F238E27FC236}">
                  <a16:creationId xmlns:a16="http://schemas.microsoft.com/office/drawing/2014/main" id="{AE36DD8C-17F6-3D5E-D1CD-D8C956F65C0C}"/>
                </a:ext>
              </a:extLst>
            </p:cNvPr>
            <p:cNvSpPr/>
            <p:nvPr>
              <p:custDataLst>
                <p:tags r:id="rId45"/>
              </p:custDataLst>
            </p:nvPr>
          </p:nvSpPr>
          <p:spPr>
            <a:xfrm>
              <a:off x="2512709" y="3215690"/>
              <a:ext cx="9407" cy="237438"/>
            </a:xfrm>
            <a:custGeom>
              <a:avLst/>
              <a:gdLst>
                <a:gd name="connsiteX0" fmla="*/ 9491 w 9407"/>
                <a:gd name="connsiteY0" fmla="*/ 8632 h 237438"/>
                <a:gd name="connsiteX1" fmla="*/ 4787 w 9407"/>
                <a:gd name="connsiteY1" fmla="*/ 85 h 237438"/>
                <a:gd name="connsiteX2" fmla="*/ 83 w 9407"/>
                <a:gd name="connsiteY2" fmla="*/ 8632 h 237438"/>
                <a:gd name="connsiteX3" fmla="*/ 83 w 9407"/>
                <a:gd name="connsiteY3" fmla="*/ 228976 h 237438"/>
                <a:gd name="connsiteX4" fmla="*/ 4787 w 9407"/>
                <a:gd name="connsiteY4" fmla="*/ 237524 h 237438"/>
                <a:gd name="connsiteX5" fmla="*/ 9491 w 9407"/>
                <a:gd name="connsiteY5" fmla="*/ 228976 h 237438"/>
                <a:gd name="connsiteX6" fmla="*/ 9491 w 940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7" h="237438">
                  <a:moveTo>
                    <a:pt x="9491" y="8632"/>
                  </a:moveTo>
                  <a:cubicBezTo>
                    <a:pt x="9491" y="4359"/>
                    <a:pt x="9491" y="85"/>
                    <a:pt x="4787" y="85"/>
                  </a:cubicBezTo>
                  <a:cubicBezTo>
                    <a:pt x="83" y="85"/>
                    <a:pt x="83" y="4359"/>
                    <a:pt x="83" y="8632"/>
                  </a:cubicBezTo>
                  <a:lnTo>
                    <a:pt x="83" y="228976"/>
                  </a:lnTo>
                  <a:cubicBezTo>
                    <a:pt x="83" y="233250"/>
                    <a:pt x="83" y="237524"/>
                    <a:pt x="4787" y="237524"/>
                  </a:cubicBezTo>
                  <a:cubicBezTo>
                    <a:pt x="9491" y="237524"/>
                    <a:pt x="9491" y="233250"/>
                    <a:pt x="9491" y="228976"/>
                  </a:cubicBezTo>
                  <a:lnTo>
                    <a:pt x="9491"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75" name="Freeform: Shape 2174">
              <a:extLst>
                <a:ext uri="{FF2B5EF4-FFF2-40B4-BE49-F238E27FC236}">
                  <a16:creationId xmlns:a16="http://schemas.microsoft.com/office/drawing/2014/main" id="{89DA77F6-1E64-74AE-6CC4-61E9CC6075E8}"/>
                </a:ext>
              </a:extLst>
            </p:cNvPr>
            <p:cNvSpPr/>
            <p:nvPr>
              <p:custDataLst>
                <p:tags r:id="rId46"/>
              </p:custDataLst>
            </p:nvPr>
          </p:nvSpPr>
          <p:spPr>
            <a:xfrm>
              <a:off x="2562985" y="3228987"/>
              <a:ext cx="106535" cy="167394"/>
            </a:xfrm>
            <a:custGeom>
              <a:avLst/>
              <a:gdLst>
                <a:gd name="connsiteX0" fmla="*/ 54647 w 106535"/>
                <a:gd name="connsiteY0" fmla="*/ 2697 h 167394"/>
                <a:gd name="connsiteX1" fmla="*/ 51590 w 106535"/>
                <a:gd name="connsiteY1" fmla="*/ 85 h 167394"/>
                <a:gd name="connsiteX2" fmla="*/ 22898 w 106535"/>
                <a:gd name="connsiteY2" fmla="*/ 2459 h 167394"/>
                <a:gd name="connsiteX3" fmla="*/ 18430 w 106535"/>
                <a:gd name="connsiteY3" fmla="*/ 7208 h 167394"/>
                <a:gd name="connsiteX4" fmla="*/ 24074 w 106535"/>
                <a:gd name="connsiteY4" fmla="*/ 10057 h 167394"/>
                <a:gd name="connsiteX5" fmla="*/ 35833 w 106535"/>
                <a:gd name="connsiteY5" fmla="*/ 14094 h 167394"/>
                <a:gd name="connsiteX6" fmla="*/ 35128 w 106535"/>
                <a:gd name="connsiteY6" fmla="*/ 18842 h 167394"/>
                <a:gd name="connsiteX7" fmla="*/ 1027 w 106535"/>
                <a:gd name="connsiteY7" fmla="*/ 155607 h 167394"/>
                <a:gd name="connsiteX8" fmla="*/ 86 w 106535"/>
                <a:gd name="connsiteY8" fmla="*/ 160831 h 167394"/>
                <a:gd name="connsiteX9" fmla="*/ 6906 w 106535"/>
                <a:gd name="connsiteY9" fmla="*/ 167479 h 167394"/>
                <a:gd name="connsiteX10" fmla="*/ 14902 w 106535"/>
                <a:gd name="connsiteY10" fmla="*/ 162493 h 167394"/>
                <a:gd name="connsiteX11" fmla="*/ 28072 w 106535"/>
                <a:gd name="connsiteY11" fmla="*/ 110494 h 167394"/>
                <a:gd name="connsiteX12" fmla="*/ 55353 w 106535"/>
                <a:gd name="connsiteY12" fmla="*/ 130676 h 167394"/>
                <a:gd name="connsiteX13" fmla="*/ 54647 w 106535"/>
                <a:gd name="connsiteY13" fmla="*/ 135662 h 167394"/>
                <a:gd name="connsiteX14" fmla="*/ 53707 w 106535"/>
                <a:gd name="connsiteY14" fmla="*/ 143973 h 167394"/>
                <a:gd name="connsiteX15" fmla="*/ 75343 w 106535"/>
                <a:gd name="connsiteY15" fmla="*/ 167479 h 167394"/>
                <a:gd name="connsiteX16" fmla="*/ 93922 w 106535"/>
                <a:gd name="connsiteY16" fmla="*/ 154895 h 167394"/>
                <a:gd name="connsiteX17" fmla="*/ 102388 w 106535"/>
                <a:gd name="connsiteY17" fmla="*/ 130913 h 167394"/>
                <a:gd name="connsiteX18" fmla="*/ 99566 w 106535"/>
                <a:gd name="connsiteY18" fmla="*/ 128539 h 167394"/>
                <a:gd name="connsiteX19" fmla="*/ 96274 w 106535"/>
                <a:gd name="connsiteY19" fmla="*/ 132813 h 167394"/>
                <a:gd name="connsiteX20" fmla="*/ 75813 w 106535"/>
                <a:gd name="connsiteY20" fmla="*/ 162255 h 167394"/>
                <a:gd name="connsiteX21" fmla="*/ 68288 w 106535"/>
                <a:gd name="connsiteY21" fmla="*/ 151096 h 167394"/>
                <a:gd name="connsiteX22" fmla="*/ 70169 w 106535"/>
                <a:gd name="connsiteY22" fmla="*/ 137799 h 167394"/>
                <a:gd name="connsiteX23" fmla="*/ 71110 w 106535"/>
                <a:gd name="connsiteY23" fmla="*/ 130439 h 167394"/>
                <a:gd name="connsiteX24" fmla="*/ 36304 w 106535"/>
                <a:gd name="connsiteY24" fmla="*/ 105508 h 167394"/>
                <a:gd name="connsiteX25" fmla="*/ 56529 w 106535"/>
                <a:gd name="connsiteY25" fmla="*/ 87937 h 167394"/>
                <a:gd name="connsiteX26" fmla="*/ 90159 w 106535"/>
                <a:gd name="connsiteY26" fmla="*/ 65143 h 167394"/>
                <a:gd name="connsiteX27" fmla="*/ 92276 w 106535"/>
                <a:gd name="connsiteY27" fmla="*/ 65380 h 167394"/>
                <a:gd name="connsiteX28" fmla="*/ 97215 w 106535"/>
                <a:gd name="connsiteY28" fmla="*/ 67280 h 167394"/>
                <a:gd name="connsiteX29" fmla="*/ 98155 w 106535"/>
                <a:gd name="connsiteY29" fmla="*/ 68230 h 167394"/>
                <a:gd name="connsiteX30" fmla="*/ 84750 w 106535"/>
                <a:gd name="connsiteY30" fmla="*/ 81051 h 167394"/>
                <a:gd name="connsiteX31" fmla="*/ 93687 w 106535"/>
                <a:gd name="connsiteY31" fmla="*/ 89362 h 167394"/>
                <a:gd name="connsiteX32" fmla="*/ 106622 w 106535"/>
                <a:gd name="connsiteY32" fmla="*/ 74878 h 167394"/>
                <a:gd name="connsiteX33" fmla="*/ 90630 w 106535"/>
                <a:gd name="connsiteY33" fmla="*/ 59919 h 167394"/>
                <a:gd name="connsiteX34" fmla="*/ 56294 w 106535"/>
                <a:gd name="connsiteY34" fmla="*/ 80814 h 167394"/>
                <a:gd name="connsiteX35" fmla="*/ 30189 w 106535"/>
                <a:gd name="connsiteY35" fmla="*/ 102896 h 167394"/>
                <a:gd name="connsiteX36" fmla="*/ 54647 w 106535"/>
                <a:gd name="connsiteY36" fmla="*/ 2697 h 16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535" h="167394">
                  <a:moveTo>
                    <a:pt x="54647" y="2697"/>
                  </a:moveTo>
                  <a:cubicBezTo>
                    <a:pt x="54647" y="2459"/>
                    <a:pt x="54647" y="85"/>
                    <a:pt x="51590" y="85"/>
                  </a:cubicBezTo>
                  <a:cubicBezTo>
                    <a:pt x="46181" y="85"/>
                    <a:pt x="29013" y="1984"/>
                    <a:pt x="22898" y="2459"/>
                  </a:cubicBezTo>
                  <a:cubicBezTo>
                    <a:pt x="21017" y="2697"/>
                    <a:pt x="18430" y="2934"/>
                    <a:pt x="18430" y="7208"/>
                  </a:cubicBezTo>
                  <a:cubicBezTo>
                    <a:pt x="18430" y="10057"/>
                    <a:pt x="20547" y="10057"/>
                    <a:pt x="24074" y="10057"/>
                  </a:cubicBezTo>
                  <a:cubicBezTo>
                    <a:pt x="35363" y="10057"/>
                    <a:pt x="35833" y="11719"/>
                    <a:pt x="35833" y="14094"/>
                  </a:cubicBezTo>
                  <a:lnTo>
                    <a:pt x="35128" y="18842"/>
                  </a:lnTo>
                  <a:lnTo>
                    <a:pt x="1027" y="155607"/>
                  </a:lnTo>
                  <a:cubicBezTo>
                    <a:pt x="86" y="158931"/>
                    <a:pt x="86" y="159406"/>
                    <a:pt x="86" y="160831"/>
                  </a:cubicBezTo>
                  <a:cubicBezTo>
                    <a:pt x="86" y="166292"/>
                    <a:pt x="4790" y="167479"/>
                    <a:pt x="6906" y="167479"/>
                  </a:cubicBezTo>
                  <a:cubicBezTo>
                    <a:pt x="9964" y="167479"/>
                    <a:pt x="13491" y="165342"/>
                    <a:pt x="14902" y="162493"/>
                  </a:cubicBezTo>
                  <a:cubicBezTo>
                    <a:pt x="16078" y="160356"/>
                    <a:pt x="26661" y="116430"/>
                    <a:pt x="28072" y="110494"/>
                  </a:cubicBezTo>
                  <a:cubicBezTo>
                    <a:pt x="36068" y="111206"/>
                    <a:pt x="55353" y="115005"/>
                    <a:pt x="55353" y="130676"/>
                  </a:cubicBezTo>
                  <a:cubicBezTo>
                    <a:pt x="55353" y="132338"/>
                    <a:pt x="55353" y="133288"/>
                    <a:pt x="54647" y="135662"/>
                  </a:cubicBezTo>
                  <a:cubicBezTo>
                    <a:pt x="54177" y="138512"/>
                    <a:pt x="53707" y="141361"/>
                    <a:pt x="53707" y="143973"/>
                  </a:cubicBezTo>
                  <a:cubicBezTo>
                    <a:pt x="53707" y="157982"/>
                    <a:pt x="63114" y="167479"/>
                    <a:pt x="75343" y="167479"/>
                  </a:cubicBezTo>
                  <a:cubicBezTo>
                    <a:pt x="82398" y="167479"/>
                    <a:pt x="88748" y="163680"/>
                    <a:pt x="93922" y="154895"/>
                  </a:cubicBezTo>
                  <a:cubicBezTo>
                    <a:pt x="99801" y="144447"/>
                    <a:pt x="102388" y="131388"/>
                    <a:pt x="102388" y="130913"/>
                  </a:cubicBezTo>
                  <a:cubicBezTo>
                    <a:pt x="102388" y="128539"/>
                    <a:pt x="100272" y="128539"/>
                    <a:pt x="99566" y="128539"/>
                  </a:cubicBezTo>
                  <a:cubicBezTo>
                    <a:pt x="97215" y="128539"/>
                    <a:pt x="96979" y="129489"/>
                    <a:pt x="96274" y="132813"/>
                  </a:cubicBezTo>
                  <a:cubicBezTo>
                    <a:pt x="91570" y="150146"/>
                    <a:pt x="86161" y="162255"/>
                    <a:pt x="75813" y="162255"/>
                  </a:cubicBezTo>
                  <a:cubicBezTo>
                    <a:pt x="71345" y="162255"/>
                    <a:pt x="68288" y="159644"/>
                    <a:pt x="68288" y="151096"/>
                  </a:cubicBezTo>
                  <a:cubicBezTo>
                    <a:pt x="68288" y="147059"/>
                    <a:pt x="69228" y="141598"/>
                    <a:pt x="70169" y="137799"/>
                  </a:cubicBezTo>
                  <a:cubicBezTo>
                    <a:pt x="71110" y="133763"/>
                    <a:pt x="71110" y="132813"/>
                    <a:pt x="71110" y="130439"/>
                  </a:cubicBezTo>
                  <a:cubicBezTo>
                    <a:pt x="71110" y="115005"/>
                    <a:pt x="56294" y="108119"/>
                    <a:pt x="36304" y="105508"/>
                  </a:cubicBezTo>
                  <a:cubicBezTo>
                    <a:pt x="43594" y="101234"/>
                    <a:pt x="51120" y="93636"/>
                    <a:pt x="56529" y="87937"/>
                  </a:cubicBezTo>
                  <a:cubicBezTo>
                    <a:pt x="67817" y="75353"/>
                    <a:pt x="78635" y="65143"/>
                    <a:pt x="90159" y="65143"/>
                  </a:cubicBezTo>
                  <a:cubicBezTo>
                    <a:pt x="91570" y="65143"/>
                    <a:pt x="91805" y="65143"/>
                    <a:pt x="92276" y="65380"/>
                  </a:cubicBezTo>
                  <a:cubicBezTo>
                    <a:pt x="95098" y="65855"/>
                    <a:pt x="95333" y="65855"/>
                    <a:pt x="97215" y="67280"/>
                  </a:cubicBezTo>
                  <a:cubicBezTo>
                    <a:pt x="97685" y="67517"/>
                    <a:pt x="97685" y="67755"/>
                    <a:pt x="98155" y="68230"/>
                  </a:cubicBezTo>
                  <a:cubicBezTo>
                    <a:pt x="86867" y="68942"/>
                    <a:pt x="84750" y="78202"/>
                    <a:pt x="84750" y="81051"/>
                  </a:cubicBezTo>
                  <a:cubicBezTo>
                    <a:pt x="84750" y="84850"/>
                    <a:pt x="87337" y="89362"/>
                    <a:pt x="93687" y="89362"/>
                  </a:cubicBezTo>
                  <a:cubicBezTo>
                    <a:pt x="99801" y="89362"/>
                    <a:pt x="106622" y="84138"/>
                    <a:pt x="106622" y="74878"/>
                  </a:cubicBezTo>
                  <a:cubicBezTo>
                    <a:pt x="106622" y="67755"/>
                    <a:pt x="101213" y="59919"/>
                    <a:pt x="90630" y="59919"/>
                  </a:cubicBezTo>
                  <a:cubicBezTo>
                    <a:pt x="84045" y="59919"/>
                    <a:pt x="73226" y="61819"/>
                    <a:pt x="56294" y="80814"/>
                  </a:cubicBezTo>
                  <a:cubicBezTo>
                    <a:pt x="48298" y="89837"/>
                    <a:pt x="39126" y="99334"/>
                    <a:pt x="30189" y="102896"/>
                  </a:cubicBezTo>
                  <a:lnTo>
                    <a:pt x="54647" y="269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76" name="Freeform: Shape 2175">
              <a:extLst>
                <a:ext uri="{FF2B5EF4-FFF2-40B4-BE49-F238E27FC236}">
                  <a16:creationId xmlns:a16="http://schemas.microsoft.com/office/drawing/2014/main" id="{5CBACE31-52CF-E472-F02C-26E6C8C38D77}"/>
                </a:ext>
              </a:extLst>
            </p:cNvPr>
            <p:cNvSpPr/>
            <p:nvPr>
              <p:custDataLst>
                <p:tags r:id="rId47"/>
              </p:custDataLst>
            </p:nvPr>
          </p:nvSpPr>
          <p:spPr>
            <a:xfrm>
              <a:off x="2692822" y="3215690"/>
              <a:ext cx="52444" cy="237438"/>
            </a:xfrm>
            <a:custGeom>
              <a:avLst/>
              <a:gdLst>
                <a:gd name="connsiteX0" fmla="*/ 51360 w 52444"/>
                <a:gd name="connsiteY0" fmla="*/ 122841 h 237438"/>
                <a:gd name="connsiteX1" fmla="*/ 52536 w 52444"/>
                <a:gd name="connsiteY1" fmla="*/ 118804 h 237438"/>
                <a:gd name="connsiteX2" fmla="*/ 51360 w 52444"/>
                <a:gd name="connsiteY2" fmla="*/ 114768 h 237438"/>
                <a:gd name="connsiteX3" fmla="*/ 10204 w 52444"/>
                <a:gd name="connsiteY3" fmla="*/ 5546 h 237438"/>
                <a:gd name="connsiteX4" fmla="*/ 4795 w 52444"/>
                <a:gd name="connsiteY4" fmla="*/ 85 h 237438"/>
                <a:gd name="connsiteX5" fmla="*/ 92 w 52444"/>
                <a:gd name="connsiteY5" fmla="*/ 4833 h 237438"/>
                <a:gd name="connsiteX6" fmla="*/ 1268 w 52444"/>
                <a:gd name="connsiteY6" fmla="*/ 8632 h 237438"/>
                <a:gd name="connsiteX7" fmla="*/ 42894 w 52444"/>
                <a:gd name="connsiteY7" fmla="*/ 118804 h 237438"/>
                <a:gd name="connsiteX8" fmla="*/ 1268 w 52444"/>
                <a:gd name="connsiteY8" fmla="*/ 228501 h 237438"/>
                <a:gd name="connsiteX9" fmla="*/ 92 w 52444"/>
                <a:gd name="connsiteY9" fmla="*/ 232775 h 237438"/>
                <a:gd name="connsiteX10" fmla="*/ 4795 w 52444"/>
                <a:gd name="connsiteY10" fmla="*/ 237524 h 237438"/>
                <a:gd name="connsiteX11" fmla="*/ 9734 w 52444"/>
                <a:gd name="connsiteY11" fmla="*/ 232775 h 237438"/>
                <a:gd name="connsiteX12" fmla="*/ 51360 w 52444"/>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44" h="237438">
                  <a:moveTo>
                    <a:pt x="51360" y="122841"/>
                  </a:moveTo>
                  <a:cubicBezTo>
                    <a:pt x="52536" y="119991"/>
                    <a:pt x="52536" y="119516"/>
                    <a:pt x="52536" y="118804"/>
                  </a:cubicBezTo>
                  <a:cubicBezTo>
                    <a:pt x="52536" y="118092"/>
                    <a:pt x="52536" y="117617"/>
                    <a:pt x="51360" y="114768"/>
                  </a:cubicBezTo>
                  <a:lnTo>
                    <a:pt x="10204" y="5546"/>
                  </a:lnTo>
                  <a:cubicBezTo>
                    <a:pt x="8793" y="1509"/>
                    <a:pt x="7382" y="85"/>
                    <a:pt x="4795" y="85"/>
                  </a:cubicBezTo>
                  <a:cubicBezTo>
                    <a:pt x="2208" y="85"/>
                    <a:pt x="92" y="2222"/>
                    <a:pt x="92" y="4833"/>
                  </a:cubicBezTo>
                  <a:cubicBezTo>
                    <a:pt x="92" y="5546"/>
                    <a:pt x="92" y="6021"/>
                    <a:pt x="1268" y="8632"/>
                  </a:cubicBezTo>
                  <a:lnTo>
                    <a:pt x="42894" y="118804"/>
                  </a:lnTo>
                  <a:lnTo>
                    <a:pt x="1268" y="228501"/>
                  </a:lnTo>
                  <a:cubicBezTo>
                    <a:pt x="92" y="231113"/>
                    <a:pt x="92" y="231588"/>
                    <a:pt x="92" y="232775"/>
                  </a:cubicBezTo>
                  <a:cubicBezTo>
                    <a:pt x="92" y="235387"/>
                    <a:pt x="2208" y="237524"/>
                    <a:pt x="4795" y="237524"/>
                  </a:cubicBezTo>
                  <a:cubicBezTo>
                    <a:pt x="7853" y="237524"/>
                    <a:pt x="8793" y="235149"/>
                    <a:pt x="9734" y="232775"/>
                  </a:cubicBezTo>
                  <a:lnTo>
                    <a:pt x="51360"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77" name="Freeform: Shape 2176">
              <a:extLst>
                <a:ext uri="{FF2B5EF4-FFF2-40B4-BE49-F238E27FC236}">
                  <a16:creationId xmlns:a16="http://schemas.microsoft.com/office/drawing/2014/main" id="{98EC50D0-9C2D-54F8-A2B3-6A4E82CD7377}"/>
                </a:ext>
              </a:extLst>
            </p:cNvPr>
            <p:cNvSpPr/>
            <p:nvPr>
              <p:custDataLst>
                <p:tags r:id="rId48"/>
              </p:custDataLst>
            </p:nvPr>
          </p:nvSpPr>
          <p:spPr>
            <a:xfrm>
              <a:off x="2780894" y="3363448"/>
              <a:ext cx="68154" cy="101552"/>
            </a:xfrm>
            <a:custGeom>
              <a:avLst/>
              <a:gdLst>
                <a:gd name="connsiteX0" fmla="*/ 40429 w 68154"/>
                <a:gd name="connsiteY0" fmla="*/ 7234 h 101552"/>
                <a:gd name="connsiteX1" fmla="*/ 33350 w 68154"/>
                <a:gd name="connsiteY1" fmla="*/ 87 h 101552"/>
                <a:gd name="connsiteX2" fmla="*/ 7340 w 68154"/>
                <a:gd name="connsiteY2" fmla="*/ 87 h 101552"/>
                <a:gd name="connsiteX3" fmla="*/ 96 w 68154"/>
                <a:gd name="connsiteY3" fmla="*/ 5572 h 101552"/>
                <a:gd name="connsiteX4" fmla="*/ 7340 w 68154"/>
                <a:gd name="connsiteY4" fmla="*/ 11057 h 101552"/>
                <a:gd name="connsiteX5" fmla="*/ 27918 w 68154"/>
                <a:gd name="connsiteY5" fmla="*/ 11057 h 101552"/>
                <a:gd name="connsiteX6" fmla="*/ 27918 w 68154"/>
                <a:gd name="connsiteY6" fmla="*/ 90670 h 101552"/>
                <a:gd name="connsiteX7" fmla="*/ 7340 w 68154"/>
                <a:gd name="connsiteY7" fmla="*/ 90670 h 101552"/>
                <a:gd name="connsiteX8" fmla="*/ 96 w 68154"/>
                <a:gd name="connsiteY8" fmla="*/ 96155 h 101552"/>
                <a:gd name="connsiteX9" fmla="*/ 7340 w 68154"/>
                <a:gd name="connsiteY9" fmla="*/ 101640 h 101552"/>
                <a:gd name="connsiteX10" fmla="*/ 61007 w 68154"/>
                <a:gd name="connsiteY10" fmla="*/ 101640 h 101552"/>
                <a:gd name="connsiteX11" fmla="*/ 68251 w 68154"/>
                <a:gd name="connsiteY11" fmla="*/ 96155 h 101552"/>
                <a:gd name="connsiteX12" fmla="*/ 61007 w 68154"/>
                <a:gd name="connsiteY12" fmla="*/ 90670 h 101552"/>
                <a:gd name="connsiteX13" fmla="*/ 40429 w 68154"/>
                <a:gd name="connsiteY13" fmla="*/ 90670 h 101552"/>
                <a:gd name="connsiteX14" fmla="*/ 40429 w 68154"/>
                <a:gd name="connsiteY14" fmla="*/ 7234 h 10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54" h="101552">
                  <a:moveTo>
                    <a:pt x="40429" y="7234"/>
                  </a:moveTo>
                  <a:cubicBezTo>
                    <a:pt x="40429" y="1583"/>
                    <a:pt x="38783" y="87"/>
                    <a:pt x="33350" y="87"/>
                  </a:cubicBezTo>
                  <a:lnTo>
                    <a:pt x="7340" y="87"/>
                  </a:lnTo>
                  <a:cubicBezTo>
                    <a:pt x="4870" y="87"/>
                    <a:pt x="96" y="87"/>
                    <a:pt x="96" y="5572"/>
                  </a:cubicBezTo>
                  <a:cubicBezTo>
                    <a:pt x="96" y="11057"/>
                    <a:pt x="5035" y="11057"/>
                    <a:pt x="7340" y="11057"/>
                  </a:cubicBezTo>
                  <a:lnTo>
                    <a:pt x="27918" y="11057"/>
                  </a:lnTo>
                  <a:lnTo>
                    <a:pt x="27918" y="90670"/>
                  </a:lnTo>
                  <a:lnTo>
                    <a:pt x="7340" y="90670"/>
                  </a:lnTo>
                  <a:cubicBezTo>
                    <a:pt x="4870" y="90670"/>
                    <a:pt x="96" y="90670"/>
                    <a:pt x="96" y="96155"/>
                  </a:cubicBezTo>
                  <a:cubicBezTo>
                    <a:pt x="96" y="101640"/>
                    <a:pt x="5035" y="101640"/>
                    <a:pt x="7340" y="101640"/>
                  </a:cubicBezTo>
                  <a:lnTo>
                    <a:pt x="61007" y="101640"/>
                  </a:lnTo>
                  <a:cubicBezTo>
                    <a:pt x="63476" y="101640"/>
                    <a:pt x="68251" y="101640"/>
                    <a:pt x="68251" y="96155"/>
                  </a:cubicBezTo>
                  <a:cubicBezTo>
                    <a:pt x="68251" y="90670"/>
                    <a:pt x="63312" y="90670"/>
                    <a:pt x="61007" y="90670"/>
                  </a:cubicBezTo>
                  <a:lnTo>
                    <a:pt x="40429" y="90670"/>
                  </a:lnTo>
                  <a:lnTo>
                    <a:pt x="40429" y="723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78" name="Freeform: Shape 2177">
              <a:extLst>
                <a:ext uri="{FF2B5EF4-FFF2-40B4-BE49-F238E27FC236}">
                  <a16:creationId xmlns:a16="http://schemas.microsoft.com/office/drawing/2014/main" id="{D53AB0D7-B9C0-2734-CBC6-3D25586503AE}"/>
                </a:ext>
              </a:extLst>
            </p:cNvPr>
            <p:cNvSpPr/>
            <p:nvPr>
              <p:custDataLst>
                <p:tags r:id="rId49"/>
              </p:custDataLst>
            </p:nvPr>
          </p:nvSpPr>
          <p:spPr>
            <a:xfrm>
              <a:off x="2870657" y="3392036"/>
              <a:ext cx="65520" cy="73796"/>
            </a:xfrm>
            <a:custGeom>
              <a:avLst/>
              <a:gdLst>
                <a:gd name="connsiteX0" fmla="*/ 65620 w 65520"/>
                <a:gd name="connsiteY0" fmla="*/ 55102 h 73796"/>
                <a:gd name="connsiteX1" fmla="*/ 59365 w 65520"/>
                <a:gd name="connsiteY1" fmla="*/ 49949 h 73796"/>
                <a:gd name="connsiteX2" fmla="*/ 53273 w 65520"/>
                <a:gd name="connsiteY2" fmla="*/ 53772 h 73796"/>
                <a:gd name="connsiteX3" fmla="*/ 37799 w 65520"/>
                <a:gd name="connsiteY3" fmla="*/ 62914 h 73796"/>
                <a:gd name="connsiteX4" fmla="*/ 12611 w 65520"/>
                <a:gd name="connsiteY4" fmla="*/ 37151 h 73796"/>
                <a:gd name="connsiteX5" fmla="*/ 38787 w 65520"/>
                <a:gd name="connsiteY5" fmla="*/ 11057 h 73796"/>
                <a:gd name="connsiteX6" fmla="*/ 47182 w 65520"/>
                <a:gd name="connsiteY6" fmla="*/ 11556 h 73796"/>
                <a:gd name="connsiteX7" fmla="*/ 47841 w 65520"/>
                <a:gd name="connsiteY7" fmla="*/ 13384 h 73796"/>
                <a:gd name="connsiteX8" fmla="*/ 55743 w 65520"/>
                <a:gd name="connsiteY8" fmla="*/ 21029 h 73796"/>
                <a:gd name="connsiteX9" fmla="*/ 63809 w 65520"/>
                <a:gd name="connsiteY9" fmla="*/ 12885 h 73796"/>
                <a:gd name="connsiteX10" fmla="*/ 39116 w 65520"/>
                <a:gd name="connsiteY10" fmla="*/ 87 h 73796"/>
                <a:gd name="connsiteX11" fmla="*/ 100 w 65520"/>
                <a:gd name="connsiteY11" fmla="*/ 37151 h 73796"/>
                <a:gd name="connsiteX12" fmla="*/ 36976 w 65520"/>
                <a:gd name="connsiteY12" fmla="*/ 73883 h 73796"/>
                <a:gd name="connsiteX13" fmla="*/ 65620 w 65520"/>
                <a:gd name="connsiteY13" fmla="*/ 55102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20" h="73796">
                  <a:moveTo>
                    <a:pt x="65620" y="55102"/>
                  </a:moveTo>
                  <a:cubicBezTo>
                    <a:pt x="65620" y="51445"/>
                    <a:pt x="62822" y="49949"/>
                    <a:pt x="59365" y="49949"/>
                  </a:cubicBezTo>
                  <a:cubicBezTo>
                    <a:pt x="57060" y="49949"/>
                    <a:pt x="54755" y="49949"/>
                    <a:pt x="53273" y="53772"/>
                  </a:cubicBezTo>
                  <a:cubicBezTo>
                    <a:pt x="50310" y="61085"/>
                    <a:pt x="43725" y="62914"/>
                    <a:pt x="37799" y="62914"/>
                  </a:cubicBezTo>
                  <a:cubicBezTo>
                    <a:pt x="24135" y="62914"/>
                    <a:pt x="12611" y="51611"/>
                    <a:pt x="12611" y="37151"/>
                  </a:cubicBezTo>
                  <a:cubicBezTo>
                    <a:pt x="12611" y="28675"/>
                    <a:pt x="17879" y="11057"/>
                    <a:pt x="38787" y="11057"/>
                  </a:cubicBezTo>
                  <a:cubicBezTo>
                    <a:pt x="43561" y="11057"/>
                    <a:pt x="46359" y="11389"/>
                    <a:pt x="47182" y="11556"/>
                  </a:cubicBezTo>
                  <a:cubicBezTo>
                    <a:pt x="47676" y="11722"/>
                    <a:pt x="47841" y="11888"/>
                    <a:pt x="47841" y="13384"/>
                  </a:cubicBezTo>
                  <a:cubicBezTo>
                    <a:pt x="48170" y="18204"/>
                    <a:pt x="51627" y="21029"/>
                    <a:pt x="55743" y="21029"/>
                  </a:cubicBezTo>
                  <a:cubicBezTo>
                    <a:pt x="60682" y="21029"/>
                    <a:pt x="63809" y="17373"/>
                    <a:pt x="63809" y="12885"/>
                  </a:cubicBezTo>
                  <a:cubicBezTo>
                    <a:pt x="63809" y="87"/>
                    <a:pt x="46689" y="87"/>
                    <a:pt x="39116" y="87"/>
                  </a:cubicBezTo>
                  <a:cubicBezTo>
                    <a:pt x="9813" y="87"/>
                    <a:pt x="100" y="23024"/>
                    <a:pt x="100" y="37151"/>
                  </a:cubicBezTo>
                  <a:cubicBezTo>
                    <a:pt x="100" y="57096"/>
                    <a:pt x="15904" y="73883"/>
                    <a:pt x="36976" y="73883"/>
                  </a:cubicBezTo>
                  <a:cubicBezTo>
                    <a:pt x="60352" y="73883"/>
                    <a:pt x="65620" y="57927"/>
                    <a:pt x="65620" y="55102"/>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79" name="Freeform: Shape 2178">
              <a:extLst>
                <a:ext uri="{FF2B5EF4-FFF2-40B4-BE49-F238E27FC236}">
                  <a16:creationId xmlns:a16="http://schemas.microsoft.com/office/drawing/2014/main" id="{42B42F95-9EA7-F7BA-0B7F-E4002EE6620B}"/>
                </a:ext>
              </a:extLst>
            </p:cNvPr>
            <p:cNvSpPr/>
            <p:nvPr>
              <p:custDataLst>
                <p:tags r:id="rId50"/>
              </p:custDataLst>
            </p:nvPr>
          </p:nvSpPr>
          <p:spPr>
            <a:xfrm>
              <a:off x="3025201" y="3215690"/>
              <a:ext cx="9407" cy="237438"/>
            </a:xfrm>
            <a:custGeom>
              <a:avLst/>
              <a:gdLst>
                <a:gd name="connsiteX0" fmla="*/ 9512 w 9407"/>
                <a:gd name="connsiteY0" fmla="*/ 8632 h 237438"/>
                <a:gd name="connsiteX1" fmla="*/ 4809 w 9407"/>
                <a:gd name="connsiteY1" fmla="*/ 85 h 237438"/>
                <a:gd name="connsiteX2" fmla="*/ 105 w 9407"/>
                <a:gd name="connsiteY2" fmla="*/ 8632 h 237438"/>
                <a:gd name="connsiteX3" fmla="*/ 105 w 9407"/>
                <a:gd name="connsiteY3" fmla="*/ 228976 h 237438"/>
                <a:gd name="connsiteX4" fmla="*/ 4809 w 9407"/>
                <a:gd name="connsiteY4" fmla="*/ 237524 h 237438"/>
                <a:gd name="connsiteX5" fmla="*/ 9512 w 9407"/>
                <a:gd name="connsiteY5" fmla="*/ 228976 h 237438"/>
                <a:gd name="connsiteX6" fmla="*/ 9512 w 940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7" h="237438">
                  <a:moveTo>
                    <a:pt x="9512" y="8632"/>
                  </a:moveTo>
                  <a:cubicBezTo>
                    <a:pt x="9512" y="4359"/>
                    <a:pt x="9512" y="85"/>
                    <a:pt x="4809" y="85"/>
                  </a:cubicBezTo>
                  <a:cubicBezTo>
                    <a:pt x="105" y="85"/>
                    <a:pt x="105" y="4359"/>
                    <a:pt x="105" y="8632"/>
                  </a:cubicBezTo>
                  <a:lnTo>
                    <a:pt x="105" y="228976"/>
                  </a:lnTo>
                  <a:cubicBezTo>
                    <a:pt x="105" y="233250"/>
                    <a:pt x="105" y="237524"/>
                    <a:pt x="4809" y="237524"/>
                  </a:cubicBezTo>
                  <a:cubicBezTo>
                    <a:pt x="9512" y="237524"/>
                    <a:pt x="9512" y="233250"/>
                    <a:pt x="9512" y="228976"/>
                  </a:cubicBezTo>
                  <a:lnTo>
                    <a:pt x="9512"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80" name="Freeform: Shape 2179">
              <a:extLst>
                <a:ext uri="{FF2B5EF4-FFF2-40B4-BE49-F238E27FC236}">
                  <a16:creationId xmlns:a16="http://schemas.microsoft.com/office/drawing/2014/main" id="{09FA8DB8-8642-AB93-1137-96A0542D06B2}"/>
                </a:ext>
              </a:extLst>
            </p:cNvPr>
            <p:cNvSpPr/>
            <p:nvPr>
              <p:custDataLst>
                <p:tags r:id="rId51"/>
              </p:custDataLst>
            </p:nvPr>
          </p:nvSpPr>
          <p:spPr>
            <a:xfrm>
              <a:off x="3055017" y="3288822"/>
              <a:ext cx="122762" cy="151011"/>
            </a:xfrm>
            <a:custGeom>
              <a:avLst/>
              <a:gdLst>
                <a:gd name="connsiteX0" fmla="*/ 18217 w 122762"/>
                <a:gd name="connsiteY0" fmla="*/ 134000 h 151011"/>
                <a:gd name="connsiteX1" fmla="*/ 5517 w 122762"/>
                <a:gd name="connsiteY1" fmla="*/ 143735 h 151011"/>
                <a:gd name="connsiteX2" fmla="*/ 108 w 122762"/>
                <a:gd name="connsiteY2" fmla="*/ 148247 h 151011"/>
                <a:gd name="connsiteX3" fmla="*/ 3165 w 122762"/>
                <a:gd name="connsiteY3" fmla="*/ 151096 h 151011"/>
                <a:gd name="connsiteX4" fmla="*/ 22920 w 122762"/>
                <a:gd name="connsiteY4" fmla="*/ 150383 h 151011"/>
                <a:gd name="connsiteX5" fmla="*/ 46203 w 122762"/>
                <a:gd name="connsiteY5" fmla="*/ 151096 h 151011"/>
                <a:gd name="connsiteX6" fmla="*/ 50436 w 122762"/>
                <a:gd name="connsiteY6" fmla="*/ 146347 h 151011"/>
                <a:gd name="connsiteX7" fmla="*/ 44792 w 122762"/>
                <a:gd name="connsiteY7" fmla="*/ 143735 h 151011"/>
                <a:gd name="connsiteX8" fmla="*/ 33033 w 122762"/>
                <a:gd name="connsiteY8" fmla="*/ 139936 h 151011"/>
                <a:gd name="connsiteX9" fmla="*/ 44556 w 122762"/>
                <a:gd name="connsiteY9" fmla="*/ 92448 h 151011"/>
                <a:gd name="connsiteX10" fmla="*/ 66193 w 122762"/>
                <a:gd name="connsiteY10" fmla="*/ 107644 h 151011"/>
                <a:gd name="connsiteX11" fmla="*/ 122871 w 122762"/>
                <a:gd name="connsiteY11" fmla="*/ 38075 h 151011"/>
                <a:gd name="connsiteX12" fmla="*/ 91592 w 122762"/>
                <a:gd name="connsiteY12" fmla="*/ 85 h 151011"/>
                <a:gd name="connsiteX13" fmla="*/ 60784 w 122762"/>
                <a:gd name="connsiteY13" fmla="*/ 17893 h 151011"/>
                <a:gd name="connsiteX14" fmla="*/ 39618 w 122762"/>
                <a:gd name="connsiteY14" fmla="*/ 85 h 151011"/>
                <a:gd name="connsiteX15" fmla="*/ 22215 w 122762"/>
                <a:gd name="connsiteY15" fmla="*/ 13619 h 151011"/>
                <a:gd name="connsiteX16" fmla="*/ 14924 w 122762"/>
                <a:gd name="connsiteY16" fmla="*/ 36650 h 151011"/>
                <a:gd name="connsiteX17" fmla="*/ 17746 w 122762"/>
                <a:gd name="connsiteY17" fmla="*/ 39025 h 151011"/>
                <a:gd name="connsiteX18" fmla="*/ 21744 w 122762"/>
                <a:gd name="connsiteY18" fmla="*/ 33564 h 151011"/>
                <a:gd name="connsiteX19" fmla="*/ 38912 w 122762"/>
                <a:gd name="connsiteY19" fmla="*/ 5308 h 151011"/>
                <a:gd name="connsiteX20" fmla="*/ 46203 w 122762"/>
                <a:gd name="connsiteY20" fmla="*/ 16231 h 151011"/>
                <a:gd name="connsiteX21" fmla="*/ 44556 w 122762"/>
                <a:gd name="connsiteY21" fmla="*/ 28340 h 151011"/>
                <a:gd name="connsiteX22" fmla="*/ 18217 w 122762"/>
                <a:gd name="connsiteY22" fmla="*/ 134000 h 151011"/>
                <a:gd name="connsiteX23" fmla="*/ 59608 w 122762"/>
                <a:gd name="connsiteY23" fmla="*/ 30952 h 151011"/>
                <a:gd name="connsiteX24" fmla="*/ 71837 w 122762"/>
                <a:gd name="connsiteY24" fmla="*/ 14331 h 151011"/>
                <a:gd name="connsiteX25" fmla="*/ 90886 w 122762"/>
                <a:gd name="connsiteY25" fmla="*/ 5308 h 151011"/>
                <a:gd name="connsiteX26" fmla="*/ 105938 w 122762"/>
                <a:gd name="connsiteY26" fmla="*/ 27628 h 151011"/>
                <a:gd name="connsiteX27" fmla="*/ 93944 w 122762"/>
                <a:gd name="connsiteY27" fmla="*/ 77965 h 151011"/>
                <a:gd name="connsiteX28" fmla="*/ 65958 w 122762"/>
                <a:gd name="connsiteY28" fmla="*/ 102421 h 151011"/>
                <a:gd name="connsiteX29" fmla="*/ 47379 w 122762"/>
                <a:gd name="connsiteY29" fmla="*/ 81289 h 151011"/>
                <a:gd name="connsiteX30" fmla="*/ 48084 w 122762"/>
                <a:gd name="connsiteY30" fmla="*/ 77490 h 151011"/>
                <a:gd name="connsiteX31" fmla="*/ 59608 w 122762"/>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762" h="151011">
                  <a:moveTo>
                    <a:pt x="18217" y="134000"/>
                  </a:moveTo>
                  <a:cubicBezTo>
                    <a:pt x="16335" y="142073"/>
                    <a:pt x="15865" y="143735"/>
                    <a:pt x="5517" y="143735"/>
                  </a:cubicBezTo>
                  <a:cubicBezTo>
                    <a:pt x="2695" y="143735"/>
                    <a:pt x="108" y="143735"/>
                    <a:pt x="108" y="148247"/>
                  </a:cubicBezTo>
                  <a:cubicBezTo>
                    <a:pt x="108" y="150146"/>
                    <a:pt x="1284" y="151096"/>
                    <a:pt x="3165" y="151096"/>
                  </a:cubicBezTo>
                  <a:cubicBezTo>
                    <a:pt x="9515" y="151096"/>
                    <a:pt x="16335" y="150383"/>
                    <a:pt x="22920" y="150383"/>
                  </a:cubicBezTo>
                  <a:cubicBezTo>
                    <a:pt x="30681" y="150383"/>
                    <a:pt x="38677" y="151096"/>
                    <a:pt x="46203" y="151096"/>
                  </a:cubicBezTo>
                  <a:cubicBezTo>
                    <a:pt x="47379" y="151096"/>
                    <a:pt x="50436" y="151096"/>
                    <a:pt x="50436" y="146347"/>
                  </a:cubicBezTo>
                  <a:cubicBezTo>
                    <a:pt x="50436" y="143735"/>
                    <a:pt x="48084" y="143735"/>
                    <a:pt x="44792" y="143735"/>
                  </a:cubicBezTo>
                  <a:cubicBezTo>
                    <a:pt x="33033" y="143735"/>
                    <a:pt x="33033" y="142073"/>
                    <a:pt x="33033" y="139936"/>
                  </a:cubicBezTo>
                  <a:cubicBezTo>
                    <a:pt x="33033" y="137087"/>
                    <a:pt x="42910" y="98384"/>
                    <a:pt x="44556" y="92448"/>
                  </a:cubicBezTo>
                  <a:cubicBezTo>
                    <a:pt x="47614" y="99334"/>
                    <a:pt x="54199" y="107644"/>
                    <a:pt x="66193" y="107644"/>
                  </a:cubicBezTo>
                  <a:cubicBezTo>
                    <a:pt x="93473" y="107644"/>
                    <a:pt x="122871" y="72978"/>
                    <a:pt x="122871" y="38075"/>
                  </a:cubicBezTo>
                  <a:cubicBezTo>
                    <a:pt x="122871" y="15756"/>
                    <a:pt x="109465" y="85"/>
                    <a:pt x="91592" y="85"/>
                  </a:cubicBezTo>
                  <a:cubicBezTo>
                    <a:pt x="79833" y="85"/>
                    <a:pt x="68545" y="8632"/>
                    <a:pt x="60784" y="17893"/>
                  </a:cubicBezTo>
                  <a:cubicBezTo>
                    <a:pt x="58432" y="5071"/>
                    <a:pt x="48319" y="85"/>
                    <a:pt x="39618" y="85"/>
                  </a:cubicBezTo>
                  <a:cubicBezTo>
                    <a:pt x="28800" y="85"/>
                    <a:pt x="24331" y="9345"/>
                    <a:pt x="22215" y="13619"/>
                  </a:cubicBezTo>
                  <a:cubicBezTo>
                    <a:pt x="17981" y="21692"/>
                    <a:pt x="14924" y="35938"/>
                    <a:pt x="14924" y="36650"/>
                  </a:cubicBezTo>
                  <a:cubicBezTo>
                    <a:pt x="14924" y="39025"/>
                    <a:pt x="17276" y="39025"/>
                    <a:pt x="17746" y="39025"/>
                  </a:cubicBezTo>
                  <a:cubicBezTo>
                    <a:pt x="20098" y="39025"/>
                    <a:pt x="20333" y="38787"/>
                    <a:pt x="21744" y="33564"/>
                  </a:cubicBezTo>
                  <a:cubicBezTo>
                    <a:pt x="25742" y="16705"/>
                    <a:pt x="30446" y="5308"/>
                    <a:pt x="38912" y="5308"/>
                  </a:cubicBezTo>
                  <a:cubicBezTo>
                    <a:pt x="42910" y="5308"/>
                    <a:pt x="46203" y="7208"/>
                    <a:pt x="46203" y="16231"/>
                  </a:cubicBezTo>
                  <a:cubicBezTo>
                    <a:pt x="46203" y="21692"/>
                    <a:pt x="45497" y="24303"/>
                    <a:pt x="44556" y="28340"/>
                  </a:cubicBezTo>
                  <a:lnTo>
                    <a:pt x="18217" y="134000"/>
                  </a:lnTo>
                  <a:close/>
                  <a:moveTo>
                    <a:pt x="59608" y="30952"/>
                  </a:moveTo>
                  <a:cubicBezTo>
                    <a:pt x="61254" y="24541"/>
                    <a:pt x="67604" y="17893"/>
                    <a:pt x="71837" y="14331"/>
                  </a:cubicBezTo>
                  <a:cubicBezTo>
                    <a:pt x="80068" y="6970"/>
                    <a:pt x="86888" y="5308"/>
                    <a:pt x="90886" y="5308"/>
                  </a:cubicBezTo>
                  <a:cubicBezTo>
                    <a:pt x="100293" y="5308"/>
                    <a:pt x="105938" y="13619"/>
                    <a:pt x="105938" y="27628"/>
                  </a:cubicBezTo>
                  <a:cubicBezTo>
                    <a:pt x="105938" y="41636"/>
                    <a:pt x="98177" y="68942"/>
                    <a:pt x="93944" y="77965"/>
                  </a:cubicBezTo>
                  <a:cubicBezTo>
                    <a:pt x="85948" y="94585"/>
                    <a:pt x="74659" y="102421"/>
                    <a:pt x="65958" y="102421"/>
                  </a:cubicBezTo>
                  <a:cubicBezTo>
                    <a:pt x="50436" y="102421"/>
                    <a:pt x="47379" y="82713"/>
                    <a:pt x="47379" y="81289"/>
                  </a:cubicBezTo>
                  <a:cubicBezTo>
                    <a:pt x="47379" y="80814"/>
                    <a:pt x="47379" y="80339"/>
                    <a:pt x="48084" y="77490"/>
                  </a:cubicBezTo>
                  <a:lnTo>
                    <a:pt x="59608"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81" name="Freeform: Shape 2180">
              <a:extLst>
                <a:ext uri="{FF2B5EF4-FFF2-40B4-BE49-F238E27FC236}">
                  <a16:creationId xmlns:a16="http://schemas.microsoft.com/office/drawing/2014/main" id="{C1205AA0-B0E8-335B-1E6A-8597DD6B785E}"/>
                </a:ext>
              </a:extLst>
            </p:cNvPr>
            <p:cNvSpPr/>
            <p:nvPr>
              <p:custDataLst>
                <p:tags r:id="rId52"/>
              </p:custDataLst>
            </p:nvPr>
          </p:nvSpPr>
          <p:spPr>
            <a:xfrm>
              <a:off x="3198810" y="3319024"/>
              <a:ext cx="59923" cy="110361"/>
            </a:xfrm>
            <a:custGeom>
              <a:avLst/>
              <a:gdLst>
                <a:gd name="connsiteX0" fmla="*/ 37318 w 59923"/>
                <a:gd name="connsiteY0" fmla="*/ 4740 h 110361"/>
                <a:gd name="connsiteX1" fmla="*/ 32379 w 59923"/>
                <a:gd name="connsiteY1" fmla="*/ 86 h 110361"/>
                <a:gd name="connsiteX2" fmla="*/ 113 w 59923"/>
                <a:gd name="connsiteY2" fmla="*/ 10723 h 110361"/>
                <a:gd name="connsiteX3" fmla="*/ 113 w 59923"/>
                <a:gd name="connsiteY3" fmla="*/ 16707 h 110361"/>
                <a:gd name="connsiteX4" fmla="*/ 23983 w 59923"/>
                <a:gd name="connsiteY4" fmla="*/ 12053 h 110361"/>
                <a:gd name="connsiteX5" fmla="*/ 23983 w 59923"/>
                <a:gd name="connsiteY5" fmla="*/ 96819 h 110361"/>
                <a:gd name="connsiteX6" fmla="*/ 7521 w 59923"/>
                <a:gd name="connsiteY6" fmla="*/ 104464 h 110361"/>
                <a:gd name="connsiteX7" fmla="*/ 1265 w 59923"/>
                <a:gd name="connsiteY7" fmla="*/ 104464 h 110361"/>
                <a:gd name="connsiteX8" fmla="*/ 1265 w 59923"/>
                <a:gd name="connsiteY8" fmla="*/ 110448 h 110361"/>
                <a:gd name="connsiteX9" fmla="*/ 30568 w 59923"/>
                <a:gd name="connsiteY9" fmla="*/ 109783 h 110361"/>
                <a:gd name="connsiteX10" fmla="*/ 60036 w 59923"/>
                <a:gd name="connsiteY10" fmla="*/ 110448 h 110361"/>
                <a:gd name="connsiteX11" fmla="*/ 60036 w 59923"/>
                <a:gd name="connsiteY11" fmla="*/ 104464 h 110361"/>
                <a:gd name="connsiteX12" fmla="*/ 53780 w 59923"/>
                <a:gd name="connsiteY12" fmla="*/ 104464 h 110361"/>
                <a:gd name="connsiteX13" fmla="*/ 37318 w 59923"/>
                <a:gd name="connsiteY13" fmla="*/ 96819 h 110361"/>
                <a:gd name="connsiteX14" fmla="*/ 37318 w 59923"/>
                <a:gd name="connsiteY14" fmla="*/ 4740 h 11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923" h="110361">
                  <a:moveTo>
                    <a:pt x="37318" y="4740"/>
                  </a:moveTo>
                  <a:cubicBezTo>
                    <a:pt x="37318" y="252"/>
                    <a:pt x="36989" y="86"/>
                    <a:pt x="32379" y="86"/>
                  </a:cubicBezTo>
                  <a:cubicBezTo>
                    <a:pt x="21843" y="10557"/>
                    <a:pt x="6863" y="10723"/>
                    <a:pt x="113" y="10723"/>
                  </a:cubicBezTo>
                  <a:lnTo>
                    <a:pt x="113" y="16707"/>
                  </a:lnTo>
                  <a:cubicBezTo>
                    <a:pt x="4064" y="16707"/>
                    <a:pt x="14929" y="16707"/>
                    <a:pt x="23983" y="12053"/>
                  </a:cubicBezTo>
                  <a:lnTo>
                    <a:pt x="23983" y="96819"/>
                  </a:lnTo>
                  <a:cubicBezTo>
                    <a:pt x="23983" y="102304"/>
                    <a:pt x="23983" y="104464"/>
                    <a:pt x="7521" y="104464"/>
                  </a:cubicBezTo>
                  <a:lnTo>
                    <a:pt x="1265" y="104464"/>
                  </a:lnTo>
                  <a:lnTo>
                    <a:pt x="1265" y="110448"/>
                  </a:lnTo>
                  <a:cubicBezTo>
                    <a:pt x="4229" y="110282"/>
                    <a:pt x="24477" y="109783"/>
                    <a:pt x="30568" y="109783"/>
                  </a:cubicBezTo>
                  <a:cubicBezTo>
                    <a:pt x="35672" y="109783"/>
                    <a:pt x="56414" y="110282"/>
                    <a:pt x="60036" y="110448"/>
                  </a:cubicBezTo>
                  <a:lnTo>
                    <a:pt x="60036" y="104464"/>
                  </a:lnTo>
                  <a:lnTo>
                    <a:pt x="53780" y="104464"/>
                  </a:lnTo>
                  <a:cubicBezTo>
                    <a:pt x="37318" y="104464"/>
                    <a:pt x="37318" y="102304"/>
                    <a:pt x="37318" y="96819"/>
                  </a:cubicBezTo>
                  <a:lnTo>
                    <a:pt x="37318" y="474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82" name="Freeform: Shape 2181">
              <a:extLst>
                <a:ext uri="{FF2B5EF4-FFF2-40B4-BE49-F238E27FC236}">
                  <a16:creationId xmlns:a16="http://schemas.microsoft.com/office/drawing/2014/main" id="{2921597B-0D75-0020-776B-71F12E5761A4}"/>
                </a:ext>
              </a:extLst>
            </p:cNvPr>
            <p:cNvSpPr/>
            <p:nvPr>
              <p:custDataLst>
                <p:tags r:id="rId53"/>
              </p:custDataLst>
            </p:nvPr>
          </p:nvSpPr>
          <p:spPr>
            <a:xfrm>
              <a:off x="3306595" y="3368601"/>
              <a:ext cx="27515" cy="70994"/>
            </a:xfrm>
            <a:custGeom>
              <a:avLst/>
              <a:gdLst>
                <a:gd name="connsiteX0" fmla="*/ 27633 w 27515"/>
                <a:gd name="connsiteY0" fmla="*/ 25016 h 70994"/>
                <a:gd name="connsiteX1" fmla="*/ 12582 w 27515"/>
                <a:gd name="connsiteY1" fmla="*/ 85 h 70994"/>
                <a:gd name="connsiteX2" fmla="*/ 117 w 27515"/>
                <a:gd name="connsiteY2" fmla="*/ 12669 h 70994"/>
                <a:gd name="connsiteX3" fmla="*/ 12582 w 27515"/>
                <a:gd name="connsiteY3" fmla="*/ 25253 h 70994"/>
                <a:gd name="connsiteX4" fmla="*/ 20813 w 27515"/>
                <a:gd name="connsiteY4" fmla="*/ 22167 h 70994"/>
                <a:gd name="connsiteX5" fmla="*/ 21989 w 27515"/>
                <a:gd name="connsiteY5" fmla="*/ 21454 h 70994"/>
                <a:gd name="connsiteX6" fmla="*/ 22459 w 27515"/>
                <a:gd name="connsiteY6" fmla="*/ 25016 h 70994"/>
                <a:gd name="connsiteX7" fmla="*/ 6467 w 27515"/>
                <a:gd name="connsiteY7" fmla="*/ 64668 h 70994"/>
                <a:gd name="connsiteX8" fmla="*/ 3880 w 27515"/>
                <a:gd name="connsiteY8" fmla="*/ 68467 h 70994"/>
                <a:gd name="connsiteX9" fmla="*/ 6232 w 27515"/>
                <a:gd name="connsiteY9" fmla="*/ 71079 h 70994"/>
                <a:gd name="connsiteX10" fmla="*/ 27633 w 27515"/>
                <a:gd name="connsiteY10" fmla="*/ 25016 h 7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15" h="70994">
                  <a:moveTo>
                    <a:pt x="27633" y="25016"/>
                  </a:moveTo>
                  <a:cubicBezTo>
                    <a:pt x="27633" y="9345"/>
                    <a:pt x="21754" y="85"/>
                    <a:pt x="12582" y="85"/>
                  </a:cubicBezTo>
                  <a:cubicBezTo>
                    <a:pt x="4821" y="85"/>
                    <a:pt x="117" y="6021"/>
                    <a:pt x="117" y="12669"/>
                  </a:cubicBezTo>
                  <a:cubicBezTo>
                    <a:pt x="117" y="19080"/>
                    <a:pt x="4821" y="25253"/>
                    <a:pt x="12582" y="25253"/>
                  </a:cubicBezTo>
                  <a:cubicBezTo>
                    <a:pt x="15404" y="25253"/>
                    <a:pt x="18461" y="24303"/>
                    <a:pt x="20813" y="22167"/>
                  </a:cubicBezTo>
                  <a:cubicBezTo>
                    <a:pt x="21519" y="21692"/>
                    <a:pt x="21754" y="21454"/>
                    <a:pt x="21989" y="21454"/>
                  </a:cubicBezTo>
                  <a:cubicBezTo>
                    <a:pt x="22224" y="21454"/>
                    <a:pt x="22459" y="21692"/>
                    <a:pt x="22459" y="25016"/>
                  </a:cubicBezTo>
                  <a:cubicBezTo>
                    <a:pt x="22459" y="42586"/>
                    <a:pt x="14228" y="56833"/>
                    <a:pt x="6467" y="64668"/>
                  </a:cubicBezTo>
                  <a:cubicBezTo>
                    <a:pt x="3880" y="67280"/>
                    <a:pt x="3880" y="67755"/>
                    <a:pt x="3880" y="68467"/>
                  </a:cubicBezTo>
                  <a:cubicBezTo>
                    <a:pt x="3880" y="70129"/>
                    <a:pt x="5056" y="71079"/>
                    <a:pt x="6232" y="71079"/>
                  </a:cubicBezTo>
                  <a:cubicBezTo>
                    <a:pt x="8819" y="71079"/>
                    <a:pt x="27633" y="52796"/>
                    <a:pt x="27633" y="2501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83" name="Freeform: Shape 2182">
              <a:extLst>
                <a:ext uri="{FF2B5EF4-FFF2-40B4-BE49-F238E27FC236}">
                  <a16:creationId xmlns:a16="http://schemas.microsoft.com/office/drawing/2014/main" id="{752BDBE5-49EB-7FCB-CC27-7E437F598BBF}"/>
                </a:ext>
              </a:extLst>
            </p:cNvPr>
            <p:cNvSpPr/>
            <p:nvPr>
              <p:custDataLst>
                <p:tags r:id="rId54"/>
              </p:custDataLst>
            </p:nvPr>
          </p:nvSpPr>
          <p:spPr>
            <a:xfrm>
              <a:off x="3411118" y="3368601"/>
              <a:ext cx="24928" cy="25168"/>
            </a:xfrm>
            <a:custGeom>
              <a:avLst/>
              <a:gdLst>
                <a:gd name="connsiteX0" fmla="*/ 25051 w 24928"/>
                <a:gd name="connsiteY0" fmla="*/ 12669 h 25168"/>
                <a:gd name="connsiteX1" fmla="*/ 12586 w 24928"/>
                <a:gd name="connsiteY1" fmla="*/ 85 h 25168"/>
                <a:gd name="connsiteX2" fmla="*/ 122 w 24928"/>
                <a:gd name="connsiteY2" fmla="*/ 12669 h 25168"/>
                <a:gd name="connsiteX3" fmla="*/ 12586 w 24928"/>
                <a:gd name="connsiteY3" fmla="*/ 25253 h 25168"/>
                <a:gd name="connsiteX4" fmla="*/ 25051 w 24928"/>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8" h="25168">
                  <a:moveTo>
                    <a:pt x="25051" y="12669"/>
                  </a:moveTo>
                  <a:cubicBezTo>
                    <a:pt x="25051" y="5783"/>
                    <a:pt x="19406" y="85"/>
                    <a:pt x="12586" y="85"/>
                  </a:cubicBezTo>
                  <a:cubicBezTo>
                    <a:pt x="5766" y="85"/>
                    <a:pt x="122" y="5783"/>
                    <a:pt x="122" y="12669"/>
                  </a:cubicBezTo>
                  <a:cubicBezTo>
                    <a:pt x="122" y="19555"/>
                    <a:pt x="5766" y="25253"/>
                    <a:pt x="12586" y="25253"/>
                  </a:cubicBezTo>
                  <a:cubicBezTo>
                    <a:pt x="19406" y="25253"/>
                    <a:pt x="25051" y="19555"/>
                    <a:pt x="25051"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84" name="Freeform: Shape 2183">
              <a:extLst>
                <a:ext uri="{FF2B5EF4-FFF2-40B4-BE49-F238E27FC236}">
                  <a16:creationId xmlns:a16="http://schemas.microsoft.com/office/drawing/2014/main" id="{8B0F2EB6-367F-120D-383E-1F4856DB3FE7}"/>
                </a:ext>
              </a:extLst>
            </p:cNvPr>
            <p:cNvSpPr/>
            <p:nvPr>
              <p:custDataLst>
                <p:tags r:id="rId55"/>
              </p:custDataLst>
            </p:nvPr>
          </p:nvSpPr>
          <p:spPr>
            <a:xfrm>
              <a:off x="3515640" y="3368601"/>
              <a:ext cx="24928" cy="25168"/>
            </a:xfrm>
            <a:custGeom>
              <a:avLst/>
              <a:gdLst>
                <a:gd name="connsiteX0" fmla="*/ 25055 w 24928"/>
                <a:gd name="connsiteY0" fmla="*/ 12669 h 25168"/>
                <a:gd name="connsiteX1" fmla="*/ 12591 w 24928"/>
                <a:gd name="connsiteY1" fmla="*/ 85 h 25168"/>
                <a:gd name="connsiteX2" fmla="*/ 126 w 24928"/>
                <a:gd name="connsiteY2" fmla="*/ 12669 h 25168"/>
                <a:gd name="connsiteX3" fmla="*/ 12591 w 24928"/>
                <a:gd name="connsiteY3" fmla="*/ 25253 h 25168"/>
                <a:gd name="connsiteX4" fmla="*/ 25055 w 24928"/>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8" h="25168">
                  <a:moveTo>
                    <a:pt x="25055" y="12669"/>
                  </a:moveTo>
                  <a:cubicBezTo>
                    <a:pt x="25055" y="5783"/>
                    <a:pt x="19411" y="85"/>
                    <a:pt x="12591" y="85"/>
                  </a:cubicBezTo>
                  <a:cubicBezTo>
                    <a:pt x="5771" y="85"/>
                    <a:pt x="126" y="5783"/>
                    <a:pt x="126" y="12669"/>
                  </a:cubicBezTo>
                  <a:cubicBezTo>
                    <a:pt x="126" y="19555"/>
                    <a:pt x="5771" y="25253"/>
                    <a:pt x="12591" y="25253"/>
                  </a:cubicBezTo>
                  <a:cubicBezTo>
                    <a:pt x="19411" y="25253"/>
                    <a:pt x="25055" y="19555"/>
                    <a:pt x="25055"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85" name="Freeform: Shape 2184">
              <a:extLst>
                <a:ext uri="{FF2B5EF4-FFF2-40B4-BE49-F238E27FC236}">
                  <a16:creationId xmlns:a16="http://schemas.microsoft.com/office/drawing/2014/main" id="{CFF206C9-50F2-D39D-69A6-C2EA3B0790EA}"/>
                </a:ext>
              </a:extLst>
            </p:cNvPr>
            <p:cNvSpPr/>
            <p:nvPr>
              <p:custDataLst>
                <p:tags r:id="rId56"/>
              </p:custDataLst>
            </p:nvPr>
          </p:nvSpPr>
          <p:spPr>
            <a:xfrm>
              <a:off x="3620163" y="3368601"/>
              <a:ext cx="24928" cy="25168"/>
            </a:xfrm>
            <a:custGeom>
              <a:avLst/>
              <a:gdLst>
                <a:gd name="connsiteX0" fmla="*/ 25060 w 24928"/>
                <a:gd name="connsiteY0" fmla="*/ 12669 h 25168"/>
                <a:gd name="connsiteX1" fmla="*/ 12595 w 24928"/>
                <a:gd name="connsiteY1" fmla="*/ 85 h 25168"/>
                <a:gd name="connsiteX2" fmla="*/ 131 w 24928"/>
                <a:gd name="connsiteY2" fmla="*/ 12669 h 25168"/>
                <a:gd name="connsiteX3" fmla="*/ 12595 w 24928"/>
                <a:gd name="connsiteY3" fmla="*/ 25253 h 25168"/>
                <a:gd name="connsiteX4" fmla="*/ 25060 w 24928"/>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8" h="25168">
                  <a:moveTo>
                    <a:pt x="25060" y="12669"/>
                  </a:moveTo>
                  <a:cubicBezTo>
                    <a:pt x="25060" y="5783"/>
                    <a:pt x="19415" y="85"/>
                    <a:pt x="12595" y="85"/>
                  </a:cubicBezTo>
                  <a:cubicBezTo>
                    <a:pt x="5775" y="85"/>
                    <a:pt x="131" y="5783"/>
                    <a:pt x="131" y="12669"/>
                  </a:cubicBezTo>
                  <a:cubicBezTo>
                    <a:pt x="131" y="19555"/>
                    <a:pt x="5775" y="25253"/>
                    <a:pt x="12595" y="25253"/>
                  </a:cubicBezTo>
                  <a:cubicBezTo>
                    <a:pt x="19415" y="25253"/>
                    <a:pt x="25060" y="19555"/>
                    <a:pt x="25060"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86" name="Freeform: Shape 2185">
              <a:extLst>
                <a:ext uri="{FF2B5EF4-FFF2-40B4-BE49-F238E27FC236}">
                  <a16:creationId xmlns:a16="http://schemas.microsoft.com/office/drawing/2014/main" id="{B50D2C6A-34FE-7911-774A-B407A927EF53}"/>
                </a:ext>
              </a:extLst>
            </p:cNvPr>
            <p:cNvSpPr/>
            <p:nvPr>
              <p:custDataLst>
                <p:tags r:id="rId57"/>
              </p:custDataLst>
            </p:nvPr>
          </p:nvSpPr>
          <p:spPr>
            <a:xfrm>
              <a:off x="3724685" y="3368601"/>
              <a:ext cx="27515" cy="70994"/>
            </a:xfrm>
            <a:custGeom>
              <a:avLst/>
              <a:gdLst>
                <a:gd name="connsiteX0" fmla="*/ 27651 w 27515"/>
                <a:gd name="connsiteY0" fmla="*/ 25016 h 70994"/>
                <a:gd name="connsiteX1" fmla="*/ 12600 w 27515"/>
                <a:gd name="connsiteY1" fmla="*/ 85 h 70994"/>
                <a:gd name="connsiteX2" fmla="*/ 135 w 27515"/>
                <a:gd name="connsiteY2" fmla="*/ 12669 h 70994"/>
                <a:gd name="connsiteX3" fmla="*/ 12600 w 27515"/>
                <a:gd name="connsiteY3" fmla="*/ 25253 h 70994"/>
                <a:gd name="connsiteX4" fmla="*/ 20831 w 27515"/>
                <a:gd name="connsiteY4" fmla="*/ 22167 h 70994"/>
                <a:gd name="connsiteX5" fmla="*/ 22007 w 27515"/>
                <a:gd name="connsiteY5" fmla="*/ 21454 h 70994"/>
                <a:gd name="connsiteX6" fmla="*/ 22477 w 27515"/>
                <a:gd name="connsiteY6" fmla="*/ 25016 h 70994"/>
                <a:gd name="connsiteX7" fmla="*/ 6485 w 27515"/>
                <a:gd name="connsiteY7" fmla="*/ 64668 h 70994"/>
                <a:gd name="connsiteX8" fmla="*/ 3898 w 27515"/>
                <a:gd name="connsiteY8" fmla="*/ 68467 h 70994"/>
                <a:gd name="connsiteX9" fmla="*/ 6250 w 27515"/>
                <a:gd name="connsiteY9" fmla="*/ 71079 h 70994"/>
                <a:gd name="connsiteX10" fmla="*/ 27651 w 27515"/>
                <a:gd name="connsiteY10" fmla="*/ 25016 h 7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15" h="70994">
                  <a:moveTo>
                    <a:pt x="27651" y="25016"/>
                  </a:moveTo>
                  <a:cubicBezTo>
                    <a:pt x="27651" y="9345"/>
                    <a:pt x="21771" y="85"/>
                    <a:pt x="12600" y="85"/>
                  </a:cubicBezTo>
                  <a:cubicBezTo>
                    <a:pt x="4839" y="85"/>
                    <a:pt x="135" y="6021"/>
                    <a:pt x="135" y="12669"/>
                  </a:cubicBezTo>
                  <a:cubicBezTo>
                    <a:pt x="135" y="19080"/>
                    <a:pt x="4839" y="25253"/>
                    <a:pt x="12600" y="25253"/>
                  </a:cubicBezTo>
                  <a:cubicBezTo>
                    <a:pt x="15422" y="25253"/>
                    <a:pt x="18479" y="24303"/>
                    <a:pt x="20831" y="22167"/>
                  </a:cubicBezTo>
                  <a:cubicBezTo>
                    <a:pt x="21536" y="21692"/>
                    <a:pt x="21771" y="21454"/>
                    <a:pt x="22007" y="21454"/>
                  </a:cubicBezTo>
                  <a:cubicBezTo>
                    <a:pt x="22242" y="21454"/>
                    <a:pt x="22477" y="21692"/>
                    <a:pt x="22477" y="25016"/>
                  </a:cubicBezTo>
                  <a:cubicBezTo>
                    <a:pt x="22477" y="42586"/>
                    <a:pt x="14246" y="56833"/>
                    <a:pt x="6485" y="64668"/>
                  </a:cubicBezTo>
                  <a:cubicBezTo>
                    <a:pt x="3898" y="67280"/>
                    <a:pt x="3898" y="67755"/>
                    <a:pt x="3898" y="68467"/>
                  </a:cubicBezTo>
                  <a:cubicBezTo>
                    <a:pt x="3898" y="70129"/>
                    <a:pt x="5074" y="71079"/>
                    <a:pt x="6250" y="71079"/>
                  </a:cubicBezTo>
                  <a:cubicBezTo>
                    <a:pt x="8837" y="71079"/>
                    <a:pt x="27651" y="52796"/>
                    <a:pt x="27651" y="2501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87" name="Freeform: Shape 2186">
              <a:extLst>
                <a:ext uri="{FF2B5EF4-FFF2-40B4-BE49-F238E27FC236}">
                  <a16:creationId xmlns:a16="http://schemas.microsoft.com/office/drawing/2014/main" id="{D360C2CD-388F-735A-A8C8-F4BCA13782B8}"/>
                </a:ext>
              </a:extLst>
            </p:cNvPr>
            <p:cNvSpPr/>
            <p:nvPr>
              <p:custDataLst>
                <p:tags r:id="rId58"/>
              </p:custDataLst>
            </p:nvPr>
          </p:nvSpPr>
          <p:spPr>
            <a:xfrm>
              <a:off x="3801457" y="3288822"/>
              <a:ext cx="122762" cy="151011"/>
            </a:xfrm>
            <a:custGeom>
              <a:avLst/>
              <a:gdLst>
                <a:gd name="connsiteX0" fmla="*/ 18248 w 122762"/>
                <a:gd name="connsiteY0" fmla="*/ 134000 h 151011"/>
                <a:gd name="connsiteX1" fmla="*/ 5549 w 122762"/>
                <a:gd name="connsiteY1" fmla="*/ 143735 h 151011"/>
                <a:gd name="connsiteX2" fmla="*/ 140 w 122762"/>
                <a:gd name="connsiteY2" fmla="*/ 148247 h 151011"/>
                <a:gd name="connsiteX3" fmla="*/ 3197 w 122762"/>
                <a:gd name="connsiteY3" fmla="*/ 151096 h 151011"/>
                <a:gd name="connsiteX4" fmla="*/ 22952 w 122762"/>
                <a:gd name="connsiteY4" fmla="*/ 150383 h 151011"/>
                <a:gd name="connsiteX5" fmla="*/ 46234 w 122762"/>
                <a:gd name="connsiteY5" fmla="*/ 151096 h 151011"/>
                <a:gd name="connsiteX6" fmla="*/ 50468 w 122762"/>
                <a:gd name="connsiteY6" fmla="*/ 146347 h 151011"/>
                <a:gd name="connsiteX7" fmla="*/ 44823 w 122762"/>
                <a:gd name="connsiteY7" fmla="*/ 143735 h 151011"/>
                <a:gd name="connsiteX8" fmla="*/ 33064 w 122762"/>
                <a:gd name="connsiteY8" fmla="*/ 139936 h 151011"/>
                <a:gd name="connsiteX9" fmla="*/ 44588 w 122762"/>
                <a:gd name="connsiteY9" fmla="*/ 92448 h 151011"/>
                <a:gd name="connsiteX10" fmla="*/ 66224 w 122762"/>
                <a:gd name="connsiteY10" fmla="*/ 107644 h 151011"/>
                <a:gd name="connsiteX11" fmla="*/ 122902 w 122762"/>
                <a:gd name="connsiteY11" fmla="*/ 38075 h 151011"/>
                <a:gd name="connsiteX12" fmla="*/ 91624 w 122762"/>
                <a:gd name="connsiteY12" fmla="*/ 85 h 151011"/>
                <a:gd name="connsiteX13" fmla="*/ 60815 w 122762"/>
                <a:gd name="connsiteY13" fmla="*/ 17893 h 151011"/>
                <a:gd name="connsiteX14" fmla="*/ 39649 w 122762"/>
                <a:gd name="connsiteY14" fmla="*/ 85 h 151011"/>
                <a:gd name="connsiteX15" fmla="*/ 22246 w 122762"/>
                <a:gd name="connsiteY15" fmla="*/ 13619 h 151011"/>
                <a:gd name="connsiteX16" fmla="*/ 14956 w 122762"/>
                <a:gd name="connsiteY16" fmla="*/ 36650 h 151011"/>
                <a:gd name="connsiteX17" fmla="*/ 17778 w 122762"/>
                <a:gd name="connsiteY17" fmla="*/ 39025 h 151011"/>
                <a:gd name="connsiteX18" fmla="*/ 21776 w 122762"/>
                <a:gd name="connsiteY18" fmla="*/ 33564 h 151011"/>
                <a:gd name="connsiteX19" fmla="*/ 38944 w 122762"/>
                <a:gd name="connsiteY19" fmla="*/ 5308 h 151011"/>
                <a:gd name="connsiteX20" fmla="*/ 46234 w 122762"/>
                <a:gd name="connsiteY20" fmla="*/ 16231 h 151011"/>
                <a:gd name="connsiteX21" fmla="*/ 44588 w 122762"/>
                <a:gd name="connsiteY21" fmla="*/ 28340 h 151011"/>
                <a:gd name="connsiteX22" fmla="*/ 18248 w 122762"/>
                <a:gd name="connsiteY22" fmla="*/ 134000 h 151011"/>
                <a:gd name="connsiteX23" fmla="*/ 59639 w 122762"/>
                <a:gd name="connsiteY23" fmla="*/ 30952 h 151011"/>
                <a:gd name="connsiteX24" fmla="*/ 71869 w 122762"/>
                <a:gd name="connsiteY24" fmla="*/ 14331 h 151011"/>
                <a:gd name="connsiteX25" fmla="*/ 90918 w 122762"/>
                <a:gd name="connsiteY25" fmla="*/ 5308 h 151011"/>
                <a:gd name="connsiteX26" fmla="*/ 105969 w 122762"/>
                <a:gd name="connsiteY26" fmla="*/ 27628 h 151011"/>
                <a:gd name="connsiteX27" fmla="*/ 93975 w 122762"/>
                <a:gd name="connsiteY27" fmla="*/ 77965 h 151011"/>
                <a:gd name="connsiteX28" fmla="*/ 65989 w 122762"/>
                <a:gd name="connsiteY28" fmla="*/ 102421 h 151011"/>
                <a:gd name="connsiteX29" fmla="*/ 47410 w 122762"/>
                <a:gd name="connsiteY29" fmla="*/ 81289 h 151011"/>
                <a:gd name="connsiteX30" fmla="*/ 48116 w 122762"/>
                <a:gd name="connsiteY30" fmla="*/ 77490 h 151011"/>
                <a:gd name="connsiteX31" fmla="*/ 59639 w 122762"/>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762" h="151011">
                  <a:moveTo>
                    <a:pt x="18248" y="134000"/>
                  </a:moveTo>
                  <a:cubicBezTo>
                    <a:pt x="16367" y="142073"/>
                    <a:pt x="15896" y="143735"/>
                    <a:pt x="5549" y="143735"/>
                  </a:cubicBezTo>
                  <a:cubicBezTo>
                    <a:pt x="2727" y="143735"/>
                    <a:pt x="140" y="143735"/>
                    <a:pt x="140" y="148247"/>
                  </a:cubicBezTo>
                  <a:cubicBezTo>
                    <a:pt x="140" y="150146"/>
                    <a:pt x="1315" y="151096"/>
                    <a:pt x="3197" y="151096"/>
                  </a:cubicBezTo>
                  <a:cubicBezTo>
                    <a:pt x="9547" y="151096"/>
                    <a:pt x="16367" y="150383"/>
                    <a:pt x="22952" y="150383"/>
                  </a:cubicBezTo>
                  <a:cubicBezTo>
                    <a:pt x="30713" y="150383"/>
                    <a:pt x="38709" y="151096"/>
                    <a:pt x="46234" y="151096"/>
                  </a:cubicBezTo>
                  <a:cubicBezTo>
                    <a:pt x="47410" y="151096"/>
                    <a:pt x="50468" y="151096"/>
                    <a:pt x="50468" y="146347"/>
                  </a:cubicBezTo>
                  <a:cubicBezTo>
                    <a:pt x="50468" y="143735"/>
                    <a:pt x="48116" y="143735"/>
                    <a:pt x="44823" y="143735"/>
                  </a:cubicBezTo>
                  <a:cubicBezTo>
                    <a:pt x="33064" y="143735"/>
                    <a:pt x="33064" y="142073"/>
                    <a:pt x="33064" y="139936"/>
                  </a:cubicBezTo>
                  <a:cubicBezTo>
                    <a:pt x="33064" y="137087"/>
                    <a:pt x="42942" y="98384"/>
                    <a:pt x="44588" y="92448"/>
                  </a:cubicBezTo>
                  <a:cubicBezTo>
                    <a:pt x="47645" y="99334"/>
                    <a:pt x="54230" y="107644"/>
                    <a:pt x="66224" y="107644"/>
                  </a:cubicBezTo>
                  <a:cubicBezTo>
                    <a:pt x="93505" y="107644"/>
                    <a:pt x="122902" y="72978"/>
                    <a:pt x="122902" y="38075"/>
                  </a:cubicBezTo>
                  <a:cubicBezTo>
                    <a:pt x="122902" y="15756"/>
                    <a:pt x="109497" y="85"/>
                    <a:pt x="91624" y="85"/>
                  </a:cubicBezTo>
                  <a:cubicBezTo>
                    <a:pt x="79865" y="85"/>
                    <a:pt x="68576" y="8632"/>
                    <a:pt x="60815" y="17893"/>
                  </a:cubicBezTo>
                  <a:cubicBezTo>
                    <a:pt x="58464" y="5071"/>
                    <a:pt x="48351" y="85"/>
                    <a:pt x="39649" y="85"/>
                  </a:cubicBezTo>
                  <a:cubicBezTo>
                    <a:pt x="28831" y="85"/>
                    <a:pt x="24363" y="9345"/>
                    <a:pt x="22246" y="13619"/>
                  </a:cubicBezTo>
                  <a:cubicBezTo>
                    <a:pt x="18013" y="21692"/>
                    <a:pt x="14956" y="35938"/>
                    <a:pt x="14956" y="36650"/>
                  </a:cubicBezTo>
                  <a:cubicBezTo>
                    <a:pt x="14956" y="39025"/>
                    <a:pt x="17308" y="39025"/>
                    <a:pt x="17778" y="39025"/>
                  </a:cubicBezTo>
                  <a:cubicBezTo>
                    <a:pt x="20130" y="39025"/>
                    <a:pt x="20365" y="38787"/>
                    <a:pt x="21776" y="33564"/>
                  </a:cubicBezTo>
                  <a:cubicBezTo>
                    <a:pt x="25774" y="16705"/>
                    <a:pt x="30477" y="5308"/>
                    <a:pt x="38944" y="5308"/>
                  </a:cubicBezTo>
                  <a:cubicBezTo>
                    <a:pt x="42942" y="5308"/>
                    <a:pt x="46234" y="7208"/>
                    <a:pt x="46234" y="16231"/>
                  </a:cubicBezTo>
                  <a:cubicBezTo>
                    <a:pt x="46234" y="21692"/>
                    <a:pt x="45529" y="24303"/>
                    <a:pt x="44588" y="28340"/>
                  </a:cubicBezTo>
                  <a:lnTo>
                    <a:pt x="18248" y="134000"/>
                  </a:lnTo>
                  <a:close/>
                  <a:moveTo>
                    <a:pt x="59639" y="30952"/>
                  </a:moveTo>
                  <a:cubicBezTo>
                    <a:pt x="61286" y="24541"/>
                    <a:pt x="67635" y="17893"/>
                    <a:pt x="71869" y="14331"/>
                  </a:cubicBezTo>
                  <a:cubicBezTo>
                    <a:pt x="80100" y="6970"/>
                    <a:pt x="86920" y="5308"/>
                    <a:pt x="90918" y="5308"/>
                  </a:cubicBezTo>
                  <a:cubicBezTo>
                    <a:pt x="100325" y="5308"/>
                    <a:pt x="105969" y="13619"/>
                    <a:pt x="105969" y="27628"/>
                  </a:cubicBezTo>
                  <a:cubicBezTo>
                    <a:pt x="105969" y="41636"/>
                    <a:pt x="98209" y="68942"/>
                    <a:pt x="93975" y="77965"/>
                  </a:cubicBezTo>
                  <a:cubicBezTo>
                    <a:pt x="85979" y="94585"/>
                    <a:pt x="74691" y="102421"/>
                    <a:pt x="65989" y="102421"/>
                  </a:cubicBezTo>
                  <a:cubicBezTo>
                    <a:pt x="50468" y="102421"/>
                    <a:pt x="47410" y="82713"/>
                    <a:pt x="47410" y="81289"/>
                  </a:cubicBezTo>
                  <a:cubicBezTo>
                    <a:pt x="47410" y="80814"/>
                    <a:pt x="47410" y="80339"/>
                    <a:pt x="48116" y="77490"/>
                  </a:cubicBezTo>
                  <a:lnTo>
                    <a:pt x="59639"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88" name="Freeform: Shape 2187">
              <a:extLst>
                <a:ext uri="{FF2B5EF4-FFF2-40B4-BE49-F238E27FC236}">
                  <a16:creationId xmlns:a16="http://schemas.microsoft.com/office/drawing/2014/main" id="{8F782C93-250E-EB13-7F89-0EC3137DC213}"/>
                </a:ext>
              </a:extLst>
            </p:cNvPr>
            <p:cNvSpPr/>
            <p:nvPr>
              <p:custDataLst>
                <p:tags r:id="rId59"/>
              </p:custDataLst>
            </p:nvPr>
          </p:nvSpPr>
          <p:spPr>
            <a:xfrm>
              <a:off x="3939653" y="3314037"/>
              <a:ext cx="80995" cy="117009"/>
            </a:xfrm>
            <a:custGeom>
              <a:avLst/>
              <a:gdLst>
                <a:gd name="connsiteX0" fmla="*/ 39325 w 80995"/>
                <a:gd name="connsiteY0" fmla="*/ 5072 h 117009"/>
                <a:gd name="connsiteX1" fmla="*/ 39984 w 80995"/>
                <a:gd name="connsiteY1" fmla="*/ 2413 h 117009"/>
                <a:gd name="connsiteX2" fmla="*/ 37350 w 80995"/>
                <a:gd name="connsiteY2" fmla="*/ 86 h 117009"/>
                <a:gd name="connsiteX3" fmla="*/ 16278 w 80995"/>
                <a:gd name="connsiteY3" fmla="*/ 1748 h 117009"/>
                <a:gd name="connsiteX4" fmla="*/ 12656 w 80995"/>
                <a:gd name="connsiteY4" fmla="*/ 5571 h 117009"/>
                <a:gd name="connsiteX5" fmla="*/ 16936 w 80995"/>
                <a:gd name="connsiteY5" fmla="*/ 7898 h 117009"/>
                <a:gd name="connsiteX6" fmla="*/ 24838 w 80995"/>
                <a:gd name="connsiteY6" fmla="*/ 10391 h 117009"/>
                <a:gd name="connsiteX7" fmla="*/ 24180 w 80995"/>
                <a:gd name="connsiteY7" fmla="*/ 14048 h 117009"/>
                <a:gd name="connsiteX8" fmla="*/ 968 w 80995"/>
                <a:gd name="connsiteY8" fmla="*/ 108121 h 117009"/>
                <a:gd name="connsiteX9" fmla="*/ 145 w 80995"/>
                <a:gd name="connsiteY9" fmla="*/ 111777 h 117009"/>
                <a:gd name="connsiteX10" fmla="*/ 5742 w 80995"/>
                <a:gd name="connsiteY10" fmla="*/ 117096 h 117009"/>
                <a:gd name="connsiteX11" fmla="*/ 13315 w 80995"/>
                <a:gd name="connsiteY11" fmla="*/ 110115 h 117009"/>
                <a:gd name="connsiteX12" fmla="*/ 21381 w 80995"/>
                <a:gd name="connsiteY12" fmla="*/ 77871 h 117009"/>
                <a:gd name="connsiteX13" fmla="*/ 42453 w 80995"/>
                <a:gd name="connsiteY13" fmla="*/ 91500 h 117009"/>
                <a:gd name="connsiteX14" fmla="*/ 42124 w 80995"/>
                <a:gd name="connsiteY14" fmla="*/ 94824 h 117009"/>
                <a:gd name="connsiteX15" fmla="*/ 41465 w 80995"/>
                <a:gd name="connsiteY15" fmla="*/ 99977 h 117009"/>
                <a:gd name="connsiteX16" fmla="*/ 58915 w 80995"/>
                <a:gd name="connsiteY16" fmla="*/ 117096 h 117009"/>
                <a:gd name="connsiteX17" fmla="*/ 79823 w 80995"/>
                <a:gd name="connsiteY17" fmla="*/ 91666 h 117009"/>
                <a:gd name="connsiteX18" fmla="*/ 77189 w 80995"/>
                <a:gd name="connsiteY18" fmla="*/ 89506 h 117009"/>
                <a:gd name="connsiteX19" fmla="*/ 73896 w 80995"/>
                <a:gd name="connsiteY19" fmla="*/ 93495 h 117009"/>
                <a:gd name="connsiteX20" fmla="*/ 59409 w 80995"/>
                <a:gd name="connsiteY20" fmla="*/ 112442 h 117009"/>
                <a:gd name="connsiteX21" fmla="*/ 53647 w 80995"/>
                <a:gd name="connsiteY21" fmla="*/ 103799 h 117009"/>
                <a:gd name="connsiteX22" fmla="*/ 54635 w 80995"/>
                <a:gd name="connsiteY22" fmla="*/ 96320 h 117009"/>
                <a:gd name="connsiteX23" fmla="*/ 55458 w 80995"/>
                <a:gd name="connsiteY23" fmla="*/ 91168 h 117009"/>
                <a:gd name="connsiteX24" fmla="*/ 28789 w 80995"/>
                <a:gd name="connsiteY24" fmla="*/ 73550 h 117009"/>
                <a:gd name="connsiteX25" fmla="*/ 42453 w 80995"/>
                <a:gd name="connsiteY25" fmla="*/ 62580 h 117009"/>
                <a:gd name="connsiteX26" fmla="*/ 68299 w 80995"/>
                <a:gd name="connsiteY26" fmla="*/ 46790 h 117009"/>
                <a:gd name="connsiteX27" fmla="*/ 73732 w 80995"/>
                <a:gd name="connsiteY27" fmla="*/ 48951 h 117009"/>
                <a:gd name="connsiteX28" fmla="*/ 65171 w 80995"/>
                <a:gd name="connsiteY28" fmla="*/ 58259 h 117009"/>
                <a:gd name="connsiteX29" fmla="*/ 71756 w 80995"/>
                <a:gd name="connsiteY29" fmla="*/ 64408 h 117009"/>
                <a:gd name="connsiteX30" fmla="*/ 81140 w 80995"/>
                <a:gd name="connsiteY30" fmla="*/ 53771 h 117009"/>
                <a:gd name="connsiteX31" fmla="*/ 68464 w 80995"/>
                <a:gd name="connsiteY31" fmla="*/ 42137 h 117009"/>
                <a:gd name="connsiteX32" fmla="*/ 42124 w 80995"/>
                <a:gd name="connsiteY32" fmla="*/ 56763 h 117009"/>
                <a:gd name="connsiteX33" fmla="*/ 23027 w 80995"/>
                <a:gd name="connsiteY33" fmla="*/ 71389 h 117009"/>
                <a:gd name="connsiteX34" fmla="*/ 39325 w 80995"/>
                <a:gd name="connsiteY34" fmla="*/ 5072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995" h="117009">
                  <a:moveTo>
                    <a:pt x="39325" y="5072"/>
                  </a:moveTo>
                  <a:cubicBezTo>
                    <a:pt x="39490" y="4740"/>
                    <a:pt x="39984" y="2579"/>
                    <a:pt x="39984" y="2413"/>
                  </a:cubicBezTo>
                  <a:cubicBezTo>
                    <a:pt x="39984" y="1582"/>
                    <a:pt x="39325" y="86"/>
                    <a:pt x="37350" y="86"/>
                  </a:cubicBezTo>
                  <a:cubicBezTo>
                    <a:pt x="34057" y="86"/>
                    <a:pt x="20393" y="1416"/>
                    <a:pt x="16278" y="1748"/>
                  </a:cubicBezTo>
                  <a:cubicBezTo>
                    <a:pt x="14961" y="1914"/>
                    <a:pt x="12656" y="2081"/>
                    <a:pt x="12656" y="5571"/>
                  </a:cubicBezTo>
                  <a:cubicBezTo>
                    <a:pt x="12656" y="7898"/>
                    <a:pt x="14961" y="7898"/>
                    <a:pt x="16936" y="7898"/>
                  </a:cubicBezTo>
                  <a:cubicBezTo>
                    <a:pt x="24838" y="7898"/>
                    <a:pt x="24838" y="9061"/>
                    <a:pt x="24838" y="10391"/>
                  </a:cubicBezTo>
                  <a:cubicBezTo>
                    <a:pt x="24838" y="11554"/>
                    <a:pt x="24509" y="12552"/>
                    <a:pt x="24180" y="14048"/>
                  </a:cubicBezTo>
                  <a:lnTo>
                    <a:pt x="968" y="108121"/>
                  </a:lnTo>
                  <a:cubicBezTo>
                    <a:pt x="145" y="111113"/>
                    <a:pt x="145" y="111445"/>
                    <a:pt x="145" y="111777"/>
                  </a:cubicBezTo>
                  <a:cubicBezTo>
                    <a:pt x="145" y="114271"/>
                    <a:pt x="2120" y="117096"/>
                    <a:pt x="5742" y="117096"/>
                  </a:cubicBezTo>
                  <a:cubicBezTo>
                    <a:pt x="10187" y="117096"/>
                    <a:pt x="12327" y="113772"/>
                    <a:pt x="13315" y="110115"/>
                  </a:cubicBezTo>
                  <a:cubicBezTo>
                    <a:pt x="13644" y="109451"/>
                    <a:pt x="20723" y="80198"/>
                    <a:pt x="21381" y="77871"/>
                  </a:cubicBezTo>
                  <a:cubicBezTo>
                    <a:pt x="33069" y="79035"/>
                    <a:pt x="42453" y="82857"/>
                    <a:pt x="42453" y="91500"/>
                  </a:cubicBezTo>
                  <a:cubicBezTo>
                    <a:pt x="42453" y="92331"/>
                    <a:pt x="42453" y="93162"/>
                    <a:pt x="42124" y="94824"/>
                  </a:cubicBezTo>
                  <a:cubicBezTo>
                    <a:pt x="41465" y="97317"/>
                    <a:pt x="41465" y="98148"/>
                    <a:pt x="41465" y="99977"/>
                  </a:cubicBezTo>
                  <a:cubicBezTo>
                    <a:pt x="41465" y="111777"/>
                    <a:pt x="51013" y="117096"/>
                    <a:pt x="58915" y="117096"/>
                  </a:cubicBezTo>
                  <a:cubicBezTo>
                    <a:pt x="74884" y="117096"/>
                    <a:pt x="79823" y="91833"/>
                    <a:pt x="79823" y="91666"/>
                  </a:cubicBezTo>
                  <a:cubicBezTo>
                    <a:pt x="79823" y="89506"/>
                    <a:pt x="77683" y="89506"/>
                    <a:pt x="77189" y="89506"/>
                  </a:cubicBezTo>
                  <a:cubicBezTo>
                    <a:pt x="74884" y="89506"/>
                    <a:pt x="74719" y="90337"/>
                    <a:pt x="73896" y="93495"/>
                  </a:cubicBezTo>
                  <a:cubicBezTo>
                    <a:pt x="71921" y="100642"/>
                    <a:pt x="67476" y="112442"/>
                    <a:pt x="59409" y="112442"/>
                  </a:cubicBezTo>
                  <a:cubicBezTo>
                    <a:pt x="54964" y="112442"/>
                    <a:pt x="53647" y="108287"/>
                    <a:pt x="53647" y="103799"/>
                  </a:cubicBezTo>
                  <a:cubicBezTo>
                    <a:pt x="53647" y="100974"/>
                    <a:pt x="53647" y="100642"/>
                    <a:pt x="54635" y="96320"/>
                  </a:cubicBezTo>
                  <a:cubicBezTo>
                    <a:pt x="54800" y="95822"/>
                    <a:pt x="55458" y="92996"/>
                    <a:pt x="55458" y="91168"/>
                  </a:cubicBezTo>
                  <a:cubicBezTo>
                    <a:pt x="55458" y="76375"/>
                    <a:pt x="35703" y="74048"/>
                    <a:pt x="28789" y="73550"/>
                  </a:cubicBezTo>
                  <a:cubicBezTo>
                    <a:pt x="33563" y="70558"/>
                    <a:pt x="39654" y="65073"/>
                    <a:pt x="42453" y="62580"/>
                  </a:cubicBezTo>
                  <a:cubicBezTo>
                    <a:pt x="50849" y="54602"/>
                    <a:pt x="59080" y="46790"/>
                    <a:pt x="68299" y="46790"/>
                  </a:cubicBezTo>
                  <a:cubicBezTo>
                    <a:pt x="70274" y="46790"/>
                    <a:pt x="72415" y="47289"/>
                    <a:pt x="73732" y="48951"/>
                  </a:cubicBezTo>
                  <a:cubicBezTo>
                    <a:pt x="66653" y="50115"/>
                    <a:pt x="65171" y="55766"/>
                    <a:pt x="65171" y="58259"/>
                  </a:cubicBezTo>
                  <a:cubicBezTo>
                    <a:pt x="65171" y="61915"/>
                    <a:pt x="67970" y="64408"/>
                    <a:pt x="71756" y="64408"/>
                  </a:cubicBezTo>
                  <a:cubicBezTo>
                    <a:pt x="76201" y="64408"/>
                    <a:pt x="81140" y="60752"/>
                    <a:pt x="81140" y="53771"/>
                  </a:cubicBezTo>
                  <a:cubicBezTo>
                    <a:pt x="81140" y="48286"/>
                    <a:pt x="77189" y="42137"/>
                    <a:pt x="68464" y="42137"/>
                  </a:cubicBezTo>
                  <a:cubicBezTo>
                    <a:pt x="59080" y="42137"/>
                    <a:pt x="50520" y="48951"/>
                    <a:pt x="42124" y="56763"/>
                  </a:cubicBezTo>
                  <a:cubicBezTo>
                    <a:pt x="35210" y="63411"/>
                    <a:pt x="29777" y="68564"/>
                    <a:pt x="23027" y="71389"/>
                  </a:cubicBezTo>
                  <a:lnTo>
                    <a:pt x="39325" y="507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89" name="Freeform: Shape 2188">
              <a:extLst>
                <a:ext uri="{FF2B5EF4-FFF2-40B4-BE49-F238E27FC236}">
                  <a16:creationId xmlns:a16="http://schemas.microsoft.com/office/drawing/2014/main" id="{ED4258B2-6529-01A1-D05C-DEDDA468F08A}"/>
                </a:ext>
              </a:extLst>
            </p:cNvPr>
            <p:cNvSpPr/>
            <p:nvPr>
              <p:custDataLst>
                <p:tags r:id="rId60"/>
              </p:custDataLst>
            </p:nvPr>
          </p:nvSpPr>
          <p:spPr>
            <a:xfrm>
              <a:off x="4055952" y="3215690"/>
              <a:ext cx="52444" cy="237438"/>
            </a:xfrm>
            <a:custGeom>
              <a:avLst/>
              <a:gdLst>
                <a:gd name="connsiteX0" fmla="*/ 51418 w 52444"/>
                <a:gd name="connsiteY0" fmla="*/ 122841 h 237438"/>
                <a:gd name="connsiteX1" fmla="*/ 52594 w 52444"/>
                <a:gd name="connsiteY1" fmla="*/ 118804 h 237438"/>
                <a:gd name="connsiteX2" fmla="*/ 51418 w 52444"/>
                <a:gd name="connsiteY2" fmla="*/ 114768 h 237438"/>
                <a:gd name="connsiteX3" fmla="*/ 10262 w 52444"/>
                <a:gd name="connsiteY3" fmla="*/ 5546 h 237438"/>
                <a:gd name="connsiteX4" fmla="*/ 4853 w 52444"/>
                <a:gd name="connsiteY4" fmla="*/ 85 h 237438"/>
                <a:gd name="connsiteX5" fmla="*/ 149 w 52444"/>
                <a:gd name="connsiteY5" fmla="*/ 4833 h 237438"/>
                <a:gd name="connsiteX6" fmla="*/ 1325 w 52444"/>
                <a:gd name="connsiteY6" fmla="*/ 8632 h 237438"/>
                <a:gd name="connsiteX7" fmla="*/ 42952 w 52444"/>
                <a:gd name="connsiteY7" fmla="*/ 118804 h 237438"/>
                <a:gd name="connsiteX8" fmla="*/ 1325 w 52444"/>
                <a:gd name="connsiteY8" fmla="*/ 228501 h 237438"/>
                <a:gd name="connsiteX9" fmla="*/ 149 w 52444"/>
                <a:gd name="connsiteY9" fmla="*/ 232775 h 237438"/>
                <a:gd name="connsiteX10" fmla="*/ 4853 w 52444"/>
                <a:gd name="connsiteY10" fmla="*/ 237524 h 237438"/>
                <a:gd name="connsiteX11" fmla="*/ 9792 w 52444"/>
                <a:gd name="connsiteY11" fmla="*/ 232775 h 237438"/>
                <a:gd name="connsiteX12" fmla="*/ 51418 w 52444"/>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44" h="237438">
                  <a:moveTo>
                    <a:pt x="51418" y="122841"/>
                  </a:moveTo>
                  <a:cubicBezTo>
                    <a:pt x="52594" y="119991"/>
                    <a:pt x="52594" y="119516"/>
                    <a:pt x="52594" y="118804"/>
                  </a:cubicBezTo>
                  <a:cubicBezTo>
                    <a:pt x="52594" y="118092"/>
                    <a:pt x="52594" y="117617"/>
                    <a:pt x="51418" y="114768"/>
                  </a:cubicBezTo>
                  <a:lnTo>
                    <a:pt x="10262" y="5546"/>
                  </a:lnTo>
                  <a:cubicBezTo>
                    <a:pt x="8851" y="1509"/>
                    <a:pt x="7440" y="85"/>
                    <a:pt x="4853" y="85"/>
                  </a:cubicBezTo>
                  <a:cubicBezTo>
                    <a:pt x="2266" y="85"/>
                    <a:pt x="149" y="2222"/>
                    <a:pt x="149" y="4833"/>
                  </a:cubicBezTo>
                  <a:cubicBezTo>
                    <a:pt x="149" y="5546"/>
                    <a:pt x="149" y="6021"/>
                    <a:pt x="1325" y="8632"/>
                  </a:cubicBezTo>
                  <a:lnTo>
                    <a:pt x="42952" y="118804"/>
                  </a:lnTo>
                  <a:lnTo>
                    <a:pt x="1325" y="228501"/>
                  </a:lnTo>
                  <a:cubicBezTo>
                    <a:pt x="149" y="231113"/>
                    <a:pt x="149" y="231588"/>
                    <a:pt x="149" y="232775"/>
                  </a:cubicBezTo>
                  <a:cubicBezTo>
                    <a:pt x="149" y="235387"/>
                    <a:pt x="2266" y="237524"/>
                    <a:pt x="4853" y="237524"/>
                  </a:cubicBezTo>
                  <a:cubicBezTo>
                    <a:pt x="7910" y="237524"/>
                    <a:pt x="8851" y="235149"/>
                    <a:pt x="9792" y="232775"/>
                  </a:cubicBezTo>
                  <a:lnTo>
                    <a:pt x="51418"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90" name="Freeform: Shape 2189">
              <a:extLst>
                <a:ext uri="{FF2B5EF4-FFF2-40B4-BE49-F238E27FC236}">
                  <a16:creationId xmlns:a16="http://schemas.microsoft.com/office/drawing/2014/main" id="{166D1387-2AAF-5B58-5581-131291C9CE8A}"/>
                </a:ext>
              </a:extLst>
            </p:cNvPr>
            <p:cNvSpPr/>
            <p:nvPr>
              <p:custDataLst>
                <p:tags r:id="rId61"/>
              </p:custDataLst>
            </p:nvPr>
          </p:nvSpPr>
          <p:spPr>
            <a:xfrm>
              <a:off x="4136286" y="3392535"/>
              <a:ext cx="79842" cy="109364"/>
            </a:xfrm>
            <a:custGeom>
              <a:avLst/>
              <a:gdLst>
                <a:gd name="connsiteX0" fmla="*/ 33243 w 79842"/>
                <a:gd name="connsiteY0" fmla="*/ 109452 h 109364"/>
                <a:gd name="connsiteX1" fmla="*/ 40322 w 79842"/>
                <a:gd name="connsiteY1" fmla="*/ 103967 h 109364"/>
                <a:gd name="connsiteX2" fmla="*/ 33243 w 79842"/>
                <a:gd name="connsiteY2" fmla="*/ 98482 h 109364"/>
                <a:gd name="connsiteX3" fmla="*/ 26494 w 79842"/>
                <a:gd name="connsiteY3" fmla="*/ 98482 h 109364"/>
                <a:gd name="connsiteX4" fmla="*/ 26494 w 79842"/>
                <a:gd name="connsiteY4" fmla="*/ 65573 h 109364"/>
                <a:gd name="connsiteX5" fmla="*/ 45261 w 79842"/>
                <a:gd name="connsiteY5" fmla="*/ 73385 h 109364"/>
                <a:gd name="connsiteX6" fmla="*/ 79997 w 79842"/>
                <a:gd name="connsiteY6" fmla="*/ 36653 h 109364"/>
                <a:gd name="connsiteX7" fmla="*/ 46907 w 79842"/>
                <a:gd name="connsiteY7" fmla="*/ 87 h 109364"/>
                <a:gd name="connsiteX8" fmla="*/ 26494 w 79842"/>
                <a:gd name="connsiteY8" fmla="*/ 7567 h 109364"/>
                <a:gd name="connsiteX9" fmla="*/ 19415 w 79842"/>
                <a:gd name="connsiteY9" fmla="*/ 919 h 109364"/>
                <a:gd name="connsiteX10" fmla="*/ 7233 w 79842"/>
                <a:gd name="connsiteY10" fmla="*/ 919 h 109364"/>
                <a:gd name="connsiteX11" fmla="*/ 154 w 79842"/>
                <a:gd name="connsiteY11" fmla="*/ 6403 h 109364"/>
                <a:gd name="connsiteX12" fmla="*/ 7233 w 79842"/>
                <a:gd name="connsiteY12" fmla="*/ 11888 h 109364"/>
                <a:gd name="connsiteX13" fmla="*/ 13982 w 79842"/>
                <a:gd name="connsiteY13" fmla="*/ 11888 h 109364"/>
                <a:gd name="connsiteX14" fmla="*/ 13982 w 79842"/>
                <a:gd name="connsiteY14" fmla="*/ 98482 h 109364"/>
                <a:gd name="connsiteX15" fmla="*/ 7233 w 79842"/>
                <a:gd name="connsiteY15" fmla="*/ 98482 h 109364"/>
                <a:gd name="connsiteX16" fmla="*/ 154 w 79842"/>
                <a:gd name="connsiteY16" fmla="*/ 103967 h 109364"/>
                <a:gd name="connsiteX17" fmla="*/ 7233 w 79842"/>
                <a:gd name="connsiteY17" fmla="*/ 109452 h 109364"/>
                <a:gd name="connsiteX18" fmla="*/ 33243 w 79842"/>
                <a:gd name="connsiteY18" fmla="*/ 109452 h 109364"/>
                <a:gd name="connsiteX19" fmla="*/ 26494 w 79842"/>
                <a:gd name="connsiteY19" fmla="*/ 28841 h 109364"/>
                <a:gd name="connsiteX20" fmla="*/ 46249 w 79842"/>
                <a:gd name="connsiteY20" fmla="*/ 11057 h 109364"/>
                <a:gd name="connsiteX21" fmla="*/ 67485 w 79842"/>
                <a:gd name="connsiteY21" fmla="*/ 36653 h 109364"/>
                <a:gd name="connsiteX22" fmla="*/ 44767 w 79842"/>
                <a:gd name="connsiteY22" fmla="*/ 62415 h 109364"/>
                <a:gd name="connsiteX23" fmla="*/ 26494 w 79842"/>
                <a:gd name="connsiteY23" fmla="*/ 40310 h 109364"/>
                <a:gd name="connsiteX24" fmla="*/ 26494 w 79842"/>
                <a:gd name="connsiteY24" fmla="*/ 28841 h 1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842" h="109364">
                  <a:moveTo>
                    <a:pt x="33243" y="109452"/>
                  </a:moveTo>
                  <a:cubicBezTo>
                    <a:pt x="35877" y="109452"/>
                    <a:pt x="40322" y="109452"/>
                    <a:pt x="40322" y="103967"/>
                  </a:cubicBezTo>
                  <a:cubicBezTo>
                    <a:pt x="40322" y="98482"/>
                    <a:pt x="35877" y="98482"/>
                    <a:pt x="33243" y="98482"/>
                  </a:cubicBezTo>
                  <a:lnTo>
                    <a:pt x="26494" y="98482"/>
                  </a:lnTo>
                  <a:lnTo>
                    <a:pt x="26494" y="65573"/>
                  </a:lnTo>
                  <a:cubicBezTo>
                    <a:pt x="31597" y="70559"/>
                    <a:pt x="38017" y="73385"/>
                    <a:pt x="45261" y="73385"/>
                  </a:cubicBezTo>
                  <a:cubicBezTo>
                    <a:pt x="63534" y="73385"/>
                    <a:pt x="79997" y="57761"/>
                    <a:pt x="79997" y="36653"/>
                  </a:cubicBezTo>
                  <a:cubicBezTo>
                    <a:pt x="79997" y="16542"/>
                    <a:pt x="65345" y="87"/>
                    <a:pt x="46907" y="87"/>
                  </a:cubicBezTo>
                  <a:cubicBezTo>
                    <a:pt x="39170" y="87"/>
                    <a:pt x="32420" y="2913"/>
                    <a:pt x="26494" y="7567"/>
                  </a:cubicBezTo>
                  <a:cubicBezTo>
                    <a:pt x="26494" y="919"/>
                    <a:pt x="22872" y="919"/>
                    <a:pt x="19415" y="919"/>
                  </a:cubicBezTo>
                  <a:lnTo>
                    <a:pt x="7233" y="919"/>
                  </a:lnTo>
                  <a:cubicBezTo>
                    <a:pt x="4599" y="919"/>
                    <a:pt x="154" y="919"/>
                    <a:pt x="154" y="6403"/>
                  </a:cubicBezTo>
                  <a:cubicBezTo>
                    <a:pt x="154" y="11888"/>
                    <a:pt x="4599" y="11888"/>
                    <a:pt x="7233" y="11888"/>
                  </a:cubicBezTo>
                  <a:lnTo>
                    <a:pt x="13982" y="11888"/>
                  </a:lnTo>
                  <a:lnTo>
                    <a:pt x="13982" y="98482"/>
                  </a:lnTo>
                  <a:lnTo>
                    <a:pt x="7233" y="98482"/>
                  </a:lnTo>
                  <a:cubicBezTo>
                    <a:pt x="4599" y="98482"/>
                    <a:pt x="154" y="98482"/>
                    <a:pt x="154" y="103967"/>
                  </a:cubicBezTo>
                  <a:cubicBezTo>
                    <a:pt x="154" y="109452"/>
                    <a:pt x="4599" y="109452"/>
                    <a:pt x="7233" y="109452"/>
                  </a:cubicBezTo>
                  <a:lnTo>
                    <a:pt x="33243" y="109452"/>
                  </a:lnTo>
                  <a:close/>
                  <a:moveTo>
                    <a:pt x="26494" y="28841"/>
                  </a:moveTo>
                  <a:cubicBezTo>
                    <a:pt x="26494" y="19201"/>
                    <a:pt x="36207" y="11057"/>
                    <a:pt x="46249" y="11057"/>
                  </a:cubicBezTo>
                  <a:cubicBezTo>
                    <a:pt x="57772" y="11057"/>
                    <a:pt x="67485" y="22359"/>
                    <a:pt x="67485" y="36653"/>
                  </a:cubicBezTo>
                  <a:cubicBezTo>
                    <a:pt x="67485" y="51778"/>
                    <a:pt x="56291" y="62415"/>
                    <a:pt x="44767" y="62415"/>
                  </a:cubicBezTo>
                  <a:cubicBezTo>
                    <a:pt x="32585" y="62415"/>
                    <a:pt x="26494" y="48620"/>
                    <a:pt x="26494" y="40310"/>
                  </a:cubicBezTo>
                  <a:lnTo>
                    <a:pt x="26494" y="28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91" name="Freeform: Shape 2190">
              <a:extLst>
                <a:ext uri="{FF2B5EF4-FFF2-40B4-BE49-F238E27FC236}">
                  <a16:creationId xmlns:a16="http://schemas.microsoft.com/office/drawing/2014/main" id="{F664F83C-A2FD-89D5-AD62-2FE7BDD4139C}"/>
                </a:ext>
              </a:extLst>
            </p:cNvPr>
            <p:cNvSpPr/>
            <p:nvPr>
              <p:custDataLst>
                <p:tags r:id="rId62"/>
              </p:custDataLst>
            </p:nvPr>
          </p:nvSpPr>
          <p:spPr>
            <a:xfrm>
              <a:off x="4234045" y="3415020"/>
              <a:ext cx="40920" cy="73724"/>
            </a:xfrm>
            <a:custGeom>
              <a:avLst/>
              <a:gdLst>
                <a:gd name="connsiteX0" fmla="*/ 25439 w 40920"/>
                <a:gd name="connsiteY0" fmla="*/ 5194 h 73724"/>
                <a:gd name="connsiteX1" fmla="*/ 21558 w 40920"/>
                <a:gd name="connsiteY1" fmla="*/ 89 h 73724"/>
                <a:gd name="connsiteX2" fmla="*/ 17795 w 40920"/>
                <a:gd name="connsiteY2" fmla="*/ 2819 h 73724"/>
                <a:gd name="connsiteX3" fmla="*/ 3567 w 40920"/>
                <a:gd name="connsiteY3" fmla="*/ 14572 h 73724"/>
                <a:gd name="connsiteX4" fmla="*/ 157 w 40920"/>
                <a:gd name="connsiteY4" fmla="*/ 18490 h 73724"/>
                <a:gd name="connsiteX5" fmla="*/ 4390 w 40920"/>
                <a:gd name="connsiteY5" fmla="*/ 22408 h 73724"/>
                <a:gd name="connsiteX6" fmla="*/ 16502 w 40920"/>
                <a:gd name="connsiteY6" fmla="*/ 17659 h 73724"/>
                <a:gd name="connsiteX7" fmla="*/ 16502 w 40920"/>
                <a:gd name="connsiteY7" fmla="*/ 65978 h 73724"/>
                <a:gd name="connsiteX8" fmla="*/ 6037 w 40920"/>
                <a:gd name="connsiteY8" fmla="*/ 65978 h 73724"/>
                <a:gd name="connsiteX9" fmla="*/ 863 w 40920"/>
                <a:gd name="connsiteY9" fmla="*/ 69896 h 73724"/>
                <a:gd name="connsiteX10" fmla="*/ 6037 w 40920"/>
                <a:gd name="connsiteY10" fmla="*/ 73813 h 73724"/>
                <a:gd name="connsiteX11" fmla="*/ 35904 w 40920"/>
                <a:gd name="connsiteY11" fmla="*/ 73813 h 73724"/>
                <a:gd name="connsiteX12" fmla="*/ 41078 w 40920"/>
                <a:gd name="connsiteY12" fmla="*/ 69896 h 73724"/>
                <a:gd name="connsiteX13" fmla="*/ 35904 w 40920"/>
                <a:gd name="connsiteY13" fmla="*/ 65978 h 73724"/>
                <a:gd name="connsiteX14" fmla="*/ 25439 w 40920"/>
                <a:gd name="connsiteY14" fmla="*/ 65978 h 73724"/>
                <a:gd name="connsiteX15" fmla="*/ 25439 w 40920"/>
                <a:gd name="connsiteY15" fmla="*/ 5194 h 7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20" h="73724">
                  <a:moveTo>
                    <a:pt x="25439" y="5194"/>
                  </a:moveTo>
                  <a:cubicBezTo>
                    <a:pt x="25439" y="3413"/>
                    <a:pt x="25439" y="89"/>
                    <a:pt x="21558" y="89"/>
                  </a:cubicBezTo>
                  <a:cubicBezTo>
                    <a:pt x="19089" y="89"/>
                    <a:pt x="18383" y="1632"/>
                    <a:pt x="17795" y="2819"/>
                  </a:cubicBezTo>
                  <a:cubicBezTo>
                    <a:pt x="12621" y="13860"/>
                    <a:pt x="7212" y="14335"/>
                    <a:pt x="3567" y="14572"/>
                  </a:cubicBezTo>
                  <a:cubicBezTo>
                    <a:pt x="1921" y="14691"/>
                    <a:pt x="157" y="16116"/>
                    <a:pt x="157" y="18490"/>
                  </a:cubicBezTo>
                  <a:cubicBezTo>
                    <a:pt x="157" y="19915"/>
                    <a:pt x="863" y="22408"/>
                    <a:pt x="4390" y="22408"/>
                  </a:cubicBezTo>
                  <a:cubicBezTo>
                    <a:pt x="10035" y="22408"/>
                    <a:pt x="14973" y="18965"/>
                    <a:pt x="16502" y="17659"/>
                  </a:cubicBezTo>
                  <a:lnTo>
                    <a:pt x="16502" y="65978"/>
                  </a:lnTo>
                  <a:lnTo>
                    <a:pt x="6037" y="65978"/>
                  </a:lnTo>
                  <a:cubicBezTo>
                    <a:pt x="4273" y="65978"/>
                    <a:pt x="863" y="65978"/>
                    <a:pt x="863" y="69896"/>
                  </a:cubicBezTo>
                  <a:cubicBezTo>
                    <a:pt x="863" y="73813"/>
                    <a:pt x="4390" y="73813"/>
                    <a:pt x="6037" y="73813"/>
                  </a:cubicBezTo>
                  <a:lnTo>
                    <a:pt x="35904" y="73813"/>
                  </a:lnTo>
                  <a:cubicBezTo>
                    <a:pt x="37668" y="73813"/>
                    <a:pt x="41078" y="73813"/>
                    <a:pt x="41078" y="69896"/>
                  </a:cubicBezTo>
                  <a:cubicBezTo>
                    <a:pt x="41078" y="65978"/>
                    <a:pt x="37550" y="65978"/>
                    <a:pt x="35904" y="65978"/>
                  </a:cubicBezTo>
                  <a:lnTo>
                    <a:pt x="25439" y="65978"/>
                  </a:lnTo>
                  <a:lnTo>
                    <a:pt x="25439" y="519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92" name="Freeform: Shape 2191">
              <a:extLst>
                <a:ext uri="{FF2B5EF4-FFF2-40B4-BE49-F238E27FC236}">
                  <a16:creationId xmlns:a16="http://schemas.microsoft.com/office/drawing/2014/main" id="{EFE7E1B3-054B-3144-3DFF-4EA919863D64}"/>
                </a:ext>
              </a:extLst>
            </p:cNvPr>
            <p:cNvSpPr/>
            <p:nvPr>
              <p:custDataLst>
                <p:tags r:id="rId63"/>
              </p:custDataLst>
            </p:nvPr>
          </p:nvSpPr>
          <p:spPr>
            <a:xfrm>
              <a:off x="4314599" y="3445887"/>
              <a:ext cx="18931" cy="19113"/>
            </a:xfrm>
            <a:custGeom>
              <a:avLst/>
              <a:gdLst>
                <a:gd name="connsiteX0" fmla="*/ 19092 w 18931"/>
                <a:gd name="connsiteY0" fmla="*/ 9728 h 19113"/>
                <a:gd name="connsiteX1" fmla="*/ 9708 w 18931"/>
                <a:gd name="connsiteY1" fmla="*/ 88 h 19113"/>
                <a:gd name="connsiteX2" fmla="*/ 160 w 18931"/>
                <a:gd name="connsiteY2" fmla="*/ 9561 h 19113"/>
                <a:gd name="connsiteX3" fmla="*/ 9544 w 18931"/>
                <a:gd name="connsiteY3" fmla="*/ 19202 h 19113"/>
                <a:gd name="connsiteX4" fmla="*/ 19092 w 18931"/>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1" h="19113">
                  <a:moveTo>
                    <a:pt x="19092" y="9728"/>
                  </a:moveTo>
                  <a:cubicBezTo>
                    <a:pt x="19092" y="3744"/>
                    <a:pt x="14153" y="88"/>
                    <a:pt x="9708" y="88"/>
                  </a:cubicBezTo>
                  <a:cubicBezTo>
                    <a:pt x="4276" y="88"/>
                    <a:pt x="160" y="4575"/>
                    <a:pt x="160" y="9561"/>
                  </a:cubicBezTo>
                  <a:cubicBezTo>
                    <a:pt x="160" y="15545"/>
                    <a:pt x="5099" y="19202"/>
                    <a:pt x="9544" y="19202"/>
                  </a:cubicBezTo>
                  <a:cubicBezTo>
                    <a:pt x="14976" y="19202"/>
                    <a:pt x="19092" y="14714"/>
                    <a:pt x="19092"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93" name="Freeform: Shape 2192">
              <a:extLst>
                <a:ext uri="{FF2B5EF4-FFF2-40B4-BE49-F238E27FC236}">
                  <a16:creationId xmlns:a16="http://schemas.microsoft.com/office/drawing/2014/main" id="{1276FADB-C160-5799-47C2-CE3294A4CAC1}"/>
                </a:ext>
              </a:extLst>
            </p:cNvPr>
            <p:cNvSpPr/>
            <p:nvPr>
              <p:custDataLst>
                <p:tags r:id="rId64"/>
              </p:custDataLst>
            </p:nvPr>
          </p:nvSpPr>
          <p:spPr>
            <a:xfrm>
              <a:off x="4370454" y="3445887"/>
              <a:ext cx="18931" cy="19113"/>
            </a:xfrm>
            <a:custGeom>
              <a:avLst/>
              <a:gdLst>
                <a:gd name="connsiteX0" fmla="*/ 19094 w 18931"/>
                <a:gd name="connsiteY0" fmla="*/ 9728 h 19113"/>
                <a:gd name="connsiteX1" fmla="*/ 9711 w 18931"/>
                <a:gd name="connsiteY1" fmla="*/ 88 h 19113"/>
                <a:gd name="connsiteX2" fmla="*/ 163 w 18931"/>
                <a:gd name="connsiteY2" fmla="*/ 9561 h 19113"/>
                <a:gd name="connsiteX3" fmla="*/ 9546 w 18931"/>
                <a:gd name="connsiteY3" fmla="*/ 19202 h 19113"/>
                <a:gd name="connsiteX4" fmla="*/ 19094 w 18931"/>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1" h="19113">
                  <a:moveTo>
                    <a:pt x="19094" y="9728"/>
                  </a:moveTo>
                  <a:cubicBezTo>
                    <a:pt x="19094" y="3744"/>
                    <a:pt x="14156" y="88"/>
                    <a:pt x="9711" y="88"/>
                  </a:cubicBezTo>
                  <a:cubicBezTo>
                    <a:pt x="4278" y="88"/>
                    <a:pt x="163" y="4575"/>
                    <a:pt x="163" y="9561"/>
                  </a:cubicBezTo>
                  <a:cubicBezTo>
                    <a:pt x="163" y="15545"/>
                    <a:pt x="5101" y="19202"/>
                    <a:pt x="9546" y="19202"/>
                  </a:cubicBezTo>
                  <a:cubicBezTo>
                    <a:pt x="14979" y="19202"/>
                    <a:pt x="19094" y="14714"/>
                    <a:pt x="19094"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94" name="Freeform: Shape 2193">
              <a:extLst>
                <a:ext uri="{FF2B5EF4-FFF2-40B4-BE49-F238E27FC236}">
                  <a16:creationId xmlns:a16="http://schemas.microsoft.com/office/drawing/2014/main" id="{B91D0E77-0B22-59A2-9C67-A682B892233D}"/>
                </a:ext>
              </a:extLst>
            </p:cNvPr>
            <p:cNvSpPr/>
            <p:nvPr>
              <p:custDataLst>
                <p:tags r:id="rId65"/>
              </p:custDataLst>
            </p:nvPr>
          </p:nvSpPr>
          <p:spPr>
            <a:xfrm>
              <a:off x="4426309" y="3445887"/>
              <a:ext cx="18931" cy="19113"/>
            </a:xfrm>
            <a:custGeom>
              <a:avLst/>
              <a:gdLst>
                <a:gd name="connsiteX0" fmla="*/ 19097 w 18931"/>
                <a:gd name="connsiteY0" fmla="*/ 9728 h 19113"/>
                <a:gd name="connsiteX1" fmla="*/ 9713 w 18931"/>
                <a:gd name="connsiteY1" fmla="*/ 88 h 19113"/>
                <a:gd name="connsiteX2" fmla="*/ 165 w 18931"/>
                <a:gd name="connsiteY2" fmla="*/ 9561 h 19113"/>
                <a:gd name="connsiteX3" fmla="*/ 9549 w 18931"/>
                <a:gd name="connsiteY3" fmla="*/ 19202 h 19113"/>
                <a:gd name="connsiteX4" fmla="*/ 19097 w 18931"/>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1" h="19113">
                  <a:moveTo>
                    <a:pt x="19097" y="9728"/>
                  </a:moveTo>
                  <a:cubicBezTo>
                    <a:pt x="19097" y="3744"/>
                    <a:pt x="14158" y="88"/>
                    <a:pt x="9713" y="88"/>
                  </a:cubicBezTo>
                  <a:cubicBezTo>
                    <a:pt x="4281" y="88"/>
                    <a:pt x="165" y="4575"/>
                    <a:pt x="165" y="9561"/>
                  </a:cubicBezTo>
                  <a:cubicBezTo>
                    <a:pt x="165" y="15545"/>
                    <a:pt x="5104" y="19202"/>
                    <a:pt x="9549" y="19202"/>
                  </a:cubicBezTo>
                  <a:cubicBezTo>
                    <a:pt x="14981" y="19202"/>
                    <a:pt x="19097" y="14714"/>
                    <a:pt x="19097"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95" name="Freeform: Shape 2194">
              <a:extLst>
                <a:ext uri="{FF2B5EF4-FFF2-40B4-BE49-F238E27FC236}">
                  <a16:creationId xmlns:a16="http://schemas.microsoft.com/office/drawing/2014/main" id="{6CF77154-8716-AAD6-A36B-E09E5C0E103A}"/>
                </a:ext>
              </a:extLst>
            </p:cNvPr>
            <p:cNvSpPr/>
            <p:nvPr>
              <p:custDataLst>
                <p:tags r:id="rId66"/>
              </p:custDataLst>
            </p:nvPr>
          </p:nvSpPr>
          <p:spPr>
            <a:xfrm>
              <a:off x="4465536" y="3392535"/>
              <a:ext cx="79842" cy="109364"/>
            </a:xfrm>
            <a:custGeom>
              <a:avLst/>
              <a:gdLst>
                <a:gd name="connsiteX0" fmla="*/ 33257 w 79842"/>
                <a:gd name="connsiteY0" fmla="*/ 109452 h 109364"/>
                <a:gd name="connsiteX1" fmla="*/ 40336 w 79842"/>
                <a:gd name="connsiteY1" fmla="*/ 103967 h 109364"/>
                <a:gd name="connsiteX2" fmla="*/ 33257 w 79842"/>
                <a:gd name="connsiteY2" fmla="*/ 98482 h 109364"/>
                <a:gd name="connsiteX3" fmla="*/ 26508 w 79842"/>
                <a:gd name="connsiteY3" fmla="*/ 98482 h 109364"/>
                <a:gd name="connsiteX4" fmla="*/ 26508 w 79842"/>
                <a:gd name="connsiteY4" fmla="*/ 65573 h 109364"/>
                <a:gd name="connsiteX5" fmla="*/ 45275 w 79842"/>
                <a:gd name="connsiteY5" fmla="*/ 73385 h 109364"/>
                <a:gd name="connsiteX6" fmla="*/ 80011 w 79842"/>
                <a:gd name="connsiteY6" fmla="*/ 36653 h 109364"/>
                <a:gd name="connsiteX7" fmla="*/ 46921 w 79842"/>
                <a:gd name="connsiteY7" fmla="*/ 87 h 109364"/>
                <a:gd name="connsiteX8" fmla="*/ 26508 w 79842"/>
                <a:gd name="connsiteY8" fmla="*/ 7567 h 109364"/>
                <a:gd name="connsiteX9" fmla="*/ 19429 w 79842"/>
                <a:gd name="connsiteY9" fmla="*/ 919 h 109364"/>
                <a:gd name="connsiteX10" fmla="*/ 7247 w 79842"/>
                <a:gd name="connsiteY10" fmla="*/ 919 h 109364"/>
                <a:gd name="connsiteX11" fmla="*/ 168 w 79842"/>
                <a:gd name="connsiteY11" fmla="*/ 6403 h 109364"/>
                <a:gd name="connsiteX12" fmla="*/ 7247 w 79842"/>
                <a:gd name="connsiteY12" fmla="*/ 11888 h 109364"/>
                <a:gd name="connsiteX13" fmla="*/ 13996 w 79842"/>
                <a:gd name="connsiteY13" fmla="*/ 11888 h 109364"/>
                <a:gd name="connsiteX14" fmla="*/ 13996 w 79842"/>
                <a:gd name="connsiteY14" fmla="*/ 98482 h 109364"/>
                <a:gd name="connsiteX15" fmla="*/ 7247 w 79842"/>
                <a:gd name="connsiteY15" fmla="*/ 98482 h 109364"/>
                <a:gd name="connsiteX16" fmla="*/ 168 w 79842"/>
                <a:gd name="connsiteY16" fmla="*/ 103967 h 109364"/>
                <a:gd name="connsiteX17" fmla="*/ 7247 w 79842"/>
                <a:gd name="connsiteY17" fmla="*/ 109452 h 109364"/>
                <a:gd name="connsiteX18" fmla="*/ 33257 w 79842"/>
                <a:gd name="connsiteY18" fmla="*/ 109452 h 109364"/>
                <a:gd name="connsiteX19" fmla="*/ 26508 w 79842"/>
                <a:gd name="connsiteY19" fmla="*/ 28841 h 109364"/>
                <a:gd name="connsiteX20" fmla="*/ 46263 w 79842"/>
                <a:gd name="connsiteY20" fmla="*/ 11057 h 109364"/>
                <a:gd name="connsiteX21" fmla="*/ 67499 w 79842"/>
                <a:gd name="connsiteY21" fmla="*/ 36653 h 109364"/>
                <a:gd name="connsiteX22" fmla="*/ 44781 w 79842"/>
                <a:gd name="connsiteY22" fmla="*/ 62415 h 109364"/>
                <a:gd name="connsiteX23" fmla="*/ 26508 w 79842"/>
                <a:gd name="connsiteY23" fmla="*/ 40310 h 109364"/>
                <a:gd name="connsiteX24" fmla="*/ 26508 w 79842"/>
                <a:gd name="connsiteY24" fmla="*/ 28841 h 1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842" h="109364">
                  <a:moveTo>
                    <a:pt x="33257" y="109452"/>
                  </a:moveTo>
                  <a:cubicBezTo>
                    <a:pt x="35891" y="109452"/>
                    <a:pt x="40336" y="109452"/>
                    <a:pt x="40336" y="103967"/>
                  </a:cubicBezTo>
                  <a:cubicBezTo>
                    <a:pt x="40336" y="98482"/>
                    <a:pt x="35891" y="98482"/>
                    <a:pt x="33257" y="98482"/>
                  </a:cubicBezTo>
                  <a:lnTo>
                    <a:pt x="26508" y="98482"/>
                  </a:lnTo>
                  <a:lnTo>
                    <a:pt x="26508" y="65573"/>
                  </a:lnTo>
                  <a:cubicBezTo>
                    <a:pt x="31611" y="70559"/>
                    <a:pt x="38031" y="73385"/>
                    <a:pt x="45275" y="73385"/>
                  </a:cubicBezTo>
                  <a:cubicBezTo>
                    <a:pt x="63548" y="73385"/>
                    <a:pt x="80011" y="57761"/>
                    <a:pt x="80011" y="36653"/>
                  </a:cubicBezTo>
                  <a:cubicBezTo>
                    <a:pt x="80011" y="16542"/>
                    <a:pt x="65359" y="87"/>
                    <a:pt x="46921" y="87"/>
                  </a:cubicBezTo>
                  <a:cubicBezTo>
                    <a:pt x="39184" y="87"/>
                    <a:pt x="32434" y="2913"/>
                    <a:pt x="26508" y="7567"/>
                  </a:cubicBezTo>
                  <a:cubicBezTo>
                    <a:pt x="26508" y="919"/>
                    <a:pt x="22886" y="919"/>
                    <a:pt x="19429" y="919"/>
                  </a:cubicBezTo>
                  <a:lnTo>
                    <a:pt x="7247" y="919"/>
                  </a:lnTo>
                  <a:cubicBezTo>
                    <a:pt x="4613" y="919"/>
                    <a:pt x="168" y="919"/>
                    <a:pt x="168" y="6403"/>
                  </a:cubicBezTo>
                  <a:cubicBezTo>
                    <a:pt x="168" y="11888"/>
                    <a:pt x="4613" y="11888"/>
                    <a:pt x="7247" y="11888"/>
                  </a:cubicBezTo>
                  <a:lnTo>
                    <a:pt x="13996" y="11888"/>
                  </a:lnTo>
                  <a:lnTo>
                    <a:pt x="13996" y="98482"/>
                  </a:lnTo>
                  <a:lnTo>
                    <a:pt x="7247" y="98482"/>
                  </a:lnTo>
                  <a:cubicBezTo>
                    <a:pt x="4613" y="98482"/>
                    <a:pt x="168" y="98482"/>
                    <a:pt x="168" y="103967"/>
                  </a:cubicBezTo>
                  <a:cubicBezTo>
                    <a:pt x="168" y="109452"/>
                    <a:pt x="4613" y="109452"/>
                    <a:pt x="7247" y="109452"/>
                  </a:cubicBezTo>
                  <a:lnTo>
                    <a:pt x="33257" y="109452"/>
                  </a:lnTo>
                  <a:close/>
                  <a:moveTo>
                    <a:pt x="26508" y="28841"/>
                  </a:moveTo>
                  <a:cubicBezTo>
                    <a:pt x="26508" y="19201"/>
                    <a:pt x="36221" y="11057"/>
                    <a:pt x="46263" y="11057"/>
                  </a:cubicBezTo>
                  <a:cubicBezTo>
                    <a:pt x="57786" y="11057"/>
                    <a:pt x="67499" y="22359"/>
                    <a:pt x="67499" y="36653"/>
                  </a:cubicBezTo>
                  <a:cubicBezTo>
                    <a:pt x="67499" y="51778"/>
                    <a:pt x="56305" y="62415"/>
                    <a:pt x="44781" y="62415"/>
                  </a:cubicBezTo>
                  <a:cubicBezTo>
                    <a:pt x="32599" y="62415"/>
                    <a:pt x="26508" y="48620"/>
                    <a:pt x="26508" y="40310"/>
                  </a:cubicBezTo>
                  <a:lnTo>
                    <a:pt x="26508" y="28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96" name="Freeform: Shape 2195">
              <a:extLst>
                <a:ext uri="{FF2B5EF4-FFF2-40B4-BE49-F238E27FC236}">
                  <a16:creationId xmlns:a16="http://schemas.microsoft.com/office/drawing/2014/main" id="{E08D7464-70F6-8D91-3CBF-01053D05FE6B}"/>
                </a:ext>
              </a:extLst>
            </p:cNvPr>
            <p:cNvSpPr/>
            <p:nvPr>
              <p:custDataLst>
                <p:tags r:id="rId67"/>
              </p:custDataLst>
            </p:nvPr>
          </p:nvSpPr>
          <p:spPr>
            <a:xfrm>
              <a:off x="4553535" y="3416207"/>
              <a:ext cx="57971" cy="72537"/>
            </a:xfrm>
            <a:custGeom>
              <a:avLst/>
              <a:gdLst>
                <a:gd name="connsiteX0" fmla="*/ 32626 w 57971"/>
                <a:gd name="connsiteY0" fmla="*/ 42828 h 72537"/>
                <a:gd name="connsiteX1" fmla="*/ 32508 w 57971"/>
                <a:gd name="connsiteY1" fmla="*/ 42590 h 72537"/>
                <a:gd name="connsiteX2" fmla="*/ 46619 w 57971"/>
                <a:gd name="connsiteY2" fmla="*/ 29294 h 72537"/>
                <a:gd name="connsiteX3" fmla="*/ 50499 w 57971"/>
                <a:gd name="connsiteY3" fmla="*/ 29294 h 72537"/>
                <a:gd name="connsiteX4" fmla="*/ 55555 w 57971"/>
                <a:gd name="connsiteY4" fmla="*/ 25376 h 72537"/>
                <a:gd name="connsiteX5" fmla="*/ 50499 w 57971"/>
                <a:gd name="connsiteY5" fmla="*/ 21458 h 72537"/>
                <a:gd name="connsiteX6" fmla="*/ 32508 w 57971"/>
                <a:gd name="connsiteY6" fmla="*/ 21458 h 72537"/>
                <a:gd name="connsiteX7" fmla="*/ 27452 w 57971"/>
                <a:gd name="connsiteY7" fmla="*/ 25376 h 72537"/>
                <a:gd name="connsiteX8" fmla="*/ 32508 w 57971"/>
                <a:gd name="connsiteY8" fmla="*/ 29294 h 72537"/>
                <a:gd name="connsiteX9" fmla="*/ 35800 w 57971"/>
                <a:gd name="connsiteY9" fmla="*/ 29294 h 72537"/>
                <a:gd name="connsiteX10" fmla="*/ 17927 w 57971"/>
                <a:gd name="connsiteY10" fmla="*/ 46033 h 72537"/>
                <a:gd name="connsiteX11" fmla="*/ 17927 w 57971"/>
                <a:gd name="connsiteY11" fmla="*/ 5194 h 72537"/>
                <a:gd name="connsiteX12" fmla="*/ 12871 w 57971"/>
                <a:gd name="connsiteY12" fmla="*/ 89 h 72537"/>
                <a:gd name="connsiteX13" fmla="*/ 5345 w 57971"/>
                <a:gd name="connsiteY13" fmla="*/ 89 h 72537"/>
                <a:gd name="connsiteX14" fmla="*/ 171 w 57971"/>
                <a:gd name="connsiteY14" fmla="*/ 4006 h 72537"/>
                <a:gd name="connsiteX15" fmla="*/ 5345 w 57971"/>
                <a:gd name="connsiteY15" fmla="*/ 7924 h 72537"/>
                <a:gd name="connsiteX16" fmla="*/ 10636 w 57971"/>
                <a:gd name="connsiteY16" fmla="*/ 7924 h 72537"/>
                <a:gd name="connsiteX17" fmla="*/ 10636 w 57971"/>
                <a:gd name="connsiteY17" fmla="*/ 64791 h 72537"/>
                <a:gd name="connsiteX18" fmla="*/ 5345 w 57971"/>
                <a:gd name="connsiteY18" fmla="*/ 64791 h 72537"/>
                <a:gd name="connsiteX19" fmla="*/ 171 w 57971"/>
                <a:gd name="connsiteY19" fmla="*/ 68708 h 72537"/>
                <a:gd name="connsiteX20" fmla="*/ 5345 w 57971"/>
                <a:gd name="connsiteY20" fmla="*/ 72626 h 72537"/>
                <a:gd name="connsiteX21" fmla="*/ 23218 w 57971"/>
                <a:gd name="connsiteY21" fmla="*/ 72626 h 72537"/>
                <a:gd name="connsiteX22" fmla="*/ 28392 w 57971"/>
                <a:gd name="connsiteY22" fmla="*/ 68708 h 72537"/>
                <a:gd name="connsiteX23" fmla="*/ 23218 w 57971"/>
                <a:gd name="connsiteY23" fmla="*/ 64791 h 72537"/>
                <a:gd name="connsiteX24" fmla="*/ 17927 w 57971"/>
                <a:gd name="connsiteY24" fmla="*/ 64791 h 72537"/>
                <a:gd name="connsiteX25" fmla="*/ 17927 w 57971"/>
                <a:gd name="connsiteY25" fmla="*/ 56124 h 72537"/>
                <a:gd name="connsiteX26" fmla="*/ 27099 w 57971"/>
                <a:gd name="connsiteY26" fmla="*/ 47576 h 72537"/>
                <a:gd name="connsiteX27" fmla="*/ 40386 w 57971"/>
                <a:gd name="connsiteY27" fmla="*/ 64791 h 72537"/>
                <a:gd name="connsiteX28" fmla="*/ 34154 w 57971"/>
                <a:gd name="connsiteY28" fmla="*/ 68708 h 72537"/>
                <a:gd name="connsiteX29" fmla="*/ 39328 w 57971"/>
                <a:gd name="connsiteY29" fmla="*/ 72626 h 72537"/>
                <a:gd name="connsiteX30" fmla="*/ 53086 w 57971"/>
                <a:gd name="connsiteY30" fmla="*/ 72626 h 72537"/>
                <a:gd name="connsiteX31" fmla="*/ 58142 w 57971"/>
                <a:gd name="connsiteY31" fmla="*/ 68708 h 72537"/>
                <a:gd name="connsiteX32" fmla="*/ 53086 w 57971"/>
                <a:gd name="connsiteY32" fmla="*/ 64791 h 72537"/>
                <a:gd name="connsiteX33" fmla="*/ 49676 w 57971"/>
                <a:gd name="connsiteY33" fmla="*/ 64791 h 72537"/>
                <a:gd name="connsiteX34" fmla="*/ 32626 w 57971"/>
                <a:gd name="connsiteY34" fmla="*/ 42828 h 7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971" h="72537">
                  <a:moveTo>
                    <a:pt x="32626" y="42828"/>
                  </a:moveTo>
                  <a:lnTo>
                    <a:pt x="32508" y="42590"/>
                  </a:lnTo>
                  <a:lnTo>
                    <a:pt x="46619" y="29294"/>
                  </a:lnTo>
                  <a:lnTo>
                    <a:pt x="50499" y="29294"/>
                  </a:lnTo>
                  <a:cubicBezTo>
                    <a:pt x="52380" y="29294"/>
                    <a:pt x="55555" y="29294"/>
                    <a:pt x="55555" y="25376"/>
                  </a:cubicBezTo>
                  <a:cubicBezTo>
                    <a:pt x="55555" y="21458"/>
                    <a:pt x="52380" y="21458"/>
                    <a:pt x="50499" y="21458"/>
                  </a:cubicBezTo>
                  <a:lnTo>
                    <a:pt x="32508" y="21458"/>
                  </a:lnTo>
                  <a:cubicBezTo>
                    <a:pt x="30626" y="21458"/>
                    <a:pt x="27452" y="21458"/>
                    <a:pt x="27452" y="25376"/>
                  </a:cubicBezTo>
                  <a:cubicBezTo>
                    <a:pt x="27452" y="29294"/>
                    <a:pt x="30626" y="29294"/>
                    <a:pt x="32508" y="29294"/>
                  </a:cubicBezTo>
                  <a:lnTo>
                    <a:pt x="35800" y="29294"/>
                  </a:lnTo>
                  <a:lnTo>
                    <a:pt x="17927" y="46033"/>
                  </a:lnTo>
                  <a:lnTo>
                    <a:pt x="17927" y="5194"/>
                  </a:lnTo>
                  <a:cubicBezTo>
                    <a:pt x="17927" y="1157"/>
                    <a:pt x="16751" y="89"/>
                    <a:pt x="12871" y="89"/>
                  </a:cubicBezTo>
                  <a:lnTo>
                    <a:pt x="5345" y="89"/>
                  </a:lnTo>
                  <a:cubicBezTo>
                    <a:pt x="3581" y="89"/>
                    <a:pt x="171" y="89"/>
                    <a:pt x="171" y="4006"/>
                  </a:cubicBezTo>
                  <a:cubicBezTo>
                    <a:pt x="171" y="7924"/>
                    <a:pt x="3699" y="7924"/>
                    <a:pt x="5345" y="7924"/>
                  </a:cubicBezTo>
                  <a:lnTo>
                    <a:pt x="10636" y="7924"/>
                  </a:lnTo>
                  <a:lnTo>
                    <a:pt x="10636" y="64791"/>
                  </a:lnTo>
                  <a:lnTo>
                    <a:pt x="5345" y="64791"/>
                  </a:lnTo>
                  <a:cubicBezTo>
                    <a:pt x="3581" y="64791"/>
                    <a:pt x="171" y="64791"/>
                    <a:pt x="171" y="68708"/>
                  </a:cubicBezTo>
                  <a:cubicBezTo>
                    <a:pt x="171" y="72626"/>
                    <a:pt x="3699" y="72626"/>
                    <a:pt x="5345" y="72626"/>
                  </a:cubicBezTo>
                  <a:lnTo>
                    <a:pt x="23218" y="72626"/>
                  </a:lnTo>
                  <a:cubicBezTo>
                    <a:pt x="24982" y="72626"/>
                    <a:pt x="28392" y="72626"/>
                    <a:pt x="28392" y="68708"/>
                  </a:cubicBezTo>
                  <a:cubicBezTo>
                    <a:pt x="28392" y="64791"/>
                    <a:pt x="24865" y="64791"/>
                    <a:pt x="23218" y="64791"/>
                  </a:cubicBezTo>
                  <a:lnTo>
                    <a:pt x="17927" y="64791"/>
                  </a:lnTo>
                  <a:lnTo>
                    <a:pt x="17927" y="56124"/>
                  </a:lnTo>
                  <a:lnTo>
                    <a:pt x="27099" y="47576"/>
                  </a:lnTo>
                  <a:lnTo>
                    <a:pt x="40386" y="64791"/>
                  </a:lnTo>
                  <a:cubicBezTo>
                    <a:pt x="37329" y="64791"/>
                    <a:pt x="34154" y="64791"/>
                    <a:pt x="34154" y="68708"/>
                  </a:cubicBezTo>
                  <a:cubicBezTo>
                    <a:pt x="34154" y="72626"/>
                    <a:pt x="37682" y="72626"/>
                    <a:pt x="39328" y="72626"/>
                  </a:cubicBezTo>
                  <a:lnTo>
                    <a:pt x="53086" y="72626"/>
                  </a:lnTo>
                  <a:cubicBezTo>
                    <a:pt x="54967" y="72626"/>
                    <a:pt x="58142" y="72626"/>
                    <a:pt x="58142" y="68708"/>
                  </a:cubicBezTo>
                  <a:cubicBezTo>
                    <a:pt x="58142" y="64791"/>
                    <a:pt x="54967" y="64791"/>
                    <a:pt x="53086" y="64791"/>
                  </a:cubicBezTo>
                  <a:lnTo>
                    <a:pt x="49676" y="64791"/>
                  </a:lnTo>
                  <a:lnTo>
                    <a:pt x="32626" y="4282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97" name="Freeform: Shape 2196">
              <a:extLst>
                <a:ext uri="{FF2B5EF4-FFF2-40B4-BE49-F238E27FC236}">
                  <a16:creationId xmlns:a16="http://schemas.microsoft.com/office/drawing/2014/main" id="{081024C0-09E2-828C-236B-41884329663C}"/>
                </a:ext>
              </a:extLst>
            </p:cNvPr>
            <p:cNvSpPr/>
            <p:nvPr>
              <p:custDataLst>
                <p:tags r:id="rId68"/>
              </p:custDataLst>
            </p:nvPr>
          </p:nvSpPr>
          <p:spPr>
            <a:xfrm>
              <a:off x="4704352" y="3215690"/>
              <a:ext cx="9407" cy="237438"/>
            </a:xfrm>
            <a:custGeom>
              <a:avLst/>
              <a:gdLst>
                <a:gd name="connsiteX0" fmla="*/ 9583 w 9407"/>
                <a:gd name="connsiteY0" fmla="*/ 8632 h 237438"/>
                <a:gd name="connsiteX1" fmla="*/ 4880 w 9407"/>
                <a:gd name="connsiteY1" fmla="*/ 85 h 237438"/>
                <a:gd name="connsiteX2" fmla="*/ 176 w 9407"/>
                <a:gd name="connsiteY2" fmla="*/ 8632 h 237438"/>
                <a:gd name="connsiteX3" fmla="*/ 176 w 9407"/>
                <a:gd name="connsiteY3" fmla="*/ 228976 h 237438"/>
                <a:gd name="connsiteX4" fmla="*/ 4880 w 9407"/>
                <a:gd name="connsiteY4" fmla="*/ 237524 h 237438"/>
                <a:gd name="connsiteX5" fmla="*/ 9583 w 9407"/>
                <a:gd name="connsiteY5" fmla="*/ 228976 h 237438"/>
                <a:gd name="connsiteX6" fmla="*/ 9583 w 940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7" h="237438">
                  <a:moveTo>
                    <a:pt x="9583" y="8632"/>
                  </a:moveTo>
                  <a:cubicBezTo>
                    <a:pt x="9583" y="4359"/>
                    <a:pt x="9583" y="85"/>
                    <a:pt x="4880" y="85"/>
                  </a:cubicBezTo>
                  <a:cubicBezTo>
                    <a:pt x="176" y="85"/>
                    <a:pt x="176" y="4359"/>
                    <a:pt x="176" y="8632"/>
                  </a:cubicBezTo>
                  <a:lnTo>
                    <a:pt x="176" y="228976"/>
                  </a:lnTo>
                  <a:cubicBezTo>
                    <a:pt x="176" y="233250"/>
                    <a:pt x="176" y="237524"/>
                    <a:pt x="4880" y="237524"/>
                  </a:cubicBezTo>
                  <a:cubicBezTo>
                    <a:pt x="9583" y="237524"/>
                    <a:pt x="9583" y="233250"/>
                    <a:pt x="9583" y="228976"/>
                  </a:cubicBezTo>
                  <a:lnTo>
                    <a:pt x="9583"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98" name="Freeform: Shape 2197">
              <a:extLst>
                <a:ext uri="{FF2B5EF4-FFF2-40B4-BE49-F238E27FC236}">
                  <a16:creationId xmlns:a16="http://schemas.microsoft.com/office/drawing/2014/main" id="{2806139D-BEF3-AF88-8332-A993DBCB53AA}"/>
                </a:ext>
              </a:extLst>
            </p:cNvPr>
            <p:cNvSpPr/>
            <p:nvPr>
              <p:custDataLst>
                <p:tags r:id="rId69"/>
              </p:custDataLst>
            </p:nvPr>
          </p:nvSpPr>
          <p:spPr>
            <a:xfrm>
              <a:off x="4734167" y="3288822"/>
              <a:ext cx="122762" cy="151011"/>
            </a:xfrm>
            <a:custGeom>
              <a:avLst/>
              <a:gdLst>
                <a:gd name="connsiteX0" fmla="*/ 18288 w 122762"/>
                <a:gd name="connsiteY0" fmla="*/ 134000 h 151011"/>
                <a:gd name="connsiteX1" fmla="*/ 5588 w 122762"/>
                <a:gd name="connsiteY1" fmla="*/ 143735 h 151011"/>
                <a:gd name="connsiteX2" fmla="*/ 179 w 122762"/>
                <a:gd name="connsiteY2" fmla="*/ 148247 h 151011"/>
                <a:gd name="connsiteX3" fmla="*/ 3236 w 122762"/>
                <a:gd name="connsiteY3" fmla="*/ 151096 h 151011"/>
                <a:gd name="connsiteX4" fmla="*/ 22991 w 122762"/>
                <a:gd name="connsiteY4" fmla="*/ 150383 h 151011"/>
                <a:gd name="connsiteX5" fmla="*/ 46274 w 122762"/>
                <a:gd name="connsiteY5" fmla="*/ 151096 h 151011"/>
                <a:gd name="connsiteX6" fmla="*/ 50507 w 122762"/>
                <a:gd name="connsiteY6" fmla="*/ 146347 h 151011"/>
                <a:gd name="connsiteX7" fmla="*/ 44863 w 122762"/>
                <a:gd name="connsiteY7" fmla="*/ 143735 h 151011"/>
                <a:gd name="connsiteX8" fmla="*/ 33104 w 122762"/>
                <a:gd name="connsiteY8" fmla="*/ 139936 h 151011"/>
                <a:gd name="connsiteX9" fmla="*/ 44628 w 122762"/>
                <a:gd name="connsiteY9" fmla="*/ 92448 h 151011"/>
                <a:gd name="connsiteX10" fmla="*/ 66264 w 122762"/>
                <a:gd name="connsiteY10" fmla="*/ 107644 h 151011"/>
                <a:gd name="connsiteX11" fmla="*/ 122942 w 122762"/>
                <a:gd name="connsiteY11" fmla="*/ 38075 h 151011"/>
                <a:gd name="connsiteX12" fmla="*/ 91663 w 122762"/>
                <a:gd name="connsiteY12" fmla="*/ 85 h 151011"/>
                <a:gd name="connsiteX13" fmla="*/ 60855 w 122762"/>
                <a:gd name="connsiteY13" fmla="*/ 17893 h 151011"/>
                <a:gd name="connsiteX14" fmla="*/ 39689 w 122762"/>
                <a:gd name="connsiteY14" fmla="*/ 85 h 151011"/>
                <a:gd name="connsiteX15" fmla="*/ 22286 w 122762"/>
                <a:gd name="connsiteY15" fmla="*/ 13619 h 151011"/>
                <a:gd name="connsiteX16" fmla="*/ 14995 w 122762"/>
                <a:gd name="connsiteY16" fmla="*/ 36650 h 151011"/>
                <a:gd name="connsiteX17" fmla="*/ 17817 w 122762"/>
                <a:gd name="connsiteY17" fmla="*/ 39025 h 151011"/>
                <a:gd name="connsiteX18" fmla="*/ 21815 w 122762"/>
                <a:gd name="connsiteY18" fmla="*/ 33564 h 151011"/>
                <a:gd name="connsiteX19" fmla="*/ 38983 w 122762"/>
                <a:gd name="connsiteY19" fmla="*/ 5308 h 151011"/>
                <a:gd name="connsiteX20" fmla="*/ 46274 w 122762"/>
                <a:gd name="connsiteY20" fmla="*/ 16231 h 151011"/>
                <a:gd name="connsiteX21" fmla="*/ 44628 w 122762"/>
                <a:gd name="connsiteY21" fmla="*/ 28340 h 151011"/>
                <a:gd name="connsiteX22" fmla="*/ 18288 w 122762"/>
                <a:gd name="connsiteY22" fmla="*/ 134000 h 151011"/>
                <a:gd name="connsiteX23" fmla="*/ 59679 w 122762"/>
                <a:gd name="connsiteY23" fmla="*/ 30952 h 151011"/>
                <a:gd name="connsiteX24" fmla="*/ 71908 w 122762"/>
                <a:gd name="connsiteY24" fmla="*/ 14331 h 151011"/>
                <a:gd name="connsiteX25" fmla="*/ 90958 w 122762"/>
                <a:gd name="connsiteY25" fmla="*/ 5308 h 151011"/>
                <a:gd name="connsiteX26" fmla="*/ 106009 w 122762"/>
                <a:gd name="connsiteY26" fmla="*/ 27628 h 151011"/>
                <a:gd name="connsiteX27" fmla="*/ 94015 w 122762"/>
                <a:gd name="connsiteY27" fmla="*/ 77965 h 151011"/>
                <a:gd name="connsiteX28" fmla="*/ 66029 w 122762"/>
                <a:gd name="connsiteY28" fmla="*/ 102421 h 151011"/>
                <a:gd name="connsiteX29" fmla="*/ 47450 w 122762"/>
                <a:gd name="connsiteY29" fmla="*/ 81289 h 151011"/>
                <a:gd name="connsiteX30" fmla="*/ 48155 w 122762"/>
                <a:gd name="connsiteY30" fmla="*/ 77490 h 151011"/>
                <a:gd name="connsiteX31" fmla="*/ 59679 w 122762"/>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762" h="151011">
                  <a:moveTo>
                    <a:pt x="18288" y="134000"/>
                  </a:moveTo>
                  <a:cubicBezTo>
                    <a:pt x="16406" y="142073"/>
                    <a:pt x="15936" y="143735"/>
                    <a:pt x="5588" y="143735"/>
                  </a:cubicBezTo>
                  <a:cubicBezTo>
                    <a:pt x="2766" y="143735"/>
                    <a:pt x="179" y="143735"/>
                    <a:pt x="179" y="148247"/>
                  </a:cubicBezTo>
                  <a:cubicBezTo>
                    <a:pt x="179" y="150146"/>
                    <a:pt x="1355" y="151096"/>
                    <a:pt x="3236" y="151096"/>
                  </a:cubicBezTo>
                  <a:cubicBezTo>
                    <a:pt x="9586" y="151096"/>
                    <a:pt x="16406" y="150383"/>
                    <a:pt x="22991" y="150383"/>
                  </a:cubicBezTo>
                  <a:cubicBezTo>
                    <a:pt x="30752" y="150383"/>
                    <a:pt x="38748" y="151096"/>
                    <a:pt x="46274" y="151096"/>
                  </a:cubicBezTo>
                  <a:cubicBezTo>
                    <a:pt x="47450" y="151096"/>
                    <a:pt x="50507" y="151096"/>
                    <a:pt x="50507" y="146347"/>
                  </a:cubicBezTo>
                  <a:cubicBezTo>
                    <a:pt x="50507" y="143735"/>
                    <a:pt x="48155" y="143735"/>
                    <a:pt x="44863" y="143735"/>
                  </a:cubicBezTo>
                  <a:cubicBezTo>
                    <a:pt x="33104" y="143735"/>
                    <a:pt x="33104" y="142073"/>
                    <a:pt x="33104" y="139936"/>
                  </a:cubicBezTo>
                  <a:cubicBezTo>
                    <a:pt x="33104" y="137087"/>
                    <a:pt x="42981" y="98384"/>
                    <a:pt x="44628" y="92448"/>
                  </a:cubicBezTo>
                  <a:cubicBezTo>
                    <a:pt x="47685" y="99334"/>
                    <a:pt x="54270" y="107644"/>
                    <a:pt x="66264" y="107644"/>
                  </a:cubicBezTo>
                  <a:cubicBezTo>
                    <a:pt x="93544" y="107644"/>
                    <a:pt x="122942" y="72978"/>
                    <a:pt x="122942" y="38075"/>
                  </a:cubicBezTo>
                  <a:cubicBezTo>
                    <a:pt x="122942" y="15756"/>
                    <a:pt x="109537" y="85"/>
                    <a:pt x="91663" y="85"/>
                  </a:cubicBezTo>
                  <a:cubicBezTo>
                    <a:pt x="79904" y="85"/>
                    <a:pt x="68616" y="8632"/>
                    <a:pt x="60855" y="17893"/>
                  </a:cubicBezTo>
                  <a:cubicBezTo>
                    <a:pt x="58503" y="5071"/>
                    <a:pt x="48390" y="85"/>
                    <a:pt x="39689" y="85"/>
                  </a:cubicBezTo>
                  <a:cubicBezTo>
                    <a:pt x="28871" y="85"/>
                    <a:pt x="24402" y="9345"/>
                    <a:pt x="22286" y="13619"/>
                  </a:cubicBezTo>
                  <a:cubicBezTo>
                    <a:pt x="18053" y="21692"/>
                    <a:pt x="14995" y="35938"/>
                    <a:pt x="14995" y="36650"/>
                  </a:cubicBezTo>
                  <a:cubicBezTo>
                    <a:pt x="14995" y="39025"/>
                    <a:pt x="17347" y="39025"/>
                    <a:pt x="17817" y="39025"/>
                  </a:cubicBezTo>
                  <a:cubicBezTo>
                    <a:pt x="20169" y="39025"/>
                    <a:pt x="20404" y="38787"/>
                    <a:pt x="21815" y="33564"/>
                  </a:cubicBezTo>
                  <a:cubicBezTo>
                    <a:pt x="25813" y="16705"/>
                    <a:pt x="30517" y="5308"/>
                    <a:pt x="38983" y="5308"/>
                  </a:cubicBezTo>
                  <a:cubicBezTo>
                    <a:pt x="42981" y="5308"/>
                    <a:pt x="46274" y="7208"/>
                    <a:pt x="46274" y="16231"/>
                  </a:cubicBezTo>
                  <a:cubicBezTo>
                    <a:pt x="46274" y="21692"/>
                    <a:pt x="45568" y="24303"/>
                    <a:pt x="44628" y="28340"/>
                  </a:cubicBezTo>
                  <a:lnTo>
                    <a:pt x="18288" y="134000"/>
                  </a:lnTo>
                  <a:close/>
                  <a:moveTo>
                    <a:pt x="59679" y="30952"/>
                  </a:moveTo>
                  <a:cubicBezTo>
                    <a:pt x="61325" y="24541"/>
                    <a:pt x="67675" y="17893"/>
                    <a:pt x="71908" y="14331"/>
                  </a:cubicBezTo>
                  <a:cubicBezTo>
                    <a:pt x="80139" y="6970"/>
                    <a:pt x="86960" y="5308"/>
                    <a:pt x="90958" y="5308"/>
                  </a:cubicBezTo>
                  <a:cubicBezTo>
                    <a:pt x="100365" y="5308"/>
                    <a:pt x="106009" y="13619"/>
                    <a:pt x="106009" y="27628"/>
                  </a:cubicBezTo>
                  <a:cubicBezTo>
                    <a:pt x="106009" y="41636"/>
                    <a:pt x="98248" y="68942"/>
                    <a:pt x="94015" y="77965"/>
                  </a:cubicBezTo>
                  <a:cubicBezTo>
                    <a:pt x="86019" y="94585"/>
                    <a:pt x="74730" y="102421"/>
                    <a:pt x="66029" y="102421"/>
                  </a:cubicBezTo>
                  <a:cubicBezTo>
                    <a:pt x="50507" y="102421"/>
                    <a:pt x="47450" y="82713"/>
                    <a:pt x="47450" y="81289"/>
                  </a:cubicBezTo>
                  <a:cubicBezTo>
                    <a:pt x="47450" y="80814"/>
                    <a:pt x="47450" y="80339"/>
                    <a:pt x="48155" y="77490"/>
                  </a:cubicBezTo>
                  <a:lnTo>
                    <a:pt x="59679"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99" name="Freeform: Shape 2198">
              <a:extLst>
                <a:ext uri="{FF2B5EF4-FFF2-40B4-BE49-F238E27FC236}">
                  <a16:creationId xmlns:a16="http://schemas.microsoft.com/office/drawing/2014/main" id="{FA05FEEC-B3AE-B5D9-7F68-E78AE2C0F998}"/>
                </a:ext>
              </a:extLst>
            </p:cNvPr>
            <p:cNvSpPr/>
            <p:nvPr>
              <p:custDataLst>
                <p:tags r:id="rId70"/>
              </p:custDataLst>
            </p:nvPr>
          </p:nvSpPr>
          <p:spPr>
            <a:xfrm>
              <a:off x="4872363" y="3314037"/>
              <a:ext cx="80995" cy="117009"/>
            </a:xfrm>
            <a:custGeom>
              <a:avLst/>
              <a:gdLst>
                <a:gd name="connsiteX0" fmla="*/ 39365 w 80995"/>
                <a:gd name="connsiteY0" fmla="*/ 5072 h 117009"/>
                <a:gd name="connsiteX1" fmla="*/ 40023 w 80995"/>
                <a:gd name="connsiteY1" fmla="*/ 2413 h 117009"/>
                <a:gd name="connsiteX2" fmla="*/ 37389 w 80995"/>
                <a:gd name="connsiteY2" fmla="*/ 86 h 117009"/>
                <a:gd name="connsiteX3" fmla="*/ 16317 w 80995"/>
                <a:gd name="connsiteY3" fmla="*/ 1748 h 117009"/>
                <a:gd name="connsiteX4" fmla="*/ 12696 w 80995"/>
                <a:gd name="connsiteY4" fmla="*/ 5571 h 117009"/>
                <a:gd name="connsiteX5" fmla="*/ 16976 w 80995"/>
                <a:gd name="connsiteY5" fmla="*/ 7898 h 117009"/>
                <a:gd name="connsiteX6" fmla="*/ 24878 w 80995"/>
                <a:gd name="connsiteY6" fmla="*/ 10391 h 117009"/>
                <a:gd name="connsiteX7" fmla="*/ 24219 w 80995"/>
                <a:gd name="connsiteY7" fmla="*/ 14048 h 117009"/>
                <a:gd name="connsiteX8" fmla="*/ 1007 w 80995"/>
                <a:gd name="connsiteY8" fmla="*/ 108121 h 117009"/>
                <a:gd name="connsiteX9" fmla="*/ 184 w 80995"/>
                <a:gd name="connsiteY9" fmla="*/ 111777 h 117009"/>
                <a:gd name="connsiteX10" fmla="*/ 5781 w 80995"/>
                <a:gd name="connsiteY10" fmla="*/ 117096 h 117009"/>
                <a:gd name="connsiteX11" fmla="*/ 13354 w 80995"/>
                <a:gd name="connsiteY11" fmla="*/ 110115 h 117009"/>
                <a:gd name="connsiteX12" fmla="*/ 21421 w 80995"/>
                <a:gd name="connsiteY12" fmla="*/ 77871 h 117009"/>
                <a:gd name="connsiteX13" fmla="*/ 42493 w 80995"/>
                <a:gd name="connsiteY13" fmla="*/ 91500 h 117009"/>
                <a:gd name="connsiteX14" fmla="*/ 42163 w 80995"/>
                <a:gd name="connsiteY14" fmla="*/ 94824 h 117009"/>
                <a:gd name="connsiteX15" fmla="*/ 41505 w 80995"/>
                <a:gd name="connsiteY15" fmla="*/ 99977 h 117009"/>
                <a:gd name="connsiteX16" fmla="*/ 58955 w 80995"/>
                <a:gd name="connsiteY16" fmla="*/ 117096 h 117009"/>
                <a:gd name="connsiteX17" fmla="*/ 79862 w 80995"/>
                <a:gd name="connsiteY17" fmla="*/ 91666 h 117009"/>
                <a:gd name="connsiteX18" fmla="*/ 77228 w 80995"/>
                <a:gd name="connsiteY18" fmla="*/ 89506 h 117009"/>
                <a:gd name="connsiteX19" fmla="*/ 73936 w 80995"/>
                <a:gd name="connsiteY19" fmla="*/ 93495 h 117009"/>
                <a:gd name="connsiteX20" fmla="*/ 59449 w 80995"/>
                <a:gd name="connsiteY20" fmla="*/ 112442 h 117009"/>
                <a:gd name="connsiteX21" fmla="*/ 53687 w 80995"/>
                <a:gd name="connsiteY21" fmla="*/ 103799 h 117009"/>
                <a:gd name="connsiteX22" fmla="*/ 54675 w 80995"/>
                <a:gd name="connsiteY22" fmla="*/ 96320 h 117009"/>
                <a:gd name="connsiteX23" fmla="*/ 55498 w 80995"/>
                <a:gd name="connsiteY23" fmla="*/ 91168 h 117009"/>
                <a:gd name="connsiteX24" fmla="*/ 28829 w 80995"/>
                <a:gd name="connsiteY24" fmla="*/ 73550 h 117009"/>
                <a:gd name="connsiteX25" fmla="*/ 42493 w 80995"/>
                <a:gd name="connsiteY25" fmla="*/ 62580 h 117009"/>
                <a:gd name="connsiteX26" fmla="*/ 68339 w 80995"/>
                <a:gd name="connsiteY26" fmla="*/ 46790 h 117009"/>
                <a:gd name="connsiteX27" fmla="*/ 73771 w 80995"/>
                <a:gd name="connsiteY27" fmla="*/ 48951 h 117009"/>
                <a:gd name="connsiteX28" fmla="*/ 65211 w 80995"/>
                <a:gd name="connsiteY28" fmla="*/ 58259 h 117009"/>
                <a:gd name="connsiteX29" fmla="*/ 71796 w 80995"/>
                <a:gd name="connsiteY29" fmla="*/ 64408 h 117009"/>
                <a:gd name="connsiteX30" fmla="*/ 81179 w 80995"/>
                <a:gd name="connsiteY30" fmla="*/ 53771 h 117009"/>
                <a:gd name="connsiteX31" fmla="*/ 68503 w 80995"/>
                <a:gd name="connsiteY31" fmla="*/ 42137 h 117009"/>
                <a:gd name="connsiteX32" fmla="*/ 42163 w 80995"/>
                <a:gd name="connsiteY32" fmla="*/ 56763 h 117009"/>
                <a:gd name="connsiteX33" fmla="*/ 23067 w 80995"/>
                <a:gd name="connsiteY33" fmla="*/ 71389 h 117009"/>
                <a:gd name="connsiteX34" fmla="*/ 39365 w 80995"/>
                <a:gd name="connsiteY34" fmla="*/ 5072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995" h="117009">
                  <a:moveTo>
                    <a:pt x="39365" y="5072"/>
                  </a:moveTo>
                  <a:cubicBezTo>
                    <a:pt x="39529" y="4740"/>
                    <a:pt x="40023" y="2579"/>
                    <a:pt x="40023" y="2413"/>
                  </a:cubicBezTo>
                  <a:cubicBezTo>
                    <a:pt x="40023" y="1582"/>
                    <a:pt x="39365" y="86"/>
                    <a:pt x="37389" y="86"/>
                  </a:cubicBezTo>
                  <a:cubicBezTo>
                    <a:pt x="34097" y="86"/>
                    <a:pt x="20433" y="1416"/>
                    <a:pt x="16317" y="1748"/>
                  </a:cubicBezTo>
                  <a:cubicBezTo>
                    <a:pt x="15000" y="1914"/>
                    <a:pt x="12696" y="2081"/>
                    <a:pt x="12696" y="5571"/>
                  </a:cubicBezTo>
                  <a:cubicBezTo>
                    <a:pt x="12696" y="7898"/>
                    <a:pt x="15000" y="7898"/>
                    <a:pt x="16976" y="7898"/>
                  </a:cubicBezTo>
                  <a:cubicBezTo>
                    <a:pt x="24878" y="7898"/>
                    <a:pt x="24878" y="9061"/>
                    <a:pt x="24878" y="10391"/>
                  </a:cubicBezTo>
                  <a:cubicBezTo>
                    <a:pt x="24878" y="11554"/>
                    <a:pt x="24548" y="12552"/>
                    <a:pt x="24219" y="14048"/>
                  </a:cubicBezTo>
                  <a:lnTo>
                    <a:pt x="1007" y="108121"/>
                  </a:lnTo>
                  <a:cubicBezTo>
                    <a:pt x="184" y="111113"/>
                    <a:pt x="184" y="111445"/>
                    <a:pt x="184" y="111777"/>
                  </a:cubicBezTo>
                  <a:cubicBezTo>
                    <a:pt x="184" y="114271"/>
                    <a:pt x="2160" y="117096"/>
                    <a:pt x="5781" y="117096"/>
                  </a:cubicBezTo>
                  <a:cubicBezTo>
                    <a:pt x="10226" y="117096"/>
                    <a:pt x="12366" y="113772"/>
                    <a:pt x="13354" y="110115"/>
                  </a:cubicBezTo>
                  <a:cubicBezTo>
                    <a:pt x="13683" y="109451"/>
                    <a:pt x="20762" y="80198"/>
                    <a:pt x="21421" y="77871"/>
                  </a:cubicBezTo>
                  <a:cubicBezTo>
                    <a:pt x="33109" y="79035"/>
                    <a:pt x="42493" y="82857"/>
                    <a:pt x="42493" y="91500"/>
                  </a:cubicBezTo>
                  <a:cubicBezTo>
                    <a:pt x="42493" y="92331"/>
                    <a:pt x="42493" y="93162"/>
                    <a:pt x="42163" y="94824"/>
                  </a:cubicBezTo>
                  <a:cubicBezTo>
                    <a:pt x="41505" y="97317"/>
                    <a:pt x="41505" y="98148"/>
                    <a:pt x="41505" y="99977"/>
                  </a:cubicBezTo>
                  <a:cubicBezTo>
                    <a:pt x="41505" y="111777"/>
                    <a:pt x="51053" y="117096"/>
                    <a:pt x="58955" y="117096"/>
                  </a:cubicBezTo>
                  <a:cubicBezTo>
                    <a:pt x="74923" y="117096"/>
                    <a:pt x="79862" y="91833"/>
                    <a:pt x="79862" y="91666"/>
                  </a:cubicBezTo>
                  <a:cubicBezTo>
                    <a:pt x="79862" y="89506"/>
                    <a:pt x="77722" y="89506"/>
                    <a:pt x="77228" y="89506"/>
                  </a:cubicBezTo>
                  <a:cubicBezTo>
                    <a:pt x="74923" y="89506"/>
                    <a:pt x="74759" y="90337"/>
                    <a:pt x="73936" y="93495"/>
                  </a:cubicBezTo>
                  <a:cubicBezTo>
                    <a:pt x="71960" y="100642"/>
                    <a:pt x="67515" y="112442"/>
                    <a:pt x="59449" y="112442"/>
                  </a:cubicBezTo>
                  <a:cubicBezTo>
                    <a:pt x="55004" y="112442"/>
                    <a:pt x="53687" y="108287"/>
                    <a:pt x="53687" y="103799"/>
                  </a:cubicBezTo>
                  <a:cubicBezTo>
                    <a:pt x="53687" y="100974"/>
                    <a:pt x="53687" y="100642"/>
                    <a:pt x="54675" y="96320"/>
                  </a:cubicBezTo>
                  <a:cubicBezTo>
                    <a:pt x="54839" y="95822"/>
                    <a:pt x="55498" y="92996"/>
                    <a:pt x="55498" y="91168"/>
                  </a:cubicBezTo>
                  <a:cubicBezTo>
                    <a:pt x="55498" y="76375"/>
                    <a:pt x="35743" y="74048"/>
                    <a:pt x="28829" y="73550"/>
                  </a:cubicBezTo>
                  <a:cubicBezTo>
                    <a:pt x="33603" y="70558"/>
                    <a:pt x="39694" y="65073"/>
                    <a:pt x="42493" y="62580"/>
                  </a:cubicBezTo>
                  <a:cubicBezTo>
                    <a:pt x="50888" y="54602"/>
                    <a:pt x="59120" y="46790"/>
                    <a:pt x="68339" y="46790"/>
                  </a:cubicBezTo>
                  <a:cubicBezTo>
                    <a:pt x="70314" y="46790"/>
                    <a:pt x="72454" y="47289"/>
                    <a:pt x="73771" y="48951"/>
                  </a:cubicBezTo>
                  <a:cubicBezTo>
                    <a:pt x="66692" y="50115"/>
                    <a:pt x="65211" y="55766"/>
                    <a:pt x="65211" y="58259"/>
                  </a:cubicBezTo>
                  <a:cubicBezTo>
                    <a:pt x="65211" y="61915"/>
                    <a:pt x="68009" y="64408"/>
                    <a:pt x="71796" y="64408"/>
                  </a:cubicBezTo>
                  <a:cubicBezTo>
                    <a:pt x="76240" y="64408"/>
                    <a:pt x="81179" y="60752"/>
                    <a:pt x="81179" y="53771"/>
                  </a:cubicBezTo>
                  <a:cubicBezTo>
                    <a:pt x="81179" y="48286"/>
                    <a:pt x="77228" y="42137"/>
                    <a:pt x="68503" y="42137"/>
                  </a:cubicBezTo>
                  <a:cubicBezTo>
                    <a:pt x="59120" y="42137"/>
                    <a:pt x="50559" y="48951"/>
                    <a:pt x="42163" y="56763"/>
                  </a:cubicBezTo>
                  <a:cubicBezTo>
                    <a:pt x="35249" y="63411"/>
                    <a:pt x="29816" y="68564"/>
                    <a:pt x="23067" y="71389"/>
                  </a:cubicBezTo>
                  <a:lnTo>
                    <a:pt x="39365" y="507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00" name="Freeform: Shape 2199">
              <a:extLst>
                <a:ext uri="{FF2B5EF4-FFF2-40B4-BE49-F238E27FC236}">
                  <a16:creationId xmlns:a16="http://schemas.microsoft.com/office/drawing/2014/main" id="{8E952A53-3D57-7B7A-3936-D5D397264B60}"/>
                </a:ext>
              </a:extLst>
            </p:cNvPr>
            <p:cNvSpPr/>
            <p:nvPr>
              <p:custDataLst>
                <p:tags r:id="rId71"/>
              </p:custDataLst>
            </p:nvPr>
          </p:nvSpPr>
          <p:spPr>
            <a:xfrm>
              <a:off x="4988662" y="3215690"/>
              <a:ext cx="52444" cy="237438"/>
            </a:xfrm>
            <a:custGeom>
              <a:avLst/>
              <a:gdLst>
                <a:gd name="connsiteX0" fmla="*/ 51458 w 52444"/>
                <a:gd name="connsiteY0" fmla="*/ 122841 h 237438"/>
                <a:gd name="connsiteX1" fmla="*/ 52634 w 52444"/>
                <a:gd name="connsiteY1" fmla="*/ 118804 h 237438"/>
                <a:gd name="connsiteX2" fmla="*/ 51458 w 52444"/>
                <a:gd name="connsiteY2" fmla="*/ 114768 h 237438"/>
                <a:gd name="connsiteX3" fmla="*/ 10302 w 52444"/>
                <a:gd name="connsiteY3" fmla="*/ 5546 h 237438"/>
                <a:gd name="connsiteX4" fmla="*/ 4893 w 52444"/>
                <a:gd name="connsiteY4" fmla="*/ 85 h 237438"/>
                <a:gd name="connsiteX5" fmla="*/ 189 w 52444"/>
                <a:gd name="connsiteY5" fmla="*/ 4833 h 237438"/>
                <a:gd name="connsiteX6" fmla="*/ 1365 w 52444"/>
                <a:gd name="connsiteY6" fmla="*/ 8632 h 237438"/>
                <a:gd name="connsiteX7" fmla="*/ 42991 w 52444"/>
                <a:gd name="connsiteY7" fmla="*/ 118804 h 237438"/>
                <a:gd name="connsiteX8" fmla="*/ 1365 w 52444"/>
                <a:gd name="connsiteY8" fmla="*/ 228501 h 237438"/>
                <a:gd name="connsiteX9" fmla="*/ 189 w 52444"/>
                <a:gd name="connsiteY9" fmla="*/ 232775 h 237438"/>
                <a:gd name="connsiteX10" fmla="*/ 4893 w 52444"/>
                <a:gd name="connsiteY10" fmla="*/ 237524 h 237438"/>
                <a:gd name="connsiteX11" fmla="*/ 9831 w 52444"/>
                <a:gd name="connsiteY11" fmla="*/ 232775 h 237438"/>
                <a:gd name="connsiteX12" fmla="*/ 51458 w 52444"/>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44" h="237438">
                  <a:moveTo>
                    <a:pt x="51458" y="122841"/>
                  </a:moveTo>
                  <a:cubicBezTo>
                    <a:pt x="52634" y="119991"/>
                    <a:pt x="52634" y="119516"/>
                    <a:pt x="52634" y="118804"/>
                  </a:cubicBezTo>
                  <a:cubicBezTo>
                    <a:pt x="52634" y="118092"/>
                    <a:pt x="52634" y="117617"/>
                    <a:pt x="51458" y="114768"/>
                  </a:cubicBezTo>
                  <a:lnTo>
                    <a:pt x="10302" y="5546"/>
                  </a:lnTo>
                  <a:cubicBezTo>
                    <a:pt x="8891" y="1509"/>
                    <a:pt x="7480" y="85"/>
                    <a:pt x="4893" y="85"/>
                  </a:cubicBezTo>
                  <a:cubicBezTo>
                    <a:pt x="2306" y="85"/>
                    <a:pt x="189" y="2222"/>
                    <a:pt x="189" y="4833"/>
                  </a:cubicBezTo>
                  <a:cubicBezTo>
                    <a:pt x="189" y="5546"/>
                    <a:pt x="189" y="6021"/>
                    <a:pt x="1365" y="8632"/>
                  </a:cubicBezTo>
                  <a:lnTo>
                    <a:pt x="42991" y="118804"/>
                  </a:lnTo>
                  <a:lnTo>
                    <a:pt x="1365" y="228501"/>
                  </a:lnTo>
                  <a:cubicBezTo>
                    <a:pt x="189" y="231113"/>
                    <a:pt x="189" y="231588"/>
                    <a:pt x="189" y="232775"/>
                  </a:cubicBezTo>
                  <a:cubicBezTo>
                    <a:pt x="189" y="235387"/>
                    <a:pt x="2306" y="237524"/>
                    <a:pt x="4893" y="237524"/>
                  </a:cubicBezTo>
                  <a:cubicBezTo>
                    <a:pt x="7950" y="237524"/>
                    <a:pt x="8891" y="235149"/>
                    <a:pt x="9831" y="232775"/>
                  </a:cubicBezTo>
                  <a:lnTo>
                    <a:pt x="51458"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01" name="Freeform: Shape 2200">
              <a:extLst>
                <a:ext uri="{FF2B5EF4-FFF2-40B4-BE49-F238E27FC236}">
                  <a16:creationId xmlns:a16="http://schemas.microsoft.com/office/drawing/2014/main" id="{9BA9AA8A-7970-11D7-EC62-88E3777551B1}"/>
                </a:ext>
              </a:extLst>
            </p:cNvPr>
            <p:cNvSpPr/>
            <p:nvPr>
              <p:custDataLst>
                <p:tags r:id="rId72"/>
              </p:custDataLst>
            </p:nvPr>
          </p:nvSpPr>
          <p:spPr>
            <a:xfrm>
              <a:off x="5066363" y="3392535"/>
              <a:ext cx="86592" cy="72466"/>
            </a:xfrm>
            <a:custGeom>
              <a:avLst/>
              <a:gdLst>
                <a:gd name="connsiteX0" fmla="*/ 77567 w 86592"/>
                <a:gd name="connsiteY0" fmla="*/ 22525 h 72466"/>
                <a:gd name="connsiteX1" fmla="*/ 62751 w 86592"/>
                <a:gd name="connsiteY1" fmla="*/ 87 h 72466"/>
                <a:gd name="connsiteX2" fmla="*/ 46288 w 86592"/>
                <a:gd name="connsiteY2" fmla="*/ 8231 h 72466"/>
                <a:gd name="connsiteX3" fmla="*/ 33777 w 86592"/>
                <a:gd name="connsiteY3" fmla="*/ 87 h 72466"/>
                <a:gd name="connsiteX4" fmla="*/ 19784 w 86592"/>
                <a:gd name="connsiteY4" fmla="*/ 5572 h 72466"/>
                <a:gd name="connsiteX5" fmla="*/ 12540 w 86592"/>
                <a:gd name="connsiteY5" fmla="*/ 918 h 72466"/>
                <a:gd name="connsiteX6" fmla="*/ 7272 w 86592"/>
                <a:gd name="connsiteY6" fmla="*/ 918 h 72466"/>
                <a:gd name="connsiteX7" fmla="*/ 193 w 86592"/>
                <a:gd name="connsiteY7" fmla="*/ 6403 h 72466"/>
                <a:gd name="connsiteX8" fmla="*/ 9412 w 86592"/>
                <a:gd name="connsiteY8" fmla="*/ 11888 h 72466"/>
                <a:gd name="connsiteX9" fmla="*/ 9412 w 86592"/>
                <a:gd name="connsiteY9" fmla="*/ 61584 h 72466"/>
                <a:gd name="connsiteX10" fmla="*/ 193 w 86592"/>
                <a:gd name="connsiteY10" fmla="*/ 67069 h 72466"/>
                <a:gd name="connsiteX11" fmla="*/ 7272 w 86592"/>
                <a:gd name="connsiteY11" fmla="*/ 72554 h 72466"/>
                <a:gd name="connsiteX12" fmla="*/ 21759 w 86592"/>
                <a:gd name="connsiteY12" fmla="*/ 72554 h 72466"/>
                <a:gd name="connsiteX13" fmla="*/ 28838 w 86592"/>
                <a:gd name="connsiteY13" fmla="*/ 67069 h 72466"/>
                <a:gd name="connsiteX14" fmla="*/ 19619 w 86592"/>
                <a:gd name="connsiteY14" fmla="*/ 61584 h 72466"/>
                <a:gd name="connsiteX15" fmla="*/ 19619 w 86592"/>
                <a:gd name="connsiteY15" fmla="*/ 32498 h 72466"/>
                <a:gd name="connsiteX16" fmla="*/ 33283 w 86592"/>
                <a:gd name="connsiteY16" fmla="*/ 11057 h 72466"/>
                <a:gd name="connsiteX17" fmla="*/ 38386 w 86592"/>
                <a:gd name="connsiteY17" fmla="*/ 23356 h 72466"/>
                <a:gd name="connsiteX18" fmla="*/ 38386 w 86592"/>
                <a:gd name="connsiteY18" fmla="*/ 61584 h 72466"/>
                <a:gd name="connsiteX19" fmla="*/ 31966 w 86592"/>
                <a:gd name="connsiteY19" fmla="*/ 67069 h 72466"/>
                <a:gd name="connsiteX20" fmla="*/ 39045 w 86592"/>
                <a:gd name="connsiteY20" fmla="*/ 72554 h 72466"/>
                <a:gd name="connsiteX21" fmla="*/ 50733 w 86592"/>
                <a:gd name="connsiteY21" fmla="*/ 72554 h 72466"/>
                <a:gd name="connsiteX22" fmla="*/ 57812 w 86592"/>
                <a:gd name="connsiteY22" fmla="*/ 67069 h 72466"/>
                <a:gd name="connsiteX23" fmla="*/ 48593 w 86592"/>
                <a:gd name="connsiteY23" fmla="*/ 61584 h 72466"/>
                <a:gd name="connsiteX24" fmla="*/ 48593 w 86592"/>
                <a:gd name="connsiteY24" fmla="*/ 32498 h 72466"/>
                <a:gd name="connsiteX25" fmla="*/ 62257 w 86592"/>
                <a:gd name="connsiteY25" fmla="*/ 11057 h 72466"/>
                <a:gd name="connsiteX26" fmla="*/ 67360 w 86592"/>
                <a:gd name="connsiteY26" fmla="*/ 23356 h 72466"/>
                <a:gd name="connsiteX27" fmla="*/ 67360 w 86592"/>
                <a:gd name="connsiteY27" fmla="*/ 61584 h 72466"/>
                <a:gd name="connsiteX28" fmla="*/ 60940 w 86592"/>
                <a:gd name="connsiteY28" fmla="*/ 67069 h 72466"/>
                <a:gd name="connsiteX29" fmla="*/ 68019 w 86592"/>
                <a:gd name="connsiteY29" fmla="*/ 72554 h 72466"/>
                <a:gd name="connsiteX30" fmla="*/ 79707 w 86592"/>
                <a:gd name="connsiteY30" fmla="*/ 72554 h 72466"/>
                <a:gd name="connsiteX31" fmla="*/ 86786 w 86592"/>
                <a:gd name="connsiteY31" fmla="*/ 67069 h 72466"/>
                <a:gd name="connsiteX32" fmla="*/ 77567 w 86592"/>
                <a:gd name="connsiteY32" fmla="*/ 61584 h 72466"/>
                <a:gd name="connsiteX33" fmla="*/ 77567 w 86592"/>
                <a:gd name="connsiteY33" fmla="*/ 22525 h 7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592" h="72466">
                  <a:moveTo>
                    <a:pt x="77567" y="22525"/>
                  </a:moveTo>
                  <a:cubicBezTo>
                    <a:pt x="77567" y="18702"/>
                    <a:pt x="77567" y="87"/>
                    <a:pt x="62751" y="87"/>
                  </a:cubicBezTo>
                  <a:cubicBezTo>
                    <a:pt x="57318" y="87"/>
                    <a:pt x="50568" y="2580"/>
                    <a:pt x="46288" y="8231"/>
                  </a:cubicBezTo>
                  <a:cubicBezTo>
                    <a:pt x="43160" y="2248"/>
                    <a:pt x="38551" y="87"/>
                    <a:pt x="33777" y="87"/>
                  </a:cubicBezTo>
                  <a:cubicBezTo>
                    <a:pt x="30320" y="87"/>
                    <a:pt x="24887" y="1084"/>
                    <a:pt x="19784" y="5572"/>
                  </a:cubicBezTo>
                  <a:cubicBezTo>
                    <a:pt x="18796" y="918"/>
                    <a:pt x="15010" y="918"/>
                    <a:pt x="12540" y="918"/>
                  </a:cubicBezTo>
                  <a:lnTo>
                    <a:pt x="7272" y="918"/>
                  </a:lnTo>
                  <a:cubicBezTo>
                    <a:pt x="4803" y="918"/>
                    <a:pt x="193" y="918"/>
                    <a:pt x="193" y="6403"/>
                  </a:cubicBezTo>
                  <a:cubicBezTo>
                    <a:pt x="193" y="11888"/>
                    <a:pt x="4144" y="11888"/>
                    <a:pt x="9412" y="11888"/>
                  </a:cubicBezTo>
                  <a:lnTo>
                    <a:pt x="9412" y="61584"/>
                  </a:lnTo>
                  <a:cubicBezTo>
                    <a:pt x="4144" y="61584"/>
                    <a:pt x="193" y="61584"/>
                    <a:pt x="193" y="67069"/>
                  </a:cubicBezTo>
                  <a:cubicBezTo>
                    <a:pt x="193" y="72554"/>
                    <a:pt x="4803" y="72554"/>
                    <a:pt x="7272" y="72554"/>
                  </a:cubicBezTo>
                  <a:lnTo>
                    <a:pt x="21759" y="72554"/>
                  </a:lnTo>
                  <a:cubicBezTo>
                    <a:pt x="24229" y="72554"/>
                    <a:pt x="28838" y="72554"/>
                    <a:pt x="28838" y="67069"/>
                  </a:cubicBezTo>
                  <a:cubicBezTo>
                    <a:pt x="28838" y="61584"/>
                    <a:pt x="24887" y="61584"/>
                    <a:pt x="19619" y="61584"/>
                  </a:cubicBezTo>
                  <a:lnTo>
                    <a:pt x="19619" y="32498"/>
                  </a:lnTo>
                  <a:cubicBezTo>
                    <a:pt x="19619" y="18702"/>
                    <a:pt x="26698" y="11057"/>
                    <a:pt x="33283" y="11057"/>
                  </a:cubicBezTo>
                  <a:cubicBezTo>
                    <a:pt x="36740" y="11057"/>
                    <a:pt x="38386" y="14880"/>
                    <a:pt x="38386" y="23356"/>
                  </a:cubicBezTo>
                  <a:lnTo>
                    <a:pt x="38386" y="61584"/>
                  </a:lnTo>
                  <a:cubicBezTo>
                    <a:pt x="36740" y="61584"/>
                    <a:pt x="31966" y="61584"/>
                    <a:pt x="31966" y="67069"/>
                  </a:cubicBezTo>
                  <a:cubicBezTo>
                    <a:pt x="31966" y="72554"/>
                    <a:pt x="36575" y="72554"/>
                    <a:pt x="39045" y="72554"/>
                  </a:cubicBezTo>
                  <a:lnTo>
                    <a:pt x="50733" y="72554"/>
                  </a:lnTo>
                  <a:cubicBezTo>
                    <a:pt x="53202" y="72554"/>
                    <a:pt x="57812" y="72554"/>
                    <a:pt x="57812" y="67069"/>
                  </a:cubicBezTo>
                  <a:cubicBezTo>
                    <a:pt x="57812" y="61584"/>
                    <a:pt x="53861" y="61584"/>
                    <a:pt x="48593" y="61584"/>
                  </a:cubicBezTo>
                  <a:lnTo>
                    <a:pt x="48593" y="32498"/>
                  </a:lnTo>
                  <a:cubicBezTo>
                    <a:pt x="48593" y="18702"/>
                    <a:pt x="55672" y="11057"/>
                    <a:pt x="62257" y="11057"/>
                  </a:cubicBezTo>
                  <a:cubicBezTo>
                    <a:pt x="65714" y="11057"/>
                    <a:pt x="67360" y="14880"/>
                    <a:pt x="67360" y="23356"/>
                  </a:cubicBezTo>
                  <a:lnTo>
                    <a:pt x="67360" y="61584"/>
                  </a:lnTo>
                  <a:cubicBezTo>
                    <a:pt x="65714" y="61584"/>
                    <a:pt x="60940" y="61584"/>
                    <a:pt x="60940" y="67069"/>
                  </a:cubicBezTo>
                  <a:cubicBezTo>
                    <a:pt x="60940" y="72554"/>
                    <a:pt x="65549" y="72554"/>
                    <a:pt x="68019" y="72554"/>
                  </a:cubicBezTo>
                  <a:lnTo>
                    <a:pt x="79707" y="72554"/>
                  </a:lnTo>
                  <a:cubicBezTo>
                    <a:pt x="82176" y="72554"/>
                    <a:pt x="86786" y="72554"/>
                    <a:pt x="86786" y="67069"/>
                  </a:cubicBezTo>
                  <a:cubicBezTo>
                    <a:pt x="86786" y="61584"/>
                    <a:pt x="82835" y="61584"/>
                    <a:pt x="77567" y="61584"/>
                  </a:cubicBezTo>
                  <a:lnTo>
                    <a:pt x="77567" y="2252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02" name="Freeform: Shape 2201">
              <a:extLst>
                <a:ext uri="{FF2B5EF4-FFF2-40B4-BE49-F238E27FC236}">
                  <a16:creationId xmlns:a16="http://schemas.microsoft.com/office/drawing/2014/main" id="{B3A80E8C-C616-F2D0-CF4A-2775D5E327D1}"/>
                </a:ext>
              </a:extLst>
            </p:cNvPr>
            <p:cNvSpPr/>
            <p:nvPr>
              <p:custDataLst>
                <p:tags r:id="rId73"/>
              </p:custDataLst>
            </p:nvPr>
          </p:nvSpPr>
          <p:spPr>
            <a:xfrm>
              <a:off x="5239698" y="3186959"/>
              <a:ext cx="10112" cy="152435"/>
            </a:xfrm>
            <a:custGeom>
              <a:avLst/>
              <a:gdLst>
                <a:gd name="connsiteX0" fmla="*/ 199 w 10112"/>
                <a:gd name="connsiteY0" fmla="*/ 143727 h 152435"/>
                <a:gd name="connsiteX1" fmla="*/ 5137 w 10112"/>
                <a:gd name="connsiteY1" fmla="*/ 152512 h 152435"/>
                <a:gd name="connsiteX2" fmla="*/ 10311 w 10112"/>
                <a:gd name="connsiteY2" fmla="*/ 143727 h 152435"/>
                <a:gd name="connsiteX3" fmla="*/ 10311 w 10112"/>
                <a:gd name="connsiteY3" fmla="*/ 8861 h 152435"/>
                <a:gd name="connsiteX4" fmla="*/ 5373 w 10112"/>
                <a:gd name="connsiteY4" fmla="*/ 76 h 152435"/>
                <a:gd name="connsiteX5" fmla="*/ 199 w 10112"/>
                <a:gd name="connsiteY5" fmla="*/ 8861 h 152435"/>
                <a:gd name="connsiteX6" fmla="*/ 199 w 10112"/>
                <a:gd name="connsiteY6" fmla="*/ 143727 h 1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2" h="152435">
                  <a:moveTo>
                    <a:pt x="199" y="143727"/>
                  </a:moveTo>
                  <a:cubicBezTo>
                    <a:pt x="199" y="147526"/>
                    <a:pt x="199" y="152512"/>
                    <a:pt x="5137" y="152512"/>
                  </a:cubicBezTo>
                  <a:cubicBezTo>
                    <a:pt x="10311" y="152512"/>
                    <a:pt x="10311" y="147763"/>
                    <a:pt x="10311" y="143727"/>
                  </a:cubicBezTo>
                  <a:lnTo>
                    <a:pt x="10311" y="8861"/>
                  </a:lnTo>
                  <a:cubicBezTo>
                    <a:pt x="10311" y="5062"/>
                    <a:pt x="10311" y="76"/>
                    <a:pt x="5373" y="76"/>
                  </a:cubicBezTo>
                  <a:cubicBezTo>
                    <a:pt x="199" y="76"/>
                    <a:pt x="199" y="4825"/>
                    <a:pt x="199" y="8861"/>
                  </a:cubicBezTo>
                  <a:lnTo>
                    <a:pt x="199" y="14372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03" name="Freeform: Shape 2202">
              <a:extLst>
                <a:ext uri="{FF2B5EF4-FFF2-40B4-BE49-F238E27FC236}">
                  <a16:creationId xmlns:a16="http://schemas.microsoft.com/office/drawing/2014/main" id="{D4A033D9-E5BD-B354-5143-3C5BC182B661}"/>
                </a:ext>
              </a:extLst>
            </p:cNvPr>
            <p:cNvSpPr/>
            <p:nvPr>
              <p:custDataLst>
                <p:tags r:id="rId74"/>
              </p:custDataLst>
            </p:nvPr>
          </p:nvSpPr>
          <p:spPr>
            <a:xfrm>
              <a:off x="5239698" y="3329424"/>
              <a:ext cx="10112" cy="152435"/>
            </a:xfrm>
            <a:custGeom>
              <a:avLst/>
              <a:gdLst>
                <a:gd name="connsiteX0" fmla="*/ 199 w 10112"/>
                <a:gd name="connsiteY0" fmla="*/ 143733 h 152435"/>
                <a:gd name="connsiteX1" fmla="*/ 5137 w 10112"/>
                <a:gd name="connsiteY1" fmla="*/ 152518 h 152435"/>
                <a:gd name="connsiteX2" fmla="*/ 10311 w 10112"/>
                <a:gd name="connsiteY2" fmla="*/ 143733 h 152435"/>
                <a:gd name="connsiteX3" fmla="*/ 10311 w 10112"/>
                <a:gd name="connsiteY3" fmla="*/ 8867 h 152435"/>
                <a:gd name="connsiteX4" fmla="*/ 5373 w 10112"/>
                <a:gd name="connsiteY4" fmla="*/ 82 h 152435"/>
                <a:gd name="connsiteX5" fmla="*/ 199 w 10112"/>
                <a:gd name="connsiteY5" fmla="*/ 8867 h 152435"/>
                <a:gd name="connsiteX6" fmla="*/ 199 w 10112"/>
                <a:gd name="connsiteY6" fmla="*/ 143733 h 1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2" h="152435">
                  <a:moveTo>
                    <a:pt x="199" y="143733"/>
                  </a:moveTo>
                  <a:cubicBezTo>
                    <a:pt x="199" y="147532"/>
                    <a:pt x="199" y="152518"/>
                    <a:pt x="5137" y="152518"/>
                  </a:cubicBezTo>
                  <a:cubicBezTo>
                    <a:pt x="10311" y="152518"/>
                    <a:pt x="10311" y="147769"/>
                    <a:pt x="10311" y="143733"/>
                  </a:cubicBezTo>
                  <a:lnTo>
                    <a:pt x="10311" y="8867"/>
                  </a:lnTo>
                  <a:cubicBezTo>
                    <a:pt x="10311" y="5068"/>
                    <a:pt x="10311" y="82"/>
                    <a:pt x="5373" y="82"/>
                  </a:cubicBezTo>
                  <a:cubicBezTo>
                    <a:pt x="199" y="82"/>
                    <a:pt x="199" y="4831"/>
                    <a:pt x="199" y="8867"/>
                  </a:cubicBezTo>
                  <a:lnTo>
                    <a:pt x="199" y="14373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04" name="Freeform: Shape 2203">
              <a:extLst>
                <a:ext uri="{FF2B5EF4-FFF2-40B4-BE49-F238E27FC236}">
                  <a16:creationId xmlns:a16="http://schemas.microsoft.com/office/drawing/2014/main" id="{EB516047-0BED-4475-83A1-7BDB0E886C63}"/>
                </a:ext>
              </a:extLst>
            </p:cNvPr>
            <p:cNvSpPr/>
            <p:nvPr>
              <p:custDataLst>
                <p:tags r:id="rId75"/>
              </p:custDataLst>
            </p:nvPr>
          </p:nvSpPr>
          <p:spPr>
            <a:xfrm>
              <a:off x="5295513" y="3228987"/>
              <a:ext cx="123232" cy="213457"/>
            </a:xfrm>
            <a:custGeom>
              <a:avLst/>
              <a:gdLst>
                <a:gd name="connsiteX0" fmla="*/ 91451 w 123232"/>
                <a:gd name="connsiteY0" fmla="*/ 5783 h 213457"/>
                <a:gd name="connsiteX1" fmla="*/ 92156 w 123232"/>
                <a:gd name="connsiteY1" fmla="*/ 2459 h 213457"/>
                <a:gd name="connsiteX2" fmla="*/ 89334 w 123232"/>
                <a:gd name="connsiteY2" fmla="*/ 85 h 213457"/>
                <a:gd name="connsiteX3" fmla="*/ 85807 w 123232"/>
                <a:gd name="connsiteY3" fmla="*/ 4833 h 213457"/>
                <a:gd name="connsiteX4" fmla="*/ 72166 w 123232"/>
                <a:gd name="connsiteY4" fmla="*/ 59682 h 213457"/>
                <a:gd name="connsiteX5" fmla="*/ 202 w 123232"/>
                <a:gd name="connsiteY5" fmla="*/ 124740 h 213457"/>
                <a:gd name="connsiteX6" fmla="*/ 45356 w 123232"/>
                <a:gd name="connsiteY6" fmla="*/ 167717 h 213457"/>
                <a:gd name="connsiteX7" fmla="*/ 39947 w 123232"/>
                <a:gd name="connsiteY7" fmla="*/ 190036 h 213457"/>
                <a:gd name="connsiteX8" fmla="*/ 34773 w 123232"/>
                <a:gd name="connsiteY8" fmla="*/ 210930 h 213457"/>
                <a:gd name="connsiteX9" fmla="*/ 37595 w 123232"/>
                <a:gd name="connsiteY9" fmla="*/ 213542 h 213457"/>
                <a:gd name="connsiteX10" fmla="*/ 39947 w 123232"/>
                <a:gd name="connsiteY10" fmla="*/ 212592 h 213457"/>
                <a:gd name="connsiteX11" fmla="*/ 42534 w 123232"/>
                <a:gd name="connsiteY11" fmla="*/ 203095 h 213457"/>
                <a:gd name="connsiteX12" fmla="*/ 51471 w 123232"/>
                <a:gd name="connsiteY12" fmla="*/ 167717 h 213457"/>
                <a:gd name="connsiteX13" fmla="*/ 123435 w 123232"/>
                <a:gd name="connsiteY13" fmla="*/ 102658 h 213457"/>
                <a:gd name="connsiteX14" fmla="*/ 78281 w 123232"/>
                <a:gd name="connsiteY14" fmla="*/ 59682 h 213457"/>
                <a:gd name="connsiteX15" fmla="*/ 91451 w 123232"/>
                <a:gd name="connsiteY15" fmla="*/ 5783 h 213457"/>
                <a:gd name="connsiteX16" fmla="*/ 46532 w 123232"/>
                <a:gd name="connsiteY16" fmla="*/ 162493 h 213457"/>
                <a:gd name="connsiteX17" fmla="*/ 15489 w 123232"/>
                <a:gd name="connsiteY17" fmla="*/ 129726 h 213457"/>
                <a:gd name="connsiteX18" fmla="*/ 70755 w 123232"/>
                <a:gd name="connsiteY18" fmla="*/ 64905 h 213457"/>
                <a:gd name="connsiteX19" fmla="*/ 46532 w 123232"/>
                <a:gd name="connsiteY19" fmla="*/ 162493 h 213457"/>
                <a:gd name="connsiteX20" fmla="*/ 76870 w 123232"/>
                <a:gd name="connsiteY20" fmla="*/ 64905 h 213457"/>
                <a:gd name="connsiteX21" fmla="*/ 108148 w 123232"/>
                <a:gd name="connsiteY21" fmla="*/ 97672 h 213457"/>
                <a:gd name="connsiteX22" fmla="*/ 52647 w 123232"/>
                <a:gd name="connsiteY22" fmla="*/ 162493 h 213457"/>
                <a:gd name="connsiteX23" fmla="*/ 76870 w 123232"/>
                <a:gd name="connsiteY23" fmla="*/ 64905 h 21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232" h="213457">
                  <a:moveTo>
                    <a:pt x="91451" y="5783"/>
                  </a:moveTo>
                  <a:cubicBezTo>
                    <a:pt x="91451" y="5308"/>
                    <a:pt x="92156" y="2697"/>
                    <a:pt x="92156" y="2459"/>
                  </a:cubicBezTo>
                  <a:cubicBezTo>
                    <a:pt x="92156" y="2222"/>
                    <a:pt x="92156" y="85"/>
                    <a:pt x="89334" y="85"/>
                  </a:cubicBezTo>
                  <a:cubicBezTo>
                    <a:pt x="86983" y="85"/>
                    <a:pt x="86747" y="797"/>
                    <a:pt x="85807" y="4833"/>
                  </a:cubicBezTo>
                  <a:lnTo>
                    <a:pt x="72166" y="59682"/>
                  </a:lnTo>
                  <a:cubicBezTo>
                    <a:pt x="34773" y="60869"/>
                    <a:pt x="202" y="92448"/>
                    <a:pt x="202" y="124740"/>
                  </a:cubicBezTo>
                  <a:cubicBezTo>
                    <a:pt x="202" y="147297"/>
                    <a:pt x="16664" y="166054"/>
                    <a:pt x="45356" y="167717"/>
                  </a:cubicBezTo>
                  <a:cubicBezTo>
                    <a:pt x="43475" y="175077"/>
                    <a:pt x="41828" y="182675"/>
                    <a:pt x="39947" y="190036"/>
                  </a:cubicBezTo>
                  <a:cubicBezTo>
                    <a:pt x="37125" y="201195"/>
                    <a:pt x="34773" y="210218"/>
                    <a:pt x="34773" y="210930"/>
                  </a:cubicBezTo>
                  <a:cubicBezTo>
                    <a:pt x="34773" y="213305"/>
                    <a:pt x="36419" y="213542"/>
                    <a:pt x="37595" y="213542"/>
                  </a:cubicBezTo>
                  <a:cubicBezTo>
                    <a:pt x="38771" y="213542"/>
                    <a:pt x="39242" y="213305"/>
                    <a:pt x="39947" y="212592"/>
                  </a:cubicBezTo>
                  <a:cubicBezTo>
                    <a:pt x="40417" y="212118"/>
                    <a:pt x="41828" y="206419"/>
                    <a:pt x="42534" y="203095"/>
                  </a:cubicBezTo>
                  <a:lnTo>
                    <a:pt x="51471" y="167717"/>
                  </a:lnTo>
                  <a:cubicBezTo>
                    <a:pt x="89334" y="166529"/>
                    <a:pt x="123435" y="134475"/>
                    <a:pt x="123435" y="102658"/>
                  </a:cubicBezTo>
                  <a:cubicBezTo>
                    <a:pt x="123435" y="83901"/>
                    <a:pt x="110971" y="62056"/>
                    <a:pt x="78281" y="59682"/>
                  </a:cubicBezTo>
                  <a:lnTo>
                    <a:pt x="91451" y="5783"/>
                  </a:lnTo>
                  <a:close/>
                  <a:moveTo>
                    <a:pt x="46532" y="162493"/>
                  </a:moveTo>
                  <a:cubicBezTo>
                    <a:pt x="32421" y="161781"/>
                    <a:pt x="15489" y="153470"/>
                    <a:pt x="15489" y="129726"/>
                  </a:cubicBezTo>
                  <a:cubicBezTo>
                    <a:pt x="15489" y="101234"/>
                    <a:pt x="35714" y="67992"/>
                    <a:pt x="70755" y="64905"/>
                  </a:cubicBezTo>
                  <a:lnTo>
                    <a:pt x="46532" y="162493"/>
                  </a:lnTo>
                  <a:close/>
                  <a:moveTo>
                    <a:pt x="76870" y="64905"/>
                  </a:moveTo>
                  <a:cubicBezTo>
                    <a:pt x="94743" y="65855"/>
                    <a:pt x="108148" y="76777"/>
                    <a:pt x="108148" y="97672"/>
                  </a:cubicBezTo>
                  <a:cubicBezTo>
                    <a:pt x="108148" y="125690"/>
                    <a:pt x="87923" y="159644"/>
                    <a:pt x="52647" y="162493"/>
                  </a:cubicBezTo>
                  <a:lnTo>
                    <a:pt x="76870" y="6490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05" name="Freeform: Shape 2204">
              <a:extLst>
                <a:ext uri="{FF2B5EF4-FFF2-40B4-BE49-F238E27FC236}">
                  <a16:creationId xmlns:a16="http://schemas.microsoft.com/office/drawing/2014/main" id="{42D3C0D3-A77E-E8F6-D61F-3A044789822A}"/>
                </a:ext>
              </a:extLst>
            </p:cNvPr>
            <p:cNvSpPr/>
            <p:nvPr>
              <p:custDataLst>
                <p:tags r:id="rId76"/>
              </p:custDataLst>
            </p:nvPr>
          </p:nvSpPr>
          <p:spPr>
            <a:xfrm>
              <a:off x="5432019" y="3202823"/>
              <a:ext cx="41320" cy="86095"/>
            </a:xfrm>
            <a:custGeom>
              <a:avLst/>
              <a:gdLst>
                <a:gd name="connsiteX0" fmla="*/ 40047 w 41320"/>
                <a:gd name="connsiteY0" fmla="*/ 14541 h 86095"/>
                <a:gd name="connsiteX1" fmla="*/ 41529 w 41320"/>
                <a:gd name="connsiteY1" fmla="*/ 9222 h 86095"/>
                <a:gd name="connsiteX2" fmla="*/ 31816 w 41320"/>
                <a:gd name="connsiteY2" fmla="*/ 81 h 86095"/>
                <a:gd name="connsiteX3" fmla="*/ 22762 w 41320"/>
                <a:gd name="connsiteY3" fmla="*/ 7892 h 86095"/>
                <a:gd name="connsiteX4" fmla="*/ 1031 w 41320"/>
                <a:gd name="connsiteY4" fmla="*/ 79860 h 86095"/>
                <a:gd name="connsiteX5" fmla="*/ 208 w 41320"/>
                <a:gd name="connsiteY5" fmla="*/ 82519 h 86095"/>
                <a:gd name="connsiteX6" fmla="*/ 6628 w 41320"/>
                <a:gd name="connsiteY6" fmla="*/ 86176 h 86095"/>
                <a:gd name="connsiteX7" fmla="*/ 9098 w 41320"/>
                <a:gd name="connsiteY7" fmla="*/ 83350 h 86095"/>
                <a:gd name="connsiteX8" fmla="*/ 40047 w 41320"/>
                <a:gd name="connsiteY8" fmla="*/ 14541 h 8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20" h="86095">
                  <a:moveTo>
                    <a:pt x="40047" y="14541"/>
                  </a:moveTo>
                  <a:cubicBezTo>
                    <a:pt x="41364" y="11715"/>
                    <a:pt x="41529" y="10385"/>
                    <a:pt x="41529" y="9222"/>
                  </a:cubicBezTo>
                  <a:cubicBezTo>
                    <a:pt x="41529" y="4070"/>
                    <a:pt x="36919" y="81"/>
                    <a:pt x="31816" y="81"/>
                  </a:cubicBezTo>
                  <a:cubicBezTo>
                    <a:pt x="25560" y="81"/>
                    <a:pt x="23585" y="5233"/>
                    <a:pt x="22762" y="7892"/>
                  </a:cubicBezTo>
                  <a:lnTo>
                    <a:pt x="1031" y="79860"/>
                  </a:lnTo>
                  <a:cubicBezTo>
                    <a:pt x="866" y="80192"/>
                    <a:pt x="208" y="82353"/>
                    <a:pt x="208" y="82519"/>
                  </a:cubicBezTo>
                  <a:cubicBezTo>
                    <a:pt x="208" y="84514"/>
                    <a:pt x="5311" y="86176"/>
                    <a:pt x="6628" y="86176"/>
                  </a:cubicBezTo>
                  <a:cubicBezTo>
                    <a:pt x="7781" y="86176"/>
                    <a:pt x="7945" y="85843"/>
                    <a:pt x="9098" y="83350"/>
                  </a:cubicBezTo>
                  <a:lnTo>
                    <a:pt x="40047" y="145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06" name="Freeform: Shape 2205">
              <a:extLst>
                <a:ext uri="{FF2B5EF4-FFF2-40B4-BE49-F238E27FC236}">
                  <a16:creationId xmlns:a16="http://schemas.microsoft.com/office/drawing/2014/main" id="{E170E7BB-156A-76D8-ACDE-62C5730630B7}"/>
                </a:ext>
              </a:extLst>
            </p:cNvPr>
            <p:cNvSpPr/>
            <p:nvPr>
              <p:custDataLst>
                <p:tags r:id="rId77"/>
              </p:custDataLst>
            </p:nvPr>
          </p:nvSpPr>
          <p:spPr>
            <a:xfrm>
              <a:off x="5423952" y="3379171"/>
              <a:ext cx="91860" cy="105541"/>
            </a:xfrm>
            <a:custGeom>
              <a:avLst/>
              <a:gdLst>
                <a:gd name="connsiteX0" fmla="*/ 12719 w 91860"/>
                <a:gd name="connsiteY0" fmla="*/ 93662 h 105541"/>
                <a:gd name="connsiteX1" fmla="*/ 4653 w 91860"/>
                <a:gd name="connsiteY1" fmla="*/ 99645 h 105541"/>
                <a:gd name="connsiteX2" fmla="*/ 208 w 91860"/>
                <a:gd name="connsiteY2" fmla="*/ 103136 h 105541"/>
                <a:gd name="connsiteX3" fmla="*/ 2513 w 91860"/>
                <a:gd name="connsiteY3" fmla="*/ 105629 h 105541"/>
                <a:gd name="connsiteX4" fmla="*/ 16670 w 91860"/>
                <a:gd name="connsiteY4" fmla="*/ 104964 h 105541"/>
                <a:gd name="connsiteX5" fmla="*/ 33956 w 91860"/>
                <a:gd name="connsiteY5" fmla="*/ 105629 h 105541"/>
                <a:gd name="connsiteX6" fmla="*/ 37248 w 91860"/>
                <a:gd name="connsiteY6" fmla="*/ 101972 h 105541"/>
                <a:gd name="connsiteX7" fmla="*/ 32968 w 91860"/>
                <a:gd name="connsiteY7" fmla="*/ 99645 h 105541"/>
                <a:gd name="connsiteX8" fmla="*/ 24902 w 91860"/>
                <a:gd name="connsiteY8" fmla="*/ 97651 h 105541"/>
                <a:gd name="connsiteX9" fmla="*/ 26712 w 91860"/>
                <a:gd name="connsiteY9" fmla="*/ 90005 h 105541"/>
                <a:gd name="connsiteX10" fmla="*/ 32804 w 91860"/>
                <a:gd name="connsiteY10" fmla="*/ 65240 h 105541"/>
                <a:gd name="connsiteX11" fmla="*/ 49760 w 91860"/>
                <a:gd name="connsiteY11" fmla="*/ 75047 h 105541"/>
                <a:gd name="connsiteX12" fmla="*/ 92068 w 91860"/>
                <a:gd name="connsiteY12" fmla="*/ 27844 h 105541"/>
                <a:gd name="connsiteX13" fmla="*/ 67375 w 91860"/>
                <a:gd name="connsiteY13" fmla="*/ 87 h 105541"/>
                <a:gd name="connsiteX14" fmla="*/ 43998 w 91860"/>
                <a:gd name="connsiteY14" fmla="*/ 11722 h 105541"/>
                <a:gd name="connsiteX15" fmla="*/ 27042 w 91860"/>
                <a:gd name="connsiteY15" fmla="*/ 87 h 105541"/>
                <a:gd name="connsiteX16" fmla="*/ 14036 w 91860"/>
                <a:gd name="connsiteY16" fmla="*/ 8896 h 105541"/>
                <a:gd name="connsiteX17" fmla="*/ 8110 w 91860"/>
                <a:gd name="connsiteY17" fmla="*/ 25517 h 105541"/>
                <a:gd name="connsiteX18" fmla="*/ 10909 w 91860"/>
                <a:gd name="connsiteY18" fmla="*/ 27678 h 105541"/>
                <a:gd name="connsiteX19" fmla="*/ 14530 w 91860"/>
                <a:gd name="connsiteY19" fmla="*/ 22691 h 105541"/>
                <a:gd name="connsiteX20" fmla="*/ 26548 w 91860"/>
                <a:gd name="connsiteY20" fmla="*/ 4741 h 105541"/>
                <a:gd name="connsiteX21" fmla="*/ 31980 w 91860"/>
                <a:gd name="connsiteY21" fmla="*/ 12885 h 105541"/>
                <a:gd name="connsiteX22" fmla="*/ 31487 w 91860"/>
                <a:gd name="connsiteY22" fmla="*/ 17871 h 105541"/>
                <a:gd name="connsiteX23" fmla="*/ 12719 w 91860"/>
                <a:gd name="connsiteY23" fmla="*/ 93662 h 105541"/>
                <a:gd name="connsiteX24" fmla="*/ 43833 w 91860"/>
                <a:gd name="connsiteY24" fmla="*/ 20032 h 105541"/>
                <a:gd name="connsiteX25" fmla="*/ 66881 w 91860"/>
                <a:gd name="connsiteY25" fmla="*/ 4741 h 105541"/>
                <a:gd name="connsiteX26" fmla="*/ 78898 w 91860"/>
                <a:gd name="connsiteY26" fmla="*/ 20863 h 105541"/>
                <a:gd name="connsiteX27" fmla="*/ 70338 w 91860"/>
                <a:gd name="connsiteY27" fmla="*/ 54271 h 105541"/>
                <a:gd name="connsiteX28" fmla="*/ 49760 w 91860"/>
                <a:gd name="connsiteY28" fmla="*/ 70393 h 105541"/>
                <a:gd name="connsiteX29" fmla="*/ 35108 w 91860"/>
                <a:gd name="connsiteY29" fmla="*/ 55933 h 105541"/>
                <a:gd name="connsiteX30" fmla="*/ 35602 w 91860"/>
                <a:gd name="connsiteY30" fmla="*/ 53440 h 105541"/>
                <a:gd name="connsiteX31" fmla="*/ 43833 w 91860"/>
                <a:gd name="connsiteY31" fmla="*/ 20032 h 10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860" h="105541">
                  <a:moveTo>
                    <a:pt x="12719" y="93662"/>
                  </a:moveTo>
                  <a:cubicBezTo>
                    <a:pt x="11567" y="98316"/>
                    <a:pt x="11238" y="99645"/>
                    <a:pt x="4653" y="99645"/>
                  </a:cubicBezTo>
                  <a:cubicBezTo>
                    <a:pt x="2513" y="99645"/>
                    <a:pt x="208" y="99645"/>
                    <a:pt x="208" y="103136"/>
                  </a:cubicBezTo>
                  <a:cubicBezTo>
                    <a:pt x="208" y="104964"/>
                    <a:pt x="1690" y="105629"/>
                    <a:pt x="2513" y="105629"/>
                  </a:cubicBezTo>
                  <a:cubicBezTo>
                    <a:pt x="6793" y="105629"/>
                    <a:pt x="12226" y="104964"/>
                    <a:pt x="16670" y="104964"/>
                  </a:cubicBezTo>
                  <a:cubicBezTo>
                    <a:pt x="22268" y="104964"/>
                    <a:pt x="28523" y="105629"/>
                    <a:pt x="33956" y="105629"/>
                  </a:cubicBezTo>
                  <a:cubicBezTo>
                    <a:pt x="35438" y="105629"/>
                    <a:pt x="37248" y="105130"/>
                    <a:pt x="37248" y="101972"/>
                  </a:cubicBezTo>
                  <a:cubicBezTo>
                    <a:pt x="37248" y="99645"/>
                    <a:pt x="34944" y="99645"/>
                    <a:pt x="32968" y="99645"/>
                  </a:cubicBezTo>
                  <a:cubicBezTo>
                    <a:pt x="29346" y="99645"/>
                    <a:pt x="24902" y="99645"/>
                    <a:pt x="24902" y="97651"/>
                  </a:cubicBezTo>
                  <a:cubicBezTo>
                    <a:pt x="24902" y="96820"/>
                    <a:pt x="26054" y="92498"/>
                    <a:pt x="26712" y="90005"/>
                  </a:cubicBezTo>
                  <a:cubicBezTo>
                    <a:pt x="28688" y="81196"/>
                    <a:pt x="30993" y="72221"/>
                    <a:pt x="32804" y="65240"/>
                  </a:cubicBezTo>
                  <a:cubicBezTo>
                    <a:pt x="34779" y="68565"/>
                    <a:pt x="39882" y="75047"/>
                    <a:pt x="49760" y="75047"/>
                  </a:cubicBezTo>
                  <a:cubicBezTo>
                    <a:pt x="69844" y="75047"/>
                    <a:pt x="92068" y="52609"/>
                    <a:pt x="92068" y="27844"/>
                  </a:cubicBezTo>
                  <a:cubicBezTo>
                    <a:pt x="92068" y="8397"/>
                    <a:pt x="78734" y="87"/>
                    <a:pt x="67375" y="87"/>
                  </a:cubicBezTo>
                  <a:cubicBezTo>
                    <a:pt x="57168" y="87"/>
                    <a:pt x="48443" y="7068"/>
                    <a:pt x="43998" y="11722"/>
                  </a:cubicBezTo>
                  <a:cubicBezTo>
                    <a:pt x="41199" y="2248"/>
                    <a:pt x="31980" y="87"/>
                    <a:pt x="27042" y="87"/>
                  </a:cubicBezTo>
                  <a:cubicBezTo>
                    <a:pt x="20621" y="87"/>
                    <a:pt x="16670" y="4409"/>
                    <a:pt x="14036" y="8896"/>
                  </a:cubicBezTo>
                  <a:cubicBezTo>
                    <a:pt x="10744" y="14547"/>
                    <a:pt x="8110" y="24520"/>
                    <a:pt x="8110" y="25517"/>
                  </a:cubicBezTo>
                  <a:cubicBezTo>
                    <a:pt x="8110" y="27678"/>
                    <a:pt x="10415" y="27678"/>
                    <a:pt x="10909" y="27678"/>
                  </a:cubicBezTo>
                  <a:cubicBezTo>
                    <a:pt x="13213" y="27678"/>
                    <a:pt x="13378" y="27179"/>
                    <a:pt x="14530" y="22691"/>
                  </a:cubicBezTo>
                  <a:cubicBezTo>
                    <a:pt x="17000" y="13051"/>
                    <a:pt x="20128" y="4741"/>
                    <a:pt x="26548" y="4741"/>
                  </a:cubicBezTo>
                  <a:cubicBezTo>
                    <a:pt x="30828" y="4741"/>
                    <a:pt x="31980" y="8397"/>
                    <a:pt x="31980" y="12885"/>
                  </a:cubicBezTo>
                  <a:cubicBezTo>
                    <a:pt x="31980" y="14713"/>
                    <a:pt x="31651" y="16874"/>
                    <a:pt x="31487" y="17871"/>
                  </a:cubicBezTo>
                  <a:lnTo>
                    <a:pt x="12719" y="93662"/>
                  </a:lnTo>
                  <a:close/>
                  <a:moveTo>
                    <a:pt x="43833" y="20032"/>
                  </a:moveTo>
                  <a:cubicBezTo>
                    <a:pt x="53382" y="7234"/>
                    <a:pt x="61613" y="4741"/>
                    <a:pt x="66881" y="4741"/>
                  </a:cubicBezTo>
                  <a:cubicBezTo>
                    <a:pt x="73301" y="4741"/>
                    <a:pt x="78898" y="9561"/>
                    <a:pt x="78898" y="20863"/>
                  </a:cubicBezTo>
                  <a:cubicBezTo>
                    <a:pt x="78898" y="27678"/>
                    <a:pt x="75277" y="44631"/>
                    <a:pt x="70338" y="54271"/>
                  </a:cubicBezTo>
                  <a:cubicBezTo>
                    <a:pt x="66222" y="62415"/>
                    <a:pt x="58156" y="70393"/>
                    <a:pt x="49760" y="70393"/>
                  </a:cubicBezTo>
                  <a:cubicBezTo>
                    <a:pt x="38072" y="70393"/>
                    <a:pt x="35108" y="57595"/>
                    <a:pt x="35108" y="55933"/>
                  </a:cubicBezTo>
                  <a:cubicBezTo>
                    <a:pt x="35108" y="55268"/>
                    <a:pt x="35438" y="54104"/>
                    <a:pt x="35602" y="53440"/>
                  </a:cubicBezTo>
                  <a:lnTo>
                    <a:pt x="43833" y="200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07" name="Freeform: Shape 2206">
              <a:extLst>
                <a:ext uri="{FF2B5EF4-FFF2-40B4-BE49-F238E27FC236}">
                  <a16:creationId xmlns:a16="http://schemas.microsoft.com/office/drawing/2014/main" id="{0789FABC-A6E9-7190-BA69-896AC434A318}"/>
                </a:ext>
              </a:extLst>
            </p:cNvPr>
            <p:cNvSpPr/>
            <p:nvPr>
              <p:custDataLst>
                <p:tags r:id="rId78"/>
              </p:custDataLst>
            </p:nvPr>
          </p:nvSpPr>
          <p:spPr>
            <a:xfrm>
              <a:off x="5535646" y="3395349"/>
              <a:ext cx="63968" cy="83620"/>
            </a:xfrm>
            <a:custGeom>
              <a:avLst/>
              <a:gdLst>
                <a:gd name="connsiteX0" fmla="*/ 28904 w 63968"/>
                <a:gd name="connsiteY0" fmla="*/ 4523 h 83620"/>
                <a:gd name="connsiteX1" fmla="*/ 29374 w 63968"/>
                <a:gd name="connsiteY1" fmla="*/ 2030 h 83620"/>
                <a:gd name="connsiteX2" fmla="*/ 25729 w 63968"/>
                <a:gd name="connsiteY2" fmla="*/ 130 h 83620"/>
                <a:gd name="connsiteX3" fmla="*/ 11265 w 63968"/>
                <a:gd name="connsiteY3" fmla="*/ 1199 h 83620"/>
                <a:gd name="connsiteX4" fmla="*/ 8443 w 63968"/>
                <a:gd name="connsiteY4" fmla="*/ 1911 h 83620"/>
                <a:gd name="connsiteX5" fmla="*/ 7620 w 63968"/>
                <a:gd name="connsiteY5" fmla="*/ 4641 h 83620"/>
                <a:gd name="connsiteX6" fmla="*/ 11148 w 63968"/>
                <a:gd name="connsiteY6" fmla="*/ 6660 h 83620"/>
                <a:gd name="connsiteX7" fmla="*/ 15146 w 63968"/>
                <a:gd name="connsiteY7" fmla="*/ 6897 h 83620"/>
                <a:gd name="connsiteX8" fmla="*/ 17498 w 63968"/>
                <a:gd name="connsiteY8" fmla="*/ 8440 h 83620"/>
                <a:gd name="connsiteX9" fmla="*/ 16910 w 63968"/>
                <a:gd name="connsiteY9" fmla="*/ 11171 h 83620"/>
                <a:gd name="connsiteX10" fmla="*/ 682 w 63968"/>
                <a:gd name="connsiteY10" fmla="*/ 76704 h 83620"/>
                <a:gd name="connsiteX11" fmla="*/ 212 w 63968"/>
                <a:gd name="connsiteY11" fmla="*/ 79435 h 83620"/>
                <a:gd name="connsiteX12" fmla="*/ 4680 w 63968"/>
                <a:gd name="connsiteY12" fmla="*/ 83709 h 83620"/>
                <a:gd name="connsiteX13" fmla="*/ 10795 w 63968"/>
                <a:gd name="connsiteY13" fmla="*/ 77654 h 83620"/>
                <a:gd name="connsiteX14" fmla="*/ 16087 w 63968"/>
                <a:gd name="connsiteY14" fmla="*/ 55809 h 83620"/>
                <a:gd name="connsiteX15" fmla="*/ 33842 w 63968"/>
                <a:gd name="connsiteY15" fmla="*/ 65188 h 83620"/>
                <a:gd name="connsiteX16" fmla="*/ 33490 w 63968"/>
                <a:gd name="connsiteY16" fmla="*/ 67919 h 83620"/>
                <a:gd name="connsiteX17" fmla="*/ 33137 w 63968"/>
                <a:gd name="connsiteY17" fmla="*/ 71006 h 83620"/>
                <a:gd name="connsiteX18" fmla="*/ 47483 w 63968"/>
                <a:gd name="connsiteY18" fmla="*/ 83709 h 83620"/>
                <a:gd name="connsiteX19" fmla="*/ 64180 w 63968"/>
                <a:gd name="connsiteY19" fmla="*/ 65307 h 83620"/>
                <a:gd name="connsiteX20" fmla="*/ 61711 w 63968"/>
                <a:gd name="connsiteY20" fmla="*/ 63645 h 83620"/>
                <a:gd name="connsiteX21" fmla="*/ 58889 w 63968"/>
                <a:gd name="connsiteY21" fmla="*/ 66375 h 83620"/>
                <a:gd name="connsiteX22" fmla="*/ 47953 w 63968"/>
                <a:gd name="connsiteY22" fmla="*/ 79672 h 83620"/>
                <a:gd name="connsiteX23" fmla="*/ 43014 w 63968"/>
                <a:gd name="connsiteY23" fmla="*/ 72668 h 83620"/>
                <a:gd name="connsiteX24" fmla="*/ 43485 w 63968"/>
                <a:gd name="connsiteY24" fmla="*/ 68869 h 83620"/>
                <a:gd name="connsiteX25" fmla="*/ 44073 w 63968"/>
                <a:gd name="connsiteY25" fmla="*/ 64832 h 83620"/>
                <a:gd name="connsiteX26" fmla="*/ 23377 w 63968"/>
                <a:gd name="connsiteY26" fmla="*/ 52010 h 83620"/>
                <a:gd name="connsiteX27" fmla="*/ 33490 w 63968"/>
                <a:gd name="connsiteY27" fmla="*/ 44412 h 83620"/>
                <a:gd name="connsiteX28" fmla="*/ 53362 w 63968"/>
                <a:gd name="connsiteY28" fmla="*/ 33965 h 83620"/>
                <a:gd name="connsiteX29" fmla="*/ 57478 w 63968"/>
                <a:gd name="connsiteY29" fmla="*/ 35390 h 83620"/>
                <a:gd name="connsiteX30" fmla="*/ 56537 w 63968"/>
                <a:gd name="connsiteY30" fmla="*/ 35746 h 83620"/>
                <a:gd name="connsiteX31" fmla="*/ 51128 w 63968"/>
                <a:gd name="connsiteY31" fmla="*/ 42869 h 83620"/>
                <a:gd name="connsiteX32" fmla="*/ 56419 w 63968"/>
                <a:gd name="connsiteY32" fmla="*/ 47737 h 83620"/>
                <a:gd name="connsiteX33" fmla="*/ 63710 w 63968"/>
                <a:gd name="connsiteY33" fmla="*/ 39307 h 83620"/>
                <a:gd name="connsiteX34" fmla="*/ 53597 w 63968"/>
                <a:gd name="connsiteY34" fmla="*/ 29929 h 83620"/>
                <a:gd name="connsiteX35" fmla="*/ 30197 w 63968"/>
                <a:gd name="connsiteY35" fmla="*/ 42394 h 83620"/>
                <a:gd name="connsiteX36" fmla="*/ 17498 w 63968"/>
                <a:gd name="connsiteY36" fmla="*/ 50586 h 83620"/>
                <a:gd name="connsiteX37" fmla="*/ 28904 w 63968"/>
                <a:gd name="connsiteY37" fmla="*/ 4523 h 8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3968" h="83620">
                  <a:moveTo>
                    <a:pt x="28904" y="4523"/>
                  </a:moveTo>
                  <a:cubicBezTo>
                    <a:pt x="29374" y="2861"/>
                    <a:pt x="29374" y="2623"/>
                    <a:pt x="29374" y="2030"/>
                  </a:cubicBezTo>
                  <a:cubicBezTo>
                    <a:pt x="29374" y="11"/>
                    <a:pt x="27610" y="11"/>
                    <a:pt x="25729" y="130"/>
                  </a:cubicBezTo>
                  <a:lnTo>
                    <a:pt x="11265" y="1199"/>
                  </a:lnTo>
                  <a:cubicBezTo>
                    <a:pt x="9266" y="1317"/>
                    <a:pt x="9031" y="1436"/>
                    <a:pt x="8443" y="1911"/>
                  </a:cubicBezTo>
                  <a:cubicBezTo>
                    <a:pt x="7973" y="2504"/>
                    <a:pt x="7620" y="3929"/>
                    <a:pt x="7620" y="4641"/>
                  </a:cubicBezTo>
                  <a:cubicBezTo>
                    <a:pt x="7620" y="6660"/>
                    <a:pt x="9502" y="6660"/>
                    <a:pt x="11148" y="6660"/>
                  </a:cubicBezTo>
                  <a:cubicBezTo>
                    <a:pt x="11265" y="6660"/>
                    <a:pt x="13382" y="6660"/>
                    <a:pt x="15146" y="6897"/>
                  </a:cubicBezTo>
                  <a:cubicBezTo>
                    <a:pt x="17380" y="7134"/>
                    <a:pt x="17498" y="7491"/>
                    <a:pt x="17498" y="8440"/>
                  </a:cubicBezTo>
                  <a:cubicBezTo>
                    <a:pt x="17498" y="8797"/>
                    <a:pt x="17498" y="9034"/>
                    <a:pt x="16910" y="11171"/>
                  </a:cubicBezTo>
                  <a:lnTo>
                    <a:pt x="682" y="76704"/>
                  </a:lnTo>
                  <a:cubicBezTo>
                    <a:pt x="212" y="78485"/>
                    <a:pt x="212" y="78722"/>
                    <a:pt x="212" y="79435"/>
                  </a:cubicBezTo>
                  <a:cubicBezTo>
                    <a:pt x="212" y="82165"/>
                    <a:pt x="2329" y="83709"/>
                    <a:pt x="4680" y="83709"/>
                  </a:cubicBezTo>
                  <a:cubicBezTo>
                    <a:pt x="9266" y="83709"/>
                    <a:pt x="10325" y="79316"/>
                    <a:pt x="10795" y="77654"/>
                  </a:cubicBezTo>
                  <a:lnTo>
                    <a:pt x="16087" y="55809"/>
                  </a:lnTo>
                  <a:cubicBezTo>
                    <a:pt x="19144" y="55928"/>
                    <a:pt x="33842" y="56759"/>
                    <a:pt x="33842" y="65188"/>
                  </a:cubicBezTo>
                  <a:cubicBezTo>
                    <a:pt x="33842" y="66019"/>
                    <a:pt x="33842" y="66494"/>
                    <a:pt x="33490" y="67919"/>
                  </a:cubicBezTo>
                  <a:cubicBezTo>
                    <a:pt x="33137" y="69581"/>
                    <a:pt x="33137" y="70293"/>
                    <a:pt x="33137" y="71006"/>
                  </a:cubicBezTo>
                  <a:cubicBezTo>
                    <a:pt x="33137" y="79435"/>
                    <a:pt x="40663" y="83709"/>
                    <a:pt x="47483" y="83709"/>
                  </a:cubicBezTo>
                  <a:cubicBezTo>
                    <a:pt x="59477" y="83709"/>
                    <a:pt x="64180" y="66732"/>
                    <a:pt x="64180" y="65307"/>
                  </a:cubicBezTo>
                  <a:cubicBezTo>
                    <a:pt x="64180" y="63645"/>
                    <a:pt x="62181" y="63645"/>
                    <a:pt x="61711" y="63645"/>
                  </a:cubicBezTo>
                  <a:cubicBezTo>
                    <a:pt x="59712" y="63645"/>
                    <a:pt x="59477" y="64239"/>
                    <a:pt x="58889" y="66375"/>
                  </a:cubicBezTo>
                  <a:cubicBezTo>
                    <a:pt x="57713" y="70531"/>
                    <a:pt x="54303" y="79672"/>
                    <a:pt x="47953" y="79672"/>
                  </a:cubicBezTo>
                  <a:cubicBezTo>
                    <a:pt x="43602" y="79672"/>
                    <a:pt x="43014" y="75279"/>
                    <a:pt x="43014" y="72668"/>
                  </a:cubicBezTo>
                  <a:cubicBezTo>
                    <a:pt x="43014" y="72549"/>
                    <a:pt x="43014" y="70887"/>
                    <a:pt x="43485" y="68869"/>
                  </a:cubicBezTo>
                  <a:cubicBezTo>
                    <a:pt x="43955" y="66969"/>
                    <a:pt x="44073" y="65782"/>
                    <a:pt x="44073" y="64832"/>
                  </a:cubicBezTo>
                  <a:cubicBezTo>
                    <a:pt x="44073" y="54385"/>
                    <a:pt x="31138" y="52604"/>
                    <a:pt x="23377" y="52010"/>
                  </a:cubicBezTo>
                  <a:cubicBezTo>
                    <a:pt x="26670" y="50111"/>
                    <a:pt x="31608" y="46074"/>
                    <a:pt x="33490" y="44412"/>
                  </a:cubicBezTo>
                  <a:cubicBezTo>
                    <a:pt x="40192" y="39070"/>
                    <a:pt x="46660" y="33965"/>
                    <a:pt x="53362" y="33965"/>
                  </a:cubicBezTo>
                  <a:cubicBezTo>
                    <a:pt x="56067" y="33965"/>
                    <a:pt x="56772" y="34677"/>
                    <a:pt x="57478" y="35390"/>
                  </a:cubicBezTo>
                  <a:cubicBezTo>
                    <a:pt x="57360" y="35390"/>
                    <a:pt x="56772" y="35746"/>
                    <a:pt x="56537" y="35746"/>
                  </a:cubicBezTo>
                  <a:cubicBezTo>
                    <a:pt x="51128" y="37645"/>
                    <a:pt x="51128" y="42513"/>
                    <a:pt x="51128" y="42869"/>
                  </a:cubicBezTo>
                  <a:cubicBezTo>
                    <a:pt x="51128" y="44887"/>
                    <a:pt x="52539" y="47737"/>
                    <a:pt x="56419" y="47737"/>
                  </a:cubicBezTo>
                  <a:cubicBezTo>
                    <a:pt x="58771" y="47737"/>
                    <a:pt x="63710" y="45837"/>
                    <a:pt x="63710" y="39307"/>
                  </a:cubicBezTo>
                  <a:cubicBezTo>
                    <a:pt x="63710" y="33490"/>
                    <a:pt x="59242" y="29929"/>
                    <a:pt x="53597" y="29929"/>
                  </a:cubicBezTo>
                  <a:cubicBezTo>
                    <a:pt x="45601" y="29929"/>
                    <a:pt x="38781" y="35390"/>
                    <a:pt x="30197" y="42394"/>
                  </a:cubicBezTo>
                  <a:cubicBezTo>
                    <a:pt x="26082" y="45718"/>
                    <a:pt x="22201" y="48686"/>
                    <a:pt x="17498" y="50586"/>
                  </a:cubicBezTo>
                  <a:lnTo>
                    <a:pt x="28904" y="452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08" name="Freeform: Shape 2207">
              <a:extLst>
                <a:ext uri="{FF2B5EF4-FFF2-40B4-BE49-F238E27FC236}">
                  <a16:creationId xmlns:a16="http://schemas.microsoft.com/office/drawing/2014/main" id="{9167ADA7-DE8B-4A1C-8829-C4062CC184A2}"/>
                </a:ext>
              </a:extLst>
            </p:cNvPr>
            <p:cNvSpPr/>
            <p:nvPr>
              <p:custDataLst>
                <p:tags r:id="rId79"/>
              </p:custDataLst>
            </p:nvPr>
          </p:nvSpPr>
          <p:spPr>
            <a:xfrm>
              <a:off x="5653977" y="3191945"/>
              <a:ext cx="69377" cy="284926"/>
            </a:xfrm>
            <a:custGeom>
              <a:avLst/>
              <a:gdLst>
                <a:gd name="connsiteX0" fmla="*/ 59717 w 69377"/>
                <a:gd name="connsiteY0" fmla="*/ 142540 h 284926"/>
                <a:gd name="connsiteX1" fmla="*/ 1628 w 69377"/>
                <a:gd name="connsiteY1" fmla="*/ 275743 h 284926"/>
                <a:gd name="connsiteX2" fmla="*/ 217 w 69377"/>
                <a:gd name="connsiteY2" fmla="*/ 280254 h 284926"/>
                <a:gd name="connsiteX3" fmla="*/ 4921 w 69377"/>
                <a:gd name="connsiteY3" fmla="*/ 285003 h 284926"/>
                <a:gd name="connsiteX4" fmla="*/ 10094 w 69377"/>
                <a:gd name="connsiteY4" fmla="*/ 280017 h 284926"/>
                <a:gd name="connsiteX5" fmla="*/ 68183 w 69377"/>
                <a:gd name="connsiteY5" fmla="*/ 147051 h 284926"/>
                <a:gd name="connsiteX6" fmla="*/ 69594 w 69377"/>
                <a:gd name="connsiteY6" fmla="*/ 142540 h 284926"/>
                <a:gd name="connsiteX7" fmla="*/ 68183 w 69377"/>
                <a:gd name="connsiteY7" fmla="*/ 138029 h 284926"/>
                <a:gd name="connsiteX8" fmla="*/ 10094 w 69377"/>
                <a:gd name="connsiteY8" fmla="*/ 5300 h 284926"/>
                <a:gd name="connsiteX9" fmla="*/ 4921 w 69377"/>
                <a:gd name="connsiteY9" fmla="*/ 77 h 284926"/>
                <a:gd name="connsiteX10" fmla="*/ 217 w 69377"/>
                <a:gd name="connsiteY10" fmla="*/ 4825 h 284926"/>
                <a:gd name="connsiteX11" fmla="*/ 1628 w 69377"/>
                <a:gd name="connsiteY11" fmla="*/ 9337 h 284926"/>
                <a:gd name="connsiteX12" fmla="*/ 59717 w 69377"/>
                <a:gd name="connsiteY12" fmla="*/ 142540 h 2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77" h="284926">
                  <a:moveTo>
                    <a:pt x="59717" y="142540"/>
                  </a:moveTo>
                  <a:lnTo>
                    <a:pt x="1628" y="275743"/>
                  </a:lnTo>
                  <a:cubicBezTo>
                    <a:pt x="217" y="278830"/>
                    <a:pt x="217" y="280017"/>
                    <a:pt x="217" y="280254"/>
                  </a:cubicBezTo>
                  <a:cubicBezTo>
                    <a:pt x="217" y="282866"/>
                    <a:pt x="2334" y="285003"/>
                    <a:pt x="4921" y="285003"/>
                  </a:cubicBezTo>
                  <a:cubicBezTo>
                    <a:pt x="7978" y="285003"/>
                    <a:pt x="8683" y="283104"/>
                    <a:pt x="10094" y="280017"/>
                  </a:cubicBezTo>
                  <a:lnTo>
                    <a:pt x="68183" y="147051"/>
                  </a:lnTo>
                  <a:cubicBezTo>
                    <a:pt x="69594" y="143965"/>
                    <a:pt x="69594" y="142777"/>
                    <a:pt x="69594" y="142540"/>
                  </a:cubicBezTo>
                  <a:cubicBezTo>
                    <a:pt x="69594" y="142302"/>
                    <a:pt x="69594" y="141115"/>
                    <a:pt x="68183" y="138029"/>
                  </a:cubicBezTo>
                  <a:lnTo>
                    <a:pt x="10094" y="5300"/>
                  </a:lnTo>
                  <a:cubicBezTo>
                    <a:pt x="8448" y="1501"/>
                    <a:pt x="7743" y="77"/>
                    <a:pt x="4921" y="77"/>
                  </a:cubicBezTo>
                  <a:cubicBezTo>
                    <a:pt x="2334" y="77"/>
                    <a:pt x="217" y="2214"/>
                    <a:pt x="217" y="4825"/>
                  </a:cubicBezTo>
                  <a:cubicBezTo>
                    <a:pt x="217" y="5063"/>
                    <a:pt x="217" y="6250"/>
                    <a:pt x="1628" y="9337"/>
                  </a:cubicBezTo>
                  <a:lnTo>
                    <a:pt x="59717" y="14254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09" name="Freeform: Shape 2208">
              <a:extLst>
                <a:ext uri="{FF2B5EF4-FFF2-40B4-BE49-F238E27FC236}">
                  <a16:creationId xmlns:a16="http://schemas.microsoft.com/office/drawing/2014/main" id="{8B46FFA8-D653-28D4-5BDA-3BC271B6B5E7}"/>
                </a:ext>
              </a:extLst>
            </p:cNvPr>
            <p:cNvSpPr/>
            <p:nvPr>
              <p:custDataLst>
                <p:tags r:id="rId80"/>
              </p:custDataLst>
            </p:nvPr>
          </p:nvSpPr>
          <p:spPr>
            <a:xfrm>
              <a:off x="5758707" y="3423693"/>
              <a:ext cx="64203" cy="73796"/>
            </a:xfrm>
            <a:custGeom>
              <a:avLst/>
              <a:gdLst>
                <a:gd name="connsiteX0" fmla="*/ 59487 w 64203"/>
                <a:gd name="connsiteY0" fmla="*/ 7235 h 73796"/>
                <a:gd name="connsiteX1" fmla="*/ 54054 w 64203"/>
                <a:gd name="connsiteY1" fmla="*/ 89 h 73796"/>
                <a:gd name="connsiteX2" fmla="*/ 48951 w 64203"/>
                <a:gd name="connsiteY2" fmla="*/ 3080 h 73796"/>
                <a:gd name="connsiteX3" fmla="*/ 31830 w 64203"/>
                <a:gd name="connsiteY3" fmla="*/ 89 h 73796"/>
                <a:gd name="connsiteX4" fmla="*/ 222 w 64203"/>
                <a:gd name="connsiteY4" fmla="*/ 19867 h 73796"/>
                <a:gd name="connsiteX5" fmla="*/ 31995 w 64203"/>
                <a:gd name="connsiteY5" fmla="*/ 40311 h 73796"/>
                <a:gd name="connsiteX6" fmla="*/ 53560 w 64203"/>
                <a:gd name="connsiteY6" fmla="*/ 51945 h 73796"/>
                <a:gd name="connsiteX7" fmla="*/ 32982 w 64203"/>
                <a:gd name="connsiteY7" fmla="*/ 62915 h 73796"/>
                <a:gd name="connsiteX8" fmla="*/ 12734 w 64203"/>
                <a:gd name="connsiteY8" fmla="*/ 49452 h 73796"/>
                <a:gd name="connsiteX9" fmla="*/ 6478 w 64203"/>
                <a:gd name="connsiteY9" fmla="*/ 44798 h 73796"/>
                <a:gd name="connsiteX10" fmla="*/ 222 w 64203"/>
                <a:gd name="connsiteY10" fmla="*/ 51945 h 73796"/>
                <a:gd name="connsiteX11" fmla="*/ 222 w 64203"/>
                <a:gd name="connsiteY11" fmla="*/ 66738 h 73796"/>
                <a:gd name="connsiteX12" fmla="*/ 5655 w 64203"/>
                <a:gd name="connsiteY12" fmla="*/ 73885 h 73796"/>
                <a:gd name="connsiteX13" fmla="*/ 11911 w 64203"/>
                <a:gd name="connsiteY13" fmla="*/ 68400 h 73796"/>
                <a:gd name="connsiteX14" fmla="*/ 32818 w 64203"/>
                <a:gd name="connsiteY14" fmla="*/ 73885 h 73796"/>
                <a:gd name="connsiteX15" fmla="*/ 64426 w 64203"/>
                <a:gd name="connsiteY15" fmla="*/ 52111 h 73796"/>
                <a:gd name="connsiteX16" fmla="*/ 56853 w 64203"/>
                <a:gd name="connsiteY16" fmla="*/ 37319 h 73796"/>
                <a:gd name="connsiteX17" fmla="*/ 32324 w 64203"/>
                <a:gd name="connsiteY17" fmla="*/ 29341 h 73796"/>
                <a:gd name="connsiteX18" fmla="*/ 11087 w 64203"/>
                <a:gd name="connsiteY18" fmla="*/ 19867 h 73796"/>
                <a:gd name="connsiteX19" fmla="*/ 31501 w 64203"/>
                <a:gd name="connsiteY19" fmla="*/ 11058 h 73796"/>
                <a:gd name="connsiteX20" fmla="*/ 46975 w 64203"/>
                <a:gd name="connsiteY20" fmla="*/ 19369 h 73796"/>
                <a:gd name="connsiteX21" fmla="*/ 53231 w 64203"/>
                <a:gd name="connsiteY21" fmla="*/ 24687 h 73796"/>
                <a:gd name="connsiteX22" fmla="*/ 59487 w 64203"/>
                <a:gd name="connsiteY22" fmla="*/ 17540 h 73796"/>
                <a:gd name="connsiteX23" fmla="*/ 59487 w 64203"/>
                <a:gd name="connsiteY23" fmla="*/ 7235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203" h="73796">
                  <a:moveTo>
                    <a:pt x="59487" y="7235"/>
                  </a:moveTo>
                  <a:cubicBezTo>
                    <a:pt x="59487" y="4742"/>
                    <a:pt x="59487" y="89"/>
                    <a:pt x="54054" y="89"/>
                  </a:cubicBezTo>
                  <a:cubicBezTo>
                    <a:pt x="50268" y="89"/>
                    <a:pt x="49445" y="2083"/>
                    <a:pt x="48951" y="3080"/>
                  </a:cubicBezTo>
                  <a:cubicBezTo>
                    <a:pt x="42201" y="89"/>
                    <a:pt x="35616" y="89"/>
                    <a:pt x="31830" y="89"/>
                  </a:cubicBezTo>
                  <a:cubicBezTo>
                    <a:pt x="3844" y="89"/>
                    <a:pt x="222" y="14050"/>
                    <a:pt x="222" y="19867"/>
                  </a:cubicBezTo>
                  <a:cubicBezTo>
                    <a:pt x="222" y="35324"/>
                    <a:pt x="17508" y="37984"/>
                    <a:pt x="31995" y="40311"/>
                  </a:cubicBezTo>
                  <a:cubicBezTo>
                    <a:pt x="40884" y="41807"/>
                    <a:pt x="53560" y="43801"/>
                    <a:pt x="53560" y="51945"/>
                  </a:cubicBezTo>
                  <a:cubicBezTo>
                    <a:pt x="53560" y="57929"/>
                    <a:pt x="47305" y="62915"/>
                    <a:pt x="32982" y="62915"/>
                  </a:cubicBezTo>
                  <a:cubicBezTo>
                    <a:pt x="22776" y="62915"/>
                    <a:pt x="16191" y="59425"/>
                    <a:pt x="12734" y="49452"/>
                  </a:cubicBezTo>
                  <a:cubicBezTo>
                    <a:pt x="11911" y="46793"/>
                    <a:pt x="11252" y="44798"/>
                    <a:pt x="6478" y="44798"/>
                  </a:cubicBezTo>
                  <a:cubicBezTo>
                    <a:pt x="222" y="44798"/>
                    <a:pt x="222" y="48954"/>
                    <a:pt x="222" y="51945"/>
                  </a:cubicBezTo>
                  <a:lnTo>
                    <a:pt x="222" y="66738"/>
                  </a:lnTo>
                  <a:cubicBezTo>
                    <a:pt x="222" y="69231"/>
                    <a:pt x="222" y="73885"/>
                    <a:pt x="5655" y="73885"/>
                  </a:cubicBezTo>
                  <a:cubicBezTo>
                    <a:pt x="7301" y="73885"/>
                    <a:pt x="10264" y="73386"/>
                    <a:pt x="11911" y="68400"/>
                  </a:cubicBezTo>
                  <a:cubicBezTo>
                    <a:pt x="20306" y="73885"/>
                    <a:pt x="29525" y="73885"/>
                    <a:pt x="32818" y="73885"/>
                  </a:cubicBezTo>
                  <a:cubicBezTo>
                    <a:pt x="60804" y="73885"/>
                    <a:pt x="64426" y="58261"/>
                    <a:pt x="64426" y="52111"/>
                  </a:cubicBezTo>
                  <a:cubicBezTo>
                    <a:pt x="64426" y="48122"/>
                    <a:pt x="63109" y="42139"/>
                    <a:pt x="56853" y="37319"/>
                  </a:cubicBezTo>
                  <a:cubicBezTo>
                    <a:pt x="50268" y="32333"/>
                    <a:pt x="43848" y="31336"/>
                    <a:pt x="32324" y="29341"/>
                  </a:cubicBezTo>
                  <a:cubicBezTo>
                    <a:pt x="21129" y="27513"/>
                    <a:pt x="11087" y="25851"/>
                    <a:pt x="11087" y="19867"/>
                  </a:cubicBezTo>
                  <a:cubicBezTo>
                    <a:pt x="11087" y="16543"/>
                    <a:pt x="15038" y="11058"/>
                    <a:pt x="31501" y="11058"/>
                  </a:cubicBezTo>
                  <a:cubicBezTo>
                    <a:pt x="46317" y="11058"/>
                    <a:pt x="46811" y="16377"/>
                    <a:pt x="46975" y="19369"/>
                  </a:cubicBezTo>
                  <a:cubicBezTo>
                    <a:pt x="47305" y="24687"/>
                    <a:pt x="51420" y="24687"/>
                    <a:pt x="53231" y="24687"/>
                  </a:cubicBezTo>
                  <a:cubicBezTo>
                    <a:pt x="59487" y="24687"/>
                    <a:pt x="59487" y="20698"/>
                    <a:pt x="59487" y="17540"/>
                  </a:cubicBezTo>
                  <a:lnTo>
                    <a:pt x="59487" y="723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10" name="Freeform: Shape 2209">
              <a:extLst>
                <a:ext uri="{FF2B5EF4-FFF2-40B4-BE49-F238E27FC236}">
                  <a16:creationId xmlns:a16="http://schemas.microsoft.com/office/drawing/2014/main" id="{76F6C59D-556E-0C56-169A-58E224070208}"/>
                </a:ext>
              </a:extLst>
            </p:cNvPr>
            <p:cNvSpPr/>
            <p:nvPr>
              <p:custDataLst>
                <p:tags r:id="rId81"/>
              </p:custDataLst>
            </p:nvPr>
          </p:nvSpPr>
          <p:spPr>
            <a:xfrm>
              <a:off x="5913087" y="3215690"/>
              <a:ext cx="9407" cy="237438"/>
            </a:xfrm>
            <a:custGeom>
              <a:avLst/>
              <a:gdLst>
                <a:gd name="connsiteX0" fmla="*/ 9635 w 9407"/>
                <a:gd name="connsiteY0" fmla="*/ 8632 h 237438"/>
                <a:gd name="connsiteX1" fmla="*/ 4931 w 9407"/>
                <a:gd name="connsiteY1" fmla="*/ 85 h 237438"/>
                <a:gd name="connsiteX2" fmla="*/ 228 w 9407"/>
                <a:gd name="connsiteY2" fmla="*/ 8632 h 237438"/>
                <a:gd name="connsiteX3" fmla="*/ 228 w 9407"/>
                <a:gd name="connsiteY3" fmla="*/ 228976 h 237438"/>
                <a:gd name="connsiteX4" fmla="*/ 4931 w 9407"/>
                <a:gd name="connsiteY4" fmla="*/ 237524 h 237438"/>
                <a:gd name="connsiteX5" fmla="*/ 9635 w 9407"/>
                <a:gd name="connsiteY5" fmla="*/ 228976 h 237438"/>
                <a:gd name="connsiteX6" fmla="*/ 9635 w 940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7" h="237438">
                  <a:moveTo>
                    <a:pt x="9635" y="8632"/>
                  </a:moveTo>
                  <a:cubicBezTo>
                    <a:pt x="9635" y="4359"/>
                    <a:pt x="9635" y="85"/>
                    <a:pt x="4931" y="85"/>
                  </a:cubicBezTo>
                  <a:cubicBezTo>
                    <a:pt x="228" y="85"/>
                    <a:pt x="228" y="4359"/>
                    <a:pt x="228" y="8632"/>
                  </a:cubicBezTo>
                  <a:lnTo>
                    <a:pt x="228" y="228976"/>
                  </a:lnTo>
                  <a:cubicBezTo>
                    <a:pt x="228" y="233250"/>
                    <a:pt x="228" y="237524"/>
                    <a:pt x="4931" y="237524"/>
                  </a:cubicBezTo>
                  <a:cubicBezTo>
                    <a:pt x="9635" y="237524"/>
                    <a:pt x="9635" y="233250"/>
                    <a:pt x="9635" y="228976"/>
                  </a:cubicBezTo>
                  <a:lnTo>
                    <a:pt x="9635"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11" name="Freeform: Shape 2210">
              <a:extLst>
                <a:ext uri="{FF2B5EF4-FFF2-40B4-BE49-F238E27FC236}">
                  <a16:creationId xmlns:a16="http://schemas.microsoft.com/office/drawing/2014/main" id="{B148AC55-50C1-76C6-CB38-AF5BE7B636B9}"/>
                </a:ext>
              </a:extLst>
            </p:cNvPr>
            <p:cNvSpPr/>
            <p:nvPr>
              <p:custDataLst>
                <p:tags r:id="rId82"/>
              </p:custDataLst>
            </p:nvPr>
          </p:nvSpPr>
          <p:spPr>
            <a:xfrm>
              <a:off x="5957483" y="3288822"/>
              <a:ext cx="111003" cy="156234"/>
            </a:xfrm>
            <a:custGeom>
              <a:avLst/>
              <a:gdLst>
                <a:gd name="connsiteX0" fmla="*/ 936 w 111003"/>
                <a:gd name="connsiteY0" fmla="*/ 146110 h 156234"/>
                <a:gd name="connsiteX1" fmla="*/ 230 w 111003"/>
                <a:gd name="connsiteY1" fmla="*/ 149909 h 156234"/>
                <a:gd name="connsiteX2" fmla="*/ 6815 w 111003"/>
                <a:gd name="connsiteY2" fmla="*/ 156319 h 156234"/>
                <a:gd name="connsiteX3" fmla="*/ 15046 w 111003"/>
                <a:gd name="connsiteY3" fmla="*/ 151333 h 156234"/>
                <a:gd name="connsiteX4" fmla="*/ 30098 w 111003"/>
                <a:gd name="connsiteY4" fmla="*/ 91736 h 156234"/>
                <a:gd name="connsiteX5" fmla="*/ 53380 w 111003"/>
                <a:gd name="connsiteY5" fmla="*/ 107644 h 156234"/>
                <a:gd name="connsiteX6" fmla="*/ 111234 w 111003"/>
                <a:gd name="connsiteY6" fmla="*/ 38787 h 156234"/>
                <a:gd name="connsiteX7" fmla="*/ 78544 w 111003"/>
                <a:gd name="connsiteY7" fmla="*/ 85 h 156234"/>
                <a:gd name="connsiteX8" fmla="*/ 23983 w 111003"/>
                <a:gd name="connsiteY8" fmla="*/ 52796 h 156234"/>
                <a:gd name="connsiteX9" fmla="*/ 936 w 111003"/>
                <a:gd name="connsiteY9" fmla="*/ 146110 h 156234"/>
                <a:gd name="connsiteX10" fmla="*/ 53145 w 111003"/>
                <a:gd name="connsiteY10" fmla="*/ 102421 h 156234"/>
                <a:gd name="connsiteX11" fmla="*/ 32920 w 111003"/>
                <a:gd name="connsiteY11" fmla="*/ 81289 h 156234"/>
                <a:gd name="connsiteX12" fmla="*/ 34801 w 111003"/>
                <a:gd name="connsiteY12" fmla="*/ 72504 h 156234"/>
                <a:gd name="connsiteX13" fmla="*/ 48912 w 111003"/>
                <a:gd name="connsiteY13" fmla="*/ 27865 h 156234"/>
                <a:gd name="connsiteX14" fmla="*/ 78074 w 111003"/>
                <a:gd name="connsiteY14" fmla="*/ 5308 h 156234"/>
                <a:gd name="connsiteX15" fmla="*/ 94301 w 111003"/>
                <a:gd name="connsiteY15" fmla="*/ 28577 h 156234"/>
                <a:gd name="connsiteX16" fmla="*/ 81131 w 111003"/>
                <a:gd name="connsiteY16" fmla="*/ 79864 h 156234"/>
                <a:gd name="connsiteX17" fmla="*/ 53145 w 111003"/>
                <a:gd name="connsiteY17" fmla="*/ 102421 h 15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003" h="156234">
                  <a:moveTo>
                    <a:pt x="936" y="146110"/>
                  </a:moveTo>
                  <a:cubicBezTo>
                    <a:pt x="230" y="148959"/>
                    <a:pt x="230" y="149434"/>
                    <a:pt x="230" y="149909"/>
                  </a:cubicBezTo>
                  <a:cubicBezTo>
                    <a:pt x="230" y="153470"/>
                    <a:pt x="2817" y="156319"/>
                    <a:pt x="6815" y="156319"/>
                  </a:cubicBezTo>
                  <a:cubicBezTo>
                    <a:pt x="11754" y="156319"/>
                    <a:pt x="14576" y="152046"/>
                    <a:pt x="15046" y="151333"/>
                  </a:cubicBezTo>
                  <a:cubicBezTo>
                    <a:pt x="16222" y="149196"/>
                    <a:pt x="23748" y="117379"/>
                    <a:pt x="30098" y="91736"/>
                  </a:cubicBezTo>
                  <a:cubicBezTo>
                    <a:pt x="34801" y="101234"/>
                    <a:pt x="42327" y="107644"/>
                    <a:pt x="53380" y="107644"/>
                  </a:cubicBezTo>
                  <a:cubicBezTo>
                    <a:pt x="80896" y="107644"/>
                    <a:pt x="111234" y="74166"/>
                    <a:pt x="111234" y="38787"/>
                  </a:cubicBezTo>
                  <a:cubicBezTo>
                    <a:pt x="111234" y="13619"/>
                    <a:pt x="95712" y="85"/>
                    <a:pt x="78544" y="85"/>
                  </a:cubicBezTo>
                  <a:cubicBezTo>
                    <a:pt x="55732" y="85"/>
                    <a:pt x="31039" y="23829"/>
                    <a:pt x="23983" y="52796"/>
                  </a:cubicBezTo>
                  <a:lnTo>
                    <a:pt x="936" y="146110"/>
                  </a:lnTo>
                  <a:close/>
                  <a:moveTo>
                    <a:pt x="53145" y="102421"/>
                  </a:moveTo>
                  <a:cubicBezTo>
                    <a:pt x="36683" y="102421"/>
                    <a:pt x="32920" y="83426"/>
                    <a:pt x="32920" y="81289"/>
                  </a:cubicBezTo>
                  <a:cubicBezTo>
                    <a:pt x="32920" y="80339"/>
                    <a:pt x="34096" y="75590"/>
                    <a:pt x="34801" y="72504"/>
                  </a:cubicBezTo>
                  <a:cubicBezTo>
                    <a:pt x="41386" y="45910"/>
                    <a:pt x="43738" y="37363"/>
                    <a:pt x="48912" y="27865"/>
                  </a:cubicBezTo>
                  <a:cubicBezTo>
                    <a:pt x="59025" y="10532"/>
                    <a:pt x="70784" y="5308"/>
                    <a:pt x="78074" y="5308"/>
                  </a:cubicBezTo>
                  <a:cubicBezTo>
                    <a:pt x="86776" y="5308"/>
                    <a:pt x="94301" y="12194"/>
                    <a:pt x="94301" y="28577"/>
                  </a:cubicBezTo>
                  <a:cubicBezTo>
                    <a:pt x="94301" y="41636"/>
                    <a:pt x="87481" y="68230"/>
                    <a:pt x="81131" y="79864"/>
                  </a:cubicBezTo>
                  <a:cubicBezTo>
                    <a:pt x="73370" y="94823"/>
                    <a:pt x="62082" y="102421"/>
                    <a:pt x="53145" y="10242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12" name="Freeform: Shape 2211">
              <a:extLst>
                <a:ext uri="{FF2B5EF4-FFF2-40B4-BE49-F238E27FC236}">
                  <a16:creationId xmlns:a16="http://schemas.microsoft.com/office/drawing/2014/main" id="{E59AAF39-1A78-3B66-5931-055D03066F26}"/>
                </a:ext>
              </a:extLst>
            </p:cNvPr>
            <p:cNvSpPr/>
            <p:nvPr>
              <p:custDataLst>
                <p:tags r:id="rId83"/>
              </p:custDataLst>
            </p:nvPr>
          </p:nvSpPr>
          <p:spPr>
            <a:xfrm>
              <a:off x="6084953" y="3215690"/>
              <a:ext cx="52444" cy="237438"/>
            </a:xfrm>
            <a:custGeom>
              <a:avLst/>
              <a:gdLst>
                <a:gd name="connsiteX0" fmla="*/ 51504 w 52444"/>
                <a:gd name="connsiteY0" fmla="*/ 122841 h 237438"/>
                <a:gd name="connsiteX1" fmla="*/ 52680 w 52444"/>
                <a:gd name="connsiteY1" fmla="*/ 118804 h 237438"/>
                <a:gd name="connsiteX2" fmla="*/ 51504 w 52444"/>
                <a:gd name="connsiteY2" fmla="*/ 114768 h 237438"/>
                <a:gd name="connsiteX3" fmla="*/ 10348 w 52444"/>
                <a:gd name="connsiteY3" fmla="*/ 5546 h 237438"/>
                <a:gd name="connsiteX4" fmla="*/ 4939 w 52444"/>
                <a:gd name="connsiteY4" fmla="*/ 85 h 237438"/>
                <a:gd name="connsiteX5" fmla="*/ 235 w 52444"/>
                <a:gd name="connsiteY5" fmla="*/ 4833 h 237438"/>
                <a:gd name="connsiteX6" fmla="*/ 1411 w 52444"/>
                <a:gd name="connsiteY6" fmla="*/ 8632 h 237438"/>
                <a:gd name="connsiteX7" fmla="*/ 43038 w 52444"/>
                <a:gd name="connsiteY7" fmla="*/ 118804 h 237438"/>
                <a:gd name="connsiteX8" fmla="*/ 1411 w 52444"/>
                <a:gd name="connsiteY8" fmla="*/ 228501 h 237438"/>
                <a:gd name="connsiteX9" fmla="*/ 235 w 52444"/>
                <a:gd name="connsiteY9" fmla="*/ 232775 h 237438"/>
                <a:gd name="connsiteX10" fmla="*/ 4939 w 52444"/>
                <a:gd name="connsiteY10" fmla="*/ 237524 h 237438"/>
                <a:gd name="connsiteX11" fmla="*/ 9878 w 52444"/>
                <a:gd name="connsiteY11" fmla="*/ 232775 h 237438"/>
                <a:gd name="connsiteX12" fmla="*/ 51504 w 52444"/>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44" h="237438">
                  <a:moveTo>
                    <a:pt x="51504" y="122841"/>
                  </a:moveTo>
                  <a:cubicBezTo>
                    <a:pt x="52680" y="119991"/>
                    <a:pt x="52680" y="119516"/>
                    <a:pt x="52680" y="118804"/>
                  </a:cubicBezTo>
                  <a:cubicBezTo>
                    <a:pt x="52680" y="118092"/>
                    <a:pt x="52680" y="117617"/>
                    <a:pt x="51504" y="114768"/>
                  </a:cubicBezTo>
                  <a:lnTo>
                    <a:pt x="10348" y="5546"/>
                  </a:lnTo>
                  <a:cubicBezTo>
                    <a:pt x="8937" y="1509"/>
                    <a:pt x="7526" y="85"/>
                    <a:pt x="4939" y="85"/>
                  </a:cubicBezTo>
                  <a:cubicBezTo>
                    <a:pt x="2352" y="85"/>
                    <a:pt x="235" y="2222"/>
                    <a:pt x="235" y="4833"/>
                  </a:cubicBezTo>
                  <a:cubicBezTo>
                    <a:pt x="235" y="5546"/>
                    <a:pt x="235" y="6021"/>
                    <a:pt x="1411" y="8632"/>
                  </a:cubicBezTo>
                  <a:lnTo>
                    <a:pt x="43038" y="118804"/>
                  </a:lnTo>
                  <a:lnTo>
                    <a:pt x="1411" y="228501"/>
                  </a:lnTo>
                  <a:cubicBezTo>
                    <a:pt x="235" y="231113"/>
                    <a:pt x="235" y="231588"/>
                    <a:pt x="235" y="232775"/>
                  </a:cubicBezTo>
                  <a:cubicBezTo>
                    <a:pt x="235" y="235387"/>
                    <a:pt x="2352" y="237524"/>
                    <a:pt x="4939" y="237524"/>
                  </a:cubicBezTo>
                  <a:cubicBezTo>
                    <a:pt x="7996" y="237524"/>
                    <a:pt x="8937" y="235149"/>
                    <a:pt x="9878" y="232775"/>
                  </a:cubicBezTo>
                  <a:lnTo>
                    <a:pt x="51504"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13" name="Freeform: Shape 2212">
              <a:extLst>
                <a:ext uri="{FF2B5EF4-FFF2-40B4-BE49-F238E27FC236}">
                  <a16:creationId xmlns:a16="http://schemas.microsoft.com/office/drawing/2014/main" id="{2623BED0-25FB-2036-844D-1548E6157D7C}"/>
                </a:ext>
              </a:extLst>
            </p:cNvPr>
            <p:cNvSpPr/>
            <p:nvPr>
              <p:custDataLst>
                <p:tags r:id="rId84"/>
              </p:custDataLst>
            </p:nvPr>
          </p:nvSpPr>
          <p:spPr>
            <a:xfrm>
              <a:off x="6167592" y="3393366"/>
              <a:ext cx="79019" cy="72466"/>
            </a:xfrm>
            <a:custGeom>
              <a:avLst/>
              <a:gdLst>
                <a:gd name="connsiteX0" fmla="*/ 67736 w 79019"/>
                <a:gd name="connsiteY0" fmla="*/ 11057 h 72466"/>
                <a:gd name="connsiteX1" fmla="*/ 72181 w 79019"/>
                <a:gd name="connsiteY1" fmla="*/ 11057 h 72466"/>
                <a:gd name="connsiteX2" fmla="*/ 79259 w 79019"/>
                <a:gd name="connsiteY2" fmla="*/ 5572 h 72466"/>
                <a:gd name="connsiteX3" fmla="*/ 72181 w 79019"/>
                <a:gd name="connsiteY3" fmla="*/ 87 h 72466"/>
                <a:gd name="connsiteX4" fmla="*/ 53084 w 79019"/>
                <a:gd name="connsiteY4" fmla="*/ 87 h 72466"/>
                <a:gd name="connsiteX5" fmla="*/ 46005 w 79019"/>
                <a:gd name="connsiteY5" fmla="*/ 5572 h 72466"/>
                <a:gd name="connsiteX6" fmla="*/ 53084 w 79019"/>
                <a:gd name="connsiteY6" fmla="*/ 11057 h 72466"/>
                <a:gd name="connsiteX7" fmla="*/ 56871 w 79019"/>
                <a:gd name="connsiteY7" fmla="*/ 11057 h 72466"/>
                <a:gd name="connsiteX8" fmla="*/ 39750 w 79019"/>
                <a:gd name="connsiteY8" fmla="*/ 62249 h 72466"/>
                <a:gd name="connsiteX9" fmla="*/ 22629 w 79019"/>
                <a:gd name="connsiteY9" fmla="*/ 11057 h 72466"/>
                <a:gd name="connsiteX10" fmla="*/ 26415 w 79019"/>
                <a:gd name="connsiteY10" fmla="*/ 11057 h 72466"/>
                <a:gd name="connsiteX11" fmla="*/ 33494 w 79019"/>
                <a:gd name="connsiteY11" fmla="*/ 5572 h 72466"/>
                <a:gd name="connsiteX12" fmla="*/ 26415 w 79019"/>
                <a:gd name="connsiteY12" fmla="*/ 87 h 72466"/>
                <a:gd name="connsiteX13" fmla="*/ 7319 w 79019"/>
                <a:gd name="connsiteY13" fmla="*/ 87 h 72466"/>
                <a:gd name="connsiteX14" fmla="*/ 240 w 79019"/>
                <a:gd name="connsiteY14" fmla="*/ 5572 h 72466"/>
                <a:gd name="connsiteX15" fmla="*/ 7319 w 79019"/>
                <a:gd name="connsiteY15" fmla="*/ 11057 h 72466"/>
                <a:gd name="connsiteX16" fmla="*/ 11764 w 79019"/>
                <a:gd name="connsiteY16" fmla="*/ 11057 h 72466"/>
                <a:gd name="connsiteX17" fmla="*/ 30201 w 79019"/>
                <a:gd name="connsiteY17" fmla="*/ 66238 h 72466"/>
                <a:gd name="connsiteX18" fmla="*/ 39750 w 79019"/>
                <a:gd name="connsiteY18" fmla="*/ 72554 h 72466"/>
                <a:gd name="connsiteX19" fmla="*/ 49298 w 79019"/>
                <a:gd name="connsiteY19" fmla="*/ 66238 h 72466"/>
                <a:gd name="connsiteX20" fmla="*/ 67736 w 79019"/>
                <a:gd name="connsiteY20" fmla="*/ 11057 h 7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019" h="72466">
                  <a:moveTo>
                    <a:pt x="67736" y="11057"/>
                  </a:moveTo>
                  <a:lnTo>
                    <a:pt x="72181" y="11057"/>
                  </a:lnTo>
                  <a:cubicBezTo>
                    <a:pt x="74650" y="11057"/>
                    <a:pt x="79259" y="11057"/>
                    <a:pt x="79259" y="5572"/>
                  </a:cubicBezTo>
                  <a:cubicBezTo>
                    <a:pt x="79259" y="87"/>
                    <a:pt x="74650" y="87"/>
                    <a:pt x="72181" y="87"/>
                  </a:cubicBezTo>
                  <a:lnTo>
                    <a:pt x="53084" y="87"/>
                  </a:lnTo>
                  <a:cubicBezTo>
                    <a:pt x="50450" y="87"/>
                    <a:pt x="46005" y="87"/>
                    <a:pt x="46005" y="5572"/>
                  </a:cubicBezTo>
                  <a:cubicBezTo>
                    <a:pt x="46005" y="11057"/>
                    <a:pt x="50450" y="11057"/>
                    <a:pt x="53084" y="11057"/>
                  </a:cubicBezTo>
                  <a:lnTo>
                    <a:pt x="56871" y="11057"/>
                  </a:lnTo>
                  <a:lnTo>
                    <a:pt x="39750" y="62249"/>
                  </a:lnTo>
                  <a:lnTo>
                    <a:pt x="22629" y="11057"/>
                  </a:lnTo>
                  <a:lnTo>
                    <a:pt x="26415" y="11057"/>
                  </a:lnTo>
                  <a:cubicBezTo>
                    <a:pt x="29049" y="11057"/>
                    <a:pt x="33494" y="11057"/>
                    <a:pt x="33494" y="5572"/>
                  </a:cubicBezTo>
                  <a:cubicBezTo>
                    <a:pt x="33494" y="87"/>
                    <a:pt x="29049" y="87"/>
                    <a:pt x="26415" y="87"/>
                  </a:cubicBezTo>
                  <a:lnTo>
                    <a:pt x="7319" y="87"/>
                  </a:lnTo>
                  <a:cubicBezTo>
                    <a:pt x="4849" y="87"/>
                    <a:pt x="240" y="87"/>
                    <a:pt x="240" y="5572"/>
                  </a:cubicBezTo>
                  <a:cubicBezTo>
                    <a:pt x="240" y="11057"/>
                    <a:pt x="4849" y="11057"/>
                    <a:pt x="7319" y="11057"/>
                  </a:cubicBezTo>
                  <a:lnTo>
                    <a:pt x="11764" y="11057"/>
                  </a:lnTo>
                  <a:lnTo>
                    <a:pt x="30201" y="66238"/>
                  </a:lnTo>
                  <a:cubicBezTo>
                    <a:pt x="32342" y="72554"/>
                    <a:pt x="36293" y="72554"/>
                    <a:pt x="39750" y="72554"/>
                  </a:cubicBezTo>
                  <a:cubicBezTo>
                    <a:pt x="43207" y="72554"/>
                    <a:pt x="47158" y="72554"/>
                    <a:pt x="49298" y="66238"/>
                  </a:cubicBezTo>
                  <a:lnTo>
                    <a:pt x="67736" y="1105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14" name="Freeform: Shape 2213">
              <a:extLst>
                <a:ext uri="{FF2B5EF4-FFF2-40B4-BE49-F238E27FC236}">
                  <a16:creationId xmlns:a16="http://schemas.microsoft.com/office/drawing/2014/main" id="{E72BB51D-73E5-E3CD-77D2-92C150F3E0E2}"/>
                </a:ext>
              </a:extLst>
            </p:cNvPr>
            <p:cNvSpPr/>
            <p:nvPr>
              <p:custDataLst>
                <p:tags r:id="rId85"/>
              </p:custDataLst>
            </p:nvPr>
          </p:nvSpPr>
          <p:spPr>
            <a:xfrm>
              <a:off x="6445711" y="3255343"/>
              <a:ext cx="156392" cy="158134"/>
            </a:xfrm>
            <a:custGeom>
              <a:avLst/>
              <a:gdLst>
                <a:gd name="connsiteX0" fmla="*/ 83268 w 156392"/>
                <a:gd name="connsiteY0" fmla="*/ 83901 h 158134"/>
                <a:gd name="connsiteX1" fmla="*/ 148883 w 156392"/>
                <a:gd name="connsiteY1" fmla="*/ 83901 h 158134"/>
                <a:gd name="connsiteX2" fmla="*/ 156644 w 156392"/>
                <a:gd name="connsiteY2" fmla="*/ 79152 h 158134"/>
                <a:gd name="connsiteX3" fmla="*/ 148883 w 156392"/>
                <a:gd name="connsiteY3" fmla="*/ 74403 h 158134"/>
                <a:gd name="connsiteX4" fmla="*/ 83268 w 156392"/>
                <a:gd name="connsiteY4" fmla="*/ 74403 h 158134"/>
                <a:gd name="connsiteX5" fmla="*/ 83268 w 156392"/>
                <a:gd name="connsiteY5" fmla="*/ 7920 h 158134"/>
                <a:gd name="connsiteX6" fmla="*/ 78565 w 156392"/>
                <a:gd name="connsiteY6" fmla="*/ 85 h 158134"/>
                <a:gd name="connsiteX7" fmla="*/ 73861 w 156392"/>
                <a:gd name="connsiteY7" fmla="*/ 7920 h 158134"/>
                <a:gd name="connsiteX8" fmla="*/ 73861 w 156392"/>
                <a:gd name="connsiteY8" fmla="*/ 74403 h 158134"/>
                <a:gd name="connsiteX9" fmla="*/ 8012 w 156392"/>
                <a:gd name="connsiteY9" fmla="*/ 74403 h 158134"/>
                <a:gd name="connsiteX10" fmla="*/ 251 w 156392"/>
                <a:gd name="connsiteY10" fmla="*/ 79152 h 158134"/>
                <a:gd name="connsiteX11" fmla="*/ 8012 w 156392"/>
                <a:gd name="connsiteY11" fmla="*/ 83901 h 158134"/>
                <a:gd name="connsiteX12" fmla="*/ 73861 w 156392"/>
                <a:gd name="connsiteY12" fmla="*/ 83901 h 158134"/>
                <a:gd name="connsiteX13" fmla="*/ 73861 w 156392"/>
                <a:gd name="connsiteY13" fmla="*/ 150383 h 158134"/>
                <a:gd name="connsiteX14" fmla="*/ 78565 w 156392"/>
                <a:gd name="connsiteY14" fmla="*/ 158219 h 158134"/>
                <a:gd name="connsiteX15" fmla="*/ 83268 w 156392"/>
                <a:gd name="connsiteY15" fmla="*/ 150383 h 158134"/>
                <a:gd name="connsiteX16" fmla="*/ 83268 w 156392"/>
                <a:gd name="connsiteY16" fmla="*/ 83901 h 15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392" h="158134">
                  <a:moveTo>
                    <a:pt x="83268" y="83901"/>
                  </a:moveTo>
                  <a:lnTo>
                    <a:pt x="148883" y="83901"/>
                  </a:lnTo>
                  <a:cubicBezTo>
                    <a:pt x="152175" y="83901"/>
                    <a:pt x="156644" y="83901"/>
                    <a:pt x="156644" y="79152"/>
                  </a:cubicBezTo>
                  <a:cubicBezTo>
                    <a:pt x="156644" y="74403"/>
                    <a:pt x="152175" y="74403"/>
                    <a:pt x="148883" y="74403"/>
                  </a:cubicBezTo>
                  <a:lnTo>
                    <a:pt x="83268" y="74403"/>
                  </a:lnTo>
                  <a:lnTo>
                    <a:pt x="83268" y="7920"/>
                  </a:lnTo>
                  <a:cubicBezTo>
                    <a:pt x="83268" y="4596"/>
                    <a:pt x="83268" y="85"/>
                    <a:pt x="78565" y="85"/>
                  </a:cubicBezTo>
                  <a:cubicBezTo>
                    <a:pt x="73861" y="85"/>
                    <a:pt x="73861" y="4596"/>
                    <a:pt x="73861" y="7920"/>
                  </a:cubicBezTo>
                  <a:lnTo>
                    <a:pt x="73861" y="74403"/>
                  </a:lnTo>
                  <a:lnTo>
                    <a:pt x="8012" y="74403"/>
                  </a:lnTo>
                  <a:cubicBezTo>
                    <a:pt x="4719" y="74403"/>
                    <a:pt x="251" y="74403"/>
                    <a:pt x="251" y="79152"/>
                  </a:cubicBezTo>
                  <a:cubicBezTo>
                    <a:pt x="251" y="83901"/>
                    <a:pt x="4719" y="83901"/>
                    <a:pt x="8012" y="83901"/>
                  </a:cubicBezTo>
                  <a:lnTo>
                    <a:pt x="73861" y="83901"/>
                  </a:lnTo>
                  <a:lnTo>
                    <a:pt x="73861" y="150383"/>
                  </a:lnTo>
                  <a:cubicBezTo>
                    <a:pt x="73861" y="153708"/>
                    <a:pt x="73861" y="158219"/>
                    <a:pt x="78565" y="158219"/>
                  </a:cubicBezTo>
                  <a:cubicBezTo>
                    <a:pt x="83268" y="158219"/>
                    <a:pt x="83268" y="153708"/>
                    <a:pt x="83268" y="150383"/>
                  </a:cubicBezTo>
                  <a:lnTo>
                    <a:pt x="83268" y="8390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15" name="Freeform: Shape 2214">
              <a:extLst>
                <a:ext uri="{FF2B5EF4-FFF2-40B4-BE49-F238E27FC236}">
                  <a16:creationId xmlns:a16="http://schemas.microsoft.com/office/drawing/2014/main" id="{44B26DBE-F017-AB83-5808-85EBAE4832E7}"/>
                </a:ext>
              </a:extLst>
            </p:cNvPr>
            <p:cNvSpPr/>
            <p:nvPr>
              <p:custDataLst>
                <p:tags r:id="rId86"/>
              </p:custDataLst>
            </p:nvPr>
          </p:nvSpPr>
          <p:spPr>
            <a:xfrm>
              <a:off x="6774096" y="3215690"/>
              <a:ext cx="9407" cy="237438"/>
            </a:xfrm>
            <a:custGeom>
              <a:avLst/>
              <a:gdLst>
                <a:gd name="connsiteX0" fmla="*/ 9671 w 9407"/>
                <a:gd name="connsiteY0" fmla="*/ 8632 h 237438"/>
                <a:gd name="connsiteX1" fmla="*/ 4968 w 9407"/>
                <a:gd name="connsiteY1" fmla="*/ 85 h 237438"/>
                <a:gd name="connsiteX2" fmla="*/ 264 w 9407"/>
                <a:gd name="connsiteY2" fmla="*/ 8632 h 237438"/>
                <a:gd name="connsiteX3" fmla="*/ 264 w 9407"/>
                <a:gd name="connsiteY3" fmla="*/ 228976 h 237438"/>
                <a:gd name="connsiteX4" fmla="*/ 4968 w 9407"/>
                <a:gd name="connsiteY4" fmla="*/ 237524 h 237438"/>
                <a:gd name="connsiteX5" fmla="*/ 9671 w 9407"/>
                <a:gd name="connsiteY5" fmla="*/ 228976 h 237438"/>
                <a:gd name="connsiteX6" fmla="*/ 9671 w 940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7" h="237438">
                  <a:moveTo>
                    <a:pt x="9671" y="8632"/>
                  </a:moveTo>
                  <a:cubicBezTo>
                    <a:pt x="9671" y="4359"/>
                    <a:pt x="9671" y="85"/>
                    <a:pt x="4968" y="85"/>
                  </a:cubicBezTo>
                  <a:cubicBezTo>
                    <a:pt x="264" y="85"/>
                    <a:pt x="264" y="4359"/>
                    <a:pt x="264" y="8632"/>
                  </a:cubicBezTo>
                  <a:lnTo>
                    <a:pt x="264" y="228976"/>
                  </a:lnTo>
                  <a:cubicBezTo>
                    <a:pt x="264" y="233250"/>
                    <a:pt x="264" y="237524"/>
                    <a:pt x="4968" y="237524"/>
                  </a:cubicBezTo>
                  <a:cubicBezTo>
                    <a:pt x="9671" y="237524"/>
                    <a:pt x="9671" y="233250"/>
                    <a:pt x="9671" y="228976"/>
                  </a:cubicBezTo>
                  <a:lnTo>
                    <a:pt x="9671"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16" name="Freeform: Shape 2215">
              <a:extLst>
                <a:ext uri="{FF2B5EF4-FFF2-40B4-BE49-F238E27FC236}">
                  <a16:creationId xmlns:a16="http://schemas.microsoft.com/office/drawing/2014/main" id="{659BC61C-865E-D21D-9FD8-1C8DE5A197B8}"/>
                </a:ext>
              </a:extLst>
            </p:cNvPr>
            <p:cNvSpPr/>
            <p:nvPr>
              <p:custDataLst>
                <p:tags r:id="rId87"/>
              </p:custDataLst>
            </p:nvPr>
          </p:nvSpPr>
          <p:spPr>
            <a:xfrm>
              <a:off x="6824372" y="3228987"/>
              <a:ext cx="106535" cy="167394"/>
            </a:xfrm>
            <a:custGeom>
              <a:avLst/>
              <a:gdLst>
                <a:gd name="connsiteX0" fmla="*/ 54828 w 106535"/>
                <a:gd name="connsiteY0" fmla="*/ 2697 h 167394"/>
                <a:gd name="connsiteX1" fmla="*/ 51771 w 106535"/>
                <a:gd name="connsiteY1" fmla="*/ 85 h 167394"/>
                <a:gd name="connsiteX2" fmla="*/ 23079 w 106535"/>
                <a:gd name="connsiteY2" fmla="*/ 2459 h 167394"/>
                <a:gd name="connsiteX3" fmla="*/ 18611 w 106535"/>
                <a:gd name="connsiteY3" fmla="*/ 7208 h 167394"/>
                <a:gd name="connsiteX4" fmla="*/ 24255 w 106535"/>
                <a:gd name="connsiteY4" fmla="*/ 10057 h 167394"/>
                <a:gd name="connsiteX5" fmla="*/ 36014 w 106535"/>
                <a:gd name="connsiteY5" fmla="*/ 14094 h 167394"/>
                <a:gd name="connsiteX6" fmla="*/ 35308 w 106535"/>
                <a:gd name="connsiteY6" fmla="*/ 18842 h 167394"/>
                <a:gd name="connsiteX7" fmla="*/ 1207 w 106535"/>
                <a:gd name="connsiteY7" fmla="*/ 155607 h 167394"/>
                <a:gd name="connsiteX8" fmla="*/ 267 w 106535"/>
                <a:gd name="connsiteY8" fmla="*/ 160831 h 167394"/>
                <a:gd name="connsiteX9" fmla="*/ 7087 w 106535"/>
                <a:gd name="connsiteY9" fmla="*/ 167479 h 167394"/>
                <a:gd name="connsiteX10" fmla="*/ 15083 w 106535"/>
                <a:gd name="connsiteY10" fmla="*/ 162493 h 167394"/>
                <a:gd name="connsiteX11" fmla="*/ 28253 w 106535"/>
                <a:gd name="connsiteY11" fmla="*/ 110494 h 167394"/>
                <a:gd name="connsiteX12" fmla="*/ 55533 w 106535"/>
                <a:gd name="connsiteY12" fmla="*/ 130676 h 167394"/>
                <a:gd name="connsiteX13" fmla="*/ 54828 w 106535"/>
                <a:gd name="connsiteY13" fmla="*/ 135662 h 167394"/>
                <a:gd name="connsiteX14" fmla="*/ 53887 w 106535"/>
                <a:gd name="connsiteY14" fmla="*/ 143973 h 167394"/>
                <a:gd name="connsiteX15" fmla="*/ 75524 w 106535"/>
                <a:gd name="connsiteY15" fmla="*/ 167479 h 167394"/>
                <a:gd name="connsiteX16" fmla="*/ 94103 w 106535"/>
                <a:gd name="connsiteY16" fmla="*/ 154895 h 167394"/>
                <a:gd name="connsiteX17" fmla="*/ 102569 w 106535"/>
                <a:gd name="connsiteY17" fmla="*/ 130913 h 167394"/>
                <a:gd name="connsiteX18" fmla="*/ 99747 w 106535"/>
                <a:gd name="connsiteY18" fmla="*/ 128539 h 167394"/>
                <a:gd name="connsiteX19" fmla="*/ 96454 w 106535"/>
                <a:gd name="connsiteY19" fmla="*/ 132813 h 167394"/>
                <a:gd name="connsiteX20" fmla="*/ 75994 w 106535"/>
                <a:gd name="connsiteY20" fmla="*/ 162255 h 167394"/>
                <a:gd name="connsiteX21" fmla="*/ 68468 w 106535"/>
                <a:gd name="connsiteY21" fmla="*/ 151096 h 167394"/>
                <a:gd name="connsiteX22" fmla="*/ 70350 w 106535"/>
                <a:gd name="connsiteY22" fmla="*/ 137799 h 167394"/>
                <a:gd name="connsiteX23" fmla="*/ 71290 w 106535"/>
                <a:gd name="connsiteY23" fmla="*/ 130439 h 167394"/>
                <a:gd name="connsiteX24" fmla="*/ 36484 w 106535"/>
                <a:gd name="connsiteY24" fmla="*/ 105508 h 167394"/>
                <a:gd name="connsiteX25" fmla="*/ 56709 w 106535"/>
                <a:gd name="connsiteY25" fmla="*/ 87937 h 167394"/>
                <a:gd name="connsiteX26" fmla="*/ 90340 w 106535"/>
                <a:gd name="connsiteY26" fmla="*/ 65143 h 167394"/>
                <a:gd name="connsiteX27" fmla="*/ 92456 w 106535"/>
                <a:gd name="connsiteY27" fmla="*/ 65380 h 167394"/>
                <a:gd name="connsiteX28" fmla="*/ 97395 w 106535"/>
                <a:gd name="connsiteY28" fmla="*/ 67280 h 167394"/>
                <a:gd name="connsiteX29" fmla="*/ 98336 w 106535"/>
                <a:gd name="connsiteY29" fmla="*/ 68230 h 167394"/>
                <a:gd name="connsiteX30" fmla="*/ 84931 w 106535"/>
                <a:gd name="connsiteY30" fmla="*/ 81051 h 167394"/>
                <a:gd name="connsiteX31" fmla="*/ 93867 w 106535"/>
                <a:gd name="connsiteY31" fmla="*/ 89362 h 167394"/>
                <a:gd name="connsiteX32" fmla="*/ 106802 w 106535"/>
                <a:gd name="connsiteY32" fmla="*/ 74878 h 167394"/>
                <a:gd name="connsiteX33" fmla="*/ 90810 w 106535"/>
                <a:gd name="connsiteY33" fmla="*/ 59919 h 167394"/>
                <a:gd name="connsiteX34" fmla="*/ 56474 w 106535"/>
                <a:gd name="connsiteY34" fmla="*/ 80814 h 167394"/>
                <a:gd name="connsiteX35" fmla="*/ 30369 w 106535"/>
                <a:gd name="connsiteY35" fmla="*/ 102896 h 167394"/>
                <a:gd name="connsiteX36" fmla="*/ 54828 w 106535"/>
                <a:gd name="connsiteY36" fmla="*/ 2697 h 16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535" h="167394">
                  <a:moveTo>
                    <a:pt x="54828" y="2697"/>
                  </a:moveTo>
                  <a:cubicBezTo>
                    <a:pt x="54828" y="2459"/>
                    <a:pt x="54828" y="85"/>
                    <a:pt x="51771" y="85"/>
                  </a:cubicBezTo>
                  <a:cubicBezTo>
                    <a:pt x="46362" y="85"/>
                    <a:pt x="29194" y="1984"/>
                    <a:pt x="23079" y="2459"/>
                  </a:cubicBezTo>
                  <a:cubicBezTo>
                    <a:pt x="21198" y="2697"/>
                    <a:pt x="18611" y="2934"/>
                    <a:pt x="18611" y="7208"/>
                  </a:cubicBezTo>
                  <a:cubicBezTo>
                    <a:pt x="18611" y="10057"/>
                    <a:pt x="20727" y="10057"/>
                    <a:pt x="24255" y="10057"/>
                  </a:cubicBezTo>
                  <a:cubicBezTo>
                    <a:pt x="35543" y="10057"/>
                    <a:pt x="36014" y="11719"/>
                    <a:pt x="36014" y="14094"/>
                  </a:cubicBezTo>
                  <a:lnTo>
                    <a:pt x="35308" y="18842"/>
                  </a:lnTo>
                  <a:lnTo>
                    <a:pt x="1207" y="155607"/>
                  </a:lnTo>
                  <a:cubicBezTo>
                    <a:pt x="267" y="158931"/>
                    <a:pt x="267" y="159406"/>
                    <a:pt x="267" y="160831"/>
                  </a:cubicBezTo>
                  <a:cubicBezTo>
                    <a:pt x="267" y="166292"/>
                    <a:pt x="4970" y="167479"/>
                    <a:pt x="7087" y="167479"/>
                  </a:cubicBezTo>
                  <a:cubicBezTo>
                    <a:pt x="10144" y="167479"/>
                    <a:pt x="13672" y="165342"/>
                    <a:pt x="15083" y="162493"/>
                  </a:cubicBezTo>
                  <a:cubicBezTo>
                    <a:pt x="16259" y="160356"/>
                    <a:pt x="26842" y="116430"/>
                    <a:pt x="28253" y="110494"/>
                  </a:cubicBezTo>
                  <a:cubicBezTo>
                    <a:pt x="36249" y="111206"/>
                    <a:pt x="55533" y="115005"/>
                    <a:pt x="55533" y="130676"/>
                  </a:cubicBezTo>
                  <a:cubicBezTo>
                    <a:pt x="55533" y="132338"/>
                    <a:pt x="55533" y="133288"/>
                    <a:pt x="54828" y="135662"/>
                  </a:cubicBezTo>
                  <a:cubicBezTo>
                    <a:pt x="54358" y="138512"/>
                    <a:pt x="53887" y="141361"/>
                    <a:pt x="53887" y="143973"/>
                  </a:cubicBezTo>
                  <a:cubicBezTo>
                    <a:pt x="53887" y="157982"/>
                    <a:pt x="63294" y="167479"/>
                    <a:pt x="75524" y="167479"/>
                  </a:cubicBezTo>
                  <a:cubicBezTo>
                    <a:pt x="82579" y="167479"/>
                    <a:pt x="88929" y="163680"/>
                    <a:pt x="94103" y="154895"/>
                  </a:cubicBezTo>
                  <a:cubicBezTo>
                    <a:pt x="99982" y="144447"/>
                    <a:pt x="102569" y="131388"/>
                    <a:pt x="102569" y="130913"/>
                  </a:cubicBezTo>
                  <a:cubicBezTo>
                    <a:pt x="102569" y="128539"/>
                    <a:pt x="100452" y="128539"/>
                    <a:pt x="99747" y="128539"/>
                  </a:cubicBezTo>
                  <a:cubicBezTo>
                    <a:pt x="97395" y="128539"/>
                    <a:pt x="97160" y="129489"/>
                    <a:pt x="96454" y="132813"/>
                  </a:cubicBezTo>
                  <a:cubicBezTo>
                    <a:pt x="91751" y="150146"/>
                    <a:pt x="86342" y="162255"/>
                    <a:pt x="75994" y="162255"/>
                  </a:cubicBezTo>
                  <a:cubicBezTo>
                    <a:pt x="71526" y="162255"/>
                    <a:pt x="68468" y="159644"/>
                    <a:pt x="68468" y="151096"/>
                  </a:cubicBezTo>
                  <a:cubicBezTo>
                    <a:pt x="68468" y="147059"/>
                    <a:pt x="69409" y="141598"/>
                    <a:pt x="70350" y="137799"/>
                  </a:cubicBezTo>
                  <a:cubicBezTo>
                    <a:pt x="71290" y="133763"/>
                    <a:pt x="71290" y="132813"/>
                    <a:pt x="71290" y="130439"/>
                  </a:cubicBezTo>
                  <a:cubicBezTo>
                    <a:pt x="71290" y="115005"/>
                    <a:pt x="56474" y="108119"/>
                    <a:pt x="36484" y="105508"/>
                  </a:cubicBezTo>
                  <a:cubicBezTo>
                    <a:pt x="43775" y="101234"/>
                    <a:pt x="51300" y="93636"/>
                    <a:pt x="56709" y="87937"/>
                  </a:cubicBezTo>
                  <a:cubicBezTo>
                    <a:pt x="67998" y="75353"/>
                    <a:pt x="78816" y="65143"/>
                    <a:pt x="90340" y="65143"/>
                  </a:cubicBezTo>
                  <a:cubicBezTo>
                    <a:pt x="91751" y="65143"/>
                    <a:pt x="91986" y="65143"/>
                    <a:pt x="92456" y="65380"/>
                  </a:cubicBezTo>
                  <a:cubicBezTo>
                    <a:pt x="95278" y="65855"/>
                    <a:pt x="95514" y="65855"/>
                    <a:pt x="97395" y="67280"/>
                  </a:cubicBezTo>
                  <a:cubicBezTo>
                    <a:pt x="97865" y="67517"/>
                    <a:pt x="97865" y="67755"/>
                    <a:pt x="98336" y="68230"/>
                  </a:cubicBezTo>
                  <a:cubicBezTo>
                    <a:pt x="87047" y="68942"/>
                    <a:pt x="84931" y="78202"/>
                    <a:pt x="84931" y="81051"/>
                  </a:cubicBezTo>
                  <a:cubicBezTo>
                    <a:pt x="84931" y="84850"/>
                    <a:pt x="87518" y="89362"/>
                    <a:pt x="93867" y="89362"/>
                  </a:cubicBezTo>
                  <a:cubicBezTo>
                    <a:pt x="99982" y="89362"/>
                    <a:pt x="106802" y="84138"/>
                    <a:pt x="106802" y="74878"/>
                  </a:cubicBezTo>
                  <a:cubicBezTo>
                    <a:pt x="106802" y="67755"/>
                    <a:pt x="101393" y="59919"/>
                    <a:pt x="90810" y="59919"/>
                  </a:cubicBezTo>
                  <a:cubicBezTo>
                    <a:pt x="84225" y="59919"/>
                    <a:pt x="73407" y="61819"/>
                    <a:pt x="56474" y="80814"/>
                  </a:cubicBezTo>
                  <a:cubicBezTo>
                    <a:pt x="48478" y="89837"/>
                    <a:pt x="39306" y="99334"/>
                    <a:pt x="30369" y="102896"/>
                  </a:cubicBezTo>
                  <a:lnTo>
                    <a:pt x="54828" y="269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17" name="Freeform: Shape 2216">
              <a:extLst>
                <a:ext uri="{FF2B5EF4-FFF2-40B4-BE49-F238E27FC236}">
                  <a16:creationId xmlns:a16="http://schemas.microsoft.com/office/drawing/2014/main" id="{2D671529-94C1-E4D3-7D3C-F7D573B4B016}"/>
                </a:ext>
              </a:extLst>
            </p:cNvPr>
            <p:cNvSpPr/>
            <p:nvPr>
              <p:custDataLst>
                <p:tags r:id="rId88"/>
              </p:custDataLst>
            </p:nvPr>
          </p:nvSpPr>
          <p:spPr>
            <a:xfrm>
              <a:off x="6954210" y="3215690"/>
              <a:ext cx="52444" cy="237438"/>
            </a:xfrm>
            <a:custGeom>
              <a:avLst/>
              <a:gdLst>
                <a:gd name="connsiteX0" fmla="*/ 51541 w 52444"/>
                <a:gd name="connsiteY0" fmla="*/ 122841 h 237438"/>
                <a:gd name="connsiteX1" fmla="*/ 52717 w 52444"/>
                <a:gd name="connsiteY1" fmla="*/ 118804 h 237438"/>
                <a:gd name="connsiteX2" fmla="*/ 51541 w 52444"/>
                <a:gd name="connsiteY2" fmla="*/ 114768 h 237438"/>
                <a:gd name="connsiteX3" fmla="*/ 10385 w 52444"/>
                <a:gd name="connsiteY3" fmla="*/ 5546 h 237438"/>
                <a:gd name="connsiteX4" fmla="*/ 4976 w 52444"/>
                <a:gd name="connsiteY4" fmla="*/ 85 h 237438"/>
                <a:gd name="connsiteX5" fmla="*/ 272 w 52444"/>
                <a:gd name="connsiteY5" fmla="*/ 4833 h 237438"/>
                <a:gd name="connsiteX6" fmla="*/ 1448 w 52444"/>
                <a:gd name="connsiteY6" fmla="*/ 8632 h 237438"/>
                <a:gd name="connsiteX7" fmla="*/ 43075 w 52444"/>
                <a:gd name="connsiteY7" fmla="*/ 118804 h 237438"/>
                <a:gd name="connsiteX8" fmla="*/ 1448 w 52444"/>
                <a:gd name="connsiteY8" fmla="*/ 228501 h 237438"/>
                <a:gd name="connsiteX9" fmla="*/ 272 w 52444"/>
                <a:gd name="connsiteY9" fmla="*/ 232775 h 237438"/>
                <a:gd name="connsiteX10" fmla="*/ 4976 w 52444"/>
                <a:gd name="connsiteY10" fmla="*/ 237524 h 237438"/>
                <a:gd name="connsiteX11" fmla="*/ 9915 w 52444"/>
                <a:gd name="connsiteY11" fmla="*/ 232775 h 237438"/>
                <a:gd name="connsiteX12" fmla="*/ 51541 w 52444"/>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44" h="237438">
                  <a:moveTo>
                    <a:pt x="51541" y="122841"/>
                  </a:moveTo>
                  <a:cubicBezTo>
                    <a:pt x="52717" y="119991"/>
                    <a:pt x="52717" y="119516"/>
                    <a:pt x="52717" y="118804"/>
                  </a:cubicBezTo>
                  <a:cubicBezTo>
                    <a:pt x="52717" y="118092"/>
                    <a:pt x="52717" y="117617"/>
                    <a:pt x="51541" y="114768"/>
                  </a:cubicBezTo>
                  <a:lnTo>
                    <a:pt x="10385" y="5546"/>
                  </a:lnTo>
                  <a:cubicBezTo>
                    <a:pt x="8974" y="1509"/>
                    <a:pt x="7563" y="85"/>
                    <a:pt x="4976" y="85"/>
                  </a:cubicBezTo>
                  <a:cubicBezTo>
                    <a:pt x="2389" y="85"/>
                    <a:pt x="272" y="2222"/>
                    <a:pt x="272" y="4833"/>
                  </a:cubicBezTo>
                  <a:cubicBezTo>
                    <a:pt x="272" y="5546"/>
                    <a:pt x="272" y="6021"/>
                    <a:pt x="1448" y="8632"/>
                  </a:cubicBezTo>
                  <a:lnTo>
                    <a:pt x="43075" y="118804"/>
                  </a:lnTo>
                  <a:lnTo>
                    <a:pt x="1448" y="228501"/>
                  </a:lnTo>
                  <a:cubicBezTo>
                    <a:pt x="272" y="231113"/>
                    <a:pt x="272" y="231588"/>
                    <a:pt x="272" y="232775"/>
                  </a:cubicBezTo>
                  <a:cubicBezTo>
                    <a:pt x="272" y="235387"/>
                    <a:pt x="2389" y="237524"/>
                    <a:pt x="4976" y="237524"/>
                  </a:cubicBezTo>
                  <a:cubicBezTo>
                    <a:pt x="8033" y="237524"/>
                    <a:pt x="8974" y="235149"/>
                    <a:pt x="9915" y="232775"/>
                  </a:cubicBezTo>
                  <a:lnTo>
                    <a:pt x="51541"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18" name="Freeform: Shape 2217">
              <a:extLst>
                <a:ext uri="{FF2B5EF4-FFF2-40B4-BE49-F238E27FC236}">
                  <a16:creationId xmlns:a16="http://schemas.microsoft.com/office/drawing/2014/main" id="{F3168F2F-4EF0-82A5-916C-A074B203EA01}"/>
                </a:ext>
              </a:extLst>
            </p:cNvPr>
            <p:cNvSpPr/>
            <p:nvPr>
              <p:custDataLst>
                <p:tags r:id="rId89"/>
              </p:custDataLst>
            </p:nvPr>
          </p:nvSpPr>
          <p:spPr>
            <a:xfrm>
              <a:off x="7037672" y="3391704"/>
              <a:ext cx="79842" cy="111192"/>
            </a:xfrm>
            <a:custGeom>
              <a:avLst/>
              <a:gdLst>
                <a:gd name="connsiteX0" fmla="*/ 19208 w 79842"/>
                <a:gd name="connsiteY0" fmla="*/ 50448 h 111192"/>
                <a:gd name="connsiteX1" fmla="*/ 34025 w 79842"/>
                <a:gd name="connsiteY1" fmla="*/ 54437 h 111192"/>
                <a:gd name="connsiteX2" fmla="*/ 62175 w 79842"/>
                <a:gd name="connsiteY2" fmla="*/ 27678 h 111192"/>
                <a:gd name="connsiteX3" fmla="*/ 58060 w 79842"/>
                <a:gd name="connsiteY3" fmla="*/ 13550 h 111192"/>
                <a:gd name="connsiteX4" fmla="*/ 65962 w 79842"/>
                <a:gd name="connsiteY4" fmla="*/ 11223 h 111192"/>
                <a:gd name="connsiteX5" fmla="*/ 73041 w 79842"/>
                <a:gd name="connsiteY5" fmla="*/ 17041 h 111192"/>
                <a:gd name="connsiteX6" fmla="*/ 80119 w 79842"/>
                <a:gd name="connsiteY6" fmla="*/ 9894 h 111192"/>
                <a:gd name="connsiteX7" fmla="*/ 67608 w 79842"/>
                <a:gd name="connsiteY7" fmla="*/ 87 h 111192"/>
                <a:gd name="connsiteX8" fmla="*/ 50322 w 79842"/>
                <a:gd name="connsiteY8" fmla="*/ 5739 h 111192"/>
                <a:gd name="connsiteX9" fmla="*/ 34189 w 79842"/>
                <a:gd name="connsiteY9" fmla="*/ 918 h 111192"/>
                <a:gd name="connsiteX10" fmla="*/ 6039 w 79842"/>
                <a:gd name="connsiteY10" fmla="*/ 27678 h 111192"/>
                <a:gd name="connsiteX11" fmla="*/ 11306 w 79842"/>
                <a:gd name="connsiteY11" fmla="*/ 43135 h 111192"/>
                <a:gd name="connsiteX12" fmla="*/ 8014 w 79842"/>
                <a:gd name="connsiteY12" fmla="*/ 54437 h 111192"/>
                <a:gd name="connsiteX13" fmla="*/ 11965 w 79842"/>
                <a:gd name="connsiteY13" fmla="*/ 66404 h 111192"/>
                <a:gd name="connsiteX14" fmla="*/ 277 w 79842"/>
                <a:gd name="connsiteY14" fmla="*/ 86681 h 111192"/>
                <a:gd name="connsiteX15" fmla="*/ 38963 w 79842"/>
                <a:gd name="connsiteY15" fmla="*/ 111280 h 111192"/>
                <a:gd name="connsiteX16" fmla="*/ 77650 w 79842"/>
                <a:gd name="connsiteY16" fmla="*/ 86681 h 111192"/>
                <a:gd name="connsiteX17" fmla="*/ 47524 w 79842"/>
                <a:gd name="connsiteY17" fmla="*/ 62914 h 111192"/>
                <a:gd name="connsiteX18" fmla="*/ 25629 w 79842"/>
                <a:gd name="connsiteY18" fmla="*/ 62415 h 111192"/>
                <a:gd name="connsiteX19" fmla="*/ 18385 w 79842"/>
                <a:gd name="connsiteY19" fmla="*/ 54437 h 111192"/>
                <a:gd name="connsiteX20" fmla="*/ 19208 w 79842"/>
                <a:gd name="connsiteY20" fmla="*/ 50448 h 111192"/>
                <a:gd name="connsiteX21" fmla="*/ 34025 w 79842"/>
                <a:gd name="connsiteY21" fmla="*/ 43634 h 111192"/>
                <a:gd name="connsiteX22" fmla="*/ 18550 w 79842"/>
                <a:gd name="connsiteY22" fmla="*/ 27678 h 111192"/>
                <a:gd name="connsiteX23" fmla="*/ 34025 w 79842"/>
                <a:gd name="connsiteY23" fmla="*/ 11722 h 111192"/>
                <a:gd name="connsiteX24" fmla="*/ 49664 w 79842"/>
                <a:gd name="connsiteY24" fmla="*/ 27678 h 111192"/>
                <a:gd name="connsiteX25" fmla="*/ 34025 w 79842"/>
                <a:gd name="connsiteY25" fmla="*/ 43634 h 111192"/>
                <a:gd name="connsiteX26" fmla="*/ 34354 w 79842"/>
                <a:gd name="connsiteY26" fmla="*/ 73219 h 111192"/>
                <a:gd name="connsiteX27" fmla="*/ 67279 w 79842"/>
                <a:gd name="connsiteY27" fmla="*/ 86681 h 111192"/>
                <a:gd name="connsiteX28" fmla="*/ 38963 w 79842"/>
                <a:gd name="connsiteY28" fmla="*/ 100477 h 111192"/>
                <a:gd name="connsiteX29" fmla="*/ 10648 w 79842"/>
                <a:gd name="connsiteY29" fmla="*/ 86681 h 111192"/>
                <a:gd name="connsiteX30" fmla="*/ 25300 w 79842"/>
                <a:gd name="connsiteY30" fmla="*/ 73219 h 111192"/>
                <a:gd name="connsiteX31" fmla="*/ 34354 w 79842"/>
                <a:gd name="connsiteY31" fmla="*/ 73219 h 11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842" h="111192">
                  <a:moveTo>
                    <a:pt x="19208" y="50448"/>
                  </a:moveTo>
                  <a:cubicBezTo>
                    <a:pt x="22007" y="52110"/>
                    <a:pt x="27440" y="54437"/>
                    <a:pt x="34025" y="54437"/>
                  </a:cubicBezTo>
                  <a:cubicBezTo>
                    <a:pt x="49993" y="54437"/>
                    <a:pt x="62175" y="42138"/>
                    <a:pt x="62175" y="27678"/>
                  </a:cubicBezTo>
                  <a:cubicBezTo>
                    <a:pt x="62175" y="21861"/>
                    <a:pt x="60035" y="16708"/>
                    <a:pt x="58060" y="13550"/>
                  </a:cubicBezTo>
                  <a:cubicBezTo>
                    <a:pt x="61352" y="11722"/>
                    <a:pt x="63163" y="11556"/>
                    <a:pt x="65962" y="11223"/>
                  </a:cubicBezTo>
                  <a:cubicBezTo>
                    <a:pt x="66949" y="15212"/>
                    <a:pt x="69913" y="17041"/>
                    <a:pt x="73041" y="17041"/>
                  </a:cubicBezTo>
                  <a:cubicBezTo>
                    <a:pt x="76992" y="17041"/>
                    <a:pt x="80119" y="13883"/>
                    <a:pt x="80119" y="9894"/>
                  </a:cubicBezTo>
                  <a:cubicBezTo>
                    <a:pt x="80119" y="4741"/>
                    <a:pt x="76004" y="87"/>
                    <a:pt x="67608" y="87"/>
                  </a:cubicBezTo>
                  <a:cubicBezTo>
                    <a:pt x="63163" y="87"/>
                    <a:pt x="56084" y="1417"/>
                    <a:pt x="50322" y="5739"/>
                  </a:cubicBezTo>
                  <a:cubicBezTo>
                    <a:pt x="48841" y="4741"/>
                    <a:pt x="42585" y="918"/>
                    <a:pt x="34189" y="918"/>
                  </a:cubicBezTo>
                  <a:cubicBezTo>
                    <a:pt x="18221" y="918"/>
                    <a:pt x="6039" y="13218"/>
                    <a:pt x="6039" y="27678"/>
                  </a:cubicBezTo>
                  <a:cubicBezTo>
                    <a:pt x="6039" y="32996"/>
                    <a:pt x="7849" y="38814"/>
                    <a:pt x="11306" y="43135"/>
                  </a:cubicBezTo>
                  <a:cubicBezTo>
                    <a:pt x="9989" y="45296"/>
                    <a:pt x="8014" y="49783"/>
                    <a:pt x="8014" y="54437"/>
                  </a:cubicBezTo>
                  <a:cubicBezTo>
                    <a:pt x="8014" y="59257"/>
                    <a:pt x="9989" y="63911"/>
                    <a:pt x="11965" y="66404"/>
                  </a:cubicBezTo>
                  <a:cubicBezTo>
                    <a:pt x="5051" y="70393"/>
                    <a:pt x="277" y="78537"/>
                    <a:pt x="277" y="86681"/>
                  </a:cubicBezTo>
                  <a:cubicBezTo>
                    <a:pt x="277" y="101308"/>
                    <a:pt x="18056" y="111280"/>
                    <a:pt x="38963" y="111280"/>
                  </a:cubicBezTo>
                  <a:cubicBezTo>
                    <a:pt x="59871" y="111280"/>
                    <a:pt x="77650" y="101308"/>
                    <a:pt x="77650" y="86681"/>
                  </a:cubicBezTo>
                  <a:cubicBezTo>
                    <a:pt x="77650" y="72221"/>
                    <a:pt x="65139" y="63579"/>
                    <a:pt x="47524" y="62914"/>
                  </a:cubicBezTo>
                  <a:cubicBezTo>
                    <a:pt x="42585" y="62748"/>
                    <a:pt x="30403" y="63080"/>
                    <a:pt x="25629" y="62415"/>
                  </a:cubicBezTo>
                  <a:cubicBezTo>
                    <a:pt x="18385" y="62415"/>
                    <a:pt x="18385" y="54603"/>
                    <a:pt x="18385" y="54437"/>
                  </a:cubicBezTo>
                  <a:cubicBezTo>
                    <a:pt x="18385" y="52443"/>
                    <a:pt x="18879" y="51279"/>
                    <a:pt x="19208" y="50448"/>
                  </a:cubicBezTo>
                  <a:close/>
                  <a:moveTo>
                    <a:pt x="34025" y="43634"/>
                  </a:moveTo>
                  <a:cubicBezTo>
                    <a:pt x="25793" y="43634"/>
                    <a:pt x="18550" y="36653"/>
                    <a:pt x="18550" y="27678"/>
                  </a:cubicBezTo>
                  <a:cubicBezTo>
                    <a:pt x="18550" y="18703"/>
                    <a:pt x="25793" y="11722"/>
                    <a:pt x="34025" y="11722"/>
                  </a:cubicBezTo>
                  <a:cubicBezTo>
                    <a:pt x="42585" y="11722"/>
                    <a:pt x="49664" y="18869"/>
                    <a:pt x="49664" y="27678"/>
                  </a:cubicBezTo>
                  <a:cubicBezTo>
                    <a:pt x="49664" y="36321"/>
                    <a:pt x="42750" y="43634"/>
                    <a:pt x="34025" y="43634"/>
                  </a:cubicBezTo>
                  <a:close/>
                  <a:moveTo>
                    <a:pt x="34354" y="73219"/>
                  </a:moveTo>
                  <a:cubicBezTo>
                    <a:pt x="48841" y="73219"/>
                    <a:pt x="67279" y="73219"/>
                    <a:pt x="67279" y="86681"/>
                  </a:cubicBezTo>
                  <a:cubicBezTo>
                    <a:pt x="67279" y="93496"/>
                    <a:pt x="55426" y="100477"/>
                    <a:pt x="38963" y="100477"/>
                  </a:cubicBezTo>
                  <a:cubicBezTo>
                    <a:pt x="22336" y="100477"/>
                    <a:pt x="10648" y="93330"/>
                    <a:pt x="10648" y="86681"/>
                  </a:cubicBezTo>
                  <a:cubicBezTo>
                    <a:pt x="10648" y="80199"/>
                    <a:pt x="16574" y="73385"/>
                    <a:pt x="25300" y="73219"/>
                  </a:cubicBezTo>
                  <a:lnTo>
                    <a:pt x="34354" y="7321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19" name="Freeform: Shape 2218">
              <a:extLst>
                <a:ext uri="{FF2B5EF4-FFF2-40B4-BE49-F238E27FC236}">
                  <a16:creationId xmlns:a16="http://schemas.microsoft.com/office/drawing/2014/main" id="{B399FADB-C5F8-F1AD-1CA9-917363F9B837}"/>
                </a:ext>
              </a:extLst>
            </p:cNvPr>
            <p:cNvSpPr/>
            <p:nvPr>
              <p:custDataLst>
                <p:tags r:id="rId90"/>
              </p:custDataLst>
            </p:nvPr>
          </p:nvSpPr>
          <p:spPr>
            <a:xfrm>
              <a:off x="7132044" y="3392036"/>
              <a:ext cx="65520" cy="73796"/>
            </a:xfrm>
            <a:custGeom>
              <a:avLst/>
              <a:gdLst>
                <a:gd name="connsiteX0" fmla="*/ 65801 w 65520"/>
                <a:gd name="connsiteY0" fmla="*/ 55102 h 73796"/>
                <a:gd name="connsiteX1" fmla="*/ 59545 w 65520"/>
                <a:gd name="connsiteY1" fmla="*/ 49949 h 73796"/>
                <a:gd name="connsiteX2" fmla="*/ 53454 w 65520"/>
                <a:gd name="connsiteY2" fmla="*/ 53772 h 73796"/>
                <a:gd name="connsiteX3" fmla="*/ 37979 w 65520"/>
                <a:gd name="connsiteY3" fmla="*/ 62914 h 73796"/>
                <a:gd name="connsiteX4" fmla="*/ 12792 w 65520"/>
                <a:gd name="connsiteY4" fmla="*/ 37151 h 73796"/>
                <a:gd name="connsiteX5" fmla="*/ 38967 w 65520"/>
                <a:gd name="connsiteY5" fmla="*/ 11057 h 73796"/>
                <a:gd name="connsiteX6" fmla="*/ 47363 w 65520"/>
                <a:gd name="connsiteY6" fmla="*/ 11556 h 73796"/>
                <a:gd name="connsiteX7" fmla="*/ 48021 w 65520"/>
                <a:gd name="connsiteY7" fmla="*/ 13384 h 73796"/>
                <a:gd name="connsiteX8" fmla="*/ 55923 w 65520"/>
                <a:gd name="connsiteY8" fmla="*/ 21029 h 73796"/>
                <a:gd name="connsiteX9" fmla="*/ 63990 w 65520"/>
                <a:gd name="connsiteY9" fmla="*/ 12885 h 73796"/>
                <a:gd name="connsiteX10" fmla="*/ 39296 w 65520"/>
                <a:gd name="connsiteY10" fmla="*/ 87 h 73796"/>
                <a:gd name="connsiteX11" fmla="*/ 280 w 65520"/>
                <a:gd name="connsiteY11" fmla="*/ 37151 h 73796"/>
                <a:gd name="connsiteX12" fmla="*/ 37156 w 65520"/>
                <a:gd name="connsiteY12" fmla="*/ 73883 h 73796"/>
                <a:gd name="connsiteX13" fmla="*/ 65801 w 65520"/>
                <a:gd name="connsiteY13" fmla="*/ 55102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20" h="73796">
                  <a:moveTo>
                    <a:pt x="65801" y="55102"/>
                  </a:moveTo>
                  <a:cubicBezTo>
                    <a:pt x="65801" y="51445"/>
                    <a:pt x="63002" y="49949"/>
                    <a:pt x="59545" y="49949"/>
                  </a:cubicBezTo>
                  <a:cubicBezTo>
                    <a:pt x="57240" y="49949"/>
                    <a:pt x="54936" y="49949"/>
                    <a:pt x="53454" y="53772"/>
                  </a:cubicBezTo>
                  <a:cubicBezTo>
                    <a:pt x="50491" y="61085"/>
                    <a:pt x="43906" y="62914"/>
                    <a:pt x="37979" y="62914"/>
                  </a:cubicBezTo>
                  <a:cubicBezTo>
                    <a:pt x="24316" y="62914"/>
                    <a:pt x="12792" y="51611"/>
                    <a:pt x="12792" y="37151"/>
                  </a:cubicBezTo>
                  <a:cubicBezTo>
                    <a:pt x="12792" y="28675"/>
                    <a:pt x="18060" y="11057"/>
                    <a:pt x="38967" y="11057"/>
                  </a:cubicBezTo>
                  <a:cubicBezTo>
                    <a:pt x="43741" y="11057"/>
                    <a:pt x="46540" y="11389"/>
                    <a:pt x="47363" y="11556"/>
                  </a:cubicBezTo>
                  <a:cubicBezTo>
                    <a:pt x="47857" y="11722"/>
                    <a:pt x="48021" y="11888"/>
                    <a:pt x="48021" y="13384"/>
                  </a:cubicBezTo>
                  <a:cubicBezTo>
                    <a:pt x="48351" y="18204"/>
                    <a:pt x="51808" y="21029"/>
                    <a:pt x="55923" y="21029"/>
                  </a:cubicBezTo>
                  <a:cubicBezTo>
                    <a:pt x="60862" y="21029"/>
                    <a:pt x="63990" y="17373"/>
                    <a:pt x="63990" y="12885"/>
                  </a:cubicBezTo>
                  <a:cubicBezTo>
                    <a:pt x="63990" y="87"/>
                    <a:pt x="46869" y="87"/>
                    <a:pt x="39296" y="87"/>
                  </a:cubicBezTo>
                  <a:cubicBezTo>
                    <a:pt x="9993" y="87"/>
                    <a:pt x="280" y="23024"/>
                    <a:pt x="280" y="37151"/>
                  </a:cubicBezTo>
                  <a:cubicBezTo>
                    <a:pt x="280" y="57096"/>
                    <a:pt x="16084" y="73883"/>
                    <a:pt x="37156" y="73883"/>
                  </a:cubicBezTo>
                  <a:cubicBezTo>
                    <a:pt x="60533" y="73883"/>
                    <a:pt x="65801" y="57927"/>
                    <a:pt x="65801" y="55102"/>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20" name="Freeform: Shape 2219">
              <a:extLst>
                <a:ext uri="{FF2B5EF4-FFF2-40B4-BE49-F238E27FC236}">
                  <a16:creationId xmlns:a16="http://schemas.microsoft.com/office/drawing/2014/main" id="{81D5E568-726C-413C-EB46-E77F9E2767E3}"/>
                </a:ext>
              </a:extLst>
            </p:cNvPr>
            <p:cNvSpPr/>
            <p:nvPr>
              <p:custDataLst>
                <p:tags r:id="rId91"/>
              </p:custDataLst>
            </p:nvPr>
          </p:nvSpPr>
          <p:spPr>
            <a:xfrm>
              <a:off x="7286589" y="3215690"/>
              <a:ext cx="9407" cy="237438"/>
            </a:xfrm>
            <a:custGeom>
              <a:avLst/>
              <a:gdLst>
                <a:gd name="connsiteX0" fmla="*/ 9693 w 9407"/>
                <a:gd name="connsiteY0" fmla="*/ 8632 h 237438"/>
                <a:gd name="connsiteX1" fmla="*/ 4989 w 9407"/>
                <a:gd name="connsiteY1" fmla="*/ 85 h 237438"/>
                <a:gd name="connsiteX2" fmla="*/ 286 w 9407"/>
                <a:gd name="connsiteY2" fmla="*/ 8632 h 237438"/>
                <a:gd name="connsiteX3" fmla="*/ 286 w 9407"/>
                <a:gd name="connsiteY3" fmla="*/ 228976 h 237438"/>
                <a:gd name="connsiteX4" fmla="*/ 4989 w 9407"/>
                <a:gd name="connsiteY4" fmla="*/ 237524 h 237438"/>
                <a:gd name="connsiteX5" fmla="*/ 9693 w 9407"/>
                <a:gd name="connsiteY5" fmla="*/ 228976 h 237438"/>
                <a:gd name="connsiteX6" fmla="*/ 9693 w 940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7" h="237438">
                  <a:moveTo>
                    <a:pt x="9693" y="8632"/>
                  </a:moveTo>
                  <a:cubicBezTo>
                    <a:pt x="9693" y="4359"/>
                    <a:pt x="9693" y="85"/>
                    <a:pt x="4989" y="85"/>
                  </a:cubicBezTo>
                  <a:cubicBezTo>
                    <a:pt x="286" y="85"/>
                    <a:pt x="286" y="4359"/>
                    <a:pt x="286" y="8632"/>
                  </a:cubicBezTo>
                  <a:lnTo>
                    <a:pt x="286" y="228976"/>
                  </a:lnTo>
                  <a:cubicBezTo>
                    <a:pt x="286" y="233250"/>
                    <a:pt x="286" y="237524"/>
                    <a:pt x="4989" y="237524"/>
                  </a:cubicBezTo>
                  <a:cubicBezTo>
                    <a:pt x="9693" y="237524"/>
                    <a:pt x="9693" y="233250"/>
                    <a:pt x="9693" y="228976"/>
                  </a:cubicBezTo>
                  <a:lnTo>
                    <a:pt x="9693"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21" name="Freeform: Shape 2220">
              <a:extLst>
                <a:ext uri="{FF2B5EF4-FFF2-40B4-BE49-F238E27FC236}">
                  <a16:creationId xmlns:a16="http://schemas.microsoft.com/office/drawing/2014/main" id="{AF784568-A2DE-7FEA-F4A2-CE33969AC60E}"/>
                </a:ext>
              </a:extLst>
            </p:cNvPr>
            <p:cNvSpPr/>
            <p:nvPr>
              <p:custDataLst>
                <p:tags r:id="rId92"/>
              </p:custDataLst>
            </p:nvPr>
          </p:nvSpPr>
          <p:spPr>
            <a:xfrm>
              <a:off x="7336865" y="3228987"/>
              <a:ext cx="106535" cy="167394"/>
            </a:xfrm>
            <a:custGeom>
              <a:avLst/>
              <a:gdLst>
                <a:gd name="connsiteX0" fmla="*/ 54850 w 106535"/>
                <a:gd name="connsiteY0" fmla="*/ 2697 h 167394"/>
                <a:gd name="connsiteX1" fmla="*/ 51792 w 106535"/>
                <a:gd name="connsiteY1" fmla="*/ 85 h 167394"/>
                <a:gd name="connsiteX2" fmla="*/ 23101 w 106535"/>
                <a:gd name="connsiteY2" fmla="*/ 2459 h 167394"/>
                <a:gd name="connsiteX3" fmla="*/ 18632 w 106535"/>
                <a:gd name="connsiteY3" fmla="*/ 7208 h 167394"/>
                <a:gd name="connsiteX4" fmla="*/ 24277 w 106535"/>
                <a:gd name="connsiteY4" fmla="*/ 10057 h 167394"/>
                <a:gd name="connsiteX5" fmla="*/ 36035 w 106535"/>
                <a:gd name="connsiteY5" fmla="*/ 14094 h 167394"/>
                <a:gd name="connsiteX6" fmla="*/ 35330 w 106535"/>
                <a:gd name="connsiteY6" fmla="*/ 18842 h 167394"/>
                <a:gd name="connsiteX7" fmla="*/ 1229 w 106535"/>
                <a:gd name="connsiteY7" fmla="*/ 155607 h 167394"/>
                <a:gd name="connsiteX8" fmla="*/ 288 w 106535"/>
                <a:gd name="connsiteY8" fmla="*/ 160831 h 167394"/>
                <a:gd name="connsiteX9" fmla="*/ 7109 w 106535"/>
                <a:gd name="connsiteY9" fmla="*/ 167479 h 167394"/>
                <a:gd name="connsiteX10" fmla="*/ 15105 w 106535"/>
                <a:gd name="connsiteY10" fmla="*/ 162493 h 167394"/>
                <a:gd name="connsiteX11" fmla="*/ 28275 w 106535"/>
                <a:gd name="connsiteY11" fmla="*/ 110494 h 167394"/>
                <a:gd name="connsiteX12" fmla="*/ 55555 w 106535"/>
                <a:gd name="connsiteY12" fmla="*/ 130676 h 167394"/>
                <a:gd name="connsiteX13" fmla="*/ 54850 w 106535"/>
                <a:gd name="connsiteY13" fmla="*/ 135662 h 167394"/>
                <a:gd name="connsiteX14" fmla="*/ 53909 w 106535"/>
                <a:gd name="connsiteY14" fmla="*/ 143973 h 167394"/>
                <a:gd name="connsiteX15" fmla="*/ 75545 w 106535"/>
                <a:gd name="connsiteY15" fmla="*/ 167479 h 167394"/>
                <a:gd name="connsiteX16" fmla="*/ 94124 w 106535"/>
                <a:gd name="connsiteY16" fmla="*/ 154895 h 167394"/>
                <a:gd name="connsiteX17" fmla="*/ 102591 w 106535"/>
                <a:gd name="connsiteY17" fmla="*/ 130913 h 167394"/>
                <a:gd name="connsiteX18" fmla="*/ 99769 w 106535"/>
                <a:gd name="connsiteY18" fmla="*/ 128539 h 167394"/>
                <a:gd name="connsiteX19" fmla="*/ 96476 w 106535"/>
                <a:gd name="connsiteY19" fmla="*/ 132813 h 167394"/>
                <a:gd name="connsiteX20" fmla="*/ 76016 w 106535"/>
                <a:gd name="connsiteY20" fmla="*/ 162255 h 167394"/>
                <a:gd name="connsiteX21" fmla="*/ 68490 w 106535"/>
                <a:gd name="connsiteY21" fmla="*/ 151096 h 167394"/>
                <a:gd name="connsiteX22" fmla="*/ 70371 w 106535"/>
                <a:gd name="connsiteY22" fmla="*/ 137799 h 167394"/>
                <a:gd name="connsiteX23" fmla="*/ 71312 w 106535"/>
                <a:gd name="connsiteY23" fmla="*/ 130439 h 167394"/>
                <a:gd name="connsiteX24" fmla="*/ 36506 w 106535"/>
                <a:gd name="connsiteY24" fmla="*/ 105508 h 167394"/>
                <a:gd name="connsiteX25" fmla="*/ 56731 w 106535"/>
                <a:gd name="connsiteY25" fmla="*/ 87937 h 167394"/>
                <a:gd name="connsiteX26" fmla="*/ 90361 w 106535"/>
                <a:gd name="connsiteY26" fmla="*/ 65143 h 167394"/>
                <a:gd name="connsiteX27" fmla="*/ 92478 w 106535"/>
                <a:gd name="connsiteY27" fmla="*/ 65380 h 167394"/>
                <a:gd name="connsiteX28" fmla="*/ 97417 w 106535"/>
                <a:gd name="connsiteY28" fmla="*/ 67280 h 167394"/>
                <a:gd name="connsiteX29" fmla="*/ 98357 w 106535"/>
                <a:gd name="connsiteY29" fmla="*/ 68230 h 167394"/>
                <a:gd name="connsiteX30" fmla="*/ 84952 w 106535"/>
                <a:gd name="connsiteY30" fmla="*/ 81051 h 167394"/>
                <a:gd name="connsiteX31" fmla="*/ 93889 w 106535"/>
                <a:gd name="connsiteY31" fmla="*/ 89362 h 167394"/>
                <a:gd name="connsiteX32" fmla="*/ 106824 w 106535"/>
                <a:gd name="connsiteY32" fmla="*/ 74878 h 167394"/>
                <a:gd name="connsiteX33" fmla="*/ 90832 w 106535"/>
                <a:gd name="connsiteY33" fmla="*/ 59919 h 167394"/>
                <a:gd name="connsiteX34" fmla="*/ 56496 w 106535"/>
                <a:gd name="connsiteY34" fmla="*/ 80814 h 167394"/>
                <a:gd name="connsiteX35" fmla="*/ 30391 w 106535"/>
                <a:gd name="connsiteY35" fmla="*/ 102896 h 167394"/>
                <a:gd name="connsiteX36" fmla="*/ 54850 w 106535"/>
                <a:gd name="connsiteY36" fmla="*/ 2697 h 16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535" h="167394">
                  <a:moveTo>
                    <a:pt x="54850" y="2697"/>
                  </a:moveTo>
                  <a:cubicBezTo>
                    <a:pt x="54850" y="2459"/>
                    <a:pt x="54850" y="85"/>
                    <a:pt x="51792" y="85"/>
                  </a:cubicBezTo>
                  <a:cubicBezTo>
                    <a:pt x="46383" y="85"/>
                    <a:pt x="29215" y="1984"/>
                    <a:pt x="23101" y="2459"/>
                  </a:cubicBezTo>
                  <a:cubicBezTo>
                    <a:pt x="21219" y="2697"/>
                    <a:pt x="18632" y="2934"/>
                    <a:pt x="18632" y="7208"/>
                  </a:cubicBezTo>
                  <a:cubicBezTo>
                    <a:pt x="18632" y="10057"/>
                    <a:pt x="20749" y="10057"/>
                    <a:pt x="24277" y="10057"/>
                  </a:cubicBezTo>
                  <a:cubicBezTo>
                    <a:pt x="35565" y="10057"/>
                    <a:pt x="36035" y="11719"/>
                    <a:pt x="36035" y="14094"/>
                  </a:cubicBezTo>
                  <a:lnTo>
                    <a:pt x="35330" y="18842"/>
                  </a:lnTo>
                  <a:lnTo>
                    <a:pt x="1229" y="155607"/>
                  </a:lnTo>
                  <a:cubicBezTo>
                    <a:pt x="288" y="158931"/>
                    <a:pt x="288" y="159406"/>
                    <a:pt x="288" y="160831"/>
                  </a:cubicBezTo>
                  <a:cubicBezTo>
                    <a:pt x="288" y="166292"/>
                    <a:pt x="4992" y="167479"/>
                    <a:pt x="7109" y="167479"/>
                  </a:cubicBezTo>
                  <a:cubicBezTo>
                    <a:pt x="10166" y="167479"/>
                    <a:pt x="13694" y="165342"/>
                    <a:pt x="15105" y="162493"/>
                  </a:cubicBezTo>
                  <a:cubicBezTo>
                    <a:pt x="16281" y="160356"/>
                    <a:pt x="26864" y="116430"/>
                    <a:pt x="28275" y="110494"/>
                  </a:cubicBezTo>
                  <a:cubicBezTo>
                    <a:pt x="36271" y="111206"/>
                    <a:pt x="55555" y="115005"/>
                    <a:pt x="55555" y="130676"/>
                  </a:cubicBezTo>
                  <a:cubicBezTo>
                    <a:pt x="55555" y="132338"/>
                    <a:pt x="55555" y="133288"/>
                    <a:pt x="54850" y="135662"/>
                  </a:cubicBezTo>
                  <a:cubicBezTo>
                    <a:pt x="54379" y="138512"/>
                    <a:pt x="53909" y="141361"/>
                    <a:pt x="53909" y="143973"/>
                  </a:cubicBezTo>
                  <a:cubicBezTo>
                    <a:pt x="53909" y="157982"/>
                    <a:pt x="63316" y="167479"/>
                    <a:pt x="75545" y="167479"/>
                  </a:cubicBezTo>
                  <a:cubicBezTo>
                    <a:pt x="82601" y="167479"/>
                    <a:pt x="88950" y="163680"/>
                    <a:pt x="94124" y="154895"/>
                  </a:cubicBezTo>
                  <a:cubicBezTo>
                    <a:pt x="100004" y="144447"/>
                    <a:pt x="102591" y="131388"/>
                    <a:pt x="102591" y="130913"/>
                  </a:cubicBezTo>
                  <a:cubicBezTo>
                    <a:pt x="102591" y="128539"/>
                    <a:pt x="100474" y="128539"/>
                    <a:pt x="99769" y="128539"/>
                  </a:cubicBezTo>
                  <a:cubicBezTo>
                    <a:pt x="97417" y="128539"/>
                    <a:pt x="97182" y="129489"/>
                    <a:pt x="96476" y="132813"/>
                  </a:cubicBezTo>
                  <a:cubicBezTo>
                    <a:pt x="91772" y="150146"/>
                    <a:pt x="86363" y="162255"/>
                    <a:pt x="76016" y="162255"/>
                  </a:cubicBezTo>
                  <a:cubicBezTo>
                    <a:pt x="71547" y="162255"/>
                    <a:pt x="68490" y="159644"/>
                    <a:pt x="68490" y="151096"/>
                  </a:cubicBezTo>
                  <a:cubicBezTo>
                    <a:pt x="68490" y="147059"/>
                    <a:pt x="69431" y="141598"/>
                    <a:pt x="70371" y="137799"/>
                  </a:cubicBezTo>
                  <a:cubicBezTo>
                    <a:pt x="71312" y="133763"/>
                    <a:pt x="71312" y="132813"/>
                    <a:pt x="71312" y="130439"/>
                  </a:cubicBezTo>
                  <a:cubicBezTo>
                    <a:pt x="71312" y="115005"/>
                    <a:pt x="56496" y="108119"/>
                    <a:pt x="36506" y="105508"/>
                  </a:cubicBezTo>
                  <a:cubicBezTo>
                    <a:pt x="43796" y="101234"/>
                    <a:pt x="51322" y="93636"/>
                    <a:pt x="56731" y="87937"/>
                  </a:cubicBezTo>
                  <a:cubicBezTo>
                    <a:pt x="68020" y="75353"/>
                    <a:pt x="78838" y="65143"/>
                    <a:pt x="90361" y="65143"/>
                  </a:cubicBezTo>
                  <a:cubicBezTo>
                    <a:pt x="91772" y="65143"/>
                    <a:pt x="92008" y="65143"/>
                    <a:pt x="92478" y="65380"/>
                  </a:cubicBezTo>
                  <a:cubicBezTo>
                    <a:pt x="95300" y="65855"/>
                    <a:pt x="95535" y="65855"/>
                    <a:pt x="97417" y="67280"/>
                  </a:cubicBezTo>
                  <a:cubicBezTo>
                    <a:pt x="97887" y="67517"/>
                    <a:pt x="97887" y="67755"/>
                    <a:pt x="98357" y="68230"/>
                  </a:cubicBezTo>
                  <a:cubicBezTo>
                    <a:pt x="87069" y="68942"/>
                    <a:pt x="84952" y="78202"/>
                    <a:pt x="84952" y="81051"/>
                  </a:cubicBezTo>
                  <a:cubicBezTo>
                    <a:pt x="84952" y="84850"/>
                    <a:pt x="87539" y="89362"/>
                    <a:pt x="93889" y="89362"/>
                  </a:cubicBezTo>
                  <a:cubicBezTo>
                    <a:pt x="100004" y="89362"/>
                    <a:pt x="106824" y="84138"/>
                    <a:pt x="106824" y="74878"/>
                  </a:cubicBezTo>
                  <a:cubicBezTo>
                    <a:pt x="106824" y="67755"/>
                    <a:pt x="101415" y="59919"/>
                    <a:pt x="90832" y="59919"/>
                  </a:cubicBezTo>
                  <a:cubicBezTo>
                    <a:pt x="84247" y="59919"/>
                    <a:pt x="73429" y="61819"/>
                    <a:pt x="56496" y="80814"/>
                  </a:cubicBezTo>
                  <a:cubicBezTo>
                    <a:pt x="48500" y="89837"/>
                    <a:pt x="39328" y="99334"/>
                    <a:pt x="30391" y="102896"/>
                  </a:cubicBezTo>
                  <a:lnTo>
                    <a:pt x="54850" y="269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22" name="Freeform: Shape 2221">
              <a:extLst>
                <a:ext uri="{FF2B5EF4-FFF2-40B4-BE49-F238E27FC236}">
                  <a16:creationId xmlns:a16="http://schemas.microsoft.com/office/drawing/2014/main" id="{F1E872EC-F199-EE5B-FF32-4F7BA131E8FC}"/>
                </a:ext>
              </a:extLst>
            </p:cNvPr>
            <p:cNvSpPr/>
            <p:nvPr>
              <p:custDataLst>
                <p:tags r:id="rId93"/>
              </p:custDataLst>
            </p:nvPr>
          </p:nvSpPr>
          <p:spPr>
            <a:xfrm>
              <a:off x="7525548" y="3329661"/>
              <a:ext cx="143693" cy="9497"/>
            </a:xfrm>
            <a:custGeom>
              <a:avLst/>
              <a:gdLst>
                <a:gd name="connsiteX0" fmla="*/ 135758 w 143693"/>
                <a:gd name="connsiteY0" fmla="*/ 9582 h 9497"/>
                <a:gd name="connsiteX1" fmla="*/ 143990 w 143693"/>
                <a:gd name="connsiteY1" fmla="*/ 4833 h 9497"/>
                <a:gd name="connsiteX2" fmla="*/ 135758 w 143693"/>
                <a:gd name="connsiteY2" fmla="*/ 85 h 9497"/>
                <a:gd name="connsiteX3" fmla="*/ 8527 w 143693"/>
                <a:gd name="connsiteY3" fmla="*/ 85 h 9497"/>
                <a:gd name="connsiteX4" fmla="*/ 296 w 143693"/>
                <a:gd name="connsiteY4" fmla="*/ 4833 h 9497"/>
                <a:gd name="connsiteX5" fmla="*/ 8527 w 143693"/>
                <a:gd name="connsiteY5" fmla="*/ 9582 h 9497"/>
                <a:gd name="connsiteX6" fmla="*/ 135758 w 143693"/>
                <a:gd name="connsiteY6" fmla="*/ 9582 h 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693" h="9497">
                  <a:moveTo>
                    <a:pt x="135758" y="9582"/>
                  </a:moveTo>
                  <a:cubicBezTo>
                    <a:pt x="139756" y="9582"/>
                    <a:pt x="143990" y="9582"/>
                    <a:pt x="143990" y="4833"/>
                  </a:cubicBezTo>
                  <a:cubicBezTo>
                    <a:pt x="143990" y="85"/>
                    <a:pt x="139756" y="85"/>
                    <a:pt x="135758" y="85"/>
                  </a:cubicBezTo>
                  <a:lnTo>
                    <a:pt x="8527" y="85"/>
                  </a:lnTo>
                  <a:cubicBezTo>
                    <a:pt x="4529" y="85"/>
                    <a:pt x="296" y="85"/>
                    <a:pt x="296" y="4833"/>
                  </a:cubicBezTo>
                  <a:cubicBezTo>
                    <a:pt x="296" y="9582"/>
                    <a:pt x="4529" y="9582"/>
                    <a:pt x="8527" y="9582"/>
                  </a:cubicBezTo>
                  <a:lnTo>
                    <a:pt x="135758" y="958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23" name="Freeform: Shape 2222">
              <a:extLst>
                <a:ext uri="{FF2B5EF4-FFF2-40B4-BE49-F238E27FC236}">
                  <a16:creationId xmlns:a16="http://schemas.microsoft.com/office/drawing/2014/main" id="{90B5A6CD-3151-14CA-8DD9-68F8155A2A77}"/>
                </a:ext>
              </a:extLst>
            </p:cNvPr>
            <p:cNvSpPr/>
            <p:nvPr>
              <p:custDataLst>
                <p:tags r:id="rId94"/>
              </p:custDataLst>
            </p:nvPr>
          </p:nvSpPr>
          <p:spPr>
            <a:xfrm>
              <a:off x="7762135" y="3235635"/>
              <a:ext cx="77608" cy="158134"/>
            </a:xfrm>
            <a:custGeom>
              <a:avLst/>
              <a:gdLst>
                <a:gd name="connsiteX0" fmla="*/ 48518 w 77608"/>
                <a:gd name="connsiteY0" fmla="*/ 6258 h 158134"/>
                <a:gd name="connsiteX1" fmla="*/ 43108 w 77608"/>
                <a:gd name="connsiteY1" fmla="*/ 85 h 158134"/>
                <a:gd name="connsiteX2" fmla="*/ 306 w 77608"/>
                <a:gd name="connsiteY2" fmla="*/ 15281 h 158134"/>
                <a:gd name="connsiteX3" fmla="*/ 306 w 77608"/>
                <a:gd name="connsiteY3" fmla="*/ 22641 h 158134"/>
                <a:gd name="connsiteX4" fmla="*/ 31114 w 77608"/>
                <a:gd name="connsiteY4" fmla="*/ 16468 h 158134"/>
                <a:gd name="connsiteX5" fmla="*/ 31114 w 77608"/>
                <a:gd name="connsiteY5" fmla="*/ 139461 h 158134"/>
                <a:gd name="connsiteX6" fmla="*/ 9243 w 77608"/>
                <a:gd name="connsiteY6" fmla="*/ 150858 h 158134"/>
                <a:gd name="connsiteX7" fmla="*/ 1717 w 77608"/>
                <a:gd name="connsiteY7" fmla="*/ 150858 h 158134"/>
                <a:gd name="connsiteX8" fmla="*/ 1717 w 77608"/>
                <a:gd name="connsiteY8" fmla="*/ 158219 h 158134"/>
                <a:gd name="connsiteX9" fmla="*/ 39816 w 77608"/>
                <a:gd name="connsiteY9" fmla="*/ 157507 h 158134"/>
                <a:gd name="connsiteX10" fmla="*/ 77915 w 77608"/>
                <a:gd name="connsiteY10" fmla="*/ 158219 h 158134"/>
                <a:gd name="connsiteX11" fmla="*/ 77915 w 77608"/>
                <a:gd name="connsiteY11" fmla="*/ 150858 h 158134"/>
                <a:gd name="connsiteX12" fmla="*/ 70389 w 77608"/>
                <a:gd name="connsiteY12" fmla="*/ 150858 h 158134"/>
                <a:gd name="connsiteX13" fmla="*/ 48518 w 77608"/>
                <a:gd name="connsiteY13" fmla="*/ 139461 h 158134"/>
                <a:gd name="connsiteX14" fmla="*/ 48518 w 77608"/>
                <a:gd name="connsiteY14" fmla="*/ 6258 h 15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608" h="158134">
                  <a:moveTo>
                    <a:pt x="48518" y="6258"/>
                  </a:moveTo>
                  <a:cubicBezTo>
                    <a:pt x="48518" y="560"/>
                    <a:pt x="48518" y="85"/>
                    <a:pt x="43108" y="85"/>
                  </a:cubicBezTo>
                  <a:cubicBezTo>
                    <a:pt x="28527" y="15281"/>
                    <a:pt x="7832" y="15281"/>
                    <a:pt x="306" y="15281"/>
                  </a:cubicBezTo>
                  <a:lnTo>
                    <a:pt x="306" y="22641"/>
                  </a:lnTo>
                  <a:cubicBezTo>
                    <a:pt x="5010" y="22641"/>
                    <a:pt x="18885" y="22641"/>
                    <a:pt x="31114" y="16468"/>
                  </a:cubicBezTo>
                  <a:lnTo>
                    <a:pt x="31114" y="139461"/>
                  </a:lnTo>
                  <a:cubicBezTo>
                    <a:pt x="31114" y="148009"/>
                    <a:pt x="30409" y="150858"/>
                    <a:pt x="9243" y="150858"/>
                  </a:cubicBezTo>
                  <a:lnTo>
                    <a:pt x="1717" y="150858"/>
                  </a:lnTo>
                  <a:lnTo>
                    <a:pt x="1717" y="158219"/>
                  </a:lnTo>
                  <a:cubicBezTo>
                    <a:pt x="9948" y="157507"/>
                    <a:pt x="30409" y="157507"/>
                    <a:pt x="39816" y="157507"/>
                  </a:cubicBezTo>
                  <a:cubicBezTo>
                    <a:pt x="49223" y="157507"/>
                    <a:pt x="69683" y="157507"/>
                    <a:pt x="77915" y="158219"/>
                  </a:cubicBezTo>
                  <a:lnTo>
                    <a:pt x="77915" y="150858"/>
                  </a:lnTo>
                  <a:lnTo>
                    <a:pt x="70389" y="150858"/>
                  </a:lnTo>
                  <a:cubicBezTo>
                    <a:pt x="49223" y="150858"/>
                    <a:pt x="48518" y="148247"/>
                    <a:pt x="48518" y="139461"/>
                  </a:cubicBezTo>
                  <a:lnTo>
                    <a:pt x="48518" y="625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24" name="Freeform: Shape 2223">
              <a:extLst>
                <a:ext uri="{FF2B5EF4-FFF2-40B4-BE49-F238E27FC236}">
                  <a16:creationId xmlns:a16="http://schemas.microsoft.com/office/drawing/2014/main" id="{1D0CF9FA-7F02-389B-6626-857029851C03}"/>
                </a:ext>
              </a:extLst>
            </p:cNvPr>
            <p:cNvSpPr/>
            <p:nvPr>
              <p:custDataLst>
                <p:tags r:id="rId95"/>
              </p:custDataLst>
            </p:nvPr>
          </p:nvSpPr>
          <p:spPr>
            <a:xfrm>
              <a:off x="7871728" y="3215690"/>
              <a:ext cx="52444" cy="237438"/>
            </a:xfrm>
            <a:custGeom>
              <a:avLst/>
              <a:gdLst>
                <a:gd name="connsiteX0" fmla="*/ 51580 w 52444"/>
                <a:gd name="connsiteY0" fmla="*/ 122841 h 237438"/>
                <a:gd name="connsiteX1" fmla="*/ 52756 w 52444"/>
                <a:gd name="connsiteY1" fmla="*/ 118804 h 237438"/>
                <a:gd name="connsiteX2" fmla="*/ 51580 w 52444"/>
                <a:gd name="connsiteY2" fmla="*/ 114768 h 237438"/>
                <a:gd name="connsiteX3" fmla="*/ 10424 w 52444"/>
                <a:gd name="connsiteY3" fmla="*/ 5546 h 237438"/>
                <a:gd name="connsiteX4" fmla="*/ 5015 w 52444"/>
                <a:gd name="connsiteY4" fmla="*/ 85 h 237438"/>
                <a:gd name="connsiteX5" fmla="*/ 311 w 52444"/>
                <a:gd name="connsiteY5" fmla="*/ 4833 h 237438"/>
                <a:gd name="connsiteX6" fmla="*/ 1487 w 52444"/>
                <a:gd name="connsiteY6" fmla="*/ 8632 h 237438"/>
                <a:gd name="connsiteX7" fmla="*/ 43113 w 52444"/>
                <a:gd name="connsiteY7" fmla="*/ 118804 h 237438"/>
                <a:gd name="connsiteX8" fmla="*/ 1487 w 52444"/>
                <a:gd name="connsiteY8" fmla="*/ 228501 h 237438"/>
                <a:gd name="connsiteX9" fmla="*/ 311 w 52444"/>
                <a:gd name="connsiteY9" fmla="*/ 232775 h 237438"/>
                <a:gd name="connsiteX10" fmla="*/ 5015 w 52444"/>
                <a:gd name="connsiteY10" fmla="*/ 237524 h 237438"/>
                <a:gd name="connsiteX11" fmla="*/ 9953 w 52444"/>
                <a:gd name="connsiteY11" fmla="*/ 232775 h 237438"/>
                <a:gd name="connsiteX12" fmla="*/ 51580 w 52444"/>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44" h="237438">
                  <a:moveTo>
                    <a:pt x="51580" y="122841"/>
                  </a:moveTo>
                  <a:cubicBezTo>
                    <a:pt x="52756" y="119991"/>
                    <a:pt x="52756" y="119516"/>
                    <a:pt x="52756" y="118804"/>
                  </a:cubicBezTo>
                  <a:cubicBezTo>
                    <a:pt x="52756" y="118092"/>
                    <a:pt x="52756" y="117617"/>
                    <a:pt x="51580" y="114768"/>
                  </a:cubicBezTo>
                  <a:lnTo>
                    <a:pt x="10424" y="5546"/>
                  </a:lnTo>
                  <a:cubicBezTo>
                    <a:pt x="9013" y="1509"/>
                    <a:pt x="7602" y="85"/>
                    <a:pt x="5015" y="85"/>
                  </a:cubicBezTo>
                  <a:cubicBezTo>
                    <a:pt x="2428" y="85"/>
                    <a:pt x="311" y="2222"/>
                    <a:pt x="311" y="4833"/>
                  </a:cubicBezTo>
                  <a:cubicBezTo>
                    <a:pt x="311" y="5546"/>
                    <a:pt x="311" y="6021"/>
                    <a:pt x="1487" y="8632"/>
                  </a:cubicBezTo>
                  <a:lnTo>
                    <a:pt x="43113" y="118804"/>
                  </a:lnTo>
                  <a:lnTo>
                    <a:pt x="1487" y="228501"/>
                  </a:lnTo>
                  <a:cubicBezTo>
                    <a:pt x="311" y="231113"/>
                    <a:pt x="311" y="231588"/>
                    <a:pt x="311" y="232775"/>
                  </a:cubicBezTo>
                  <a:cubicBezTo>
                    <a:pt x="311" y="235387"/>
                    <a:pt x="2428" y="237524"/>
                    <a:pt x="5015" y="237524"/>
                  </a:cubicBezTo>
                  <a:cubicBezTo>
                    <a:pt x="8072" y="237524"/>
                    <a:pt x="9013" y="235149"/>
                    <a:pt x="9953" y="232775"/>
                  </a:cubicBezTo>
                  <a:lnTo>
                    <a:pt x="51580"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25" name="Freeform: Shape 2224">
              <a:extLst>
                <a:ext uri="{FF2B5EF4-FFF2-40B4-BE49-F238E27FC236}">
                  <a16:creationId xmlns:a16="http://schemas.microsoft.com/office/drawing/2014/main" id="{85075BFB-32A0-67D3-DF0A-EE069F7B99CB}"/>
                </a:ext>
              </a:extLst>
            </p:cNvPr>
            <p:cNvSpPr/>
            <p:nvPr>
              <p:custDataLst>
                <p:tags r:id="rId96"/>
              </p:custDataLst>
            </p:nvPr>
          </p:nvSpPr>
          <p:spPr>
            <a:xfrm>
              <a:off x="7959800" y="3363448"/>
              <a:ext cx="68154" cy="101552"/>
            </a:xfrm>
            <a:custGeom>
              <a:avLst/>
              <a:gdLst>
                <a:gd name="connsiteX0" fmla="*/ 40648 w 68154"/>
                <a:gd name="connsiteY0" fmla="*/ 7234 h 101552"/>
                <a:gd name="connsiteX1" fmla="*/ 33570 w 68154"/>
                <a:gd name="connsiteY1" fmla="*/ 87 h 101552"/>
                <a:gd name="connsiteX2" fmla="*/ 7559 w 68154"/>
                <a:gd name="connsiteY2" fmla="*/ 87 h 101552"/>
                <a:gd name="connsiteX3" fmla="*/ 316 w 68154"/>
                <a:gd name="connsiteY3" fmla="*/ 5572 h 101552"/>
                <a:gd name="connsiteX4" fmla="*/ 7559 w 68154"/>
                <a:gd name="connsiteY4" fmla="*/ 11057 h 101552"/>
                <a:gd name="connsiteX5" fmla="*/ 28137 w 68154"/>
                <a:gd name="connsiteY5" fmla="*/ 11057 h 101552"/>
                <a:gd name="connsiteX6" fmla="*/ 28137 w 68154"/>
                <a:gd name="connsiteY6" fmla="*/ 90670 h 101552"/>
                <a:gd name="connsiteX7" fmla="*/ 7559 w 68154"/>
                <a:gd name="connsiteY7" fmla="*/ 90670 h 101552"/>
                <a:gd name="connsiteX8" fmla="*/ 316 w 68154"/>
                <a:gd name="connsiteY8" fmla="*/ 96155 h 101552"/>
                <a:gd name="connsiteX9" fmla="*/ 7559 w 68154"/>
                <a:gd name="connsiteY9" fmla="*/ 101640 h 101552"/>
                <a:gd name="connsiteX10" fmla="*/ 61226 w 68154"/>
                <a:gd name="connsiteY10" fmla="*/ 101640 h 101552"/>
                <a:gd name="connsiteX11" fmla="*/ 68470 w 68154"/>
                <a:gd name="connsiteY11" fmla="*/ 96155 h 101552"/>
                <a:gd name="connsiteX12" fmla="*/ 61226 w 68154"/>
                <a:gd name="connsiteY12" fmla="*/ 90670 h 101552"/>
                <a:gd name="connsiteX13" fmla="*/ 40648 w 68154"/>
                <a:gd name="connsiteY13" fmla="*/ 90670 h 101552"/>
                <a:gd name="connsiteX14" fmla="*/ 40648 w 68154"/>
                <a:gd name="connsiteY14" fmla="*/ 7234 h 10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54" h="101552">
                  <a:moveTo>
                    <a:pt x="40648" y="7234"/>
                  </a:moveTo>
                  <a:cubicBezTo>
                    <a:pt x="40648" y="1583"/>
                    <a:pt x="39002" y="87"/>
                    <a:pt x="33570" y="87"/>
                  </a:cubicBezTo>
                  <a:lnTo>
                    <a:pt x="7559" y="87"/>
                  </a:lnTo>
                  <a:cubicBezTo>
                    <a:pt x="5090" y="87"/>
                    <a:pt x="316" y="87"/>
                    <a:pt x="316" y="5572"/>
                  </a:cubicBezTo>
                  <a:cubicBezTo>
                    <a:pt x="316" y="11057"/>
                    <a:pt x="5254" y="11057"/>
                    <a:pt x="7559" y="11057"/>
                  </a:cubicBezTo>
                  <a:lnTo>
                    <a:pt x="28137" y="11057"/>
                  </a:lnTo>
                  <a:lnTo>
                    <a:pt x="28137" y="90670"/>
                  </a:lnTo>
                  <a:lnTo>
                    <a:pt x="7559" y="90670"/>
                  </a:lnTo>
                  <a:cubicBezTo>
                    <a:pt x="5090" y="90670"/>
                    <a:pt x="316" y="90670"/>
                    <a:pt x="316" y="96155"/>
                  </a:cubicBezTo>
                  <a:cubicBezTo>
                    <a:pt x="316" y="101640"/>
                    <a:pt x="5254" y="101640"/>
                    <a:pt x="7559" y="101640"/>
                  </a:cubicBezTo>
                  <a:lnTo>
                    <a:pt x="61226" y="101640"/>
                  </a:lnTo>
                  <a:cubicBezTo>
                    <a:pt x="63696" y="101640"/>
                    <a:pt x="68470" y="101640"/>
                    <a:pt x="68470" y="96155"/>
                  </a:cubicBezTo>
                  <a:cubicBezTo>
                    <a:pt x="68470" y="90670"/>
                    <a:pt x="63531" y="90670"/>
                    <a:pt x="61226" y="90670"/>
                  </a:cubicBezTo>
                  <a:lnTo>
                    <a:pt x="40648" y="90670"/>
                  </a:lnTo>
                  <a:lnTo>
                    <a:pt x="40648" y="723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26" name="Freeform: Shape 2225">
              <a:extLst>
                <a:ext uri="{FF2B5EF4-FFF2-40B4-BE49-F238E27FC236}">
                  <a16:creationId xmlns:a16="http://schemas.microsoft.com/office/drawing/2014/main" id="{79195BB1-2228-78D2-5E7E-14B30650436A}"/>
                </a:ext>
              </a:extLst>
            </p:cNvPr>
            <p:cNvSpPr/>
            <p:nvPr>
              <p:custDataLst>
                <p:tags r:id="rId97"/>
              </p:custDataLst>
            </p:nvPr>
          </p:nvSpPr>
          <p:spPr>
            <a:xfrm>
              <a:off x="8049563" y="3392036"/>
              <a:ext cx="65520" cy="73796"/>
            </a:xfrm>
            <a:custGeom>
              <a:avLst/>
              <a:gdLst>
                <a:gd name="connsiteX0" fmla="*/ 65840 w 65520"/>
                <a:gd name="connsiteY0" fmla="*/ 55102 h 73796"/>
                <a:gd name="connsiteX1" fmla="*/ 59584 w 65520"/>
                <a:gd name="connsiteY1" fmla="*/ 49949 h 73796"/>
                <a:gd name="connsiteX2" fmla="*/ 53493 w 65520"/>
                <a:gd name="connsiteY2" fmla="*/ 53772 h 73796"/>
                <a:gd name="connsiteX3" fmla="*/ 38018 w 65520"/>
                <a:gd name="connsiteY3" fmla="*/ 62914 h 73796"/>
                <a:gd name="connsiteX4" fmla="*/ 12831 w 65520"/>
                <a:gd name="connsiteY4" fmla="*/ 37151 h 73796"/>
                <a:gd name="connsiteX5" fmla="*/ 39006 w 65520"/>
                <a:gd name="connsiteY5" fmla="*/ 11057 h 73796"/>
                <a:gd name="connsiteX6" fmla="*/ 47402 w 65520"/>
                <a:gd name="connsiteY6" fmla="*/ 11556 h 73796"/>
                <a:gd name="connsiteX7" fmla="*/ 48060 w 65520"/>
                <a:gd name="connsiteY7" fmla="*/ 13384 h 73796"/>
                <a:gd name="connsiteX8" fmla="*/ 55962 w 65520"/>
                <a:gd name="connsiteY8" fmla="*/ 21029 h 73796"/>
                <a:gd name="connsiteX9" fmla="*/ 64029 w 65520"/>
                <a:gd name="connsiteY9" fmla="*/ 12885 h 73796"/>
                <a:gd name="connsiteX10" fmla="*/ 39335 w 65520"/>
                <a:gd name="connsiteY10" fmla="*/ 87 h 73796"/>
                <a:gd name="connsiteX11" fmla="*/ 319 w 65520"/>
                <a:gd name="connsiteY11" fmla="*/ 37151 h 73796"/>
                <a:gd name="connsiteX12" fmla="*/ 37195 w 65520"/>
                <a:gd name="connsiteY12" fmla="*/ 73883 h 73796"/>
                <a:gd name="connsiteX13" fmla="*/ 65840 w 65520"/>
                <a:gd name="connsiteY13" fmla="*/ 55102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20" h="73796">
                  <a:moveTo>
                    <a:pt x="65840" y="55102"/>
                  </a:moveTo>
                  <a:cubicBezTo>
                    <a:pt x="65840" y="51445"/>
                    <a:pt x="63041" y="49949"/>
                    <a:pt x="59584" y="49949"/>
                  </a:cubicBezTo>
                  <a:cubicBezTo>
                    <a:pt x="57279" y="49949"/>
                    <a:pt x="54974" y="49949"/>
                    <a:pt x="53493" y="53772"/>
                  </a:cubicBezTo>
                  <a:cubicBezTo>
                    <a:pt x="50530" y="61085"/>
                    <a:pt x="43945" y="62914"/>
                    <a:pt x="38018" y="62914"/>
                  </a:cubicBezTo>
                  <a:cubicBezTo>
                    <a:pt x="24354" y="62914"/>
                    <a:pt x="12831" y="51611"/>
                    <a:pt x="12831" y="37151"/>
                  </a:cubicBezTo>
                  <a:cubicBezTo>
                    <a:pt x="12831" y="28675"/>
                    <a:pt x="18099" y="11057"/>
                    <a:pt x="39006" y="11057"/>
                  </a:cubicBezTo>
                  <a:cubicBezTo>
                    <a:pt x="43780" y="11057"/>
                    <a:pt x="46579" y="11389"/>
                    <a:pt x="47402" y="11556"/>
                  </a:cubicBezTo>
                  <a:cubicBezTo>
                    <a:pt x="47896" y="11722"/>
                    <a:pt x="48060" y="11888"/>
                    <a:pt x="48060" y="13384"/>
                  </a:cubicBezTo>
                  <a:cubicBezTo>
                    <a:pt x="48389" y="18204"/>
                    <a:pt x="51847" y="21029"/>
                    <a:pt x="55962" y="21029"/>
                  </a:cubicBezTo>
                  <a:cubicBezTo>
                    <a:pt x="60901" y="21029"/>
                    <a:pt x="64029" y="17373"/>
                    <a:pt x="64029" y="12885"/>
                  </a:cubicBezTo>
                  <a:cubicBezTo>
                    <a:pt x="64029" y="87"/>
                    <a:pt x="46908" y="87"/>
                    <a:pt x="39335" y="87"/>
                  </a:cubicBezTo>
                  <a:cubicBezTo>
                    <a:pt x="10032" y="87"/>
                    <a:pt x="319" y="23024"/>
                    <a:pt x="319" y="37151"/>
                  </a:cubicBezTo>
                  <a:cubicBezTo>
                    <a:pt x="319" y="57096"/>
                    <a:pt x="16123" y="73883"/>
                    <a:pt x="37195" y="73883"/>
                  </a:cubicBezTo>
                  <a:cubicBezTo>
                    <a:pt x="60572" y="73883"/>
                    <a:pt x="65840" y="57927"/>
                    <a:pt x="65840" y="55102"/>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27" name="Freeform: Shape 2226">
              <a:extLst>
                <a:ext uri="{FF2B5EF4-FFF2-40B4-BE49-F238E27FC236}">
                  <a16:creationId xmlns:a16="http://schemas.microsoft.com/office/drawing/2014/main" id="{159DD8CD-A727-29C4-720E-82D0FFFA6E97}"/>
                </a:ext>
              </a:extLst>
            </p:cNvPr>
            <p:cNvSpPr/>
            <p:nvPr>
              <p:custDataLst>
                <p:tags r:id="rId98"/>
              </p:custDataLst>
            </p:nvPr>
          </p:nvSpPr>
          <p:spPr>
            <a:xfrm>
              <a:off x="8204107" y="3215690"/>
              <a:ext cx="9407" cy="237438"/>
            </a:xfrm>
            <a:custGeom>
              <a:avLst/>
              <a:gdLst>
                <a:gd name="connsiteX0" fmla="*/ 9732 w 9407"/>
                <a:gd name="connsiteY0" fmla="*/ 8632 h 237438"/>
                <a:gd name="connsiteX1" fmla="*/ 5028 w 9407"/>
                <a:gd name="connsiteY1" fmla="*/ 85 h 237438"/>
                <a:gd name="connsiteX2" fmla="*/ 325 w 9407"/>
                <a:gd name="connsiteY2" fmla="*/ 8632 h 237438"/>
                <a:gd name="connsiteX3" fmla="*/ 325 w 9407"/>
                <a:gd name="connsiteY3" fmla="*/ 228976 h 237438"/>
                <a:gd name="connsiteX4" fmla="*/ 5028 w 9407"/>
                <a:gd name="connsiteY4" fmla="*/ 237524 h 237438"/>
                <a:gd name="connsiteX5" fmla="*/ 9732 w 9407"/>
                <a:gd name="connsiteY5" fmla="*/ 228976 h 237438"/>
                <a:gd name="connsiteX6" fmla="*/ 9732 w 940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7" h="237438">
                  <a:moveTo>
                    <a:pt x="9732" y="8632"/>
                  </a:moveTo>
                  <a:cubicBezTo>
                    <a:pt x="9732" y="4359"/>
                    <a:pt x="9732" y="85"/>
                    <a:pt x="5028" y="85"/>
                  </a:cubicBezTo>
                  <a:cubicBezTo>
                    <a:pt x="325" y="85"/>
                    <a:pt x="325" y="4359"/>
                    <a:pt x="325" y="8632"/>
                  </a:cubicBezTo>
                  <a:lnTo>
                    <a:pt x="325" y="228976"/>
                  </a:lnTo>
                  <a:cubicBezTo>
                    <a:pt x="325" y="233250"/>
                    <a:pt x="325" y="237524"/>
                    <a:pt x="5028" y="237524"/>
                  </a:cubicBezTo>
                  <a:cubicBezTo>
                    <a:pt x="9732" y="237524"/>
                    <a:pt x="9732" y="233250"/>
                    <a:pt x="9732" y="228976"/>
                  </a:cubicBezTo>
                  <a:lnTo>
                    <a:pt x="9732"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28" name="Freeform: Shape 2227">
              <a:extLst>
                <a:ext uri="{FF2B5EF4-FFF2-40B4-BE49-F238E27FC236}">
                  <a16:creationId xmlns:a16="http://schemas.microsoft.com/office/drawing/2014/main" id="{AFF5B3B3-F3C6-C60A-E54B-1D1990B6F165}"/>
                </a:ext>
              </a:extLst>
            </p:cNvPr>
            <p:cNvSpPr/>
            <p:nvPr>
              <p:custDataLst>
                <p:tags r:id="rId99"/>
              </p:custDataLst>
            </p:nvPr>
          </p:nvSpPr>
          <p:spPr>
            <a:xfrm>
              <a:off x="8233923" y="3288822"/>
              <a:ext cx="122762" cy="151011"/>
            </a:xfrm>
            <a:custGeom>
              <a:avLst/>
              <a:gdLst>
                <a:gd name="connsiteX0" fmla="*/ 18436 w 122762"/>
                <a:gd name="connsiteY0" fmla="*/ 134000 h 151011"/>
                <a:gd name="connsiteX1" fmla="*/ 5736 w 122762"/>
                <a:gd name="connsiteY1" fmla="*/ 143735 h 151011"/>
                <a:gd name="connsiteX2" fmla="*/ 327 w 122762"/>
                <a:gd name="connsiteY2" fmla="*/ 148247 h 151011"/>
                <a:gd name="connsiteX3" fmla="*/ 3385 w 122762"/>
                <a:gd name="connsiteY3" fmla="*/ 151096 h 151011"/>
                <a:gd name="connsiteX4" fmla="*/ 23140 w 122762"/>
                <a:gd name="connsiteY4" fmla="*/ 150383 h 151011"/>
                <a:gd name="connsiteX5" fmla="*/ 46422 w 122762"/>
                <a:gd name="connsiteY5" fmla="*/ 151096 h 151011"/>
                <a:gd name="connsiteX6" fmla="*/ 50655 w 122762"/>
                <a:gd name="connsiteY6" fmla="*/ 146347 h 151011"/>
                <a:gd name="connsiteX7" fmla="*/ 45011 w 122762"/>
                <a:gd name="connsiteY7" fmla="*/ 143735 h 151011"/>
                <a:gd name="connsiteX8" fmla="*/ 33252 w 122762"/>
                <a:gd name="connsiteY8" fmla="*/ 139936 h 151011"/>
                <a:gd name="connsiteX9" fmla="*/ 44776 w 122762"/>
                <a:gd name="connsiteY9" fmla="*/ 92448 h 151011"/>
                <a:gd name="connsiteX10" fmla="*/ 66412 w 122762"/>
                <a:gd name="connsiteY10" fmla="*/ 107644 h 151011"/>
                <a:gd name="connsiteX11" fmla="*/ 123090 w 122762"/>
                <a:gd name="connsiteY11" fmla="*/ 38075 h 151011"/>
                <a:gd name="connsiteX12" fmla="*/ 91811 w 122762"/>
                <a:gd name="connsiteY12" fmla="*/ 85 h 151011"/>
                <a:gd name="connsiteX13" fmla="*/ 61003 w 122762"/>
                <a:gd name="connsiteY13" fmla="*/ 17893 h 151011"/>
                <a:gd name="connsiteX14" fmla="*/ 39837 w 122762"/>
                <a:gd name="connsiteY14" fmla="*/ 85 h 151011"/>
                <a:gd name="connsiteX15" fmla="*/ 22434 w 122762"/>
                <a:gd name="connsiteY15" fmla="*/ 13619 h 151011"/>
                <a:gd name="connsiteX16" fmla="*/ 15144 w 122762"/>
                <a:gd name="connsiteY16" fmla="*/ 36650 h 151011"/>
                <a:gd name="connsiteX17" fmla="*/ 17966 w 122762"/>
                <a:gd name="connsiteY17" fmla="*/ 39025 h 151011"/>
                <a:gd name="connsiteX18" fmla="*/ 21964 w 122762"/>
                <a:gd name="connsiteY18" fmla="*/ 33564 h 151011"/>
                <a:gd name="connsiteX19" fmla="*/ 39132 w 122762"/>
                <a:gd name="connsiteY19" fmla="*/ 5308 h 151011"/>
                <a:gd name="connsiteX20" fmla="*/ 46422 w 122762"/>
                <a:gd name="connsiteY20" fmla="*/ 16231 h 151011"/>
                <a:gd name="connsiteX21" fmla="*/ 44776 w 122762"/>
                <a:gd name="connsiteY21" fmla="*/ 28340 h 151011"/>
                <a:gd name="connsiteX22" fmla="*/ 18436 w 122762"/>
                <a:gd name="connsiteY22" fmla="*/ 134000 h 151011"/>
                <a:gd name="connsiteX23" fmla="*/ 59827 w 122762"/>
                <a:gd name="connsiteY23" fmla="*/ 30952 h 151011"/>
                <a:gd name="connsiteX24" fmla="*/ 72056 w 122762"/>
                <a:gd name="connsiteY24" fmla="*/ 14331 h 151011"/>
                <a:gd name="connsiteX25" fmla="*/ 91106 w 122762"/>
                <a:gd name="connsiteY25" fmla="*/ 5308 h 151011"/>
                <a:gd name="connsiteX26" fmla="*/ 106157 w 122762"/>
                <a:gd name="connsiteY26" fmla="*/ 27628 h 151011"/>
                <a:gd name="connsiteX27" fmla="*/ 94163 w 122762"/>
                <a:gd name="connsiteY27" fmla="*/ 77965 h 151011"/>
                <a:gd name="connsiteX28" fmla="*/ 66177 w 122762"/>
                <a:gd name="connsiteY28" fmla="*/ 102421 h 151011"/>
                <a:gd name="connsiteX29" fmla="*/ 47598 w 122762"/>
                <a:gd name="connsiteY29" fmla="*/ 81289 h 151011"/>
                <a:gd name="connsiteX30" fmla="*/ 48304 w 122762"/>
                <a:gd name="connsiteY30" fmla="*/ 77490 h 151011"/>
                <a:gd name="connsiteX31" fmla="*/ 59827 w 122762"/>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762" h="151011">
                  <a:moveTo>
                    <a:pt x="18436" y="134000"/>
                  </a:moveTo>
                  <a:cubicBezTo>
                    <a:pt x="16555" y="142073"/>
                    <a:pt x="16084" y="143735"/>
                    <a:pt x="5736" y="143735"/>
                  </a:cubicBezTo>
                  <a:cubicBezTo>
                    <a:pt x="2914" y="143735"/>
                    <a:pt x="327" y="143735"/>
                    <a:pt x="327" y="148247"/>
                  </a:cubicBezTo>
                  <a:cubicBezTo>
                    <a:pt x="327" y="150146"/>
                    <a:pt x="1503" y="151096"/>
                    <a:pt x="3385" y="151096"/>
                  </a:cubicBezTo>
                  <a:cubicBezTo>
                    <a:pt x="9734" y="151096"/>
                    <a:pt x="16555" y="150383"/>
                    <a:pt x="23140" y="150383"/>
                  </a:cubicBezTo>
                  <a:cubicBezTo>
                    <a:pt x="30900" y="150383"/>
                    <a:pt x="38896" y="151096"/>
                    <a:pt x="46422" y="151096"/>
                  </a:cubicBezTo>
                  <a:cubicBezTo>
                    <a:pt x="47598" y="151096"/>
                    <a:pt x="50655" y="151096"/>
                    <a:pt x="50655" y="146347"/>
                  </a:cubicBezTo>
                  <a:cubicBezTo>
                    <a:pt x="50655" y="143735"/>
                    <a:pt x="48304" y="143735"/>
                    <a:pt x="45011" y="143735"/>
                  </a:cubicBezTo>
                  <a:cubicBezTo>
                    <a:pt x="33252" y="143735"/>
                    <a:pt x="33252" y="142073"/>
                    <a:pt x="33252" y="139936"/>
                  </a:cubicBezTo>
                  <a:cubicBezTo>
                    <a:pt x="33252" y="137087"/>
                    <a:pt x="43130" y="98384"/>
                    <a:pt x="44776" y="92448"/>
                  </a:cubicBezTo>
                  <a:cubicBezTo>
                    <a:pt x="47833" y="99334"/>
                    <a:pt x="54418" y="107644"/>
                    <a:pt x="66412" y="107644"/>
                  </a:cubicBezTo>
                  <a:cubicBezTo>
                    <a:pt x="93693" y="107644"/>
                    <a:pt x="123090" y="72978"/>
                    <a:pt x="123090" y="38075"/>
                  </a:cubicBezTo>
                  <a:cubicBezTo>
                    <a:pt x="123090" y="15756"/>
                    <a:pt x="109685" y="85"/>
                    <a:pt x="91811" y="85"/>
                  </a:cubicBezTo>
                  <a:cubicBezTo>
                    <a:pt x="80052" y="85"/>
                    <a:pt x="68764" y="8632"/>
                    <a:pt x="61003" y="17893"/>
                  </a:cubicBezTo>
                  <a:cubicBezTo>
                    <a:pt x="58651" y="5071"/>
                    <a:pt x="48539" y="85"/>
                    <a:pt x="39837" y="85"/>
                  </a:cubicBezTo>
                  <a:cubicBezTo>
                    <a:pt x="29019" y="85"/>
                    <a:pt x="24551" y="9345"/>
                    <a:pt x="22434" y="13619"/>
                  </a:cubicBezTo>
                  <a:cubicBezTo>
                    <a:pt x="18201" y="21692"/>
                    <a:pt x="15144" y="35938"/>
                    <a:pt x="15144" y="36650"/>
                  </a:cubicBezTo>
                  <a:cubicBezTo>
                    <a:pt x="15144" y="39025"/>
                    <a:pt x="17495" y="39025"/>
                    <a:pt x="17966" y="39025"/>
                  </a:cubicBezTo>
                  <a:cubicBezTo>
                    <a:pt x="20317" y="39025"/>
                    <a:pt x="20553" y="38787"/>
                    <a:pt x="21964" y="33564"/>
                  </a:cubicBezTo>
                  <a:cubicBezTo>
                    <a:pt x="25962" y="16705"/>
                    <a:pt x="30665" y="5308"/>
                    <a:pt x="39132" y="5308"/>
                  </a:cubicBezTo>
                  <a:cubicBezTo>
                    <a:pt x="43130" y="5308"/>
                    <a:pt x="46422" y="7208"/>
                    <a:pt x="46422" y="16231"/>
                  </a:cubicBezTo>
                  <a:cubicBezTo>
                    <a:pt x="46422" y="21692"/>
                    <a:pt x="45717" y="24303"/>
                    <a:pt x="44776" y="28340"/>
                  </a:cubicBezTo>
                  <a:lnTo>
                    <a:pt x="18436" y="134000"/>
                  </a:lnTo>
                  <a:close/>
                  <a:moveTo>
                    <a:pt x="59827" y="30952"/>
                  </a:moveTo>
                  <a:cubicBezTo>
                    <a:pt x="61473" y="24541"/>
                    <a:pt x="67823" y="17893"/>
                    <a:pt x="72056" y="14331"/>
                  </a:cubicBezTo>
                  <a:cubicBezTo>
                    <a:pt x="80288" y="6970"/>
                    <a:pt x="87108" y="5308"/>
                    <a:pt x="91106" y="5308"/>
                  </a:cubicBezTo>
                  <a:cubicBezTo>
                    <a:pt x="100513" y="5308"/>
                    <a:pt x="106157" y="13619"/>
                    <a:pt x="106157" y="27628"/>
                  </a:cubicBezTo>
                  <a:cubicBezTo>
                    <a:pt x="106157" y="41636"/>
                    <a:pt x="98396" y="68942"/>
                    <a:pt x="94163" y="77965"/>
                  </a:cubicBezTo>
                  <a:cubicBezTo>
                    <a:pt x="86167" y="94585"/>
                    <a:pt x="74879" y="102421"/>
                    <a:pt x="66177" y="102421"/>
                  </a:cubicBezTo>
                  <a:cubicBezTo>
                    <a:pt x="50655" y="102421"/>
                    <a:pt x="47598" y="82713"/>
                    <a:pt x="47598" y="81289"/>
                  </a:cubicBezTo>
                  <a:cubicBezTo>
                    <a:pt x="47598" y="80814"/>
                    <a:pt x="47598" y="80339"/>
                    <a:pt x="48304" y="77490"/>
                  </a:cubicBezTo>
                  <a:lnTo>
                    <a:pt x="59827"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29" name="Freeform: Shape 2228">
              <a:extLst>
                <a:ext uri="{FF2B5EF4-FFF2-40B4-BE49-F238E27FC236}">
                  <a16:creationId xmlns:a16="http://schemas.microsoft.com/office/drawing/2014/main" id="{934CABC8-3051-677E-DBC6-9428DC41C482}"/>
                </a:ext>
              </a:extLst>
            </p:cNvPr>
            <p:cNvSpPr/>
            <p:nvPr>
              <p:custDataLst>
                <p:tags r:id="rId100"/>
              </p:custDataLst>
            </p:nvPr>
          </p:nvSpPr>
          <p:spPr>
            <a:xfrm>
              <a:off x="8377716" y="3319024"/>
              <a:ext cx="59923" cy="110361"/>
            </a:xfrm>
            <a:custGeom>
              <a:avLst/>
              <a:gdLst>
                <a:gd name="connsiteX0" fmla="*/ 37537 w 59923"/>
                <a:gd name="connsiteY0" fmla="*/ 4740 h 110361"/>
                <a:gd name="connsiteX1" fmla="*/ 32599 w 59923"/>
                <a:gd name="connsiteY1" fmla="*/ 86 h 110361"/>
                <a:gd name="connsiteX2" fmla="*/ 332 w 59923"/>
                <a:gd name="connsiteY2" fmla="*/ 10723 h 110361"/>
                <a:gd name="connsiteX3" fmla="*/ 332 w 59923"/>
                <a:gd name="connsiteY3" fmla="*/ 16707 h 110361"/>
                <a:gd name="connsiteX4" fmla="*/ 24203 w 59923"/>
                <a:gd name="connsiteY4" fmla="*/ 12053 h 110361"/>
                <a:gd name="connsiteX5" fmla="*/ 24203 w 59923"/>
                <a:gd name="connsiteY5" fmla="*/ 96819 h 110361"/>
                <a:gd name="connsiteX6" fmla="*/ 7740 w 59923"/>
                <a:gd name="connsiteY6" fmla="*/ 104464 h 110361"/>
                <a:gd name="connsiteX7" fmla="*/ 1485 w 59923"/>
                <a:gd name="connsiteY7" fmla="*/ 104464 h 110361"/>
                <a:gd name="connsiteX8" fmla="*/ 1485 w 59923"/>
                <a:gd name="connsiteY8" fmla="*/ 110448 h 110361"/>
                <a:gd name="connsiteX9" fmla="*/ 30788 w 59923"/>
                <a:gd name="connsiteY9" fmla="*/ 109783 h 110361"/>
                <a:gd name="connsiteX10" fmla="*/ 60256 w 59923"/>
                <a:gd name="connsiteY10" fmla="*/ 110448 h 110361"/>
                <a:gd name="connsiteX11" fmla="*/ 60256 w 59923"/>
                <a:gd name="connsiteY11" fmla="*/ 104464 h 110361"/>
                <a:gd name="connsiteX12" fmla="*/ 54000 w 59923"/>
                <a:gd name="connsiteY12" fmla="*/ 104464 h 110361"/>
                <a:gd name="connsiteX13" fmla="*/ 37537 w 59923"/>
                <a:gd name="connsiteY13" fmla="*/ 96819 h 110361"/>
                <a:gd name="connsiteX14" fmla="*/ 37537 w 59923"/>
                <a:gd name="connsiteY14" fmla="*/ 4740 h 11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923" h="110361">
                  <a:moveTo>
                    <a:pt x="37537" y="4740"/>
                  </a:moveTo>
                  <a:cubicBezTo>
                    <a:pt x="37537" y="252"/>
                    <a:pt x="37208" y="86"/>
                    <a:pt x="32599" y="86"/>
                  </a:cubicBezTo>
                  <a:cubicBezTo>
                    <a:pt x="22063" y="10557"/>
                    <a:pt x="7082" y="10723"/>
                    <a:pt x="332" y="10723"/>
                  </a:cubicBezTo>
                  <a:lnTo>
                    <a:pt x="332" y="16707"/>
                  </a:lnTo>
                  <a:cubicBezTo>
                    <a:pt x="4283" y="16707"/>
                    <a:pt x="15149" y="16707"/>
                    <a:pt x="24203" y="12053"/>
                  </a:cubicBezTo>
                  <a:lnTo>
                    <a:pt x="24203" y="96819"/>
                  </a:lnTo>
                  <a:cubicBezTo>
                    <a:pt x="24203" y="102304"/>
                    <a:pt x="24203" y="104464"/>
                    <a:pt x="7740" y="104464"/>
                  </a:cubicBezTo>
                  <a:lnTo>
                    <a:pt x="1485" y="104464"/>
                  </a:lnTo>
                  <a:lnTo>
                    <a:pt x="1485" y="110448"/>
                  </a:lnTo>
                  <a:cubicBezTo>
                    <a:pt x="4448" y="110282"/>
                    <a:pt x="24697" y="109783"/>
                    <a:pt x="30788" y="109783"/>
                  </a:cubicBezTo>
                  <a:cubicBezTo>
                    <a:pt x="35891" y="109783"/>
                    <a:pt x="56634" y="110282"/>
                    <a:pt x="60256" y="110448"/>
                  </a:cubicBezTo>
                  <a:lnTo>
                    <a:pt x="60256" y="104464"/>
                  </a:lnTo>
                  <a:lnTo>
                    <a:pt x="54000" y="104464"/>
                  </a:lnTo>
                  <a:cubicBezTo>
                    <a:pt x="37537" y="104464"/>
                    <a:pt x="37537" y="102304"/>
                    <a:pt x="37537" y="96819"/>
                  </a:cubicBezTo>
                  <a:lnTo>
                    <a:pt x="37537" y="474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30" name="Freeform: Shape 2229">
              <a:extLst>
                <a:ext uri="{FF2B5EF4-FFF2-40B4-BE49-F238E27FC236}">
                  <a16:creationId xmlns:a16="http://schemas.microsoft.com/office/drawing/2014/main" id="{39F1C526-495A-8A83-20A8-6AE2A5B141F6}"/>
                </a:ext>
              </a:extLst>
            </p:cNvPr>
            <p:cNvSpPr/>
            <p:nvPr>
              <p:custDataLst>
                <p:tags r:id="rId101"/>
              </p:custDataLst>
            </p:nvPr>
          </p:nvSpPr>
          <p:spPr>
            <a:xfrm>
              <a:off x="8485501" y="3368601"/>
              <a:ext cx="27515" cy="70994"/>
            </a:xfrm>
            <a:custGeom>
              <a:avLst/>
              <a:gdLst>
                <a:gd name="connsiteX0" fmla="*/ 27853 w 27515"/>
                <a:gd name="connsiteY0" fmla="*/ 25016 h 70994"/>
                <a:gd name="connsiteX1" fmla="*/ 12801 w 27515"/>
                <a:gd name="connsiteY1" fmla="*/ 85 h 70994"/>
                <a:gd name="connsiteX2" fmla="*/ 337 w 27515"/>
                <a:gd name="connsiteY2" fmla="*/ 12669 h 70994"/>
                <a:gd name="connsiteX3" fmla="*/ 12801 w 27515"/>
                <a:gd name="connsiteY3" fmla="*/ 25253 h 70994"/>
                <a:gd name="connsiteX4" fmla="*/ 21032 w 27515"/>
                <a:gd name="connsiteY4" fmla="*/ 22167 h 70994"/>
                <a:gd name="connsiteX5" fmla="*/ 22208 w 27515"/>
                <a:gd name="connsiteY5" fmla="*/ 21454 h 70994"/>
                <a:gd name="connsiteX6" fmla="*/ 22679 w 27515"/>
                <a:gd name="connsiteY6" fmla="*/ 25016 h 70994"/>
                <a:gd name="connsiteX7" fmla="*/ 6687 w 27515"/>
                <a:gd name="connsiteY7" fmla="*/ 64668 h 70994"/>
                <a:gd name="connsiteX8" fmla="*/ 4100 w 27515"/>
                <a:gd name="connsiteY8" fmla="*/ 68467 h 70994"/>
                <a:gd name="connsiteX9" fmla="*/ 6451 w 27515"/>
                <a:gd name="connsiteY9" fmla="*/ 71079 h 70994"/>
                <a:gd name="connsiteX10" fmla="*/ 27853 w 27515"/>
                <a:gd name="connsiteY10" fmla="*/ 25016 h 7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15" h="70994">
                  <a:moveTo>
                    <a:pt x="27853" y="25016"/>
                  </a:moveTo>
                  <a:cubicBezTo>
                    <a:pt x="27853" y="9345"/>
                    <a:pt x="21973" y="85"/>
                    <a:pt x="12801" y="85"/>
                  </a:cubicBezTo>
                  <a:cubicBezTo>
                    <a:pt x="5040" y="85"/>
                    <a:pt x="337" y="6021"/>
                    <a:pt x="337" y="12669"/>
                  </a:cubicBezTo>
                  <a:cubicBezTo>
                    <a:pt x="337" y="19080"/>
                    <a:pt x="5040" y="25253"/>
                    <a:pt x="12801" y="25253"/>
                  </a:cubicBezTo>
                  <a:cubicBezTo>
                    <a:pt x="15623" y="25253"/>
                    <a:pt x="18681" y="24303"/>
                    <a:pt x="21032" y="22167"/>
                  </a:cubicBezTo>
                  <a:cubicBezTo>
                    <a:pt x="21738" y="21692"/>
                    <a:pt x="21973" y="21454"/>
                    <a:pt x="22208" y="21454"/>
                  </a:cubicBezTo>
                  <a:cubicBezTo>
                    <a:pt x="22444" y="21454"/>
                    <a:pt x="22679" y="21692"/>
                    <a:pt x="22679" y="25016"/>
                  </a:cubicBezTo>
                  <a:cubicBezTo>
                    <a:pt x="22679" y="42586"/>
                    <a:pt x="14447" y="56833"/>
                    <a:pt x="6687" y="64668"/>
                  </a:cubicBezTo>
                  <a:cubicBezTo>
                    <a:pt x="4100" y="67280"/>
                    <a:pt x="4100" y="67755"/>
                    <a:pt x="4100" y="68467"/>
                  </a:cubicBezTo>
                  <a:cubicBezTo>
                    <a:pt x="4100" y="70129"/>
                    <a:pt x="5276" y="71079"/>
                    <a:pt x="6451" y="71079"/>
                  </a:cubicBezTo>
                  <a:cubicBezTo>
                    <a:pt x="9038" y="71079"/>
                    <a:pt x="27853" y="52796"/>
                    <a:pt x="27853" y="2501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31" name="Freeform: Shape 2230">
              <a:extLst>
                <a:ext uri="{FF2B5EF4-FFF2-40B4-BE49-F238E27FC236}">
                  <a16:creationId xmlns:a16="http://schemas.microsoft.com/office/drawing/2014/main" id="{F31A1559-81BB-AEA2-398D-E60220BD0547}"/>
                </a:ext>
              </a:extLst>
            </p:cNvPr>
            <p:cNvSpPr/>
            <p:nvPr>
              <p:custDataLst>
                <p:tags r:id="rId102"/>
              </p:custDataLst>
            </p:nvPr>
          </p:nvSpPr>
          <p:spPr>
            <a:xfrm>
              <a:off x="8590024" y="3368601"/>
              <a:ext cx="24928" cy="25168"/>
            </a:xfrm>
            <a:custGeom>
              <a:avLst/>
              <a:gdLst>
                <a:gd name="connsiteX0" fmla="*/ 25270 w 24928"/>
                <a:gd name="connsiteY0" fmla="*/ 12669 h 25168"/>
                <a:gd name="connsiteX1" fmla="*/ 12806 w 24928"/>
                <a:gd name="connsiteY1" fmla="*/ 85 h 25168"/>
                <a:gd name="connsiteX2" fmla="*/ 341 w 24928"/>
                <a:gd name="connsiteY2" fmla="*/ 12669 h 25168"/>
                <a:gd name="connsiteX3" fmla="*/ 12806 w 24928"/>
                <a:gd name="connsiteY3" fmla="*/ 25253 h 25168"/>
                <a:gd name="connsiteX4" fmla="*/ 25270 w 24928"/>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8" h="25168">
                  <a:moveTo>
                    <a:pt x="25270" y="12669"/>
                  </a:moveTo>
                  <a:cubicBezTo>
                    <a:pt x="25270" y="5783"/>
                    <a:pt x="19626" y="85"/>
                    <a:pt x="12806" y="85"/>
                  </a:cubicBezTo>
                  <a:cubicBezTo>
                    <a:pt x="5986" y="85"/>
                    <a:pt x="341" y="5783"/>
                    <a:pt x="341" y="12669"/>
                  </a:cubicBezTo>
                  <a:cubicBezTo>
                    <a:pt x="341" y="19555"/>
                    <a:pt x="5986" y="25253"/>
                    <a:pt x="12806" y="25253"/>
                  </a:cubicBezTo>
                  <a:cubicBezTo>
                    <a:pt x="19626" y="25253"/>
                    <a:pt x="25270" y="19555"/>
                    <a:pt x="25270"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32" name="Freeform: Shape 2231">
              <a:extLst>
                <a:ext uri="{FF2B5EF4-FFF2-40B4-BE49-F238E27FC236}">
                  <a16:creationId xmlns:a16="http://schemas.microsoft.com/office/drawing/2014/main" id="{245F71DB-F5CA-1B60-855B-A3A167B147D1}"/>
                </a:ext>
              </a:extLst>
            </p:cNvPr>
            <p:cNvSpPr/>
            <p:nvPr>
              <p:custDataLst>
                <p:tags r:id="rId103"/>
              </p:custDataLst>
            </p:nvPr>
          </p:nvSpPr>
          <p:spPr>
            <a:xfrm>
              <a:off x="8694546" y="3368601"/>
              <a:ext cx="24928" cy="25168"/>
            </a:xfrm>
            <a:custGeom>
              <a:avLst/>
              <a:gdLst>
                <a:gd name="connsiteX0" fmla="*/ 25274 w 24928"/>
                <a:gd name="connsiteY0" fmla="*/ 12669 h 25168"/>
                <a:gd name="connsiteX1" fmla="*/ 12810 w 24928"/>
                <a:gd name="connsiteY1" fmla="*/ 85 h 25168"/>
                <a:gd name="connsiteX2" fmla="*/ 346 w 24928"/>
                <a:gd name="connsiteY2" fmla="*/ 12669 h 25168"/>
                <a:gd name="connsiteX3" fmla="*/ 12810 w 24928"/>
                <a:gd name="connsiteY3" fmla="*/ 25253 h 25168"/>
                <a:gd name="connsiteX4" fmla="*/ 25274 w 24928"/>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8" h="25168">
                  <a:moveTo>
                    <a:pt x="25274" y="12669"/>
                  </a:moveTo>
                  <a:cubicBezTo>
                    <a:pt x="25274" y="5783"/>
                    <a:pt x="19630" y="85"/>
                    <a:pt x="12810" y="85"/>
                  </a:cubicBezTo>
                  <a:cubicBezTo>
                    <a:pt x="5990" y="85"/>
                    <a:pt x="346" y="5783"/>
                    <a:pt x="346" y="12669"/>
                  </a:cubicBezTo>
                  <a:cubicBezTo>
                    <a:pt x="346" y="19555"/>
                    <a:pt x="5990" y="25253"/>
                    <a:pt x="12810" y="25253"/>
                  </a:cubicBezTo>
                  <a:cubicBezTo>
                    <a:pt x="19630" y="25253"/>
                    <a:pt x="25274" y="19555"/>
                    <a:pt x="25274"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33" name="Freeform: Shape 2232">
              <a:extLst>
                <a:ext uri="{FF2B5EF4-FFF2-40B4-BE49-F238E27FC236}">
                  <a16:creationId xmlns:a16="http://schemas.microsoft.com/office/drawing/2014/main" id="{0B4E8CC8-78BC-75F1-E519-CB3F6EADAC2D}"/>
                </a:ext>
              </a:extLst>
            </p:cNvPr>
            <p:cNvSpPr/>
            <p:nvPr>
              <p:custDataLst>
                <p:tags r:id="rId104"/>
              </p:custDataLst>
            </p:nvPr>
          </p:nvSpPr>
          <p:spPr>
            <a:xfrm>
              <a:off x="8799069" y="3368601"/>
              <a:ext cx="24928" cy="25168"/>
            </a:xfrm>
            <a:custGeom>
              <a:avLst/>
              <a:gdLst>
                <a:gd name="connsiteX0" fmla="*/ 25279 w 24928"/>
                <a:gd name="connsiteY0" fmla="*/ 12669 h 25168"/>
                <a:gd name="connsiteX1" fmla="*/ 12815 w 24928"/>
                <a:gd name="connsiteY1" fmla="*/ 85 h 25168"/>
                <a:gd name="connsiteX2" fmla="*/ 350 w 24928"/>
                <a:gd name="connsiteY2" fmla="*/ 12669 h 25168"/>
                <a:gd name="connsiteX3" fmla="*/ 12815 w 24928"/>
                <a:gd name="connsiteY3" fmla="*/ 25253 h 25168"/>
                <a:gd name="connsiteX4" fmla="*/ 25279 w 24928"/>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8" h="25168">
                  <a:moveTo>
                    <a:pt x="25279" y="12669"/>
                  </a:moveTo>
                  <a:cubicBezTo>
                    <a:pt x="25279" y="5783"/>
                    <a:pt x="19635" y="85"/>
                    <a:pt x="12815" y="85"/>
                  </a:cubicBezTo>
                  <a:cubicBezTo>
                    <a:pt x="5994" y="85"/>
                    <a:pt x="350" y="5783"/>
                    <a:pt x="350" y="12669"/>
                  </a:cubicBezTo>
                  <a:cubicBezTo>
                    <a:pt x="350" y="19555"/>
                    <a:pt x="5994" y="25253"/>
                    <a:pt x="12815" y="25253"/>
                  </a:cubicBezTo>
                  <a:cubicBezTo>
                    <a:pt x="19635" y="25253"/>
                    <a:pt x="25279" y="19555"/>
                    <a:pt x="25279"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34" name="Freeform: Shape 2233">
              <a:extLst>
                <a:ext uri="{FF2B5EF4-FFF2-40B4-BE49-F238E27FC236}">
                  <a16:creationId xmlns:a16="http://schemas.microsoft.com/office/drawing/2014/main" id="{67FD5BD3-214F-E92E-FD46-98B584D915B8}"/>
                </a:ext>
              </a:extLst>
            </p:cNvPr>
            <p:cNvSpPr/>
            <p:nvPr>
              <p:custDataLst>
                <p:tags r:id="rId105"/>
              </p:custDataLst>
            </p:nvPr>
          </p:nvSpPr>
          <p:spPr>
            <a:xfrm>
              <a:off x="8903591" y="3368601"/>
              <a:ext cx="27515" cy="70994"/>
            </a:xfrm>
            <a:custGeom>
              <a:avLst/>
              <a:gdLst>
                <a:gd name="connsiteX0" fmla="*/ 27870 w 27515"/>
                <a:gd name="connsiteY0" fmla="*/ 25016 h 70994"/>
                <a:gd name="connsiteX1" fmla="*/ 12819 w 27515"/>
                <a:gd name="connsiteY1" fmla="*/ 85 h 70994"/>
                <a:gd name="connsiteX2" fmla="*/ 355 w 27515"/>
                <a:gd name="connsiteY2" fmla="*/ 12669 h 70994"/>
                <a:gd name="connsiteX3" fmla="*/ 12819 w 27515"/>
                <a:gd name="connsiteY3" fmla="*/ 25253 h 70994"/>
                <a:gd name="connsiteX4" fmla="*/ 21050 w 27515"/>
                <a:gd name="connsiteY4" fmla="*/ 22167 h 70994"/>
                <a:gd name="connsiteX5" fmla="*/ 22226 w 27515"/>
                <a:gd name="connsiteY5" fmla="*/ 21454 h 70994"/>
                <a:gd name="connsiteX6" fmla="*/ 22696 w 27515"/>
                <a:gd name="connsiteY6" fmla="*/ 25016 h 70994"/>
                <a:gd name="connsiteX7" fmla="*/ 6704 w 27515"/>
                <a:gd name="connsiteY7" fmla="*/ 64668 h 70994"/>
                <a:gd name="connsiteX8" fmla="*/ 4117 w 27515"/>
                <a:gd name="connsiteY8" fmla="*/ 68467 h 70994"/>
                <a:gd name="connsiteX9" fmla="*/ 6469 w 27515"/>
                <a:gd name="connsiteY9" fmla="*/ 71079 h 70994"/>
                <a:gd name="connsiteX10" fmla="*/ 27870 w 27515"/>
                <a:gd name="connsiteY10" fmla="*/ 25016 h 7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15" h="70994">
                  <a:moveTo>
                    <a:pt x="27870" y="25016"/>
                  </a:moveTo>
                  <a:cubicBezTo>
                    <a:pt x="27870" y="9345"/>
                    <a:pt x="21991" y="85"/>
                    <a:pt x="12819" y="85"/>
                  </a:cubicBezTo>
                  <a:cubicBezTo>
                    <a:pt x="5058" y="85"/>
                    <a:pt x="355" y="6021"/>
                    <a:pt x="355" y="12669"/>
                  </a:cubicBezTo>
                  <a:cubicBezTo>
                    <a:pt x="355" y="19080"/>
                    <a:pt x="5058" y="25253"/>
                    <a:pt x="12819" y="25253"/>
                  </a:cubicBezTo>
                  <a:cubicBezTo>
                    <a:pt x="15641" y="25253"/>
                    <a:pt x="18698" y="24303"/>
                    <a:pt x="21050" y="22167"/>
                  </a:cubicBezTo>
                  <a:cubicBezTo>
                    <a:pt x="21756" y="21692"/>
                    <a:pt x="21991" y="21454"/>
                    <a:pt x="22226" y="21454"/>
                  </a:cubicBezTo>
                  <a:cubicBezTo>
                    <a:pt x="22461" y="21454"/>
                    <a:pt x="22696" y="21692"/>
                    <a:pt x="22696" y="25016"/>
                  </a:cubicBezTo>
                  <a:cubicBezTo>
                    <a:pt x="22696" y="42586"/>
                    <a:pt x="14465" y="56833"/>
                    <a:pt x="6704" y="64668"/>
                  </a:cubicBezTo>
                  <a:cubicBezTo>
                    <a:pt x="4117" y="67280"/>
                    <a:pt x="4117" y="67755"/>
                    <a:pt x="4117" y="68467"/>
                  </a:cubicBezTo>
                  <a:cubicBezTo>
                    <a:pt x="4117" y="70129"/>
                    <a:pt x="5293" y="71079"/>
                    <a:pt x="6469" y="71079"/>
                  </a:cubicBezTo>
                  <a:cubicBezTo>
                    <a:pt x="9056" y="71079"/>
                    <a:pt x="27870" y="52796"/>
                    <a:pt x="27870" y="2501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35" name="Freeform: Shape 2234">
              <a:extLst>
                <a:ext uri="{FF2B5EF4-FFF2-40B4-BE49-F238E27FC236}">
                  <a16:creationId xmlns:a16="http://schemas.microsoft.com/office/drawing/2014/main" id="{58937CAD-AB39-D34C-2D6B-1E793FB9B568}"/>
                </a:ext>
              </a:extLst>
            </p:cNvPr>
            <p:cNvSpPr/>
            <p:nvPr>
              <p:custDataLst>
                <p:tags r:id="rId106"/>
              </p:custDataLst>
            </p:nvPr>
          </p:nvSpPr>
          <p:spPr>
            <a:xfrm>
              <a:off x="8980363" y="3288822"/>
              <a:ext cx="122762" cy="151011"/>
            </a:xfrm>
            <a:custGeom>
              <a:avLst/>
              <a:gdLst>
                <a:gd name="connsiteX0" fmla="*/ 18468 w 122762"/>
                <a:gd name="connsiteY0" fmla="*/ 134000 h 151011"/>
                <a:gd name="connsiteX1" fmla="*/ 5768 w 122762"/>
                <a:gd name="connsiteY1" fmla="*/ 143735 h 151011"/>
                <a:gd name="connsiteX2" fmla="*/ 359 w 122762"/>
                <a:gd name="connsiteY2" fmla="*/ 148247 h 151011"/>
                <a:gd name="connsiteX3" fmla="*/ 3416 w 122762"/>
                <a:gd name="connsiteY3" fmla="*/ 151096 h 151011"/>
                <a:gd name="connsiteX4" fmla="*/ 23171 w 122762"/>
                <a:gd name="connsiteY4" fmla="*/ 150383 h 151011"/>
                <a:gd name="connsiteX5" fmla="*/ 46454 w 122762"/>
                <a:gd name="connsiteY5" fmla="*/ 151096 h 151011"/>
                <a:gd name="connsiteX6" fmla="*/ 50687 w 122762"/>
                <a:gd name="connsiteY6" fmla="*/ 146347 h 151011"/>
                <a:gd name="connsiteX7" fmla="*/ 45043 w 122762"/>
                <a:gd name="connsiteY7" fmla="*/ 143735 h 151011"/>
                <a:gd name="connsiteX8" fmla="*/ 33284 w 122762"/>
                <a:gd name="connsiteY8" fmla="*/ 139936 h 151011"/>
                <a:gd name="connsiteX9" fmla="*/ 44807 w 122762"/>
                <a:gd name="connsiteY9" fmla="*/ 92448 h 151011"/>
                <a:gd name="connsiteX10" fmla="*/ 66444 w 122762"/>
                <a:gd name="connsiteY10" fmla="*/ 107644 h 151011"/>
                <a:gd name="connsiteX11" fmla="*/ 123122 w 122762"/>
                <a:gd name="connsiteY11" fmla="*/ 38075 h 151011"/>
                <a:gd name="connsiteX12" fmla="*/ 91843 w 122762"/>
                <a:gd name="connsiteY12" fmla="*/ 85 h 151011"/>
                <a:gd name="connsiteX13" fmla="*/ 61035 w 122762"/>
                <a:gd name="connsiteY13" fmla="*/ 17893 h 151011"/>
                <a:gd name="connsiteX14" fmla="*/ 39869 w 122762"/>
                <a:gd name="connsiteY14" fmla="*/ 85 h 151011"/>
                <a:gd name="connsiteX15" fmla="*/ 22466 w 122762"/>
                <a:gd name="connsiteY15" fmla="*/ 13619 h 151011"/>
                <a:gd name="connsiteX16" fmla="*/ 15175 w 122762"/>
                <a:gd name="connsiteY16" fmla="*/ 36650 h 151011"/>
                <a:gd name="connsiteX17" fmla="*/ 17997 w 122762"/>
                <a:gd name="connsiteY17" fmla="*/ 39025 h 151011"/>
                <a:gd name="connsiteX18" fmla="*/ 21995 w 122762"/>
                <a:gd name="connsiteY18" fmla="*/ 33564 h 151011"/>
                <a:gd name="connsiteX19" fmla="*/ 39163 w 122762"/>
                <a:gd name="connsiteY19" fmla="*/ 5308 h 151011"/>
                <a:gd name="connsiteX20" fmla="*/ 46454 w 122762"/>
                <a:gd name="connsiteY20" fmla="*/ 16231 h 151011"/>
                <a:gd name="connsiteX21" fmla="*/ 44807 w 122762"/>
                <a:gd name="connsiteY21" fmla="*/ 28340 h 151011"/>
                <a:gd name="connsiteX22" fmla="*/ 18468 w 122762"/>
                <a:gd name="connsiteY22" fmla="*/ 134000 h 151011"/>
                <a:gd name="connsiteX23" fmla="*/ 59859 w 122762"/>
                <a:gd name="connsiteY23" fmla="*/ 30952 h 151011"/>
                <a:gd name="connsiteX24" fmla="*/ 72088 w 122762"/>
                <a:gd name="connsiteY24" fmla="*/ 14331 h 151011"/>
                <a:gd name="connsiteX25" fmla="*/ 91137 w 122762"/>
                <a:gd name="connsiteY25" fmla="*/ 5308 h 151011"/>
                <a:gd name="connsiteX26" fmla="*/ 106189 w 122762"/>
                <a:gd name="connsiteY26" fmla="*/ 27628 h 151011"/>
                <a:gd name="connsiteX27" fmla="*/ 94195 w 122762"/>
                <a:gd name="connsiteY27" fmla="*/ 77965 h 151011"/>
                <a:gd name="connsiteX28" fmla="*/ 66209 w 122762"/>
                <a:gd name="connsiteY28" fmla="*/ 102421 h 151011"/>
                <a:gd name="connsiteX29" fmla="*/ 47630 w 122762"/>
                <a:gd name="connsiteY29" fmla="*/ 81289 h 151011"/>
                <a:gd name="connsiteX30" fmla="*/ 48335 w 122762"/>
                <a:gd name="connsiteY30" fmla="*/ 77490 h 151011"/>
                <a:gd name="connsiteX31" fmla="*/ 59859 w 122762"/>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762" h="151011">
                  <a:moveTo>
                    <a:pt x="18468" y="134000"/>
                  </a:moveTo>
                  <a:cubicBezTo>
                    <a:pt x="16586" y="142073"/>
                    <a:pt x="16116" y="143735"/>
                    <a:pt x="5768" y="143735"/>
                  </a:cubicBezTo>
                  <a:cubicBezTo>
                    <a:pt x="2946" y="143735"/>
                    <a:pt x="359" y="143735"/>
                    <a:pt x="359" y="148247"/>
                  </a:cubicBezTo>
                  <a:cubicBezTo>
                    <a:pt x="359" y="150146"/>
                    <a:pt x="1535" y="151096"/>
                    <a:pt x="3416" y="151096"/>
                  </a:cubicBezTo>
                  <a:cubicBezTo>
                    <a:pt x="9766" y="151096"/>
                    <a:pt x="16586" y="150383"/>
                    <a:pt x="23171" y="150383"/>
                  </a:cubicBezTo>
                  <a:cubicBezTo>
                    <a:pt x="30932" y="150383"/>
                    <a:pt x="38928" y="151096"/>
                    <a:pt x="46454" y="151096"/>
                  </a:cubicBezTo>
                  <a:cubicBezTo>
                    <a:pt x="47630" y="151096"/>
                    <a:pt x="50687" y="151096"/>
                    <a:pt x="50687" y="146347"/>
                  </a:cubicBezTo>
                  <a:cubicBezTo>
                    <a:pt x="50687" y="143735"/>
                    <a:pt x="48335" y="143735"/>
                    <a:pt x="45043" y="143735"/>
                  </a:cubicBezTo>
                  <a:cubicBezTo>
                    <a:pt x="33284" y="143735"/>
                    <a:pt x="33284" y="142073"/>
                    <a:pt x="33284" y="139936"/>
                  </a:cubicBezTo>
                  <a:cubicBezTo>
                    <a:pt x="33284" y="137087"/>
                    <a:pt x="43161" y="98384"/>
                    <a:pt x="44807" y="92448"/>
                  </a:cubicBezTo>
                  <a:cubicBezTo>
                    <a:pt x="47865" y="99334"/>
                    <a:pt x="54450" y="107644"/>
                    <a:pt x="66444" y="107644"/>
                  </a:cubicBezTo>
                  <a:cubicBezTo>
                    <a:pt x="93724" y="107644"/>
                    <a:pt x="123122" y="72978"/>
                    <a:pt x="123122" y="38075"/>
                  </a:cubicBezTo>
                  <a:cubicBezTo>
                    <a:pt x="123122" y="15756"/>
                    <a:pt x="109716" y="85"/>
                    <a:pt x="91843" y="85"/>
                  </a:cubicBezTo>
                  <a:cubicBezTo>
                    <a:pt x="80084" y="85"/>
                    <a:pt x="68796" y="8632"/>
                    <a:pt x="61035" y="17893"/>
                  </a:cubicBezTo>
                  <a:cubicBezTo>
                    <a:pt x="58683" y="5071"/>
                    <a:pt x="48570" y="85"/>
                    <a:pt x="39869" y="85"/>
                  </a:cubicBezTo>
                  <a:cubicBezTo>
                    <a:pt x="29051" y="85"/>
                    <a:pt x="24582" y="9345"/>
                    <a:pt x="22466" y="13619"/>
                  </a:cubicBezTo>
                  <a:cubicBezTo>
                    <a:pt x="18232" y="21692"/>
                    <a:pt x="15175" y="35938"/>
                    <a:pt x="15175" y="36650"/>
                  </a:cubicBezTo>
                  <a:cubicBezTo>
                    <a:pt x="15175" y="39025"/>
                    <a:pt x="17527" y="39025"/>
                    <a:pt x="17997" y="39025"/>
                  </a:cubicBezTo>
                  <a:cubicBezTo>
                    <a:pt x="20349" y="39025"/>
                    <a:pt x="20584" y="38787"/>
                    <a:pt x="21995" y="33564"/>
                  </a:cubicBezTo>
                  <a:cubicBezTo>
                    <a:pt x="25993" y="16705"/>
                    <a:pt x="30697" y="5308"/>
                    <a:pt x="39163" y="5308"/>
                  </a:cubicBezTo>
                  <a:cubicBezTo>
                    <a:pt x="43161" y="5308"/>
                    <a:pt x="46454" y="7208"/>
                    <a:pt x="46454" y="16231"/>
                  </a:cubicBezTo>
                  <a:cubicBezTo>
                    <a:pt x="46454" y="21692"/>
                    <a:pt x="45748" y="24303"/>
                    <a:pt x="44807" y="28340"/>
                  </a:cubicBezTo>
                  <a:lnTo>
                    <a:pt x="18468" y="134000"/>
                  </a:lnTo>
                  <a:close/>
                  <a:moveTo>
                    <a:pt x="59859" y="30952"/>
                  </a:moveTo>
                  <a:cubicBezTo>
                    <a:pt x="61505" y="24541"/>
                    <a:pt x="67855" y="17893"/>
                    <a:pt x="72088" y="14331"/>
                  </a:cubicBezTo>
                  <a:cubicBezTo>
                    <a:pt x="80319" y="6970"/>
                    <a:pt x="87139" y="5308"/>
                    <a:pt x="91137" y="5308"/>
                  </a:cubicBezTo>
                  <a:cubicBezTo>
                    <a:pt x="100545" y="5308"/>
                    <a:pt x="106189" y="13619"/>
                    <a:pt x="106189" y="27628"/>
                  </a:cubicBezTo>
                  <a:cubicBezTo>
                    <a:pt x="106189" y="41636"/>
                    <a:pt x="98428" y="68942"/>
                    <a:pt x="94195" y="77965"/>
                  </a:cubicBezTo>
                  <a:cubicBezTo>
                    <a:pt x="86199" y="94585"/>
                    <a:pt x="74910" y="102421"/>
                    <a:pt x="66209" y="102421"/>
                  </a:cubicBezTo>
                  <a:cubicBezTo>
                    <a:pt x="50687" y="102421"/>
                    <a:pt x="47630" y="82713"/>
                    <a:pt x="47630" y="81289"/>
                  </a:cubicBezTo>
                  <a:cubicBezTo>
                    <a:pt x="47630" y="80814"/>
                    <a:pt x="47630" y="80339"/>
                    <a:pt x="48335" y="77490"/>
                  </a:cubicBezTo>
                  <a:lnTo>
                    <a:pt x="59859"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36" name="Freeform: Shape 2235">
              <a:extLst>
                <a:ext uri="{FF2B5EF4-FFF2-40B4-BE49-F238E27FC236}">
                  <a16:creationId xmlns:a16="http://schemas.microsoft.com/office/drawing/2014/main" id="{BF7CAEE9-E111-3C15-4994-1EA8136838C5}"/>
                </a:ext>
              </a:extLst>
            </p:cNvPr>
            <p:cNvSpPr/>
            <p:nvPr>
              <p:custDataLst>
                <p:tags r:id="rId107"/>
              </p:custDataLst>
            </p:nvPr>
          </p:nvSpPr>
          <p:spPr>
            <a:xfrm>
              <a:off x="9118559" y="3314037"/>
              <a:ext cx="80995" cy="117009"/>
            </a:xfrm>
            <a:custGeom>
              <a:avLst/>
              <a:gdLst>
                <a:gd name="connsiteX0" fmla="*/ 39545 w 80995"/>
                <a:gd name="connsiteY0" fmla="*/ 5072 h 117009"/>
                <a:gd name="connsiteX1" fmla="*/ 40203 w 80995"/>
                <a:gd name="connsiteY1" fmla="*/ 2413 h 117009"/>
                <a:gd name="connsiteX2" fmla="*/ 37569 w 80995"/>
                <a:gd name="connsiteY2" fmla="*/ 86 h 117009"/>
                <a:gd name="connsiteX3" fmla="*/ 16497 w 80995"/>
                <a:gd name="connsiteY3" fmla="*/ 1748 h 117009"/>
                <a:gd name="connsiteX4" fmla="*/ 12875 w 80995"/>
                <a:gd name="connsiteY4" fmla="*/ 5571 h 117009"/>
                <a:gd name="connsiteX5" fmla="*/ 17156 w 80995"/>
                <a:gd name="connsiteY5" fmla="*/ 7898 h 117009"/>
                <a:gd name="connsiteX6" fmla="*/ 25058 w 80995"/>
                <a:gd name="connsiteY6" fmla="*/ 10391 h 117009"/>
                <a:gd name="connsiteX7" fmla="*/ 24399 w 80995"/>
                <a:gd name="connsiteY7" fmla="*/ 14048 h 117009"/>
                <a:gd name="connsiteX8" fmla="*/ 1187 w 80995"/>
                <a:gd name="connsiteY8" fmla="*/ 108121 h 117009"/>
                <a:gd name="connsiteX9" fmla="*/ 364 w 80995"/>
                <a:gd name="connsiteY9" fmla="*/ 111777 h 117009"/>
                <a:gd name="connsiteX10" fmla="*/ 5961 w 80995"/>
                <a:gd name="connsiteY10" fmla="*/ 117096 h 117009"/>
                <a:gd name="connsiteX11" fmla="*/ 13534 w 80995"/>
                <a:gd name="connsiteY11" fmla="*/ 110115 h 117009"/>
                <a:gd name="connsiteX12" fmla="*/ 21600 w 80995"/>
                <a:gd name="connsiteY12" fmla="*/ 77871 h 117009"/>
                <a:gd name="connsiteX13" fmla="*/ 42672 w 80995"/>
                <a:gd name="connsiteY13" fmla="*/ 91500 h 117009"/>
                <a:gd name="connsiteX14" fmla="*/ 42343 w 80995"/>
                <a:gd name="connsiteY14" fmla="*/ 94824 h 117009"/>
                <a:gd name="connsiteX15" fmla="*/ 41685 w 80995"/>
                <a:gd name="connsiteY15" fmla="*/ 99977 h 117009"/>
                <a:gd name="connsiteX16" fmla="*/ 59135 w 80995"/>
                <a:gd name="connsiteY16" fmla="*/ 117096 h 117009"/>
                <a:gd name="connsiteX17" fmla="*/ 80042 w 80995"/>
                <a:gd name="connsiteY17" fmla="*/ 91666 h 117009"/>
                <a:gd name="connsiteX18" fmla="*/ 77408 w 80995"/>
                <a:gd name="connsiteY18" fmla="*/ 89506 h 117009"/>
                <a:gd name="connsiteX19" fmla="*/ 74116 w 80995"/>
                <a:gd name="connsiteY19" fmla="*/ 93495 h 117009"/>
                <a:gd name="connsiteX20" fmla="*/ 59629 w 80995"/>
                <a:gd name="connsiteY20" fmla="*/ 112442 h 117009"/>
                <a:gd name="connsiteX21" fmla="*/ 53867 w 80995"/>
                <a:gd name="connsiteY21" fmla="*/ 103799 h 117009"/>
                <a:gd name="connsiteX22" fmla="*/ 54855 w 80995"/>
                <a:gd name="connsiteY22" fmla="*/ 96320 h 117009"/>
                <a:gd name="connsiteX23" fmla="*/ 55678 w 80995"/>
                <a:gd name="connsiteY23" fmla="*/ 91168 h 117009"/>
                <a:gd name="connsiteX24" fmla="*/ 29009 w 80995"/>
                <a:gd name="connsiteY24" fmla="*/ 73550 h 117009"/>
                <a:gd name="connsiteX25" fmla="*/ 42672 w 80995"/>
                <a:gd name="connsiteY25" fmla="*/ 62580 h 117009"/>
                <a:gd name="connsiteX26" fmla="*/ 68518 w 80995"/>
                <a:gd name="connsiteY26" fmla="*/ 46790 h 117009"/>
                <a:gd name="connsiteX27" fmla="*/ 73951 w 80995"/>
                <a:gd name="connsiteY27" fmla="*/ 48951 h 117009"/>
                <a:gd name="connsiteX28" fmla="*/ 65391 w 80995"/>
                <a:gd name="connsiteY28" fmla="*/ 58259 h 117009"/>
                <a:gd name="connsiteX29" fmla="*/ 71975 w 80995"/>
                <a:gd name="connsiteY29" fmla="*/ 64408 h 117009"/>
                <a:gd name="connsiteX30" fmla="*/ 81359 w 80995"/>
                <a:gd name="connsiteY30" fmla="*/ 53771 h 117009"/>
                <a:gd name="connsiteX31" fmla="*/ 68683 w 80995"/>
                <a:gd name="connsiteY31" fmla="*/ 42137 h 117009"/>
                <a:gd name="connsiteX32" fmla="*/ 42343 w 80995"/>
                <a:gd name="connsiteY32" fmla="*/ 56763 h 117009"/>
                <a:gd name="connsiteX33" fmla="*/ 23247 w 80995"/>
                <a:gd name="connsiteY33" fmla="*/ 71389 h 117009"/>
                <a:gd name="connsiteX34" fmla="*/ 39545 w 80995"/>
                <a:gd name="connsiteY34" fmla="*/ 5072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995" h="117009">
                  <a:moveTo>
                    <a:pt x="39545" y="5072"/>
                  </a:moveTo>
                  <a:cubicBezTo>
                    <a:pt x="39709" y="4740"/>
                    <a:pt x="40203" y="2579"/>
                    <a:pt x="40203" y="2413"/>
                  </a:cubicBezTo>
                  <a:cubicBezTo>
                    <a:pt x="40203" y="1582"/>
                    <a:pt x="39545" y="86"/>
                    <a:pt x="37569" y="86"/>
                  </a:cubicBezTo>
                  <a:cubicBezTo>
                    <a:pt x="34277" y="86"/>
                    <a:pt x="20613" y="1416"/>
                    <a:pt x="16497" y="1748"/>
                  </a:cubicBezTo>
                  <a:cubicBezTo>
                    <a:pt x="15180" y="1914"/>
                    <a:pt x="12875" y="2081"/>
                    <a:pt x="12875" y="5571"/>
                  </a:cubicBezTo>
                  <a:cubicBezTo>
                    <a:pt x="12875" y="7898"/>
                    <a:pt x="15180" y="7898"/>
                    <a:pt x="17156" y="7898"/>
                  </a:cubicBezTo>
                  <a:cubicBezTo>
                    <a:pt x="25058" y="7898"/>
                    <a:pt x="25058" y="9061"/>
                    <a:pt x="25058" y="10391"/>
                  </a:cubicBezTo>
                  <a:cubicBezTo>
                    <a:pt x="25058" y="11554"/>
                    <a:pt x="24728" y="12552"/>
                    <a:pt x="24399" y="14048"/>
                  </a:cubicBezTo>
                  <a:lnTo>
                    <a:pt x="1187" y="108121"/>
                  </a:lnTo>
                  <a:cubicBezTo>
                    <a:pt x="364" y="111113"/>
                    <a:pt x="364" y="111445"/>
                    <a:pt x="364" y="111777"/>
                  </a:cubicBezTo>
                  <a:cubicBezTo>
                    <a:pt x="364" y="114271"/>
                    <a:pt x="2339" y="117096"/>
                    <a:pt x="5961" y="117096"/>
                  </a:cubicBezTo>
                  <a:cubicBezTo>
                    <a:pt x="10406" y="117096"/>
                    <a:pt x="12546" y="113772"/>
                    <a:pt x="13534" y="110115"/>
                  </a:cubicBezTo>
                  <a:cubicBezTo>
                    <a:pt x="13863" y="109451"/>
                    <a:pt x="20942" y="80198"/>
                    <a:pt x="21600" y="77871"/>
                  </a:cubicBezTo>
                  <a:cubicBezTo>
                    <a:pt x="33289" y="79035"/>
                    <a:pt x="42672" y="82857"/>
                    <a:pt x="42672" y="91500"/>
                  </a:cubicBezTo>
                  <a:cubicBezTo>
                    <a:pt x="42672" y="92331"/>
                    <a:pt x="42672" y="93162"/>
                    <a:pt x="42343" y="94824"/>
                  </a:cubicBezTo>
                  <a:cubicBezTo>
                    <a:pt x="41685" y="97317"/>
                    <a:pt x="41685" y="98148"/>
                    <a:pt x="41685" y="99977"/>
                  </a:cubicBezTo>
                  <a:cubicBezTo>
                    <a:pt x="41685" y="111777"/>
                    <a:pt x="51233" y="117096"/>
                    <a:pt x="59135" y="117096"/>
                  </a:cubicBezTo>
                  <a:cubicBezTo>
                    <a:pt x="75103" y="117096"/>
                    <a:pt x="80042" y="91833"/>
                    <a:pt x="80042" y="91666"/>
                  </a:cubicBezTo>
                  <a:cubicBezTo>
                    <a:pt x="80042" y="89506"/>
                    <a:pt x="77902" y="89506"/>
                    <a:pt x="77408" y="89506"/>
                  </a:cubicBezTo>
                  <a:cubicBezTo>
                    <a:pt x="75103" y="89506"/>
                    <a:pt x="74939" y="90337"/>
                    <a:pt x="74116" y="93495"/>
                  </a:cubicBezTo>
                  <a:cubicBezTo>
                    <a:pt x="72140" y="100642"/>
                    <a:pt x="67695" y="112442"/>
                    <a:pt x="59629" y="112442"/>
                  </a:cubicBezTo>
                  <a:cubicBezTo>
                    <a:pt x="55184" y="112442"/>
                    <a:pt x="53867" y="108287"/>
                    <a:pt x="53867" y="103799"/>
                  </a:cubicBezTo>
                  <a:cubicBezTo>
                    <a:pt x="53867" y="100974"/>
                    <a:pt x="53867" y="100642"/>
                    <a:pt x="54855" y="96320"/>
                  </a:cubicBezTo>
                  <a:cubicBezTo>
                    <a:pt x="55019" y="95822"/>
                    <a:pt x="55678" y="92996"/>
                    <a:pt x="55678" y="91168"/>
                  </a:cubicBezTo>
                  <a:cubicBezTo>
                    <a:pt x="55678" y="76375"/>
                    <a:pt x="35923" y="74048"/>
                    <a:pt x="29009" y="73550"/>
                  </a:cubicBezTo>
                  <a:cubicBezTo>
                    <a:pt x="33783" y="70558"/>
                    <a:pt x="39874" y="65073"/>
                    <a:pt x="42672" y="62580"/>
                  </a:cubicBezTo>
                  <a:cubicBezTo>
                    <a:pt x="51068" y="54602"/>
                    <a:pt x="59299" y="46790"/>
                    <a:pt x="68518" y="46790"/>
                  </a:cubicBezTo>
                  <a:cubicBezTo>
                    <a:pt x="70494" y="46790"/>
                    <a:pt x="72634" y="47289"/>
                    <a:pt x="73951" y="48951"/>
                  </a:cubicBezTo>
                  <a:cubicBezTo>
                    <a:pt x="66872" y="50115"/>
                    <a:pt x="65391" y="55766"/>
                    <a:pt x="65391" y="58259"/>
                  </a:cubicBezTo>
                  <a:cubicBezTo>
                    <a:pt x="65391" y="61915"/>
                    <a:pt x="68189" y="64408"/>
                    <a:pt x="71975" y="64408"/>
                  </a:cubicBezTo>
                  <a:cubicBezTo>
                    <a:pt x="76420" y="64408"/>
                    <a:pt x="81359" y="60752"/>
                    <a:pt x="81359" y="53771"/>
                  </a:cubicBezTo>
                  <a:cubicBezTo>
                    <a:pt x="81359" y="48286"/>
                    <a:pt x="77408" y="42137"/>
                    <a:pt x="68683" y="42137"/>
                  </a:cubicBezTo>
                  <a:cubicBezTo>
                    <a:pt x="59299" y="42137"/>
                    <a:pt x="50739" y="48951"/>
                    <a:pt x="42343" y="56763"/>
                  </a:cubicBezTo>
                  <a:cubicBezTo>
                    <a:pt x="35429" y="63411"/>
                    <a:pt x="29996" y="68564"/>
                    <a:pt x="23247" y="71389"/>
                  </a:cubicBezTo>
                  <a:lnTo>
                    <a:pt x="39545" y="507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37" name="Freeform: Shape 2236">
              <a:extLst>
                <a:ext uri="{FF2B5EF4-FFF2-40B4-BE49-F238E27FC236}">
                  <a16:creationId xmlns:a16="http://schemas.microsoft.com/office/drawing/2014/main" id="{E064FF2E-6115-C258-0C2D-4F5BD3833874}"/>
                </a:ext>
              </a:extLst>
            </p:cNvPr>
            <p:cNvSpPr/>
            <p:nvPr>
              <p:custDataLst>
                <p:tags r:id="rId108"/>
              </p:custDataLst>
            </p:nvPr>
          </p:nvSpPr>
          <p:spPr>
            <a:xfrm>
              <a:off x="9234858" y="3215690"/>
              <a:ext cx="52444" cy="237438"/>
            </a:xfrm>
            <a:custGeom>
              <a:avLst/>
              <a:gdLst>
                <a:gd name="connsiteX0" fmla="*/ 51638 w 52444"/>
                <a:gd name="connsiteY0" fmla="*/ 122841 h 237438"/>
                <a:gd name="connsiteX1" fmla="*/ 52813 w 52444"/>
                <a:gd name="connsiteY1" fmla="*/ 118804 h 237438"/>
                <a:gd name="connsiteX2" fmla="*/ 51638 w 52444"/>
                <a:gd name="connsiteY2" fmla="*/ 114768 h 237438"/>
                <a:gd name="connsiteX3" fmla="*/ 10482 w 52444"/>
                <a:gd name="connsiteY3" fmla="*/ 5546 h 237438"/>
                <a:gd name="connsiteX4" fmla="*/ 5072 w 52444"/>
                <a:gd name="connsiteY4" fmla="*/ 85 h 237438"/>
                <a:gd name="connsiteX5" fmla="*/ 369 w 52444"/>
                <a:gd name="connsiteY5" fmla="*/ 4833 h 237438"/>
                <a:gd name="connsiteX6" fmla="*/ 1545 w 52444"/>
                <a:gd name="connsiteY6" fmla="*/ 8632 h 237438"/>
                <a:gd name="connsiteX7" fmla="*/ 43171 w 52444"/>
                <a:gd name="connsiteY7" fmla="*/ 118804 h 237438"/>
                <a:gd name="connsiteX8" fmla="*/ 1545 w 52444"/>
                <a:gd name="connsiteY8" fmla="*/ 228501 h 237438"/>
                <a:gd name="connsiteX9" fmla="*/ 369 w 52444"/>
                <a:gd name="connsiteY9" fmla="*/ 232775 h 237438"/>
                <a:gd name="connsiteX10" fmla="*/ 5072 w 52444"/>
                <a:gd name="connsiteY10" fmla="*/ 237524 h 237438"/>
                <a:gd name="connsiteX11" fmla="*/ 10011 w 52444"/>
                <a:gd name="connsiteY11" fmla="*/ 232775 h 237438"/>
                <a:gd name="connsiteX12" fmla="*/ 51638 w 52444"/>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44" h="237438">
                  <a:moveTo>
                    <a:pt x="51638" y="122841"/>
                  </a:moveTo>
                  <a:cubicBezTo>
                    <a:pt x="52813" y="119991"/>
                    <a:pt x="52813" y="119516"/>
                    <a:pt x="52813" y="118804"/>
                  </a:cubicBezTo>
                  <a:cubicBezTo>
                    <a:pt x="52813" y="118092"/>
                    <a:pt x="52813" y="117617"/>
                    <a:pt x="51638" y="114768"/>
                  </a:cubicBezTo>
                  <a:lnTo>
                    <a:pt x="10482" y="5546"/>
                  </a:lnTo>
                  <a:cubicBezTo>
                    <a:pt x="9070" y="1509"/>
                    <a:pt x="7659" y="85"/>
                    <a:pt x="5072" y="85"/>
                  </a:cubicBezTo>
                  <a:cubicBezTo>
                    <a:pt x="2485" y="85"/>
                    <a:pt x="369" y="2222"/>
                    <a:pt x="369" y="4833"/>
                  </a:cubicBezTo>
                  <a:cubicBezTo>
                    <a:pt x="369" y="5546"/>
                    <a:pt x="369" y="6021"/>
                    <a:pt x="1545" y="8632"/>
                  </a:cubicBezTo>
                  <a:lnTo>
                    <a:pt x="43171" y="118804"/>
                  </a:lnTo>
                  <a:lnTo>
                    <a:pt x="1545" y="228501"/>
                  </a:lnTo>
                  <a:cubicBezTo>
                    <a:pt x="369" y="231113"/>
                    <a:pt x="369" y="231588"/>
                    <a:pt x="369" y="232775"/>
                  </a:cubicBezTo>
                  <a:cubicBezTo>
                    <a:pt x="369" y="235387"/>
                    <a:pt x="2485" y="237524"/>
                    <a:pt x="5072" y="237524"/>
                  </a:cubicBezTo>
                  <a:cubicBezTo>
                    <a:pt x="8130" y="237524"/>
                    <a:pt x="9070" y="235149"/>
                    <a:pt x="10011" y="232775"/>
                  </a:cubicBezTo>
                  <a:lnTo>
                    <a:pt x="51638"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38" name="Freeform: Shape 2237">
              <a:extLst>
                <a:ext uri="{FF2B5EF4-FFF2-40B4-BE49-F238E27FC236}">
                  <a16:creationId xmlns:a16="http://schemas.microsoft.com/office/drawing/2014/main" id="{15283FF1-F5FB-588B-206F-8713B7DBA43D}"/>
                </a:ext>
              </a:extLst>
            </p:cNvPr>
            <p:cNvSpPr/>
            <p:nvPr>
              <p:custDataLst>
                <p:tags r:id="rId109"/>
              </p:custDataLst>
            </p:nvPr>
          </p:nvSpPr>
          <p:spPr>
            <a:xfrm>
              <a:off x="9315192" y="3392535"/>
              <a:ext cx="79842" cy="109364"/>
            </a:xfrm>
            <a:custGeom>
              <a:avLst/>
              <a:gdLst>
                <a:gd name="connsiteX0" fmla="*/ 33463 w 79842"/>
                <a:gd name="connsiteY0" fmla="*/ 109452 h 109364"/>
                <a:gd name="connsiteX1" fmla="*/ 40542 w 79842"/>
                <a:gd name="connsiteY1" fmla="*/ 103967 h 109364"/>
                <a:gd name="connsiteX2" fmla="*/ 33463 w 79842"/>
                <a:gd name="connsiteY2" fmla="*/ 98482 h 109364"/>
                <a:gd name="connsiteX3" fmla="*/ 26713 w 79842"/>
                <a:gd name="connsiteY3" fmla="*/ 98482 h 109364"/>
                <a:gd name="connsiteX4" fmla="*/ 26713 w 79842"/>
                <a:gd name="connsiteY4" fmla="*/ 65573 h 109364"/>
                <a:gd name="connsiteX5" fmla="*/ 45480 w 79842"/>
                <a:gd name="connsiteY5" fmla="*/ 73385 h 109364"/>
                <a:gd name="connsiteX6" fmla="*/ 80216 w 79842"/>
                <a:gd name="connsiteY6" fmla="*/ 36653 h 109364"/>
                <a:gd name="connsiteX7" fmla="*/ 47126 w 79842"/>
                <a:gd name="connsiteY7" fmla="*/ 87 h 109364"/>
                <a:gd name="connsiteX8" fmla="*/ 26713 w 79842"/>
                <a:gd name="connsiteY8" fmla="*/ 7567 h 109364"/>
                <a:gd name="connsiteX9" fmla="*/ 19634 w 79842"/>
                <a:gd name="connsiteY9" fmla="*/ 919 h 109364"/>
                <a:gd name="connsiteX10" fmla="*/ 7452 w 79842"/>
                <a:gd name="connsiteY10" fmla="*/ 919 h 109364"/>
                <a:gd name="connsiteX11" fmla="*/ 373 w 79842"/>
                <a:gd name="connsiteY11" fmla="*/ 6403 h 109364"/>
                <a:gd name="connsiteX12" fmla="*/ 7452 w 79842"/>
                <a:gd name="connsiteY12" fmla="*/ 11888 h 109364"/>
                <a:gd name="connsiteX13" fmla="*/ 14202 w 79842"/>
                <a:gd name="connsiteY13" fmla="*/ 11888 h 109364"/>
                <a:gd name="connsiteX14" fmla="*/ 14202 w 79842"/>
                <a:gd name="connsiteY14" fmla="*/ 98482 h 109364"/>
                <a:gd name="connsiteX15" fmla="*/ 7452 w 79842"/>
                <a:gd name="connsiteY15" fmla="*/ 98482 h 109364"/>
                <a:gd name="connsiteX16" fmla="*/ 373 w 79842"/>
                <a:gd name="connsiteY16" fmla="*/ 103967 h 109364"/>
                <a:gd name="connsiteX17" fmla="*/ 7452 w 79842"/>
                <a:gd name="connsiteY17" fmla="*/ 109452 h 109364"/>
                <a:gd name="connsiteX18" fmla="*/ 33463 w 79842"/>
                <a:gd name="connsiteY18" fmla="*/ 109452 h 109364"/>
                <a:gd name="connsiteX19" fmla="*/ 26713 w 79842"/>
                <a:gd name="connsiteY19" fmla="*/ 28841 h 109364"/>
                <a:gd name="connsiteX20" fmla="*/ 46468 w 79842"/>
                <a:gd name="connsiteY20" fmla="*/ 11057 h 109364"/>
                <a:gd name="connsiteX21" fmla="*/ 67705 w 79842"/>
                <a:gd name="connsiteY21" fmla="*/ 36653 h 109364"/>
                <a:gd name="connsiteX22" fmla="*/ 44986 w 79842"/>
                <a:gd name="connsiteY22" fmla="*/ 62415 h 109364"/>
                <a:gd name="connsiteX23" fmla="*/ 26713 w 79842"/>
                <a:gd name="connsiteY23" fmla="*/ 40310 h 109364"/>
                <a:gd name="connsiteX24" fmla="*/ 26713 w 79842"/>
                <a:gd name="connsiteY24" fmla="*/ 28841 h 1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842" h="109364">
                  <a:moveTo>
                    <a:pt x="33463" y="109452"/>
                  </a:moveTo>
                  <a:cubicBezTo>
                    <a:pt x="36097" y="109452"/>
                    <a:pt x="40542" y="109452"/>
                    <a:pt x="40542" y="103967"/>
                  </a:cubicBezTo>
                  <a:cubicBezTo>
                    <a:pt x="40542" y="98482"/>
                    <a:pt x="36097" y="98482"/>
                    <a:pt x="33463" y="98482"/>
                  </a:cubicBezTo>
                  <a:lnTo>
                    <a:pt x="26713" y="98482"/>
                  </a:lnTo>
                  <a:lnTo>
                    <a:pt x="26713" y="65573"/>
                  </a:lnTo>
                  <a:cubicBezTo>
                    <a:pt x="31816" y="70559"/>
                    <a:pt x="38237" y="73385"/>
                    <a:pt x="45480" y="73385"/>
                  </a:cubicBezTo>
                  <a:cubicBezTo>
                    <a:pt x="63754" y="73385"/>
                    <a:pt x="80216" y="57761"/>
                    <a:pt x="80216" y="36653"/>
                  </a:cubicBezTo>
                  <a:cubicBezTo>
                    <a:pt x="80216" y="16542"/>
                    <a:pt x="65564" y="87"/>
                    <a:pt x="47126" y="87"/>
                  </a:cubicBezTo>
                  <a:cubicBezTo>
                    <a:pt x="39389" y="87"/>
                    <a:pt x="32640" y="2913"/>
                    <a:pt x="26713" y="7567"/>
                  </a:cubicBezTo>
                  <a:cubicBezTo>
                    <a:pt x="26713" y="919"/>
                    <a:pt x="23091" y="919"/>
                    <a:pt x="19634" y="919"/>
                  </a:cubicBezTo>
                  <a:lnTo>
                    <a:pt x="7452" y="919"/>
                  </a:lnTo>
                  <a:cubicBezTo>
                    <a:pt x="4818" y="919"/>
                    <a:pt x="373" y="919"/>
                    <a:pt x="373" y="6403"/>
                  </a:cubicBezTo>
                  <a:cubicBezTo>
                    <a:pt x="373" y="11888"/>
                    <a:pt x="4818" y="11888"/>
                    <a:pt x="7452" y="11888"/>
                  </a:cubicBezTo>
                  <a:lnTo>
                    <a:pt x="14202" y="11888"/>
                  </a:lnTo>
                  <a:lnTo>
                    <a:pt x="14202" y="98482"/>
                  </a:lnTo>
                  <a:lnTo>
                    <a:pt x="7452" y="98482"/>
                  </a:lnTo>
                  <a:cubicBezTo>
                    <a:pt x="4818" y="98482"/>
                    <a:pt x="373" y="98482"/>
                    <a:pt x="373" y="103967"/>
                  </a:cubicBezTo>
                  <a:cubicBezTo>
                    <a:pt x="373" y="109452"/>
                    <a:pt x="4818" y="109452"/>
                    <a:pt x="7452" y="109452"/>
                  </a:cubicBezTo>
                  <a:lnTo>
                    <a:pt x="33463" y="109452"/>
                  </a:lnTo>
                  <a:close/>
                  <a:moveTo>
                    <a:pt x="26713" y="28841"/>
                  </a:moveTo>
                  <a:cubicBezTo>
                    <a:pt x="26713" y="19201"/>
                    <a:pt x="36426" y="11057"/>
                    <a:pt x="46468" y="11057"/>
                  </a:cubicBezTo>
                  <a:cubicBezTo>
                    <a:pt x="57992" y="11057"/>
                    <a:pt x="67705" y="22359"/>
                    <a:pt x="67705" y="36653"/>
                  </a:cubicBezTo>
                  <a:cubicBezTo>
                    <a:pt x="67705" y="51778"/>
                    <a:pt x="56510" y="62415"/>
                    <a:pt x="44986" y="62415"/>
                  </a:cubicBezTo>
                  <a:cubicBezTo>
                    <a:pt x="32804" y="62415"/>
                    <a:pt x="26713" y="48620"/>
                    <a:pt x="26713" y="40310"/>
                  </a:cubicBezTo>
                  <a:lnTo>
                    <a:pt x="26713" y="28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39" name="Freeform: Shape 2238">
              <a:extLst>
                <a:ext uri="{FF2B5EF4-FFF2-40B4-BE49-F238E27FC236}">
                  <a16:creationId xmlns:a16="http://schemas.microsoft.com/office/drawing/2014/main" id="{54E69A73-4E61-7A61-D36D-6AF1F78FD995}"/>
                </a:ext>
              </a:extLst>
            </p:cNvPr>
            <p:cNvSpPr/>
            <p:nvPr>
              <p:custDataLst>
                <p:tags r:id="rId110"/>
              </p:custDataLst>
            </p:nvPr>
          </p:nvSpPr>
          <p:spPr>
            <a:xfrm>
              <a:off x="9412951" y="3415020"/>
              <a:ext cx="40920" cy="73724"/>
            </a:xfrm>
            <a:custGeom>
              <a:avLst/>
              <a:gdLst>
                <a:gd name="connsiteX0" fmla="*/ 25658 w 40920"/>
                <a:gd name="connsiteY0" fmla="*/ 5194 h 73724"/>
                <a:gd name="connsiteX1" fmla="*/ 21778 w 40920"/>
                <a:gd name="connsiteY1" fmla="*/ 89 h 73724"/>
                <a:gd name="connsiteX2" fmla="*/ 18015 w 40920"/>
                <a:gd name="connsiteY2" fmla="*/ 2819 h 73724"/>
                <a:gd name="connsiteX3" fmla="*/ 3787 w 40920"/>
                <a:gd name="connsiteY3" fmla="*/ 14572 h 73724"/>
                <a:gd name="connsiteX4" fmla="*/ 376 w 40920"/>
                <a:gd name="connsiteY4" fmla="*/ 18490 h 73724"/>
                <a:gd name="connsiteX5" fmla="*/ 4610 w 40920"/>
                <a:gd name="connsiteY5" fmla="*/ 22408 h 73724"/>
                <a:gd name="connsiteX6" fmla="*/ 16721 w 40920"/>
                <a:gd name="connsiteY6" fmla="*/ 17659 h 73724"/>
                <a:gd name="connsiteX7" fmla="*/ 16721 w 40920"/>
                <a:gd name="connsiteY7" fmla="*/ 65978 h 73724"/>
                <a:gd name="connsiteX8" fmla="*/ 6256 w 40920"/>
                <a:gd name="connsiteY8" fmla="*/ 65978 h 73724"/>
                <a:gd name="connsiteX9" fmla="*/ 1082 w 40920"/>
                <a:gd name="connsiteY9" fmla="*/ 69896 h 73724"/>
                <a:gd name="connsiteX10" fmla="*/ 6256 w 40920"/>
                <a:gd name="connsiteY10" fmla="*/ 73813 h 73724"/>
                <a:gd name="connsiteX11" fmla="*/ 36123 w 40920"/>
                <a:gd name="connsiteY11" fmla="*/ 73813 h 73724"/>
                <a:gd name="connsiteX12" fmla="*/ 41297 w 40920"/>
                <a:gd name="connsiteY12" fmla="*/ 69896 h 73724"/>
                <a:gd name="connsiteX13" fmla="*/ 36123 w 40920"/>
                <a:gd name="connsiteY13" fmla="*/ 65978 h 73724"/>
                <a:gd name="connsiteX14" fmla="*/ 25658 w 40920"/>
                <a:gd name="connsiteY14" fmla="*/ 65978 h 73724"/>
                <a:gd name="connsiteX15" fmla="*/ 25658 w 40920"/>
                <a:gd name="connsiteY15" fmla="*/ 5194 h 7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20" h="73724">
                  <a:moveTo>
                    <a:pt x="25658" y="5194"/>
                  </a:moveTo>
                  <a:cubicBezTo>
                    <a:pt x="25658" y="3413"/>
                    <a:pt x="25658" y="89"/>
                    <a:pt x="21778" y="89"/>
                  </a:cubicBezTo>
                  <a:cubicBezTo>
                    <a:pt x="19308" y="89"/>
                    <a:pt x="18603" y="1632"/>
                    <a:pt x="18015" y="2819"/>
                  </a:cubicBezTo>
                  <a:cubicBezTo>
                    <a:pt x="12841" y="13860"/>
                    <a:pt x="7432" y="14335"/>
                    <a:pt x="3787" y="14572"/>
                  </a:cubicBezTo>
                  <a:cubicBezTo>
                    <a:pt x="2140" y="14691"/>
                    <a:pt x="376" y="16116"/>
                    <a:pt x="376" y="18490"/>
                  </a:cubicBezTo>
                  <a:cubicBezTo>
                    <a:pt x="376" y="19915"/>
                    <a:pt x="1082" y="22408"/>
                    <a:pt x="4610" y="22408"/>
                  </a:cubicBezTo>
                  <a:cubicBezTo>
                    <a:pt x="10254" y="22408"/>
                    <a:pt x="15193" y="18965"/>
                    <a:pt x="16721" y="17659"/>
                  </a:cubicBezTo>
                  <a:lnTo>
                    <a:pt x="16721" y="65978"/>
                  </a:lnTo>
                  <a:lnTo>
                    <a:pt x="6256" y="65978"/>
                  </a:lnTo>
                  <a:cubicBezTo>
                    <a:pt x="4492" y="65978"/>
                    <a:pt x="1082" y="65978"/>
                    <a:pt x="1082" y="69896"/>
                  </a:cubicBezTo>
                  <a:cubicBezTo>
                    <a:pt x="1082" y="73813"/>
                    <a:pt x="4610" y="73813"/>
                    <a:pt x="6256" y="73813"/>
                  </a:cubicBezTo>
                  <a:lnTo>
                    <a:pt x="36123" y="73813"/>
                  </a:lnTo>
                  <a:cubicBezTo>
                    <a:pt x="37887" y="73813"/>
                    <a:pt x="41297" y="73813"/>
                    <a:pt x="41297" y="69896"/>
                  </a:cubicBezTo>
                  <a:cubicBezTo>
                    <a:pt x="41297" y="65978"/>
                    <a:pt x="37770" y="65978"/>
                    <a:pt x="36123" y="65978"/>
                  </a:cubicBezTo>
                  <a:lnTo>
                    <a:pt x="25658" y="65978"/>
                  </a:lnTo>
                  <a:lnTo>
                    <a:pt x="25658" y="519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40" name="Freeform: Shape 2239">
              <a:extLst>
                <a:ext uri="{FF2B5EF4-FFF2-40B4-BE49-F238E27FC236}">
                  <a16:creationId xmlns:a16="http://schemas.microsoft.com/office/drawing/2014/main" id="{02C364E0-0A24-D39F-3791-9D39FA3B6EBF}"/>
                </a:ext>
              </a:extLst>
            </p:cNvPr>
            <p:cNvSpPr/>
            <p:nvPr>
              <p:custDataLst>
                <p:tags r:id="rId111"/>
              </p:custDataLst>
            </p:nvPr>
          </p:nvSpPr>
          <p:spPr>
            <a:xfrm>
              <a:off x="9493505" y="3445887"/>
              <a:ext cx="18931" cy="19113"/>
            </a:xfrm>
            <a:custGeom>
              <a:avLst/>
              <a:gdLst>
                <a:gd name="connsiteX0" fmla="*/ 19311 w 18931"/>
                <a:gd name="connsiteY0" fmla="*/ 9728 h 19113"/>
                <a:gd name="connsiteX1" fmla="*/ 9928 w 18931"/>
                <a:gd name="connsiteY1" fmla="*/ 88 h 19113"/>
                <a:gd name="connsiteX2" fmla="*/ 380 w 18931"/>
                <a:gd name="connsiteY2" fmla="*/ 9561 h 19113"/>
                <a:gd name="connsiteX3" fmla="*/ 9763 w 18931"/>
                <a:gd name="connsiteY3" fmla="*/ 19202 h 19113"/>
                <a:gd name="connsiteX4" fmla="*/ 19311 w 18931"/>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1" h="19113">
                  <a:moveTo>
                    <a:pt x="19311" y="9728"/>
                  </a:moveTo>
                  <a:cubicBezTo>
                    <a:pt x="19311" y="3744"/>
                    <a:pt x="14373" y="88"/>
                    <a:pt x="9928" y="88"/>
                  </a:cubicBezTo>
                  <a:cubicBezTo>
                    <a:pt x="4495" y="88"/>
                    <a:pt x="380" y="4575"/>
                    <a:pt x="380" y="9561"/>
                  </a:cubicBezTo>
                  <a:cubicBezTo>
                    <a:pt x="380" y="15545"/>
                    <a:pt x="5318" y="19202"/>
                    <a:pt x="9763" y="19202"/>
                  </a:cubicBezTo>
                  <a:cubicBezTo>
                    <a:pt x="15196" y="19202"/>
                    <a:pt x="19311" y="14714"/>
                    <a:pt x="19311"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41" name="Freeform: Shape 2240">
              <a:extLst>
                <a:ext uri="{FF2B5EF4-FFF2-40B4-BE49-F238E27FC236}">
                  <a16:creationId xmlns:a16="http://schemas.microsoft.com/office/drawing/2014/main" id="{27B1017B-A937-3215-5E79-B29F4576C04B}"/>
                </a:ext>
              </a:extLst>
            </p:cNvPr>
            <p:cNvSpPr/>
            <p:nvPr>
              <p:custDataLst>
                <p:tags r:id="rId112"/>
              </p:custDataLst>
            </p:nvPr>
          </p:nvSpPr>
          <p:spPr>
            <a:xfrm>
              <a:off x="9549360" y="3445887"/>
              <a:ext cx="18931" cy="19113"/>
            </a:xfrm>
            <a:custGeom>
              <a:avLst/>
              <a:gdLst>
                <a:gd name="connsiteX0" fmla="*/ 19314 w 18931"/>
                <a:gd name="connsiteY0" fmla="*/ 9728 h 19113"/>
                <a:gd name="connsiteX1" fmla="*/ 9930 w 18931"/>
                <a:gd name="connsiteY1" fmla="*/ 88 h 19113"/>
                <a:gd name="connsiteX2" fmla="*/ 382 w 18931"/>
                <a:gd name="connsiteY2" fmla="*/ 9561 h 19113"/>
                <a:gd name="connsiteX3" fmla="*/ 9766 w 18931"/>
                <a:gd name="connsiteY3" fmla="*/ 19202 h 19113"/>
                <a:gd name="connsiteX4" fmla="*/ 19314 w 18931"/>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1" h="19113">
                  <a:moveTo>
                    <a:pt x="19314" y="9728"/>
                  </a:moveTo>
                  <a:cubicBezTo>
                    <a:pt x="19314" y="3744"/>
                    <a:pt x="14375" y="88"/>
                    <a:pt x="9930" y="88"/>
                  </a:cubicBezTo>
                  <a:cubicBezTo>
                    <a:pt x="4498" y="88"/>
                    <a:pt x="382" y="4575"/>
                    <a:pt x="382" y="9561"/>
                  </a:cubicBezTo>
                  <a:cubicBezTo>
                    <a:pt x="382" y="15545"/>
                    <a:pt x="5321" y="19202"/>
                    <a:pt x="9766" y="19202"/>
                  </a:cubicBezTo>
                  <a:cubicBezTo>
                    <a:pt x="15198" y="19202"/>
                    <a:pt x="19314" y="14714"/>
                    <a:pt x="19314"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42" name="Freeform: Shape 2241">
              <a:extLst>
                <a:ext uri="{FF2B5EF4-FFF2-40B4-BE49-F238E27FC236}">
                  <a16:creationId xmlns:a16="http://schemas.microsoft.com/office/drawing/2014/main" id="{D1AD3291-5071-6EA7-1C3D-B8018855AB34}"/>
                </a:ext>
              </a:extLst>
            </p:cNvPr>
            <p:cNvSpPr/>
            <p:nvPr>
              <p:custDataLst>
                <p:tags r:id="rId113"/>
              </p:custDataLst>
            </p:nvPr>
          </p:nvSpPr>
          <p:spPr>
            <a:xfrm>
              <a:off x="9605215" y="3445887"/>
              <a:ext cx="18931" cy="19113"/>
            </a:xfrm>
            <a:custGeom>
              <a:avLst/>
              <a:gdLst>
                <a:gd name="connsiteX0" fmla="*/ 19316 w 18931"/>
                <a:gd name="connsiteY0" fmla="*/ 9728 h 19113"/>
                <a:gd name="connsiteX1" fmla="*/ 9933 w 18931"/>
                <a:gd name="connsiteY1" fmla="*/ 88 h 19113"/>
                <a:gd name="connsiteX2" fmla="*/ 384 w 18931"/>
                <a:gd name="connsiteY2" fmla="*/ 9561 h 19113"/>
                <a:gd name="connsiteX3" fmla="*/ 9768 w 18931"/>
                <a:gd name="connsiteY3" fmla="*/ 19202 h 19113"/>
                <a:gd name="connsiteX4" fmla="*/ 19316 w 18931"/>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1" h="19113">
                  <a:moveTo>
                    <a:pt x="19316" y="9728"/>
                  </a:moveTo>
                  <a:cubicBezTo>
                    <a:pt x="19316" y="3744"/>
                    <a:pt x="14377" y="88"/>
                    <a:pt x="9933" y="88"/>
                  </a:cubicBezTo>
                  <a:cubicBezTo>
                    <a:pt x="4500" y="88"/>
                    <a:pt x="384" y="4575"/>
                    <a:pt x="384" y="9561"/>
                  </a:cubicBezTo>
                  <a:cubicBezTo>
                    <a:pt x="384" y="15545"/>
                    <a:pt x="5323" y="19202"/>
                    <a:pt x="9768" y="19202"/>
                  </a:cubicBezTo>
                  <a:cubicBezTo>
                    <a:pt x="15201" y="19202"/>
                    <a:pt x="19316" y="14714"/>
                    <a:pt x="19316"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43" name="Freeform: Shape 2242">
              <a:extLst>
                <a:ext uri="{FF2B5EF4-FFF2-40B4-BE49-F238E27FC236}">
                  <a16:creationId xmlns:a16="http://schemas.microsoft.com/office/drawing/2014/main" id="{C90A5F84-A90F-F8B3-C275-B88FC6A11081}"/>
                </a:ext>
              </a:extLst>
            </p:cNvPr>
            <p:cNvSpPr/>
            <p:nvPr>
              <p:custDataLst>
                <p:tags r:id="rId114"/>
              </p:custDataLst>
            </p:nvPr>
          </p:nvSpPr>
          <p:spPr>
            <a:xfrm>
              <a:off x="9644442" y="3392535"/>
              <a:ext cx="79842" cy="109364"/>
            </a:xfrm>
            <a:custGeom>
              <a:avLst/>
              <a:gdLst>
                <a:gd name="connsiteX0" fmla="*/ 33477 w 79842"/>
                <a:gd name="connsiteY0" fmla="*/ 109452 h 109364"/>
                <a:gd name="connsiteX1" fmla="*/ 40555 w 79842"/>
                <a:gd name="connsiteY1" fmla="*/ 103967 h 109364"/>
                <a:gd name="connsiteX2" fmla="*/ 33477 w 79842"/>
                <a:gd name="connsiteY2" fmla="*/ 98482 h 109364"/>
                <a:gd name="connsiteX3" fmla="*/ 26727 w 79842"/>
                <a:gd name="connsiteY3" fmla="*/ 98482 h 109364"/>
                <a:gd name="connsiteX4" fmla="*/ 26727 w 79842"/>
                <a:gd name="connsiteY4" fmla="*/ 65573 h 109364"/>
                <a:gd name="connsiteX5" fmla="*/ 45494 w 79842"/>
                <a:gd name="connsiteY5" fmla="*/ 73385 h 109364"/>
                <a:gd name="connsiteX6" fmla="*/ 80230 w 79842"/>
                <a:gd name="connsiteY6" fmla="*/ 36653 h 109364"/>
                <a:gd name="connsiteX7" fmla="*/ 47140 w 79842"/>
                <a:gd name="connsiteY7" fmla="*/ 87 h 109364"/>
                <a:gd name="connsiteX8" fmla="*/ 26727 w 79842"/>
                <a:gd name="connsiteY8" fmla="*/ 7567 h 109364"/>
                <a:gd name="connsiteX9" fmla="*/ 19648 w 79842"/>
                <a:gd name="connsiteY9" fmla="*/ 919 h 109364"/>
                <a:gd name="connsiteX10" fmla="*/ 7466 w 79842"/>
                <a:gd name="connsiteY10" fmla="*/ 919 h 109364"/>
                <a:gd name="connsiteX11" fmla="*/ 387 w 79842"/>
                <a:gd name="connsiteY11" fmla="*/ 6403 h 109364"/>
                <a:gd name="connsiteX12" fmla="*/ 7466 w 79842"/>
                <a:gd name="connsiteY12" fmla="*/ 11888 h 109364"/>
                <a:gd name="connsiteX13" fmla="*/ 14216 w 79842"/>
                <a:gd name="connsiteY13" fmla="*/ 11888 h 109364"/>
                <a:gd name="connsiteX14" fmla="*/ 14216 w 79842"/>
                <a:gd name="connsiteY14" fmla="*/ 98482 h 109364"/>
                <a:gd name="connsiteX15" fmla="*/ 7466 w 79842"/>
                <a:gd name="connsiteY15" fmla="*/ 98482 h 109364"/>
                <a:gd name="connsiteX16" fmla="*/ 387 w 79842"/>
                <a:gd name="connsiteY16" fmla="*/ 103967 h 109364"/>
                <a:gd name="connsiteX17" fmla="*/ 7466 w 79842"/>
                <a:gd name="connsiteY17" fmla="*/ 109452 h 109364"/>
                <a:gd name="connsiteX18" fmla="*/ 33477 w 79842"/>
                <a:gd name="connsiteY18" fmla="*/ 109452 h 109364"/>
                <a:gd name="connsiteX19" fmla="*/ 26727 w 79842"/>
                <a:gd name="connsiteY19" fmla="*/ 28841 h 109364"/>
                <a:gd name="connsiteX20" fmla="*/ 46482 w 79842"/>
                <a:gd name="connsiteY20" fmla="*/ 11057 h 109364"/>
                <a:gd name="connsiteX21" fmla="*/ 67718 w 79842"/>
                <a:gd name="connsiteY21" fmla="*/ 36653 h 109364"/>
                <a:gd name="connsiteX22" fmla="*/ 45000 w 79842"/>
                <a:gd name="connsiteY22" fmla="*/ 62415 h 109364"/>
                <a:gd name="connsiteX23" fmla="*/ 26727 w 79842"/>
                <a:gd name="connsiteY23" fmla="*/ 40310 h 109364"/>
                <a:gd name="connsiteX24" fmla="*/ 26727 w 79842"/>
                <a:gd name="connsiteY24" fmla="*/ 28841 h 1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842" h="109364">
                  <a:moveTo>
                    <a:pt x="33477" y="109452"/>
                  </a:moveTo>
                  <a:cubicBezTo>
                    <a:pt x="36111" y="109452"/>
                    <a:pt x="40555" y="109452"/>
                    <a:pt x="40555" y="103967"/>
                  </a:cubicBezTo>
                  <a:cubicBezTo>
                    <a:pt x="40555" y="98482"/>
                    <a:pt x="36111" y="98482"/>
                    <a:pt x="33477" y="98482"/>
                  </a:cubicBezTo>
                  <a:lnTo>
                    <a:pt x="26727" y="98482"/>
                  </a:lnTo>
                  <a:lnTo>
                    <a:pt x="26727" y="65573"/>
                  </a:lnTo>
                  <a:cubicBezTo>
                    <a:pt x="31830" y="70559"/>
                    <a:pt x="38251" y="73385"/>
                    <a:pt x="45494" y="73385"/>
                  </a:cubicBezTo>
                  <a:cubicBezTo>
                    <a:pt x="63767" y="73385"/>
                    <a:pt x="80230" y="57761"/>
                    <a:pt x="80230" y="36653"/>
                  </a:cubicBezTo>
                  <a:cubicBezTo>
                    <a:pt x="80230" y="16542"/>
                    <a:pt x="65578" y="87"/>
                    <a:pt x="47140" y="87"/>
                  </a:cubicBezTo>
                  <a:cubicBezTo>
                    <a:pt x="39403" y="87"/>
                    <a:pt x="32654" y="2913"/>
                    <a:pt x="26727" y="7567"/>
                  </a:cubicBezTo>
                  <a:cubicBezTo>
                    <a:pt x="26727" y="919"/>
                    <a:pt x="23105" y="919"/>
                    <a:pt x="19648" y="919"/>
                  </a:cubicBezTo>
                  <a:lnTo>
                    <a:pt x="7466" y="919"/>
                  </a:lnTo>
                  <a:cubicBezTo>
                    <a:pt x="4832" y="919"/>
                    <a:pt x="387" y="919"/>
                    <a:pt x="387" y="6403"/>
                  </a:cubicBezTo>
                  <a:cubicBezTo>
                    <a:pt x="387" y="11888"/>
                    <a:pt x="4832" y="11888"/>
                    <a:pt x="7466" y="11888"/>
                  </a:cubicBezTo>
                  <a:lnTo>
                    <a:pt x="14216" y="11888"/>
                  </a:lnTo>
                  <a:lnTo>
                    <a:pt x="14216" y="98482"/>
                  </a:lnTo>
                  <a:lnTo>
                    <a:pt x="7466" y="98482"/>
                  </a:lnTo>
                  <a:cubicBezTo>
                    <a:pt x="4832" y="98482"/>
                    <a:pt x="387" y="98482"/>
                    <a:pt x="387" y="103967"/>
                  </a:cubicBezTo>
                  <a:cubicBezTo>
                    <a:pt x="387" y="109452"/>
                    <a:pt x="4832" y="109452"/>
                    <a:pt x="7466" y="109452"/>
                  </a:cubicBezTo>
                  <a:lnTo>
                    <a:pt x="33477" y="109452"/>
                  </a:lnTo>
                  <a:close/>
                  <a:moveTo>
                    <a:pt x="26727" y="28841"/>
                  </a:moveTo>
                  <a:cubicBezTo>
                    <a:pt x="26727" y="19201"/>
                    <a:pt x="36440" y="11057"/>
                    <a:pt x="46482" y="11057"/>
                  </a:cubicBezTo>
                  <a:cubicBezTo>
                    <a:pt x="58006" y="11057"/>
                    <a:pt x="67718" y="22359"/>
                    <a:pt x="67718" y="36653"/>
                  </a:cubicBezTo>
                  <a:cubicBezTo>
                    <a:pt x="67718" y="51778"/>
                    <a:pt x="56524" y="62415"/>
                    <a:pt x="45000" y="62415"/>
                  </a:cubicBezTo>
                  <a:cubicBezTo>
                    <a:pt x="32818" y="62415"/>
                    <a:pt x="26727" y="48620"/>
                    <a:pt x="26727" y="40310"/>
                  </a:cubicBezTo>
                  <a:lnTo>
                    <a:pt x="26727" y="28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44" name="Freeform: Shape 2243">
              <a:extLst>
                <a:ext uri="{FF2B5EF4-FFF2-40B4-BE49-F238E27FC236}">
                  <a16:creationId xmlns:a16="http://schemas.microsoft.com/office/drawing/2014/main" id="{D5A38576-A5AD-E3C0-4BA0-CE7ED4FECBCF}"/>
                </a:ext>
              </a:extLst>
            </p:cNvPr>
            <p:cNvSpPr/>
            <p:nvPr>
              <p:custDataLst>
                <p:tags r:id="rId115"/>
              </p:custDataLst>
            </p:nvPr>
          </p:nvSpPr>
          <p:spPr>
            <a:xfrm>
              <a:off x="9732441" y="3416207"/>
              <a:ext cx="57971" cy="72537"/>
            </a:xfrm>
            <a:custGeom>
              <a:avLst/>
              <a:gdLst>
                <a:gd name="connsiteX0" fmla="*/ 32845 w 57971"/>
                <a:gd name="connsiteY0" fmla="*/ 42828 h 72537"/>
                <a:gd name="connsiteX1" fmla="*/ 32727 w 57971"/>
                <a:gd name="connsiteY1" fmla="*/ 42590 h 72537"/>
                <a:gd name="connsiteX2" fmla="*/ 46838 w 57971"/>
                <a:gd name="connsiteY2" fmla="*/ 29294 h 72537"/>
                <a:gd name="connsiteX3" fmla="*/ 50718 w 57971"/>
                <a:gd name="connsiteY3" fmla="*/ 29294 h 72537"/>
                <a:gd name="connsiteX4" fmla="*/ 55775 w 57971"/>
                <a:gd name="connsiteY4" fmla="*/ 25376 h 72537"/>
                <a:gd name="connsiteX5" fmla="*/ 50718 w 57971"/>
                <a:gd name="connsiteY5" fmla="*/ 21458 h 72537"/>
                <a:gd name="connsiteX6" fmla="*/ 32727 w 57971"/>
                <a:gd name="connsiteY6" fmla="*/ 21458 h 72537"/>
                <a:gd name="connsiteX7" fmla="*/ 27671 w 57971"/>
                <a:gd name="connsiteY7" fmla="*/ 25376 h 72537"/>
                <a:gd name="connsiteX8" fmla="*/ 32727 w 57971"/>
                <a:gd name="connsiteY8" fmla="*/ 29294 h 72537"/>
                <a:gd name="connsiteX9" fmla="*/ 36020 w 57971"/>
                <a:gd name="connsiteY9" fmla="*/ 29294 h 72537"/>
                <a:gd name="connsiteX10" fmla="*/ 18146 w 57971"/>
                <a:gd name="connsiteY10" fmla="*/ 46033 h 72537"/>
                <a:gd name="connsiteX11" fmla="*/ 18146 w 57971"/>
                <a:gd name="connsiteY11" fmla="*/ 5194 h 72537"/>
                <a:gd name="connsiteX12" fmla="*/ 13090 w 57971"/>
                <a:gd name="connsiteY12" fmla="*/ 89 h 72537"/>
                <a:gd name="connsiteX13" fmla="*/ 5564 w 57971"/>
                <a:gd name="connsiteY13" fmla="*/ 89 h 72537"/>
                <a:gd name="connsiteX14" fmla="*/ 390 w 57971"/>
                <a:gd name="connsiteY14" fmla="*/ 4006 h 72537"/>
                <a:gd name="connsiteX15" fmla="*/ 5564 w 57971"/>
                <a:gd name="connsiteY15" fmla="*/ 7924 h 72537"/>
                <a:gd name="connsiteX16" fmla="*/ 10856 w 57971"/>
                <a:gd name="connsiteY16" fmla="*/ 7924 h 72537"/>
                <a:gd name="connsiteX17" fmla="*/ 10856 w 57971"/>
                <a:gd name="connsiteY17" fmla="*/ 64791 h 72537"/>
                <a:gd name="connsiteX18" fmla="*/ 5564 w 57971"/>
                <a:gd name="connsiteY18" fmla="*/ 64791 h 72537"/>
                <a:gd name="connsiteX19" fmla="*/ 390 w 57971"/>
                <a:gd name="connsiteY19" fmla="*/ 68708 h 72537"/>
                <a:gd name="connsiteX20" fmla="*/ 5564 w 57971"/>
                <a:gd name="connsiteY20" fmla="*/ 72626 h 72537"/>
                <a:gd name="connsiteX21" fmla="*/ 23438 w 57971"/>
                <a:gd name="connsiteY21" fmla="*/ 72626 h 72537"/>
                <a:gd name="connsiteX22" fmla="*/ 28612 w 57971"/>
                <a:gd name="connsiteY22" fmla="*/ 68708 h 72537"/>
                <a:gd name="connsiteX23" fmla="*/ 23438 w 57971"/>
                <a:gd name="connsiteY23" fmla="*/ 64791 h 72537"/>
                <a:gd name="connsiteX24" fmla="*/ 18146 w 57971"/>
                <a:gd name="connsiteY24" fmla="*/ 64791 h 72537"/>
                <a:gd name="connsiteX25" fmla="*/ 18146 w 57971"/>
                <a:gd name="connsiteY25" fmla="*/ 56124 h 72537"/>
                <a:gd name="connsiteX26" fmla="*/ 27318 w 57971"/>
                <a:gd name="connsiteY26" fmla="*/ 47576 h 72537"/>
                <a:gd name="connsiteX27" fmla="*/ 40606 w 57971"/>
                <a:gd name="connsiteY27" fmla="*/ 64791 h 72537"/>
                <a:gd name="connsiteX28" fmla="*/ 34374 w 57971"/>
                <a:gd name="connsiteY28" fmla="*/ 68708 h 72537"/>
                <a:gd name="connsiteX29" fmla="*/ 39547 w 57971"/>
                <a:gd name="connsiteY29" fmla="*/ 72626 h 72537"/>
                <a:gd name="connsiteX30" fmla="*/ 53305 w 57971"/>
                <a:gd name="connsiteY30" fmla="*/ 72626 h 72537"/>
                <a:gd name="connsiteX31" fmla="*/ 58362 w 57971"/>
                <a:gd name="connsiteY31" fmla="*/ 68708 h 72537"/>
                <a:gd name="connsiteX32" fmla="*/ 53305 w 57971"/>
                <a:gd name="connsiteY32" fmla="*/ 64791 h 72537"/>
                <a:gd name="connsiteX33" fmla="*/ 49895 w 57971"/>
                <a:gd name="connsiteY33" fmla="*/ 64791 h 72537"/>
                <a:gd name="connsiteX34" fmla="*/ 32845 w 57971"/>
                <a:gd name="connsiteY34" fmla="*/ 42828 h 7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971" h="72537">
                  <a:moveTo>
                    <a:pt x="32845" y="42828"/>
                  </a:moveTo>
                  <a:lnTo>
                    <a:pt x="32727" y="42590"/>
                  </a:lnTo>
                  <a:lnTo>
                    <a:pt x="46838" y="29294"/>
                  </a:lnTo>
                  <a:lnTo>
                    <a:pt x="50718" y="29294"/>
                  </a:lnTo>
                  <a:cubicBezTo>
                    <a:pt x="52600" y="29294"/>
                    <a:pt x="55775" y="29294"/>
                    <a:pt x="55775" y="25376"/>
                  </a:cubicBezTo>
                  <a:cubicBezTo>
                    <a:pt x="55775" y="21458"/>
                    <a:pt x="52600" y="21458"/>
                    <a:pt x="50718" y="21458"/>
                  </a:cubicBezTo>
                  <a:lnTo>
                    <a:pt x="32727" y="21458"/>
                  </a:lnTo>
                  <a:cubicBezTo>
                    <a:pt x="30846" y="21458"/>
                    <a:pt x="27671" y="21458"/>
                    <a:pt x="27671" y="25376"/>
                  </a:cubicBezTo>
                  <a:cubicBezTo>
                    <a:pt x="27671" y="29294"/>
                    <a:pt x="30846" y="29294"/>
                    <a:pt x="32727" y="29294"/>
                  </a:cubicBezTo>
                  <a:lnTo>
                    <a:pt x="36020" y="29294"/>
                  </a:lnTo>
                  <a:lnTo>
                    <a:pt x="18146" y="46033"/>
                  </a:lnTo>
                  <a:lnTo>
                    <a:pt x="18146" y="5194"/>
                  </a:lnTo>
                  <a:cubicBezTo>
                    <a:pt x="18146" y="1157"/>
                    <a:pt x="16970" y="89"/>
                    <a:pt x="13090" y="89"/>
                  </a:cubicBezTo>
                  <a:lnTo>
                    <a:pt x="5564" y="89"/>
                  </a:lnTo>
                  <a:cubicBezTo>
                    <a:pt x="3800" y="89"/>
                    <a:pt x="390" y="89"/>
                    <a:pt x="390" y="4006"/>
                  </a:cubicBezTo>
                  <a:cubicBezTo>
                    <a:pt x="390" y="7924"/>
                    <a:pt x="3918" y="7924"/>
                    <a:pt x="5564" y="7924"/>
                  </a:cubicBezTo>
                  <a:lnTo>
                    <a:pt x="10856" y="7924"/>
                  </a:lnTo>
                  <a:lnTo>
                    <a:pt x="10856" y="64791"/>
                  </a:lnTo>
                  <a:lnTo>
                    <a:pt x="5564" y="64791"/>
                  </a:lnTo>
                  <a:cubicBezTo>
                    <a:pt x="3800" y="64791"/>
                    <a:pt x="390" y="64791"/>
                    <a:pt x="390" y="68708"/>
                  </a:cubicBezTo>
                  <a:cubicBezTo>
                    <a:pt x="390" y="72626"/>
                    <a:pt x="3918" y="72626"/>
                    <a:pt x="5564" y="72626"/>
                  </a:cubicBezTo>
                  <a:lnTo>
                    <a:pt x="23438" y="72626"/>
                  </a:lnTo>
                  <a:cubicBezTo>
                    <a:pt x="25202" y="72626"/>
                    <a:pt x="28612" y="72626"/>
                    <a:pt x="28612" y="68708"/>
                  </a:cubicBezTo>
                  <a:cubicBezTo>
                    <a:pt x="28612" y="64791"/>
                    <a:pt x="25084" y="64791"/>
                    <a:pt x="23438" y="64791"/>
                  </a:cubicBezTo>
                  <a:lnTo>
                    <a:pt x="18146" y="64791"/>
                  </a:lnTo>
                  <a:lnTo>
                    <a:pt x="18146" y="56124"/>
                  </a:lnTo>
                  <a:lnTo>
                    <a:pt x="27318" y="47576"/>
                  </a:lnTo>
                  <a:lnTo>
                    <a:pt x="40606" y="64791"/>
                  </a:lnTo>
                  <a:cubicBezTo>
                    <a:pt x="37548" y="64791"/>
                    <a:pt x="34374" y="64791"/>
                    <a:pt x="34374" y="68708"/>
                  </a:cubicBezTo>
                  <a:cubicBezTo>
                    <a:pt x="34374" y="72626"/>
                    <a:pt x="37901" y="72626"/>
                    <a:pt x="39547" y="72626"/>
                  </a:cubicBezTo>
                  <a:lnTo>
                    <a:pt x="53305" y="72626"/>
                  </a:lnTo>
                  <a:cubicBezTo>
                    <a:pt x="55187" y="72626"/>
                    <a:pt x="58362" y="72626"/>
                    <a:pt x="58362" y="68708"/>
                  </a:cubicBezTo>
                  <a:cubicBezTo>
                    <a:pt x="58362" y="64791"/>
                    <a:pt x="55187" y="64791"/>
                    <a:pt x="53305" y="64791"/>
                  </a:cubicBezTo>
                  <a:lnTo>
                    <a:pt x="49895" y="64791"/>
                  </a:lnTo>
                  <a:lnTo>
                    <a:pt x="32845" y="4282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45" name="Freeform: Shape 2244">
              <a:extLst>
                <a:ext uri="{FF2B5EF4-FFF2-40B4-BE49-F238E27FC236}">
                  <a16:creationId xmlns:a16="http://schemas.microsoft.com/office/drawing/2014/main" id="{B6590ACD-D900-9D8B-DEAE-BA3133382ADC}"/>
                </a:ext>
              </a:extLst>
            </p:cNvPr>
            <p:cNvSpPr/>
            <p:nvPr>
              <p:custDataLst>
                <p:tags r:id="rId116"/>
              </p:custDataLst>
            </p:nvPr>
          </p:nvSpPr>
          <p:spPr>
            <a:xfrm>
              <a:off x="9811373" y="3455741"/>
              <a:ext cx="89720" cy="6648"/>
            </a:xfrm>
            <a:custGeom>
              <a:avLst/>
              <a:gdLst>
                <a:gd name="connsiteX0" fmla="*/ 85057 w 89720"/>
                <a:gd name="connsiteY0" fmla="*/ 6737 h 6648"/>
                <a:gd name="connsiteX1" fmla="*/ 90113 w 89720"/>
                <a:gd name="connsiteY1" fmla="*/ 3413 h 6648"/>
                <a:gd name="connsiteX2" fmla="*/ 85057 w 89720"/>
                <a:gd name="connsiteY2" fmla="*/ 89 h 6648"/>
                <a:gd name="connsiteX3" fmla="*/ 5449 w 89720"/>
                <a:gd name="connsiteY3" fmla="*/ 89 h 6648"/>
                <a:gd name="connsiteX4" fmla="*/ 393 w 89720"/>
                <a:gd name="connsiteY4" fmla="*/ 3413 h 6648"/>
                <a:gd name="connsiteX5" fmla="*/ 5449 w 89720"/>
                <a:gd name="connsiteY5" fmla="*/ 6737 h 6648"/>
                <a:gd name="connsiteX6" fmla="*/ 85057 w 89720"/>
                <a:gd name="connsiteY6" fmla="*/ 6737 h 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720" h="6648">
                  <a:moveTo>
                    <a:pt x="85057" y="6737"/>
                  </a:moveTo>
                  <a:cubicBezTo>
                    <a:pt x="86938" y="6737"/>
                    <a:pt x="90113" y="6737"/>
                    <a:pt x="90113" y="3413"/>
                  </a:cubicBezTo>
                  <a:cubicBezTo>
                    <a:pt x="90113" y="89"/>
                    <a:pt x="86938" y="89"/>
                    <a:pt x="85057" y="89"/>
                  </a:cubicBezTo>
                  <a:lnTo>
                    <a:pt x="5449" y="89"/>
                  </a:lnTo>
                  <a:cubicBezTo>
                    <a:pt x="3568" y="89"/>
                    <a:pt x="393" y="89"/>
                    <a:pt x="393" y="3413"/>
                  </a:cubicBezTo>
                  <a:cubicBezTo>
                    <a:pt x="393" y="6737"/>
                    <a:pt x="3568" y="6737"/>
                    <a:pt x="5449" y="6737"/>
                  </a:cubicBezTo>
                  <a:lnTo>
                    <a:pt x="85057" y="673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46" name="Freeform: Shape 2245">
              <a:extLst>
                <a:ext uri="{FF2B5EF4-FFF2-40B4-BE49-F238E27FC236}">
                  <a16:creationId xmlns:a16="http://schemas.microsoft.com/office/drawing/2014/main" id="{9E745E6B-6C27-8706-33A2-6A00A86536F5}"/>
                </a:ext>
              </a:extLst>
            </p:cNvPr>
            <p:cNvSpPr/>
            <p:nvPr>
              <p:custDataLst>
                <p:tags r:id="rId117"/>
              </p:custDataLst>
            </p:nvPr>
          </p:nvSpPr>
          <p:spPr>
            <a:xfrm>
              <a:off x="9932060" y="3415020"/>
              <a:ext cx="40920" cy="73724"/>
            </a:xfrm>
            <a:custGeom>
              <a:avLst/>
              <a:gdLst>
                <a:gd name="connsiteX0" fmla="*/ 25680 w 40920"/>
                <a:gd name="connsiteY0" fmla="*/ 5194 h 73724"/>
                <a:gd name="connsiteX1" fmla="*/ 21800 w 40920"/>
                <a:gd name="connsiteY1" fmla="*/ 89 h 73724"/>
                <a:gd name="connsiteX2" fmla="*/ 18037 w 40920"/>
                <a:gd name="connsiteY2" fmla="*/ 2819 h 73724"/>
                <a:gd name="connsiteX3" fmla="*/ 3809 w 40920"/>
                <a:gd name="connsiteY3" fmla="*/ 14572 h 73724"/>
                <a:gd name="connsiteX4" fmla="*/ 398 w 40920"/>
                <a:gd name="connsiteY4" fmla="*/ 18490 h 73724"/>
                <a:gd name="connsiteX5" fmla="*/ 4632 w 40920"/>
                <a:gd name="connsiteY5" fmla="*/ 22408 h 73724"/>
                <a:gd name="connsiteX6" fmla="*/ 16743 w 40920"/>
                <a:gd name="connsiteY6" fmla="*/ 17659 h 73724"/>
                <a:gd name="connsiteX7" fmla="*/ 16743 w 40920"/>
                <a:gd name="connsiteY7" fmla="*/ 65978 h 73724"/>
                <a:gd name="connsiteX8" fmla="*/ 6278 w 40920"/>
                <a:gd name="connsiteY8" fmla="*/ 65978 h 73724"/>
                <a:gd name="connsiteX9" fmla="*/ 1104 w 40920"/>
                <a:gd name="connsiteY9" fmla="*/ 69896 h 73724"/>
                <a:gd name="connsiteX10" fmla="*/ 6278 w 40920"/>
                <a:gd name="connsiteY10" fmla="*/ 73813 h 73724"/>
                <a:gd name="connsiteX11" fmla="*/ 36145 w 40920"/>
                <a:gd name="connsiteY11" fmla="*/ 73813 h 73724"/>
                <a:gd name="connsiteX12" fmla="*/ 41319 w 40920"/>
                <a:gd name="connsiteY12" fmla="*/ 69896 h 73724"/>
                <a:gd name="connsiteX13" fmla="*/ 36145 w 40920"/>
                <a:gd name="connsiteY13" fmla="*/ 65978 h 73724"/>
                <a:gd name="connsiteX14" fmla="*/ 25680 w 40920"/>
                <a:gd name="connsiteY14" fmla="*/ 65978 h 73724"/>
                <a:gd name="connsiteX15" fmla="*/ 25680 w 40920"/>
                <a:gd name="connsiteY15" fmla="*/ 5194 h 7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20" h="73724">
                  <a:moveTo>
                    <a:pt x="25680" y="5194"/>
                  </a:moveTo>
                  <a:cubicBezTo>
                    <a:pt x="25680" y="3413"/>
                    <a:pt x="25680" y="89"/>
                    <a:pt x="21800" y="89"/>
                  </a:cubicBezTo>
                  <a:cubicBezTo>
                    <a:pt x="19330" y="89"/>
                    <a:pt x="18625" y="1632"/>
                    <a:pt x="18037" y="2819"/>
                  </a:cubicBezTo>
                  <a:cubicBezTo>
                    <a:pt x="12863" y="13860"/>
                    <a:pt x="7454" y="14335"/>
                    <a:pt x="3809" y="14572"/>
                  </a:cubicBezTo>
                  <a:cubicBezTo>
                    <a:pt x="2162" y="14691"/>
                    <a:pt x="398" y="16116"/>
                    <a:pt x="398" y="18490"/>
                  </a:cubicBezTo>
                  <a:cubicBezTo>
                    <a:pt x="398" y="19915"/>
                    <a:pt x="1104" y="22408"/>
                    <a:pt x="4632" y="22408"/>
                  </a:cubicBezTo>
                  <a:cubicBezTo>
                    <a:pt x="10276" y="22408"/>
                    <a:pt x="15215" y="18965"/>
                    <a:pt x="16743" y="17659"/>
                  </a:cubicBezTo>
                  <a:lnTo>
                    <a:pt x="16743" y="65978"/>
                  </a:lnTo>
                  <a:lnTo>
                    <a:pt x="6278" y="65978"/>
                  </a:lnTo>
                  <a:cubicBezTo>
                    <a:pt x="4514" y="65978"/>
                    <a:pt x="1104" y="65978"/>
                    <a:pt x="1104" y="69896"/>
                  </a:cubicBezTo>
                  <a:cubicBezTo>
                    <a:pt x="1104" y="73813"/>
                    <a:pt x="4632" y="73813"/>
                    <a:pt x="6278" y="73813"/>
                  </a:cubicBezTo>
                  <a:lnTo>
                    <a:pt x="36145" y="73813"/>
                  </a:lnTo>
                  <a:cubicBezTo>
                    <a:pt x="37909" y="73813"/>
                    <a:pt x="41319" y="73813"/>
                    <a:pt x="41319" y="69896"/>
                  </a:cubicBezTo>
                  <a:cubicBezTo>
                    <a:pt x="41319" y="65978"/>
                    <a:pt x="37792" y="65978"/>
                    <a:pt x="36145" y="65978"/>
                  </a:cubicBezTo>
                  <a:lnTo>
                    <a:pt x="25680" y="65978"/>
                  </a:lnTo>
                  <a:lnTo>
                    <a:pt x="25680" y="519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47" name="Freeform: Shape 2246">
              <a:extLst>
                <a:ext uri="{FF2B5EF4-FFF2-40B4-BE49-F238E27FC236}">
                  <a16:creationId xmlns:a16="http://schemas.microsoft.com/office/drawing/2014/main" id="{A93D61E2-ED7B-1C11-72F6-963FBAAD5A63}"/>
                </a:ext>
              </a:extLst>
            </p:cNvPr>
            <p:cNvSpPr/>
            <p:nvPr>
              <p:custDataLst>
                <p:tags r:id="rId118"/>
              </p:custDataLst>
            </p:nvPr>
          </p:nvSpPr>
          <p:spPr>
            <a:xfrm>
              <a:off x="10160394" y="3168201"/>
              <a:ext cx="313021" cy="332414"/>
            </a:xfrm>
            <a:custGeom>
              <a:avLst/>
              <a:gdLst>
                <a:gd name="connsiteX0" fmla="*/ 284973 w 313021"/>
                <a:gd name="connsiteY0" fmla="*/ 332490 h 332414"/>
                <a:gd name="connsiteX1" fmla="*/ 313429 w 313021"/>
                <a:gd name="connsiteY1" fmla="*/ 256509 h 332414"/>
                <a:gd name="connsiteX2" fmla="*/ 307550 w 313021"/>
                <a:gd name="connsiteY2" fmla="*/ 256509 h 332414"/>
                <a:gd name="connsiteX3" fmla="*/ 246404 w 313021"/>
                <a:gd name="connsiteY3" fmla="*/ 304472 h 332414"/>
                <a:gd name="connsiteX4" fmla="*/ 173263 w 313021"/>
                <a:gd name="connsiteY4" fmla="*/ 311832 h 332414"/>
                <a:gd name="connsiteX5" fmla="*/ 31451 w 313021"/>
                <a:gd name="connsiteY5" fmla="*/ 311832 h 332414"/>
                <a:gd name="connsiteX6" fmla="*/ 151157 w 313021"/>
                <a:gd name="connsiteY6" fmla="*/ 170081 h 332414"/>
                <a:gd name="connsiteX7" fmla="*/ 153273 w 313021"/>
                <a:gd name="connsiteY7" fmla="*/ 166282 h 332414"/>
                <a:gd name="connsiteX8" fmla="*/ 151627 w 313021"/>
                <a:gd name="connsiteY8" fmla="*/ 162721 h 332414"/>
                <a:gd name="connsiteX9" fmla="*/ 42034 w 313021"/>
                <a:gd name="connsiteY9" fmla="*/ 11472 h 332414"/>
                <a:gd name="connsiteX10" fmla="*/ 170912 w 313021"/>
                <a:gd name="connsiteY10" fmla="*/ 11472 h 332414"/>
                <a:gd name="connsiteX11" fmla="*/ 225943 w 313021"/>
                <a:gd name="connsiteY11" fmla="*/ 15271 h 332414"/>
                <a:gd name="connsiteX12" fmla="*/ 277682 w 313021"/>
                <a:gd name="connsiteY12" fmla="*/ 33079 h 332414"/>
                <a:gd name="connsiteX13" fmla="*/ 307550 w 313021"/>
                <a:gd name="connsiteY13" fmla="*/ 66796 h 332414"/>
                <a:gd name="connsiteX14" fmla="*/ 313429 w 313021"/>
                <a:gd name="connsiteY14" fmla="*/ 66796 h 332414"/>
                <a:gd name="connsiteX15" fmla="*/ 284973 w 313021"/>
                <a:gd name="connsiteY15" fmla="*/ 75 h 332414"/>
                <a:gd name="connsiteX16" fmla="*/ 6993 w 313021"/>
                <a:gd name="connsiteY16" fmla="*/ 75 h 332414"/>
                <a:gd name="connsiteX17" fmla="*/ 643 w 313021"/>
                <a:gd name="connsiteY17" fmla="*/ 1737 h 332414"/>
                <a:gd name="connsiteX18" fmla="*/ 408 w 313021"/>
                <a:gd name="connsiteY18" fmla="*/ 9573 h 332414"/>
                <a:gd name="connsiteX19" fmla="*/ 124817 w 313021"/>
                <a:gd name="connsiteY19" fmla="*/ 181478 h 332414"/>
                <a:gd name="connsiteX20" fmla="*/ 2995 w 313021"/>
                <a:gd name="connsiteY20" fmla="*/ 325604 h 332414"/>
                <a:gd name="connsiteX21" fmla="*/ 643 w 313021"/>
                <a:gd name="connsiteY21" fmla="*/ 329878 h 332414"/>
                <a:gd name="connsiteX22" fmla="*/ 6993 w 313021"/>
                <a:gd name="connsiteY22" fmla="*/ 332490 h 332414"/>
                <a:gd name="connsiteX23" fmla="*/ 284973 w 313021"/>
                <a:gd name="connsiteY23" fmla="*/ 332490 h 33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3021" h="332414">
                  <a:moveTo>
                    <a:pt x="284973" y="332490"/>
                  </a:moveTo>
                  <a:lnTo>
                    <a:pt x="313429" y="256509"/>
                  </a:lnTo>
                  <a:lnTo>
                    <a:pt x="307550" y="256509"/>
                  </a:lnTo>
                  <a:cubicBezTo>
                    <a:pt x="298378" y="281203"/>
                    <a:pt x="273449" y="297349"/>
                    <a:pt x="246404" y="304472"/>
                  </a:cubicBezTo>
                  <a:cubicBezTo>
                    <a:pt x="241465" y="305659"/>
                    <a:pt x="218417" y="311832"/>
                    <a:pt x="173263" y="311832"/>
                  </a:cubicBezTo>
                  <a:lnTo>
                    <a:pt x="31451" y="311832"/>
                  </a:lnTo>
                  <a:lnTo>
                    <a:pt x="151157" y="170081"/>
                  </a:lnTo>
                  <a:cubicBezTo>
                    <a:pt x="152803" y="168182"/>
                    <a:pt x="153273" y="167470"/>
                    <a:pt x="153273" y="166282"/>
                  </a:cubicBezTo>
                  <a:cubicBezTo>
                    <a:pt x="153273" y="165808"/>
                    <a:pt x="153273" y="165095"/>
                    <a:pt x="151627" y="162721"/>
                  </a:cubicBezTo>
                  <a:lnTo>
                    <a:pt x="42034" y="11472"/>
                  </a:lnTo>
                  <a:lnTo>
                    <a:pt x="170912" y="11472"/>
                  </a:lnTo>
                  <a:cubicBezTo>
                    <a:pt x="202425" y="11472"/>
                    <a:pt x="223827" y="14796"/>
                    <a:pt x="225943" y="15271"/>
                  </a:cubicBezTo>
                  <a:cubicBezTo>
                    <a:pt x="238643" y="17171"/>
                    <a:pt x="259103" y="21207"/>
                    <a:pt x="277682" y="33079"/>
                  </a:cubicBezTo>
                  <a:cubicBezTo>
                    <a:pt x="283562" y="36878"/>
                    <a:pt x="299554" y="47563"/>
                    <a:pt x="307550" y="66796"/>
                  </a:cubicBezTo>
                  <a:lnTo>
                    <a:pt x="313429" y="66796"/>
                  </a:lnTo>
                  <a:lnTo>
                    <a:pt x="284973" y="75"/>
                  </a:lnTo>
                  <a:lnTo>
                    <a:pt x="6993" y="75"/>
                  </a:lnTo>
                  <a:cubicBezTo>
                    <a:pt x="1584" y="75"/>
                    <a:pt x="1349" y="313"/>
                    <a:pt x="643" y="1737"/>
                  </a:cubicBezTo>
                  <a:cubicBezTo>
                    <a:pt x="408" y="2450"/>
                    <a:pt x="408" y="6961"/>
                    <a:pt x="408" y="9573"/>
                  </a:cubicBezTo>
                  <a:lnTo>
                    <a:pt x="124817" y="181478"/>
                  </a:lnTo>
                  <a:lnTo>
                    <a:pt x="2995" y="325604"/>
                  </a:lnTo>
                  <a:cubicBezTo>
                    <a:pt x="643" y="328453"/>
                    <a:pt x="643" y="329640"/>
                    <a:pt x="643" y="329878"/>
                  </a:cubicBezTo>
                  <a:cubicBezTo>
                    <a:pt x="643" y="332490"/>
                    <a:pt x="2760" y="332490"/>
                    <a:pt x="6993" y="332490"/>
                  </a:cubicBezTo>
                  <a:lnTo>
                    <a:pt x="284973" y="33249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48" name="Freeform: Shape 2247">
              <a:extLst>
                <a:ext uri="{FF2B5EF4-FFF2-40B4-BE49-F238E27FC236}">
                  <a16:creationId xmlns:a16="http://schemas.microsoft.com/office/drawing/2014/main" id="{83AEC46C-E5E8-4B8B-8B7F-5B14B0D0CE49}"/>
                </a:ext>
              </a:extLst>
            </p:cNvPr>
            <p:cNvSpPr/>
            <p:nvPr>
              <p:custDataLst>
                <p:tags r:id="rId119"/>
              </p:custDataLst>
            </p:nvPr>
          </p:nvSpPr>
          <p:spPr>
            <a:xfrm>
              <a:off x="10044966" y="3613842"/>
              <a:ext cx="91860" cy="105541"/>
            </a:xfrm>
            <a:custGeom>
              <a:avLst/>
              <a:gdLst>
                <a:gd name="connsiteX0" fmla="*/ 12915 w 91860"/>
                <a:gd name="connsiteY0" fmla="*/ 93672 h 105541"/>
                <a:gd name="connsiteX1" fmla="*/ 4849 w 91860"/>
                <a:gd name="connsiteY1" fmla="*/ 99655 h 105541"/>
                <a:gd name="connsiteX2" fmla="*/ 404 w 91860"/>
                <a:gd name="connsiteY2" fmla="*/ 103145 h 105541"/>
                <a:gd name="connsiteX3" fmla="*/ 2708 w 91860"/>
                <a:gd name="connsiteY3" fmla="*/ 105639 h 105541"/>
                <a:gd name="connsiteX4" fmla="*/ 16866 w 91860"/>
                <a:gd name="connsiteY4" fmla="*/ 104974 h 105541"/>
                <a:gd name="connsiteX5" fmla="*/ 34152 w 91860"/>
                <a:gd name="connsiteY5" fmla="*/ 105639 h 105541"/>
                <a:gd name="connsiteX6" fmla="*/ 37444 w 91860"/>
                <a:gd name="connsiteY6" fmla="*/ 101982 h 105541"/>
                <a:gd name="connsiteX7" fmla="*/ 33164 w 91860"/>
                <a:gd name="connsiteY7" fmla="*/ 99655 h 105541"/>
                <a:gd name="connsiteX8" fmla="*/ 25097 w 91860"/>
                <a:gd name="connsiteY8" fmla="*/ 97661 h 105541"/>
                <a:gd name="connsiteX9" fmla="*/ 26908 w 91860"/>
                <a:gd name="connsiteY9" fmla="*/ 90015 h 105541"/>
                <a:gd name="connsiteX10" fmla="*/ 32999 w 91860"/>
                <a:gd name="connsiteY10" fmla="*/ 65250 h 105541"/>
                <a:gd name="connsiteX11" fmla="*/ 49956 w 91860"/>
                <a:gd name="connsiteY11" fmla="*/ 75056 h 105541"/>
                <a:gd name="connsiteX12" fmla="*/ 92264 w 91860"/>
                <a:gd name="connsiteY12" fmla="*/ 27854 h 105541"/>
                <a:gd name="connsiteX13" fmla="*/ 67570 w 91860"/>
                <a:gd name="connsiteY13" fmla="*/ 97 h 105541"/>
                <a:gd name="connsiteX14" fmla="*/ 44194 w 91860"/>
                <a:gd name="connsiteY14" fmla="*/ 11731 h 105541"/>
                <a:gd name="connsiteX15" fmla="*/ 27237 w 91860"/>
                <a:gd name="connsiteY15" fmla="*/ 97 h 105541"/>
                <a:gd name="connsiteX16" fmla="*/ 14232 w 91860"/>
                <a:gd name="connsiteY16" fmla="*/ 8906 h 105541"/>
                <a:gd name="connsiteX17" fmla="*/ 8306 w 91860"/>
                <a:gd name="connsiteY17" fmla="*/ 25527 h 105541"/>
                <a:gd name="connsiteX18" fmla="*/ 11104 w 91860"/>
                <a:gd name="connsiteY18" fmla="*/ 27687 h 105541"/>
                <a:gd name="connsiteX19" fmla="*/ 14726 w 91860"/>
                <a:gd name="connsiteY19" fmla="*/ 22701 h 105541"/>
                <a:gd name="connsiteX20" fmla="*/ 26744 w 91860"/>
                <a:gd name="connsiteY20" fmla="*/ 4751 h 105541"/>
                <a:gd name="connsiteX21" fmla="*/ 32176 w 91860"/>
                <a:gd name="connsiteY21" fmla="*/ 12895 h 105541"/>
                <a:gd name="connsiteX22" fmla="*/ 31682 w 91860"/>
                <a:gd name="connsiteY22" fmla="*/ 17881 h 105541"/>
                <a:gd name="connsiteX23" fmla="*/ 12915 w 91860"/>
                <a:gd name="connsiteY23" fmla="*/ 93672 h 105541"/>
                <a:gd name="connsiteX24" fmla="*/ 44029 w 91860"/>
                <a:gd name="connsiteY24" fmla="*/ 20042 h 105541"/>
                <a:gd name="connsiteX25" fmla="*/ 67077 w 91860"/>
                <a:gd name="connsiteY25" fmla="*/ 4751 h 105541"/>
                <a:gd name="connsiteX26" fmla="*/ 79094 w 91860"/>
                <a:gd name="connsiteY26" fmla="*/ 20873 h 105541"/>
                <a:gd name="connsiteX27" fmla="*/ 70534 w 91860"/>
                <a:gd name="connsiteY27" fmla="*/ 54281 h 105541"/>
                <a:gd name="connsiteX28" fmla="*/ 49956 w 91860"/>
                <a:gd name="connsiteY28" fmla="*/ 70403 h 105541"/>
                <a:gd name="connsiteX29" fmla="*/ 35304 w 91860"/>
                <a:gd name="connsiteY29" fmla="*/ 55943 h 105541"/>
                <a:gd name="connsiteX30" fmla="*/ 35798 w 91860"/>
                <a:gd name="connsiteY30" fmla="*/ 53449 h 105541"/>
                <a:gd name="connsiteX31" fmla="*/ 44029 w 91860"/>
                <a:gd name="connsiteY31" fmla="*/ 20042 h 10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860" h="105541">
                  <a:moveTo>
                    <a:pt x="12915" y="93672"/>
                  </a:moveTo>
                  <a:cubicBezTo>
                    <a:pt x="11763" y="98325"/>
                    <a:pt x="11434" y="99655"/>
                    <a:pt x="4849" y="99655"/>
                  </a:cubicBezTo>
                  <a:cubicBezTo>
                    <a:pt x="2708" y="99655"/>
                    <a:pt x="404" y="99655"/>
                    <a:pt x="404" y="103145"/>
                  </a:cubicBezTo>
                  <a:cubicBezTo>
                    <a:pt x="404" y="104974"/>
                    <a:pt x="1885" y="105639"/>
                    <a:pt x="2708" y="105639"/>
                  </a:cubicBezTo>
                  <a:cubicBezTo>
                    <a:pt x="6989" y="105639"/>
                    <a:pt x="12421" y="104974"/>
                    <a:pt x="16866" y="104974"/>
                  </a:cubicBezTo>
                  <a:cubicBezTo>
                    <a:pt x="22463" y="104974"/>
                    <a:pt x="28719" y="105639"/>
                    <a:pt x="34152" y="105639"/>
                  </a:cubicBezTo>
                  <a:cubicBezTo>
                    <a:pt x="35633" y="105639"/>
                    <a:pt x="37444" y="105140"/>
                    <a:pt x="37444" y="101982"/>
                  </a:cubicBezTo>
                  <a:cubicBezTo>
                    <a:pt x="37444" y="99655"/>
                    <a:pt x="35139" y="99655"/>
                    <a:pt x="33164" y="99655"/>
                  </a:cubicBezTo>
                  <a:cubicBezTo>
                    <a:pt x="29542" y="99655"/>
                    <a:pt x="25097" y="99655"/>
                    <a:pt x="25097" y="97661"/>
                  </a:cubicBezTo>
                  <a:cubicBezTo>
                    <a:pt x="25097" y="96830"/>
                    <a:pt x="26250" y="92508"/>
                    <a:pt x="26908" y="90015"/>
                  </a:cubicBezTo>
                  <a:cubicBezTo>
                    <a:pt x="28884" y="81206"/>
                    <a:pt x="31188" y="72231"/>
                    <a:pt x="32999" y="65250"/>
                  </a:cubicBezTo>
                  <a:cubicBezTo>
                    <a:pt x="34975" y="68574"/>
                    <a:pt x="40078" y="75056"/>
                    <a:pt x="49956" y="75056"/>
                  </a:cubicBezTo>
                  <a:cubicBezTo>
                    <a:pt x="70040" y="75056"/>
                    <a:pt x="92264" y="52618"/>
                    <a:pt x="92264" y="27854"/>
                  </a:cubicBezTo>
                  <a:cubicBezTo>
                    <a:pt x="92264" y="8407"/>
                    <a:pt x="78929" y="97"/>
                    <a:pt x="67570" y="97"/>
                  </a:cubicBezTo>
                  <a:cubicBezTo>
                    <a:pt x="57364" y="97"/>
                    <a:pt x="48639" y="7078"/>
                    <a:pt x="44194" y="11731"/>
                  </a:cubicBezTo>
                  <a:cubicBezTo>
                    <a:pt x="41395" y="2258"/>
                    <a:pt x="32176" y="97"/>
                    <a:pt x="27237" y="97"/>
                  </a:cubicBezTo>
                  <a:cubicBezTo>
                    <a:pt x="20817" y="97"/>
                    <a:pt x="16866" y="4418"/>
                    <a:pt x="14232" y="8906"/>
                  </a:cubicBezTo>
                  <a:cubicBezTo>
                    <a:pt x="10940" y="14557"/>
                    <a:pt x="8306" y="24529"/>
                    <a:pt x="8306" y="25527"/>
                  </a:cubicBezTo>
                  <a:cubicBezTo>
                    <a:pt x="8306" y="27687"/>
                    <a:pt x="10610" y="27687"/>
                    <a:pt x="11104" y="27687"/>
                  </a:cubicBezTo>
                  <a:cubicBezTo>
                    <a:pt x="13409" y="27687"/>
                    <a:pt x="13574" y="27189"/>
                    <a:pt x="14726" y="22701"/>
                  </a:cubicBezTo>
                  <a:cubicBezTo>
                    <a:pt x="17195" y="13061"/>
                    <a:pt x="20323" y="4751"/>
                    <a:pt x="26744" y="4751"/>
                  </a:cubicBezTo>
                  <a:cubicBezTo>
                    <a:pt x="31024" y="4751"/>
                    <a:pt x="32176" y="8407"/>
                    <a:pt x="32176" y="12895"/>
                  </a:cubicBezTo>
                  <a:cubicBezTo>
                    <a:pt x="32176" y="14723"/>
                    <a:pt x="31847" y="16884"/>
                    <a:pt x="31682" y="17881"/>
                  </a:cubicBezTo>
                  <a:lnTo>
                    <a:pt x="12915" y="93672"/>
                  </a:lnTo>
                  <a:close/>
                  <a:moveTo>
                    <a:pt x="44029" y="20042"/>
                  </a:moveTo>
                  <a:cubicBezTo>
                    <a:pt x="53577" y="7244"/>
                    <a:pt x="61809" y="4751"/>
                    <a:pt x="67077" y="4751"/>
                  </a:cubicBezTo>
                  <a:cubicBezTo>
                    <a:pt x="73497" y="4751"/>
                    <a:pt x="79094" y="9571"/>
                    <a:pt x="79094" y="20873"/>
                  </a:cubicBezTo>
                  <a:cubicBezTo>
                    <a:pt x="79094" y="27687"/>
                    <a:pt x="75472" y="44641"/>
                    <a:pt x="70534" y="54281"/>
                  </a:cubicBezTo>
                  <a:cubicBezTo>
                    <a:pt x="66418" y="62425"/>
                    <a:pt x="58351" y="70403"/>
                    <a:pt x="49956" y="70403"/>
                  </a:cubicBezTo>
                  <a:cubicBezTo>
                    <a:pt x="38267" y="70403"/>
                    <a:pt x="35304" y="57605"/>
                    <a:pt x="35304" y="55943"/>
                  </a:cubicBezTo>
                  <a:cubicBezTo>
                    <a:pt x="35304" y="55278"/>
                    <a:pt x="35633" y="54114"/>
                    <a:pt x="35798" y="53449"/>
                  </a:cubicBezTo>
                  <a:lnTo>
                    <a:pt x="44029" y="2004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49" name="Freeform: Shape 2248">
              <a:extLst>
                <a:ext uri="{FF2B5EF4-FFF2-40B4-BE49-F238E27FC236}">
                  <a16:creationId xmlns:a16="http://schemas.microsoft.com/office/drawing/2014/main" id="{0E4B1EDE-E934-873D-D379-7929C748E40C}"/>
                </a:ext>
              </a:extLst>
            </p:cNvPr>
            <p:cNvSpPr/>
            <p:nvPr>
              <p:custDataLst>
                <p:tags r:id="rId120"/>
              </p:custDataLst>
            </p:nvPr>
          </p:nvSpPr>
          <p:spPr>
            <a:xfrm>
              <a:off x="10153015" y="3563527"/>
              <a:ext cx="32572" cy="61852"/>
            </a:xfrm>
            <a:custGeom>
              <a:avLst/>
              <a:gdLst>
                <a:gd name="connsiteX0" fmla="*/ 31804 w 32572"/>
                <a:gd name="connsiteY0" fmla="*/ 11254 h 61852"/>
                <a:gd name="connsiteX1" fmla="*/ 32980 w 32572"/>
                <a:gd name="connsiteY1" fmla="*/ 7099 h 61852"/>
                <a:gd name="connsiteX2" fmla="*/ 25689 w 32572"/>
                <a:gd name="connsiteY2" fmla="*/ 95 h 61852"/>
                <a:gd name="connsiteX3" fmla="*/ 18987 w 32572"/>
                <a:gd name="connsiteY3" fmla="*/ 5556 h 61852"/>
                <a:gd name="connsiteX4" fmla="*/ 878 w 32572"/>
                <a:gd name="connsiteY4" fmla="*/ 56961 h 61852"/>
                <a:gd name="connsiteX5" fmla="*/ 408 w 32572"/>
                <a:gd name="connsiteY5" fmla="*/ 58861 h 61852"/>
                <a:gd name="connsiteX6" fmla="*/ 5464 w 32572"/>
                <a:gd name="connsiteY6" fmla="*/ 61947 h 61852"/>
                <a:gd name="connsiteX7" fmla="*/ 7463 w 32572"/>
                <a:gd name="connsiteY7" fmla="*/ 59929 h 61852"/>
                <a:gd name="connsiteX8" fmla="*/ 31804 w 32572"/>
                <a:gd name="connsiteY8" fmla="*/ 11254 h 6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72" h="61852">
                  <a:moveTo>
                    <a:pt x="31804" y="11254"/>
                  </a:moveTo>
                  <a:cubicBezTo>
                    <a:pt x="31922" y="11136"/>
                    <a:pt x="32980" y="8880"/>
                    <a:pt x="32980" y="7099"/>
                  </a:cubicBezTo>
                  <a:cubicBezTo>
                    <a:pt x="32980" y="2825"/>
                    <a:pt x="29217" y="95"/>
                    <a:pt x="25689" y="95"/>
                  </a:cubicBezTo>
                  <a:cubicBezTo>
                    <a:pt x="20868" y="95"/>
                    <a:pt x="19575" y="3775"/>
                    <a:pt x="18987" y="5556"/>
                  </a:cubicBezTo>
                  <a:lnTo>
                    <a:pt x="878" y="56961"/>
                  </a:lnTo>
                  <a:cubicBezTo>
                    <a:pt x="408" y="58386"/>
                    <a:pt x="408" y="58742"/>
                    <a:pt x="408" y="58861"/>
                  </a:cubicBezTo>
                  <a:cubicBezTo>
                    <a:pt x="408" y="60760"/>
                    <a:pt x="5347" y="61947"/>
                    <a:pt x="5464" y="61947"/>
                  </a:cubicBezTo>
                  <a:cubicBezTo>
                    <a:pt x="6522" y="61947"/>
                    <a:pt x="6758" y="61354"/>
                    <a:pt x="7463" y="59929"/>
                  </a:cubicBezTo>
                  <a:lnTo>
                    <a:pt x="31804" y="1125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50" name="Freeform: Shape 2249">
              <a:extLst>
                <a:ext uri="{FF2B5EF4-FFF2-40B4-BE49-F238E27FC236}">
                  <a16:creationId xmlns:a16="http://schemas.microsoft.com/office/drawing/2014/main" id="{B6EAB3B4-426B-1325-4B73-9449AE3A9BCD}"/>
                </a:ext>
              </a:extLst>
            </p:cNvPr>
            <p:cNvSpPr/>
            <p:nvPr>
              <p:custDataLst>
                <p:tags r:id="rId121"/>
              </p:custDataLst>
            </p:nvPr>
          </p:nvSpPr>
          <p:spPr>
            <a:xfrm>
              <a:off x="10156660" y="3662310"/>
              <a:ext cx="63968" cy="83620"/>
            </a:xfrm>
            <a:custGeom>
              <a:avLst/>
              <a:gdLst>
                <a:gd name="connsiteX0" fmla="*/ 29099 w 63968"/>
                <a:gd name="connsiteY0" fmla="*/ 4534 h 83620"/>
                <a:gd name="connsiteX1" fmla="*/ 29570 w 63968"/>
                <a:gd name="connsiteY1" fmla="*/ 2041 h 83620"/>
                <a:gd name="connsiteX2" fmla="*/ 25925 w 63968"/>
                <a:gd name="connsiteY2" fmla="*/ 141 h 83620"/>
                <a:gd name="connsiteX3" fmla="*/ 11461 w 63968"/>
                <a:gd name="connsiteY3" fmla="*/ 1210 h 83620"/>
                <a:gd name="connsiteX4" fmla="*/ 8639 w 63968"/>
                <a:gd name="connsiteY4" fmla="*/ 1922 h 83620"/>
                <a:gd name="connsiteX5" fmla="*/ 7816 w 63968"/>
                <a:gd name="connsiteY5" fmla="*/ 4653 h 83620"/>
                <a:gd name="connsiteX6" fmla="*/ 11344 w 63968"/>
                <a:gd name="connsiteY6" fmla="*/ 6671 h 83620"/>
                <a:gd name="connsiteX7" fmla="*/ 15342 w 63968"/>
                <a:gd name="connsiteY7" fmla="*/ 6908 h 83620"/>
                <a:gd name="connsiteX8" fmla="*/ 17693 w 63968"/>
                <a:gd name="connsiteY8" fmla="*/ 8452 h 83620"/>
                <a:gd name="connsiteX9" fmla="*/ 17105 w 63968"/>
                <a:gd name="connsiteY9" fmla="*/ 11182 h 83620"/>
                <a:gd name="connsiteX10" fmla="*/ 878 w 63968"/>
                <a:gd name="connsiteY10" fmla="*/ 76715 h 83620"/>
                <a:gd name="connsiteX11" fmla="*/ 408 w 63968"/>
                <a:gd name="connsiteY11" fmla="*/ 79446 h 83620"/>
                <a:gd name="connsiteX12" fmla="*/ 4876 w 63968"/>
                <a:gd name="connsiteY12" fmla="*/ 83720 h 83620"/>
                <a:gd name="connsiteX13" fmla="*/ 10991 w 63968"/>
                <a:gd name="connsiteY13" fmla="*/ 77665 h 83620"/>
                <a:gd name="connsiteX14" fmla="*/ 16282 w 63968"/>
                <a:gd name="connsiteY14" fmla="*/ 55821 h 83620"/>
                <a:gd name="connsiteX15" fmla="*/ 34038 w 63968"/>
                <a:gd name="connsiteY15" fmla="*/ 65199 h 83620"/>
                <a:gd name="connsiteX16" fmla="*/ 33685 w 63968"/>
                <a:gd name="connsiteY16" fmla="*/ 67930 h 83620"/>
                <a:gd name="connsiteX17" fmla="*/ 33333 w 63968"/>
                <a:gd name="connsiteY17" fmla="*/ 71017 h 83620"/>
                <a:gd name="connsiteX18" fmla="*/ 47678 w 63968"/>
                <a:gd name="connsiteY18" fmla="*/ 83720 h 83620"/>
                <a:gd name="connsiteX19" fmla="*/ 64376 w 63968"/>
                <a:gd name="connsiteY19" fmla="*/ 65318 h 83620"/>
                <a:gd name="connsiteX20" fmla="*/ 61907 w 63968"/>
                <a:gd name="connsiteY20" fmla="*/ 63656 h 83620"/>
                <a:gd name="connsiteX21" fmla="*/ 59085 w 63968"/>
                <a:gd name="connsiteY21" fmla="*/ 66387 h 83620"/>
                <a:gd name="connsiteX22" fmla="*/ 48149 w 63968"/>
                <a:gd name="connsiteY22" fmla="*/ 79683 h 83620"/>
                <a:gd name="connsiteX23" fmla="*/ 43210 w 63968"/>
                <a:gd name="connsiteY23" fmla="*/ 72679 h 83620"/>
                <a:gd name="connsiteX24" fmla="*/ 43680 w 63968"/>
                <a:gd name="connsiteY24" fmla="*/ 68880 h 83620"/>
                <a:gd name="connsiteX25" fmla="*/ 44268 w 63968"/>
                <a:gd name="connsiteY25" fmla="*/ 64843 h 83620"/>
                <a:gd name="connsiteX26" fmla="*/ 23573 w 63968"/>
                <a:gd name="connsiteY26" fmla="*/ 52022 h 83620"/>
                <a:gd name="connsiteX27" fmla="*/ 33685 w 63968"/>
                <a:gd name="connsiteY27" fmla="*/ 44424 h 83620"/>
                <a:gd name="connsiteX28" fmla="*/ 53558 w 63968"/>
                <a:gd name="connsiteY28" fmla="*/ 33976 h 83620"/>
                <a:gd name="connsiteX29" fmla="*/ 57674 w 63968"/>
                <a:gd name="connsiteY29" fmla="*/ 35401 h 83620"/>
                <a:gd name="connsiteX30" fmla="*/ 56733 w 63968"/>
                <a:gd name="connsiteY30" fmla="*/ 35757 h 83620"/>
                <a:gd name="connsiteX31" fmla="*/ 51324 w 63968"/>
                <a:gd name="connsiteY31" fmla="*/ 42880 h 83620"/>
                <a:gd name="connsiteX32" fmla="*/ 56615 w 63968"/>
                <a:gd name="connsiteY32" fmla="*/ 47748 h 83620"/>
                <a:gd name="connsiteX33" fmla="*/ 63906 w 63968"/>
                <a:gd name="connsiteY33" fmla="*/ 39319 h 83620"/>
                <a:gd name="connsiteX34" fmla="*/ 53793 w 63968"/>
                <a:gd name="connsiteY34" fmla="*/ 29940 h 83620"/>
                <a:gd name="connsiteX35" fmla="*/ 30393 w 63968"/>
                <a:gd name="connsiteY35" fmla="*/ 42405 h 83620"/>
                <a:gd name="connsiteX36" fmla="*/ 17693 w 63968"/>
                <a:gd name="connsiteY36" fmla="*/ 50597 h 83620"/>
                <a:gd name="connsiteX37" fmla="*/ 29099 w 63968"/>
                <a:gd name="connsiteY37" fmla="*/ 4534 h 8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3968" h="83620">
                  <a:moveTo>
                    <a:pt x="29099" y="4534"/>
                  </a:moveTo>
                  <a:cubicBezTo>
                    <a:pt x="29570" y="2872"/>
                    <a:pt x="29570" y="2634"/>
                    <a:pt x="29570" y="2041"/>
                  </a:cubicBezTo>
                  <a:cubicBezTo>
                    <a:pt x="29570" y="23"/>
                    <a:pt x="27806" y="23"/>
                    <a:pt x="25925" y="141"/>
                  </a:cubicBezTo>
                  <a:lnTo>
                    <a:pt x="11461" y="1210"/>
                  </a:lnTo>
                  <a:cubicBezTo>
                    <a:pt x="9462" y="1328"/>
                    <a:pt x="9227" y="1447"/>
                    <a:pt x="8639" y="1922"/>
                  </a:cubicBezTo>
                  <a:cubicBezTo>
                    <a:pt x="8169" y="2516"/>
                    <a:pt x="7816" y="3940"/>
                    <a:pt x="7816" y="4653"/>
                  </a:cubicBezTo>
                  <a:cubicBezTo>
                    <a:pt x="7816" y="6671"/>
                    <a:pt x="9697" y="6671"/>
                    <a:pt x="11344" y="6671"/>
                  </a:cubicBezTo>
                  <a:cubicBezTo>
                    <a:pt x="11461" y="6671"/>
                    <a:pt x="13578" y="6671"/>
                    <a:pt x="15342" y="6908"/>
                  </a:cubicBezTo>
                  <a:cubicBezTo>
                    <a:pt x="17576" y="7146"/>
                    <a:pt x="17693" y="7502"/>
                    <a:pt x="17693" y="8452"/>
                  </a:cubicBezTo>
                  <a:cubicBezTo>
                    <a:pt x="17693" y="8808"/>
                    <a:pt x="17693" y="9045"/>
                    <a:pt x="17105" y="11182"/>
                  </a:cubicBezTo>
                  <a:lnTo>
                    <a:pt x="878" y="76715"/>
                  </a:lnTo>
                  <a:cubicBezTo>
                    <a:pt x="408" y="78496"/>
                    <a:pt x="408" y="78733"/>
                    <a:pt x="408" y="79446"/>
                  </a:cubicBezTo>
                  <a:cubicBezTo>
                    <a:pt x="408" y="82176"/>
                    <a:pt x="2524" y="83720"/>
                    <a:pt x="4876" y="83720"/>
                  </a:cubicBezTo>
                  <a:cubicBezTo>
                    <a:pt x="9462" y="83720"/>
                    <a:pt x="10520" y="79327"/>
                    <a:pt x="10991" y="77665"/>
                  </a:cubicBezTo>
                  <a:lnTo>
                    <a:pt x="16282" y="55821"/>
                  </a:lnTo>
                  <a:cubicBezTo>
                    <a:pt x="19340" y="55939"/>
                    <a:pt x="34038" y="56770"/>
                    <a:pt x="34038" y="65199"/>
                  </a:cubicBezTo>
                  <a:cubicBezTo>
                    <a:pt x="34038" y="66031"/>
                    <a:pt x="34038" y="66505"/>
                    <a:pt x="33685" y="67930"/>
                  </a:cubicBezTo>
                  <a:cubicBezTo>
                    <a:pt x="33333" y="69592"/>
                    <a:pt x="33333" y="70304"/>
                    <a:pt x="33333" y="71017"/>
                  </a:cubicBezTo>
                  <a:cubicBezTo>
                    <a:pt x="33333" y="79446"/>
                    <a:pt x="40858" y="83720"/>
                    <a:pt x="47678" y="83720"/>
                  </a:cubicBezTo>
                  <a:cubicBezTo>
                    <a:pt x="59673" y="83720"/>
                    <a:pt x="64376" y="66743"/>
                    <a:pt x="64376" y="65318"/>
                  </a:cubicBezTo>
                  <a:cubicBezTo>
                    <a:pt x="64376" y="63656"/>
                    <a:pt x="62377" y="63656"/>
                    <a:pt x="61907" y="63656"/>
                  </a:cubicBezTo>
                  <a:cubicBezTo>
                    <a:pt x="59908" y="63656"/>
                    <a:pt x="59673" y="64250"/>
                    <a:pt x="59085" y="66387"/>
                  </a:cubicBezTo>
                  <a:cubicBezTo>
                    <a:pt x="57909" y="70542"/>
                    <a:pt x="54499" y="79683"/>
                    <a:pt x="48149" y="79683"/>
                  </a:cubicBezTo>
                  <a:cubicBezTo>
                    <a:pt x="43798" y="79683"/>
                    <a:pt x="43210" y="75291"/>
                    <a:pt x="43210" y="72679"/>
                  </a:cubicBezTo>
                  <a:cubicBezTo>
                    <a:pt x="43210" y="72560"/>
                    <a:pt x="43210" y="70898"/>
                    <a:pt x="43680" y="68880"/>
                  </a:cubicBezTo>
                  <a:cubicBezTo>
                    <a:pt x="44151" y="66980"/>
                    <a:pt x="44268" y="65793"/>
                    <a:pt x="44268" y="64843"/>
                  </a:cubicBezTo>
                  <a:cubicBezTo>
                    <a:pt x="44268" y="54396"/>
                    <a:pt x="31334" y="52615"/>
                    <a:pt x="23573" y="52022"/>
                  </a:cubicBezTo>
                  <a:cubicBezTo>
                    <a:pt x="26865" y="50122"/>
                    <a:pt x="31804" y="46086"/>
                    <a:pt x="33685" y="44424"/>
                  </a:cubicBezTo>
                  <a:cubicBezTo>
                    <a:pt x="40388" y="39081"/>
                    <a:pt x="46855" y="33976"/>
                    <a:pt x="53558" y="33976"/>
                  </a:cubicBezTo>
                  <a:cubicBezTo>
                    <a:pt x="56262" y="33976"/>
                    <a:pt x="56968" y="34689"/>
                    <a:pt x="57674" y="35401"/>
                  </a:cubicBezTo>
                  <a:cubicBezTo>
                    <a:pt x="57556" y="35401"/>
                    <a:pt x="56968" y="35757"/>
                    <a:pt x="56733" y="35757"/>
                  </a:cubicBezTo>
                  <a:cubicBezTo>
                    <a:pt x="51324" y="37657"/>
                    <a:pt x="51324" y="42524"/>
                    <a:pt x="51324" y="42880"/>
                  </a:cubicBezTo>
                  <a:cubicBezTo>
                    <a:pt x="51324" y="44898"/>
                    <a:pt x="52735" y="47748"/>
                    <a:pt x="56615" y="47748"/>
                  </a:cubicBezTo>
                  <a:cubicBezTo>
                    <a:pt x="58967" y="47748"/>
                    <a:pt x="63906" y="45848"/>
                    <a:pt x="63906" y="39319"/>
                  </a:cubicBezTo>
                  <a:cubicBezTo>
                    <a:pt x="63906" y="33501"/>
                    <a:pt x="59437" y="29940"/>
                    <a:pt x="53793" y="29940"/>
                  </a:cubicBezTo>
                  <a:cubicBezTo>
                    <a:pt x="45797" y="29940"/>
                    <a:pt x="38977" y="35401"/>
                    <a:pt x="30393" y="42405"/>
                  </a:cubicBezTo>
                  <a:cubicBezTo>
                    <a:pt x="26277" y="45729"/>
                    <a:pt x="22397" y="48697"/>
                    <a:pt x="17693" y="50597"/>
                  </a:cubicBezTo>
                  <a:lnTo>
                    <a:pt x="29099" y="453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51" name="Freeform: Shape 2250">
              <a:extLst>
                <a:ext uri="{FF2B5EF4-FFF2-40B4-BE49-F238E27FC236}">
                  <a16:creationId xmlns:a16="http://schemas.microsoft.com/office/drawing/2014/main" id="{6385A870-4772-646A-C827-95FEEDAA3AE2}"/>
                </a:ext>
              </a:extLst>
            </p:cNvPr>
            <p:cNvSpPr/>
            <p:nvPr>
              <p:custDataLst>
                <p:tags r:id="rId122"/>
              </p:custDataLst>
            </p:nvPr>
          </p:nvSpPr>
          <p:spPr>
            <a:xfrm>
              <a:off x="10272875" y="3568468"/>
              <a:ext cx="90872" cy="154074"/>
            </a:xfrm>
            <a:custGeom>
              <a:avLst/>
              <a:gdLst>
                <a:gd name="connsiteX0" fmla="*/ 89968 w 90872"/>
                <a:gd name="connsiteY0" fmla="*/ 7576 h 154074"/>
                <a:gd name="connsiteX1" fmla="*/ 91285 w 90872"/>
                <a:gd name="connsiteY1" fmla="*/ 4252 h 154074"/>
                <a:gd name="connsiteX2" fmla="*/ 87169 w 90872"/>
                <a:gd name="connsiteY2" fmla="*/ 97 h 154074"/>
                <a:gd name="connsiteX3" fmla="*/ 83054 w 90872"/>
                <a:gd name="connsiteY3" fmla="*/ 3255 h 154074"/>
                <a:gd name="connsiteX4" fmla="*/ 1729 w 90872"/>
                <a:gd name="connsiteY4" fmla="*/ 146692 h 154074"/>
                <a:gd name="connsiteX5" fmla="*/ 412 w 90872"/>
                <a:gd name="connsiteY5" fmla="*/ 150016 h 154074"/>
                <a:gd name="connsiteX6" fmla="*/ 4528 w 90872"/>
                <a:gd name="connsiteY6" fmla="*/ 154171 h 154074"/>
                <a:gd name="connsiteX7" fmla="*/ 8643 w 90872"/>
                <a:gd name="connsiteY7" fmla="*/ 151013 h 154074"/>
                <a:gd name="connsiteX8" fmla="*/ 89968 w 90872"/>
                <a:gd name="connsiteY8" fmla="*/ 7576 h 15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872" h="154074">
                  <a:moveTo>
                    <a:pt x="89968" y="7576"/>
                  </a:moveTo>
                  <a:cubicBezTo>
                    <a:pt x="91120" y="5582"/>
                    <a:pt x="91285" y="5083"/>
                    <a:pt x="91285" y="4252"/>
                  </a:cubicBezTo>
                  <a:cubicBezTo>
                    <a:pt x="91285" y="2092"/>
                    <a:pt x="89639" y="97"/>
                    <a:pt x="87169" y="97"/>
                  </a:cubicBezTo>
                  <a:cubicBezTo>
                    <a:pt x="85029" y="97"/>
                    <a:pt x="83877" y="1593"/>
                    <a:pt x="83054" y="3255"/>
                  </a:cubicBezTo>
                  <a:lnTo>
                    <a:pt x="1729" y="146692"/>
                  </a:lnTo>
                  <a:cubicBezTo>
                    <a:pt x="577" y="148686"/>
                    <a:pt x="412" y="149185"/>
                    <a:pt x="412" y="150016"/>
                  </a:cubicBezTo>
                  <a:cubicBezTo>
                    <a:pt x="412" y="152177"/>
                    <a:pt x="2058" y="154171"/>
                    <a:pt x="4528" y="154171"/>
                  </a:cubicBezTo>
                  <a:cubicBezTo>
                    <a:pt x="6668" y="154171"/>
                    <a:pt x="7820" y="152675"/>
                    <a:pt x="8643" y="151013"/>
                  </a:cubicBezTo>
                  <a:lnTo>
                    <a:pt x="89968" y="757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52" name="Freeform: Shape 2251">
              <a:extLst>
                <a:ext uri="{FF2B5EF4-FFF2-40B4-BE49-F238E27FC236}">
                  <a16:creationId xmlns:a16="http://schemas.microsoft.com/office/drawing/2014/main" id="{1EF03E08-1142-738F-1946-5D406902A24D}"/>
                </a:ext>
              </a:extLst>
            </p:cNvPr>
            <p:cNvSpPr/>
            <p:nvPr>
              <p:custDataLst>
                <p:tags r:id="rId123"/>
              </p:custDataLst>
            </p:nvPr>
          </p:nvSpPr>
          <p:spPr>
            <a:xfrm>
              <a:off x="10256412" y="3623150"/>
              <a:ext cx="121163" cy="44709"/>
            </a:xfrm>
            <a:custGeom>
              <a:avLst/>
              <a:gdLst>
                <a:gd name="connsiteX0" fmla="*/ 115320 w 121163"/>
                <a:gd name="connsiteY0" fmla="*/ 8241 h 44709"/>
                <a:gd name="connsiteX1" fmla="*/ 121576 w 121163"/>
                <a:gd name="connsiteY1" fmla="*/ 4086 h 44709"/>
                <a:gd name="connsiteX2" fmla="*/ 115484 w 121163"/>
                <a:gd name="connsiteY2" fmla="*/ 97 h 44709"/>
                <a:gd name="connsiteX3" fmla="*/ 6503 w 121163"/>
                <a:gd name="connsiteY3" fmla="*/ 97 h 44709"/>
                <a:gd name="connsiteX4" fmla="*/ 412 w 121163"/>
                <a:gd name="connsiteY4" fmla="*/ 4086 h 44709"/>
                <a:gd name="connsiteX5" fmla="*/ 6668 w 121163"/>
                <a:gd name="connsiteY5" fmla="*/ 8241 h 44709"/>
                <a:gd name="connsiteX6" fmla="*/ 115320 w 121163"/>
                <a:gd name="connsiteY6" fmla="*/ 8241 h 44709"/>
                <a:gd name="connsiteX7" fmla="*/ 115484 w 121163"/>
                <a:gd name="connsiteY7" fmla="*/ 44807 h 44709"/>
                <a:gd name="connsiteX8" fmla="*/ 121576 w 121163"/>
                <a:gd name="connsiteY8" fmla="*/ 40818 h 44709"/>
                <a:gd name="connsiteX9" fmla="*/ 115320 w 121163"/>
                <a:gd name="connsiteY9" fmla="*/ 36663 h 44709"/>
                <a:gd name="connsiteX10" fmla="*/ 6668 w 121163"/>
                <a:gd name="connsiteY10" fmla="*/ 36663 h 44709"/>
                <a:gd name="connsiteX11" fmla="*/ 412 w 121163"/>
                <a:gd name="connsiteY11" fmla="*/ 40818 h 44709"/>
                <a:gd name="connsiteX12" fmla="*/ 6503 w 121163"/>
                <a:gd name="connsiteY12" fmla="*/ 44807 h 44709"/>
                <a:gd name="connsiteX13" fmla="*/ 115484 w 121163"/>
                <a:gd name="connsiteY13" fmla="*/ 44807 h 4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163" h="44709">
                  <a:moveTo>
                    <a:pt x="115320" y="8241"/>
                  </a:moveTo>
                  <a:cubicBezTo>
                    <a:pt x="117789" y="8241"/>
                    <a:pt x="121576" y="8241"/>
                    <a:pt x="121576" y="4086"/>
                  </a:cubicBezTo>
                  <a:cubicBezTo>
                    <a:pt x="121576" y="97"/>
                    <a:pt x="117625" y="97"/>
                    <a:pt x="115484" y="97"/>
                  </a:cubicBezTo>
                  <a:lnTo>
                    <a:pt x="6503" y="97"/>
                  </a:lnTo>
                  <a:cubicBezTo>
                    <a:pt x="4363" y="97"/>
                    <a:pt x="412" y="97"/>
                    <a:pt x="412" y="4086"/>
                  </a:cubicBezTo>
                  <a:cubicBezTo>
                    <a:pt x="412" y="8241"/>
                    <a:pt x="4199" y="8241"/>
                    <a:pt x="6668" y="8241"/>
                  </a:cubicBezTo>
                  <a:lnTo>
                    <a:pt x="115320" y="8241"/>
                  </a:lnTo>
                  <a:close/>
                  <a:moveTo>
                    <a:pt x="115484" y="44807"/>
                  </a:moveTo>
                  <a:cubicBezTo>
                    <a:pt x="117625" y="44807"/>
                    <a:pt x="121576" y="44807"/>
                    <a:pt x="121576" y="40818"/>
                  </a:cubicBezTo>
                  <a:cubicBezTo>
                    <a:pt x="121576" y="36663"/>
                    <a:pt x="117789" y="36663"/>
                    <a:pt x="115320" y="36663"/>
                  </a:cubicBezTo>
                  <a:lnTo>
                    <a:pt x="6668" y="36663"/>
                  </a:lnTo>
                  <a:cubicBezTo>
                    <a:pt x="4199" y="36663"/>
                    <a:pt x="412" y="36663"/>
                    <a:pt x="412" y="40818"/>
                  </a:cubicBezTo>
                  <a:cubicBezTo>
                    <a:pt x="412" y="44807"/>
                    <a:pt x="4363" y="44807"/>
                    <a:pt x="6503" y="44807"/>
                  </a:cubicBezTo>
                  <a:lnTo>
                    <a:pt x="115484" y="4480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53" name="Freeform: Shape 2252">
              <a:extLst>
                <a:ext uri="{FF2B5EF4-FFF2-40B4-BE49-F238E27FC236}">
                  <a16:creationId xmlns:a16="http://schemas.microsoft.com/office/drawing/2014/main" id="{9840A460-05B5-AB23-8A19-52DC4D5AA09C}"/>
                </a:ext>
              </a:extLst>
            </p:cNvPr>
            <p:cNvSpPr/>
            <p:nvPr>
              <p:custDataLst>
                <p:tags r:id="rId124"/>
              </p:custDataLst>
            </p:nvPr>
          </p:nvSpPr>
          <p:spPr>
            <a:xfrm>
              <a:off x="10389097" y="3613842"/>
              <a:ext cx="91860" cy="105541"/>
            </a:xfrm>
            <a:custGeom>
              <a:avLst/>
              <a:gdLst>
                <a:gd name="connsiteX0" fmla="*/ 12930 w 91860"/>
                <a:gd name="connsiteY0" fmla="*/ 93672 h 105541"/>
                <a:gd name="connsiteX1" fmla="*/ 4863 w 91860"/>
                <a:gd name="connsiteY1" fmla="*/ 99655 h 105541"/>
                <a:gd name="connsiteX2" fmla="*/ 418 w 91860"/>
                <a:gd name="connsiteY2" fmla="*/ 103145 h 105541"/>
                <a:gd name="connsiteX3" fmla="*/ 2723 w 91860"/>
                <a:gd name="connsiteY3" fmla="*/ 105639 h 105541"/>
                <a:gd name="connsiteX4" fmla="*/ 16881 w 91860"/>
                <a:gd name="connsiteY4" fmla="*/ 104974 h 105541"/>
                <a:gd name="connsiteX5" fmla="*/ 34166 w 91860"/>
                <a:gd name="connsiteY5" fmla="*/ 105639 h 105541"/>
                <a:gd name="connsiteX6" fmla="*/ 37459 w 91860"/>
                <a:gd name="connsiteY6" fmla="*/ 101982 h 105541"/>
                <a:gd name="connsiteX7" fmla="*/ 33179 w 91860"/>
                <a:gd name="connsiteY7" fmla="*/ 99655 h 105541"/>
                <a:gd name="connsiteX8" fmla="*/ 25112 w 91860"/>
                <a:gd name="connsiteY8" fmla="*/ 97661 h 105541"/>
                <a:gd name="connsiteX9" fmla="*/ 26923 w 91860"/>
                <a:gd name="connsiteY9" fmla="*/ 90015 h 105541"/>
                <a:gd name="connsiteX10" fmla="*/ 33014 w 91860"/>
                <a:gd name="connsiteY10" fmla="*/ 65250 h 105541"/>
                <a:gd name="connsiteX11" fmla="*/ 49970 w 91860"/>
                <a:gd name="connsiteY11" fmla="*/ 75056 h 105541"/>
                <a:gd name="connsiteX12" fmla="*/ 92279 w 91860"/>
                <a:gd name="connsiteY12" fmla="*/ 27854 h 105541"/>
                <a:gd name="connsiteX13" fmla="*/ 67585 w 91860"/>
                <a:gd name="connsiteY13" fmla="*/ 97 h 105541"/>
                <a:gd name="connsiteX14" fmla="*/ 44208 w 91860"/>
                <a:gd name="connsiteY14" fmla="*/ 11731 h 105541"/>
                <a:gd name="connsiteX15" fmla="*/ 27252 w 91860"/>
                <a:gd name="connsiteY15" fmla="*/ 97 h 105541"/>
                <a:gd name="connsiteX16" fmla="*/ 14247 w 91860"/>
                <a:gd name="connsiteY16" fmla="*/ 8906 h 105541"/>
                <a:gd name="connsiteX17" fmla="*/ 8320 w 91860"/>
                <a:gd name="connsiteY17" fmla="*/ 25527 h 105541"/>
                <a:gd name="connsiteX18" fmla="*/ 11119 w 91860"/>
                <a:gd name="connsiteY18" fmla="*/ 27687 h 105541"/>
                <a:gd name="connsiteX19" fmla="*/ 14741 w 91860"/>
                <a:gd name="connsiteY19" fmla="*/ 22701 h 105541"/>
                <a:gd name="connsiteX20" fmla="*/ 26758 w 91860"/>
                <a:gd name="connsiteY20" fmla="*/ 4751 h 105541"/>
                <a:gd name="connsiteX21" fmla="*/ 32191 w 91860"/>
                <a:gd name="connsiteY21" fmla="*/ 12895 h 105541"/>
                <a:gd name="connsiteX22" fmla="*/ 31697 w 91860"/>
                <a:gd name="connsiteY22" fmla="*/ 17881 h 105541"/>
                <a:gd name="connsiteX23" fmla="*/ 12930 w 91860"/>
                <a:gd name="connsiteY23" fmla="*/ 93672 h 105541"/>
                <a:gd name="connsiteX24" fmla="*/ 44044 w 91860"/>
                <a:gd name="connsiteY24" fmla="*/ 20042 h 105541"/>
                <a:gd name="connsiteX25" fmla="*/ 67091 w 91860"/>
                <a:gd name="connsiteY25" fmla="*/ 4751 h 105541"/>
                <a:gd name="connsiteX26" fmla="*/ 79109 w 91860"/>
                <a:gd name="connsiteY26" fmla="*/ 20873 h 105541"/>
                <a:gd name="connsiteX27" fmla="*/ 70548 w 91860"/>
                <a:gd name="connsiteY27" fmla="*/ 54281 h 105541"/>
                <a:gd name="connsiteX28" fmla="*/ 49970 w 91860"/>
                <a:gd name="connsiteY28" fmla="*/ 70403 h 105541"/>
                <a:gd name="connsiteX29" fmla="*/ 35319 w 91860"/>
                <a:gd name="connsiteY29" fmla="*/ 55943 h 105541"/>
                <a:gd name="connsiteX30" fmla="*/ 35813 w 91860"/>
                <a:gd name="connsiteY30" fmla="*/ 53449 h 105541"/>
                <a:gd name="connsiteX31" fmla="*/ 44044 w 91860"/>
                <a:gd name="connsiteY31" fmla="*/ 20042 h 10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860" h="105541">
                  <a:moveTo>
                    <a:pt x="12930" y="93672"/>
                  </a:moveTo>
                  <a:cubicBezTo>
                    <a:pt x="11777" y="98325"/>
                    <a:pt x="11448" y="99655"/>
                    <a:pt x="4863" y="99655"/>
                  </a:cubicBezTo>
                  <a:cubicBezTo>
                    <a:pt x="2723" y="99655"/>
                    <a:pt x="418" y="99655"/>
                    <a:pt x="418" y="103145"/>
                  </a:cubicBezTo>
                  <a:cubicBezTo>
                    <a:pt x="418" y="104974"/>
                    <a:pt x="1900" y="105639"/>
                    <a:pt x="2723" y="105639"/>
                  </a:cubicBezTo>
                  <a:cubicBezTo>
                    <a:pt x="7003" y="105639"/>
                    <a:pt x="12436" y="104974"/>
                    <a:pt x="16881" y="104974"/>
                  </a:cubicBezTo>
                  <a:cubicBezTo>
                    <a:pt x="22478" y="104974"/>
                    <a:pt x="28734" y="105639"/>
                    <a:pt x="34166" y="105639"/>
                  </a:cubicBezTo>
                  <a:cubicBezTo>
                    <a:pt x="35648" y="105639"/>
                    <a:pt x="37459" y="105140"/>
                    <a:pt x="37459" y="101982"/>
                  </a:cubicBezTo>
                  <a:cubicBezTo>
                    <a:pt x="37459" y="99655"/>
                    <a:pt x="35154" y="99655"/>
                    <a:pt x="33179" y="99655"/>
                  </a:cubicBezTo>
                  <a:cubicBezTo>
                    <a:pt x="29557" y="99655"/>
                    <a:pt x="25112" y="99655"/>
                    <a:pt x="25112" y="97661"/>
                  </a:cubicBezTo>
                  <a:cubicBezTo>
                    <a:pt x="25112" y="96830"/>
                    <a:pt x="26264" y="92508"/>
                    <a:pt x="26923" y="90015"/>
                  </a:cubicBezTo>
                  <a:cubicBezTo>
                    <a:pt x="28898" y="81206"/>
                    <a:pt x="31203" y="72231"/>
                    <a:pt x="33014" y="65250"/>
                  </a:cubicBezTo>
                  <a:cubicBezTo>
                    <a:pt x="34989" y="68574"/>
                    <a:pt x="40093" y="75056"/>
                    <a:pt x="49970" y="75056"/>
                  </a:cubicBezTo>
                  <a:cubicBezTo>
                    <a:pt x="70054" y="75056"/>
                    <a:pt x="92279" y="52618"/>
                    <a:pt x="92279" y="27854"/>
                  </a:cubicBezTo>
                  <a:cubicBezTo>
                    <a:pt x="92279" y="8407"/>
                    <a:pt x="78944" y="97"/>
                    <a:pt x="67585" y="97"/>
                  </a:cubicBezTo>
                  <a:cubicBezTo>
                    <a:pt x="57378" y="97"/>
                    <a:pt x="48653" y="7078"/>
                    <a:pt x="44208" y="11731"/>
                  </a:cubicBezTo>
                  <a:cubicBezTo>
                    <a:pt x="41410" y="2258"/>
                    <a:pt x="32191" y="97"/>
                    <a:pt x="27252" y="97"/>
                  </a:cubicBezTo>
                  <a:cubicBezTo>
                    <a:pt x="20832" y="97"/>
                    <a:pt x="16881" y="4418"/>
                    <a:pt x="14247" y="8906"/>
                  </a:cubicBezTo>
                  <a:cubicBezTo>
                    <a:pt x="10954" y="14557"/>
                    <a:pt x="8320" y="24529"/>
                    <a:pt x="8320" y="25527"/>
                  </a:cubicBezTo>
                  <a:cubicBezTo>
                    <a:pt x="8320" y="27687"/>
                    <a:pt x="10625" y="27687"/>
                    <a:pt x="11119" y="27687"/>
                  </a:cubicBezTo>
                  <a:cubicBezTo>
                    <a:pt x="13424" y="27687"/>
                    <a:pt x="13588" y="27189"/>
                    <a:pt x="14741" y="22701"/>
                  </a:cubicBezTo>
                  <a:cubicBezTo>
                    <a:pt x="17210" y="13061"/>
                    <a:pt x="20338" y="4751"/>
                    <a:pt x="26758" y="4751"/>
                  </a:cubicBezTo>
                  <a:cubicBezTo>
                    <a:pt x="31038" y="4751"/>
                    <a:pt x="32191" y="8407"/>
                    <a:pt x="32191" y="12895"/>
                  </a:cubicBezTo>
                  <a:cubicBezTo>
                    <a:pt x="32191" y="14723"/>
                    <a:pt x="31862" y="16884"/>
                    <a:pt x="31697" y="17881"/>
                  </a:cubicBezTo>
                  <a:lnTo>
                    <a:pt x="12930" y="93672"/>
                  </a:lnTo>
                  <a:close/>
                  <a:moveTo>
                    <a:pt x="44044" y="20042"/>
                  </a:moveTo>
                  <a:cubicBezTo>
                    <a:pt x="53592" y="7244"/>
                    <a:pt x="61823" y="4751"/>
                    <a:pt x="67091" y="4751"/>
                  </a:cubicBezTo>
                  <a:cubicBezTo>
                    <a:pt x="73511" y="4751"/>
                    <a:pt x="79109" y="9571"/>
                    <a:pt x="79109" y="20873"/>
                  </a:cubicBezTo>
                  <a:cubicBezTo>
                    <a:pt x="79109" y="27687"/>
                    <a:pt x="75487" y="44641"/>
                    <a:pt x="70548" y="54281"/>
                  </a:cubicBezTo>
                  <a:cubicBezTo>
                    <a:pt x="66433" y="62425"/>
                    <a:pt x="58366" y="70403"/>
                    <a:pt x="49970" y="70403"/>
                  </a:cubicBezTo>
                  <a:cubicBezTo>
                    <a:pt x="38282" y="70403"/>
                    <a:pt x="35319" y="57605"/>
                    <a:pt x="35319" y="55943"/>
                  </a:cubicBezTo>
                  <a:cubicBezTo>
                    <a:pt x="35319" y="55278"/>
                    <a:pt x="35648" y="54114"/>
                    <a:pt x="35813" y="53449"/>
                  </a:cubicBezTo>
                  <a:lnTo>
                    <a:pt x="44044" y="2004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54" name="Freeform: Shape 2253">
              <a:extLst>
                <a:ext uri="{FF2B5EF4-FFF2-40B4-BE49-F238E27FC236}">
                  <a16:creationId xmlns:a16="http://schemas.microsoft.com/office/drawing/2014/main" id="{074B68DE-E1E8-14A0-D9C1-297B640C3C71}"/>
                </a:ext>
              </a:extLst>
            </p:cNvPr>
            <p:cNvSpPr/>
            <p:nvPr>
              <p:custDataLst>
                <p:tags r:id="rId125"/>
              </p:custDataLst>
            </p:nvPr>
          </p:nvSpPr>
          <p:spPr>
            <a:xfrm>
              <a:off x="10500791" y="3630020"/>
              <a:ext cx="63968" cy="83620"/>
            </a:xfrm>
            <a:custGeom>
              <a:avLst/>
              <a:gdLst>
                <a:gd name="connsiteX0" fmla="*/ 29114 w 63968"/>
                <a:gd name="connsiteY0" fmla="*/ 4532 h 83620"/>
                <a:gd name="connsiteX1" fmla="*/ 29584 w 63968"/>
                <a:gd name="connsiteY1" fmla="*/ 2039 h 83620"/>
                <a:gd name="connsiteX2" fmla="*/ 25939 w 63968"/>
                <a:gd name="connsiteY2" fmla="*/ 140 h 83620"/>
                <a:gd name="connsiteX3" fmla="*/ 11476 w 63968"/>
                <a:gd name="connsiteY3" fmla="*/ 1208 h 83620"/>
                <a:gd name="connsiteX4" fmla="*/ 8654 w 63968"/>
                <a:gd name="connsiteY4" fmla="*/ 1921 h 83620"/>
                <a:gd name="connsiteX5" fmla="*/ 7831 w 63968"/>
                <a:gd name="connsiteY5" fmla="*/ 4651 h 83620"/>
                <a:gd name="connsiteX6" fmla="*/ 11358 w 63968"/>
                <a:gd name="connsiteY6" fmla="*/ 6669 h 83620"/>
                <a:gd name="connsiteX7" fmla="*/ 15356 w 63968"/>
                <a:gd name="connsiteY7" fmla="*/ 6907 h 83620"/>
                <a:gd name="connsiteX8" fmla="*/ 17708 w 63968"/>
                <a:gd name="connsiteY8" fmla="*/ 8450 h 83620"/>
                <a:gd name="connsiteX9" fmla="*/ 17120 w 63968"/>
                <a:gd name="connsiteY9" fmla="*/ 11181 h 83620"/>
                <a:gd name="connsiteX10" fmla="*/ 893 w 63968"/>
                <a:gd name="connsiteY10" fmla="*/ 76714 h 83620"/>
                <a:gd name="connsiteX11" fmla="*/ 422 w 63968"/>
                <a:gd name="connsiteY11" fmla="*/ 79444 h 83620"/>
                <a:gd name="connsiteX12" fmla="*/ 4891 w 63968"/>
                <a:gd name="connsiteY12" fmla="*/ 83718 h 83620"/>
                <a:gd name="connsiteX13" fmla="*/ 11005 w 63968"/>
                <a:gd name="connsiteY13" fmla="*/ 77664 h 83620"/>
                <a:gd name="connsiteX14" fmla="*/ 16297 w 63968"/>
                <a:gd name="connsiteY14" fmla="*/ 55819 h 83620"/>
                <a:gd name="connsiteX15" fmla="*/ 34053 w 63968"/>
                <a:gd name="connsiteY15" fmla="*/ 65198 h 83620"/>
                <a:gd name="connsiteX16" fmla="*/ 33700 w 63968"/>
                <a:gd name="connsiteY16" fmla="*/ 67929 h 83620"/>
                <a:gd name="connsiteX17" fmla="*/ 33347 w 63968"/>
                <a:gd name="connsiteY17" fmla="*/ 71015 h 83620"/>
                <a:gd name="connsiteX18" fmla="*/ 47693 w 63968"/>
                <a:gd name="connsiteY18" fmla="*/ 83718 h 83620"/>
                <a:gd name="connsiteX19" fmla="*/ 64391 w 63968"/>
                <a:gd name="connsiteY19" fmla="*/ 65317 h 83620"/>
                <a:gd name="connsiteX20" fmla="*/ 61921 w 63968"/>
                <a:gd name="connsiteY20" fmla="*/ 63655 h 83620"/>
                <a:gd name="connsiteX21" fmla="*/ 59099 w 63968"/>
                <a:gd name="connsiteY21" fmla="*/ 66385 h 83620"/>
                <a:gd name="connsiteX22" fmla="*/ 48163 w 63968"/>
                <a:gd name="connsiteY22" fmla="*/ 79682 h 83620"/>
                <a:gd name="connsiteX23" fmla="*/ 43225 w 63968"/>
                <a:gd name="connsiteY23" fmla="*/ 72677 h 83620"/>
                <a:gd name="connsiteX24" fmla="*/ 43695 w 63968"/>
                <a:gd name="connsiteY24" fmla="*/ 68878 h 83620"/>
                <a:gd name="connsiteX25" fmla="*/ 44283 w 63968"/>
                <a:gd name="connsiteY25" fmla="*/ 64842 h 83620"/>
                <a:gd name="connsiteX26" fmla="*/ 23587 w 63968"/>
                <a:gd name="connsiteY26" fmla="*/ 52020 h 83620"/>
                <a:gd name="connsiteX27" fmla="*/ 33700 w 63968"/>
                <a:gd name="connsiteY27" fmla="*/ 44422 h 83620"/>
                <a:gd name="connsiteX28" fmla="*/ 53573 w 63968"/>
                <a:gd name="connsiteY28" fmla="*/ 33975 h 83620"/>
                <a:gd name="connsiteX29" fmla="*/ 57688 w 63968"/>
                <a:gd name="connsiteY29" fmla="*/ 35400 h 83620"/>
                <a:gd name="connsiteX30" fmla="*/ 56747 w 63968"/>
                <a:gd name="connsiteY30" fmla="*/ 35756 h 83620"/>
                <a:gd name="connsiteX31" fmla="*/ 51338 w 63968"/>
                <a:gd name="connsiteY31" fmla="*/ 42879 h 83620"/>
                <a:gd name="connsiteX32" fmla="*/ 56630 w 63968"/>
                <a:gd name="connsiteY32" fmla="*/ 47746 h 83620"/>
                <a:gd name="connsiteX33" fmla="*/ 63920 w 63968"/>
                <a:gd name="connsiteY33" fmla="*/ 39317 h 83620"/>
                <a:gd name="connsiteX34" fmla="*/ 53808 w 63968"/>
                <a:gd name="connsiteY34" fmla="*/ 29938 h 83620"/>
                <a:gd name="connsiteX35" fmla="*/ 30408 w 63968"/>
                <a:gd name="connsiteY35" fmla="*/ 42404 h 83620"/>
                <a:gd name="connsiteX36" fmla="*/ 17708 w 63968"/>
                <a:gd name="connsiteY36" fmla="*/ 50596 h 83620"/>
                <a:gd name="connsiteX37" fmla="*/ 29114 w 63968"/>
                <a:gd name="connsiteY37" fmla="*/ 4532 h 8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3968" h="83620">
                  <a:moveTo>
                    <a:pt x="29114" y="4532"/>
                  </a:moveTo>
                  <a:cubicBezTo>
                    <a:pt x="29584" y="2870"/>
                    <a:pt x="29584" y="2633"/>
                    <a:pt x="29584" y="2039"/>
                  </a:cubicBezTo>
                  <a:cubicBezTo>
                    <a:pt x="29584" y="21"/>
                    <a:pt x="27821" y="21"/>
                    <a:pt x="25939" y="140"/>
                  </a:cubicBezTo>
                  <a:lnTo>
                    <a:pt x="11476" y="1208"/>
                  </a:lnTo>
                  <a:cubicBezTo>
                    <a:pt x="9477" y="1327"/>
                    <a:pt x="9242" y="1446"/>
                    <a:pt x="8654" y="1921"/>
                  </a:cubicBezTo>
                  <a:cubicBezTo>
                    <a:pt x="8183" y="2514"/>
                    <a:pt x="7831" y="3939"/>
                    <a:pt x="7831" y="4651"/>
                  </a:cubicBezTo>
                  <a:cubicBezTo>
                    <a:pt x="7831" y="6669"/>
                    <a:pt x="9712" y="6669"/>
                    <a:pt x="11358" y="6669"/>
                  </a:cubicBezTo>
                  <a:cubicBezTo>
                    <a:pt x="11476" y="6669"/>
                    <a:pt x="13592" y="6669"/>
                    <a:pt x="15356" y="6907"/>
                  </a:cubicBezTo>
                  <a:cubicBezTo>
                    <a:pt x="17590" y="7144"/>
                    <a:pt x="17708" y="7500"/>
                    <a:pt x="17708" y="8450"/>
                  </a:cubicBezTo>
                  <a:cubicBezTo>
                    <a:pt x="17708" y="8806"/>
                    <a:pt x="17708" y="9044"/>
                    <a:pt x="17120" y="11181"/>
                  </a:cubicBezTo>
                  <a:lnTo>
                    <a:pt x="893" y="76714"/>
                  </a:lnTo>
                  <a:cubicBezTo>
                    <a:pt x="422" y="78495"/>
                    <a:pt x="422" y="78732"/>
                    <a:pt x="422" y="79444"/>
                  </a:cubicBezTo>
                  <a:cubicBezTo>
                    <a:pt x="422" y="82175"/>
                    <a:pt x="2539" y="83718"/>
                    <a:pt x="4891" y="83718"/>
                  </a:cubicBezTo>
                  <a:cubicBezTo>
                    <a:pt x="9477" y="83718"/>
                    <a:pt x="10535" y="79326"/>
                    <a:pt x="11005" y="77664"/>
                  </a:cubicBezTo>
                  <a:lnTo>
                    <a:pt x="16297" y="55819"/>
                  </a:lnTo>
                  <a:cubicBezTo>
                    <a:pt x="19354" y="55938"/>
                    <a:pt x="34053" y="56769"/>
                    <a:pt x="34053" y="65198"/>
                  </a:cubicBezTo>
                  <a:cubicBezTo>
                    <a:pt x="34053" y="66029"/>
                    <a:pt x="34053" y="66504"/>
                    <a:pt x="33700" y="67929"/>
                  </a:cubicBezTo>
                  <a:cubicBezTo>
                    <a:pt x="33347" y="69591"/>
                    <a:pt x="33347" y="70303"/>
                    <a:pt x="33347" y="71015"/>
                  </a:cubicBezTo>
                  <a:cubicBezTo>
                    <a:pt x="33347" y="79444"/>
                    <a:pt x="40873" y="83718"/>
                    <a:pt x="47693" y="83718"/>
                  </a:cubicBezTo>
                  <a:cubicBezTo>
                    <a:pt x="59687" y="83718"/>
                    <a:pt x="64391" y="66741"/>
                    <a:pt x="64391" y="65317"/>
                  </a:cubicBezTo>
                  <a:cubicBezTo>
                    <a:pt x="64391" y="63655"/>
                    <a:pt x="62392" y="63655"/>
                    <a:pt x="61921" y="63655"/>
                  </a:cubicBezTo>
                  <a:cubicBezTo>
                    <a:pt x="59922" y="63655"/>
                    <a:pt x="59687" y="64248"/>
                    <a:pt x="59099" y="66385"/>
                  </a:cubicBezTo>
                  <a:cubicBezTo>
                    <a:pt x="57923" y="70540"/>
                    <a:pt x="54513" y="79682"/>
                    <a:pt x="48163" y="79682"/>
                  </a:cubicBezTo>
                  <a:cubicBezTo>
                    <a:pt x="43813" y="79682"/>
                    <a:pt x="43225" y="75289"/>
                    <a:pt x="43225" y="72677"/>
                  </a:cubicBezTo>
                  <a:cubicBezTo>
                    <a:pt x="43225" y="72559"/>
                    <a:pt x="43225" y="70897"/>
                    <a:pt x="43695" y="68878"/>
                  </a:cubicBezTo>
                  <a:cubicBezTo>
                    <a:pt x="44165" y="66979"/>
                    <a:pt x="44283" y="65792"/>
                    <a:pt x="44283" y="64842"/>
                  </a:cubicBezTo>
                  <a:cubicBezTo>
                    <a:pt x="44283" y="54395"/>
                    <a:pt x="31348" y="52614"/>
                    <a:pt x="23587" y="52020"/>
                  </a:cubicBezTo>
                  <a:cubicBezTo>
                    <a:pt x="26880" y="50121"/>
                    <a:pt x="31819" y="46084"/>
                    <a:pt x="33700" y="44422"/>
                  </a:cubicBezTo>
                  <a:cubicBezTo>
                    <a:pt x="40403" y="39080"/>
                    <a:pt x="46870" y="33975"/>
                    <a:pt x="53573" y="33975"/>
                  </a:cubicBezTo>
                  <a:cubicBezTo>
                    <a:pt x="56277" y="33975"/>
                    <a:pt x="56983" y="34687"/>
                    <a:pt x="57688" y="35400"/>
                  </a:cubicBezTo>
                  <a:cubicBezTo>
                    <a:pt x="57571" y="35400"/>
                    <a:pt x="56983" y="35756"/>
                    <a:pt x="56747" y="35756"/>
                  </a:cubicBezTo>
                  <a:cubicBezTo>
                    <a:pt x="51338" y="37655"/>
                    <a:pt x="51338" y="42523"/>
                    <a:pt x="51338" y="42879"/>
                  </a:cubicBezTo>
                  <a:cubicBezTo>
                    <a:pt x="51338" y="44897"/>
                    <a:pt x="52749" y="47746"/>
                    <a:pt x="56630" y="47746"/>
                  </a:cubicBezTo>
                  <a:cubicBezTo>
                    <a:pt x="58982" y="47746"/>
                    <a:pt x="63920" y="45847"/>
                    <a:pt x="63920" y="39317"/>
                  </a:cubicBezTo>
                  <a:cubicBezTo>
                    <a:pt x="63920" y="33500"/>
                    <a:pt x="59452" y="29938"/>
                    <a:pt x="53808" y="29938"/>
                  </a:cubicBezTo>
                  <a:cubicBezTo>
                    <a:pt x="45812" y="29938"/>
                    <a:pt x="38992" y="35400"/>
                    <a:pt x="30408" y="42404"/>
                  </a:cubicBezTo>
                  <a:cubicBezTo>
                    <a:pt x="26292" y="45728"/>
                    <a:pt x="22412" y="48696"/>
                    <a:pt x="17708" y="50596"/>
                  </a:cubicBezTo>
                  <a:lnTo>
                    <a:pt x="29114" y="45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55" name="Freeform: Shape 2254">
              <a:extLst>
                <a:ext uri="{FF2B5EF4-FFF2-40B4-BE49-F238E27FC236}">
                  <a16:creationId xmlns:a16="http://schemas.microsoft.com/office/drawing/2014/main" id="{4A86E0A0-9D00-66D2-0345-4758011B0CA6}"/>
                </a:ext>
              </a:extLst>
            </p:cNvPr>
            <p:cNvSpPr/>
            <p:nvPr>
              <p:custDataLst>
                <p:tags r:id="rId126"/>
              </p:custDataLst>
            </p:nvPr>
          </p:nvSpPr>
          <p:spPr>
            <a:xfrm>
              <a:off x="10656200" y="3215690"/>
              <a:ext cx="9407" cy="237438"/>
            </a:xfrm>
            <a:custGeom>
              <a:avLst/>
              <a:gdLst>
                <a:gd name="connsiteX0" fmla="*/ 9836 w 9407"/>
                <a:gd name="connsiteY0" fmla="*/ 8632 h 237438"/>
                <a:gd name="connsiteX1" fmla="*/ 5132 w 9407"/>
                <a:gd name="connsiteY1" fmla="*/ 85 h 237438"/>
                <a:gd name="connsiteX2" fmla="*/ 428 w 9407"/>
                <a:gd name="connsiteY2" fmla="*/ 8632 h 237438"/>
                <a:gd name="connsiteX3" fmla="*/ 428 w 9407"/>
                <a:gd name="connsiteY3" fmla="*/ 228976 h 237438"/>
                <a:gd name="connsiteX4" fmla="*/ 5132 w 9407"/>
                <a:gd name="connsiteY4" fmla="*/ 237524 h 237438"/>
                <a:gd name="connsiteX5" fmla="*/ 9836 w 9407"/>
                <a:gd name="connsiteY5" fmla="*/ 228976 h 237438"/>
                <a:gd name="connsiteX6" fmla="*/ 9836 w 940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7" h="237438">
                  <a:moveTo>
                    <a:pt x="9836" y="8632"/>
                  </a:moveTo>
                  <a:cubicBezTo>
                    <a:pt x="9836" y="4359"/>
                    <a:pt x="9836" y="85"/>
                    <a:pt x="5132" y="85"/>
                  </a:cubicBezTo>
                  <a:cubicBezTo>
                    <a:pt x="428" y="85"/>
                    <a:pt x="428" y="4359"/>
                    <a:pt x="428" y="8632"/>
                  </a:cubicBezTo>
                  <a:lnTo>
                    <a:pt x="428" y="228976"/>
                  </a:lnTo>
                  <a:cubicBezTo>
                    <a:pt x="428" y="233250"/>
                    <a:pt x="428" y="237524"/>
                    <a:pt x="5132" y="237524"/>
                  </a:cubicBezTo>
                  <a:cubicBezTo>
                    <a:pt x="9836" y="237524"/>
                    <a:pt x="9836" y="233250"/>
                    <a:pt x="9836" y="228976"/>
                  </a:cubicBezTo>
                  <a:lnTo>
                    <a:pt x="9836"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56" name="Freeform: Shape 2255">
              <a:extLst>
                <a:ext uri="{FF2B5EF4-FFF2-40B4-BE49-F238E27FC236}">
                  <a16:creationId xmlns:a16="http://schemas.microsoft.com/office/drawing/2014/main" id="{37489FB5-9DAE-4193-4E8B-77A2A818A470}"/>
                </a:ext>
              </a:extLst>
            </p:cNvPr>
            <p:cNvSpPr/>
            <p:nvPr>
              <p:custDataLst>
                <p:tags r:id="rId127"/>
              </p:custDataLst>
            </p:nvPr>
          </p:nvSpPr>
          <p:spPr>
            <a:xfrm>
              <a:off x="10686016" y="3288822"/>
              <a:ext cx="122762" cy="151011"/>
            </a:xfrm>
            <a:custGeom>
              <a:avLst/>
              <a:gdLst>
                <a:gd name="connsiteX0" fmla="*/ 18540 w 122762"/>
                <a:gd name="connsiteY0" fmla="*/ 134000 h 151011"/>
                <a:gd name="connsiteX1" fmla="*/ 5840 w 122762"/>
                <a:gd name="connsiteY1" fmla="*/ 143735 h 151011"/>
                <a:gd name="connsiteX2" fmla="*/ 431 w 122762"/>
                <a:gd name="connsiteY2" fmla="*/ 148247 h 151011"/>
                <a:gd name="connsiteX3" fmla="*/ 3489 w 122762"/>
                <a:gd name="connsiteY3" fmla="*/ 151096 h 151011"/>
                <a:gd name="connsiteX4" fmla="*/ 23243 w 122762"/>
                <a:gd name="connsiteY4" fmla="*/ 150383 h 151011"/>
                <a:gd name="connsiteX5" fmla="*/ 46526 w 122762"/>
                <a:gd name="connsiteY5" fmla="*/ 151096 h 151011"/>
                <a:gd name="connsiteX6" fmla="*/ 50759 w 122762"/>
                <a:gd name="connsiteY6" fmla="*/ 146347 h 151011"/>
                <a:gd name="connsiteX7" fmla="*/ 45115 w 122762"/>
                <a:gd name="connsiteY7" fmla="*/ 143735 h 151011"/>
                <a:gd name="connsiteX8" fmla="*/ 33356 w 122762"/>
                <a:gd name="connsiteY8" fmla="*/ 139936 h 151011"/>
                <a:gd name="connsiteX9" fmla="*/ 44880 w 122762"/>
                <a:gd name="connsiteY9" fmla="*/ 92448 h 151011"/>
                <a:gd name="connsiteX10" fmla="*/ 66516 w 122762"/>
                <a:gd name="connsiteY10" fmla="*/ 107644 h 151011"/>
                <a:gd name="connsiteX11" fmla="*/ 123194 w 122762"/>
                <a:gd name="connsiteY11" fmla="*/ 38075 h 151011"/>
                <a:gd name="connsiteX12" fmla="*/ 91915 w 122762"/>
                <a:gd name="connsiteY12" fmla="*/ 85 h 151011"/>
                <a:gd name="connsiteX13" fmla="*/ 61107 w 122762"/>
                <a:gd name="connsiteY13" fmla="*/ 17893 h 151011"/>
                <a:gd name="connsiteX14" fmla="*/ 39941 w 122762"/>
                <a:gd name="connsiteY14" fmla="*/ 85 h 151011"/>
                <a:gd name="connsiteX15" fmla="*/ 22538 w 122762"/>
                <a:gd name="connsiteY15" fmla="*/ 13619 h 151011"/>
                <a:gd name="connsiteX16" fmla="*/ 15247 w 122762"/>
                <a:gd name="connsiteY16" fmla="*/ 36650 h 151011"/>
                <a:gd name="connsiteX17" fmla="*/ 18070 w 122762"/>
                <a:gd name="connsiteY17" fmla="*/ 39025 h 151011"/>
                <a:gd name="connsiteX18" fmla="*/ 22068 w 122762"/>
                <a:gd name="connsiteY18" fmla="*/ 33564 h 151011"/>
                <a:gd name="connsiteX19" fmla="*/ 39235 w 122762"/>
                <a:gd name="connsiteY19" fmla="*/ 5308 h 151011"/>
                <a:gd name="connsiteX20" fmla="*/ 46526 w 122762"/>
                <a:gd name="connsiteY20" fmla="*/ 16231 h 151011"/>
                <a:gd name="connsiteX21" fmla="*/ 44880 w 122762"/>
                <a:gd name="connsiteY21" fmla="*/ 28340 h 151011"/>
                <a:gd name="connsiteX22" fmla="*/ 18540 w 122762"/>
                <a:gd name="connsiteY22" fmla="*/ 134000 h 151011"/>
                <a:gd name="connsiteX23" fmla="*/ 59931 w 122762"/>
                <a:gd name="connsiteY23" fmla="*/ 30952 h 151011"/>
                <a:gd name="connsiteX24" fmla="*/ 72160 w 122762"/>
                <a:gd name="connsiteY24" fmla="*/ 14331 h 151011"/>
                <a:gd name="connsiteX25" fmla="*/ 91210 w 122762"/>
                <a:gd name="connsiteY25" fmla="*/ 5308 h 151011"/>
                <a:gd name="connsiteX26" fmla="*/ 106261 w 122762"/>
                <a:gd name="connsiteY26" fmla="*/ 27628 h 151011"/>
                <a:gd name="connsiteX27" fmla="*/ 94267 w 122762"/>
                <a:gd name="connsiteY27" fmla="*/ 77965 h 151011"/>
                <a:gd name="connsiteX28" fmla="*/ 66281 w 122762"/>
                <a:gd name="connsiteY28" fmla="*/ 102421 h 151011"/>
                <a:gd name="connsiteX29" fmla="*/ 47702 w 122762"/>
                <a:gd name="connsiteY29" fmla="*/ 81289 h 151011"/>
                <a:gd name="connsiteX30" fmla="*/ 48407 w 122762"/>
                <a:gd name="connsiteY30" fmla="*/ 77490 h 151011"/>
                <a:gd name="connsiteX31" fmla="*/ 59931 w 122762"/>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762" h="151011">
                  <a:moveTo>
                    <a:pt x="18540" y="134000"/>
                  </a:moveTo>
                  <a:cubicBezTo>
                    <a:pt x="16658" y="142073"/>
                    <a:pt x="16188" y="143735"/>
                    <a:pt x="5840" y="143735"/>
                  </a:cubicBezTo>
                  <a:cubicBezTo>
                    <a:pt x="3018" y="143735"/>
                    <a:pt x="431" y="143735"/>
                    <a:pt x="431" y="148247"/>
                  </a:cubicBezTo>
                  <a:cubicBezTo>
                    <a:pt x="431" y="150146"/>
                    <a:pt x="1607" y="151096"/>
                    <a:pt x="3489" y="151096"/>
                  </a:cubicBezTo>
                  <a:cubicBezTo>
                    <a:pt x="9838" y="151096"/>
                    <a:pt x="16658" y="150383"/>
                    <a:pt x="23243" y="150383"/>
                  </a:cubicBezTo>
                  <a:cubicBezTo>
                    <a:pt x="31004" y="150383"/>
                    <a:pt x="39000" y="151096"/>
                    <a:pt x="46526" y="151096"/>
                  </a:cubicBezTo>
                  <a:cubicBezTo>
                    <a:pt x="47702" y="151096"/>
                    <a:pt x="50759" y="151096"/>
                    <a:pt x="50759" y="146347"/>
                  </a:cubicBezTo>
                  <a:cubicBezTo>
                    <a:pt x="50759" y="143735"/>
                    <a:pt x="48407" y="143735"/>
                    <a:pt x="45115" y="143735"/>
                  </a:cubicBezTo>
                  <a:cubicBezTo>
                    <a:pt x="33356" y="143735"/>
                    <a:pt x="33356" y="142073"/>
                    <a:pt x="33356" y="139936"/>
                  </a:cubicBezTo>
                  <a:cubicBezTo>
                    <a:pt x="33356" y="137087"/>
                    <a:pt x="43233" y="98384"/>
                    <a:pt x="44880" y="92448"/>
                  </a:cubicBezTo>
                  <a:cubicBezTo>
                    <a:pt x="47937" y="99334"/>
                    <a:pt x="54522" y="107644"/>
                    <a:pt x="66516" y="107644"/>
                  </a:cubicBezTo>
                  <a:cubicBezTo>
                    <a:pt x="93797" y="107644"/>
                    <a:pt x="123194" y="72978"/>
                    <a:pt x="123194" y="38075"/>
                  </a:cubicBezTo>
                  <a:cubicBezTo>
                    <a:pt x="123194" y="15756"/>
                    <a:pt x="109789" y="85"/>
                    <a:pt x="91915" y="85"/>
                  </a:cubicBezTo>
                  <a:cubicBezTo>
                    <a:pt x="80156" y="85"/>
                    <a:pt x="68868" y="8632"/>
                    <a:pt x="61107" y="17893"/>
                  </a:cubicBezTo>
                  <a:cubicBezTo>
                    <a:pt x="58755" y="5071"/>
                    <a:pt x="48643" y="85"/>
                    <a:pt x="39941" y="85"/>
                  </a:cubicBezTo>
                  <a:cubicBezTo>
                    <a:pt x="29123" y="85"/>
                    <a:pt x="24654" y="9345"/>
                    <a:pt x="22538" y="13619"/>
                  </a:cubicBezTo>
                  <a:cubicBezTo>
                    <a:pt x="18305" y="21692"/>
                    <a:pt x="15247" y="35938"/>
                    <a:pt x="15247" y="36650"/>
                  </a:cubicBezTo>
                  <a:cubicBezTo>
                    <a:pt x="15247" y="39025"/>
                    <a:pt x="17599" y="39025"/>
                    <a:pt x="18070" y="39025"/>
                  </a:cubicBezTo>
                  <a:cubicBezTo>
                    <a:pt x="20421" y="39025"/>
                    <a:pt x="20656" y="38787"/>
                    <a:pt x="22068" y="33564"/>
                  </a:cubicBezTo>
                  <a:cubicBezTo>
                    <a:pt x="26066" y="16705"/>
                    <a:pt x="30769" y="5308"/>
                    <a:pt x="39235" y="5308"/>
                  </a:cubicBezTo>
                  <a:cubicBezTo>
                    <a:pt x="43233" y="5308"/>
                    <a:pt x="46526" y="7208"/>
                    <a:pt x="46526" y="16231"/>
                  </a:cubicBezTo>
                  <a:cubicBezTo>
                    <a:pt x="46526" y="21692"/>
                    <a:pt x="45820" y="24303"/>
                    <a:pt x="44880" y="28340"/>
                  </a:cubicBezTo>
                  <a:lnTo>
                    <a:pt x="18540" y="134000"/>
                  </a:lnTo>
                  <a:close/>
                  <a:moveTo>
                    <a:pt x="59931" y="30952"/>
                  </a:moveTo>
                  <a:cubicBezTo>
                    <a:pt x="61577" y="24541"/>
                    <a:pt x="67927" y="17893"/>
                    <a:pt x="72160" y="14331"/>
                  </a:cubicBezTo>
                  <a:cubicBezTo>
                    <a:pt x="80392" y="6970"/>
                    <a:pt x="87212" y="5308"/>
                    <a:pt x="91210" y="5308"/>
                  </a:cubicBezTo>
                  <a:cubicBezTo>
                    <a:pt x="100617" y="5308"/>
                    <a:pt x="106261" y="13619"/>
                    <a:pt x="106261" y="27628"/>
                  </a:cubicBezTo>
                  <a:cubicBezTo>
                    <a:pt x="106261" y="41636"/>
                    <a:pt x="98500" y="68942"/>
                    <a:pt x="94267" y="77965"/>
                  </a:cubicBezTo>
                  <a:cubicBezTo>
                    <a:pt x="86271" y="94585"/>
                    <a:pt x="74982" y="102421"/>
                    <a:pt x="66281" y="102421"/>
                  </a:cubicBezTo>
                  <a:cubicBezTo>
                    <a:pt x="50759" y="102421"/>
                    <a:pt x="47702" y="82713"/>
                    <a:pt x="47702" y="81289"/>
                  </a:cubicBezTo>
                  <a:cubicBezTo>
                    <a:pt x="47702" y="80814"/>
                    <a:pt x="47702" y="80339"/>
                    <a:pt x="48407" y="77490"/>
                  </a:cubicBezTo>
                  <a:lnTo>
                    <a:pt x="59931"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57" name="Freeform: Shape 2256">
              <a:extLst>
                <a:ext uri="{FF2B5EF4-FFF2-40B4-BE49-F238E27FC236}">
                  <a16:creationId xmlns:a16="http://schemas.microsoft.com/office/drawing/2014/main" id="{9B04EE04-7B76-35DF-24A5-BF0938FA6A6C}"/>
                </a:ext>
              </a:extLst>
            </p:cNvPr>
            <p:cNvSpPr/>
            <p:nvPr>
              <p:custDataLst>
                <p:tags r:id="rId128"/>
              </p:custDataLst>
            </p:nvPr>
          </p:nvSpPr>
          <p:spPr>
            <a:xfrm>
              <a:off x="10819767" y="3202823"/>
              <a:ext cx="41320" cy="86095"/>
            </a:xfrm>
            <a:custGeom>
              <a:avLst/>
              <a:gdLst>
                <a:gd name="connsiteX0" fmla="*/ 40275 w 41320"/>
                <a:gd name="connsiteY0" fmla="*/ 14541 h 86095"/>
                <a:gd name="connsiteX1" fmla="*/ 41757 w 41320"/>
                <a:gd name="connsiteY1" fmla="*/ 9222 h 86095"/>
                <a:gd name="connsiteX2" fmla="*/ 32044 w 41320"/>
                <a:gd name="connsiteY2" fmla="*/ 81 h 86095"/>
                <a:gd name="connsiteX3" fmla="*/ 22990 w 41320"/>
                <a:gd name="connsiteY3" fmla="*/ 7892 h 86095"/>
                <a:gd name="connsiteX4" fmla="*/ 1259 w 41320"/>
                <a:gd name="connsiteY4" fmla="*/ 79860 h 86095"/>
                <a:gd name="connsiteX5" fmla="*/ 436 w 41320"/>
                <a:gd name="connsiteY5" fmla="*/ 82519 h 86095"/>
                <a:gd name="connsiteX6" fmla="*/ 6857 w 41320"/>
                <a:gd name="connsiteY6" fmla="*/ 86176 h 86095"/>
                <a:gd name="connsiteX7" fmla="*/ 9326 w 41320"/>
                <a:gd name="connsiteY7" fmla="*/ 83350 h 86095"/>
                <a:gd name="connsiteX8" fmla="*/ 40275 w 41320"/>
                <a:gd name="connsiteY8" fmla="*/ 14541 h 8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20" h="86095">
                  <a:moveTo>
                    <a:pt x="40275" y="14541"/>
                  </a:moveTo>
                  <a:cubicBezTo>
                    <a:pt x="41592" y="11715"/>
                    <a:pt x="41757" y="10385"/>
                    <a:pt x="41757" y="9222"/>
                  </a:cubicBezTo>
                  <a:cubicBezTo>
                    <a:pt x="41757" y="4070"/>
                    <a:pt x="37147" y="81"/>
                    <a:pt x="32044" y="81"/>
                  </a:cubicBezTo>
                  <a:cubicBezTo>
                    <a:pt x="25788" y="81"/>
                    <a:pt x="23813" y="5233"/>
                    <a:pt x="22990" y="7892"/>
                  </a:cubicBezTo>
                  <a:lnTo>
                    <a:pt x="1259" y="79860"/>
                  </a:lnTo>
                  <a:cubicBezTo>
                    <a:pt x="1095" y="80192"/>
                    <a:pt x="436" y="82353"/>
                    <a:pt x="436" y="82519"/>
                  </a:cubicBezTo>
                  <a:cubicBezTo>
                    <a:pt x="436" y="84514"/>
                    <a:pt x="5540" y="86176"/>
                    <a:pt x="6857" y="86176"/>
                  </a:cubicBezTo>
                  <a:cubicBezTo>
                    <a:pt x="8009" y="86176"/>
                    <a:pt x="8174" y="85843"/>
                    <a:pt x="9326" y="83350"/>
                  </a:cubicBezTo>
                  <a:lnTo>
                    <a:pt x="40275" y="145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58" name="Freeform: Shape 2257">
              <a:extLst>
                <a:ext uri="{FF2B5EF4-FFF2-40B4-BE49-F238E27FC236}">
                  <a16:creationId xmlns:a16="http://schemas.microsoft.com/office/drawing/2014/main" id="{ADA76E88-8DD8-4C98-522E-BE1CAD5865C7}"/>
                </a:ext>
              </a:extLst>
            </p:cNvPr>
            <p:cNvSpPr/>
            <p:nvPr>
              <p:custDataLst>
                <p:tags r:id="rId129"/>
              </p:custDataLst>
            </p:nvPr>
          </p:nvSpPr>
          <p:spPr>
            <a:xfrm>
              <a:off x="10824212" y="3337121"/>
              <a:ext cx="80995" cy="117009"/>
            </a:xfrm>
            <a:custGeom>
              <a:avLst/>
              <a:gdLst>
                <a:gd name="connsiteX0" fmla="*/ 39617 w 80995"/>
                <a:gd name="connsiteY0" fmla="*/ 5073 h 117009"/>
                <a:gd name="connsiteX1" fmla="*/ 40275 w 80995"/>
                <a:gd name="connsiteY1" fmla="*/ 2414 h 117009"/>
                <a:gd name="connsiteX2" fmla="*/ 37641 w 80995"/>
                <a:gd name="connsiteY2" fmla="*/ 87 h 117009"/>
                <a:gd name="connsiteX3" fmla="*/ 16569 w 80995"/>
                <a:gd name="connsiteY3" fmla="*/ 1749 h 117009"/>
                <a:gd name="connsiteX4" fmla="*/ 12948 w 80995"/>
                <a:gd name="connsiteY4" fmla="*/ 5572 h 117009"/>
                <a:gd name="connsiteX5" fmla="*/ 17228 w 80995"/>
                <a:gd name="connsiteY5" fmla="*/ 7899 h 117009"/>
                <a:gd name="connsiteX6" fmla="*/ 25130 w 80995"/>
                <a:gd name="connsiteY6" fmla="*/ 10392 h 117009"/>
                <a:gd name="connsiteX7" fmla="*/ 24471 w 80995"/>
                <a:gd name="connsiteY7" fmla="*/ 14049 h 117009"/>
                <a:gd name="connsiteX8" fmla="*/ 1259 w 80995"/>
                <a:gd name="connsiteY8" fmla="*/ 108122 h 117009"/>
                <a:gd name="connsiteX9" fmla="*/ 436 w 80995"/>
                <a:gd name="connsiteY9" fmla="*/ 111778 h 117009"/>
                <a:gd name="connsiteX10" fmla="*/ 6033 w 80995"/>
                <a:gd name="connsiteY10" fmla="*/ 117097 h 117009"/>
                <a:gd name="connsiteX11" fmla="*/ 13606 w 80995"/>
                <a:gd name="connsiteY11" fmla="*/ 110116 h 117009"/>
                <a:gd name="connsiteX12" fmla="*/ 21673 w 80995"/>
                <a:gd name="connsiteY12" fmla="*/ 77872 h 117009"/>
                <a:gd name="connsiteX13" fmla="*/ 42745 w 80995"/>
                <a:gd name="connsiteY13" fmla="*/ 91501 h 117009"/>
                <a:gd name="connsiteX14" fmla="*/ 42415 w 80995"/>
                <a:gd name="connsiteY14" fmla="*/ 94825 h 117009"/>
                <a:gd name="connsiteX15" fmla="*/ 41757 w 80995"/>
                <a:gd name="connsiteY15" fmla="*/ 99978 h 117009"/>
                <a:gd name="connsiteX16" fmla="*/ 59207 w 80995"/>
                <a:gd name="connsiteY16" fmla="*/ 117097 h 117009"/>
                <a:gd name="connsiteX17" fmla="*/ 80114 w 80995"/>
                <a:gd name="connsiteY17" fmla="*/ 91667 h 117009"/>
                <a:gd name="connsiteX18" fmla="*/ 77480 w 80995"/>
                <a:gd name="connsiteY18" fmla="*/ 89507 h 117009"/>
                <a:gd name="connsiteX19" fmla="*/ 74188 w 80995"/>
                <a:gd name="connsiteY19" fmla="*/ 93496 h 117009"/>
                <a:gd name="connsiteX20" fmla="*/ 59701 w 80995"/>
                <a:gd name="connsiteY20" fmla="*/ 112443 h 117009"/>
                <a:gd name="connsiteX21" fmla="*/ 53939 w 80995"/>
                <a:gd name="connsiteY21" fmla="*/ 103800 h 117009"/>
                <a:gd name="connsiteX22" fmla="*/ 54927 w 80995"/>
                <a:gd name="connsiteY22" fmla="*/ 96321 h 117009"/>
                <a:gd name="connsiteX23" fmla="*/ 55750 w 80995"/>
                <a:gd name="connsiteY23" fmla="*/ 91169 h 117009"/>
                <a:gd name="connsiteX24" fmla="*/ 29081 w 80995"/>
                <a:gd name="connsiteY24" fmla="*/ 73551 h 117009"/>
                <a:gd name="connsiteX25" fmla="*/ 42745 w 80995"/>
                <a:gd name="connsiteY25" fmla="*/ 62581 h 117009"/>
                <a:gd name="connsiteX26" fmla="*/ 68591 w 80995"/>
                <a:gd name="connsiteY26" fmla="*/ 46791 h 117009"/>
                <a:gd name="connsiteX27" fmla="*/ 74023 w 80995"/>
                <a:gd name="connsiteY27" fmla="*/ 48952 h 117009"/>
                <a:gd name="connsiteX28" fmla="*/ 65463 w 80995"/>
                <a:gd name="connsiteY28" fmla="*/ 58260 h 117009"/>
                <a:gd name="connsiteX29" fmla="*/ 72048 w 80995"/>
                <a:gd name="connsiteY29" fmla="*/ 64409 h 117009"/>
                <a:gd name="connsiteX30" fmla="*/ 81431 w 80995"/>
                <a:gd name="connsiteY30" fmla="*/ 53772 h 117009"/>
                <a:gd name="connsiteX31" fmla="*/ 68755 w 80995"/>
                <a:gd name="connsiteY31" fmla="*/ 42138 h 117009"/>
                <a:gd name="connsiteX32" fmla="*/ 42415 w 80995"/>
                <a:gd name="connsiteY32" fmla="*/ 56764 h 117009"/>
                <a:gd name="connsiteX33" fmla="*/ 23319 w 80995"/>
                <a:gd name="connsiteY33" fmla="*/ 71390 h 117009"/>
                <a:gd name="connsiteX34" fmla="*/ 39617 w 80995"/>
                <a:gd name="connsiteY34" fmla="*/ 507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995" h="117009">
                  <a:moveTo>
                    <a:pt x="39617" y="5073"/>
                  </a:moveTo>
                  <a:cubicBezTo>
                    <a:pt x="39781" y="4741"/>
                    <a:pt x="40275" y="2580"/>
                    <a:pt x="40275" y="2414"/>
                  </a:cubicBezTo>
                  <a:cubicBezTo>
                    <a:pt x="40275" y="1583"/>
                    <a:pt x="39617" y="87"/>
                    <a:pt x="37641" y="87"/>
                  </a:cubicBezTo>
                  <a:cubicBezTo>
                    <a:pt x="34349" y="87"/>
                    <a:pt x="20685" y="1417"/>
                    <a:pt x="16569" y="1749"/>
                  </a:cubicBezTo>
                  <a:cubicBezTo>
                    <a:pt x="15252" y="1915"/>
                    <a:pt x="12948" y="2082"/>
                    <a:pt x="12948" y="5572"/>
                  </a:cubicBezTo>
                  <a:cubicBezTo>
                    <a:pt x="12948" y="7899"/>
                    <a:pt x="15252" y="7899"/>
                    <a:pt x="17228" y="7899"/>
                  </a:cubicBezTo>
                  <a:cubicBezTo>
                    <a:pt x="25130" y="7899"/>
                    <a:pt x="25130" y="9062"/>
                    <a:pt x="25130" y="10392"/>
                  </a:cubicBezTo>
                  <a:cubicBezTo>
                    <a:pt x="25130" y="11555"/>
                    <a:pt x="24801" y="12553"/>
                    <a:pt x="24471" y="14049"/>
                  </a:cubicBezTo>
                  <a:lnTo>
                    <a:pt x="1259" y="108122"/>
                  </a:lnTo>
                  <a:cubicBezTo>
                    <a:pt x="436" y="111114"/>
                    <a:pt x="436" y="111446"/>
                    <a:pt x="436" y="111778"/>
                  </a:cubicBezTo>
                  <a:cubicBezTo>
                    <a:pt x="436" y="114271"/>
                    <a:pt x="2412" y="117097"/>
                    <a:pt x="6033" y="117097"/>
                  </a:cubicBezTo>
                  <a:cubicBezTo>
                    <a:pt x="10478" y="117097"/>
                    <a:pt x="12618" y="113773"/>
                    <a:pt x="13606" y="110116"/>
                  </a:cubicBezTo>
                  <a:cubicBezTo>
                    <a:pt x="13935" y="109451"/>
                    <a:pt x="21014" y="80199"/>
                    <a:pt x="21673" y="77872"/>
                  </a:cubicBezTo>
                  <a:cubicBezTo>
                    <a:pt x="33361" y="79036"/>
                    <a:pt x="42745" y="82858"/>
                    <a:pt x="42745" y="91501"/>
                  </a:cubicBezTo>
                  <a:cubicBezTo>
                    <a:pt x="42745" y="92332"/>
                    <a:pt x="42745" y="93163"/>
                    <a:pt x="42415" y="94825"/>
                  </a:cubicBezTo>
                  <a:cubicBezTo>
                    <a:pt x="41757" y="97318"/>
                    <a:pt x="41757" y="98149"/>
                    <a:pt x="41757" y="99978"/>
                  </a:cubicBezTo>
                  <a:cubicBezTo>
                    <a:pt x="41757" y="111778"/>
                    <a:pt x="51305" y="117097"/>
                    <a:pt x="59207" y="117097"/>
                  </a:cubicBezTo>
                  <a:cubicBezTo>
                    <a:pt x="75176" y="117097"/>
                    <a:pt x="80114" y="91834"/>
                    <a:pt x="80114" y="91667"/>
                  </a:cubicBezTo>
                  <a:cubicBezTo>
                    <a:pt x="80114" y="89507"/>
                    <a:pt x="77974" y="89507"/>
                    <a:pt x="77480" y="89507"/>
                  </a:cubicBezTo>
                  <a:cubicBezTo>
                    <a:pt x="75176" y="89507"/>
                    <a:pt x="75011" y="90338"/>
                    <a:pt x="74188" y="93496"/>
                  </a:cubicBezTo>
                  <a:cubicBezTo>
                    <a:pt x="72212" y="100643"/>
                    <a:pt x="67767" y="112443"/>
                    <a:pt x="59701" y="112443"/>
                  </a:cubicBezTo>
                  <a:cubicBezTo>
                    <a:pt x="55256" y="112443"/>
                    <a:pt x="53939" y="108288"/>
                    <a:pt x="53939" y="103800"/>
                  </a:cubicBezTo>
                  <a:cubicBezTo>
                    <a:pt x="53939" y="100975"/>
                    <a:pt x="53939" y="100643"/>
                    <a:pt x="54927" y="96321"/>
                  </a:cubicBezTo>
                  <a:cubicBezTo>
                    <a:pt x="55091" y="95822"/>
                    <a:pt x="55750" y="92997"/>
                    <a:pt x="55750" y="91169"/>
                  </a:cubicBezTo>
                  <a:cubicBezTo>
                    <a:pt x="55750" y="76376"/>
                    <a:pt x="35995" y="74049"/>
                    <a:pt x="29081" y="73551"/>
                  </a:cubicBezTo>
                  <a:cubicBezTo>
                    <a:pt x="33855" y="70559"/>
                    <a:pt x="39946" y="65074"/>
                    <a:pt x="42745" y="62581"/>
                  </a:cubicBezTo>
                  <a:cubicBezTo>
                    <a:pt x="51140" y="54603"/>
                    <a:pt x="59372" y="46791"/>
                    <a:pt x="68591" y="46791"/>
                  </a:cubicBezTo>
                  <a:cubicBezTo>
                    <a:pt x="70566" y="46791"/>
                    <a:pt x="72706" y="47290"/>
                    <a:pt x="74023" y="48952"/>
                  </a:cubicBezTo>
                  <a:cubicBezTo>
                    <a:pt x="66944" y="50116"/>
                    <a:pt x="65463" y="55767"/>
                    <a:pt x="65463" y="58260"/>
                  </a:cubicBezTo>
                  <a:cubicBezTo>
                    <a:pt x="65463" y="61916"/>
                    <a:pt x="68261" y="64409"/>
                    <a:pt x="72048" y="64409"/>
                  </a:cubicBezTo>
                  <a:cubicBezTo>
                    <a:pt x="76493" y="64409"/>
                    <a:pt x="81431" y="60753"/>
                    <a:pt x="81431" y="53772"/>
                  </a:cubicBezTo>
                  <a:cubicBezTo>
                    <a:pt x="81431" y="48287"/>
                    <a:pt x="77480" y="42138"/>
                    <a:pt x="68755" y="42138"/>
                  </a:cubicBezTo>
                  <a:cubicBezTo>
                    <a:pt x="59372" y="42138"/>
                    <a:pt x="50811" y="48952"/>
                    <a:pt x="42415" y="56764"/>
                  </a:cubicBezTo>
                  <a:cubicBezTo>
                    <a:pt x="35501" y="63412"/>
                    <a:pt x="30069" y="68565"/>
                    <a:pt x="23319" y="71390"/>
                  </a:cubicBezTo>
                  <a:lnTo>
                    <a:pt x="39617" y="507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59" name="Freeform: Shape 2258">
              <a:extLst>
                <a:ext uri="{FF2B5EF4-FFF2-40B4-BE49-F238E27FC236}">
                  <a16:creationId xmlns:a16="http://schemas.microsoft.com/office/drawing/2014/main" id="{B4E2028F-E3DD-4F65-0641-9E1F59852D5B}"/>
                </a:ext>
              </a:extLst>
            </p:cNvPr>
            <p:cNvSpPr/>
            <p:nvPr>
              <p:custDataLst>
                <p:tags r:id="rId130"/>
              </p:custDataLst>
            </p:nvPr>
          </p:nvSpPr>
          <p:spPr>
            <a:xfrm>
              <a:off x="10940511" y="3215690"/>
              <a:ext cx="52444" cy="237438"/>
            </a:xfrm>
            <a:custGeom>
              <a:avLst/>
              <a:gdLst>
                <a:gd name="connsiteX0" fmla="*/ 51710 w 52444"/>
                <a:gd name="connsiteY0" fmla="*/ 122841 h 237438"/>
                <a:gd name="connsiteX1" fmla="*/ 52886 w 52444"/>
                <a:gd name="connsiteY1" fmla="*/ 118804 h 237438"/>
                <a:gd name="connsiteX2" fmla="*/ 51710 w 52444"/>
                <a:gd name="connsiteY2" fmla="*/ 114768 h 237438"/>
                <a:gd name="connsiteX3" fmla="*/ 10554 w 52444"/>
                <a:gd name="connsiteY3" fmla="*/ 5546 h 237438"/>
                <a:gd name="connsiteX4" fmla="*/ 5145 w 52444"/>
                <a:gd name="connsiteY4" fmla="*/ 85 h 237438"/>
                <a:gd name="connsiteX5" fmla="*/ 441 w 52444"/>
                <a:gd name="connsiteY5" fmla="*/ 4833 h 237438"/>
                <a:gd name="connsiteX6" fmla="*/ 1617 w 52444"/>
                <a:gd name="connsiteY6" fmla="*/ 8632 h 237438"/>
                <a:gd name="connsiteX7" fmla="*/ 43243 w 52444"/>
                <a:gd name="connsiteY7" fmla="*/ 118804 h 237438"/>
                <a:gd name="connsiteX8" fmla="*/ 1617 w 52444"/>
                <a:gd name="connsiteY8" fmla="*/ 228501 h 237438"/>
                <a:gd name="connsiteX9" fmla="*/ 441 w 52444"/>
                <a:gd name="connsiteY9" fmla="*/ 232775 h 237438"/>
                <a:gd name="connsiteX10" fmla="*/ 5145 w 52444"/>
                <a:gd name="connsiteY10" fmla="*/ 237524 h 237438"/>
                <a:gd name="connsiteX11" fmla="*/ 10083 w 52444"/>
                <a:gd name="connsiteY11" fmla="*/ 232775 h 237438"/>
                <a:gd name="connsiteX12" fmla="*/ 51710 w 52444"/>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44" h="237438">
                  <a:moveTo>
                    <a:pt x="51710" y="122841"/>
                  </a:moveTo>
                  <a:cubicBezTo>
                    <a:pt x="52886" y="119991"/>
                    <a:pt x="52886" y="119516"/>
                    <a:pt x="52886" y="118804"/>
                  </a:cubicBezTo>
                  <a:cubicBezTo>
                    <a:pt x="52886" y="118092"/>
                    <a:pt x="52886" y="117617"/>
                    <a:pt x="51710" y="114768"/>
                  </a:cubicBezTo>
                  <a:lnTo>
                    <a:pt x="10554" y="5546"/>
                  </a:lnTo>
                  <a:cubicBezTo>
                    <a:pt x="9143" y="1509"/>
                    <a:pt x="7732" y="85"/>
                    <a:pt x="5145" y="85"/>
                  </a:cubicBezTo>
                  <a:cubicBezTo>
                    <a:pt x="2558" y="85"/>
                    <a:pt x="441" y="2222"/>
                    <a:pt x="441" y="4833"/>
                  </a:cubicBezTo>
                  <a:cubicBezTo>
                    <a:pt x="441" y="5546"/>
                    <a:pt x="441" y="6021"/>
                    <a:pt x="1617" y="8632"/>
                  </a:cubicBezTo>
                  <a:lnTo>
                    <a:pt x="43243" y="118804"/>
                  </a:lnTo>
                  <a:lnTo>
                    <a:pt x="1617" y="228501"/>
                  </a:lnTo>
                  <a:cubicBezTo>
                    <a:pt x="441" y="231113"/>
                    <a:pt x="441" y="231588"/>
                    <a:pt x="441" y="232775"/>
                  </a:cubicBezTo>
                  <a:cubicBezTo>
                    <a:pt x="441" y="235387"/>
                    <a:pt x="2558" y="237524"/>
                    <a:pt x="5145" y="237524"/>
                  </a:cubicBezTo>
                  <a:cubicBezTo>
                    <a:pt x="8202" y="237524"/>
                    <a:pt x="9143" y="235149"/>
                    <a:pt x="10083" y="232775"/>
                  </a:cubicBezTo>
                  <a:lnTo>
                    <a:pt x="51710"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60" name="Freeform: Shape 2259">
              <a:extLst>
                <a:ext uri="{FF2B5EF4-FFF2-40B4-BE49-F238E27FC236}">
                  <a16:creationId xmlns:a16="http://schemas.microsoft.com/office/drawing/2014/main" id="{BD701FE2-E365-B9C2-5F8A-814B74A5B224}"/>
                </a:ext>
              </a:extLst>
            </p:cNvPr>
            <p:cNvSpPr/>
            <p:nvPr>
              <p:custDataLst>
                <p:tags r:id="rId131"/>
              </p:custDataLst>
            </p:nvPr>
          </p:nvSpPr>
          <p:spPr>
            <a:xfrm>
              <a:off x="11020845" y="3392535"/>
              <a:ext cx="79842" cy="109364"/>
            </a:xfrm>
            <a:custGeom>
              <a:avLst/>
              <a:gdLst>
                <a:gd name="connsiteX0" fmla="*/ 33535 w 79842"/>
                <a:gd name="connsiteY0" fmla="*/ 109452 h 109364"/>
                <a:gd name="connsiteX1" fmla="*/ 40614 w 79842"/>
                <a:gd name="connsiteY1" fmla="*/ 103967 h 109364"/>
                <a:gd name="connsiteX2" fmla="*/ 33535 w 79842"/>
                <a:gd name="connsiteY2" fmla="*/ 98482 h 109364"/>
                <a:gd name="connsiteX3" fmla="*/ 26785 w 79842"/>
                <a:gd name="connsiteY3" fmla="*/ 98482 h 109364"/>
                <a:gd name="connsiteX4" fmla="*/ 26785 w 79842"/>
                <a:gd name="connsiteY4" fmla="*/ 65573 h 109364"/>
                <a:gd name="connsiteX5" fmla="*/ 45553 w 79842"/>
                <a:gd name="connsiteY5" fmla="*/ 73385 h 109364"/>
                <a:gd name="connsiteX6" fmla="*/ 80288 w 79842"/>
                <a:gd name="connsiteY6" fmla="*/ 36653 h 109364"/>
                <a:gd name="connsiteX7" fmla="*/ 47199 w 79842"/>
                <a:gd name="connsiteY7" fmla="*/ 87 h 109364"/>
                <a:gd name="connsiteX8" fmla="*/ 26785 w 79842"/>
                <a:gd name="connsiteY8" fmla="*/ 7567 h 109364"/>
                <a:gd name="connsiteX9" fmla="*/ 19707 w 79842"/>
                <a:gd name="connsiteY9" fmla="*/ 919 h 109364"/>
                <a:gd name="connsiteX10" fmla="*/ 7524 w 79842"/>
                <a:gd name="connsiteY10" fmla="*/ 919 h 109364"/>
                <a:gd name="connsiteX11" fmla="*/ 446 w 79842"/>
                <a:gd name="connsiteY11" fmla="*/ 6403 h 109364"/>
                <a:gd name="connsiteX12" fmla="*/ 7524 w 79842"/>
                <a:gd name="connsiteY12" fmla="*/ 11888 h 109364"/>
                <a:gd name="connsiteX13" fmla="*/ 14274 w 79842"/>
                <a:gd name="connsiteY13" fmla="*/ 11888 h 109364"/>
                <a:gd name="connsiteX14" fmla="*/ 14274 w 79842"/>
                <a:gd name="connsiteY14" fmla="*/ 98482 h 109364"/>
                <a:gd name="connsiteX15" fmla="*/ 7524 w 79842"/>
                <a:gd name="connsiteY15" fmla="*/ 98482 h 109364"/>
                <a:gd name="connsiteX16" fmla="*/ 446 w 79842"/>
                <a:gd name="connsiteY16" fmla="*/ 103967 h 109364"/>
                <a:gd name="connsiteX17" fmla="*/ 7524 w 79842"/>
                <a:gd name="connsiteY17" fmla="*/ 109452 h 109364"/>
                <a:gd name="connsiteX18" fmla="*/ 33535 w 79842"/>
                <a:gd name="connsiteY18" fmla="*/ 109452 h 109364"/>
                <a:gd name="connsiteX19" fmla="*/ 26785 w 79842"/>
                <a:gd name="connsiteY19" fmla="*/ 28841 h 109364"/>
                <a:gd name="connsiteX20" fmla="*/ 46540 w 79842"/>
                <a:gd name="connsiteY20" fmla="*/ 11057 h 109364"/>
                <a:gd name="connsiteX21" fmla="*/ 67777 w 79842"/>
                <a:gd name="connsiteY21" fmla="*/ 36653 h 109364"/>
                <a:gd name="connsiteX22" fmla="*/ 45059 w 79842"/>
                <a:gd name="connsiteY22" fmla="*/ 62415 h 109364"/>
                <a:gd name="connsiteX23" fmla="*/ 26785 w 79842"/>
                <a:gd name="connsiteY23" fmla="*/ 40310 h 109364"/>
                <a:gd name="connsiteX24" fmla="*/ 26785 w 79842"/>
                <a:gd name="connsiteY24" fmla="*/ 28841 h 1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842" h="109364">
                  <a:moveTo>
                    <a:pt x="33535" y="109452"/>
                  </a:moveTo>
                  <a:cubicBezTo>
                    <a:pt x="36169" y="109452"/>
                    <a:pt x="40614" y="109452"/>
                    <a:pt x="40614" y="103967"/>
                  </a:cubicBezTo>
                  <a:cubicBezTo>
                    <a:pt x="40614" y="98482"/>
                    <a:pt x="36169" y="98482"/>
                    <a:pt x="33535" y="98482"/>
                  </a:cubicBezTo>
                  <a:lnTo>
                    <a:pt x="26785" y="98482"/>
                  </a:lnTo>
                  <a:lnTo>
                    <a:pt x="26785" y="65573"/>
                  </a:lnTo>
                  <a:cubicBezTo>
                    <a:pt x="31889" y="70559"/>
                    <a:pt x="38309" y="73385"/>
                    <a:pt x="45553" y="73385"/>
                  </a:cubicBezTo>
                  <a:cubicBezTo>
                    <a:pt x="63826" y="73385"/>
                    <a:pt x="80288" y="57761"/>
                    <a:pt x="80288" y="36653"/>
                  </a:cubicBezTo>
                  <a:cubicBezTo>
                    <a:pt x="80288" y="16542"/>
                    <a:pt x="65637" y="87"/>
                    <a:pt x="47199" y="87"/>
                  </a:cubicBezTo>
                  <a:cubicBezTo>
                    <a:pt x="39461" y="87"/>
                    <a:pt x="32712" y="2913"/>
                    <a:pt x="26785" y="7567"/>
                  </a:cubicBezTo>
                  <a:cubicBezTo>
                    <a:pt x="26785" y="919"/>
                    <a:pt x="23164" y="919"/>
                    <a:pt x="19707" y="919"/>
                  </a:cubicBezTo>
                  <a:lnTo>
                    <a:pt x="7524" y="919"/>
                  </a:lnTo>
                  <a:cubicBezTo>
                    <a:pt x="4890" y="919"/>
                    <a:pt x="446" y="919"/>
                    <a:pt x="446" y="6403"/>
                  </a:cubicBezTo>
                  <a:cubicBezTo>
                    <a:pt x="446" y="11888"/>
                    <a:pt x="4890" y="11888"/>
                    <a:pt x="7524" y="11888"/>
                  </a:cubicBezTo>
                  <a:lnTo>
                    <a:pt x="14274" y="11888"/>
                  </a:lnTo>
                  <a:lnTo>
                    <a:pt x="14274" y="98482"/>
                  </a:lnTo>
                  <a:lnTo>
                    <a:pt x="7524" y="98482"/>
                  </a:lnTo>
                  <a:cubicBezTo>
                    <a:pt x="4890" y="98482"/>
                    <a:pt x="446" y="98482"/>
                    <a:pt x="446" y="103967"/>
                  </a:cubicBezTo>
                  <a:cubicBezTo>
                    <a:pt x="446" y="109452"/>
                    <a:pt x="4890" y="109452"/>
                    <a:pt x="7524" y="109452"/>
                  </a:cubicBezTo>
                  <a:lnTo>
                    <a:pt x="33535" y="109452"/>
                  </a:lnTo>
                  <a:close/>
                  <a:moveTo>
                    <a:pt x="26785" y="28841"/>
                  </a:moveTo>
                  <a:cubicBezTo>
                    <a:pt x="26785" y="19201"/>
                    <a:pt x="36498" y="11057"/>
                    <a:pt x="46540" y="11057"/>
                  </a:cubicBezTo>
                  <a:cubicBezTo>
                    <a:pt x="58064" y="11057"/>
                    <a:pt x="67777" y="22359"/>
                    <a:pt x="67777" y="36653"/>
                  </a:cubicBezTo>
                  <a:cubicBezTo>
                    <a:pt x="67777" y="51778"/>
                    <a:pt x="56582" y="62415"/>
                    <a:pt x="45059" y="62415"/>
                  </a:cubicBezTo>
                  <a:cubicBezTo>
                    <a:pt x="32876" y="62415"/>
                    <a:pt x="26785" y="48620"/>
                    <a:pt x="26785" y="40310"/>
                  </a:cubicBezTo>
                  <a:lnTo>
                    <a:pt x="26785" y="28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61" name="Freeform: Shape 2260">
              <a:extLst>
                <a:ext uri="{FF2B5EF4-FFF2-40B4-BE49-F238E27FC236}">
                  <a16:creationId xmlns:a16="http://schemas.microsoft.com/office/drawing/2014/main" id="{4F8AB805-E241-FC0E-8BC9-89C8718B674C}"/>
                </a:ext>
              </a:extLst>
            </p:cNvPr>
            <p:cNvSpPr/>
            <p:nvPr>
              <p:custDataLst>
                <p:tags r:id="rId132"/>
              </p:custDataLst>
            </p:nvPr>
          </p:nvSpPr>
          <p:spPr>
            <a:xfrm>
              <a:off x="11108844" y="3416207"/>
              <a:ext cx="57971" cy="72537"/>
            </a:xfrm>
            <a:custGeom>
              <a:avLst/>
              <a:gdLst>
                <a:gd name="connsiteX0" fmla="*/ 32903 w 57971"/>
                <a:gd name="connsiteY0" fmla="*/ 42828 h 72537"/>
                <a:gd name="connsiteX1" fmla="*/ 32786 w 57971"/>
                <a:gd name="connsiteY1" fmla="*/ 42590 h 72537"/>
                <a:gd name="connsiteX2" fmla="*/ 46896 w 57971"/>
                <a:gd name="connsiteY2" fmla="*/ 29294 h 72537"/>
                <a:gd name="connsiteX3" fmla="*/ 50777 w 57971"/>
                <a:gd name="connsiteY3" fmla="*/ 29294 h 72537"/>
                <a:gd name="connsiteX4" fmla="*/ 55833 w 57971"/>
                <a:gd name="connsiteY4" fmla="*/ 25376 h 72537"/>
                <a:gd name="connsiteX5" fmla="*/ 50777 w 57971"/>
                <a:gd name="connsiteY5" fmla="*/ 21458 h 72537"/>
                <a:gd name="connsiteX6" fmla="*/ 32786 w 57971"/>
                <a:gd name="connsiteY6" fmla="*/ 21458 h 72537"/>
                <a:gd name="connsiteX7" fmla="*/ 27729 w 57971"/>
                <a:gd name="connsiteY7" fmla="*/ 25376 h 72537"/>
                <a:gd name="connsiteX8" fmla="*/ 32786 w 57971"/>
                <a:gd name="connsiteY8" fmla="*/ 29294 h 72537"/>
                <a:gd name="connsiteX9" fmla="*/ 36078 w 57971"/>
                <a:gd name="connsiteY9" fmla="*/ 29294 h 72537"/>
                <a:gd name="connsiteX10" fmla="*/ 18205 w 57971"/>
                <a:gd name="connsiteY10" fmla="*/ 46033 h 72537"/>
                <a:gd name="connsiteX11" fmla="*/ 18205 w 57971"/>
                <a:gd name="connsiteY11" fmla="*/ 5194 h 72537"/>
                <a:gd name="connsiteX12" fmla="*/ 13148 w 57971"/>
                <a:gd name="connsiteY12" fmla="*/ 89 h 72537"/>
                <a:gd name="connsiteX13" fmla="*/ 5623 w 57971"/>
                <a:gd name="connsiteY13" fmla="*/ 89 h 72537"/>
                <a:gd name="connsiteX14" fmla="*/ 449 w 57971"/>
                <a:gd name="connsiteY14" fmla="*/ 4006 h 72537"/>
                <a:gd name="connsiteX15" fmla="*/ 5623 w 57971"/>
                <a:gd name="connsiteY15" fmla="*/ 7924 h 72537"/>
                <a:gd name="connsiteX16" fmla="*/ 10914 w 57971"/>
                <a:gd name="connsiteY16" fmla="*/ 7924 h 72537"/>
                <a:gd name="connsiteX17" fmla="*/ 10914 w 57971"/>
                <a:gd name="connsiteY17" fmla="*/ 64791 h 72537"/>
                <a:gd name="connsiteX18" fmla="*/ 5623 w 57971"/>
                <a:gd name="connsiteY18" fmla="*/ 64791 h 72537"/>
                <a:gd name="connsiteX19" fmla="*/ 449 w 57971"/>
                <a:gd name="connsiteY19" fmla="*/ 68708 h 72537"/>
                <a:gd name="connsiteX20" fmla="*/ 5623 w 57971"/>
                <a:gd name="connsiteY20" fmla="*/ 72626 h 72537"/>
                <a:gd name="connsiteX21" fmla="*/ 23496 w 57971"/>
                <a:gd name="connsiteY21" fmla="*/ 72626 h 72537"/>
                <a:gd name="connsiteX22" fmla="*/ 28670 w 57971"/>
                <a:gd name="connsiteY22" fmla="*/ 68708 h 72537"/>
                <a:gd name="connsiteX23" fmla="*/ 23496 w 57971"/>
                <a:gd name="connsiteY23" fmla="*/ 64791 h 72537"/>
                <a:gd name="connsiteX24" fmla="*/ 18205 w 57971"/>
                <a:gd name="connsiteY24" fmla="*/ 64791 h 72537"/>
                <a:gd name="connsiteX25" fmla="*/ 18205 w 57971"/>
                <a:gd name="connsiteY25" fmla="*/ 56124 h 72537"/>
                <a:gd name="connsiteX26" fmla="*/ 27377 w 57971"/>
                <a:gd name="connsiteY26" fmla="*/ 47576 h 72537"/>
                <a:gd name="connsiteX27" fmla="*/ 40664 w 57971"/>
                <a:gd name="connsiteY27" fmla="*/ 64791 h 72537"/>
                <a:gd name="connsiteX28" fmla="*/ 34432 w 57971"/>
                <a:gd name="connsiteY28" fmla="*/ 68708 h 72537"/>
                <a:gd name="connsiteX29" fmla="*/ 39606 w 57971"/>
                <a:gd name="connsiteY29" fmla="*/ 72626 h 72537"/>
                <a:gd name="connsiteX30" fmla="*/ 53364 w 57971"/>
                <a:gd name="connsiteY30" fmla="*/ 72626 h 72537"/>
                <a:gd name="connsiteX31" fmla="*/ 58420 w 57971"/>
                <a:gd name="connsiteY31" fmla="*/ 68708 h 72537"/>
                <a:gd name="connsiteX32" fmla="*/ 53364 w 57971"/>
                <a:gd name="connsiteY32" fmla="*/ 64791 h 72537"/>
                <a:gd name="connsiteX33" fmla="*/ 49954 w 57971"/>
                <a:gd name="connsiteY33" fmla="*/ 64791 h 72537"/>
                <a:gd name="connsiteX34" fmla="*/ 32903 w 57971"/>
                <a:gd name="connsiteY34" fmla="*/ 42828 h 7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971" h="72537">
                  <a:moveTo>
                    <a:pt x="32903" y="42828"/>
                  </a:moveTo>
                  <a:lnTo>
                    <a:pt x="32786" y="42590"/>
                  </a:lnTo>
                  <a:lnTo>
                    <a:pt x="46896" y="29294"/>
                  </a:lnTo>
                  <a:lnTo>
                    <a:pt x="50777" y="29294"/>
                  </a:lnTo>
                  <a:cubicBezTo>
                    <a:pt x="52658" y="29294"/>
                    <a:pt x="55833" y="29294"/>
                    <a:pt x="55833" y="25376"/>
                  </a:cubicBezTo>
                  <a:cubicBezTo>
                    <a:pt x="55833" y="21458"/>
                    <a:pt x="52658" y="21458"/>
                    <a:pt x="50777" y="21458"/>
                  </a:cubicBezTo>
                  <a:lnTo>
                    <a:pt x="32786" y="21458"/>
                  </a:lnTo>
                  <a:cubicBezTo>
                    <a:pt x="30904" y="21458"/>
                    <a:pt x="27729" y="21458"/>
                    <a:pt x="27729" y="25376"/>
                  </a:cubicBezTo>
                  <a:cubicBezTo>
                    <a:pt x="27729" y="29294"/>
                    <a:pt x="30904" y="29294"/>
                    <a:pt x="32786" y="29294"/>
                  </a:cubicBezTo>
                  <a:lnTo>
                    <a:pt x="36078" y="29294"/>
                  </a:lnTo>
                  <a:lnTo>
                    <a:pt x="18205" y="46033"/>
                  </a:lnTo>
                  <a:lnTo>
                    <a:pt x="18205" y="5194"/>
                  </a:lnTo>
                  <a:cubicBezTo>
                    <a:pt x="18205" y="1157"/>
                    <a:pt x="17029" y="89"/>
                    <a:pt x="13148" y="89"/>
                  </a:cubicBezTo>
                  <a:lnTo>
                    <a:pt x="5623" y="89"/>
                  </a:lnTo>
                  <a:cubicBezTo>
                    <a:pt x="3859" y="89"/>
                    <a:pt x="449" y="89"/>
                    <a:pt x="449" y="4006"/>
                  </a:cubicBezTo>
                  <a:cubicBezTo>
                    <a:pt x="449" y="7924"/>
                    <a:pt x="3976" y="7924"/>
                    <a:pt x="5623" y="7924"/>
                  </a:cubicBezTo>
                  <a:lnTo>
                    <a:pt x="10914" y="7924"/>
                  </a:lnTo>
                  <a:lnTo>
                    <a:pt x="10914" y="64791"/>
                  </a:lnTo>
                  <a:lnTo>
                    <a:pt x="5623" y="64791"/>
                  </a:lnTo>
                  <a:cubicBezTo>
                    <a:pt x="3859" y="64791"/>
                    <a:pt x="449" y="64791"/>
                    <a:pt x="449" y="68708"/>
                  </a:cubicBezTo>
                  <a:cubicBezTo>
                    <a:pt x="449" y="72626"/>
                    <a:pt x="3976" y="72626"/>
                    <a:pt x="5623" y="72626"/>
                  </a:cubicBezTo>
                  <a:lnTo>
                    <a:pt x="23496" y="72626"/>
                  </a:lnTo>
                  <a:cubicBezTo>
                    <a:pt x="25260" y="72626"/>
                    <a:pt x="28670" y="72626"/>
                    <a:pt x="28670" y="68708"/>
                  </a:cubicBezTo>
                  <a:cubicBezTo>
                    <a:pt x="28670" y="64791"/>
                    <a:pt x="25142" y="64791"/>
                    <a:pt x="23496" y="64791"/>
                  </a:cubicBezTo>
                  <a:lnTo>
                    <a:pt x="18205" y="64791"/>
                  </a:lnTo>
                  <a:lnTo>
                    <a:pt x="18205" y="56124"/>
                  </a:lnTo>
                  <a:lnTo>
                    <a:pt x="27377" y="47576"/>
                  </a:lnTo>
                  <a:lnTo>
                    <a:pt x="40664" y="64791"/>
                  </a:lnTo>
                  <a:cubicBezTo>
                    <a:pt x="37607" y="64791"/>
                    <a:pt x="34432" y="64791"/>
                    <a:pt x="34432" y="68708"/>
                  </a:cubicBezTo>
                  <a:cubicBezTo>
                    <a:pt x="34432" y="72626"/>
                    <a:pt x="37960" y="72626"/>
                    <a:pt x="39606" y="72626"/>
                  </a:cubicBezTo>
                  <a:lnTo>
                    <a:pt x="53364" y="72626"/>
                  </a:lnTo>
                  <a:cubicBezTo>
                    <a:pt x="55245" y="72626"/>
                    <a:pt x="58420" y="72626"/>
                    <a:pt x="58420" y="68708"/>
                  </a:cubicBezTo>
                  <a:cubicBezTo>
                    <a:pt x="58420" y="64791"/>
                    <a:pt x="55245" y="64791"/>
                    <a:pt x="53364" y="64791"/>
                  </a:cubicBezTo>
                  <a:lnTo>
                    <a:pt x="49954" y="64791"/>
                  </a:lnTo>
                  <a:lnTo>
                    <a:pt x="32903" y="4282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62" name="Freeform: Shape 2261">
              <a:extLst>
                <a:ext uri="{FF2B5EF4-FFF2-40B4-BE49-F238E27FC236}">
                  <a16:creationId xmlns:a16="http://schemas.microsoft.com/office/drawing/2014/main" id="{D1925B45-47E3-B7ED-A218-CC823D1532DA}"/>
                </a:ext>
              </a:extLst>
            </p:cNvPr>
            <p:cNvSpPr/>
            <p:nvPr>
              <p:custDataLst>
                <p:tags r:id="rId133"/>
              </p:custDataLst>
            </p:nvPr>
          </p:nvSpPr>
          <p:spPr>
            <a:xfrm>
              <a:off x="11259661" y="3215690"/>
              <a:ext cx="9407" cy="237438"/>
            </a:xfrm>
            <a:custGeom>
              <a:avLst/>
              <a:gdLst>
                <a:gd name="connsiteX0" fmla="*/ 9861 w 9407"/>
                <a:gd name="connsiteY0" fmla="*/ 8632 h 237438"/>
                <a:gd name="connsiteX1" fmla="*/ 5158 w 9407"/>
                <a:gd name="connsiteY1" fmla="*/ 85 h 237438"/>
                <a:gd name="connsiteX2" fmla="*/ 454 w 9407"/>
                <a:gd name="connsiteY2" fmla="*/ 8632 h 237438"/>
                <a:gd name="connsiteX3" fmla="*/ 454 w 9407"/>
                <a:gd name="connsiteY3" fmla="*/ 228976 h 237438"/>
                <a:gd name="connsiteX4" fmla="*/ 5158 w 9407"/>
                <a:gd name="connsiteY4" fmla="*/ 237524 h 237438"/>
                <a:gd name="connsiteX5" fmla="*/ 9861 w 9407"/>
                <a:gd name="connsiteY5" fmla="*/ 228976 h 237438"/>
                <a:gd name="connsiteX6" fmla="*/ 9861 w 940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7" h="237438">
                  <a:moveTo>
                    <a:pt x="9861" y="8632"/>
                  </a:moveTo>
                  <a:cubicBezTo>
                    <a:pt x="9861" y="4359"/>
                    <a:pt x="9861" y="85"/>
                    <a:pt x="5158" y="85"/>
                  </a:cubicBezTo>
                  <a:cubicBezTo>
                    <a:pt x="454" y="85"/>
                    <a:pt x="454" y="4359"/>
                    <a:pt x="454" y="8632"/>
                  </a:cubicBezTo>
                  <a:lnTo>
                    <a:pt x="454" y="228976"/>
                  </a:lnTo>
                  <a:cubicBezTo>
                    <a:pt x="454" y="233250"/>
                    <a:pt x="454" y="237524"/>
                    <a:pt x="5158" y="237524"/>
                  </a:cubicBezTo>
                  <a:cubicBezTo>
                    <a:pt x="9861" y="237524"/>
                    <a:pt x="9861" y="233250"/>
                    <a:pt x="9861" y="228976"/>
                  </a:cubicBezTo>
                  <a:lnTo>
                    <a:pt x="9861"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63" name="Freeform: Shape 2262">
              <a:extLst>
                <a:ext uri="{FF2B5EF4-FFF2-40B4-BE49-F238E27FC236}">
                  <a16:creationId xmlns:a16="http://schemas.microsoft.com/office/drawing/2014/main" id="{78FA457E-59BA-2E52-3C01-3C923F9AF49F}"/>
                </a:ext>
              </a:extLst>
            </p:cNvPr>
            <p:cNvSpPr/>
            <p:nvPr>
              <p:custDataLst>
                <p:tags r:id="rId134"/>
              </p:custDataLst>
            </p:nvPr>
          </p:nvSpPr>
          <p:spPr>
            <a:xfrm>
              <a:off x="11289476" y="3288822"/>
              <a:ext cx="122762" cy="151011"/>
            </a:xfrm>
            <a:custGeom>
              <a:avLst/>
              <a:gdLst>
                <a:gd name="connsiteX0" fmla="*/ 18565 w 122762"/>
                <a:gd name="connsiteY0" fmla="*/ 134000 h 151011"/>
                <a:gd name="connsiteX1" fmla="*/ 5866 w 122762"/>
                <a:gd name="connsiteY1" fmla="*/ 143735 h 151011"/>
                <a:gd name="connsiteX2" fmla="*/ 457 w 122762"/>
                <a:gd name="connsiteY2" fmla="*/ 148247 h 151011"/>
                <a:gd name="connsiteX3" fmla="*/ 3514 w 122762"/>
                <a:gd name="connsiteY3" fmla="*/ 151096 h 151011"/>
                <a:gd name="connsiteX4" fmla="*/ 23269 w 122762"/>
                <a:gd name="connsiteY4" fmla="*/ 150383 h 151011"/>
                <a:gd name="connsiteX5" fmla="*/ 46552 w 122762"/>
                <a:gd name="connsiteY5" fmla="*/ 151096 h 151011"/>
                <a:gd name="connsiteX6" fmla="*/ 50785 w 122762"/>
                <a:gd name="connsiteY6" fmla="*/ 146347 h 151011"/>
                <a:gd name="connsiteX7" fmla="*/ 45140 w 122762"/>
                <a:gd name="connsiteY7" fmla="*/ 143735 h 151011"/>
                <a:gd name="connsiteX8" fmla="*/ 33382 w 122762"/>
                <a:gd name="connsiteY8" fmla="*/ 139936 h 151011"/>
                <a:gd name="connsiteX9" fmla="*/ 44905 w 122762"/>
                <a:gd name="connsiteY9" fmla="*/ 92448 h 151011"/>
                <a:gd name="connsiteX10" fmla="*/ 66542 w 122762"/>
                <a:gd name="connsiteY10" fmla="*/ 107644 h 151011"/>
                <a:gd name="connsiteX11" fmla="*/ 123219 w 122762"/>
                <a:gd name="connsiteY11" fmla="*/ 38075 h 151011"/>
                <a:gd name="connsiteX12" fmla="*/ 91941 w 122762"/>
                <a:gd name="connsiteY12" fmla="*/ 85 h 151011"/>
                <a:gd name="connsiteX13" fmla="*/ 61133 w 122762"/>
                <a:gd name="connsiteY13" fmla="*/ 17893 h 151011"/>
                <a:gd name="connsiteX14" fmla="*/ 39967 w 122762"/>
                <a:gd name="connsiteY14" fmla="*/ 85 h 151011"/>
                <a:gd name="connsiteX15" fmla="*/ 22563 w 122762"/>
                <a:gd name="connsiteY15" fmla="*/ 13619 h 151011"/>
                <a:gd name="connsiteX16" fmla="*/ 15273 w 122762"/>
                <a:gd name="connsiteY16" fmla="*/ 36650 h 151011"/>
                <a:gd name="connsiteX17" fmla="*/ 18095 w 122762"/>
                <a:gd name="connsiteY17" fmla="*/ 39025 h 151011"/>
                <a:gd name="connsiteX18" fmla="*/ 22093 w 122762"/>
                <a:gd name="connsiteY18" fmla="*/ 33564 h 151011"/>
                <a:gd name="connsiteX19" fmla="*/ 39261 w 122762"/>
                <a:gd name="connsiteY19" fmla="*/ 5308 h 151011"/>
                <a:gd name="connsiteX20" fmla="*/ 46552 w 122762"/>
                <a:gd name="connsiteY20" fmla="*/ 16231 h 151011"/>
                <a:gd name="connsiteX21" fmla="*/ 44905 w 122762"/>
                <a:gd name="connsiteY21" fmla="*/ 28340 h 151011"/>
                <a:gd name="connsiteX22" fmla="*/ 18565 w 122762"/>
                <a:gd name="connsiteY22" fmla="*/ 134000 h 151011"/>
                <a:gd name="connsiteX23" fmla="*/ 59957 w 122762"/>
                <a:gd name="connsiteY23" fmla="*/ 30952 h 151011"/>
                <a:gd name="connsiteX24" fmla="*/ 72186 w 122762"/>
                <a:gd name="connsiteY24" fmla="*/ 14331 h 151011"/>
                <a:gd name="connsiteX25" fmla="*/ 91235 w 122762"/>
                <a:gd name="connsiteY25" fmla="*/ 5308 h 151011"/>
                <a:gd name="connsiteX26" fmla="*/ 106287 w 122762"/>
                <a:gd name="connsiteY26" fmla="*/ 27628 h 151011"/>
                <a:gd name="connsiteX27" fmla="*/ 94293 w 122762"/>
                <a:gd name="connsiteY27" fmla="*/ 77965 h 151011"/>
                <a:gd name="connsiteX28" fmla="*/ 66306 w 122762"/>
                <a:gd name="connsiteY28" fmla="*/ 102421 h 151011"/>
                <a:gd name="connsiteX29" fmla="*/ 47727 w 122762"/>
                <a:gd name="connsiteY29" fmla="*/ 81289 h 151011"/>
                <a:gd name="connsiteX30" fmla="*/ 48433 w 122762"/>
                <a:gd name="connsiteY30" fmla="*/ 77490 h 151011"/>
                <a:gd name="connsiteX31" fmla="*/ 59957 w 122762"/>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762" h="151011">
                  <a:moveTo>
                    <a:pt x="18565" y="134000"/>
                  </a:moveTo>
                  <a:cubicBezTo>
                    <a:pt x="16684" y="142073"/>
                    <a:pt x="16214" y="143735"/>
                    <a:pt x="5866" y="143735"/>
                  </a:cubicBezTo>
                  <a:cubicBezTo>
                    <a:pt x="3044" y="143735"/>
                    <a:pt x="457" y="143735"/>
                    <a:pt x="457" y="148247"/>
                  </a:cubicBezTo>
                  <a:cubicBezTo>
                    <a:pt x="457" y="150146"/>
                    <a:pt x="1633" y="151096"/>
                    <a:pt x="3514" y="151096"/>
                  </a:cubicBezTo>
                  <a:cubicBezTo>
                    <a:pt x="9864" y="151096"/>
                    <a:pt x="16684" y="150383"/>
                    <a:pt x="23269" y="150383"/>
                  </a:cubicBezTo>
                  <a:cubicBezTo>
                    <a:pt x="31030" y="150383"/>
                    <a:pt x="39026" y="151096"/>
                    <a:pt x="46552" y="151096"/>
                  </a:cubicBezTo>
                  <a:cubicBezTo>
                    <a:pt x="47727" y="151096"/>
                    <a:pt x="50785" y="151096"/>
                    <a:pt x="50785" y="146347"/>
                  </a:cubicBezTo>
                  <a:cubicBezTo>
                    <a:pt x="50785" y="143735"/>
                    <a:pt x="48433" y="143735"/>
                    <a:pt x="45140" y="143735"/>
                  </a:cubicBezTo>
                  <a:cubicBezTo>
                    <a:pt x="33382" y="143735"/>
                    <a:pt x="33382" y="142073"/>
                    <a:pt x="33382" y="139936"/>
                  </a:cubicBezTo>
                  <a:cubicBezTo>
                    <a:pt x="33382" y="137087"/>
                    <a:pt x="43259" y="98384"/>
                    <a:pt x="44905" y="92448"/>
                  </a:cubicBezTo>
                  <a:cubicBezTo>
                    <a:pt x="47963" y="99334"/>
                    <a:pt x="54548" y="107644"/>
                    <a:pt x="66542" y="107644"/>
                  </a:cubicBezTo>
                  <a:cubicBezTo>
                    <a:pt x="93822" y="107644"/>
                    <a:pt x="123219" y="72978"/>
                    <a:pt x="123219" y="38075"/>
                  </a:cubicBezTo>
                  <a:cubicBezTo>
                    <a:pt x="123219" y="15756"/>
                    <a:pt x="109814" y="85"/>
                    <a:pt x="91941" y="85"/>
                  </a:cubicBezTo>
                  <a:cubicBezTo>
                    <a:pt x="80182" y="85"/>
                    <a:pt x="68893" y="8632"/>
                    <a:pt x="61133" y="17893"/>
                  </a:cubicBezTo>
                  <a:cubicBezTo>
                    <a:pt x="58781" y="5071"/>
                    <a:pt x="48668" y="85"/>
                    <a:pt x="39967" y="85"/>
                  </a:cubicBezTo>
                  <a:cubicBezTo>
                    <a:pt x="29148" y="85"/>
                    <a:pt x="24680" y="9345"/>
                    <a:pt x="22563" y="13619"/>
                  </a:cubicBezTo>
                  <a:cubicBezTo>
                    <a:pt x="18330" y="21692"/>
                    <a:pt x="15273" y="35938"/>
                    <a:pt x="15273" y="36650"/>
                  </a:cubicBezTo>
                  <a:cubicBezTo>
                    <a:pt x="15273" y="39025"/>
                    <a:pt x="17625" y="39025"/>
                    <a:pt x="18095" y="39025"/>
                  </a:cubicBezTo>
                  <a:cubicBezTo>
                    <a:pt x="20447" y="39025"/>
                    <a:pt x="20682" y="38787"/>
                    <a:pt x="22093" y="33564"/>
                  </a:cubicBezTo>
                  <a:cubicBezTo>
                    <a:pt x="26091" y="16705"/>
                    <a:pt x="30795" y="5308"/>
                    <a:pt x="39261" y="5308"/>
                  </a:cubicBezTo>
                  <a:cubicBezTo>
                    <a:pt x="43259" y="5308"/>
                    <a:pt x="46552" y="7208"/>
                    <a:pt x="46552" y="16231"/>
                  </a:cubicBezTo>
                  <a:cubicBezTo>
                    <a:pt x="46552" y="21692"/>
                    <a:pt x="45846" y="24303"/>
                    <a:pt x="44905" y="28340"/>
                  </a:cubicBezTo>
                  <a:lnTo>
                    <a:pt x="18565" y="134000"/>
                  </a:lnTo>
                  <a:close/>
                  <a:moveTo>
                    <a:pt x="59957" y="30952"/>
                  </a:moveTo>
                  <a:cubicBezTo>
                    <a:pt x="61603" y="24541"/>
                    <a:pt x="67953" y="17893"/>
                    <a:pt x="72186" y="14331"/>
                  </a:cubicBezTo>
                  <a:cubicBezTo>
                    <a:pt x="80417" y="6970"/>
                    <a:pt x="87237" y="5308"/>
                    <a:pt x="91235" y="5308"/>
                  </a:cubicBezTo>
                  <a:cubicBezTo>
                    <a:pt x="100642" y="5308"/>
                    <a:pt x="106287" y="13619"/>
                    <a:pt x="106287" y="27628"/>
                  </a:cubicBezTo>
                  <a:cubicBezTo>
                    <a:pt x="106287" y="41636"/>
                    <a:pt x="98526" y="68942"/>
                    <a:pt x="94293" y="77965"/>
                  </a:cubicBezTo>
                  <a:cubicBezTo>
                    <a:pt x="86297" y="94585"/>
                    <a:pt x="75008" y="102421"/>
                    <a:pt x="66306" y="102421"/>
                  </a:cubicBezTo>
                  <a:cubicBezTo>
                    <a:pt x="50785" y="102421"/>
                    <a:pt x="47727" y="82713"/>
                    <a:pt x="47727" y="81289"/>
                  </a:cubicBezTo>
                  <a:cubicBezTo>
                    <a:pt x="47727" y="80814"/>
                    <a:pt x="47727" y="80339"/>
                    <a:pt x="48433" y="77490"/>
                  </a:cubicBezTo>
                  <a:lnTo>
                    <a:pt x="59957"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64" name="Freeform: Shape 2263">
              <a:extLst>
                <a:ext uri="{FF2B5EF4-FFF2-40B4-BE49-F238E27FC236}">
                  <a16:creationId xmlns:a16="http://schemas.microsoft.com/office/drawing/2014/main" id="{2BBBFFB7-7822-2729-DF1C-6EECD06681CA}"/>
                </a:ext>
              </a:extLst>
            </p:cNvPr>
            <p:cNvSpPr/>
            <p:nvPr>
              <p:custDataLst>
                <p:tags r:id="rId135"/>
              </p:custDataLst>
            </p:nvPr>
          </p:nvSpPr>
          <p:spPr>
            <a:xfrm>
              <a:off x="11427673" y="3314037"/>
              <a:ext cx="80995" cy="117009"/>
            </a:xfrm>
            <a:custGeom>
              <a:avLst/>
              <a:gdLst>
                <a:gd name="connsiteX0" fmla="*/ 39642 w 80995"/>
                <a:gd name="connsiteY0" fmla="*/ 5072 h 117009"/>
                <a:gd name="connsiteX1" fmla="*/ 40301 w 80995"/>
                <a:gd name="connsiteY1" fmla="*/ 2413 h 117009"/>
                <a:gd name="connsiteX2" fmla="*/ 37667 w 80995"/>
                <a:gd name="connsiteY2" fmla="*/ 86 h 117009"/>
                <a:gd name="connsiteX3" fmla="*/ 16595 w 80995"/>
                <a:gd name="connsiteY3" fmla="*/ 1748 h 117009"/>
                <a:gd name="connsiteX4" fmla="*/ 12973 w 80995"/>
                <a:gd name="connsiteY4" fmla="*/ 5571 h 117009"/>
                <a:gd name="connsiteX5" fmla="*/ 17253 w 80995"/>
                <a:gd name="connsiteY5" fmla="*/ 7898 h 117009"/>
                <a:gd name="connsiteX6" fmla="*/ 25155 w 80995"/>
                <a:gd name="connsiteY6" fmla="*/ 10391 h 117009"/>
                <a:gd name="connsiteX7" fmla="*/ 24497 w 80995"/>
                <a:gd name="connsiteY7" fmla="*/ 14048 h 117009"/>
                <a:gd name="connsiteX8" fmla="*/ 1285 w 80995"/>
                <a:gd name="connsiteY8" fmla="*/ 108121 h 117009"/>
                <a:gd name="connsiteX9" fmla="*/ 462 w 80995"/>
                <a:gd name="connsiteY9" fmla="*/ 111777 h 117009"/>
                <a:gd name="connsiteX10" fmla="*/ 6059 w 80995"/>
                <a:gd name="connsiteY10" fmla="*/ 117096 h 117009"/>
                <a:gd name="connsiteX11" fmla="*/ 13632 w 80995"/>
                <a:gd name="connsiteY11" fmla="*/ 110115 h 117009"/>
                <a:gd name="connsiteX12" fmla="*/ 21698 w 80995"/>
                <a:gd name="connsiteY12" fmla="*/ 77871 h 117009"/>
                <a:gd name="connsiteX13" fmla="*/ 42770 w 80995"/>
                <a:gd name="connsiteY13" fmla="*/ 91500 h 117009"/>
                <a:gd name="connsiteX14" fmla="*/ 42441 w 80995"/>
                <a:gd name="connsiteY14" fmla="*/ 94824 h 117009"/>
                <a:gd name="connsiteX15" fmla="*/ 41782 w 80995"/>
                <a:gd name="connsiteY15" fmla="*/ 99977 h 117009"/>
                <a:gd name="connsiteX16" fmla="*/ 59233 w 80995"/>
                <a:gd name="connsiteY16" fmla="*/ 117096 h 117009"/>
                <a:gd name="connsiteX17" fmla="*/ 80140 w 80995"/>
                <a:gd name="connsiteY17" fmla="*/ 91666 h 117009"/>
                <a:gd name="connsiteX18" fmla="*/ 77506 w 80995"/>
                <a:gd name="connsiteY18" fmla="*/ 89506 h 117009"/>
                <a:gd name="connsiteX19" fmla="*/ 74213 w 80995"/>
                <a:gd name="connsiteY19" fmla="*/ 93495 h 117009"/>
                <a:gd name="connsiteX20" fmla="*/ 59726 w 80995"/>
                <a:gd name="connsiteY20" fmla="*/ 112442 h 117009"/>
                <a:gd name="connsiteX21" fmla="*/ 53965 w 80995"/>
                <a:gd name="connsiteY21" fmla="*/ 103799 h 117009"/>
                <a:gd name="connsiteX22" fmla="*/ 54952 w 80995"/>
                <a:gd name="connsiteY22" fmla="*/ 96320 h 117009"/>
                <a:gd name="connsiteX23" fmla="*/ 55776 w 80995"/>
                <a:gd name="connsiteY23" fmla="*/ 91168 h 117009"/>
                <a:gd name="connsiteX24" fmla="*/ 29106 w 80995"/>
                <a:gd name="connsiteY24" fmla="*/ 73550 h 117009"/>
                <a:gd name="connsiteX25" fmla="*/ 42770 w 80995"/>
                <a:gd name="connsiteY25" fmla="*/ 62580 h 117009"/>
                <a:gd name="connsiteX26" fmla="*/ 68616 w 80995"/>
                <a:gd name="connsiteY26" fmla="*/ 46790 h 117009"/>
                <a:gd name="connsiteX27" fmla="*/ 74049 w 80995"/>
                <a:gd name="connsiteY27" fmla="*/ 48951 h 117009"/>
                <a:gd name="connsiteX28" fmla="*/ 65488 w 80995"/>
                <a:gd name="connsiteY28" fmla="*/ 58259 h 117009"/>
                <a:gd name="connsiteX29" fmla="*/ 72073 w 80995"/>
                <a:gd name="connsiteY29" fmla="*/ 64408 h 117009"/>
                <a:gd name="connsiteX30" fmla="*/ 81457 w 80995"/>
                <a:gd name="connsiteY30" fmla="*/ 53771 h 117009"/>
                <a:gd name="connsiteX31" fmla="*/ 68781 w 80995"/>
                <a:gd name="connsiteY31" fmla="*/ 42137 h 117009"/>
                <a:gd name="connsiteX32" fmla="*/ 42441 w 80995"/>
                <a:gd name="connsiteY32" fmla="*/ 56763 h 117009"/>
                <a:gd name="connsiteX33" fmla="*/ 23345 w 80995"/>
                <a:gd name="connsiteY33" fmla="*/ 71389 h 117009"/>
                <a:gd name="connsiteX34" fmla="*/ 39642 w 80995"/>
                <a:gd name="connsiteY34" fmla="*/ 5072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995" h="117009">
                  <a:moveTo>
                    <a:pt x="39642" y="5072"/>
                  </a:moveTo>
                  <a:cubicBezTo>
                    <a:pt x="39807" y="4740"/>
                    <a:pt x="40301" y="2579"/>
                    <a:pt x="40301" y="2413"/>
                  </a:cubicBezTo>
                  <a:cubicBezTo>
                    <a:pt x="40301" y="1582"/>
                    <a:pt x="39642" y="86"/>
                    <a:pt x="37667" y="86"/>
                  </a:cubicBezTo>
                  <a:cubicBezTo>
                    <a:pt x="34374" y="86"/>
                    <a:pt x="20711" y="1416"/>
                    <a:pt x="16595" y="1748"/>
                  </a:cubicBezTo>
                  <a:cubicBezTo>
                    <a:pt x="15278" y="1914"/>
                    <a:pt x="12973" y="2081"/>
                    <a:pt x="12973" y="5571"/>
                  </a:cubicBezTo>
                  <a:cubicBezTo>
                    <a:pt x="12973" y="7898"/>
                    <a:pt x="15278" y="7898"/>
                    <a:pt x="17253" y="7898"/>
                  </a:cubicBezTo>
                  <a:cubicBezTo>
                    <a:pt x="25155" y="7898"/>
                    <a:pt x="25155" y="9061"/>
                    <a:pt x="25155" y="10391"/>
                  </a:cubicBezTo>
                  <a:cubicBezTo>
                    <a:pt x="25155" y="11554"/>
                    <a:pt x="24826" y="12552"/>
                    <a:pt x="24497" y="14048"/>
                  </a:cubicBezTo>
                  <a:lnTo>
                    <a:pt x="1285" y="108121"/>
                  </a:lnTo>
                  <a:cubicBezTo>
                    <a:pt x="462" y="111113"/>
                    <a:pt x="462" y="111445"/>
                    <a:pt x="462" y="111777"/>
                  </a:cubicBezTo>
                  <a:cubicBezTo>
                    <a:pt x="462" y="114271"/>
                    <a:pt x="2437" y="117096"/>
                    <a:pt x="6059" y="117096"/>
                  </a:cubicBezTo>
                  <a:cubicBezTo>
                    <a:pt x="10504" y="117096"/>
                    <a:pt x="12644" y="113772"/>
                    <a:pt x="13632" y="110115"/>
                  </a:cubicBezTo>
                  <a:cubicBezTo>
                    <a:pt x="13961" y="109451"/>
                    <a:pt x="21040" y="80198"/>
                    <a:pt x="21698" y="77871"/>
                  </a:cubicBezTo>
                  <a:cubicBezTo>
                    <a:pt x="33387" y="79035"/>
                    <a:pt x="42770" y="82857"/>
                    <a:pt x="42770" y="91500"/>
                  </a:cubicBezTo>
                  <a:cubicBezTo>
                    <a:pt x="42770" y="92331"/>
                    <a:pt x="42770" y="93162"/>
                    <a:pt x="42441" y="94824"/>
                  </a:cubicBezTo>
                  <a:cubicBezTo>
                    <a:pt x="41782" y="97317"/>
                    <a:pt x="41782" y="98148"/>
                    <a:pt x="41782" y="99977"/>
                  </a:cubicBezTo>
                  <a:cubicBezTo>
                    <a:pt x="41782" y="111777"/>
                    <a:pt x="51331" y="117096"/>
                    <a:pt x="59233" y="117096"/>
                  </a:cubicBezTo>
                  <a:cubicBezTo>
                    <a:pt x="75201" y="117096"/>
                    <a:pt x="80140" y="91833"/>
                    <a:pt x="80140" y="91666"/>
                  </a:cubicBezTo>
                  <a:cubicBezTo>
                    <a:pt x="80140" y="89506"/>
                    <a:pt x="78000" y="89506"/>
                    <a:pt x="77506" y="89506"/>
                  </a:cubicBezTo>
                  <a:cubicBezTo>
                    <a:pt x="75201" y="89506"/>
                    <a:pt x="75037" y="90337"/>
                    <a:pt x="74213" y="93495"/>
                  </a:cubicBezTo>
                  <a:cubicBezTo>
                    <a:pt x="72238" y="100642"/>
                    <a:pt x="67793" y="112442"/>
                    <a:pt x="59726" y="112442"/>
                  </a:cubicBezTo>
                  <a:cubicBezTo>
                    <a:pt x="55282" y="112442"/>
                    <a:pt x="53965" y="108287"/>
                    <a:pt x="53965" y="103799"/>
                  </a:cubicBezTo>
                  <a:cubicBezTo>
                    <a:pt x="53965" y="100974"/>
                    <a:pt x="53965" y="100642"/>
                    <a:pt x="54952" y="96320"/>
                  </a:cubicBezTo>
                  <a:cubicBezTo>
                    <a:pt x="55117" y="95822"/>
                    <a:pt x="55776" y="92996"/>
                    <a:pt x="55776" y="91168"/>
                  </a:cubicBezTo>
                  <a:cubicBezTo>
                    <a:pt x="55776" y="76375"/>
                    <a:pt x="36021" y="74048"/>
                    <a:pt x="29106" y="73550"/>
                  </a:cubicBezTo>
                  <a:cubicBezTo>
                    <a:pt x="33880" y="70558"/>
                    <a:pt x="39972" y="65073"/>
                    <a:pt x="42770" y="62580"/>
                  </a:cubicBezTo>
                  <a:cubicBezTo>
                    <a:pt x="51166" y="54602"/>
                    <a:pt x="59397" y="46790"/>
                    <a:pt x="68616" y="46790"/>
                  </a:cubicBezTo>
                  <a:cubicBezTo>
                    <a:pt x="70592" y="46790"/>
                    <a:pt x="72732" y="47289"/>
                    <a:pt x="74049" y="48951"/>
                  </a:cubicBezTo>
                  <a:cubicBezTo>
                    <a:pt x="66970" y="50115"/>
                    <a:pt x="65488" y="55766"/>
                    <a:pt x="65488" y="58259"/>
                  </a:cubicBezTo>
                  <a:cubicBezTo>
                    <a:pt x="65488" y="61915"/>
                    <a:pt x="68287" y="64408"/>
                    <a:pt x="72073" y="64408"/>
                  </a:cubicBezTo>
                  <a:cubicBezTo>
                    <a:pt x="76518" y="64408"/>
                    <a:pt x="81457" y="60752"/>
                    <a:pt x="81457" y="53771"/>
                  </a:cubicBezTo>
                  <a:cubicBezTo>
                    <a:pt x="81457" y="48286"/>
                    <a:pt x="77506" y="42137"/>
                    <a:pt x="68781" y="42137"/>
                  </a:cubicBezTo>
                  <a:cubicBezTo>
                    <a:pt x="59397" y="42137"/>
                    <a:pt x="50837" y="48951"/>
                    <a:pt x="42441" y="56763"/>
                  </a:cubicBezTo>
                  <a:cubicBezTo>
                    <a:pt x="35527" y="63411"/>
                    <a:pt x="30094" y="68564"/>
                    <a:pt x="23345" y="71389"/>
                  </a:cubicBezTo>
                  <a:lnTo>
                    <a:pt x="39642" y="507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65" name="Freeform: Shape 2264">
              <a:extLst>
                <a:ext uri="{FF2B5EF4-FFF2-40B4-BE49-F238E27FC236}">
                  <a16:creationId xmlns:a16="http://schemas.microsoft.com/office/drawing/2014/main" id="{22F872C7-A394-57F6-9DB5-3601F576AAE2}"/>
                </a:ext>
              </a:extLst>
            </p:cNvPr>
            <p:cNvSpPr/>
            <p:nvPr>
              <p:custDataLst>
                <p:tags r:id="rId136"/>
              </p:custDataLst>
            </p:nvPr>
          </p:nvSpPr>
          <p:spPr>
            <a:xfrm>
              <a:off x="11543972" y="3215690"/>
              <a:ext cx="52444" cy="237438"/>
            </a:xfrm>
            <a:custGeom>
              <a:avLst/>
              <a:gdLst>
                <a:gd name="connsiteX0" fmla="*/ 51735 w 52444"/>
                <a:gd name="connsiteY0" fmla="*/ 122841 h 237438"/>
                <a:gd name="connsiteX1" fmla="*/ 52911 w 52444"/>
                <a:gd name="connsiteY1" fmla="*/ 118804 h 237438"/>
                <a:gd name="connsiteX2" fmla="*/ 51735 w 52444"/>
                <a:gd name="connsiteY2" fmla="*/ 114768 h 237438"/>
                <a:gd name="connsiteX3" fmla="*/ 10579 w 52444"/>
                <a:gd name="connsiteY3" fmla="*/ 5546 h 237438"/>
                <a:gd name="connsiteX4" fmla="*/ 5170 w 52444"/>
                <a:gd name="connsiteY4" fmla="*/ 85 h 237438"/>
                <a:gd name="connsiteX5" fmla="*/ 467 w 52444"/>
                <a:gd name="connsiteY5" fmla="*/ 4833 h 237438"/>
                <a:gd name="connsiteX6" fmla="*/ 1643 w 52444"/>
                <a:gd name="connsiteY6" fmla="*/ 8632 h 237438"/>
                <a:gd name="connsiteX7" fmla="*/ 43269 w 52444"/>
                <a:gd name="connsiteY7" fmla="*/ 118804 h 237438"/>
                <a:gd name="connsiteX8" fmla="*/ 1643 w 52444"/>
                <a:gd name="connsiteY8" fmla="*/ 228501 h 237438"/>
                <a:gd name="connsiteX9" fmla="*/ 467 w 52444"/>
                <a:gd name="connsiteY9" fmla="*/ 232775 h 237438"/>
                <a:gd name="connsiteX10" fmla="*/ 5170 w 52444"/>
                <a:gd name="connsiteY10" fmla="*/ 237524 h 237438"/>
                <a:gd name="connsiteX11" fmla="*/ 10109 w 52444"/>
                <a:gd name="connsiteY11" fmla="*/ 232775 h 237438"/>
                <a:gd name="connsiteX12" fmla="*/ 51735 w 52444"/>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44" h="237438">
                  <a:moveTo>
                    <a:pt x="51735" y="122841"/>
                  </a:moveTo>
                  <a:cubicBezTo>
                    <a:pt x="52911" y="119991"/>
                    <a:pt x="52911" y="119516"/>
                    <a:pt x="52911" y="118804"/>
                  </a:cubicBezTo>
                  <a:cubicBezTo>
                    <a:pt x="52911" y="118092"/>
                    <a:pt x="52911" y="117617"/>
                    <a:pt x="51735" y="114768"/>
                  </a:cubicBezTo>
                  <a:lnTo>
                    <a:pt x="10579" y="5546"/>
                  </a:lnTo>
                  <a:cubicBezTo>
                    <a:pt x="9168" y="1509"/>
                    <a:pt x="7757" y="85"/>
                    <a:pt x="5170" y="85"/>
                  </a:cubicBezTo>
                  <a:cubicBezTo>
                    <a:pt x="2583" y="85"/>
                    <a:pt x="467" y="2222"/>
                    <a:pt x="467" y="4833"/>
                  </a:cubicBezTo>
                  <a:cubicBezTo>
                    <a:pt x="467" y="5546"/>
                    <a:pt x="467" y="6021"/>
                    <a:pt x="1643" y="8632"/>
                  </a:cubicBezTo>
                  <a:lnTo>
                    <a:pt x="43269" y="118804"/>
                  </a:lnTo>
                  <a:lnTo>
                    <a:pt x="1643" y="228501"/>
                  </a:lnTo>
                  <a:cubicBezTo>
                    <a:pt x="467" y="231113"/>
                    <a:pt x="467" y="231588"/>
                    <a:pt x="467" y="232775"/>
                  </a:cubicBezTo>
                  <a:cubicBezTo>
                    <a:pt x="467" y="235387"/>
                    <a:pt x="2583" y="237524"/>
                    <a:pt x="5170" y="237524"/>
                  </a:cubicBezTo>
                  <a:cubicBezTo>
                    <a:pt x="8228" y="237524"/>
                    <a:pt x="9168" y="235149"/>
                    <a:pt x="10109" y="232775"/>
                  </a:cubicBezTo>
                  <a:lnTo>
                    <a:pt x="51735"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66" name="Freeform: Shape 2265">
              <a:extLst>
                <a:ext uri="{FF2B5EF4-FFF2-40B4-BE49-F238E27FC236}">
                  <a16:creationId xmlns:a16="http://schemas.microsoft.com/office/drawing/2014/main" id="{C16070EC-9858-49B9-FC05-B26B5D47862D}"/>
                </a:ext>
              </a:extLst>
            </p:cNvPr>
            <p:cNvSpPr/>
            <p:nvPr>
              <p:custDataLst>
                <p:tags r:id="rId137"/>
              </p:custDataLst>
            </p:nvPr>
          </p:nvSpPr>
          <p:spPr>
            <a:xfrm>
              <a:off x="11621672" y="3392535"/>
              <a:ext cx="86592" cy="72466"/>
            </a:xfrm>
            <a:custGeom>
              <a:avLst/>
              <a:gdLst>
                <a:gd name="connsiteX0" fmla="*/ 77844 w 86592"/>
                <a:gd name="connsiteY0" fmla="*/ 22525 h 72466"/>
                <a:gd name="connsiteX1" fmla="*/ 63028 w 86592"/>
                <a:gd name="connsiteY1" fmla="*/ 87 h 72466"/>
                <a:gd name="connsiteX2" fmla="*/ 46566 w 86592"/>
                <a:gd name="connsiteY2" fmla="*/ 8231 h 72466"/>
                <a:gd name="connsiteX3" fmla="*/ 34054 w 86592"/>
                <a:gd name="connsiteY3" fmla="*/ 87 h 72466"/>
                <a:gd name="connsiteX4" fmla="*/ 20061 w 86592"/>
                <a:gd name="connsiteY4" fmla="*/ 5572 h 72466"/>
                <a:gd name="connsiteX5" fmla="*/ 12818 w 86592"/>
                <a:gd name="connsiteY5" fmla="*/ 918 h 72466"/>
                <a:gd name="connsiteX6" fmla="*/ 7550 w 86592"/>
                <a:gd name="connsiteY6" fmla="*/ 918 h 72466"/>
                <a:gd name="connsiteX7" fmla="*/ 471 w 86592"/>
                <a:gd name="connsiteY7" fmla="*/ 6403 h 72466"/>
                <a:gd name="connsiteX8" fmla="*/ 9690 w 86592"/>
                <a:gd name="connsiteY8" fmla="*/ 11888 h 72466"/>
                <a:gd name="connsiteX9" fmla="*/ 9690 w 86592"/>
                <a:gd name="connsiteY9" fmla="*/ 61584 h 72466"/>
                <a:gd name="connsiteX10" fmla="*/ 471 w 86592"/>
                <a:gd name="connsiteY10" fmla="*/ 67069 h 72466"/>
                <a:gd name="connsiteX11" fmla="*/ 7550 w 86592"/>
                <a:gd name="connsiteY11" fmla="*/ 72554 h 72466"/>
                <a:gd name="connsiteX12" fmla="*/ 22037 w 86592"/>
                <a:gd name="connsiteY12" fmla="*/ 72554 h 72466"/>
                <a:gd name="connsiteX13" fmla="*/ 29116 w 86592"/>
                <a:gd name="connsiteY13" fmla="*/ 67069 h 72466"/>
                <a:gd name="connsiteX14" fmla="*/ 19897 w 86592"/>
                <a:gd name="connsiteY14" fmla="*/ 61584 h 72466"/>
                <a:gd name="connsiteX15" fmla="*/ 19897 w 86592"/>
                <a:gd name="connsiteY15" fmla="*/ 32498 h 72466"/>
                <a:gd name="connsiteX16" fmla="*/ 33561 w 86592"/>
                <a:gd name="connsiteY16" fmla="*/ 11057 h 72466"/>
                <a:gd name="connsiteX17" fmla="*/ 38664 w 86592"/>
                <a:gd name="connsiteY17" fmla="*/ 23356 h 72466"/>
                <a:gd name="connsiteX18" fmla="*/ 38664 w 86592"/>
                <a:gd name="connsiteY18" fmla="*/ 61584 h 72466"/>
                <a:gd name="connsiteX19" fmla="*/ 32244 w 86592"/>
                <a:gd name="connsiteY19" fmla="*/ 67069 h 72466"/>
                <a:gd name="connsiteX20" fmla="*/ 39322 w 86592"/>
                <a:gd name="connsiteY20" fmla="*/ 72554 h 72466"/>
                <a:gd name="connsiteX21" fmla="*/ 51011 w 86592"/>
                <a:gd name="connsiteY21" fmla="*/ 72554 h 72466"/>
                <a:gd name="connsiteX22" fmla="*/ 58090 w 86592"/>
                <a:gd name="connsiteY22" fmla="*/ 67069 h 72466"/>
                <a:gd name="connsiteX23" fmla="*/ 48871 w 86592"/>
                <a:gd name="connsiteY23" fmla="*/ 61584 h 72466"/>
                <a:gd name="connsiteX24" fmla="*/ 48871 w 86592"/>
                <a:gd name="connsiteY24" fmla="*/ 32498 h 72466"/>
                <a:gd name="connsiteX25" fmla="*/ 62534 w 86592"/>
                <a:gd name="connsiteY25" fmla="*/ 11057 h 72466"/>
                <a:gd name="connsiteX26" fmla="*/ 67638 w 86592"/>
                <a:gd name="connsiteY26" fmla="*/ 23356 h 72466"/>
                <a:gd name="connsiteX27" fmla="*/ 67638 w 86592"/>
                <a:gd name="connsiteY27" fmla="*/ 61584 h 72466"/>
                <a:gd name="connsiteX28" fmla="*/ 61217 w 86592"/>
                <a:gd name="connsiteY28" fmla="*/ 67069 h 72466"/>
                <a:gd name="connsiteX29" fmla="*/ 68296 w 86592"/>
                <a:gd name="connsiteY29" fmla="*/ 72554 h 72466"/>
                <a:gd name="connsiteX30" fmla="*/ 79985 w 86592"/>
                <a:gd name="connsiteY30" fmla="*/ 72554 h 72466"/>
                <a:gd name="connsiteX31" fmla="*/ 87063 w 86592"/>
                <a:gd name="connsiteY31" fmla="*/ 67069 h 72466"/>
                <a:gd name="connsiteX32" fmla="*/ 77844 w 86592"/>
                <a:gd name="connsiteY32" fmla="*/ 61584 h 72466"/>
                <a:gd name="connsiteX33" fmla="*/ 77844 w 86592"/>
                <a:gd name="connsiteY33" fmla="*/ 22525 h 7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592" h="72466">
                  <a:moveTo>
                    <a:pt x="77844" y="22525"/>
                  </a:moveTo>
                  <a:cubicBezTo>
                    <a:pt x="77844" y="18702"/>
                    <a:pt x="77844" y="87"/>
                    <a:pt x="63028" y="87"/>
                  </a:cubicBezTo>
                  <a:cubicBezTo>
                    <a:pt x="57596" y="87"/>
                    <a:pt x="50846" y="2580"/>
                    <a:pt x="46566" y="8231"/>
                  </a:cubicBezTo>
                  <a:cubicBezTo>
                    <a:pt x="43438" y="2248"/>
                    <a:pt x="38829" y="87"/>
                    <a:pt x="34054" y="87"/>
                  </a:cubicBezTo>
                  <a:cubicBezTo>
                    <a:pt x="30597" y="87"/>
                    <a:pt x="25165" y="1084"/>
                    <a:pt x="20061" y="5572"/>
                  </a:cubicBezTo>
                  <a:cubicBezTo>
                    <a:pt x="19074" y="918"/>
                    <a:pt x="15287" y="918"/>
                    <a:pt x="12818" y="918"/>
                  </a:cubicBezTo>
                  <a:lnTo>
                    <a:pt x="7550" y="918"/>
                  </a:lnTo>
                  <a:cubicBezTo>
                    <a:pt x="5081" y="918"/>
                    <a:pt x="471" y="918"/>
                    <a:pt x="471" y="6403"/>
                  </a:cubicBezTo>
                  <a:cubicBezTo>
                    <a:pt x="471" y="11888"/>
                    <a:pt x="4422" y="11888"/>
                    <a:pt x="9690" y="11888"/>
                  </a:cubicBezTo>
                  <a:lnTo>
                    <a:pt x="9690" y="61584"/>
                  </a:lnTo>
                  <a:cubicBezTo>
                    <a:pt x="4422" y="61584"/>
                    <a:pt x="471" y="61584"/>
                    <a:pt x="471" y="67069"/>
                  </a:cubicBezTo>
                  <a:cubicBezTo>
                    <a:pt x="471" y="72554"/>
                    <a:pt x="5081" y="72554"/>
                    <a:pt x="7550" y="72554"/>
                  </a:cubicBezTo>
                  <a:lnTo>
                    <a:pt x="22037" y="72554"/>
                  </a:lnTo>
                  <a:cubicBezTo>
                    <a:pt x="24506" y="72554"/>
                    <a:pt x="29116" y="72554"/>
                    <a:pt x="29116" y="67069"/>
                  </a:cubicBezTo>
                  <a:cubicBezTo>
                    <a:pt x="29116" y="61584"/>
                    <a:pt x="25165" y="61584"/>
                    <a:pt x="19897" y="61584"/>
                  </a:cubicBezTo>
                  <a:lnTo>
                    <a:pt x="19897" y="32498"/>
                  </a:lnTo>
                  <a:cubicBezTo>
                    <a:pt x="19897" y="18702"/>
                    <a:pt x="26976" y="11057"/>
                    <a:pt x="33561" y="11057"/>
                  </a:cubicBezTo>
                  <a:cubicBezTo>
                    <a:pt x="37018" y="11057"/>
                    <a:pt x="38664" y="14880"/>
                    <a:pt x="38664" y="23356"/>
                  </a:cubicBezTo>
                  <a:lnTo>
                    <a:pt x="38664" y="61584"/>
                  </a:lnTo>
                  <a:cubicBezTo>
                    <a:pt x="37018" y="61584"/>
                    <a:pt x="32244" y="61584"/>
                    <a:pt x="32244" y="67069"/>
                  </a:cubicBezTo>
                  <a:cubicBezTo>
                    <a:pt x="32244" y="72554"/>
                    <a:pt x="36853" y="72554"/>
                    <a:pt x="39322" y="72554"/>
                  </a:cubicBezTo>
                  <a:lnTo>
                    <a:pt x="51011" y="72554"/>
                  </a:lnTo>
                  <a:cubicBezTo>
                    <a:pt x="53480" y="72554"/>
                    <a:pt x="58090" y="72554"/>
                    <a:pt x="58090" y="67069"/>
                  </a:cubicBezTo>
                  <a:cubicBezTo>
                    <a:pt x="58090" y="61584"/>
                    <a:pt x="54139" y="61584"/>
                    <a:pt x="48871" y="61584"/>
                  </a:cubicBezTo>
                  <a:lnTo>
                    <a:pt x="48871" y="32498"/>
                  </a:lnTo>
                  <a:cubicBezTo>
                    <a:pt x="48871" y="18702"/>
                    <a:pt x="55949" y="11057"/>
                    <a:pt x="62534" y="11057"/>
                  </a:cubicBezTo>
                  <a:cubicBezTo>
                    <a:pt x="65992" y="11057"/>
                    <a:pt x="67638" y="14880"/>
                    <a:pt x="67638" y="23356"/>
                  </a:cubicBezTo>
                  <a:lnTo>
                    <a:pt x="67638" y="61584"/>
                  </a:lnTo>
                  <a:cubicBezTo>
                    <a:pt x="65992" y="61584"/>
                    <a:pt x="61217" y="61584"/>
                    <a:pt x="61217" y="67069"/>
                  </a:cubicBezTo>
                  <a:cubicBezTo>
                    <a:pt x="61217" y="72554"/>
                    <a:pt x="65827" y="72554"/>
                    <a:pt x="68296" y="72554"/>
                  </a:cubicBezTo>
                  <a:lnTo>
                    <a:pt x="79985" y="72554"/>
                  </a:lnTo>
                  <a:cubicBezTo>
                    <a:pt x="82454" y="72554"/>
                    <a:pt x="87063" y="72554"/>
                    <a:pt x="87063" y="67069"/>
                  </a:cubicBezTo>
                  <a:cubicBezTo>
                    <a:pt x="87063" y="61584"/>
                    <a:pt x="83112" y="61584"/>
                    <a:pt x="77844" y="61584"/>
                  </a:cubicBezTo>
                  <a:lnTo>
                    <a:pt x="77844" y="2252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67" name="Freeform: Shape 2266">
              <a:extLst>
                <a:ext uri="{FF2B5EF4-FFF2-40B4-BE49-F238E27FC236}">
                  <a16:creationId xmlns:a16="http://schemas.microsoft.com/office/drawing/2014/main" id="{53EB0D1B-44D0-4154-2018-C4836DDC6982}"/>
                </a:ext>
              </a:extLst>
            </p:cNvPr>
            <p:cNvSpPr/>
            <p:nvPr>
              <p:custDataLst>
                <p:tags r:id="rId138"/>
              </p:custDataLst>
            </p:nvPr>
          </p:nvSpPr>
          <p:spPr>
            <a:xfrm>
              <a:off x="11795008" y="3115727"/>
              <a:ext cx="10112" cy="152435"/>
            </a:xfrm>
            <a:custGeom>
              <a:avLst/>
              <a:gdLst>
                <a:gd name="connsiteX0" fmla="*/ 476 w 10112"/>
                <a:gd name="connsiteY0" fmla="*/ 143724 h 152435"/>
                <a:gd name="connsiteX1" fmla="*/ 5415 w 10112"/>
                <a:gd name="connsiteY1" fmla="*/ 152509 h 152435"/>
                <a:gd name="connsiteX2" fmla="*/ 10589 w 10112"/>
                <a:gd name="connsiteY2" fmla="*/ 143724 h 152435"/>
                <a:gd name="connsiteX3" fmla="*/ 10589 w 10112"/>
                <a:gd name="connsiteY3" fmla="*/ 8858 h 152435"/>
                <a:gd name="connsiteX4" fmla="*/ 5650 w 10112"/>
                <a:gd name="connsiteY4" fmla="*/ 73 h 152435"/>
                <a:gd name="connsiteX5" fmla="*/ 476 w 10112"/>
                <a:gd name="connsiteY5" fmla="*/ 8858 h 152435"/>
                <a:gd name="connsiteX6" fmla="*/ 476 w 10112"/>
                <a:gd name="connsiteY6" fmla="*/ 143724 h 1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2" h="152435">
                  <a:moveTo>
                    <a:pt x="476" y="143724"/>
                  </a:moveTo>
                  <a:cubicBezTo>
                    <a:pt x="476" y="147523"/>
                    <a:pt x="476" y="152509"/>
                    <a:pt x="5415" y="152509"/>
                  </a:cubicBezTo>
                  <a:cubicBezTo>
                    <a:pt x="10589" y="152509"/>
                    <a:pt x="10589" y="147760"/>
                    <a:pt x="10589" y="143724"/>
                  </a:cubicBezTo>
                  <a:lnTo>
                    <a:pt x="10589" y="8858"/>
                  </a:lnTo>
                  <a:cubicBezTo>
                    <a:pt x="10589" y="5059"/>
                    <a:pt x="10589" y="73"/>
                    <a:pt x="5650" y="73"/>
                  </a:cubicBezTo>
                  <a:cubicBezTo>
                    <a:pt x="476" y="73"/>
                    <a:pt x="476" y="4822"/>
                    <a:pt x="476" y="8858"/>
                  </a:cubicBezTo>
                  <a:lnTo>
                    <a:pt x="476" y="14372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68" name="Freeform: Shape 2267">
              <a:extLst>
                <a:ext uri="{FF2B5EF4-FFF2-40B4-BE49-F238E27FC236}">
                  <a16:creationId xmlns:a16="http://schemas.microsoft.com/office/drawing/2014/main" id="{C321D741-C2C2-7920-6601-68079285C471}"/>
                </a:ext>
              </a:extLst>
            </p:cNvPr>
            <p:cNvSpPr/>
            <p:nvPr>
              <p:custDataLst>
                <p:tags r:id="rId139"/>
              </p:custDataLst>
            </p:nvPr>
          </p:nvSpPr>
          <p:spPr>
            <a:xfrm>
              <a:off x="11795008" y="3258191"/>
              <a:ext cx="10112" cy="152435"/>
            </a:xfrm>
            <a:custGeom>
              <a:avLst/>
              <a:gdLst>
                <a:gd name="connsiteX0" fmla="*/ 476 w 10112"/>
                <a:gd name="connsiteY0" fmla="*/ 143730 h 152435"/>
                <a:gd name="connsiteX1" fmla="*/ 5415 w 10112"/>
                <a:gd name="connsiteY1" fmla="*/ 152515 h 152435"/>
                <a:gd name="connsiteX2" fmla="*/ 10589 w 10112"/>
                <a:gd name="connsiteY2" fmla="*/ 143730 h 152435"/>
                <a:gd name="connsiteX3" fmla="*/ 10589 w 10112"/>
                <a:gd name="connsiteY3" fmla="*/ 8864 h 152435"/>
                <a:gd name="connsiteX4" fmla="*/ 5650 w 10112"/>
                <a:gd name="connsiteY4" fmla="*/ 79 h 152435"/>
                <a:gd name="connsiteX5" fmla="*/ 476 w 10112"/>
                <a:gd name="connsiteY5" fmla="*/ 8864 h 152435"/>
                <a:gd name="connsiteX6" fmla="*/ 476 w 10112"/>
                <a:gd name="connsiteY6" fmla="*/ 143730 h 1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2" h="152435">
                  <a:moveTo>
                    <a:pt x="476" y="143730"/>
                  </a:moveTo>
                  <a:cubicBezTo>
                    <a:pt x="476" y="147529"/>
                    <a:pt x="476" y="152515"/>
                    <a:pt x="5415" y="152515"/>
                  </a:cubicBezTo>
                  <a:cubicBezTo>
                    <a:pt x="10589" y="152515"/>
                    <a:pt x="10589" y="147766"/>
                    <a:pt x="10589" y="143730"/>
                  </a:cubicBezTo>
                  <a:lnTo>
                    <a:pt x="10589" y="8864"/>
                  </a:lnTo>
                  <a:cubicBezTo>
                    <a:pt x="10589" y="5065"/>
                    <a:pt x="10589" y="79"/>
                    <a:pt x="5650" y="79"/>
                  </a:cubicBezTo>
                  <a:cubicBezTo>
                    <a:pt x="476" y="79"/>
                    <a:pt x="476" y="4828"/>
                    <a:pt x="476" y="8864"/>
                  </a:cubicBezTo>
                  <a:lnTo>
                    <a:pt x="476" y="14373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69" name="Freeform: Shape 2268">
              <a:extLst>
                <a:ext uri="{FF2B5EF4-FFF2-40B4-BE49-F238E27FC236}">
                  <a16:creationId xmlns:a16="http://schemas.microsoft.com/office/drawing/2014/main" id="{05F78E84-B147-38B9-5B15-9DB1EBF4D4F4}"/>
                </a:ext>
              </a:extLst>
            </p:cNvPr>
            <p:cNvSpPr/>
            <p:nvPr>
              <p:custDataLst>
                <p:tags r:id="rId140"/>
              </p:custDataLst>
            </p:nvPr>
          </p:nvSpPr>
          <p:spPr>
            <a:xfrm>
              <a:off x="11795008" y="3400656"/>
              <a:ext cx="10112" cy="152435"/>
            </a:xfrm>
            <a:custGeom>
              <a:avLst/>
              <a:gdLst>
                <a:gd name="connsiteX0" fmla="*/ 476 w 10112"/>
                <a:gd name="connsiteY0" fmla="*/ 143736 h 152435"/>
                <a:gd name="connsiteX1" fmla="*/ 5415 w 10112"/>
                <a:gd name="connsiteY1" fmla="*/ 152521 h 152435"/>
                <a:gd name="connsiteX2" fmla="*/ 10589 w 10112"/>
                <a:gd name="connsiteY2" fmla="*/ 143736 h 152435"/>
                <a:gd name="connsiteX3" fmla="*/ 10589 w 10112"/>
                <a:gd name="connsiteY3" fmla="*/ 8870 h 152435"/>
                <a:gd name="connsiteX4" fmla="*/ 5650 w 10112"/>
                <a:gd name="connsiteY4" fmla="*/ 85 h 152435"/>
                <a:gd name="connsiteX5" fmla="*/ 476 w 10112"/>
                <a:gd name="connsiteY5" fmla="*/ 8870 h 152435"/>
                <a:gd name="connsiteX6" fmla="*/ 476 w 10112"/>
                <a:gd name="connsiteY6" fmla="*/ 143736 h 1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2" h="152435">
                  <a:moveTo>
                    <a:pt x="476" y="143736"/>
                  </a:moveTo>
                  <a:cubicBezTo>
                    <a:pt x="476" y="147535"/>
                    <a:pt x="476" y="152521"/>
                    <a:pt x="5415" y="152521"/>
                  </a:cubicBezTo>
                  <a:cubicBezTo>
                    <a:pt x="10589" y="152521"/>
                    <a:pt x="10589" y="147772"/>
                    <a:pt x="10589" y="143736"/>
                  </a:cubicBezTo>
                  <a:lnTo>
                    <a:pt x="10589" y="8870"/>
                  </a:lnTo>
                  <a:cubicBezTo>
                    <a:pt x="10589" y="5071"/>
                    <a:pt x="10589" y="85"/>
                    <a:pt x="5650" y="85"/>
                  </a:cubicBezTo>
                  <a:cubicBezTo>
                    <a:pt x="476" y="85"/>
                    <a:pt x="476" y="4834"/>
                    <a:pt x="476" y="8870"/>
                  </a:cubicBezTo>
                  <a:lnTo>
                    <a:pt x="476" y="14373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70" name="Freeform: Shape 2269">
              <a:extLst>
                <a:ext uri="{FF2B5EF4-FFF2-40B4-BE49-F238E27FC236}">
                  <a16:creationId xmlns:a16="http://schemas.microsoft.com/office/drawing/2014/main" id="{6ED26272-D1CA-9D77-1B36-65EF0EDE8CDD}"/>
                </a:ext>
              </a:extLst>
            </p:cNvPr>
            <p:cNvSpPr/>
            <p:nvPr>
              <p:custDataLst>
                <p:tags r:id="rId141"/>
              </p:custDataLst>
            </p:nvPr>
          </p:nvSpPr>
          <p:spPr>
            <a:xfrm>
              <a:off x="11850823" y="3228987"/>
              <a:ext cx="123232" cy="213457"/>
            </a:xfrm>
            <a:custGeom>
              <a:avLst/>
              <a:gdLst>
                <a:gd name="connsiteX0" fmla="*/ 91729 w 123232"/>
                <a:gd name="connsiteY0" fmla="*/ 5783 h 213457"/>
                <a:gd name="connsiteX1" fmla="*/ 92434 w 123232"/>
                <a:gd name="connsiteY1" fmla="*/ 2459 h 213457"/>
                <a:gd name="connsiteX2" fmla="*/ 89612 w 123232"/>
                <a:gd name="connsiteY2" fmla="*/ 85 h 213457"/>
                <a:gd name="connsiteX3" fmla="*/ 86084 w 123232"/>
                <a:gd name="connsiteY3" fmla="*/ 4833 h 213457"/>
                <a:gd name="connsiteX4" fmla="*/ 72444 w 123232"/>
                <a:gd name="connsiteY4" fmla="*/ 59682 h 213457"/>
                <a:gd name="connsiteX5" fmla="*/ 480 w 123232"/>
                <a:gd name="connsiteY5" fmla="*/ 124740 h 213457"/>
                <a:gd name="connsiteX6" fmla="*/ 45634 w 123232"/>
                <a:gd name="connsiteY6" fmla="*/ 167717 h 213457"/>
                <a:gd name="connsiteX7" fmla="*/ 40225 w 123232"/>
                <a:gd name="connsiteY7" fmla="*/ 190036 h 213457"/>
                <a:gd name="connsiteX8" fmla="*/ 35051 w 123232"/>
                <a:gd name="connsiteY8" fmla="*/ 210930 h 213457"/>
                <a:gd name="connsiteX9" fmla="*/ 37873 w 123232"/>
                <a:gd name="connsiteY9" fmla="*/ 213542 h 213457"/>
                <a:gd name="connsiteX10" fmla="*/ 40225 w 123232"/>
                <a:gd name="connsiteY10" fmla="*/ 212592 h 213457"/>
                <a:gd name="connsiteX11" fmla="*/ 42812 w 123232"/>
                <a:gd name="connsiteY11" fmla="*/ 203095 h 213457"/>
                <a:gd name="connsiteX12" fmla="*/ 51748 w 123232"/>
                <a:gd name="connsiteY12" fmla="*/ 167717 h 213457"/>
                <a:gd name="connsiteX13" fmla="*/ 123713 w 123232"/>
                <a:gd name="connsiteY13" fmla="*/ 102658 h 213457"/>
                <a:gd name="connsiteX14" fmla="*/ 78559 w 123232"/>
                <a:gd name="connsiteY14" fmla="*/ 59682 h 213457"/>
                <a:gd name="connsiteX15" fmla="*/ 91729 w 123232"/>
                <a:gd name="connsiteY15" fmla="*/ 5783 h 213457"/>
                <a:gd name="connsiteX16" fmla="*/ 46810 w 123232"/>
                <a:gd name="connsiteY16" fmla="*/ 162493 h 213457"/>
                <a:gd name="connsiteX17" fmla="*/ 15766 w 123232"/>
                <a:gd name="connsiteY17" fmla="*/ 129726 h 213457"/>
                <a:gd name="connsiteX18" fmla="*/ 71033 w 123232"/>
                <a:gd name="connsiteY18" fmla="*/ 64905 h 213457"/>
                <a:gd name="connsiteX19" fmla="*/ 46810 w 123232"/>
                <a:gd name="connsiteY19" fmla="*/ 162493 h 213457"/>
                <a:gd name="connsiteX20" fmla="*/ 77148 w 123232"/>
                <a:gd name="connsiteY20" fmla="*/ 64905 h 213457"/>
                <a:gd name="connsiteX21" fmla="*/ 108426 w 123232"/>
                <a:gd name="connsiteY21" fmla="*/ 97672 h 213457"/>
                <a:gd name="connsiteX22" fmla="*/ 52924 w 123232"/>
                <a:gd name="connsiteY22" fmla="*/ 162493 h 213457"/>
                <a:gd name="connsiteX23" fmla="*/ 77148 w 123232"/>
                <a:gd name="connsiteY23" fmla="*/ 64905 h 21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232" h="213457">
                  <a:moveTo>
                    <a:pt x="91729" y="5783"/>
                  </a:moveTo>
                  <a:cubicBezTo>
                    <a:pt x="91729" y="5308"/>
                    <a:pt x="92434" y="2697"/>
                    <a:pt x="92434" y="2459"/>
                  </a:cubicBezTo>
                  <a:cubicBezTo>
                    <a:pt x="92434" y="2222"/>
                    <a:pt x="92434" y="85"/>
                    <a:pt x="89612" y="85"/>
                  </a:cubicBezTo>
                  <a:cubicBezTo>
                    <a:pt x="87260" y="85"/>
                    <a:pt x="87025" y="797"/>
                    <a:pt x="86084" y="4833"/>
                  </a:cubicBezTo>
                  <a:lnTo>
                    <a:pt x="72444" y="59682"/>
                  </a:lnTo>
                  <a:cubicBezTo>
                    <a:pt x="35051" y="60869"/>
                    <a:pt x="480" y="92448"/>
                    <a:pt x="480" y="124740"/>
                  </a:cubicBezTo>
                  <a:cubicBezTo>
                    <a:pt x="480" y="147297"/>
                    <a:pt x="16942" y="166054"/>
                    <a:pt x="45634" y="167717"/>
                  </a:cubicBezTo>
                  <a:cubicBezTo>
                    <a:pt x="43752" y="175077"/>
                    <a:pt x="42106" y="182675"/>
                    <a:pt x="40225" y="190036"/>
                  </a:cubicBezTo>
                  <a:cubicBezTo>
                    <a:pt x="37403" y="201195"/>
                    <a:pt x="35051" y="210218"/>
                    <a:pt x="35051" y="210930"/>
                  </a:cubicBezTo>
                  <a:cubicBezTo>
                    <a:pt x="35051" y="213305"/>
                    <a:pt x="36697" y="213542"/>
                    <a:pt x="37873" y="213542"/>
                  </a:cubicBezTo>
                  <a:cubicBezTo>
                    <a:pt x="39049" y="213542"/>
                    <a:pt x="39519" y="213305"/>
                    <a:pt x="40225" y="212592"/>
                  </a:cubicBezTo>
                  <a:cubicBezTo>
                    <a:pt x="40695" y="212118"/>
                    <a:pt x="42106" y="206419"/>
                    <a:pt x="42812" y="203095"/>
                  </a:cubicBezTo>
                  <a:lnTo>
                    <a:pt x="51748" y="167717"/>
                  </a:lnTo>
                  <a:cubicBezTo>
                    <a:pt x="89612" y="166529"/>
                    <a:pt x="123713" y="134475"/>
                    <a:pt x="123713" y="102658"/>
                  </a:cubicBezTo>
                  <a:cubicBezTo>
                    <a:pt x="123713" y="83901"/>
                    <a:pt x="111248" y="62056"/>
                    <a:pt x="78559" y="59682"/>
                  </a:cubicBezTo>
                  <a:lnTo>
                    <a:pt x="91729" y="5783"/>
                  </a:lnTo>
                  <a:close/>
                  <a:moveTo>
                    <a:pt x="46810" y="162493"/>
                  </a:moveTo>
                  <a:cubicBezTo>
                    <a:pt x="32699" y="161781"/>
                    <a:pt x="15766" y="153470"/>
                    <a:pt x="15766" y="129726"/>
                  </a:cubicBezTo>
                  <a:cubicBezTo>
                    <a:pt x="15766" y="101234"/>
                    <a:pt x="35992" y="67992"/>
                    <a:pt x="71033" y="64905"/>
                  </a:cubicBezTo>
                  <a:lnTo>
                    <a:pt x="46810" y="162493"/>
                  </a:lnTo>
                  <a:close/>
                  <a:moveTo>
                    <a:pt x="77148" y="64905"/>
                  </a:moveTo>
                  <a:cubicBezTo>
                    <a:pt x="95021" y="65855"/>
                    <a:pt x="108426" y="76777"/>
                    <a:pt x="108426" y="97672"/>
                  </a:cubicBezTo>
                  <a:cubicBezTo>
                    <a:pt x="108426" y="125690"/>
                    <a:pt x="88201" y="159644"/>
                    <a:pt x="52924" y="162493"/>
                  </a:cubicBezTo>
                  <a:lnTo>
                    <a:pt x="77148" y="6490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71" name="Freeform: Shape 2270">
              <a:extLst>
                <a:ext uri="{FF2B5EF4-FFF2-40B4-BE49-F238E27FC236}">
                  <a16:creationId xmlns:a16="http://schemas.microsoft.com/office/drawing/2014/main" id="{80C29717-C749-288E-189B-24DF37D91AEA}"/>
                </a:ext>
              </a:extLst>
            </p:cNvPr>
            <p:cNvSpPr/>
            <p:nvPr>
              <p:custDataLst>
                <p:tags r:id="rId142"/>
              </p:custDataLst>
            </p:nvPr>
          </p:nvSpPr>
          <p:spPr>
            <a:xfrm>
              <a:off x="11987328" y="3202823"/>
              <a:ext cx="41320" cy="86095"/>
            </a:xfrm>
            <a:custGeom>
              <a:avLst/>
              <a:gdLst>
                <a:gd name="connsiteX0" fmla="*/ 40325 w 41320"/>
                <a:gd name="connsiteY0" fmla="*/ 14541 h 86095"/>
                <a:gd name="connsiteX1" fmla="*/ 41806 w 41320"/>
                <a:gd name="connsiteY1" fmla="*/ 9222 h 86095"/>
                <a:gd name="connsiteX2" fmla="*/ 32094 w 41320"/>
                <a:gd name="connsiteY2" fmla="*/ 81 h 86095"/>
                <a:gd name="connsiteX3" fmla="*/ 23039 w 41320"/>
                <a:gd name="connsiteY3" fmla="*/ 7892 h 86095"/>
                <a:gd name="connsiteX4" fmla="*/ 1309 w 41320"/>
                <a:gd name="connsiteY4" fmla="*/ 79860 h 86095"/>
                <a:gd name="connsiteX5" fmla="*/ 486 w 41320"/>
                <a:gd name="connsiteY5" fmla="*/ 82519 h 86095"/>
                <a:gd name="connsiteX6" fmla="*/ 6906 w 41320"/>
                <a:gd name="connsiteY6" fmla="*/ 86176 h 86095"/>
                <a:gd name="connsiteX7" fmla="*/ 9375 w 41320"/>
                <a:gd name="connsiteY7" fmla="*/ 83350 h 86095"/>
                <a:gd name="connsiteX8" fmla="*/ 40325 w 41320"/>
                <a:gd name="connsiteY8" fmla="*/ 14541 h 8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20" h="86095">
                  <a:moveTo>
                    <a:pt x="40325" y="14541"/>
                  </a:moveTo>
                  <a:cubicBezTo>
                    <a:pt x="41642" y="11715"/>
                    <a:pt x="41806" y="10385"/>
                    <a:pt x="41806" y="9222"/>
                  </a:cubicBezTo>
                  <a:cubicBezTo>
                    <a:pt x="41806" y="4070"/>
                    <a:pt x="37197" y="81"/>
                    <a:pt x="32094" y="81"/>
                  </a:cubicBezTo>
                  <a:cubicBezTo>
                    <a:pt x="25838" y="81"/>
                    <a:pt x="23862" y="5233"/>
                    <a:pt x="23039" y="7892"/>
                  </a:cubicBezTo>
                  <a:lnTo>
                    <a:pt x="1309" y="79860"/>
                  </a:lnTo>
                  <a:cubicBezTo>
                    <a:pt x="1144" y="80192"/>
                    <a:pt x="486" y="82353"/>
                    <a:pt x="486" y="82519"/>
                  </a:cubicBezTo>
                  <a:cubicBezTo>
                    <a:pt x="486" y="84514"/>
                    <a:pt x="5589" y="86176"/>
                    <a:pt x="6906" y="86176"/>
                  </a:cubicBezTo>
                  <a:cubicBezTo>
                    <a:pt x="8058" y="86176"/>
                    <a:pt x="8223" y="85843"/>
                    <a:pt x="9375" y="83350"/>
                  </a:cubicBezTo>
                  <a:lnTo>
                    <a:pt x="40325" y="145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72" name="Freeform: Shape 2271">
              <a:extLst>
                <a:ext uri="{FF2B5EF4-FFF2-40B4-BE49-F238E27FC236}">
                  <a16:creationId xmlns:a16="http://schemas.microsoft.com/office/drawing/2014/main" id="{3A17849F-AD0A-732E-4C30-EFEE88C39039}"/>
                </a:ext>
              </a:extLst>
            </p:cNvPr>
            <p:cNvSpPr/>
            <p:nvPr>
              <p:custDataLst>
                <p:tags r:id="rId143"/>
              </p:custDataLst>
            </p:nvPr>
          </p:nvSpPr>
          <p:spPr>
            <a:xfrm>
              <a:off x="11979261" y="3383628"/>
              <a:ext cx="91860" cy="105541"/>
            </a:xfrm>
            <a:custGeom>
              <a:avLst/>
              <a:gdLst>
                <a:gd name="connsiteX0" fmla="*/ 12997 w 91860"/>
                <a:gd name="connsiteY0" fmla="*/ 93662 h 105541"/>
                <a:gd name="connsiteX1" fmla="*/ 4931 w 91860"/>
                <a:gd name="connsiteY1" fmla="*/ 99645 h 105541"/>
                <a:gd name="connsiteX2" fmla="*/ 486 w 91860"/>
                <a:gd name="connsiteY2" fmla="*/ 103136 h 105541"/>
                <a:gd name="connsiteX3" fmla="*/ 2790 w 91860"/>
                <a:gd name="connsiteY3" fmla="*/ 105629 h 105541"/>
                <a:gd name="connsiteX4" fmla="*/ 16948 w 91860"/>
                <a:gd name="connsiteY4" fmla="*/ 104964 h 105541"/>
                <a:gd name="connsiteX5" fmla="*/ 34234 w 91860"/>
                <a:gd name="connsiteY5" fmla="*/ 105629 h 105541"/>
                <a:gd name="connsiteX6" fmla="*/ 37526 w 91860"/>
                <a:gd name="connsiteY6" fmla="*/ 101972 h 105541"/>
                <a:gd name="connsiteX7" fmla="*/ 33246 w 91860"/>
                <a:gd name="connsiteY7" fmla="*/ 99645 h 105541"/>
                <a:gd name="connsiteX8" fmla="*/ 25179 w 91860"/>
                <a:gd name="connsiteY8" fmla="*/ 97651 h 105541"/>
                <a:gd name="connsiteX9" fmla="*/ 26990 w 91860"/>
                <a:gd name="connsiteY9" fmla="*/ 90005 h 105541"/>
                <a:gd name="connsiteX10" fmla="*/ 33081 w 91860"/>
                <a:gd name="connsiteY10" fmla="*/ 65241 h 105541"/>
                <a:gd name="connsiteX11" fmla="*/ 50038 w 91860"/>
                <a:gd name="connsiteY11" fmla="*/ 75047 h 105541"/>
                <a:gd name="connsiteX12" fmla="*/ 92346 w 91860"/>
                <a:gd name="connsiteY12" fmla="*/ 27844 h 105541"/>
                <a:gd name="connsiteX13" fmla="*/ 67652 w 91860"/>
                <a:gd name="connsiteY13" fmla="*/ 87 h 105541"/>
                <a:gd name="connsiteX14" fmla="*/ 44276 w 91860"/>
                <a:gd name="connsiteY14" fmla="*/ 11722 h 105541"/>
                <a:gd name="connsiteX15" fmla="*/ 27319 w 91860"/>
                <a:gd name="connsiteY15" fmla="*/ 87 h 105541"/>
                <a:gd name="connsiteX16" fmla="*/ 14314 w 91860"/>
                <a:gd name="connsiteY16" fmla="*/ 8896 h 105541"/>
                <a:gd name="connsiteX17" fmla="*/ 8388 w 91860"/>
                <a:gd name="connsiteY17" fmla="*/ 25517 h 105541"/>
                <a:gd name="connsiteX18" fmla="*/ 11186 w 91860"/>
                <a:gd name="connsiteY18" fmla="*/ 27678 h 105541"/>
                <a:gd name="connsiteX19" fmla="*/ 14808 w 91860"/>
                <a:gd name="connsiteY19" fmla="*/ 22692 h 105541"/>
                <a:gd name="connsiteX20" fmla="*/ 26826 w 91860"/>
                <a:gd name="connsiteY20" fmla="*/ 4741 h 105541"/>
                <a:gd name="connsiteX21" fmla="*/ 32258 w 91860"/>
                <a:gd name="connsiteY21" fmla="*/ 12885 h 105541"/>
                <a:gd name="connsiteX22" fmla="*/ 31764 w 91860"/>
                <a:gd name="connsiteY22" fmla="*/ 17872 h 105541"/>
                <a:gd name="connsiteX23" fmla="*/ 12997 w 91860"/>
                <a:gd name="connsiteY23" fmla="*/ 93662 h 105541"/>
                <a:gd name="connsiteX24" fmla="*/ 44111 w 91860"/>
                <a:gd name="connsiteY24" fmla="*/ 20032 h 105541"/>
                <a:gd name="connsiteX25" fmla="*/ 67158 w 91860"/>
                <a:gd name="connsiteY25" fmla="*/ 4741 h 105541"/>
                <a:gd name="connsiteX26" fmla="*/ 79176 w 91860"/>
                <a:gd name="connsiteY26" fmla="*/ 20863 h 105541"/>
                <a:gd name="connsiteX27" fmla="*/ 70616 w 91860"/>
                <a:gd name="connsiteY27" fmla="*/ 54271 h 105541"/>
                <a:gd name="connsiteX28" fmla="*/ 50038 w 91860"/>
                <a:gd name="connsiteY28" fmla="*/ 70393 h 105541"/>
                <a:gd name="connsiteX29" fmla="*/ 35386 w 91860"/>
                <a:gd name="connsiteY29" fmla="*/ 55933 h 105541"/>
                <a:gd name="connsiteX30" fmla="*/ 35880 w 91860"/>
                <a:gd name="connsiteY30" fmla="*/ 53440 h 105541"/>
                <a:gd name="connsiteX31" fmla="*/ 44111 w 91860"/>
                <a:gd name="connsiteY31" fmla="*/ 20032 h 10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860" h="105541">
                  <a:moveTo>
                    <a:pt x="12997" y="93662"/>
                  </a:moveTo>
                  <a:cubicBezTo>
                    <a:pt x="11845" y="98316"/>
                    <a:pt x="11516" y="99645"/>
                    <a:pt x="4931" y="99645"/>
                  </a:cubicBezTo>
                  <a:cubicBezTo>
                    <a:pt x="2790" y="99645"/>
                    <a:pt x="486" y="99645"/>
                    <a:pt x="486" y="103136"/>
                  </a:cubicBezTo>
                  <a:cubicBezTo>
                    <a:pt x="486" y="104964"/>
                    <a:pt x="1967" y="105629"/>
                    <a:pt x="2790" y="105629"/>
                  </a:cubicBezTo>
                  <a:cubicBezTo>
                    <a:pt x="7071" y="105629"/>
                    <a:pt x="12503" y="104964"/>
                    <a:pt x="16948" y="104964"/>
                  </a:cubicBezTo>
                  <a:cubicBezTo>
                    <a:pt x="22545" y="104964"/>
                    <a:pt x="28801" y="105629"/>
                    <a:pt x="34234" y="105629"/>
                  </a:cubicBezTo>
                  <a:cubicBezTo>
                    <a:pt x="35715" y="105629"/>
                    <a:pt x="37526" y="105130"/>
                    <a:pt x="37526" y="101972"/>
                  </a:cubicBezTo>
                  <a:cubicBezTo>
                    <a:pt x="37526" y="99645"/>
                    <a:pt x="35221" y="99645"/>
                    <a:pt x="33246" y="99645"/>
                  </a:cubicBezTo>
                  <a:cubicBezTo>
                    <a:pt x="29624" y="99645"/>
                    <a:pt x="25179" y="99645"/>
                    <a:pt x="25179" y="97651"/>
                  </a:cubicBezTo>
                  <a:cubicBezTo>
                    <a:pt x="25179" y="96820"/>
                    <a:pt x="26332" y="92499"/>
                    <a:pt x="26990" y="90005"/>
                  </a:cubicBezTo>
                  <a:cubicBezTo>
                    <a:pt x="28966" y="81196"/>
                    <a:pt x="31270" y="72221"/>
                    <a:pt x="33081" y="65241"/>
                  </a:cubicBezTo>
                  <a:cubicBezTo>
                    <a:pt x="35057" y="68565"/>
                    <a:pt x="40160" y="75047"/>
                    <a:pt x="50038" y="75047"/>
                  </a:cubicBezTo>
                  <a:cubicBezTo>
                    <a:pt x="70122" y="75047"/>
                    <a:pt x="92346" y="52609"/>
                    <a:pt x="92346" y="27844"/>
                  </a:cubicBezTo>
                  <a:cubicBezTo>
                    <a:pt x="92346" y="8398"/>
                    <a:pt x="79011" y="87"/>
                    <a:pt x="67652" y="87"/>
                  </a:cubicBezTo>
                  <a:cubicBezTo>
                    <a:pt x="57446" y="87"/>
                    <a:pt x="48721" y="7068"/>
                    <a:pt x="44276" y="11722"/>
                  </a:cubicBezTo>
                  <a:cubicBezTo>
                    <a:pt x="41477" y="2248"/>
                    <a:pt x="32258" y="87"/>
                    <a:pt x="27319" y="87"/>
                  </a:cubicBezTo>
                  <a:cubicBezTo>
                    <a:pt x="20899" y="87"/>
                    <a:pt x="16948" y="4409"/>
                    <a:pt x="14314" y="8896"/>
                  </a:cubicBezTo>
                  <a:cubicBezTo>
                    <a:pt x="11022" y="14547"/>
                    <a:pt x="8388" y="24520"/>
                    <a:pt x="8388" y="25517"/>
                  </a:cubicBezTo>
                  <a:cubicBezTo>
                    <a:pt x="8388" y="27678"/>
                    <a:pt x="10692" y="27678"/>
                    <a:pt x="11186" y="27678"/>
                  </a:cubicBezTo>
                  <a:cubicBezTo>
                    <a:pt x="13491" y="27678"/>
                    <a:pt x="13656" y="27179"/>
                    <a:pt x="14808" y="22692"/>
                  </a:cubicBezTo>
                  <a:cubicBezTo>
                    <a:pt x="17277" y="13051"/>
                    <a:pt x="20405" y="4741"/>
                    <a:pt x="26826" y="4741"/>
                  </a:cubicBezTo>
                  <a:cubicBezTo>
                    <a:pt x="31106" y="4741"/>
                    <a:pt x="32258" y="8398"/>
                    <a:pt x="32258" y="12885"/>
                  </a:cubicBezTo>
                  <a:cubicBezTo>
                    <a:pt x="32258" y="14714"/>
                    <a:pt x="31929" y="16874"/>
                    <a:pt x="31764" y="17872"/>
                  </a:cubicBezTo>
                  <a:lnTo>
                    <a:pt x="12997" y="93662"/>
                  </a:lnTo>
                  <a:close/>
                  <a:moveTo>
                    <a:pt x="44111" y="20032"/>
                  </a:moveTo>
                  <a:cubicBezTo>
                    <a:pt x="53659" y="7234"/>
                    <a:pt x="61890" y="4741"/>
                    <a:pt x="67158" y="4741"/>
                  </a:cubicBezTo>
                  <a:cubicBezTo>
                    <a:pt x="73579" y="4741"/>
                    <a:pt x="79176" y="9561"/>
                    <a:pt x="79176" y="20863"/>
                  </a:cubicBezTo>
                  <a:cubicBezTo>
                    <a:pt x="79176" y="27678"/>
                    <a:pt x="75554" y="44631"/>
                    <a:pt x="70616" y="54271"/>
                  </a:cubicBezTo>
                  <a:cubicBezTo>
                    <a:pt x="66500" y="62415"/>
                    <a:pt x="58433" y="70393"/>
                    <a:pt x="50038" y="70393"/>
                  </a:cubicBezTo>
                  <a:cubicBezTo>
                    <a:pt x="38349" y="70393"/>
                    <a:pt x="35386" y="57595"/>
                    <a:pt x="35386" y="55933"/>
                  </a:cubicBezTo>
                  <a:cubicBezTo>
                    <a:pt x="35386" y="55268"/>
                    <a:pt x="35715" y="54105"/>
                    <a:pt x="35880" y="53440"/>
                  </a:cubicBezTo>
                  <a:lnTo>
                    <a:pt x="44111" y="200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73" name="Freeform: Shape 2272">
              <a:extLst>
                <a:ext uri="{FF2B5EF4-FFF2-40B4-BE49-F238E27FC236}">
                  <a16:creationId xmlns:a16="http://schemas.microsoft.com/office/drawing/2014/main" id="{5D8A85E9-DA20-5980-B8F7-7583EBD99EC2}"/>
                </a:ext>
              </a:extLst>
            </p:cNvPr>
            <p:cNvSpPr/>
            <p:nvPr>
              <p:custDataLst>
                <p:tags r:id="rId144"/>
              </p:custDataLst>
            </p:nvPr>
          </p:nvSpPr>
          <p:spPr>
            <a:xfrm>
              <a:off x="12087310" y="3333312"/>
              <a:ext cx="32572" cy="61852"/>
            </a:xfrm>
            <a:custGeom>
              <a:avLst/>
              <a:gdLst>
                <a:gd name="connsiteX0" fmla="*/ 31886 w 32572"/>
                <a:gd name="connsiteY0" fmla="*/ 11245 h 61852"/>
                <a:gd name="connsiteX1" fmla="*/ 33062 w 32572"/>
                <a:gd name="connsiteY1" fmla="*/ 7089 h 61852"/>
                <a:gd name="connsiteX2" fmla="*/ 25771 w 32572"/>
                <a:gd name="connsiteY2" fmla="*/ 85 h 61852"/>
                <a:gd name="connsiteX3" fmla="*/ 19069 w 32572"/>
                <a:gd name="connsiteY3" fmla="*/ 5546 h 61852"/>
                <a:gd name="connsiteX4" fmla="*/ 960 w 32572"/>
                <a:gd name="connsiteY4" fmla="*/ 56952 h 61852"/>
                <a:gd name="connsiteX5" fmla="*/ 490 w 32572"/>
                <a:gd name="connsiteY5" fmla="*/ 58851 h 61852"/>
                <a:gd name="connsiteX6" fmla="*/ 5546 w 32572"/>
                <a:gd name="connsiteY6" fmla="*/ 61938 h 61852"/>
                <a:gd name="connsiteX7" fmla="*/ 7545 w 32572"/>
                <a:gd name="connsiteY7" fmla="*/ 59920 h 61852"/>
                <a:gd name="connsiteX8" fmla="*/ 31886 w 32572"/>
                <a:gd name="connsiteY8" fmla="*/ 11245 h 6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72" h="61852">
                  <a:moveTo>
                    <a:pt x="31886" y="11245"/>
                  </a:moveTo>
                  <a:cubicBezTo>
                    <a:pt x="32004" y="11126"/>
                    <a:pt x="33062" y="8870"/>
                    <a:pt x="33062" y="7089"/>
                  </a:cubicBezTo>
                  <a:cubicBezTo>
                    <a:pt x="33062" y="2815"/>
                    <a:pt x="29299" y="85"/>
                    <a:pt x="25771" y="85"/>
                  </a:cubicBezTo>
                  <a:cubicBezTo>
                    <a:pt x="20950" y="85"/>
                    <a:pt x="19657" y="3765"/>
                    <a:pt x="19069" y="5546"/>
                  </a:cubicBezTo>
                  <a:lnTo>
                    <a:pt x="960" y="56952"/>
                  </a:lnTo>
                  <a:cubicBezTo>
                    <a:pt x="490" y="58376"/>
                    <a:pt x="490" y="58732"/>
                    <a:pt x="490" y="58851"/>
                  </a:cubicBezTo>
                  <a:cubicBezTo>
                    <a:pt x="490" y="60751"/>
                    <a:pt x="5429" y="61938"/>
                    <a:pt x="5546" y="61938"/>
                  </a:cubicBezTo>
                  <a:cubicBezTo>
                    <a:pt x="6604" y="61938"/>
                    <a:pt x="6840" y="61344"/>
                    <a:pt x="7545" y="59920"/>
                  </a:cubicBezTo>
                  <a:lnTo>
                    <a:pt x="31886" y="1124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74" name="Freeform: Shape 2273">
              <a:extLst>
                <a:ext uri="{FF2B5EF4-FFF2-40B4-BE49-F238E27FC236}">
                  <a16:creationId xmlns:a16="http://schemas.microsoft.com/office/drawing/2014/main" id="{8B55865C-BB33-6074-227B-BCEBED2E4B8B}"/>
                </a:ext>
              </a:extLst>
            </p:cNvPr>
            <p:cNvSpPr/>
            <p:nvPr>
              <p:custDataLst>
                <p:tags r:id="rId145"/>
              </p:custDataLst>
            </p:nvPr>
          </p:nvSpPr>
          <p:spPr>
            <a:xfrm>
              <a:off x="12090955" y="3432096"/>
              <a:ext cx="63968" cy="83620"/>
            </a:xfrm>
            <a:custGeom>
              <a:avLst/>
              <a:gdLst>
                <a:gd name="connsiteX0" fmla="*/ 29181 w 63968"/>
                <a:gd name="connsiteY0" fmla="*/ 4524 h 83620"/>
                <a:gd name="connsiteX1" fmla="*/ 29652 w 63968"/>
                <a:gd name="connsiteY1" fmla="*/ 2031 h 83620"/>
                <a:gd name="connsiteX2" fmla="*/ 26007 w 63968"/>
                <a:gd name="connsiteY2" fmla="*/ 132 h 83620"/>
                <a:gd name="connsiteX3" fmla="*/ 11543 w 63968"/>
                <a:gd name="connsiteY3" fmla="*/ 1200 h 83620"/>
                <a:gd name="connsiteX4" fmla="*/ 8721 w 63968"/>
                <a:gd name="connsiteY4" fmla="*/ 1912 h 83620"/>
                <a:gd name="connsiteX5" fmla="*/ 7898 w 63968"/>
                <a:gd name="connsiteY5" fmla="*/ 4643 h 83620"/>
                <a:gd name="connsiteX6" fmla="*/ 11426 w 63968"/>
                <a:gd name="connsiteY6" fmla="*/ 6661 h 83620"/>
                <a:gd name="connsiteX7" fmla="*/ 15424 w 63968"/>
                <a:gd name="connsiteY7" fmla="*/ 6899 h 83620"/>
                <a:gd name="connsiteX8" fmla="*/ 17775 w 63968"/>
                <a:gd name="connsiteY8" fmla="*/ 8442 h 83620"/>
                <a:gd name="connsiteX9" fmla="*/ 17187 w 63968"/>
                <a:gd name="connsiteY9" fmla="*/ 11172 h 83620"/>
                <a:gd name="connsiteX10" fmla="*/ 960 w 63968"/>
                <a:gd name="connsiteY10" fmla="*/ 76706 h 83620"/>
                <a:gd name="connsiteX11" fmla="*/ 490 w 63968"/>
                <a:gd name="connsiteY11" fmla="*/ 79436 h 83620"/>
                <a:gd name="connsiteX12" fmla="*/ 4958 w 63968"/>
                <a:gd name="connsiteY12" fmla="*/ 83710 h 83620"/>
                <a:gd name="connsiteX13" fmla="*/ 11073 w 63968"/>
                <a:gd name="connsiteY13" fmla="*/ 77655 h 83620"/>
                <a:gd name="connsiteX14" fmla="*/ 16364 w 63968"/>
                <a:gd name="connsiteY14" fmla="*/ 55811 h 83620"/>
                <a:gd name="connsiteX15" fmla="*/ 34120 w 63968"/>
                <a:gd name="connsiteY15" fmla="*/ 65190 h 83620"/>
                <a:gd name="connsiteX16" fmla="*/ 33767 w 63968"/>
                <a:gd name="connsiteY16" fmla="*/ 67920 h 83620"/>
                <a:gd name="connsiteX17" fmla="*/ 33415 w 63968"/>
                <a:gd name="connsiteY17" fmla="*/ 71007 h 83620"/>
                <a:gd name="connsiteX18" fmla="*/ 47760 w 63968"/>
                <a:gd name="connsiteY18" fmla="*/ 83710 h 83620"/>
                <a:gd name="connsiteX19" fmla="*/ 64458 w 63968"/>
                <a:gd name="connsiteY19" fmla="*/ 65309 h 83620"/>
                <a:gd name="connsiteX20" fmla="*/ 61989 w 63968"/>
                <a:gd name="connsiteY20" fmla="*/ 63646 h 83620"/>
                <a:gd name="connsiteX21" fmla="*/ 59167 w 63968"/>
                <a:gd name="connsiteY21" fmla="*/ 66377 h 83620"/>
                <a:gd name="connsiteX22" fmla="*/ 48231 w 63968"/>
                <a:gd name="connsiteY22" fmla="*/ 79674 h 83620"/>
                <a:gd name="connsiteX23" fmla="*/ 43292 w 63968"/>
                <a:gd name="connsiteY23" fmla="*/ 72669 h 83620"/>
                <a:gd name="connsiteX24" fmla="*/ 43762 w 63968"/>
                <a:gd name="connsiteY24" fmla="*/ 68870 h 83620"/>
                <a:gd name="connsiteX25" fmla="*/ 44350 w 63968"/>
                <a:gd name="connsiteY25" fmla="*/ 64834 h 83620"/>
                <a:gd name="connsiteX26" fmla="*/ 23655 w 63968"/>
                <a:gd name="connsiteY26" fmla="*/ 52012 h 83620"/>
                <a:gd name="connsiteX27" fmla="*/ 33767 w 63968"/>
                <a:gd name="connsiteY27" fmla="*/ 44414 h 83620"/>
                <a:gd name="connsiteX28" fmla="*/ 53640 w 63968"/>
                <a:gd name="connsiteY28" fmla="*/ 33967 h 83620"/>
                <a:gd name="connsiteX29" fmla="*/ 57755 w 63968"/>
                <a:gd name="connsiteY29" fmla="*/ 35391 h 83620"/>
                <a:gd name="connsiteX30" fmla="*/ 56815 w 63968"/>
                <a:gd name="connsiteY30" fmla="*/ 35747 h 83620"/>
                <a:gd name="connsiteX31" fmla="*/ 51406 w 63968"/>
                <a:gd name="connsiteY31" fmla="*/ 42871 h 83620"/>
                <a:gd name="connsiteX32" fmla="*/ 56697 w 63968"/>
                <a:gd name="connsiteY32" fmla="*/ 47738 h 83620"/>
                <a:gd name="connsiteX33" fmla="*/ 63988 w 63968"/>
                <a:gd name="connsiteY33" fmla="*/ 39309 h 83620"/>
                <a:gd name="connsiteX34" fmla="*/ 53875 w 63968"/>
                <a:gd name="connsiteY34" fmla="*/ 29930 h 83620"/>
                <a:gd name="connsiteX35" fmla="*/ 30475 w 63968"/>
                <a:gd name="connsiteY35" fmla="*/ 42396 h 83620"/>
                <a:gd name="connsiteX36" fmla="*/ 17775 w 63968"/>
                <a:gd name="connsiteY36" fmla="*/ 50587 h 83620"/>
                <a:gd name="connsiteX37" fmla="*/ 29181 w 63968"/>
                <a:gd name="connsiteY37" fmla="*/ 4524 h 8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3968" h="83620">
                  <a:moveTo>
                    <a:pt x="29181" y="4524"/>
                  </a:moveTo>
                  <a:cubicBezTo>
                    <a:pt x="29652" y="2862"/>
                    <a:pt x="29652" y="2625"/>
                    <a:pt x="29652" y="2031"/>
                  </a:cubicBezTo>
                  <a:cubicBezTo>
                    <a:pt x="29652" y="13"/>
                    <a:pt x="27888" y="13"/>
                    <a:pt x="26007" y="132"/>
                  </a:cubicBezTo>
                  <a:lnTo>
                    <a:pt x="11543" y="1200"/>
                  </a:lnTo>
                  <a:cubicBezTo>
                    <a:pt x="9544" y="1319"/>
                    <a:pt x="9309" y="1437"/>
                    <a:pt x="8721" y="1912"/>
                  </a:cubicBezTo>
                  <a:cubicBezTo>
                    <a:pt x="8251" y="2506"/>
                    <a:pt x="7898" y="3931"/>
                    <a:pt x="7898" y="4643"/>
                  </a:cubicBezTo>
                  <a:cubicBezTo>
                    <a:pt x="7898" y="6661"/>
                    <a:pt x="9779" y="6661"/>
                    <a:pt x="11426" y="6661"/>
                  </a:cubicBezTo>
                  <a:cubicBezTo>
                    <a:pt x="11543" y="6661"/>
                    <a:pt x="13660" y="6661"/>
                    <a:pt x="15424" y="6899"/>
                  </a:cubicBezTo>
                  <a:cubicBezTo>
                    <a:pt x="17658" y="7136"/>
                    <a:pt x="17775" y="7492"/>
                    <a:pt x="17775" y="8442"/>
                  </a:cubicBezTo>
                  <a:cubicBezTo>
                    <a:pt x="17775" y="8798"/>
                    <a:pt x="17775" y="9036"/>
                    <a:pt x="17187" y="11172"/>
                  </a:cubicBezTo>
                  <a:lnTo>
                    <a:pt x="960" y="76706"/>
                  </a:lnTo>
                  <a:cubicBezTo>
                    <a:pt x="490" y="78486"/>
                    <a:pt x="490" y="78724"/>
                    <a:pt x="490" y="79436"/>
                  </a:cubicBezTo>
                  <a:cubicBezTo>
                    <a:pt x="490" y="82167"/>
                    <a:pt x="2606" y="83710"/>
                    <a:pt x="4958" y="83710"/>
                  </a:cubicBezTo>
                  <a:cubicBezTo>
                    <a:pt x="9544" y="83710"/>
                    <a:pt x="10602" y="79317"/>
                    <a:pt x="11073" y="77655"/>
                  </a:cubicBezTo>
                  <a:lnTo>
                    <a:pt x="16364" y="55811"/>
                  </a:lnTo>
                  <a:cubicBezTo>
                    <a:pt x="19422" y="55930"/>
                    <a:pt x="34120" y="56761"/>
                    <a:pt x="34120" y="65190"/>
                  </a:cubicBezTo>
                  <a:cubicBezTo>
                    <a:pt x="34120" y="66021"/>
                    <a:pt x="34120" y="66496"/>
                    <a:pt x="33767" y="67920"/>
                  </a:cubicBezTo>
                  <a:cubicBezTo>
                    <a:pt x="33415" y="69582"/>
                    <a:pt x="33415" y="70295"/>
                    <a:pt x="33415" y="71007"/>
                  </a:cubicBezTo>
                  <a:cubicBezTo>
                    <a:pt x="33415" y="79436"/>
                    <a:pt x="40940" y="83710"/>
                    <a:pt x="47760" y="83710"/>
                  </a:cubicBezTo>
                  <a:cubicBezTo>
                    <a:pt x="59754" y="83710"/>
                    <a:pt x="64458" y="66733"/>
                    <a:pt x="64458" y="65309"/>
                  </a:cubicBezTo>
                  <a:cubicBezTo>
                    <a:pt x="64458" y="63646"/>
                    <a:pt x="62459" y="63646"/>
                    <a:pt x="61989" y="63646"/>
                  </a:cubicBezTo>
                  <a:cubicBezTo>
                    <a:pt x="59990" y="63646"/>
                    <a:pt x="59754" y="64240"/>
                    <a:pt x="59167" y="66377"/>
                  </a:cubicBezTo>
                  <a:cubicBezTo>
                    <a:pt x="57991" y="70532"/>
                    <a:pt x="54581" y="79674"/>
                    <a:pt x="48231" y="79674"/>
                  </a:cubicBezTo>
                  <a:cubicBezTo>
                    <a:pt x="43880" y="79674"/>
                    <a:pt x="43292" y="75281"/>
                    <a:pt x="43292" y="72669"/>
                  </a:cubicBezTo>
                  <a:cubicBezTo>
                    <a:pt x="43292" y="72550"/>
                    <a:pt x="43292" y="70888"/>
                    <a:pt x="43762" y="68870"/>
                  </a:cubicBezTo>
                  <a:cubicBezTo>
                    <a:pt x="44233" y="66971"/>
                    <a:pt x="44350" y="65783"/>
                    <a:pt x="44350" y="64834"/>
                  </a:cubicBezTo>
                  <a:cubicBezTo>
                    <a:pt x="44350" y="54386"/>
                    <a:pt x="31416" y="52606"/>
                    <a:pt x="23655" y="52012"/>
                  </a:cubicBezTo>
                  <a:cubicBezTo>
                    <a:pt x="26947" y="50112"/>
                    <a:pt x="31886" y="46076"/>
                    <a:pt x="33767" y="44414"/>
                  </a:cubicBezTo>
                  <a:cubicBezTo>
                    <a:pt x="40470" y="39072"/>
                    <a:pt x="46937" y="33967"/>
                    <a:pt x="53640" y="33967"/>
                  </a:cubicBezTo>
                  <a:cubicBezTo>
                    <a:pt x="56344" y="33967"/>
                    <a:pt x="57050" y="34679"/>
                    <a:pt x="57755" y="35391"/>
                  </a:cubicBezTo>
                  <a:cubicBezTo>
                    <a:pt x="57638" y="35391"/>
                    <a:pt x="57050" y="35747"/>
                    <a:pt x="56815" y="35747"/>
                  </a:cubicBezTo>
                  <a:cubicBezTo>
                    <a:pt x="51406" y="37647"/>
                    <a:pt x="51406" y="42514"/>
                    <a:pt x="51406" y="42871"/>
                  </a:cubicBezTo>
                  <a:cubicBezTo>
                    <a:pt x="51406" y="44889"/>
                    <a:pt x="52817" y="47738"/>
                    <a:pt x="56697" y="47738"/>
                  </a:cubicBezTo>
                  <a:cubicBezTo>
                    <a:pt x="59049" y="47738"/>
                    <a:pt x="63988" y="45839"/>
                    <a:pt x="63988" y="39309"/>
                  </a:cubicBezTo>
                  <a:cubicBezTo>
                    <a:pt x="63988" y="33492"/>
                    <a:pt x="59519" y="29930"/>
                    <a:pt x="53875" y="29930"/>
                  </a:cubicBezTo>
                  <a:cubicBezTo>
                    <a:pt x="45879" y="29930"/>
                    <a:pt x="39059" y="35391"/>
                    <a:pt x="30475" y="42396"/>
                  </a:cubicBezTo>
                  <a:cubicBezTo>
                    <a:pt x="26359" y="45720"/>
                    <a:pt x="22479" y="48688"/>
                    <a:pt x="17775" y="50587"/>
                  </a:cubicBezTo>
                  <a:lnTo>
                    <a:pt x="29181" y="452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75" name="Freeform: Shape 2274">
              <a:extLst>
                <a:ext uri="{FF2B5EF4-FFF2-40B4-BE49-F238E27FC236}">
                  <a16:creationId xmlns:a16="http://schemas.microsoft.com/office/drawing/2014/main" id="{2BFA8088-691C-77FF-10AC-1AA3CFAA7586}"/>
                </a:ext>
              </a:extLst>
            </p:cNvPr>
            <p:cNvSpPr/>
            <p:nvPr>
              <p:custDataLst>
                <p:tags r:id="rId146"/>
              </p:custDataLst>
            </p:nvPr>
          </p:nvSpPr>
          <p:spPr>
            <a:xfrm>
              <a:off x="12211638" y="3120713"/>
              <a:ext cx="96422" cy="427152"/>
            </a:xfrm>
            <a:custGeom>
              <a:avLst/>
              <a:gdLst>
                <a:gd name="connsiteX0" fmla="*/ 1906 w 96422"/>
                <a:gd name="connsiteY0" fmla="*/ 417016 h 427152"/>
                <a:gd name="connsiteX1" fmla="*/ 495 w 96422"/>
                <a:gd name="connsiteY1" fmla="*/ 421528 h 427152"/>
                <a:gd name="connsiteX2" fmla="*/ 5904 w 96422"/>
                <a:gd name="connsiteY2" fmla="*/ 427226 h 427152"/>
                <a:gd name="connsiteX3" fmla="*/ 12018 w 96422"/>
                <a:gd name="connsiteY3" fmla="*/ 421528 h 427152"/>
                <a:gd name="connsiteX4" fmla="*/ 95506 w 96422"/>
                <a:gd name="connsiteY4" fmla="*/ 218280 h 427152"/>
                <a:gd name="connsiteX5" fmla="*/ 96917 w 96422"/>
                <a:gd name="connsiteY5" fmla="*/ 213769 h 427152"/>
                <a:gd name="connsiteX6" fmla="*/ 95506 w 96422"/>
                <a:gd name="connsiteY6" fmla="*/ 209020 h 427152"/>
                <a:gd name="connsiteX7" fmla="*/ 12018 w 96422"/>
                <a:gd name="connsiteY7" fmla="*/ 5772 h 427152"/>
                <a:gd name="connsiteX8" fmla="*/ 5904 w 96422"/>
                <a:gd name="connsiteY8" fmla="*/ 74 h 427152"/>
                <a:gd name="connsiteX9" fmla="*/ 495 w 96422"/>
                <a:gd name="connsiteY9" fmla="*/ 5772 h 427152"/>
                <a:gd name="connsiteX10" fmla="*/ 1906 w 96422"/>
                <a:gd name="connsiteY10" fmla="*/ 10284 h 427152"/>
                <a:gd name="connsiteX11" fmla="*/ 85394 w 96422"/>
                <a:gd name="connsiteY11" fmla="*/ 213531 h 427152"/>
                <a:gd name="connsiteX12" fmla="*/ 1906 w 96422"/>
                <a:gd name="connsiteY12" fmla="*/ 417016 h 42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422" h="427152">
                  <a:moveTo>
                    <a:pt x="1906" y="417016"/>
                  </a:moveTo>
                  <a:cubicBezTo>
                    <a:pt x="730" y="419866"/>
                    <a:pt x="495" y="420340"/>
                    <a:pt x="495" y="421528"/>
                  </a:cubicBezTo>
                  <a:cubicBezTo>
                    <a:pt x="495" y="425327"/>
                    <a:pt x="3552" y="427226"/>
                    <a:pt x="5904" y="427226"/>
                  </a:cubicBezTo>
                  <a:cubicBezTo>
                    <a:pt x="9667" y="427226"/>
                    <a:pt x="10607" y="425089"/>
                    <a:pt x="12018" y="421528"/>
                  </a:cubicBezTo>
                  <a:lnTo>
                    <a:pt x="95506" y="218280"/>
                  </a:lnTo>
                  <a:cubicBezTo>
                    <a:pt x="96682" y="215431"/>
                    <a:pt x="96917" y="214956"/>
                    <a:pt x="96917" y="213769"/>
                  </a:cubicBezTo>
                  <a:cubicBezTo>
                    <a:pt x="96917" y="212344"/>
                    <a:pt x="96682" y="212107"/>
                    <a:pt x="95506" y="209020"/>
                  </a:cubicBezTo>
                  <a:lnTo>
                    <a:pt x="12018" y="5772"/>
                  </a:lnTo>
                  <a:cubicBezTo>
                    <a:pt x="10607" y="2211"/>
                    <a:pt x="9667" y="74"/>
                    <a:pt x="5904" y="74"/>
                  </a:cubicBezTo>
                  <a:cubicBezTo>
                    <a:pt x="3552" y="74"/>
                    <a:pt x="495" y="1973"/>
                    <a:pt x="495" y="5772"/>
                  </a:cubicBezTo>
                  <a:cubicBezTo>
                    <a:pt x="495" y="6959"/>
                    <a:pt x="730" y="7434"/>
                    <a:pt x="1906" y="10284"/>
                  </a:cubicBezTo>
                  <a:lnTo>
                    <a:pt x="85394" y="213531"/>
                  </a:lnTo>
                  <a:lnTo>
                    <a:pt x="1906" y="41701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76" name="Freeform: Shape 2275">
              <a:extLst>
                <a:ext uri="{FF2B5EF4-FFF2-40B4-BE49-F238E27FC236}">
                  <a16:creationId xmlns:a16="http://schemas.microsoft.com/office/drawing/2014/main" id="{BC6A804E-0AD1-17D4-778A-360BFAA07773}"/>
                </a:ext>
              </a:extLst>
            </p:cNvPr>
            <p:cNvSpPr/>
            <p:nvPr>
              <p:custDataLst>
                <p:tags r:id="rId147"/>
              </p:custDataLst>
            </p:nvPr>
          </p:nvSpPr>
          <p:spPr>
            <a:xfrm>
              <a:off x="12346679" y="3487014"/>
              <a:ext cx="64203" cy="73796"/>
            </a:xfrm>
            <a:custGeom>
              <a:avLst/>
              <a:gdLst>
                <a:gd name="connsiteX0" fmla="*/ 59766 w 64203"/>
                <a:gd name="connsiteY0" fmla="*/ 7238 h 73796"/>
                <a:gd name="connsiteX1" fmla="*/ 54333 w 64203"/>
                <a:gd name="connsiteY1" fmla="*/ 91 h 73796"/>
                <a:gd name="connsiteX2" fmla="*/ 49230 w 64203"/>
                <a:gd name="connsiteY2" fmla="*/ 3083 h 73796"/>
                <a:gd name="connsiteX3" fmla="*/ 32109 w 64203"/>
                <a:gd name="connsiteY3" fmla="*/ 91 h 73796"/>
                <a:gd name="connsiteX4" fmla="*/ 501 w 64203"/>
                <a:gd name="connsiteY4" fmla="*/ 19870 h 73796"/>
                <a:gd name="connsiteX5" fmla="*/ 32274 w 64203"/>
                <a:gd name="connsiteY5" fmla="*/ 40313 h 73796"/>
                <a:gd name="connsiteX6" fmla="*/ 53840 w 64203"/>
                <a:gd name="connsiteY6" fmla="*/ 51948 h 73796"/>
                <a:gd name="connsiteX7" fmla="*/ 33261 w 64203"/>
                <a:gd name="connsiteY7" fmla="*/ 62918 h 73796"/>
                <a:gd name="connsiteX8" fmla="*/ 13013 w 64203"/>
                <a:gd name="connsiteY8" fmla="*/ 49455 h 73796"/>
                <a:gd name="connsiteX9" fmla="*/ 6757 w 64203"/>
                <a:gd name="connsiteY9" fmla="*/ 44801 h 73796"/>
                <a:gd name="connsiteX10" fmla="*/ 501 w 64203"/>
                <a:gd name="connsiteY10" fmla="*/ 51948 h 73796"/>
                <a:gd name="connsiteX11" fmla="*/ 501 w 64203"/>
                <a:gd name="connsiteY11" fmla="*/ 66740 h 73796"/>
                <a:gd name="connsiteX12" fmla="*/ 5934 w 64203"/>
                <a:gd name="connsiteY12" fmla="*/ 73887 h 73796"/>
                <a:gd name="connsiteX13" fmla="*/ 12190 w 64203"/>
                <a:gd name="connsiteY13" fmla="*/ 68402 h 73796"/>
                <a:gd name="connsiteX14" fmla="*/ 33097 w 64203"/>
                <a:gd name="connsiteY14" fmla="*/ 73887 h 73796"/>
                <a:gd name="connsiteX15" fmla="*/ 64705 w 64203"/>
                <a:gd name="connsiteY15" fmla="*/ 52114 h 73796"/>
                <a:gd name="connsiteX16" fmla="*/ 57132 w 64203"/>
                <a:gd name="connsiteY16" fmla="*/ 37322 h 73796"/>
                <a:gd name="connsiteX17" fmla="*/ 32603 w 64203"/>
                <a:gd name="connsiteY17" fmla="*/ 29344 h 73796"/>
                <a:gd name="connsiteX18" fmla="*/ 11366 w 64203"/>
                <a:gd name="connsiteY18" fmla="*/ 19870 h 73796"/>
                <a:gd name="connsiteX19" fmla="*/ 31780 w 64203"/>
                <a:gd name="connsiteY19" fmla="*/ 11061 h 73796"/>
                <a:gd name="connsiteX20" fmla="*/ 47255 w 64203"/>
                <a:gd name="connsiteY20" fmla="*/ 19371 h 73796"/>
                <a:gd name="connsiteX21" fmla="*/ 53510 w 64203"/>
                <a:gd name="connsiteY21" fmla="*/ 24690 h 73796"/>
                <a:gd name="connsiteX22" fmla="*/ 59766 w 64203"/>
                <a:gd name="connsiteY22" fmla="*/ 17543 h 73796"/>
                <a:gd name="connsiteX23" fmla="*/ 59766 w 64203"/>
                <a:gd name="connsiteY23" fmla="*/ 7238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203" h="73796">
                  <a:moveTo>
                    <a:pt x="59766" y="7238"/>
                  </a:moveTo>
                  <a:cubicBezTo>
                    <a:pt x="59766" y="4745"/>
                    <a:pt x="59766" y="91"/>
                    <a:pt x="54333" y="91"/>
                  </a:cubicBezTo>
                  <a:cubicBezTo>
                    <a:pt x="50547" y="91"/>
                    <a:pt x="49724" y="2086"/>
                    <a:pt x="49230" y="3083"/>
                  </a:cubicBezTo>
                  <a:cubicBezTo>
                    <a:pt x="42480" y="91"/>
                    <a:pt x="35895" y="91"/>
                    <a:pt x="32109" y="91"/>
                  </a:cubicBezTo>
                  <a:cubicBezTo>
                    <a:pt x="4123" y="91"/>
                    <a:pt x="501" y="14053"/>
                    <a:pt x="501" y="19870"/>
                  </a:cubicBezTo>
                  <a:cubicBezTo>
                    <a:pt x="501" y="35327"/>
                    <a:pt x="17787" y="37986"/>
                    <a:pt x="32274" y="40313"/>
                  </a:cubicBezTo>
                  <a:cubicBezTo>
                    <a:pt x="41163" y="41809"/>
                    <a:pt x="53840" y="43804"/>
                    <a:pt x="53840" y="51948"/>
                  </a:cubicBezTo>
                  <a:cubicBezTo>
                    <a:pt x="53840" y="57931"/>
                    <a:pt x="47584" y="62918"/>
                    <a:pt x="33261" y="62918"/>
                  </a:cubicBezTo>
                  <a:cubicBezTo>
                    <a:pt x="23055" y="62918"/>
                    <a:pt x="16470" y="59427"/>
                    <a:pt x="13013" y="49455"/>
                  </a:cubicBezTo>
                  <a:cubicBezTo>
                    <a:pt x="12190" y="46795"/>
                    <a:pt x="11531" y="44801"/>
                    <a:pt x="6757" y="44801"/>
                  </a:cubicBezTo>
                  <a:cubicBezTo>
                    <a:pt x="501" y="44801"/>
                    <a:pt x="501" y="48956"/>
                    <a:pt x="501" y="51948"/>
                  </a:cubicBezTo>
                  <a:lnTo>
                    <a:pt x="501" y="66740"/>
                  </a:lnTo>
                  <a:cubicBezTo>
                    <a:pt x="501" y="69233"/>
                    <a:pt x="501" y="73887"/>
                    <a:pt x="5934" y="73887"/>
                  </a:cubicBezTo>
                  <a:cubicBezTo>
                    <a:pt x="7580" y="73887"/>
                    <a:pt x="10543" y="73389"/>
                    <a:pt x="12190" y="68402"/>
                  </a:cubicBezTo>
                  <a:cubicBezTo>
                    <a:pt x="20585" y="73887"/>
                    <a:pt x="29804" y="73887"/>
                    <a:pt x="33097" y="73887"/>
                  </a:cubicBezTo>
                  <a:cubicBezTo>
                    <a:pt x="61083" y="73887"/>
                    <a:pt x="64705" y="58264"/>
                    <a:pt x="64705" y="52114"/>
                  </a:cubicBezTo>
                  <a:cubicBezTo>
                    <a:pt x="64705" y="48125"/>
                    <a:pt x="63388" y="42142"/>
                    <a:pt x="57132" y="37322"/>
                  </a:cubicBezTo>
                  <a:cubicBezTo>
                    <a:pt x="50547" y="32335"/>
                    <a:pt x="44127" y="31338"/>
                    <a:pt x="32603" y="29344"/>
                  </a:cubicBezTo>
                  <a:cubicBezTo>
                    <a:pt x="21409" y="27515"/>
                    <a:pt x="11366" y="25853"/>
                    <a:pt x="11366" y="19870"/>
                  </a:cubicBezTo>
                  <a:cubicBezTo>
                    <a:pt x="11366" y="16546"/>
                    <a:pt x="15317" y="11061"/>
                    <a:pt x="31780" y="11061"/>
                  </a:cubicBezTo>
                  <a:cubicBezTo>
                    <a:pt x="46596" y="11061"/>
                    <a:pt x="47090" y="16380"/>
                    <a:pt x="47255" y="19371"/>
                  </a:cubicBezTo>
                  <a:cubicBezTo>
                    <a:pt x="47584" y="24690"/>
                    <a:pt x="51699" y="24690"/>
                    <a:pt x="53510" y="24690"/>
                  </a:cubicBezTo>
                  <a:cubicBezTo>
                    <a:pt x="59766" y="24690"/>
                    <a:pt x="59766" y="20701"/>
                    <a:pt x="59766" y="17543"/>
                  </a:cubicBezTo>
                  <a:lnTo>
                    <a:pt x="59766" y="723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77" name="Freeform: Shape 2276">
              <a:extLst>
                <a:ext uri="{FF2B5EF4-FFF2-40B4-BE49-F238E27FC236}">
                  <a16:creationId xmlns:a16="http://schemas.microsoft.com/office/drawing/2014/main" id="{4307684E-545D-41A5-3097-315F5A5A6CFA}"/>
                </a:ext>
              </a:extLst>
            </p:cNvPr>
            <p:cNvSpPr/>
            <p:nvPr>
              <p:custDataLst>
                <p:tags r:id="rId148"/>
              </p:custDataLst>
            </p:nvPr>
          </p:nvSpPr>
          <p:spPr>
            <a:xfrm>
              <a:off x="12486244" y="3231599"/>
              <a:ext cx="167681" cy="167394"/>
            </a:xfrm>
            <a:custGeom>
              <a:avLst/>
              <a:gdLst>
                <a:gd name="connsiteX0" fmla="*/ 135028 w 167681"/>
                <a:gd name="connsiteY0" fmla="*/ 27153 h 167394"/>
                <a:gd name="connsiteX1" fmla="*/ 165131 w 167681"/>
                <a:gd name="connsiteY1" fmla="*/ 7445 h 167394"/>
                <a:gd name="connsiteX2" fmla="*/ 168188 w 167681"/>
                <a:gd name="connsiteY2" fmla="*/ 2934 h 167394"/>
                <a:gd name="connsiteX3" fmla="*/ 165131 w 167681"/>
                <a:gd name="connsiteY3" fmla="*/ 85 h 167394"/>
                <a:gd name="connsiteX4" fmla="*/ 145846 w 167681"/>
                <a:gd name="connsiteY4" fmla="*/ 797 h 167394"/>
                <a:gd name="connsiteX5" fmla="*/ 122564 w 167681"/>
                <a:gd name="connsiteY5" fmla="*/ 85 h 167394"/>
                <a:gd name="connsiteX6" fmla="*/ 118095 w 167681"/>
                <a:gd name="connsiteY6" fmla="*/ 4596 h 167394"/>
                <a:gd name="connsiteX7" fmla="*/ 121858 w 167681"/>
                <a:gd name="connsiteY7" fmla="*/ 7445 h 167394"/>
                <a:gd name="connsiteX8" fmla="*/ 132676 w 167681"/>
                <a:gd name="connsiteY8" fmla="*/ 15281 h 167394"/>
                <a:gd name="connsiteX9" fmla="*/ 129149 w 167681"/>
                <a:gd name="connsiteY9" fmla="*/ 24303 h 167394"/>
                <a:gd name="connsiteX10" fmla="*/ 56949 w 167681"/>
                <a:gd name="connsiteY10" fmla="*/ 140174 h 167394"/>
                <a:gd name="connsiteX11" fmla="*/ 40957 w 167681"/>
                <a:gd name="connsiteY11" fmla="*/ 14568 h 167394"/>
                <a:gd name="connsiteX12" fmla="*/ 57184 w 167681"/>
                <a:gd name="connsiteY12" fmla="*/ 7445 h 167394"/>
                <a:gd name="connsiteX13" fmla="*/ 63064 w 167681"/>
                <a:gd name="connsiteY13" fmla="*/ 2697 h 167394"/>
                <a:gd name="connsiteX14" fmla="*/ 59771 w 167681"/>
                <a:gd name="connsiteY14" fmla="*/ 85 h 167394"/>
                <a:gd name="connsiteX15" fmla="*/ 30609 w 167681"/>
                <a:gd name="connsiteY15" fmla="*/ 797 h 167394"/>
                <a:gd name="connsiteX16" fmla="*/ 17675 w 167681"/>
                <a:gd name="connsiteY16" fmla="*/ 560 h 167394"/>
                <a:gd name="connsiteX17" fmla="*/ 4975 w 167681"/>
                <a:gd name="connsiteY17" fmla="*/ 85 h 167394"/>
                <a:gd name="connsiteX18" fmla="*/ 507 w 167681"/>
                <a:gd name="connsiteY18" fmla="*/ 4596 h 167394"/>
                <a:gd name="connsiteX19" fmla="*/ 6386 w 167681"/>
                <a:gd name="connsiteY19" fmla="*/ 7445 h 167394"/>
                <a:gd name="connsiteX20" fmla="*/ 20497 w 167681"/>
                <a:gd name="connsiteY20" fmla="*/ 15518 h 167394"/>
                <a:gd name="connsiteX21" fmla="*/ 39076 w 167681"/>
                <a:gd name="connsiteY21" fmla="*/ 162018 h 167394"/>
                <a:gd name="connsiteX22" fmla="*/ 43779 w 167681"/>
                <a:gd name="connsiteY22" fmla="*/ 167479 h 167394"/>
                <a:gd name="connsiteX23" fmla="*/ 50364 w 167681"/>
                <a:gd name="connsiteY23" fmla="*/ 163205 h 167394"/>
                <a:gd name="connsiteX24" fmla="*/ 135028 w 167681"/>
                <a:gd name="connsiteY24" fmla="*/ 27153 h 16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81" h="167394">
                  <a:moveTo>
                    <a:pt x="135028" y="27153"/>
                  </a:moveTo>
                  <a:cubicBezTo>
                    <a:pt x="146552" y="8632"/>
                    <a:pt x="156429" y="7920"/>
                    <a:pt x="165131" y="7445"/>
                  </a:cubicBezTo>
                  <a:cubicBezTo>
                    <a:pt x="167953" y="7208"/>
                    <a:pt x="168188" y="3171"/>
                    <a:pt x="168188" y="2934"/>
                  </a:cubicBezTo>
                  <a:cubicBezTo>
                    <a:pt x="168188" y="1034"/>
                    <a:pt x="167012" y="85"/>
                    <a:pt x="165131" y="85"/>
                  </a:cubicBezTo>
                  <a:cubicBezTo>
                    <a:pt x="159016" y="85"/>
                    <a:pt x="152196" y="797"/>
                    <a:pt x="145846" y="797"/>
                  </a:cubicBezTo>
                  <a:cubicBezTo>
                    <a:pt x="138085" y="797"/>
                    <a:pt x="130089" y="85"/>
                    <a:pt x="122564" y="85"/>
                  </a:cubicBezTo>
                  <a:cubicBezTo>
                    <a:pt x="121153" y="85"/>
                    <a:pt x="118095" y="85"/>
                    <a:pt x="118095" y="4596"/>
                  </a:cubicBezTo>
                  <a:cubicBezTo>
                    <a:pt x="118095" y="7208"/>
                    <a:pt x="120212" y="7445"/>
                    <a:pt x="121858" y="7445"/>
                  </a:cubicBezTo>
                  <a:cubicBezTo>
                    <a:pt x="128208" y="7920"/>
                    <a:pt x="132676" y="10295"/>
                    <a:pt x="132676" y="15281"/>
                  </a:cubicBezTo>
                  <a:cubicBezTo>
                    <a:pt x="132676" y="18842"/>
                    <a:pt x="129149" y="24066"/>
                    <a:pt x="129149" y="24303"/>
                  </a:cubicBezTo>
                  <a:lnTo>
                    <a:pt x="56949" y="140174"/>
                  </a:lnTo>
                  <a:lnTo>
                    <a:pt x="40957" y="14568"/>
                  </a:lnTo>
                  <a:cubicBezTo>
                    <a:pt x="40957" y="10532"/>
                    <a:pt x="46366" y="7445"/>
                    <a:pt x="57184" y="7445"/>
                  </a:cubicBezTo>
                  <a:cubicBezTo>
                    <a:pt x="60477" y="7445"/>
                    <a:pt x="63064" y="7445"/>
                    <a:pt x="63064" y="2697"/>
                  </a:cubicBezTo>
                  <a:cubicBezTo>
                    <a:pt x="63064" y="560"/>
                    <a:pt x="61182" y="85"/>
                    <a:pt x="59771" y="85"/>
                  </a:cubicBezTo>
                  <a:cubicBezTo>
                    <a:pt x="50364" y="85"/>
                    <a:pt x="40252" y="797"/>
                    <a:pt x="30609" y="797"/>
                  </a:cubicBezTo>
                  <a:cubicBezTo>
                    <a:pt x="26376" y="797"/>
                    <a:pt x="21908" y="560"/>
                    <a:pt x="17675" y="560"/>
                  </a:cubicBezTo>
                  <a:cubicBezTo>
                    <a:pt x="13441" y="560"/>
                    <a:pt x="8973" y="85"/>
                    <a:pt x="4975" y="85"/>
                  </a:cubicBezTo>
                  <a:cubicBezTo>
                    <a:pt x="3329" y="85"/>
                    <a:pt x="507" y="85"/>
                    <a:pt x="507" y="4596"/>
                  </a:cubicBezTo>
                  <a:cubicBezTo>
                    <a:pt x="507" y="7445"/>
                    <a:pt x="2623" y="7445"/>
                    <a:pt x="6386" y="7445"/>
                  </a:cubicBezTo>
                  <a:cubicBezTo>
                    <a:pt x="19556" y="7445"/>
                    <a:pt x="19791" y="9582"/>
                    <a:pt x="20497" y="15518"/>
                  </a:cubicBezTo>
                  <a:lnTo>
                    <a:pt x="39076" y="162018"/>
                  </a:lnTo>
                  <a:cubicBezTo>
                    <a:pt x="39781" y="166767"/>
                    <a:pt x="40722" y="167479"/>
                    <a:pt x="43779" y="167479"/>
                  </a:cubicBezTo>
                  <a:cubicBezTo>
                    <a:pt x="47542" y="167479"/>
                    <a:pt x="48483" y="166292"/>
                    <a:pt x="50364" y="163205"/>
                  </a:cubicBezTo>
                  <a:lnTo>
                    <a:pt x="135028" y="2715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78" name="Freeform: Shape 2277">
              <a:extLst>
                <a:ext uri="{FF2B5EF4-FFF2-40B4-BE49-F238E27FC236}">
                  <a16:creationId xmlns:a16="http://schemas.microsoft.com/office/drawing/2014/main" id="{D1819F48-F7C0-852D-D579-49C85D3AB9FA}"/>
                </a:ext>
              </a:extLst>
            </p:cNvPr>
            <p:cNvSpPr/>
            <p:nvPr>
              <p:custDataLst>
                <p:tags r:id="rId149"/>
              </p:custDataLst>
            </p:nvPr>
          </p:nvSpPr>
          <p:spPr>
            <a:xfrm>
              <a:off x="12675198" y="3178723"/>
              <a:ext cx="60910" cy="152578"/>
            </a:xfrm>
            <a:custGeom>
              <a:avLst/>
              <a:gdLst>
                <a:gd name="connsiteX0" fmla="*/ 32946 w 60910"/>
                <a:gd name="connsiteY0" fmla="*/ 47616 h 152578"/>
                <a:gd name="connsiteX1" fmla="*/ 42000 w 60910"/>
                <a:gd name="connsiteY1" fmla="*/ 49444 h 152578"/>
                <a:gd name="connsiteX2" fmla="*/ 54347 w 60910"/>
                <a:gd name="connsiteY2" fmla="*/ 51937 h 152578"/>
                <a:gd name="connsiteX3" fmla="*/ 61426 w 60910"/>
                <a:gd name="connsiteY3" fmla="*/ 45455 h 152578"/>
                <a:gd name="connsiteX4" fmla="*/ 54347 w 60910"/>
                <a:gd name="connsiteY4" fmla="*/ 38973 h 152578"/>
                <a:gd name="connsiteX5" fmla="*/ 42000 w 60910"/>
                <a:gd name="connsiteY5" fmla="*/ 41466 h 152578"/>
                <a:gd name="connsiteX6" fmla="*/ 32946 w 60910"/>
                <a:gd name="connsiteY6" fmla="*/ 43294 h 152578"/>
                <a:gd name="connsiteX7" fmla="*/ 35250 w 60910"/>
                <a:gd name="connsiteY7" fmla="*/ 25344 h 152578"/>
                <a:gd name="connsiteX8" fmla="*/ 37390 w 60910"/>
                <a:gd name="connsiteY8" fmla="*/ 7726 h 152578"/>
                <a:gd name="connsiteX9" fmla="*/ 30970 w 60910"/>
                <a:gd name="connsiteY9" fmla="*/ 81 h 152578"/>
                <a:gd name="connsiteX10" fmla="*/ 24550 w 60910"/>
                <a:gd name="connsiteY10" fmla="*/ 7726 h 152578"/>
                <a:gd name="connsiteX11" fmla="*/ 26855 w 60910"/>
                <a:gd name="connsiteY11" fmla="*/ 27172 h 152578"/>
                <a:gd name="connsiteX12" fmla="*/ 28995 w 60910"/>
                <a:gd name="connsiteY12" fmla="*/ 43294 h 152578"/>
                <a:gd name="connsiteX13" fmla="*/ 19940 w 60910"/>
                <a:gd name="connsiteY13" fmla="*/ 41466 h 152578"/>
                <a:gd name="connsiteX14" fmla="*/ 7593 w 60910"/>
                <a:gd name="connsiteY14" fmla="*/ 38973 h 152578"/>
                <a:gd name="connsiteX15" fmla="*/ 515 w 60910"/>
                <a:gd name="connsiteY15" fmla="*/ 45455 h 152578"/>
                <a:gd name="connsiteX16" fmla="*/ 7593 w 60910"/>
                <a:gd name="connsiteY16" fmla="*/ 51937 h 152578"/>
                <a:gd name="connsiteX17" fmla="*/ 19940 w 60910"/>
                <a:gd name="connsiteY17" fmla="*/ 49444 h 152578"/>
                <a:gd name="connsiteX18" fmla="*/ 28995 w 60910"/>
                <a:gd name="connsiteY18" fmla="*/ 47616 h 152578"/>
                <a:gd name="connsiteX19" fmla="*/ 26690 w 60910"/>
                <a:gd name="connsiteY19" fmla="*/ 60580 h 152578"/>
                <a:gd name="connsiteX20" fmla="*/ 24550 w 60910"/>
                <a:gd name="connsiteY20" fmla="*/ 80691 h 152578"/>
                <a:gd name="connsiteX21" fmla="*/ 28172 w 60910"/>
                <a:gd name="connsiteY21" fmla="*/ 150166 h 152578"/>
                <a:gd name="connsiteX22" fmla="*/ 30970 w 60910"/>
                <a:gd name="connsiteY22" fmla="*/ 152659 h 152578"/>
                <a:gd name="connsiteX23" fmla="*/ 33933 w 60910"/>
                <a:gd name="connsiteY23" fmla="*/ 149335 h 152578"/>
                <a:gd name="connsiteX24" fmla="*/ 35909 w 60910"/>
                <a:gd name="connsiteY24" fmla="*/ 124570 h 152578"/>
                <a:gd name="connsiteX25" fmla="*/ 37390 w 60910"/>
                <a:gd name="connsiteY25" fmla="*/ 80691 h 152578"/>
                <a:gd name="connsiteX26" fmla="*/ 35086 w 60910"/>
                <a:gd name="connsiteY26" fmla="*/ 60248 h 152578"/>
                <a:gd name="connsiteX27" fmla="*/ 32946 w 60910"/>
                <a:gd name="connsiteY27" fmla="*/ 47616 h 15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910" h="152578">
                  <a:moveTo>
                    <a:pt x="32946" y="47616"/>
                  </a:moveTo>
                  <a:cubicBezTo>
                    <a:pt x="35415" y="47948"/>
                    <a:pt x="37061" y="48114"/>
                    <a:pt x="42000" y="49444"/>
                  </a:cubicBezTo>
                  <a:cubicBezTo>
                    <a:pt x="47268" y="50940"/>
                    <a:pt x="51219" y="51937"/>
                    <a:pt x="54347" y="51937"/>
                  </a:cubicBezTo>
                  <a:cubicBezTo>
                    <a:pt x="60767" y="51937"/>
                    <a:pt x="61426" y="46951"/>
                    <a:pt x="61426" y="45455"/>
                  </a:cubicBezTo>
                  <a:cubicBezTo>
                    <a:pt x="61426" y="44125"/>
                    <a:pt x="60767" y="38973"/>
                    <a:pt x="54347" y="38973"/>
                  </a:cubicBezTo>
                  <a:cubicBezTo>
                    <a:pt x="51219" y="38973"/>
                    <a:pt x="47268" y="39970"/>
                    <a:pt x="42000" y="41466"/>
                  </a:cubicBezTo>
                  <a:cubicBezTo>
                    <a:pt x="37061" y="42796"/>
                    <a:pt x="35415" y="42962"/>
                    <a:pt x="32946" y="43294"/>
                  </a:cubicBezTo>
                  <a:cubicBezTo>
                    <a:pt x="33275" y="37477"/>
                    <a:pt x="34427" y="30496"/>
                    <a:pt x="35250" y="25344"/>
                  </a:cubicBezTo>
                  <a:cubicBezTo>
                    <a:pt x="35909" y="22020"/>
                    <a:pt x="37390" y="13543"/>
                    <a:pt x="37390" y="7726"/>
                  </a:cubicBezTo>
                  <a:cubicBezTo>
                    <a:pt x="37390" y="2740"/>
                    <a:pt x="35086" y="81"/>
                    <a:pt x="30970" y="81"/>
                  </a:cubicBezTo>
                  <a:cubicBezTo>
                    <a:pt x="27513" y="81"/>
                    <a:pt x="24550" y="1909"/>
                    <a:pt x="24550" y="7726"/>
                  </a:cubicBezTo>
                  <a:cubicBezTo>
                    <a:pt x="24550" y="13211"/>
                    <a:pt x="25867" y="21521"/>
                    <a:pt x="26855" y="27172"/>
                  </a:cubicBezTo>
                  <a:cubicBezTo>
                    <a:pt x="27184" y="29001"/>
                    <a:pt x="28665" y="37145"/>
                    <a:pt x="28995" y="43294"/>
                  </a:cubicBezTo>
                  <a:cubicBezTo>
                    <a:pt x="26525" y="42962"/>
                    <a:pt x="24879" y="42796"/>
                    <a:pt x="19940" y="41466"/>
                  </a:cubicBezTo>
                  <a:cubicBezTo>
                    <a:pt x="14672" y="39970"/>
                    <a:pt x="10721" y="38973"/>
                    <a:pt x="7593" y="38973"/>
                  </a:cubicBezTo>
                  <a:cubicBezTo>
                    <a:pt x="1173" y="38973"/>
                    <a:pt x="515" y="43959"/>
                    <a:pt x="515" y="45455"/>
                  </a:cubicBezTo>
                  <a:cubicBezTo>
                    <a:pt x="515" y="46785"/>
                    <a:pt x="1173" y="51937"/>
                    <a:pt x="7593" y="51937"/>
                  </a:cubicBezTo>
                  <a:cubicBezTo>
                    <a:pt x="10721" y="51937"/>
                    <a:pt x="14672" y="50940"/>
                    <a:pt x="19940" y="49444"/>
                  </a:cubicBezTo>
                  <a:cubicBezTo>
                    <a:pt x="24879" y="48114"/>
                    <a:pt x="26525" y="47948"/>
                    <a:pt x="28995" y="47616"/>
                  </a:cubicBezTo>
                  <a:cubicBezTo>
                    <a:pt x="28665" y="51771"/>
                    <a:pt x="27513" y="57090"/>
                    <a:pt x="26690" y="60580"/>
                  </a:cubicBezTo>
                  <a:cubicBezTo>
                    <a:pt x="24550" y="70885"/>
                    <a:pt x="24550" y="72048"/>
                    <a:pt x="24550" y="80691"/>
                  </a:cubicBezTo>
                  <a:cubicBezTo>
                    <a:pt x="24550" y="112769"/>
                    <a:pt x="27678" y="146842"/>
                    <a:pt x="28172" y="150166"/>
                  </a:cubicBezTo>
                  <a:cubicBezTo>
                    <a:pt x="28336" y="151662"/>
                    <a:pt x="28665" y="152659"/>
                    <a:pt x="30970" y="152659"/>
                  </a:cubicBezTo>
                  <a:cubicBezTo>
                    <a:pt x="33439" y="152659"/>
                    <a:pt x="33604" y="151662"/>
                    <a:pt x="33933" y="149335"/>
                  </a:cubicBezTo>
                  <a:cubicBezTo>
                    <a:pt x="33933" y="149168"/>
                    <a:pt x="35250" y="134708"/>
                    <a:pt x="35909" y="124570"/>
                  </a:cubicBezTo>
                  <a:cubicBezTo>
                    <a:pt x="36732" y="109944"/>
                    <a:pt x="37390" y="95317"/>
                    <a:pt x="37390" y="80691"/>
                  </a:cubicBezTo>
                  <a:cubicBezTo>
                    <a:pt x="37390" y="72048"/>
                    <a:pt x="37390" y="70885"/>
                    <a:pt x="35086" y="60248"/>
                  </a:cubicBezTo>
                  <a:cubicBezTo>
                    <a:pt x="34756" y="58419"/>
                    <a:pt x="33275" y="51771"/>
                    <a:pt x="32946" y="4761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79" name="Freeform: Shape 2278">
              <a:extLst>
                <a:ext uri="{FF2B5EF4-FFF2-40B4-BE49-F238E27FC236}">
                  <a16:creationId xmlns:a16="http://schemas.microsoft.com/office/drawing/2014/main" id="{154C71FD-4EAF-045E-FC6E-EFE2953A9F68}"/>
                </a:ext>
              </a:extLst>
            </p:cNvPr>
            <p:cNvSpPr/>
            <p:nvPr>
              <p:custDataLst>
                <p:tags r:id="rId150"/>
              </p:custDataLst>
            </p:nvPr>
          </p:nvSpPr>
          <p:spPr>
            <a:xfrm>
              <a:off x="12610096" y="3379171"/>
              <a:ext cx="91860" cy="105541"/>
            </a:xfrm>
            <a:custGeom>
              <a:avLst/>
              <a:gdLst>
                <a:gd name="connsiteX0" fmla="*/ 13024 w 91860"/>
                <a:gd name="connsiteY0" fmla="*/ 93662 h 105541"/>
                <a:gd name="connsiteX1" fmla="*/ 4957 w 91860"/>
                <a:gd name="connsiteY1" fmla="*/ 99645 h 105541"/>
                <a:gd name="connsiteX2" fmla="*/ 512 w 91860"/>
                <a:gd name="connsiteY2" fmla="*/ 103136 h 105541"/>
                <a:gd name="connsiteX3" fmla="*/ 2817 w 91860"/>
                <a:gd name="connsiteY3" fmla="*/ 105629 h 105541"/>
                <a:gd name="connsiteX4" fmla="*/ 16975 w 91860"/>
                <a:gd name="connsiteY4" fmla="*/ 104964 h 105541"/>
                <a:gd name="connsiteX5" fmla="*/ 34260 w 91860"/>
                <a:gd name="connsiteY5" fmla="*/ 105629 h 105541"/>
                <a:gd name="connsiteX6" fmla="*/ 37553 w 91860"/>
                <a:gd name="connsiteY6" fmla="*/ 101972 h 105541"/>
                <a:gd name="connsiteX7" fmla="*/ 33273 w 91860"/>
                <a:gd name="connsiteY7" fmla="*/ 99645 h 105541"/>
                <a:gd name="connsiteX8" fmla="*/ 25206 w 91860"/>
                <a:gd name="connsiteY8" fmla="*/ 97651 h 105541"/>
                <a:gd name="connsiteX9" fmla="*/ 27017 w 91860"/>
                <a:gd name="connsiteY9" fmla="*/ 90005 h 105541"/>
                <a:gd name="connsiteX10" fmla="*/ 33108 w 91860"/>
                <a:gd name="connsiteY10" fmla="*/ 65240 h 105541"/>
                <a:gd name="connsiteX11" fmla="*/ 50064 w 91860"/>
                <a:gd name="connsiteY11" fmla="*/ 75047 h 105541"/>
                <a:gd name="connsiteX12" fmla="*/ 92373 w 91860"/>
                <a:gd name="connsiteY12" fmla="*/ 27844 h 105541"/>
                <a:gd name="connsiteX13" fmla="*/ 67679 w 91860"/>
                <a:gd name="connsiteY13" fmla="*/ 87 h 105541"/>
                <a:gd name="connsiteX14" fmla="*/ 44302 w 91860"/>
                <a:gd name="connsiteY14" fmla="*/ 11722 h 105541"/>
                <a:gd name="connsiteX15" fmla="*/ 27346 w 91860"/>
                <a:gd name="connsiteY15" fmla="*/ 87 h 105541"/>
                <a:gd name="connsiteX16" fmla="*/ 14341 w 91860"/>
                <a:gd name="connsiteY16" fmla="*/ 8896 h 105541"/>
                <a:gd name="connsiteX17" fmla="*/ 8414 w 91860"/>
                <a:gd name="connsiteY17" fmla="*/ 25517 h 105541"/>
                <a:gd name="connsiteX18" fmla="*/ 11213 w 91860"/>
                <a:gd name="connsiteY18" fmla="*/ 27678 h 105541"/>
                <a:gd name="connsiteX19" fmla="*/ 14835 w 91860"/>
                <a:gd name="connsiteY19" fmla="*/ 22691 h 105541"/>
                <a:gd name="connsiteX20" fmla="*/ 26852 w 91860"/>
                <a:gd name="connsiteY20" fmla="*/ 4741 h 105541"/>
                <a:gd name="connsiteX21" fmla="*/ 32285 w 91860"/>
                <a:gd name="connsiteY21" fmla="*/ 12885 h 105541"/>
                <a:gd name="connsiteX22" fmla="*/ 31791 w 91860"/>
                <a:gd name="connsiteY22" fmla="*/ 17871 h 105541"/>
                <a:gd name="connsiteX23" fmla="*/ 13024 w 91860"/>
                <a:gd name="connsiteY23" fmla="*/ 93662 h 105541"/>
                <a:gd name="connsiteX24" fmla="*/ 44138 w 91860"/>
                <a:gd name="connsiteY24" fmla="*/ 20032 h 105541"/>
                <a:gd name="connsiteX25" fmla="*/ 67185 w 91860"/>
                <a:gd name="connsiteY25" fmla="*/ 4741 h 105541"/>
                <a:gd name="connsiteX26" fmla="*/ 79203 w 91860"/>
                <a:gd name="connsiteY26" fmla="*/ 20863 h 105541"/>
                <a:gd name="connsiteX27" fmla="*/ 70642 w 91860"/>
                <a:gd name="connsiteY27" fmla="*/ 54271 h 105541"/>
                <a:gd name="connsiteX28" fmla="*/ 50064 w 91860"/>
                <a:gd name="connsiteY28" fmla="*/ 70393 h 105541"/>
                <a:gd name="connsiteX29" fmla="*/ 35413 w 91860"/>
                <a:gd name="connsiteY29" fmla="*/ 55933 h 105541"/>
                <a:gd name="connsiteX30" fmla="*/ 35907 w 91860"/>
                <a:gd name="connsiteY30" fmla="*/ 53440 h 105541"/>
                <a:gd name="connsiteX31" fmla="*/ 44138 w 91860"/>
                <a:gd name="connsiteY31" fmla="*/ 20032 h 10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860" h="105541">
                  <a:moveTo>
                    <a:pt x="13024" y="93662"/>
                  </a:moveTo>
                  <a:cubicBezTo>
                    <a:pt x="11871" y="98316"/>
                    <a:pt x="11542" y="99645"/>
                    <a:pt x="4957" y="99645"/>
                  </a:cubicBezTo>
                  <a:cubicBezTo>
                    <a:pt x="2817" y="99645"/>
                    <a:pt x="512" y="99645"/>
                    <a:pt x="512" y="103136"/>
                  </a:cubicBezTo>
                  <a:cubicBezTo>
                    <a:pt x="512" y="104964"/>
                    <a:pt x="1994" y="105629"/>
                    <a:pt x="2817" y="105629"/>
                  </a:cubicBezTo>
                  <a:cubicBezTo>
                    <a:pt x="7097" y="105629"/>
                    <a:pt x="12530" y="104964"/>
                    <a:pt x="16975" y="104964"/>
                  </a:cubicBezTo>
                  <a:cubicBezTo>
                    <a:pt x="22572" y="104964"/>
                    <a:pt x="28828" y="105629"/>
                    <a:pt x="34260" y="105629"/>
                  </a:cubicBezTo>
                  <a:cubicBezTo>
                    <a:pt x="35742" y="105629"/>
                    <a:pt x="37553" y="105130"/>
                    <a:pt x="37553" y="101972"/>
                  </a:cubicBezTo>
                  <a:cubicBezTo>
                    <a:pt x="37553" y="99645"/>
                    <a:pt x="35248" y="99645"/>
                    <a:pt x="33273" y="99645"/>
                  </a:cubicBezTo>
                  <a:cubicBezTo>
                    <a:pt x="29651" y="99645"/>
                    <a:pt x="25206" y="99645"/>
                    <a:pt x="25206" y="97651"/>
                  </a:cubicBezTo>
                  <a:cubicBezTo>
                    <a:pt x="25206" y="96820"/>
                    <a:pt x="26358" y="92498"/>
                    <a:pt x="27017" y="90005"/>
                  </a:cubicBezTo>
                  <a:cubicBezTo>
                    <a:pt x="28992" y="81196"/>
                    <a:pt x="31297" y="72221"/>
                    <a:pt x="33108" y="65240"/>
                  </a:cubicBezTo>
                  <a:cubicBezTo>
                    <a:pt x="35083" y="68565"/>
                    <a:pt x="40187" y="75047"/>
                    <a:pt x="50064" y="75047"/>
                  </a:cubicBezTo>
                  <a:cubicBezTo>
                    <a:pt x="70148" y="75047"/>
                    <a:pt x="92373" y="52609"/>
                    <a:pt x="92373" y="27844"/>
                  </a:cubicBezTo>
                  <a:cubicBezTo>
                    <a:pt x="92373" y="8397"/>
                    <a:pt x="79038" y="87"/>
                    <a:pt x="67679" y="87"/>
                  </a:cubicBezTo>
                  <a:cubicBezTo>
                    <a:pt x="57472" y="87"/>
                    <a:pt x="48747" y="7068"/>
                    <a:pt x="44302" y="11722"/>
                  </a:cubicBezTo>
                  <a:cubicBezTo>
                    <a:pt x="41504" y="2248"/>
                    <a:pt x="32285" y="87"/>
                    <a:pt x="27346" y="87"/>
                  </a:cubicBezTo>
                  <a:cubicBezTo>
                    <a:pt x="20926" y="87"/>
                    <a:pt x="16975" y="4409"/>
                    <a:pt x="14341" y="8896"/>
                  </a:cubicBezTo>
                  <a:cubicBezTo>
                    <a:pt x="11048" y="14547"/>
                    <a:pt x="8414" y="24520"/>
                    <a:pt x="8414" y="25517"/>
                  </a:cubicBezTo>
                  <a:cubicBezTo>
                    <a:pt x="8414" y="27678"/>
                    <a:pt x="10719" y="27678"/>
                    <a:pt x="11213" y="27678"/>
                  </a:cubicBezTo>
                  <a:cubicBezTo>
                    <a:pt x="13518" y="27678"/>
                    <a:pt x="13682" y="27179"/>
                    <a:pt x="14835" y="22691"/>
                  </a:cubicBezTo>
                  <a:cubicBezTo>
                    <a:pt x="17304" y="13051"/>
                    <a:pt x="20432" y="4741"/>
                    <a:pt x="26852" y="4741"/>
                  </a:cubicBezTo>
                  <a:cubicBezTo>
                    <a:pt x="31133" y="4741"/>
                    <a:pt x="32285" y="8397"/>
                    <a:pt x="32285" y="12885"/>
                  </a:cubicBezTo>
                  <a:cubicBezTo>
                    <a:pt x="32285" y="14713"/>
                    <a:pt x="31956" y="16874"/>
                    <a:pt x="31791" y="17871"/>
                  </a:cubicBezTo>
                  <a:lnTo>
                    <a:pt x="13024" y="93662"/>
                  </a:lnTo>
                  <a:close/>
                  <a:moveTo>
                    <a:pt x="44138" y="20032"/>
                  </a:moveTo>
                  <a:cubicBezTo>
                    <a:pt x="53686" y="7234"/>
                    <a:pt x="61917" y="4741"/>
                    <a:pt x="67185" y="4741"/>
                  </a:cubicBezTo>
                  <a:cubicBezTo>
                    <a:pt x="73606" y="4741"/>
                    <a:pt x="79203" y="9561"/>
                    <a:pt x="79203" y="20863"/>
                  </a:cubicBezTo>
                  <a:cubicBezTo>
                    <a:pt x="79203" y="27678"/>
                    <a:pt x="75581" y="44631"/>
                    <a:pt x="70642" y="54271"/>
                  </a:cubicBezTo>
                  <a:cubicBezTo>
                    <a:pt x="66527" y="62415"/>
                    <a:pt x="58460" y="70393"/>
                    <a:pt x="50064" y="70393"/>
                  </a:cubicBezTo>
                  <a:cubicBezTo>
                    <a:pt x="38376" y="70393"/>
                    <a:pt x="35413" y="57595"/>
                    <a:pt x="35413" y="55933"/>
                  </a:cubicBezTo>
                  <a:cubicBezTo>
                    <a:pt x="35413" y="55268"/>
                    <a:pt x="35742" y="54104"/>
                    <a:pt x="35907" y="53440"/>
                  </a:cubicBezTo>
                  <a:lnTo>
                    <a:pt x="44138" y="200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80" name="Freeform: Shape 2279">
              <a:extLst>
                <a:ext uri="{FF2B5EF4-FFF2-40B4-BE49-F238E27FC236}">
                  <a16:creationId xmlns:a16="http://schemas.microsoft.com/office/drawing/2014/main" id="{306E121A-9BCA-12BC-FF90-F81084B6242B}"/>
                </a:ext>
              </a:extLst>
            </p:cNvPr>
            <p:cNvSpPr/>
            <p:nvPr>
              <p:custDataLst>
                <p:tags r:id="rId151"/>
              </p:custDataLst>
            </p:nvPr>
          </p:nvSpPr>
          <p:spPr>
            <a:xfrm>
              <a:off x="12721790" y="3395349"/>
              <a:ext cx="63968" cy="83620"/>
            </a:xfrm>
            <a:custGeom>
              <a:avLst/>
              <a:gdLst>
                <a:gd name="connsiteX0" fmla="*/ 29208 w 63968"/>
                <a:gd name="connsiteY0" fmla="*/ 4523 h 83620"/>
                <a:gd name="connsiteX1" fmla="*/ 29679 w 63968"/>
                <a:gd name="connsiteY1" fmla="*/ 2030 h 83620"/>
                <a:gd name="connsiteX2" fmla="*/ 26033 w 63968"/>
                <a:gd name="connsiteY2" fmla="*/ 130 h 83620"/>
                <a:gd name="connsiteX3" fmla="*/ 11570 w 63968"/>
                <a:gd name="connsiteY3" fmla="*/ 1199 h 83620"/>
                <a:gd name="connsiteX4" fmla="*/ 8748 w 63968"/>
                <a:gd name="connsiteY4" fmla="*/ 1911 h 83620"/>
                <a:gd name="connsiteX5" fmla="*/ 7925 w 63968"/>
                <a:gd name="connsiteY5" fmla="*/ 4641 h 83620"/>
                <a:gd name="connsiteX6" fmla="*/ 11452 w 63968"/>
                <a:gd name="connsiteY6" fmla="*/ 6660 h 83620"/>
                <a:gd name="connsiteX7" fmla="*/ 15450 w 63968"/>
                <a:gd name="connsiteY7" fmla="*/ 6897 h 83620"/>
                <a:gd name="connsiteX8" fmla="*/ 17802 w 63968"/>
                <a:gd name="connsiteY8" fmla="*/ 8440 h 83620"/>
                <a:gd name="connsiteX9" fmla="*/ 17214 w 63968"/>
                <a:gd name="connsiteY9" fmla="*/ 11171 h 83620"/>
                <a:gd name="connsiteX10" fmla="*/ 987 w 63968"/>
                <a:gd name="connsiteY10" fmla="*/ 76704 h 83620"/>
                <a:gd name="connsiteX11" fmla="*/ 517 w 63968"/>
                <a:gd name="connsiteY11" fmla="*/ 79435 h 83620"/>
                <a:gd name="connsiteX12" fmla="*/ 4985 w 63968"/>
                <a:gd name="connsiteY12" fmla="*/ 83709 h 83620"/>
                <a:gd name="connsiteX13" fmla="*/ 11099 w 63968"/>
                <a:gd name="connsiteY13" fmla="*/ 77654 h 83620"/>
                <a:gd name="connsiteX14" fmla="*/ 16391 w 63968"/>
                <a:gd name="connsiteY14" fmla="*/ 55809 h 83620"/>
                <a:gd name="connsiteX15" fmla="*/ 34147 w 63968"/>
                <a:gd name="connsiteY15" fmla="*/ 65188 h 83620"/>
                <a:gd name="connsiteX16" fmla="*/ 33794 w 63968"/>
                <a:gd name="connsiteY16" fmla="*/ 67919 h 83620"/>
                <a:gd name="connsiteX17" fmla="*/ 33441 w 63968"/>
                <a:gd name="connsiteY17" fmla="*/ 71006 h 83620"/>
                <a:gd name="connsiteX18" fmla="*/ 47787 w 63968"/>
                <a:gd name="connsiteY18" fmla="*/ 83709 h 83620"/>
                <a:gd name="connsiteX19" fmla="*/ 64485 w 63968"/>
                <a:gd name="connsiteY19" fmla="*/ 65307 h 83620"/>
                <a:gd name="connsiteX20" fmla="*/ 62015 w 63968"/>
                <a:gd name="connsiteY20" fmla="*/ 63645 h 83620"/>
                <a:gd name="connsiteX21" fmla="*/ 59193 w 63968"/>
                <a:gd name="connsiteY21" fmla="*/ 66375 h 83620"/>
                <a:gd name="connsiteX22" fmla="*/ 48258 w 63968"/>
                <a:gd name="connsiteY22" fmla="*/ 79672 h 83620"/>
                <a:gd name="connsiteX23" fmla="*/ 43319 w 63968"/>
                <a:gd name="connsiteY23" fmla="*/ 72668 h 83620"/>
                <a:gd name="connsiteX24" fmla="*/ 43789 w 63968"/>
                <a:gd name="connsiteY24" fmla="*/ 68869 h 83620"/>
                <a:gd name="connsiteX25" fmla="*/ 44377 w 63968"/>
                <a:gd name="connsiteY25" fmla="*/ 64832 h 83620"/>
                <a:gd name="connsiteX26" fmla="*/ 23681 w 63968"/>
                <a:gd name="connsiteY26" fmla="*/ 52010 h 83620"/>
                <a:gd name="connsiteX27" fmla="*/ 33794 w 63968"/>
                <a:gd name="connsiteY27" fmla="*/ 44412 h 83620"/>
                <a:gd name="connsiteX28" fmla="*/ 53667 w 63968"/>
                <a:gd name="connsiteY28" fmla="*/ 33965 h 83620"/>
                <a:gd name="connsiteX29" fmla="*/ 57782 w 63968"/>
                <a:gd name="connsiteY29" fmla="*/ 35390 h 83620"/>
                <a:gd name="connsiteX30" fmla="*/ 56841 w 63968"/>
                <a:gd name="connsiteY30" fmla="*/ 35746 h 83620"/>
                <a:gd name="connsiteX31" fmla="*/ 51432 w 63968"/>
                <a:gd name="connsiteY31" fmla="*/ 42869 h 83620"/>
                <a:gd name="connsiteX32" fmla="*/ 56724 w 63968"/>
                <a:gd name="connsiteY32" fmla="*/ 47737 h 83620"/>
                <a:gd name="connsiteX33" fmla="*/ 64014 w 63968"/>
                <a:gd name="connsiteY33" fmla="*/ 39307 h 83620"/>
                <a:gd name="connsiteX34" fmla="*/ 53902 w 63968"/>
                <a:gd name="connsiteY34" fmla="*/ 29929 h 83620"/>
                <a:gd name="connsiteX35" fmla="*/ 30502 w 63968"/>
                <a:gd name="connsiteY35" fmla="*/ 42394 h 83620"/>
                <a:gd name="connsiteX36" fmla="*/ 17802 w 63968"/>
                <a:gd name="connsiteY36" fmla="*/ 50586 h 83620"/>
                <a:gd name="connsiteX37" fmla="*/ 29208 w 63968"/>
                <a:gd name="connsiteY37" fmla="*/ 4523 h 8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3968" h="83620">
                  <a:moveTo>
                    <a:pt x="29208" y="4523"/>
                  </a:moveTo>
                  <a:cubicBezTo>
                    <a:pt x="29679" y="2861"/>
                    <a:pt x="29679" y="2623"/>
                    <a:pt x="29679" y="2030"/>
                  </a:cubicBezTo>
                  <a:cubicBezTo>
                    <a:pt x="29679" y="11"/>
                    <a:pt x="27915" y="11"/>
                    <a:pt x="26033" y="130"/>
                  </a:cubicBezTo>
                  <a:lnTo>
                    <a:pt x="11570" y="1199"/>
                  </a:lnTo>
                  <a:cubicBezTo>
                    <a:pt x="9571" y="1317"/>
                    <a:pt x="9336" y="1436"/>
                    <a:pt x="8748" y="1911"/>
                  </a:cubicBezTo>
                  <a:cubicBezTo>
                    <a:pt x="8277" y="2504"/>
                    <a:pt x="7925" y="3929"/>
                    <a:pt x="7925" y="4641"/>
                  </a:cubicBezTo>
                  <a:cubicBezTo>
                    <a:pt x="7925" y="6660"/>
                    <a:pt x="9806" y="6660"/>
                    <a:pt x="11452" y="6660"/>
                  </a:cubicBezTo>
                  <a:cubicBezTo>
                    <a:pt x="11570" y="6660"/>
                    <a:pt x="13686" y="6660"/>
                    <a:pt x="15450" y="6897"/>
                  </a:cubicBezTo>
                  <a:cubicBezTo>
                    <a:pt x="17684" y="7134"/>
                    <a:pt x="17802" y="7491"/>
                    <a:pt x="17802" y="8440"/>
                  </a:cubicBezTo>
                  <a:cubicBezTo>
                    <a:pt x="17802" y="8797"/>
                    <a:pt x="17802" y="9034"/>
                    <a:pt x="17214" y="11171"/>
                  </a:cubicBezTo>
                  <a:lnTo>
                    <a:pt x="987" y="76704"/>
                  </a:lnTo>
                  <a:cubicBezTo>
                    <a:pt x="517" y="78485"/>
                    <a:pt x="517" y="78722"/>
                    <a:pt x="517" y="79435"/>
                  </a:cubicBezTo>
                  <a:cubicBezTo>
                    <a:pt x="517" y="82165"/>
                    <a:pt x="2633" y="83709"/>
                    <a:pt x="4985" y="83709"/>
                  </a:cubicBezTo>
                  <a:cubicBezTo>
                    <a:pt x="9571" y="83709"/>
                    <a:pt x="10629" y="79316"/>
                    <a:pt x="11099" y="77654"/>
                  </a:cubicBezTo>
                  <a:lnTo>
                    <a:pt x="16391" y="55809"/>
                  </a:lnTo>
                  <a:cubicBezTo>
                    <a:pt x="19448" y="55928"/>
                    <a:pt x="34147" y="56759"/>
                    <a:pt x="34147" y="65188"/>
                  </a:cubicBezTo>
                  <a:cubicBezTo>
                    <a:pt x="34147" y="66019"/>
                    <a:pt x="34147" y="66494"/>
                    <a:pt x="33794" y="67919"/>
                  </a:cubicBezTo>
                  <a:cubicBezTo>
                    <a:pt x="33441" y="69581"/>
                    <a:pt x="33441" y="70293"/>
                    <a:pt x="33441" y="71006"/>
                  </a:cubicBezTo>
                  <a:cubicBezTo>
                    <a:pt x="33441" y="79435"/>
                    <a:pt x="40967" y="83709"/>
                    <a:pt x="47787" y="83709"/>
                  </a:cubicBezTo>
                  <a:cubicBezTo>
                    <a:pt x="59781" y="83709"/>
                    <a:pt x="64485" y="66732"/>
                    <a:pt x="64485" y="65307"/>
                  </a:cubicBezTo>
                  <a:cubicBezTo>
                    <a:pt x="64485" y="63645"/>
                    <a:pt x="62486" y="63645"/>
                    <a:pt x="62015" y="63645"/>
                  </a:cubicBezTo>
                  <a:cubicBezTo>
                    <a:pt x="60016" y="63645"/>
                    <a:pt x="59781" y="64239"/>
                    <a:pt x="59193" y="66375"/>
                  </a:cubicBezTo>
                  <a:cubicBezTo>
                    <a:pt x="58017" y="70531"/>
                    <a:pt x="54607" y="79672"/>
                    <a:pt x="48258" y="79672"/>
                  </a:cubicBezTo>
                  <a:cubicBezTo>
                    <a:pt x="43907" y="79672"/>
                    <a:pt x="43319" y="75279"/>
                    <a:pt x="43319" y="72668"/>
                  </a:cubicBezTo>
                  <a:cubicBezTo>
                    <a:pt x="43319" y="72549"/>
                    <a:pt x="43319" y="70887"/>
                    <a:pt x="43789" y="68869"/>
                  </a:cubicBezTo>
                  <a:cubicBezTo>
                    <a:pt x="44260" y="66969"/>
                    <a:pt x="44377" y="65782"/>
                    <a:pt x="44377" y="64832"/>
                  </a:cubicBezTo>
                  <a:cubicBezTo>
                    <a:pt x="44377" y="54385"/>
                    <a:pt x="31442" y="52604"/>
                    <a:pt x="23681" y="52010"/>
                  </a:cubicBezTo>
                  <a:cubicBezTo>
                    <a:pt x="26974" y="50111"/>
                    <a:pt x="31913" y="46074"/>
                    <a:pt x="33794" y="44412"/>
                  </a:cubicBezTo>
                  <a:cubicBezTo>
                    <a:pt x="40497" y="39070"/>
                    <a:pt x="46964" y="33965"/>
                    <a:pt x="53667" y="33965"/>
                  </a:cubicBezTo>
                  <a:cubicBezTo>
                    <a:pt x="56371" y="33965"/>
                    <a:pt x="57077" y="34677"/>
                    <a:pt x="57782" y="35390"/>
                  </a:cubicBezTo>
                  <a:cubicBezTo>
                    <a:pt x="57665" y="35390"/>
                    <a:pt x="57077" y="35746"/>
                    <a:pt x="56841" y="35746"/>
                  </a:cubicBezTo>
                  <a:cubicBezTo>
                    <a:pt x="51432" y="37645"/>
                    <a:pt x="51432" y="42513"/>
                    <a:pt x="51432" y="42869"/>
                  </a:cubicBezTo>
                  <a:cubicBezTo>
                    <a:pt x="51432" y="44887"/>
                    <a:pt x="52843" y="47737"/>
                    <a:pt x="56724" y="47737"/>
                  </a:cubicBezTo>
                  <a:cubicBezTo>
                    <a:pt x="59076" y="47737"/>
                    <a:pt x="64014" y="45837"/>
                    <a:pt x="64014" y="39307"/>
                  </a:cubicBezTo>
                  <a:cubicBezTo>
                    <a:pt x="64014" y="33490"/>
                    <a:pt x="59546" y="29929"/>
                    <a:pt x="53902" y="29929"/>
                  </a:cubicBezTo>
                  <a:cubicBezTo>
                    <a:pt x="45906" y="29929"/>
                    <a:pt x="39086" y="35390"/>
                    <a:pt x="30502" y="42394"/>
                  </a:cubicBezTo>
                  <a:cubicBezTo>
                    <a:pt x="26386" y="45718"/>
                    <a:pt x="22506" y="48686"/>
                    <a:pt x="17802" y="50586"/>
                  </a:cubicBezTo>
                  <a:lnTo>
                    <a:pt x="29208" y="452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81" name="Freeform: Shape 2280">
              <a:extLst>
                <a:ext uri="{FF2B5EF4-FFF2-40B4-BE49-F238E27FC236}">
                  <a16:creationId xmlns:a16="http://schemas.microsoft.com/office/drawing/2014/main" id="{EAF4955D-479A-3978-2400-4B1CBF0A554A}"/>
                </a:ext>
              </a:extLst>
            </p:cNvPr>
            <p:cNvSpPr/>
            <p:nvPr>
              <p:custDataLst>
                <p:tags r:id="rId152"/>
              </p:custDataLst>
            </p:nvPr>
          </p:nvSpPr>
          <p:spPr>
            <a:xfrm>
              <a:off x="12888958" y="3215690"/>
              <a:ext cx="9407" cy="237438"/>
            </a:xfrm>
            <a:custGeom>
              <a:avLst/>
              <a:gdLst>
                <a:gd name="connsiteX0" fmla="*/ 9930 w 9407"/>
                <a:gd name="connsiteY0" fmla="*/ 8632 h 237438"/>
                <a:gd name="connsiteX1" fmla="*/ 5227 w 9407"/>
                <a:gd name="connsiteY1" fmla="*/ 85 h 237438"/>
                <a:gd name="connsiteX2" fmla="*/ 523 w 9407"/>
                <a:gd name="connsiteY2" fmla="*/ 8632 h 237438"/>
                <a:gd name="connsiteX3" fmla="*/ 523 w 9407"/>
                <a:gd name="connsiteY3" fmla="*/ 228976 h 237438"/>
                <a:gd name="connsiteX4" fmla="*/ 5227 w 9407"/>
                <a:gd name="connsiteY4" fmla="*/ 237524 h 237438"/>
                <a:gd name="connsiteX5" fmla="*/ 9930 w 9407"/>
                <a:gd name="connsiteY5" fmla="*/ 228976 h 237438"/>
                <a:gd name="connsiteX6" fmla="*/ 9930 w 940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7" h="237438">
                  <a:moveTo>
                    <a:pt x="9930" y="8632"/>
                  </a:moveTo>
                  <a:cubicBezTo>
                    <a:pt x="9930" y="4359"/>
                    <a:pt x="9930" y="85"/>
                    <a:pt x="5227" y="85"/>
                  </a:cubicBezTo>
                  <a:cubicBezTo>
                    <a:pt x="523" y="85"/>
                    <a:pt x="523" y="4359"/>
                    <a:pt x="523" y="8632"/>
                  </a:cubicBezTo>
                  <a:lnTo>
                    <a:pt x="523" y="228976"/>
                  </a:lnTo>
                  <a:cubicBezTo>
                    <a:pt x="523" y="233250"/>
                    <a:pt x="523" y="237524"/>
                    <a:pt x="5227" y="237524"/>
                  </a:cubicBezTo>
                  <a:cubicBezTo>
                    <a:pt x="9930" y="237524"/>
                    <a:pt x="9930" y="233250"/>
                    <a:pt x="9930" y="228976"/>
                  </a:cubicBezTo>
                  <a:lnTo>
                    <a:pt x="9930"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82" name="Freeform: Shape 2281">
              <a:extLst>
                <a:ext uri="{FF2B5EF4-FFF2-40B4-BE49-F238E27FC236}">
                  <a16:creationId xmlns:a16="http://schemas.microsoft.com/office/drawing/2014/main" id="{C25D6802-C9BD-8383-E008-A49DF1BF88A2}"/>
                </a:ext>
              </a:extLst>
            </p:cNvPr>
            <p:cNvSpPr/>
            <p:nvPr>
              <p:custDataLst>
                <p:tags r:id="rId153"/>
              </p:custDataLst>
            </p:nvPr>
          </p:nvSpPr>
          <p:spPr>
            <a:xfrm>
              <a:off x="12933355" y="3288822"/>
              <a:ext cx="111003" cy="156234"/>
            </a:xfrm>
            <a:custGeom>
              <a:avLst/>
              <a:gdLst>
                <a:gd name="connsiteX0" fmla="*/ 1231 w 111003"/>
                <a:gd name="connsiteY0" fmla="*/ 146110 h 156234"/>
                <a:gd name="connsiteX1" fmla="*/ 526 w 111003"/>
                <a:gd name="connsiteY1" fmla="*/ 149909 h 156234"/>
                <a:gd name="connsiteX2" fmla="*/ 7111 w 111003"/>
                <a:gd name="connsiteY2" fmla="*/ 156319 h 156234"/>
                <a:gd name="connsiteX3" fmla="*/ 15342 w 111003"/>
                <a:gd name="connsiteY3" fmla="*/ 151333 h 156234"/>
                <a:gd name="connsiteX4" fmla="*/ 30393 w 111003"/>
                <a:gd name="connsiteY4" fmla="*/ 91736 h 156234"/>
                <a:gd name="connsiteX5" fmla="*/ 53676 w 111003"/>
                <a:gd name="connsiteY5" fmla="*/ 107644 h 156234"/>
                <a:gd name="connsiteX6" fmla="*/ 111530 w 111003"/>
                <a:gd name="connsiteY6" fmla="*/ 38787 h 156234"/>
                <a:gd name="connsiteX7" fmla="*/ 78840 w 111003"/>
                <a:gd name="connsiteY7" fmla="*/ 85 h 156234"/>
                <a:gd name="connsiteX8" fmla="*/ 24279 w 111003"/>
                <a:gd name="connsiteY8" fmla="*/ 52796 h 156234"/>
                <a:gd name="connsiteX9" fmla="*/ 1231 w 111003"/>
                <a:gd name="connsiteY9" fmla="*/ 146110 h 156234"/>
                <a:gd name="connsiteX10" fmla="*/ 53441 w 111003"/>
                <a:gd name="connsiteY10" fmla="*/ 102421 h 156234"/>
                <a:gd name="connsiteX11" fmla="*/ 33215 w 111003"/>
                <a:gd name="connsiteY11" fmla="*/ 81289 h 156234"/>
                <a:gd name="connsiteX12" fmla="*/ 35097 w 111003"/>
                <a:gd name="connsiteY12" fmla="*/ 72504 h 156234"/>
                <a:gd name="connsiteX13" fmla="*/ 49208 w 111003"/>
                <a:gd name="connsiteY13" fmla="*/ 27865 h 156234"/>
                <a:gd name="connsiteX14" fmla="*/ 78370 w 111003"/>
                <a:gd name="connsiteY14" fmla="*/ 5308 h 156234"/>
                <a:gd name="connsiteX15" fmla="*/ 94597 w 111003"/>
                <a:gd name="connsiteY15" fmla="*/ 28577 h 156234"/>
                <a:gd name="connsiteX16" fmla="*/ 81427 w 111003"/>
                <a:gd name="connsiteY16" fmla="*/ 79864 h 156234"/>
                <a:gd name="connsiteX17" fmla="*/ 53441 w 111003"/>
                <a:gd name="connsiteY17" fmla="*/ 102421 h 15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003" h="156234">
                  <a:moveTo>
                    <a:pt x="1231" y="146110"/>
                  </a:moveTo>
                  <a:cubicBezTo>
                    <a:pt x="526" y="148959"/>
                    <a:pt x="526" y="149434"/>
                    <a:pt x="526" y="149909"/>
                  </a:cubicBezTo>
                  <a:cubicBezTo>
                    <a:pt x="526" y="153470"/>
                    <a:pt x="3113" y="156319"/>
                    <a:pt x="7111" y="156319"/>
                  </a:cubicBezTo>
                  <a:cubicBezTo>
                    <a:pt x="12050" y="156319"/>
                    <a:pt x="14872" y="152046"/>
                    <a:pt x="15342" y="151333"/>
                  </a:cubicBezTo>
                  <a:cubicBezTo>
                    <a:pt x="16518" y="149196"/>
                    <a:pt x="24044" y="117379"/>
                    <a:pt x="30393" y="91736"/>
                  </a:cubicBezTo>
                  <a:cubicBezTo>
                    <a:pt x="35097" y="101234"/>
                    <a:pt x="42623" y="107644"/>
                    <a:pt x="53676" y="107644"/>
                  </a:cubicBezTo>
                  <a:cubicBezTo>
                    <a:pt x="81192" y="107644"/>
                    <a:pt x="111530" y="74166"/>
                    <a:pt x="111530" y="38787"/>
                  </a:cubicBezTo>
                  <a:cubicBezTo>
                    <a:pt x="111530" y="13619"/>
                    <a:pt x="96008" y="85"/>
                    <a:pt x="78840" y="85"/>
                  </a:cubicBezTo>
                  <a:cubicBezTo>
                    <a:pt x="56028" y="85"/>
                    <a:pt x="31334" y="23829"/>
                    <a:pt x="24279" y="52796"/>
                  </a:cubicBezTo>
                  <a:lnTo>
                    <a:pt x="1231" y="146110"/>
                  </a:lnTo>
                  <a:close/>
                  <a:moveTo>
                    <a:pt x="53441" y="102421"/>
                  </a:moveTo>
                  <a:cubicBezTo>
                    <a:pt x="36978" y="102421"/>
                    <a:pt x="33215" y="83426"/>
                    <a:pt x="33215" y="81289"/>
                  </a:cubicBezTo>
                  <a:cubicBezTo>
                    <a:pt x="33215" y="80339"/>
                    <a:pt x="34391" y="75590"/>
                    <a:pt x="35097" y="72504"/>
                  </a:cubicBezTo>
                  <a:cubicBezTo>
                    <a:pt x="41682" y="45910"/>
                    <a:pt x="44034" y="37363"/>
                    <a:pt x="49208" y="27865"/>
                  </a:cubicBezTo>
                  <a:cubicBezTo>
                    <a:pt x="59320" y="10532"/>
                    <a:pt x="71079" y="5308"/>
                    <a:pt x="78370" y="5308"/>
                  </a:cubicBezTo>
                  <a:cubicBezTo>
                    <a:pt x="87071" y="5308"/>
                    <a:pt x="94597" y="12194"/>
                    <a:pt x="94597" y="28577"/>
                  </a:cubicBezTo>
                  <a:cubicBezTo>
                    <a:pt x="94597" y="41636"/>
                    <a:pt x="87777" y="68230"/>
                    <a:pt x="81427" y="79864"/>
                  </a:cubicBezTo>
                  <a:cubicBezTo>
                    <a:pt x="73666" y="94823"/>
                    <a:pt x="62377" y="102421"/>
                    <a:pt x="53441" y="10242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83" name="Freeform: Shape 2282">
              <a:extLst>
                <a:ext uri="{FF2B5EF4-FFF2-40B4-BE49-F238E27FC236}">
                  <a16:creationId xmlns:a16="http://schemas.microsoft.com/office/drawing/2014/main" id="{02537BDA-ED8E-945D-E43A-EACB1DF99670}"/>
                </a:ext>
              </a:extLst>
            </p:cNvPr>
            <p:cNvSpPr/>
            <p:nvPr>
              <p:custDataLst>
                <p:tags r:id="rId154"/>
              </p:custDataLst>
            </p:nvPr>
          </p:nvSpPr>
          <p:spPr>
            <a:xfrm>
              <a:off x="13060825" y="3215690"/>
              <a:ext cx="52444" cy="237438"/>
            </a:xfrm>
            <a:custGeom>
              <a:avLst/>
              <a:gdLst>
                <a:gd name="connsiteX0" fmla="*/ 51800 w 52444"/>
                <a:gd name="connsiteY0" fmla="*/ 122841 h 237438"/>
                <a:gd name="connsiteX1" fmla="*/ 52976 w 52444"/>
                <a:gd name="connsiteY1" fmla="*/ 118804 h 237438"/>
                <a:gd name="connsiteX2" fmla="*/ 51800 w 52444"/>
                <a:gd name="connsiteY2" fmla="*/ 114768 h 237438"/>
                <a:gd name="connsiteX3" fmla="*/ 10644 w 52444"/>
                <a:gd name="connsiteY3" fmla="*/ 5546 h 237438"/>
                <a:gd name="connsiteX4" fmla="*/ 5235 w 52444"/>
                <a:gd name="connsiteY4" fmla="*/ 85 h 237438"/>
                <a:gd name="connsiteX5" fmla="*/ 531 w 52444"/>
                <a:gd name="connsiteY5" fmla="*/ 4833 h 237438"/>
                <a:gd name="connsiteX6" fmla="*/ 1707 w 52444"/>
                <a:gd name="connsiteY6" fmla="*/ 8632 h 237438"/>
                <a:gd name="connsiteX7" fmla="*/ 43333 w 52444"/>
                <a:gd name="connsiteY7" fmla="*/ 118804 h 237438"/>
                <a:gd name="connsiteX8" fmla="*/ 1707 w 52444"/>
                <a:gd name="connsiteY8" fmla="*/ 228501 h 237438"/>
                <a:gd name="connsiteX9" fmla="*/ 531 w 52444"/>
                <a:gd name="connsiteY9" fmla="*/ 232775 h 237438"/>
                <a:gd name="connsiteX10" fmla="*/ 5235 w 52444"/>
                <a:gd name="connsiteY10" fmla="*/ 237524 h 237438"/>
                <a:gd name="connsiteX11" fmla="*/ 10173 w 52444"/>
                <a:gd name="connsiteY11" fmla="*/ 232775 h 237438"/>
                <a:gd name="connsiteX12" fmla="*/ 51800 w 52444"/>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44" h="237438">
                  <a:moveTo>
                    <a:pt x="51800" y="122841"/>
                  </a:moveTo>
                  <a:cubicBezTo>
                    <a:pt x="52976" y="119991"/>
                    <a:pt x="52976" y="119516"/>
                    <a:pt x="52976" y="118804"/>
                  </a:cubicBezTo>
                  <a:cubicBezTo>
                    <a:pt x="52976" y="118092"/>
                    <a:pt x="52976" y="117617"/>
                    <a:pt x="51800" y="114768"/>
                  </a:cubicBezTo>
                  <a:lnTo>
                    <a:pt x="10644" y="5546"/>
                  </a:lnTo>
                  <a:cubicBezTo>
                    <a:pt x="9233" y="1509"/>
                    <a:pt x="7821" y="85"/>
                    <a:pt x="5235" y="85"/>
                  </a:cubicBezTo>
                  <a:cubicBezTo>
                    <a:pt x="2648" y="85"/>
                    <a:pt x="531" y="2222"/>
                    <a:pt x="531" y="4833"/>
                  </a:cubicBezTo>
                  <a:cubicBezTo>
                    <a:pt x="531" y="5546"/>
                    <a:pt x="531" y="6021"/>
                    <a:pt x="1707" y="8632"/>
                  </a:cubicBezTo>
                  <a:lnTo>
                    <a:pt x="43333" y="118804"/>
                  </a:lnTo>
                  <a:lnTo>
                    <a:pt x="1707" y="228501"/>
                  </a:lnTo>
                  <a:cubicBezTo>
                    <a:pt x="531" y="231113"/>
                    <a:pt x="531" y="231588"/>
                    <a:pt x="531" y="232775"/>
                  </a:cubicBezTo>
                  <a:cubicBezTo>
                    <a:pt x="531" y="235387"/>
                    <a:pt x="2648" y="237524"/>
                    <a:pt x="5235" y="237524"/>
                  </a:cubicBezTo>
                  <a:cubicBezTo>
                    <a:pt x="8292" y="237524"/>
                    <a:pt x="9233" y="235149"/>
                    <a:pt x="10173" y="232775"/>
                  </a:cubicBezTo>
                  <a:lnTo>
                    <a:pt x="51800"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84" name="Freeform: Shape 2283">
              <a:extLst>
                <a:ext uri="{FF2B5EF4-FFF2-40B4-BE49-F238E27FC236}">
                  <a16:creationId xmlns:a16="http://schemas.microsoft.com/office/drawing/2014/main" id="{8CECE300-8631-484E-86FE-6FDCA378FF65}"/>
                </a:ext>
              </a:extLst>
            </p:cNvPr>
            <p:cNvSpPr/>
            <p:nvPr>
              <p:custDataLst>
                <p:tags r:id="rId155"/>
              </p:custDataLst>
            </p:nvPr>
          </p:nvSpPr>
          <p:spPr>
            <a:xfrm>
              <a:off x="13143464" y="3393366"/>
              <a:ext cx="79019" cy="72466"/>
            </a:xfrm>
            <a:custGeom>
              <a:avLst/>
              <a:gdLst>
                <a:gd name="connsiteX0" fmla="*/ 68031 w 79019"/>
                <a:gd name="connsiteY0" fmla="*/ 11057 h 72466"/>
                <a:gd name="connsiteX1" fmla="*/ 72476 w 79019"/>
                <a:gd name="connsiteY1" fmla="*/ 11057 h 72466"/>
                <a:gd name="connsiteX2" fmla="*/ 79555 w 79019"/>
                <a:gd name="connsiteY2" fmla="*/ 5572 h 72466"/>
                <a:gd name="connsiteX3" fmla="*/ 72476 w 79019"/>
                <a:gd name="connsiteY3" fmla="*/ 87 h 72466"/>
                <a:gd name="connsiteX4" fmla="*/ 53380 w 79019"/>
                <a:gd name="connsiteY4" fmla="*/ 87 h 72466"/>
                <a:gd name="connsiteX5" fmla="*/ 46301 w 79019"/>
                <a:gd name="connsiteY5" fmla="*/ 5572 h 72466"/>
                <a:gd name="connsiteX6" fmla="*/ 53380 w 79019"/>
                <a:gd name="connsiteY6" fmla="*/ 11057 h 72466"/>
                <a:gd name="connsiteX7" fmla="*/ 57166 w 79019"/>
                <a:gd name="connsiteY7" fmla="*/ 11057 h 72466"/>
                <a:gd name="connsiteX8" fmla="*/ 40045 w 79019"/>
                <a:gd name="connsiteY8" fmla="*/ 62249 h 72466"/>
                <a:gd name="connsiteX9" fmla="*/ 22924 w 79019"/>
                <a:gd name="connsiteY9" fmla="*/ 11057 h 72466"/>
                <a:gd name="connsiteX10" fmla="*/ 26711 w 79019"/>
                <a:gd name="connsiteY10" fmla="*/ 11057 h 72466"/>
                <a:gd name="connsiteX11" fmla="*/ 33789 w 79019"/>
                <a:gd name="connsiteY11" fmla="*/ 5572 h 72466"/>
                <a:gd name="connsiteX12" fmla="*/ 26711 w 79019"/>
                <a:gd name="connsiteY12" fmla="*/ 87 h 72466"/>
                <a:gd name="connsiteX13" fmla="*/ 7614 w 79019"/>
                <a:gd name="connsiteY13" fmla="*/ 87 h 72466"/>
                <a:gd name="connsiteX14" fmla="*/ 535 w 79019"/>
                <a:gd name="connsiteY14" fmla="*/ 5572 h 72466"/>
                <a:gd name="connsiteX15" fmla="*/ 7614 w 79019"/>
                <a:gd name="connsiteY15" fmla="*/ 11057 h 72466"/>
                <a:gd name="connsiteX16" fmla="*/ 12059 w 79019"/>
                <a:gd name="connsiteY16" fmla="*/ 11057 h 72466"/>
                <a:gd name="connsiteX17" fmla="*/ 30497 w 79019"/>
                <a:gd name="connsiteY17" fmla="*/ 66238 h 72466"/>
                <a:gd name="connsiteX18" fmla="*/ 40045 w 79019"/>
                <a:gd name="connsiteY18" fmla="*/ 72554 h 72466"/>
                <a:gd name="connsiteX19" fmla="*/ 49593 w 79019"/>
                <a:gd name="connsiteY19" fmla="*/ 66238 h 72466"/>
                <a:gd name="connsiteX20" fmla="*/ 68031 w 79019"/>
                <a:gd name="connsiteY20" fmla="*/ 11057 h 7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019" h="72466">
                  <a:moveTo>
                    <a:pt x="68031" y="11057"/>
                  </a:moveTo>
                  <a:lnTo>
                    <a:pt x="72476" y="11057"/>
                  </a:lnTo>
                  <a:cubicBezTo>
                    <a:pt x="74945" y="11057"/>
                    <a:pt x="79555" y="11057"/>
                    <a:pt x="79555" y="5572"/>
                  </a:cubicBezTo>
                  <a:cubicBezTo>
                    <a:pt x="79555" y="87"/>
                    <a:pt x="74945" y="87"/>
                    <a:pt x="72476" y="87"/>
                  </a:cubicBezTo>
                  <a:lnTo>
                    <a:pt x="53380" y="87"/>
                  </a:lnTo>
                  <a:cubicBezTo>
                    <a:pt x="50746" y="87"/>
                    <a:pt x="46301" y="87"/>
                    <a:pt x="46301" y="5572"/>
                  </a:cubicBezTo>
                  <a:cubicBezTo>
                    <a:pt x="46301" y="11057"/>
                    <a:pt x="50746" y="11057"/>
                    <a:pt x="53380" y="11057"/>
                  </a:cubicBezTo>
                  <a:lnTo>
                    <a:pt x="57166" y="11057"/>
                  </a:lnTo>
                  <a:lnTo>
                    <a:pt x="40045" y="62249"/>
                  </a:lnTo>
                  <a:lnTo>
                    <a:pt x="22924" y="11057"/>
                  </a:lnTo>
                  <a:lnTo>
                    <a:pt x="26711" y="11057"/>
                  </a:lnTo>
                  <a:cubicBezTo>
                    <a:pt x="29345" y="11057"/>
                    <a:pt x="33789" y="11057"/>
                    <a:pt x="33789" y="5572"/>
                  </a:cubicBezTo>
                  <a:cubicBezTo>
                    <a:pt x="33789" y="87"/>
                    <a:pt x="29345" y="87"/>
                    <a:pt x="26711" y="87"/>
                  </a:cubicBezTo>
                  <a:lnTo>
                    <a:pt x="7614" y="87"/>
                  </a:lnTo>
                  <a:cubicBezTo>
                    <a:pt x="5145" y="87"/>
                    <a:pt x="535" y="87"/>
                    <a:pt x="535" y="5572"/>
                  </a:cubicBezTo>
                  <a:cubicBezTo>
                    <a:pt x="535" y="11057"/>
                    <a:pt x="5145" y="11057"/>
                    <a:pt x="7614" y="11057"/>
                  </a:cubicBezTo>
                  <a:lnTo>
                    <a:pt x="12059" y="11057"/>
                  </a:lnTo>
                  <a:lnTo>
                    <a:pt x="30497" y="66238"/>
                  </a:lnTo>
                  <a:cubicBezTo>
                    <a:pt x="32637" y="72554"/>
                    <a:pt x="36588" y="72554"/>
                    <a:pt x="40045" y="72554"/>
                  </a:cubicBezTo>
                  <a:cubicBezTo>
                    <a:pt x="43502" y="72554"/>
                    <a:pt x="47453" y="72554"/>
                    <a:pt x="49593" y="66238"/>
                  </a:cubicBezTo>
                  <a:lnTo>
                    <a:pt x="68031" y="1105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163" name="Rectangle 2162">
            <a:extLst>
              <a:ext uri="{FF2B5EF4-FFF2-40B4-BE49-F238E27FC236}">
                <a16:creationId xmlns:a16="http://schemas.microsoft.com/office/drawing/2014/main" id="{67B6D535-B1FD-B010-6FF5-58526E754710}"/>
              </a:ext>
            </a:extLst>
          </p:cNvPr>
          <p:cNvSpPr/>
          <p:nvPr/>
        </p:nvSpPr>
        <p:spPr>
          <a:xfrm>
            <a:off x="10928583" y="1373852"/>
            <a:ext cx="409904" cy="765754"/>
          </a:xfrm>
          <a:prstGeom prst="rect">
            <a:avLst/>
          </a:prstGeom>
          <a:noFill/>
          <a:ln w="9525" cap="flat" cmpd="sng" algn="ctr">
            <a:solidFill>
              <a:srgbClr val="C00000"/>
            </a:solidFill>
            <a:prstDash val="solid"/>
            <a:round/>
            <a:headEnd type="none" w="med" len="med"/>
            <a:tailEnd type="none" w="med" len="med"/>
          </a:ln>
          <a:effectLst>
            <a:glow rad="63500">
              <a:srgbClr val="C00000">
                <a:alpha val="40000"/>
              </a:srgbClr>
            </a:glo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164" name="TextBox 2163">
            <a:extLst>
              <a:ext uri="{FF2B5EF4-FFF2-40B4-BE49-F238E27FC236}">
                <a16:creationId xmlns:a16="http://schemas.microsoft.com/office/drawing/2014/main" id="{A9B56E0F-009D-50E5-0BEA-4E071D4302D7}"/>
              </a:ext>
            </a:extLst>
          </p:cNvPr>
          <p:cNvSpPr txBox="1"/>
          <p:nvPr/>
        </p:nvSpPr>
        <p:spPr>
          <a:xfrm>
            <a:off x="139638" y="1040524"/>
            <a:ext cx="4995417" cy="400110"/>
          </a:xfrm>
          <a:prstGeom prst="rect">
            <a:avLst/>
          </a:prstGeom>
          <a:noFill/>
        </p:spPr>
        <p:txBody>
          <a:bodyPr wrap="square" rtlCol="0">
            <a:spAutoFit/>
          </a:bodyPr>
          <a:lstStyle/>
          <a:p>
            <a:pPr algn="l"/>
            <a:r>
              <a:rPr lang="en-US" sz="2000" dirty="0"/>
              <a:t>Real rewinding vs Fake rewinding:</a:t>
            </a:r>
          </a:p>
        </p:txBody>
      </p:sp>
      <p:sp>
        <p:nvSpPr>
          <p:cNvPr id="2670" name="Left Brace 2669">
            <a:extLst>
              <a:ext uri="{FF2B5EF4-FFF2-40B4-BE49-F238E27FC236}">
                <a16:creationId xmlns:a16="http://schemas.microsoft.com/office/drawing/2014/main" id="{13BFDE8A-ED11-9C0A-8919-420B01E541DE}"/>
              </a:ext>
            </a:extLst>
          </p:cNvPr>
          <p:cNvSpPr/>
          <p:nvPr/>
        </p:nvSpPr>
        <p:spPr>
          <a:xfrm rot="16200000">
            <a:off x="2437267" y="895266"/>
            <a:ext cx="221891" cy="4227753"/>
          </a:xfrm>
          <a:prstGeom prst="leftBrace">
            <a:avLst>
              <a:gd name="adj1" fmla="val 69232"/>
              <a:gd name="adj2" fmla="val 50507"/>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671" name="Left Brace 2670">
            <a:extLst>
              <a:ext uri="{FF2B5EF4-FFF2-40B4-BE49-F238E27FC236}">
                <a16:creationId xmlns:a16="http://schemas.microsoft.com/office/drawing/2014/main" id="{EA39723F-697B-4F96-01D7-C1558E7FD666}"/>
              </a:ext>
            </a:extLst>
          </p:cNvPr>
          <p:cNvSpPr/>
          <p:nvPr/>
        </p:nvSpPr>
        <p:spPr>
          <a:xfrm rot="16200000">
            <a:off x="8372029" y="-202485"/>
            <a:ext cx="221891" cy="6423255"/>
          </a:xfrm>
          <a:prstGeom prst="leftBrace">
            <a:avLst>
              <a:gd name="adj1" fmla="val 69232"/>
              <a:gd name="adj2" fmla="val 50507"/>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672" name="TextBox 2671">
            <a:extLst>
              <a:ext uri="{FF2B5EF4-FFF2-40B4-BE49-F238E27FC236}">
                <a16:creationId xmlns:a16="http://schemas.microsoft.com/office/drawing/2014/main" id="{FD4EB048-DEA3-A41B-370C-39066AC4ABE9}"/>
              </a:ext>
            </a:extLst>
          </p:cNvPr>
          <p:cNvSpPr txBox="1"/>
          <p:nvPr/>
        </p:nvSpPr>
        <p:spPr>
          <a:xfrm>
            <a:off x="2229695" y="3120088"/>
            <a:ext cx="815302" cy="400110"/>
          </a:xfrm>
          <a:prstGeom prst="rect">
            <a:avLst/>
          </a:prstGeom>
          <a:noFill/>
        </p:spPr>
        <p:txBody>
          <a:bodyPr wrap="square" rtlCol="0">
            <a:spAutoFit/>
          </a:bodyPr>
          <a:lstStyle/>
          <a:p>
            <a:pPr algn="l"/>
            <a:r>
              <a:rPr lang="en-US" sz="2000" dirty="0"/>
              <a:t>good</a:t>
            </a:r>
          </a:p>
        </p:txBody>
      </p:sp>
      <p:sp>
        <p:nvSpPr>
          <p:cNvPr id="2673" name="TextBox 2672">
            <a:extLst>
              <a:ext uri="{FF2B5EF4-FFF2-40B4-BE49-F238E27FC236}">
                <a16:creationId xmlns:a16="http://schemas.microsoft.com/office/drawing/2014/main" id="{0F862BC7-3BAC-5663-1C69-C5532E0C3920}"/>
              </a:ext>
            </a:extLst>
          </p:cNvPr>
          <p:cNvSpPr txBox="1"/>
          <p:nvPr/>
        </p:nvSpPr>
        <p:spPr>
          <a:xfrm>
            <a:off x="8215336" y="3120088"/>
            <a:ext cx="815302" cy="400110"/>
          </a:xfrm>
          <a:prstGeom prst="rect">
            <a:avLst/>
          </a:prstGeom>
          <a:noFill/>
        </p:spPr>
        <p:txBody>
          <a:bodyPr wrap="square" rtlCol="0">
            <a:spAutoFit/>
          </a:bodyPr>
          <a:lstStyle/>
          <a:p>
            <a:pPr algn="l"/>
            <a:r>
              <a:rPr lang="en-US" sz="2000" dirty="0"/>
              <a:t>bad</a:t>
            </a:r>
          </a:p>
        </p:txBody>
      </p:sp>
      <p:sp>
        <p:nvSpPr>
          <p:cNvPr id="2674" name="TextBox 2673">
            <a:extLst>
              <a:ext uri="{FF2B5EF4-FFF2-40B4-BE49-F238E27FC236}">
                <a16:creationId xmlns:a16="http://schemas.microsoft.com/office/drawing/2014/main" id="{EE2C4C41-C65B-4996-219E-9FC3AE6E9225}"/>
              </a:ext>
            </a:extLst>
          </p:cNvPr>
          <p:cNvSpPr txBox="1"/>
          <p:nvPr/>
        </p:nvSpPr>
        <p:spPr>
          <a:xfrm>
            <a:off x="495487" y="3986424"/>
            <a:ext cx="11094419" cy="1015663"/>
          </a:xfrm>
          <a:prstGeom prst="rect">
            <a:avLst/>
          </a:prstGeom>
          <a:noFill/>
          <a:ln>
            <a:solidFill>
              <a:srgbClr val="5F246D"/>
            </a:solidFill>
          </a:ln>
        </p:spPr>
        <p:txBody>
          <a:bodyPr wrap="square" rtlCol="0">
            <a:spAutoFit/>
          </a:bodyPr>
          <a:lstStyle/>
          <a:p>
            <a:pPr algn="l"/>
            <a:r>
              <a:rPr lang="en-US" sz="2000" dirty="0">
                <a:solidFill>
                  <a:srgbClr val="5F246D"/>
                </a:solidFill>
              </a:rPr>
              <a:t>Observation 2:</a:t>
            </a:r>
          </a:p>
          <a:p>
            <a:pPr marL="457200" indent="-274320" algn="l">
              <a:buFont typeface="+mj-lt"/>
              <a:buAutoNum type="arabicPeriod"/>
            </a:pPr>
            <a:r>
              <a:rPr lang="en-US" sz="2000" dirty="0">
                <a:solidFill>
                  <a:srgbClr val="5F246D"/>
                </a:solidFill>
              </a:rPr>
              <a:t>(Return Simulatability) Good branches are identical. Bad ones differ only by an </a:t>
            </a:r>
            <a:r>
              <a:rPr lang="en-US" sz="2000" dirty="0">
                <a:solidFill>
                  <a:srgbClr val="C00000"/>
                </a:solidFill>
              </a:rPr>
              <a:t>inversion operator</a:t>
            </a:r>
            <a:r>
              <a:rPr lang="en-US" sz="2000" dirty="0">
                <a:solidFill>
                  <a:srgbClr val="5F246D"/>
                </a:solidFill>
              </a:rPr>
              <a:t> </a:t>
            </a:r>
          </a:p>
          <a:p>
            <a:pPr marL="457200" indent="-274320" algn="l">
              <a:buFont typeface="+mj-lt"/>
              <a:buAutoNum type="arabicPeriod"/>
            </a:pPr>
            <a:r>
              <a:rPr lang="en-US" sz="2000" dirty="0">
                <a:solidFill>
                  <a:srgbClr val="5F246D"/>
                </a:solidFill>
              </a:rPr>
              <a:t>(Round Slackness) Bad branches are locked due to counters’ value</a:t>
            </a:r>
          </a:p>
        </p:txBody>
      </p:sp>
      <p:grpSp>
        <p:nvGrpSpPr>
          <p:cNvPr id="2722" name="Group 2721" descr="\documentclass{article}&#10;\usepackage{amsmath}&#10;\pagestyle{empty}&#10;&#10;\input{Macros.tex}&#10;&#10;\begin{document}&#10;&#10;in terms of $\ddot{V}$ simulates $\tilde{V}$&#10;&#10;&#10;\end{document}" title="IguanaTex Shape Display">
            <a:extLst>
              <a:ext uri="{FF2B5EF4-FFF2-40B4-BE49-F238E27FC236}">
                <a16:creationId xmlns:a16="http://schemas.microsoft.com/office/drawing/2014/main" id="{AD64D44E-AE32-86DA-18A2-DFD761CB0AE4}"/>
              </a:ext>
            </a:extLst>
          </p:cNvPr>
          <p:cNvGrpSpPr>
            <a:grpSpLocks noChangeAspect="1"/>
          </p:cNvGrpSpPr>
          <p:nvPr>
            <p:custDataLst>
              <p:tags r:id="rId3"/>
            </p:custDataLst>
          </p:nvPr>
        </p:nvGrpSpPr>
        <p:grpSpPr>
          <a:xfrm>
            <a:off x="3226705" y="3565156"/>
            <a:ext cx="2869295" cy="245929"/>
            <a:chOff x="5789615" y="4879019"/>
            <a:chExt cx="2869295" cy="245929"/>
          </a:xfrm>
          <a:solidFill>
            <a:srgbClr val="5F246D"/>
          </a:solidFill>
        </p:grpSpPr>
        <p:sp>
          <p:nvSpPr>
            <p:cNvPr id="2700" name="Freeform: Shape 2699">
              <a:extLst>
                <a:ext uri="{FF2B5EF4-FFF2-40B4-BE49-F238E27FC236}">
                  <a16:creationId xmlns:a16="http://schemas.microsoft.com/office/drawing/2014/main" id="{8EF10CFE-36EA-FA1F-7215-0571D542AE12}"/>
                </a:ext>
              </a:extLst>
            </p:cNvPr>
            <p:cNvSpPr/>
            <p:nvPr>
              <p:custDataLst>
                <p:tags r:id="rId18"/>
              </p:custDataLst>
            </p:nvPr>
          </p:nvSpPr>
          <p:spPr>
            <a:xfrm>
              <a:off x="5789615" y="4954462"/>
              <a:ext cx="54152" cy="165058"/>
            </a:xfrm>
            <a:custGeom>
              <a:avLst/>
              <a:gdLst>
                <a:gd name="connsiteX0" fmla="*/ 36516 w 54152"/>
                <a:gd name="connsiteY0" fmla="*/ 56069 h 165058"/>
                <a:gd name="connsiteX1" fmla="*/ 1089 w 54152"/>
                <a:gd name="connsiteY1" fmla="*/ 58783 h 165058"/>
                <a:gd name="connsiteX2" fmla="*/ 1089 w 54152"/>
                <a:gd name="connsiteY2" fmla="*/ 66432 h 165058"/>
                <a:gd name="connsiteX3" fmla="*/ 19815 w 54152"/>
                <a:gd name="connsiteY3" fmla="*/ 80002 h 165058"/>
                <a:gd name="connsiteX4" fmla="*/ 19815 w 54152"/>
                <a:gd name="connsiteY4" fmla="*/ 146371 h 165058"/>
                <a:gd name="connsiteX5" fmla="*/ 77 w 54152"/>
                <a:gd name="connsiteY5" fmla="*/ 157473 h 165058"/>
                <a:gd name="connsiteX6" fmla="*/ 77 w 54152"/>
                <a:gd name="connsiteY6" fmla="*/ 165122 h 165058"/>
                <a:gd name="connsiteX7" fmla="*/ 27912 w 54152"/>
                <a:gd name="connsiteY7" fmla="*/ 164381 h 165058"/>
                <a:gd name="connsiteX8" fmla="*/ 54230 w 54152"/>
                <a:gd name="connsiteY8" fmla="*/ 165122 h 165058"/>
                <a:gd name="connsiteX9" fmla="*/ 54230 w 54152"/>
                <a:gd name="connsiteY9" fmla="*/ 157473 h 165058"/>
                <a:gd name="connsiteX10" fmla="*/ 36516 w 54152"/>
                <a:gd name="connsiteY10" fmla="*/ 146617 h 165058"/>
                <a:gd name="connsiteX11" fmla="*/ 36516 w 54152"/>
                <a:gd name="connsiteY11" fmla="*/ 56069 h 165058"/>
                <a:gd name="connsiteX12" fmla="*/ 37528 w 54152"/>
                <a:gd name="connsiteY12" fmla="*/ 13139 h 165058"/>
                <a:gd name="connsiteX13" fmla="*/ 24117 w 54152"/>
                <a:gd name="connsiteY13" fmla="*/ 63 h 165058"/>
                <a:gd name="connsiteX14" fmla="*/ 10705 w 54152"/>
                <a:gd name="connsiteY14" fmla="*/ 13139 h 165058"/>
                <a:gd name="connsiteX15" fmla="*/ 24117 w 54152"/>
                <a:gd name="connsiteY15" fmla="*/ 26216 h 165058"/>
                <a:gd name="connsiteX16" fmla="*/ 37528 w 54152"/>
                <a:gd name="connsiteY16" fmla="*/ 13139 h 16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52" h="165058">
                  <a:moveTo>
                    <a:pt x="36516" y="56069"/>
                  </a:moveTo>
                  <a:lnTo>
                    <a:pt x="1089" y="58783"/>
                  </a:lnTo>
                  <a:lnTo>
                    <a:pt x="1089" y="66432"/>
                  </a:lnTo>
                  <a:cubicBezTo>
                    <a:pt x="17537" y="66432"/>
                    <a:pt x="19815" y="67912"/>
                    <a:pt x="19815" y="80002"/>
                  </a:cubicBezTo>
                  <a:lnTo>
                    <a:pt x="19815" y="146371"/>
                  </a:lnTo>
                  <a:cubicBezTo>
                    <a:pt x="19815" y="157473"/>
                    <a:pt x="17031" y="157473"/>
                    <a:pt x="77" y="157473"/>
                  </a:cubicBezTo>
                  <a:lnTo>
                    <a:pt x="77" y="165122"/>
                  </a:lnTo>
                  <a:cubicBezTo>
                    <a:pt x="8174" y="164875"/>
                    <a:pt x="21839" y="164381"/>
                    <a:pt x="27912" y="164381"/>
                  </a:cubicBezTo>
                  <a:cubicBezTo>
                    <a:pt x="36769" y="164381"/>
                    <a:pt x="45626" y="164875"/>
                    <a:pt x="54230" y="165122"/>
                  </a:cubicBezTo>
                  <a:lnTo>
                    <a:pt x="54230" y="157473"/>
                  </a:lnTo>
                  <a:cubicBezTo>
                    <a:pt x="37528" y="157473"/>
                    <a:pt x="36516" y="156240"/>
                    <a:pt x="36516" y="146617"/>
                  </a:cubicBezTo>
                  <a:lnTo>
                    <a:pt x="36516" y="56069"/>
                  </a:lnTo>
                  <a:close/>
                  <a:moveTo>
                    <a:pt x="37528" y="13139"/>
                  </a:moveTo>
                  <a:cubicBezTo>
                    <a:pt x="37528" y="5244"/>
                    <a:pt x="31202" y="63"/>
                    <a:pt x="24117" y="63"/>
                  </a:cubicBezTo>
                  <a:cubicBezTo>
                    <a:pt x="16272" y="63"/>
                    <a:pt x="10705" y="6724"/>
                    <a:pt x="10705" y="13139"/>
                  </a:cubicBezTo>
                  <a:cubicBezTo>
                    <a:pt x="10705" y="19801"/>
                    <a:pt x="16272" y="26216"/>
                    <a:pt x="24117" y="26216"/>
                  </a:cubicBezTo>
                  <a:cubicBezTo>
                    <a:pt x="31202" y="26216"/>
                    <a:pt x="37528" y="21034"/>
                    <a:pt x="37528" y="13139"/>
                  </a:cubicBez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01" name="Freeform: Shape 2700">
              <a:extLst>
                <a:ext uri="{FF2B5EF4-FFF2-40B4-BE49-F238E27FC236}">
                  <a16:creationId xmlns:a16="http://schemas.microsoft.com/office/drawing/2014/main" id="{40D8FFE5-A9D8-40B1-56B0-1F857AB2B4DC}"/>
                </a:ext>
              </a:extLst>
            </p:cNvPr>
            <p:cNvSpPr/>
            <p:nvPr>
              <p:custDataLst>
                <p:tags r:id="rId19"/>
              </p:custDataLst>
            </p:nvPr>
          </p:nvSpPr>
          <p:spPr>
            <a:xfrm>
              <a:off x="5859654" y="5010468"/>
              <a:ext cx="127284" cy="109052"/>
            </a:xfrm>
            <a:custGeom>
              <a:avLst/>
              <a:gdLst>
                <a:gd name="connsiteX0" fmla="*/ 19817 w 127284"/>
                <a:gd name="connsiteY0" fmla="*/ 24242 h 109052"/>
                <a:gd name="connsiteX1" fmla="*/ 19817 w 127284"/>
                <a:gd name="connsiteY1" fmla="*/ 90364 h 109052"/>
                <a:gd name="connsiteX2" fmla="*/ 79 w 127284"/>
                <a:gd name="connsiteY2" fmla="*/ 101467 h 109052"/>
                <a:gd name="connsiteX3" fmla="*/ 79 w 127284"/>
                <a:gd name="connsiteY3" fmla="*/ 109115 h 109052"/>
                <a:gd name="connsiteX4" fmla="*/ 28674 w 127284"/>
                <a:gd name="connsiteY4" fmla="*/ 108375 h 109052"/>
                <a:gd name="connsiteX5" fmla="*/ 57016 w 127284"/>
                <a:gd name="connsiteY5" fmla="*/ 109115 h 109052"/>
                <a:gd name="connsiteX6" fmla="*/ 57016 w 127284"/>
                <a:gd name="connsiteY6" fmla="*/ 101467 h 109052"/>
                <a:gd name="connsiteX7" fmla="*/ 37278 w 127284"/>
                <a:gd name="connsiteY7" fmla="*/ 90364 h 109052"/>
                <a:gd name="connsiteX8" fmla="*/ 37278 w 127284"/>
                <a:gd name="connsiteY8" fmla="*/ 44967 h 109052"/>
                <a:gd name="connsiteX9" fmla="*/ 71440 w 127284"/>
                <a:gd name="connsiteY9" fmla="*/ 5491 h 109052"/>
                <a:gd name="connsiteX10" fmla="*/ 90166 w 127284"/>
                <a:gd name="connsiteY10" fmla="*/ 32877 h 109052"/>
                <a:gd name="connsiteX11" fmla="*/ 90166 w 127284"/>
                <a:gd name="connsiteY11" fmla="*/ 90364 h 109052"/>
                <a:gd name="connsiteX12" fmla="*/ 70428 w 127284"/>
                <a:gd name="connsiteY12" fmla="*/ 101467 h 109052"/>
                <a:gd name="connsiteX13" fmla="*/ 70428 w 127284"/>
                <a:gd name="connsiteY13" fmla="*/ 109115 h 109052"/>
                <a:gd name="connsiteX14" fmla="*/ 99022 w 127284"/>
                <a:gd name="connsiteY14" fmla="*/ 108375 h 109052"/>
                <a:gd name="connsiteX15" fmla="*/ 127364 w 127284"/>
                <a:gd name="connsiteY15" fmla="*/ 109115 h 109052"/>
                <a:gd name="connsiteX16" fmla="*/ 127364 w 127284"/>
                <a:gd name="connsiteY16" fmla="*/ 101467 h 109052"/>
                <a:gd name="connsiteX17" fmla="*/ 107626 w 127284"/>
                <a:gd name="connsiteY17" fmla="*/ 94065 h 109052"/>
                <a:gd name="connsiteX18" fmla="*/ 107626 w 127284"/>
                <a:gd name="connsiteY18" fmla="*/ 46940 h 109052"/>
                <a:gd name="connsiteX19" fmla="*/ 99782 w 127284"/>
                <a:gd name="connsiteY19" fmla="*/ 9192 h 109052"/>
                <a:gd name="connsiteX20" fmla="*/ 73211 w 127284"/>
                <a:gd name="connsiteY20" fmla="*/ 63 h 109052"/>
                <a:gd name="connsiteX21" fmla="*/ 35760 w 127284"/>
                <a:gd name="connsiteY21" fmla="*/ 25969 h 109052"/>
                <a:gd name="connsiteX22" fmla="*/ 35760 w 127284"/>
                <a:gd name="connsiteY22" fmla="*/ 63 h 109052"/>
                <a:gd name="connsiteX23" fmla="*/ 79 w 127284"/>
                <a:gd name="connsiteY23" fmla="*/ 2777 h 109052"/>
                <a:gd name="connsiteX24" fmla="*/ 79 w 127284"/>
                <a:gd name="connsiteY24" fmla="*/ 10425 h 109052"/>
                <a:gd name="connsiteX25" fmla="*/ 19817 w 127284"/>
                <a:gd name="connsiteY25" fmla="*/ 24242 h 10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284" h="109052">
                  <a:moveTo>
                    <a:pt x="19817" y="24242"/>
                  </a:moveTo>
                  <a:lnTo>
                    <a:pt x="19817" y="90364"/>
                  </a:lnTo>
                  <a:cubicBezTo>
                    <a:pt x="19817" y="101467"/>
                    <a:pt x="17034" y="101467"/>
                    <a:pt x="79" y="101467"/>
                  </a:cubicBezTo>
                  <a:lnTo>
                    <a:pt x="79" y="109115"/>
                  </a:lnTo>
                  <a:cubicBezTo>
                    <a:pt x="8936" y="108868"/>
                    <a:pt x="21842" y="108375"/>
                    <a:pt x="28674" y="108375"/>
                  </a:cubicBezTo>
                  <a:cubicBezTo>
                    <a:pt x="35254" y="108375"/>
                    <a:pt x="48412" y="108868"/>
                    <a:pt x="57016" y="109115"/>
                  </a:cubicBezTo>
                  <a:lnTo>
                    <a:pt x="57016" y="101467"/>
                  </a:lnTo>
                  <a:cubicBezTo>
                    <a:pt x="40062" y="101467"/>
                    <a:pt x="37278" y="101467"/>
                    <a:pt x="37278" y="90364"/>
                  </a:cubicBezTo>
                  <a:lnTo>
                    <a:pt x="37278" y="44967"/>
                  </a:lnTo>
                  <a:cubicBezTo>
                    <a:pt x="37278" y="19307"/>
                    <a:pt x="55245" y="5491"/>
                    <a:pt x="71440" y="5491"/>
                  </a:cubicBezTo>
                  <a:cubicBezTo>
                    <a:pt x="87382" y="5491"/>
                    <a:pt x="90166" y="18814"/>
                    <a:pt x="90166" y="32877"/>
                  </a:cubicBezTo>
                  <a:lnTo>
                    <a:pt x="90166" y="90364"/>
                  </a:lnTo>
                  <a:cubicBezTo>
                    <a:pt x="90166" y="101467"/>
                    <a:pt x="87382" y="101467"/>
                    <a:pt x="70428" y="101467"/>
                  </a:cubicBezTo>
                  <a:lnTo>
                    <a:pt x="70428" y="109115"/>
                  </a:lnTo>
                  <a:cubicBezTo>
                    <a:pt x="79284" y="108868"/>
                    <a:pt x="92190" y="108375"/>
                    <a:pt x="99022" y="108375"/>
                  </a:cubicBezTo>
                  <a:cubicBezTo>
                    <a:pt x="105602" y="108375"/>
                    <a:pt x="118760" y="108868"/>
                    <a:pt x="127364" y="109115"/>
                  </a:cubicBezTo>
                  <a:lnTo>
                    <a:pt x="127364" y="101467"/>
                  </a:lnTo>
                  <a:cubicBezTo>
                    <a:pt x="114206" y="101467"/>
                    <a:pt x="107879" y="101467"/>
                    <a:pt x="107626" y="94065"/>
                  </a:cubicBezTo>
                  <a:lnTo>
                    <a:pt x="107626" y="46940"/>
                  </a:lnTo>
                  <a:cubicBezTo>
                    <a:pt x="107626" y="25722"/>
                    <a:pt x="107626" y="18074"/>
                    <a:pt x="99782" y="9192"/>
                  </a:cubicBezTo>
                  <a:cubicBezTo>
                    <a:pt x="96239" y="4997"/>
                    <a:pt x="87888" y="63"/>
                    <a:pt x="73211" y="63"/>
                  </a:cubicBezTo>
                  <a:cubicBezTo>
                    <a:pt x="54739" y="63"/>
                    <a:pt x="42845" y="10672"/>
                    <a:pt x="35760" y="25969"/>
                  </a:cubicBezTo>
                  <a:lnTo>
                    <a:pt x="35760" y="63"/>
                  </a:lnTo>
                  <a:lnTo>
                    <a:pt x="79" y="2777"/>
                  </a:lnTo>
                  <a:lnTo>
                    <a:pt x="79" y="10425"/>
                  </a:lnTo>
                  <a:cubicBezTo>
                    <a:pt x="17793" y="10425"/>
                    <a:pt x="19817" y="12152"/>
                    <a:pt x="19817" y="24242"/>
                  </a:cubicBez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02" name="Freeform: Shape 2701">
              <a:extLst>
                <a:ext uri="{FF2B5EF4-FFF2-40B4-BE49-F238E27FC236}">
                  <a16:creationId xmlns:a16="http://schemas.microsoft.com/office/drawing/2014/main" id="{051800BB-7A02-5154-1078-80859434C53F}"/>
                </a:ext>
              </a:extLst>
            </p:cNvPr>
            <p:cNvSpPr/>
            <p:nvPr>
              <p:custDataLst>
                <p:tags r:id="rId20"/>
              </p:custDataLst>
            </p:nvPr>
          </p:nvSpPr>
          <p:spPr>
            <a:xfrm>
              <a:off x="6081299" y="4967785"/>
              <a:ext cx="79204" cy="154449"/>
            </a:xfrm>
            <a:custGeom>
              <a:avLst/>
              <a:gdLst>
                <a:gd name="connsiteX0" fmla="*/ 39058 w 79204"/>
                <a:gd name="connsiteY0" fmla="*/ 53109 h 154449"/>
                <a:gd name="connsiteX1" fmla="*/ 75245 w 79204"/>
                <a:gd name="connsiteY1" fmla="*/ 53109 h 154449"/>
                <a:gd name="connsiteX2" fmla="*/ 75245 w 79204"/>
                <a:gd name="connsiteY2" fmla="*/ 45460 h 154449"/>
                <a:gd name="connsiteX3" fmla="*/ 39058 w 79204"/>
                <a:gd name="connsiteY3" fmla="*/ 45460 h 154449"/>
                <a:gd name="connsiteX4" fmla="*/ 39058 w 79204"/>
                <a:gd name="connsiteY4" fmla="*/ 63 h 154449"/>
                <a:gd name="connsiteX5" fmla="*/ 32732 w 79204"/>
                <a:gd name="connsiteY5" fmla="*/ 63 h 154449"/>
                <a:gd name="connsiteX6" fmla="*/ 88 w 79204"/>
                <a:gd name="connsiteY6" fmla="*/ 47681 h 154449"/>
                <a:gd name="connsiteX7" fmla="*/ 88 w 79204"/>
                <a:gd name="connsiteY7" fmla="*/ 53109 h 154449"/>
                <a:gd name="connsiteX8" fmla="*/ 21598 w 79204"/>
                <a:gd name="connsiteY8" fmla="*/ 53109 h 154449"/>
                <a:gd name="connsiteX9" fmla="*/ 21598 w 79204"/>
                <a:gd name="connsiteY9" fmla="*/ 121205 h 154449"/>
                <a:gd name="connsiteX10" fmla="*/ 54241 w 79204"/>
                <a:gd name="connsiteY10" fmla="*/ 154512 h 154449"/>
                <a:gd name="connsiteX11" fmla="*/ 79293 w 79204"/>
                <a:gd name="connsiteY11" fmla="*/ 121205 h 154449"/>
                <a:gd name="connsiteX12" fmla="*/ 79293 w 79204"/>
                <a:gd name="connsiteY12" fmla="*/ 107141 h 154449"/>
                <a:gd name="connsiteX13" fmla="*/ 72967 w 79204"/>
                <a:gd name="connsiteY13" fmla="*/ 107141 h 154449"/>
                <a:gd name="connsiteX14" fmla="*/ 72967 w 79204"/>
                <a:gd name="connsiteY14" fmla="*/ 120711 h 154449"/>
                <a:gd name="connsiteX15" fmla="*/ 56013 w 79204"/>
                <a:gd name="connsiteY15" fmla="*/ 148344 h 154449"/>
                <a:gd name="connsiteX16" fmla="*/ 39058 w 79204"/>
                <a:gd name="connsiteY16" fmla="*/ 121698 h 154449"/>
                <a:gd name="connsiteX17" fmla="*/ 39058 w 79204"/>
                <a:gd name="connsiteY17" fmla="*/ 53109 h 15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04" h="154449">
                  <a:moveTo>
                    <a:pt x="39058" y="53109"/>
                  </a:moveTo>
                  <a:lnTo>
                    <a:pt x="75245" y="53109"/>
                  </a:lnTo>
                  <a:lnTo>
                    <a:pt x="75245" y="45460"/>
                  </a:lnTo>
                  <a:lnTo>
                    <a:pt x="39058" y="45460"/>
                  </a:lnTo>
                  <a:lnTo>
                    <a:pt x="39058" y="63"/>
                  </a:lnTo>
                  <a:lnTo>
                    <a:pt x="32732" y="63"/>
                  </a:lnTo>
                  <a:cubicBezTo>
                    <a:pt x="32479" y="20294"/>
                    <a:pt x="24887" y="46694"/>
                    <a:pt x="88" y="47681"/>
                  </a:cubicBezTo>
                  <a:lnTo>
                    <a:pt x="88" y="53109"/>
                  </a:lnTo>
                  <a:lnTo>
                    <a:pt x="21598" y="53109"/>
                  </a:lnTo>
                  <a:lnTo>
                    <a:pt x="21598" y="121205"/>
                  </a:lnTo>
                  <a:cubicBezTo>
                    <a:pt x="21598" y="151552"/>
                    <a:pt x="45131" y="154512"/>
                    <a:pt x="54241" y="154512"/>
                  </a:cubicBezTo>
                  <a:cubicBezTo>
                    <a:pt x="72208" y="154512"/>
                    <a:pt x="79293" y="136995"/>
                    <a:pt x="79293" y="121205"/>
                  </a:cubicBezTo>
                  <a:lnTo>
                    <a:pt x="79293" y="107141"/>
                  </a:lnTo>
                  <a:lnTo>
                    <a:pt x="72967" y="107141"/>
                  </a:lnTo>
                  <a:lnTo>
                    <a:pt x="72967" y="120711"/>
                  </a:lnTo>
                  <a:cubicBezTo>
                    <a:pt x="72967" y="138969"/>
                    <a:pt x="65376" y="148344"/>
                    <a:pt x="56013" y="148344"/>
                  </a:cubicBezTo>
                  <a:cubicBezTo>
                    <a:pt x="39058" y="148344"/>
                    <a:pt x="39058" y="125892"/>
                    <a:pt x="39058" y="121698"/>
                  </a:cubicBezTo>
                  <a:lnTo>
                    <a:pt x="39058" y="53109"/>
                  </a:ln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03" name="Freeform: Shape 2702">
              <a:extLst>
                <a:ext uri="{FF2B5EF4-FFF2-40B4-BE49-F238E27FC236}">
                  <a16:creationId xmlns:a16="http://schemas.microsoft.com/office/drawing/2014/main" id="{7454A7E4-18BD-F775-D95A-5B62D0D27666}"/>
                </a:ext>
              </a:extLst>
            </p:cNvPr>
            <p:cNvSpPr/>
            <p:nvPr>
              <p:custDataLst>
                <p:tags r:id="rId21"/>
              </p:custDataLst>
            </p:nvPr>
          </p:nvSpPr>
          <p:spPr>
            <a:xfrm>
              <a:off x="6181986" y="5008988"/>
              <a:ext cx="97930" cy="113246"/>
            </a:xfrm>
            <a:custGeom>
              <a:avLst/>
              <a:gdLst>
                <a:gd name="connsiteX0" fmla="*/ 21349 w 97930"/>
                <a:gd name="connsiteY0" fmla="*/ 48421 h 113246"/>
                <a:gd name="connsiteX1" fmla="*/ 52727 w 97930"/>
                <a:gd name="connsiteY1" fmla="*/ 5491 h 113246"/>
                <a:gd name="connsiteX2" fmla="*/ 81322 w 97930"/>
                <a:gd name="connsiteY2" fmla="*/ 48421 h 113246"/>
                <a:gd name="connsiteX3" fmla="*/ 21349 w 97930"/>
                <a:gd name="connsiteY3" fmla="*/ 48421 h 113246"/>
                <a:gd name="connsiteX4" fmla="*/ 21095 w 97930"/>
                <a:gd name="connsiteY4" fmla="*/ 53602 h 113246"/>
                <a:gd name="connsiteX5" fmla="*/ 91697 w 97930"/>
                <a:gd name="connsiteY5" fmla="*/ 53602 h 113246"/>
                <a:gd name="connsiteX6" fmla="*/ 98023 w 97930"/>
                <a:gd name="connsiteY6" fmla="*/ 48421 h 113246"/>
                <a:gd name="connsiteX7" fmla="*/ 52727 w 97930"/>
                <a:gd name="connsiteY7" fmla="*/ 63 h 113246"/>
                <a:gd name="connsiteX8" fmla="*/ 92 w 97930"/>
                <a:gd name="connsiteY8" fmla="*/ 56316 h 113246"/>
                <a:gd name="connsiteX9" fmla="*/ 55763 w 97930"/>
                <a:gd name="connsiteY9" fmla="*/ 113309 h 113246"/>
                <a:gd name="connsiteX10" fmla="*/ 98023 w 97930"/>
                <a:gd name="connsiteY10" fmla="*/ 81235 h 113246"/>
                <a:gd name="connsiteX11" fmla="*/ 94733 w 97930"/>
                <a:gd name="connsiteY11" fmla="*/ 78275 h 113246"/>
                <a:gd name="connsiteX12" fmla="*/ 91444 w 97930"/>
                <a:gd name="connsiteY12" fmla="*/ 81729 h 113246"/>
                <a:gd name="connsiteX13" fmla="*/ 57282 w 97930"/>
                <a:gd name="connsiteY13" fmla="*/ 107141 h 113246"/>
                <a:gd name="connsiteX14" fmla="*/ 28687 w 97930"/>
                <a:gd name="connsiteY14" fmla="*/ 90611 h 113246"/>
                <a:gd name="connsiteX15" fmla="*/ 21095 w 97930"/>
                <a:gd name="connsiteY15" fmla="*/ 53602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30" h="113246">
                  <a:moveTo>
                    <a:pt x="21349" y="48421"/>
                  </a:moveTo>
                  <a:cubicBezTo>
                    <a:pt x="22867" y="11659"/>
                    <a:pt x="44123" y="5491"/>
                    <a:pt x="52727" y="5491"/>
                  </a:cubicBezTo>
                  <a:cubicBezTo>
                    <a:pt x="78791" y="5491"/>
                    <a:pt x="81322" y="38799"/>
                    <a:pt x="81322" y="48421"/>
                  </a:cubicBezTo>
                  <a:lnTo>
                    <a:pt x="21349" y="48421"/>
                  </a:lnTo>
                  <a:close/>
                  <a:moveTo>
                    <a:pt x="21095" y="53602"/>
                  </a:moveTo>
                  <a:lnTo>
                    <a:pt x="91697" y="53602"/>
                  </a:lnTo>
                  <a:cubicBezTo>
                    <a:pt x="97264" y="53602"/>
                    <a:pt x="98023" y="53602"/>
                    <a:pt x="98023" y="48421"/>
                  </a:cubicBezTo>
                  <a:cubicBezTo>
                    <a:pt x="98023" y="23995"/>
                    <a:pt x="84358" y="63"/>
                    <a:pt x="52727" y="63"/>
                  </a:cubicBezTo>
                  <a:cubicBezTo>
                    <a:pt x="23373" y="63"/>
                    <a:pt x="92" y="25475"/>
                    <a:pt x="92" y="56316"/>
                  </a:cubicBezTo>
                  <a:cubicBezTo>
                    <a:pt x="92" y="89377"/>
                    <a:pt x="26663" y="113309"/>
                    <a:pt x="55763" y="113309"/>
                  </a:cubicBezTo>
                  <a:cubicBezTo>
                    <a:pt x="86636" y="113309"/>
                    <a:pt x="98023" y="85923"/>
                    <a:pt x="98023" y="81235"/>
                  </a:cubicBezTo>
                  <a:cubicBezTo>
                    <a:pt x="98023" y="78768"/>
                    <a:pt x="95999" y="78275"/>
                    <a:pt x="94733" y="78275"/>
                  </a:cubicBezTo>
                  <a:cubicBezTo>
                    <a:pt x="92456" y="78275"/>
                    <a:pt x="91950" y="79755"/>
                    <a:pt x="91444" y="81729"/>
                  </a:cubicBezTo>
                  <a:cubicBezTo>
                    <a:pt x="82587" y="107141"/>
                    <a:pt x="59812" y="107141"/>
                    <a:pt x="57282" y="107141"/>
                  </a:cubicBezTo>
                  <a:cubicBezTo>
                    <a:pt x="44629" y="107141"/>
                    <a:pt x="34507" y="99740"/>
                    <a:pt x="28687" y="90611"/>
                  </a:cubicBezTo>
                  <a:cubicBezTo>
                    <a:pt x="21095" y="78768"/>
                    <a:pt x="21095" y="62484"/>
                    <a:pt x="21095" y="53602"/>
                  </a:cubicBez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04" name="Freeform: Shape 2703">
              <a:extLst>
                <a:ext uri="{FF2B5EF4-FFF2-40B4-BE49-F238E27FC236}">
                  <a16:creationId xmlns:a16="http://schemas.microsoft.com/office/drawing/2014/main" id="{2291A4CA-5AB7-8E23-17E4-6B894C4C4B63}"/>
                </a:ext>
              </a:extLst>
            </p:cNvPr>
            <p:cNvSpPr/>
            <p:nvPr>
              <p:custDataLst>
                <p:tags r:id="rId22"/>
              </p:custDataLst>
            </p:nvPr>
          </p:nvSpPr>
          <p:spPr>
            <a:xfrm>
              <a:off x="6294453" y="5010468"/>
              <a:ext cx="85025" cy="109052"/>
            </a:xfrm>
            <a:custGeom>
              <a:avLst/>
              <a:gdLst>
                <a:gd name="connsiteX0" fmla="*/ 35271 w 85025"/>
                <a:gd name="connsiteY0" fmla="*/ 27202 h 109052"/>
                <a:gd name="connsiteX1" fmla="*/ 35271 w 85025"/>
                <a:gd name="connsiteY1" fmla="*/ 63 h 109052"/>
                <a:gd name="connsiteX2" fmla="*/ 97 w 85025"/>
                <a:gd name="connsiteY2" fmla="*/ 2777 h 109052"/>
                <a:gd name="connsiteX3" fmla="*/ 97 w 85025"/>
                <a:gd name="connsiteY3" fmla="*/ 10425 h 109052"/>
                <a:gd name="connsiteX4" fmla="*/ 19835 w 85025"/>
                <a:gd name="connsiteY4" fmla="*/ 24242 h 109052"/>
                <a:gd name="connsiteX5" fmla="*/ 19835 w 85025"/>
                <a:gd name="connsiteY5" fmla="*/ 90364 h 109052"/>
                <a:gd name="connsiteX6" fmla="*/ 97 w 85025"/>
                <a:gd name="connsiteY6" fmla="*/ 101467 h 109052"/>
                <a:gd name="connsiteX7" fmla="*/ 97 w 85025"/>
                <a:gd name="connsiteY7" fmla="*/ 109115 h 109052"/>
                <a:gd name="connsiteX8" fmla="*/ 28944 w 85025"/>
                <a:gd name="connsiteY8" fmla="*/ 108375 h 109052"/>
                <a:gd name="connsiteX9" fmla="*/ 61082 w 85025"/>
                <a:gd name="connsiteY9" fmla="*/ 109115 h 109052"/>
                <a:gd name="connsiteX10" fmla="*/ 61082 w 85025"/>
                <a:gd name="connsiteY10" fmla="*/ 101467 h 109052"/>
                <a:gd name="connsiteX11" fmla="*/ 55768 w 85025"/>
                <a:gd name="connsiteY11" fmla="*/ 101467 h 109052"/>
                <a:gd name="connsiteX12" fmla="*/ 36536 w 85025"/>
                <a:gd name="connsiteY12" fmla="*/ 89871 h 109052"/>
                <a:gd name="connsiteX13" fmla="*/ 36536 w 85025"/>
                <a:gd name="connsiteY13" fmla="*/ 51875 h 109052"/>
                <a:gd name="connsiteX14" fmla="*/ 66396 w 85025"/>
                <a:gd name="connsiteY14" fmla="*/ 5491 h 109052"/>
                <a:gd name="connsiteX15" fmla="*/ 69180 w 85025"/>
                <a:gd name="connsiteY15" fmla="*/ 5737 h 109052"/>
                <a:gd name="connsiteX16" fmla="*/ 63359 w 85025"/>
                <a:gd name="connsiteY16" fmla="*/ 15360 h 109052"/>
                <a:gd name="connsiteX17" fmla="*/ 74241 w 85025"/>
                <a:gd name="connsiteY17" fmla="*/ 25969 h 109052"/>
                <a:gd name="connsiteX18" fmla="*/ 85122 w 85025"/>
                <a:gd name="connsiteY18" fmla="*/ 15113 h 109052"/>
                <a:gd name="connsiteX19" fmla="*/ 66396 w 85025"/>
                <a:gd name="connsiteY19" fmla="*/ 63 h 109052"/>
                <a:gd name="connsiteX20" fmla="*/ 35271 w 85025"/>
                <a:gd name="connsiteY20" fmla="*/ 27202 h 10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109052">
                  <a:moveTo>
                    <a:pt x="35271" y="27202"/>
                  </a:moveTo>
                  <a:lnTo>
                    <a:pt x="35271" y="63"/>
                  </a:lnTo>
                  <a:lnTo>
                    <a:pt x="97" y="2777"/>
                  </a:lnTo>
                  <a:lnTo>
                    <a:pt x="97" y="10425"/>
                  </a:lnTo>
                  <a:cubicBezTo>
                    <a:pt x="17810" y="10425"/>
                    <a:pt x="19835" y="12152"/>
                    <a:pt x="19835" y="24242"/>
                  </a:cubicBezTo>
                  <a:lnTo>
                    <a:pt x="19835" y="90364"/>
                  </a:lnTo>
                  <a:cubicBezTo>
                    <a:pt x="19835" y="101467"/>
                    <a:pt x="17051" y="101467"/>
                    <a:pt x="97" y="101467"/>
                  </a:cubicBezTo>
                  <a:lnTo>
                    <a:pt x="97" y="109115"/>
                  </a:lnTo>
                  <a:cubicBezTo>
                    <a:pt x="9966" y="108868"/>
                    <a:pt x="21859" y="108375"/>
                    <a:pt x="28944" y="108375"/>
                  </a:cubicBezTo>
                  <a:cubicBezTo>
                    <a:pt x="39066" y="108375"/>
                    <a:pt x="50960" y="108375"/>
                    <a:pt x="61082" y="109115"/>
                  </a:cubicBezTo>
                  <a:lnTo>
                    <a:pt x="61082" y="101467"/>
                  </a:lnTo>
                  <a:lnTo>
                    <a:pt x="55768" y="101467"/>
                  </a:lnTo>
                  <a:cubicBezTo>
                    <a:pt x="37042" y="101467"/>
                    <a:pt x="36536" y="98753"/>
                    <a:pt x="36536" y="89871"/>
                  </a:cubicBezTo>
                  <a:lnTo>
                    <a:pt x="36536" y="51875"/>
                  </a:lnTo>
                  <a:cubicBezTo>
                    <a:pt x="36536" y="27449"/>
                    <a:pt x="47164" y="5491"/>
                    <a:pt x="66396" y="5491"/>
                  </a:cubicBezTo>
                  <a:cubicBezTo>
                    <a:pt x="68167" y="5491"/>
                    <a:pt x="68673" y="5491"/>
                    <a:pt x="69180" y="5737"/>
                  </a:cubicBezTo>
                  <a:cubicBezTo>
                    <a:pt x="68420" y="5984"/>
                    <a:pt x="63359" y="8945"/>
                    <a:pt x="63359" y="15360"/>
                  </a:cubicBezTo>
                  <a:cubicBezTo>
                    <a:pt x="63359" y="22268"/>
                    <a:pt x="68673" y="25969"/>
                    <a:pt x="74241" y="25969"/>
                  </a:cubicBezTo>
                  <a:cubicBezTo>
                    <a:pt x="78796" y="25969"/>
                    <a:pt x="85122" y="23008"/>
                    <a:pt x="85122" y="15113"/>
                  </a:cubicBezTo>
                  <a:cubicBezTo>
                    <a:pt x="85122" y="7218"/>
                    <a:pt x="77277" y="63"/>
                    <a:pt x="66396" y="63"/>
                  </a:cubicBezTo>
                  <a:cubicBezTo>
                    <a:pt x="47923" y="63"/>
                    <a:pt x="38813" y="16593"/>
                    <a:pt x="35271" y="27202"/>
                  </a:cubicBez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05" name="Freeform: Shape 2704">
              <a:extLst>
                <a:ext uri="{FF2B5EF4-FFF2-40B4-BE49-F238E27FC236}">
                  <a16:creationId xmlns:a16="http://schemas.microsoft.com/office/drawing/2014/main" id="{9B6F241A-C2E5-8DEA-43E7-3DF5393F0E4C}"/>
                </a:ext>
              </a:extLst>
            </p:cNvPr>
            <p:cNvSpPr/>
            <p:nvPr>
              <p:custDataLst>
                <p:tags r:id="rId23"/>
              </p:custDataLst>
            </p:nvPr>
          </p:nvSpPr>
          <p:spPr>
            <a:xfrm>
              <a:off x="6394578" y="5010468"/>
              <a:ext cx="197632" cy="109052"/>
            </a:xfrm>
            <a:custGeom>
              <a:avLst/>
              <a:gdLst>
                <a:gd name="connsiteX0" fmla="*/ 19839 w 197632"/>
                <a:gd name="connsiteY0" fmla="*/ 24242 h 109052"/>
                <a:gd name="connsiteX1" fmla="*/ 19839 w 197632"/>
                <a:gd name="connsiteY1" fmla="*/ 90364 h 109052"/>
                <a:gd name="connsiteX2" fmla="*/ 101 w 197632"/>
                <a:gd name="connsiteY2" fmla="*/ 101467 h 109052"/>
                <a:gd name="connsiteX3" fmla="*/ 101 w 197632"/>
                <a:gd name="connsiteY3" fmla="*/ 109115 h 109052"/>
                <a:gd name="connsiteX4" fmla="*/ 28695 w 197632"/>
                <a:gd name="connsiteY4" fmla="*/ 108375 h 109052"/>
                <a:gd name="connsiteX5" fmla="*/ 57037 w 197632"/>
                <a:gd name="connsiteY5" fmla="*/ 109115 h 109052"/>
                <a:gd name="connsiteX6" fmla="*/ 57037 w 197632"/>
                <a:gd name="connsiteY6" fmla="*/ 101467 h 109052"/>
                <a:gd name="connsiteX7" fmla="*/ 37299 w 197632"/>
                <a:gd name="connsiteY7" fmla="*/ 90364 h 109052"/>
                <a:gd name="connsiteX8" fmla="*/ 37299 w 197632"/>
                <a:gd name="connsiteY8" fmla="*/ 44967 h 109052"/>
                <a:gd name="connsiteX9" fmla="*/ 71461 w 197632"/>
                <a:gd name="connsiteY9" fmla="*/ 5491 h 109052"/>
                <a:gd name="connsiteX10" fmla="*/ 90187 w 197632"/>
                <a:gd name="connsiteY10" fmla="*/ 32877 h 109052"/>
                <a:gd name="connsiteX11" fmla="*/ 90187 w 197632"/>
                <a:gd name="connsiteY11" fmla="*/ 90364 h 109052"/>
                <a:gd name="connsiteX12" fmla="*/ 70449 w 197632"/>
                <a:gd name="connsiteY12" fmla="*/ 101467 h 109052"/>
                <a:gd name="connsiteX13" fmla="*/ 70449 w 197632"/>
                <a:gd name="connsiteY13" fmla="*/ 109115 h 109052"/>
                <a:gd name="connsiteX14" fmla="*/ 99044 w 197632"/>
                <a:gd name="connsiteY14" fmla="*/ 108375 h 109052"/>
                <a:gd name="connsiteX15" fmla="*/ 127385 w 197632"/>
                <a:gd name="connsiteY15" fmla="*/ 109115 h 109052"/>
                <a:gd name="connsiteX16" fmla="*/ 127385 w 197632"/>
                <a:gd name="connsiteY16" fmla="*/ 101467 h 109052"/>
                <a:gd name="connsiteX17" fmla="*/ 107647 w 197632"/>
                <a:gd name="connsiteY17" fmla="*/ 90364 h 109052"/>
                <a:gd name="connsiteX18" fmla="*/ 107647 w 197632"/>
                <a:gd name="connsiteY18" fmla="*/ 44967 h 109052"/>
                <a:gd name="connsiteX19" fmla="*/ 141809 w 197632"/>
                <a:gd name="connsiteY19" fmla="*/ 5491 h 109052"/>
                <a:gd name="connsiteX20" fmla="*/ 160535 w 197632"/>
                <a:gd name="connsiteY20" fmla="*/ 32877 h 109052"/>
                <a:gd name="connsiteX21" fmla="*/ 160535 w 197632"/>
                <a:gd name="connsiteY21" fmla="*/ 90364 h 109052"/>
                <a:gd name="connsiteX22" fmla="*/ 140797 w 197632"/>
                <a:gd name="connsiteY22" fmla="*/ 101467 h 109052"/>
                <a:gd name="connsiteX23" fmla="*/ 140797 w 197632"/>
                <a:gd name="connsiteY23" fmla="*/ 109115 h 109052"/>
                <a:gd name="connsiteX24" fmla="*/ 169392 w 197632"/>
                <a:gd name="connsiteY24" fmla="*/ 108375 h 109052"/>
                <a:gd name="connsiteX25" fmla="*/ 197733 w 197632"/>
                <a:gd name="connsiteY25" fmla="*/ 109115 h 109052"/>
                <a:gd name="connsiteX26" fmla="*/ 197733 w 197632"/>
                <a:gd name="connsiteY26" fmla="*/ 101467 h 109052"/>
                <a:gd name="connsiteX27" fmla="*/ 177995 w 197632"/>
                <a:gd name="connsiteY27" fmla="*/ 94065 h 109052"/>
                <a:gd name="connsiteX28" fmla="*/ 177995 w 197632"/>
                <a:gd name="connsiteY28" fmla="*/ 46940 h 109052"/>
                <a:gd name="connsiteX29" fmla="*/ 170151 w 197632"/>
                <a:gd name="connsiteY29" fmla="*/ 9192 h 109052"/>
                <a:gd name="connsiteX30" fmla="*/ 143580 w 197632"/>
                <a:gd name="connsiteY30" fmla="*/ 63 h 109052"/>
                <a:gd name="connsiteX31" fmla="*/ 106888 w 197632"/>
                <a:gd name="connsiteY31" fmla="*/ 24242 h 109052"/>
                <a:gd name="connsiteX32" fmla="*/ 73232 w 197632"/>
                <a:gd name="connsiteY32" fmla="*/ 63 h 109052"/>
                <a:gd name="connsiteX33" fmla="*/ 35781 w 197632"/>
                <a:gd name="connsiteY33" fmla="*/ 25969 h 109052"/>
                <a:gd name="connsiteX34" fmla="*/ 35781 w 197632"/>
                <a:gd name="connsiteY34" fmla="*/ 63 h 109052"/>
                <a:gd name="connsiteX35" fmla="*/ 101 w 197632"/>
                <a:gd name="connsiteY35" fmla="*/ 2777 h 109052"/>
                <a:gd name="connsiteX36" fmla="*/ 101 w 197632"/>
                <a:gd name="connsiteY36" fmla="*/ 10425 h 109052"/>
                <a:gd name="connsiteX37" fmla="*/ 19839 w 197632"/>
                <a:gd name="connsiteY37" fmla="*/ 24242 h 10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32" h="109052">
                  <a:moveTo>
                    <a:pt x="19839" y="24242"/>
                  </a:moveTo>
                  <a:lnTo>
                    <a:pt x="19839" y="90364"/>
                  </a:lnTo>
                  <a:cubicBezTo>
                    <a:pt x="19839" y="101467"/>
                    <a:pt x="17055" y="101467"/>
                    <a:pt x="101" y="101467"/>
                  </a:cubicBezTo>
                  <a:lnTo>
                    <a:pt x="101" y="109115"/>
                  </a:lnTo>
                  <a:cubicBezTo>
                    <a:pt x="8957" y="108868"/>
                    <a:pt x="21863" y="108375"/>
                    <a:pt x="28695" y="108375"/>
                  </a:cubicBezTo>
                  <a:cubicBezTo>
                    <a:pt x="35275" y="108375"/>
                    <a:pt x="48433" y="108868"/>
                    <a:pt x="57037" y="109115"/>
                  </a:cubicBezTo>
                  <a:lnTo>
                    <a:pt x="57037" y="101467"/>
                  </a:lnTo>
                  <a:cubicBezTo>
                    <a:pt x="40083" y="101467"/>
                    <a:pt x="37299" y="101467"/>
                    <a:pt x="37299" y="90364"/>
                  </a:cubicBezTo>
                  <a:lnTo>
                    <a:pt x="37299" y="44967"/>
                  </a:lnTo>
                  <a:cubicBezTo>
                    <a:pt x="37299" y="19307"/>
                    <a:pt x="55266" y="5491"/>
                    <a:pt x="71461" y="5491"/>
                  </a:cubicBezTo>
                  <a:cubicBezTo>
                    <a:pt x="87403" y="5491"/>
                    <a:pt x="90187" y="18814"/>
                    <a:pt x="90187" y="32877"/>
                  </a:cubicBezTo>
                  <a:lnTo>
                    <a:pt x="90187" y="90364"/>
                  </a:lnTo>
                  <a:cubicBezTo>
                    <a:pt x="90187" y="101467"/>
                    <a:pt x="87403" y="101467"/>
                    <a:pt x="70449" y="101467"/>
                  </a:cubicBezTo>
                  <a:lnTo>
                    <a:pt x="70449" y="109115"/>
                  </a:lnTo>
                  <a:cubicBezTo>
                    <a:pt x="79306" y="108868"/>
                    <a:pt x="92211" y="108375"/>
                    <a:pt x="99044" y="108375"/>
                  </a:cubicBezTo>
                  <a:cubicBezTo>
                    <a:pt x="105623" y="108375"/>
                    <a:pt x="118782" y="108868"/>
                    <a:pt x="127385" y="109115"/>
                  </a:cubicBezTo>
                  <a:lnTo>
                    <a:pt x="127385" y="101467"/>
                  </a:lnTo>
                  <a:cubicBezTo>
                    <a:pt x="110431" y="101467"/>
                    <a:pt x="107647" y="101467"/>
                    <a:pt x="107647" y="90364"/>
                  </a:cubicBezTo>
                  <a:lnTo>
                    <a:pt x="107647" y="44967"/>
                  </a:lnTo>
                  <a:cubicBezTo>
                    <a:pt x="107647" y="19307"/>
                    <a:pt x="125614" y="5491"/>
                    <a:pt x="141809" y="5491"/>
                  </a:cubicBezTo>
                  <a:cubicBezTo>
                    <a:pt x="157751" y="5491"/>
                    <a:pt x="160535" y="18814"/>
                    <a:pt x="160535" y="32877"/>
                  </a:cubicBezTo>
                  <a:lnTo>
                    <a:pt x="160535" y="90364"/>
                  </a:lnTo>
                  <a:cubicBezTo>
                    <a:pt x="160535" y="101467"/>
                    <a:pt x="157751" y="101467"/>
                    <a:pt x="140797" y="101467"/>
                  </a:cubicBezTo>
                  <a:lnTo>
                    <a:pt x="140797" y="109115"/>
                  </a:lnTo>
                  <a:cubicBezTo>
                    <a:pt x="149654" y="108868"/>
                    <a:pt x="162559" y="108375"/>
                    <a:pt x="169392" y="108375"/>
                  </a:cubicBezTo>
                  <a:cubicBezTo>
                    <a:pt x="175971" y="108375"/>
                    <a:pt x="189130" y="108868"/>
                    <a:pt x="197733" y="109115"/>
                  </a:cubicBezTo>
                  <a:lnTo>
                    <a:pt x="197733" y="101467"/>
                  </a:lnTo>
                  <a:cubicBezTo>
                    <a:pt x="184575" y="101467"/>
                    <a:pt x="178248" y="101467"/>
                    <a:pt x="177995" y="94065"/>
                  </a:cubicBezTo>
                  <a:lnTo>
                    <a:pt x="177995" y="46940"/>
                  </a:lnTo>
                  <a:cubicBezTo>
                    <a:pt x="177995" y="25722"/>
                    <a:pt x="177995" y="18074"/>
                    <a:pt x="170151" y="9192"/>
                  </a:cubicBezTo>
                  <a:cubicBezTo>
                    <a:pt x="166608" y="4997"/>
                    <a:pt x="158257" y="63"/>
                    <a:pt x="143580" y="63"/>
                  </a:cubicBezTo>
                  <a:cubicBezTo>
                    <a:pt x="122324" y="63"/>
                    <a:pt x="111190" y="14866"/>
                    <a:pt x="106888" y="24242"/>
                  </a:cubicBezTo>
                  <a:cubicBezTo>
                    <a:pt x="103345" y="2777"/>
                    <a:pt x="84620" y="63"/>
                    <a:pt x="73232" y="63"/>
                  </a:cubicBezTo>
                  <a:cubicBezTo>
                    <a:pt x="54760" y="63"/>
                    <a:pt x="42866" y="10672"/>
                    <a:pt x="35781" y="25969"/>
                  </a:cubicBezTo>
                  <a:lnTo>
                    <a:pt x="35781" y="63"/>
                  </a:lnTo>
                  <a:lnTo>
                    <a:pt x="101" y="2777"/>
                  </a:lnTo>
                  <a:lnTo>
                    <a:pt x="101" y="10425"/>
                  </a:lnTo>
                  <a:cubicBezTo>
                    <a:pt x="17814" y="10425"/>
                    <a:pt x="19839" y="12152"/>
                    <a:pt x="19839" y="24242"/>
                  </a:cubicBez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06" name="Freeform: Shape 2705">
              <a:extLst>
                <a:ext uri="{FF2B5EF4-FFF2-40B4-BE49-F238E27FC236}">
                  <a16:creationId xmlns:a16="http://schemas.microsoft.com/office/drawing/2014/main" id="{246E5358-43CA-8A39-DC48-49B550FFEA6A}"/>
                </a:ext>
              </a:extLst>
            </p:cNvPr>
            <p:cNvSpPr/>
            <p:nvPr>
              <p:custDataLst>
                <p:tags r:id="rId24"/>
              </p:custDataLst>
            </p:nvPr>
          </p:nvSpPr>
          <p:spPr>
            <a:xfrm>
              <a:off x="6605707" y="5008988"/>
              <a:ext cx="82747" cy="113246"/>
            </a:xfrm>
            <a:custGeom>
              <a:avLst/>
              <a:gdLst>
                <a:gd name="connsiteX0" fmla="*/ 44393 w 82747"/>
                <a:gd name="connsiteY0" fmla="*/ 62731 h 113246"/>
                <a:gd name="connsiteX1" fmla="*/ 70710 w 82747"/>
                <a:gd name="connsiteY1" fmla="*/ 85430 h 113246"/>
                <a:gd name="connsiteX2" fmla="*/ 42115 w 82747"/>
                <a:gd name="connsiteY2" fmla="*/ 107882 h 113246"/>
                <a:gd name="connsiteX3" fmla="*/ 6941 w 82747"/>
                <a:gd name="connsiteY3" fmla="*/ 72847 h 113246"/>
                <a:gd name="connsiteX4" fmla="*/ 3398 w 82747"/>
                <a:gd name="connsiteY4" fmla="*/ 68652 h 113246"/>
                <a:gd name="connsiteX5" fmla="*/ 109 w 82747"/>
                <a:gd name="connsiteY5" fmla="*/ 74820 h 113246"/>
                <a:gd name="connsiteX6" fmla="*/ 109 w 82747"/>
                <a:gd name="connsiteY6" fmla="*/ 107388 h 113246"/>
                <a:gd name="connsiteX7" fmla="*/ 2892 w 82747"/>
                <a:gd name="connsiteY7" fmla="*/ 113309 h 113246"/>
                <a:gd name="connsiteX8" fmla="*/ 9219 w 82747"/>
                <a:gd name="connsiteY8" fmla="*/ 108375 h 113246"/>
                <a:gd name="connsiteX9" fmla="*/ 14280 w 82747"/>
                <a:gd name="connsiteY9" fmla="*/ 102700 h 113246"/>
                <a:gd name="connsiteX10" fmla="*/ 42115 w 82747"/>
                <a:gd name="connsiteY10" fmla="*/ 113309 h 113246"/>
                <a:gd name="connsiteX11" fmla="*/ 82857 w 82747"/>
                <a:gd name="connsiteY11" fmla="*/ 79015 h 113246"/>
                <a:gd name="connsiteX12" fmla="*/ 72228 w 82747"/>
                <a:gd name="connsiteY12" fmla="*/ 55576 h 113246"/>
                <a:gd name="connsiteX13" fmla="*/ 43381 w 82747"/>
                <a:gd name="connsiteY13" fmla="*/ 43733 h 113246"/>
                <a:gd name="connsiteX14" fmla="*/ 12255 w 82747"/>
                <a:gd name="connsiteY14" fmla="*/ 23502 h 113246"/>
                <a:gd name="connsiteX15" fmla="*/ 40597 w 82747"/>
                <a:gd name="connsiteY15" fmla="*/ 4751 h 113246"/>
                <a:gd name="connsiteX16" fmla="*/ 70204 w 82747"/>
                <a:gd name="connsiteY16" fmla="*/ 34604 h 113246"/>
                <a:gd name="connsiteX17" fmla="*/ 73241 w 82747"/>
                <a:gd name="connsiteY17" fmla="*/ 36825 h 113246"/>
                <a:gd name="connsiteX18" fmla="*/ 76530 w 82747"/>
                <a:gd name="connsiteY18" fmla="*/ 30903 h 113246"/>
                <a:gd name="connsiteX19" fmla="*/ 76530 w 82747"/>
                <a:gd name="connsiteY19" fmla="*/ 5984 h 113246"/>
                <a:gd name="connsiteX20" fmla="*/ 73747 w 82747"/>
                <a:gd name="connsiteY20" fmla="*/ 63 h 113246"/>
                <a:gd name="connsiteX21" fmla="*/ 68686 w 82747"/>
                <a:gd name="connsiteY21" fmla="*/ 3023 h 113246"/>
                <a:gd name="connsiteX22" fmla="*/ 64384 w 82747"/>
                <a:gd name="connsiteY22" fmla="*/ 6971 h 113246"/>
                <a:gd name="connsiteX23" fmla="*/ 40597 w 82747"/>
                <a:gd name="connsiteY23" fmla="*/ 63 h 113246"/>
                <a:gd name="connsiteX24" fmla="*/ 109 w 82747"/>
                <a:gd name="connsiteY24" fmla="*/ 30410 h 113246"/>
                <a:gd name="connsiteX25" fmla="*/ 10990 w 82747"/>
                <a:gd name="connsiteY25" fmla="*/ 51382 h 113246"/>
                <a:gd name="connsiteX26" fmla="*/ 44393 w 82747"/>
                <a:gd name="connsiteY26" fmla="*/ 62731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747" h="113246">
                  <a:moveTo>
                    <a:pt x="44393" y="62731"/>
                  </a:moveTo>
                  <a:cubicBezTo>
                    <a:pt x="49960" y="63718"/>
                    <a:pt x="70710" y="67665"/>
                    <a:pt x="70710" y="85430"/>
                  </a:cubicBezTo>
                  <a:cubicBezTo>
                    <a:pt x="70710" y="98013"/>
                    <a:pt x="61853" y="107882"/>
                    <a:pt x="42115" y="107882"/>
                  </a:cubicBezTo>
                  <a:cubicBezTo>
                    <a:pt x="20859" y="107882"/>
                    <a:pt x="11749" y="93818"/>
                    <a:pt x="6941" y="72847"/>
                  </a:cubicBezTo>
                  <a:cubicBezTo>
                    <a:pt x="6182" y="69639"/>
                    <a:pt x="5929" y="68652"/>
                    <a:pt x="3398" y="68652"/>
                  </a:cubicBezTo>
                  <a:cubicBezTo>
                    <a:pt x="109" y="68652"/>
                    <a:pt x="109" y="70379"/>
                    <a:pt x="109" y="74820"/>
                  </a:cubicBezTo>
                  <a:lnTo>
                    <a:pt x="109" y="107388"/>
                  </a:lnTo>
                  <a:cubicBezTo>
                    <a:pt x="109" y="111582"/>
                    <a:pt x="109" y="113309"/>
                    <a:pt x="2892" y="113309"/>
                  </a:cubicBezTo>
                  <a:cubicBezTo>
                    <a:pt x="4158" y="113309"/>
                    <a:pt x="4411" y="113063"/>
                    <a:pt x="9219" y="108375"/>
                  </a:cubicBezTo>
                  <a:cubicBezTo>
                    <a:pt x="9725" y="107882"/>
                    <a:pt x="9725" y="107388"/>
                    <a:pt x="14280" y="102700"/>
                  </a:cubicBezTo>
                  <a:cubicBezTo>
                    <a:pt x="25414" y="113063"/>
                    <a:pt x="36801" y="113309"/>
                    <a:pt x="42115" y="113309"/>
                  </a:cubicBezTo>
                  <a:cubicBezTo>
                    <a:pt x="71216" y="113309"/>
                    <a:pt x="82857" y="96779"/>
                    <a:pt x="82857" y="79015"/>
                  </a:cubicBezTo>
                  <a:cubicBezTo>
                    <a:pt x="82857" y="65938"/>
                    <a:pt x="75265" y="58537"/>
                    <a:pt x="72228" y="55576"/>
                  </a:cubicBezTo>
                  <a:cubicBezTo>
                    <a:pt x="63878" y="47681"/>
                    <a:pt x="54009" y="45707"/>
                    <a:pt x="43381" y="43733"/>
                  </a:cubicBezTo>
                  <a:cubicBezTo>
                    <a:pt x="29210" y="41019"/>
                    <a:pt x="12255" y="37812"/>
                    <a:pt x="12255" y="23502"/>
                  </a:cubicBezTo>
                  <a:cubicBezTo>
                    <a:pt x="12255" y="14866"/>
                    <a:pt x="18835" y="4751"/>
                    <a:pt x="40597" y="4751"/>
                  </a:cubicBezTo>
                  <a:cubicBezTo>
                    <a:pt x="68433" y="4751"/>
                    <a:pt x="69698" y="26956"/>
                    <a:pt x="70204" y="34604"/>
                  </a:cubicBezTo>
                  <a:cubicBezTo>
                    <a:pt x="70457" y="36825"/>
                    <a:pt x="72735" y="36825"/>
                    <a:pt x="73241" y="36825"/>
                  </a:cubicBezTo>
                  <a:cubicBezTo>
                    <a:pt x="76530" y="36825"/>
                    <a:pt x="76530" y="35591"/>
                    <a:pt x="76530" y="30903"/>
                  </a:cubicBezTo>
                  <a:lnTo>
                    <a:pt x="76530" y="5984"/>
                  </a:lnTo>
                  <a:cubicBezTo>
                    <a:pt x="76530" y="1790"/>
                    <a:pt x="76530" y="63"/>
                    <a:pt x="73747" y="63"/>
                  </a:cubicBezTo>
                  <a:cubicBezTo>
                    <a:pt x="72481" y="63"/>
                    <a:pt x="71975" y="63"/>
                    <a:pt x="68686" y="3023"/>
                  </a:cubicBezTo>
                  <a:cubicBezTo>
                    <a:pt x="67927" y="4010"/>
                    <a:pt x="65396" y="6231"/>
                    <a:pt x="64384" y="6971"/>
                  </a:cubicBezTo>
                  <a:cubicBezTo>
                    <a:pt x="54768" y="63"/>
                    <a:pt x="44393" y="63"/>
                    <a:pt x="40597" y="63"/>
                  </a:cubicBezTo>
                  <a:cubicBezTo>
                    <a:pt x="9725" y="63"/>
                    <a:pt x="109" y="16593"/>
                    <a:pt x="109" y="30410"/>
                  </a:cubicBezTo>
                  <a:cubicBezTo>
                    <a:pt x="109" y="39045"/>
                    <a:pt x="4158" y="45954"/>
                    <a:pt x="10990" y="51382"/>
                  </a:cubicBezTo>
                  <a:cubicBezTo>
                    <a:pt x="19088" y="57796"/>
                    <a:pt x="26173" y="59277"/>
                    <a:pt x="44393" y="62731"/>
                  </a:cubicBez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07" name="Freeform: Shape 2706">
              <a:extLst>
                <a:ext uri="{FF2B5EF4-FFF2-40B4-BE49-F238E27FC236}">
                  <a16:creationId xmlns:a16="http://schemas.microsoft.com/office/drawing/2014/main" id="{E6B44DAE-8423-0CF2-DB94-A5882DD142D6}"/>
                </a:ext>
              </a:extLst>
            </p:cNvPr>
            <p:cNvSpPr/>
            <p:nvPr>
              <p:custDataLst>
                <p:tags r:id="rId25"/>
              </p:custDataLst>
            </p:nvPr>
          </p:nvSpPr>
          <p:spPr>
            <a:xfrm>
              <a:off x="6788607" y="5008988"/>
              <a:ext cx="112101" cy="113246"/>
            </a:xfrm>
            <a:custGeom>
              <a:avLst/>
              <a:gdLst>
                <a:gd name="connsiteX0" fmla="*/ 112218 w 112101"/>
                <a:gd name="connsiteY0" fmla="*/ 57796 h 113246"/>
                <a:gd name="connsiteX1" fmla="*/ 56293 w 112101"/>
                <a:gd name="connsiteY1" fmla="*/ 63 h 113246"/>
                <a:gd name="connsiteX2" fmla="*/ 116 w 112101"/>
                <a:gd name="connsiteY2" fmla="*/ 57796 h 113246"/>
                <a:gd name="connsiteX3" fmla="*/ 56040 w 112101"/>
                <a:gd name="connsiteY3" fmla="*/ 113309 h 113246"/>
                <a:gd name="connsiteX4" fmla="*/ 112218 w 112101"/>
                <a:gd name="connsiteY4" fmla="*/ 57796 h 113246"/>
                <a:gd name="connsiteX5" fmla="*/ 56293 w 112101"/>
                <a:gd name="connsiteY5" fmla="*/ 107141 h 113246"/>
                <a:gd name="connsiteX6" fmla="*/ 27446 w 112101"/>
                <a:gd name="connsiteY6" fmla="*/ 90611 h 113246"/>
                <a:gd name="connsiteX7" fmla="*/ 21119 w 112101"/>
                <a:gd name="connsiteY7" fmla="*/ 55823 h 113246"/>
                <a:gd name="connsiteX8" fmla="*/ 27193 w 112101"/>
                <a:gd name="connsiteY8" fmla="*/ 22021 h 113246"/>
                <a:gd name="connsiteX9" fmla="*/ 56040 w 112101"/>
                <a:gd name="connsiteY9" fmla="*/ 5491 h 113246"/>
                <a:gd name="connsiteX10" fmla="*/ 84635 w 112101"/>
                <a:gd name="connsiteY10" fmla="*/ 21528 h 113246"/>
                <a:gd name="connsiteX11" fmla="*/ 91214 w 112101"/>
                <a:gd name="connsiteY11" fmla="*/ 55823 h 113246"/>
                <a:gd name="connsiteX12" fmla="*/ 85647 w 112101"/>
                <a:gd name="connsiteY12" fmla="*/ 88884 h 113246"/>
                <a:gd name="connsiteX13" fmla="*/ 56293 w 112101"/>
                <a:gd name="connsiteY13" fmla="*/ 107141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01" h="113246">
                  <a:moveTo>
                    <a:pt x="112218" y="57796"/>
                  </a:moveTo>
                  <a:cubicBezTo>
                    <a:pt x="112218" y="26216"/>
                    <a:pt x="86913" y="63"/>
                    <a:pt x="56293" y="63"/>
                  </a:cubicBezTo>
                  <a:cubicBezTo>
                    <a:pt x="24662" y="63"/>
                    <a:pt x="116" y="26956"/>
                    <a:pt x="116" y="57796"/>
                  </a:cubicBezTo>
                  <a:cubicBezTo>
                    <a:pt x="116" y="89624"/>
                    <a:pt x="26433" y="113309"/>
                    <a:pt x="56040" y="113309"/>
                  </a:cubicBezTo>
                  <a:cubicBezTo>
                    <a:pt x="86660" y="113309"/>
                    <a:pt x="112218" y="89130"/>
                    <a:pt x="112218" y="57796"/>
                  </a:cubicBezTo>
                  <a:close/>
                  <a:moveTo>
                    <a:pt x="56293" y="107141"/>
                  </a:moveTo>
                  <a:cubicBezTo>
                    <a:pt x="45412" y="107141"/>
                    <a:pt x="34278" y="101960"/>
                    <a:pt x="27446" y="90611"/>
                  </a:cubicBezTo>
                  <a:cubicBezTo>
                    <a:pt x="21119" y="79755"/>
                    <a:pt x="21119" y="64705"/>
                    <a:pt x="21119" y="55823"/>
                  </a:cubicBezTo>
                  <a:cubicBezTo>
                    <a:pt x="21119" y="46200"/>
                    <a:pt x="21119" y="32877"/>
                    <a:pt x="27193" y="22021"/>
                  </a:cubicBezTo>
                  <a:cubicBezTo>
                    <a:pt x="34025" y="10672"/>
                    <a:pt x="45918" y="5491"/>
                    <a:pt x="56040" y="5491"/>
                  </a:cubicBezTo>
                  <a:cubicBezTo>
                    <a:pt x="67175" y="5491"/>
                    <a:pt x="78056" y="10919"/>
                    <a:pt x="84635" y="21528"/>
                  </a:cubicBezTo>
                  <a:cubicBezTo>
                    <a:pt x="91214" y="32137"/>
                    <a:pt x="91214" y="46447"/>
                    <a:pt x="91214" y="55823"/>
                  </a:cubicBezTo>
                  <a:cubicBezTo>
                    <a:pt x="91214" y="64705"/>
                    <a:pt x="91214" y="78028"/>
                    <a:pt x="85647" y="88884"/>
                  </a:cubicBezTo>
                  <a:cubicBezTo>
                    <a:pt x="80080" y="99986"/>
                    <a:pt x="68946" y="107141"/>
                    <a:pt x="56293" y="107141"/>
                  </a:cubicBez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08" name="Freeform: Shape 2707">
              <a:extLst>
                <a:ext uri="{FF2B5EF4-FFF2-40B4-BE49-F238E27FC236}">
                  <a16:creationId xmlns:a16="http://schemas.microsoft.com/office/drawing/2014/main" id="{9D53A6CF-6A1D-A2E0-964D-5DCDB8EF0313}"/>
                </a:ext>
              </a:extLst>
            </p:cNvPr>
            <p:cNvSpPr/>
            <p:nvPr>
              <p:custDataLst>
                <p:tags r:id="rId26"/>
              </p:custDataLst>
            </p:nvPr>
          </p:nvSpPr>
          <p:spPr>
            <a:xfrm>
              <a:off x="6916398" y="4945580"/>
              <a:ext cx="81988" cy="173940"/>
            </a:xfrm>
            <a:custGeom>
              <a:avLst/>
              <a:gdLst>
                <a:gd name="connsiteX0" fmla="*/ 36054 w 81988"/>
                <a:gd name="connsiteY0" fmla="*/ 67665 h 173940"/>
                <a:gd name="connsiteX1" fmla="*/ 36054 w 81988"/>
                <a:gd name="connsiteY1" fmla="*/ 39045 h 173940"/>
                <a:gd name="connsiteX2" fmla="*/ 59335 w 81988"/>
                <a:gd name="connsiteY2" fmla="*/ 5491 h 173940"/>
                <a:gd name="connsiteX3" fmla="*/ 67686 w 81988"/>
                <a:gd name="connsiteY3" fmla="*/ 7218 h 173940"/>
                <a:gd name="connsiteX4" fmla="*/ 60094 w 81988"/>
                <a:gd name="connsiteY4" fmla="*/ 17580 h 173940"/>
                <a:gd name="connsiteX5" fmla="*/ 70975 w 81988"/>
                <a:gd name="connsiteY5" fmla="*/ 28189 h 173940"/>
                <a:gd name="connsiteX6" fmla="*/ 82110 w 81988"/>
                <a:gd name="connsiteY6" fmla="*/ 17334 h 173940"/>
                <a:gd name="connsiteX7" fmla="*/ 59335 w 81988"/>
                <a:gd name="connsiteY7" fmla="*/ 63 h 173940"/>
                <a:gd name="connsiteX8" fmla="*/ 20112 w 81988"/>
                <a:gd name="connsiteY8" fmla="*/ 39292 h 173940"/>
                <a:gd name="connsiteX9" fmla="*/ 20112 w 81988"/>
                <a:gd name="connsiteY9" fmla="*/ 67665 h 173940"/>
                <a:gd name="connsiteX10" fmla="*/ 121 w 81988"/>
                <a:gd name="connsiteY10" fmla="*/ 67665 h 173940"/>
                <a:gd name="connsiteX11" fmla="*/ 121 w 81988"/>
                <a:gd name="connsiteY11" fmla="*/ 75314 h 173940"/>
                <a:gd name="connsiteX12" fmla="*/ 20112 w 81988"/>
                <a:gd name="connsiteY12" fmla="*/ 75314 h 173940"/>
                <a:gd name="connsiteX13" fmla="*/ 20112 w 81988"/>
                <a:gd name="connsiteY13" fmla="*/ 155253 h 173940"/>
                <a:gd name="connsiteX14" fmla="*/ 374 w 81988"/>
                <a:gd name="connsiteY14" fmla="*/ 166355 h 173940"/>
                <a:gd name="connsiteX15" fmla="*/ 374 w 81988"/>
                <a:gd name="connsiteY15" fmla="*/ 174004 h 173940"/>
                <a:gd name="connsiteX16" fmla="*/ 29222 w 81988"/>
                <a:gd name="connsiteY16" fmla="*/ 173264 h 173940"/>
                <a:gd name="connsiteX17" fmla="*/ 61359 w 81988"/>
                <a:gd name="connsiteY17" fmla="*/ 174004 h 173940"/>
                <a:gd name="connsiteX18" fmla="*/ 61359 w 81988"/>
                <a:gd name="connsiteY18" fmla="*/ 166355 h 173940"/>
                <a:gd name="connsiteX19" fmla="*/ 56045 w 81988"/>
                <a:gd name="connsiteY19" fmla="*/ 166355 h 173940"/>
                <a:gd name="connsiteX20" fmla="*/ 36813 w 81988"/>
                <a:gd name="connsiteY20" fmla="*/ 154759 h 173940"/>
                <a:gd name="connsiteX21" fmla="*/ 36813 w 81988"/>
                <a:gd name="connsiteY21" fmla="*/ 75314 h 173940"/>
                <a:gd name="connsiteX22" fmla="*/ 65661 w 81988"/>
                <a:gd name="connsiteY22" fmla="*/ 75314 h 173940"/>
                <a:gd name="connsiteX23" fmla="*/ 65661 w 81988"/>
                <a:gd name="connsiteY23" fmla="*/ 67665 h 173940"/>
                <a:gd name="connsiteX24" fmla="*/ 36054 w 81988"/>
                <a:gd name="connsiteY24" fmla="*/ 67665 h 17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988" h="173940">
                  <a:moveTo>
                    <a:pt x="36054" y="67665"/>
                  </a:moveTo>
                  <a:lnTo>
                    <a:pt x="36054" y="39045"/>
                  </a:lnTo>
                  <a:cubicBezTo>
                    <a:pt x="36054" y="17334"/>
                    <a:pt x="48201" y="5491"/>
                    <a:pt x="59335" y="5491"/>
                  </a:cubicBezTo>
                  <a:cubicBezTo>
                    <a:pt x="60094" y="5491"/>
                    <a:pt x="63890" y="5491"/>
                    <a:pt x="67686" y="7218"/>
                  </a:cubicBezTo>
                  <a:cubicBezTo>
                    <a:pt x="64649" y="8205"/>
                    <a:pt x="60094" y="11412"/>
                    <a:pt x="60094" y="17580"/>
                  </a:cubicBezTo>
                  <a:cubicBezTo>
                    <a:pt x="60094" y="23255"/>
                    <a:pt x="64143" y="28189"/>
                    <a:pt x="70975" y="28189"/>
                  </a:cubicBezTo>
                  <a:cubicBezTo>
                    <a:pt x="78314" y="28189"/>
                    <a:pt x="82110" y="23255"/>
                    <a:pt x="82110" y="17334"/>
                  </a:cubicBezTo>
                  <a:cubicBezTo>
                    <a:pt x="82110" y="8205"/>
                    <a:pt x="72747" y="63"/>
                    <a:pt x="59335" y="63"/>
                  </a:cubicBezTo>
                  <a:cubicBezTo>
                    <a:pt x="41621" y="63"/>
                    <a:pt x="20112" y="13139"/>
                    <a:pt x="20112" y="39292"/>
                  </a:cubicBezTo>
                  <a:lnTo>
                    <a:pt x="20112" y="67665"/>
                  </a:lnTo>
                  <a:lnTo>
                    <a:pt x="121" y="67665"/>
                  </a:lnTo>
                  <a:lnTo>
                    <a:pt x="121" y="75314"/>
                  </a:lnTo>
                  <a:lnTo>
                    <a:pt x="20112" y="75314"/>
                  </a:lnTo>
                  <a:lnTo>
                    <a:pt x="20112" y="155253"/>
                  </a:lnTo>
                  <a:cubicBezTo>
                    <a:pt x="20112" y="166355"/>
                    <a:pt x="17329" y="166355"/>
                    <a:pt x="374" y="166355"/>
                  </a:cubicBezTo>
                  <a:lnTo>
                    <a:pt x="374" y="174004"/>
                  </a:lnTo>
                  <a:cubicBezTo>
                    <a:pt x="10243" y="173757"/>
                    <a:pt x="22137" y="173264"/>
                    <a:pt x="29222" y="173264"/>
                  </a:cubicBezTo>
                  <a:cubicBezTo>
                    <a:pt x="39344" y="173264"/>
                    <a:pt x="51237" y="173264"/>
                    <a:pt x="61359" y="174004"/>
                  </a:cubicBezTo>
                  <a:lnTo>
                    <a:pt x="61359" y="166355"/>
                  </a:lnTo>
                  <a:lnTo>
                    <a:pt x="56045" y="166355"/>
                  </a:lnTo>
                  <a:cubicBezTo>
                    <a:pt x="37320" y="166355"/>
                    <a:pt x="36813" y="163641"/>
                    <a:pt x="36813" y="154759"/>
                  </a:cubicBezTo>
                  <a:lnTo>
                    <a:pt x="36813" y="75314"/>
                  </a:lnTo>
                  <a:lnTo>
                    <a:pt x="65661" y="75314"/>
                  </a:lnTo>
                  <a:lnTo>
                    <a:pt x="65661" y="67665"/>
                  </a:lnTo>
                  <a:lnTo>
                    <a:pt x="36054" y="67665"/>
                  </a:ln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09" name="Freeform: Shape 2708">
              <a:extLst>
                <a:ext uri="{FF2B5EF4-FFF2-40B4-BE49-F238E27FC236}">
                  <a16:creationId xmlns:a16="http://schemas.microsoft.com/office/drawing/2014/main" id="{2E306D10-7B63-9ED3-6299-C78F45C41628}"/>
                </a:ext>
              </a:extLst>
            </p:cNvPr>
            <p:cNvSpPr/>
            <p:nvPr>
              <p:custDataLst>
                <p:tags r:id="rId27"/>
              </p:custDataLst>
            </p:nvPr>
          </p:nvSpPr>
          <p:spPr>
            <a:xfrm>
              <a:off x="7134444" y="4892095"/>
              <a:ext cx="74143" cy="24672"/>
            </a:xfrm>
            <a:custGeom>
              <a:avLst/>
              <a:gdLst>
                <a:gd name="connsiteX0" fmla="*/ 25434 w 74143"/>
                <a:gd name="connsiteY0" fmla="*/ 12396 h 24672"/>
                <a:gd name="connsiteX1" fmla="*/ 12782 w 74143"/>
                <a:gd name="connsiteY1" fmla="*/ 60 h 24672"/>
                <a:gd name="connsiteX2" fmla="*/ 129 w 74143"/>
                <a:gd name="connsiteY2" fmla="*/ 12396 h 24672"/>
                <a:gd name="connsiteX3" fmla="*/ 12782 w 74143"/>
                <a:gd name="connsiteY3" fmla="*/ 24733 h 24672"/>
                <a:gd name="connsiteX4" fmla="*/ 25434 w 74143"/>
                <a:gd name="connsiteY4" fmla="*/ 12396 h 24672"/>
                <a:gd name="connsiteX5" fmla="*/ 74273 w 74143"/>
                <a:gd name="connsiteY5" fmla="*/ 12396 h 24672"/>
                <a:gd name="connsiteX6" fmla="*/ 61620 w 74143"/>
                <a:gd name="connsiteY6" fmla="*/ 60 h 24672"/>
                <a:gd name="connsiteX7" fmla="*/ 48968 w 74143"/>
                <a:gd name="connsiteY7" fmla="*/ 12396 h 24672"/>
                <a:gd name="connsiteX8" fmla="*/ 61620 w 74143"/>
                <a:gd name="connsiteY8" fmla="*/ 24733 h 24672"/>
                <a:gd name="connsiteX9" fmla="*/ 74273 w 74143"/>
                <a:gd name="connsiteY9" fmla="*/ 12396 h 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43" h="24672">
                  <a:moveTo>
                    <a:pt x="25434" y="12396"/>
                  </a:moveTo>
                  <a:cubicBezTo>
                    <a:pt x="25434" y="6475"/>
                    <a:pt x="20373" y="60"/>
                    <a:pt x="12782" y="60"/>
                  </a:cubicBezTo>
                  <a:cubicBezTo>
                    <a:pt x="5696" y="60"/>
                    <a:pt x="129" y="5488"/>
                    <a:pt x="129" y="12396"/>
                  </a:cubicBezTo>
                  <a:cubicBezTo>
                    <a:pt x="129" y="19305"/>
                    <a:pt x="5696" y="24733"/>
                    <a:pt x="12782" y="24733"/>
                  </a:cubicBezTo>
                  <a:cubicBezTo>
                    <a:pt x="20373" y="24733"/>
                    <a:pt x="25434" y="18318"/>
                    <a:pt x="25434" y="12396"/>
                  </a:cubicBezTo>
                  <a:close/>
                  <a:moveTo>
                    <a:pt x="74273" y="12396"/>
                  </a:moveTo>
                  <a:cubicBezTo>
                    <a:pt x="74273" y="5488"/>
                    <a:pt x="68706" y="60"/>
                    <a:pt x="61620" y="60"/>
                  </a:cubicBezTo>
                  <a:cubicBezTo>
                    <a:pt x="54029" y="60"/>
                    <a:pt x="48968" y="6475"/>
                    <a:pt x="48968" y="12396"/>
                  </a:cubicBezTo>
                  <a:cubicBezTo>
                    <a:pt x="48968" y="18318"/>
                    <a:pt x="54029" y="24733"/>
                    <a:pt x="61620" y="24733"/>
                  </a:cubicBezTo>
                  <a:cubicBezTo>
                    <a:pt x="68706" y="24733"/>
                    <a:pt x="74273" y="19305"/>
                    <a:pt x="74273" y="12396"/>
                  </a:cubicBez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10" name="Freeform: Shape 2709">
              <a:extLst>
                <a:ext uri="{FF2B5EF4-FFF2-40B4-BE49-F238E27FC236}">
                  <a16:creationId xmlns:a16="http://schemas.microsoft.com/office/drawing/2014/main" id="{02B8037A-99D5-7119-737E-E2ACEB12A74B}"/>
                </a:ext>
              </a:extLst>
            </p:cNvPr>
            <p:cNvSpPr/>
            <p:nvPr>
              <p:custDataLst>
                <p:tags r:id="rId28"/>
              </p:custDataLst>
            </p:nvPr>
          </p:nvSpPr>
          <p:spPr>
            <a:xfrm>
              <a:off x="7083890" y="4951008"/>
              <a:ext cx="180425" cy="173940"/>
            </a:xfrm>
            <a:custGeom>
              <a:avLst/>
              <a:gdLst>
                <a:gd name="connsiteX0" fmla="*/ 144873 w 180425"/>
                <a:gd name="connsiteY0" fmla="*/ 28189 h 173940"/>
                <a:gd name="connsiteX1" fmla="*/ 177263 w 180425"/>
                <a:gd name="connsiteY1" fmla="*/ 7711 h 173940"/>
                <a:gd name="connsiteX2" fmla="*/ 180553 w 180425"/>
                <a:gd name="connsiteY2" fmla="*/ 3023 h 173940"/>
                <a:gd name="connsiteX3" fmla="*/ 177263 w 180425"/>
                <a:gd name="connsiteY3" fmla="*/ 63 h 173940"/>
                <a:gd name="connsiteX4" fmla="*/ 156513 w 180425"/>
                <a:gd name="connsiteY4" fmla="*/ 803 h 173940"/>
                <a:gd name="connsiteX5" fmla="*/ 131461 w 180425"/>
                <a:gd name="connsiteY5" fmla="*/ 63 h 173940"/>
                <a:gd name="connsiteX6" fmla="*/ 126653 w 180425"/>
                <a:gd name="connsiteY6" fmla="*/ 4751 h 173940"/>
                <a:gd name="connsiteX7" fmla="*/ 130702 w 180425"/>
                <a:gd name="connsiteY7" fmla="*/ 7711 h 173940"/>
                <a:gd name="connsiteX8" fmla="*/ 142342 w 180425"/>
                <a:gd name="connsiteY8" fmla="*/ 15853 h 173940"/>
                <a:gd name="connsiteX9" fmla="*/ 138546 w 180425"/>
                <a:gd name="connsiteY9" fmla="*/ 25229 h 173940"/>
                <a:gd name="connsiteX10" fmla="*/ 60860 w 180425"/>
                <a:gd name="connsiteY10" fmla="*/ 145630 h 173940"/>
                <a:gd name="connsiteX11" fmla="*/ 43652 w 180425"/>
                <a:gd name="connsiteY11" fmla="*/ 15113 h 173940"/>
                <a:gd name="connsiteX12" fmla="*/ 61113 w 180425"/>
                <a:gd name="connsiteY12" fmla="*/ 7711 h 173940"/>
                <a:gd name="connsiteX13" fmla="*/ 67439 w 180425"/>
                <a:gd name="connsiteY13" fmla="*/ 2777 h 173940"/>
                <a:gd name="connsiteX14" fmla="*/ 63896 w 180425"/>
                <a:gd name="connsiteY14" fmla="*/ 63 h 173940"/>
                <a:gd name="connsiteX15" fmla="*/ 32518 w 180425"/>
                <a:gd name="connsiteY15" fmla="*/ 803 h 173940"/>
                <a:gd name="connsiteX16" fmla="*/ 18600 w 180425"/>
                <a:gd name="connsiteY16" fmla="*/ 556 h 173940"/>
                <a:gd name="connsiteX17" fmla="*/ 4935 w 180425"/>
                <a:gd name="connsiteY17" fmla="*/ 63 h 173940"/>
                <a:gd name="connsiteX18" fmla="*/ 127 w 180425"/>
                <a:gd name="connsiteY18" fmla="*/ 4751 h 173940"/>
                <a:gd name="connsiteX19" fmla="*/ 6454 w 180425"/>
                <a:gd name="connsiteY19" fmla="*/ 7711 h 173940"/>
                <a:gd name="connsiteX20" fmla="*/ 21637 w 180425"/>
                <a:gd name="connsiteY20" fmla="*/ 16100 h 173940"/>
                <a:gd name="connsiteX21" fmla="*/ 41628 w 180425"/>
                <a:gd name="connsiteY21" fmla="*/ 168329 h 173940"/>
                <a:gd name="connsiteX22" fmla="*/ 46689 w 180425"/>
                <a:gd name="connsiteY22" fmla="*/ 174004 h 173940"/>
                <a:gd name="connsiteX23" fmla="*/ 53774 w 180425"/>
                <a:gd name="connsiteY23" fmla="*/ 169563 h 173940"/>
                <a:gd name="connsiteX24" fmla="*/ 144873 w 180425"/>
                <a:gd name="connsiteY24" fmla="*/ 28189 h 17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3940">
                  <a:moveTo>
                    <a:pt x="144873" y="28189"/>
                  </a:moveTo>
                  <a:cubicBezTo>
                    <a:pt x="157272" y="8945"/>
                    <a:pt x="167900" y="8205"/>
                    <a:pt x="177263" y="7711"/>
                  </a:cubicBezTo>
                  <a:cubicBezTo>
                    <a:pt x="180300" y="7465"/>
                    <a:pt x="180553" y="3270"/>
                    <a:pt x="180553" y="3023"/>
                  </a:cubicBezTo>
                  <a:cubicBezTo>
                    <a:pt x="180553" y="1050"/>
                    <a:pt x="179288" y="63"/>
                    <a:pt x="177263" y="63"/>
                  </a:cubicBezTo>
                  <a:cubicBezTo>
                    <a:pt x="170684" y="63"/>
                    <a:pt x="163345" y="803"/>
                    <a:pt x="156513" y="803"/>
                  </a:cubicBezTo>
                  <a:cubicBezTo>
                    <a:pt x="148162" y="803"/>
                    <a:pt x="139559" y="63"/>
                    <a:pt x="131461" y="63"/>
                  </a:cubicBezTo>
                  <a:cubicBezTo>
                    <a:pt x="129943" y="63"/>
                    <a:pt x="126653" y="63"/>
                    <a:pt x="126653" y="4751"/>
                  </a:cubicBezTo>
                  <a:cubicBezTo>
                    <a:pt x="126653" y="7465"/>
                    <a:pt x="128930" y="7711"/>
                    <a:pt x="130702" y="7711"/>
                  </a:cubicBezTo>
                  <a:cubicBezTo>
                    <a:pt x="137534" y="8205"/>
                    <a:pt x="142342" y="10672"/>
                    <a:pt x="142342" y="15853"/>
                  </a:cubicBezTo>
                  <a:cubicBezTo>
                    <a:pt x="142342" y="19554"/>
                    <a:pt x="138546" y="24982"/>
                    <a:pt x="138546" y="25229"/>
                  </a:cubicBezTo>
                  <a:lnTo>
                    <a:pt x="60860" y="145630"/>
                  </a:lnTo>
                  <a:lnTo>
                    <a:pt x="43652" y="15113"/>
                  </a:lnTo>
                  <a:cubicBezTo>
                    <a:pt x="43652" y="10919"/>
                    <a:pt x="49472" y="7711"/>
                    <a:pt x="61113" y="7711"/>
                  </a:cubicBezTo>
                  <a:cubicBezTo>
                    <a:pt x="64655" y="7711"/>
                    <a:pt x="67439" y="7711"/>
                    <a:pt x="67439" y="2777"/>
                  </a:cubicBezTo>
                  <a:cubicBezTo>
                    <a:pt x="67439" y="556"/>
                    <a:pt x="65415" y="63"/>
                    <a:pt x="63896" y="63"/>
                  </a:cubicBezTo>
                  <a:cubicBezTo>
                    <a:pt x="53774" y="63"/>
                    <a:pt x="42893" y="803"/>
                    <a:pt x="32518" y="803"/>
                  </a:cubicBezTo>
                  <a:cubicBezTo>
                    <a:pt x="27963" y="803"/>
                    <a:pt x="23155" y="556"/>
                    <a:pt x="18600" y="556"/>
                  </a:cubicBezTo>
                  <a:cubicBezTo>
                    <a:pt x="14045" y="556"/>
                    <a:pt x="9237" y="63"/>
                    <a:pt x="4935" y="63"/>
                  </a:cubicBezTo>
                  <a:cubicBezTo>
                    <a:pt x="3164" y="63"/>
                    <a:pt x="127" y="63"/>
                    <a:pt x="127" y="4751"/>
                  </a:cubicBezTo>
                  <a:cubicBezTo>
                    <a:pt x="127" y="7711"/>
                    <a:pt x="2405" y="7711"/>
                    <a:pt x="6454" y="7711"/>
                  </a:cubicBezTo>
                  <a:cubicBezTo>
                    <a:pt x="20625" y="7711"/>
                    <a:pt x="20878" y="9932"/>
                    <a:pt x="21637" y="16100"/>
                  </a:cubicBezTo>
                  <a:lnTo>
                    <a:pt x="41628" y="168329"/>
                  </a:lnTo>
                  <a:cubicBezTo>
                    <a:pt x="42387" y="173264"/>
                    <a:pt x="43399" y="174004"/>
                    <a:pt x="46689" y="174004"/>
                  </a:cubicBezTo>
                  <a:cubicBezTo>
                    <a:pt x="50738" y="174004"/>
                    <a:pt x="51750" y="172770"/>
                    <a:pt x="53774" y="169563"/>
                  </a:cubicBezTo>
                  <a:lnTo>
                    <a:pt x="144873" y="28189"/>
                  </a:ln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11" name="Freeform: Shape 2710">
              <a:extLst>
                <a:ext uri="{FF2B5EF4-FFF2-40B4-BE49-F238E27FC236}">
                  <a16:creationId xmlns:a16="http://schemas.microsoft.com/office/drawing/2014/main" id="{5158DD24-CD63-5972-9EE0-723E12A5417E}"/>
                </a:ext>
              </a:extLst>
            </p:cNvPr>
            <p:cNvSpPr/>
            <p:nvPr>
              <p:custDataLst>
                <p:tags r:id="rId29"/>
              </p:custDataLst>
            </p:nvPr>
          </p:nvSpPr>
          <p:spPr>
            <a:xfrm>
              <a:off x="7366267" y="5008988"/>
              <a:ext cx="82747" cy="113246"/>
            </a:xfrm>
            <a:custGeom>
              <a:avLst/>
              <a:gdLst>
                <a:gd name="connsiteX0" fmla="*/ 44423 w 82747"/>
                <a:gd name="connsiteY0" fmla="*/ 62731 h 113246"/>
                <a:gd name="connsiteX1" fmla="*/ 70740 w 82747"/>
                <a:gd name="connsiteY1" fmla="*/ 85430 h 113246"/>
                <a:gd name="connsiteX2" fmla="*/ 42145 w 82747"/>
                <a:gd name="connsiteY2" fmla="*/ 107882 h 113246"/>
                <a:gd name="connsiteX3" fmla="*/ 6971 w 82747"/>
                <a:gd name="connsiteY3" fmla="*/ 72847 h 113246"/>
                <a:gd name="connsiteX4" fmla="*/ 3428 w 82747"/>
                <a:gd name="connsiteY4" fmla="*/ 68652 h 113246"/>
                <a:gd name="connsiteX5" fmla="*/ 139 w 82747"/>
                <a:gd name="connsiteY5" fmla="*/ 74820 h 113246"/>
                <a:gd name="connsiteX6" fmla="*/ 139 w 82747"/>
                <a:gd name="connsiteY6" fmla="*/ 107388 h 113246"/>
                <a:gd name="connsiteX7" fmla="*/ 2922 w 82747"/>
                <a:gd name="connsiteY7" fmla="*/ 113309 h 113246"/>
                <a:gd name="connsiteX8" fmla="*/ 9249 w 82747"/>
                <a:gd name="connsiteY8" fmla="*/ 108375 h 113246"/>
                <a:gd name="connsiteX9" fmla="*/ 14310 w 82747"/>
                <a:gd name="connsiteY9" fmla="*/ 102700 h 113246"/>
                <a:gd name="connsiteX10" fmla="*/ 42145 w 82747"/>
                <a:gd name="connsiteY10" fmla="*/ 113309 h 113246"/>
                <a:gd name="connsiteX11" fmla="*/ 82886 w 82747"/>
                <a:gd name="connsiteY11" fmla="*/ 79015 h 113246"/>
                <a:gd name="connsiteX12" fmla="*/ 72258 w 82747"/>
                <a:gd name="connsiteY12" fmla="*/ 55576 h 113246"/>
                <a:gd name="connsiteX13" fmla="*/ 43411 w 82747"/>
                <a:gd name="connsiteY13" fmla="*/ 43733 h 113246"/>
                <a:gd name="connsiteX14" fmla="*/ 12285 w 82747"/>
                <a:gd name="connsiteY14" fmla="*/ 23502 h 113246"/>
                <a:gd name="connsiteX15" fmla="*/ 40627 w 82747"/>
                <a:gd name="connsiteY15" fmla="*/ 4751 h 113246"/>
                <a:gd name="connsiteX16" fmla="*/ 70234 w 82747"/>
                <a:gd name="connsiteY16" fmla="*/ 34604 h 113246"/>
                <a:gd name="connsiteX17" fmla="*/ 73271 w 82747"/>
                <a:gd name="connsiteY17" fmla="*/ 36825 h 113246"/>
                <a:gd name="connsiteX18" fmla="*/ 76560 w 82747"/>
                <a:gd name="connsiteY18" fmla="*/ 30903 h 113246"/>
                <a:gd name="connsiteX19" fmla="*/ 76560 w 82747"/>
                <a:gd name="connsiteY19" fmla="*/ 5984 h 113246"/>
                <a:gd name="connsiteX20" fmla="*/ 73777 w 82747"/>
                <a:gd name="connsiteY20" fmla="*/ 63 h 113246"/>
                <a:gd name="connsiteX21" fmla="*/ 68716 w 82747"/>
                <a:gd name="connsiteY21" fmla="*/ 3023 h 113246"/>
                <a:gd name="connsiteX22" fmla="*/ 64414 w 82747"/>
                <a:gd name="connsiteY22" fmla="*/ 6971 h 113246"/>
                <a:gd name="connsiteX23" fmla="*/ 40627 w 82747"/>
                <a:gd name="connsiteY23" fmla="*/ 63 h 113246"/>
                <a:gd name="connsiteX24" fmla="*/ 139 w 82747"/>
                <a:gd name="connsiteY24" fmla="*/ 30410 h 113246"/>
                <a:gd name="connsiteX25" fmla="*/ 11020 w 82747"/>
                <a:gd name="connsiteY25" fmla="*/ 51382 h 113246"/>
                <a:gd name="connsiteX26" fmla="*/ 44423 w 82747"/>
                <a:gd name="connsiteY26" fmla="*/ 62731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747" h="113246">
                  <a:moveTo>
                    <a:pt x="44423" y="62731"/>
                  </a:moveTo>
                  <a:cubicBezTo>
                    <a:pt x="49990" y="63718"/>
                    <a:pt x="70740" y="67665"/>
                    <a:pt x="70740" y="85430"/>
                  </a:cubicBezTo>
                  <a:cubicBezTo>
                    <a:pt x="70740" y="98013"/>
                    <a:pt x="61883" y="107882"/>
                    <a:pt x="42145" y="107882"/>
                  </a:cubicBezTo>
                  <a:cubicBezTo>
                    <a:pt x="20889" y="107882"/>
                    <a:pt x="11779" y="93818"/>
                    <a:pt x="6971" y="72847"/>
                  </a:cubicBezTo>
                  <a:cubicBezTo>
                    <a:pt x="6212" y="69639"/>
                    <a:pt x="5959" y="68652"/>
                    <a:pt x="3428" y="68652"/>
                  </a:cubicBezTo>
                  <a:cubicBezTo>
                    <a:pt x="139" y="68652"/>
                    <a:pt x="139" y="70379"/>
                    <a:pt x="139" y="74820"/>
                  </a:cubicBezTo>
                  <a:lnTo>
                    <a:pt x="139" y="107388"/>
                  </a:lnTo>
                  <a:cubicBezTo>
                    <a:pt x="139" y="111582"/>
                    <a:pt x="139" y="113309"/>
                    <a:pt x="2922" y="113309"/>
                  </a:cubicBezTo>
                  <a:cubicBezTo>
                    <a:pt x="4188" y="113309"/>
                    <a:pt x="4441" y="113063"/>
                    <a:pt x="9249" y="108375"/>
                  </a:cubicBezTo>
                  <a:cubicBezTo>
                    <a:pt x="9755" y="107882"/>
                    <a:pt x="9755" y="107388"/>
                    <a:pt x="14310" y="102700"/>
                  </a:cubicBezTo>
                  <a:cubicBezTo>
                    <a:pt x="25444" y="113063"/>
                    <a:pt x="36831" y="113309"/>
                    <a:pt x="42145" y="113309"/>
                  </a:cubicBezTo>
                  <a:cubicBezTo>
                    <a:pt x="71246" y="113309"/>
                    <a:pt x="82886" y="96779"/>
                    <a:pt x="82886" y="79015"/>
                  </a:cubicBezTo>
                  <a:cubicBezTo>
                    <a:pt x="82886" y="65938"/>
                    <a:pt x="75295" y="58537"/>
                    <a:pt x="72258" y="55576"/>
                  </a:cubicBezTo>
                  <a:cubicBezTo>
                    <a:pt x="63908" y="47681"/>
                    <a:pt x="54039" y="45707"/>
                    <a:pt x="43411" y="43733"/>
                  </a:cubicBezTo>
                  <a:cubicBezTo>
                    <a:pt x="29240" y="41019"/>
                    <a:pt x="12285" y="37812"/>
                    <a:pt x="12285" y="23502"/>
                  </a:cubicBezTo>
                  <a:cubicBezTo>
                    <a:pt x="12285" y="14866"/>
                    <a:pt x="18865" y="4751"/>
                    <a:pt x="40627" y="4751"/>
                  </a:cubicBezTo>
                  <a:cubicBezTo>
                    <a:pt x="68463" y="4751"/>
                    <a:pt x="69728" y="26956"/>
                    <a:pt x="70234" y="34604"/>
                  </a:cubicBezTo>
                  <a:cubicBezTo>
                    <a:pt x="70487" y="36825"/>
                    <a:pt x="72764" y="36825"/>
                    <a:pt x="73271" y="36825"/>
                  </a:cubicBezTo>
                  <a:cubicBezTo>
                    <a:pt x="76560" y="36825"/>
                    <a:pt x="76560" y="35591"/>
                    <a:pt x="76560" y="30903"/>
                  </a:cubicBezTo>
                  <a:lnTo>
                    <a:pt x="76560" y="5984"/>
                  </a:lnTo>
                  <a:cubicBezTo>
                    <a:pt x="76560" y="1790"/>
                    <a:pt x="76560" y="63"/>
                    <a:pt x="73777" y="63"/>
                  </a:cubicBezTo>
                  <a:cubicBezTo>
                    <a:pt x="72511" y="63"/>
                    <a:pt x="72005" y="63"/>
                    <a:pt x="68716" y="3023"/>
                  </a:cubicBezTo>
                  <a:cubicBezTo>
                    <a:pt x="67956" y="4010"/>
                    <a:pt x="65426" y="6231"/>
                    <a:pt x="64414" y="6971"/>
                  </a:cubicBezTo>
                  <a:cubicBezTo>
                    <a:pt x="54798" y="63"/>
                    <a:pt x="44423" y="63"/>
                    <a:pt x="40627" y="63"/>
                  </a:cubicBezTo>
                  <a:cubicBezTo>
                    <a:pt x="9755" y="63"/>
                    <a:pt x="139" y="16593"/>
                    <a:pt x="139" y="30410"/>
                  </a:cubicBezTo>
                  <a:cubicBezTo>
                    <a:pt x="139" y="39045"/>
                    <a:pt x="4188" y="45954"/>
                    <a:pt x="11020" y="51382"/>
                  </a:cubicBezTo>
                  <a:cubicBezTo>
                    <a:pt x="19118" y="57796"/>
                    <a:pt x="26203" y="59277"/>
                    <a:pt x="44423" y="62731"/>
                  </a:cubicBez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12" name="Freeform: Shape 2711">
              <a:extLst>
                <a:ext uri="{FF2B5EF4-FFF2-40B4-BE49-F238E27FC236}">
                  <a16:creationId xmlns:a16="http://schemas.microsoft.com/office/drawing/2014/main" id="{7A372E10-3883-D5EC-52AC-8DC2C9434C04}"/>
                </a:ext>
              </a:extLst>
            </p:cNvPr>
            <p:cNvSpPr/>
            <p:nvPr>
              <p:custDataLst>
                <p:tags r:id="rId30"/>
              </p:custDataLst>
            </p:nvPr>
          </p:nvSpPr>
          <p:spPr>
            <a:xfrm>
              <a:off x="7466082" y="4954462"/>
              <a:ext cx="54152" cy="165058"/>
            </a:xfrm>
            <a:custGeom>
              <a:avLst/>
              <a:gdLst>
                <a:gd name="connsiteX0" fmla="*/ 36582 w 54152"/>
                <a:gd name="connsiteY0" fmla="*/ 56069 h 165058"/>
                <a:gd name="connsiteX1" fmla="*/ 1155 w 54152"/>
                <a:gd name="connsiteY1" fmla="*/ 58783 h 165058"/>
                <a:gd name="connsiteX2" fmla="*/ 1155 w 54152"/>
                <a:gd name="connsiteY2" fmla="*/ 66432 h 165058"/>
                <a:gd name="connsiteX3" fmla="*/ 19881 w 54152"/>
                <a:gd name="connsiteY3" fmla="*/ 80002 h 165058"/>
                <a:gd name="connsiteX4" fmla="*/ 19881 w 54152"/>
                <a:gd name="connsiteY4" fmla="*/ 146371 h 165058"/>
                <a:gd name="connsiteX5" fmla="*/ 143 w 54152"/>
                <a:gd name="connsiteY5" fmla="*/ 157473 h 165058"/>
                <a:gd name="connsiteX6" fmla="*/ 143 w 54152"/>
                <a:gd name="connsiteY6" fmla="*/ 165122 h 165058"/>
                <a:gd name="connsiteX7" fmla="*/ 27978 w 54152"/>
                <a:gd name="connsiteY7" fmla="*/ 164381 h 165058"/>
                <a:gd name="connsiteX8" fmla="*/ 54296 w 54152"/>
                <a:gd name="connsiteY8" fmla="*/ 165122 h 165058"/>
                <a:gd name="connsiteX9" fmla="*/ 54296 w 54152"/>
                <a:gd name="connsiteY9" fmla="*/ 157473 h 165058"/>
                <a:gd name="connsiteX10" fmla="*/ 36582 w 54152"/>
                <a:gd name="connsiteY10" fmla="*/ 146617 h 165058"/>
                <a:gd name="connsiteX11" fmla="*/ 36582 w 54152"/>
                <a:gd name="connsiteY11" fmla="*/ 56069 h 165058"/>
                <a:gd name="connsiteX12" fmla="*/ 37594 w 54152"/>
                <a:gd name="connsiteY12" fmla="*/ 13139 h 165058"/>
                <a:gd name="connsiteX13" fmla="*/ 24183 w 54152"/>
                <a:gd name="connsiteY13" fmla="*/ 63 h 165058"/>
                <a:gd name="connsiteX14" fmla="*/ 10771 w 54152"/>
                <a:gd name="connsiteY14" fmla="*/ 13139 h 165058"/>
                <a:gd name="connsiteX15" fmla="*/ 24183 w 54152"/>
                <a:gd name="connsiteY15" fmla="*/ 26216 h 165058"/>
                <a:gd name="connsiteX16" fmla="*/ 37594 w 54152"/>
                <a:gd name="connsiteY16" fmla="*/ 13139 h 16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52" h="165058">
                  <a:moveTo>
                    <a:pt x="36582" y="56069"/>
                  </a:moveTo>
                  <a:lnTo>
                    <a:pt x="1155" y="58783"/>
                  </a:lnTo>
                  <a:lnTo>
                    <a:pt x="1155" y="66432"/>
                  </a:lnTo>
                  <a:cubicBezTo>
                    <a:pt x="17603" y="66432"/>
                    <a:pt x="19881" y="67912"/>
                    <a:pt x="19881" y="80002"/>
                  </a:cubicBezTo>
                  <a:lnTo>
                    <a:pt x="19881" y="146371"/>
                  </a:lnTo>
                  <a:cubicBezTo>
                    <a:pt x="19881" y="157473"/>
                    <a:pt x="17097" y="157473"/>
                    <a:pt x="143" y="157473"/>
                  </a:cubicBezTo>
                  <a:lnTo>
                    <a:pt x="143" y="165122"/>
                  </a:lnTo>
                  <a:cubicBezTo>
                    <a:pt x="8240" y="164875"/>
                    <a:pt x="21905" y="164381"/>
                    <a:pt x="27978" y="164381"/>
                  </a:cubicBezTo>
                  <a:cubicBezTo>
                    <a:pt x="36835" y="164381"/>
                    <a:pt x="45692" y="164875"/>
                    <a:pt x="54296" y="165122"/>
                  </a:cubicBezTo>
                  <a:lnTo>
                    <a:pt x="54296" y="157473"/>
                  </a:lnTo>
                  <a:cubicBezTo>
                    <a:pt x="37594" y="157473"/>
                    <a:pt x="36582" y="156240"/>
                    <a:pt x="36582" y="146617"/>
                  </a:cubicBezTo>
                  <a:lnTo>
                    <a:pt x="36582" y="56069"/>
                  </a:lnTo>
                  <a:close/>
                  <a:moveTo>
                    <a:pt x="37594" y="13139"/>
                  </a:moveTo>
                  <a:cubicBezTo>
                    <a:pt x="37594" y="5244"/>
                    <a:pt x="31268" y="63"/>
                    <a:pt x="24183" y="63"/>
                  </a:cubicBezTo>
                  <a:cubicBezTo>
                    <a:pt x="16338" y="63"/>
                    <a:pt x="10771" y="6724"/>
                    <a:pt x="10771" y="13139"/>
                  </a:cubicBezTo>
                  <a:cubicBezTo>
                    <a:pt x="10771" y="19801"/>
                    <a:pt x="16338" y="26216"/>
                    <a:pt x="24183" y="26216"/>
                  </a:cubicBezTo>
                  <a:cubicBezTo>
                    <a:pt x="31268" y="26216"/>
                    <a:pt x="37594" y="21034"/>
                    <a:pt x="37594" y="13139"/>
                  </a:cubicBez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13" name="Freeform: Shape 2712">
              <a:extLst>
                <a:ext uri="{FF2B5EF4-FFF2-40B4-BE49-F238E27FC236}">
                  <a16:creationId xmlns:a16="http://schemas.microsoft.com/office/drawing/2014/main" id="{E565AB19-A3DE-E272-FCCA-8C880EAA0C46}"/>
                </a:ext>
              </a:extLst>
            </p:cNvPr>
            <p:cNvSpPr/>
            <p:nvPr>
              <p:custDataLst>
                <p:tags r:id="rId31"/>
              </p:custDataLst>
            </p:nvPr>
          </p:nvSpPr>
          <p:spPr>
            <a:xfrm>
              <a:off x="7536121" y="5010468"/>
              <a:ext cx="197632" cy="109052"/>
            </a:xfrm>
            <a:custGeom>
              <a:avLst/>
              <a:gdLst>
                <a:gd name="connsiteX0" fmla="*/ 19883 w 197632"/>
                <a:gd name="connsiteY0" fmla="*/ 24242 h 109052"/>
                <a:gd name="connsiteX1" fmla="*/ 19883 w 197632"/>
                <a:gd name="connsiteY1" fmla="*/ 90364 h 109052"/>
                <a:gd name="connsiteX2" fmla="*/ 145 w 197632"/>
                <a:gd name="connsiteY2" fmla="*/ 101467 h 109052"/>
                <a:gd name="connsiteX3" fmla="*/ 145 w 197632"/>
                <a:gd name="connsiteY3" fmla="*/ 109115 h 109052"/>
                <a:gd name="connsiteX4" fmla="*/ 28740 w 197632"/>
                <a:gd name="connsiteY4" fmla="*/ 108375 h 109052"/>
                <a:gd name="connsiteX5" fmla="*/ 57082 w 197632"/>
                <a:gd name="connsiteY5" fmla="*/ 109115 h 109052"/>
                <a:gd name="connsiteX6" fmla="*/ 57082 w 197632"/>
                <a:gd name="connsiteY6" fmla="*/ 101467 h 109052"/>
                <a:gd name="connsiteX7" fmla="*/ 37344 w 197632"/>
                <a:gd name="connsiteY7" fmla="*/ 90364 h 109052"/>
                <a:gd name="connsiteX8" fmla="*/ 37344 w 197632"/>
                <a:gd name="connsiteY8" fmla="*/ 44967 h 109052"/>
                <a:gd name="connsiteX9" fmla="*/ 71506 w 197632"/>
                <a:gd name="connsiteY9" fmla="*/ 5491 h 109052"/>
                <a:gd name="connsiteX10" fmla="*/ 90232 w 197632"/>
                <a:gd name="connsiteY10" fmla="*/ 32877 h 109052"/>
                <a:gd name="connsiteX11" fmla="*/ 90232 w 197632"/>
                <a:gd name="connsiteY11" fmla="*/ 90364 h 109052"/>
                <a:gd name="connsiteX12" fmla="*/ 70494 w 197632"/>
                <a:gd name="connsiteY12" fmla="*/ 101467 h 109052"/>
                <a:gd name="connsiteX13" fmla="*/ 70494 w 197632"/>
                <a:gd name="connsiteY13" fmla="*/ 109115 h 109052"/>
                <a:gd name="connsiteX14" fmla="*/ 99088 w 197632"/>
                <a:gd name="connsiteY14" fmla="*/ 108375 h 109052"/>
                <a:gd name="connsiteX15" fmla="*/ 127430 w 197632"/>
                <a:gd name="connsiteY15" fmla="*/ 109115 h 109052"/>
                <a:gd name="connsiteX16" fmla="*/ 127430 w 197632"/>
                <a:gd name="connsiteY16" fmla="*/ 101467 h 109052"/>
                <a:gd name="connsiteX17" fmla="*/ 107692 w 197632"/>
                <a:gd name="connsiteY17" fmla="*/ 90364 h 109052"/>
                <a:gd name="connsiteX18" fmla="*/ 107692 w 197632"/>
                <a:gd name="connsiteY18" fmla="*/ 44967 h 109052"/>
                <a:gd name="connsiteX19" fmla="*/ 141854 w 197632"/>
                <a:gd name="connsiteY19" fmla="*/ 5491 h 109052"/>
                <a:gd name="connsiteX20" fmla="*/ 160580 w 197632"/>
                <a:gd name="connsiteY20" fmla="*/ 32877 h 109052"/>
                <a:gd name="connsiteX21" fmla="*/ 160580 w 197632"/>
                <a:gd name="connsiteY21" fmla="*/ 90364 h 109052"/>
                <a:gd name="connsiteX22" fmla="*/ 140842 w 197632"/>
                <a:gd name="connsiteY22" fmla="*/ 101467 h 109052"/>
                <a:gd name="connsiteX23" fmla="*/ 140842 w 197632"/>
                <a:gd name="connsiteY23" fmla="*/ 109115 h 109052"/>
                <a:gd name="connsiteX24" fmla="*/ 169437 w 197632"/>
                <a:gd name="connsiteY24" fmla="*/ 108375 h 109052"/>
                <a:gd name="connsiteX25" fmla="*/ 197778 w 197632"/>
                <a:gd name="connsiteY25" fmla="*/ 109115 h 109052"/>
                <a:gd name="connsiteX26" fmla="*/ 197778 w 197632"/>
                <a:gd name="connsiteY26" fmla="*/ 101467 h 109052"/>
                <a:gd name="connsiteX27" fmla="*/ 178040 w 197632"/>
                <a:gd name="connsiteY27" fmla="*/ 94065 h 109052"/>
                <a:gd name="connsiteX28" fmla="*/ 178040 w 197632"/>
                <a:gd name="connsiteY28" fmla="*/ 46940 h 109052"/>
                <a:gd name="connsiteX29" fmla="*/ 170196 w 197632"/>
                <a:gd name="connsiteY29" fmla="*/ 9192 h 109052"/>
                <a:gd name="connsiteX30" fmla="*/ 143625 w 197632"/>
                <a:gd name="connsiteY30" fmla="*/ 63 h 109052"/>
                <a:gd name="connsiteX31" fmla="*/ 106933 w 197632"/>
                <a:gd name="connsiteY31" fmla="*/ 24242 h 109052"/>
                <a:gd name="connsiteX32" fmla="*/ 73277 w 197632"/>
                <a:gd name="connsiteY32" fmla="*/ 63 h 109052"/>
                <a:gd name="connsiteX33" fmla="*/ 35826 w 197632"/>
                <a:gd name="connsiteY33" fmla="*/ 25969 h 109052"/>
                <a:gd name="connsiteX34" fmla="*/ 35826 w 197632"/>
                <a:gd name="connsiteY34" fmla="*/ 63 h 109052"/>
                <a:gd name="connsiteX35" fmla="*/ 145 w 197632"/>
                <a:gd name="connsiteY35" fmla="*/ 2777 h 109052"/>
                <a:gd name="connsiteX36" fmla="*/ 145 w 197632"/>
                <a:gd name="connsiteY36" fmla="*/ 10425 h 109052"/>
                <a:gd name="connsiteX37" fmla="*/ 19883 w 197632"/>
                <a:gd name="connsiteY37" fmla="*/ 24242 h 10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32" h="109052">
                  <a:moveTo>
                    <a:pt x="19883" y="24242"/>
                  </a:moveTo>
                  <a:lnTo>
                    <a:pt x="19883" y="90364"/>
                  </a:lnTo>
                  <a:cubicBezTo>
                    <a:pt x="19883" y="101467"/>
                    <a:pt x="17100" y="101467"/>
                    <a:pt x="145" y="101467"/>
                  </a:cubicBezTo>
                  <a:lnTo>
                    <a:pt x="145" y="109115"/>
                  </a:lnTo>
                  <a:cubicBezTo>
                    <a:pt x="9002" y="108868"/>
                    <a:pt x="21908" y="108375"/>
                    <a:pt x="28740" y="108375"/>
                  </a:cubicBezTo>
                  <a:cubicBezTo>
                    <a:pt x="35320" y="108375"/>
                    <a:pt x="48478" y="108868"/>
                    <a:pt x="57082" y="109115"/>
                  </a:cubicBezTo>
                  <a:lnTo>
                    <a:pt x="57082" y="101467"/>
                  </a:lnTo>
                  <a:cubicBezTo>
                    <a:pt x="40128" y="101467"/>
                    <a:pt x="37344" y="101467"/>
                    <a:pt x="37344" y="90364"/>
                  </a:cubicBezTo>
                  <a:lnTo>
                    <a:pt x="37344" y="44967"/>
                  </a:lnTo>
                  <a:cubicBezTo>
                    <a:pt x="37344" y="19307"/>
                    <a:pt x="55311" y="5491"/>
                    <a:pt x="71506" y="5491"/>
                  </a:cubicBezTo>
                  <a:cubicBezTo>
                    <a:pt x="87448" y="5491"/>
                    <a:pt x="90232" y="18814"/>
                    <a:pt x="90232" y="32877"/>
                  </a:cubicBezTo>
                  <a:lnTo>
                    <a:pt x="90232" y="90364"/>
                  </a:lnTo>
                  <a:cubicBezTo>
                    <a:pt x="90232" y="101467"/>
                    <a:pt x="87448" y="101467"/>
                    <a:pt x="70494" y="101467"/>
                  </a:cubicBezTo>
                  <a:lnTo>
                    <a:pt x="70494" y="109115"/>
                  </a:lnTo>
                  <a:cubicBezTo>
                    <a:pt x="79350" y="108868"/>
                    <a:pt x="92256" y="108375"/>
                    <a:pt x="99088" y="108375"/>
                  </a:cubicBezTo>
                  <a:cubicBezTo>
                    <a:pt x="105668" y="108375"/>
                    <a:pt x="118826" y="108868"/>
                    <a:pt x="127430" y="109115"/>
                  </a:cubicBezTo>
                  <a:lnTo>
                    <a:pt x="127430" y="101467"/>
                  </a:lnTo>
                  <a:cubicBezTo>
                    <a:pt x="110476" y="101467"/>
                    <a:pt x="107692" y="101467"/>
                    <a:pt x="107692" y="90364"/>
                  </a:cubicBezTo>
                  <a:lnTo>
                    <a:pt x="107692" y="44967"/>
                  </a:lnTo>
                  <a:cubicBezTo>
                    <a:pt x="107692" y="19307"/>
                    <a:pt x="125659" y="5491"/>
                    <a:pt x="141854" y="5491"/>
                  </a:cubicBezTo>
                  <a:cubicBezTo>
                    <a:pt x="157796" y="5491"/>
                    <a:pt x="160580" y="18814"/>
                    <a:pt x="160580" y="32877"/>
                  </a:cubicBezTo>
                  <a:lnTo>
                    <a:pt x="160580" y="90364"/>
                  </a:lnTo>
                  <a:cubicBezTo>
                    <a:pt x="160580" y="101467"/>
                    <a:pt x="157796" y="101467"/>
                    <a:pt x="140842" y="101467"/>
                  </a:cubicBezTo>
                  <a:lnTo>
                    <a:pt x="140842" y="109115"/>
                  </a:lnTo>
                  <a:cubicBezTo>
                    <a:pt x="149699" y="108868"/>
                    <a:pt x="162604" y="108375"/>
                    <a:pt x="169437" y="108375"/>
                  </a:cubicBezTo>
                  <a:cubicBezTo>
                    <a:pt x="176016" y="108375"/>
                    <a:pt x="189175" y="108868"/>
                    <a:pt x="197778" y="109115"/>
                  </a:cubicBezTo>
                  <a:lnTo>
                    <a:pt x="197778" y="101467"/>
                  </a:lnTo>
                  <a:cubicBezTo>
                    <a:pt x="184620" y="101467"/>
                    <a:pt x="178293" y="101467"/>
                    <a:pt x="178040" y="94065"/>
                  </a:cubicBezTo>
                  <a:lnTo>
                    <a:pt x="178040" y="46940"/>
                  </a:lnTo>
                  <a:cubicBezTo>
                    <a:pt x="178040" y="25722"/>
                    <a:pt x="178040" y="18074"/>
                    <a:pt x="170196" y="9192"/>
                  </a:cubicBezTo>
                  <a:cubicBezTo>
                    <a:pt x="166653" y="4997"/>
                    <a:pt x="158302" y="63"/>
                    <a:pt x="143625" y="63"/>
                  </a:cubicBezTo>
                  <a:cubicBezTo>
                    <a:pt x="122369" y="63"/>
                    <a:pt x="111235" y="14866"/>
                    <a:pt x="106933" y="24242"/>
                  </a:cubicBezTo>
                  <a:cubicBezTo>
                    <a:pt x="103390" y="2777"/>
                    <a:pt x="84665" y="63"/>
                    <a:pt x="73277" y="63"/>
                  </a:cubicBezTo>
                  <a:cubicBezTo>
                    <a:pt x="54805" y="63"/>
                    <a:pt x="42911" y="10672"/>
                    <a:pt x="35826" y="25969"/>
                  </a:cubicBezTo>
                  <a:lnTo>
                    <a:pt x="35826" y="63"/>
                  </a:lnTo>
                  <a:lnTo>
                    <a:pt x="145" y="2777"/>
                  </a:lnTo>
                  <a:lnTo>
                    <a:pt x="145" y="10425"/>
                  </a:lnTo>
                  <a:cubicBezTo>
                    <a:pt x="17859" y="10425"/>
                    <a:pt x="19883" y="12152"/>
                    <a:pt x="19883" y="24242"/>
                  </a:cubicBez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14" name="Freeform: Shape 2713">
              <a:extLst>
                <a:ext uri="{FF2B5EF4-FFF2-40B4-BE49-F238E27FC236}">
                  <a16:creationId xmlns:a16="http://schemas.microsoft.com/office/drawing/2014/main" id="{571616F5-96DA-D304-97D7-E4328DA78B1D}"/>
                </a:ext>
              </a:extLst>
            </p:cNvPr>
            <p:cNvSpPr/>
            <p:nvPr>
              <p:custDataLst>
                <p:tags r:id="rId32"/>
              </p:custDataLst>
            </p:nvPr>
          </p:nvSpPr>
          <p:spPr>
            <a:xfrm>
              <a:off x="7739968" y="5010468"/>
              <a:ext cx="127284" cy="111766"/>
            </a:xfrm>
            <a:custGeom>
              <a:avLst/>
              <a:gdLst>
                <a:gd name="connsiteX0" fmla="*/ 90999 w 127284"/>
                <a:gd name="connsiteY0" fmla="*/ 89624 h 111766"/>
                <a:gd name="connsiteX1" fmla="*/ 90999 w 127284"/>
                <a:gd name="connsiteY1" fmla="*/ 111829 h 111766"/>
                <a:gd name="connsiteX2" fmla="*/ 127438 w 127284"/>
                <a:gd name="connsiteY2" fmla="*/ 109115 h 111766"/>
                <a:gd name="connsiteX3" fmla="*/ 127438 w 127284"/>
                <a:gd name="connsiteY3" fmla="*/ 101467 h 111766"/>
                <a:gd name="connsiteX4" fmla="*/ 107700 w 127284"/>
                <a:gd name="connsiteY4" fmla="*/ 87650 h 111766"/>
                <a:gd name="connsiteX5" fmla="*/ 107700 w 127284"/>
                <a:gd name="connsiteY5" fmla="*/ 63 h 111766"/>
                <a:gd name="connsiteX6" fmla="*/ 70502 w 127284"/>
                <a:gd name="connsiteY6" fmla="*/ 2777 h 111766"/>
                <a:gd name="connsiteX7" fmla="*/ 70502 w 127284"/>
                <a:gd name="connsiteY7" fmla="*/ 10425 h 111766"/>
                <a:gd name="connsiteX8" fmla="*/ 90240 w 127284"/>
                <a:gd name="connsiteY8" fmla="*/ 24242 h 111766"/>
                <a:gd name="connsiteX9" fmla="*/ 90240 w 127284"/>
                <a:gd name="connsiteY9" fmla="*/ 68159 h 111766"/>
                <a:gd name="connsiteX10" fmla="*/ 59621 w 127284"/>
                <a:gd name="connsiteY10" fmla="*/ 106401 h 111766"/>
                <a:gd name="connsiteX11" fmla="*/ 37352 w 127284"/>
                <a:gd name="connsiteY11" fmla="*/ 81975 h 111766"/>
                <a:gd name="connsiteX12" fmla="*/ 37352 w 127284"/>
                <a:gd name="connsiteY12" fmla="*/ 63 h 111766"/>
                <a:gd name="connsiteX13" fmla="*/ 154 w 127284"/>
                <a:gd name="connsiteY13" fmla="*/ 2777 h 111766"/>
                <a:gd name="connsiteX14" fmla="*/ 154 w 127284"/>
                <a:gd name="connsiteY14" fmla="*/ 10425 h 111766"/>
                <a:gd name="connsiteX15" fmla="*/ 19891 w 127284"/>
                <a:gd name="connsiteY15" fmla="*/ 33124 h 111766"/>
                <a:gd name="connsiteX16" fmla="*/ 19891 w 127284"/>
                <a:gd name="connsiteY16" fmla="*/ 70133 h 111766"/>
                <a:gd name="connsiteX17" fmla="*/ 58355 w 127284"/>
                <a:gd name="connsiteY17" fmla="*/ 111829 h 111766"/>
                <a:gd name="connsiteX18" fmla="*/ 90999 w 127284"/>
                <a:gd name="connsiteY18" fmla="*/ 89624 h 1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4" h="111766">
                  <a:moveTo>
                    <a:pt x="90999" y="89624"/>
                  </a:moveTo>
                  <a:lnTo>
                    <a:pt x="90999" y="111829"/>
                  </a:lnTo>
                  <a:lnTo>
                    <a:pt x="127438" y="109115"/>
                  </a:lnTo>
                  <a:lnTo>
                    <a:pt x="127438" y="101467"/>
                  </a:lnTo>
                  <a:cubicBezTo>
                    <a:pt x="109725" y="101467"/>
                    <a:pt x="107700" y="99740"/>
                    <a:pt x="107700" y="87650"/>
                  </a:cubicBezTo>
                  <a:lnTo>
                    <a:pt x="107700" y="63"/>
                  </a:lnTo>
                  <a:lnTo>
                    <a:pt x="70502" y="2777"/>
                  </a:lnTo>
                  <a:lnTo>
                    <a:pt x="70502" y="10425"/>
                  </a:lnTo>
                  <a:cubicBezTo>
                    <a:pt x="88215" y="10425"/>
                    <a:pt x="90240" y="12152"/>
                    <a:pt x="90240" y="24242"/>
                  </a:cubicBezTo>
                  <a:lnTo>
                    <a:pt x="90240" y="68159"/>
                  </a:lnTo>
                  <a:cubicBezTo>
                    <a:pt x="90240" y="89624"/>
                    <a:pt x="78093" y="106401"/>
                    <a:pt x="59621" y="106401"/>
                  </a:cubicBezTo>
                  <a:cubicBezTo>
                    <a:pt x="38364" y="106401"/>
                    <a:pt x="37352" y="94805"/>
                    <a:pt x="37352" y="81975"/>
                  </a:cubicBezTo>
                  <a:lnTo>
                    <a:pt x="37352" y="63"/>
                  </a:lnTo>
                  <a:lnTo>
                    <a:pt x="154" y="2777"/>
                  </a:lnTo>
                  <a:lnTo>
                    <a:pt x="154" y="10425"/>
                  </a:lnTo>
                  <a:cubicBezTo>
                    <a:pt x="19891" y="10425"/>
                    <a:pt x="19891" y="11165"/>
                    <a:pt x="19891" y="33124"/>
                  </a:cubicBezTo>
                  <a:lnTo>
                    <a:pt x="19891" y="70133"/>
                  </a:lnTo>
                  <a:cubicBezTo>
                    <a:pt x="19891" y="89377"/>
                    <a:pt x="19891" y="111829"/>
                    <a:pt x="58355" y="111829"/>
                  </a:cubicBezTo>
                  <a:cubicBezTo>
                    <a:pt x="72526" y="111829"/>
                    <a:pt x="83660" y="104921"/>
                    <a:pt x="90999" y="89624"/>
                  </a:cubicBez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15" name="Freeform: Shape 2714">
              <a:extLst>
                <a:ext uri="{FF2B5EF4-FFF2-40B4-BE49-F238E27FC236}">
                  <a16:creationId xmlns:a16="http://schemas.microsoft.com/office/drawing/2014/main" id="{11CF5E19-7941-77E4-0503-1680E71D5145}"/>
                </a:ext>
              </a:extLst>
            </p:cNvPr>
            <p:cNvSpPr/>
            <p:nvPr>
              <p:custDataLst>
                <p:tags r:id="rId33"/>
              </p:custDataLst>
            </p:nvPr>
          </p:nvSpPr>
          <p:spPr>
            <a:xfrm>
              <a:off x="7880806" y="4948294"/>
              <a:ext cx="56177" cy="171226"/>
            </a:xfrm>
            <a:custGeom>
              <a:avLst/>
              <a:gdLst>
                <a:gd name="connsiteX0" fmla="*/ 36598 w 56177"/>
                <a:gd name="connsiteY0" fmla="*/ 63 h 171226"/>
                <a:gd name="connsiteX1" fmla="*/ 159 w 56177"/>
                <a:gd name="connsiteY1" fmla="*/ 2777 h 171226"/>
                <a:gd name="connsiteX2" fmla="*/ 159 w 56177"/>
                <a:gd name="connsiteY2" fmla="*/ 10425 h 171226"/>
                <a:gd name="connsiteX3" fmla="*/ 19897 w 56177"/>
                <a:gd name="connsiteY3" fmla="*/ 24242 h 171226"/>
                <a:gd name="connsiteX4" fmla="*/ 19897 w 56177"/>
                <a:gd name="connsiteY4" fmla="*/ 152539 h 171226"/>
                <a:gd name="connsiteX5" fmla="*/ 159 w 56177"/>
                <a:gd name="connsiteY5" fmla="*/ 163641 h 171226"/>
                <a:gd name="connsiteX6" fmla="*/ 159 w 56177"/>
                <a:gd name="connsiteY6" fmla="*/ 171290 h 171226"/>
                <a:gd name="connsiteX7" fmla="*/ 28248 w 56177"/>
                <a:gd name="connsiteY7" fmla="*/ 170550 h 171226"/>
                <a:gd name="connsiteX8" fmla="*/ 56336 w 56177"/>
                <a:gd name="connsiteY8" fmla="*/ 171290 h 171226"/>
                <a:gd name="connsiteX9" fmla="*/ 56336 w 56177"/>
                <a:gd name="connsiteY9" fmla="*/ 163641 h 171226"/>
                <a:gd name="connsiteX10" fmla="*/ 36598 w 56177"/>
                <a:gd name="connsiteY10" fmla="*/ 152539 h 171226"/>
                <a:gd name="connsiteX11" fmla="*/ 36598 w 56177"/>
                <a:gd name="connsiteY11" fmla="*/ 63 h 17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77" h="171226">
                  <a:moveTo>
                    <a:pt x="36598" y="63"/>
                  </a:moveTo>
                  <a:lnTo>
                    <a:pt x="159" y="2777"/>
                  </a:lnTo>
                  <a:lnTo>
                    <a:pt x="159" y="10425"/>
                  </a:lnTo>
                  <a:cubicBezTo>
                    <a:pt x="17873" y="10425"/>
                    <a:pt x="19897" y="12152"/>
                    <a:pt x="19897" y="24242"/>
                  </a:cubicBezTo>
                  <a:lnTo>
                    <a:pt x="19897" y="152539"/>
                  </a:lnTo>
                  <a:cubicBezTo>
                    <a:pt x="19897" y="163641"/>
                    <a:pt x="17113" y="163641"/>
                    <a:pt x="159" y="163641"/>
                  </a:cubicBezTo>
                  <a:lnTo>
                    <a:pt x="159" y="171290"/>
                  </a:lnTo>
                  <a:cubicBezTo>
                    <a:pt x="8510" y="171043"/>
                    <a:pt x="21921" y="170550"/>
                    <a:pt x="28248" y="170550"/>
                  </a:cubicBezTo>
                  <a:cubicBezTo>
                    <a:pt x="34574" y="170550"/>
                    <a:pt x="46974" y="171043"/>
                    <a:pt x="56336" y="171290"/>
                  </a:cubicBezTo>
                  <a:lnTo>
                    <a:pt x="56336" y="163641"/>
                  </a:lnTo>
                  <a:cubicBezTo>
                    <a:pt x="39382" y="163641"/>
                    <a:pt x="36598" y="163641"/>
                    <a:pt x="36598" y="152539"/>
                  </a:cubicBezTo>
                  <a:lnTo>
                    <a:pt x="36598" y="63"/>
                  </a:ln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16" name="Freeform: Shape 2715">
              <a:extLst>
                <a:ext uri="{FF2B5EF4-FFF2-40B4-BE49-F238E27FC236}">
                  <a16:creationId xmlns:a16="http://schemas.microsoft.com/office/drawing/2014/main" id="{B7E68933-CFD2-504D-C268-26E63DFF9554}"/>
                </a:ext>
              </a:extLst>
            </p:cNvPr>
            <p:cNvSpPr/>
            <p:nvPr>
              <p:custDataLst>
                <p:tags r:id="rId34"/>
              </p:custDataLst>
            </p:nvPr>
          </p:nvSpPr>
          <p:spPr>
            <a:xfrm>
              <a:off x="7953375" y="5008988"/>
              <a:ext cx="114126" cy="113246"/>
            </a:xfrm>
            <a:custGeom>
              <a:avLst/>
              <a:gdLst>
                <a:gd name="connsiteX0" fmla="*/ 73800 w 114126"/>
                <a:gd name="connsiteY0" fmla="*/ 91844 h 113246"/>
                <a:gd name="connsiteX1" fmla="*/ 93538 w 114126"/>
                <a:gd name="connsiteY1" fmla="*/ 112076 h 113246"/>
                <a:gd name="connsiteX2" fmla="*/ 114288 w 114126"/>
                <a:gd name="connsiteY2" fmla="*/ 88637 h 113246"/>
                <a:gd name="connsiteX3" fmla="*/ 114288 w 114126"/>
                <a:gd name="connsiteY3" fmla="*/ 74820 h 113246"/>
                <a:gd name="connsiteX4" fmla="*/ 107962 w 114126"/>
                <a:gd name="connsiteY4" fmla="*/ 74820 h 113246"/>
                <a:gd name="connsiteX5" fmla="*/ 107962 w 114126"/>
                <a:gd name="connsiteY5" fmla="*/ 88637 h 113246"/>
                <a:gd name="connsiteX6" fmla="*/ 98852 w 114126"/>
                <a:gd name="connsiteY6" fmla="*/ 104427 h 113246"/>
                <a:gd name="connsiteX7" fmla="*/ 89489 w 114126"/>
                <a:gd name="connsiteY7" fmla="*/ 92091 h 113246"/>
                <a:gd name="connsiteX8" fmla="*/ 89489 w 114126"/>
                <a:gd name="connsiteY8" fmla="*/ 42746 h 113246"/>
                <a:gd name="connsiteX9" fmla="*/ 80379 w 114126"/>
                <a:gd name="connsiteY9" fmla="*/ 13633 h 113246"/>
                <a:gd name="connsiteX10" fmla="*/ 45711 w 114126"/>
                <a:gd name="connsiteY10" fmla="*/ 63 h 113246"/>
                <a:gd name="connsiteX11" fmla="*/ 7500 w 114126"/>
                <a:gd name="connsiteY11" fmla="*/ 27943 h 113246"/>
                <a:gd name="connsiteX12" fmla="*/ 19141 w 114126"/>
                <a:gd name="connsiteY12" fmla="*/ 39539 h 113246"/>
                <a:gd name="connsiteX13" fmla="*/ 30781 w 114126"/>
                <a:gd name="connsiteY13" fmla="*/ 28189 h 113246"/>
                <a:gd name="connsiteX14" fmla="*/ 17875 w 114126"/>
                <a:gd name="connsiteY14" fmla="*/ 16840 h 113246"/>
                <a:gd name="connsiteX15" fmla="*/ 45205 w 114126"/>
                <a:gd name="connsiteY15" fmla="*/ 5491 h 113246"/>
                <a:gd name="connsiteX16" fmla="*/ 72028 w 114126"/>
                <a:gd name="connsiteY16" fmla="*/ 37071 h 113246"/>
                <a:gd name="connsiteX17" fmla="*/ 72028 w 114126"/>
                <a:gd name="connsiteY17" fmla="*/ 46200 h 113246"/>
                <a:gd name="connsiteX18" fmla="*/ 25467 w 114126"/>
                <a:gd name="connsiteY18" fmla="*/ 55082 h 113246"/>
                <a:gd name="connsiteX19" fmla="*/ 162 w 114126"/>
                <a:gd name="connsiteY19" fmla="*/ 87157 h 113246"/>
                <a:gd name="connsiteX20" fmla="*/ 40650 w 114126"/>
                <a:gd name="connsiteY20" fmla="*/ 113309 h 113246"/>
                <a:gd name="connsiteX21" fmla="*/ 73800 w 114126"/>
                <a:gd name="connsiteY21" fmla="*/ 91844 h 113246"/>
                <a:gd name="connsiteX22" fmla="*/ 72028 w 114126"/>
                <a:gd name="connsiteY22" fmla="*/ 51382 h 113246"/>
                <a:gd name="connsiteX23" fmla="*/ 72028 w 114126"/>
                <a:gd name="connsiteY23" fmla="*/ 76054 h 113246"/>
                <a:gd name="connsiteX24" fmla="*/ 42421 w 114126"/>
                <a:gd name="connsiteY24" fmla="*/ 107882 h 113246"/>
                <a:gd name="connsiteX25" fmla="*/ 19647 w 114126"/>
                <a:gd name="connsiteY25" fmla="*/ 86910 h 113246"/>
                <a:gd name="connsiteX26" fmla="*/ 72028 w 114126"/>
                <a:gd name="connsiteY26" fmla="*/ 51382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3246">
                  <a:moveTo>
                    <a:pt x="73800" y="91844"/>
                  </a:moveTo>
                  <a:cubicBezTo>
                    <a:pt x="74812" y="101713"/>
                    <a:pt x="81644" y="112076"/>
                    <a:pt x="93538" y="112076"/>
                  </a:cubicBezTo>
                  <a:cubicBezTo>
                    <a:pt x="98852" y="112076"/>
                    <a:pt x="114288" y="108622"/>
                    <a:pt x="114288" y="88637"/>
                  </a:cubicBezTo>
                  <a:lnTo>
                    <a:pt x="114288" y="74820"/>
                  </a:lnTo>
                  <a:lnTo>
                    <a:pt x="107962" y="74820"/>
                  </a:lnTo>
                  <a:lnTo>
                    <a:pt x="107962" y="88637"/>
                  </a:lnTo>
                  <a:cubicBezTo>
                    <a:pt x="107962" y="102947"/>
                    <a:pt x="101635" y="104427"/>
                    <a:pt x="98852" y="104427"/>
                  </a:cubicBezTo>
                  <a:cubicBezTo>
                    <a:pt x="90501" y="104427"/>
                    <a:pt x="89489" y="93325"/>
                    <a:pt x="89489" y="92091"/>
                  </a:cubicBezTo>
                  <a:lnTo>
                    <a:pt x="89489" y="42746"/>
                  </a:lnTo>
                  <a:cubicBezTo>
                    <a:pt x="89489" y="32384"/>
                    <a:pt x="89489" y="22761"/>
                    <a:pt x="80379" y="13633"/>
                  </a:cubicBezTo>
                  <a:cubicBezTo>
                    <a:pt x="70510" y="4010"/>
                    <a:pt x="57857" y="63"/>
                    <a:pt x="45711" y="63"/>
                  </a:cubicBezTo>
                  <a:cubicBezTo>
                    <a:pt x="24961" y="63"/>
                    <a:pt x="7500" y="11659"/>
                    <a:pt x="7500" y="27943"/>
                  </a:cubicBezTo>
                  <a:cubicBezTo>
                    <a:pt x="7500" y="35344"/>
                    <a:pt x="12561" y="39539"/>
                    <a:pt x="19141" y="39539"/>
                  </a:cubicBezTo>
                  <a:cubicBezTo>
                    <a:pt x="26226" y="39539"/>
                    <a:pt x="30781" y="34604"/>
                    <a:pt x="30781" y="28189"/>
                  </a:cubicBezTo>
                  <a:cubicBezTo>
                    <a:pt x="30781" y="25229"/>
                    <a:pt x="29516" y="17087"/>
                    <a:pt x="17875" y="16840"/>
                  </a:cubicBezTo>
                  <a:cubicBezTo>
                    <a:pt x="24708" y="8205"/>
                    <a:pt x="37107" y="5491"/>
                    <a:pt x="45205" y="5491"/>
                  </a:cubicBezTo>
                  <a:cubicBezTo>
                    <a:pt x="57604" y="5491"/>
                    <a:pt x="72028" y="15113"/>
                    <a:pt x="72028" y="37071"/>
                  </a:cubicBezTo>
                  <a:lnTo>
                    <a:pt x="72028" y="46200"/>
                  </a:lnTo>
                  <a:cubicBezTo>
                    <a:pt x="59123" y="46940"/>
                    <a:pt x="41409" y="47681"/>
                    <a:pt x="25467" y="55082"/>
                  </a:cubicBezTo>
                  <a:cubicBezTo>
                    <a:pt x="6488" y="63471"/>
                    <a:pt x="162" y="76301"/>
                    <a:pt x="162" y="87157"/>
                  </a:cubicBezTo>
                  <a:cubicBezTo>
                    <a:pt x="162" y="107141"/>
                    <a:pt x="24708" y="113309"/>
                    <a:pt x="40650" y="113309"/>
                  </a:cubicBezTo>
                  <a:cubicBezTo>
                    <a:pt x="57351" y="113309"/>
                    <a:pt x="68992" y="103440"/>
                    <a:pt x="73800" y="91844"/>
                  </a:cubicBezTo>
                  <a:close/>
                  <a:moveTo>
                    <a:pt x="72028" y="51382"/>
                  </a:moveTo>
                  <a:lnTo>
                    <a:pt x="72028" y="76054"/>
                  </a:lnTo>
                  <a:cubicBezTo>
                    <a:pt x="72028" y="99493"/>
                    <a:pt x="53809" y="107882"/>
                    <a:pt x="42421" y="107882"/>
                  </a:cubicBezTo>
                  <a:cubicBezTo>
                    <a:pt x="30022" y="107882"/>
                    <a:pt x="19647" y="99246"/>
                    <a:pt x="19647" y="86910"/>
                  </a:cubicBezTo>
                  <a:cubicBezTo>
                    <a:pt x="19647" y="73340"/>
                    <a:pt x="30275" y="52862"/>
                    <a:pt x="72028" y="51382"/>
                  </a:cubicBez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17" name="Freeform: Shape 2716">
              <a:extLst>
                <a:ext uri="{FF2B5EF4-FFF2-40B4-BE49-F238E27FC236}">
                  <a16:creationId xmlns:a16="http://schemas.microsoft.com/office/drawing/2014/main" id="{94345EF9-8445-7984-2CE2-D406056A9ED8}"/>
                </a:ext>
              </a:extLst>
            </p:cNvPr>
            <p:cNvSpPr/>
            <p:nvPr>
              <p:custDataLst>
                <p:tags r:id="rId35"/>
              </p:custDataLst>
            </p:nvPr>
          </p:nvSpPr>
          <p:spPr>
            <a:xfrm>
              <a:off x="8074081" y="4967785"/>
              <a:ext cx="79204" cy="154449"/>
            </a:xfrm>
            <a:custGeom>
              <a:avLst/>
              <a:gdLst>
                <a:gd name="connsiteX0" fmla="*/ 39137 w 79204"/>
                <a:gd name="connsiteY0" fmla="*/ 53109 h 154449"/>
                <a:gd name="connsiteX1" fmla="*/ 75323 w 79204"/>
                <a:gd name="connsiteY1" fmla="*/ 53109 h 154449"/>
                <a:gd name="connsiteX2" fmla="*/ 75323 w 79204"/>
                <a:gd name="connsiteY2" fmla="*/ 45460 h 154449"/>
                <a:gd name="connsiteX3" fmla="*/ 39137 w 79204"/>
                <a:gd name="connsiteY3" fmla="*/ 45460 h 154449"/>
                <a:gd name="connsiteX4" fmla="*/ 39137 w 79204"/>
                <a:gd name="connsiteY4" fmla="*/ 63 h 154449"/>
                <a:gd name="connsiteX5" fmla="*/ 32810 w 79204"/>
                <a:gd name="connsiteY5" fmla="*/ 63 h 154449"/>
                <a:gd name="connsiteX6" fmla="*/ 167 w 79204"/>
                <a:gd name="connsiteY6" fmla="*/ 47681 h 154449"/>
                <a:gd name="connsiteX7" fmla="*/ 167 w 79204"/>
                <a:gd name="connsiteY7" fmla="*/ 53109 h 154449"/>
                <a:gd name="connsiteX8" fmla="*/ 21676 w 79204"/>
                <a:gd name="connsiteY8" fmla="*/ 53109 h 154449"/>
                <a:gd name="connsiteX9" fmla="*/ 21676 w 79204"/>
                <a:gd name="connsiteY9" fmla="*/ 121205 h 154449"/>
                <a:gd name="connsiteX10" fmla="*/ 54320 w 79204"/>
                <a:gd name="connsiteY10" fmla="*/ 154512 h 154449"/>
                <a:gd name="connsiteX11" fmla="*/ 79372 w 79204"/>
                <a:gd name="connsiteY11" fmla="*/ 121205 h 154449"/>
                <a:gd name="connsiteX12" fmla="*/ 79372 w 79204"/>
                <a:gd name="connsiteY12" fmla="*/ 107141 h 154449"/>
                <a:gd name="connsiteX13" fmla="*/ 73046 w 79204"/>
                <a:gd name="connsiteY13" fmla="*/ 107141 h 154449"/>
                <a:gd name="connsiteX14" fmla="*/ 73046 w 79204"/>
                <a:gd name="connsiteY14" fmla="*/ 120711 h 154449"/>
                <a:gd name="connsiteX15" fmla="*/ 56091 w 79204"/>
                <a:gd name="connsiteY15" fmla="*/ 148344 h 154449"/>
                <a:gd name="connsiteX16" fmla="*/ 39137 w 79204"/>
                <a:gd name="connsiteY16" fmla="*/ 121698 h 154449"/>
                <a:gd name="connsiteX17" fmla="*/ 39137 w 79204"/>
                <a:gd name="connsiteY17" fmla="*/ 53109 h 15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04" h="154449">
                  <a:moveTo>
                    <a:pt x="39137" y="53109"/>
                  </a:moveTo>
                  <a:lnTo>
                    <a:pt x="75323" y="53109"/>
                  </a:lnTo>
                  <a:lnTo>
                    <a:pt x="75323" y="45460"/>
                  </a:lnTo>
                  <a:lnTo>
                    <a:pt x="39137" y="45460"/>
                  </a:lnTo>
                  <a:lnTo>
                    <a:pt x="39137" y="63"/>
                  </a:lnTo>
                  <a:lnTo>
                    <a:pt x="32810" y="63"/>
                  </a:lnTo>
                  <a:cubicBezTo>
                    <a:pt x="32557" y="20294"/>
                    <a:pt x="24966" y="46694"/>
                    <a:pt x="167" y="47681"/>
                  </a:cubicBezTo>
                  <a:lnTo>
                    <a:pt x="167" y="53109"/>
                  </a:lnTo>
                  <a:lnTo>
                    <a:pt x="21676" y="53109"/>
                  </a:lnTo>
                  <a:lnTo>
                    <a:pt x="21676" y="121205"/>
                  </a:lnTo>
                  <a:cubicBezTo>
                    <a:pt x="21676" y="151552"/>
                    <a:pt x="45210" y="154512"/>
                    <a:pt x="54320" y="154512"/>
                  </a:cubicBezTo>
                  <a:cubicBezTo>
                    <a:pt x="72286" y="154512"/>
                    <a:pt x="79372" y="136995"/>
                    <a:pt x="79372" y="121205"/>
                  </a:cubicBezTo>
                  <a:lnTo>
                    <a:pt x="79372" y="107141"/>
                  </a:lnTo>
                  <a:lnTo>
                    <a:pt x="73046" y="107141"/>
                  </a:lnTo>
                  <a:lnTo>
                    <a:pt x="73046" y="120711"/>
                  </a:lnTo>
                  <a:cubicBezTo>
                    <a:pt x="73046" y="138969"/>
                    <a:pt x="65454" y="148344"/>
                    <a:pt x="56091" y="148344"/>
                  </a:cubicBezTo>
                  <a:cubicBezTo>
                    <a:pt x="39137" y="148344"/>
                    <a:pt x="39137" y="125892"/>
                    <a:pt x="39137" y="121698"/>
                  </a:cubicBezTo>
                  <a:lnTo>
                    <a:pt x="39137" y="53109"/>
                  </a:ln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18" name="Freeform: Shape 2717">
              <a:extLst>
                <a:ext uri="{FF2B5EF4-FFF2-40B4-BE49-F238E27FC236}">
                  <a16:creationId xmlns:a16="http://schemas.microsoft.com/office/drawing/2014/main" id="{02FB14C0-2DB1-A703-C16E-3FA81E2E386B}"/>
                </a:ext>
              </a:extLst>
            </p:cNvPr>
            <p:cNvSpPr/>
            <p:nvPr>
              <p:custDataLst>
                <p:tags r:id="rId36"/>
              </p:custDataLst>
            </p:nvPr>
          </p:nvSpPr>
          <p:spPr>
            <a:xfrm>
              <a:off x="8174768" y="5008988"/>
              <a:ext cx="97930" cy="113246"/>
            </a:xfrm>
            <a:custGeom>
              <a:avLst/>
              <a:gdLst>
                <a:gd name="connsiteX0" fmla="*/ 21427 w 97930"/>
                <a:gd name="connsiteY0" fmla="*/ 48421 h 113246"/>
                <a:gd name="connsiteX1" fmla="*/ 52805 w 97930"/>
                <a:gd name="connsiteY1" fmla="*/ 5491 h 113246"/>
                <a:gd name="connsiteX2" fmla="*/ 81400 w 97930"/>
                <a:gd name="connsiteY2" fmla="*/ 48421 h 113246"/>
                <a:gd name="connsiteX3" fmla="*/ 21427 w 97930"/>
                <a:gd name="connsiteY3" fmla="*/ 48421 h 113246"/>
                <a:gd name="connsiteX4" fmla="*/ 21174 w 97930"/>
                <a:gd name="connsiteY4" fmla="*/ 53602 h 113246"/>
                <a:gd name="connsiteX5" fmla="*/ 91775 w 97930"/>
                <a:gd name="connsiteY5" fmla="*/ 53602 h 113246"/>
                <a:gd name="connsiteX6" fmla="*/ 98101 w 97930"/>
                <a:gd name="connsiteY6" fmla="*/ 48421 h 113246"/>
                <a:gd name="connsiteX7" fmla="*/ 52805 w 97930"/>
                <a:gd name="connsiteY7" fmla="*/ 63 h 113246"/>
                <a:gd name="connsiteX8" fmla="*/ 171 w 97930"/>
                <a:gd name="connsiteY8" fmla="*/ 56316 h 113246"/>
                <a:gd name="connsiteX9" fmla="*/ 55842 w 97930"/>
                <a:gd name="connsiteY9" fmla="*/ 113309 h 113246"/>
                <a:gd name="connsiteX10" fmla="*/ 98101 w 97930"/>
                <a:gd name="connsiteY10" fmla="*/ 81235 h 113246"/>
                <a:gd name="connsiteX11" fmla="*/ 94812 w 97930"/>
                <a:gd name="connsiteY11" fmla="*/ 78275 h 113246"/>
                <a:gd name="connsiteX12" fmla="*/ 91522 w 97930"/>
                <a:gd name="connsiteY12" fmla="*/ 81729 h 113246"/>
                <a:gd name="connsiteX13" fmla="*/ 57360 w 97930"/>
                <a:gd name="connsiteY13" fmla="*/ 107141 h 113246"/>
                <a:gd name="connsiteX14" fmla="*/ 28765 w 97930"/>
                <a:gd name="connsiteY14" fmla="*/ 90611 h 113246"/>
                <a:gd name="connsiteX15" fmla="*/ 21174 w 97930"/>
                <a:gd name="connsiteY15" fmla="*/ 53602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30" h="113246">
                  <a:moveTo>
                    <a:pt x="21427" y="48421"/>
                  </a:moveTo>
                  <a:cubicBezTo>
                    <a:pt x="22945" y="11659"/>
                    <a:pt x="44202" y="5491"/>
                    <a:pt x="52805" y="5491"/>
                  </a:cubicBezTo>
                  <a:cubicBezTo>
                    <a:pt x="78870" y="5491"/>
                    <a:pt x="81400" y="38799"/>
                    <a:pt x="81400" y="48421"/>
                  </a:cubicBezTo>
                  <a:lnTo>
                    <a:pt x="21427" y="48421"/>
                  </a:lnTo>
                  <a:close/>
                  <a:moveTo>
                    <a:pt x="21174" y="53602"/>
                  </a:moveTo>
                  <a:lnTo>
                    <a:pt x="91775" y="53602"/>
                  </a:lnTo>
                  <a:cubicBezTo>
                    <a:pt x="97342" y="53602"/>
                    <a:pt x="98101" y="53602"/>
                    <a:pt x="98101" y="48421"/>
                  </a:cubicBezTo>
                  <a:cubicBezTo>
                    <a:pt x="98101" y="23995"/>
                    <a:pt x="84437" y="63"/>
                    <a:pt x="52805" y="63"/>
                  </a:cubicBezTo>
                  <a:cubicBezTo>
                    <a:pt x="23451" y="63"/>
                    <a:pt x="171" y="25475"/>
                    <a:pt x="171" y="56316"/>
                  </a:cubicBezTo>
                  <a:cubicBezTo>
                    <a:pt x="171" y="89377"/>
                    <a:pt x="26741" y="113309"/>
                    <a:pt x="55842" y="113309"/>
                  </a:cubicBezTo>
                  <a:cubicBezTo>
                    <a:pt x="86714" y="113309"/>
                    <a:pt x="98101" y="85923"/>
                    <a:pt x="98101" y="81235"/>
                  </a:cubicBezTo>
                  <a:cubicBezTo>
                    <a:pt x="98101" y="78768"/>
                    <a:pt x="96077" y="78275"/>
                    <a:pt x="94812" y="78275"/>
                  </a:cubicBezTo>
                  <a:cubicBezTo>
                    <a:pt x="92534" y="78275"/>
                    <a:pt x="92028" y="79755"/>
                    <a:pt x="91522" y="81729"/>
                  </a:cubicBezTo>
                  <a:cubicBezTo>
                    <a:pt x="82665" y="107141"/>
                    <a:pt x="59891" y="107141"/>
                    <a:pt x="57360" y="107141"/>
                  </a:cubicBezTo>
                  <a:cubicBezTo>
                    <a:pt x="44708" y="107141"/>
                    <a:pt x="34586" y="99740"/>
                    <a:pt x="28765" y="90611"/>
                  </a:cubicBezTo>
                  <a:cubicBezTo>
                    <a:pt x="21174" y="78768"/>
                    <a:pt x="21174" y="62484"/>
                    <a:pt x="21174" y="53602"/>
                  </a:cubicBez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19" name="Freeform: Shape 2718">
              <a:extLst>
                <a:ext uri="{FF2B5EF4-FFF2-40B4-BE49-F238E27FC236}">
                  <a16:creationId xmlns:a16="http://schemas.microsoft.com/office/drawing/2014/main" id="{5555C1A2-15AA-0F44-503F-8C536A3BAA52}"/>
                </a:ext>
              </a:extLst>
            </p:cNvPr>
            <p:cNvSpPr/>
            <p:nvPr>
              <p:custDataLst>
                <p:tags r:id="rId37"/>
              </p:custDataLst>
            </p:nvPr>
          </p:nvSpPr>
          <p:spPr>
            <a:xfrm>
              <a:off x="8288500" y="5008988"/>
              <a:ext cx="82747" cy="113246"/>
            </a:xfrm>
            <a:custGeom>
              <a:avLst/>
              <a:gdLst>
                <a:gd name="connsiteX0" fmla="*/ 44459 w 82747"/>
                <a:gd name="connsiteY0" fmla="*/ 62731 h 113246"/>
                <a:gd name="connsiteX1" fmla="*/ 70776 w 82747"/>
                <a:gd name="connsiteY1" fmla="*/ 85430 h 113246"/>
                <a:gd name="connsiteX2" fmla="*/ 42182 w 82747"/>
                <a:gd name="connsiteY2" fmla="*/ 107882 h 113246"/>
                <a:gd name="connsiteX3" fmla="*/ 7007 w 82747"/>
                <a:gd name="connsiteY3" fmla="*/ 72847 h 113246"/>
                <a:gd name="connsiteX4" fmla="*/ 3465 w 82747"/>
                <a:gd name="connsiteY4" fmla="*/ 68652 h 113246"/>
                <a:gd name="connsiteX5" fmla="*/ 175 w 82747"/>
                <a:gd name="connsiteY5" fmla="*/ 74820 h 113246"/>
                <a:gd name="connsiteX6" fmla="*/ 175 w 82747"/>
                <a:gd name="connsiteY6" fmla="*/ 107388 h 113246"/>
                <a:gd name="connsiteX7" fmla="*/ 2959 w 82747"/>
                <a:gd name="connsiteY7" fmla="*/ 113309 h 113246"/>
                <a:gd name="connsiteX8" fmla="*/ 9285 w 82747"/>
                <a:gd name="connsiteY8" fmla="*/ 108375 h 113246"/>
                <a:gd name="connsiteX9" fmla="*/ 14346 w 82747"/>
                <a:gd name="connsiteY9" fmla="*/ 102700 h 113246"/>
                <a:gd name="connsiteX10" fmla="*/ 42182 w 82747"/>
                <a:gd name="connsiteY10" fmla="*/ 113309 h 113246"/>
                <a:gd name="connsiteX11" fmla="*/ 82923 w 82747"/>
                <a:gd name="connsiteY11" fmla="*/ 79015 h 113246"/>
                <a:gd name="connsiteX12" fmla="*/ 72295 w 82747"/>
                <a:gd name="connsiteY12" fmla="*/ 55576 h 113246"/>
                <a:gd name="connsiteX13" fmla="*/ 43447 w 82747"/>
                <a:gd name="connsiteY13" fmla="*/ 43733 h 113246"/>
                <a:gd name="connsiteX14" fmla="*/ 12322 w 82747"/>
                <a:gd name="connsiteY14" fmla="*/ 23502 h 113246"/>
                <a:gd name="connsiteX15" fmla="*/ 40663 w 82747"/>
                <a:gd name="connsiteY15" fmla="*/ 4751 h 113246"/>
                <a:gd name="connsiteX16" fmla="*/ 70270 w 82747"/>
                <a:gd name="connsiteY16" fmla="*/ 34604 h 113246"/>
                <a:gd name="connsiteX17" fmla="*/ 73307 w 82747"/>
                <a:gd name="connsiteY17" fmla="*/ 36825 h 113246"/>
                <a:gd name="connsiteX18" fmla="*/ 76597 w 82747"/>
                <a:gd name="connsiteY18" fmla="*/ 30903 h 113246"/>
                <a:gd name="connsiteX19" fmla="*/ 76597 w 82747"/>
                <a:gd name="connsiteY19" fmla="*/ 5984 h 113246"/>
                <a:gd name="connsiteX20" fmla="*/ 73813 w 82747"/>
                <a:gd name="connsiteY20" fmla="*/ 63 h 113246"/>
                <a:gd name="connsiteX21" fmla="*/ 68752 w 82747"/>
                <a:gd name="connsiteY21" fmla="*/ 3023 h 113246"/>
                <a:gd name="connsiteX22" fmla="*/ 64450 w 82747"/>
                <a:gd name="connsiteY22" fmla="*/ 6971 h 113246"/>
                <a:gd name="connsiteX23" fmla="*/ 40663 w 82747"/>
                <a:gd name="connsiteY23" fmla="*/ 63 h 113246"/>
                <a:gd name="connsiteX24" fmla="*/ 175 w 82747"/>
                <a:gd name="connsiteY24" fmla="*/ 30410 h 113246"/>
                <a:gd name="connsiteX25" fmla="*/ 11056 w 82747"/>
                <a:gd name="connsiteY25" fmla="*/ 51382 h 113246"/>
                <a:gd name="connsiteX26" fmla="*/ 44459 w 82747"/>
                <a:gd name="connsiteY26" fmla="*/ 62731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747" h="113246">
                  <a:moveTo>
                    <a:pt x="44459" y="62731"/>
                  </a:moveTo>
                  <a:cubicBezTo>
                    <a:pt x="50026" y="63718"/>
                    <a:pt x="70776" y="67665"/>
                    <a:pt x="70776" y="85430"/>
                  </a:cubicBezTo>
                  <a:cubicBezTo>
                    <a:pt x="70776" y="98013"/>
                    <a:pt x="61920" y="107882"/>
                    <a:pt x="42182" y="107882"/>
                  </a:cubicBezTo>
                  <a:cubicBezTo>
                    <a:pt x="20925" y="107882"/>
                    <a:pt x="11815" y="93818"/>
                    <a:pt x="7007" y="72847"/>
                  </a:cubicBezTo>
                  <a:cubicBezTo>
                    <a:pt x="6248" y="69639"/>
                    <a:pt x="5995" y="68652"/>
                    <a:pt x="3465" y="68652"/>
                  </a:cubicBezTo>
                  <a:cubicBezTo>
                    <a:pt x="175" y="68652"/>
                    <a:pt x="175" y="70379"/>
                    <a:pt x="175" y="74820"/>
                  </a:cubicBezTo>
                  <a:lnTo>
                    <a:pt x="175" y="107388"/>
                  </a:lnTo>
                  <a:cubicBezTo>
                    <a:pt x="175" y="111582"/>
                    <a:pt x="175" y="113309"/>
                    <a:pt x="2959" y="113309"/>
                  </a:cubicBezTo>
                  <a:cubicBezTo>
                    <a:pt x="4224" y="113309"/>
                    <a:pt x="4477" y="113063"/>
                    <a:pt x="9285" y="108375"/>
                  </a:cubicBezTo>
                  <a:cubicBezTo>
                    <a:pt x="9791" y="107882"/>
                    <a:pt x="9791" y="107388"/>
                    <a:pt x="14346" y="102700"/>
                  </a:cubicBezTo>
                  <a:cubicBezTo>
                    <a:pt x="25480" y="113063"/>
                    <a:pt x="36868" y="113309"/>
                    <a:pt x="42182" y="113309"/>
                  </a:cubicBezTo>
                  <a:cubicBezTo>
                    <a:pt x="71282" y="113309"/>
                    <a:pt x="82923" y="96779"/>
                    <a:pt x="82923" y="79015"/>
                  </a:cubicBezTo>
                  <a:cubicBezTo>
                    <a:pt x="82923" y="65938"/>
                    <a:pt x="75331" y="58537"/>
                    <a:pt x="72295" y="55576"/>
                  </a:cubicBezTo>
                  <a:cubicBezTo>
                    <a:pt x="63944" y="47681"/>
                    <a:pt x="54075" y="45707"/>
                    <a:pt x="43447" y="43733"/>
                  </a:cubicBezTo>
                  <a:cubicBezTo>
                    <a:pt x="29276" y="41019"/>
                    <a:pt x="12322" y="37812"/>
                    <a:pt x="12322" y="23502"/>
                  </a:cubicBezTo>
                  <a:cubicBezTo>
                    <a:pt x="12322" y="14866"/>
                    <a:pt x="18901" y="4751"/>
                    <a:pt x="40663" y="4751"/>
                  </a:cubicBezTo>
                  <a:cubicBezTo>
                    <a:pt x="68499" y="4751"/>
                    <a:pt x="69764" y="26956"/>
                    <a:pt x="70270" y="34604"/>
                  </a:cubicBezTo>
                  <a:cubicBezTo>
                    <a:pt x="70523" y="36825"/>
                    <a:pt x="72801" y="36825"/>
                    <a:pt x="73307" y="36825"/>
                  </a:cubicBezTo>
                  <a:cubicBezTo>
                    <a:pt x="76597" y="36825"/>
                    <a:pt x="76597" y="35591"/>
                    <a:pt x="76597" y="30903"/>
                  </a:cubicBezTo>
                  <a:lnTo>
                    <a:pt x="76597" y="5984"/>
                  </a:lnTo>
                  <a:cubicBezTo>
                    <a:pt x="76597" y="1790"/>
                    <a:pt x="76597" y="63"/>
                    <a:pt x="73813" y="63"/>
                  </a:cubicBezTo>
                  <a:cubicBezTo>
                    <a:pt x="72548" y="63"/>
                    <a:pt x="72042" y="63"/>
                    <a:pt x="68752" y="3023"/>
                  </a:cubicBezTo>
                  <a:cubicBezTo>
                    <a:pt x="67993" y="4010"/>
                    <a:pt x="65462" y="6231"/>
                    <a:pt x="64450" y="6971"/>
                  </a:cubicBezTo>
                  <a:cubicBezTo>
                    <a:pt x="54834" y="63"/>
                    <a:pt x="44459" y="63"/>
                    <a:pt x="40663" y="63"/>
                  </a:cubicBezTo>
                  <a:cubicBezTo>
                    <a:pt x="9791" y="63"/>
                    <a:pt x="175" y="16593"/>
                    <a:pt x="175" y="30410"/>
                  </a:cubicBezTo>
                  <a:cubicBezTo>
                    <a:pt x="175" y="39045"/>
                    <a:pt x="4224" y="45954"/>
                    <a:pt x="11056" y="51382"/>
                  </a:cubicBezTo>
                  <a:cubicBezTo>
                    <a:pt x="19154" y="57796"/>
                    <a:pt x="26239" y="59277"/>
                    <a:pt x="44459" y="62731"/>
                  </a:cubicBez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20" name="Freeform: Shape 2719">
              <a:extLst>
                <a:ext uri="{FF2B5EF4-FFF2-40B4-BE49-F238E27FC236}">
                  <a16:creationId xmlns:a16="http://schemas.microsoft.com/office/drawing/2014/main" id="{0DAF3DF6-CCA6-9B02-4C85-0BB17BB49A07}"/>
                </a:ext>
              </a:extLst>
            </p:cNvPr>
            <p:cNvSpPr/>
            <p:nvPr>
              <p:custDataLst>
                <p:tags r:id="rId38"/>
              </p:custDataLst>
            </p:nvPr>
          </p:nvSpPr>
          <p:spPr>
            <a:xfrm>
              <a:off x="8495946" y="4879019"/>
              <a:ext cx="140443" cy="28126"/>
            </a:xfrm>
            <a:custGeom>
              <a:avLst/>
              <a:gdLst>
                <a:gd name="connsiteX0" fmla="*/ 137084 w 140443"/>
                <a:gd name="connsiteY0" fmla="*/ 60 h 28126"/>
                <a:gd name="connsiteX1" fmla="*/ 98367 w 140443"/>
                <a:gd name="connsiteY1" fmla="*/ 17578 h 28126"/>
                <a:gd name="connsiteX2" fmla="*/ 72050 w 140443"/>
                <a:gd name="connsiteY2" fmla="*/ 8449 h 28126"/>
                <a:gd name="connsiteX3" fmla="*/ 46745 w 140443"/>
                <a:gd name="connsiteY3" fmla="*/ 60 h 28126"/>
                <a:gd name="connsiteX4" fmla="*/ 28272 w 140443"/>
                <a:gd name="connsiteY4" fmla="*/ 4501 h 28126"/>
                <a:gd name="connsiteX5" fmla="*/ 13848 w 140443"/>
                <a:gd name="connsiteY5" fmla="*/ 13137 h 28126"/>
                <a:gd name="connsiteX6" fmla="*/ 184 w 140443"/>
                <a:gd name="connsiteY6" fmla="*/ 23993 h 28126"/>
                <a:gd name="connsiteX7" fmla="*/ 3726 w 140443"/>
                <a:gd name="connsiteY7" fmla="*/ 28187 h 28126"/>
                <a:gd name="connsiteX8" fmla="*/ 42443 w 140443"/>
                <a:gd name="connsiteY8" fmla="*/ 10669 h 28126"/>
                <a:gd name="connsiteX9" fmla="*/ 68760 w 140443"/>
                <a:gd name="connsiteY9" fmla="*/ 19798 h 28126"/>
                <a:gd name="connsiteX10" fmla="*/ 94066 w 140443"/>
                <a:gd name="connsiteY10" fmla="*/ 28187 h 28126"/>
                <a:gd name="connsiteX11" fmla="*/ 112538 w 140443"/>
                <a:gd name="connsiteY11" fmla="*/ 23746 h 28126"/>
                <a:gd name="connsiteX12" fmla="*/ 126962 w 140443"/>
                <a:gd name="connsiteY12" fmla="*/ 15110 h 28126"/>
                <a:gd name="connsiteX13" fmla="*/ 140627 w 140443"/>
                <a:gd name="connsiteY13" fmla="*/ 4255 h 28126"/>
                <a:gd name="connsiteX14" fmla="*/ 137084 w 140443"/>
                <a:gd name="connsiteY14" fmla="*/ 60 h 2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443" h="28126">
                  <a:moveTo>
                    <a:pt x="137084" y="60"/>
                  </a:moveTo>
                  <a:cubicBezTo>
                    <a:pt x="124685" y="10176"/>
                    <a:pt x="111273" y="17578"/>
                    <a:pt x="98367" y="17578"/>
                  </a:cubicBezTo>
                  <a:cubicBezTo>
                    <a:pt x="88245" y="17578"/>
                    <a:pt x="80907" y="13383"/>
                    <a:pt x="72050" y="8449"/>
                  </a:cubicBezTo>
                  <a:cubicBezTo>
                    <a:pt x="64712" y="4255"/>
                    <a:pt x="56867" y="60"/>
                    <a:pt x="46745" y="60"/>
                  </a:cubicBezTo>
                  <a:cubicBezTo>
                    <a:pt x="40419" y="60"/>
                    <a:pt x="33839" y="2034"/>
                    <a:pt x="28272" y="4501"/>
                  </a:cubicBezTo>
                  <a:cubicBezTo>
                    <a:pt x="23211" y="6969"/>
                    <a:pt x="18150" y="9683"/>
                    <a:pt x="13848" y="13137"/>
                  </a:cubicBezTo>
                  <a:lnTo>
                    <a:pt x="184" y="23993"/>
                  </a:lnTo>
                  <a:lnTo>
                    <a:pt x="3726" y="28187"/>
                  </a:lnTo>
                  <a:cubicBezTo>
                    <a:pt x="16126" y="18071"/>
                    <a:pt x="29538" y="10669"/>
                    <a:pt x="42443" y="10669"/>
                  </a:cubicBezTo>
                  <a:cubicBezTo>
                    <a:pt x="52565" y="10669"/>
                    <a:pt x="59904" y="14864"/>
                    <a:pt x="68760" y="19798"/>
                  </a:cubicBezTo>
                  <a:cubicBezTo>
                    <a:pt x="76099" y="23993"/>
                    <a:pt x="83943" y="28187"/>
                    <a:pt x="94066" y="28187"/>
                  </a:cubicBezTo>
                  <a:cubicBezTo>
                    <a:pt x="100392" y="28187"/>
                    <a:pt x="106971" y="26213"/>
                    <a:pt x="112538" y="23746"/>
                  </a:cubicBezTo>
                  <a:cubicBezTo>
                    <a:pt x="117599" y="21279"/>
                    <a:pt x="122660" y="18565"/>
                    <a:pt x="126962" y="15110"/>
                  </a:cubicBezTo>
                  <a:lnTo>
                    <a:pt x="140627" y="4255"/>
                  </a:lnTo>
                  <a:lnTo>
                    <a:pt x="137084" y="60"/>
                  </a:ln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21" name="Freeform: Shape 2720">
              <a:extLst>
                <a:ext uri="{FF2B5EF4-FFF2-40B4-BE49-F238E27FC236}">
                  <a16:creationId xmlns:a16="http://schemas.microsoft.com/office/drawing/2014/main" id="{9E927E48-B5B7-3A50-44F1-A4D53B7AF70C}"/>
                </a:ext>
              </a:extLst>
            </p:cNvPr>
            <p:cNvSpPr/>
            <p:nvPr>
              <p:custDataLst>
                <p:tags r:id="rId39"/>
              </p:custDataLst>
            </p:nvPr>
          </p:nvSpPr>
          <p:spPr>
            <a:xfrm>
              <a:off x="8478485" y="4951008"/>
              <a:ext cx="180425" cy="173940"/>
            </a:xfrm>
            <a:custGeom>
              <a:avLst/>
              <a:gdLst>
                <a:gd name="connsiteX0" fmla="*/ 144928 w 180425"/>
                <a:gd name="connsiteY0" fmla="*/ 28189 h 173940"/>
                <a:gd name="connsiteX1" fmla="*/ 177318 w 180425"/>
                <a:gd name="connsiteY1" fmla="*/ 7711 h 173940"/>
                <a:gd name="connsiteX2" fmla="*/ 180608 w 180425"/>
                <a:gd name="connsiteY2" fmla="*/ 3023 h 173940"/>
                <a:gd name="connsiteX3" fmla="*/ 177318 w 180425"/>
                <a:gd name="connsiteY3" fmla="*/ 63 h 173940"/>
                <a:gd name="connsiteX4" fmla="*/ 156568 w 180425"/>
                <a:gd name="connsiteY4" fmla="*/ 803 h 173940"/>
                <a:gd name="connsiteX5" fmla="*/ 131516 w 180425"/>
                <a:gd name="connsiteY5" fmla="*/ 63 h 173940"/>
                <a:gd name="connsiteX6" fmla="*/ 126708 w 180425"/>
                <a:gd name="connsiteY6" fmla="*/ 4751 h 173940"/>
                <a:gd name="connsiteX7" fmla="*/ 130757 w 180425"/>
                <a:gd name="connsiteY7" fmla="*/ 7711 h 173940"/>
                <a:gd name="connsiteX8" fmla="*/ 142397 w 180425"/>
                <a:gd name="connsiteY8" fmla="*/ 15853 h 173940"/>
                <a:gd name="connsiteX9" fmla="*/ 138601 w 180425"/>
                <a:gd name="connsiteY9" fmla="*/ 25229 h 173940"/>
                <a:gd name="connsiteX10" fmla="*/ 60915 w 180425"/>
                <a:gd name="connsiteY10" fmla="*/ 145630 h 173940"/>
                <a:gd name="connsiteX11" fmla="*/ 43707 w 180425"/>
                <a:gd name="connsiteY11" fmla="*/ 15113 h 173940"/>
                <a:gd name="connsiteX12" fmla="*/ 61168 w 180425"/>
                <a:gd name="connsiteY12" fmla="*/ 7711 h 173940"/>
                <a:gd name="connsiteX13" fmla="*/ 67494 w 180425"/>
                <a:gd name="connsiteY13" fmla="*/ 2777 h 173940"/>
                <a:gd name="connsiteX14" fmla="*/ 63951 w 180425"/>
                <a:gd name="connsiteY14" fmla="*/ 63 h 173940"/>
                <a:gd name="connsiteX15" fmla="*/ 32573 w 180425"/>
                <a:gd name="connsiteY15" fmla="*/ 803 h 173940"/>
                <a:gd name="connsiteX16" fmla="*/ 18655 w 180425"/>
                <a:gd name="connsiteY16" fmla="*/ 556 h 173940"/>
                <a:gd name="connsiteX17" fmla="*/ 4990 w 180425"/>
                <a:gd name="connsiteY17" fmla="*/ 63 h 173940"/>
                <a:gd name="connsiteX18" fmla="*/ 182 w 180425"/>
                <a:gd name="connsiteY18" fmla="*/ 4751 h 173940"/>
                <a:gd name="connsiteX19" fmla="*/ 6509 w 180425"/>
                <a:gd name="connsiteY19" fmla="*/ 7711 h 173940"/>
                <a:gd name="connsiteX20" fmla="*/ 21692 w 180425"/>
                <a:gd name="connsiteY20" fmla="*/ 16100 h 173940"/>
                <a:gd name="connsiteX21" fmla="*/ 41683 w 180425"/>
                <a:gd name="connsiteY21" fmla="*/ 168329 h 173940"/>
                <a:gd name="connsiteX22" fmla="*/ 46744 w 180425"/>
                <a:gd name="connsiteY22" fmla="*/ 174004 h 173940"/>
                <a:gd name="connsiteX23" fmla="*/ 53829 w 180425"/>
                <a:gd name="connsiteY23" fmla="*/ 169563 h 173940"/>
                <a:gd name="connsiteX24" fmla="*/ 144928 w 180425"/>
                <a:gd name="connsiteY24" fmla="*/ 28189 h 17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3940">
                  <a:moveTo>
                    <a:pt x="144928" y="28189"/>
                  </a:moveTo>
                  <a:cubicBezTo>
                    <a:pt x="157327" y="8945"/>
                    <a:pt x="167955" y="8205"/>
                    <a:pt x="177318" y="7711"/>
                  </a:cubicBezTo>
                  <a:cubicBezTo>
                    <a:pt x="180355" y="7465"/>
                    <a:pt x="180608" y="3270"/>
                    <a:pt x="180608" y="3023"/>
                  </a:cubicBezTo>
                  <a:cubicBezTo>
                    <a:pt x="180608" y="1050"/>
                    <a:pt x="179342" y="63"/>
                    <a:pt x="177318" y="63"/>
                  </a:cubicBezTo>
                  <a:cubicBezTo>
                    <a:pt x="170739" y="63"/>
                    <a:pt x="163400" y="803"/>
                    <a:pt x="156568" y="803"/>
                  </a:cubicBezTo>
                  <a:cubicBezTo>
                    <a:pt x="148217" y="803"/>
                    <a:pt x="139613" y="63"/>
                    <a:pt x="131516" y="63"/>
                  </a:cubicBezTo>
                  <a:cubicBezTo>
                    <a:pt x="129998" y="63"/>
                    <a:pt x="126708" y="63"/>
                    <a:pt x="126708" y="4751"/>
                  </a:cubicBezTo>
                  <a:cubicBezTo>
                    <a:pt x="126708" y="7465"/>
                    <a:pt x="128985" y="7711"/>
                    <a:pt x="130757" y="7711"/>
                  </a:cubicBezTo>
                  <a:cubicBezTo>
                    <a:pt x="137589" y="8205"/>
                    <a:pt x="142397" y="10672"/>
                    <a:pt x="142397" y="15853"/>
                  </a:cubicBezTo>
                  <a:cubicBezTo>
                    <a:pt x="142397" y="19554"/>
                    <a:pt x="138601" y="24982"/>
                    <a:pt x="138601" y="25229"/>
                  </a:cubicBezTo>
                  <a:lnTo>
                    <a:pt x="60915" y="145630"/>
                  </a:lnTo>
                  <a:lnTo>
                    <a:pt x="43707" y="15113"/>
                  </a:lnTo>
                  <a:cubicBezTo>
                    <a:pt x="43707" y="10919"/>
                    <a:pt x="49527" y="7711"/>
                    <a:pt x="61168" y="7711"/>
                  </a:cubicBezTo>
                  <a:cubicBezTo>
                    <a:pt x="64710" y="7711"/>
                    <a:pt x="67494" y="7711"/>
                    <a:pt x="67494" y="2777"/>
                  </a:cubicBezTo>
                  <a:cubicBezTo>
                    <a:pt x="67494" y="556"/>
                    <a:pt x="65470" y="63"/>
                    <a:pt x="63951" y="63"/>
                  </a:cubicBezTo>
                  <a:cubicBezTo>
                    <a:pt x="53829" y="63"/>
                    <a:pt x="42948" y="803"/>
                    <a:pt x="32573" y="803"/>
                  </a:cubicBezTo>
                  <a:cubicBezTo>
                    <a:pt x="28018" y="803"/>
                    <a:pt x="23210" y="556"/>
                    <a:pt x="18655" y="556"/>
                  </a:cubicBezTo>
                  <a:cubicBezTo>
                    <a:pt x="14100" y="556"/>
                    <a:pt x="9292" y="63"/>
                    <a:pt x="4990" y="63"/>
                  </a:cubicBezTo>
                  <a:cubicBezTo>
                    <a:pt x="3219" y="63"/>
                    <a:pt x="182" y="63"/>
                    <a:pt x="182" y="4751"/>
                  </a:cubicBezTo>
                  <a:cubicBezTo>
                    <a:pt x="182" y="7711"/>
                    <a:pt x="2460" y="7711"/>
                    <a:pt x="6509" y="7711"/>
                  </a:cubicBezTo>
                  <a:cubicBezTo>
                    <a:pt x="20679" y="7711"/>
                    <a:pt x="20933" y="9932"/>
                    <a:pt x="21692" y="16100"/>
                  </a:cubicBezTo>
                  <a:lnTo>
                    <a:pt x="41683" y="168329"/>
                  </a:lnTo>
                  <a:cubicBezTo>
                    <a:pt x="42442" y="173264"/>
                    <a:pt x="43454" y="174004"/>
                    <a:pt x="46744" y="174004"/>
                  </a:cubicBezTo>
                  <a:cubicBezTo>
                    <a:pt x="50793" y="174004"/>
                    <a:pt x="51805" y="172770"/>
                    <a:pt x="53829" y="169563"/>
                  </a:cubicBezTo>
                  <a:lnTo>
                    <a:pt x="144928" y="28189"/>
                  </a:ln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2738" name="Straight Arrow Connector 2737">
            <a:extLst>
              <a:ext uri="{FF2B5EF4-FFF2-40B4-BE49-F238E27FC236}">
                <a16:creationId xmlns:a16="http://schemas.microsoft.com/office/drawing/2014/main" id="{8A3C301B-58ED-118E-0E12-C1778DAAED0A}"/>
              </a:ext>
            </a:extLst>
          </p:cNvPr>
          <p:cNvCxnSpPr/>
          <p:nvPr/>
        </p:nvCxnSpPr>
        <p:spPr>
          <a:xfrm flipV="1">
            <a:off x="2725182" y="3882822"/>
            <a:ext cx="463957" cy="463956"/>
          </a:xfrm>
          <a:prstGeom prst="straightConnector1">
            <a:avLst/>
          </a:prstGeom>
          <a:ln>
            <a:solidFill>
              <a:srgbClr val="5F246D"/>
            </a:solidFill>
            <a:tailEnd type="triangle"/>
          </a:ln>
        </p:spPr>
        <p:style>
          <a:lnRef idx="1">
            <a:schemeClr val="dk1"/>
          </a:lnRef>
          <a:fillRef idx="0">
            <a:schemeClr val="dk1"/>
          </a:fillRef>
          <a:effectRef idx="0">
            <a:schemeClr val="dk1"/>
          </a:effectRef>
          <a:fontRef idx="minor">
            <a:schemeClr val="tx1"/>
          </a:fontRef>
        </p:style>
      </p:cxnSp>
      <p:sp>
        <p:nvSpPr>
          <p:cNvPr id="2740" name="TextBox 2739">
            <a:extLst>
              <a:ext uri="{FF2B5EF4-FFF2-40B4-BE49-F238E27FC236}">
                <a16:creationId xmlns:a16="http://schemas.microsoft.com/office/drawing/2014/main" id="{2501B202-C17D-6FAC-3347-24626B93BF38}"/>
              </a:ext>
            </a:extLst>
          </p:cNvPr>
          <p:cNvSpPr txBox="1"/>
          <p:nvPr/>
        </p:nvSpPr>
        <p:spPr>
          <a:xfrm>
            <a:off x="495487" y="5409074"/>
            <a:ext cx="9099707" cy="1015663"/>
          </a:xfrm>
          <a:prstGeom prst="rect">
            <a:avLst/>
          </a:prstGeom>
          <a:noFill/>
          <a:ln>
            <a:solidFill>
              <a:srgbClr val="5F246D"/>
            </a:solidFill>
          </a:ln>
        </p:spPr>
        <p:txBody>
          <a:bodyPr wrap="square" rtlCol="0">
            <a:spAutoFit/>
          </a:bodyPr>
          <a:lstStyle/>
          <a:p>
            <a:pPr algn="l"/>
            <a:r>
              <a:rPr lang="en-US" sz="2000" dirty="0">
                <a:solidFill>
                  <a:srgbClr val="5F246D"/>
                </a:solidFill>
              </a:rPr>
              <a:t>“Observation 3:” (won’t elaborate on it due to time limit)</a:t>
            </a:r>
          </a:p>
          <a:p>
            <a:pPr marL="182880" algn="l"/>
            <a:r>
              <a:rPr lang="en-US" sz="2000" dirty="0">
                <a:solidFill>
                  <a:srgbClr val="5F246D"/>
                </a:solidFill>
              </a:rPr>
              <a:t>(Error Invariance) Return Simulatability and Round Slackness hold </a:t>
            </a:r>
            <a:r>
              <a:rPr lang="en-US" sz="2000" u="sng" dirty="0">
                <a:solidFill>
                  <a:srgbClr val="5F246D"/>
                </a:solidFill>
              </a:rPr>
              <a:t>recursively</a:t>
            </a:r>
            <a:r>
              <a:rPr lang="en-US" sz="2000" dirty="0">
                <a:solidFill>
                  <a:srgbClr val="5F246D"/>
                </a:solidFill>
              </a:rPr>
              <a:t> when we apply                and                to their corresponding output (whatever times).</a:t>
            </a:r>
          </a:p>
        </p:txBody>
      </p:sp>
      <p:grpSp>
        <p:nvGrpSpPr>
          <p:cNvPr id="2750" name="Group 2749" descr="\documentclass{article}&#10;\usepackage{amsmath}&#10;\pagestyle{empty}&#10;&#10;\input{Macros.tex}&#10;&#10;\begin{document}&#10;&#10;$\tilde{V}S\tilde{V}^\dagger$&#10;&#10;&#10;\end{document}" title="IguanaTex Shape Display">
            <a:extLst>
              <a:ext uri="{FF2B5EF4-FFF2-40B4-BE49-F238E27FC236}">
                <a16:creationId xmlns:a16="http://schemas.microsoft.com/office/drawing/2014/main" id="{FD148C10-26B3-EF9D-3B0E-21EB4D29083E}"/>
              </a:ext>
            </a:extLst>
          </p:cNvPr>
          <p:cNvGrpSpPr>
            <a:grpSpLocks noChangeAspect="1"/>
          </p:cNvGrpSpPr>
          <p:nvPr>
            <p:custDataLst>
              <p:tags r:id="rId4"/>
            </p:custDataLst>
          </p:nvPr>
        </p:nvGrpSpPr>
        <p:grpSpPr>
          <a:xfrm>
            <a:off x="1823752" y="6079499"/>
            <a:ext cx="648635" cy="245929"/>
            <a:chOff x="4521534" y="3853863"/>
            <a:chExt cx="648635" cy="245929"/>
          </a:xfrm>
          <a:solidFill>
            <a:srgbClr val="5F246D"/>
          </a:solidFill>
        </p:grpSpPr>
        <p:sp>
          <p:nvSpPr>
            <p:cNvPr id="2744" name="Freeform: Shape 2743">
              <a:extLst>
                <a:ext uri="{FF2B5EF4-FFF2-40B4-BE49-F238E27FC236}">
                  <a16:creationId xmlns:a16="http://schemas.microsoft.com/office/drawing/2014/main" id="{EB417C41-6224-B798-50D4-36360F1AD923}"/>
                </a:ext>
              </a:extLst>
            </p:cNvPr>
            <p:cNvSpPr/>
            <p:nvPr>
              <p:custDataLst>
                <p:tags r:id="rId12"/>
              </p:custDataLst>
            </p:nvPr>
          </p:nvSpPr>
          <p:spPr>
            <a:xfrm>
              <a:off x="4539163" y="3853863"/>
              <a:ext cx="141793" cy="28126"/>
            </a:xfrm>
            <a:custGeom>
              <a:avLst/>
              <a:gdLst>
                <a:gd name="connsiteX0" fmla="*/ 138295 w 141793"/>
                <a:gd name="connsiteY0" fmla="*/ 60 h 28126"/>
                <a:gd name="connsiteX1" fmla="*/ 99206 w 141793"/>
                <a:gd name="connsiteY1" fmla="*/ 17578 h 28126"/>
                <a:gd name="connsiteX2" fmla="*/ 72635 w 141793"/>
                <a:gd name="connsiteY2" fmla="*/ 8449 h 28126"/>
                <a:gd name="connsiteX3" fmla="*/ 47087 w 141793"/>
                <a:gd name="connsiteY3" fmla="*/ 60 h 28126"/>
                <a:gd name="connsiteX4" fmla="*/ 28437 w 141793"/>
                <a:gd name="connsiteY4" fmla="*/ 4501 h 28126"/>
                <a:gd name="connsiteX5" fmla="*/ 13874 w 141793"/>
                <a:gd name="connsiteY5" fmla="*/ 13137 h 28126"/>
                <a:gd name="connsiteX6" fmla="*/ 78 w 141793"/>
                <a:gd name="connsiteY6" fmla="*/ 23993 h 28126"/>
                <a:gd name="connsiteX7" fmla="*/ 3655 w 141793"/>
                <a:gd name="connsiteY7" fmla="*/ 28187 h 28126"/>
                <a:gd name="connsiteX8" fmla="*/ 42744 w 141793"/>
                <a:gd name="connsiteY8" fmla="*/ 10669 h 28126"/>
                <a:gd name="connsiteX9" fmla="*/ 69314 w 141793"/>
                <a:gd name="connsiteY9" fmla="*/ 19798 h 28126"/>
                <a:gd name="connsiteX10" fmla="*/ 94863 w 141793"/>
                <a:gd name="connsiteY10" fmla="*/ 28187 h 28126"/>
                <a:gd name="connsiteX11" fmla="*/ 113513 w 141793"/>
                <a:gd name="connsiteY11" fmla="*/ 23746 h 28126"/>
                <a:gd name="connsiteX12" fmla="*/ 128076 w 141793"/>
                <a:gd name="connsiteY12" fmla="*/ 15110 h 28126"/>
                <a:gd name="connsiteX13" fmla="*/ 141872 w 141793"/>
                <a:gd name="connsiteY13" fmla="*/ 4255 h 28126"/>
                <a:gd name="connsiteX14" fmla="*/ 138295 w 141793"/>
                <a:gd name="connsiteY14" fmla="*/ 60 h 2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93" h="28126">
                  <a:moveTo>
                    <a:pt x="138295" y="60"/>
                  </a:moveTo>
                  <a:cubicBezTo>
                    <a:pt x="125776" y="10176"/>
                    <a:pt x="112236" y="17578"/>
                    <a:pt x="99206" y="17578"/>
                  </a:cubicBezTo>
                  <a:cubicBezTo>
                    <a:pt x="88986" y="17578"/>
                    <a:pt x="81577" y="13383"/>
                    <a:pt x="72635" y="8449"/>
                  </a:cubicBezTo>
                  <a:cubicBezTo>
                    <a:pt x="65226" y="4255"/>
                    <a:pt x="57306" y="60"/>
                    <a:pt x="47087" y="60"/>
                  </a:cubicBezTo>
                  <a:cubicBezTo>
                    <a:pt x="40700" y="60"/>
                    <a:pt x="34057" y="2034"/>
                    <a:pt x="28437" y="4501"/>
                  </a:cubicBezTo>
                  <a:cubicBezTo>
                    <a:pt x="23327" y="6969"/>
                    <a:pt x="18217" y="9683"/>
                    <a:pt x="13874" y="13137"/>
                  </a:cubicBezTo>
                  <a:lnTo>
                    <a:pt x="78" y="23993"/>
                  </a:lnTo>
                  <a:lnTo>
                    <a:pt x="3655" y="28187"/>
                  </a:lnTo>
                  <a:cubicBezTo>
                    <a:pt x="16173" y="18071"/>
                    <a:pt x="29714" y="10669"/>
                    <a:pt x="42744" y="10669"/>
                  </a:cubicBezTo>
                  <a:cubicBezTo>
                    <a:pt x="52963" y="10669"/>
                    <a:pt x="60372" y="14864"/>
                    <a:pt x="69314" y="19798"/>
                  </a:cubicBezTo>
                  <a:cubicBezTo>
                    <a:pt x="76723" y="23993"/>
                    <a:pt x="84643" y="28187"/>
                    <a:pt x="94863" y="28187"/>
                  </a:cubicBezTo>
                  <a:cubicBezTo>
                    <a:pt x="101250" y="28187"/>
                    <a:pt x="107892" y="26213"/>
                    <a:pt x="113513" y="23746"/>
                  </a:cubicBezTo>
                  <a:cubicBezTo>
                    <a:pt x="118623" y="21279"/>
                    <a:pt x="123732" y="18565"/>
                    <a:pt x="128076" y="15110"/>
                  </a:cubicBezTo>
                  <a:lnTo>
                    <a:pt x="141872" y="4255"/>
                  </a:lnTo>
                  <a:lnTo>
                    <a:pt x="138295" y="60"/>
                  </a:lnTo>
                  <a:close/>
                </a:path>
              </a:pathLst>
            </a:custGeom>
            <a:grpFill/>
            <a:ln w="25644" cap="flat">
              <a:noFill/>
              <a:prstDash val="solid"/>
              <a:miter/>
            </a:ln>
          </p:spPr>
          <p:txBody>
            <a:bodyPr rtlCol="0" anchor="ctr"/>
            <a:lstStyle/>
            <a:p>
              <a:endParaRPr lang="en-US"/>
            </a:p>
          </p:txBody>
        </p:sp>
        <p:sp>
          <p:nvSpPr>
            <p:cNvPr id="2745" name="Freeform: Shape 2744">
              <a:extLst>
                <a:ext uri="{FF2B5EF4-FFF2-40B4-BE49-F238E27FC236}">
                  <a16:creationId xmlns:a16="http://schemas.microsoft.com/office/drawing/2014/main" id="{C0417D39-AA81-F210-1A5E-36D8AAECE9B9}"/>
                </a:ext>
              </a:extLst>
            </p:cNvPr>
            <p:cNvSpPr/>
            <p:nvPr>
              <p:custDataLst>
                <p:tags r:id="rId13"/>
              </p:custDataLst>
            </p:nvPr>
          </p:nvSpPr>
          <p:spPr>
            <a:xfrm>
              <a:off x="4521534" y="3925852"/>
              <a:ext cx="182160" cy="173940"/>
            </a:xfrm>
            <a:custGeom>
              <a:avLst/>
              <a:gdLst>
                <a:gd name="connsiteX0" fmla="*/ 146214 w 182160"/>
                <a:gd name="connsiteY0" fmla="*/ 28189 h 173940"/>
                <a:gd name="connsiteX1" fmla="*/ 178916 w 182160"/>
                <a:gd name="connsiteY1" fmla="*/ 7711 h 173940"/>
                <a:gd name="connsiteX2" fmla="*/ 182237 w 182160"/>
                <a:gd name="connsiteY2" fmla="*/ 3023 h 173940"/>
                <a:gd name="connsiteX3" fmla="*/ 178916 w 182160"/>
                <a:gd name="connsiteY3" fmla="*/ 63 h 173940"/>
                <a:gd name="connsiteX4" fmla="*/ 157966 w 182160"/>
                <a:gd name="connsiteY4" fmla="*/ 803 h 173940"/>
                <a:gd name="connsiteX5" fmla="*/ 132673 w 182160"/>
                <a:gd name="connsiteY5" fmla="*/ 63 h 173940"/>
                <a:gd name="connsiteX6" fmla="*/ 127819 w 182160"/>
                <a:gd name="connsiteY6" fmla="*/ 4751 h 173940"/>
                <a:gd name="connsiteX7" fmla="*/ 131907 w 182160"/>
                <a:gd name="connsiteY7" fmla="*/ 7711 h 173940"/>
                <a:gd name="connsiteX8" fmla="*/ 143659 w 182160"/>
                <a:gd name="connsiteY8" fmla="*/ 15853 h 173940"/>
                <a:gd name="connsiteX9" fmla="*/ 139827 w 182160"/>
                <a:gd name="connsiteY9" fmla="*/ 25229 h 173940"/>
                <a:gd name="connsiteX10" fmla="*/ 61393 w 182160"/>
                <a:gd name="connsiteY10" fmla="*/ 145630 h 173940"/>
                <a:gd name="connsiteX11" fmla="*/ 44020 w 182160"/>
                <a:gd name="connsiteY11" fmla="*/ 15113 h 173940"/>
                <a:gd name="connsiteX12" fmla="*/ 61648 w 182160"/>
                <a:gd name="connsiteY12" fmla="*/ 7711 h 173940"/>
                <a:gd name="connsiteX13" fmla="*/ 68036 w 182160"/>
                <a:gd name="connsiteY13" fmla="*/ 2777 h 173940"/>
                <a:gd name="connsiteX14" fmla="*/ 64459 w 182160"/>
                <a:gd name="connsiteY14" fmla="*/ 63 h 173940"/>
                <a:gd name="connsiteX15" fmla="*/ 32779 w 182160"/>
                <a:gd name="connsiteY15" fmla="*/ 803 h 173940"/>
                <a:gd name="connsiteX16" fmla="*/ 18727 w 182160"/>
                <a:gd name="connsiteY16" fmla="*/ 556 h 173940"/>
                <a:gd name="connsiteX17" fmla="*/ 4931 w 182160"/>
                <a:gd name="connsiteY17" fmla="*/ 63 h 173940"/>
                <a:gd name="connsiteX18" fmla="*/ 77 w 182160"/>
                <a:gd name="connsiteY18" fmla="*/ 4751 h 173940"/>
                <a:gd name="connsiteX19" fmla="*/ 6464 w 182160"/>
                <a:gd name="connsiteY19" fmla="*/ 7711 h 173940"/>
                <a:gd name="connsiteX20" fmla="*/ 21793 w 182160"/>
                <a:gd name="connsiteY20" fmla="*/ 16100 h 173940"/>
                <a:gd name="connsiteX21" fmla="*/ 41976 w 182160"/>
                <a:gd name="connsiteY21" fmla="*/ 168329 h 173940"/>
                <a:gd name="connsiteX22" fmla="*/ 47086 w 182160"/>
                <a:gd name="connsiteY22" fmla="*/ 174004 h 173940"/>
                <a:gd name="connsiteX23" fmla="*/ 54239 w 182160"/>
                <a:gd name="connsiteY23" fmla="*/ 169563 h 173940"/>
                <a:gd name="connsiteX24" fmla="*/ 146214 w 182160"/>
                <a:gd name="connsiteY24" fmla="*/ 28189 h 17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2160" h="173940">
                  <a:moveTo>
                    <a:pt x="146214" y="28189"/>
                  </a:moveTo>
                  <a:cubicBezTo>
                    <a:pt x="158732" y="8945"/>
                    <a:pt x="169463" y="8205"/>
                    <a:pt x="178916" y="7711"/>
                  </a:cubicBezTo>
                  <a:cubicBezTo>
                    <a:pt x="181982" y="7465"/>
                    <a:pt x="182237" y="3270"/>
                    <a:pt x="182237" y="3023"/>
                  </a:cubicBezTo>
                  <a:cubicBezTo>
                    <a:pt x="182237" y="1050"/>
                    <a:pt x="180960" y="63"/>
                    <a:pt x="178916" y="63"/>
                  </a:cubicBezTo>
                  <a:cubicBezTo>
                    <a:pt x="172273" y="63"/>
                    <a:pt x="164864" y="803"/>
                    <a:pt x="157966" y="803"/>
                  </a:cubicBezTo>
                  <a:cubicBezTo>
                    <a:pt x="149535" y="803"/>
                    <a:pt x="140849" y="63"/>
                    <a:pt x="132673" y="63"/>
                  </a:cubicBezTo>
                  <a:cubicBezTo>
                    <a:pt x="131140" y="63"/>
                    <a:pt x="127819" y="63"/>
                    <a:pt x="127819" y="4751"/>
                  </a:cubicBezTo>
                  <a:cubicBezTo>
                    <a:pt x="127819" y="7465"/>
                    <a:pt x="130118" y="7711"/>
                    <a:pt x="131907" y="7711"/>
                  </a:cubicBezTo>
                  <a:cubicBezTo>
                    <a:pt x="138805" y="8205"/>
                    <a:pt x="143659" y="10672"/>
                    <a:pt x="143659" y="15853"/>
                  </a:cubicBezTo>
                  <a:cubicBezTo>
                    <a:pt x="143659" y="19554"/>
                    <a:pt x="139827" y="24982"/>
                    <a:pt x="139827" y="25229"/>
                  </a:cubicBezTo>
                  <a:lnTo>
                    <a:pt x="61393" y="145630"/>
                  </a:lnTo>
                  <a:lnTo>
                    <a:pt x="44020" y="15113"/>
                  </a:lnTo>
                  <a:cubicBezTo>
                    <a:pt x="44020" y="10919"/>
                    <a:pt x="49896" y="7711"/>
                    <a:pt x="61648" y="7711"/>
                  </a:cubicBezTo>
                  <a:cubicBezTo>
                    <a:pt x="65225" y="7711"/>
                    <a:pt x="68036" y="7711"/>
                    <a:pt x="68036" y="2777"/>
                  </a:cubicBezTo>
                  <a:cubicBezTo>
                    <a:pt x="68036" y="556"/>
                    <a:pt x="65992" y="63"/>
                    <a:pt x="64459" y="63"/>
                  </a:cubicBezTo>
                  <a:cubicBezTo>
                    <a:pt x="54239" y="63"/>
                    <a:pt x="43254" y="803"/>
                    <a:pt x="32779" y="803"/>
                  </a:cubicBezTo>
                  <a:cubicBezTo>
                    <a:pt x="28180" y="803"/>
                    <a:pt x="23326" y="556"/>
                    <a:pt x="18727" y="556"/>
                  </a:cubicBezTo>
                  <a:cubicBezTo>
                    <a:pt x="14128" y="556"/>
                    <a:pt x="9274" y="63"/>
                    <a:pt x="4931" y="63"/>
                  </a:cubicBezTo>
                  <a:cubicBezTo>
                    <a:pt x="3143" y="63"/>
                    <a:pt x="77" y="63"/>
                    <a:pt x="77" y="4751"/>
                  </a:cubicBezTo>
                  <a:cubicBezTo>
                    <a:pt x="77" y="7711"/>
                    <a:pt x="2376" y="7711"/>
                    <a:pt x="6464" y="7711"/>
                  </a:cubicBezTo>
                  <a:cubicBezTo>
                    <a:pt x="20771" y="7711"/>
                    <a:pt x="21026" y="9932"/>
                    <a:pt x="21793" y="16100"/>
                  </a:cubicBezTo>
                  <a:lnTo>
                    <a:pt x="41976" y="168329"/>
                  </a:lnTo>
                  <a:cubicBezTo>
                    <a:pt x="42743" y="173264"/>
                    <a:pt x="43765" y="174004"/>
                    <a:pt x="47086" y="174004"/>
                  </a:cubicBezTo>
                  <a:cubicBezTo>
                    <a:pt x="51174" y="174004"/>
                    <a:pt x="52195" y="172770"/>
                    <a:pt x="54239" y="169563"/>
                  </a:cubicBezTo>
                  <a:lnTo>
                    <a:pt x="146214" y="28189"/>
                  </a:lnTo>
                  <a:close/>
                </a:path>
              </a:pathLst>
            </a:custGeom>
            <a:grpFill/>
            <a:ln w="25644" cap="flat">
              <a:noFill/>
              <a:prstDash val="solid"/>
              <a:miter/>
            </a:ln>
          </p:spPr>
          <p:txBody>
            <a:bodyPr rtlCol="0" anchor="ctr"/>
            <a:lstStyle/>
            <a:p>
              <a:endParaRPr lang="en-US"/>
            </a:p>
          </p:txBody>
        </p:sp>
        <p:sp>
          <p:nvSpPr>
            <p:cNvPr id="2746" name="Freeform: Shape 2745">
              <a:extLst>
                <a:ext uri="{FF2B5EF4-FFF2-40B4-BE49-F238E27FC236}">
                  <a16:creationId xmlns:a16="http://schemas.microsoft.com/office/drawing/2014/main" id="{D75B32EB-2020-EEDE-326E-B3596A4E65F2}"/>
                </a:ext>
              </a:extLst>
            </p:cNvPr>
            <p:cNvSpPr/>
            <p:nvPr>
              <p:custDataLst>
                <p:tags r:id="rId14"/>
              </p:custDataLst>
            </p:nvPr>
          </p:nvSpPr>
          <p:spPr>
            <a:xfrm>
              <a:off x="4726319" y="3920424"/>
              <a:ext cx="151502" cy="179368"/>
            </a:xfrm>
            <a:custGeom>
              <a:avLst/>
              <a:gdLst>
                <a:gd name="connsiteX0" fmla="*/ 151587 w 151502"/>
                <a:gd name="connsiteY0" fmla="*/ 2530 h 179368"/>
                <a:gd name="connsiteX1" fmla="*/ 148777 w 151502"/>
                <a:gd name="connsiteY1" fmla="*/ 63 h 179368"/>
                <a:gd name="connsiteX2" fmla="*/ 144178 w 151502"/>
                <a:gd name="connsiteY2" fmla="*/ 3764 h 179368"/>
                <a:gd name="connsiteX3" fmla="*/ 131915 w 151502"/>
                <a:gd name="connsiteY3" fmla="*/ 17827 h 179368"/>
                <a:gd name="connsiteX4" fmla="*/ 95380 w 151502"/>
                <a:gd name="connsiteY4" fmla="*/ 63 h 179368"/>
                <a:gd name="connsiteX5" fmla="*/ 32276 w 151502"/>
                <a:gd name="connsiteY5" fmla="*/ 58290 h 179368"/>
                <a:gd name="connsiteX6" fmla="*/ 58846 w 151502"/>
                <a:gd name="connsiteY6" fmla="*/ 93325 h 179368"/>
                <a:gd name="connsiteX7" fmla="*/ 86183 w 151502"/>
                <a:gd name="connsiteY7" fmla="*/ 100233 h 179368"/>
                <a:gd name="connsiteX8" fmla="*/ 109687 w 151502"/>
                <a:gd name="connsiteY8" fmla="*/ 126386 h 179368"/>
                <a:gd name="connsiteX9" fmla="*/ 63700 w 151502"/>
                <a:gd name="connsiteY9" fmla="*/ 171783 h 179368"/>
                <a:gd name="connsiteX10" fmla="*/ 18991 w 151502"/>
                <a:gd name="connsiteY10" fmla="*/ 135761 h 179368"/>
                <a:gd name="connsiteX11" fmla="*/ 20523 w 151502"/>
                <a:gd name="connsiteY11" fmla="*/ 122438 h 179368"/>
                <a:gd name="connsiteX12" fmla="*/ 21034 w 151502"/>
                <a:gd name="connsiteY12" fmla="*/ 120711 h 179368"/>
                <a:gd name="connsiteX13" fmla="*/ 17969 w 151502"/>
                <a:gd name="connsiteY13" fmla="*/ 117997 h 179368"/>
                <a:gd name="connsiteX14" fmla="*/ 15414 w 151502"/>
                <a:gd name="connsiteY14" fmla="*/ 118984 h 179368"/>
                <a:gd name="connsiteX15" fmla="*/ 85 w 151502"/>
                <a:gd name="connsiteY15" fmla="*/ 176964 h 179368"/>
                <a:gd name="connsiteX16" fmla="*/ 2895 w 151502"/>
                <a:gd name="connsiteY16" fmla="*/ 179432 h 179368"/>
                <a:gd name="connsiteX17" fmla="*/ 7494 w 151502"/>
                <a:gd name="connsiteY17" fmla="*/ 175731 h 179368"/>
                <a:gd name="connsiteX18" fmla="*/ 20013 w 151502"/>
                <a:gd name="connsiteY18" fmla="*/ 161668 h 179368"/>
                <a:gd name="connsiteX19" fmla="*/ 63189 w 151502"/>
                <a:gd name="connsiteY19" fmla="*/ 179432 h 179368"/>
                <a:gd name="connsiteX20" fmla="*/ 128082 w 151502"/>
                <a:gd name="connsiteY20" fmla="*/ 116023 h 179368"/>
                <a:gd name="connsiteX21" fmla="*/ 115564 w 151502"/>
                <a:gd name="connsiteY21" fmla="*/ 87157 h 179368"/>
                <a:gd name="connsiteX22" fmla="*/ 83117 w 151502"/>
                <a:gd name="connsiteY22" fmla="*/ 74820 h 179368"/>
                <a:gd name="connsiteX23" fmla="*/ 66000 w 151502"/>
                <a:gd name="connsiteY23" fmla="*/ 70379 h 179368"/>
                <a:gd name="connsiteX24" fmla="*/ 50415 w 151502"/>
                <a:gd name="connsiteY24" fmla="*/ 47927 h 179368"/>
                <a:gd name="connsiteX25" fmla="*/ 95125 w 151502"/>
                <a:gd name="connsiteY25" fmla="*/ 6971 h 179368"/>
                <a:gd name="connsiteX26" fmla="*/ 131915 w 151502"/>
                <a:gd name="connsiteY26" fmla="*/ 45213 h 179368"/>
                <a:gd name="connsiteX27" fmla="*/ 130893 w 151502"/>
                <a:gd name="connsiteY27" fmla="*/ 59030 h 179368"/>
                <a:gd name="connsiteX28" fmla="*/ 133959 w 151502"/>
                <a:gd name="connsiteY28" fmla="*/ 61497 h 179368"/>
                <a:gd name="connsiteX29" fmla="*/ 137791 w 151502"/>
                <a:gd name="connsiteY29" fmla="*/ 56563 h 179368"/>
                <a:gd name="connsiteX30" fmla="*/ 151587 w 151502"/>
                <a:gd name="connsiteY30" fmla="*/ 2530 h 17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1502" h="179368">
                  <a:moveTo>
                    <a:pt x="151587" y="2530"/>
                  </a:moveTo>
                  <a:cubicBezTo>
                    <a:pt x="151587" y="1790"/>
                    <a:pt x="151076" y="63"/>
                    <a:pt x="148777" y="63"/>
                  </a:cubicBezTo>
                  <a:cubicBezTo>
                    <a:pt x="147499" y="63"/>
                    <a:pt x="147244" y="309"/>
                    <a:pt x="144178" y="3764"/>
                  </a:cubicBezTo>
                  <a:lnTo>
                    <a:pt x="131915" y="17827"/>
                  </a:lnTo>
                  <a:cubicBezTo>
                    <a:pt x="125272" y="6231"/>
                    <a:pt x="111987" y="63"/>
                    <a:pt x="95380" y="63"/>
                  </a:cubicBezTo>
                  <a:cubicBezTo>
                    <a:pt x="62934" y="63"/>
                    <a:pt x="32276" y="28436"/>
                    <a:pt x="32276" y="58290"/>
                  </a:cubicBezTo>
                  <a:cubicBezTo>
                    <a:pt x="32276" y="78275"/>
                    <a:pt x="45816" y="89624"/>
                    <a:pt x="58846" y="93325"/>
                  </a:cubicBezTo>
                  <a:lnTo>
                    <a:pt x="86183" y="100233"/>
                  </a:lnTo>
                  <a:cubicBezTo>
                    <a:pt x="95636" y="102454"/>
                    <a:pt x="109687" y="106154"/>
                    <a:pt x="109687" y="126386"/>
                  </a:cubicBezTo>
                  <a:cubicBezTo>
                    <a:pt x="109687" y="148591"/>
                    <a:pt x="88738" y="171783"/>
                    <a:pt x="63700" y="171783"/>
                  </a:cubicBezTo>
                  <a:cubicBezTo>
                    <a:pt x="47349" y="171783"/>
                    <a:pt x="18991" y="166355"/>
                    <a:pt x="18991" y="135761"/>
                  </a:cubicBezTo>
                  <a:cubicBezTo>
                    <a:pt x="18991" y="129840"/>
                    <a:pt x="20268" y="123919"/>
                    <a:pt x="20523" y="122438"/>
                  </a:cubicBezTo>
                  <a:cubicBezTo>
                    <a:pt x="20779" y="121451"/>
                    <a:pt x="21034" y="121205"/>
                    <a:pt x="21034" y="120711"/>
                  </a:cubicBezTo>
                  <a:cubicBezTo>
                    <a:pt x="21034" y="118244"/>
                    <a:pt x="19246" y="117997"/>
                    <a:pt x="17969" y="117997"/>
                  </a:cubicBezTo>
                  <a:cubicBezTo>
                    <a:pt x="16691" y="117997"/>
                    <a:pt x="16180" y="118244"/>
                    <a:pt x="15414" y="118984"/>
                  </a:cubicBezTo>
                  <a:cubicBezTo>
                    <a:pt x="14392" y="119971"/>
                    <a:pt x="85" y="176224"/>
                    <a:pt x="85" y="176964"/>
                  </a:cubicBezTo>
                  <a:cubicBezTo>
                    <a:pt x="85" y="178445"/>
                    <a:pt x="1362" y="179432"/>
                    <a:pt x="2895" y="179432"/>
                  </a:cubicBezTo>
                  <a:cubicBezTo>
                    <a:pt x="4173" y="179432"/>
                    <a:pt x="4428" y="179185"/>
                    <a:pt x="7494" y="175731"/>
                  </a:cubicBezTo>
                  <a:lnTo>
                    <a:pt x="20013" y="161668"/>
                  </a:lnTo>
                  <a:cubicBezTo>
                    <a:pt x="30998" y="175978"/>
                    <a:pt x="48371" y="179432"/>
                    <a:pt x="63189" y="179432"/>
                  </a:cubicBezTo>
                  <a:cubicBezTo>
                    <a:pt x="97935" y="179432"/>
                    <a:pt x="128082" y="146617"/>
                    <a:pt x="128082" y="116023"/>
                  </a:cubicBezTo>
                  <a:cubicBezTo>
                    <a:pt x="128082" y="98999"/>
                    <a:pt x="119396" y="90611"/>
                    <a:pt x="115564" y="87157"/>
                  </a:cubicBezTo>
                  <a:cubicBezTo>
                    <a:pt x="109687" y="81482"/>
                    <a:pt x="105855" y="80495"/>
                    <a:pt x="83117" y="74820"/>
                  </a:cubicBezTo>
                  <a:cubicBezTo>
                    <a:pt x="77496" y="73340"/>
                    <a:pt x="68299" y="70873"/>
                    <a:pt x="66000" y="70379"/>
                  </a:cubicBezTo>
                  <a:cubicBezTo>
                    <a:pt x="59102" y="68159"/>
                    <a:pt x="50415" y="61004"/>
                    <a:pt x="50415" y="47927"/>
                  </a:cubicBezTo>
                  <a:cubicBezTo>
                    <a:pt x="50415" y="27943"/>
                    <a:pt x="70854" y="6971"/>
                    <a:pt x="95125" y="6971"/>
                  </a:cubicBezTo>
                  <a:cubicBezTo>
                    <a:pt x="116330" y="6971"/>
                    <a:pt x="131915" y="17580"/>
                    <a:pt x="131915" y="45213"/>
                  </a:cubicBezTo>
                  <a:cubicBezTo>
                    <a:pt x="131915" y="53109"/>
                    <a:pt x="130893" y="57550"/>
                    <a:pt x="130893" y="59030"/>
                  </a:cubicBezTo>
                  <a:cubicBezTo>
                    <a:pt x="130893" y="59277"/>
                    <a:pt x="130893" y="61497"/>
                    <a:pt x="133959" y="61497"/>
                  </a:cubicBezTo>
                  <a:cubicBezTo>
                    <a:pt x="136513" y="61497"/>
                    <a:pt x="136769" y="60757"/>
                    <a:pt x="137791" y="56563"/>
                  </a:cubicBezTo>
                  <a:lnTo>
                    <a:pt x="151587" y="2530"/>
                  </a:lnTo>
                  <a:close/>
                </a:path>
              </a:pathLst>
            </a:custGeom>
            <a:grpFill/>
            <a:ln w="25644" cap="flat">
              <a:noFill/>
              <a:prstDash val="solid"/>
              <a:miter/>
            </a:ln>
          </p:spPr>
          <p:txBody>
            <a:bodyPr rtlCol="0" anchor="ctr"/>
            <a:lstStyle/>
            <a:p>
              <a:endParaRPr lang="en-US"/>
            </a:p>
          </p:txBody>
        </p:sp>
        <p:sp>
          <p:nvSpPr>
            <p:cNvPr id="2747" name="Freeform: Shape 2746">
              <a:extLst>
                <a:ext uri="{FF2B5EF4-FFF2-40B4-BE49-F238E27FC236}">
                  <a16:creationId xmlns:a16="http://schemas.microsoft.com/office/drawing/2014/main" id="{418E893C-883E-6623-E06D-7DE4805D2429}"/>
                </a:ext>
              </a:extLst>
            </p:cNvPr>
            <p:cNvSpPr/>
            <p:nvPr>
              <p:custDataLst>
                <p:tags r:id="rId15"/>
              </p:custDataLst>
            </p:nvPr>
          </p:nvSpPr>
          <p:spPr>
            <a:xfrm>
              <a:off x="4916357" y="3853863"/>
              <a:ext cx="141793" cy="28126"/>
            </a:xfrm>
            <a:custGeom>
              <a:avLst/>
              <a:gdLst>
                <a:gd name="connsiteX0" fmla="*/ 138310 w 141793"/>
                <a:gd name="connsiteY0" fmla="*/ 60 h 28126"/>
                <a:gd name="connsiteX1" fmla="*/ 99221 w 141793"/>
                <a:gd name="connsiteY1" fmla="*/ 17578 h 28126"/>
                <a:gd name="connsiteX2" fmla="*/ 72650 w 141793"/>
                <a:gd name="connsiteY2" fmla="*/ 8449 h 28126"/>
                <a:gd name="connsiteX3" fmla="*/ 47102 w 141793"/>
                <a:gd name="connsiteY3" fmla="*/ 60 h 28126"/>
                <a:gd name="connsiteX4" fmla="*/ 28451 w 141793"/>
                <a:gd name="connsiteY4" fmla="*/ 4501 h 28126"/>
                <a:gd name="connsiteX5" fmla="*/ 13889 w 141793"/>
                <a:gd name="connsiteY5" fmla="*/ 13137 h 28126"/>
                <a:gd name="connsiteX6" fmla="*/ 93 w 141793"/>
                <a:gd name="connsiteY6" fmla="*/ 23993 h 28126"/>
                <a:gd name="connsiteX7" fmla="*/ 3669 w 141793"/>
                <a:gd name="connsiteY7" fmla="*/ 28187 h 28126"/>
                <a:gd name="connsiteX8" fmla="*/ 42759 w 141793"/>
                <a:gd name="connsiteY8" fmla="*/ 10669 h 28126"/>
                <a:gd name="connsiteX9" fmla="*/ 69329 w 141793"/>
                <a:gd name="connsiteY9" fmla="*/ 19798 h 28126"/>
                <a:gd name="connsiteX10" fmla="*/ 94877 w 141793"/>
                <a:gd name="connsiteY10" fmla="*/ 28187 h 28126"/>
                <a:gd name="connsiteX11" fmla="*/ 113528 w 141793"/>
                <a:gd name="connsiteY11" fmla="*/ 23746 h 28126"/>
                <a:gd name="connsiteX12" fmla="*/ 128090 w 141793"/>
                <a:gd name="connsiteY12" fmla="*/ 15110 h 28126"/>
                <a:gd name="connsiteX13" fmla="*/ 141886 w 141793"/>
                <a:gd name="connsiteY13" fmla="*/ 4255 h 28126"/>
                <a:gd name="connsiteX14" fmla="*/ 138310 w 141793"/>
                <a:gd name="connsiteY14" fmla="*/ 60 h 2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93" h="28126">
                  <a:moveTo>
                    <a:pt x="138310" y="60"/>
                  </a:moveTo>
                  <a:cubicBezTo>
                    <a:pt x="125791" y="10176"/>
                    <a:pt x="112250" y="17578"/>
                    <a:pt x="99221" y="17578"/>
                  </a:cubicBezTo>
                  <a:cubicBezTo>
                    <a:pt x="89001" y="17578"/>
                    <a:pt x="81592" y="13383"/>
                    <a:pt x="72650" y="8449"/>
                  </a:cubicBezTo>
                  <a:cubicBezTo>
                    <a:pt x="65241" y="4255"/>
                    <a:pt x="57321" y="60"/>
                    <a:pt x="47102" y="60"/>
                  </a:cubicBezTo>
                  <a:cubicBezTo>
                    <a:pt x="40715" y="60"/>
                    <a:pt x="34072" y="2034"/>
                    <a:pt x="28451" y="4501"/>
                  </a:cubicBezTo>
                  <a:cubicBezTo>
                    <a:pt x="23342" y="6969"/>
                    <a:pt x="18232" y="9683"/>
                    <a:pt x="13889" y="13137"/>
                  </a:cubicBezTo>
                  <a:lnTo>
                    <a:pt x="93" y="23993"/>
                  </a:lnTo>
                  <a:lnTo>
                    <a:pt x="3669" y="28187"/>
                  </a:lnTo>
                  <a:cubicBezTo>
                    <a:pt x="16188" y="18071"/>
                    <a:pt x="29729" y="10669"/>
                    <a:pt x="42759" y="10669"/>
                  </a:cubicBezTo>
                  <a:cubicBezTo>
                    <a:pt x="52978" y="10669"/>
                    <a:pt x="60387" y="14864"/>
                    <a:pt x="69329" y="19798"/>
                  </a:cubicBezTo>
                  <a:cubicBezTo>
                    <a:pt x="76738" y="23993"/>
                    <a:pt x="84658" y="28187"/>
                    <a:pt x="94877" y="28187"/>
                  </a:cubicBezTo>
                  <a:cubicBezTo>
                    <a:pt x="101264" y="28187"/>
                    <a:pt x="107907" y="26213"/>
                    <a:pt x="113528" y="23746"/>
                  </a:cubicBezTo>
                  <a:cubicBezTo>
                    <a:pt x="118637" y="21279"/>
                    <a:pt x="123747" y="18565"/>
                    <a:pt x="128090" y="15110"/>
                  </a:cubicBezTo>
                  <a:lnTo>
                    <a:pt x="141886" y="4255"/>
                  </a:lnTo>
                  <a:lnTo>
                    <a:pt x="138310" y="60"/>
                  </a:lnTo>
                  <a:close/>
                </a:path>
              </a:pathLst>
            </a:custGeom>
            <a:grpFill/>
            <a:ln w="25644" cap="flat">
              <a:noFill/>
              <a:prstDash val="solid"/>
              <a:miter/>
            </a:ln>
          </p:spPr>
          <p:txBody>
            <a:bodyPr rtlCol="0" anchor="ctr"/>
            <a:lstStyle/>
            <a:p>
              <a:endParaRPr lang="en-US"/>
            </a:p>
          </p:txBody>
        </p:sp>
        <p:sp>
          <p:nvSpPr>
            <p:cNvPr id="2748" name="Freeform: Shape 2747">
              <a:extLst>
                <a:ext uri="{FF2B5EF4-FFF2-40B4-BE49-F238E27FC236}">
                  <a16:creationId xmlns:a16="http://schemas.microsoft.com/office/drawing/2014/main" id="{3619C2F4-3D48-1325-7FB1-FBDA189826AE}"/>
                </a:ext>
              </a:extLst>
            </p:cNvPr>
            <p:cNvSpPr/>
            <p:nvPr>
              <p:custDataLst>
                <p:tags r:id="rId16"/>
              </p:custDataLst>
            </p:nvPr>
          </p:nvSpPr>
          <p:spPr>
            <a:xfrm>
              <a:off x="4898728" y="3925852"/>
              <a:ext cx="182160" cy="173940"/>
            </a:xfrm>
            <a:custGeom>
              <a:avLst/>
              <a:gdLst>
                <a:gd name="connsiteX0" fmla="*/ 146228 w 182160"/>
                <a:gd name="connsiteY0" fmla="*/ 28189 h 173940"/>
                <a:gd name="connsiteX1" fmla="*/ 178930 w 182160"/>
                <a:gd name="connsiteY1" fmla="*/ 7711 h 173940"/>
                <a:gd name="connsiteX2" fmla="*/ 182252 w 182160"/>
                <a:gd name="connsiteY2" fmla="*/ 3023 h 173940"/>
                <a:gd name="connsiteX3" fmla="*/ 178930 w 182160"/>
                <a:gd name="connsiteY3" fmla="*/ 63 h 173940"/>
                <a:gd name="connsiteX4" fmla="*/ 157981 w 182160"/>
                <a:gd name="connsiteY4" fmla="*/ 803 h 173940"/>
                <a:gd name="connsiteX5" fmla="*/ 132688 w 182160"/>
                <a:gd name="connsiteY5" fmla="*/ 63 h 173940"/>
                <a:gd name="connsiteX6" fmla="*/ 127834 w 182160"/>
                <a:gd name="connsiteY6" fmla="*/ 4751 h 173940"/>
                <a:gd name="connsiteX7" fmla="*/ 131921 w 182160"/>
                <a:gd name="connsiteY7" fmla="*/ 7711 h 173940"/>
                <a:gd name="connsiteX8" fmla="*/ 143674 w 182160"/>
                <a:gd name="connsiteY8" fmla="*/ 15853 h 173940"/>
                <a:gd name="connsiteX9" fmla="*/ 139841 w 182160"/>
                <a:gd name="connsiteY9" fmla="*/ 25229 h 173940"/>
                <a:gd name="connsiteX10" fmla="*/ 61408 w 182160"/>
                <a:gd name="connsiteY10" fmla="*/ 145630 h 173940"/>
                <a:gd name="connsiteX11" fmla="*/ 44035 w 182160"/>
                <a:gd name="connsiteY11" fmla="*/ 15113 h 173940"/>
                <a:gd name="connsiteX12" fmla="*/ 61663 w 182160"/>
                <a:gd name="connsiteY12" fmla="*/ 7711 h 173940"/>
                <a:gd name="connsiteX13" fmla="*/ 68050 w 182160"/>
                <a:gd name="connsiteY13" fmla="*/ 2777 h 173940"/>
                <a:gd name="connsiteX14" fmla="*/ 64473 w 182160"/>
                <a:gd name="connsiteY14" fmla="*/ 63 h 173940"/>
                <a:gd name="connsiteX15" fmla="*/ 32793 w 182160"/>
                <a:gd name="connsiteY15" fmla="*/ 803 h 173940"/>
                <a:gd name="connsiteX16" fmla="*/ 18742 w 182160"/>
                <a:gd name="connsiteY16" fmla="*/ 556 h 173940"/>
                <a:gd name="connsiteX17" fmla="*/ 4946 w 182160"/>
                <a:gd name="connsiteY17" fmla="*/ 63 h 173940"/>
                <a:gd name="connsiteX18" fmla="*/ 91 w 182160"/>
                <a:gd name="connsiteY18" fmla="*/ 4751 h 173940"/>
                <a:gd name="connsiteX19" fmla="*/ 6479 w 182160"/>
                <a:gd name="connsiteY19" fmla="*/ 7711 h 173940"/>
                <a:gd name="connsiteX20" fmla="*/ 21808 w 182160"/>
                <a:gd name="connsiteY20" fmla="*/ 16100 h 173940"/>
                <a:gd name="connsiteX21" fmla="*/ 41991 w 182160"/>
                <a:gd name="connsiteY21" fmla="*/ 168329 h 173940"/>
                <a:gd name="connsiteX22" fmla="*/ 47101 w 182160"/>
                <a:gd name="connsiteY22" fmla="*/ 174004 h 173940"/>
                <a:gd name="connsiteX23" fmla="*/ 54254 w 182160"/>
                <a:gd name="connsiteY23" fmla="*/ 169563 h 173940"/>
                <a:gd name="connsiteX24" fmla="*/ 146228 w 182160"/>
                <a:gd name="connsiteY24" fmla="*/ 28189 h 17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2160" h="173940">
                  <a:moveTo>
                    <a:pt x="146228" y="28189"/>
                  </a:moveTo>
                  <a:cubicBezTo>
                    <a:pt x="158747" y="8945"/>
                    <a:pt x="169477" y="8205"/>
                    <a:pt x="178930" y="7711"/>
                  </a:cubicBezTo>
                  <a:cubicBezTo>
                    <a:pt x="181996" y="7465"/>
                    <a:pt x="182252" y="3270"/>
                    <a:pt x="182252" y="3023"/>
                  </a:cubicBezTo>
                  <a:cubicBezTo>
                    <a:pt x="182252" y="1050"/>
                    <a:pt x="180974" y="63"/>
                    <a:pt x="178930" y="63"/>
                  </a:cubicBezTo>
                  <a:cubicBezTo>
                    <a:pt x="172288" y="63"/>
                    <a:pt x="164879" y="803"/>
                    <a:pt x="157981" y="803"/>
                  </a:cubicBezTo>
                  <a:cubicBezTo>
                    <a:pt x="149550" y="803"/>
                    <a:pt x="140863" y="63"/>
                    <a:pt x="132688" y="63"/>
                  </a:cubicBezTo>
                  <a:cubicBezTo>
                    <a:pt x="131155" y="63"/>
                    <a:pt x="127834" y="63"/>
                    <a:pt x="127834" y="4751"/>
                  </a:cubicBezTo>
                  <a:cubicBezTo>
                    <a:pt x="127834" y="7465"/>
                    <a:pt x="130133" y="7711"/>
                    <a:pt x="131921" y="7711"/>
                  </a:cubicBezTo>
                  <a:cubicBezTo>
                    <a:pt x="138819" y="8205"/>
                    <a:pt x="143674" y="10672"/>
                    <a:pt x="143674" y="15853"/>
                  </a:cubicBezTo>
                  <a:cubicBezTo>
                    <a:pt x="143674" y="19554"/>
                    <a:pt x="139841" y="24982"/>
                    <a:pt x="139841" y="25229"/>
                  </a:cubicBezTo>
                  <a:lnTo>
                    <a:pt x="61408" y="145630"/>
                  </a:lnTo>
                  <a:lnTo>
                    <a:pt x="44035" y="15113"/>
                  </a:lnTo>
                  <a:cubicBezTo>
                    <a:pt x="44035" y="10919"/>
                    <a:pt x="49911" y="7711"/>
                    <a:pt x="61663" y="7711"/>
                  </a:cubicBezTo>
                  <a:cubicBezTo>
                    <a:pt x="65240" y="7711"/>
                    <a:pt x="68050" y="7711"/>
                    <a:pt x="68050" y="2777"/>
                  </a:cubicBezTo>
                  <a:cubicBezTo>
                    <a:pt x="68050" y="556"/>
                    <a:pt x="66006" y="63"/>
                    <a:pt x="64473" y="63"/>
                  </a:cubicBezTo>
                  <a:cubicBezTo>
                    <a:pt x="54254" y="63"/>
                    <a:pt x="43268" y="803"/>
                    <a:pt x="32793" y="803"/>
                  </a:cubicBezTo>
                  <a:cubicBezTo>
                    <a:pt x="28195" y="803"/>
                    <a:pt x="23340" y="556"/>
                    <a:pt x="18742" y="556"/>
                  </a:cubicBezTo>
                  <a:cubicBezTo>
                    <a:pt x="14143" y="556"/>
                    <a:pt x="9289" y="63"/>
                    <a:pt x="4946" y="63"/>
                  </a:cubicBezTo>
                  <a:cubicBezTo>
                    <a:pt x="3157" y="63"/>
                    <a:pt x="91" y="63"/>
                    <a:pt x="91" y="4751"/>
                  </a:cubicBezTo>
                  <a:cubicBezTo>
                    <a:pt x="91" y="7711"/>
                    <a:pt x="2391" y="7711"/>
                    <a:pt x="6479" y="7711"/>
                  </a:cubicBezTo>
                  <a:cubicBezTo>
                    <a:pt x="20786" y="7711"/>
                    <a:pt x="21041" y="9932"/>
                    <a:pt x="21808" y="16100"/>
                  </a:cubicBezTo>
                  <a:lnTo>
                    <a:pt x="41991" y="168329"/>
                  </a:lnTo>
                  <a:cubicBezTo>
                    <a:pt x="42757" y="173264"/>
                    <a:pt x="43779" y="174004"/>
                    <a:pt x="47101" y="174004"/>
                  </a:cubicBezTo>
                  <a:cubicBezTo>
                    <a:pt x="51188" y="174004"/>
                    <a:pt x="52210" y="172770"/>
                    <a:pt x="54254" y="169563"/>
                  </a:cubicBezTo>
                  <a:lnTo>
                    <a:pt x="146228" y="28189"/>
                  </a:lnTo>
                  <a:close/>
                </a:path>
              </a:pathLst>
            </a:custGeom>
            <a:grpFill/>
            <a:ln w="25644" cap="flat">
              <a:noFill/>
              <a:prstDash val="solid"/>
              <a:miter/>
            </a:ln>
          </p:spPr>
          <p:txBody>
            <a:bodyPr rtlCol="0" anchor="ctr"/>
            <a:lstStyle/>
            <a:p>
              <a:endParaRPr lang="en-US"/>
            </a:p>
          </p:txBody>
        </p:sp>
        <p:sp>
          <p:nvSpPr>
            <p:cNvPr id="2749" name="Freeform: Shape 2748">
              <a:extLst>
                <a:ext uri="{FF2B5EF4-FFF2-40B4-BE49-F238E27FC236}">
                  <a16:creationId xmlns:a16="http://schemas.microsoft.com/office/drawing/2014/main" id="{978A5561-2FD7-DE0E-1745-37D35749F01F}"/>
                </a:ext>
              </a:extLst>
            </p:cNvPr>
            <p:cNvSpPr/>
            <p:nvPr>
              <p:custDataLst>
                <p:tags r:id="rId17"/>
              </p:custDataLst>
            </p:nvPr>
          </p:nvSpPr>
          <p:spPr>
            <a:xfrm>
              <a:off x="5103999" y="3883244"/>
              <a:ext cx="66170" cy="158545"/>
            </a:xfrm>
            <a:custGeom>
              <a:avLst/>
              <a:gdLst>
                <a:gd name="connsiteX0" fmla="*/ 35331 w 66170"/>
                <a:gd name="connsiteY0" fmla="*/ 49453 h 158545"/>
                <a:gd name="connsiteX1" fmla="*/ 45167 w 66170"/>
                <a:gd name="connsiteY1" fmla="*/ 51353 h 158545"/>
                <a:gd name="connsiteX2" fmla="*/ 58580 w 66170"/>
                <a:gd name="connsiteY2" fmla="*/ 53944 h 158545"/>
                <a:gd name="connsiteX3" fmla="*/ 66270 w 66170"/>
                <a:gd name="connsiteY3" fmla="*/ 47208 h 158545"/>
                <a:gd name="connsiteX4" fmla="*/ 58580 w 66170"/>
                <a:gd name="connsiteY4" fmla="*/ 40473 h 158545"/>
                <a:gd name="connsiteX5" fmla="*/ 45167 w 66170"/>
                <a:gd name="connsiteY5" fmla="*/ 43063 h 158545"/>
                <a:gd name="connsiteX6" fmla="*/ 35331 w 66170"/>
                <a:gd name="connsiteY6" fmla="*/ 44963 h 158545"/>
                <a:gd name="connsiteX7" fmla="*/ 37834 w 66170"/>
                <a:gd name="connsiteY7" fmla="*/ 26311 h 158545"/>
                <a:gd name="connsiteX8" fmla="*/ 40159 w 66170"/>
                <a:gd name="connsiteY8" fmla="*/ 8004 h 158545"/>
                <a:gd name="connsiteX9" fmla="*/ 33185 w 66170"/>
                <a:gd name="connsiteY9" fmla="*/ 59 h 158545"/>
                <a:gd name="connsiteX10" fmla="*/ 26210 w 66170"/>
                <a:gd name="connsiteY10" fmla="*/ 8004 h 158545"/>
                <a:gd name="connsiteX11" fmla="*/ 28714 w 66170"/>
                <a:gd name="connsiteY11" fmla="*/ 28210 h 158545"/>
                <a:gd name="connsiteX12" fmla="*/ 31039 w 66170"/>
                <a:gd name="connsiteY12" fmla="*/ 44963 h 158545"/>
                <a:gd name="connsiteX13" fmla="*/ 21202 w 66170"/>
                <a:gd name="connsiteY13" fmla="*/ 43063 h 158545"/>
                <a:gd name="connsiteX14" fmla="*/ 7790 w 66170"/>
                <a:gd name="connsiteY14" fmla="*/ 40473 h 158545"/>
                <a:gd name="connsiteX15" fmla="*/ 99 w 66170"/>
                <a:gd name="connsiteY15" fmla="*/ 47208 h 158545"/>
                <a:gd name="connsiteX16" fmla="*/ 7790 w 66170"/>
                <a:gd name="connsiteY16" fmla="*/ 53944 h 158545"/>
                <a:gd name="connsiteX17" fmla="*/ 21202 w 66170"/>
                <a:gd name="connsiteY17" fmla="*/ 51353 h 158545"/>
                <a:gd name="connsiteX18" fmla="*/ 31039 w 66170"/>
                <a:gd name="connsiteY18" fmla="*/ 49453 h 158545"/>
                <a:gd name="connsiteX19" fmla="*/ 28535 w 66170"/>
                <a:gd name="connsiteY19" fmla="*/ 62925 h 158545"/>
                <a:gd name="connsiteX20" fmla="*/ 26210 w 66170"/>
                <a:gd name="connsiteY20" fmla="*/ 83822 h 158545"/>
                <a:gd name="connsiteX21" fmla="*/ 30144 w 66170"/>
                <a:gd name="connsiteY21" fmla="*/ 156014 h 158545"/>
                <a:gd name="connsiteX22" fmla="*/ 33185 w 66170"/>
                <a:gd name="connsiteY22" fmla="*/ 158604 h 158545"/>
                <a:gd name="connsiteX23" fmla="*/ 36404 w 66170"/>
                <a:gd name="connsiteY23" fmla="*/ 155150 h 158545"/>
                <a:gd name="connsiteX24" fmla="*/ 38550 w 66170"/>
                <a:gd name="connsiteY24" fmla="*/ 129417 h 158545"/>
                <a:gd name="connsiteX25" fmla="*/ 40159 w 66170"/>
                <a:gd name="connsiteY25" fmla="*/ 83822 h 158545"/>
                <a:gd name="connsiteX26" fmla="*/ 37656 w 66170"/>
                <a:gd name="connsiteY26" fmla="*/ 62579 h 158545"/>
                <a:gd name="connsiteX27" fmla="*/ 35331 w 66170"/>
                <a:gd name="connsiteY27" fmla="*/ 49453 h 15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170" h="158545">
                  <a:moveTo>
                    <a:pt x="35331" y="49453"/>
                  </a:moveTo>
                  <a:cubicBezTo>
                    <a:pt x="38013" y="49799"/>
                    <a:pt x="39802" y="49972"/>
                    <a:pt x="45167" y="51353"/>
                  </a:cubicBezTo>
                  <a:cubicBezTo>
                    <a:pt x="50890" y="52908"/>
                    <a:pt x="55182" y="53944"/>
                    <a:pt x="58580" y="53944"/>
                  </a:cubicBezTo>
                  <a:cubicBezTo>
                    <a:pt x="65555" y="53944"/>
                    <a:pt x="66270" y="48763"/>
                    <a:pt x="66270" y="47208"/>
                  </a:cubicBezTo>
                  <a:cubicBezTo>
                    <a:pt x="66270" y="45827"/>
                    <a:pt x="65555" y="40473"/>
                    <a:pt x="58580" y="40473"/>
                  </a:cubicBezTo>
                  <a:cubicBezTo>
                    <a:pt x="55182" y="40473"/>
                    <a:pt x="50890" y="41509"/>
                    <a:pt x="45167" y="43063"/>
                  </a:cubicBezTo>
                  <a:cubicBezTo>
                    <a:pt x="39802" y="44445"/>
                    <a:pt x="38013" y="44618"/>
                    <a:pt x="35331" y="44963"/>
                  </a:cubicBezTo>
                  <a:cubicBezTo>
                    <a:pt x="35688" y="38918"/>
                    <a:pt x="36940" y="31665"/>
                    <a:pt x="37834" y="26311"/>
                  </a:cubicBezTo>
                  <a:cubicBezTo>
                    <a:pt x="38550" y="22857"/>
                    <a:pt x="40159" y="14048"/>
                    <a:pt x="40159" y="8004"/>
                  </a:cubicBezTo>
                  <a:cubicBezTo>
                    <a:pt x="40159" y="2822"/>
                    <a:pt x="37656" y="59"/>
                    <a:pt x="33185" y="59"/>
                  </a:cubicBezTo>
                  <a:cubicBezTo>
                    <a:pt x="29429" y="59"/>
                    <a:pt x="26210" y="1959"/>
                    <a:pt x="26210" y="8004"/>
                  </a:cubicBezTo>
                  <a:cubicBezTo>
                    <a:pt x="26210" y="13703"/>
                    <a:pt x="27641" y="22338"/>
                    <a:pt x="28714" y="28210"/>
                  </a:cubicBezTo>
                  <a:cubicBezTo>
                    <a:pt x="29071" y="30110"/>
                    <a:pt x="30681" y="38573"/>
                    <a:pt x="31039" y="44963"/>
                  </a:cubicBezTo>
                  <a:cubicBezTo>
                    <a:pt x="28356" y="44618"/>
                    <a:pt x="26568" y="44445"/>
                    <a:pt x="21202" y="43063"/>
                  </a:cubicBezTo>
                  <a:cubicBezTo>
                    <a:pt x="15480" y="41509"/>
                    <a:pt x="11187" y="40473"/>
                    <a:pt x="7790" y="40473"/>
                  </a:cubicBezTo>
                  <a:cubicBezTo>
                    <a:pt x="815" y="40473"/>
                    <a:pt x="99" y="45654"/>
                    <a:pt x="99" y="47208"/>
                  </a:cubicBezTo>
                  <a:cubicBezTo>
                    <a:pt x="99" y="48590"/>
                    <a:pt x="815" y="53944"/>
                    <a:pt x="7790" y="53944"/>
                  </a:cubicBezTo>
                  <a:cubicBezTo>
                    <a:pt x="11187" y="53944"/>
                    <a:pt x="15480" y="52908"/>
                    <a:pt x="21202" y="51353"/>
                  </a:cubicBezTo>
                  <a:cubicBezTo>
                    <a:pt x="26568" y="49972"/>
                    <a:pt x="28356" y="49799"/>
                    <a:pt x="31039" y="49453"/>
                  </a:cubicBezTo>
                  <a:cubicBezTo>
                    <a:pt x="30681" y="53771"/>
                    <a:pt x="29429" y="59298"/>
                    <a:pt x="28535" y="62925"/>
                  </a:cubicBezTo>
                  <a:cubicBezTo>
                    <a:pt x="26210" y="73632"/>
                    <a:pt x="26210" y="74841"/>
                    <a:pt x="26210" y="83822"/>
                  </a:cubicBezTo>
                  <a:cubicBezTo>
                    <a:pt x="26210" y="117155"/>
                    <a:pt x="29608" y="152560"/>
                    <a:pt x="30144" y="156014"/>
                  </a:cubicBezTo>
                  <a:cubicBezTo>
                    <a:pt x="30323" y="157568"/>
                    <a:pt x="30681" y="158604"/>
                    <a:pt x="33185" y="158604"/>
                  </a:cubicBezTo>
                  <a:cubicBezTo>
                    <a:pt x="35867" y="158604"/>
                    <a:pt x="36046" y="157568"/>
                    <a:pt x="36404" y="155150"/>
                  </a:cubicBezTo>
                  <a:cubicBezTo>
                    <a:pt x="36404" y="154978"/>
                    <a:pt x="37834" y="139952"/>
                    <a:pt x="38550" y="129417"/>
                  </a:cubicBezTo>
                  <a:cubicBezTo>
                    <a:pt x="39444" y="114219"/>
                    <a:pt x="40159" y="99020"/>
                    <a:pt x="40159" y="83822"/>
                  </a:cubicBezTo>
                  <a:cubicBezTo>
                    <a:pt x="40159" y="74841"/>
                    <a:pt x="40159" y="73632"/>
                    <a:pt x="37656" y="62579"/>
                  </a:cubicBezTo>
                  <a:cubicBezTo>
                    <a:pt x="37298" y="60679"/>
                    <a:pt x="35688" y="53771"/>
                    <a:pt x="35331" y="49453"/>
                  </a:cubicBezTo>
                  <a:close/>
                </a:path>
              </a:pathLst>
            </a:custGeom>
            <a:grpFill/>
            <a:ln w="25644" cap="flat">
              <a:noFill/>
              <a:prstDash val="solid"/>
              <a:miter/>
            </a:ln>
          </p:spPr>
          <p:txBody>
            <a:bodyPr rtlCol="0" anchor="ctr"/>
            <a:lstStyle/>
            <a:p>
              <a:endParaRPr lang="en-US"/>
            </a:p>
          </p:txBody>
        </p:sp>
      </p:grpSp>
      <p:grpSp>
        <p:nvGrpSpPr>
          <p:cNvPr id="2767" name="Group 2766" descr="\documentclass{article}&#10;\usepackage{amsmath}&#10;\pagestyle{empty}&#10;&#10;\input{Macros.tex}&#10;&#10;\begin{document}&#10;&#10;$\ddot{V}S\ddot{V}^\dagger$&#10;&#10;&#10;\end{document}" title="IguanaTex Shape Display">
            <a:extLst>
              <a:ext uri="{FF2B5EF4-FFF2-40B4-BE49-F238E27FC236}">
                <a16:creationId xmlns:a16="http://schemas.microsoft.com/office/drawing/2014/main" id="{1B963D35-375A-4179-B4C3-13749283AEBD}"/>
              </a:ext>
            </a:extLst>
          </p:cNvPr>
          <p:cNvGrpSpPr>
            <a:grpSpLocks noChangeAspect="1"/>
          </p:cNvGrpSpPr>
          <p:nvPr>
            <p:custDataLst>
              <p:tags r:id="rId5"/>
            </p:custDataLst>
          </p:nvPr>
        </p:nvGrpSpPr>
        <p:grpSpPr>
          <a:xfrm>
            <a:off x="3159797" y="6078795"/>
            <a:ext cx="648635" cy="238824"/>
            <a:chOff x="5196402" y="7447873"/>
            <a:chExt cx="648635" cy="238824"/>
          </a:xfrm>
          <a:solidFill>
            <a:srgbClr val="5F246D"/>
          </a:solidFill>
        </p:grpSpPr>
        <p:sp>
          <p:nvSpPr>
            <p:cNvPr id="2761" name="Freeform: Shape 2760">
              <a:extLst>
                <a:ext uri="{FF2B5EF4-FFF2-40B4-BE49-F238E27FC236}">
                  <a16:creationId xmlns:a16="http://schemas.microsoft.com/office/drawing/2014/main" id="{E4B807EA-5737-EA58-7221-D9722888F654}"/>
                </a:ext>
              </a:extLst>
            </p:cNvPr>
            <p:cNvSpPr/>
            <p:nvPr>
              <p:custDataLst>
                <p:tags r:id="rId6"/>
              </p:custDataLst>
            </p:nvPr>
          </p:nvSpPr>
          <p:spPr>
            <a:xfrm>
              <a:off x="5247442" y="7447873"/>
              <a:ext cx="74856" cy="25305"/>
            </a:xfrm>
            <a:custGeom>
              <a:avLst/>
              <a:gdLst>
                <a:gd name="connsiteX0" fmla="*/ 25627 w 74856"/>
                <a:gd name="connsiteY0" fmla="*/ 12713 h 25305"/>
                <a:gd name="connsiteX1" fmla="*/ 12852 w 74856"/>
                <a:gd name="connsiteY1" fmla="*/ 60 h 25305"/>
                <a:gd name="connsiteX2" fmla="*/ 78 w 74856"/>
                <a:gd name="connsiteY2" fmla="*/ 12713 h 25305"/>
                <a:gd name="connsiteX3" fmla="*/ 12852 w 74856"/>
                <a:gd name="connsiteY3" fmla="*/ 25365 h 25305"/>
                <a:gd name="connsiteX4" fmla="*/ 25627 w 74856"/>
                <a:gd name="connsiteY4" fmla="*/ 12713 h 25305"/>
                <a:gd name="connsiteX5" fmla="*/ 74935 w 74856"/>
                <a:gd name="connsiteY5" fmla="*/ 12713 h 25305"/>
                <a:gd name="connsiteX6" fmla="*/ 62161 w 74856"/>
                <a:gd name="connsiteY6" fmla="*/ 60 h 25305"/>
                <a:gd name="connsiteX7" fmla="*/ 49387 w 74856"/>
                <a:gd name="connsiteY7" fmla="*/ 12713 h 25305"/>
                <a:gd name="connsiteX8" fmla="*/ 62161 w 74856"/>
                <a:gd name="connsiteY8" fmla="*/ 25365 h 25305"/>
                <a:gd name="connsiteX9" fmla="*/ 74935 w 74856"/>
                <a:gd name="connsiteY9" fmla="*/ 12713 h 2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856" h="25305">
                  <a:moveTo>
                    <a:pt x="25627" y="12713"/>
                  </a:moveTo>
                  <a:cubicBezTo>
                    <a:pt x="25627" y="6640"/>
                    <a:pt x="20517" y="60"/>
                    <a:pt x="12852" y="60"/>
                  </a:cubicBezTo>
                  <a:cubicBezTo>
                    <a:pt x="5699" y="60"/>
                    <a:pt x="78" y="5627"/>
                    <a:pt x="78" y="12713"/>
                  </a:cubicBezTo>
                  <a:cubicBezTo>
                    <a:pt x="78" y="19798"/>
                    <a:pt x="5699" y="25365"/>
                    <a:pt x="12852" y="25365"/>
                  </a:cubicBezTo>
                  <a:cubicBezTo>
                    <a:pt x="20517" y="25365"/>
                    <a:pt x="25627" y="18786"/>
                    <a:pt x="25627" y="12713"/>
                  </a:cubicBezTo>
                  <a:close/>
                  <a:moveTo>
                    <a:pt x="74935" y="12713"/>
                  </a:moveTo>
                  <a:cubicBezTo>
                    <a:pt x="74935" y="5627"/>
                    <a:pt x="69314" y="60"/>
                    <a:pt x="62161" y="60"/>
                  </a:cubicBezTo>
                  <a:cubicBezTo>
                    <a:pt x="54496" y="60"/>
                    <a:pt x="49387" y="6640"/>
                    <a:pt x="49387" y="12713"/>
                  </a:cubicBezTo>
                  <a:cubicBezTo>
                    <a:pt x="49387" y="18786"/>
                    <a:pt x="54496" y="25365"/>
                    <a:pt x="62161" y="25365"/>
                  </a:cubicBezTo>
                  <a:cubicBezTo>
                    <a:pt x="69314" y="25365"/>
                    <a:pt x="74935" y="19798"/>
                    <a:pt x="74935" y="12713"/>
                  </a:cubicBezTo>
                  <a:close/>
                </a:path>
              </a:pathLst>
            </a:custGeom>
            <a:grpFill/>
            <a:ln w="2564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62" name="Freeform: Shape 2761">
              <a:extLst>
                <a:ext uri="{FF2B5EF4-FFF2-40B4-BE49-F238E27FC236}">
                  <a16:creationId xmlns:a16="http://schemas.microsoft.com/office/drawing/2014/main" id="{C2DA601C-DA68-06C2-3311-3D98E92B4AF6}"/>
                </a:ext>
              </a:extLst>
            </p:cNvPr>
            <p:cNvSpPr/>
            <p:nvPr>
              <p:custDataLst>
                <p:tags r:id="rId7"/>
              </p:custDataLst>
            </p:nvPr>
          </p:nvSpPr>
          <p:spPr>
            <a:xfrm>
              <a:off x="5196402" y="7508296"/>
              <a:ext cx="182160" cy="178400"/>
            </a:xfrm>
            <a:custGeom>
              <a:avLst/>
              <a:gdLst>
                <a:gd name="connsiteX0" fmla="*/ 146214 w 182160"/>
                <a:gd name="connsiteY0" fmla="*/ 28911 h 178400"/>
                <a:gd name="connsiteX1" fmla="*/ 178916 w 182160"/>
                <a:gd name="connsiteY1" fmla="*/ 7907 h 178400"/>
                <a:gd name="connsiteX2" fmla="*/ 182237 w 182160"/>
                <a:gd name="connsiteY2" fmla="*/ 3099 h 178400"/>
                <a:gd name="connsiteX3" fmla="*/ 178916 w 182160"/>
                <a:gd name="connsiteY3" fmla="*/ 63 h 178400"/>
                <a:gd name="connsiteX4" fmla="*/ 157966 w 182160"/>
                <a:gd name="connsiteY4" fmla="*/ 822 h 178400"/>
                <a:gd name="connsiteX5" fmla="*/ 132673 w 182160"/>
                <a:gd name="connsiteY5" fmla="*/ 63 h 178400"/>
                <a:gd name="connsiteX6" fmla="*/ 127819 w 182160"/>
                <a:gd name="connsiteY6" fmla="*/ 4871 h 178400"/>
                <a:gd name="connsiteX7" fmla="*/ 131907 w 182160"/>
                <a:gd name="connsiteY7" fmla="*/ 7907 h 178400"/>
                <a:gd name="connsiteX8" fmla="*/ 143659 w 182160"/>
                <a:gd name="connsiteY8" fmla="*/ 16258 h 178400"/>
                <a:gd name="connsiteX9" fmla="*/ 139827 w 182160"/>
                <a:gd name="connsiteY9" fmla="*/ 25874 h 178400"/>
                <a:gd name="connsiteX10" fmla="*/ 61393 w 182160"/>
                <a:gd name="connsiteY10" fmla="*/ 149363 h 178400"/>
                <a:gd name="connsiteX11" fmla="*/ 44020 w 182160"/>
                <a:gd name="connsiteY11" fmla="*/ 15499 h 178400"/>
                <a:gd name="connsiteX12" fmla="*/ 61648 w 182160"/>
                <a:gd name="connsiteY12" fmla="*/ 7907 h 178400"/>
                <a:gd name="connsiteX13" fmla="*/ 68036 w 182160"/>
                <a:gd name="connsiteY13" fmla="*/ 2846 h 178400"/>
                <a:gd name="connsiteX14" fmla="*/ 64459 w 182160"/>
                <a:gd name="connsiteY14" fmla="*/ 63 h 178400"/>
                <a:gd name="connsiteX15" fmla="*/ 32779 w 182160"/>
                <a:gd name="connsiteY15" fmla="*/ 822 h 178400"/>
                <a:gd name="connsiteX16" fmla="*/ 18727 w 182160"/>
                <a:gd name="connsiteY16" fmla="*/ 569 h 178400"/>
                <a:gd name="connsiteX17" fmla="*/ 4931 w 182160"/>
                <a:gd name="connsiteY17" fmla="*/ 63 h 178400"/>
                <a:gd name="connsiteX18" fmla="*/ 77 w 182160"/>
                <a:gd name="connsiteY18" fmla="*/ 4871 h 178400"/>
                <a:gd name="connsiteX19" fmla="*/ 6464 w 182160"/>
                <a:gd name="connsiteY19" fmla="*/ 7907 h 178400"/>
                <a:gd name="connsiteX20" fmla="*/ 21793 w 182160"/>
                <a:gd name="connsiteY20" fmla="*/ 16511 h 178400"/>
                <a:gd name="connsiteX21" fmla="*/ 41976 w 182160"/>
                <a:gd name="connsiteY21" fmla="*/ 172644 h 178400"/>
                <a:gd name="connsiteX22" fmla="*/ 47086 w 182160"/>
                <a:gd name="connsiteY22" fmla="*/ 178464 h 178400"/>
                <a:gd name="connsiteX23" fmla="*/ 54239 w 182160"/>
                <a:gd name="connsiteY23" fmla="*/ 173909 h 178400"/>
                <a:gd name="connsiteX24" fmla="*/ 146214 w 182160"/>
                <a:gd name="connsiteY24" fmla="*/ 28911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2160" h="178400">
                  <a:moveTo>
                    <a:pt x="146214" y="28911"/>
                  </a:moveTo>
                  <a:cubicBezTo>
                    <a:pt x="158732" y="9173"/>
                    <a:pt x="169463" y="8413"/>
                    <a:pt x="178916" y="7907"/>
                  </a:cubicBezTo>
                  <a:cubicBezTo>
                    <a:pt x="181982" y="7654"/>
                    <a:pt x="182237" y="3352"/>
                    <a:pt x="182237" y="3099"/>
                  </a:cubicBezTo>
                  <a:cubicBezTo>
                    <a:pt x="182237" y="1075"/>
                    <a:pt x="180960" y="63"/>
                    <a:pt x="178916" y="63"/>
                  </a:cubicBezTo>
                  <a:cubicBezTo>
                    <a:pt x="172273" y="63"/>
                    <a:pt x="164864" y="822"/>
                    <a:pt x="157966" y="822"/>
                  </a:cubicBezTo>
                  <a:cubicBezTo>
                    <a:pt x="149535" y="822"/>
                    <a:pt x="140849" y="63"/>
                    <a:pt x="132673" y="63"/>
                  </a:cubicBezTo>
                  <a:cubicBezTo>
                    <a:pt x="131140" y="63"/>
                    <a:pt x="127819" y="63"/>
                    <a:pt x="127819" y="4871"/>
                  </a:cubicBezTo>
                  <a:cubicBezTo>
                    <a:pt x="127819" y="7654"/>
                    <a:pt x="130118" y="7907"/>
                    <a:pt x="131907" y="7907"/>
                  </a:cubicBezTo>
                  <a:cubicBezTo>
                    <a:pt x="138805" y="8413"/>
                    <a:pt x="143659" y="10944"/>
                    <a:pt x="143659" y="16258"/>
                  </a:cubicBezTo>
                  <a:cubicBezTo>
                    <a:pt x="143659" y="20054"/>
                    <a:pt x="139827" y="25621"/>
                    <a:pt x="139827" y="25874"/>
                  </a:cubicBezTo>
                  <a:lnTo>
                    <a:pt x="61393" y="149363"/>
                  </a:lnTo>
                  <a:lnTo>
                    <a:pt x="44020" y="15499"/>
                  </a:lnTo>
                  <a:cubicBezTo>
                    <a:pt x="44020" y="11197"/>
                    <a:pt x="49896" y="7907"/>
                    <a:pt x="61648" y="7907"/>
                  </a:cubicBezTo>
                  <a:cubicBezTo>
                    <a:pt x="65225" y="7907"/>
                    <a:pt x="68036" y="7907"/>
                    <a:pt x="68036" y="2846"/>
                  </a:cubicBezTo>
                  <a:cubicBezTo>
                    <a:pt x="68036" y="569"/>
                    <a:pt x="65992" y="63"/>
                    <a:pt x="64459" y="63"/>
                  </a:cubicBezTo>
                  <a:cubicBezTo>
                    <a:pt x="54239" y="63"/>
                    <a:pt x="43254" y="822"/>
                    <a:pt x="32779" y="822"/>
                  </a:cubicBezTo>
                  <a:cubicBezTo>
                    <a:pt x="28180" y="822"/>
                    <a:pt x="23326" y="569"/>
                    <a:pt x="18727" y="569"/>
                  </a:cubicBezTo>
                  <a:cubicBezTo>
                    <a:pt x="14128" y="569"/>
                    <a:pt x="9274" y="63"/>
                    <a:pt x="4931" y="63"/>
                  </a:cubicBezTo>
                  <a:cubicBezTo>
                    <a:pt x="3143" y="63"/>
                    <a:pt x="77" y="63"/>
                    <a:pt x="77" y="4871"/>
                  </a:cubicBezTo>
                  <a:cubicBezTo>
                    <a:pt x="77" y="7907"/>
                    <a:pt x="2376" y="7907"/>
                    <a:pt x="6464" y="7907"/>
                  </a:cubicBezTo>
                  <a:cubicBezTo>
                    <a:pt x="20771" y="7907"/>
                    <a:pt x="21026" y="10185"/>
                    <a:pt x="21793" y="16511"/>
                  </a:cubicBezTo>
                  <a:lnTo>
                    <a:pt x="41976" y="172644"/>
                  </a:lnTo>
                  <a:cubicBezTo>
                    <a:pt x="42743" y="177705"/>
                    <a:pt x="43765" y="178464"/>
                    <a:pt x="47086" y="178464"/>
                  </a:cubicBezTo>
                  <a:cubicBezTo>
                    <a:pt x="51174" y="178464"/>
                    <a:pt x="52195" y="177199"/>
                    <a:pt x="54239" y="173909"/>
                  </a:cubicBezTo>
                  <a:lnTo>
                    <a:pt x="146214" y="28911"/>
                  </a:lnTo>
                  <a:close/>
                </a:path>
              </a:pathLst>
            </a:custGeom>
            <a:grpFill/>
            <a:ln w="2564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63" name="Freeform: Shape 2762">
              <a:extLst>
                <a:ext uri="{FF2B5EF4-FFF2-40B4-BE49-F238E27FC236}">
                  <a16:creationId xmlns:a16="http://schemas.microsoft.com/office/drawing/2014/main" id="{442A550E-06FF-34D6-5043-F64B333D0C07}"/>
                </a:ext>
              </a:extLst>
            </p:cNvPr>
            <p:cNvSpPr/>
            <p:nvPr>
              <p:custDataLst>
                <p:tags r:id="rId8"/>
              </p:custDataLst>
            </p:nvPr>
          </p:nvSpPr>
          <p:spPr>
            <a:xfrm>
              <a:off x="5401187" y="7502729"/>
              <a:ext cx="151502" cy="183968"/>
            </a:xfrm>
            <a:custGeom>
              <a:avLst/>
              <a:gdLst>
                <a:gd name="connsiteX0" fmla="*/ 151587 w 151502"/>
                <a:gd name="connsiteY0" fmla="*/ 2593 h 183968"/>
                <a:gd name="connsiteX1" fmla="*/ 148777 w 151502"/>
                <a:gd name="connsiteY1" fmla="*/ 63 h 183968"/>
                <a:gd name="connsiteX2" fmla="*/ 144178 w 151502"/>
                <a:gd name="connsiteY2" fmla="*/ 3859 h 183968"/>
                <a:gd name="connsiteX3" fmla="*/ 131915 w 151502"/>
                <a:gd name="connsiteY3" fmla="*/ 18282 h 183968"/>
                <a:gd name="connsiteX4" fmla="*/ 95380 w 151502"/>
                <a:gd name="connsiteY4" fmla="*/ 63 h 183968"/>
                <a:gd name="connsiteX5" fmla="*/ 32276 w 151502"/>
                <a:gd name="connsiteY5" fmla="*/ 59783 h 183968"/>
                <a:gd name="connsiteX6" fmla="*/ 58846 w 151502"/>
                <a:gd name="connsiteY6" fmla="*/ 95716 h 183968"/>
                <a:gd name="connsiteX7" fmla="*/ 86183 w 151502"/>
                <a:gd name="connsiteY7" fmla="*/ 102802 h 183968"/>
                <a:gd name="connsiteX8" fmla="*/ 109687 w 151502"/>
                <a:gd name="connsiteY8" fmla="*/ 129625 h 183968"/>
                <a:gd name="connsiteX9" fmla="*/ 63700 w 151502"/>
                <a:gd name="connsiteY9" fmla="*/ 176186 h 183968"/>
                <a:gd name="connsiteX10" fmla="*/ 18991 w 151502"/>
                <a:gd name="connsiteY10" fmla="*/ 139241 h 183968"/>
                <a:gd name="connsiteX11" fmla="*/ 20523 w 151502"/>
                <a:gd name="connsiteY11" fmla="*/ 125576 h 183968"/>
                <a:gd name="connsiteX12" fmla="*/ 21034 w 151502"/>
                <a:gd name="connsiteY12" fmla="*/ 123805 h 183968"/>
                <a:gd name="connsiteX13" fmla="*/ 17969 w 151502"/>
                <a:gd name="connsiteY13" fmla="*/ 121021 h 183968"/>
                <a:gd name="connsiteX14" fmla="*/ 15414 w 151502"/>
                <a:gd name="connsiteY14" fmla="*/ 122033 h 183968"/>
                <a:gd name="connsiteX15" fmla="*/ 85 w 151502"/>
                <a:gd name="connsiteY15" fmla="*/ 181500 h 183968"/>
                <a:gd name="connsiteX16" fmla="*/ 2895 w 151502"/>
                <a:gd name="connsiteY16" fmla="*/ 184031 h 183968"/>
                <a:gd name="connsiteX17" fmla="*/ 7494 w 151502"/>
                <a:gd name="connsiteY17" fmla="*/ 180235 h 183968"/>
                <a:gd name="connsiteX18" fmla="*/ 20013 w 151502"/>
                <a:gd name="connsiteY18" fmla="*/ 165811 h 183968"/>
                <a:gd name="connsiteX19" fmla="*/ 63189 w 151502"/>
                <a:gd name="connsiteY19" fmla="*/ 184031 h 183968"/>
                <a:gd name="connsiteX20" fmla="*/ 128082 w 151502"/>
                <a:gd name="connsiteY20" fmla="*/ 118997 h 183968"/>
                <a:gd name="connsiteX21" fmla="*/ 115564 w 151502"/>
                <a:gd name="connsiteY21" fmla="*/ 89390 h 183968"/>
                <a:gd name="connsiteX22" fmla="*/ 83117 w 151502"/>
                <a:gd name="connsiteY22" fmla="*/ 76737 h 183968"/>
                <a:gd name="connsiteX23" fmla="*/ 66000 w 151502"/>
                <a:gd name="connsiteY23" fmla="*/ 72182 h 183968"/>
                <a:gd name="connsiteX24" fmla="*/ 50415 w 151502"/>
                <a:gd name="connsiteY24" fmla="*/ 49155 h 183968"/>
                <a:gd name="connsiteX25" fmla="*/ 95125 w 151502"/>
                <a:gd name="connsiteY25" fmla="*/ 7148 h 183968"/>
                <a:gd name="connsiteX26" fmla="*/ 131915 w 151502"/>
                <a:gd name="connsiteY26" fmla="*/ 46371 h 183968"/>
                <a:gd name="connsiteX27" fmla="*/ 130893 w 151502"/>
                <a:gd name="connsiteY27" fmla="*/ 60542 h 183968"/>
                <a:gd name="connsiteX28" fmla="*/ 133959 w 151502"/>
                <a:gd name="connsiteY28" fmla="*/ 63072 h 183968"/>
                <a:gd name="connsiteX29" fmla="*/ 137791 w 151502"/>
                <a:gd name="connsiteY29" fmla="*/ 58011 h 183968"/>
                <a:gd name="connsiteX30" fmla="*/ 151587 w 151502"/>
                <a:gd name="connsiteY30" fmla="*/ 2593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1502" h="183968">
                  <a:moveTo>
                    <a:pt x="151587" y="2593"/>
                  </a:moveTo>
                  <a:cubicBezTo>
                    <a:pt x="151587" y="1834"/>
                    <a:pt x="151076" y="63"/>
                    <a:pt x="148777" y="63"/>
                  </a:cubicBezTo>
                  <a:cubicBezTo>
                    <a:pt x="147499" y="63"/>
                    <a:pt x="147244" y="316"/>
                    <a:pt x="144178" y="3859"/>
                  </a:cubicBezTo>
                  <a:lnTo>
                    <a:pt x="131915" y="18282"/>
                  </a:lnTo>
                  <a:cubicBezTo>
                    <a:pt x="125272" y="6389"/>
                    <a:pt x="111987" y="63"/>
                    <a:pt x="95380" y="63"/>
                  </a:cubicBezTo>
                  <a:cubicBezTo>
                    <a:pt x="62934" y="63"/>
                    <a:pt x="32276" y="29164"/>
                    <a:pt x="32276" y="59783"/>
                  </a:cubicBezTo>
                  <a:cubicBezTo>
                    <a:pt x="32276" y="80280"/>
                    <a:pt x="45816" y="91920"/>
                    <a:pt x="58846" y="95716"/>
                  </a:cubicBezTo>
                  <a:lnTo>
                    <a:pt x="86183" y="102802"/>
                  </a:lnTo>
                  <a:cubicBezTo>
                    <a:pt x="95636" y="105079"/>
                    <a:pt x="109687" y="108875"/>
                    <a:pt x="109687" y="129625"/>
                  </a:cubicBezTo>
                  <a:cubicBezTo>
                    <a:pt x="109687" y="152400"/>
                    <a:pt x="88738" y="176186"/>
                    <a:pt x="63700" y="176186"/>
                  </a:cubicBezTo>
                  <a:cubicBezTo>
                    <a:pt x="47349" y="176186"/>
                    <a:pt x="18991" y="170619"/>
                    <a:pt x="18991" y="139241"/>
                  </a:cubicBezTo>
                  <a:cubicBezTo>
                    <a:pt x="18991" y="133168"/>
                    <a:pt x="20268" y="127094"/>
                    <a:pt x="20523" y="125576"/>
                  </a:cubicBezTo>
                  <a:cubicBezTo>
                    <a:pt x="20779" y="124564"/>
                    <a:pt x="21034" y="124311"/>
                    <a:pt x="21034" y="123805"/>
                  </a:cubicBezTo>
                  <a:cubicBezTo>
                    <a:pt x="21034" y="121274"/>
                    <a:pt x="19246" y="121021"/>
                    <a:pt x="17969" y="121021"/>
                  </a:cubicBezTo>
                  <a:cubicBezTo>
                    <a:pt x="16691" y="121021"/>
                    <a:pt x="16180" y="121274"/>
                    <a:pt x="15414" y="122033"/>
                  </a:cubicBezTo>
                  <a:cubicBezTo>
                    <a:pt x="14392" y="123046"/>
                    <a:pt x="85" y="180741"/>
                    <a:pt x="85" y="181500"/>
                  </a:cubicBezTo>
                  <a:cubicBezTo>
                    <a:pt x="85" y="183019"/>
                    <a:pt x="1362" y="184031"/>
                    <a:pt x="2895" y="184031"/>
                  </a:cubicBezTo>
                  <a:cubicBezTo>
                    <a:pt x="4173" y="184031"/>
                    <a:pt x="4428" y="183778"/>
                    <a:pt x="7494" y="180235"/>
                  </a:cubicBezTo>
                  <a:lnTo>
                    <a:pt x="20013" y="165811"/>
                  </a:lnTo>
                  <a:cubicBezTo>
                    <a:pt x="30998" y="180488"/>
                    <a:pt x="48371" y="184031"/>
                    <a:pt x="63189" y="184031"/>
                  </a:cubicBezTo>
                  <a:cubicBezTo>
                    <a:pt x="97935" y="184031"/>
                    <a:pt x="128082" y="150375"/>
                    <a:pt x="128082" y="118997"/>
                  </a:cubicBezTo>
                  <a:cubicBezTo>
                    <a:pt x="128082" y="101536"/>
                    <a:pt x="119396" y="92933"/>
                    <a:pt x="115564" y="89390"/>
                  </a:cubicBezTo>
                  <a:cubicBezTo>
                    <a:pt x="109687" y="83570"/>
                    <a:pt x="105855" y="82557"/>
                    <a:pt x="83117" y="76737"/>
                  </a:cubicBezTo>
                  <a:cubicBezTo>
                    <a:pt x="77496" y="75219"/>
                    <a:pt x="68299" y="72688"/>
                    <a:pt x="66000" y="72182"/>
                  </a:cubicBezTo>
                  <a:cubicBezTo>
                    <a:pt x="59102" y="69905"/>
                    <a:pt x="50415" y="62566"/>
                    <a:pt x="50415" y="49155"/>
                  </a:cubicBezTo>
                  <a:cubicBezTo>
                    <a:pt x="50415" y="28658"/>
                    <a:pt x="70854" y="7148"/>
                    <a:pt x="95125" y="7148"/>
                  </a:cubicBezTo>
                  <a:cubicBezTo>
                    <a:pt x="116330" y="7148"/>
                    <a:pt x="131915" y="18029"/>
                    <a:pt x="131915" y="46371"/>
                  </a:cubicBezTo>
                  <a:cubicBezTo>
                    <a:pt x="131915" y="54469"/>
                    <a:pt x="130893" y="59024"/>
                    <a:pt x="130893" y="60542"/>
                  </a:cubicBezTo>
                  <a:cubicBezTo>
                    <a:pt x="130893" y="60795"/>
                    <a:pt x="130893" y="63072"/>
                    <a:pt x="133959" y="63072"/>
                  </a:cubicBezTo>
                  <a:cubicBezTo>
                    <a:pt x="136513" y="63072"/>
                    <a:pt x="136769" y="62313"/>
                    <a:pt x="137791" y="58011"/>
                  </a:cubicBezTo>
                  <a:lnTo>
                    <a:pt x="151587" y="2593"/>
                  </a:lnTo>
                  <a:close/>
                </a:path>
              </a:pathLst>
            </a:custGeom>
            <a:grpFill/>
            <a:ln w="2564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64" name="Freeform: Shape 2763">
              <a:extLst>
                <a:ext uri="{FF2B5EF4-FFF2-40B4-BE49-F238E27FC236}">
                  <a16:creationId xmlns:a16="http://schemas.microsoft.com/office/drawing/2014/main" id="{516F7C15-9C88-9E7D-9EE9-19B195789093}"/>
                </a:ext>
              </a:extLst>
            </p:cNvPr>
            <p:cNvSpPr/>
            <p:nvPr>
              <p:custDataLst>
                <p:tags r:id="rId9"/>
              </p:custDataLst>
            </p:nvPr>
          </p:nvSpPr>
          <p:spPr>
            <a:xfrm>
              <a:off x="5624636" y="7447873"/>
              <a:ext cx="74856" cy="25305"/>
            </a:xfrm>
            <a:custGeom>
              <a:avLst/>
              <a:gdLst>
                <a:gd name="connsiteX0" fmla="*/ 25641 w 74856"/>
                <a:gd name="connsiteY0" fmla="*/ 12713 h 25305"/>
                <a:gd name="connsiteX1" fmla="*/ 12867 w 74856"/>
                <a:gd name="connsiteY1" fmla="*/ 60 h 25305"/>
                <a:gd name="connsiteX2" fmla="*/ 93 w 74856"/>
                <a:gd name="connsiteY2" fmla="*/ 12713 h 25305"/>
                <a:gd name="connsiteX3" fmla="*/ 12867 w 74856"/>
                <a:gd name="connsiteY3" fmla="*/ 25365 h 25305"/>
                <a:gd name="connsiteX4" fmla="*/ 25641 w 74856"/>
                <a:gd name="connsiteY4" fmla="*/ 12713 h 25305"/>
                <a:gd name="connsiteX5" fmla="*/ 74950 w 74856"/>
                <a:gd name="connsiteY5" fmla="*/ 12713 h 25305"/>
                <a:gd name="connsiteX6" fmla="*/ 62176 w 74856"/>
                <a:gd name="connsiteY6" fmla="*/ 60 h 25305"/>
                <a:gd name="connsiteX7" fmla="*/ 49401 w 74856"/>
                <a:gd name="connsiteY7" fmla="*/ 12713 h 25305"/>
                <a:gd name="connsiteX8" fmla="*/ 62176 w 74856"/>
                <a:gd name="connsiteY8" fmla="*/ 25365 h 25305"/>
                <a:gd name="connsiteX9" fmla="*/ 74950 w 74856"/>
                <a:gd name="connsiteY9" fmla="*/ 12713 h 2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856" h="25305">
                  <a:moveTo>
                    <a:pt x="25641" y="12713"/>
                  </a:moveTo>
                  <a:cubicBezTo>
                    <a:pt x="25641" y="6640"/>
                    <a:pt x="20532" y="60"/>
                    <a:pt x="12867" y="60"/>
                  </a:cubicBezTo>
                  <a:cubicBezTo>
                    <a:pt x="5714" y="60"/>
                    <a:pt x="93" y="5627"/>
                    <a:pt x="93" y="12713"/>
                  </a:cubicBezTo>
                  <a:cubicBezTo>
                    <a:pt x="93" y="19798"/>
                    <a:pt x="5714" y="25365"/>
                    <a:pt x="12867" y="25365"/>
                  </a:cubicBezTo>
                  <a:cubicBezTo>
                    <a:pt x="20532" y="25365"/>
                    <a:pt x="25641" y="18786"/>
                    <a:pt x="25641" y="12713"/>
                  </a:cubicBezTo>
                  <a:close/>
                  <a:moveTo>
                    <a:pt x="74950" y="12713"/>
                  </a:moveTo>
                  <a:cubicBezTo>
                    <a:pt x="74950" y="5627"/>
                    <a:pt x="69329" y="60"/>
                    <a:pt x="62176" y="60"/>
                  </a:cubicBezTo>
                  <a:cubicBezTo>
                    <a:pt x="54511" y="60"/>
                    <a:pt x="49401" y="6640"/>
                    <a:pt x="49401" y="12713"/>
                  </a:cubicBezTo>
                  <a:cubicBezTo>
                    <a:pt x="49401" y="18786"/>
                    <a:pt x="54511" y="25365"/>
                    <a:pt x="62176" y="25365"/>
                  </a:cubicBezTo>
                  <a:cubicBezTo>
                    <a:pt x="69329" y="25365"/>
                    <a:pt x="74950" y="19798"/>
                    <a:pt x="74950" y="12713"/>
                  </a:cubicBezTo>
                  <a:close/>
                </a:path>
              </a:pathLst>
            </a:custGeom>
            <a:grpFill/>
            <a:ln w="2564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65" name="Freeform: Shape 2764">
              <a:extLst>
                <a:ext uri="{FF2B5EF4-FFF2-40B4-BE49-F238E27FC236}">
                  <a16:creationId xmlns:a16="http://schemas.microsoft.com/office/drawing/2014/main" id="{BF28BC3F-C8AE-D58F-D2F0-D08D4CE75DFF}"/>
                </a:ext>
              </a:extLst>
            </p:cNvPr>
            <p:cNvSpPr/>
            <p:nvPr>
              <p:custDataLst>
                <p:tags r:id="rId10"/>
              </p:custDataLst>
            </p:nvPr>
          </p:nvSpPr>
          <p:spPr>
            <a:xfrm>
              <a:off x="5573596" y="7508296"/>
              <a:ext cx="182160" cy="178400"/>
            </a:xfrm>
            <a:custGeom>
              <a:avLst/>
              <a:gdLst>
                <a:gd name="connsiteX0" fmla="*/ 146228 w 182160"/>
                <a:gd name="connsiteY0" fmla="*/ 28911 h 178400"/>
                <a:gd name="connsiteX1" fmla="*/ 178930 w 182160"/>
                <a:gd name="connsiteY1" fmla="*/ 7907 h 178400"/>
                <a:gd name="connsiteX2" fmla="*/ 182252 w 182160"/>
                <a:gd name="connsiteY2" fmla="*/ 3099 h 178400"/>
                <a:gd name="connsiteX3" fmla="*/ 178930 w 182160"/>
                <a:gd name="connsiteY3" fmla="*/ 63 h 178400"/>
                <a:gd name="connsiteX4" fmla="*/ 157981 w 182160"/>
                <a:gd name="connsiteY4" fmla="*/ 822 h 178400"/>
                <a:gd name="connsiteX5" fmla="*/ 132688 w 182160"/>
                <a:gd name="connsiteY5" fmla="*/ 63 h 178400"/>
                <a:gd name="connsiteX6" fmla="*/ 127834 w 182160"/>
                <a:gd name="connsiteY6" fmla="*/ 4871 h 178400"/>
                <a:gd name="connsiteX7" fmla="*/ 131921 w 182160"/>
                <a:gd name="connsiteY7" fmla="*/ 7907 h 178400"/>
                <a:gd name="connsiteX8" fmla="*/ 143674 w 182160"/>
                <a:gd name="connsiteY8" fmla="*/ 16258 h 178400"/>
                <a:gd name="connsiteX9" fmla="*/ 139841 w 182160"/>
                <a:gd name="connsiteY9" fmla="*/ 25874 h 178400"/>
                <a:gd name="connsiteX10" fmla="*/ 61408 w 182160"/>
                <a:gd name="connsiteY10" fmla="*/ 149363 h 178400"/>
                <a:gd name="connsiteX11" fmla="*/ 44035 w 182160"/>
                <a:gd name="connsiteY11" fmla="*/ 15499 h 178400"/>
                <a:gd name="connsiteX12" fmla="*/ 61663 w 182160"/>
                <a:gd name="connsiteY12" fmla="*/ 7907 h 178400"/>
                <a:gd name="connsiteX13" fmla="*/ 68050 w 182160"/>
                <a:gd name="connsiteY13" fmla="*/ 2846 h 178400"/>
                <a:gd name="connsiteX14" fmla="*/ 64473 w 182160"/>
                <a:gd name="connsiteY14" fmla="*/ 63 h 178400"/>
                <a:gd name="connsiteX15" fmla="*/ 32793 w 182160"/>
                <a:gd name="connsiteY15" fmla="*/ 822 h 178400"/>
                <a:gd name="connsiteX16" fmla="*/ 18742 w 182160"/>
                <a:gd name="connsiteY16" fmla="*/ 569 h 178400"/>
                <a:gd name="connsiteX17" fmla="*/ 4946 w 182160"/>
                <a:gd name="connsiteY17" fmla="*/ 63 h 178400"/>
                <a:gd name="connsiteX18" fmla="*/ 91 w 182160"/>
                <a:gd name="connsiteY18" fmla="*/ 4871 h 178400"/>
                <a:gd name="connsiteX19" fmla="*/ 6479 w 182160"/>
                <a:gd name="connsiteY19" fmla="*/ 7907 h 178400"/>
                <a:gd name="connsiteX20" fmla="*/ 21808 w 182160"/>
                <a:gd name="connsiteY20" fmla="*/ 16511 h 178400"/>
                <a:gd name="connsiteX21" fmla="*/ 41991 w 182160"/>
                <a:gd name="connsiteY21" fmla="*/ 172644 h 178400"/>
                <a:gd name="connsiteX22" fmla="*/ 47101 w 182160"/>
                <a:gd name="connsiteY22" fmla="*/ 178464 h 178400"/>
                <a:gd name="connsiteX23" fmla="*/ 54254 w 182160"/>
                <a:gd name="connsiteY23" fmla="*/ 173909 h 178400"/>
                <a:gd name="connsiteX24" fmla="*/ 146228 w 182160"/>
                <a:gd name="connsiteY24" fmla="*/ 28911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2160" h="178400">
                  <a:moveTo>
                    <a:pt x="146228" y="28911"/>
                  </a:moveTo>
                  <a:cubicBezTo>
                    <a:pt x="158747" y="9173"/>
                    <a:pt x="169477" y="8413"/>
                    <a:pt x="178930" y="7907"/>
                  </a:cubicBezTo>
                  <a:cubicBezTo>
                    <a:pt x="181996" y="7654"/>
                    <a:pt x="182252" y="3352"/>
                    <a:pt x="182252" y="3099"/>
                  </a:cubicBezTo>
                  <a:cubicBezTo>
                    <a:pt x="182252" y="1075"/>
                    <a:pt x="180974" y="63"/>
                    <a:pt x="178930" y="63"/>
                  </a:cubicBezTo>
                  <a:cubicBezTo>
                    <a:pt x="172288" y="63"/>
                    <a:pt x="164879" y="822"/>
                    <a:pt x="157981" y="822"/>
                  </a:cubicBezTo>
                  <a:cubicBezTo>
                    <a:pt x="149550" y="822"/>
                    <a:pt x="140863" y="63"/>
                    <a:pt x="132688" y="63"/>
                  </a:cubicBezTo>
                  <a:cubicBezTo>
                    <a:pt x="131155" y="63"/>
                    <a:pt x="127834" y="63"/>
                    <a:pt x="127834" y="4871"/>
                  </a:cubicBezTo>
                  <a:cubicBezTo>
                    <a:pt x="127834" y="7654"/>
                    <a:pt x="130133" y="7907"/>
                    <a:pt x="131921" y="7907"/>
                  </a:cubicBezTo>
                  <a:cubicBezTo>
                    <a:pt x="138819" y="8413"/>
                    <a:pt x="143674" y="10944"/>
                    <a:pt x="143674" y="16258"/>
                  </a:cubicBezTo>
                  <a:cubicBezTo>
                    <a:pt x="143674" y="20054"/>
                    <a:pt x="139841" y="25621"/>
                    <a:pt x="139841" y="25874"/>
                  </a:cubicBezTo>
                  <a:lnTo>
                    <a:pt x="61408" y="149363"/>
                  </a:lnTo>
                  <a:lnTo>
                    <a:pt x="44035" y="15499"/>
                  </a:lnTo>
                  <a:cubicBezTo>
                    <a:pt x="44035" y="11197"/>
                    <a:pt x="49911" y="7907"/>
                    <a:pt x="61663" y="7907"/>
                  </a:cubicBezTo>
                  <a:cubicBezTo>
                    <a:pt x="65240" y="7907"/>
                    <a:pt x="68050" y="7907"/>
                    <a:pt x="68050" y="2846"/>
                  </a:cubicBezTo>
                  <a:cubicBezTo>
                    <a:pt x="68050" y="569"/>
                    <a:pt x="66006" y="63"/>
                    <a:pt x="64473" y="63"/>
                  </a:cubicBezTo>
                  <a:cubicBezTo>
                    <a:pt x="54254" y="63"/>
                    <a:pt x="43268" y="822"/>
                    <a:pt x="32793" y="822"/>
                  </a:cubicBezTo>
                  <a:cubicBezTo>
                    <a:pt x="28195" y="822"/>
                    <a:pt x="23340" y="569"/>
                    <a:pt x="18742" y="569"/>
                  </a:cubicBezTo>
                  <a:cubicBezTo>
                    <a:pt x="14143" y="569"/>
                    <a:pt x="9289" y="63"/>
                    <a:pt x="4946" y="63"/>
                  </a:cubicBezTo>
                  <a:cubicBezTo>
                    <a:pt x="3157" y="63"/>
                    <a:pt x="91" y="63"/>
                    <a:pt x="91" y="4871"/>
                  </a:cubicBezTo>
                  <a:cubicBezTo>
                    <a:pt x="91" y="7907"/>
                    <a:pt x="2391" y="7907"/>
                    <a:pt x="6479" y="7907"/>
                  </a:cubicBezTo>
                  <a:cubicBezTo>
                    <a:pt x="20786" y="7907"/>
                    <a:pt x="21041" y="10185"/>
                    <a:pt x="21808" y="16511"/>
                  </a:cubicBezTo>
                  <a:lnTo>
                    <a:pt x="41991" y="172644"/>
                  </a:lnTo>
                  <a:cubicBezTo>
                    <a:pt x="42757" y="177705"/>
                    <a:pt x="43779" y="178464"/>
                    <a:pt x="47101" y="178464"/>
                  </a:cubicBezTo>
                  <a:cubicBezTo>
                    <a:pt x="51188" y="178464"/>
                    <a:pt x="52210" y="177199"/>
                    <a:pt x="54254" y="173909"/>
                  </a:cubicBezTo>
                  <a:lnTo>
                    <a:pt x="146228" y="28911"/>
                  </a:lnTo>
                  <a:close/>
                </a:path>
              </a:pathLst>
            </a:custGeom>
            <a:grpFill/>
            <a:ln w="2564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66" name="Freeform: Shape 2765">
              <a:extLst>
                <a:ext uri="{FF2B5EF4-FFF2-40B4-BE49-F238E27FC236}">
                  <a16:creationId xmlns:a16="http://schemas.microsoft.com/office/drawing/2014/main" id="{E425ACD0-C75B-726B-C568-EFB150E23160}"/>
                </a:ext>
              </a:extLst>
            </p:cNvPr>
            <p:cNvSpPr/>
            <p:nvPr>
              <p:custDataLst>
                <p:tags r:id="rId11"/>
              </p:custDataLst>
            </p:nvPr>
          </p:nvSpPr>
          <p:spPr>
            <a:xfrm>
              <a:off x="5778867" y="7464596"/>
              <a:ext cx="66170" cy="162610"/>
            </a:xfrm>
            <a:custGeom>
              <a:avLst/>
              <a:gdLst>
                <a:gd name="connsiteX0" fmla="*/ 35331 w 66170"/>
                <a:gd name="connsiteY0" fmla="*/ 50720 h 162610"/>
                <a:gd name="connsiteX1" fmla="*/ 45167 w 66170"/>
                <a:gd name="connsiteY1" fmla="*/ 52668 h 162610"/>
                <a:gd name="connsiteX2" fmla="*/ 58580 w 66170"/>
                <a:gd name="connsiteY2" fmla="*/ 55326 h 162610"/>
                <a:gd name="connsiteX3" fmla="*/ 66270 w 66170"/>
                <a:gd name="connsiteY3" fmla="*/ 48417 h 162610"/>
                <a:gd name="connsiteX4" fmla="*/ 58580 w 66170"/>
                <a:gd name="connsiteY4" fmla="*/ 41509 h 162610"/>
                <a:gd name="connsiteX5" fmla="*/ 45167 w 66170"/>
                <a:gd name="connsiteY5" fmla="*/ 44166 h 162610"/>
                <a:gd name="connsiteX6" fmla="*/ 35331 w 66170"/>
                <a:gd name="connsiteY6" fmla="*/ 46114 h 162610"/>
                <a:gd name="connsiteX7" fmla="*/ 37834 w 66170"/>
                <a:gd name="connsiteY7" fmla="*/ 26984 h 162610"/>
                <a:gd name="connsiteX8" fmla="*/ 40159 w 66170"/>
                <a:gd name="connsiteY8" fmla="*/ 8207 h 162610"/>
                <a:gd name="connsiteX9" fmla="*/ 33185 w 66170"/>
                <a:gd name="connsiteY9" fmla="*/ 59 h 162610"/>
                <a:gd name="connsiteX10" fmla="*/ 26210 w 66170"/>
                <a:gd name="connsiteY10" fmla="*/ 8207 h 162610"/>
                <a:gd name="connsiteX11" fmla="*/ 28714 w 66170"/>
                <a:gd name="connsiteY11" fmla="*/ 28932 h 162610"/>
                <a:gd name="connsiteX12" fmla="*/ 31039 w 66170"/>
                <a:gd name="connsiteY12" fmla="*/ 46114 h 162610"/>
                <a:gd name="connsiteX13" fmla="*/ 21202 w 66170"/>
                <a:gd name="connsiteY13" fmla="*/ 44166 h 162610"/>
                <a:gd name="connsiteX14" fmla="*/ 7790 w 66170"/>
                <a:gd name="connsiteY14" fmla="*/ 41509 h 162610"/>
                <a:gd name="connsiteX15" fmla="*/ 99 w 66170"/>
                <a:gd name="connsiteY15" fmla="*/ 48417 h 162610"/>
                <a:gd name="connsiteX16" fmla="*/ 7790 w 66170"/>
                <a:gd name="connsiteY16" fmla="*/ 55326 h 162610"/>
                <a:gd name="connsiteX17" fmla="*/ 21202 w 66170"/>
                <a:gd name="connsiteY17" fmla="*/ 52668 h 162610"/>
                <a:gd name="connsiteX18" fmla="*/ 31039 w 66170"/>
                <a:gd name="connsiteY18" fmla="*/ 50720 h 162610"/>
                <a:gd name="connsiteX19" fmla="*/ 28535 w 66170"/>
                <a:gd name="connsiteY19" fmla="*/ 64537 h 162610"/>
                <a:gd name="connsiteX20" fmla="*/ 26210 w 66170"/>
                <a:gd name="connsiteY20" fmla="*/ 85970 h 162610"/>
                <a:gd name="connsiteX21" fmla="*/ 30144 w 66170"/>
                <a:gd name="connsiteY21" fmla="*/ 160013 h 162610"/>
                <a:gd name="connsiteX22" fmla="*/ 33185 w 66170"/>
                <a:gd name="connsiteY22" fmla="*/ 162670 h 162610"/>
                <a:gd name="connsiteX23" fmla="*/ 36404 w 66170"/>
                <a:gd name="connsiteY23" fmla="*/ 159127 h 162610"/>
                <a:gd name="connsiteX24" fmla="*/ 38550 w 66170"/>
                <a:gd name="connsiteY24" fmla="*/ 132734 h 162610"/>
                <a:gd name="connsiteX25" fmla="*/ 40159 w 66170"/>
                <a:gd name="connsiteY25" fmla="*/ 85970 h 162610"/>
                <a:gd name="connsiteX26" fmla="*/ 37656 w 66170"/>
                <a:gd name="connsiteY26" fmla="*/ 64182 h 162610"/>
                <a:gd name="connsiteX27" fmla="*/ 35331 w 66170"/>
                <a:gd name="connsiteY27" fmla="*/ 50720 h 1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170" h="162610">
                  <a:moveTo>
                    <a:pt x="35331" y="50720"/>
                  </a:moveTo>
                  <a:cubicBezTo>
                    <a:pt x="38013" y="51074"/>
                    <a:pt x="39802" y="51251"/>
                    <a:pt x="45167" y="52668"/>
                  </a:cubicBezTo>
                  <a:cubicBezTo>
                    <a:pt x="50890" y="54263"/>
                    <a:pt x="55182" y="55326"/>
                    <a:pt x="58580" y="55326"/>
                  </a:cubicBezTo>
                  <a:cubicBezTo>
                    <a:pt x="65555" y="55326"/>
                    <a:pt x="66270" y="50011"/>
                    <a:pt x="66270" y="48417"/>
                  </a:cubicBezTo>
                  <a:cubicBezTo>
                    <a:pt x="66270" y="47000"/>
                    <a:pt x="65555" y="41509"/>
                    <a:pt x="58580" y="41509"/>
                  </a:cubicBezTo>
                  <a:cubicBezTo>
                    <a:pt x="55182" y="41509"/>
                    <a:pt x="50890" y="42572"/>
                    <a:pt x="45167" y="44166"/>
                  </a:cubicBezTo>
                  <a:cubicBezTo>
                    <a:pt x="39802" y="45583"/>
                    <a:pt x="38013" y="45760"/>
                    <a:pt x="35331" y="46114"/>
                  </a:cubicBezTo>
                  <a:cubicBezTo>
                    <a:pt x="35688" y="39915"/>
                    <a:pt x="36940" y="32475"/>
                    <a:pt x="37834" y="26984"/>
                  </a:cubicBezTo>
                  <a:cubicBezTo>
                    <a:pt x="38550" y="23441"/>
                    <a:pt x="40159" y="14407"/>
                    <a:pt x="40159" y="8207"/>
                  </a:cubicBezTo>
                  <a:cubicBezTo>
                    <a:pt x="40159" y="2893"/>
                    <a:pt x="37656" y="59"/>
                    <a:pt x="33185" y="59"/>
                  </a:cubicBezTo>
                  <a:cubicBezTo>
                    <a:pt x="29429" y="59"/>
                    <a:pt x="26210" y="2008"/>
                    <a:pt x="26210" y="8207"/>
                  </a:cubicBezTo>
                  <a:cubicBezTo>
                    <a:pt x="26210" y="14053"/>
                    <a:pt x="27641" y="22910"/>
                    <a:pt x="28714" y="28932"/>
                  </a:cubicBezTo>
                  <a:cubicBezTo>
                    <a:pt x="29071" y="30881"/>
                    <a:pt x="30681" y="39560"/>
                    <a:pt x="31039" y="46114"/>
                  </a:cubicBezTo>
                  <a:cubicBezTo>
                    <a:pt x="28356" y="45760"/>
                    <a:pt x="26568" y="45583"/>
                    <a:pt x="21202" y="44166"/>
                  </a:cubicBezTo>
                  <a:cubicBezTo>
                    <a:pt x="15480" y="42572"/>
                    <a:pt x="11187" y="41509"/>
                    <a:pt x="7790" y="41509"/>
                  </a:cubicBezTo>
                  <a:cubicBezTo>
                    <a:pt x="815" y="41509"/>
                    <a:pt x="99" y="46823"/>
                    <a:pt x="99" y="48417"/>
                  </a:cubicBezTo>
                  <a:cubicBezTo>
                    <a:pt x="99" y="49834"/>
                    <a:pt x="815" y="55326"/>
                    <a:pt x="7790" y="55326"/>
                  </a:cubicBezTo>
                  <a:cubicBezTo>
                    <a:pt x="11187" y="55326"/>
                    <a:pt x="15480" y="54263"/>
                    <a:pt x="21202" y="52668"/>
                  </a:cubicBezTo>
                  <a:cubicBezTo>
                    <a:pt x="26568" y="51251"/>
                    <a:pt x="28356" y="51074"/>
                    <a:pt x="31039" y="50720"/>
                  </a:cubicBezTo>
                  <a:cubicBezTo>
                    <a:pt x="30681" y="55148"/>
                    <a:pt x="29429" y="60817"/>
                    <a:pt x="28535" y="64537"/>
                  </a:cubicBezTo>
                  <a:cubicBezTo>
                    <a:pt x="26210" y="75519"/>
                    <a:pt x="26210" y="76759"/>
                    <a:pt x="26210" y="85970"/>
                  </a:cubicBezTo>
                  <a:cubicBezTo>
                    <a:pt x="26210" y="120157"/>
                    <a:pt x="29608" y="156470"/>
                    <a:pt x="30144" y="160013"/>
                  </a:cubicBezTo>
                  <a:cubicBezTo>
                    <a:pt x="30323" y="161607"/>
                    <a:pt x="30681" y="162670"/>
                    <a:pt x="33185" y="162670"/>
                  </a:cubicBezTo>
                  <a:cubicBezTo>
                    <a:pt x="35867" y="162670"/>
                    <a:pt x="36046" y="161607"/>
                    <a:pt x="36404" y="159127"/>
                  </a:cubicBezTo>
                  <a:cubicBezTo>
                    <a:pt x="36404" y="158950"/>
                    <a:pt x="37834" y="143539"/>
                    <a:pt x="38550" y="132734"/>
                  </a:cubicBezTo>
                  <a:cubicBezTo>
                    <a:pt x="39444" y="117146"/>
                    <a:pt x="40159" y="101558"/>
                    <a:pt x="40159" y="85970"/>
                  </a:cubicBezTo>
                  <a:cubicBezTo>
                    <a:pt x="40159" y="76759"/>
                    <a:pt x="40159" y="75519"/>
                    <a:pt x="37656" y="64182"/>
                  </a:cubicBezTo>
                  <a:cubicBezTo>
                    <a:pt x="37298" y="62234"/>
                    <a:pt x="35688" y="55148"/>
                    <a:pt x="35331" y="50720"/>
                  </a:cubicBezTo>
                  <a:close/>
                </a:path>
              </a:pathLst>
            </a:custGeom>
            <a:grpFill/>
            <a:ln w="2564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2051387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522F2-A160-DB1B-D5E5-A03B063628E2}"/>
              </a:ext>
            </a:extLst>
          </p:cNvPr>
          <p:cNvSpPr>
            <a:spLocks noGrp="1"/>
          </p:cNvSpPr>
          <p:nvPr>
            <p:ph type="title"/>
          </p:nvPr>
        </p:nvSpPr>
        <p:spPr/>
        <p:txBody>
          <a:bodyPr/>
          <a:lstStyle/>
          <a:p>
            <a:r>
              <a:rPr lang="en-US" dirty="0"/>
              <a:t>Illustrating the Toy Example</a:t>
            </a:r>
          </a:p>
        </p:txBody>
      </p:sp>
      <p:cxnSp>
        <p:nvCxnSpPr>
          <p:cNvPr id="4" name="Straight Connector 3">
            <a:extLst>
              <a:ext uri="{FF2B5EF4-FFF2-40B4-BE49-F238E27FC236}">
                <a16:creationId xmlns:a16="http://schemas.microsoft.com/office/drawing/2014/main" id="{3534366D-16DF-FDFF-B60F-6ED07FAB0462}"/>
              </a:ext>
            </a:extLst>
          </p:cNvPr>
          <p:cNvCxnSpPr>
            <a:cxnSpLocks/>
          </p:cNvCxnSpPr>
          <p:nvPr/>
        </p:nvCxnSpPr>
        <p:spPr>
          <a:xfrm>
            <a:off x="1512738" y="1599074"/>
            <a:ext cx="4583262"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7D1E80FE-BA7A-D573-4C0E-8FA4CF568281}"/>
              </a:ext>
            </a:extLst>
          </p:cNvPr>
          <p:cNvCxnSpPr>
            <a:cxnSpLocks/>
          </p:cNvCxnSpPr>
          <p:nvPr/>
        </p:nvCxnSpPr>
        <p:spPr>
          <a:xfrm flipV="1">
            <a:off x="1512738" y="2919373"/>
            <a:ext cx="4583262" cy="14139"/>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B802F7F6-E05B-BA1E-8413-AFCB7A5D6F31}"/>
              </a:ext>
            </a:extLst>
          </p:cNvPr>
          <p:cNvCxnSpPr>
            <a:cxnSpLocks/>
          </p:cNvCxnSpPr>
          <p:nvPr/>
        </p:nvCxnSpPr>
        <p:spPr>
          <a:xfrm>
            <a:off x="1906107" y="1599074"/>
            <a:ext cx="0" cy="1334438"/>
          </a:xfrm>
          <a:prstGeom prst="straightConnector1">
            <a:avLst/>
          </a:prstGeom>
          <a:ln w="19050">
            <a:headEnd type="none" w="med" len="med"/>
            <a:tailEnd type="arrow" w="lg" len="lg"/>
          </a:ln>
        </p:spPr>
        <p:style>
          <a:lnRef idx="1">
            <a:schemeClr val="dk1"/>
          </a:lnRef>
          <a:fillRef idx="0">
            <a:schemeClr val="dk1"/>
          </a:fillRef>
          <a:effectRef idx="0">
            <a:schemeClr val="dk1"/>
          </a:effectRef>
          <a:fontRef idx="minor">
            <a:schemeClr val="tx1"/>
          </a:fontRef>
        </p:style>
      </p:cxnSp>
      <p:grpSp>
        <p:nvGrpSpPr>
          <p:cNvPr id="10" name="Group 9" descr="\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tilde{V}$&#10;&#10;\end{document}" title="IguanaTex Vector Display">
            <a:extLst>
              <a:ext uri="{FF2B5EF4-FFF2-40B4-BE49-F238E27FC236}">
                <a16:creationId xmlns:a16="http://schemas.microsoft.com/office/drawing/2014/main" id="{2FDFE998-BDDF-A8E4-7188-A67256698749}"/>
              </a:ext>
            </a:extLst>
          </p:cNvPr>
          <p:cNvGrpSpPr>
            <a:grpSpLocks noChangeAspect="1"/>
          </p:cNvGrpSpPr>
          <p:nvPr>
            <p:custDataLst>
              <p:tags r:id="rId1"/>
            </p:custDataLst>
          </p:nvPr>
        </p:nvGrpSpPr>
        <p:grpSpPr>
          <a:xfrm>
            <a:off x="1381796" y="2228878"/>
            <a:ext cx="170262" cy="217051"/>
            <a:chOff x="2540000" y="2540000"/>
            <a:chExt cx="207963" cy="265113"/>
          </a:xfrm>
        </p:grpSpPr>
        <p:sp>
          <p:nvSpPr>
            <p:cNvPr id="11" name="Freeform 7 2 1 1">
              <a:extLst>
                <a:ext uri="{FF2B5EF4-FFF2-40B4-BE49-F238E27FC236}">
                  <a16:creationId xmlns:a16="http://schemas.microsoft.com/office/drawing/2014/main" id="{26B20466-8F0B-9EEA-F600-C55397E26999}"/>
                </a:ext>
              </a:extLst>
            </p:cNvPr>
            <p:cNvSpPr>
              <a:spLocks/>
            </p:cNvSpPr>
            <p:nvPr>
              <p:custDataLst>
                <p:tags r:id="rId97"/>
              </p:custDataLst>
            </p:nvPr>
          </p:nvSpPr>
          <p:spPr bwMode="auto">
            <a:xfrm>
              <a:off x="2560638" y="2540000"/>
              <a:ext cx="160338" cy="30163"/>
            </a:xfrm>
            <a:custGeom>
              <a:avLst/>
              <a:gdLst>
                <a:gd name="T0" fmla="*/ 270 w 277"/>
                <a:gd name="T1" fmla="*/ 0 h 57"/>
                <a:gd name="T2" fmla="*/ 194 w 277"/>
                <a:gd name="T3" fmla="*/ 36 h 57"/>
                <a:gd name="T4" fmla="*/ 142 w 277"/>
                <a:gd name="T5" fmla="*/ 17 h 57"/>
                <a:gd name="T6" fmla="*/ 92 w 277"/>
                <a:gd name="T7" fmla="*/ 0 h 57"/>
                <a:gd name="T8" fmla="*/ 56 w 277"/>
                <a:gd name="T9" fmla="*/ 9 h 57"/>
                <a:gd name="T10" fmla="*/ 27 w 277"/>
                <a:gd name="T11" fmla="*/ 27 h 57"/>
                <a:gd name="T12" fmla="*/ 0 w 277"/>
                <a:gd name="T13" fmla="*/ 49 h 57"/>
                <a:gd name="T14" fmla="*/ 7 w 277"/>
                <a:gd name="T15" fmla="*/ 57 h 57"/>
                <a:gd name="T16" fmla="*/ 84 w 277"/>
                <a:gd name="T17" fmla="*/ 22 h 57"/>
                <a:gd name="T18" fmla="*/ 135 w 277"/>
                <a:gd name="T19" fmla="*/ 40 h 57"/>
                <a:gd name="T20" fmla="*/ 185 w 277"/>
                <a:gd name="T21" fmla="*/ 57 h 57"/>
                <a:gd name="T22" fmla="*/ 222 w 277"/>
                <a:gd name="T23" fmla="*/ 48 h 57"/>
                <a:gd name="T24" fmla="*/ 250 w 277"/>
                <a:gd name="T25" fmla="*/ 31 h 57"/>
                <a:gd name="T26" fmla="*/ 277 w 277"/>
                <a:gd name="T27" fmla="*/ 9 h 57"/>
                <a:gd name="T28" fmla="*/ 270 w 277"/>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7" h="57">
                  <a:moveTo>
                    <a:pt x="270" y="0"/>
                  </a:moveTo>
                  <a:cubicBezTo>
                    <a:pt x="246" y="21"/>
                    <a:pt x="219" y="36"/>
                    <a:pt x="194" y="36"/>
                  </a:cubicBezTo>
                  <a:cubicBezTo>
                    <a:pt x="174" y="36"/>
                    <a:pt x="159" y="27"/>
                    <a:pt x="142" y="17"/>
                  </a:cubicBezTo>
                  <a:cubicBezTo>
                    <a:pt x="127" y="9"/>
                    <a:pt x="112" y="0"/>
                    <a:pt x="92" y="0"/>
                  </a:cubicBezTo>
                  <a:cubicBezTo>
                    <a:pt x="80" y="0"/>
                    <a:pt x="67" y="4"/>
                    <a:pt x="56" y="9"/>
                  </a:cubicBezTo>
                  <a:cubicBezTo>
                    <a:pt x="46" y="14"/>
                    <a:pt x="36" y="20"/>
                    <a:pt x="27" y="27"/>
                  </a:cubicBezTo>
                  <a:lnTo>
                    <a:pt x="0" y="49"/>
                  </a:lnTo>
                  <a:lnTo>
                    <a:pt x="7" y="57"/>
                  </a:lnTo>
                  <a:cubicBezTo>
                    <a:pt x="32" y="37"/>
                    <a:pt x="58" y="22"/>
                    <a:pt x="84" y="22"/>
                  </a:cubicBezTo>
                  <a:cubicBezTo>
                    <a:pt x="103" y="22"/>
                    <a:pt x="118" y="30"/>
                    <a:pt x="135" y="40"/>
                  </a:cubicBezTo>
                  <a:cubicBezTo>
                    <a:pt x="150" y="49"/>
                    <a:pt x="165" y="57"/>
                    <a:pt x="185" y="57"/>
                  </a:cubicBezTo>
                  <a:cubicBezTo>
                    <a:pt x="198" y="57"/>
                    <a:pt x="211" y="53"/>
                    <a:pt x="222" y="48"/>
                  </a:cubicBezTo>
                  <a:cubicBezTo>
                    <a:pt x="232" y="43"/>
                    <a:pt x="242" y="38"/>
                    <a:pt x="250" y="31"/>
                  </a:cubicBezTo>
                  <a:lnTo>
                    <a:pt x="277" y="9"/>
                  </a:lnTo>
                  <a:lnTo>
                    <a:pt x="270"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2 1 1">
              <a:extLst>
                <a:ext uri="{FF2B5EF4-FFF2-40B4-BE49-F238E27FC236}">
                  <a16:creationId xmlns:a16="http://schemas.microsoft.com/office/drawing/2014/main" id="{03465ED1-862C-7E2D-8DD2-E1C1C6D406DF}"/>
                </a:ext>
              </a:extLst>
            </p:cNvPr>
            <p:cNvSpPr>
              <a:spLocks/>
            </p:cNvSpPr>
            <p:nvPr>
              <p:custDataLst>
                <p:tags r:id="rId98"/>
              </p:custDataLst>
            </p:nvPr>
          </p:nvSpPr>
          <p:spPr bwMode="auto">
            <a:xfrm>
              <a:off x="2540000" y="2617788"/>
              <a:ext cx="207963" cy="187325"/>
            </a:xfrm>
            <a:custGeom>
              <a:avLst/>
              <a:gdLst>
                <a:gd name="T0" fmla="*/ 285 w 356"/>
                <a:gd name="T1" fmla="*/ 57 h 351"/>
                <a:gd name="T2" fmla="*/ 349 w 356"/>
                <a:gd name="T3" fmla="*/ 15 h 351"/>
                <a:gd name="T4" fmla="*/ 356 w 356"/>
                <a:gd name="T5" fmla="*/ 6 h 351"/>
                <a:gd name="T6" fmla="*/ 349 w 356"/>
                <a:gd name="T7" fmla="*/ 0 h 351"/>
                <a:gd name="T8" fmla="*/ 308 w 356"/>
                <a:gd name="T9" fmla="*/ 1 h 351"/>
                <a:gd name="T10" fmla="*/ 259 w 356"/>
                <a:gd name="T11" fmla="*/ 0 h 351"/>
                <a:gd name="T12" fmla="*/ 249 w 356"/>
                <a:gd name="T13" fmla="*/ 9 h 351"/>
                <a:gd name="T14" fmla="*/ 257 w 356"/>
                <a:gd name="T15" fmla="*/ 15 h 351"/>
                <a:gd name="T16" fmla="*/ 280 w 356"/>
                <a:gd name="T17" fmla="*/ 32 h 351"/>
                <a:gd name="T18" fmla="*/ 273 w 356"/>
                <a:gd name="T19" fmla="*/ 51 h 351"/>
                <a:gd name="T20" fmla="*/ 120 w 356"/>
                <a:gd name="T21" fmla="*/ 294 h 351"/>
                <a:gd name="T22" fmla="*/ 86 w 356"/>
                <a:gd name="T23" fmla="*/ 30 h 351"/>
                <a:gd name="T24" fmla="*/ 120 w 356"/>
                <a:gd name="T25" fmla="*/ 15 h 351"/>
                <a:gd name="T26" fmla="*/ 133 w 356"/>
                <a:gd name="T27" fmla="*/ 5 h 351"/>
                <a:gd name="T28" fmla="*/ 126 w 356"/>
                <a:gd name="T29" fmla="*/ 0 h 351"/>
                <a:gd name="T30" fmla="*/ 64 w 356"/>
                <a:gd name="T31" fmla="*/ 1 h 351"/>
                <a:gd name="T32" fmla="*/ 36 w 356"/>
                <a:gd name="T33" fmla="*/ 1 h 351"/>
                <a:gd name="T34" fmla="*/ 9 w 356"/>
                <a:gd name="T35" fmla="*/ 0 h 351"/>
                <a:gd name="T36" fmla="*/ 0 w 356"/>
                <a:gd name="T37" fmla="*/ 9 h 351"/>
                <a:gd name="T38" fmla="*/ 12 w 356"/>
                <a:gd name="T39" fmla="*/ 15 h 351"/>
                <a:gd name="T40" fmla="*/ 42 w 356"/>
                <a:gd name="T41" fmla="*/ 32 h 351"/>
                <a:gd name="T42" fmla="*/ 82 w 356"/>
                <a:gd name="T43" fmla="*/ 340 h 351"/>
                <a:gd name="T44" fmla="*/ 92 w 356"/>
                <a:gd name="T45" fmla="*/ 351 h 351"/>
                <a:gd name="T46" fmla="*/ 106 w 356"/>
                <a:gd name="T47" fmla="*/ 342 h 351"/>
                <a:gd name="T48" fmla="*/ 285 w 356"/>
                <a:gd name="T49" fmla="*/ 5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6" h="351">
                  <a:moveTo>
                    <a:pt x="285" y="57"/>
                  </a:moveTo>
                  <a:cubicBezTo>
                    <a:pt x="310" y="18"/>
                    <a:pt x="331" y="16"/>
                    <a:pt x="349" y="15"/>
                  </a:cubicBezTo>
                  <a:cubicBezTo>
                    <a:pt x="355" y="15"/>
                    <a:pt x="356" y="6"/>
                    <a:pt x="356" y="6"/>
                  </a:cubicBezTo>
                  <a:cubicBezTo>
                    <a:pt x="356" y="2"/>
                    <a:pt x="353" y="0"/>
                    <a:pt x="349" y="0"/>
                  </a:cubicBezTo>
                  <a:cubicBezTo>
                    <a:pt x="336" y="0"/>
                    <a:pt x="322" y="1"/>
                    <a:pt x="308" y="1"/>
                  </a:cubicBezTo>
                  <a:cubicBezTo>
                    <a:pt x="292" y="1"/>
                    <a:pt x="275" y="0"/>
                    <a:pt x="259" y="0"/>
                  </a:cubicBezTo>
                  <a:cubicBezTo>
                    <a:pt x="256" y="0"/>
                    <a:pt x="249" y="0"/>
                    <a:pt x="249" y="9"/>
                  </a:cubicBezTo>
                  <a:cubicBezTo>
                    <a:pt x="249" y="15"/>
                    <a:pt x="254" y="15"/>
                    <a:pt x="257" y="15"/>
                  </a:cubicBezTo>
                  <a:cubicBezTo>
                    <a:pt x="271" y="16"/>
                    <a:pt x="280" y="21"/>
                    <a:pt x="280" y="32"/>
                  </a:cubicBezTo>
                  <a:cubicBezTo>
                    <a:pt x="280" y="39"/>
                    <a:pt x="273" y="50"/>
                    <a:pt x="273" y="51"/>
                  </a:cubicBezTo>
                  <a:lnTo>
                    <a:pt x="120" y="294"/>
                  </a:lnTo>
                  <a:lnTo>
                    <a:pt x="86" y="30"/>
                  </a:lnTo>
                  <a:cubicBezTo>
                    <a:pt x="86" y="22"/>
                    <a:pt x="97" y="15"/>
                    <a:pt x="120" y="15"/>
                  </a:cubicBezTo>
                  <a:cubicBezTo>
                    <a:pt x="127" y="15"/>
                    <a:pt x="133" y="15"/>
                    <a:pt x="133" y="5"/>
                  </a:cubicBezTo>
                  <a:cubicBezTo>
                    <a:pt x="133" y="1"/>
                    <a:pt x="129" y="0"/>
                    <a:pt x="126" y="0"/>
                  </a:cubicBezTo>
                  <a:cubicBezTo>
                    <a:pt x="106" y="0"/>
                    <a:pt x="84" y="1"/>
                    <a:pt x="64" y="1"/>
                  </a:cubicBezTo>
                  <a:cubicBezTo>
                    <a:pt x="55" y="1"/>
                    <a:pt x="45" y="1"/>
                    <a:pt x="36" y="1"/>
                  </a:cubicBezTo>
                  <a:cubicBezTo>
                    <a:pt x="27" y="1"/>
                    <a:pt x="18" y="0"/>
                    <a:pt x="9" y="0"/>
                  </a:cubicBezTo>
                  <a:cubicBezTo>
                    <a:pt x="6" y="0"/>
                    <a:pt x="0" y="0"/>
                    <a:pt x="0" y="9"/>
                  </a:cubicBezTo>
                  <a:cubicBezTo>
                    <a:pt x="0" y="15"/>
                    <a:pt x="4" y="15"/>
                    <a:pt x="12" y="15"/>
                  </a:cubicBezTo>
                  <a:cubicBezTo>
                    <a:pt x="40" y="15"/>
                    <a:pt x="41" y="20"/>
                    <a:pt x="42" y="32"/>
                  </a:cubicBezTo>
                  <a:lnTo>
                    <a:pt x="82" y="340"/>
                  </a:lnTo>
                  <a:cubicBezTo>
                    <a:pt x="83" y="350"/>
                    <a:pt x="85" y="351"/>
                    <a:pt x="92" y="351"/>
                  </a:cubicBezTo>
                  <a:cubicBezTo>
                    <a:pt x="100" y="351"/>
                    <a:pt x="102" y="349"/>
                    <a:pt x="106" y="342"/>
                  </a:cubicBezTo>
                  <a:lnTo>
                    <a:pt x="285" y="5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8" name="Picture 17">
            <a:extLst>
              <a:ext uri="{FF2B5EF4-FFF2-40B4-BE49-F238E27FC236}">
                <a16:creationId xmlns:a16="http://schemas.microsoft.com/office/drawing/2014/main" id="{CCCEA569-5A99-2017-0306-56BE0B4DE4C1}"/>
              </a:ext>
            </a:extLst>
          </p:cNvPr>
          <p:cNvPicPr>
            <a:picLocks noChangeAspect="1"/>
          </p:cNvPicPr>
          <p:nvPr/>
        </p:nvPicPr>
        <p:blipFill>
          <a:blip r:embed="rId100"/>
          <a:stretch>
            <a:fillRect/>
          </a:stretch>
        </p:blipFill>
        <p:spPr>
          <a:xfrm>
            <a:off x="1682126" y="1957794"/>
            <a:ext cx="447961" cy="391885"/>
          </a:xfrm>
          <a:prstGeom prst="rect">
            <a:avLst/>
          </a:prstGeom>
        </p:spPr>
      </p:pic>
      <p:cxnSp>
        <p:nvCxnSpPr>
          <p:cNvPr id="19" name="Straight Arrow Connector 18">
            <a:extLst>
              <a:ext uri="{FF2B5EF4-FFF2-40B4-BE49-F238E27FC236}">
                <a16:creationId xmlns:a16="http://schemas.microsoft.com/office/drawing/2014/main" id="{7E7A1108-FF47-59BD-BE8C-DC5A05BEEB7A}"/>
              </a:ext>
            </a:extLst>
          </p:cNvPr>
          <p:cNvCxnSpPr>
            <a:cxnSpLocks/>
          </p:cNvCxnSpPr>
          <p:nvPr/>
        </p:nvCxnSpPr>
        <p:spPr>
          <a:xfrm flipV="1">
            <a:off x="2644834" y="1599074"/>
            <a:ext cx="0" cy="1334438"/>
          </a:xfrm>
          <a:prstGeom prst="straightConnector1">
            <a:avLst/>
          </a:prstGeom>
          <a:ln w="19050">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BD99AE1F-6D43-52E6-9101-276F8368B5D9}"/>
              </a:ext>
            </a:extLst>
          </p:cNvPr>
          <p:cNvCxnSpPr>
            <a:cxnSpLocks/>
          </p:cNvCxnSpPr>
          <p:nvPr/>
        </p:nvCxnSpPr>
        <p:spPr>
          <a:xfrm>
            <a:off x="3247676" y="1599074"/>
            <a:ext cx="0" cy="1334438"/>
          </a:xfrm>
          <a:prstGeom prst="straightConnector1">
            <a:avLst/>
          </a:prstGeom>
          <a:ln w="19050">
            <a:headEnd type="none" w="med" len="med"/>
            <a:tailEnd type="arrow" w="lg" len="lg"/>
          </a:ln>
        </p:spPr>
        <p:style>
          <a:lnRef idx="1">
            <a:schemeClr val="dk1"/>
          </a:lnRef>
          <a:fillRef idx="0">
            <a:schemeClr val="dk1"/>
          </a:fillRef>
          <a:effectRef idx="0">
            <a:schemeClr val="dk1"/>
          </a:effectRef>
          <a:fontRef idx="minor">
            <a:schemeClr val="tx1"/>
          </a:fontRef>
        </p:style>
      </p:cxnSp>
      <p:grpSp>
        <p:nvGrpSpPr>
          <p:cNvPr id="28" name="Group 27" descr="\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tilde{V}$&#10;&#10;\end{document}" title="IguanaTex Vector Display">
            <a:extLst>
              <a:ext uri="{FF2B5EF4-FFF2-40B4-BE49-F238E27FC236}">
                <a16:creationId xmlns:a16="http://schemas.microsoft.com/office/drawing/2014/main" id="{573265C9-FC95-BFBD-5222-2BB7E6FBC9A6}"/>
              </a:ext>
            </a:extLst>
          </p:cNvPr>
          <p:cNvGrpSpPr>
            <a:grpSpLocks noChangeAspect="1"/>
          </p:cNvGrpSpPr>
          <p:nvPr>
            <p:custDataLst>
              <p:tags r:id="rId2"/>
            </p:custDataLst>
          </p:nvPr>
        </p:nvGrpSpPr>
        <p:grpSpPr>
          <a:xfrm>
            <a:off x="3413837" y="2231400"/>
            <a:ext cx="170262" cy="217051"/>
            <a:chOff x="2540000" y="2540000"/>
            <a:chExt cx="207963" cy="265113"/>
          </a:xfrm>
        </p:grpSpPr>
        <p:sp>
          <p:nvSpPr>
            <p:cNvPr id="29" name="Freeform 7 2 2 1">
              <a:extLst>
                <a:ext uri="{FF2B5EF4-FFF2-40B4-BE49-F238E27FC236}">
                  <a16:creationId xmlns:a16="http://schemas.microsoft.com/office/drawing/2014/main" id="{A1583383-B1AE-D3E9-1B8A-DF2C5F4D2745}"/>
                </a:ext>
              </a:extLst>
            </p:cNvPr>
            <p:cNvSpPr>
              <a:spLocks/>
            </p:cNvSpPr>
            <p:nvPr>
              <p:custDataLst>
                <p:tags r:id="rId95"/>
              </p:custDataLst>
            </p:nvPr>
          </p:nvSpPr>
          <p:spPr bwMode="auto">
            <a:xfrm>
              <a:off x="2560638" y="2540000"/>
              <a:ext cx="160338" cy="30163"/>
            </a:xfrm>
            <a:custGeom>
              <a:avLst/>
              <a:gdLst>
                <a:gd name="T0" fmla="*/ 270 w 277"/>
                <a:gd name="T1" fmla="*/ 0 h 57"/>
                <a:gd name="T2" fmla="*/ 194 w 277"/>
                <a:gd name="T3" fmla="*/ 36 h 57"/>
                <a:gd name="T4" fmla="*/ 142 w 277"/>
                <a:gd name="T5" fmla="*/ 17 h 57"/>
                <a:gd name="T6" fmla="*/ 92 w 277"/>
                <a:gd name="T7" fmla="*/ 0 h 57"/>
                <a:gd name="T8" fmla="*/ 56 w 277"/>
                <a:gd name="T9" fmla="*/ 9 h 57"/>
                <a:gd name="T10" fmla="*/ 27 w 277"/>
                <a:gd name="T11" fmla="*/ 27 h 57"/>
                <a:gd name="T12" fmla="*/ 0 w 277"/>
                <a:gd name="T13" fmla="*/ 49 h 57"/>
                <a:gd name="T14" fmla="*/ 7 w 277"/>
                <a:gd name="T15" fmla="*/ 57 h 57"/>
                <a:gd name="T16" fmla="*/ 84 w 277"/>
                <a:gd name="T17" fmla="*/ 22 h 57"/>
                <a:gd name="T18" fmla="*/ 135 w 277"/>
                <a:gd name="T19" fmla="*/ 40 h 57"/>
                <a:gd name="T20" fmla="*/ 185 w 277"/>
                <a:gd name="T21" fmla="*/ 57 h 57"/>
                <a:gd name="T22" fmla="*/ 222 w 277"/>
                <a:gd name="T23" fmla="*/ 48 h 57"/>
                <a:gd name="T24" fmla="*/ 250 w 277"/>
                <a:gd name="T25" fmla="*/ 31 h 57"/>
                <a:gd name="T26" fmla="*/ 277 w 277"/>
                <a:gd name="T27" fmla="*/ 9 h 57"/>
                <a:gd name="T28" fmla="*/ 270 w 277"/>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7" h="57">
                  <a:moveTo>
                    <a:pt x="270" y="0"/>
                  </a:moveTo>
                  <a:cubicBezTo>
                    <a:pt x="246" y="21"/>
                    <a:pt x="219" y="36"/>
                    <a:pt x="194" y="36"/>
                  </a:cubicBezTo>
                  <a:cubicBezTo>
                    <a:pt x="174" y="36"/>
                    <a:pt x="159" y="27"/>
                    <a:pt x="142" y="17"/>
                  </a:cubicBezTo>
                  <a:cubicBezTo>
                    <a:pt x="127" y="9"/>
                    <a:pt x="112" y="0"/>
                    <a:pt x="92" y="0"/>
                  </a:cubicBezTo>
                  <a:cubicBezTo>
                    <a:pt x="80" y="0"/>
                    <a:pt x="67" y="4"/>
                    <a:pt x="56" y="9"/>
                  </a:cubicBezTo>
                  <a:cubicBezTo>
                    <a:pt x="46" y="14"/>
                    <a:pt x="36" y="20"/>
                    <a:pt x="27" y="27"/>
                  </a:cubicBezTo>
                  <a:lnTo>
                    <a:pt x="0" y="49"/>
                  </a:lnTo>
                  <a:lnTo>
                    <a:pt x="7" y="57"/>
                  </a:lnTo>
                  <a:cubicBezTo>
                    <a:pt x="32" y="37"/>
                    <a:pt x="58" y="22"/>
                    <a:pt x="84" y="22"/>
                  </a:cubicBezTo>
                  <a:cubicBezTo>
                    <a:pt x="103" y="22"/>
                    <a:pt x="118" y="30"/>
                    <a:pt x="135" y="40"/>
                  </a:cubicBezTo>
                  <a:cubicBezTo>
                    <a:pt x="150" y="49"/>
                    <a:pt x="165" y="57"/>
                    <a:pt x="185" y="57"/>
                  </a:cubicBezTo>
                  <a:cubicBezTo>
                    <a:pt x="198" y="57"/>
                    <a:pt x="211" y="53"/>
                    <a:pt x="222" y="48"/>
                  </a:cubicBezTo>
                  <a:cubicBezTo>
                    <a:pt x="232" y="43"/>
                    <a:pt x="242" y="38"/>
                    <a:pt x="250" y="31"/>
                  </a:cubicBezTo>
                  <a:lnTo>
                    <a:pt x="277" y="9"/>
                  </a:lnTo>
                  <a:lnTo>
                    <a:pt x="270"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8 2 2 1">
              <a:extLst>
                <a:ext uri="{FF2B5EF4-FFF2-40B4-BE49-F238E27FC236}">
                  <a16:creationId xmlns:a16="http://schemas.microsoft.com/office/drawing/2014/main" id="{5FE0C167-0CD6-76C8-246C-AA0FCD372741}"/>
                </a:ext>
              </a:extLst>
            </p:cNvPr>
            <p:cNvSpPr>
              <a:spLocks/>
            </p:cNvSpPr>
            <p:nvPr>
              <p:custDataLst>
                <p:tags r:id="rId96"/>
              </p:custDataLst>
            </p:nvPr>
          </p:nvSpPr>
          <p:spPr bwMode="auto">
            <a:xfrm>
              <a:off x="2540000" y="2617788"/>
              <a:ext cx="207963" cy="187325"/>
            </a:xfrm>
            <a:custGeom>
              <a:avLst/>
              <a:gdLst>
                <a:gd name="T0" fmla="*/ 285 w 356"/>
                <a:gd name="T1" fmla="*/ 57 h 351"/>
                <a:gd name="T2" fmla="*/ 349 w 356"/>
                <a:gd name="T3" fmla="*/ 15 h 351"/>
                <a:gd name="T4" fmla="*/ 356 w 356"/>
                <a:gd name="T5" fmla="*/ 6 h 351"/>
                <a:gd name="T6" fmla="*/ 349 w 356"/>
                <a:gd name="T7" fmla="*/ 0 h 351"/>
                <a:gd name="T8" fmla="*/ 308 w 356"/>
                <a:gd name="T9" fmla="*/ 1 h 351"/>
                <a:gd name="T10" fmla="*/ 259 w 356"/>
                <a:gd name="T11" fmla="*/ 0 h 351"/>
                <a:gd name="T12" fmla="*/ 249 w 356"/>
                <a:gd name="T13" fmla="*/ 9 h 351"/>
                <a:gd name="T14" fmla="*/ 257 w 356"/>
                <a:gd name="T15" fmla="*/ 15 h 351"/>
                <a:gd name="T16" fmla="*/ 280 w 356"/>
                <a:gd name="T17" fmla="*/ 32 h 351"/>
                <a:gd name="T18" fmla="*/ 273 w 356"/>
                <a:gd name="T19" fmla="*/ 51 h 351"/>
                <a:gd name="T20" fmla="*/ 120 w 356"/>
                <a:gd name="T21" fmla="*/ 294 h 351"/>
                <a:gd name="T22" fmla="*/ 86 w 356"/>
                <a:gd name="T23" fmla="*/ 30 h 351"/>
                <a:gd name="T24" fmla="*/ 120 w 356"/>
                <a:gd name="T25" fmla="*/ 15 h 351"/>
                <a:gd name="T26" fmla="*/ 133 w 356"/>
                <a:gd name="T27" fmla="*/ 5 h 351"/>
                <a:gd name="T28" fmla="*/ 126 w 356"/>
                <a:gd name="T29" fmla="*/ 0 h 351"/>
                <a:gd name="T30" fmla="*/ 64 w 356"/>
                <a:gd name="T31" fmla="*/ 1 h 351"/>
                <a:gd name="T32" fmla="*/ 36 w 356"/>
                <a:gd name="T33" fmla="*/ 1 h 351"/>
                <a:gd name="T34" fmla="*/ 9 w 356"/>
                <a:gd name="T35" fmla="*/ 0 h 351"/>
                <a:gd name="T36" fmla="*/ 0 w 356"/>
                <a:gd name="T37" fmla="*/ 9 h 351"/>
                <a:gd name="T38" fmla="*/ 12 w 356"/>
                <a:gd name="T39" fmla="*/ 15 h 351"/>
                <a:gd name="T40" fmla="*/ 42 w 356"/>
                <a:gd name="T41" fmla="*/ 32 h 351"/>
                <a:gd name="T42" fmla="*/ 82 w 356"/>
                <a:gd name="T43" fmla="*/ 340 h 351"/>
                <a:gd name="T44" fmla="*/ 92 w 356"/>
                <a:gd name="T45" fmla="*/ 351 h 351"/>
                <a:gd name="T46" fmla="*/ 106 w 356"/>
                <a:gd name="T47" fmla="*/ 342 h 351"/>
                <a:gd name="T48" fmla="*/ 285 w 356"/>
                <a:gd name="T49" fmla="*/ 5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6" h="351">
                  <a:moveTo>
                    <a:pt x="285" y="57"/>
                  </a:moveTo>
                  <a:cubicBezTo>
                    <a:pt x="310" y="18"/>
                    <a:pt x="331" y="16"/>
                    <a:pt x="349" y="15"/>
                  </a:cubicBezTo>
                  <a:cubicBezTo>
                    <a:pt x="355" y="15"/>
                    <a:pt x="356" y="6"/>
                    <a:pt x="356" y="6"/>
                  </a:cubicBezTo>
                  <a:cubicBezTo>
                    <a:pt x="356" y="2"/>
                    <a:pt x="353" y="0"/>
                    <a:pt x="349" y="0"/>
                  </a:cubicBezTo>
                  <a:cubicBezTo>
                    <a:pt x="336" y="0"/>
                    <a:pt x="322" y="1"/>
                    <a:pt x="308" y="1"/>
                  </a:cubicBezTo>
                  <a:cubicBezTo>
                    <a:pt x="292" y="1"/>
                    <a:pt x="275" y="0"/>
                    <a:pt x="259" y="0"/>
                  </a:cubicBezTo>
                  <a:cubicBezTo>
                    <a:pt x="256" y="0"/>
                    <a:pt x="249" y="0"/>
                    <a:pt x="249" y="9"/>
                  </a:cubicBezTo>
                  <a:cubicBezTo>
                    <a:pt x="249" y="15"/>
                    <a:pt x="254" y="15"/>
                    <a:pt x="257" y="15"/>
                  </a:cubicBezTo>
                  <a:cubicBezTo>
                    <a:pt x="271" y="16"/>
                    <a:pt x="280" y="21"/>
                    <a:pt x="280" y="32"/>
                  </a:cubicBezTo>
                  <a:cubicBezTo>
                    <a:pt x="280" y="39"/>
                    <a:pt x="273" y="50"/>
                    <a:pt x="273" y="51"/>
                  </a:cubicBezTo>
                  <a:lnTo>
                    <a:pt x="120" y="294"/>
                  </a:lnTo>
                  <a:lnTo>
                    <a:pt x="86" y="30"/>
                  </a:lnTo>
                  <a:cubicBezTo>
                    <a:pt x="86" y="22"/>
                    <a:pt x="97" y="15"/>
                    <a:pt x="120" y="15"/>
                  </a:cubicBezTo>
                  <a:cubicBezTo>
                    <a:pt x="127" y="15"/>
                    <a:pt x="133" y="15"/>
                    <a:pt x="133" y="5"/>
                  </a:cubicBezTo>
                  <a:cubicBezTo>
                    <a:pt x="133" y="1"/>
                    <a:pt x="129" y="0"/>
                    <a:pt x="126" y="0"/>
                  </a:cubicBezTo>
                  <a:cubicBezTo>
                    <a:pt x="106" y="0"/>
                    <a:pt x="84" y="1"/>
                    <a:pt x="64" y="1"/>
                  </a:cubicBezTo>
                  <a:cubicBezTo>
                    <a:pt x="55" y="1"/>
                    <a:pt x="45" y="1"/>
                    <a:pt x="36" y="1"/>
                  </a:cubicBezTo>
                  <a:cubicBezTo>
                    <a:pt x="27" y="1"/>
                    <a:pt x="18" y="0"/>
                    <a:pt x="9" y="0"/>
                  </a:cubicBezTo>
                  <a:cubicBezTo>
                    <a:pt x="6" y="0"/>
                    <a:pt x="0" y="0"/>
                    <a:pt x="0" y="9"/>
                  </a:cubicBezTo>
                  <a:cubicBezTo>
                    <a:pt x="0" y="15"/>
                    <a:pt x="4" y="15"/>
                    <a:pt x="12" y="15"/>
                  </a:cubicBezTo>
                  <a:cubicBezTo>
                    <a:pt x="40" y="15"/>
                    <a:pt x="41" y="20"/>
                    <a:pt x="42" y="32"/>
                  </a:cubicBezTo>
                  <a:lnTo>
                    <a:pt x="82" y="340"/>
                  </a:lnTo>
                  <a:cubicBezTo>
                    <a:pt x="83" y="350"/>
                    <a:pt x="85" y="351"/>
                    <a:pt x="92" y="351"/>
                  </a:cubicBezTo>
                  <a:cubicBezTo>
                    <a:pt x="100" y="351"/>
                    <a:pt x="102" y="349"/>
                    <a:pt x="106" y="342"/>
                  </a:cubicBezTo>
                  <a:lnTo>
                    <a:pt x="285" y="5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1" name="Group 50" descr="\documentclass{article}&#10;\usepackage{amsmath}&#10;\pagestyle{empty}&#10;&#10;\input{Macros.tex}&#10;&#10;\begin{document}&#10;&#10;$\tilde{V}^\dagger$&#10;&#10;&#10;\end{document}" title="IguanaTex Shape Display">
            <a:extLst>
              <a:ext uri="{FF2B5EF4-FFF2-40B4-BE49-F238E27FC236}">
                <a16:creationId xmlns:a16="http://schemas.microsoft.com/office/drawing/2014/main" id="{4264B08B-58E6-16D6-C689-C77BEEABAEEC}"/>
              </a:ext>
            </a:extLst>
          </p:cNvPr>
          <p:cNvGrpSpPr>
            <a:grpSpLocks noChangeAspect="1"/>
          </p:cNvGrpSpPr>
          <p:nvPr>
            <p:custDataLst>
              <p:tags r:id="rId3"/>
            </p:custDataLst>
          </p:nvPr>
        </p:nvGrpSpPr>
        <p:grpSpPr>
          <a:xfrm>
            <a:off x="2703531" y="2241153"/>
            <a:ext cx="237285" cy="217051"/>
            <a:chOff x="4502664" y="3853863"/>
            <a:chExt cx="268855" cy="245929"/>
          </a:xfrm>
        </p:grpSpPr>
        <p:sp>
          <p:nvSpPr>
            <p:cNvPr id="48" name="Freeform: Shape 47">
              <a:extLst>
                <a:ext uri="{FF2B5EF4-FFF2-40B4-BE49-F238E27FC236}">
                  <a16:creationId xmlns:a16="http://schemas.microsoft.com/office/drawing/2014/main" id="{33CCFBD6-B2A2-AC42-12C4-9C210D02015D}"/>
                </a:ext>
              </a:extLst>
            </p:cNvPr>
            <p:cNvSpPr/>
            <p:nvPr>
              <p:custDataLst>
                <p:tags r:id="rId92"/>
              </p:custDataLst>
            </p:nvPr>
          </p:nvSpPr>
          <p:spPr>
            <a:xfrm>
              <a:off x="4520124" y="3853863"/>
              <a:ext cx="140443" cy="28126"/>
            </a:xfrm>
            <a:custGeom>
              <a:avLst/>
              <a:gdLst>
                <a:gd name="connsiteX0" fmla="*/ 136979 w 140443"/>
                <a:gd name="connsiteY0" fmla="*/ 60 h 28126"/>
                <a:gd name="connsiteX1" fmla="*/ 98262 w 140443"/>
                <a:gd name="connsiteY1" fmla="*/ 17578 h 28126"/>
                <a:gd name="connsiteX2" fmla="*/ 71944 w 140443"/>
                <a:gd name="connsiteY2" fmla="*/ 8449 h 28126"/>
                <a:gd name="connsiteX3" fmla="*/ 46639 w 140443"/>
                <a:gd name="connsiteY3" fmla="*/ 60 h 28126"/>
                <a:gd name="connsiteX4" fmla="*/ 28167 w 140443"/>
                <a:gd name="connsiteY4" fmla="*/ 4501 h 28126"/>
                <a:gd name="connsiteX5" fmla="*/ 13743 w 140443"/>
                <a:gd name="connsiteY5" fmla="*/ 13137 h 28126"/>
                <a:gd name="connsiteX6" fmla="*/ 78 w 140443"/>
                <a:gd name="connsiteY6" fmla="*/ 23993 h 28126"/>
                <a:gd name="connsiteX7" fmla="*/ 3621 w 140443"/>
                <a:gd name="connsiteY7" fmla="*/ 28187 h 28126"/>
                <a:gd name="connsiteX8" fmla="*/ 42337 w 140443"/>
                <a:gd name="connsiteY8" fmla="*/ 10669 h 28126"/>
                <a:gd name="connsiteX9" fmla="*/ 68655 w 140443"/>
                <a:gd name="connsiteY9" fmla="*/ 19798 h 28126"/>
                <a:gd name="connsiteX10" fmla="*/ 93960 w 140443"/>
                <a:gd name="connsiteY10" fmla="*/ 28187 h 28126"/>
                <a:gd name="connsiteX11" fmla="*/ 112433 w 140443"/>
                <a:gd name="connsiteY11" fmla="*/ 23746 h 28126"/>
                <a:gd name="connsiteX12" fmla="*/ 126857 w 140443"/>
                <a:gd name="connsiteY12" fmla="*/ 15110 h 28126"/>
                <a:gd name="connsiteX13" fmla="*/ 140521 w 140443"/>
                <a:gd name="connsiteY13" fmla="*/ 4255 h 28126"/>
                <a:gd name="connsiteX14" fmla="*/ 136979 w 140443"/>
                <a:gd name="connsiteY14" fmla="*/ 60 h 2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443" h="28126">
                  <a:moveTo>
                    <a:pt x="136979" y="60"/>
                  </a:moveTo>
                  <a:cubicBezTo>
                    <a:pt x="124579" y="10176"/>
                    <a:pt x="111167" y="17578"/>
                    <a:pt x="98262" y="17578"/>
                  </a:cubicBezTo>
                  <a:cubicBezTo>
                    <a:pt x="88140" y="17578"/>
                    <a:pt x="80801" y="13383"/>
                    <a:pt x="71944" y="8449"/>
                  </a:cubicBezTo>
                  <a:cubicBezTo>
                    <a:pt x="64606" y="4255"/>
                    <a:pt x="56761" y="60"/>
                    <a:pt x="46639" y="60"/>
                  </a:cubicBezTo>
                  <a:cubicBezTo>
                    <a:pt x="40313" y="60"/>
                    <a:pt x="33734" y="2034"/>
                    <a:pt x="28167" y="4501"/>
                  </a:cubicBezTo>
                  <a:cubicBezTo>
                    <a:pt x="23106" y="6969"/>
                    <a:pt x="18045" y="9683"/>
                    <a:pt x="13743" y="13137"/>
                  </a:cubicBezTo>
                  <a:lnTo>
                    <a:pt x="78" y="23993"/>
                  </a:lnTo>
                  <a:lnTo>
                    <a:pt x="3621" y="28187"/>
                  </a:lnTo>
                  <a:cubicBezTo>
                    <a:pt x="16020" y="18071"/>
                    <a:pt x="29432" y="10669"/>
                    <a:pt x="42337" y="10669"/>
                  </a:cubicBezTo>
                  <a:cubicBezTo>
                    <a:pt x="52460" y="10669"/>
                    <a:pt x="59798" y="14864"/>
                    <a:pt x="68655" y="19798"/>
                  </a:cubicBezTo>
                  <a:cubicBezTo>
                    <a:pt x="75993" y="23993"/>
                    <a:pt x="83838" y="28187"/>
                    <a:pt x="93960" y="28187"/>
                  </a:cubicBezTo>
                  <a:cubicBezTo>
                    <a:pt x="100286" y="28187"/>
                    <a:pt x="106866" y="26213"/>
                    <a:pt x="112433" y="23746"/>
                  </a:cubicBezTo>
                  <a:cubicBezTo>
                    <a:pt x="117494" y="21279"/>
                    <a:pt x="122555" y="18565"/>
                    <a:pt x="126857" y="15110"/>
                  </a:cubicBezTo>
                  <a:lnTo>
                    <a:pt x="140521" y="4255"/>
                  </a:lnTo>
                  <a:lnTo>
                    <a:pt x="136979" y="60"/>
                  </a:lnTo>
                  <a:close/>
                </a:path>
              </a:pathLst>
            </a:custGeom>
            <a:solidFill>
              <a:srgbClr val="000000"/>
            </a:solidFill>
            <a:ln w="254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34FD9858-1F60-A8BC-DFEA-FACED7B96A05}"/>
                </a:ext>
              </a:extLst>
            </p:cNvPr>
            <p:cNvSpPr/>
            <p:nvPr>
              <p:custDataLst>
                <p:tags r:id="rId93"/>
              </p:custDataLst>
            </p:nvPr>
          </p:nvSpPr>
          <p:spPr>
            <a:xfrm>
              <a:off x="4502664" y="3925852"/>
              <a:ext cx="180425" cy="173940"/>
            </a:xfrm>
            <a:custGeom>
              <a:avLst/>
              <a:gdLst>
                <a:gd name="connsiteX0" fmla="*/ 144822 w 180425"/>
                <a:gd name="connsiteY0" fmla="*/ 28189 h 173940"/>
                <a:gd name="connsiteX1" fmla="*/ 177212 w 180425"/>
                <a:gd name="connsiteY1" fmla="*/ 7711 h 173940"/>
                <a:gd name="connsiteX2" fmla="*/ 180502 w 180425"/>
                <a:gd name="connsiteY2" fmla="*/ 3023 h 173940"/>
                <a:gd name="connsiteX3" fmla="*/ 177212 w 180425"/>
                <a:gd name="connsiteY3" fmla="*/ 63 h 173940"/>
                <a:gd name="connsiteX4" fmla="*/ 156462 w 180425"/>
                <a:gd name="connsiteY4" fmla="*/ 803 h 173940"/>
                <a:gd name="connsiteX5" fmla="*/ 131410 w 180425"/>
                <a:gd name="connsiteY5" fmla="*/ 63 h 173940"/>
                <a:gd name="connsiteX6" fmla="*/ 126602 w 180425"/>
                <a:gd name="connsiteY6" fmla="*/ 4751 h 173940"/>
                <a:gd name="connsiteX7" fmla="*/ 130651 w 180425"/>
                <a:gd name="connsiteY7" fmla="*/ 7711 h 173940"/>
                <a:gd name="connsiteX8" fmla="*/ 142291 w 180425"/>
                <a:gd name="connsiteY8" fmla="*/ 15853 h 173940"/>
                <a:gd name="connsiteX9" fmla="*/ 138496 w 180425"/>
                <a:gd name="connsiteY9" fmla="*/ 25229 h 173940"/>
                <a:gd name="connsiteX10" fmla="*/ 60809 w 180425"/>
                <a:gd name="connsiteY10" fmla="*/ 145630 h 173940"/>
                <a:gd name="connsiteX11" fmla="*/ 43601 w 180425"/>
                <a:gd name="connsiteY11" fmla="*/ 15113 h 173940"/>
                <a:gd name="connsiteX12" fmla="*/ 61062 w 180425"/>
                <a:gd name="connsiteY12" fmla="*/ 7711 h 173940"/>
                <a:gd name="connsiteX13" fmla="*/ 67388 w 180425"/>
                <a:gd name="connsiteY13" fmla="*/ 2777 h 173940"/>
                <a:gd name="connsiteX14" fmla="*/ 63846 w 180425"/>
                <a:gd name="connsiteY14" fmla="*/ 63 h 173940"/>
                <a:gd name="connsiteX15" fmla="*/ 32467 w 180425"/>
                <a:gd name="connsiteY15" fmla="*/ 803 h 173940"/>
                <a:gd name="connsiteX16" fmla="*/ 18549 w 180425"/>
                <a:gd name="connsiteY16" fmla="*/ 556 h 173940"/>
                <a:gd name="connsiteX17" fmla="*/ 4885 w 180425"/>
                <a:gd name="connsiteY17" fmla="*/ 63 h 173940"/>
                <a:gd name="connsiteX18" fmla="*/ 77 w 180425"/>
                <a:gd name="connsiteY18" fmla="*/ 4751 h 173940"/>
                <a:gd name="connsiteX19" fmla="*/ 6403 w 180425"/>
                <a:gd name="connsiteY19" fmla="*/ 7711 h 173940"/>
                <a:gd name="connsiteX20" fmla="*/ 21586 w 180425"/>
                <a:gd name="connsiteY20" fmla="*/ 16100 h 173940"/>
                <a:gd name="connsiteX21" fmla="*/ 41577 w 180425"/>
                <a:gd name="connsiteY21" fmla="*/ 168329 h 173940"/>
                <a:gd name="connsiteX22" fmla="*/ 46638 w 180425"/>
                <a:gd name="connsiteY22" fmla="*/ 174004 h 173940"/>
                <a:gd name="connsiteX23" fmla="*/ 53724 w 180425"/>
                <a:gd name="connsiteY23" fmla="*/ 169563 h 173940"/>
                <a:gd name="connsiteX24" fmla="*/ 144822 w 180425"/>
                <a:gd name="connsiteY24" fmla="*/ 28189 h 17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3940">
                  <a:moveTo>
                    <a:pt x="144822" y="28189"/>
                  </a:moveTo>
                  <a:cubicBezTo>
                    <a:pt x="157221" y="8945"/>
                    <a:pt x="167850" y="8205"/>
                    <a:pt x="177212" y="7711"/>
                  </a:cubicBezTo>
                  <a:cubicBezTo>
                    <a:pt x="180249" y="7465"/>
                    <a:pt x="180502" y="3270"/>
                    <a:pt x="180502" y="3023"/>
                  </a:cubicBezTo>
                  <a:cubicBezTo>
                    <a:pt x="180502" y="1050"/>
                    <a:pt x="179237" y="63"/>
                    <a:pt x="177212" y="63"/>
                  </a:cubicBezTo>
                  <a:cubicBezTo>
                    <a:pt x="170633" y="63"/>
                    <a:pt x="163295" y="803"/>
                    <a:pt x="156462" y="803"/>
                  </a:cubicBezTo>
                  <a:cubicBezTo>
                    <a:pt x="148112" y="803"/>
                    <a:pt x="139508" y="63"/>
                    <a:pt x="131410" y="63"/>
                  </a:cubicBezTo>
                  <a:cubicBezTo>
                    <a:pt x="129892" y="63"/>
                    <a:pt x="126602" y="63"/>
                    <a:pt x="126602" y="4751"/>
                  </a:cubicBezTo>
                  <a:cubicBezTo>
                    <a:pt x="126602" y="7465"/>
                    <a:pt x="128880" y="7711"/>
                    <a:pt x="130651" y="7711"/>
                  </a:cubicBezTo>
                  <a:cubicBezTo>
                    <a:pt x="137483" y="8205"/>
                    <a:pt x="142291" y="10672"/>
                    <a:pt x="142291" y="15853"/>
                  </a:cubicBezTo>
                  <a:cubicBezTo>
                    <a:pt x="142291" y="19554"/>
                    <a:pt x="138496" y="24982"/>
                    <a:pt x="138496" y="25229"/>
                  </a:cubicBezTo>
                  <a:lnTo>
                    <a:pt x="60809" y="145630"/>
                  </a:lnTo>
                  <a:lnTo>
                    <a:pt x="43601" y="15113"/>
                  </a:lnTo>
                  <a:cubicBezTo>
                    <a:pt x="43601" y="10919"/>
                    <a:pt x="49422" y="7711"/>
                    <a:pt x="61062" y="7711"/>
                  </a:cubicBezTo>
                  <a:cubicBezTo>
                    <a:pt x="64605" y="7711"/>
                    <a:pt x="67388" y="7711"/>
                    <a:pt x="67388" y="2777"/>
                  </a:cubicBezTo>
                  <a:cubicBezTo>
                    <a:pt x="67388" y="556"/>
                    <a:pt x="65364" y="63"/>
                    <a:pt x="63846" y="63"/>
                  </a:cubicBezTo>
                  <a:cubicBezTo>
                    <a:pt x="53724" y="63"/>
                    <a:pt x="42842" y="803"/>
                    <a:pt x="32467" y="803"/>
                  </a:cubicBezTo>
                  <a:cubicBezTo>
                    <a:pt x="27912" y="803"/>
                    <a:pt x="23104" y="556"/>
                    <a:pt x="18549" y="556"/>
                  </a:cubicBezTo>
                  <a:cubicBezTo>
                    <a:pt x="13995" y="556"/>
                    <a:pt x="9187" y="63"/>
                    <a:pt x="4885" y="63"/>
                  </a:cubicBezTo>
                  <a:cubicBezTo>
                    <a:pt x="3113" y="63"/>
                    <a:pt x="77" y="63"/>
                    <a:pt x="77" y="4751"/>
                  </a:cubicBezTo>
                  <a:cubicBezTo>
                    <a:pt x="77" y="7711"/>
                    <a:pt x="2354" y="7711"/>
                    <a:pt x="6403" y="7711"/>
                  </a:cubicBezTo>
                  <a:cubicBezTo>
                    <a:pt x="20574" y="7711"/>
                    <a:pt x="20827" y="9932"/>
                    <a:pt x="21586" y="16100"/>
                  </a:cubicBezTo>
                  <a:lnTo>
                    <a:pt x="41577" y="168329"/>
                  </a:lnTo>
                  <a:cubicBezTo>
                    <a:pt x="42336" y="173264"/>
                    <a:pt x="43348" y="174004"/>
                    <a:pt x="46638" y="174004"/>
                  </a:cubicBezTo>
                  <a:cubicBezTo>
                    <a:pt x="50687" y="174004"/>
                    <a:pt x="51699" y="172770"/>
                    <a:pt x="53724" y="169563"/>
                  </a:cubicBezTo>
                  <a:lnTo>
                    <a:pt x="144822" y="28189"/>
                  </a:lnTo>
                  <a:close/>
                </a:path>
              </a:pathLst>
            </a:custGeom>
            <a:solidFill>
              <a:srgbClr val="000000"/>
            </a:solidFill>
            <a:ln w="254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EB0D310-EA09-2759-1899-DEAE5CA228B0}"/>
                </a:ext>
              </a:extLst>
            </p:cNvPr>
            <p:cNvSpPr/>
            <p:nvPr>
              <p:custDataLst>
                <p:tags r:id="rId94"/>
              </p:custDataLst>
            </p:nvPr>
          </p:nvSpPr>
          <p:spPr>
            <a:xfrm>
              <a:off x="4705979" y="3883244"/>
              <a:ext cx="65540" cy="158545"/>
            </a:xfrm>
            <a:custGeom>
              <a:avLst/>
              <a:gdLst>
                <a:gd name="connsiteX0" fmla="*/ 34980 w 65540"/>
                <a:gd name="connsiteY0" fmla="*/ 49453 h 158545"/>
                <a:gd name="connsiteX1" fmla="*/ 44723 w 65540"/>
                <a:gd name="connsiteY1" fmla="*/ 51353 h 158545"/>
                <a:gd name="connsiteX2" fmla="*/ 58008 w 65540"/>
                <a:gd name="connsiteY2" fmla="*/ 53944 h 158545"/>
                <a:gd name="connsiteX3" fmla="*/ 65625 w 65540"/>
                <a:gd name="connsiteY3" fmla="*/ 47208 h 158545"/>
                <a:gd name="connsiteX4" fmla="*/ 58008 w 65540"/>
                <a:gd name="connsiteY4" fmla="*/ 40473 h 158545"/>
                <a:gd name="connsiteX5" fmla="*/ 44723 w 65540"/>
                <a:gd name="connsiteY5" fmla="*/ 43063 h 158545"/>
                <a:gd name="connsiteX6" fmla="*/ 34980 w 65540"/>
                <a:gd name="connsiteY6" fmla="*/ 44963 h 158545"/>
                <a:gd name="connsiteX7" fmla="*/ 37460 w 65540"/>
                <a:gd name="connsiteY7" fmla="*/ 26311 h 158545"/>
                <a:gd name="connsiteX8" fmla="*/ 39763 w 65540"/>
                <a:gd name="connsiteY8" fmla="*/ 8004 h 158545"/>
                <a:gd name="connsiteX9" fmla="*/ 32855 w 65540"/>
                <a:gd name="connsiteY9" fmla="*/ 59 h 158545"/>
                <a:gd name="connsiteX10" fmla="*/ 25947 w 65540"/>
                <a:gd name="connsiteY10" fmla="*/ 8004 h 158545"/>
                <a:gd name="connsiteX11" fmla="*/ 28426 w 65540"/>
                <a:gd name="connsiteY11" fmla="*/ 28210 h 158545"/>
                <a:gd name="connsiteX12" fmla="*/ 30729 w 65540"/>
                <a:gd name="connsiteY12" fmla="*/ 44963 h 158545"/>
                <a:gd name="connsiteX13" fmla="*/ 20987 w 65540"/>
                <a:gd name="connsiteY13" fmla="*/ 43063 h 158545"/>
                <a:gd name="connsiteX14" fmla="*/ 7702 w 65540"/>
                <a:gd name="connsiteY14" fmla="*/ 40473 h 158545"/>
                <a:gd name="connsiteX15" fmla="*/ 85 w 65540"/>
                <a:gd name="connsiteY15" fmla="*/ 47208 h 158545"/>
                <a:gd name="connsiteX16" fmla="*/ 7702 w 65540"/>
                <a:gd name="connsiteY16" fmla="*/ 53944 h 158545"/>
                <a:gd name="connsiteX17" fmla="*/ 20987 w 65540"/>
                <a:gd name="connsiteY17" fmla="*/ 51353 h 158545"/>
                <a:gd name="connsiteX18" fmla="*/ 30729 w 65540"/>
                <a:gd name="connsiteY18" fmla="*/ 49453 h 158545"/>
                <a:gd name="connsiteX19" fmla="*/ 28249 w 65540"/>
                <a:gd name="connsiteY19" fmla="*/ 62925 h 158545"/>
                <a:gd name="connsiteX20" fmla="*/ 25947 w 65540"/>
                <a:gd name="connsiteY20" fmla="*/ 83822 h 158545"/>
                <a:gd name="connsiteX21" fmla="*/ 29844 w 65540"/>
                <a:gd name="connsiteY21" fmla="*/ 156014 h 158545"/>
                <a:gd name="connsiteX22" fmla="*/ 32855 w 65540"/>
                <a:gd name="connsiteY22" fmla="*/ 158604 h 158545"/>
                <a:gd name="connsiteX23" fmla="*/ 36043 w 65540"/>
                <a:gd name="connsiteY23" fmla="*/ 155150 h 158545"/>
                <a:gd name="connsiteX24" fmla="*/ 38169 w 65540"/>
                <a:gd name="connsiteY24" fmla="*/ 129417 h 158545"/>
                <a:gd name="connsiteX25" fmla="*/ 39763 w 65540"/>
                <a:gd name="connsiteY25" fmla="*/ 83822 h 158545"/>
                <a:gd name="connsiteX26" fmla="*/ 37283 w 65540"/>
                <a:gd name="connsiteY26" fmla="*/ 62579 h 158545"/>
                <a:gd name="connsiteX27" fmla="*/ 34980 w 65540"/>
                <a:gd name="connsiteY27" fmla="*/ 49453 h 15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540" h="158545">
                  <a:moveTo>
                    <a:pt x="34980" y="49453"/>
                  </a:moveTo>
                  <a:cubicBezTo>
                    <a:pt x="37638" y="49799"/>
                    <a:pt x="39409" y="49972"/>
                    <a:pt x="44723" y="51353"/>
                  </a:cubicBezTo>
                  <a:cubicBezTo>
                    <a:pt x="50391" y="52908"/>
                    <a:pt x="54643" y="53944"/>
                    <a:pt x="58008" y="53944"/>
                  </a:cubicBezTo>
                  <a:cubicBezTo>
                    <a:pt x="64916" y="53944"/>
                    <a:pt x="65625" y="48763"/>
                    <a:pt x="65625" y="47208"/>
                  </a:cubicBezTo>
                  <a:cubicBezTo>
                    <a:pt x="65625" y="45827"/>
                    <a:pt x="64916" y="40473"/>
                    <a:pt x="58008" y="40473"/>
                  </a:cubicBezTo>
                  <a:cubicBezTo>
                    <a:pt x="54643" y="40473"/>
                    <a:pt x="50391" y="41509"/>
                    <a:pt x="44723" y="43063"/>
                  </a:cubicBezTo>
                  <a:cubicBezTo>
                    <a:pt x="39409" y="44445"/>
                    <a:pt x="37638" y="44618"/>
                    <a:pt x="34980" y="44963"/>
                  </a:cubicBezTo>
                  <a:cubicBezTo>
                    <a:pt x="35335" y="38918"/>
                    <a:pt x="36575" y="31665"/>
                    <a:pt x="37460" y="26311"/>
                  </a:cubicBezTo>
                  <a:cubicBezTo>
                    <a:pt x="38169" y="22857"/>
                    <a:pt x="39763" y="14048"/>
                    <a:pt x="39763" y="8004"/>
                  </a:cubicBezTo>
                  <a:cubicBezTo>
                    <a:pt x="39763" y="2822"/>
                    <a:pt x="37283" y="59"/>
                    <a:pt x="32855" y="59"/>
                  </a:cubicBezTo>
                  <a:cubicBezTo>
                    <a:pt x="29135" y="59"/>
                    <a:pt x="25947" y="1959"/>
                    <a:pt x="25947" y="8004"/>
                  </a:cubicBezTo>
                  <a:cubicBezTo>
                    <a:pt x="25947" y="13703"/>
                    <a:pt x="27364" y="22338"/>
                    <a:pt x="28426" y="28210"/>
                  </a:cubicBezTo>
                  <a:cubicBezTo>
                    <a:pt x="28781" y="30110"/>
                    <a:pt x="30375" y="38573"/>
                    <a:pt x="30729" y="44963"/>
                  </a:cubicBezTo>
                  <a:cubicBezTo>
                    <a:pt x="28072" y="44618"/>
                    <a:pt x="26301" y="44445"/>
                    <a:pt x="20987" y="43063"/>
                  </a:cubicBezTo>
                  <a:cubicBezTo>
                    <a:pt x="15318" y="41509"/>
                    <a:pt x="11067" y="40473"/>
                    <a:pt x="7702" y="40473"/>
                  </a:cubicBezTo>
                  <a:cubicBezTo>
                    <a:pt x="793" y="40473"/>
                    <a:pt x="85" y="45654"/>
                    <a:pt x="85" y="47208"/>
                  </a:cubicBezTo>
                  <a:cubicBezTo>
                    <a:pt x="85" y="48590"/>
                    <a:pt x="793" y="53944"/>
                    <a:pt x="7702" y="53944"/>
                  </a:cubicBezTo>
                  <a:cubicBezTo>
                    <a:pt x="11067" y="53944"/>
                    <a:pt x="15318" y="52908"/>
                    <a:pt x="20987" y="51353"/>
                  </a:cubicBezTo>
                  <a:cubicBezTo>
                    <a:pt x="26301" y="49972"/>
                    <a:pt x="28072" y="49799"/>
                    <a:pt x="30729" y="49453"/>
                  </a:cubicBezTo>
                  <a:cubicBezTo>
                    <a:pt x="30375" y="53771"/>
                    <a:pt x="29135" y="59298"/>
                    <a:pt x="28249" y="62925"/>
                  </a:cubicBezTo>
                  <a:cubicBezTo>
                    <a:pt x="25947" y="73632"/>
                    <a:pt x="25947" y="74841"/>
                    <a:pt x="25947" y="83822"/>
                  </a:cubicBezTo>
                  <a:cubicBezTo>
                    <a:pt x="25947" y="117155"/>
                    <a:pt x="29312" y="152560"/>
                    <a:pt x="29844" y="156014"/>
                  </a:cubicBezTo>
                  <a:cubicBezTo>
                    <a:pt x="30021" y="157568"/>
                    <a:pt x="30375" y="158604"/>
                    <a:pt x="32855" y="158604"/>
                  </a:cubicBezTo>
                  <a:cubicBezTo>
                    <a:pt x="35512" y="158604"/>
                    <a:pt x="35689" y="157568"/>
                    <a:pt x="36043" y="155150"/>
                  </a:cubicBezTo>
                  <a:cubicBezTo>
                    <a:pt x="36043" y="154978"/>
                    <a:pt x="37460" y="139952"/>
                    <a:pt x="38169" y="129417"/>
                  </a:cubicBezTo>
                  <a:cubicBezTo>
                    <a:pt x="39055" y="114219"/>
                    <a:pt x="39763" y="99020"/>
                    <a:pt x="39763" y="83822"/>
                  </a:cubicBezTo>
                  <a:cubicBezTo>
                    <a:pt x="39763" y="74841"/>
                    <a:pt x="39763" y="73632"/>
                    <a:pt x="37283" y="62579"/>
                  </a:cubicBezTo>
                  <a:cubicBezTo>
                    <a:pt x="36929" y="60679"/>
                    <a:pt x="35335" y="53771"/>
                    <a:pt x="34980" y="49453"/>
                  </a:cubicBezTo>
                  <a:close/>
                </a:path>
              </a:pathLst>
            </a:custGeom>
            <a:solidFill>
              <a:srgbClr val="000000"/>
            </a:solidFill>
            <a:ln w="25400" cap="flat">
              <a:noFill/>
              <a:prstDash val="solid"/>
              <a:miter/>
            </a:ln>
          </p:spPr>
          <p:txBody>
            <a:bodyPr rtlCol="0" anchor="ctr"/>
            <a:lstStyle/>
            <a:p>
              <a:endParaRPr lang="en-US"/>
            </a:p>
          </p:txBody>
        </p:sp>
      </p:grpSp>
      <p:sp>
        <p:nvSpPr>
          <p:cNvPr id="54" name="Graphic 52 1" descr="\documentclass{article}&#10;\usepackage{amsmath}&#10;\pagestyle{empty}&#10;&#10;\input{Macros.tex}&#10;&#10;\begin{document}&#10;&#10;&#10;$S$&#10;&#10;\end{document}" title="IguanaTex Shape Display">
            <a:extLst>
              <a:ext uri="{FF2B5EF4-FFF2-40B4-BE49-F238E27FC236}">
                <a16:creationId xmlns:a16="http://schemas.microsoft.com/office/drawing/2014/main" id="{F87545B8-C69E-2569-5CDB-6383BD6EAA75}"/>
              </a:ext>
            </a:extLst>
          </p:cNvPr>
          <p:cNvSpPr>
            <a:spLocks noChangeAspect="1"/>
          </p:cNvSpPr>
          <p:nvPr>
            <p:custDataLst>
              <p:tags r:id="rId4"/>
            </p:custDataLst>
          </p:nvPr>
        </p:nvSpPr>
        <p:spPr>
          <a:xfrm>
            <a:off x="2885399" y="1258003"/>
            <a:ext cx="140451" cy="172188"/>
          </a:xfrm>
          <a:custGeom>
            <a:avLst/>
            <a:gdLst>
              <a:gd name="connsiteX0" fmla="*/ 144777 w 144700"/>
              <a:gd name="connsiteY0" fmla="*/ 2503 h 177397"/>
              <a:gd name="connsiteX1" fmla="*/ 142093 w 144700"/>
              <a:gd name="connsiteY1" fmla="*/ 63 h 177397"/>
              <a:gd name="connsiteX2" fmla="*/ 137700 w 144700"/>
              <a:gd name="connsiteY2" fmla="*/ 3723 h 177397"/>
              <a:gd name="connsiteX3" fmla="*/ 125988 w 144700"/>
              <a:gd name="connsiteY3" fmla="*/ 17632 h 177397"/>
              <a:gd name="connsiteX4" fmla="*/ 91094 w 144700"/>
              <a:gd name="connsiteY4" fmla="*/ 63 h 177397"/>
              <a:gd name="connsiteX5" fmla="*/ 30822 w 144700"/>
              <a:gd name="connsiteY5" fmla="*/ 57650 h 177397"/>
              <a:gd name="connsiteX6" fmla="*/ 56200 w 144700"/>
              <a:gd name="connsiteY6" fmla="*/ 92300 h 177397"/>
              <a:gd name="connsiteX7" fmla="*/ 82309 w 144700"/>
              <a:gd name="connsiteY7" fmla="*/ 99132 h 177397"/>
              <a:gd name="connsiteX8" fmla="*/ 104759 w 144700"/>
              <a:gd name="connsiteY8" fmla="*/ 124998 h 177397"/>
              <a:gd name="connsiteX9" fmla="*/ 60836 w 144700"/>
              <a:gd name="connsiteY9" fmla="*/ 169896 h 177397"/>
              <a:gd name="connsiteX10" fmla="*/ 18134 w 144700"/>
              <a:gd name="connsiteY10" fmla="*/ 134270 h 177397"/>
              <a:gd name="connsiteX11" fmla="*/ 19598 w 144700"/>
              <a:gd name="connsiteY11" fmla="*/ 121093 h 177397"/>
              <a:gd name="connsiteX12" fmla="*/ 20086 w 144700"/>
              <a:gd name="connsiteY12" fmla="*/ 119385 h 177397"/>
              <a:gd name="connsiteX13" fmla="*/ 17158 w 144700"/>
              <a:gd name="connsiteY13" fmla="*/ 116701 h 177397"/>
              <a:gd name="connsiteX14" fmla="*/ 14718 w 144700"/>
              <a:gd name="connsiteY14" fmla="*/ 117677 h 177397"/>
              <a:gd name="connsiteX15" fmla="*/ 77 w 144700"/>
              <a:gd name="connsiteY15" fmla="*/ 175020 h 177397"/>
              <a:gd name="connsiteX16" fmla="*/ 2761 w 144700"/>
              <a:gd name="connsiteY16" fmla="*/ 177461 h 177397"/>
              <a:gd name="connsiteX17" fmla="*/ 7153 w 144700"/>
              <a:gd name="connsiteY17" fmla="*/ 173800 h 177397"/>
              <a:gd name="connsiteX18" fmla="*/ 19110 w 144700"/>
              <a:gd name="connsiteY18" fmla="*/ 159892 h 177397"/>
              <a:gd name="connsiteX19" fmla="*/ 60348 w 144700"/>
              <a:gd name="connsiteY19" fmla="*/ 177461 h 177397"/>
              <a:gd name="connsiteX20" fmla="*/ 122327 w 144700"/>
              <a:gd name="connsiteY20" fmla="*/ 114749 h 177397"/>
              <a:gd name="connsiteX21" fmla="*/ 110371 w 144700"/>
              <a:gd name="connsiteY21" fmla="*/ 86200 h 177397"/>
              <a:gd name="connsiteX22" fmla="*/ 79381 w 144700"/>
              <a:gd name="connsiteY22" fmla="*/ 73999 h 177397"/>
              <a:gd name="connsiteX23" fmla="*/ 63032 w 144700"/>
              <a:gd name="connsiteY23" fmla="*/ 69607 h 177397"/>
              <a:gd name="connsiteX24" fmla="*/ 48147 w 144700"/>
              <a:gd name="connsiteY24" fmla="*/ 47401 h 177397"/>
              <a:gd name="connsiteX25" fmla="*/ 90850 w 144700"/>
              <a:gd name="connsiteY25" fmla="*/ 6895 h 177397"/>
              <a:gd name="connsiteX26" fmla="*/ 125988 w 144700"/>
              <a:gd name="connsiteY26" fmla="*/ 44717 h 177397"/>
              <a:gd name="connsiteX27" fmla="*/ 125012 w 144700"/>
              <a:gd name="connsiteY27" fmla="*/ 58382 h 177397"/>
              <a:gd name="connsiteX28" fmla="*/ 127940 w 144700"/>
              <a:gd name="connsiteY28" fmla="*/ 60822 h 177397"/>
              <a:gd name="connsiteX29" fmla="*/ 131600 w 144700"/>
              <a:gd name="connsiteY29" fmla="*/ 55942 h 177397"/>
              <a:gd name="connsiteX30" fmla="*/ 144777 w 144700"/>
              <a:gd name="connsiteY30" fmla="*/ 2503 h 17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700" h="177397">
                <a:moveTo>
                  <a:pt x="144777" y="2503"/>
                </a:moveTo>
                <a:cubicBezTo>
                  <a:pt x="144777" y="1771"/>
                  <a:pt x="144289" y="63"/>
                  <a:pt x="142093" y="63"/>
                </a:cubicBezTo>
                <a:cubicBezTo>
                  <a:pt x="140873" y="63"/>
                  <a:pt x="140629" y="307"/>
                  <a:pt x="137700" y="3723"/>
                </a:cubicBezTo>
                <a:lnTo>
                  <a:pt x="125988" y="17632"/>
                </a:lnTo>
                <a:cubicBezTo>
                  <a:pt x="119643" y="6163"/>
                  <a:pt x="106955" y="63"/>
                  <a:pt x="91094" y="63"/>
                </a:cubicBezTo>
                <a:cubicBezTo>
                  <a:pt x="60104" y="63"/>
                  <a:pt x="30822" y="28124"/>
                  <a:pt x="30822" y="57650"/>
                </a:cubicBezTo>
                <a:cubicBezTo>
                  <a:pt x="30822" y="77415"/>
                  <a:pt x="43755" y="88640"/>
                  <a:pt x="56200" y="92300"/>
                </a:cubicBezTo>
                <a:lnTo>
                  <a:pt x="82309" y="99132"/>
                </a:lnTo>
                <a:cubicBezTo>
                  <a:pt x="91338" y="101328"/>
                  <a:pt x="104759" y="104989"/>
                  <a:pt x="104759" y="124998"/>
                </a:cubicBezTo>
                <a:cubicBezTo>
                  <a:pt x="104759" y="146959"/>
                  <a:pt x="84749" y="169896"/>
                  <a:pt x="60836" y="169896"/>
                </a:cubicBezTo>
                <a:cubicBezTo>
                  <a:pt x="45219" y="169896"/>
                  <a:pt x="18134" y="164528"/>
                  <a:pt x="18134" y="134270"/>
                </a:cubicBezTo>
                <a:cubicBezTo>
                  <a:pt x="18134" y="128414"/>
                  <a:pt x="19354" y="122558"/>
                  <a:pt x="19598" y="121093"/>
                </a:cubicBezTo>
                <a:cubicBezTo>
                  <a:pt x="19842" y="120117"/>
                  <a:pt x="20086" y="119873"/>
                  <a:pt x="20086" y="119385"/>
                </a:cubicBezTo>
                <a:cubicBezTo>
                  <a:pt x="20086" y="116945"/>
                  <a:pt x="18378" y="116701"/>
                  <a:pt x="17158" y="116701"/>
                </a:cubicBezTo>
                <a:cubicBezTo>
                  <a:pt x="15938" y="116701"/>
                  <a:pt x="15450" y="116945"/>
                  <a:pt x="14718" y="117677"/>
                </a:cubicBezTo>
                <a:cubicBezTo>
                  <a:pt x="13741" y="118653"/>
                  <a:pt x="77" y="174288"/>
                  <a:pt x="77" y="175020"/>
                </a:cubicBezTo>
                <a:cubicBezTo>
                  <a:pt x="77" y="176485"/>
                  <a:pt x="1297" y="177461"/>
                  <a:pt x="2761" y="177461"/>
                </a:cubicBezTo>
                <a:cubicBezTo>
                  <a:pt x="3981" y="177461"/>
                  <a:pt x="4225" y="177217"/>
                  <a:pt x="7153" y="173800"/>
                </a:cubicBezTo>
                <a:lnTo>
                  <a:pt x="19110" y="159892"/>
                </a:lnTo>
                <a:cubicBezTo>
                  <a:pt x="29602" y="174044"/>
                  <a:pt x="46195" y="177461"/>
                  <a:pt x="60348" y="177461"/>
                </a:cubicBezTo>
                <a:cubicBezTo>
                  <a:pt x="93534" y="177461"/>
                  <a:pt x="122327" y="145007"/>
                  <a:pt x="122327" y="114749"/>
                </a:cubicBezTo>
                <a:cubicBezTo>
                  <a:pt x="122327" y="97912"/>
                  <a:pt x="114031" y="89616"/>
                  <a:pt x="110371" y="86200"/>
                </a:cubicBezTo>
                <a:cubicBezTo>
                  <a:pt x="104759" y="80587"/>
                  <a:pt x="101098" y="79611"/>
                  <a:pt x="79381" y="73999"/>
                </a:cubicBezTo>
                <a:cubicBezTo>
                  <a:pt x="74013" y="72535"/>
                  <a:pt x="65228" y="70095"/>
                  <a:pt x="63032" y="69607"/>
                </a:cubicBezTo>
                <a:cubicBezTo>
                  <a:pt x="56444" y="67410"/>
                  <a:pt x="48147" y="60334"/>
                  <a:pt x="48147" y="47401"/>
                </a:cubicBezTo>
                <a:cubicBezTo>
                  <a:pt x="48147" y="27636"/>
                  <a:pt x="67668" y="6895"/>
                  <a:pt x="90850" y="6895"/>
                </a:cubicBezTo>
                <a:cubicBezTo>
                  <a:pt x="111103" y="6895"/>
                  <a:pt x="125988" y="17388"/>
                  <a:pt x="125988" y="44717"/>
                </a:cubicBezTo>
                <a:cubicBezTo>
                  <a:pt x="125988" y="52526"/>
                  <a:pt x="125012" y="56918"/>
                  <a:pt x="125012" y="58382"/>
                </a:cubicBezTo>
                <a:cubicBezTo>
                  <a:pt x="125012" y="58626"/>
                  <a:pt x="125012" y="60822"/>
                  <a:pt x="127940" y="60822"/>
                </a:cubicBezTo>
                <a:cubicBezTo>
                  <a:pt x="130380" y="60822"/>
                  <a:pt x="130624" y="60090"/>
                  <a:pt x="131600" y="55942"/>
                </a:cubicBezTo>
                <a:lnTo>
                  <a:pt x="144777" y="2503"/>
                </a:lnTo>
                <a:close/>
              </a:path>
            </a:pathLst>
          </a:custGeom>
          <a:solidFill>
            <a:srgbClr val="000000"/>
          </a:solidFill>
          <a:ln w="24493" cap="flat">
            <a:noFill/>
            <a:prstDash val="solid"/>
            <a:miter/>
          </a:ln>
        </p:spPr>
        <p:txBody>
          <a:bodyPr rtlCol="0" anchor="ctr"/>
          <a:lstStyle/>
          <a:p>
            <a:endParaRPr lang="en-US"/>
          </a:p>
        </p:txBody>
      </p:sp>
      <p:grpSp>
        <p:nvGrpSpPr>
          <p:cNvPr id="105" name="Group 104" descr="\documentclass{article}&#10;\usepackage{amsmath}&#10;\pagestyle{empty}&#10;&#10;\input{Macros.tex}&#10;&#10;\begin{document}&#10;&#10;&#10;$\ket{k-1}_\reg{gc}$&#10;&#10;\end{document}" title="IguanaTex Shape Display">
            <a:extLst>
              <a:ext uri="{FF2B5EF4-FFF2-40B4-BE49-F238E27FC236}">
                <a16:creationId xmlns:a16="http://schemas.microsoft.com/office/drawing/2014/main" id="{D7CC62C7-001E-9DC5-7940-7F665A099BA0}"/>
              </a:ext>
            </a:extLst>
          </p:cNvPr>
          <p:cNvGrpSpPr>
            <a:grpSpLocks noChangeAspect="1"/>
          </p:cNvGrpSpPr>
          <p:nvPr>
            <p:custDataLst>
              <p:tags r:id="rId5"/>
            </p:custDataLst>
          </p:nvPr>
        </p:nvGrpSpPr>
        <p:grpSpPr>
          <a:xfrm>
            <a:off x="515312" y="1394459"/>
            <a:ext cx="885436" cy="306089"/>
            <a:chOff x="2288134" y="2790812"/>
            <a:chExt cx="885436" cy="306089"/>
          </a:xfrm>
        </p:grpSpPr>
        <p:sp>
          <p:nvSpPr>
            <p:cNvPr id="98" name="Freeform: Shape 97">
              <a:extLst>
                <a:ext uri="{FF2B5EF4-FFF2-40B4-BE49-F238E27FC236}">
                  <a16:creationId xmlns:a16="http://schemas.microsoft.com/office/drawing/2014/main" id="{67FBDDC4-46B0-B89E-7834-423651F25FA1}"/>
                </a:ext>
              </a:extLst>
            </p:cNvPr>
            <p:cNvSpPr/>
            <p:nvPr>
              <p:custDataLst>
                <p:tags r:id="rId85"/>
              </p:custDataLst>
            </p:nvPr>
          </p:nvSpPr>
          <p:spPr>
            <a:xfrm>
              <a:off x="2288134" y="2790812"/>
              <a:ext cx="10053" cy="253051"/>
            </a:xfrm>
            <a:custGeom>
              <a:avLst/>
              <a:gdLst>
                <a:gd name="connsiteX0" fmla="*/ 10130 w 10053"/>
                <a:gd name="connsiteY0" fmla="*/ 9173 h 253051"/>
                <a:gd name="connsiteX1" fmla="*/ 5104 w 10053"/>
                <a:gd name="connsiteY1" fmla="*/ 63 h 253051"/>
                <a:gd name="connsiteX2" fmla="*/ 77 w 10053"/>
                <a:gd name="connsiteY2" fmla="*/ 9173 h 253051"/>
                <a:gd name="connsiteX3" fmla="*/ 77 w 10053"/>
                <a:gd name="connsiteY3" fmla="*/ 244004 h 253051"/>
                <a:gd name="connsiteX4" fmla="*/ 5104 w 10053"/>
                <a:gd name="connsiteY4" fmla="*/ 253114 h 253051"/>
                <a:gd name="connsiteX5" fmla="*/ 10130 w 10053"/>
                <a:gd name="connsiteY5" fmla="*/ 244004 h 253051"/>
                <a:gd name="connsiteX6" fmla="*/ 10130 w 10053"/>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3" h="253051">
                  <a:moveTo>
                    <a:pt x="10130" y="9173"/>
                  </a:moveTo>
                  <a:cubicBezTo>
                    <a:pt x="10130" y="4618"/>
                    <a:pt x="10130" y="63"/>
                    <a:pt x="5104" y="63"/>
                  </a:cubicBezTo>
                  <a:cubicBezTo>
                    <a:pt x="77" y="63"/>
                    <a:pt x="77" y="4618"/>
                    <a:pt x="77" y="9173"/>
                  </a:cubicBezTo>
                  <a:lnTo>
                    <a:pt x="77" y="244004"/>
                  </a:lnTo>
                  <a:cubicBezTo>
                    <a:pt x="77" y="248559"/>
                    <a:pt x="77" y="253114"/>
                    <a:pt x="5104" y="253114"/>
                  </a:cubicBezTo>
                  <a:cubicBezTo>
                    <a:pt x="10130" y="253114"/>
                    <a:pt x="10130" y="248559"/>
                    <a:pt x="10130" y="244004"/>
                  </a:cubicBezTo>
                  <a:lnTo>
                    <a:pt x="10130" y="9173"/>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9" name="Freeform: Shape 98">
              <a:extLst>
                <a:ext uri="{FF2B5EF4-FFF2-40B4-BE49-F238E27FC236}">
                  <a16:creationId xmlns:a16="http://schemas.microsoft.com/office/drawing/2014/main" id="{2C07A2E4-CBB6-C280-6BA5-31BD8A9B3984}"/>
                </a:ext>
              </a:extLst>
            </p:cNvPr>
            <p:cNvSpPr/>
            <p:nvPr>
              <p:custDataLst>
                <p:tags r:id="rId86"/>
              </p:custDataLst>
            </p:nvPr>
          </p:nvSpPr>
          <p:spPr>
            <a:xfrm>
              <a:off x="2341865" y="2804983"/>
              <a:ext cx="113857" cy="178400"/>
            </a:xfrm>
            <a:custGeom>
              <a:avLst/>
              <a:gdLst>
                <a:gd name="connsiteX0" fmla="*/ 58391 w 113857"/>
                <a:gd name="connsiteY0" fmla="*/ 2846 h 178400"/>
                <a:gd name="connsiteX1" fmla="*/ 55123 w 113857"/>
                <a:gd name="connsiteY1" fmla="*/ 63 h 178400"/>
                <a:gd name="connsiteX2" fmla="*/ 24460 w 113857"/>
                <a:gd name="connsiteY2" fmla="*/ 2593 h 178400"/>
                <a:gd name="connsiteX3" fmla="*/ 19684 w 113857"/>
                <a:gd name="connsiteY3" fmla="*/ 7654 h 178400"/>
                <a:gd name="connsiteX4" fmla="*/ 25716 w 113857"/>
                <a:gd name="connsiteY4" fmla="*/ 10691 h 178400"/>
                <a:gd name="connsiteX5" fmla="*/ 38283 w 113857"/>
                <a:gd name="connsiteY5" fmla="*/ 14993 h 178400"/>
                <a:gd name="connsiteX6" fmla="*/ 37529 w 113857"/>
                <a:gd name="connsiteY6" fmla="*/ 20054 h 178400"/>
                <a:gd name="connsiteX7" fmla="*/ 1085 w 113857"/>
                <a:gd name="connsiteY7" fmla="*/ 165811 h 178400"/>
                <a:gd name="connsiteX8" fmla="*/ 79 w 113857"/>
                <a:gd name="connsiteY8" fmla="*/ 171378 h 178400"/>
                <a:gd name="connsiteX9" fmla="*/ 7368 w 113857"/>
                <a:gd name="connsiteY9" fmla="*/ 178464 h 178400"/>
                <a:gd name="connsiteX10" fmla="*/ 15914 w 113857"/>
                <a:gd name="connsiteY10" fmla="*/ 173150 h 178400"/>
                <a:gd name="connsiteX11" fmla="*/ 29989 w 113857"/>
                <a:gd name="connsiteY11" fmla="*/ 117731 h 178400"/>
                <a:gd name="connsiteX12" fmla="*/ 59145 w 113857"/>
                <a:gd name="connsiteY12" fmla="*/ 139241 h 178400"/>
                <a:gd name="connsiteX13" fmla="*/ 58391 w 113857"/>
                <a:gd name="connsiteY13" fmla="*/ 144555 h 178400"/>
                <a:gd name="connsiteX14" fmla="*/ 57385 w 113857"/>
                <a:gd name="connsiteY14" fmla="*/ 153412 h 178400"/>
                <a:gd name="connsiteX15" fmla="*/ 80509 w 113857"/>
                <a:gd name="connsiteY15" fmla="*/ 178464 h 178400"/>
                <a:gd name="connsiteX16" fmla="*/ 100365 w 113857"/>
                <a:gd name="connsiteY16" fmla="*/ 165052 h 178400"/>
                <a:gd name="connsiteX17" fmla="*/ 109413 w 113857"/>
                <a:gd name="connsiteY17" fmla="*/ 139494 h 178400"/>
                <a:gd name="connsiteX18" fmla="*/ 106397 w 113857"/>
                <a:gd name="connsiteY18" fmla="*/ 136963 h 178400"/>
                <a:gd name="connsiteX19" fmla="*/ 102878 w 113857"/>
                <a:gd name="connsiteY19" fmla="*/ 141518 h 178400"/>
                <a:gd name="connsiteX20" fmla="*/ 81011 w 113857"/>
                <a:gd name="connsiteY20" fmla="*/ 172897 h 178400"/>
                <a:gd name="connsiteX21" fmla="*/ 72968 w 113857"/>
                <a:gd name="connsiteY21" fmla="*/ 161003 h 178400"/>
                <a:gd name="connsiteX22" fmla="*/ 74979 w 113857"/>
                <a:gd name="connsiteY22" fmla="*/ 146832 h 178400"/>
                <a:gd name="connsiteX23" fmla="*/ 75985 w 113857"/>
                <a:gd name="connsiteY23" fmla="*/ 138988 h 178400"/>
                <a:gd name="connsiteX24" fmla="*/ 38786 w 113857"/>
                <a:gd name="connsiteY24" fmla="*/ 112417 h 178400"/>
                <a:gd name="connsiteX25" fmla="*/ 60401 w 113857"/>
                <a:gd name="connsiteY25" fmla="*/ 93692 h 178400"/>
                <a:gd name="connsiteX26" fmla="*/ 96343 w 113857"/>
                <a:gd name="connsiteY26" fmla="*/ 69399 h 178400"/>
                <a:gd name="connsiteX27" fmla="*/ 98605 w 113857"/>
                <a:gd name="connsiteY27" fmla="*/ 69652 h 178400"/>
                <a:gd name="connsiteX28" fmla="*/ 103883 w 113857"/>
                <a:gd name="connsiteY28" fmla="*/ 71676 h 178400"/>
                <a:gd name="connsiteX29" fmla="*/ 104889 w 113857"/>
                <a:gd name="connsiteY29" fmla="*/ 72688 h 178400"/>
                <a:gd name="connsiteX30" fmla="*/ 90562 w 113857"/>
                <a:gd name="connsiteY30" fmla="*/ 86353 h 178400"/>
                <a:gd name="connsiteX31" fmla="*/ 100113 w 113857"/>
                <a:gd name="connsiteY31" fmla="*/ 95210 h 178400"/>
                <a:gd name="connsiteX32" fmla="*/ 113937 w 113857"/>
                <a:gd name="connsiteY32" fmla="*/ 79774 h 178400"/>
                <a:gd name="connsiteX33" fmla="*/ 96846 w 113857"/>
                <a:gd name="connsiteY33" fmla="*/ 63832 h 178400"/>
                <a:gd name="connsiteX34" fmla="*/ 60150 w 113857"/>
                <a:gd name="connsiteY34" fmla="*/ 86100 h 178400"/>
                <a:gd name="connsiteX35" fmla="*/ 32251 w 113857"/>
                <a:gd name="connsiteY35" fmla="*/ 109634 h 178400"/>
                <a:gd name="connsiteX36" fmla="*/ 58391 w 113857"/>
                <a:gd name="connsiteY36" fmla="*/ 2846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3857" h="178400">
                  <a:moveTo>
                    <a:pt x="58391" y="2846"/>
                  </a:moveTo>
                  <a:cubicBezTo>
                    <a:pt x="58391" y="2593"/>
                    <a:pt x="58391" y="63"/>
                    <a:pt x="55123" y="63"/>
                  </a:cubicBezTo>
                  <a:cubicBezTo>
                    <a:pt x="49342" y="63"/>
                    <a:pt x="30994" y="2087"/>
                    <a:pt x="24460" y="2593"/>
                  </a:cubicBezTo>
                  <a:cubicBezTo>
                    <a:pt x="22449" y="2846"/>
                    <a:pt x="19684" y="3099"/>
                    <a:pt x="19684" y="7654"/>
                  </a:cubicBezTo>
                  <a:cubicBezTo>
                    <a:pt x="19684" y="10691"/>
                    <a:pt x="21946" y="10691"/>
                    <a:pt x="25716" y="10691"/>
                  </a:cubicBezTo>
                  <a:cubicBezTo>
                    <a:pt x="37781" y="10691"/>
                    <a:pt x="38283" y="12462"/>
                    <a:pt x="38283" y="14993"/>
                  </a:cubicBezTo>
                  <a:lnTo>
                    <a:pt x="37529" y="20054"/>
                  </a:lnTo>
                  <a:lnTo>
                    <a:pt x="1085" y="165811"/>
                  </a:lnTo>
                  <a:cubicBezTo>
                    <a:pt x="79" y="169354"/>
                    <a:pt x="79" y="169860"/>
                    <a:pt x="79" y="171378"/>
                  </a:cubicBezTo>
                  <a:cubicBezTo>
                    <a:pt x="79" y="177199"/>
                    <a:pt x="5106" y="178464"/>
                    <a:pt x="7368" y="178464"/>
                  </a:cubicBezTo>
                  <a:cubicBezTo>
                    <a:pt x="10636" y="178464"/>
                    <a:pt x="14406" y="176186"/>
                    <a:pt x="15914" y="173150"/>
                  </a:cubicBezTo>
                  <a:cubicBezTo>
                    <a:pt x="17171" y="170872"/>
                    <a:pt x="28481" y="124058"/>
                    <a:pt x="29989" y="117731"/>
                  </a:cubicBezTo>
                  <a:cubicBezTo>
                    <a:pt x="38535" y="118491"/>
                    <a:pt x="59145" y="122539"/>
                    <a:pt x="59145" y="139241"/>
                  </a:cubicBezTo>
                  <a:cubicBezTo>
                    <a:pt x="59145" y="141012"/>
                    <a:pt x="59145" y="142024"/>
                    <a:pt x="58391" y="144555"/>
                  </a:cubicBezTo>
                  <a:cubicBezTo>
                    <a:pt x="57888" y="147592"/>
                    <a:pt x="57385" y="150628"/>
                    <a:pt x="57385" y="153412"/>
                  </a:cubicBezTo>
                  <a:cubicBezTo>
                    <a:pt x="57385" y="168342"/>
                    <a:pt x="67439" y="178464"/>
                    <a:pt x="80509" y="178464"/>
                  </a:cubicBezTo>
                  <a:cubicBezTo>
                    <a:pt x="88049" y="178464"/>
                    <a:pt x="94835" y="174415"/>
                    <a:pt x="100365" y="165052"/>
                  </a:cubicBezTo>
                  <a:cubicBezTo>
                    <a:pt x="106648" y="153918"/>
                    <a:pt x="109413" y="140000"/>
                    <a:pt x="109413" y="139494"/>
                  </a:cubicBezTo>
                  <a:cubicBezTo>
                    <a:pt x="109413" y="136963"/>
                    <a:pt x="107151" y="136963"/>
                    <a:pt x="106397" y="136963"/>
                  </a:cubicBezTo>
                  <a:cubicBezTo>
                    <a:pt x="103883" y="136963"/>
                    <a:pt x="103632" y="137976"/>
                    <a:pt x="102878" y="141518"/>
                  </a:cubicBezTo>
                  <a:cubicBezTo>
                    <a:pt x="97851" y="159991"/>
                    <a:pt x="92070" y="172897"/>
                    <a:pt x="81011" y="172897"/>
                  </a:cubicBezTo>
                  <a:cubicBezTo>
                    <a:pt x="76236" y="172897"/>
                    <a:pt x="72968" y="170113"/>
                    <a:pt x="72968" y="161003"/>
                  </a:cubicBezTo>
                  <a:cubicBezTo>
                    <a:pt x="72968" y="156701"/>
                    <a:pt x="73974" y="150881"/>
                    <a:pt x="74979" y="146832"/>
                  </a:cubicBezTo>
                  <a:cubicBezTo>
                    <a:pt x="75985" y="142531"/>
                    <a:pt x="75985" y="141518"/>
                    <a:pt x="75985" y="138988"/>
                  </a:cubicBezTo>
                  <a:cubicBezTo>
                    <a:pt x="75985" y="122539"/>
                    <a:pt x="60150" y="115201"/>
                    <a:pt x="38786" y="112417"/>
                  </a:cubicBezTo>
                  <a:cubicBezTo>
                    <a:pt x="46578" y="107863"/>
                    <a:pt x="54621" y="99765"/>
                    <a:pt x="60401" y="93692"/>
                  </a:cubicBezTo>
                  <a:cubicBezTo>
                    <a:pt x="72466" y="80280"/>
                    <a:pt x="84027" y="69399"/>
                    <a:pt x="96343" y="69399"/>
                  </a:cubicBezTo>
                  <a:cubicBezTo>
                    <a:pt x="97851" y="69399"/>
                    <a:pt x="98103" y="69399"/>
                    <a:pt x="98605" y="69652"/>
                  </a:cubicBezTo>
                  <a:cubicBezTo>
                    <a:pt x="101621" y="70158"/>
                    <a:pt x="101873" y="70158"/>
                    <a:pt x="103883" y="71676"/>
                  </a:cubicBezTo>
                  <a:cubicBezTo>
                    <a:pt x="104386" y="71929"/>
                    <a:pt x="104386" y="72182"/>
                    <a:pt x="104889" y="72688"/>
                  </a:cubicBezTo>
                  <a:cubicBezTo>
                    <a:pt x="92824" y="73448"/>
                    <a:pt x="90562" y="83317"/>
                    <a:pt x="90562" y="86353"/>
                  </a:cubicBezTo>
                  <a:cubicBezTo>
                    <a:pt x="90562" y="90402"/>
                    <a:pt x="93327" y="95210"/>
                    <a:pt x="100113" y="95210"/>
                  </a:cubicBezTo>
                  <a:cubicBezTo>
                    <a:pt x="106648" y="95210"/>
                    <a:pt x="113937" y="89643"/>
                    <a:pt x="113937" y="79774"/>
                  </a:cubicBezTo>
                  <a:cubicBezTo>
                    <a:pt x="113937" y="72182"/>
                    <a:pt x="108156" y="63832"/>
                    <a:pt x="96846" y="63832"/>
                  </a:cubicBezTo>
                  <a:cubicBezTo>
                    <a:pt x="89808" y="63832"/>
                    <a:pt x="78247" y="65856"/>
                    <a:pt x="60150" y="86100"/>
                  </a:cubicBezTo>
                  <a:cubicBezTo>
                    <a:pt x="51604" y="95716"/>
                    <a:pt x="41802" y="105838"/>
                    <a:pt x="32251" y="109634"/>
                  </a:cubicBezTo>
                  <a:lnTo>
                    <a:pt x="58391" y="2846"/>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0" name="Freeform: Shape 99">
              <a:extLst>
                <a:ext uri="{FF2B5EF4-FFF2-40B4-BE49-F238E27FC236}">
                  <a16:creationId xmlns:a16="http://schemas.microsoft.com/office/drawing/2014/main" id="{FC54A535-2855-2B98-F249-E8831C2A67BB}"/>
                </a:ext>
              </a:extLst>
            </p:cNvPr>
            <p:cNvSpPr/>
            <p:nvPr>
              <p:custDataLst>
                <p:tags r:id="rId87"/>
              </p:custDataLst>
            </p:nvPr>
          </p:nvSpPr>
          <p:spPr>
            <a:xfrm>
              <a:off x="2543517" y="2912276"/>
              <a:ext cx="153569" cy="10122"/>
            </a:xfrm>
            <a:custGeom>
              <a:avLst/>
              <a:gdLst>
                <a:gd name="connsiteX0" fmla="*/ 144860 w 153569"/>
                <a:gd name="connsiteY0" fmla="*/ 10185 h 10122"/>
                <a:gd name="connsiteX1" fmla="*/ 153657 w 153569"/>
                <a:gd name="connsiteY1" fmla="*/ 5124 h 10122"/>
                <a:gd name="connsiteX2" fmla="*/ 144860 w 153569"/>
                <a:gd name="connsiteY2" fmla="*/ 63 h 10122"/>
                <a:gd name="connsiteX3" fmla="*/ 8884 w 153569"/>
                <a:gd name="connsiteY3" fmla="*/ 63 h 10122"/>
                <a:gd name="connsiteX4" fmla="*/ 87 w 153569"/>
                <a:gd name="connsiteY4" fmla="*/ 5124 h 10122"/>
                <a:gd name="connsiteX5" fmla="*/ 8884 w 153569"/>
                <a:gd name="connsiteY5" fmla="*/ 10185 h 10122"/>
                <a:gd name="connsiteX6" fmla="*/ 144860 w 153569"/>
                <a:gd name="connsiteY6" fmla="*/ 10185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569" h="10122">
                  <a:moveTo>
                    <a:pt x="144860" y="10185"/>
                  </a:moveTo>
                  <a:cubicBezTo>
                    <a:pt x="149133" y="10185"/>
                    <a:pt x="153657" y="10185"/>
                    <a:pt x="153657" y="5124"/>
                  </a:cubicBezTo>
                  <a:cubicBezTo>
                    <a:pt x="153657" y="63"/>
                    <a:pt x="149133" y="63"/>
                    <a:pt x="144860" y="63"/>
                  </a:cubicBezTo>
                  <a:lnTo>
                    <a:pt x="8884" y="63"/>
                  </a:lnTo>
                  <a:cubicBezTo>
                    <a:pt x="4611" y="63"/>
                    <a:pt x="87" y="63"/>
                    <a:pt x="87" y="5124"/>
                  </a:cubicBezTo>
                  <a:cubicBezTo>
                    <a:pt x="87" y="10185"/>
                    <a:pt x="4611" y="10185"/>
                    <a:pt x="8884" y="10185"/>
                  </a:cubicBezTo>
                  <a:lnTo>
                    <a:pt x="144860" y="10185"/>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1" name="Freeform: Shape 100">
              <a:extLst>
                <a:ext uri="{FF2B5EF4-FFF2-40B4-BE49-F238E27FC236}">
                  <a16:creationId xmlns:a16="http://schemas.microsoft.com/office/drawing/2014/main" id="{F195E44A-BDCE-6FEC-EF64-4F0D4E929701}"/>
                </a:ext>
              </a:extLst>
            </p:cNvPr>
            <p:cNvSpPr/>
            <p:nvPr>
              <p:custDataLst>
                <p:tags r:id="rId88"/>
              </p:custDataLst>
            </p:nvPr>
          </p:nvSpPr>
          <p:spPr>
            <a:xfrm>
              <a:off x="2796365" y="2812068"/>
              <a:ext cx="82942" cy="168531"/>
            </a:xfrm>
            <a:custGeom>
              <a:avLst/>
              <a:gdLst>
                <a:gd name="connsiteX0" fmla="*/ 51622 w 82942"/>
                <a:gd name="connsiteY0" fmla="*/ 6642 h 168531"/>
                <a:gd name="connsiteX1" fmla="*/ 45841 w 82942"/>
                <a:gd name="connsiteY1" fmla="*/ 63 h 168531"/>
                <a:gd name="connsiteX2" fmla="*/ 97 w 82942"/>
                <a:gd name="connsiteY2" fmla="*/ 16258 h 168531"/>
                <a:gd name="connsiteX3" fmla="*/ 97 w 82942"/>
                <a:gd name="connsiteY3" fmla="*/ 24103 h 168531"/>
                <a:gd name="connsiteX4" fmla="*/ 33023 w 82942"/>
                <a:gd name="connsiteY4" fmla="*/ 17523 h 168531"/>
                <a:gd name="connsiteX5" fmla="*/ 33023 w 82942"/>
                <a:gd name="connsiteY5" fmla="*/ 148604 h 168531"/>
                <a:gd name="connsiteX6" fmla="*/ 9648 w 82942"/>
                <a:gd name="connsiteY6" fmla="*/ 160750 h 168531"/>
                <a:gd name="connsiteX7" fmla="*/ 1605 w 82942"/>
                <a:gd name="connsiteY7" fmla="*/ 160750 h 168531"/>
                <a:gd name="connsiteX8" fmla="*/ 1605 w 82942"/>
                <a:gd name="connsiteY8" fmla="*/ 168595 h 168531"/>
                <a:gd name="connsiteX9" fmla="*/ 42323 w 82942"/>
                <a:gd name="connsiteY9" fmla="*/ 167836 h 168531"/>
                <a:gd name="connsiteX10" fmla="*/ 83040 w 82942"/>
                <a:gd name="connsiteY10" fmla="*/ 168595 h 168531"/>
                <a:gd name="connsiteX11" fmla="*/ 83040 w 82942"/>
                <a:gd name="connsiteY11" fmla="*/ 160750 h 168531"/>
                <a:gd name="connsiteX12" fmla="*/ 74997 w 82942"/>
                <a:gd name="connsiteY12" fmla="*/ 160750 h 168531"/>
                <a:gd name="connsiteX13" fmla="*/ 51622 w 82942"/>
                <a:gd name="connsiteY13" fmla="*/ 148604 h 168531"/>
                <a:gd name="connsiteX14" fmla="*/ 51622 w 82942"/>
                <a:gd name="connsiteY14" fmla="*/ 664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942" h="168531">
                  <a:moveTo>
                    <a:pt x="51622" y="6642"/>
                  </a:moveTo>
                  <a:cubicBezTo>
                    <a:pt x="51622" y="569"/>
                    <a:pt x="51622" y="63"/>
                    <a:pt x="45841" y="63"/>
                  </a:cubicBezTo>
                  <a:cubicBezTo>
                    <a:pt x="30258" y="16258"/>
                    <a:pt x="8140" y="16258"/>
                    <a:pt x="97" y="16258"/>
                  </a:cubicBezTo>
                  <a:lnTo>
                    <a:pt x="97" y="24103"/>
                  </a:lnTo>
                  <a:cubicBezTo>
                    <a:pt x="5124" y="24103"/>
                    <a:pt x="19953" y="24103"/>
                    <a:pt x="33023" y="17523"/>
                  </a:cubicBezTo>
                  <a:lnTo>
                    <a:pt x="33023" y="148604"/>
                  </a:lnTo>
                  <a:cubicBezTo>
                    <a:pt x="33023" y="157714"/>
                    <a:pt x="32269" y="160750"/>
                    <a:pt x="9648" y="160750"/>
                  </a:cubicBezTo>
                  <a:lnTo>
                    <a:pt x="1605" y="160750"/>
                  </a:lnTo>
                  <a:lnTo>
                    <a:pt x="1605" y="168595"/>
                  </a:lnTo>
                  <a:cubicBezTo>
                    <a:pt x="10402" y="167836"/>
                    <a:pt x="32269" y="167836"/>
                    <a:pt x="42323" y="167836"/>
                  </a:cubicBezTo>
                  <a:cubicBezTo>
                    <a:pt x="52376" y="167836"/>
                    <a:pt x="74243" y="167836"/>
                    <a:pt x="83040" y="168595"/>
                  </a:cubicBezTo>
                  <a:lnTo>
                    <a:pt x="83040" y="160750"/>
                  </a:lnTo>
                  <a:lnTo>
                    <a:pt x="74997" y="160750"/>
                  </a:lnTo>
                  <a:cubicBezTo>
                    <a:pt x="52376" y="160750"/>
                    <a:pt x="51622" y="157967"/>
                    <a:pt x="51622" y="148604"/>
                  </a:cubicBezTo>
                  <a:lnTo>
                    <a:pt x="51622" y="6642"/>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2" name="Freeform: Shape 101">
              <a:extLst>
                <a:ext uri="{FF2B5EF4-FFF2-40B4-BE49-F238E27FC236}">
                  <a16:creationId xmlns:a16="http://schemas.microsoft.com/office/drawing/2014/main" id="{A56DEA7A-9C3D-DD05-6F03-DDFA10E3E326}"/>
                </a:ext>
              </a:extLst>
            </p:cNvPr>
            <p:cNvSpPr/>
            <p:nvPr>
              <p:custDataLst>
                <p:tags r:id="rId89"/>
              </p:custDataLst>
            </p:nvPr>
          </p:nvSpPr>
          <p:spPr>
            <a:xfrm>
              <a:off x="2913490" y="2790812"/>
              <a:ext cx="56049" cy="253051"/>
            </a:xfrm>
            <a:custGeom>
              <a:avLst/>
              <a:gdLst>
                <a:gd name="connsiteX0" fmla="*/ 54895 w 56049"/>
                <a:gd name="connsiteY0" fmla="*/ 130890 h 253051"/>
                <a:gd name="connsiteX1" fmla="*/ 56151 w 56049"/>
                <a:gd name="connsiteY1" fmla="*/ 126588 h 253051"/>
                <a:gd name="connsiteX2" fmla="*/ 54895 w 56049"/>
                <a:gd name="connsiteY2" fmla="*/ 122286 h 253051"/>
                <a:gd name="connsiteX3" fmla="*/ 10910 w 56049"/>
                <a:gd name="connsiteY3" fmla="*/ 5883 h 253051"/>
                <a:gd name="connsiteX4" fmla="*/ 5129 w 56049"/>
                <a:gd name="connsiteY4" fmla="*/ 63 h 253051"/>
                <a:gd name="connsiteX5" fmla="*/ 102 w 56049"/>
                <a:gd name="connsiteY5" fmla="*/ 5124 h 253051"/>
                <a:gd name="connsiteX6" fmla="*/ 1359 w 56049"/>
                <a:gd name="connsiteY6" fmla="*/ 9173 h 253051"/>
                <a:gd name="connsiteX7" fmla="*/ 45846 w 56049"/>
                <a:gd name="connsiteY7" fmla="*/ 126588 h 253051"/>
                <a:gd name="connsiteX8" fmla="*/ 1359 w 56049"/>
                <a:gd name="connsiteY8" fmla="*/ 243498 h 253051"/>
                <a:gd name="connsiteX9" fmla="*/ 102 w 56049"/>
                <a:gd name="connsiteY9" fmla="*/ 248053 h 253051"/>
                <a:gd name="connsiteX10" fmla="*/ 5129 w 56049"/>
                <a:gd name="connsiteY10" fmla="*/ 253114 h 253051"/>
                <a:gd name="connsiteX11" fmla="*/ 10407 w 56049"/>
                <a:gd name="connsiteY11" fmla="*/ 248053 h 253051"/>
                <a:gd name="connsiteX12" fmla="*/ 54895 w 56049"/>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049" h="253051">
                  <a:moveTo>
                    <a:pt x="54895" y="130890"/>
                  </a:moveTo>
                  <a:cubicBezTo>
                    <a:pt x="56151" y="127854"/>
                    <a:pt x="56151" y="127347"/>
                    <a:pt x="56151" y="126588"/>
                  </a:cubicBezTo>
                  <a:cubicBezTo>
                    <a:pt x="56151" y="125829"/>
                    <a:pt x="56151" y="125323"/>
                    <a:pt x="54895" y="122286"/>
                  </a:cubicBezTo>
                  <a:lnTo>
                    <a:pt x="10910" y="5883"/>
                  </a:lnTo>
                  <a:cubicBezTo>
                    <a:pt x="9402" y="1581"/>
                    <a:pt x="7894" y="63"/>
                    <a:pt x="5129" y="63"/>
                  </a:cubicBezTo>
                  <a:cubicBezTo>
                    <a:pt x="2364" y="63"/>
                    <a:pt x="102" y="2340"/>
                    <a:pt x="102" y="5124"/>
                  </a:cubicBezTo>
                  <a:cubicBezTo>
                    <a:pt x="102" y="5883"/>
                    <a:pt x="102" y="6389"/>
                    <a:pt x="1359" y="9173"/>
                  </a:cubicBezTo>
                  <a:lnTo>
                    <a:pt x="45846" y="126588"/>
                  </a:lnTo>
                  <a:lnTo>
                    <a:pt x="1359" y="243498"/>
                  </a:lnTo>
                  <a:cubicBezTo>
                    <a:pt x="102" y="246281"/>
                    <a:pt x="102" y="246788"/>
                    <a:pt x="102" y="248053"/>
                  </a:cubicBezTo>
                  <a:cubicBezTo>
                    <a:pt x="102" y="250836"/>
                    <a:pt x="2364" y="253114"/>
                    <a:pt x="5129" y="253114"/>
                  </a:cubicBezTo>
                  <a:cubicBezTo>
                    <a:pt x="8396" y="253114"/>
                    <a:pt x="9402" y="250583"/>
                    <a:pt x="10407" y="248053"/>
                  </a:cubicBezTo>
                  <a:lnTo>
                    <a:pt x="54895" y="130890"/>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3" name="Freeform: Shape 102">
              <a:extLst>
                <a:ext uri="{FF2B5EF4-FFF2-40B4-BE49-F238E27FC236}">
                  <a16:creationId xmlns:a16="http://schemas.microsoft.com/office/drawing/2014/main" id="{824B4876-9BA3-6008-B44A-C5569D2E29D5}"/>
                </a:ext>
              </a:extLst>
            </p:cNvPr>
            <p:cNvSpPr/>
            <p:nvPr>
              <p:custDataLst>
                <p:tags r:id="rId90"/>
              </p:custDataLst>
            </p:nvPr>
          </p:nvSpPr>
          <p:spPr>
            <a:xfrm>
              <a:off x="3002689" y="2978398"/>
              <a:ext cx="85330" cy="118503"/>
            </a:xfrm>
            <a:custGeom>
              <a:avLst/>
              <a:gdLst>
                <a:gd name="connsiteX0" fmla="*/ 20339 w 85330"/>
                <a:gd name="connsiteY0" fmla="*/ 53738 h 118503"/>
                <a:gd name="connsiteX1" fmla="*/ 36173 w 85330"/>
                <a:gd name="connsiteY1" fmla="*/ 57989 h 118503"/>
                <a:gd name="connsiteX2" fmla="*/ 66259 w 85330"/>
                <a:gd name="connsiteY2" fmla="*/ 29470 h 118503"/>
                <a:gd name="connsiteX3" fmla="*/ 61861 w 85330"/>
                <a:gd name="connsiteY3" fmla="*/ 14414 h 118503"/>
                <a:gd name="connsiteX4" fmla="*/ 70306 w 85330"/>
                <a:gd name="connsiteY4" fmla="*/ 11934 h 118503"/>
                <a:gd name="connsiteX5" fmla="*/ 77871 w 85330"/>
                <a:gd name="connsiteY5" fmla="*/ 18134 h 118503"/>
                <a:gd name="connsiteX6" fmla="*/ 85436 w 85330"/>
                <a:gd name="connsiteY6" fmla="*/ 10517 h 118503"/>
                <a:gd name="connsiteX7" fmla="*/ 72065 w 85330"/>
                <a:gd name="connsiteY7" fmla="*/ 66 h 118503"/>
                <a:gd name="connsiteX8" fmla="*/ 53591 w 85330"/>
                <a:gd name="connsiteY8" fmla="*/ 6088 h 118503"/>
                <a:gd name="connsiteX9" fmla="*/ 36349 w 85330"/>
                <a:gd name="connsiteY9" fmla="*/ 951 h 118503"/>
                <a:gd name="connsiteX10" fmla="*/ 6264 w 85330"/>
                <a:gd name="connsiteY10" fmla="*/ 29470 h 118503"/>
                <a:gd name="connsiteX11" fmla="*/ 11894 w 85330"/>
                <a:gd name="connsiteY11" fmla="*/ 45944 h 118503"/>
                <a:gd name="connsiteX12" fmla="*/ 8375 w 85330"/>
                <a:gd name="connsiteY12" fmla="*/ 57989 h 118503"/>
                <a:gd name="connsiteX13" fmla="*/ 12598 w 85330"/>
                <a:gd name="connsiteY13" fmla="*/ 70743 h 118503"/>
                <a:gd name="connsiteX14" fmla="*/ 106 w 85330"/>
                <a:gd name="connsiteY14" fmla="*/ 92353 h 118503"/>
                <a:gd name="connsiteX15" fmla="*/ 41452 w 85330"/>
                <a:gd name="connsiteY15" fmla="*/ 118570 h 118503"/>
                <a:gd name="connsiteX16" fmla="*/ 82797 w 85330"/>
                <a:gd name="connsiteY16" fmla="*/ 92353 h 118503"/>
                <a:gd name="connsiteX17" fmla="*/ 50600 w 85330"/>
                <a:gd name="connsiteY17" fmla="*/ 67023 h 118503"/>
                <a:gd name="connsiteX18" fmla="*/ 27201 w 85330"/>
                <a:gd name="connsiteY18" fmla="*/ 66492 h 118503"/>
                <a:gd name="connsiteX19" fmla="*/ 19459 w 85330"/>
                <a:gd name="connsiteY19" fmla="*/ 57989 h 118503"/>
                <a:gd name="connsiteX20" fmla="*/ 20339 w 85330"/>
                <a:gd name="connsiteY20" fmla="*/ 53738 h 118503"/>
                <a:gd name="connsiteX21" fmla="*/ 36173 w 85330"/>
                <a:gd name="connsiteY21" fmla="*/ 46475 h 118503"/>
                <a:gd name="connsiteX22" fmla="*/ 19635 w 85330"/>
                <a:gd name="connsiteY22" fmla="*/ 29470 h 118503"/>
                <a:gd name="connsiteX23" fmla="*/ 36173 w 85330"/>
                <a:gd name="connsiteY23" fmla="*/ 12465 h 118503"/>
                <a:gd name="connsiteX24" fmla="*/ 52888 w 85330"/>
                <a:gd name="connsiteY24" fmla="*/ 29470 h 118503"/>
                <a:gd name="connsiteX25" fmla="*/ 36173 w 85330"/>
                <a:gd name="connsiteY25" fmla="*/ 46475 h 118503"/>
                <a:gd name="connsiteX26" fmla="*/ 36525 w 85330"/>
                <a:gd name="connsiteY26" fmla="*/ 78005 h 118503"/>
                <a:gd name="connsiteX27" fmla="*/ 71713 w 85330"/>
                <a:gd name="connsiteY27" fmla="*/ 92353 h 118503"/>
                <a:gd name="connsiteX28" fmla="*/ 41452 w 85330"/>
                <a:gd name="connsiteY28" fmla="*/ 107056 h 118503"/>
                <a:gd name="connsiteX29" fmla="*/ 11190 w 85330"/>
                <a:gd name="connsiteY29" fmla="*/ 92353 h 118503"/>
                <a:gd name="connsiteX30" fmla="*/ 26849 w 85330"/>
                <a:gd name="connsiteY30" fmla="*/ 78005 h 118503"/>
                <a:gd name="connsiteX31" fmla="*/ 36525 w 85330"/>
                <a:gd name="connsiteY31" fmla="*/ 78005 h 118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330" h="118503">
                  <a:moveTo>
                    <a:pt x="20339" y="53738"/>
                  </a:moveTo>
                  <a:cubicBezTo>
                    <a:pt x="23330" y="55509"/>
                    <a:pt x="29136" y="57989"/>
                    <a:pt x="36173" y="57989"/>
                  </a:cubicBezTo>
                  <a:cubicBezTo>
                    <a:pt x="53240" y="57989"/>
                    <a:pt x="66259" y="44881"/>
                    <a:pt x="66259" y="29470"/>
                  </a:cubicBezTo>
                  <a:cubicBezTo>
                    <a:pt x="66259" y="23271"/>
                    <a:pt x="63972" y="17779"/>
                    <a:pt x="61861" y="14414"/>
                  </a:cubicBezTo>
                  <a:cubicBezTo>
                    <a:pt x="65379" y="12465"/>
                    <a:pt x="67315" y="12288"/>
                    <a:pt x="70306" y="11934"/>
                  </a:cubicBezTo>
                  <a:cubicBezTo>
                    <a:pt x="71361" y="16185"/>
                    <a:pt x="74528" y="18134"/>
                    <a:pt x="77871" y="18134"/>
                  </a:cubicBezTo>
                  <a:cubicBezTo>
                    <a:pt x="82094" y="18134"/>
                    <a:pt x="85436" y="14768"/>
                    <a:pt x="85436" y="10517"/>
                  </a:cubicBezTo>
                  <a:cubicBezTo>
                    <a:pt x="85436" y="5026"/>
                    <a:pt x="81038" y="66"/>
                    <a:pt x="72065" y="66"/>
                  </a:cubicBezTo>
                  <a:cubicBezTo>
                    <a:pt x="67315" y="66"/>
                    <a:pt x="59749" y="1483"/>
                    <a:pt x="53591" y="6088"/>
                  </a:cubicBezTo>
                  <a:cubicBezTo>
                    <a:pt x="52008" y="5026"/>
                    <a:pt x="45322" y="951"/>
                    <a:pt x="36349" y="951"/>
                  </a:cubicBezTo>
                  <a:cubicBezTo>
                    <a:pt x="19283" y="951"/>
                    <a:pt x="6264" y="14059"/>
                    <a:pt x="6264" y="29470"/>
                  </a:cubicBezTo>
                  <a:cubicBezTo>
                    <a:pt x="6264" y="35139"/>
                    <a:pt x="8199" y="41338"/>
                    <a:pt x="11894" y="45944"/>
                  </a:cubicBezTo>
                  <a:cubicBezTo>
                    <a:pt x="10486" y="48247"/>
                    <a:pt x="8375" y="53029"/>
                    <a:pt x="8375" y="57989"/>
                  </a:cubicBezTo>
                  <a:cubicBezTo>
                    <a:pt x="8375" y="63126"/>
                    <a:pt x="10486" y="68086"/>
                    <a:pt x="12598" y="70743"/>
                  </a:cubicBezTo>
                  <a:cubicBezTo>
                    <a:pt x="5208" y="74994"/>
                    <a:pt x="106" y="83674"/>
                    <a:pt x="106" y="92353"/>
                  </a:cubicBezTo>
                  <a:cubicBezTo>
                    <a:pt x="106" y="107941"/>
                    <a:pt x="19107" y="118570"/>
                    <a:pt x="41452" y="118570"/>
                  </a:cubicBezTo>
                  <a:cubicBezTo>
                    <a:pt x="63796" y="118570"/>
                    <a:pt x="82797" y="107941"/>
                    <a:pt x="82797" y="92353"/>
                  </a:cubicBezTo>
                  <a:cubicBezTo>
                    <a:pt x="82797" y="76943"/>
                    <a:pt x="69426" y="67732"/>
                    <a:pt x="50600" y="67023"/>
                  </a:cubicBezTo>
                  <a:cubicBezTo>
                    <a:pt x="45322" y="66846"/>
                    <a:pt x="32303" y="67200"/>
                    <a:pt x="27201" y="66492"/>
                  </a:cubicBezTo>
                  <a:cubicBezTo>
                    <a:pt x="19459" y="66492"/>
                    <a:pt x="19459" y="58166"/>
                    <a:pt x="19459" y="57989"/>
                  </a:cubicBezTo>
                  <a:cubicBezTo>
                    <a:pt x="19459" y="55864"/>
                    <a:pt x="19987" y="54624"/>
                    <a:pt x="20339" y="53738"/>
                  </a:cubicBezTo>
                  <a:close/>
                  <a:moveTo>
                    <a:pt x="36173" y="46475"/>
                  </a:moveTo>
                  <a:cubicBezTo>
                    <a:pt x="27377" y="46475"/>
                    <a:pt x="19635" y="39036"/>
                    <a:pt x="19635" y="29470"/>
                  </a:cubicBezTo>
                  <a:cubicBezTo>
                    <a:pt x="19635" y="19905"/>
                    <a:pt x="27377" y="12465"/>
                    <a:pt x="36173" y="12465"/>
                  </a:cubicBezTo>
                  <a:cubicBezTo>
                    <a:pt x="45322" y="12465"/>
                    <a:pt x="52888" y="20082"/>
                    <a:pt x="52888" y="29470"/>
                  </a:cubicBezTo>
                  <a:cubicBezTo>
                    <a:pt x="52888" y="38681"/>
                    <a:pt x="45498" y="46475"/>
                    <a:pt x="36173" y="46475"/>
                  </a:cubicBezTo>
                  <a:close/>
                  <a:moveTo>
                    <a:pt x="36525" y="78005"/>
                  </a:moveTo>
                  <a:cubicBezTo>
                    <a:pt x="52008" y="78005"/>
                    <a:pt x="71713" y="78005"/>
                    <a:pt x="71713" y="92353"/>
                  </a:cubicBezTo>
                  <a:cubicBezTo>
                    <a:pt x="71713" y="99616"/>
                    <a:pt x="59046" y="107056"/>
                    <a:pt x="41452" y="107056"/>
                  </a:cubicBezTo>
                  <a:cubicBezTo>
                    <a:pt x="23682" y="107056"/>
                    <a:pt x="11190" y="99439"/>
                    <a:pt x="11190" y="92353"/>
                  </a:cubicBezTo>
                  <a:cubicBezTo>
                    <a:pt x="11190" y="85445"/>
                    <a:pt x="17524" y="78183"/>
                    <a:pt x="26849" y="78005"/>
                  </a:cubicBezTo>
                  <a:lnTo>
                    <a:pt x="36525" y="78005"/>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4" name="Freeform: Shape 103">
              <a:extLst>
                <a:ext uri="{FF2B5EF4-FFF2-40B4-BE49-F238E27FC236}">
                  <a16:creationId xmlns:a16="http://schemas.microsoft.com/office/drawing/2014/main" id="{EC581149-75C6-1838-3834-76C14BE4B583}"/>
                </a:ext>
              </a:extLst>
            </p:cNvPr>
            <p:cNvSpPr/>
            <p:nvPr>
              <p:custDataLst>
                <p:tags r:id="rId91"/>
              </p:custDataLst>
            </p:nvPr>
          </p:nvSpPr>
          <p:spPr>
            <a:xfrm>
              <a:off x="3103547" y="2978753"/>
              <a:ext cx="70023" cy="78648"/>
            </a:xfrm>
            <a:custGeom>
              <a:avLst/>
              <a:gdLst>
                <a:gd name="connsiteX0" fmla="*/ 70133 w 70023"/>
                <a:gd name="connsiteY0" fmla="*/ 58698 h 78648"/>
                <a:gd name="connsiteX1" fmla="*/ 63448 w 70023"/>
                <a:gd name="connsiteY1" fmla="*/ 53206 h 78648"/>
                <a:gd name="connsiteX2" fmla="*/ 56938 w 70023"/>
                <a:gd name="connsiteY2" fmla="*/ 57281 h 78648"/>
                <a:gd name="connsiteX3" fmla="*/ 40400 w 70023"/>
                <a:gd name="connsiteY3" fmla="*/ 67023 h 78648"/>
                <a:gd name="connsiteX4" fmla="*/ 13481 w 70023"/>
                <a:gd name="connsiteY4" fmla="*/ 39567 h 78648"/>
                <a:gd name="connsiteX5" fmla="*/ 41455 w 70023"/>
                <a:gd name="connsiteY5" fmla="*/ 11757 h 78648"/>
                <a:gd name="connsiteX6" fmla="*/ 50428 w 70023"/>
                <a:gd name="connsiteY6" fmla="*/ 12288 h 78648"/>
                <a:gd name="connsiteX7" fmla="*/ 51132 w 70023"/>
                <a:gd name="connsiteY7" fmla="*/ 14237 h 78648"/>
                <a:gd name="connsiteX8" fmla="*/ 59577 w 70023"/>
                <a:gd name="connsiteY8" fmla="*/ 22385 h 78648"/>
                <a:gd name="connsiteX9" fmla="*/ 68198 w 70023"/>
                <a:gd name="connsiteY9" fmla="*/ 13705 h 78648"/>
                <a:gd name="connsiteX10" fmla="*/ 41807 w 70023"/>
                <a:gd name="connsiteY10" fmla="*/ 66 h 78648"/>
                <a:gd name="connsiteX11" fmla="*/ 110 w 70023"/>
                <a:gd name="connsiteY11" fmla="*/ 39567 h 78648"/>
                <a:gd name="connsiteX12" fmla="*/ 39520 w 70023"/>
                <a:gd name="connsiteY12" fmla="*/ 78714 h 78648"/>
                <a:gd name="connsiteX13" fmla="*/ 70133 w 70023"/>
                <a:gd name="connsiteY13" fmla="*/ 58698 h 7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23" h="78648">
                  <a:moveTo>
                    <a:pt x="70133" y="58698"/>
                  </a:moveTo>
                  <a:cubicBezTo>
                    <a:pt x="70133" y="54801"/>
                    <a:pt x="67142" y="53206"/>
                    <a:pt x="63448" y="53206"/>
                  </a:cubicBezTo>
                  <a:cubicBezTo>
                    <a:pt x="60985" y="53206"/>
                    <a:pt x="58521" y="53206"/>
                    <a:pt x="56938" y="57281"/>
                  </a:cubicBezTo>
                  <a:cubicBezTo>
                    <a:pt x="53771" y="65075"/>
                    <a:pt x="46734" y="67023"/>
                    <a:pt x="40400" y="67023"/>
                  </a:cubicBezTo>
                  <a:cubicBezTo>
                    <a:pt x="25797" y="67023"/>
                    <a:pt x="13481" y="54978"/>
                    <a:pt x="13481" y="39567"/>
                  </a:cubicBezTo>
                  <a:cubicBezTo>
                    <a:pt x="13481" y="30533"/>
                    <a:pt x="19111" y="11757"/>
                    <a:pt x="41455" y="11757"/>
                  </a:cubicBezTo>
                  <a:cubicBezTo>
                    <a:pt x="46558" y="11757"/>
                    <a:pt x="49549" y="12111"/>
                    <a:pt x="50428" y="12288"/>
                  </a:cubicBezTo>
                  <a:cubicBezTo>
                    <a:pt x="50956" y="12465"/>
                    <a:pt x="51132" y="12642"/>
                    <a:pt x="51132" y="14237"/>
                  </a:cubicBezTo>
                  <a:cubicBezTo>
                    <a:pt x="51484" y="19374"/>
                    <a:pt x="55179" y="22385"/>
                    <a:pt x="59577" y="22385"/>
                  </a:cubicBezTo>
                  <a:cubicBezTo>
                    <a:pt x="64855" y="22385"/>
                    <a:pt x="68198" y="18488"/>
                    <a:pt x="68198" y="13705"/>
                  </a:cubicBezTo>
                  <a:cubicBezTo>
                    <a:pt x="68198" y="66"/>
                    <a:pt x="49900" y="66"/>
                    <a:pt x="41807" y="66"/>
                  </a:cubicBezTo>
                  <a:cubicBezTo>
                    <a:pt x="10490" y="66"/>
                    <a:pt x="110" y="24510"/>
                    <a:pt x="110" y="39567"/>
                  </a:cubicBezTo>
                  <a:cubicBezTo>
                    <a:pt x="110" y="60823"/>
                    <a:pt x="17000" y="78714"/>
                    <a:pt x="39520" y="78714"/>
                  </a:cubicBezTo>
                  <a:cubicBezTo>
                    <a:pt x="64503" y="78714"/>
                    <a:pt x="70133" y="61709"/>
                    <a:pt x="70133" y="58698"/>
                  </a:cubicBez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22" name="Group 121" descr="\documentclass{article}&#10;\usepackage{amsmath}&#10;\pagestyle{empty}&#10;&#10;\input{Macros.tex}&#10;&#10;\begin{document}&#10;&#10;&#10;$\ket{k}_\reg{gc}$&#10;&#10;\end{document}" title="IguanaTex Shape Display">
            <a:extLst>
              <a:ext uri="{FF2B5EF4-FFF2-40B4-BE49-F238E27FC236}">
                <a16:creationId xmlns:a16="http://schemas.microsoft.com/office/drawing/2014/main" id="{92D457A6-E7A9-362D-AA1C-2D009E1C749E}"/>
              </a:ext>
            </a:extLst>
          </p:cNvPr>
          <p:cNvGrpSpPr>
            <a:grpSpLocks noChangeAspect="1"/>
          </p:cNvGrpSpPr>
          <p:nvPr>
            <p:custDataLst>
              <p:tags r:id="rId6"/>
            </p:custDataLst>
          </p:nvPr>
        </p:nvGrpSpPr>
        <p:grpSpPr>
          <a:xfrm>
            <a:off x="930158" y="2731787"/>
            <a:ext cx="444260" cy="306089"/>
            <a:chOff x="2297441" y="4223833"/>
            <a:chExt cx="444260" cy="306089"/>
          </a:xfrm>
        </p:grpSpPr>
        <p:sp>
          <p:nvSpPr>
            <p:cNvPr id="117" name="Freeform: Shape 116">
              <a:extLst>
                <a:ext uri="{FF2B5EF4-FFF2-40B4-BE49-F238E27FC236}">
                  <a16:creationId xmlns:a16="http://schemas.microsoft.com/office/drawing/2014/main" id="{49958159-2BBF-7C5B-2E54-35481D07887F}"/>
                </a:ext>
              </a:extLst>
            </p:cNvPr>
            <p:cNvSpPr/>
            <p:nvPr>
              <p:custDataLst>
                <p:tags r:id="rId80"/>
              </p:custDataLst>
            </p:nvPr>
          </p:nvSpPr>
          <p:spPr>
            <a:xfrm>
              <a:off x="2297441" y="4223833"/>
              <a:ext cx="9868" cy="253051"/>
            </a:xfrm>
            <a:custGeom>
              <a:avLst/>
              <a:gdLst>
                <a:gd name="connsiteX0" fmla="*/ 9946 w 9868"/>
                <a:gd name="connsiteY0" fmla="*/ 9173 h 253051"/>
                <a:gd name="connsiteX1" fmla="*/ 5011 w 9868"/>
                <a:gd name="connsiteY1" fmla="*/ 63 h 253051"/>
                <a:gd name="connsiteX2" fmla="*/ 77 w 9868"/>
                <a:gd name="connsiteY2" fmla="*/ 9173 h 253051"/>
                <a:gd name="connsiteX3" fmla="*/ 77 w 9868"/>
                <a:gd name="connsiteY3" fmla="*/ 244004 h 253051"/>
                <a:gd name="connsiteX4" fmla="*/ 5011 w 9868"/>
                <a:gd name="connsiteY4" fmla="*/ 253114 h 253051"/>
                <a:gd name="connsiteX5" fmla="*/ 9946 w 9868"/>
                <a:gd name="connsiteY5" fmla="*/ 244004 h 253051"/>
                <a:gd name="connsiteX6" fmla="*/ 9946 w 9868"/>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8" h="253051">
                  <a:moveTo>
                    <a:pt x="9946" y="9173"/>
                  </a:moveTo>
                  <a:cubicBezTo>
                    <a:pt x="9946" y="4618"/>
                    <a:pt x="9946" y="63"/>
                    <a:pt x="5011" y="63"/>
                  </a:cubicBezTo>
                  <a:cubicBezTo>
                    <a:pt x="77" y="63"/>
                    <a:pt x="77" y="4618"/>
                    <a:pt x="77" y="9173"/>
                  </a:cubicBezTo>
                  <a:lnTo>
                    <a:pt x="77" y="244004"/>
                  </a:lnTo>
                  <a:cubicBezTo>
                    <a:pt x="77" y="248559"/>
                    <a:pt x="77" y="253114"/>
                    <a:pt x="5011" y="253114"/>
                  </a:cubicBezTo>
                  <a:cubicBezTo>
                    <a:pt x="9946" y="253114"/>
                    <a:pt x="9946" y="248559"/>
                    <a:pt x="9946" y="244004"/>
                  </a:cubicBezTo>
                  <a:lnTo>
                    <a:pt x="9946" y="9173"/>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8" name="Freeform: Shape 117">
              <a:extLst>
                <a:ext uri="{FF2B5EF4-FFF2-40B4-BE49-F238E27FC236}">
                  <a16:creationId xmlns:a16="http://schemas.microsoft.com/office/drawing/2014/main" id="{76E812CF-D1BC-E907-6C69-3FD832CB4BC9}"/>
                </a:ext>
              </a:extLst>
            </p:cNvPr>
            <p:cNvSpPr/>
            <p:nvPr>
              <p:custDataLst>
                <p:tags r:id="rId81"/>
              </p:custDataLst>
            </p:nvPr>
          </p:nvSpPr>
          <p:spPr>
            <a:xfrm>
              <a:off x="2350185" y="4238004"/>
              <a:ext cx="111766" cy="178400"/>
            </a:xfrm>
            <a:custGeom>
              <a:avLst/>
              <a:gdLst>
                <a:gd name="connsiteX0" fmla="*/ 57320 w 111766"/>
                <a:gd name="connsiteY0" fmla="*/ 2846 h 178400"/>
                <a:gd name="connsiteX1" fmla="*/ 54112 w 111766"/>
                <a:gd name="connsiteY1" fmla="*/ 63 h 178400"/>
                <a:gd name="connsiteX2" fmla="*/ 24012 w 111766"/>
                <a:gd name="connsiteY2" fmla="*/ 2593 h 178400"/>
                <a:gd name="connsiteX3" fmla="*/ 19324 w 111766"/>
                <a:gd name="connsiteY3" fmla="*/ 7654 h 178400"/>
                <a:gd name="connsiteX4" fmla="*/ 25245 w 111766"/>
                <a:gd name="connsiteY4" fmla="*/ 10691 h 178400"/>
                <a:gd name="connsiteX5" fmla="*/ 37582 w 111766"/>
                <a:gd name="connsiteY5" fmla="*/ 14993 h 178400"/>
                <a:gd name="connsiteX6" fmla="*/ 36841 w 111766"/>
                <a:gd name="connsiteY6" fmla="*/ 20054 h 178400"/>
                <a:gd name="connsiteX7" fmla="*/ 1066 w 111766"/>
                <a:gd name="connsiteY7" fmla="*/ 165811 h 178400"/>
                <a:gd name="connsiteX8" fmla="*/ 79 w 111766"/>
                <a:gd name="connsiteY8" fmla="*/ 171378 h 178400"/>
                <a:gd name="connsiteX9" fmla="*/ 7235 w 111766"/>
                <a:gd name="connsiteY9" fmla="*/ 178464 h 178400"/>
                <a:gd name="connsiteX10" fmla="*/ 15623 w 111766"/>
                <a:gd name="connsiteY10" fmla="*/ 173150 h 178400"/>
                <a:gd name="connsiteX11" fmla="*/ 29440 w 111766"/>
                <a:gd name="connsiteY11" fmla="*/ 117731 h 178400"/>
                <a:gd name="connsiteX12" fmla="*/ 58060 w 111766"/>
                <a:gd name="connsiteY12" fmla="*/ 139241 h 178400"/>
                <a:gd name="connsiteX13" fmla="*/ 57320 w 111766"/>
                <a:gd name="connsiteY13" fmla="*/ 144555 h 178400"/>
                <a:gd name="connsiteX14" fmla="*/ 56333 w 111766"/>
                <a:gd name="connsiteY14" fmla="*/ 153412 h 178400"/>
                <a:gd name="connsiteX15" fmla="*/ 79031 w 111766"/>
                <a:gd name="connsiteY15" fmla="*/ 178464 h 178400"/>
                <a:gd name="connsiteX16" fmla="*/ 98523 w 111766"/>
                <a:gd name="connsiteY16" fmla="*/ 165052 h 178400"/>
                <a:gd name="connsiteX17" fmla="*/ 107405 w 111766"/>
                <a:gd name="connsiteY17" fmla="*/ 139494 h 178400"/>
                <a:gd name="connsiteX18" fmla="*/ 104444 w 111766"/>
                <a:gd name="connsiteY18" fmla="*/ 136963 h 178400"/>
                <a:gd name="connsiteX19" fmla="*/ 100990 w 111766"/>
                <a:gd name="connsiteY19" fmla="*/ 141518 h 178400"/>
                <a:gd name="connsiteX20" fmla="*/ 79525 w 111766"/>
                <a:gd name="connsiteY20" fmla="*/ 172897 h 178400"/>
                <a:gd name="connsiteX21" fmla="*/ 71630 w 111766"/>
                <a:gd name="connsiteY21" fmla="*/ 161003 h 178400"/>
                <a:gd name="connsiteX22" fmla="*/ 73603 w 111766"/>
                <a:gd name="connsiteY22" fmla="*/ 146832 h 178400"/>
                <a:gd name="connsiteX23" fmla="*/ 74590 w 111766"/>
                <a:gd name="connsiteY23" fmla="*/ 138988 h 178400"/>
                <a:gd name="connsiteX24" fmla="*/ 38075 w 111766"/>
                <a:gd name="connsiteY24" fmla="*/ 112417 h 178400"/>
                <a:gd name="connsiteX25" fmla="*/ 59293 w 111766"/>
                <a:gd name="connsiteY25" fmla="*/ 93692 h 178400"/>
                <a:gd name="connsiteX26" fmla="*/ 94575 w 111766"/>
                <a:gd name="connsiteY26" fmla="*/ 69399 h 178400"/>
                <a:gd name="connsiteX27" fmla="*/ 96796 w 111766"/>
                <a:gd name="connsiteY27" fmla="*/ 69652 h 178400"/>
                <a:gd name="connsiteX28" fmla="*/ 101977 w 111766"/>
                <a:gd name="connsiteY28" fmla="*/ 71676 h 178400"/>
                <a:gd name="connsiteX29" fmla="*/ 102964 w 111766"/>
                <a:gd name="connsiteY29" fmla="*/ 72688 h 178400"/>
                <a:gd name="connsiteX30" fmla="*/ 88900 w 111766"/>
                <a:gd name="connsiteY30" fmla="*/ 86353 h 178400"/>
                <a:gd name="connsiteX31" fmla="*/ 98276 w 111766"/>
                <a:gd name="connsiteY31" fmla="*/ 95210 h 178400"/>
                <a:gd name="connsiteX32" fmla="*/ 111846 w 111766"/>
                <a:gd name="connsiteY32" fmla="*/ 79774 h 178400"/>
                <a:gd name="connsiteX33" fmla="*/ 95069 w 111766"/>
                <a:gd name="connsiteY33" fmla="*/ 63832 h 178400"/>
                <a:gd name="connsiteX34" fmla="*/ 59047 w 111766"/>
                <a:gd name="connsiteY34" fmla="*/ 86100 h 178400"/>
                <a:gd name="connsiteX35" fmla="*/ 31660 w 111766"/>
                <a:gd name="connsiteY35" fmla="*/ 109634 h 178400"/>
                <a:gd name="connsiteX36" fmla="*/ 57320 w 111766"/>
                <a:gd name="connsiteY36" fmla="*/ 2846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766" h="178400">
                  <a:moveTo>
                    <a:pt x="57320" y="2846"/>
                  </a:moveTo>
                  <a:cubicBezTo>
                    <a:pt x="57320" y="2593"/>
                    <a:pt x="57320" y="63"/>
                    <a:pt x="54112" y="63"/>
                  </a:cubicBezTo>
                  <a:cubicBezTo>
                    <a:pt x="48438" y="63"/>
                    <a:pt x="30427" y="2087"/>
                    <a:pt x="24012" y="2593"/>
                  </a:cubicBezTo>
                  <a:cubicBezTo>
                    <a:pt x="22038" y="2846"/>
                    <a:pt x="19324" y="3099"/>
                    <a:pt x="19324" y="7654"/>
                  </a:cubicBezTo>
                  <a:cubicBezTo>
                    <a:pt x="19324" y="10691"/>
                    <a:pt x="21545" y="10691"/>
                    <a:pt x="25245" y="10691"/>
                  </a:cubicBezTo>
                  <a:cubicBezTo>
                    <a:pt x="37088" y="10691"/>
                    <a:pt x="37582" y="12462"/>
                    <a:pt x="37582" y="14993"/>
                  </a:cubicBezTo>
                  <a:lnTo>
                    <a:pt x="36841" y="20054"/>
                  </a:lnTo>
                  <a:lnTo>
                    <a:pt x="1066" y="165811"/>
                  </a:lnTo>
                  <a:cubicBezTo>
                    <a:pt x="79" y="169354"/>
                    <a:pt x="79" y="169860"/>
                    <a:pt x="79" y="171378"/>
                  </a:cubicBezTo>
                  <a:cubicBezTo>
                    <a:pt x="79" y="177199"/>
                    <a:pt x="5014" y="178464"/>
                    <a:pt x="7235" y="178464"/>
                  </a:cubicBezTo>
                  <a:cubicBezTo>
                    <a:pt x="10442" y="178464"/>
                    <a:pt x="14143" y="176186"/>
                    <a:pt x="15623" y="173150"/>
                  </a:cubicBezTo>
                  <a:cubicBezTo>
                    <a:pt x="16857" y="170872"/>
                    <a:pt x="27959" y="124058"/>
                    <a:pt x="29440" y="117731"/>
                  </a:cubicBezTo>
                  <a:cubicBezTo>
                    <a:pt x="37828" y="118491"/>
                    <a:pt x="58060" y="122539"/>
                    <a:pt x="58060" y="139241"/>
                  </a:cubicBezTo>
                  <a:cubicBezTo>
                    <a:pt x="58060" y="141012"/>
                    <a:pt x="58060" y="142024"/>
                    <a:pt x="57320" y="144555"/>
                  </a:cubicBezTo>
                  <a:cubicBezTo>
                    <a:pt x="56826" y="147592"/>
                    <a:pt x="56333" y="150628"/>
                    <a:pt x="56333" y="153412"/>
                  </a:cubicBezTo>
                  <a:cubicBezTo>
                    <a:pt x="56333" y="168342"/>
                    <a:pt x="66202" y="178464"/>
                    <a:pt x="79031" y="178464"/>
                  </a:cubicBezTo>
                  <a:cubicBezTo>
                    <a:pt x="86433" y="178464"/>
                    <a:pt x="93095" y="174415"/>
                    <a:pt x="98523" y="165052"/>
                  </a:cubicBezTo>
                  <a:cubicBezTo>
                    <a:pt x="104691" y="153918"/>
                    <a:pt x="107405" y="140000"/>
                    <a:pt x="107405" y="139494"/>
                  </a:cubicBezTo>
                  <a:cubicBezTo>
                    <a:pt x="107405" y="136963"/>
                    <a:pt x="105184" y="136963"/>
                    <a:pt x="104444" y="136963"/>
                  </a:cubicBezTo>
                  <a:cubicBezTo>
                    <a:pt x="101977" y="136963"/>
                    <a:pt x="101730" y="137976"/>
                    <a:pt x="100990" y="141518"/>
                  </a:cubicBezTo>
                  <a:cubicBezTo>
                    <a:pt x="96055" y="159991"/>
                    <a:pt x="90381" y="172897"/>
                    <a:pt x="79525" y="172897"/>
                  </a:cubicBezTo>
                  <a:cubicBezTo>
                    <a:pt x="74837" y="172897"/>
                    <a:pt x="71630" y="170113"/>
                    <a:pt x="71630" y="161003"/>
                  </a:cubicBezTo>
                  <a:cubicBezTo>
                    <a:pt x="71630" y="156701"/>
                    <a:pt x="72617" y="150881"/>
                    <a:pt x="73603" y="146832"/>
                  </a:cubicBezTo>
                  <a:cubicBezTo>
                    <a:pt x="74590" y="142531"/>
                    <a:pt x="74590" y="141518"/>
                    <a:pt x="74590" y="138988"/>
                  </a:cubicBezTo>
                  <a:cubicBezTo>
                    <a:pt x="74590" y="122539"/>
                    <a:pt x="59047" y="115201"/>
                    <a:pt x="38075" y="112417"/>
                  </a:cubicBezTo>
                  <a:cubicBezTo>
                    <a:pt x="45724" y="107863"/>
                    <a:pt x="53619" y="99765"/>
                    <a:pt x="59293" y="93692"/>
                  </a:cubicBezTo>
                  <a:cubicBezTo>
                    <a:pt x="71136" y="80280"/>
                    <a:pt x="82486" y="69399"/>
                    <a:pt x="94575" y="69399"/>
                  </a:cubicBezTo>
                  <a:cubicBezTo>
                    <a:pt x="96055" y="69399"/>
                    <a:pt x="96302" y="69399"/>
                    <a:pt x="96796" y="69652"/>
                  </a:cubicBezTo>
                  <a:cubicBezTo>
                    <a:pt x="99756" y="70158"/>
                    <a:pt x="100003" y="70158"/>
                    <a:pt x="101977" y="71676"/>
                  </a:cubicBezTo>
                  <a:cubicBezTo>
                    <a:pt x="102470" y="71929"/>
                    <a:pt x="102470" y="72182"/>
                    <a:pt x="102964" y="72688"/>
                  </a:cubicBezTo>
                  <a:cubicBezTo>
                    <a:pt x="91121" y="73448"/>
                    <a:pt x="88900" y="83317"/>
                    <a:pt x="88900" y="86353"/>
                  </a:cubicBezTo>
                  <a:cubicBezTo>
                    <a:pt x="88900" y="90402"/>
                    <a:pt x="91614" y="95210"/>
                    <a:pt x="98276" y="95210"/>
                  </a:cubicBezTo>
                  <a:cubicBezTo>
                    <a:pt x="104691" y="95210"/>
                    <a:pt x="111846" y="89643"/>
                    <a:pt x="111846" y="79774"/>
                  </a:cubicBezTo>
                  <a:cubicBezTo>
                    <a:pt x="111846" y="72182"/>
                    <a:pt x="106171" y="63832"/>
                    <a:pt x="95069" y="63832"/>
                  </a:cubicBezTo>
                  <a:cubicBezTo>
                    <a:pt x="88160" y="63832"/>
                    <a:pt x="76811" y="65856"/>
                    <a:pt x="59047" y="86100"/>
                  </a:cubicBezTo>
                  <a:cubicBezTo>
                    <a:pt x="50658" y="95716"/>
                    <a:pt x="41036" y="105838"/>
                    <a:pt x="31660" y="109634"/>
                  </a:cubicBezTo>
                  <a:lnTo>
                    <a:pt x="57320" y="2846"/>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9" name="Freeform: Shape 118">
              <a:extLst>
                <a:ext uri="{FF2B5EF4-FFF2-40B4-BE49-F238E27FC236}">
                  <a16:creationId xmlns:a16="http://schemas.microsoft.com/office/drawing/2014/main" id="{CF24A767-6087-8671-309C-9ED166D6A74A}"/>
                </a:ext>
              </a:extLst>
            </p:cNvPr>
            <p:cNvSpPr/>
            <p:nvPr>
              <p:custDataLst>
                <p:tags r:id="rId82"/>
              </p:custDataLst>
            </p:nvPr>
          </p:nvSpPr>
          <p:spPr>
            <a:xfrm>
              <a:off x="2486398" y="4223833"/>
              <a:ext cx="55019" cy="253051"/>
            </a:xfrm>
            <a:custGeom>
              <a:avLst/>
              <a:gdLst>
                <a:gd name="connsiteX0" fmla="*/ 53871 w 55019"/>
                <a:gd name="connsiteY0" fmla="*/ 130890 h 253051"/>
                <a:gd name="connsiteX1" fmla="*/ 55105 w 55019"/>
                <a:gd name="connsiteY1" fmla="*/ 126588 h 253051"/>
                <a:gd name="connsiteX2" fmla="*/ 53871 w 55019"/>
                <a:gd name="connsiteY2" fmla="*/ 122286 h 253051"/>
                <a:gd name="connsiteX3" fmla="*/ 10694 w 55019"/>
                <a:gd name="connsiteY3" fmla="*/ 5883 h 253051"/>
                <a:gd name="connsiteX4" fmla="*/ 5019 w 55019"/>
                <a:gd name="connsiteY4" fmla="*/ 63 h 253051"/>
                <a:gd name="connsiteX5" fmla="*/ 85 w 55019"/>
                <a:gd name="connsiteY5" fmla="*/ 5124 h 253051"/>
                <a:gd name="connsiteX6" fmla="*/ 1319 w 55019"/>
                <a:gd name="connsiteY6" fmla="*/ 9173 h 253051"/>
                <a:gd name="connsiteX7" fmla="*/ 44989 w 55019"/>
                <a:gd name="connsiteY7" fmla="*/ 126588 h 253051"/>
                <a:gd name="connsiteX8" fmla="*/ 1319 w 55019"/>
                <a:gd name="connsiteY8" fmla="*/ 243498 h 253051"/>
                <a:gd name="connsiteX9" fmla="*/ 85 w 55019"/>
                <a:gd name="connsiteY9" fmla="*/ 248053 h 253051"/>
                <a:gd name="connsiteX10" fmla="*/ 5019 w 55019"/>
                <a:gd name="connsiteY10" fmla="*/ 253114 h 253051"/>
                <a:gd name="connsiteX11" fmla="*/ 10201 w 55019"/>
                <a:gd name="connsiteY11" fmla="*/ 248053 h 253051"/>
                <a:gd name="connsiteX12" fmla="*/ 53871 w 55019"/>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019" h="253051">
                  <a:moveTo>
                    <a:pt x="53871" y="130890"/>
                  </a:moveTo>
                  <a:cubicBezTo>
                    <a:pt x="55105" y="127854"/>
                    <a:pt x="55105" y="127347"/>
                    <a:pt x="55105" y="126588"/>
                  </a:cubicBezTo>
                  <a:cubicBezTo>
                    <a:pt x="55105" y="125829"/>
                    <a:pt x="55105" y="125323"/>
                    <a:pt x="53871" y="122286"/>
                  </a:cubicBezTo>
                  <a:lnTo>
                    <a:pt x="10694" y="5883"/>
                  </a:lnTo>
                  <a:cubicBezTo>
                    <a:pt x="9214" y="1581"/>
                    <a:pt x="7733" y="63"/>
                    <a:pt x="5019" y="63"/>
                  </a:cubicBezTo>
                  <a:cubicBezTo>
                    <a:pt x="2306" y="63"/>
                    <a:pt x="85" y="2340"/>
                    <a:pt x="85" y="5124"/>
                  </a:cubicBezTo>
                  <a:cubicBezTo>
                    <a:pt x="85" y="5883"/>
                    <a:pt x="85" y="6389"/>
                    <a:pt x="1319" y="9173"/>
                  </a:cubicBezTo>
                  <a:lnTo>
                    <a:pt x="44989" y="126588"/>
                  </a:lnTo>
                  <a:lnTo>
                    <a:pt x="1319" y="243498"/>
                  </a:lnTo>
                  <a:cubicBezTo>
                    <a:pt x="85" y="246281"/>
                    <a:pt x="85" y="246788"/>
                    <a:pt x="85" y="248053"/>
                  </a:cubicBezTo>
                  <a:cubicBezTo>
                    <a:pt x="85" y="250836"/>
                    <a:pt x="2306" y="253114"/>
                    <a:pt x="5019" y="253114"/>
                  </a:cubicBezTo>
                  <a:cubicBezTo>
                    <a:pt x="8227" y="253114"/>
                    <a:pt x="9214" y="250583"/>
                    <a:pt x="10201" y="248053"/>
                  </a:cubicBezTo>
                  <a:lnTo>
                    <a:pt x="53871" y="130890"/>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0" name="Freeform: Shape 119">
              <a:extLst>
                <a:ext uri="{FF2B5EF4-FFF2-40B4-BE49-F238E27FC236}">
                  <a16:creationId xmlns:a16="http://schemas.microsoft.com/office/drawing/2014/main" id="{9C5888A2-566A-A180-18BE-6D9E3B72C740}"/>
                </a:ext>
              </a:extLst>
            </p:cNvPr>
            <p:cNvSpPr/>
            <p:nvPr>
              <p:custDataLst>
                <p:tags r:id="rId83"/>
              </p:custDataLst>
            </p:nvPr>
          </p:nvSpPr>
          <p:spPr>
            <a:xfrm>
              <a:off x="2573958" y="4411419"/>
              <a:ext cx="83763" cy="118503"/>
            </a:xfrm>
            <a:custGeom>
              <a:avLst/>
              <a:gdLst>
                <a:gd name="connsiteX0" fmla="*/ 19950 w 83763"/>
                <a:gd name="connsiteY0" fmla="*/ 53738 h 118503"/>
                <a:gd name="connsiteX1" fmla="*/ 35494 w 83763"/>
                <a:gd name="connsiteY1" fmla="*/ 57989 h 118503"/>
                <a:gd name="connsiteX2" fmla="*/ 65027 w 83763"/>
                <a:gd name="connsiteY2" fmla="*/ 29470 h 118503"/>
                <a:gd name="connsiteX3" fmla="*/ 60709 w 83763"/>
                <a:gd name="connsiteY3" fmla="*/ 14414 h 118503"/>
                <a:gd name="connsiteX4" fmla="*/ 68999 w 83763"/>
                <a:gd name="connsiteY4" fmla="*/ 11934 h 118503"/>
                <a:gd name="connsiteX5" fmla="*/ 76426 w 83763"/>
                <a:gd name="connsiteY5" fmla="*/ 18134 h 118503"/>
                <a:gd name="connsiteX6" fmla="*/ 83852 w 83763"/>
                <a:gd name="connsiteY6" fmla="*/ 10517 h 118503"/>
                <a:gd name="connsiteX7" fmla="*/ 70726 w 83763"/>
                <a:gd name="connsiteY7" fmla="*/ 66 h 118503"/>
                <a:gd name="connsiteX8" fmla="*/ 52592 w 83763"/>
                <a:gd name="connsiteY8" fmla="*/ 6088 h 118503"/>
                <a:gd name="connsiteX9" fmla="*/ 35667 w 83763"/>
                <a:gd name="connsiteY9" fmla="*/ 951 h 118503"/>
                <a:gd name="connsiteX10" fmla="*/ 6134 w 83763"/>
                <a:gd name="connsiteY10" fmla="*/ 29470 h 118503"/>
                <a:gd name="connsiteX11" fmla="*/ 11660 w 83763"/>
                <a:gd name="connsiteY11" fmla="*/ 45944 h 118503"/>
                <a:gd name="connsiteX12" fmla="*/ 8206 w 83763"/>
                <a:gd name="connsiteY12" fmla="*/ 57989 h 118503"/>
                <a:gd name="connsiteX13" fmla="*/ 12351 w 83763"/>
                <a:gd name="connsiteY13" fmla="*/ 70743 h 118503"/>
                <a:gd name="connsiteX14" fmla="*/ 89 w 83763"/>
                <a:gd name="connsiteY14" fmla="*/ 92353 h 118503"/>
                <a:gd name="connsiteX15" fmla="*/ 40675 w 83763"/>
                <a:gd name="connsiteY15" fmla="*/ 118570 h 118503"/>
                <a:gd name="connsiteX16" fmla="*/ 81261 w 83763"/>
                <a:gd name="connsiteY16" fmla="*/ 92353 h 118503"/>
                <a:gd name="connsiteX17" fmla="*/ 49656 w 83763"/>
                <a:gd name="connsiteY17" fmla="*/ 67023 h 118503"/>
                <a:gd name="connsiteX18" fmla="*/ 26686 w 83763"/>
                <a:gd name="connsiteY18" fmla="*/ 66492 h 118503"/>
                <a:gd name="connsiteX19" fmla="*/ 19087 w 83763"/>
                <a:gd name="connsiteY19" fmla="*/ 57989 h 118503"/>
                <a:gd name="connsiteX20" fmla="*/ 19950 w 83763"/>
                <a:gd name="connsiteY20" fmla="*/ 53738 h 118503"/>
                <a:gd name="connsiteX21" fmla="*/ 35494 w 83763"/>
                <a:gd name="connsiteY21" fmla="*/ 46475 h 118503"/>
                <a:gd name="connsiteX22" fmla="*/ 19259 w 83763"/>
                <a:gd name="connsiteY22" fmla="*/ 29470 h 118503"/>
                <a:gd name="connsiteX23" fmla="*/ 35494 w 83763"/>
                <a:gd name="connsiteY23" fmla="*/ 12465 h 118503"/>
                <a:gd name="connsiteX24" fmla="*/ 51901 w 83763"/>
                <a:gd name="connsiteY24" fmla="*/ 29470 h 118503"/>
                <a:gd name="connsiteX25" fmla="*/ 35494 w 83763"/>
                <a:gd name="connsiteY25" fmla="*/ 46475 h 118503"/>
                <a:gd name="connsiteX26" fmla="*/ 35839 w 83763"/>
                <a:gd name="connsiteY26" fmla="*/ 78005 h 118503"/>
                <a:gd name="connsiteX27" fmla="*/ 70381 w 83763"/>
                <a:gd name="connsiteY27" fmla="*/ 92353 h 118503"/>
                <a:gd name="connsiteX28" fmla="*/ 40675 w 83763"/>
                <a:gd name="connsiteY28" fmla="*/ 107056 h 118503"/>
                <a:gd name="connsiteX29" fmla="*/ 10969 w 83763"/>
                <a:gd name="connsiteY29" fmla="*/ 92353 h 118503"/>
                <a:gd name="connsiteX30" fmla="*/ 26340 w 83763"/>
                <a:gd name="connsiteY30" fmla="*/ 78005 h 118503"/>
                <a:gd name="connsiteX31" fmla="*/ 35839 w 83763"/>
                <a:gd name="connsiteY31" fmla="*/ 78005 h 118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763" h="118503">
                  <a:moveTo>
                    <a:pt x="19950" y="53738"/>
                  </a:moveTo>
                  <a:cubicBezTo>
                    <a:pt x="22886" y="55509"/>
                    <a:pt x="28586" y="57989"/>
                    <a:pt x="35494" y="57989"/>
                  </a:cubicBezTo>
                  <a:cubicBezTo>
                    <a:pt x="52246" y="57989"/>
                    <a:pt x="65027" y="44881"/>
                    <a:pt x="65027" y="29470"/>
                  </a:cubicBezTo>
                  <a:cubicBezTo>
                    <a:pt x="65027" y="23271"/>
                    <a:pt x="62782" y="17779"/>
                    <a:pt x="60709" y="14414"/>
                  </a:cubicBezTo>
                  <a:cubicBezTo>
                    <a:pt x="64163" y="12465"/>
                    <a:pt x="66063" y="12288"/>
                    <a:pt x="68999" y="11934"/>
                  </a:cubicBezTo>
                  <a:cubicBezTo>
                    <a:pt x="70035" y="16185"/>
                    <a:pt x="73144" y="18134"/>
                    <a:pt x="76426" y="18134"/>
                  </a:cubicBezTo>
                  <a:cubicBezTo>
                    <a:pt x="80571" y="18134"/>
                    <a:pt x="83852" y="14768"/>
                    <a:pt x="83852" y="10517"/>
                  </a:cubicBezTo>
                  <a:cubicBezTo>
                    <a:pt x="83852" y="5026"/>
                    <a:pt x="79534" y="66"/>
                    <a:pt x="70726" y="66"/>
                  </a:cubicBezTo>
                  <a:cubicBezTo>
                    <a:pt x="66063" y="66"/>
                    <a:pt x="58637" y="1483"/>
                    <a:pt x="52592" y="6088"/>
                  </a:cubicBezTo>
                  <a:cubicBezTo>
                    <a:pt x="51038" y="5026"/>
                    <a:pt x="44475" y="951"/>
                    <a:pt x="35667" y="951"/>
                  </a:cubicBezTo>
                  <a:cubicBezTo>
                    <a:pt x="18914" y="951"/>
                    <a:pt x="6134" y="14059"/>
                    <a:pt x="6134" y="29470"/>
                  </a:cubicBezTo>
                  <a:cubicBezTo>
                    <a:pt x="6134" y="35139"/>
                    <a:pt x="8033" y="41338"/>
                    <a:pt x="11660" y="45944"/>
                  </a:cubicBezTo>
                  <a:cubicBezTo>
                    <a:pt x="10279" y="48247"/>
                    <a:pt x="8206" y="53029"/>
                    <a:pt x="8206" y="57989"/>
                  </a:cubicBezTo>
                  <a:cubicBezTo>
                    <a:pt x="8206" y="63126"/>
                    <a:pt x="10279" y="68086"/>
                    <a:pt x="12351" y="70743"/>
                  </a:cubicBezTo>
                  <a:cubicBezTo>
                    <a:pt x="5097" y="74994"/>
                    <a:pt x="89" y="83674"/>
                    <a:pt x="89" y="92353"/>
                  </a:cubicBezTo>
                  <a:cubicBezTo>
                    <a:pt x="89" y="107941"/>
                    <a:pt x="18741" y="118570"/>
                    <a:pt x="40675" y="118570"/>
                  </a:cubicBezTo>
                  <a:cubicBezTo>
                    <a:pt x="62609" y="118570"/>
                    <a:pt x="81261" y="107941"/>
                    <a:pt x="81261" y="92353"/>
                  </a:cubicBezTo>
                  <a:cubicBezTo>
                    <a:pt x="81261" y="76943"/>
                    <a:pt x="68136" y="67732"/>
                    <a:pt x="49656" y="67023"/>
                  </a:cubicBezTo>
                  <a:cubicBezTo>
                    <a:pt x="44475" y="66846"/>
                    <a:pt x="31694" y="67200"/>
                    <a:pt x="26686" y="66492"/>
                  </a:cubicBezTo>
                  <a:cubicBezTo>
                    <a:pt x="19087" y="66492"/>
                    <a:pt x="19087" y="58166"/>
                    <a:pt x="19087" y="57989"/>
                  </a:cubicBezTo>
                  <a:cubicBezTo>
                    <a:pt x="19087" y="55864"/>
                    <a:pt x="19605" y="54624"/>
                    <a:pt x="19950" y="53738"/>
                  </a:cubicBezTo>
                  <a:close/>
                  <a:moveTo>
                    <a:pt x="35494" y="46475"/>
                  </a:moveTo>
                  <a:cubicBezTo>
                    <a:pt x="26859" y="46475"/>
                    <a:pt x="19259" y="39036"/>
                    <a:pt x="19259" y="29470"/>
                  </a:cubicBezTo>
                  <a:cubicBezTo>
                    <a:pt x="19259" y="19905"/>
                    <a:pt x="26859" y="12465"/>
                    <a:pt x="35494" y="12465"/>
                  </a:cubicBezTo>
                  <a:cubicBezTo>
                    <a:pt x="44475" y="12465"/>
                    <a:pt x="51901" y="20082"/>
                    <a:pt x="51901" y="29470"/>
                  </a:cubicBezTo>
                  <a:cubicBezTo>
                    <a:pt x="51901" y="38681"/>
                    <a:pt x="44647" y="46475"/>
                    <a:pt x="35494" y="46475"/>
                  </a:cubicBezTo>
                  <a:close/>
                  <a:moveTo>
                    <a:pt x="35839" y="78005"/>
                  </a:moveTo>
                  <a:cubicBezTo>
                    <a:pt x="51038" y="78005"/>
                    <a:pt x="70381" y="78005"/>
                    <a:pt x="70381" y="92353"/>
                  </a:cubicBezTo>
                  <a:cubicBezTo>
                    <a:pt x="70381" y="99616"/>
                    <a:pt x="57946" y="107056"/>
                    <a:pt x="40675" y="107056"/>
                  </a:cubicBezTo>
                  <a:cubicBezTo>
                    <a:pt x="23232" y="107056"/>
                    <a:pt x="10969" y="99439"/>
                    <a:pt x="10969" y="92353"/>
                  </a:cubicBezTo>
                  <a:cubicBezTo>
                    <a:pt x="10969" y="85445"/>
                    <a:pt x="17187" y="78183"/>
                    <a:pt x="26340" y="78005"/>
                  </a:cubicBezTo>
                  <a:lnTo>
                    <a:pt x="35839" y="78005"/>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1" name="Freeform: Shape 120">
              <a:extLst>
                <a:ext uri="{FF2B5EF4-FFF2-40B4-BE49-F238E27FC236}">
                  <a16:creationId xmlns:a16="http://schemas.microsoft.com/office/drawing/2014/main" id="{C78B5E09-66D4-3A6A-6655-4D8F701A29F4}"/>
                </a:ext>
              </a:extLst>
            </p:cNvPr>
            <p:cNvSpPr/>
            <p:nvPr>
              <p:custDataLst>
                <p:tags r:id="rId84"/>
              </p:custDataLst>
            </p:nvPr>
          </p:nvSpPr>
          <p:spPr>
            <a:xfrm>
              <a:off x="2672964" y="4411774"/>
              <a:ext cx="68737" cy="78648"/>
            </a:xfrm>
            <a:custGeom>
              <a:avLst/>
              <a:gdLst>
                <a:gd name="connsiteX0" fmla="*/ 68830 w 68737"/>
                <a:gd name="connsiteY0" fmla="*/ 58698 h 78648"/>
                <a:gd name="connsiteX1" fmla="*/ 62267 w 68737"/>
                <a:gd name="connsiteY1" fmla="*/ 53206 h 78648"/>
                <a:gd name="connsiteX2" fmla="*/ 55877 w 68737"/>
                <a:gd name="connsiteY2" fmla="*/ 57281 h 78648"/>
                <a:gd name="connsiteX3" fmla="*/ 39643 w 68737"/>
                <a:gd name="connsiteY3" fmla="*/ 67023 h 78648"/>
                <a:gd name="connsiteX4" fmla="*/ 13218 w 68737"/>
                <a:gd name="connsiteY4" fmla="*/ 39567 h 78648"/>
                <a:gd name="connsiteX5" fmla="*/ 40679 w 68737"/>
                <a:gd name="connsiteY5" fmla="*/ 11757 h 78648"/>
                <a:gd name="connsiteX6" fmla="*/ 49487 w 68737"/>
                <a:gd name="connsiteY6" fmla="*/ 12288 h 78648"/>
                <a:gd name="connsiteX7" fmla="*/ 50178 w 68737"/>
                <a:gd name="connsiteY7" fmla="*/ 14237 h 78648"/>
                <a:gd name="connsiteX8" fmla="*/ 58468 w 68737"/>
                <a:gd name="connsiteY8" fmla="*/ 22385 h 78648"/>
                <a:gd name="connsiteX9" fmla="*/ 66930 w 68737"/>
                <a:gd name="connsiteY9" fmla="*/ 13705 h 78648"/>
                <a:gd name="connsiteX10" fmla="*/ 41024 w 68737"/>
                <a:gd name="connsiteY10" fmla="*/ 66 h 78648"/>
                <a:gd name="connsiteX11" fmla="*/ 93 w 68737"/>
                <a:gd name="connsiteY11" fmla="*/ 39567 h 78648"/>
                <a:gd name="connsiteX12" fmla="*/ 38779 w 68737"/>
                <a:gd name="connsiteY12" fmla="*/ 78714 h 78648"/>
                <a:gd name="connsiteX13" fmla="*/ 68830 w 68737"/>
                <a:gd name="connsiteY13" fmla="*/ 58698 h 7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737" h="78648">
                  <a:moveTo>
                    <a:pt x="68830" y="58698"/>
                  </a:moveTo>
                  <a:cubicBezTo>
                    <a:pt x="68830" y="54801"/>
                    <a:pt x="65894" y="53206"/>
                    <a:pt x="62267" y="53206"/>
                  </a:cubicBezTo>
                  <a:cubicBezTo>
                    <a:pt x="59849" y="53206"/>
                    <a:pt x="57431" y="53206"/>
                    <a:pt x="55877" y="57281"/>
                  </a:cubicBezTo>
                  <a:cubicBezTo>
                    <a:pt x="52768" y="65075"/>
                    <a:pt x="45860" y="67023"/>
                    <a:pt x="39643" y="67023"/>
                  </a:cubicBezTo>
                  <a:cubicBezTo>
                    <a:pt x="25308" y="67023"/>
                    <a:pt x="13218" y="54978"/>
                    <a:pt x="13218" y="39567"/>
                  </a:cubicBezTo>
                  <a:cubicBezTo>
                    <a:pt x="13218" y="30533"/>
                    <a:pt x="18745" y="11757"/>
                    <a:pt x="40679" y="11757"/>
                  </a:cubicBezTo>
                  <a:cubicBezTo>
                    <a:pt x="45687" y="11757"/>
                    <a:pt x="48623" y="12111"/>
                    <a:pt x="49487" y="12288"/>
                  </a:cubicBezTo>
                  <a:cubicBezTo>
                    <a:pt x="50005" y="12465"/>
                    <a:pt x="50178" y="12642"/>
                    <a:pt x="50178" y="14237"/>
                  </a:cubicBezTo>
                  <a:cubicBezTo>
                    <a:pt x="50523" y="19374"/>
                    <a:pt x="54150" y="22385"/>
                    <a:pt x="58468" y="22385"/>
                  </a:cubicBezTo>
                  <a:cubicBezTo>
                    <a:pt x="63649" y="22385"/>
                    <a:pt x="66930" y="18488"/>
                    <a:pt x="66930" y="13705"/>
                  </a:cubicBezTo>
                  <a:cubicBezTo>
                    <a:pt x="66930" y="66"/>
                    <a:pt x="48969" y="66"/>
                    <a:pt x="41024" y="66"/>
                  </a:cubicBezTo>
                  <a:cubicBezTo>
                    <a:pt x="10282" y="66"/>
                    <a:pt x="93" y="24510"/>
                    <a:pt x="93" y="39567"/>
                  </a:cubicBezTo>
                  <a:cubicBezTo>
                    <a:pt x="93" y="60823"/>
                    <a:pt x="16672" y="78714"/>
                    <a:pt x="38779" y="78714"/>
                  </a:cubicBezTo>
                  <a:cubicBezTo>
                    <a:pt x="63303" y="78714"/>
                    <a:pt x="68830" y="61709"/>
                    <a:pt x="68830" y="58698"/>
                  </a:cubicBez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129" name="Straight Arrow Connector 128">
            <a:extLst>
              <a:ext uri="{FF2B5EF4-FFF2-40B4-BE49-F238E27FC236}">
                <a16:creationId xmlns:a16="http://schemas.microsoft.com/office/drawing/2014/main" id="{C51632FF-A8A1-1DC5-D07F-C46283EE135C}"/>
              </a:ext>
            </a:extLst>
          </p:cNvPr>
          <p:cNvCxnSpPr>
            <a:cxnSpLocks/>
          </p:cNvCxnSpPr>
          <p:nvPr/>
        </p:nvCxnSpPr>
        <p:spPr>
          <a:xfrm flipV="1">
            <a:off x="3963145" y="1608827"/>
            <a:ext cx="0" cy="1334438"/>
          </a:xfrm>
          <a:prstGeom prst="straightConnector1">
            <a:avLst/>
          </a:prstGeom>
          <a:ln w="19050">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130" name="Straight Arrow Connector 129">
            <a:extLst>
              <a:ext uri="{FF2B5EF4-FFF2-40B4-BE49-F238E27FC236}">
                <a16:creationId xmlns:a16="http://schemas.microsoft.com/office/drawing/2014/main" id="{03EF8A0B-E75D-0575-6496-2016DD3FE71A}"/>
              </a:ext>
            </a:extLst>
          </p:cNvPr>
          <p:cNvCxnSpPr>
            <a:cxnSpLocks/>
          </p:cNvCxnSpPr>
          <p:nvPr/>
        </p:nvCxnSpPr>
        <p:spPr>
          <a:xfrm>
            <a:off x="4565987" y="1608827"/>
            <a:ext cx="0" cy="1334438"/>
          </a:xfrm>
          <a:prstGeom prst="straightConnector1">
            <a:avLst/>
          </a:prstGeom>
          <a:ln w="19050">
            <a:headEnd type="none" w="med" len="med"/>
            <a:tailEnd type="arrow" w="lg" len="lg"/>
          </a:ln>
        </p:spPr>
        <p:style>
          <a:lnRef idx="1">
            <a:schemeClr val="dk1"/>
          </a:lnRef>
          <a:fillRef idx="0">
            <a:schemeClr val="dk1"/>
          </a:fillRef>
          <a:effectRef idx="0">
            <a:schemeClr val="dk1"/>
          </a:effectRef>
          <a:fontRef idx="minor">
            <a:schemeClr val="tx1"/>
          </a:fontRef>
        </p:style>
      </p:cxnSp>
      <p:grpSp>
        <p:nvGrpSpPr>
          <p:cNvPr id="131" name="Group 130" descr="\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tilde{V}$&#10;&#10;\end{document}" title="IguanaTex Vector Display">
            <a:extLst>
              <a:ext uri="{FF2B5EF4-FFF2-40B4-BE49-F238E27FC236}">
                <a16:creationId xmlns:a16="http://schemas.microsoft.com/office/drawing/2014/main" id="{B23586C2-D034-ACCD-963F-E07EBCC30E56}"/>
              </a:ext>
            </a:extLst>
          </p:cNvPr>
          <p:cNvGrpSpPr>
            <a:grpSpLocks noChangeAspect="1"/>
          </p:cNvGrpSpPr>
          <p:nvPr>
            <p:custDataLst>
              <p:tags r:id="rId7"/>
            </p:custDataLst>
          </p:nvPr>
        </p:nvGrpSpPr>
        <p:grpSpPr>
          <a:xfrm>
            <a:off x="4732148" y="2241153"/>
            <a:ext cx="170262" cy="217051"/>
            <a:chOff x="2540000" y="2540000"/>
            <a:chExt cx="207963" cy="265113"/>
          </a:xfrm>
        </p:grpSpPr>
        <p:sp>
          <p:nvSpPr>
            <p:cNvPr id="132" name="Freeform 7 2 2 2">
              <a:extLst>
                <a:ext uri="{FF2B5EF4-FFF2-40B4-BE49-F238E27FC236}">
                  <a16:creationId xmlns:a16="http://schemas.microsoft.com/office/drawing/2014/main" id="{6CC0BF21-17CB-6854-D7AC-A642519C560E}"/>
                </a:ext>
              </a:extLst>
            </p:cNvPr>
            <p:cNvSpPr>
              <a:spLocks/>
            </p:cNvSpPr>
            <p:nvPr>
              <p:custDataLst>
                <p:tags r:id="rId78"/>
              </p:custDataLst>
            </p:nvPr>
          </p:nvSpPr>
          <p:spPr bwMode="auto">
            <a:xfrm>
              <a:off x="2560638" y="2540000"/>
              <a:ext cx="160338" cy="30163"/>
            </a:xfrm>
            <a:custGeom>
              <a:avLst/>
              <a:gdLst>
                <a:gd name="T0" fmla="*/ 270 w 277"/>
                <a:gd name="T1" fmla="*/ 0 h 57"/>
                <a:gd name="T2" fmla="*/ 194 w 277"/>
                <a:gd name="T3" fmla="*/ 36 h 57"/>
                <a:gd name="T4" fmla="*/ 142 w 277"/>
                <a:gd name="T5" fmla="*/ 17 h 57"/>
                <a:gd name="T6" fmla="*/ 92 w 277"/>
                <a:gd name="T7" fmla="*/ 0 h 57"/>
                <a:gd name="T8" fmla="*/ 56 w 277"/>
                <a:gd name="T9" fmla="*/ 9 h 57"/>
                <a:gd name="T10" fmla="*/ 27 w 277"/>
                <a:gd name="T11" fmla="*/ 27 h 57"/>
                <a:gd name="T12" fmla="*/ 0 w 277"/>
                <a:gd name="T13" fmla="*/ 49 h 57"/>
                <a:gd name="T14" fmla="*/ 7 w 277"/>
                <a:gd name="T15" fmla="*/ 57 h 57"/>
                <a:gd name="T16" fmla="*/ 84 w 277"/>
                <a:gd name="T17" fmla="*/ 22 h 57"/>
                <a:gd name="T18" fmla="*/ 135 w 277"/>
                <a:gd name="T19" fmla="*/ 40 h 57"/>
                <a:gd name="T20" fmla="*/ 185 w 277"/>
                <a:gd name="T21" fmla="*/ 57 h 57"/>
                <a:gd name="T22" fmla="*/ 222 w 277"/>
                <a:gd name="T23" fmla="*/ 48 h 57"/>
                <a:gd name="T24" fmla="*/ 250 w 277"/>
                <a:gd name="T25" fmla="*/ 31 h 57"/>
                <a:gd name="T26" fmla="*/ 277 w 277"/>
                <a:gd name="T27" fmla="*/ 9 h 57"/>
                <a:gd name="T28" fmla="*/ 270 w 277"/>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7" h="57">
                  <a:moveTo>
                    <a:pt x="270" y="0"/>
                  </a:moveTo>
                  <a:cubicBezTo>
                    <a:pt x="246" y="21"/>
                    <a:pt x="219" y="36"/>
                    <a:pt x="194" y="36"/>
                  </a:cubicBezTo>
                  <a:cubicBezTo>
                    <a:pt x="174" y="36"/>
                    <a:pt x="159" y="27"/>
                    <a:pt x="142" y="17"/>
                  </a:cubicBezTo>
                  <a:cubicBezTo>
                    <a:pt x="127" y="9"/>
                    <a:pt x="112" y="0"/>
                    <a:pt x="92" y="0"/>
                  </a:cubicBezTo>
                  <a:cubicBezTo>
                    <a:pt x="80" y="0"/>
                    <a:pt x="67" y="4"/>
                    <a:pt x="56" y="9"/>
                  </a:cubicBezTo>
                  <a:cubicBezTo>
                    <a:pt x="46" y="14"/>
                    <a:pt x="36" y="20"/>
                    <a:pt x="27" y="27"/>
                  </a:cubicBezTo>
                  <a:lnTo>
                    <a:pt x="0" y="49"/>
                  </a:lnTo>
                  <a:lnTo>
                    <a:pt x="7" y="57"/>
                  </a:lnTo>
                  <a:cubicBezTo>
                    <a:pt x="32" y="37"/>
                    <a:pt x="58" y="22"/>
                    <a:pt x="84" y="22"/>
                  </a:cubicBezTo>
                  <a:cubicBezTo>
                    <a:pt x="103" y="22"/>
                    <a:pt x="118" y="30"/>
                    <a:pt x="135" y="40"/>
                  </a:cubicBezTo>
                  <a:cubicBezTo>
                    <a:pt x="150" y="49"/>
                    <a:pt x="165" y="57"/>
                    <a:pt x="185" y="57"/>
                  </a:cubicBezTo>
                  <a:cubicBezTo>
                    <a:pt x="198" y="57"/>
                    <a:pt x="211" y="53"/>
                    <a:pt x="222" y="48"/>
                  </a:cubicBezTo>
                  <a:cubicBezTo>
                    <a:pt x="232" y="43"/>
                    <a:pt x="242" y="38"/>
                    <a:pt x="250" y="31"/>
                  </a:cubicBezTo>
                  <a:lnTo>
                    <a:pt x="277" y="9"/>
                  </a:lnTo>
                  <a:lnTo>
                    <a:pt x="270"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8 2 2 2">
              <a:extLst>
                <a:ext uri="{FF2B5EF4-FFF2-40B4-BE49-F238E27FC236}">
                  <a16:creationId xmlns:a16="http://schemas.microsoft.com/office/drawing/2014/main" id="{3824C530-CFF8-2A24-7713-BE38B44FD470}"/>
                </a:ext>
              </a:extLst>
            </p:cNvPr>
            <p:cNvSpPr>
              <a:spLocks/>
            </p:cNvSpPr>
            <p:nvPr>
              <p:custDataLst>
                <p:tags r:id="rId79"/>
              </p:custDataLst>
            </p:nvPr>
          </p:nvSpPr>
          <p:spPr bwMode="auto">
            <a:xfrm>
              <a:off x="2540000" y="2617788"/>
              <a:ext cx="207963" cy="187325"/>
            </a:xfrm>
            <a:custGeom>
              <a:avLst/>
              <a:gdLst>
                <a:gd name="T0" fmla="*/ 285 w 356"/>
                <a:gd name="T1" fmla="*/ 57 h 351"/>
                <a:gd name="T2" fmla="*/ 349 w 356"/>
                <a:gd name="T3" fmla="*/ 15 h 351"/>
                <a:gd name="T4" fmla="*/ 356 w 356"/>
                <a:gd name="T5" fmla="*/ 6 h 351"/>
                <a:gd name="T6" fmla="*/ 349 w 356"/>
                <a:gd name="T7" fmla="*/ 0 h 351"/>
                <a:gd name="T8" fmla="*/ 308 w 356"/>
                <a:gd name="T9" fmla="*/ 1 h 351"/>
                <a:gd name="T10" fmla="*/ 259 w 356"/>
                <a:gd name="T11" fmla="*/ 0 h 351"/>
                <a:gd name="T12" fmla="*/ 249 w 356"/>
                <a:gd name="T13" fmla="*/ 9 h 351"/>
                <a:gd name="T14" fmla="*/ 257 w 356"/>
                <a:gd name="T15" fmla="*/ 15 h 351"/>
                <a:gd name="T16" fmla="*/ 280 w 356"/>
                <a:gd name="T17" fmla="*/ 32 h 351"/>
                <a:gd name="T18" fmla="*/ 273 w 356"/>
                <a:gd name="T19" fmla="*/ 51 h 351"/>
                <a:gd name="T20" fmla="*/ 120 w 356"/>
                <a:gd name="T21" fmla="*/ 294 h 351"/>
                <a:gd name="T22" fmla="*/ 86 w 356"/>
                <a:gd name="T23" fmla="*/ 30 h 351"/>
                <a:gd name="T24" fmla="*/ 120 w 356"/>
                <a:gd name="T25" fmla="*/ 15 h 351"/>
                <a:gd name="T26" fmla="*/ 133 w 356"/>
                <a:gd name="T27" fmla="*/ 5 h 351"/>
                <a:gd name="T28" fmla="*/ 126 w 356"/>
                <a:gd name="T29" fmla="*/ 0 h 351"/>
                <a:gd name="T30" fmla="*/ 64 w 356"/>
                <a:gd name="T31" fmla="*/ 1 h 351"/>
                <a:gd name="T32" fmla="*/ 36 w 356"/>
                <a:gd name="T33" fmla="*/ 1 h 351"/>
                <a:gd name="T34" fmla="*/ 9 w 356"/>
                <a:gd name="T35" fmla="*/ 0 h 351"/>
                <a:gd name="T36" fmla="*/ 0 w 356"/>
                <a:gd name="T37" fmla="*/ 9 h 351"/>
                <a:gd name="T38" fmla="*/ 12 w 356"/>
                <a:gd name="T39" fmla="*/ 15 h 351"/>
                <a:gd name="T40" fmla="*/ 42 w 356"/>
                <a:gd name="T41" fmla="*/ 32 h 351"/>
                <a:gd name="T42" fmla="*/ 82 w 356"/>
                <a:gd name="T43" fmla="*/ 340 h 351"/>
                <a:gd name="T44" fmla="*/ 92 w 356"/>
                <a:gd name="T45" fmla="*/ 351 h 351"/>
                <a:gd name="T46" fmla="*/ 106 w 356"/>
                <a:gd name="T47" fmla="*/ 342 h 351"/>
                <a:gd name="T48" fmla="*/ 285 w 356"/>
                <a:gd name="T49" fmla="*/ 5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6" h="351">
                  <a:moveTo>
                    <a:pt x="285" y="57"/>
                  </a:moveTo>
                  <a:cubicBezTo>
                    <a:pt x="310" y="18"/>
                    <a:pt x="331" y="16"/>
                    <a:pt x="349" y="15"/>
                  </a:cubicBezTo>
                  <a:cubicBezTo>
                    <a:pt x="355" y="15"/>
                    <a:pt x="356" y="6"/>
                    <a:pt x="356" y="6"/>
                  </a:cubicBezTo>
                  <a:cubicBezTo>
                    <a:pt x="356" y="2"/>
                    <a:pt x="353" y="0"/>
                    <a:pt x="349" y="0"/>
                  </a:cubicBezTo>
                  <a:cubicBezTo>
                    <a:pt x="336" y="0"/>
                    <a:pt x="322" y="1"/>
                    <a:pt x="308" y="1"/>
                  </a:cubicBezTo>
                  <a:cubicBezTo>
                    <a:pt x="292" y="1"/>
                    <a:pt x="275" y="0"/>
                    <a:pt x="259" y="0"/>
                  </a:cubicBezTo>
                  <a:cubicBezTo>
                    <a:pt x="256" y="0"/>
                    <a:pt x="249" y="0"/>
                    <a:pt x="249" y="9"/>
                  </a:cubicBezTo>
                  <a:cubicBezTo>
                    <a:pt x="249" y="15"/>
                    <a:pt x="254" y="15"/>
                    <a:pt x="257" y="15"/>
                  </a:cubicBezTo>
                  <a:cubicBezTo>
                    <a:pt x="271" y="16"/>
                    <a:pt x="280" y="21"/>
                    <a:pt x="280" y="32"/>
                  </a:cubicBezTo>
                  <a:cubicBezTo>
                    <a:pt x="280" y="39"/>
                    <a:pt x="273" y="50"/>
                    <a:pt x="273" y="51"/>
                  </a:cubicBezTo>
                  <a:lnTo>
                    <a:pt x="120" y="294"/>
                  </a:lnTo>
                  <a:lnTo>
                    <a:pt x="86" y="30"/>
                  </a:lnTo>
                  <a:cubicBezTo>
                    <a:pt x="86" y="22"/>
                    <a:pt x="97" y="15"/>
                    <a:pt x="120" y="15"/>
                  </a:cubicBezTo>
                  <a:cubicBezTo>
                    <a:pt x="127" y="15"/>
                    <a:pt x="133" y="15"/>
                    <a:pt x="133" y="5"/>
                  </a:cubicBezTo>
                  <a:cubicBezTo>
                    <a:pt x="133" y="1"/>
                    <a:pt x="129" y="0"/>
                    <a:pt x="126" y="0"/>
                  </a:cubicBezTo>
                  <a:cubicBezTo>
                    <a:pt x="106" y="0"/>
                    <a:pt x="84" y="1"/>
                    <a:pt x="64" y="1"/>
                  </a:cubicBezTo>
                  <a:cubicBezTo>
                    <a:pt x="55" y="1"/>
                    <a:pt x="45" y="1"/>
                    <a:pt x="36" y="1"/>
                  </a:cubicBezTo>
                  <a:cubicBezTo>
                    <a:pt x="27" y="1"/>
                    <a:pt x="18" y="0"/>
                    <a:pt x="9" y="0"/>
                  </a:cubicBezTo>
                  <a:cubicBezTo>
                    <a:pt x="6" y="0"/>
                    <a:pt x="0" y="0"/>
                    <a:pt x="0" y="9"/>
                  </a:cubicBezTo>
                  <a:cubicBezTo>
                    <a:pt x="0" y="15"/>
                    <a:pt x="4" y="15"/>
                    <a:pt x="12" y="15"/>
                  </a:cubicBezTo>
                  <a:cubicBezTo>
                    <a:pt x="40" y="15"/>
                    <a:pt x="41" y="20"/>
                    <a:pt x="42" y="32"/>
                  </a:cubicBezTo>
                  <a:lnTo>
                    <a:pt x="82" y="340"/>
                  </a:lnTo>
                  <a:cubicBezTo>
                    <a:pt x="83" y="350"/>
                    <a:pt x="85" y="351"/>
                    <a:pt x="92" y="351"/>
                  </a:cubicBezTo>
                  <a:cubicBezTo>
                    <a:pt x="100" y="351"/>
                    <a:pt x="102" y="349"/>
                    <a:pt x="106" y="342"/>
                  </a:cubicBezTo>
                  <a:lnTo>
                    <a:pt x="285" y="5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4" name="Group 133" descr="\documentclass{article}&#10;\usepackage{amsmath}&#10;\pagestyle{empty}&#10;&#10;\input{Macros.tex}&#10;&#10;\begin{document}&#10;&#10;$\tilde{V}^\dagger$&#10;&#10;&#10;\end{document}" title="IguanaTex Shape Display">
            <a:extLst>
              <a:ext uri="{FF2B5EF4-FFF2-40B4-BE49-F238E27FC236}">
                <a16:creationId xmlns:a16="http://schemas.microsoft.com/office/drawing/2014/main" id="{1434BB20-27DF-DCEC-F2D9-302CC50CE40E}"/>
              </a:ext>
            </a:extLst>
          </p:cNvPr>
          <p:cNvGrpSpPr>
            <a:grpSpLocks noChangeAspect="1"/>
          </p:cNvGrpSpPr>
          <p:nvPr>
            <p:custDataLst>
              <p:tags r:id="rId8"/>
            </p:custDataLst>
          </p:nvPr>
        </p:nvGrpSpPr>
        <p:grpSpPr>
          <a:xfrm>
            <a:off x="4021842" y="2250906"/>
            <a:ext cx="237285" cy="217051"/>
            <a:chOff x="4502664" y="3853863"/>
            <a:chExt cx="268855" cy="245929"/>
          </a:xfrm>
        </p:grpSpPr>
        <p:sp>
          <p:nvSpPr>
            <p:cNvPr id="135" name="Freeform: Shape 134">
              <a:extLst>
                <a:ext uri="{FF2B5EF4-FFF2-40B4-BE49-F238E27FC236}">
                  <a16:creationId xmlns:a16="http://schemas.microsoft.com/office/drawing/2014/main" id="{D91ED20A-ACC6-3227-DD95-F5B94435848A}"/>
                </a:ext>
              </a:extLst>
            </p:cNvPr>
            <p:cNvSpPr/>
            <p:nvPr>
              <p:custDataLst>
                <p:tags r:id="rId75"/>
              </p:custDataLst>
            </p:nvPr>
          </p:nvSpPr>
          <p:spPr>
            <a:xfrm>
              <a:off x="4520124" y="3853863"/>
              <a:ext cx="140443" cy="28126"/>
            </a:xfrm>
            <a:custGeom>
              <a:avLst/>
              <a:gdLst>
                <a:gd name="connsiteX0" fmla="*/ 136979 w 140443"/>
                <a:gd name="connsiteY0" fmla="*/ 60 h 28126"/>
                <a:gd name="connsiteX1" fmla="*/ 98262 w 140443"/>
                <a:gd name="connsiteY1" fmla="*/ 17578 h 28126"/>
                <a:gd name="connsiteX2" fmla="*/ 71944 w 140443"/>
                <a:gd name="connsiteY2" fmla="*/ 8449 h 28126"/>
                <a:gd name="connsiteX3" fmla="*/ 46639 w 140443"/>
                <a:gd name="connsiteY3" fmla="*/ 60 h 28126"/>
                <a:gd name="connsiteX4" fmla="*/ 28167 w 140443"/>
                <a:gd name="connsiteY4" fmla="*/ 4501 h 28126"/>
                <a:gd name="connsiteX5" fmla="*/ 13743 w 140443"/>
                <a:gd name="connsiteY5" fmla="*/ 13137 h 28126"/>
                <a:gd name="connsiteX6" fmla="*/ 78 w 140443"/>
                <a:gd name="connsiteY6" fmla="*/ 23993 h 28126"/>
                <a:gd name="connsiteX7" fmla="*/ 3621 w 140443"/>
                <a:gd name="connsiteY7" fmla="*/ 28187 h 28126"/>
                <a:gd name="connsiteX8" fmla="*/ 42337 w 140443"/>
                <a:gd name="connsiteY8" fmla="*/ 10669 h 28126"/>
                <a:gd name="connsiteX9" fmla="*/ 68655 w 140443"/>
                <a:gd name="connsiteY9" fmla="*/ 19798 h 28126"/>
                <a:gd name="connsiteX10" fmla="*/ 93960 w 140443"/>
                <a:gd name="connsiteY10" fmla="*/ 28187 h 28126"/>
                <a:gd name="connsiteX11" fmla="*/ 112433 w 140443"/>
                <a:gd name="connsiteY11" fmla="*/ 23746 h 28126"/>
                <a:gd name="connsiteX12" fmla="*/ 126857 w 140443"/>
                <a:gd name="connsiteY12" fmla="*/ 15110 h 28126"/>
                <a:gd name="connsiteX13" fmla="*/ 140521 w 140443"/>
                <a:gd name="connsiteY13" fmla="*/ 4255 h 28126"/>
                <a:gd name="connsiteX14" fmla="*/ 136979 w 140443"/>
                <a:gd name="connsiteY14" fmla="*/ 60 h 2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443" h="28126">
                  <a:moveTo>
                    <a:pt x="136979" y="60"/>
                  </a:moveTo>
                  <a:cubicBezTo>
                    <a:pt x="124579" y="10176"/>
                    <a:pt x="111167" y="17578"/>
                    <a:pt x="98262" y="17578"/>
                  </a:cubicBezTo>
                  <a:cubicBezTo>
                    <a:pt x="88140" y="17578"/>
                    <a:pt x="80801" y="13383"/>
                    <a:pt x="71944" y="8449"/>
                  </a:cubicBezTo>
                  <a:cubicBezTo>
                    <a:pt x="64606" y="4255"/>
                    <a:pt x="56761" y="60"/>
                    <a:pt x="46639" y="60"/>
                  </a:cubicBezTo>
                  <a:cubicBezTo>
                    <a:pt x="40313" y="60"/>
                    <a:pt x="33734" y="2034"/>
                    <a:pt x="28167" y="4501"/>
                  </a:cubicBezTo>
                  <a:cubicBezTo>
                    <a:pt x="23106" y="6969"/>
                    <a:pt x="18045" y="9683"/>
                    <a:pt x="13743" y="13137"/>
                  </a:cubicBezTo>
                  <a:lnTo>
                    <a:pt x="78" y="23993"/>
                  </a:lnTo>
                  <a:lnTo>
                    <a:pt x="3621" y="28187"/>
                  </a:lnTo>
                  <a:cubicBezTo>
                    <a:pt x="16020" y="18071"/>
                    <a:pt x="29432" y="10669"/>
                    <a:pt x="42337" y="10669"/>
                  </a:cubicBezTo>
                  <a:cubicBezTo>
                    <a:pt x="52460" y="10669"/>
                    <a:pt x="59798" y="14864"/>
                    <a:pt x="68655" y="19798"/>
                  </a:cubicBezTo>
                  <a:cubicBezTo>
                    <a:pt x="75993" y="23993"/>
                    <a:pt x="83838" y="28187"/>
                    <a:pt x="93960" y="28187"/>
                  </a:cubicBezTo>
                  <a:cubicBezTo>
                    <a:pt x="100286" y="28187"/>
                    <a:pt x="106866" y="26213"/>
                    <a:pt x="112433" y="23746"/>
                  </a:cubicBezTo>
                  <a:cubicBezTo>
                    <a:pt x="117494" y="21279"/>
                    <a:pt x="122555" y="18565"/>
                    <a:pt x="126857" y="15110"/>
                  </a:cubicBezTo>
                  <a:lnTo>
                    <a:pt x="140521" y="4255"/>
                  </a:lnTo>
                  <a:lnTo>
                    <a:pt x="136979" y="60"/>
                  </a:lnTo>
                  <a:close/>
                </a:path>
              </a:pathLst>
            </a:custGeom>
            <a:solidFill>
              <a:srgbClr val="000000"/>
            </a:solidFill>
            <a:ln w="25400"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A853688-2023-7E0E-2314-9079ECCC06E2}"/>
                </a:ext>
              </a:extLst>
            </p:cNvPr>
            <p:cNvSpPr/>
            <p:nvPr>
              <p:custDataLst>
                <p:tags r:id="rId76"/>
              </p:custDataLst>
            </p:nvPr>
          </p:nvSpPr>
          <p:spPr>
            <a:xfrm>
              <a:off x="4502664" y="3925852"/>
              <a:ext cx="180425" cy="173940"/>
            </a:xfrm>
            <a:custGeom>
              <a:avLst/>
              <a:gdLst>
                <a:gd name="connsiteX0" fmla="*/ 144822 w 180425"/>
                <a:gd name="connsiteY0" fmla="*/ 28189 h 173940"/>
                <a:gd name="connsiteX1" fmla="*/ 177212 w 180425"/>
                <a:gd name="connsiteY1" fmla="*/ 7711 h 173940"/>
                <a:gd name="connsiteX2" fmla="*/ 180502 w 180425"/>
                <a:gd name="connsiteY2" fmla="*/ 3023 h 173940"/>
                <a:gd name="connsiteX3" fmla="*/ 177212 w 180425"/>
                <a:gd name="connsiteY3" fmla="*/ 63 h 173940"/>
                <a:gd name="connsiteX4" fmla="*/ 156462 w 180425"/>
                <a:gd name="connsiteY4" fmla="*/ 803 h 173940"/>
                <a:gd name="connsiteX5" fmla="*/ 131410 w 180425"/>
                <a:gd name="connsiteY5" fmla="*/ 63 h 173940"/>
                <a:gd name="connsiteX6" fmla="*/ 126602 w 180425"/>
                <a:gd name="connsiteY6" fmla="*/ 4751 h 173940"/>
                <a:gd name="connsiteX7" fmla="*/ 130651 w 180425"/>
                <a:gd name="connsiteY7" fmla="*/ 7711 h 173940"/>
                <a:gd name="connsiteX8" fmla="*/ 142291 w 180425"/>
                <a:gd name="connsiteY8" fmla="*/ 15853 h 173940"/>
                <a:gd name="connsiteX9" fmla="*/ 138496 w 180425"/>
                <a:gd name="connsiteY9" fmla="*/ 25229 h 173940"/>
                <a:gd name="connsiteX10" fmla="*/ 60809 w 180425"/>
                <a:gd name="connsiteY10" fmla="*/ 145630 h 173940"/>
                <a:gd name="connsiteX11" fmla="*/ 43601 w 180425"/>
                <a:gd name="connsiteY11" fmla="*/ 15113 h 173940"/>
                <a:gd name="connsiteX12" fmla="*/ 61062 w 180425"/>
                <a:gd name="connsiteY12" fmla="*/ 7711 h 173940"/>
                <a:gd name="connsiteX13" fmla="*/ 67388 w 180425"/>
                <a:gd name="connsiteY13" fmla="*/ 2777 h 173940"/>
                <a:gd name="connsiteX14" fmla="*/ 63846 w 180425"/>
                <a:gd name="connsiteY14" fmla="*/ 63 h 173940"/>
                <a:gd name="connsiteX15" fmla="*/ 32467 w 180425"/>
                <a:gd name="connsiteY15" fmla="*/ 803 h 173940"/>
                <a:gd name="connsiteX16" fmla="*/ 18549 w 180425"/>
                <a:gd name="connsiteY16" fmla="*/ 556 h 173940"/>
                <a:gd name="connsiteX17" fmla="*/ 4885 w 180425"/>
                <a:gd name="connsiteY17" fmla="*/ 63 h 173940"/>
                <a:gd name="connsiteX18" fmla="*/ 77 w 180425"/>
                <a:gd name="connsiteY18" fmla="*/ 4751 h 173940"/>
                <a:gd name="connsiteX19" fmla="*/ 6403 w 180425"/>
                <a:gd name="connsiteY19" fmla="*/ 7711 h 173940"/>
                <a:gd name="connsiteX20" fmla="*/ 21586 w 180425"/>
                <a:gd name="connsiteY20" fmla="*/ 16100 h 173940"/>
                <a:gd name="connsiteX21" fmla="*/ 41577 w 180425"/>
                <a:gd name="connsiteY21" fmla="*/ 168329 h 173940"/>
                <a:gd name="connsiteX22" fmla="*/ 46638 w 180425"/>
                <a:gd name="connsiteY22" fmla="*/ 174004 h 173940"/>
                <a:gd name="connsiteX23" fmla="*/ 53724 w 180425"/>
                <a:gd name="connsiteY23" fmla="*/ 169563 h 173940"/>
                <a:gd name="connsiteX24" fmla="*/ 144822 w 180425"/>
                <a:gd name="connsiteY24" fmla="*/ 28189 h 17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3940">
                  <a:moveTo>
                    <a:pt x="144822" y="28189"/>
                  </a:moveTo>
                  <a:cubicBezTo>
                    <a:pt x="157221" y="8945"/>
                    <a:pt x="167850" y="8205"/>
                    <a:pt x="177212" y="7711"/>
                  </a:cubicBezTo>
                  <a:cubicBezTo>
                    <a:pt x="180249" y="7465"/>
                    <a:pt x="180502" y="3270"/>
                    <a:pt x="180502" y="3023"/>
                  </a:cubicBezTo>
                  <a:cubicBezTo>
                    <a:pt x="180502" y="1050"/>
                    <a:pt x="179237" y="63"/>
                    <a:pt x="177212" y="63"/>
                  </a:cubicBezTo>
                  <a:cubicBezTo>
                    <a:pt x="170633" y="63"/>
                    <a:pt x="163295" y="803"/>
                    <a:pt x="156462" y="803"/>
                  </a:cubicBezTo>
                  <a:cubicBezTo>
                    <a:pt x="148112" y="803"/>
                    <a:pt x="139508" y="63"/>
                    <a:pt x="131410" y="63"/>
                  </a:cubicBezTo>
                  <a:cubicBezTo>
                    <a:pt x="129892" y="63"/>
                    <a:pt x="126602" y="63"/>
                    <a:pt x="126602" y="4751"/>
                  </a:cubicBezTo>
                  <a:cubicBezTo>
                    <a:pt x="126602" y="7465"/>
                    <a:pt x="128880" y="7711"/>
                    <a:pt x="130651" y="7711"/>
                  </a:cubicBezTo>
                  <a:cubicBezTo>
                    <a:pt x="137483" y="8205"/>
                    <a:pt x="142291" y="10672"/>
                    <a:pt x="142291" y="15853"/>
                  </a:cubicBezTo>
                  <a:cubicBezTo>
                    <a:pt x="142291" y="19554"/>
                    <a:pt x="138496" y="24982"/>
                    <a:pt x="138496" y="25229"/>
                  </a:cubicBezTo>
                  <a:lnTo>
                    <a:pt x="60809" y="145630"/>
                  </a:lnTo>
                  <a:lnTo>
                    <a:pt x="43601" y="15113"/>
                  </a:lnTo>
                  <a:cubicBezTo>
                    <a:pt x="43601" y="10919"/>
                    <a:pt x="49422" y="7711"/>
                    <a:pt x="61062" y="7711"/>
                  </a:cubicBezTo>
                  <a:cubicBezTo>
                    <a:pt x="64605" y="7711"/>
                    <a:pt x="67388" y="7711"/>
                    <a:pt x="67388" y="2777"/>
                  </a:cubicBezTo>
                  <a:cubicBezTo>
                    <a:pt x="67388" y="556"/>
                    <a:pt x="65364" y="63"/>
                    <a:pt x="63846" y="63"/>
                  </a:cubicBezTo>
                  <a:cubicBezTo>
                    <a:pt x="53724" y="63"/>
                    <a:pt x="42842" y="803"/>
                    <a:pt x="32467" y="803"/>
                  </a:cubicBezTo>
                  <a:cubicBezTo>
                    <a:pt x="27912" y="803"/>
                    <a:pt x="23104" y="556"/>
                    <a:pt x="18549" y="556"/>
                  </a:cubicBezTo>
                  <a:cubicBezTo>
                    <a:pt x="13995" y="556"/>
                    <a:pt x="9187" y="63"/>
                    <a:pt x="4885" y="63"/>
                  </a:cubicBezTo>
                  <a:cubicBezTo>
                    <a:pt x="3113" y="63"/>
                    <a:pt x="77" y="63"/>
                    <a:pt x="77" y="4751"/>
                  </a:cubicBezTo>
                  <a:cubicBezTo>
                    <a:pt x="77" y="7711"/>
                    <a:pt x="2354" y="7711"/>
                    <a:pt x="6403" y="7711"/>
                  </a:cubicBezTo>
                  <a:cubicBezTo>
                    <a:pt x="20574" y="7711"/>
                    <a:pt x="20827" y="9932"/>
                    <a:pt x="21586" y="16100"/>
                  </a:cubicBezTo>
                  <a:lnTo>
                    <a:pt x="41577" y="168329"/>
                  </a:lnTo>
                  <a:cubicBezTo>
                    <a:pt x="42336" y="173264"/>
                    <a:pt x="43348" y="174004"/>
                    <a:pt x="46638" y="174004"/>
                  </a:cubicBezTo>
                  <a:cubicBezTo>
                    <a:pt x="50687" y="174004"/>
                    <a:pt x="51699" y="172770"/>
                    <a:pt x="53724" y="169563"/>
                  </a:cubicBezTo>
                  <a:lnTo>
                    <a:pt x="144822" y="28189"/>
                  </a:lnTo>
                  <a:close/>
                </a:path>
              </a:pathLst>
            </a:custGeom>
            <a:solidFill>
              <a:srgbClr val="000000"/>
            </a:solidFill>
            <a:ln w="25400"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247BAC2A-9CC8-5AB7-1AF0-493970AC198C}"/>
                </a:ext>
              </a:extLst>
            </p:cNvPr>
            <p:cNvSpPr/>
            <p:nvPr>
              <p:custDataLst>
                <p:tags r:id="rId77"/>
              </p:custDataLst>
            </p:nvPr>
          </p:nvSpPr>
          <p:spPr>
            <a:xfrm>
              <a:off x="4705979" y="3883244"/>
              <a:ext cx="65540" cy="158545"/>
            </a:xfrm>
            <a:custGeom>
              <a:avLst/>
              <a:gdLst>
                <a:gd name="connsiteX0" fmla="*/ 34980 w 65540"/>
                <a:gd name="connsiteY0" fmla="*/ 49453 h 158545"/>
                <a:gd name="connsiteX1" fmla="*/ 44723 w 65540"/>
                <a:gd name="connsiteY1" fmla="*/ 51353 h 158545"/>
                <a:gd name="connsiteX2" fmla="*/ 58008 w 65540"/>
                <a:gd name="connsiteY2" fmla="*/ 53944 h 158545"/>
                <a:gd name="connsiteX3" fmla="*/ 65625 w 65540"/>
                <a:gd name="connsiteY3" fmla="*/ 47208 h 158545"/>
                <a:gd name="connsiteX4" fmla="*/ 58008 w 65540"/>
                <a:gd name="connsiteY4" fmla="*/ 40473 h 158545"/>
                <a:gd name="connsiteX5" fmla="*/ 44723 w 65540"/>
                <a:gd name="connsiteY5" fmla="*/ 43063 h 158545"/>
                <a:gd name="connsiteX6" fmla="*/ 34980 w 65540"/>
                <a:gd name="connsiteY6" fmla="*/ 44963 h 158545"/>
                <a:gd name="connsiteX7" fmla="*/ 37460 w 65540"/>
                <a:gd name="connsiteY7" fmla="*/ 26311 h 158545"/>
                <a:gd name="connsiteX8" fmla="*/ 39763 w 65540"/>
                <a:gd name="connsiteY8" fmla="*/ 8004 h 158545"/>
                <a:gd name="connsiteX9" fmla="*/ 32855 w 65540"/>
                <a:gd name="connsiteY9" fmla="*/ 59 h 158545"/>
                <a:gd name="connsiteX10" fmla="*/ 25947 w 65540"/>
                <a:gd name="connsiteY10" fmla="*/ 8004 h 158545"/>
                <a:gd name="connsiteX11" fmla="*/ 28426 w 65540"/>
                <a:gd name="connsiteY11" fmla="*/ 28210 h 158545"/>
                <a:gd name="connsiteX12" fmla="*/ 30729 w 65540"/>
                <a:gd name="connsiteY12" fmla="*/ 44963 h 158545"/>
                <a:gd name="connsiteX13" fmla="*/ 20987 w 65540"/>
                <a:gd name="connsiteY13" fmla="*/ 43063 h 158545"/>
                <a:gd name="connsiteX14" fmla="*/ 7702 w 65540"/>
                <a:gd name="connsiteY14" fmla="*/ 40473 h 158545"/>
                <a:gd name="connsiteX15" fmla="*/ 85 w 65540"/>
                <a:gd name="connsiteY15" fmla="*/ 47208 h 158545"/>
                <a:gd name="connsiteX16" fmla="*/ 7702 w 65540"/>
                <a:gd name="connsiteY16" fmla="*/ 53944 h 158545"/>
                <a:gd name="connsiteX17" fmla="*/ 20987 w 65540"/>
                <a:gd name="connsiteY17" fmla="*/ 51353 h 158545"/>
                <a:gd name="connsiteX18" fmla="*/ 30729 w 65540"/>
                <a:gd name="connsiteY18" fmla="*/ 49453 h 158545"/>
                <a:gd name="connsiteX19" fmla="*/ 28249 w 65540"/>
                <a:gd name="connsiteY19" fmla="*/ 62925 h 158545"/>
                <a:gd name="connsiteX20" fmla="*/ 25947 w 65540"/>
                <a:gd name="connsiteY20" fmla="*/ 83822 h 158545"/>
                <a:gd name="connsiteX21" fmla="*/ 29844 w 65540"/>
                <a:gd name="connsiteY21" fmla="*/ 156014 h 158545"/>
                <a:gd name="connsiteX22" fmla="*/ 32855 w 65540"/>
                <a:gd name="connsiteY22" fmla="*/ 158604 h 158545"/>
                <a:gd name="connsiteX23" fmla="*/ 36043 w 65540"/>
                <a:gd name="connsiteY23" fmla="*/ 155150 h 158545"/>
                <a:gd name="connsiteX24" fmla="*/ 38169 w 65540"/>
                <a:gd name="connsiteY24" fmla="*/ 129417 h 158545"/>
                <a:gd name="connsiteX25" fmla="*/ 39763 w 65540"/>
                <a:gd name="connsiteY25" fmla="*/ 83822 h 158545"/>
                <a:gd name="connsiteX26" fmla="*/ 37283 w 65540"/>
                <a:gd name="connsiteY26" fmla="*/ 62579 h 158545"/>
                <a:gd name="connsiteX27" fmla="*/ 34980 w 65540"/>
                <a:gd name="connsiteY27" fmla="*/ 49453 h 15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540" h="158545">
                  <a:moveTo>
                    <a:pt x="34980" y="49453"/>
                  </a:moveTo>
                  <a:cubicBezTo>
                    <a:pt x="37638" y="49799"/>
                    <a:pt x="39409" y="49972"/>
                    <a:pt x="44723" y="51353"/>
                  </a:cubicBezTo>
                  <a:cubicBezTo>
                    <a:pt x="50391" y="52908"/>
                    <a:pt x="54643" y="53944"/>
                    <a:pt x="58008" y="53944"/>
                  </a:cubicBezTo>
                  <a:cubicBezTo>
                    <a:pt x="64916" y="53944"/>
                    <a:pt x="65625" y="48763"/>
                    <a:pt x="65625" y="47208"/>
                  </a:cubicBezTo>
                  <a:cubicBezTo>
                    <a:pt x="65625" y="45827"/>
                    <a:pt x="64916" y="40473"/>
                    <a:pt x="58008" y="40473"/>
                  </a:cubicBezTo>
                  <a:cubicBezTo>
                    <a:pt x="54643" y="40473"/>
                    <a:pt x="50391" y="41509"/>
                    <a:pt x="44723" y="43063"/>
                  </a:cubicBezTo>
                  <a:cubicBezTo>
                    <a:pt x="39409" y="44445"/>
                    <a:pt x="37638" y="44618"/>
                    <a:pt x="34980" y="44963"/>
                  </a:cubicBezTo>
                  <a:cubicBezTo>
                    <a:pt x="35335" y="38918"/>
                    <a:pt x="36575" y="31665"/>
                    <a:pt x="37460" y="26311"/>
                  </a:cubicBezTo>
                  <a:cubicBezTo>
                    <a:pt x="38169" y="22857"/>
                    <a:pt x="39763" y="14048"/>
                    <a:pt x="39763" y="8004"/>
                  </a:cubicBezTo>
                  <a:cubicBezTo>
                    <a:pt x="39763" y="2822"/>
                    <a:pt x="37283" y="59"/>
                    <a:pt x="32855" y="59"/>
                  </a:cubicBezTo>
                  <a:cubicBezTo>
                    <a:pt x="29135" y="59"/>
                    <a:pt x="25947" y="1959"/>
                    <a:pt x="25947" y="8004"/>
                  </a:cubicBezTo>
                  <a:cubicBezTo>
                    <a:pt x="25947" y="13703"/>
                    <a:pt x="27364" y="22338"/>
                    <a:pt x="28426" y="28210"/>
                  </a:cubicBezTo>
                  <a:cubicBezTo>
                    <a:pt x="28781" y="30110"/>
                    <a:pt x="30375" y="38573"/>
                    <a:pt x="30729" y="44963"/>
                  </a:cubicBezTo>
                  <a:cubicBezTo>
                    <a:pt x="28072" y="44618"/>
                    <a:pt x="26301" y="44445"/>
                    <a:pt x="20987" y="43063"/>
                  </a:cubicBezTo>
                  <a:cubicBezTo>
                    <a:pt x="15318" y="41509"/>
                    <a:pt x="11067" y="40473"/>
                    <a:pt x="7702" y="40473"/>
                  </a:cubicBezTo>
                  <a:cubicBezTo>
                    <a:pt x="793" y="40473"/>
                    <a:pt x="85" y="45654"/>
                    <a:pt x="85" y="47208"/>
                  </a:cubicBezTo>
                  <a:cubicBezTo>
                    <a:pt x="85" y="48590"/>
                    <a:pt x="793" y="53944"/>
                    <a:pt x="7702" y="53944"/>
                  </a:cubicBezTo>
                  <a:cubicBezTo>
                    <a:pt x="11067" y="53944"/>
                    <a:pt x="15318" y="52908"/>
                    <a:pt x="20987" y="51353"/>
                  </a:cubicBezTo>
                  <a:cubicBezTo>
                    <a:pt x="26301" y="49972"/>
                    <a:pt x="28072" y="49799"/>
                    <a:pt x="30729" y="49453"/>
                  </a:cubicBezTo>
                  <a:cubicBezTo>
                    <a:pt x="30375" y="53771"/>
                    <a:pt x="29135" y="59298"/>
                    <a:pt x="28249" y="62925"/>
                  </a:cubicBezTo>
                  <a:cubicBezTo>
                    <a:pt x="25947" y="73632"/>
                    <a:pt x="25947" y="74841"/>
                    <a:pt x="25947" y="83822"/>
                  </a:cubicBezTo>
                  <a:cubicBezTo>
                    <a:pt x="25947" y="117155"/>
                    <a:pt x="29312" y="152560"/>
                    <a:pt x="29844" y="156014"/>
                  </a:cubicBezTo>
                  <a:cubicBezTo>
                    <a:pt x="30021" y="157568"/>
                    <a:pt x="30375" y="158604"/>
                    <a:pt x="32855" y="158604"/>
                  </a:cubicBezTo>
                  <a:cubicBezTo>
                    <a:pt x="35512" y="158604"/>
                    <a:pt x="35689" y="157568"/>
                    <a:pt x="36043" y="155150"/>
                  </a:cubicBezTo>
                  <a:cubicBezTo>
                    <a:pt x="36043" y="154978"/>
                    <a:pt x="37460" y="139952"/>
                    <a:pt x="38169" y="129417"/>
                  </a:cubicBezTo>
                  <a:cubicBezTo>
                    <a:pt x="39055" y="114219"/>
                    <a:pt x="39763" y="99020"/>
                    <a:pt x="39763" y="83822"/>
                  </a:cubicBezTo>
                  <a:cubicBezTo>
                    <a:pt x="39763" y="74841"/>
                    <a:pt x="39763" y="73632"/>
                    <a:pt x="37283" y="62579"/>
                  </a:cubicBezTo>
                  <a:cubicBezTo>
                    <a:pt x="36929" y="60679"/>
                    <a:pt x="35335" y="53771"/>
                    <a:pt x="34980" y="49453"/>
                  </a:cubicBezTo>
                  <a:close/>
                </a:path>
              </a:pathLst>
            </a:custGeom>
            <a:solidFill>
              <a:srgbClr val="000000"/>
            </a:solidFill>
            <a:ln w="25400" cap="flat">
              <a:noFill/>
              <a:prstDash val="solid"/>
              <a:miter/>
            </a:ln>
          </p:spPr>
          <p:txBody>
            <a:bodyPr rtlCol="0" anchor="ctr"/>
            <a:lstStyle/>
            <a:p>
              <a:endParaRPr lang="en-US"/>
            </a:p>
          </p:txBody>
        </p:sp>
      </p:grpSp>
      <p:sp>
        <p:nvSpPr>
          <p:cNvPr id="138" name="Graphic 52 2" descr="\documentclass{article}&#10;\usepackage{amsmath}&#10;\pagestyle{empty}&#10;&#10;\input{Macros.tex}&#10;&#10;\begin{document}&#10;&#10;&#10;$S$&#10;&#10;\end{document}" title="IguanaTex Shape Display">
            <a:extLst>
              <a:ext uri="{FF2B5EF4-FFF2-40B4-BE49-F238E27FC236}">
                <a16:creationId xmlns:a16="http://schemas.microsoft.com/office/drawing/2014/main" id="{D9ADA7A2-263F-2910-2D90-2C02A8B874AF}"/>
              </a:ext>
            </a:extLst>
          </p:cNvPr>
          <p:cNvSpPr>
            <a:spLocks noChangeAspect="1"/>
          </p:cNvSpPr>
          <p:nvPr>
            <p:custDataLst>
              <p:tags r:id="rId9"/>
            </p:custDataLst>
          </p:nvPr>
        </p:nvSpPr>
        <p:spPr>
          <a:xfrm>
            <a:off x="3513873" y="3058368"/>
            <a:ext cx="140451" cy="172188"/>
          </a:xfrm>
          <a:custGeom>
            <a:avLst/>
            <a:gdLst>
              <a:gd name="connsiteX0" fmla="*/ 144777 w 144700"/>
              <a:gd name="connsiteY0" fmla="*/ 2503 h 177397"/>
              <a:gd name="connsiteX1" fmla="*/ 142093 w 144700"/>
              <a:gd name="connsiteY1" fmla="*/ 63 h 177397"/>
              <a:gd name="connsiteX2" fmla="*/ 137700 w 144700"/>
              <a:gd name="connsiteY2" fmla="*/ 3723 h 177397"/>
              <a:gd name="connsiteX3" fmla="*/ 125988 w 144700"/>
              <a:gd name="connsiteY3" fmla="*/ 17632 h 177397"/>
              <a:gd name="connsiteX4" fmla="*/ 91094 w 144700"/>
              <a:gd name="connsiteY4" fmla="*/ 63 h 177397"/>
              <a:gd name="connsiteX5" fmla="*/ 30822 w 144700"/>
              <a:gd name="connsiteY5" fmla="*/ 57650 h 177397"/>
              <a:gd name="connsiteX6" fmla="*/ 56200 w 144700"/>
              <a:gd name="connsiteY6" fmla="*/ 92300 h 177397"/>
              <a:gd name="connsiteX7" fmla="*/ 82309 w 144700"/>
              <a:gd name="connsiteY7" fmla="*/ 99132 h 177397"/>
              <a:gd name="connsiteX8" fmla="*/ 104759 w 144700"/>
              <a:gd name="connsiteY8" fmla="*/ 124998 h 177397"/>
              <a:gd name="connsiteX9" fmla="*/ 60836 w 144700"/>
              <a:gd name="connsiteY9" fmla="*/ 169896 h 177397"/>
              <a:gd name="connsiteX10" fmla="*/ 18134 w 144700"/>
              <a:gd name="connsiteY10" fmla="*/ 134270 h 177397"/>
              <a:gd name="connsiteX11" fmla="*/ 19598 w 144700"/>
              <a:gd name="connsiteY11" fmla="*/ 121093 h 177397"/>
              <a:gd name="connsiteX12" fmla="*/ 20086 w 144700"/>
              <a:gd name="connsiteY12" fmla="*/ 119385 h 177397"/>
              <a:gd name="connsiteX13" fmla="*/ 17158 w 144700"/>
              <a:gd name="connsiteY13" fmla="*/ 116701 h 177397"/>
              <a:gd name="connsiteX14" fmla="*/ 14718 w 144700"/>
              <a:gd name="connsiteY14" fmla="*/ 117677 h 177397"/>
              <a:gd name="connsiteX15" fmla="*/ 77 w 144700"/>
              <a:gd name="connsiteY15" fmla="*/ 175020 h 177397"/>
              <a:gd name="connsiteX16" fmla="*/ 2761 w 144700"/>
              <a:gd name="connsiteY16" fmla="*/ 177461 h 177397"/>
              <a:gd name="connsiteX17" fmla="*/ 7153 w 144700"/>
              <a:gd name="connsiteY17" fmla="*/ 173800 h 177397"/>
              <a:gd name="connsiteX18" fmla="*/ 19110 w 144700"/>
              <a:gd name="connsiteY18" fmla="*/ 159892 h 177397"/>
              <a:gd name="connsiteX19" fmla="*/ 60348 w 144700"/>
              <a:gd name="connsiteY19" fmla="*/ 177461 h 177397"/>
              <a:gd name="connsiteX20" fmla="*/ 122327 w 144700"/>
              <a:gd name="connsiteY20" fmla="*/ 114749 h 177397"/>
              <a:gd name="connsiteX21" fmla="*/ 110371 w 144700"/>
              <a:gd name="connsiteY21" fmla="*/ 86200 h 177397"/>
              <a:gd name="connsiteX22" fmla="*/ 79381 w 144700"/>
              <a:gd name="connsiteY22" fmla="*/ 73999 h 177397"/>
              <a:gd name="connsiteX23" fmla="*/ 63032 w 144700"/>
              <a:gd name="connsiteY23" fmla="*/ 69607 h 177397"/>
              <a:gd name="connsiteX24" fmla="*/ 48147 w 144700"/>
              <a:gd name="connsiteY24" fmla="*/ 47401 h 177397"/>
              <a:gd name="connsiteX25" fmla="*/ 90850 w 144700"/>
              <a:gd name="connsiteY25" fmla="*/ 6895 h 177397"/>
              <a:gd name="connsiteX26" fmla="*/ 125988 w 144700"/>
              <a:gd name="connsiteY26" fmla="*/ 44717 h 177397"/>
              <a:gd name="connsiteX27" fmla="*/ 125012 w 144700"/>
              <a:gd name="connsiteY27" fmla="*/ 58382 h 177397"/>
              <a:gd name="connsiteX28" fmla="*/ 127940 w 144700"/>
              <a:gd name="connsiteY28" fmla="*/ 60822 h 177397"/>
              <a:gd name="connsiteX29" fmla="*/ 131600 w 144700"/>
              <a:gd name="connsiteY29" fmla="*/ 55942 h 177397"/>
              <a:gd name="connsiteX30" fmla="*/ 144777 w 144700"/>
              <a:gd name="connsiteY30" fmla="*/ 2503 h 17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700" h="177397">
                <a:moveTo>
                  <a:pt x="144777" y="2503"/>
                </a:moveTo>
                <a:cubicBezTo>
                  <a:pt x="144777" y="1771"/>
                  <a:pt x="144289" y="63"/>
                  <a:pt x="142093" y="63"/>
                </a:cubicBezTo>
                <a:cubicBezTo>
                  <a:pt x="140873" y="63"/>
                  <a:pt x="140629" y="307"/>
                  <a:pt x="137700" y="3723"/>
                </a:cubicBezTo>
                <a:lnTo>
                  <a:pt x="125988" y="17632"/>
                </a:lnTo>
                <a:cubicBezTo>
                  <a:pt x="119643" y="6163"/>
                  <a:pt x="106955" y="63"/>
                  <a:pt x="91094" y="63"/>
                </a:cubicBezTo>
                <a:cubicBezTo>
                  <a:pt x="60104" y="63"/>
                  <a:pt x="30822" y="28124"/>
                  <a:pt x="30822" y="57650"/>
                </a:cubicBezTo>
                <a:cubicBezTo>
                  <a:pt x="30822" y="77415"/>
                  <a:pt x="43755" y="88640"/>
                  <a:pt x="56200" y="92300"/>
                </a:cubicBezTo>
                <a:lnTo>
                  <a:pt x="82309" y="99132"/>
                </a:lnTo>
                <a:cubicBezTo>
                  <a:pt x="91338" y="101328"/>
                  <a:pt x="104759" y="104989"/>
                  <a:pt x="104759" y="124998"/>
                </a:cubicBezTo>
                <a:cubicBezTo>
                  <a:pt x="104759" y="146959"/>
                  <a:pt x="84749" y="169896"/>
                  <a:pt x="60836" y="169896"/>
                </a:cubicBezTo>
                <a:cubicBezTo>
                  <a:pt x="45219" y="169896"/>
                  <a:pt x="18134" y="164528"/>
                  <a:pt x="18134" y="134270"/>
                </a:cubicBezTo>
                <a:cubicBezTo>
                  <a:pt x="18134" y="128414"/>
                  <a:pt x="19354" y="122558"/>
                  <a:pt x="19598" y="121093"/>
                </a:cubicBezTo>
                <a:cubicBezTo>
                  <a:pt x="19842" y="120117"/>
                  <a:pt x="20086" y="119873"/>
                  <a:pt x="20086" y="119385"/>
                </a:cubicBezTo>
                <a:cubicBezTo>
                  <a:pt x="20086" y="116945"/>
                  <a:pt x="18378" y="116701"/>
                  <a:pt x="17158" y="116701"/>
                </a:cubicBezTo>
                <a:cubicBezTo>
                  <a:pt x="15938" y="116701"/>
                  <a:pt x="15450" y="116945"/>
                  <a:pt x="14718" y="117677"/>
                </a:cubicBezTo>
                <a:cubicBezTo>
                  <a:pt x="13741" y="118653"/>
                  <a:pt x="77" y="174288"/>
                  <a:pt x="77" y="175020"/>
                </a:cubicBezTo>
                <a:cubicBezTo>
                  <a:pt x="77" y="176485"/>
                  <a:pt x="1297" y="177461"/>
                  <a:pt x="2761" y="177461"/>
                </a:cubicBezTo>
                <a:cubicBezTo>
                  <a:pt x="3981" y="177461"/>
                  <a:pt x="4225" y="177217"/>
                  <a:pt x="7153" y="173800"/>
                </a:cubicBezTo>
                <a:lnTo>
                  <a:pt x="19110" y="159892"/>
                </a:lnTo>
                <a:cubicBezTo>
                  <a:pt x="29602" y="174044"/>
                  <a:pt x="46195" y="177461"/>
                  <a:pt x="60348" y="177461"/>
                </a:cubicBezTo>
                <a:cubicBezTo>
                  <a:pt x="93534" y="177461"/>
                  <a:pt x="122327" y="145007"/>
                  <a:pt x="122327" y="114749"/>
                </a:cubicBezTo>
                <a:cubicBezTo>
                  <a:pt x="122327" y="97912"/>
                  <a:pt x="114031" y="89616"/>
                  <a:pt x="110371" y="86200"/>
                </a:cubicBezTo>
                <a:cubicBezTo>
                  <a:pt x="104759" y="80587"/>
                  <a:pt x="101098" y="79611"/>
                  <a:pt x="79381" y="73999"/>
                </a:cubicBezTo>
                <a:cubicBezTo>
                  <a:pt x="74013" y="72535"/>
                  <a:pt x="65228" y="70095"/>
                  <a:pt x="63032" y="69607"/>
                </a:cubicBezTo>
                <a:cubicBezTo>
                  <a:pt x="56444" y="67410"/>
                  <a:pt x="48147" y="60334"/>
                  <a:pt x="48147" y="47401"/>
                </a:cubicBezTo>
                <a:cubicBezTo>
                  <a:pt x="48147" y="27636"/>
                  <a:pt x="67668" y="6895"/>
                  <a:pt x="90850" y="6895"/>
                </a:cubicBezTo>
                <a:cubicBezTo>
                  <a:pt x="111103" y="6895"/>
                  <a:pt x="125988" y="17388"/>
                  <a:pt x="125988" y="44717"/>
                </a:cubicBezTo>
                <a:cubicBezTo>
                  <a:pt x="125988" y="52526"/>
                  <a:pt x="125012" y="56918"/>
                  <a:pt x="125012" y="58382"/>
                </a:cubicBezTo>
                <a:cubicBezTo>
                  <a:pt x="125012" y="58626"/>
                  <a:pt x="125012" y="60822"/>
                  <a:pt x="127940" y="60822"/>
                </a:cubicBezTo>
                <a:cubicBezTo>
                  <a:pt x="130380" y="60822"/>
                  <a:pt x="130624" y="60090"/>
                  <a:pt x="131600" y="55942"/>
                </a:cubicBezTo>
                <a:lnTo>
                  <a:pt x="144777" y="2503"/>
                </a:lnTo>
                <a:close/>
              </a:path>
            </a:pathLst>
          </a:custGeom>
          <a:solidFill>
            <a:srgbClr val="000000"/>
          </a:solidFill>
          <a:ln w="24493" cap="flat">
            <a:noFill/>
            <a:prstDash val="solid"/>
            <a:miter/>
          </a:ln>
        </p:spPr>
        <p:txBody>
          <a:bodyPr rtlCol="0" anchor="ctr"/>
          <a:lstStyle/>
          <a:p>
            <a:endParaRPr lang="en-US"/>
          </a:p>
        </p:txBody>
      </p:sp>
      <p:sp>
        <p:nvSpPr>
          <p:cNvPr id="139" name="Graphic 52 3" descr="\documentclass{article}&#10;\usepackage{amsmath}&#10;\pagestyle{empty}&#10;&#10;\input{Macros.tex}&#10;&#10;\begin{document}&#10;&#10;&#10;$S$&#10;&#10;\end{document}" title="IguanaTex Shape Display">
            <a:extLst>
              <a:ext uri="{FF2B5EF4-FFF2-40B4-BE49-F238E27FC236}">
                <a16:creationId xmlns:a16="http://schemas.microsoft.com/office/drawing/2014/main" id="{DC38B26F-3048-4DD6-3A5B-3FD7AE6F2BE7}"/>
              </a:ext>
            </a:extLst>
          </p:cNvPr>
          <p:cNvSpPr>
            <a:spLocks noChangeAspect="1"/>
          </p:cNvSpPr>
          <p:nvPr>
            <p:custDataLst>
              <p:tags r:id="rId10"/>
            </p:custDataLst>
          </p:nvPr>
        </p:nvSpPr>
        <p:spPr>
          <a:xfrm>
            <a:off x="4230205" y="1263882"/>
            <a:ext cx="140451" cy="172188"/>
          </a:xfrm>
          <a:custGeom>
            <a:avLst/>
            <a:gdLst>
              <a:gd name="connsiteX0" fmla="*/ 144777 w 144700"/>
              <a:gd name="connsiteY0" fmla="*/ 2503 h 177397"/>
              <a:gd name="connsiteX1" fmla="*/ 142093 w 144700"/>
              <a:gd name="connsiteY1" fmla="*/ 63 h 177397"/>
              <a:gd name="connsiteX2" fmla="*/ 137700 w 144700"/>
              <a:gd name="connsiteY2" fmla="*/ 3723 h 177397"/>
              <a:gd name="connsiteX3" fmla="*/ 125988 w 144700"/>
              <a:gd name="connsiteY3" fmla="*/ 17632 h 177397"/>
              <a:gd name="connsiteX4" fmla="*/ 91094 w 144700"/>
              <a:gd name="connsiteY4" fmla="*/ 63 h 177397"/>
              <a:gd name="connsiteX5" fmla="*/ 30822 w 144700"/>
              <a:gd name="connsiteY5" fmla="*/ 57650 h 177397"/>
              <a:gd name="connsiteX6" fmla="*/ 56200 w 144700"/>
              <a:gd name="connsiteY6" fmla="*/ 92300 h 177397"/>
              <a:gd name="connsiteX7" fmla="*/ 82309 w 144700"/>
              <a:gd name="connsiteY7" fmla="*/ 99132 h 177397"/>
              <a:gd name="connsiteX8" fmla="*/ 104759 w 144700"/>
              <a:gd name="connsiteY8" fmla="*/ 124998 h 177397"/>
              <a:gd name="connsiteX9" fmla="*/ 60836 w 144700"/>
              <a:gd name="connsiteY9" fmla="*/ 169896 h 177397"/>
              <a:gd name="connsiteX10" fmla="*/ 18134 w 144700"/>
              <a:gd name="connsiteY10" fmla="*/ 134270 h 177397"/>
              <a:gd name="connsiteX11" fmla="*/ 19598 w 144700"/>
              <a:gd name="connsiteY11" fmla="*/ 121093 h 177397"/>
              <a:gd name="connsiteX12" fmla="*/ 20086 w 144700"/>
              <a:gd name="connsiteY12" fmla="*/ 119385 h 177397"/>
              <a:gd name="connsiteX13" fmla="*/ 17158 w 144700"/>
              <a:gd name="connsiteY13" fmla="*/ 116701 h 177397"/>
              <a:gd name="connsiteX14" fmla="*/ 14718 w 144700"/>
              <a:gd name="connsiteY14" fmla="*/ 117677 h 177397"/>
              <a:gd name="connsiteX15" fmla="*/ 77 w 144700"/>
              <a:gd name="connsiteY15" fmla="*/ 175020 h 177397"/>
              <a:gd name="connsiteX16" fmla="*/ 2761 w 144700"/>
              <a:gd name="connsiteY16" fmla="*/ 177461 h 177397"/>
              <a:gd name="connsiteX17" fmla="*/ 7153 w 144700"/>
              <a:gd name="connsiteY17" fmla="*/ 173800 h 177397"/>
              <a:gd name="connsiteX18" fmla="*/ 19110 w 144700"/>
              <a:gd name="connsiteY18" fmla="*/ 159892 h 177397"/>
              <a:gd name="connsiteX19" fmla="*/ 60348 w 144700"/>
              <a:gd name="connsiteY19" fmla="*/ 177461 h 177397"/>
              <a:gd name="connsiteX20" fmla="*/ 122327 w 144700"/>
              <a:gd name="connsiteY20" fmla="*/ 114749 h 177397"/>
              <a:gd name="connsiteX21" fmla="*/ 110371 w 144700"/>
              <a:gd name="connsiteY21" fmla="*/ 86200 h 177397"/>
              <a:gd name="connsiteX22" fmla="*/ 79381 w 144700"/>
              <a:gd name="connsiteY22" fmla="*/ 73999 h 177397"/>
              <a:gd name="connsiteX23" fmla="*/ 63032 w 144700"/>
              <a:gd name="connsiteY23" fmla="*/ 69607 h 177397"/>
              <a:gd name="connsiteX24" fmla="*/ 48147 w 144700"/>
              <a:gd name="connsiteY24" fmla="*/ 47401 h 177397"/>
              <a:gd name="connsiteX25" fmla="*/ 90850 w 144700"/>
              <a:gd name="connsiteY25" fmla="*/ 6895 h 177397"/>
              <a:gd name="connsiteX26" fmla="*/ 125988 w 144700"/>
              <a:gd name="connsiteY26" fmla="*/ 44717 h 177397"/>
              <a:gd name="connsiteX27" fmla="*/ 125012 w 144700"/>
              <a:gd name="connsiteY27" fmla="*/ 58382 h 177397"/>
              <a:gd name="connsiteX28" fmla="*/ 127940 w 144700"/>
              <a:gd name="connsiteY28" fmla="*/ 60822 h 177397"/>
              <a:gd name="connsiteX29" fmla="*/ 131600 w 144700"/>
              <a:gd name="connsiteY29" fmla="*/ 55942 h 177397"/>
              <a:gd name="connsiteX30" fmla="*/ 144777 w 144700"/>
              <a:gd name="connsiteY30" fmla="*/ 2503 h 17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700" h="177397">
                <a:moveTo>
                  <a:pt x="144777" y="2503"/>
                </a:moveTo>
                <a:cubicBezTo>
                  <a:pt x="144777" y="1771"/>
                  <a:pt x="144289" y="63"/>
                  <a:pt x="142093" y="63"/>
                </a:cubicBezTo>
                <a:cubicBezTo>
                  <a:pt x="140873" y="63"/>
                  <a:pt x="140629" y="307"/>
                  <a:pt x="137700" y="3723"/>
                </a:cubicBezTo>
                <a:lnTo>
                  <a:pt x="125988" y="17632"/>
                </a:lnTo>
                <a:cubicBezTo>
                  <a:pt x="119643" y="6163"/>
                  <a:pt x="106955" y="63"/>
                  <a:pt x="91094" y="63"/>
                </a:cubicBezTo>
                <a:cubicBezTo>
                  <a:pt x="60104" y="63"/>
                  <a:pt x="30822" y="28124"/>
                  <a:pt x="30822" y="57650"/>
                </a:cubicBezTo>
                <a:cubicBezTo>
                  <a:pt x="30822" y="77415"/>
                  <a:pt x="43755" y="88640"/>
                  <a:pt x="56200" y="92300"/>
                </a:cubicBezTo>
                <a:lnTo>
                  <a:pt x="82309" y="99132"/>
                </a:lnTo>
                <a:cubicBezTo>
                  <a:pt x="91338" y="101328"/>
                  <a:pt x="104759" y="104989"/>
                  <a:pt x="104759" y="124998"/>
                </a:cubicBezTo>
                <a:cubicBezTo>
                  <a:pt x="104759" y="146959"/>
                  <a:pt x="84749" y="169896"/>
                  <a:pt x="60836" y="169896"/>
                </a:cubicBezTo>
                <a:cubicBezTo>
                  <a:pt x="45219" y="169896"/>
                  <a:pt x="18134" y="164528"/>
                  <a:pt x="18134" y="134270"/>
                </a:cubicBezTo>
                <a:cubicBezTo>
                  <a:pt x="18134" y="128414"/>
                  <a:pt x="19354" y="122558"/>
                  <a:pt x="19598" y="121093"/>
                </a:cubicBezTo>
                <a:cubicBezTo>
                  <a:pt x="19842" y="120117"/>
                  <a:pt x="20086" y="119873"/>
                  <a:pt x="20086" y="119385"/>
                </a:cubicBezTo>
                <a:cubicBezTo>
                  <a:pt x="20086" y="116945"/>
                  <a:pt x="18378" y="116701"/>
                  <a:pt x="17158" y="116701"/>
                </a:cubicBezTo>
                <a:cubicBezTo>
                  <a:pt x="15938" y="116701"/>
                  <a:pt x="15450" y="116945"/>
                  <a:pt x="14718" y="117677"/>
                </a:cubicBezTo>
                <a:cubicBezTo>
                  <a:pt x="13741" y="118653"/>
                  <a:pt x="77" y="174288"/>
                  <a:pt x="77" y="175020"/>
                </a:cubicBezTo>
                <a:cubicBezTo>
                  <a:pt x="77" y="176485"/>
                  <a:pt x="1297" y="177461"/>
                  <a:pt x="2761" y="177461"/>
                </a:cubicBezTo>
                <a:cubicBezTo>
                  <a:pt x="3981" y="177461"/>
                  <a:pt x="4225" y="177217"/>
                  <a:pt x="7153" y="173800"/>
                </a:cubicBezTo>
                <a:lnTo>
                  <a:pt x="19110" y="159892"/>
                </a:lnTo>
                <a:cubicBezTo>
                  <a:pt x="29602" y="174044"/>
                  <a:pt x="46195" y="177461"/>
                  <a:pt x="60348" y="177461"/>
                </a:cubicBezTo>
                <a:cubicBezTo>
                  <a:pt x="93534" y="177461"/>
                  <a:pt x="122327" y="145007"/>
                  <a:pt x="122327" y="114749"/>
                </a:cubicBezTo>
                <a:cubicBezTo>
                  <a:pt x="122327" y="97912"/>
                  <a:pt x="114031" y="89616"/>
                  <a:pt x="110371" y="86200"/>
                </a:cubicBezTo>
                <a:cubicBezTo>
                  <a:pt x="104759" y="80587"/>
                  <a:pt x="101098" y="79611"/>
                  <a:pt x="79381" y="73999"/>
                </a:cubicBezTo>
                <a:cubicBezTo>
                  <a:pt x="74013" y="72535"/>
                  <a:pt x="65228" y="70095"/>
                  <a:pt x="63032" y="69607"/>
                </a:cubicBezTo>
                <a:cubicBezTo>
                  <a:pt x="56444" y="67410"/>
                  <a:pt x="48147" y="60334"/>
                  <a:pt x="48147" y="47401"/>
                </a:cubicBezTo>
                <a:cubicBezTo>
                  <a:pt x="48147" y="27636"/>
                  <a:pt x="67668" y="6895"/>
                  <a:pt x="90850" y="6895"/>
                </a:cubicBezTo>
                <a:cubicBezTo>
                  <a:pt x="111103" y="6895"/>
                  <a:pt x="125988" y="17388"/>
                  <a:pt x="125988" y="44717"/>
                </a:cubicBezTo>
                <a:cubicBezTo>
                  <a:pt x="125988" y="52526"/>
                  <a:pt x="125012" y="56918"/>
                  <a:pt x="125012" y="58382"/>
                </a:cubicBezTo>
                <a:cubicBezTo>
                  <a:pt x="125012" y="58626"/>
                  <a:pt x="125012" y="60822"/>
                  <a:pt x="127940" y="60822"/>
                </a:cubicBezTo>
                <a:cubicBezTo>
                  <a:pt x="130380" y="60822"/>
                  <a:pt x="130624" y="60090"/>
                  <a:pt x="131600" y="55942"/>
                </a:cubicBezTo>
                <a:lnTo>
                  <a:pt x="144777" y="2503"/>
                </a:lnTo>
                <a:close/>
              </a:path>
            </a:pathLst>
          </a:custGeom>
          <a:solidFill>
            <a:srgbClr val="000000"/>
          </a:solidFill>
          <a:ln w="24493" cap="flat">
            <a:noFill/>
            <a:prstDash val="solid"/>
            <a:miter/>
          </a:ln>
        </p:spPr>
        <p:txBody>
          <a:bodyPr rtlCol="0" anchor="ctr"/>
          <a:lstStyle/>
          <a:p>
            <a:endParaRPr lang="en-US"/>
          </a:p>
        </p:txBody>
      </p:sp>
      <p:sp>
        <p:nvSpPr>
          <p:cNvPr id="140" name="TextBox 139">
            <a:extLst>
              <a:ext uri="{FF2B5EF4-FFF2-40B4-BE49-F238E27FC236}">
                <a16:creationId xmlns:a16="http://schemas.microsoft.com/office/drawing/2014/main" id="{DFA667D6-0160-8111-3299-DDC5FBDE8B5D}"/>
              </a:ext>
            </a:extLst>
          </p:cNvPr>
          <p:cNvSpPr txBox="1"/>
          <p:nvPr/>
        </p:nvSpPr>
        <p:spPr>
          <a:xfrm>
            <a:off x="5423338" y="2099066"/>
            <a:ext cx="1274754" cy="400110"/>
          </a:xfrm>
          <a:prstGeom prst="rect">
            <a:avLst/>
          </a:prstGeom>
          <a:noFill/>
        </p:spPr>
        <p:txBody>
          <a:bodyPr wrap="square" rtlCol="0">
            <a:spAutoFit/>
          </a:bodyPr>
          <a:lstStyle/>
          <a:p>
            <a:pPr algn="l"/>
            <a:r>
              <a:rPr lang="en-US" sz="2000" dirty="0"/>
              <a:t>… …</a:t>
            </a:r>
          </a:p>
        </p:txBody>
      </p:sp>
      <p:cxnSp>
        <p:nvCxnSpPr>
          <p:cNvPr id="141" name="Straight Connector 140">
            <a:extLst>
              <a:ext uri="{FF2B5EF4-FFF2-40B4-BE49-F238E27FC236}">
                <a16:creationId xmlns:a16="http://schemas.microsoft.com/office/drawing/2014/main" id="{C6284882-24C4-3B5C-ABC4-DA32434288CC}"/>
              </a:ext>
            </a:extLst>
          </p:cNvPr>
          <p:cNvCxnSpPr>
            <a:cxnSpLocks/>
          </p:cNvCxnSpPr>
          <p:nvPr/>
        </p:nvCxnSpPr>
        <p:spPr>
          <a:xfrm>
            <a:off x="1512738" y="4642478"/>
            <a:ext cx="4583262"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AB69943A-901F-564C-66FD-D8D5C631F597}"/>
              </a:ext>
            </a:extLst>
          </p:cNvPr>
          <p:cNvCxnSpPr>
            <a:cxnSpLocks/>
          </p:cNvCxnSpPr>
          <p:nvPr/>
        </p:nvCxnSpPr>
        <p:spPr>
          <a:xfrm>
            <a:off x="1512738" y="5976916"/>
            <a:ext cx="4583262" cy="9753"/>
          </a:xfrm>
          <a:prstGeom prst="line">
            <a:avLst/>
          </a:prstGeom>
          <a:ln w="38100"/>
        </p:spPr>
        <p:style>
          <a:lnRef idx="1">
            <a:schemeClr val="dk1"/>
          </a:lnRef>
          <a:fillRef idx="0">
            <a:schemeClr val="dk1"/>
          </a:fillRef>
          <a:effectRef idx="0">
            <a:schemeClr val="dk1"/>
          </a:effectRef>
          <a:fontRef idx="minor">
            <a:schemeClr val="tx1"/>
          </a:fontRef>
        </p:style>
      </p:cxnSp>
      <p:cxnSp>
        <p:nvCxnSpPr>
          <p:cNvPr id="143" name="Straight Arrow Connector 142">
            <a:extLst>
              <a:ext uri="{FF2B5EF4-FFF2-40B4-BE49-F238E27FC236}">
                <a16:creationId xmlns:a16="http://schemas.microsoft.com/office/drawing/2014/main" id="{A40DED21-2538-CB77-167A-EC5267B587F7}"/>
              </a:ext>
            </a:extLst>
          </p:cNvPr>
          <p:cNvCxnSpPr>
            <a:cxnSpLocks/>
          </p:cNvCxnSpPr>
          <p:nvPr/>
        </p:nvCxnSpPr>
        <p:spPr>
          <a:xfrm>
            <a:off x="1906107" y="4642478"/>
            <a:ext cx="0" cy="1334438"/>
          </a:xfrm>
          <a:prstGeom prst="straightConnector1">
            <a:avLst/>
          </a:prstGeom>
          <a:ln w="19050">
            <a:headEnd type="none" w="med" len="med"/>
            <a:tailEnd type="arrow" w="lg" len="lg"/>
          </a:ln>
        </p:spPr>
        <p:style>
          <a:lnRef idx="1">
            <a:schemeClr val="dk1"/>
          </a:lnRef>
          <a:fillRef idx="0">
            <a:schemeClr val="dk1"/>
          </a:fillRef>
          <a:effectRef idx="0">
            <a:schemeClr val="dk1"/>
          </a:effectRef>
          <a:fontRef idx="minor">
            <a:schemeClr val="tx1"/>
          </a:fontRef>
        </p:style>
      </p:cxnSp>
      <p:grpSp>
        <p:nvGrpSpPr>
          <p:cNvPr id="144" name="Group 143" descr="\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tilde{V}$&#10;&#10;\end{document}" title="IguanaTex Vector Display">
            <a:extLst>
              <a:ext uri="{FF2B5EF4-FFF2-40B4-BE49-F238E27FC236}">
                <a16:creationId xmlns:a16="http://schemas.microsoft.com/office/drawing/2014/main" id="{41BB9FB3-2D4C-2EF0-63F9-1C3498DFE909}"/>
              </a:ext>
            </a:extLst>
          </p:cNvPr>
          <p:cNvGrpSpPr>
            <a:grpSpLocks noChangeAspect="1"/>
          </p:cNvGrpSpPr>
          <p:nvPr>
            <p:custDataLst>
              <p:tags r:id="rId11"/>
            </p:custDataLst>
          </p:nvPr>
        </p:nvGrpSpPr>
        <p:grpSpPr>
          <a:xfrm>
            <a:off x="1381796" y="5272282"/>
            <a:ext cx="170262" cy="217051"/>
            <a:chOff x="2540000" y="2540000"/>
            <a:chExt cx="207963" cy="265113"/>
          </a:xfrm>
        </p:grpSpPr>
        <p:sp>
          <p:nvSpPr>
            <p:cNvPr id="145" name="Freeform 7 2 1 2">
              <a:extLst>
                <a:ext uri="{FF2B5EF4-FFF2-40B4-BE49-F238E27FC236}">
                  <a16:creationId xmlns:a16="http://schemas.microsoft.com/office/drawing/2014/main" id="{FD16C686-95D4-155B-7A4E-198C8D6EF391}"/>
                </a:ext>
              </a:extLst>
            </p:cNvPr>
            <p:cNvSpPr>
              <a:spLocks/>
            </p:cNvSpPr>
            <p:nvPr>
              <p:custDataLst>
                <p:tags r:id="rId73"/>
              </p:custDataLst>
            </p:nvPr>
          </p:nvSpPr>
          <p:spPr bwMode="auto">
            <a:xfrm>
              <a:off x="2560638" y="2540000"/>
              <a:ext cx="160338" cy="30163"/>
            </a:xfrm>
            <a:custGeom>
              <a:avLst/>
              <a:gdLst>
                <a:gd name="T0" fmla="*/ 270 w 277"/>
                <a:gd name="T1" fmla="*/ 0 h 57"/>
                <a:gd name="T2" fmla="*/ 194 w 277"/>
                <a:gd name="T3" fmla="*/ 36 h 57"/>
                <a:gd name="T4" fmla="*/ 142 w 277"/>
                <a:gd name="T5" fmla="*/ 17 h 57"/>
                <a:gd name="T6" fmla="*/ 92 w 277"/>
                <a:gd name="T7" fmla="*/ 0 h 57"/>
                <a:gd name="T8" fmla="*/ 56 w 277"/>
                <a:gd name="T9" fmla="*/ 9 h 57"/>
                <a:gd name="T10" fmla="*/ 27 w 277"/>
                <a:gd name="T11" fmla="*/ 27 h 57"/>
                <a:gd name="T12" fmla="*/ 0 w 277"/>
                <a:gd name="T13" fmla="*/ 49 h 57"/>
                <a:gd name="T14" fmla="*/ 7 w 277"/>
                <a:gd name="T15" fmla="*/ 57 h 57"/>
                <a:gd name="T16" fmla="*/ 84 w 277"/>
                <a:gd name="T17" fmla="*/ 22 h 57"/>
                <a:gd name="T18" fmla="*/ 135 w 277"/>
                <a:gd name="T19" fmla="*/ 40 h 57"/>
                <a:gd name="T20" fmla="*/ 185 w 277"/>
                <a:gd name="T21" fmla="*/ 57 h 57"/>
                <a:gd name="T22" fmla="*/ 222 w 277"/>
                <a:gd name="T23" fmla="*/ 48 h 57"/>
                <a:gd name="T24" fmla="*/ 250 w 277"/>
                <a:gd name="T25" fmla="*/ 31 h 57"/>
                <a:gd name="T26" fmla="*/ 277 w 277"/>
                <a:gd name="T27" fmla="*/ 9 h 57"/>
                <a:gd name="T28" fmla="*/ 270 w 277"/>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7" h="57">
                  <a:moveTo>
                    <a:pt x="270" y="0"/>
                  </a:moveTo>
                  <a:cubicBezTo>
                    <a:pt x="246" y="21"/>
                    <a:pt x="219" y="36"/>
                    <a:pt x="194" y="36"/>
                  </a:cubicBezTo>
                  <a:cubicBezTo>
                    <a:pt x="174" y="36"/>
                    <a:pt x="159" y="27"/>
                    <a:pt x="142" y="17"/>
                  </a:cubicBezTo>
                  <a:cubicBezTo>
                    <a:pt x="127" y="9"/>
                    <a:pt x="112" y="0"/>
                    <a:pt x="92" y="0"/>
                  </a:cubicBezTo>
                  <a:cubicBezTo>
                    <a:pt x="80" y="0"/>
                    <a:pt x="67" y="4"/>
                    <a:pt x="56" y="9"/>
                  </a:cubicBezTo>
                  <a:cubicBezTo>
                    <a:pt x="46" y="14"/>
                    <a:pt x="36" y="20"/>
                    <a:pt x="27" y="27"/>
                  </a:cubicBezTo>
                  <a:lnTo>
                    <a:pt x="0" y="49"/>
                  </a:lnTo>
                  <a:lnTo>
                    <a:pt x="7" y="57"/>
                  </a:lnTo>
                  <a:cubicBezTo>
                    <a:pt x="32" y="37"/>
                    <a:pt x="58" y="22"/>
                    <a:pt x="84" y="22"/>
                  </a:cubicBezTo>
                  <a:cubicBezTo>
                    <a:pt x="103" y="22"/>
                    <a:pt x="118" y="30"/>
                    <a:pt x="135" y="40"/>
                  </a:cubicBezTo>
                  <a:cubicBezTo>
                    <a:pt x="150" y="49"/>
                    <a:pt x="165" y="57"/>
                    <a:pt x="185" y="57"/>
                  </a:cubicBezTo>
                  <a:cubicBezTo>
                    <a:pt x="198" y="57"/>
                    <a:pt x="211" y="53"/>
                    <a:pt x="222" y="48"/>
                  </a:cubicBezTo>
                  <a:cubicBezTo>
                    <a:pt x="232" y="43"/>
                    <a:pt x="242" y="38"/>
                    <a:pt x="250" y="31"/>
                  </a:cubicBezTo>
                  <a:lnTo>
                    <a:pt x="277" y="9"/>
                  </a:lnTo>
                  <a:lnTo>
                    <a:pt x="270"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8 2 1 2">
              <a:extLst>
                <a:ext uri="{FF2B5EF4-FFF2-40B4-BE49-F238E27FC236}">
                  <a16:creationId xmlns:a16="http://schemas.microsoft.com/office/drawing/2014/main" id="{B3EFB0F4-F5E3-9710-2757-A85E1DB459B9}"/>
                </a:ext>
              </a:extLst>
            </p:cNvPr>
            <p:cNvSpPr>
              <a:spLocks/>
            </p:cNvSpPr>
            <p:nvPr>
              <p:custDataLst>
                <p:tags r:id="rId74"/>
              </p:custDataLst>
            </p:nvPr>
          </p:nvSpPr>
          <p:spPr bwMode="auto">
            <a:xfrm>
              <a:off x="2540000" y="2617788"/>
              <a:ext cx="207963" cy="187325"/>
            </a:xfrm>
            <a:custGeom>
              <a:avLst/>
              <a:gdLst>
                <a:gd name="T0" fmla="*/ 285 w 356"/>
                <a:gd name="T1" fmla="*/ 57 h 351"/>
                <a:gd name="T2" fmla="*/ 349 w 356"/>
                <a:gd name="T3" fmla="*/ 15 h 351"/>
                <a:gd name="T4" fmla="*/ 356 w 356"/>
                <a:gd name="T5" fmla="*/ 6 h 351"/>
                <a:gd name="T6" fmla="*/ 349 w 356"/>
                <a:gd name="T7" fmla="*/ 0 h 351"/>
                <a:gd name="T8" fmla="*/ 308 w 356"/>
                <a:gd name="T9" fmla="*/ 1 h 351"/>
                <a:gd name="T10" fmla="*/ 259 w 356"/>
                <a:gd name="T11" fmla="*/ 0 h 351"/>
                <a:gd name="T12" fmla="*/ 249 w 356"/>
                <a:gd name="T13" fmla="*/ 9 h 351"/>
                <a:gd name="T14" fmla="*/ 257 w 356"/>
                <a:gd name="T15" fmla="*/ 15 h 351"/>
                <a:gd name="T16" fmla="*/ 280 w 356"/>
                <a:gd name="T17" fmla="*/ 32 h 351"/>
                <a:gd name="T18" fmla="*/ 273 w 356"/>
                <a:gd name="T19" fmla="*/ 51 h 351"/>
                <a:gd name="T20" fmla="*/ 120 w 356"/>
                <a:gd name="T21" fmla="*/ 294 h 351"/>
                <a:gd name="T22" fmla="*/ 86 w 356"/>
                <a:gd name="T23" fmla="*/ 30 h 351"/>
                <a:gd name="T24" fmla="*/ 120 w 356"/>
                <a:gd name="T25" fmla="*/ 15 h 351"/>
                <a:gd name="T26" fmla="*/ 133 w 356"/>
                <a:gd name="T27" fmla="*/ 5 h 351"/>
                <a:gd name="T28" fmla="*/ 126 w 356"/>
                <a:gd name="T29" fmla="*/ 0 h 351"/>
                <a:gd name="T30" fmla="*/ 64 w 356"/>
                <a:gd name="T31" fmla="*/ 1 h 351"/>
                <a:gd name="T32" fmla="*/ 36 w 356"/>
                <a:gd name="T33" fmla="*/ 1 h 351"/>
                <a:gd name="T34" fmla="*/ 9 w 356"/>
                <a:gd name="T35" fmla="*/ 0 h 351"/>
                <a:gd name="T36" fmla="*/ 0 w 356"/>
                <a:gd name="T37" fmla="*/ 9 h 351"/>
                <a:gd name="T38" fmla="*/ 12 w 356"/>
                <a:gd name="T39" fmla="*/ 15 h 351"/>
                <a:gd name="T40" fmla="*/ 42 w 356"/>
                <a:gd name="T41" fmla="*/ 32 h 351"/>
                <a:gd name="T42" fmla="*/ 82 w 356"/>
                <a:gd name="T43" fmla="*/ 340 h 351"/>
                <a:gd name="T44" fmla="*/ 92 w 356"/>
                <a:gd name="T45" fmla="*/ 351 h 351"/>
                <a:gd name="T46" fmla="*/ 106 w 356"/>
                <a:gd name="T47" fmla="*/ 342 h 351"/>
                <a:gd name="T48" fmla="*/ 285 w 356"/>
                <a:gd name="T49" fmla="*/ 5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6" h="351">
                  <a:moveTo>
                    <a:pt x="285" y="57"/>
                  </a:moveTo>
                  <a:cubicBezTo>
                    <a:pt x="310" y="18"/>
                    <a:pt x="331" y="16"/>
                    <a:pt x="349" y="15"/>
                  </a:cubicBezTo>
                  <a:cubicBezTo>
                    <a:pt x="355" y="15"/>
                    <a:pt x="356" y="6"/>
                    <a:pt x="356" y="6"/>
                  </a:cubicBezTo>
                  <a:cubicBezTo>
                    <a:pt x="356" y="2"/>
                    <a:pt x="353" y="0"/>
                    <a:pt x="349" y="0"/>
                  </a:cubicBezTo>
                  <a:cubicBezTo>
                    <a:pt x="336" y="0"/>
                    <a:pt x="322" y="1"/>
                    <a:pt x="308" y="1"/>
                  </a:cubicBezTo>
                  <a:cubicBezTo>
                    <a:pt x="292" y="1"/>
                    <a:pt x="275" y="0"/>
                    <a:pt x="259" y="0"/>
                  </a:cubicBezTo>
                  <a:cubicBezTo>
                    <a:pt x="256" y="0"/>
                    <a:pt x="249" y="0"/>
                    <a:pt x="249" y="9"/>
                  </a:cubicBezTo>
                  <a:cubicBezTo>
                    <a:pt x="249" y="15"/>
                    <a:pt x="254" y="15"/>
                    <a:pt x="257" y="15"/>
                  </a:cubicBezTo>
                  <a:cubicBezTo>
                    <a:pt x="271" y="16"/>
                    <a:pt x="280" y="21"/>
                    <a:pt x="280" y="32"/>
                  </a:cubicBezTo>
                  <a:cubicBezTo>
                    <a:pt x="280" y="39"/>
                    <a:pt x="273" y="50"/>
                    <a:pt x="273" y="51"/>
                  </a:cubicBezTo>
                  <a:lnTo>
                    <a:pt x="120" y="294"/>
                  </a:lnTo>
                  <a:lnTo>
                    <a:pt x="86" y="30"/>
                  </a:lnTo>
                  <a:cubicBezTo>
                    <a:pt x="86" y="22"/>
                    <a:pt x="97" y="15"/>
                    <a:pt x="120" y="15"/>
                  </a:cubicBezTo>
                  <a:cubicBezTo>
                    <a:pt x="127" y="15"/>
                    <a:pt x="133" y="15"/>
                    <a:pt x="133" y="5"/>
                  </a:cubicBezTo>
                  <a:cubicBezTo>
                    <a:pt x="133" y="1"/>
                    <a:pt x="129" y="0"/>
                    <a:pt x="126" y="0"/>
                  </a:cubicBezTo>
                  <a:cubicBezTo>
                    <a:pt x="106" y="0"/>
                    <a:pt x="84" y="1"/>
                    <a:pt x="64" y="1"/>
                  </a:cubicBezTo>
                  <a:cubicBezTo>
                    <a:pt x="55" y="1"/>
                    <a:pt x="45" y="1"/>
                    <a:pt x="36" y="1"/>
                  </a:cubicBezTo>
                  <a:cubicBezTo>
                    <a:pt x="27" y="1"/>
                    <a:pt x="18" y="0"/>
                    <a:pt x="9" y="0"/>
                  </a:cubicBezTo>
                  <a:cubicBezTo>
                    <a:pt x="6" y="0"/>
                    <a:pt x="0" y="0"/>
                    <a:pt x="0" y="9"/>
                  </a:cubicBezTo>
                  <a:cubicBezTo>
                    <a:pt x="0" y="15"/>
                    <a:pt x="4" y="15"/>
                    <a:pt x="12" y="15"/>
                  </a:cubicBezTo>
                  <a:cubicBezTo>
                    <a:pt x="40" y="15"/>
                    <a:pt x="41" y="20"/>
                    <a:pt x="42" y="32"/>
                  </a:cubicBezTo>
                  <a:lnTo>
                    <a:pt x="82" y="340"/>
                  </a:lnTo>
                  <a:cubicBezTo>
                    <a:pt x="83" y="350"/>
                    <a:pt x="85" y="351"/>
                    <a:pt x="92" y="351"/>
                  </a:cubicBezTo>
                  <a:cubicBezTo>
                    <a:pt x="100" y="351"/>
                    <a:pt x="102" y="349"/>
                    <a:pt x="106" y="342"/>
                  </a:cubicBezTo>
                  <a:lnTo>
                    <a:pt x="285" y="5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47" name="Picture 146">
            <a:extLst>
              <a:ext uri="{FF2B5EF4-FFF2-40B4-BE49-F238E27FC236}">
                <a16:creationId xmlns:a16="http://schemas.microsoft.com/office/drawing/2014/main" id="{4B536DD0-3742-E9D6-BA37-2BF234BC04BA}"/>
              </a:ext>
            </a:extLst>
          </p:cNvPr>
          <p:cNvPicPr>
            <a:picLocks noChangeAspect="1"/>
          </p:cNvPicPr>
          <p:nvPr/>
        </p:nvPicPr>
        <p:blipFill>
          <a:blip r:embed="rId100"/>
          <a:stretch>
            <a:fillRect/>
          </a:stretch>
        </p:blipFill>
        <p:spPr>
          <a:xfrm>
            <a:off x="1682126" y="5001198"/>
            <a:ext cx="447961" cy="391885"/>
          </a:xfrm>
          <a:prstGeom prst="rect">
            <a:avLst/>
          </a:prstGeom>
        </p:spPr>
      </p:pic>
      <p:cxnSp>
        <p:nvCxnSpPr>
          <p:cNvPr id="148" name="Straight Arrow Connector 147">
            <a:extLst>
              <a:ext uri="{FF2B5EF4-FFF2-40B4-BE49-F238E27FC236}">
                <a16:creationId xmlns:a16="http://schemas.microsoft.com/office/drawing/2014/main" id="{1C6957ED-5C54-AD67-FDC3-9222B4501CCF}"/>
              </a:ext>
            </a:extLst>
          </p:cNvPr>
          <p:cNvCxnSpPr>
            <a:cxnSpLocks/>
          </p:cNvCxnSpPr>
          <p:nvPr/>
        </p:nvCxnSpPr>
        <p:spPr>
          <a:xfrm flipV="1">
            <a:off x="2644834" y="4642478"/>
            <a:ext cx="0" cy="1334438"/>
          </a:xfrm>
          <a:prstGeom prst="straightConnector1">
            <a:avLst/>
          </a:prstGeom>
          <a:ln w="19050">
            <a:solidFill>
              <a:srgbClr val="C00000"/>
            </a:solidFill>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149" name="Straight Arrow Connector 148">
            <a:extLst>
              <a:ext uri="{FF2B5EF4-FFF2-40B4-BE49-F238E27FC236}">
                <a16:creationId xmlns:a16="http://schemas.microsoft.com/office/drawing/2014/main" id="{2E4D47F4-8E89-5DA5-D987-C1F32F09EA25}"/>
              </a:ext>
            </a:extLst>
          </p:cNvPr>
          <p:cNvCxnSpPr>
            <a:cxnSpLocks/>
          </p:cNvCxnSpPr>
          <p:nvPr/>
        </p:nvCxnSpPr>
        <p:spPr>
          <a:xfrm>
            <a:off x="3247676" y="4642478"/>
            <a:ext cx="0" cy="1334438"/>
          </a:xfrm>
          <a:prstGeom prst="straightConnector1">
            <a:avLst/>
          </a:prstGeom>
          <a:ln w="19050">
            <a:solidFill>
              <a:srgbClr val="C00000"/>
            </a:solidFill>
            <a:headEnd type="none" w="med" len="med"/>
            <a:tailEnd type="arrow" w="lg" len="lg"/>
          </a:ln>
        </p:spPr>
        <p:style>
          <a:lnRef idx="1">
            <a:schemeClr val="dk1"/>
          </a:lnRef>
          <a:fillRef idx="0">
            <a:schemeClr val="dk1"/>
          </a:fillRef>
          <a:effectRef idx="0">
            <a:schemeClr val="dk1"/>
          </a:effectRef>
          <a:fontRef idx="minor">
            <a:schemeClr val="tx1"/>
          </a:fontRef>
        </p:style>
      </p:cxnSp>
      <p:sp>
        <p:nvSpPr>
          <p:cNvPr id="157" name="Graphic 52 4" descr="\documentclass{article}&#10;\usepackage{amsmath}&#10;\pagestyle{empty}&#10;&#10;\input{Macros.tex}&#10;&#10;\begin{document}&#10;&#10;&#10;$S$&#10;&#10;\end{document}" title="IguanaTex Shape Display">
            <a:extLst>
              <a:ext uri="{FF2B5EF4-FFF2-40B4-BE49-F238E27FC236}">
                <a16:creationId xmlns:a16="http://schemas.microsoft.com/office/drawing/2014/main" id="{4C40DFD3-DCC8-DA3B-DAC6-0569A7DE072F}"/>
              </a:ext>
            </a:extLst>
          </p:cNvPr>
          <p:cNvSpPr>
            <a:spLocks noChangeAspect="1"/>
          </p:cNvSpPr>
          <p:nvPr>
            <p:custDataLst>
              <p:tags r:id="rId12"/>
            </p:custDataLst>
          </p:nvPr>
        </p:nvSpPr>
        <p:spPr>
          <a:xfrm>
            <a:off x="2885399" y="4301407"/>
            <a:ext cx="140451" cy="172188"/>
          </a:xfrm>
          <a:custGeom>
            <a:avLst/>
            <a:gdLst>
              <a:gd name="connsiteX0" fmla="*/ 144777 w 144700"/>
              <a:gd name="connsiteY0" fmla="*/ 2503 h 177397"/>
              <a:gd name="connsiteX1" fmla="*/ 142093 w 144700"/>
              <a:gd name="connsiteY1" fmla="*/ 63 h 177397"/>
              <a:gd name="connsiteX2" fmla="*/ 137700 w 144700"/>
              <a:gd name="connsiteY2" fmla="*/ 3723 h 177397"/>
              <a:gd name="connsiteX3" fmla="*/ 125988 w 144700"/>
              <a:gd name="connsiteY3" fmla="*/ 17632 h 177397"/>
              <a:gd name="connsiteX4" fmla="*/ 91094 w 144700"/>
              <a:gd name="connsiteY4" fmla="*/ 63 h 177397"/>
              <a:gd name="connsiteX5" fmla="*/ 30822 w 144700"/>
              <a:gd name="connsiteY5" fmla="*/ 57650 h 177397"/>
              <a:gd name="connsiteX6" fmla="*/ 56200 w 144700"/>
              <a:gd name="connsiteY6" fmla="*/ 92300 h 177397"/>
              <a:gd name="connsiteX7" fmla="*/ 82309 w 144700"/>
              <a:gd name="connsiteY7" fmla="*/ 99132 h 177397"/>
              <a:gd name="connsiteX8" fmla="*/ 104759 w 144700"/>
              <a:gd name="connsiteY8" fmla="*/ 124998 h 177397"/>
              <a:gd name="connsiteX9" fmla="*/ 60836 w 144700"/>
              <a:gd name="connsiteY9" fmla="*/ 169896 h 177397"/>
              <a:gd name="connsiteX10" fmla="*/ 18134 w 144700"/>
              <a:gd name="connsiteY10" fmla="*/ 134270 h 177397"/>
              <a:gd name="connsiteX11" fmla="*/ 19598 w 144700"/>
              <a:gd name="connsiteY11" fmla="*/ 121093 h 177397"/>
              <a:gd name="connsiteX12" fmla="*/ 20086 w 144700"/>
              <a:gd name="connsiteY12" fmla="*/ 119385 h 177397"/>
              <a:gd name="connsiteX13" fmla="*/ 17158 w 144700"/>
              <a:gd name="connsiteY13" fmla="*/ 116701 h 177397"/>
              <a:gd name="connsiteX14" fmla="*/ 14718 w 144700"/>
              <a:gd name="connsiteY14" fmla="*/ 117677 h 177397"/>
              <a:gd name="connsiteX15" fmla="*/ 77 w 144700"/>
              <a:gd name="connsiteY15" fmla="*/ 175020 h 177397"/>
              <a:gd name="connsiteX16" fmla="*/ 2761 w 144700"/>
              <a:gd name="connsiteY16" fmla="*/ 177461 h 177397"/>
              <a:gd name="connsiteX17" fmla="*/ 7153 w 144700"/>
              <a:gd name="connsiteY17" fmla="*/ 173800 h 177397"/>
              <a:gd name="connsiteX18" fmla="*/ 19110 w 144700"/>
              <a:gd name="connsiteY18" fmla="*/ 159892 h 177397"/>
              <a:gd name="connsiteX19" fmla="*/ 60348 w 144700"/>
              <a:gd name="connsiteY19" fmla="*/ 177461 h 177397"/>
              <a:gd name="connsiteX20" fmla="*/ 122327 w 144700"/>
              <a:gd name="connsiteY20" fmla="*/ 114749 h 177397"/>
              <a:gd name="connsiteX21" fmla="*/ 110371 w 144700"/>
              <a:gd name="connsiteY21" fmla="*/ 86200 h 177397"/>
              <a:gd name="connsiteX22" fmla="*/ 79381 w 144700"/>
              <a:gd name="connsiteY22" fmla="*/ 73999 h 177397"/>
              <a:gd name="connsiteX23" fmla="*/ 63032 w 144700"/>
              <a:gd name="connsiteY23" fmla="*/ 69607 h 177397"/>
              <a:gd name="connsiteX24" fmla="*/ 48147 w 144700"/>
              <a:gd name="connsiteY24" fmla="*/ 47401 h 177397"/>
              <a:gd name="connsiteX25" fmla="*/ 90850 w 144700"/>
              <a:gd name="connsiteY25" fmla="*/ 6895 h 177397"/>
              <a:gd name="connsiteX26" fmla="*/ 125988 w 144700"/>
              <a:gd name="connsiteY26" fmla="*/ 44717 h 177397"/>
              <a:gd name="connsiteX27" fmla="*/ 125012 w 144700"/>
              <a:gd name="connsiteY27" fmla="*/ 58382 h 177397"/>
              <a:gd name="connsiteX28" fmla="*/ 127940 w 144700"/>
              <a:gd name="connsiteY28" fmla="*/ 60822 h 177397"/>
              <a:gd name="connsiteX29" fmla="*/ 131600 w 144700"/>
              <a:gd name="connsiteY29" fmla="*/ 55942 h 177397"/>
              <a:gd name="connsiteX30" fmla="*/ 144777 w 144700"/>
              <a:gd name="connsiteY30" fmla="*/ 2503 h 17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700" h="177397">
                <a:moveTo>
                  <a:pt x="144777" y="2503"/>
                </a:moveTo>
                <a:cubicBezTo>
                  <a:pt x="144777" y="1771"/>
                  <a:pt x="144289" y="63"/>
                  <a:pt x="142093" y="63"/>
                </a:cubicBezTo>
                <a:cubicBezTo>
                  <a:pt x="140873" y="63"/>
                  <a:pt x="140629" y="307"/>
                  <a:pt x="137700" y="3723"/>
                </a:cubicBezTo>
                <a:lnTo>
                  <a:pt x="125988" y="17632"/>
                </a:lnTo>
                <a:cubicBezTo>
                  <a:pt x="119643" y="6163"/>
                  <a:pt x="106955" y="63"/>
                  <a:pt x="91094" y="63"/>
                </a:cubicBezTo>
                <a:cubicBezTo>
                  <a:pt x="60104" y="63"/>
                  <a:pt x="30822" y="28124"/>
                  <a:pt x="30822" y="57650"/>
                </a:cubicBezTo>
                <a:cubicBezTo>
                  <a:pt x="30822" y="77415"/>
                  <a:pt x="43755" y="88640"/>
                  <a:pt x="56200" y="92300"/>
                </a:cubicBezTo>
                <a:lnTo>
                  <a:pt x="82309" y="99132"/>
                </a:lnTo>
                <a:cubicBezTo>
                  <a:pt x="91338" y="101328"/>
                  <a:pt x="104759" y="104989"/>
                  <a:pt x="104759" y="124998"/>
                </a:cubicBezTo>
                <a:cubicBezTo>
                  <a:pt x="104759" y="146959"/>
                  <a:pt x="84749" y="169896"/>
                  <a:pt x="60836" y="169896"/>
                </a:cubicBezTo>
                <a:cubicBezTo>
                  <a:pt x="45219" y="169896"/>
                  <a:pt x="18134" y="164528"/>
                  <a:pt x="18134" y="134270"/>
                </a:cubicBezTo>
                <a:cubicBezTo>
                  <a:pt x="18134" y="128414"/>
                  <a:pt x="19354" y="122558"/>
                  <a:pt x="19598" y="121093"/>
                </a:cubicBezTo>
                <a:cubicBezTo>
                  <a:pt x="19842" y="120117"/>
                  <a:pt x="20086" y="119873"/>
                  <a:pt x="20086" y="119385"/>
                </a:cubicBezTo>
                <a:cubicBezTo>
                  <a:pt x="20086" y="116945"/>
                  <a:pt x="18378" y="116701"/>
                  <a:pt x="17158" y="116701"/>
                </a:cubicBezTo>
                <a:cubicBezTo>
                  <a:pt x="15938" y="116701"/>
                  <a:pt x="15450" y="116945"/>
                  <a:pt x="14718" y="117677"/>
                </a:cubicBezTo>
                <a:cubicBezTo>
                  <a:pt x="13741" y="118653"/>
                  <a:pt x="77" y="174288"/>
                  <a:pt x="77" y="175020"/>
                </a:cubicBezTo>
                <a:cubicBezTo>
                  <a:pt x="77" y="176485"/>
                  <a:pt x="1297" y="177461"/>
                  <a:pt x="2761" y="177461"/>
                </a:cubicBezTo>
                <a:cubicBezTo>
                  <a:pt x="3981" y="177461"/>
                  <a:pt x="4225" y="177217"/>
                  <a:pt x="7153" y="173800"/>
                </a:cubicBezTo>
                <a:lnTo>
                  <a:pt x="19110" y="159892"/>
                </a:lnTo>
                <a:cubicBezTo>
                  <a:pt x="29602" y="174044"/>
                  <a:pt x="46195" y="177461"/>
                  <a:pt x="60348" y="177461"/>
                </a:cubicBezTo>
                <a:cubicBezTo>
                  <a:pt x="93534" y="177461"/>
                  <a:pt x="122327" y="145007"/>
                  <a:pt x="122327" y="114749"/>
                </a:cubicBezTo>
                <a:cubicBezTo>
                  <a:pt x="122327" y="97912"/>
                  <a:pt x="114031" y="89616"/>
                  <a:pt x="110371" y="86200"/>
                </a:cubicBezTo>
                <a:cubicBezTo>
                  <a:pt x="104759" y="80587"/>
                  <a:pt x="101098" y="79611"/>
                  <a:pt x="79381" y="73999"/>
                </a:cubicBezTo>
                <a:cubicBezTo>
                  <a:pt x="74013" y="72535"/>
                  <a:pt x="65228" y="70095"/>
                  <a:pt x="63032" y="69607"/>
                </a:cubicBezTo>
                <a:cubicBezTo>
                  <a:pt x="56444" y="67410"/>
                  <a:pt x="48147" y="60334"/>
                  <a:pt x="48147" y="47401"/>
                </a:cubicBezTo>
                <a:cubicBezTo>
                  <a:pt x="48147" y="27636"/>
                  <a:pt x="67668" y="6895"/>
                  <a:pt x="90850" y="6895"/>
                </a:cubicBezTo>
                <a:cubicBezTo>
                  <a:pt x="111103" y="6895"/>
                  <a:pt x="125988" y="17388"/>
                  <a:pt x="125988" y="44717"/>
                </a:cubicBezTo>
                <a:cubicBezTo>
                  <a:pt x="125988" y="52526"/>
                  <a:pt x="125012" y="56918"/>
                  <a:pt x="125012" y="58382"/>
                </a:cubicBezTo>
                <a:cubicBezTo>
                  <a:pt x="125012" y="58626"/>
                  <a:pt x="125012" y="60822"/>
                  <a:pt x="127940" y="60822"/>
                </a:cubicBezTo>
                <a:cubicBezTo>
                  <a:pt x="130380" y="60822"/>
                  <a:pt x="130624" y="60090"/>
                  <a:pt x="131600" y="55942"/>
                </a:cubicBezTo>
                <a:lnTo>
                  <a:pt x="144777" y="2503"/>
                </a:lnTo>
                <a:close/>
              </a:path>
            </a:pathLst>
          </a:custGeom>
          <a:solidFill>
            <a:srgbClr val="000000"/>
          </a:solidFill>
          <a:ln w="24493" cap="flat">
            <a:noFill/>
            <a:prstDash val="solid"/>
            <a:miter/>
          </a:ln>
        </p:spPr>
        <p:txBody>
          <a:bodyPr rtlCol="0" anchor="ctr"/>
          <a:lstStyle/>
          <a:p>
            <a:endParaRPr lang="en-US"/>
          </a:p>
        </p:txBody>
      </p:sp>
      <p:grpSp>
        <p:nvGrpSpPr>
          <p:cNvPr id="158" name="Group 157" descr="\documentclass{article}&#10;\usepackage{amsmath}&#10;\pagestyle{empty}&#10;&#10;\input{Macros.tex}&#10;&#10;\begin{document}&#10;&#10;&#10;$\ket{k-1}_\reg{gc}$&#10;&#10;\end{document}" title="IguanaTex Shape Display">
            <a:extLst>
              <a:ext uri="{FF2B5EF4-FFF2-40B4-BE49-F238E27FC236}">
                <a16:creationId xmlns:a16="http://schemas.microsoft.com/office/drawing/2014/main" id="{C5870C2D-3316-8478-2E24-18764108CE06}"/>
              </a:ext>
            </a:extLst>
          </p:cNvPr>
          <p:cNvGrpSpPr>
            <a:grpSpLocks noChangeAspect="1"/>
          </p:cNvGrpSpPr>
          <p:nvPr>
            <p:custDataLst>
              <p:tags r:id="rId13"/>
            </p:custDataLst>
          </p:nvPr>
        </p:nvGrpSpPr>
        <p:grpSpPr>
          <a:xfrm>
            <a:off x="515312" y="4437863"/>
            <a:ext cx="885436" cy="306089"/>
            <a:chOff x="2288134" y="2790812"/>
            <a:chExt cx="885436" cy="306089"/>
          </a:xfrm>
        </p:grpSpPr>
        <p:sp>
          <p:nvSpPr>
            <p:cNvPr id="159" name="Freeform: Shape 158">
              <a:extLst>
                <a:ext uri="{FF2B5EF4-FFF2-40B4-BE49-F238E27FC236}">
                  <a16:creationId xmlns:a16="http://schemas.microsoft.com/office/drawing/2014/main" id="{E0E75487-67A3-2970-14C3-A9F92EE0E0A2}"/>
                </a:ext>
              </a:extLst>
            </p:cNvPr>
            <p:cNvSpPr/>
            <p:nvPr>
              <p:custDataLst>
                <p:tags r:id="rId66"/>
              </p:custDataLst>
            </p:nvPr>
          </p:nvSpPr>
          <p:spPr>
            <a:xfrm>
              <a:off x="2288134" y="2790812"/>
              <a:ext cx="10053" cy="253051"/>
            </a:xfrm>
            <a:custGeom>
              <a:avLst/>
              <a:gdLst>
                <a:gd name="connsiteX0" fmla="*/ 10130 w 10053"/>
                <a:gd name="connsiteY0" fmla="*/ 9173 h 253051"/>
                <a:gd name="connsiteX1" fmla="*/ 5104 w 10053"/>
                <a:gd name="connsiteY1" fmla="*/ 63 h 253051"/>
                <a:gd name="connsiteX2" fmla="*/ 77 w 10053"/>
                <a:gd name="connsiteY2" fmla="*/ 9173 h 253051"/>
                <a:gd name="connsiteX3" fmla="*/ 77 w 10053"/>
                <a:gd name="connsiteY3" fmla="*/ 244004 h 253051"/>
                <a:gd name="connsiteX4" fmla="*/ 5104 w 10053"/>
                <a:gd name="connsiteY4" fmla="*/ 253114 h 253051"/>
                <a:gd name="connsiteX5" fmla="*/ 10130 w 10053"/>
                <a:gd name="connsiteY5" fmla="*/ 244004 h 253051"/>
                <a:gd name="connsiteX6" fmla="*/ 10130 w 10053"/>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3" h="253051">
                  <a:moveTo>
                    <a:pt x="10130" y="9173"/>
                  </a:moveTo>
                  <a:cubicBezTo>
                    <a:pt x="10130" y="4618"/>
                    <a:pt x="10130" y="63"/>
                    <a:pt x="5104" y="63"/>
                  </a:cubicBezTo>
                  <a:cubicBezTo>
                    <a:pt x="77" y="63"/>
                    <a:pt x="77" y="4618"/>
                    <a:pt x="77" y="9173"/>
                  </a:cubicBezTo>
                  <a:lnTo>
                    <a:pt x="77" y="244004"/>
                  </a:lnTo>
                  <a:cubicBezTo>
                    <a:pt x="77" y="248559"/>
                    <a:pt x="77" y="253114"/>
                    <a:pt x="5104" y="253114"/>
                  </a:cubicBezTo>
                  <a:cubicBezTo>
                    <a:pt x="10130" y="253114"/>
                    <a:pt x="10130" y="248559"/>
                    <a:pt x="10130" y="244004"/>
                  </a:cubicBezTo>
                  <a:lnTo>
                    <a:pt x="10130" y="9173"/>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0" name="Freeform: Shape 159">
              <a:extLst>
                <a:ext uri="{FF2B5EF4-FFF2-40B4-BE49-F238E27FC236}">
                  <a16:creationId xmlns:a16="http://schemas.microsoft.com/office/drawing/2014/main" id="{60099798-5910-E842-B618-DAE91C9A901D}"/>
                </a:ext>
              </a:extLst>
            </p:cNvPr>
            <p:cNvSpPr/>
            <p:nvPr>
              <p:custDataLst>
                <p:tags r:id="rId67"/>
              </p:custDataLst>
            </p:nvPr>
          </p:nvSpPr>
          <p:spPr>
            <a:xfrm>
              <a:off x="2341865" y="2804983"/>
              <a:ext cx="113857" cy="178400"/>
            </a:xfrm>
            <a:custGeom>
              <a:avLst/>
              <a:gdLst>
                <a:gd name="connsiteX0" fmla="*/ 58391 w 113857"/>
                <a:gd name="connsiteY0" fmla="*/ 2846 h 178400"/>
                <a:gd name="connsiteX1" fmla="*/ 55123 w 113857"/>
                <a:gd name="connsiteY1" fmla="*/ 63 h 178400"/>
                <a:gd name="connsiteX2" fmla="*/ 24460 w 113857"/>
                <a:gd name="connsiteY2" fmla="*/ 2593 h 178400"/>
                <a:gd name="connsiteX3" fmla="*/ 19684 w 113857"/>
                <a:gd name="connsiteY3" fmla="*/ 7654 h 178400"/>
                <a:gd name="connsiteX4" fmla="*/ 25716 w 113857"/>
                <a:gd name="connsiteY4" fmla="*/ 10691 h 178400"/>
                <a:gd name="connsiteX5" fmla="*/ 38283 w 113857"/>
                <a:gd name="connsiteY5" fmla="*/ 14993 h 178400"/>
                <a:gd name="connsiteX6" fmla="*/ 37529 w 113857"/>
                <a:gd name="connsiteY6" fmla="*/ 20054 h 178400"/>
                <a:gd name="connsiteX7" fmla="*/ 1085 w 113857"/>
                <a:gd name="connsiteY7" fmla="*/ 165811 h 178400"/>
                <a:gd name="connsiteX8" fmla="*/ 79 w 113857"/>
                <a:gd name="connsiteY8" fmla="*/ 171378 h 178400"/>
                <a:gd name="connsiteX9" fmla="*/ 7368 w 113857"/>
                <a:gd name="connsiteY9" fmla="*/ 178464 h 178400"/>
                <a:gd name="connsiteX10" fmla="*/ 15914 w 113857"/>
                <a:gd name="connsiteY10" fmla="*/ 173150 h 178400"/>
                <a:gd name="connsiteX11" fmla="*/ 29989 w 113857"/>
                <a:gd name="connsiteY11" fmla="*/ 117731 h 178400"/>
                <a:gd name="connsiteX12" fmla="*/ 59145 w 113857"/>
                <a:gd name="connsiteY12" fmla="*/ 139241 h 178400"/>
                <a:gd name="connsiteX13" fmla="*/ 58391 w 113857"/>
                <a:gd name="connsiteY13" fmla="*/ 144555 h 178400"/>
                <a:gd name="connsiteX14" fmla="*/ 57385 w 113857"/>
                <a:gd name="connsiteY14" fmla="*/ 153412 h 178400"/>
                <a:gd name="connsiteX15" fmla="*/ 80509 w 113857"/>
                <a:gd name="connsiteY15" fmla="*/ 178464 h 178400"/>
                <a:gd name="connsiteX16" fmla="*/ 100365 w 113857"/>
                <a:gd name="connsiteY16" fmla="*/ 165052 h 178400"/>
                <a:gd name="connsiteX17" fmla="*/ 109413 w 113857"/>
                <a:gd name="connsiteY17" fmla="*/ 139494 h 178400"/>
                <a:gd name="connsiteX18" fmla="*/ 106397 w 113857"/>
                <a:gd name="connsiteY18" fmla="*/ 136963 h 178400"/>
                <a:gd name="connsiteX19" fmla="*/ 102878 w 113857"/>
                <a:gd name="connsiteY19" fmla="*/ 141518 h 178400"/>
                <a:gd name="connsiteX20" fmla="*/ 81011 w 113857"/>
                <a:gd name="connsiteY20" fmla="*/ 172897 h 178400"/>
                <a:gd name="connsiteX21" fmla="*/ 72968 w 113857"/>
                <a:gd name="connsiteY21" fmla="*/ 161003 h 178400"/>
                <a:gd name="connsiteX22" fmla="*/ 74979 w 113857"/>
                <a:gd name="connsiteY22" fmla="*/ 146832 h 178400"/>
                <a:gd name="connsiteX23" fmla="*/ 75985 w 113857"/>
                <a:gd name="connsiteY23" fmla="*/ 138988 h 178400"/>
                <a:gd name="connsiteX24" fmla="*/ 38786 w 113857"/>
                <a:gd name="connsiteY24" fmla="*/ 112417 h 178400"/>
                <a:gd name="connsiteX25" fmla="*/ 60401 w 113857"/>
                <a:gd name="connsiteY25" fmla="*/ 93692 h 178400"/>
                <a:gd name="connsiteX26" fmla="*/ 96343 w 113857"/>
                <a:gd name="connsiteY26" fmla="*/ 69399 h 178400"/>
                <a:gd name="connsiteX27" fmla="*/ 98605 w 113857"/>
                <a:gd name="connsiteY27" fmla="*/ 69652 h 178400"/>
                <a:gd name="connsiteX28" fmla="*/ 103883 w 113857"/>
                <a:gd name="connsiteY28" fmla="*/ 71676 h 178400"/>
                <a:gd name="connsiteX29" fmla="*/ 104889 w 113857"/>
                <a:gd name="connsiteY29" fmla="*/ 72688 h 178400"/>
                <a:gd name="connsiteX30" fmla="*/ 90562 w 113857"/>
                <a:gd name="connsiteY30" fmla="*/ 86353 h 178400"/>
                <a:gd name="connsiteX31" fmla="*/ 100113 w 113857"/>
                <a:gd name="connsiteY31" fmla="*/ 95210 h 178400"/>
                <a:gd name="connsiteX32" fmla="*/ 113937 w 113857"/>
                <a:gd name="connsiteY32" fmla="*/ 79774 h 178400"/>
                <a:gd name="connsiteX33" fmla="*/ 96846 w 113857"/>
                <a:gd name="connsiteY33" fmla="*/ 63832 h 178400"/>
                <a:gd name="connsiteX34" fmla="*/ 60150 w 113857"/>
                <a:gd name="connsiteY34" fmla="*/ 86100 h 178400"/>
                <a:gd name="connsiteX35" fmla="*/ 32251 w 113857"/>
                <a:gd name="connsiteY35" fmla="*/ 109634 h 178400"/>
                <a:gd name="connsiteX36" fmla="*/ 58391 w 113857"/>
                <a:gd name="connsiteY36" fmla="*/ 2846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3857" h="178400">
                  <a:moveTo>
                    <a:pt x="58391" y="2846"/>
                  </a:moveTo>
                  <a:cubicBezTo>
                    <a:pt x="58391" y="2593"/>
                    <a:pt x="58391" y="63"/>
                    <a:pt x="55123" y="63"/>
                  </a:cubicBezTo>
                  <a:cubicBezTo>
                    <a:pt x="49342" y="63"/>
                    <a:pt x="30994" y="2087"/>
                    <a:pt x="24460" y="2593"/>
                  </a:cubicBezTo>
                  <a:cubicBezTo>
                    <a:pt x="22449" y="2846"/>
                    <a:pt x="19684" y="3099"/>
                    <a:pt x="19684" y="7654"/>
                  </a:cubicBezTo>
                  <a:cubicBezTo>
                    <a:pt x="19684" y="10691"/>
                    <a:pt x="21946" y="10691"/>
                    <a:pt x="25716" y="10691"/>
                  </a:cubicBezTo>
                  <a:cubicBezTo>
                    <a:pt x="37781" y="10691"/>
                    <a:pt x="38283" y="12462"/>
                    <a:pt x="38283" y="14993"/>
                  </a:cubicBezTo>
                  <a:lnTo>
                    <a:pt x="37529" y="20054"/>
                  </a:lnTo>
                  <a:lnTo>
                    <a:pt x="1085" y="165811"/>
                  </a:lnTo>
                  <a:cubicBezTo>
                    <a:pt x="79" y="169354"/>
                    <a:pt x="79" y="169860"/>
                    <a:pt x="79" y="171378"/>
                  </a:cubicBezTo>
                  <a:cubicBezTo>
                    <a:pt x="79" y="177199"/>
                    <a:pt x="5106" y="178464"/>
                    <a:pt x="7368" y="178464"/>
                  </a:cubicBezTo>
                  <a:cubicBezTo>
                    <a:pt x="10636" y="178464"/>
                    <a:pt x="14406" y="176186"/>
                    <a:pt x="15914" y="173150"/>
                  </a:cubicBezTo>
                  <a:cubicBezTo>
                    <a:pt x="17171" y="170872"/>
                    <a:pt x="28481" y="124058"/>
                    <a:pt x="29989" y="117731"/>
                  </a:cubicBezTo>
                  <a:cubicBezTo>
                    <a:pt x="38535" y="118491"/>
                    <a:pt x="59145" y="122539"/>
                    <a:pt x="59145" y="139241"/>
                  </a:cubicBezTo>
                  <a:cubicBezTo>
                    <a:pt x="59145" y="141012"/>
                    <a:pt x="59145" y="142024"/>
                    <a:pt x="58391" y="144555"/>
                  </a:cubicBezTo>
                  <a:cubicBezTo>
                    <a:pt x="57888" y="147592"/>
                    <a:pt x="57385" y="150628"/>
                    <a:pt x="57385" y="153412"/>
                  </a:cubicBezTo>
                  <a:cubicBezTo>
                    <a:pt x="57385" y="168342"/>
                    <a:pt x="67439" y="178464"/>
                    <a:pt x="80509" y="178464"/>
                  </a:cubicBezTo>
                  <a:cubicBezTo>
                    <a:pt x="88049" y="178464"/>
                    <a:pt x="94835" y="174415"/>
                    <a:pt x="100365" y="165052"/>
                  </a:cubicBezTo>
                  <a:cubicBezTo>
                    <a:pt x="106648" y="153918"/>
                    <a:pt x="109413" y="140000"/>
                    <a:pt x="109413" y="139494"/>
                  </a:cubicBezTo>
                  <a:cubicBezTo>
                    <a:pt x="109413" y="136963"/>
                    <a:pt x="107151" y="136963"/>
                    <a:pt x="106397" y="136963"/>
                  </a:cubicBezTo>
                  <a:cubicBezTo>
                    <a:pt x="103883" y="136963"/>
                    <a:pt x="103632" y="137976"/>
                    <a:pt x="102878" y="141518"/>
                  </a:cubicBezTo>
                  <a:cubicBezTo>
                    <a:pt x="97851" y="159991"/>
                    <a:pt x="92070" y="172897"/>
                    <a:pt x="81011" y="172897"/>
                  </a:cubicBezTo>
                  <a:cubicBezTo>
                    <a:pt x="76236" y="172897"/>
                    <a:pt x="72968" y="170113"/>
                    <a:pt x="72968" y="161003"/>
                  </a:cubicBezTo>
                  <a:cubicBezTo>
                    <a:pt x="72968" y="156701"/>
                    <a:pt x="73974" y="150881"/>
                    <a:pt x="74979" y="146832"/>
                  </a:cubicBezTo>
                  <a:cubicBezTo>
                    <a:pt x="75985" y="142531"/>
                    <a:pt x="75985" y="141518"/>
                    <a:pt x="75985" y="138988"/>
                  </a:cubicBezTo>
                  <a:cubicBezTo>
                    <a:pt x="75985" y="122539"/>
                    <a:pt x="60150" y="115201"/>
                    <a:pt x="38786" y="112417"/>
                  </a:cubicBezTo>
                  <a:cubicBezTo>
                    <a:pt x="46578" y="107863"/>
                    <a:pt x="54621" y="99765"/>
                    <a:pt x="60401" y="93692"/>
                  </a:cubicBezTo>
                  <a:cubicBezTo>
                    <a:pt x="72466" y="80280"/>
                    <a:pt x="84027" y="69399"/>
                    <a:pt x="96343" y="69399"/>
                  </a:cubicBezTo>
                  <a:cubicBezTo>
                    <a:pt x="97851" y="69399"/>
                    <a:pt x="98103" y="69399"/>
                    <a:pt x="98605" y="69652"/>
                  </a:cubicBezTo>
                  <a:cubicBezTo>
                    <a:pt x="101621" y="70158"/>
                    <a:pt x="101873" y="70158"/>
                    <a:pt x="103883" y="71676"/>
                  </a:cubicBezTo>
                  <a:cubicBezTo>
                    <a:pt x="104386" y="71929"/>
                    <a:pt x="104386" y="72182"/>
                    <a:pt x="104889" y="72688"/>
                  </a:cubicBezTo>
                  <a:cubicBezTo>
                    <a:pt x="92824" y="73448"/>
                    <a:pt x="90562" y="83317"/>
                    <a:pt x="90562" y="86353"/>
                  </a:cubicBezTo>
                  <a:cubicBezTo>
                    <a:pt x="90562" y="90402"/>
                    <a:pt x="93327" y="95210"/>
                    <a:pt x="100113" y="95210"/>
                  </a:cubicBezTo>
                  <a:cubicBezTo>
                    <a:pt x="106648" y="95210"/>
                    <a:pt x="113937" y="89643"/>
                    <a:pt x="113937" y="79774"/>
                  </a:cubicBezTo>
                  <a:cubicBezTo>
                    <a:pt x="113937" y="72182"/>
                    <a:pt x="108156" y="63832"/>
                    <a:pt x="96846" y="63832"/>
                  </a:cubicBezTo>
                  <a:cubicBezTo>
                    <a:pt x="89808" y="63832"/>
                    <a:pt x="78247" y="65856"/>
                    <a:pt x="60150" y="86100"/>
                  </a:cubicBezTo>
                  <a:cubicBezTo>
                    <a:pt x="51604" y="95716"/>
                    <a:pt x="41802" y="105838"/>
                    <a:pt x="32251" y="109634"/>
                  </a:cubicBezTo>
                  <a:lnTo>
                    <a:pt x="58391" y="2846"/>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1" name="Freeform: Shape 160">
              <a:extLst>
                <a:ext uri="{FF2B5EF4-FFF2-40B4-BE49-F238E27FC236}">
                  <a16:creationId xmlns:a16="http://schemas.microsoft.com/office/drawing/2014/main" id="{A88EDFAC-87DD-ED7A-EDB0-EB3320CE9761}"/>
                </a:ext>
              </a:extLst>
            </p:cNvPr>
            <p:cNvSpPr/>
            <p:nvPr>
              <p:custDataLst>
                <p:tags r:id="rId68"/>
              </p:custDataLst>
            </p:nvPr>
          </p:nvSpPr>
          <p:spPr>
            <a:xfrm>
              <a:off x="2543517" y="2912276"/>
              <a:ext cx="153569" cy="10122"/>
            </a:xfrm>
            <a:custGeom>
              <a:avLst/>
              <a:gdLst>
                <a:gd name="connsiteX0" fmla="*/ 144860 w 153569"/>
                <a:gd name="connsiteY0" fmla="*/ 10185 h 10122"/>
                <a:gd name="connsiteX1" fmla="*/ 153657 w 153569"/>
                <a:gd name="connsiteY1" fmla="*/ 5124 h 10122"/>
                <a:gd name="connsiteX2" fmla="*/ 144860 w 153569"/>
                <a:gd name="connsiteY2" fmla="*/ 63 h 10122"/>
                <a:gd name="connsiteX3" fmla="*/ 8884 w 153569"/>
                <a:gd name="connsiteY3" fmla="*/ 63 h 10122"/>
                <a:gd name="connsiteX4" fmla="*/ 87 w 153569"/>
                <a:gd name="connsiteY4" fmla="*/ 5124 h 10122"/>
                <a:gd name="connsiteX5" fmla="*/ 8884 w 153569"/>
                <a:gd name="connsiteY5" fmla="*/ 10185 h 10122"/>
                <a:gd name="connsiteX6" fmla="*/ 144860 w 153569"/>
                <a:gd name="connsiteY6" fmla="*/ 10185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569" h="10122">
                  <a:moveTo>
                    <a:pt x="144860" y="10185"/>
                  </a:moveTo>
                  <a:cubicBezTo>
                    <a:pt x="149133" y="10185"/>
                    <a:pt x="153657" y="10185"/>
                    <a:pt x="153657" y="5124"/>
                  </a:cubicBezTo>
                  <a:cubicBezTo>
                    <a:pt x="153657" y="63"/>
                    <a:pt x="149133" y="63"/>
                    <a:pt x="144860" y="63"/>
                  </a:cubicBezTo>
                  <a:lnTo>
                    <a:pt x="8884" y="63"/>
                  </a:lnTo>
                  <a:cubicBezTo>
                    <a:pt x="4611" y="63"/>
                    <a:pt x="87" y="63"/>
                    <a:pt x="87" y="5124"/>
                  </a:cubicBezTo>
                  <a:cubicBezTo>
                    <a:pt x="87" y="10185"/>
                    <a:pt x="4611" y="10185"/>
                    <a:pt x="8884" y="10185"/>
                  </a:cubicBezTo>
                  <a:lnTo>
                    <a:pt x="144860" y="10185"/>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2" name="Freeform: Shape 161">
              <a:extLst>
                <a:ext uri="{FF2B5EF4-FFF2-40B4-BE49-F238E27FC236}">
                  <a16:creationId xmlns:a16="http://schemas.microsoft.com/office/drawing/2014/main" id="{62835A28-CD59-9AC0-DD8D-DC6DC0D8AEDE}"/>
                </a:ext>
              </a:extLst>
            </p:cNvPr>
            <p:cNvSpPr/>
            <p:nvPr>
              <p:custDataLst>
                <p:tags r:id="rId69"/>
              </p:custDataLst>
            </p:nvPr>
          </p:nvSpPr>
          <p:spPr>
            <a:xfrm>
              <a:off x="2796365" y="2812068"/>
              <a:ext cx="82942" cy="168531"/>
            </a:xfrm>
            <a:custGeom>
              <a:avLst/>
              <a:gdLst>
                <a:gd name="connsiteX0" fmla="*/ 51622 w 82942"/>
                <a:gd name="connsiteY0" fmla="*/ 6642 h 168531"/>
                <a:gd name="connsiteX1" fmla="*/ 45841 w 82942"/>
                <a:gd name="connsiteY1" fmla="*/ 63 h 168531"/>
                <a:gd name="connsiteX2" fmla="*/ 97 w 82942"/>
                <a:gd name="connsiteY2" fmla="*/ 16258 h 168531"/>
                <a:gd name="connsiteX3" fmla="*/ 97 w 82942"/>
                <a:gd name="connsiteY3" fmla="*/ 24103 h 168531"/>
                <a:gd name="connsiteX4" fmla="*/ 33023 w 82942"/>
                <a:gd name="connsiteY4" fmla="*/ 17523 h 168531"/>
                <a:gd name="connsiteX5" fmla="*/ 33023 w 82942"/>
                <a:gd name="connsiteY5" fmla="*/ 148604 h 168531"/>
                <a:gd name="connsiteX6" fmla="*/ 9648 w 82942"/>
                <a:gd name="connsiteY6" fmla="*/ 160750 h 168531"/>
                <a:gd name="connsiteX7" fmla="*/ 1605 w 82942"/>
                <a:gd name="connsiteY7" fmla="*/ 160750 h 168531"/>
                <a:gd name="connsiteX8" fmla="*/ 1605 w 82942"/>
                <a:gd name="connsiteY8" fmla="*/ 168595 h 168531"/>
                <a:gd name="connsiteX9" fmla="*/ 42323 w 82942"/>
                <a:gd name="connsiteY9" fmla="*/ 167836 h 168531"/>
                <a:gd name="connsiteX10" fmla="*/ 83040 w 82942"/>
                <a:gd name="connsiteY10" fmla="*/ 168595 h 168531"/>
                <a:gd name="connsiteX11" fmla="*/ 83040 w 82942"/>
                <a:gd name="connsiteY11" fmla="*/ 160750 h 168531"/>
                <a:gd name="connsiteX12" fmla="*/ 74997 w 82942"/>
                <a:gd name="connsiteY12" fmla="*/ 160750 h 168531"/>
                <a:gd name="connsiteX13" fmla="*/ 51622 w 82942"/>
                <a:gd name="connsiteY13" fmla="*/ 148604 h 168531"/>
                <a:gd name="connsiteX14" fmla="*/ 51622 w 82942"/>
                <a:gd name="connsiteY14" fmla="*/ 664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942" h="168531">
                  <a:moveTo>
                    <a:pt x="51622" y="6642"/>
                  </a:moveTo>
                  <a:cubicBezTo>
                    <a:pt x="51622" y="569"/>
                    <a:pt x="51622" y="63"/>
                    <a:pt x="45841" y="63"/>
                  </a:cubicBezTo>
                  <a:cubicBezTo>
                    <a:pt x="30258" y="16258"/>
                    <a:pt x="8140" y="16258"/>
                    <a:pt x="97" y="16258"/>
                  </a:cubicBezTo>
                  <a:lnTo>
                    <a:pt x="97" y="24103"/>
                  </a:lnTo>
                  <a:cubicBezTo>
                    <a:pt x="5124" y="24103"/>
                    <a:pt x="19953" y="24103"/>
                    <a:pt x="33023" y="17523"/>
                  </a:cubicBezTo>
                  <a:lnTo>
                    <a:pt x="33023" y="148604"/>
                  </a:lnTo>
                  <a:cubicBezTo>
                    <a:pt x="33023" y="157714"/>
                    <a:pt x="32269" y="160750"/>
                    <a:pt x="9648" y="160750"/>
                  </a:cubicBezTo>
                  <a:lnTo>
                    <a:pt x="1605" y="160750"/>
                  </a:lnTo>
                  <a:lnTo>
                    <a:pt x="1605" y="168595"/>
                  </a:lnTo>
                  <a:cubicBezTo>
                    <a:pt x="10402" y="167836"/>
                    <a:pt x="32269" y="167836"/>
                    <a:pt x="42323" y="167836"/>
                  </a:cubicBezTo>
                  <a:cubicBezTo>
                    <a:pt x="52376" y="167836"/>
                    <a:pt x="74243" y="167836"/>
                    <a:pt x="83040" y="168595"/>
                  </a:cubicBezTo>
                  <a:lnTo>
                    <a:pt x="83040" y="160750"/>
                  </a:lnTo>
                  <a:lnTo>
                    <a:pt x="74997" y="160750"/>
                  </a:lnTo>
                  <a:cubicBezTo>
                    <a:pt x="52376" y="160750"/>
                    <a:pt x="51622" y="157967"/>
                    <a:pt x="51622" y="148604"/>
                  </a:cubicBezTo>
                  <a:lnTo>
                    <a:pt x="51622" y="6642"/>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3" name="Freeform: Shape 162">
              <a:extLst>
                <a:ext uri="{FF2B5EF4-FFF2-40B4-BE49-F238E27FC236}">
                  <a16:creationId xmlns:a16="http://schemas.microsoft.com/office/drawing/2014/main" id="{F7503DB4-598A-1856-36CD-3299106979B3}"/>
                </a:ext>
              </a:extLst>
            </p:cNvPr>
            <p:cNvSpPr/>
            <p:nvPr>
              <p:custDataLst>
                <p:tags r:id="rId70"/>
              </p:custDataLst>
            </p:nvPr>
          </p:nvSpPr>
          <p:spPr>
            <a:xfrm>
              <a:off x="2913490" y="2790812"/>
              <a:ext cx="56049" cy="253051"/>
            </a:xfrm>
            <a:custGeom>
              <a:avLst/>
              <a:gdLst>
                <a:gd name="connsiteX0" fmla="*/ 54895 w 56049"/>
                <a:gd name="connsiteY0" fmla="*/ 130890 h 253051"/>
                <a:gd name="connsiteX1" fmla="*/ 56151 w 56049"/>
                <a:gd name="connsiteY1" fmla="*/ 126588 h 253051"/>
                <a:gd name="connsiteX2" fmla="*/ 54895 w 56049"/>
                <a:gd name="connsiteY2" fmla="*/ 122286 h 253051"/>
                <a:gd name="connsiteX3" fmla="*/ 10910 w 56049"/>
                <a:gd name="connsiteY3" fmla="*/ 5883 h 253051"/>
                <a:gd name="connsiteX4" fmla="*/ 5129 w 56049"/>
                <a:gd name="connsiteY4" fmla="*/ 63 h 253051"/>
                <a:gd name="connsiteX5" fmla="*/ 102 w 56049"/>
                <a:gd name="connsiteY5" fmla="*/ 5124 h 253051"/>
                <a:gd name="connsiteX6" fmla="*/ 1359 w 56049"/>
                <a:gd name="connsiteY6" fmla="*/ 9173 h 253051"/>
                <a:gd name="connsiteX7" fmla="*/ 45846 w 56049"/>
                <a:gd name="connsiteY7" fmla="*/ 126588 h 253051"/>
                <a:gd name="connsiteX8" fmla="*/ 1359 w 56049"/>
                <a:gd name="connsiteY8" fmla="*/ 243498 h 253051"/>
                <a:gd name="connsiteX9" fmla="*/ 102 w 56049"/>
                <a:gd name="connsiteY9" fmla="*/ 248053 h 253051"/>
                <a:gd name="connsiteX10" fmla="*/ 5129 w 56049"/>
                <a:gd name="connsiteY10" fmla="*/ 253114 h 253051"/>
                <a:gd name="connsiteX11" fmla="*/ 10407 w 56049"/>
                <a:gd name="connsiteY11" fmla="*/ 248053 h 253051"/>
                <a:gd name="connsiteX12" fmla="*/ 54895 w 56049"/>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049" h="253051">
                  <a:moveTo>
                    <a:pt x="54895" y="130890"/>
                  </a:moveTo>
                  <a:cubicBezTo>
                    <a:pt x="56151" y="127854"/>
                    <a:pt x="56151" y="127347"/>
                    <a:pt x="56151" y="126588"/>
                  </a:cubicBezTo>
                  <a:cubicBezTo>
                    <a:pt x="56151" y="125829"/>
                    <a:pt x="56151" y="125323"/>
                    <a:pt x="54895" y="122286"/>
                  </a:cubicBezTo>
                  <a:lnTo>
                    <a:pt x="10910" y="5883"/>
                  </a:lnTo>
                  <a:cubicBezTo>
                    <a:pt x="9402" y="1581"/>
                    <a:pt x="7894" y="63"/>
                    <a:pt x="5129" y="63"/>
                  </a:cubicBezTo>
                  <a:cubicBezTo>
                    <a:pt x="2364" y="63"/>
                    <a:pt x="102" y="2340"/>
                    <a:pt x="102" y="5124"/>
                  </a:cubicBezTo>
                  <a:cubicBezTo>
                    <a:pt x="102" y="5883"/>
                    <a:pt x="102" y="6389"/>
                    <a:pt x="1359" y="9173"/>
                  </a:cubicBezTo>
                  <a:lnTo>
                    <a:pt x="45846" y="126588"/>
                  </a:lnTo>
                  <a:lnTo>
                    <a:pt x="1359" y="243498"/>
                  </a:lnTo>
                  <a:cubicBezTo>
                    <a:pt x="102" y="246281"/>
                    <a:pt x="102" y="246788"/>
                    <a:pt x="102" y="248053"/>
                  </a:cubicBezTo>
                  <a:cubicBezTo>
                    <a:pt x="102" y="250836"/>
                    <a:pt x="2364" y="253114"/>
                    <a:pt x="5129" y="253114"/>
                  </a:cubicBezTo>
                  <a:cubicBezTo>
                    <a:pt x="8396" y="253114"/>
                    <a:pt x="9402" y="250583"/>
                    <a:pt x="10407" y="248053"/>
                  </a:cubicBezTo>
                  <a:lnTo>
                    <a:pt x="54895" y="130890"/>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4" name="Freeform: Shape 163">
              <a:extLst>
                <a:ext uri="{FF2B5EF4-FFF2-40B4-BE49-F238E27FC236}">
                  <a16:creationId xmlns:a16="http://schemas.microsoft.com/office/drawing/2014/main" id="{0147E58F-68BA-001F-8845-3E73645F67BC}"/>
                </a:ext>
              </a:extLst>
            </p:cNvPr>
            <p:cNvSpPr/>
            <p:nvPr>
              <p:custDataLst>
                <p:tags r:id="rId71"/>
              </p:custDataLst>
            </p:nvPr>
          </p:nvSpPr>
          <p:spPr>
            <a:xfrm>
              <a:off x="3002689" y="2978398"/>
              <a:ext cx="85330" cy="118503"/>
            </a:xfrm>
            <a:custGeom>
              <a:avLst/>
              <a:gdLst>
                <a:gd name="connsiteX0" fmla="*/ 20339 w 85330"/>
                <a:gd name="connsiteY0" fmla="*/ 53738 h 118503"/>
                <a:gd name="connsiteX1" fmla="*/ 36173 w 85330"/>
                <a:gd name="connsiteY1" fmla="*/ 57989 h 118503"/>
                <a:gd name="connsiteX2" fmla="*/ 66259 w 85330"/>
                <a:gd name="connsiteY2" fmla="*/ 29470 h 118503"/>
                <a:gd name="connsiteX3" fmla="*/ 61861 w 85330"/>
                <a:gd name="connsiteY3" fmla="*/ 14414 h 118503"/>
                <a:gd name="connsiteX4" fmla="*/ 70306 w 85330"/>
                <a:gd name="connsiteY4" fmla="*/ 11934 h 118503"/>
                <a:gd name="connsiteX5" fmla="*/ 77871 w 85330"/>
                <a:gd name="connsiteY5" fmla="*/ 18134 h 118503"/>
                <a:gd name="connsiteX6" fmla="*/ 85436 w 85330"/>
                <a:gd name="connsiteY6" fmla="*/ 10517 h 118503"/>
                <a:gd name="connsiteX7" fmla="*/ 72065 w 85330"/>
                <a:gd name="connsiteY7" fmla="*/ 66 h 118503"/>
                <a:gd name="connsiteX8" fmla="*/ 53591 w 85330"/>
                <a:gd name="connsiteY8" fmla="*/ 6088 h 118503"/>
                <a:gd name="connsiteX9" fmla="*/ 36349 w 85330"/>
                <a:gd name="connsiteY9" fmla="*/ 951 h 118503"/>
                <a:gd name="connsiteX10" fmla="*/ 6264 w 85330"/>
                <a:gd name="connsiteY10" fmla="*/ 29470 h 118503"/>
                <a:gd name="connsiteX11" fmla="*/ 11894 w 85330"/>
                <a:gd name="connsiteY11" fmla="*/ 45944 h 118503"/>
                <a:gd name="connsiteX12" fmla="*/ 8375 w 85330"/>
                <a:gd name="connsiteY12" fmla="*/ 57989 h 118503"/>
                <a:gd name="connsiteX13" fmla="*/ 12598 w 85330"/>
                <a:gd name="connsiteY13" fmla="*/ 70743 h 118503"/>
                <a:gd name="connsiteX14" fmla="*/ 106 w 85330"/>
                <a:gd name="connsiteY14" fmla="*/ 92353 h 118503"/>
                <a:gd name="connsiteX15" fmla="*/ 41452 w 85330"/>
                <a:gd name="connsiteY15" fmla="*/ 118570 h 118503"/>
                <a:gd name="connsiteX16" fmla="*/ 82797 w 85330"/>
                <a:gd name="connsiteY16" fmla="*/ 92353 h 118503"/>
                <a:gd name="connsiteX17" fmla="*/ 50600 w 85330"/>
                <a:gd name="connsiteY17" fmla="*/ 67023 h 118503"/>
                <a:gd name="connsiteX18" fmla="*/ 27201 w 85330"/>
                <a:gd name="connsiteY18" fmla="*/ 66492 h 118503"/>
                <a:gd name="connsiteX19" fmla="*/ 19459 w 85330"/>
                <a:gd name="connsiteY19" fmla="*/ 57989 h 118503"/>
                <a:gd name="connsiteX20" fmla="*/ 20339 w 85330"/>
                <a:gd name="connsiteY20" fmla="*/ 53738 h 118503"/>
                <a:gd name="connsiteX21" fmla="*/ 36173 w 85330"/>
                <a:gd name="connsiteY21" fmla="*/ 46475 h 118503"/>
                <a:gd name="connsiteX22" fmla="*/ 19635 w 85330"/>
                <a:gd name="connsiteY22" fmla="*/ 29470 h 118503"/>
                <a:gd name="connsiteX23" fmla="*/ 36173 w 85330"/>
                <a:gd name="connsiteY23" fmla="*/ 12465 h 118503"/>
                <a:gd name="connsiteX24" fmla="*/ 52888 w 85330"/>
                <a:gd name="connsiteY24" fmla="*/ 29470 h 118503"/>
                <a:gd name="connsiteX25" fmla="*/ 36173 w 85330"/>
                <a:gd name="connsiteY25" fmla="*/ 46475 h 118503"/>
                <a:gd name="connsiteX26" fmla="*/ 36525 w 85330"/>
                <a:gd name="connsiteY26" fmla="*/ 78005 h 118503"/>
                <a:gd name="connsiteX27" fmla="*/ 71713 w 85330"/>
                <a:gd name="connsiteY27" fmla="*/ 92353 h 118503"/>
                <a:gd name="connsiteX28" fmla="*/ 41452 w 85330"/>
                <a:gd name="connsiteY28" fmla="*/ 107056 h 118503"/>
                <a:gd name="connsiteX29" fmla="*/ 11190 w 85330"/>
                <a:gd name="connsiteY29" fmla="*/ 92353 h 118503"/>
                <a:gd name="connsiteX30" fmla="*/ 26849 w 85330"/>
                <a:gd name="connsiteY30" fmla="*/ 78005 h 118503"/>
                <a:gd name="connsiteX31" fmla="*/ 36525 w 85330"/>
                <a:gd name="connsiteY31" fmla="*/ 78005 h 118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330" h="118503">
                  <a:moveTo>
                    <a:pt x="20339" y="53738"/>
                  </a:moveTo>
                  <a:cubicBezTo>
                    <a:pt x="23330" y="55509"/>
                    <a:pt x="29136" y="57989"/>
                    <a:pt x="36173" y="57989"/>
                  </a:cubicBezTo>
                  <a:cubicBezTo>
                    <a:pt x="53240" y="57989"/>
                    <a:pt x="66259" y="44881"/>
                    <a:pt x="66259" y="29470"/>
                  </a:cubicBezTo>
                  <a:cubicBezTo>
                    <a:pt x="66259" y="23271"/>
                    <a:pt x="63972" y="17779"/>
                    <a:pt x="61861" y="14414"/>
                  </a:cubicBezTo>
                  <a:cubicBezTo>
                    <a:pt x="65379" y="12465"/>
                    <a:pt x="67315" y="12288"/>
                    <a:pt x="70306" y="11934"/>
                  </a:cubicBezTo>
                  <a:cubicBezTo>
                    <a:pt x="71361" y="16185"/>
                    <a:pt x="74528" y="18134"/>
                    <a:pt x="77871" y="18134"/>
                  </a:cubicBezTo>
                  <a:cubicBezTo>
                    <a:pt x="82094" y="18134"/>
                    <a:pt x="85436" y="14768"/>
                    <a:pt x="85436" y="10517"/>
                  </a:cubicBezTo>
                  <a:cubicBezTo>
                    <a:pt x="85436" y="5026"/>
                    <a:pt x="81038" y="66"/>
                    <a:pt x="72065" y="66"/>
                  </a:cubicBezTo>
                  <a:cubicBezTo>
                    <a:pt x="67315" y="66"/>
                    <a:pt x="59749" y="1483"/>
                    <a:pt x="53591" y="6088"/>
                  </a:cubicBezTo>
                  <a:cubicBezTo>
                    <a:pt x="52008" y="5026"/>
                    <a:pt x="45322" y="951"/>
                    <a:pt x="36349" y="951"/>
                  </a:cubicBezTo>
                  <a:cubicBezTo>
                    <a:pt x="19283" y="951"/>
                    <a:pt x="6264" y="14059"/>
                    <a:pt x="6264" y="29470"/>
                  </a:cubicBezTo>
                  <a:cubicBezTo>
                    <a:pt x="6264" y="35139"/>
                    <a:pt x="8199" y="41338"/>
                    <a:pt x="11894" y="45944"/>
                  </a:cubicBezTo>
                  <a:cubicBezTo>
                    <a:pt x="10486" y="48247"/>
                    <a:pt x="8375" y="53029"/>
                    <a:pt x="8375" y="57989"/>
                  </a:cubicBezTo>
                  <a:cubicBezTo>
                    <a:pt x="8375" y="63126"/>
                    <a:pt x="10486" y="68086"/>
                    <a:pt x="12598" y="70743"/>
                  </a:cubicBezTo>
                  <a:cubicBezTo>
                    <a:pt x="5208" y="74994"/>
                    <a:pt x="106" y="83674"/>
                    <a:pt x="106" y="92353"/>
                  </a:cubicBezTo>
                  <a:cubicBezTo>
                    <a:pt x="106" y="107941"/>
                    <a:pt x="19107" y="118570"/>
                    <a:pt x="41452" y="118570"/>
                  </a:cubicBezTo>
                  <a:cubicBezTo>
                    <a:pt x="63796" y="118570"/>
                    <a:pt x="82797" y="107941"/>
                    <a:pt x="82797" y="92353"/>
                  </a:cubicBezTo>
                  <a:cubicBezTo>
                    <a:pt x="82797" y="76943"/>
                    <a:pt x="69426" y="67732"/>
                    <a:pt x="50600" y="67023"/>
                  </a:cubicBezTo>
                  <a:cubicBezTo>
                    <a:pt x="45322" y="66846"/>
                    <a:pt x="32303" y="67200"/>
                    <a:pt x="27201" y="66492"/>
                  </a:cubicBezTo>
                  <a:cubicBezTo>
                    <a:pt x="19459" y="66492"/>
                    <a:pt x="19459" y="58166"/>
                    <a:pt x="19459" y="57989"/>
                  </a:cubicBezTo>
                  <a:cubicBezTo>
                    <a:pt x="19459" y="55864"/>
                    <a:pt x="19987" y="54624"/>
                    <a:pt x="20339" y="53738"/>
                  </a:cubicBezTo>
                  <a:close/>
                  <a:moveTo>
                    <a:pt x="36173" y="46475"/>
                  </a:moveTo>
                  <a:cubicBezTo>
                    <a:pt x="27377" y="46475"/>
                    <a:pt x="19635" y="39036"/>
                    <a:pt x="19635" y="29470"/>
                  </a:cubicBezTo>
                  <a:cubicBezTo>
                    <a:pt x="19635" y="19905"/>
                    <a:pt x="27377" y="12465"/>
                    <a:pt x="36173" y="12465"/>
                  </a:cubicBezTo>
                  <a:cubicBezTo>
                    <a:pt x="45322" y="12465"/>
                    <a:pt x="52888" y="20082"/>
                    <a:pt x="52888" y="29470"/>
                  </a:cubicBezTo>
                  <a:cubicBezTo>
                    <a:pt x="52888" y="38681"/>
                    <a:pt x="45498" y="46475"/>
                    <a:pt x="36173" y="46475"/>
                  </a:cubicBezTo>
                  <a:close/>
                  <a:moveTo>
                    <a:pt x="36525" y="78005"/>
                  </a:moveTo>
                  <a:cubicBezTo>
                    <a:pt x="52008" y="78005"/>
                    <a:pt x="71713" y="78005"/>
                    <a:pt x="71713" y="92353"/>
                  </a:cubicBezTo>
                  <a:cubicBezTo>
                    <a:pt x="71713" y="99616"/>
                    <a:pt x="59046" y="107056"/>
                    <a:pt x="41452" y="107056"/>
                  </a:cubicBezTo>
                  <a:cubicBezTo>
                    <a:pt x="23682" y="107056"/>
                    <a:pt x="11190" y="99439"/>
                    <a:pt x="11190" y="92353"/>
                  </a:cubicBezTo>
                  <a:cubicBezTo>
                    <a:pt x="11190" y="85445"/>
                    <a:pt x="17524" y="78183"/>
                    <a:pt x="26849" y="78005"/>
                  </a:cubicBezTo>
                  <a:lnTo>
                    <a:pt x="36525" y="78005"/>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5" name="Freeform: Shape 164">
              <a:extLst>
                <a:ext uri="{FF2B5EF4-FFF2-40B4-BE49-F238E27FC236}">
                  <a16:creationId xmlns:a16="http://schemas.microsoft.com/office/drawing/2014/main" id="{631AC1B4-7BA9-F3EB-8364-5A68B8DA9910}"/>
                </a:ext>
              </a:extLst>
            </p:cNvPr>
            <p:cNvSpPr/>
            <p:nvPr>
              <p:custDataLst>
                <p:tags r:id="rId72"/>
              </p:custDataLst>
            </p:nvPr>
          </p:nvSpPr>
          <p:spPr>
            <a:xfrm>
              <a:off x="3103547" y="2978753"/>
              <a:ext cx="70023" cy="78648"/>
            </a:xfrm>
            <a:custGeom>
              <a:avLst/>
              <a:gdLst>
                <a:gd name="connsiteX0" fmla="*/ 70133 w 70023"/>
                <a:gd name="connsiteY0" fmla="*/ 58698 h 78648"/>
                <a:gd name="connsiteX1" fmla="*/ 63448 w 70023"/>
                <a:gd name="connsiteY1" fmla="*/ 53206 h 78648"/>
                <a:gd name="connsiteX2" fmla="*/ 56938 w 70023"/>
                <a:gd name="connsiteY2" fmla="*/ 57281 h 78648"/>
                <a:gd name="connsiteX3" fmla="*/ 40400 w 70023"/>
                <a:gd name="connsiteY3" fmla="*/ 67023 h 78648"/>
                <a:gd name="connsiteX4" fmla="*/ 13481 w 70023"/>
                <a:gd name="connsiteY4" fmla="*/ 39567 h 78648"/>
                <a:gd name="connsiteX5" fmla="*/ 41455 w 70023"/>
                <a:gd name="connsiteY5" fmla="*/ 11757 h 78648"/>
                <a:gd name="connsiteX6" fmla="*/ 50428 w 70023"/>
                <a:gd name="connsiteY6" fmla="*/ 12288 h 78648"/>
                <a:gd name="connsiteX7" fmla="*/ 51132 w 70023"/>
                <a:gd name="connsiteY7" fmla="*/ 14237 h 78648"/>
                <a:gd name="connsiteX8" fmla="*/ 59577 w 70023"/>
                <a:gd name="connsiteY8" fmla="*/ 22385 h 78648"/>
                <a:gd name="connsiteX9" fmla="*/ 68198 w 70023"/>
                <a:gd name="connsiteY9" fmla="*/ 13705 h 78648"/>
                <a:gd name="connsiteX10" fmla="*/ 41807 w 70023"/>
                <a:gd name="connsiteY10" fmla="*/ 66 h 78648"/>
                <a:gd name="connsiteX11" fmla="*/ 110 w 70023"/>
                <a:gd name="connsiteY11" fmla="*/ 39567 h 78648"/>
                <a:gd name="connsiteX12" fmla="*/ 39520 w 70023"/>
                <a:gd name="connsiteY12" fmla="*/ 78714 h 78648"/>
                <a:gd name="connsiteX13" fmla="*/ 70133 w 70023"/>
                <a:gd name="connsiteY13" fmla="*/ 58698 h 7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23" h="78648">
                  <a:moveTo>
                    <a:pt x="70133" y="58698"/>
                  </a:moveTo>
                  <a:cubicBezTo>
                    <a:pt x="70133" y="54801"/>
                    <a:pt x="67142" y="53206"/>
                    <a:pt x="63448" y="53206"/>
                  </a:cubicBezTo>
                  <a:cubicBezTo>
                    <a:pt x="60985" y="53206"/>
                    <a:pt x="58521" y="53206"/>
                    <a:pt x="56938" y="57281"/>
                  </a:cubicBezTo>
                  <a:cubicBezTo>
                    <a:pt x="53771" y="65075"/>
                    <a:pt x="46734" y="67023"/>
                    <a:pt x="40400" y="67023"/>
                  </a:cubicBezTo>
                  <a:cubicBezTo>
                    <a:pt x="25797" y="67023"/>
                    <a:pt x="13481" y="54978"/>
                    <a:pt x="13481" y="39567"/>
                  </a:cubicBezTo>
                  <a:cubicBezTo>
                    <a:pt x="13481" y="30533"/>
                    <a:pt x="19111" y="11757"/>
                    <a:pt x="41455" y="11757"/>
                  </a:cubicBezTo>
                  <a:cubicBezTo>
                    <a:pt x="46558" y="11757"/>
                    <a:pt x="49549" y="12111"/>
                    <a:pt x="50428" y="12288"/>
                  </a:cubicBezTo>
                  <a:cubicBezTo>
                    <a:pt x="50956" y="12465"/>
                    <a:pt x="51132" y="12642"/>
                    <a:pt x="51132" y="14237"/>
                  </a:cubicBezTo>
                  <a:cubicBezTo>
                    <a:pt x="51484" y="19374"/>
                    <a:pt x="55179" y="22385"/>
                    <a:pt x="59577" y="22385"/>
                  </a:cubicBezTo>
                  <a:cubicBezTo>
                    <a:pt x="64855" y="22385"/>
                    <a:pt x="68198" y="18488"/>
                    <a:pt x="68198" y="13705"/>
                  </a:cubicBezTo>
                  <a:cubicBezTo>
                    <a:pt x="68198" y="66"/>
                    <a:pt x="49900" y="66"/>
                    <a:pt x="41807" y="66"/>
                  </a:cubicBezTo>
                  <a:cubicBezTo>
                    <a:pt x="10490" y="66"/>
                    <a:pt x="110" y="24510"/>
                    <a:pt x="110" y="39567"/>
                  </a:cubicBezTo>
                  <a:cubicBezTo>
                    <a:pt x="110" y="60823"/>
                    <a:pt x="17000" y="78714"/>
                    <a:pt x="39520" y="78714"/>
                  </a:cubicBezTo>
                  <a:cubicBezTo>
                    <a:pt x="64503" y="78714"/>
                    <a:pt x="70133" y="61709"/>
                    <a:pt x="70133" y="58698"/>
                  </a:cubicBez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66" name="Group 165" descr="\documentclass{article}&#10;\usepackage{amsmath}&#10;\pagestyle{empty}&#10;&#10;\input{Macros.tex}&#10;&#10;\begin{document}&#10;&#10;&#10;$\ket{k}_\reg{gc}$&#10;&#10;\end{document}" title="IguanaTex Shape Display">
            <a:extLst>
              <a:ext uri="{FF2B5EF4-FFF2-40B4-BE49-F238E27FC236}">
                <a16:creationId xmlns:a16="http://schemas.microsoft.com/office/drawing/2014/main" id="{28435166-B92B-45DB-6916-1D00F639D731}"/>
              </a:ext>
            </a:extLst>
          </p:cNvPr>
          <p:cNvGrpSpPr>
            <a:grpSpLocks noChangeAspect="1"/>
          </p:cNvGrpSpPr>
          <p:nvPr>
            <p:custDataLst>
              <p:tags r:id="rId14"/>
            </p:custDataLst>
          </p:nvPr>
        </p:nvGrpSpPr>
        <p:grpSpPr>
          <a:xfrm>
            <a:off x="930158" y="5775191"/>
            <a:ext cx="444260" cy="306089"/>
            <a:chOff x="2297441" y="4223833"/>
            <a:chExt cx="444260" cy="306089"/>
          </a:xfrm>
        </p:grpSpPr>
        <p:sp>
          <p:nvSpPr>
            <p:cNvPr id="167" name="Freeform: Shape 166">
              <a:extLst>
                <a:ext uri="{FF2B5EF4-FFF2-40B4-BE49-F238E27FC236}">
                  <a16:creationId xmlns:a16="http://schemas.microsoft.com/office/drawing/2014/main" id="{01D82082-7CDC-9012-3288-549A280071B2}"/>
                </a:ext>
              </a:extLst>
            </p:cNvPr>
            <p:cNvSpPr/>
            <p:nvPr>
              <p:custDataLst>
                <p:tags r:id="rId61"/>
              </p:custDataLst>
            </p:nvPr>
          </p:nvSpPr>
          <p:spPr>
            <a:xfrm>
              <a:off x="2297441" y="4223833"/>
              <a:ext cx="9868" cy="253051"/>
            </a:xfrm>
            <a:custGeom>
              <a:avLst/>
              <a:gdLst>
                <a:gd name="connsiteX0" fmla="*/ 9946 w 9868"/>
                <a:gd name="connsiteY0" fmla="*/ 9173 h 253051"/>
                <a:gd name="connsiteX1" fmla="*/ 5011 w 9868"/>
                <a:gd name="connsiteY1" fmla="*/ 63 h 253051"/>
                <a:gd name="connsiteX2" fmla="*/ 77 w 9868"/>
                <a:gd name="connsiteY2" fmla="*/ 9173 h 253051"/>
                <a:gd name="connsiteX3" fmla="*/ 77 w 9868"/>
                <a:gd name="connsiteY3" fmla="*/ 244004 h 253051"/>
                <a:gd name="connsiteX4" fmla="*/ 5011 w 9868"/>
                <a:gd name="connsiteY4" fmla="*/ 253114 h 253051"/>
                <a:gd name="connsiteX5" fmla="*/ 9946 w 9868"/>
                <a:gd name="connsiteY5" fmla="*/ 244004 h 253051"/>
                <a:gd name="connsiteX6" fmla="*/ 9946 w 9868"/>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8" h="253051">
                  <a:moveTo>
                    <a:pt x="9946" y="9173"/>
                  </a:moveTo>
                  <a:cubicBezTo>
                    <a:pt x="9946" y="4618"/>
                    <a:pt x="9946" y="63"/>
                    <a:pt x="5011" y="63"/>
                  </a:cubicBezTo>
                  <a:cubicBezTo>
                    <a:pt x="77" y="63"/>
                    <a:pt x="77" y="4618"/>
                    <a:pt x="77" y="9173"/>
                  </a:cubicBezTo>
                  <a:lnTo>
                    <a:pt x="77" y="244004"/>
                  </a:lnTo>
                  <a:cubicBezTo>
                    <a:pt x="77" y="248559"/>
                    <a:pt x="77" y="253114"/>
                    <a:pt x="5011" y="253114"/>
                  </a:cubicBezTo>
                  <a:cubicBezTo>
                    <a:pt x="9946" y="253114"/>
                    <a:pt x="9946" y="248559"/>
                    <a:pt x="9946" y="244004"/>
                  </a:cubicBezTo>
                  <a:lnTo>
                    <a:pt x="9946" y="9173"/>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8" name="Freeform: Shape 167">
              <a:extLst>
                <a:ext uri="{FF2B5EF4-FFF2-40B4-BE49-F238E27FC236}">
                  <a16:creationId xmlns:a16="http://schemas.microsoft.com/office/drawing/2014/main" id="{E414D114-3899-C217-E14E-6E9EA251BD9C}"/>
                </a:ext>
              </a:extLst>
            </p:cNvPr>
            <p:cNvSpPr/>
            <p:nvPr>
              <p:custDataLst>
                <p:tags r:id="rId62"/>
              </p:custDataLst>
            </p:nvPr>
          </p:nvSpPr>
          <p:spPr>
            <a:xfrm>
              <a:off x="2350185" y="4238004"/>
              <a:ext cx="111766" cy="178400"/>
            </a:xfrm>
            <a:custGeom>
              <a:avLst/>
              <a:gdLst>
                <a:gd name="connsiteX0" fmla="*/ 57320 w 111766"/>
                <a:gd name="connsiteY0" fmla="*/ 2846 h 178400"/>
                <a:gd name="connsiteX1" fmla="*/ 54112 w 111766"/>
                <a:gd name="connsiteY1" fmla="*/ 63 h 178400"/>
                <a:gd name="connsiteX2" fmla="*/ 24012 w 111766"/>
                <a:gd name="connsiteY2" fmla="*/ 2593 h 178400"/>
                <a:gd name="connsiteX3" fmla="*/ 19324 w 111766"/>
                <a:gd name="connsiteY3" fmla="*/ 7654 h 178400"/>
                <a:gd name="connsiteX4" fmla="*/ 25245 w 111766"/>
                <a:gd name="connsiteY4" fmla="*/ 10691 h 178400"/>
                <a:gd name="connsiteX5" fmla="*/ 37582 w 111766"/>
                <a:gd name="connsiteY5" fmla="*/ 14993 h 178400"/>
                <a:gd name="connsiteX6" fmla="*/ 36841 w 111766"/>
                <a:gd name="connsiteY6" fmla="*/ 20054 h 178400"/>
                <a:gd name="connsiteX7" fmla="*/ 1066 w 111766"/>
                <a:gd name="connsiteY7" fmla="*/ 165811 h 178400"/>
                <a:gd name="connsiteX8" fmla="*/ 79 w 111766"/>
                <a:gd name="connsiteY8" fmla="*/ 171378 h 178400"/>
                <a:gd name="connsiteX9" fmla="*/ 7235 w 111766"/>
                <a:gd name="connsiteY9" fmla="*/ 178464 h 178400"/>
                <a:gd name="connsiteX10" fmla="*/ 15623 w 111766"/>
                <a:gd name="connsiteY10" fmla="*/ 173150 h 178400"/>
                <a:gd name="connsiteX11" fmla="*/ 29440 w 111766"/>
                <a:gd name="connsiteY11" fmla="*/ 117731 h 178400"/>
                <a:gd name="connsiteX12" fmla="*/ 58060 w 111766"/>
                <a:gd name="connsiteY12" fmla="*/ 139241 h 178400"/>
                <a:gd name="connsiteX13" fmla="*/ 57320 w 111766"/>
                <a:gd name="connsiteY13" fmla="*/ 144555 h 178400"/>
                <a:gd name="connsiteX14" fmla="*/ 56333 w 111766"/>
                <a:gd name="connsiteY14" fmla="*/ 153412 h 178400"/>
                <a:gd name="connsiteX15" fmla="*/ 79031 w 111766"/>
                <a:gd name="connsiteY15" fmla="*/ 178464 h 178400"/>
                <a:gd name="connsiteX16" fmla="*/ 98523 w 111766"/>
                <a:gd name="connsiteY16" fmla="*/ 165052 h 178400"/>
                <a:gd name="connsiteX17" fmla="*/ 107405 w 111766"/>
                <a:gd name="connsiteY17" fmla="*/ 139494 h 178400"/>
                <a:gd name="connsiteX18" fmla="*/ 104444 w 111766"/>
                <a:gd name="connsiteY18" fmla="*/ 136963 h 178400"/>
                <a:gd name="connsiteX19" fmla="*/ 100990 w 111766"/>
                <a:gd name="connsiteY19" fmla="*/ 141518 h 178400"/>
                <a:gd name="connsiteX20" fmla="*/ 79525 w 111766"/>
                <a:gd name="connsiteY20" fmla="*/ 172897 h 178400"/>
                <a:gd name="connsiteX21" fmla="*/ 71630 w 111766"/>
                <a:gd name="connsiteY21" fmla="*/ 161003 h 178400"/>
                <a:gd name="connsiteX22" fmla="*/ 73603 w 111766"/>
                <a:gd name="connsiteY22" fmla="*/ 146832 h 178400"/>
                <a:gd name="connsiteX23" fmla="*/ 74590 w 111766"/>
                <a:gd name="connsiteY23" fmla="*/ 138988 h 178400"/>
                <a:gd name="connsiteX24" fmla="*/ 38075 w 111766"/>
                <a:gd name="connsiteY24" fmla="*/ 112417 h 178400"/>
                <a:gd name="connsiteX25" fmla="*/ 59293 w 111766"/>
                <a:gd name="connsiteY25" fmla="*/ 93692 h 178400"/>
                <a:gd name="connsiteX26" fmla="*/ 94575 w 111766"/>
                <a:gd name="connsiteY26" fmla="*/ 69399 h 178400"/>
                <a:gd name="connsiteX27" fmla="*/ 96796 w 111766"/>
                <a:gd name="connsiteY27" fmla="*/ 69652 h 178400"/>
                <a:gd name="connsiteX28" fmla="*/ 101977 w 111766"/>
                <a:gd name="connsiteY28" fmla="*/ 71676 h 178400"/>
                <a:gd name="connsiteX29" fmla="*/ 102964 w 111766"/>
                <a:gd name="connsiteY29" fmla="*/ 72688 h 178400"/>
                <a:gd name="connsiteX30" fmla="*/ 88900 w 111766"/>
                <a:gd name="connsiteY30" fmla="*/ 86353 h 178400"/>
                <a:gd name="connsiteX31" fmla="*/ 98276 w 111766"/>
                <a:gd name="connsiteY31" fmla="*/ 95210 h 178400"/>
                <a:gd name="connsiteX32" fmla="*/ 111846 w 111766"/>
                <a:gd name="connsiteY32" fmla="*/ 79774 h 178400"/>
                <a:gd name="connsiteX33" fmla="*/ 95069 w 111766"/>
                <a:gd name="connsiteY33" fmla="*/ 63832 h 178400"/>
                <a:gd name="connsiteX34" fmla="*/ 59047 w 111766"/>
                <a:gd name="connsiteY34" fmla="*/ 86100 h 178400"/>
                <a:gd name="connsiteX35" fmla="*/ 31660 w 111766"/>
                <a:gd name="connsiteY35" fmla="*/ 109634 h 178400"/>
                <a:gd name="connsiteX36" fmla="*/ 57320 w 111766"/>
                <a:gd name="connsiteY36" fmla="*/ 2846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766" h="178400">
                  <a:moveTo>
                    <a:pt x="57320" y="2846"/>
                  </a:moveTo>
                  <a:cubicBezTo>
                    <a:pt x="57320" y="2593"/>
                    <a:pt x="57320" y="63"/>
                    <a:pt x="54112" y="63"/>
                  </a:cubicBezTo>
                  <a:cubicBezTo>
                    <a:pt x="48438" y="63"/>
                    <a:pt x="30427" y="2087"/>
                    <a:pt x="24012" y="2593"/>
                  </a:cubicBezTo>
                  <a:cubicBezTo>
                    <a:pt x="22038" y="2846"/>
                    <a:pt x="19324" y="3099"/>
                    <a:pt x="19324" y="7654"/>
                  </a:cubicBezTo>
                  <a:cubicBezTo>
                    <a:pt x="19324" y="10691"/>
                    <a:pt x="21545" y="10691"/>
                    <a:pt x="25245" y="10691"/>
                  </a:cubicBezTo>
                  <a:cubicBezTo>
                    <a:pt x="37088" y="10691"/>
                    <a:pt x="37582" y="12462"/>
                    <a:pt x="37582" y="14993"/>
                  </a:cubicBezTo>
                  <a:lnTo>
                    <a:pt x="36841" y="20054"/>
                  </a:lnTo>
                  <a:lnTo>
                    <a:pt x="1066" y="165811"/>
                  </a:lnTo>
                  <a:cubicBezTo>
                    <a:pt x="79" y="169354"/>
                    <a:pt x="79" y="169860"/>
                    <a:pt x="79" y="171378"/>
                  </a:cubicBezTo>
                  <a:cubicBezTo>
                    <a:pt x="79" y="177199"/>
                    <a:pt x="5014" y="178464"/>
                    <a:pt x="7235" y="178464"/>
                  </a:cubicBezTo>
                  <a:cubicBezTo>
                    <a:pt x="10442" y="178464"/>
                    <a:pt x="14143" y="176186"/>
                    <a:pt x="15623" y="173150"/>
                  </a:cubicBezTo>
                  <a:cubicBezTo>
                    <a:pt x="16857" y="170872"/>
                    <a:pt x="27959" y="124058"/>
                    <a:pt x="29440" y="117731"/>
                  </a:cubicBezTo>
                  <a:cubicBezTo>
                    <a:pt x="37828" y="118491"/>
                    <a:pt x="58060" y="122539"/>
                    <a:pt x="58060" y="139241"/>
                  </a:cubicBezTo>
                  <a:cubicBezTo>
                    <a:pt x="58060" y="141012"/>
                    <a:pt x="58060" y="142024"/>
                    <a:pt x="57320" y="144555"/>
                  </a:cubicBezTo>
                  <a:cubicBezTo>
                    <a:pt x="56826" y="147592"/>
                    <a:pt x="56333" y="150628"/>
                    <a:pt x="56333" y="153412"/>
                  </a:cubicBezTo>
                  <a:cubicBezTo>
                    <a:pt x="56333" y="168342"/>
                    <a:pt x="66202" y="178464"/>
                    <a:pt x="79031" y="178464"/>
                  </a:cubicBezTo>
                  <a:cubicBezTo>
                    <a:pt x="86433" y="178464"/>
                    <a:pt x="93095" y="174415"/>
                    <a:pt x="98523" y="165052"/>
                  </a:cubicBezTo>
                  <a:cubicBezTo>
                    <a:pt x="104691" y="153918"/>
                    <a:pt x="107405" y="140000"/>
                    <a:pt x="107405" y="139494"/>
                  </a:cubicBezTo>
                  <a:cubicBezTo>
                    <a:pt x="107405" y="136963"/>
                    <a:pt x="105184" y="136963"/>
                    <a:pt x="104444" y="136963"/>
                  </a:cubicBezTo>
                  <a:cubicBezTo>
                    <a:pt x="101977" y="136963"/>
                    <a:pt x="101730" y="137976"/>
                    <a:pt x="100990" y="141518"/>
                  </a:cubicBezTo>
                  <a:cubicBezTo>
                    <a:pt x="96055" y="159991"/>
                    <a:pt x="90381" y="172897"/>
                    <a:pt x="79525" y="172897"/>
                  </a:cubicBezTo>
                  <a:cubicBezTo>
                    <a:pt x="74837" y="172897"/>
                    <a:pt x="71630" y="170113"/>
                    <a:pt x="71630" y="161003"/>
                  </a:cubicBezTo>
                  <a:cubicBezTo>
                    <a:pt x="71630" y="156701"/>
                    <a:pt x="72617" y="150881"/>
                    <a:pt x="73603" y="146832"/>
                  </a:cubicBezTo>
                  <a:cubicBezTo>
                    <a:pt x="74590" y="142531"/>
                    <a:pt x="74590" y="141518"/>
                    <a:pt x="74590" y="138988"/>
                  </a:cubicBezTo>
                  <a:cubicBezTo>
                    <a:pt x="74590" y="122539"/>
                    <a:pt x="59047" y="115201"/>
                    <a:pt x="38075" y="112417"/>
                  </a:cubicBezTo>
                  <a:cubicBezTo>
                    <a:pt x="45724" y="107863"/>
                    <a:pt x="53619" y="99765"/>
                    <a:pt x="59293" y="93692"/>
                  </a:cubicBezTo>
                  <a:cubicBezTo>
                    <a:pt x="71136" y="80280"/>
                    <a:pt x="82486" y="69399"/>
                    <a:pt x="94575" y="69399"/>
                  </a:cubicBezTo>
                  <a:cubicBezTo>
                    <a:pt x="96055" y="69399"/>
                    <a:pt x="96302" y="69399"/>
                    <a:pt x="96796" y="69652"/>
                  </a:cubicBezTo>
                  <a:cubicBezTo>
                    <a:pt x="99756" y="70158"/>
                    <a:pt x="100003" y="70158"/>
                    <a:pt x="101977" y="71676"/>
                  </a:cubicBezTo>
                  <a:cubicBezTo>
                    <a:pt x="102470" y="71929"/>
                    <a:pt x="102470" y="72182"/>
                    <a:pt x="102964" y="72688"/>
                  </a:cubicBezTo>
                  <a:cubicBezTo>
                    <a:pt x="91121" y="73448"/>
                    <a:pt x="88900" y="83317"/>
                    <a:pt x="88900" y="86353"/>
                  </a:cubicBezTo>
                  <a:cubicBezTo>
                    <a:pt x="88900" y="90402"/>
                    <a:pt x="91614" y="95210"/>
                    <a:pt x="98276" y="95210"/>
                  </a:cubicBezTo>
                  <a:cubicBezTo>
                    <a:pt x="104691" y="95210"/>
                    <a:pt x="111846" y="89643"/>
                    <a:pt x="111846" y="79774"/>
                  </a:cubicBezTo>
                  <a:cubicBezTo>
                    <a:pt x="111846" y="72182"/>
                    <a:pt x="106171" y="63832"/>
                    <a:pt x="95069" y="63832"/>
                  </a:cubicBezTo>
                  <a:cubicBezTo>
                    <a:pt x="88160" y="63832"/>
                    <a:pt x="76811" y="65856"/>
                    <a:pt x="59047" y="86100"/>
                  </a:cubicBezTo>
                  <a:cubicBezTo>
                    <a:pt x="50658" y="95716"/>
                    <a:pt x="41036" y="105838"/>
                    <a:pt x="31660" y="109634"/>
                  </a:cubicBezTo>
                  <a:lnTo>
                    <a:pt x="57320" y="2846"/>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9" name="Freeform: Shape 168">
              <a:extLst>
                <a:ext uri="{FF2B5EF4-FFF2-40B4-BE49-F238E27FC236}">
                  <a16:creationId xmlns:a16="http://schemas.microsoft.com/office/drawing/2014/main" id="{0390E7A3-990F-5EF7-8DBA-44EB03B1FD59}"/>
                </a:ext>
              </a:extLst>
            </p:cNvPr>
            <p:cNvSpPr/>
            <p:nvPr>
              <p:custDataLst>
                <p:tags r:id="rId63"/>
              </p:custDataLst>
            </p:nvPr>
          </p:nvSpPr>
          <p:spPr>
            <a:xfrm>
              <a:off x="2486398" y="4223833"/>
              <a:ext cx="55019" cy="253051"/>
            </a:xfrm>
            <a:custGeom>
              <a:avLst/>
              <a:gdLst>
                <a:gd name="connsiteX0" fmla="*/ 53871 w 55019"/>
                <a:gd name="connsiteY0" fmla="*/ 130890 h 253051"/>
                <a:gd name="connsiteX1" fmla="*/ 55105 w 55019"/>
                <a:gd name="connsiteY1" fmla="*/ 126588 h 253051"/>
                <a:gd name="connsiteX2" fmla="*/ 53871 w 55019"/>
                <a:gd name="connsiteY2" fmla="*/ 122286 h 253051"/>
                <a:gd name="connsiteX3" fmla="*/ 10694 w 55019"/>
                <a:gd name="connsiteY3" fmla="*/ 5883 h 253051"/>
                <a:gd name="connsiteX4" fmla="*/ 5019 w 55019"/>
                <a:gd name="connsiteY4" fmla="*/ 63 h 253051"/>
                <a:gd name="connsiteX5" fmla="*/ 85 w 55019"/>
                <a:gd name="connsiteY5" fmla="*/ 5124 h 253051"/>
                <a:gd name="connsiteX6" fmla="*/ 1319 w 55019"/>
                <a:gd name="connsiteY6" fmla="*/ 9173 h 253051"/>
                <a:gd name="connsiteX7" fmla="*/ 44989 w 55019"/>
                <a:gd name="connsiteY7" fmla="*/ 126588 h 253051"/>
                <a:gd name="connsiteX8" fmla="*/ 1319 w 55019"/>
                <a:gd name="connsiteY8" fmla="*/ 243498 h 253051"/>
                <a:gd name="connsiteX9" fmla="*/ 85 w 55019"/>
                <a:gd name="connsiteY9" fmla="*/ 248053 h 253051"/>
                <a:gd name="connsiteX10" fmla="*/ 5019 w 55019"/>
                <a:gd name="connsiteY10" fmla="*/ 253114 h 253051"/>
                <a:gd name="connsiteX11" fmla="*/ 10201 w 55019"/>
                <a:gd name="connsiteY11" fmla="*/ 248053 h 253051"/>
                <a:gd name="connsiteX12" fmla="*/ 53871 w 55019"/>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019" h="253051">
                  <a:moveTo>
                    <a:pt x="53871" y="130890"/>
                  </a:moveTo>
                  <a:cubicBezTo>
                    <a:pt x="55105" y="127854"/>
                    <a:pt x="55105" y="127347"/>
                    <a:pt x="55105" y="126588"/>
                  </a:cubicBezTo>
                  <a:cubicBezTo>
                    <a:pt x="55105" y="125829"/>
                    <a:pt x="55105" y="125323"/>
                    <a:pt x="53871" y="122286"/>
                  </a:cubicBezTo>
                  <a:lnTo>
                    <a:pt x="10694" y="5883"/>
                  </a:lnTo>
                  <a:cubicBezTo>
                    <a:pt x="9214" y="1581"/>
                    <a:pt x="7733" y="63"/>
                    <a:pt x="5019" y="63"/>
                  </a:cubicBezTo>
                  <a:cubicBezTo>
                    <a:pt x="2306" y="63"/>
                    <a:pt x="85" y="2340"/>
                    <a:pt x="85" y="5124"/>
                  </a:cubicBezTo>
                  <a:cubicBezTo>
                    <a:pt x="85" y="5883"/>
                    <a:pt x="85" y="6389"/>
                    <a:pt x="1319" y="9173"/>
                  </a:cubicBezTo>
                  <a:lnTo>
                    <a:pt x="44989" y="126588"/>
                  </a:lnTo>
                  <a:lnTo>
                    <a:pt x="1319" y="243498"/>
                  </a:lnTo>
                  <a:cubicBezTo>
                    <a:pt x="85" y="246281"/>
                    <a:pt x="85" y="246788"/>
                    <a:pt x="85" y="248053"/>
                  </a:cubicBezTo>
                  <a:cubicBezTo>
                    <a:pt x="85" y="250836"/>
                    <a:pt x="2306" y="253114"/>
                    <a:pt x="5019" y="253114"/>
                  </a:cubicBezTo>
                  <a:cubicBezTo>
                    <a:pt x="8227" y="253114"/>
                    <a:pt x="9214" y="250583"/>
                    <a:pt x="10201" y="248053"/>
                  </a:cubicBezTo>
                  <a:lnTo>
                    <a:pt x="53871" y="130890"/>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0" name="Freeform: Shape 169">
              <a:extLst>
                <a:ext uri="{FF2B5EF4-FFF2-40B4-BE49-F238E27FC236}">
                  <a16:creationId xmlns:a16="http://schemas.microsoft.com/office/drawing/2014/main" id="{4BD4A558-5CFB-2C6C-6F0E-F0907D6F4755}"/>
                </a:ext>
              </a:extLst>
            </p:cNvPr>
            <p:cNvSpPr/>
            <p:nvPr>
              <p:custDataLst>
                <p:tags r:id="rId64"/>
              </p:custDataLst>
            </p:nvPr>
          </p:nvSpPr>
          <p:spPr>
            <a:xfrm>
              <a:off x="2573958" y="4411419"/>
              <a:ext cx="83763" cy="118503"/>
            </a:xfrm>
            <a:custGeom>
              <a:avLst/>
              <a:gdLst>
                <a:gd name="connsiteX0" fmla="*/ 19950 w 83763"/>
                <a:gd name="connsiteY0" fmla="*/ 53738 h 118503"/>
                <a:gd name="connsiteX1" fmla="*/ 35494 w 83763"/>
                <a:gd name="connsiteY1" fmla="*/ 57989 h 118503"/>
                <a:gd name="connsiteX2" fmla="*/ 65027 w 83763"/>
                <a:gd name="connsiteY2" fmla="*/ 29470 h 118503"/>
                <a:gd name="connsiteX3" fmla="*/ 60709 w 83763"/>
                <a:gd name="connsiteY3" fmla="*/ 14414 h 118503"/>
                <a:gd name="connsiteX4" fmla="*/ 68999 w 83763"/>
                <a:gd name="connsiteY4" fmla="*/ 11934 h 118503"/>
                <a:gd name="connsiteX5" fmla="*/ 76426 w 83763"/>
                <a:gd name="connsiteY5" fmla="*/ 18134 h 118503"/>
                <a:gd name="connsiteX6" fmla="*/ 83852 w 83763"/>
                <a:gd name="connsiteY6" fmla="*/ 10517 h 118503"/>
                <a:gd name="connsiteX7" fmla="*/ 70726 w 83763"/>
                <a:gd name="connsiteY7" fmla="*/ 66 h 118503"/>
                <a:gd name="connsiteX8" fmla="*/ 52592 w 83763"/>
                <a:gd name="connsiteY8" fmla="*/ 6088 h 118503"/>
                <a:gd name="connsiteX9" fmla="*/ 35667 w 83763"/>
                <a:gd name="connsiteY9" fmla="*/ 951 h 118503"/>
                <a:gd name="connsiteX10" fmla="*/ 6134 w 83763"/>
                <a:gd name="connsiteY10" fmla="*/ 29470 h 118503"/>
                <a:gd name="connsiteX11" fmla="*/ 11660 w 83763"/>
                <a:gd name="connsiteY11" fmla="*/ 45944 h 118503"/>
                <a:gd name="connsiteX12" fmla="*/ 8206 w 83763"/>
                <a:gd name="connsiteY12" fmla="*/ 57989 h 118503"/>
                <a:gd name="connsiteX13" fmla="*/ 12351 w 83763"/>
                <a:gd name="connsiteY13" fmla="*/ 70743 h 118503"/>
                <a:gd name="connsiteX14" fmla="*/ 89 w 83763"/>
                <a:gd name="connsiteY14" fmla="*/ 92353 h 118503"/>
                <a:gd name="connsiteX15" fmla="*/ 40675 w 83763"/>
                <a:gd name="connsiteY15" fmla="*/ 118570 h 118503"/>
                <a:gd name="connsiteX16" fmla="*/ 81261 w 83763"/>
                <a:gd name="connsiteY16" fmla="*/ 92353 h 118503"/>
                <a:gd name="connsiteX17" fmla="*/ 49656 w 83763"/>
                <a:gd name="connsiteY17" fmla="*/ 67023 h 118503"/>
                <a:gd name="connsiteX18" fmla="*/ 26686 w 83763"/>
                <a:gd name="connsiteY18" fmla="*/ 66492 h 118503"/>
                <a:gd name="connsiteX19" fmla="*/ 19087 w 83763"/>
                <a:gd name="connsiteY19" fmla="*/ 57989 h 118503"/>
                <a:gd name="connsiteX20" fmla="*/ 19950 w 83763"/>
                <a:gd name="connsiteY20" fmla="*/ 53738 h 118503"/>
                <a:gd name="connsiteX21" fmla="*/ 35494 w 83763"/>
                <a:gd name="connsiteY21" fmla="*/ 46475 h 118503"/>
                <a:gd name="connsiteX22" fmla="*/ 19259 w 83763"/>
                <a:gd name="connsiteY22" fmla="*/ 29470 h 118503"/>
                <a:gd name="connsiteX23" fmla="*/ 35494 w 83763"/>
                <a:gd name="connsiteY23" fmla="*/ 12465 h 118503"/>
                <a:gd name="connsiteX24" fmla="*/ 51901 w 83763"/>
                <a:gd name="connsiteY24" fmla="*/ 29470 h 118503"/>
                <a:gd name="connsiteX25" fmla="*/ 35494 w 83763"/>
                <a:gd name="connsiteY25" fmla="*/ 46475 h 118503"/>
                <a:gd name="connsiteX26" fmla="*/ 35839 w 83763"/>
                <a:gd name="connsiteY26" fmla="*/ 78005 h 118503"/>
                <a:gd name="connsiteX27" fmla="*/ 70381 w 83763"/>
                <a:gd name="connsiteY27" fmla="*/ 92353 h 118503"/>
                <a:gd name="connsiteX28" fmla="*/ 40675 w 83763"/>
                <a:gd name="connsiteY28" fmla="*/ 107056 h 118503"/>
                <a:gd name="connsiteX29" fmla="*/ 10969 w 83763"/>
                <a:gd name="connsiteY29" fmla="*/ 92353 h 118503"/>
                <a:gd name="connsiteX30" fmla="*/ 26340 w 83763"/>
                <a:gd name="connsiteY30" fmla="*/ 78005 h 118503"/>
                <a:gd name="connsiteX31" fmla="*/ 35839 w 83763"/>
                <a:gd name="connsiteY31" fmla="*/ 78005 h 118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763" h="118503">
                  <a:moveTo>
                    <a:pt x="19950" y="53738"/>
                  </a:moveTo>
                  <a:cubicBezTo>
                    <a:pt x="22886" y="55509"/>
                    <a:pt x="28586" y="57989"/>
                    <a:pt x="35494" y="57989"/>
                  </a:cubicBezTo>
                  <a:cubicBezTo>
                    <a:pt x="52246" y="57989"/>
                    <a:pt x="65027" y="44881"/>
                    <a:pt x="65027" y="29470"/>
                  </a:cubicBezTo>
                  <a:cubicBezTo>
                    <a:pt x="65027" y="23271"/>
                    <a:pt x="62782" y="17779"/>
                    <a:pt x="60709" y="14414"/>
                  </a:cubicBezTo>
                  <a:cubicBezTo>
                    <a:pt x="64163" y="12465"/>
                    <a:pt x="66063" y="12288"/>
                    <a:pt x="68999" y="11934"/>
                  </a:cubicBezTo>
                  <a:cubicBezTo>
                    <a:pt x="70035" y="16185"/>
                    <a:pt x="73144" y="18134"/>
                    <a:pt x="76426" y="18134"/>
                  </a:cubicBezTo>
                  <a:cubicBezTo>
                    <a:pt x="80571" y="18134"/>
                    <a:pt x="83852" y="14768"/>
                    <a:pt x="83852" y="10517"/>
                  </a:cubicBezTo>
                  <a:cubicBezTo>
                    <a:pt x="83852" y="5026"/>
                    <a:pt x="79534" y="66"/>
                    <a:pt x="70726" y="66"/>
                  </a:cubicBezTo>
                  <a:cubicBezTo>
                    <a:pt x="66063" y="66"/>
                    <a:pt x="58637" y="1483"/>
                    <a:pt x="52592" y="6088"/>
                  </a:cubicBezTo>
                  <a:cubicBezTo>
                    <a:pt x="51038" y="5026"/>
                    <a:pt x="44475" y="951"/>
                    <a:pt x="35667" y="951"/>
                  </a:cubicBezTo>
                  <a:cubicBezTo>
                    <a:pt x="18914" y="951"/>
                    <a:pt x="6134" y="14059"/>
                    <a:pt x="6134" y="29470"/>
                  </a:cubicBezTo>
                  <a:cubicBezTo>
                    <a:pt x="6134" y="35139"/>
                    <a:pt x="8033" y="41338"/>
                    <a:pt x="11660" y="45944"/>
                  </a:cubicBezTo>
                  <a:cubicBezTo>
                    <a:pt x="10279" y="48247"/>
                    <a:pt x="8206" y="53029"/>
                    <a:pt x="8206" y="57989"/>
                  </a:cubicBezTo>
                  <a:cubicBezTo>
                    <a:pt x="8206" y="63126"/>
                    <a:pt x="10279" y="68086"/>
                    <a:pt x="12351" y="70743"/>
                  </a:cubicBezTo>
                  <a:cubicBezTo>
                    <a:pt x="5097" y="74994"/>
                    <a:pt x="89" y="83674"/>
                    <a:pt x="89" y="92353"/>
                  </a:cubicBezTo>
                  <a:cubicBezTo>
                    <a:pt x="89" y="107941"/>
                    <a:pt x="18741" y="118570"/>
                    <a:pt x="40675" y="118570"/>
                  </a:cubicBezTo>
                  <a:cubicBezTo>
                    <a:pt x="62609" y="118570"/>
                    <a:pt x="81261" y="107941"/>
                    <a:pt x="81261" y="92353"/>
                  </a:cubicBezTo>
                  <a:cubicBezTo>
                    <a:pt x="81261" y="76943"/>
                    <a:pt x="68136" y="67732"/>
                    <a:pt x="49656" y="67023"/>
                  </a:cubicBezTo>
                  <a:cubicBezTo>
                    <a:pt x="44475" y="66846"/>
                    <a:pt x="31694" y="67200"/>
                    <a:pt x="26686" y="66492"/>
                  </a:cubicBezTo>
                  <a:cubicBezTo>
                    <a:pt x="19087" y="66492"/>
                    <a:pt x="19087" y="58166"/>
                    <a:pt x="19087" y="57989"/>
                  </a:cubicBezTo>
                  <a:cubicBezTo>
                    <a:pt x="19087" y="55864"/>
                    <a:pt x="19605" y="54624"/>
                    <a:pt x="19950" y="53738"/>
                  </a:cubicBezTo>
                  <a:close/>
                  <a:moveTo>
                    <a:pt x="35494" y="46475"/>
                  </a:moveTo>
                  <a:cubicBezTo>
                    <a:pt x="26859" y="46475"/>
                    <a:pt x="19259" y="39036"/>
                    <a:pt x="19259" y="29470"/>
                  </a:cubicBezTo>
                  <a:cubicBezTo>
                    <a:pt x="19259" y="19905"/>
                    <a:pt x="26859" y="12465"/>
                    <a:pt x="35494" y="12465"/>
                  </a:cubicBezTo>
                  <a:cubicBezTo>
                    <a:pt x="44475" y="12465"/>
                    <a:pt x="51901" y="20082"/>
                    <a:pt x="51901" y="29470"/>
                  </a:cubicBezTo>
                  <a:cubicBezTo>
                    <a:pt x="51901" y="38681"/>
                    <a:pt x="44647" y="46475"/>
                    <a:pt x="35494" y="46475"/>
                  </a:cubicBezTo>
                  <a:close/>
                  <a:moveTo>
                    <a:pt x="35839" y="78005"/>
                  </a:moveTo>
                  <a:cubicBezTo>
                    <a:pt x="51038" y="78005"/>
                    <a:pt x="70381" y="78005"/>
                    <a:pt x="70381" y="92353"/>
                  </a:cubicBezTo>
                  <a:cubicBezTo>
                    <a:pt x="70381" y="99616"/>
                    <a:pt x="57946" y="107056"/>
                    <a:pt x="40675" y="107056"/>
                  </a:cubicBezTo>
                  <a:cubicBezTo>
                    <a:pt x="23232" y="107056"/>
                    <a:pt x="10969" y="99439"/>
                    <a:pt x="10969" y="92353"/>
                  </a:cubicBezTo>
                  <a:cubicBezTo>
                    <a:pt x="10969" y="85445"/>
                    <a:pt x="17187" y="78183"/>
                    <a:pt x="26340" y="78005"/>
                  </a:cubicBezTo>
                  <a:lnTo>
                    <a:pt x="35839" y="78005"/>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1" name="Freeform: Shape 170">
              <a:extLst>
                <a:ext uri="{FF2B5EF4-FFF2-40B4-BE49-F238E27FC236}">
                  <a16:creationId xmlns:a16="http://schemas.microsoft.com/office/drawing/2014/main" id="{80EDD307-16F2-47BF-019C-D2A430848BDD}"/>
                </a:ext>
              </a:extLst>
            </p:cNvPr>
            <p:cNvSpPr/>
            <p:nvPr>
              <p:custDataLst>
                <p:tags r:id="rId65"/>
              </p:custDataLst>
            </p:nvPr>
          </p:nvSpPr>
          <p:spPr>
            <a:xfrm>
              <a:off x="2672964" y="4411774"/>
              <a:ext cx="68737" cy="78648"/>
            </a:xfrm>
            <a:custGeom>
              <a:avLst/>
              <a:gdLst>
                <a:gd name="connsiteX0" fmla="*/ 68830 w 68737"/>
                <a:gd name="connsiteY0" fmla="*/ 58698 h 78648"/>
                <a:gd name="connsiteX1" fmla="*/ 62267 w 68737"/>
                <a:gd name="connsiteY1" fmla="*/ 53206 h 78648"/>
                <a:gd name="connsiteX2" fmla="*/ 55877 w 68737"/>
                <a:gd name="connsiteY2" fmla="*/ 57281 h 78648"/>
                <a:gd name="connsiteX3" fmla="*/ 39643 w 68737"/>
                <a:gd name="connsiteY3" fmla="*/ 67023 h 78648"/>
                <a:gd name="connsiteX4" fmla="*/ 13218 w 68737"/>
                <a:gd name="connsiteY4" fmla="*/ 39567 h 78648"/>
                <a:gd name="connsiteX5" fmla="*/ 40679 w 68737"/>
                <a:gd name="connsiteY5" fmla="*/ 11757 h 78648"/>
                <a:gd name="connsiteX6" fmla="*/ 49487 w 68737"/>
                <a:gd name="connsiteY6" fmla="*/ 12288 h 78648"/>
                <a:gd name="connsiteX7" fmla="*/ 50178 w 68737"/>
                <a:gd name="connsiteY7" fmla="*/ 14237 h 78648"/>
                <a:gd name="connsiteX8" fmla="*/ 58468 w 68737"/>
                <a:gd name="connsiteY8" fmla="*/ 22385 h 78648"/>
                <a:gd name="connsiteX9" fmla="*/ 66930 w 68737"/>
                <a:gd name="connsiteY9" fmla="*/ 13705 h 78648"/>
                <a:gd name="connsiteX10" fmla="*/ 41024 w 68737"/>
                <a:gd name="connsiteY10" fmla="*/ 66 h 78648"/>
                <a:gd name="connsiteX11" fmla="*/ 93 w 68737"/>
                <a:gd name="connsiteY11" fmla="*/ 39567 h 78648"/>
                <a:gd name="connsiteX12" fmla="*/ 38779 w 68737"/>
                <a:gd name="connsiteY12" fmla="*/ 78714 h 78648"/>
                <a:gd name="connsiteX13" fmla="*/ 68830 w 68737"/>
                <a:gd name="connsiteY13" fmla="*/ 58698 h 7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737" h="78648">
                  <a:moveTo>
                    <a:pt x="68830" y="58698"/>
                  </a:moveTo>
                  <a:cubicBezTo>
                    <a:pt x="68830" y="54801"/>
                    <a:pt x="65894" y="53206"/>
                    <a:pt x="62267" y="53206"/>
                  </a:cubicBezTo>
                  <a:cubicBezTo>
                    <a:pt x="59849" y="53206"/>
                    <a:pt x="57431" y="53206"/>
                    <a:pt x="55877" y="57281"/>
                  </a:cubicBezTo>
                  <a:cubicBezTo>
                    <a:pt x="52768" y="65075"/>
                    <a:pt x="45860" y="67023"/>
                    <a:pt x="39643" y="67023"/>
                  </a:cubicBezTo>
                  <a:cubicBezTo>
                    <a:pt x="25308" y="67023"/>
                    <a:pt x="13218" y="54978"/>
                    <a:pt x="13218" y="39567"/>
                  </a:cubicBezTo>
                  <a:cubicBezTo>
                    <a:pt x="13218" y="30533"/>
                    <a:pt x="18745" y="11757"/>
                    <a:pt x="40679" y="11757"/>
                  </a:cubicBezTo>
                  <a:cubicBezTo>
                    <a:pt x="45687" y="11757"/>
                    <a:pt x="48623" y="12111"/>
                    <a:pt x="49487" y="12288"/>
                  </a:cubicBezTo>
                  <a:cubicBezTo>
                    <a:pt x="50005" y="12465"/>
                    <a:pt x="50178" y="12642"/>
                    <a:pt x="50178" y="14237"/>
                  </a:cubicBezTo>
                  <a:cubicBezTo>
                    <a:pt x="50523" y="19374"/>
                    <a:pt x="54150" y="22385"/>
                    <a:pt x="58468" y="22385"/>
                  </a:cubicBezTo>
                  <a:cubicBezTo>
                    <a:pt x="63649" y="22385"/>
                    <a:pt x="66930" y="18488"/>
                    <a:pt x="66930" y="13705"/>
                  </a:cubicBezTo>
                  <a:cubicBezTo>
                    <a:pt x="66930" y="66"/>
                    <a:pt x="48969" y="66"/>
                    <a:pt x="41024" y="66"/>
                  </a:cubicBezTo>
                  <a:cubicBezTo>
                    <a:pt x="10282" y="66"/>
                    <a:pt x="93" y="24510"/>
                    <a:pt x="93" y="39567"/>
                  </a:cubicBezTo>
                  <a:cubicBezTo>
                    <a:pt x="93" y="60823"/>
                    <a:pt x="16672" y="78714"/>
                    <a:pt x="38779" y="78714"/>
                  </a:cubicBezTo>
                  <a:cubicBezTo>
                    <a:pt x="63303" y="78714"/>
                    <a:pt x="68830" y="61709"/>
                    <a:pt x="68830" y="58698"/>
                  </a:cubicBez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172" name="Straight Arrow Connector 171">
            <a:extLst>
              <a:ext uri="{FF2B5EF4-FFF2-40B4-BE49-F238E27FC236}">
                <a16:creationId xmlns:a16="http://schemas.microsoft.com/office/drawing/2014/main" id="{F95766F4-02D9-F98E-46E1-531F96B9A43D}"/>
              </a:ext>
            </a:extLst>
          </p:cNvPr>
          <p:cNvCxnSpPr>
            <a:cxnSpLocks/>
          </p:cNvCxnSpPr>
          <p:nvPr/>
        </p:nvCxnSpPr>
        <p:spPr>
          <a:xfrm flipV="1">
            <a:off x="3963145" y="4652231"/>
            <a:ext cx="0" cy="1334438"/>
          </a:xfrm>
          <a:prstGeom prst="straightConnector1">
            <a:avLst/>
          </a:prstGeom>
          <a:ln w="19050">
            <a:solidFill>
              <a:srgbClr val="C00000"/>
            </a:solidFill>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173" name="Straight Arrow Connector 172">
            <a:extLst>
              <a:ext uri="{FF2B5EF4-FFF2-40B4-BE49-F238E27FC236}">
                <a16:creationId xmlns:a16="http://schemas.microsoft.com/office/drawing/2014/main" id="{8010885C-B5F8-24F7-9D2F-A3B8ACB71EBF}"/>
              </a:ext>
            </a:extLst>
          </p:cNvPr>
          <p:cNvCxnSpPr>
            <a:cxnSpLocks/>
          </p:cNvCxnSpPr>
          <p:nvPr/>
        </p:nvCxnSpPr>
        <p:spPr>
          <a:xfrm>
            <a:off x="4565987" y="4652231"/>
            <a:ext cx="0" cy="1334438"/>
          </a:xfrm>
          <a:prstGeom prst="straightConnector1">
            <a:avLst/>
          </a:prstGeom>
          <a:ln w="19050">
            <a:solidFill>
              <a:srgbClr val="C00000"/>
            </a:solidFill>
            <a:headEnd type="none" w="med" len="med"/>
            <a:tailEnd type="arrow" w="lg" len="lg"/>
          </a:ln>
        </p:spPr>
        <p:style>
          <a:lnRef idx="1">
            <a:schemeClr val="dk1"/>
          </a:lnRef>
          <a:fillRef idx="0">
            <a:schemeClr val="dk1"/>
          </a:fillRef>
          <a:effectRef idx="0">
            <a:schemeClr val="dk1"/>
          </a:effectRef>
          <a:fontRef idx="minor">
            <a:schemeClr val="tx1"/>
          </a:fontRef>
        </p:style>
      </p:cxnSp>
      <p:grpSp>
        <p:nvGrpSpPr>
          <p:cNvPr id="189" name="Group 188" descr="\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ddot{V}$&#10;&#10;\end{document}" title="IguanaTex Shape Display">
            <a:extLst>
              <a:ext uri="{FF2B5EF4-FFF2-40B4-BE49-F238E27FC236}">
                <a16:creationId xmlns:a16="http://schemas.microsoft.com/office/drawing/2014/main" id="{A9979138-EAF6-6C82-11E7-B28912C70F8D}"/>
              </a:ext>
            </a:extLst>
          </p:cNvPr>
          <p:cNvGrpSpPr>
            <a:grpSpLocks noChangeAspect="1"/>
          </p:cNvGrpSpPr>
          <p:nvPr>
            <p:custDataLst>
              <p:tags r:id="rId15"/>
            </p:custDataLst>
          </p:nvPr>
        </p:nvGrpSpPr>
        <p:grpSpPr>
          <a:xfrm>
            <a:off x="4737100" y="5283200"/>
            <a:ext cx="152332" cy="195526"/>
            <a:chOff x="6389217" y="6398792"/>
            <a:chExt cx="152332" cy="195526"/>
          </a:xfrm>
          <a:solidFill>
            <a:srgbClr val="C00000"/>
          </a:solidFill>
        </p:grpSpPr>
        <p:sp>
          <p:nvSpPr>
            <p:cNvPr id="187" name="Freeform: Shape 186">
              <a:extLst>
                <a:ext uri="{FF2B5EF4-FFF2-40B4-BE49-F238E27FC236}">
                  <a16:creationId xmlns:a16="http://schemas.microsoft.com/office/drawing/2014/main" id="{EE781346-6D13-F317-3143-48EFCB425162}"/>
                </a:ext>
              </a:extLst>
            </p:cNvPr>
            <p:cNvSpPr/>
            <p:nvPr>
              <p:custDataLst>
                <p:tags r:id="rId59"/>
              </p:custDataLst>
            </p:nvPr>
          </p:nvSpPr>
          <p:spPr>
            <a:xfrm>
              <a:off x="6431900" y="6398792"/>
              <a:ext cx="62599" cy="20717"/>
            </a:xfrm>
            <a:custGeom>
              <a:avLst/>
              <a:gdLst>
                <a:gd name="connsiteX0" fmla="*/ 21443 w 62599"/>
                <a:gd name="connsiteY0" fmla="*/ 10419 h 20717"/>
                <a:gd name="connsiteX1" fmla="*/ 10761 w 62599"/>
                <a:gd name="connsiteY1" fmla="*/ 60 h 20717"/>
                <a:gd name="connsiteX2" fmla="*/ 78 w 62599"/>
                <a:gd name="connsiteY2" fmla="*/ 10419 h 20717"/>
                <a:gd name="connsiteX3" fmla="*/ 10761 w 62599"/>
                <a:gd name="connsiteY3" fmla="*/ 20778 h 20717"/>
                <a:gd name="connsiteX4" fmla="*/ 21443 w 62599"/>
                <a:gd name="connsiteY4" fmla="*/ 10419 h 20717"/>
                <a:gd name="connsiteX5" fmla="*/ 62678 w 62599"/>
                <a:gd name="connsiteY5" fmla="*/ 10419 h 20717"/>
                <a:gd name="connsiteX6" fmla="*/ 51995 w 62599"/>
                <a:gd name="connsiteY6" fmla="*/ 60 h 20717"/>
                <a:gd name="connsiteX7" fmla="*/ 41313 w 62599"/>
                <a:gd name="connsiteY7" fmla="*/ 10419 h 20717"/>
                <a:gd name="connsiteX8" fmla="*/ 51995 w 62599"/>
                <a:gd name="connsiteY8" fmla="*/ 20778 h 20717"/>
                <a:gd name="connsiteX9" fmla="*/ 62678 w 62599"/>
                <a:gd name="connsiteY9" fmla="*/ 10419 h 2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99" h="20717">
                  <a:moveTo>
                    <a:pt x="21443" y="10419"/>
                  </a:moveTo>
                  <a:cubicBezTo>
                    <a:pt x="21443" y="5447"/>
                    <a:pt x="17170" y="60"/>
                    <a:pt x="10761" y="60"/>
                  </a:cubicBezTo>
                  <a:cubicBezTo>
                    <a:pt x="4779" y="60"/>
                    <a:pt x="78" y="4618"/>
                    <a:pt x="78" y="10419"/>
                  </a:cubicBezTo>
                  <a:cubicBezTo>
                    <a:pt x="78" y="16220"/>
                    <a:pt x="4779" y="20778"/>
                    <a:pt x="10761" y="20778"/>
                  </a:cubicBezTo>
                  <a:cubicBezTo>
                    <a:pt x="17170" y="20778"/>
                    <a:pt x="21443" y="15391"/>
                    <a:pt x="21443" y="10419"/>
                  </a:cubicBezTo>
                  <a:close/>
                  <a:moveTo>
                    <a:pt x="62678" y="10419"/>
                  </a:moveTo>
                  <a:cubicBezTo>
                    <a:pt x="62678" y="4618"/>
                    <a:pt x="57977" y="60"/>
                    <a:pt x="51995" y="60"/>
                  </a:cubicBezTo>
                  <a:cubicBezTo>
                    <a:pt x="45586" y="60"/>
                    <a:pt x="41313" y="5447"/>
                    <a:pt x="41313" y="10419"/>
                  </a:cubicBezTo>
                  <a:cubicBezTo>
                    <a:pt x="41313" y="15391"/>
                    <a:pt x="45586" y="20778"/>
                    <a:pt x="51995" y="20778"/>
                  </a:cubicBezTo>
                  <a:cubicBezTo>
                    <a:pt x="57977" y="20778"/>
                    <a:pt x="62678" y="16220"/>
                    <a:pt x="62678" y="10419"/>
                  </a:cubicBez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Shape 187">
              <a:extLst>
                <a:ext uri="{FF2B5EF4-FFF2-40B4-BE49-F238E27FC236}">
                  <a16:creationId xmlns:a16="http://schemas.microsoft.com/office/drawing/2014/main" id="{DD4F9558-1D87-3323-F1CB-9A3FABCC9AD3}"/>
                </a:ext>
              </a:extLst>
            </p:cNvPr>
            <p:cNvSpPr/>
            <p:nvPr>
              <p:custDataLst>
                <p:tags r:id="rId60"/>
              </p:custDataLst>
            </p:nvPr>
          </p:nvSpPr>
          <p:spPr>
            <a:xfrm>
              <a:off x="6389217" y="6448260"/>
              <a:ext cx="152332" cy="146058"/>
            </a:xfrm>
            <a:custGeom>
              <a:avLst/>
              <a:gdLst>
                <a:gd name="connsiteX0" fmla="*/ 122285 w 152332"/>
                <a:gd name="connsiteY0" fmla="*/ 23681 h 146058"/>
                <a:gd name="connsiteX1" fmla="*/ 149632 w 152332"/>
                <a:gd name="connsiteY1" fmla="*/ 6485 h 146058"/>
                <a:gd name="connsiteX2" fmla="*/ 152409 w 152332"/>
                <a:gd name="connsiteY2" fmla="*/ 2549 h 146058"/>
                <a:gd name="connsiteX3" fmla="*/ 149632 w 152332"/>
                <a:gd name="connsiteY3" fmla="*/ 63 h 146058"/>
                <a:gd name="connsiteX4" fmla="*/ 132112 w 152332"/>
                <a:gd name="connsiteY4" fmla="*/ 684 h 146058"/>
                <a:gd name="connsiteX5" fmla="*/ 110961 w 152332"/>
                <a:gd name="connsiteY5" fmla="*/ 63 h 146058"/>
                <a:gd name="connsiteX6" fmla="*/ 106902 w 152332"/>
                <a:gd name="connsiteY6" fmla="*/ 3999 h 146058"/>
                <a:gd name="connsiteX7" fmla="*/ 110320 w 152332"/>
                <a:gd name="connsiteY7" fmla="*/ 6485 h 146058"/>
                <a:gd name="connsiteX8" fmla="*/ 120148 w 152332"/>
                <a:gd name="connsiteY8" fmla="*/ 13322 h 146058"/>
                <a:gd name="connsiteX9" fmla="*/ 116943 w 152332"/>
                <a:gd name="connsiteY9" fmla="*/ 21195 h 146058"/>
                <a:gd name="connsiteX10" fmla="*/ 51353 w 152332"/>
                <a:gd name="connsiteY10" fmla="*/ 122296 h 146058"/>
                <a:gd name="connsiteX11" fmla="*/ 36825 w 152332"/>
                <a:gd name="connsiteY11" fmla="*/ 12700 h 146058"/>
                <a:gd name="connsiteX12" fmla="*/ 51566 w 152332"/>
                <a:gd name="connsiteY12" fmla="*/ 6485 h 146058"/>
                <a:gd name="connsiteX13" fmla="*/ 56908 w 152332"/>
                <a:gd name="connsiteY13" fmla="*/ 2342 h 146058"/>
                <a:gd name="connsiteX14" fmla="*/ 53917 w 152332"/>
                <a:gd name="connsiteY14" fmla="*/ 63 h 146058"/>
                <a:gd name="connsiteX15" fmla="*/ 27424 w 152332"/>
                <a:gd name="connsiteY15" fmla="*/ 684 h 146058"/>
                <a:gd name="connsiteX16" fmla="*/ 15673 w 152332"/>
                <a:gd name="connsiteY16" fmla="*/ 477 h 146058"/>
                <a:gd name="connsiteX17" fmla="*/ 4136 w 152332"/>
                <a:gd name="connsiteY17" fmla="*/ 63 h 146058"/>
                <a:gd name="connsiteX18" fmla="*/ 77 w 152332"/>
                <a:gd name="connsiteY18" fmla="*/ 3999 h 146058"/>
                <a:gd name="connsiteX19" fmla="*/ 5418 w 152332"/>
                <a:gd name="connsiteY19" fmla="*/ 6485 h 146058"/>
                <a:gd name="connsiteX20" fmla="*/ 18237 w 152332"/>
                <a:gd name="connsiteY20" fmla="*/ 13529 h 146058"/>
                <a:gd name="connsiteX21" fmla="*/ 35115 w 152332"/>
                <a:gd name="connsiteY21" fmla="*/ 141356 h 146058"/>
                <a:gd name="connsiteX22" fmla="*/ 39388 w 152332"/>
                <a:gd name="connsiteY22" fmla="*/ 146121 h 146058"/>
                <a:gd name="connsiteX23" fmla="*/ 45371 w 152332"/>
                <a:gd name="connsiteY23" fmla="*/ 142392 h 146058"/>
                <a:gd name="connsiteX24" fmla="*/ 122285 w 152332"/>
                <a:gd name="connsiteY24" fmla="*/ 23681 h 14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2332" h="146058">
                  <a:moveTo>
                    <a:pt x="122285" y="23681"/>
                  </a:moveTo>
                  <a:cubicBezTo>
                    <a:pt x="132753" y="7521"/>
                    <a:pt x="141727" y="6900"/>
                    <a:pt x="149632" y="6485"/>
                  </a:cubicBezTo>
                  <a:cubicBezTo>
                    <a:pt x="152196" y="6278"/>
                    <a:pt x="152409" y="2756"/>
                    <a:pt x="152409" y="2549"/>
                  </a:cubicBezTo>
                  <a:cubicBezTo>
                    <a:pt x="152409" y="891"/>
                    <a:pt x="151341" y="63"/>
                    <a:pt x="149632" y="63"/>
                  </a:cubicBezTo>
                  <a:cubicBezTo>
                    <a:pt x="144077" y="63"/>
                    <a:pt x="137881" y="684"/>
                    <a:pt x="132112" y="684"/>
                  </a:cubicBezTo>
                  <a:cubicBezTo>
                    <a:pt x="125062" y="684"/>
                    <a:pt x="117798" y="63"/>
                    <a:pt x="110961" y="63"/>
                  </a:cubicBezTo>
                  <a:cubicBezTo>
                    <a:pt x="109679" y="63"/>
                    <a:pt x="106902" y="63"/>
                    <a:pt x="106902" y="3999"/>
                  </a:cubicBezTo>
                  <a:cubicBezTo>
                    <a:pt x="106902" y="6278"/>
                    <a:pt x="108825" y="6485"/>
                    <a:pt x="110320" y="6485"/>
                  </a:cubicBezTo>
                  <a:cubicBezTo>
                    <a:pt x="116089" y="6900"/>
                    <a:pt x="120148" y="8971"/>
                    <a:pt x="120148" y="13322"/>
                  </a:cubicBezTo>
                  <a:cubicBezTo>
                    <a:pt x="120148" y="16430"/>
                    <a:pt x="116943" y="20987"/>
                    <a:pt x="116943" y="21195"/>
                  </a:cubicBezTo>
                  <a:lnTo>
                    <a:pt x="51353" y="122296"/>
                  </a:lnTo>
                  <a:lnTo>
                    <a:pt x="36825" y="12700"/>
                  </a:lnTo>
                  <a:cubicBezTo>
                    <a:pt x="36825" y="9178"/>
                    <a:pt x="41738" y="6485"/>
                    <a:pt x="51566" y="6485"/>
                  </a:cubicBezTo>
                  <a:cubicBezTo>
                    <a:pt x="54557" y="6485"/>
                    <a:pt x="56908" y="6485"/>
                    <a:pt x="56908" y="2342"/>
                  </a:cubicBezTo>
                  <a:cubicBezTo>
                    <a:pt x="56908" y="477"/>
                    <a:pt x="55198" y="63"/>
                    <a:pt x="53917" y="63"/>
                  </a:cubicBezTo>
                  <a:cubicBezTo>
                    <a:pt x="45371" y="63"/>
                    <a:pt x="36184" y="684"/>
                    <a:pt x="27424" y="684"/>
                  </a:cubicBezTo>
                  <a:cubicBezTo>
                    <a:pt x="23578" y="684"/>
                    <a:pt x="19519" y="477"/>
                    <a:pt x="15673" y="477"/>
                  </a:cubicBezTo>
                  <a:cubicBezTo>
                    <a:pt x="11827" y="477"/>
                    <a:pt x="7768" y="63"/>
                    <a:pt x="4136" y="63"/>
                  </a:cubicBezTo>
                  <a:cubicBezTo>
                    <a:pt x="2641" y="63"/>
                    <a:pt x="77" y="63"/>
                    <a:pt x="77" y="3999"/>
                  </a:cubicBezTo>
                  <a:cubicBezTo>
                    <a:pt x="77" y="6485"/>
                    <a:pt x="2000" y="6485"/>
                    <a:pt x="5418" y="6485"/>
                  </a:cubicBezTo>
                  <a:cubicBezTo>
                    <a:pt x="17382" y="6485"/>
                    <a:pt x="17596" y="8350"/>
                    <a:pt x="18237" y="13529"/>
                  </a:cubicBezTo>
                  <a:lnTo>
                    <a:pt x="35115" y="141356"/>
                  </a:lnTo>
                  <a:cubicBezTo>
                    <a:pt x="35756" y="145500"/>
                    <a:pt x="36611" y="146121"/>
                    <a:pt x="39388" y="146121"/>
                  </a:cubicBezTo>
                  <a:cubicBezTo>
                    <a:pt x="42807" y="146121"/>
                    <a:pt x="43661" y="145085"/>
                    <a:pt x="45371" y="142392"/>
                  </a:cubicBezTo>
                  <a:lnTo>
                    <a:pt x="122285" y="23681"/>
                  </a:ln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1" name="Graphic 52 5" descr="\documentclass{article}&#10;\usepackage{amsmath}&#10;\pagestyle{empty}&#10;&#10;\input{Macros.tex}&#10;&#10;\begin{document}&#10;&#10;&#10;$S$&#10;&#10;\end{document}" title="IguanaTex Shape Display">
            <a:extLst>
              <a:ext uri="{FF2B5EF4-FFF2-40B4-BE49-F238E27FC236}">
                <a16:creationId xmlns:a16="http://schemas.microsoft.com/office/drawing/2014/main" id="{A01F0EDC-1D4D-DDAD-899D-170AA516A4FF}"/>
              </a:ext>
            </a:extLst>
          </p:cNvPr>
          <p:cNvSpPr>
            <a:spLocks noChangeAspect="1"/>
          </p:cNvSpPr>
          <p:nvPr>
            <p:custDataLst>
              <p:tags r:id="rId16"/>
            </p:custDataLst>
          </p:nvPr>
        </p:nvSpPr>
        <p:spPr>
          <a:xfrm>
            <a:off x="3513873" y="6101772"/>
            <a:ext cx="140451" cy="172188"/>
          </a:xfrm>
          <a:custGeom>
            <a:avLst/>
            <a:gdLst>
              <a:gd name="connsiteX0" fmla="*/ 144777 w 144700"/>
              <a:gd name="connsiteY0" fmla="*/ 2503 h 177397"/>
              <a:gd name="connsiteX1" fmla="*/ 142093 w 144700"/>
              <a:gd name="connsiteY1" fmla="*/ 63 h 177397"/>
              <a:gd name="connsiteX2" fmla="*/ 137700 w 144700"/>
              <a:gd name="connsiteY2" fmla="*/ 3723 h 177397"/>
              <a:gd name="connsiteX3" fmla="*/ 125988 w 144700"/>
              <a:gd name="connsiteY3" fmla="*/ 17632 h 177397"/>
              <a:gd name="connsiteX4" fmla="*/ 91094 w 144700"/>
              <a:gd name="connsiteY4" fmla="*/ 63 h 177397"/>
              <a:gd name="connsiteX5" fmla="*/ 30822 w 144700"/>
              <a:gd name="connsiteY5" fmla="*/ 57650 h 177397"/>
              <a:gd name="connsiteX6" fmla="*/ 56200 w 144700"/>
              <a:gd name="connsiteY6" fmla="*/ 92300 h 177397"/>
              <a:gd name="connsiteX7" fmla="*/ 82309 w 144700"/>
              <a:gd name="connsiteY7" fmla="*/ 99132 h 177397"/>
              <a:gd name="connsiteX8" fmla="*/ 104759 w 144700"/>
              <a:gd name="connsiteY8" fmla="*/ 124998 h 177397"/>
              <a:gd name="connsiteX9" fmla="*/ 60836 w 144700"/>
              <a:gd name="connsiteY9" fmla="*/ 169896 h 177397"/>
              <a:gd name="connsiteX10" fmla="*/ 18134 w 144700"/>
              <a:gd name="connsiteY10" fmla="*/ 134270 h 177397"/>
              <a:gd name="connsiteX11" fmla="*/ 19598 w 144700"/>
              <a:gd name="connsiteY11" fmla="*/ 121093 h 177397"/>
              <a:gd name="connsiteX12" fmla="*/ 20086 w 144700"/>
              <a:gd name="connsiteY12" fmla="*/ 119385 h 177397"/>
              <a:gd name="connsiteX13" fmla="*/ 17158 w 144700"/>
              <a:gd name="connsiteY13" fmla="*/ 116701 h 177397"/>
              <a:gd name="connsiteX14" fmla="*/ 14718 w 144700"/>
              <a:gd name="connsiteY14" fmla="*/ 117677 h 177397"/>
              <a:gd name="connsiteX15" fmla="*/ 77 w 144700"/>
              <a:gd name="connsiteY15" fmla="*/ 175020 h 177397"/>
              <a:gd name="connsiteX16" fmla="*/ 2761 w 144700"/>
              <a:gd name="connsiteY16" fmla="*/ 177461 h 177397"/>
              <a:gd name="connsiteX17" fmla="*/ 7153 w 144700"/>
              <a:gd name="connsiteY17" fmla="*/ 173800 h 177397"/>
              <a:gd name="connsiteX18" fmla="*/ 19110 w 144700"/>
              <a:gd name="connsiteY18" fmla="*/ 159892 h 177397"/>
              <a:gd name="connsiteX19" fmla="*/ 60348 w 144700"/>
              <a:gd name="connsiteY19" fmla="*/ 177461 h 177397"/>
              <a:gd name="connsiteX20" fmla="*/ 122327 w 144700"/>
              <a:gd name="connsiteY20" fmla="*/ 114749 h 177397"/>
              <a:gd name="connsiteX21" fmla="*/ 110371 w 144700"/>
              <a:gd name="connsiteY21" fmla="*/ 86200 h 177397"/>
              <a:gd name="connsiteX22" fmla="*/ 79381 w 144700"/>
              <a:gd name="connsiteY22" fmla="*/ 73999 h 177397"/>
              <a:gd name="connsiteX23" fmla="*/ 63032 w 144700"/>
              <a:gd name="connsiteY23" fmla="*/ 69607 h 177397"/>
              <a:gd name="connsiteX24" fmla="*/ 48147 w 144700"/>
              <a:gd name="connsiteY24" fmla="*/ 47401 h 177397"/>
              <a:gd name="connsiteX25" fmla="*/ 90850 w 144700"/>
              <a:gd name="connsiteY25" fmla="*/ 6895 h 177397"/>
              <a:gd name="connsiteX26" fmla="*/ 125988 w 144700"/>
              <a:gd name="connsiteY26" fmla="*/ 44717 h 177397"/>
              <a:gd name="connsiteX27" fmla="*/ 125012 w 144700"/>
              <a:gd name="connsiteY27" fmla="*/ 58382 h 177397"/>
              <a:gd name="connsiteX28" fmla="*/ 127940 w 144700"/>
              <a:gd name="connsiteY28" fmla="*/ 60822 h 177397"/>
              <a:gd name="connsiteX29" fmla="*/ 131600 w 144700"/>
              <a:gd name="connsiteY29" fmla="*/ 55942 h 177397"/>
              <a:gd name="connsiteX30" fmla="*/ 144777 w 144700"/>
              <a:gd name="connsiteY30" fmla="*/ 2503 h 17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700" h="177397">
                <a:moveTo>
                  <a:pt x="144777" y="2503"/>
                </a:moveTo>
                <a:cubicBezTo>
                  <a:pt x="144777" y="1771"/>
                  <a:pt x="144289" y="63"/>
                  <a:pt x="142093" y="63"/>
                </a:cubicBezTo>
                <a:cubicBezTo>
                  <a:pt x="140873" y="63"/>
                  <a:pt x="140629" y="307"/>
                  <a:pt x="137700" y="3723"/>
                </a:cubicBezTo>
                <a:lnTo>
                  <a:pt x="125988" y="17632"/>
                </a:lnTo>
                <a:cubicBezTo>
                  <a:pt x="119643" y="6163"/>
                  <a:pt x="106955" y="63"/>
                  <a:pt x="91094" y="63"/>
                </a:cubicBezTo>
                <a:cubicBezTo>
                  <a:pt x="60104" y="63"/>
                  <a:pt x="30822" y="28124"/>
                  <a:pt x="30822" y="57650"/>
                </a:cubicBezTo>
                <a:cubicBezTo>
                  <a:pt x="30822" y="77415"/>
                  <a:pt x="43755" y="88640"/>
                  <a:pt x="56200" y="92300"/>
                </a:cubicBezTo>
                <a:lnTo>
                  <a:pt x="82309" y="99132"/>
                </a:lnTo>
                <a:cubicBezTo>
                  <a:pt x="91338" y="101328"/>
                  <a:pt x="104759" y="104989"/>
                  <a:pt x="104759" y="124998"/>
                </a:cubicBezTo>
                <a:cubicBezTo>
                  <a:pt x="104759" y="146959"/>
                  <a:pt x="84749" y="169896"/>
                  <a:pt x="60836" y="169896"/>
                </a:cubicBezTo>
                <a:cubicBezTo>
                  <a:pt x="45219" y="169896"/>
                  <a:pt x="18134" y="164528"/>
                  <a:pt x="18134" y="134270"/>
                </a:cubicBezTo>
                <a:cubicBezTo>
                  <a:pt x="18134" y="128414"/>
                  <a:pt x="19354" y="122558"/>
                  <a:pt x="19598" y="121093"/>
                </a:cubicBezTo>
                <a:cubicBezTo>
                  <a:pt x="19842" y="120117"/>
                  <a:pt x="20086" y="119873"/>
                  <a:pt x="20086" y="119385"/>
                </a:cubicBezTo>
                <a:cubicBezTo>
                  <a:pt x="20086" y="116945"/>
                  <a:pt x="18378" y="116701"/>
                  <a:pt x="17158" y="116701"/>
                </a:cubicBezTo>
                <a:cubicBezTo>
                  <a:pt x="15938" y="116701"/>
                  <a:pt x="15450" y="116945"/>
                  <a:pt x="14718" y="117677"/>
                </a:cubicBezTo>
                <a:cubicBezTo>
                  <a:pt x="13741" y="118653"/>
                  <a:pt x="77" y="174288"/>
                  <a:pt x="77" y="175020"/>
                </a:cubicBezTo>
                <a:cubicBezTo>
                  <a:pt x="77" y="176485"/>
                  <a:pt x="1297" y="177461"/>
                  <a:pt x="2761" y="177461"/>
                </a:cubicBezTo>
                <a:cubicBezTo>
                  <a:pt x="3981" y="177461"/>
                  <a:pt x="4225" y="177217"/>
                  <a:pt x="7153" y="173800"/>
                </a:cubicBezTo>
                <a:lnTo>
                  <a:pt x="19110" y="159892"/>
                </a:lnTo>
                <a:cubicBezTo>
                  <a:pt x="29602" y="174044"/>
                  <a:pt x="46195" y="177461"/>
                  <a:pt x="60348" y="177461"/>
                </a:cubicBezTo>
                <a:cubicBezTo>
                  <a:pt x="93534" y="177461"/>
                  <a:pt x="122327" y="145007"/>
                  <a:pt x="122327" y="114749"/>
                </a:cubicBezTo>
                <a:cubicBezTo>
                  <a:pt x="122327" y="97912"/>
                  <a:pt x="114031" y="89616"/>
                  <a:pt x="110371" y="86200"/>
                </a:cubicBezTo>
                <a:cubicBezTo>
                  <a:pt x="104759" y="80587"/>
                  <a:pt x="101098" y="79611"/>
                  <a:pt x="79381" y="73999"/>
                </a:cubicBezTo>
                <a:cubicBezTo>
                  <a:pt x="74013" y="72535"/>
                  <a:pt x="65228" y="70095"/>
                  <a:pt x="63032" y="69607"/>
                </a:cubicBezTo>
                <a:cubicBezTo>
                  <a:pt x="56444" y="67410"/>
                  <a:pt x="48147" y="60334"/>
                  <a:pt x="48147" y="47401"/>
                </a:cubicBezTo>
                <a:cubicBezTo>
                  <a:pt x="48147" y="27636"/>
                  <a:pt x="67668" y="6895"/>
                  <a:pt x="90850" y="6895"/>
                </a:cubicBezTo>
                <a:cubicBezTo>
                  <a:pt x="111103" y="6895"/>
                  <a:pt x="125988" y="17388"/>
                  <a:pt x="125988" y="44717"/>
                </a:cubicBezTo>
                <a:cubicBezTo>
                  <a:pt x="125988" y="52526"/>
                  <a:pt x="125012" y="56918"/>
                  <a:pt x="125012" y="58382"/>
                </a:cubicBezTo>
                <a:cubicBezTo>
                  <a:pt x="125012" y="58626"/>
                  <a:pt x="125012" y="60822"/>
                  <a:pt x="127940" y="60822"/>
                </a:cubicBezTo>
                <a:cubicBezTo>
                  <a:pt x="130380" y="60822"/>
                  <a:pt x="130624" y="60090"/>
                  <a:pt x="131600" y="55942"/>
                </a:cubicBezTo>
                <a:lnTo>
                  <a:pt x="144777" y="2503"/>
                </a:lnTo>
                <a:close/>
              </a:path>
            </a:pathLst>
          </a:custGeom>
          <a:solidFill>
            <a:srgbClr val="000000"/>
          </a:solidFill>
          <a:ln w="24493" cap="flat">
            <a:noFill/>
            <a:prstDash val="solid"/>
            <a:miter/>
          </a:ln>
        </p:spPr>
        <p:txBody>
          <a:bodyPr rtlCol="0" anchor="ctr"/>
          <a:lstStyle/>
          <a:p>
            <a:endParaRPr lang="en-US"/>
          </a:p>
        </p:txBody>
      </p:sp>
      <p:sp>
        <p:nvSpPr>
          <p:cNvPr id="182" name="Graphic 52 6" descr="\documentclass{article}&#10;\usepackage{amsmath}&#10;\pagestyle{empty}&#10;&#10;\input{Macros.tex}&#10;&#10;\begin{document}&#10;&#10;&#10;$S$&#10;&#10;\end{document}" title="IguanaTex Shape Display">
            <a:extLst>
              <a:ext uri="{FF2B5EF4-FFF2-40B4-BE49-F238E27FC236}">
                <a16:creationId xmlns:a16="http://schemas.microsoft.com/office/drawing/2014/main" id="{F03A67F5-3AED-3435-CDF1-19782FF563D1}"/>
              </a:ext>
            </a:extLst>
          </p:cNvPr>
          <p:cNvSpPr>
            <a:spLocks noChangeAspect="1"/>
          </p:cNvSpPr>
          <p:nvPr>
            <p:custDataLst>
              <p:tags r:id="rId17"/>
            </p:custDataLst>
          </p:nvPr>
        </p:nvSpPr>
        <p:spPr>
          <a:xfrm>
            <a:off x="4230205" y="4307286"/>
            <a:ext cx="140451" cy="172188"/>
          </a:xfrm>
          <a:custGeom>
            <a:avLst/>
            <a:gdLst>
              <a:gd name="connsiteX0" fmla="*/ 144777 w 144700"/>
              <a:gd name="connsiteY0" fmla="*/ 2503 h 177397"/>
              <a:gd name="connsiteX1" fmla="*/ 142093 w 144700"/>
              <a:gd name="connsiteY1" fmla="*/ 63 h 177397"/>
              <a:gd name="connsiteX2" fmla="*/ 137700 w 144700"/>
              <a:gd name="connsiteY2" fmla="*/ 3723 h 177397"/>
              <a:gd name="connsiteX3" fmla="*/ 125988 w 144700"/>
              <a:gd name="connsiteY3" fmla="*/ 17632 h 177397"/>
              <a:gd name="connsiteX4" fmla="*/ 91094 w 144700"/>
              <a:gd name="connsiteY4" fmla="*/ 63 h 177397"/>
              <a:gd name="connsiteX5" fmla="*/ 30822 w 144700"/>
              <a:gd name="connsiteY5" fmla="*/ 57650 h 177397"/>
              <a:gd name="connsiteX6" fmla="*/ 56200 w 144700"/>
              <a:gd name="connsiteY6" fmla="*/ 92300 h 177397"/>
              <a:gd name="connsiteX7" fmla="*/ 82309 w 144700"/>
              <a:gd name="connsiteY7" fmla="*/ 99132 h 177397"/>
              <a:gd name="connsiteX8" fmla="*/ 104759 w 144700"/>
              <a:gd name="connsiteY8" fmla="*/ 124998 h 177397"/>
              <a:gd name="connsiteX9" fmla="*/ 60836 w 144700"/>
              <a:gd name="connsiteY9" fmla="*/ 169896 h 177397"/>
              <a:gd name="connsiteX10" fmla="*/ 18134 w 144700"/>
              <a:gd name="connsiteY10" fmla="*/ 134270 h 177397"/>
              <a:gd name="connsiteX11" fmla="*/ 19598 w 144700"/>
              <a:gd name="connsiteY11" fmla="*/ 121093 h 177397"/>
              <a:gd name="connsiteX12" fmla="*/ 20086 w 144700"/>
              <a:gd name="connsiteY12" fmla="*/ 119385 h 177397"/>
              <a:gd name="connsiteX13" fmla="*/ 17158 w 144700"/>
              <a:gd name="connsiteY13" fmla="*/ 116701 h 177397"/>
              <a:gd name="connsiteX14" fmla="*/ 14718 w 144700"/>
              <a:gd name="connsiteY14" fmla="*/ 117677 h 177397"/>
              <a:gd name="connsiteX15" fmla="*/ 77 w 144700"/>
              <a:gd name="connsiteY15" fmla="*/ 175020 h 177397"/>
              <a:gd name="connsiteX16" fmla="*/ 2761 w 144700"/>
              <a:gd name="connsiteY16" fmla="*/ 177461 h 177397"/>
              <a:gd name="connsiteX17" fmla="*/ 7153 w 144700"/>
              <a:gd name="connsiteY17" fmla="*/ 173800 h 177397"/>
              <a:gd name="connsiteX18" fmla="*/ 19110 w 144700"/>
              <a:gd name="connsiteY18" fmla="*/ 159892 h 177397"/>
              <a:gd name="connsiteX19" fmla="*/ 60348 w 144700"/>
              <a:gd name="connsiteY19" fmla="*/ 177461 h 177397"/>
              <a:gd name="connsiteX20" fmla="*/ 122327 w 144700"/>
              <a:gd name="connsiteY20" fmla="*/ 114749 h 177397"/>
              <a:gd name="connsiteX21" fmla="*/ 110371 w 144700"/>
              <a:gd name="connsiteY21" fmla="*/ 86200 h 177397"/>
              <a:gd name="connsiteX22" fmla="*/ 79381 w 144700"/>
              <a:gd name="connsiteY22" fmla="*/ 73999 h 177397"/>
              <a:gd name="connsiteX23" fmla="*/ 63032 w 144700"/>
              <a:gd name="connsiteY23" fmla="*/ 69607 h 177397"/>
              <a:gd name="connsiteX24" fmla="*/ 48147 w 144700"/>
              <a:gd name="connsiteY24" fmla="*/ 47401 h 177397"/>
              <a:gd name="connsiteX25" fmla="*/ 90850 w 144700"/>
              <a:gd name="connsiteY25" fmla="*/ 6895 h 177397"/>
              <a:gd name="connsiteX26" fmla="*/ 125988 w 144700"/>
              <a:gd name="connsiteY26" fmla="*/ 44717 h 177397"/>
              <a:gd name="connsiteX27" fmla="*/ 125012 w 144700"/>
              <a:gd name="connsiteY27" fmla="*/ 58382 h 177397"/>
              <a:gd name="connsiteX28" fmla="*/ 127940 w 144700"/>
              <a:gd name="connsiteY28" fmla="*/ 60822 h 177397"/>
              <a:gd name="connsiteX29" fmla="*/ 131600 w 144700"/>
              <a:gd name="connsiteY29" fmla="*/ 55942 h 177397"/>
              <a:gd name="connsiteX30" fmla="*/ 144777 w 144700"/>
              <a:gd name="connsiteY30" fmla="*/ 2503 h 17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700" h="177397">
                <a:moveTo>
                  <a:pt x="144777" y="2503"/>
                </a:moveTo>
                <a:cubicBezTo>
                  <a:pt x="144777" y="1771"/>
                  <a:pt x="144289" y="63"/>
                  <a:pt x="142093" y="63"/>
                </a:cubicBezTo>
                <a:cubicBezTo>
                  <a:pt x="140873" y="63"/>
                  <a:pt x="140629" y="307"/>
                  <a:pt x="137700" y="3723"/>
                </a:cubicBezTo>
                <a:lnTo>
                  <a:pt x="125988" y="17632"/>
                </a:lnTo>
                <a:cubicBezTo>
                  <a:pt x="119643" y="6163"/>
                  <a:pt x="106955" y="63"/>
                  <a:pt x="91094" y="63"/>
                </a:cubicBezTo>
                <a:cubicBezTo>
                  <a:pt x="60104" y="63"/>
                  <a:pt x="30822" y="28124"/>
                  <a:pt x="30822" y="57650"/>
                </a:cubicBezTo>
                <a:cubicBezTo>
                  <a:pt x="30822" y="77415"/>
                  <a:pt x="43755" y="88640"/>
                  <a:pt x="56200" y="92300"/>
                </a:cubicBezTo>
                <a:lnTo>
                  <a:pt x="82309" y="99132"/>
                </a:lnTo>
                <a:cubicBezTo>
                  <a:pt x="91338" y="101328"/>
                  <a:pt x="104759" y="104989"/>
                  <a:pt x="104759" y="124998"/>
                </a:cubicBezTo>
                <a:cubicBezTo>
                  <a:pt x="104759" y="146959"/>
                  <a:pt x="84749" y="169896"/>
                  <a:pt x="60836" y="169896"/>
                </a:cubicBezTo>
                <a:cubicBezTo>
                  <a:pt x="45219" y="169896"/>
                  <a:pt x="18134" y="164528"/>
                  <a:pt x="18134" y="134270"/>
                </a:cubicBezTo>
                <a:cubicBezTo>
                  <a:pt x="18134" y="128414"/>
                  <a:pt x="19354" y="122558"/>
                  <a:pt x="19598" y="121093"/>
                </a:cubicBezTo>
                <a:cubicBezTo>
                  <a:pt x="19842" y="120117"/>
                  <a:pt x="20086" y="119873"/>
                  <a:pt x="20086" y="119385"/>
                </a:cubicBezTo>
                <a:cubicBezTo>
                  <a:pt x="20086" y="116945"/>
                  <a:pt x="18378" y="116701"/>
                  <a:pt x="17158" y="116701"/>
                </a:cubicBezTo>
                <a:cubicBezTo>
                  <a:pt x="15938" y="116701"/>
                  <a:pt x="15450" y="116945"/>
                  <a:pt x="14718" y="117677"/>
                </a:cubicBezTo>
                <a:cubicBezTo>
                  <a:pt x="13741" y="118653"/>
                  <a:pt x="77" y="174288"/>
                  <a:pt x="77" y="175020"/>
                </a:cubicBezTo>
                <a:cubicBezTo>
                  <a:pt x="77" y="176485"/>
                  <a:pt x="1297" y="177461"/>
                  <a:pt x="2761" y="177461"/>
                </a:cubicBezTo>
                <a:cubicBezTo>
                  <a:pt x="3981" y="177461"/>
                  <a:pt x="4225" y="177217"/>
                  <a:pt x="7153" y="173800"/>
                </a:cubicBezTo>
                <a:lnTo>
                  <a:pt x="19110" y="159892"/>
                </a:lnTo>
                <a:cubicBezTo>
                  <a:pt x="29602" y="174044"/>
                  <a:pt x="46195" y="177461"/>
                  <a:pt x="60348" y="177461"/>
                </a:cubicBezTo>
                <a:cubicBezTo>
                  <a:pt x="93534" y="177461"/>
                  <a:pt x="122327" y="145007"/>
                  <a:pt x="122327" y="114749"/>
                </a:cubicBezTo>
                <a:cubicBezTo>
                  <a:pt x="122327" y="97912"/>
                  <a:pt x="114031" y="89616"/>
                  <a:pt x="110371" y="86200"/>
                </a:cubicBezTo>
                <a:cubicBezTo>
                  <a:pt x="104759" y="80587"/>
                  <a:pt x="101098" y="79611"/>
                  <a:pt x="79381" y="73999"/>
                </a:cubicBezTo>
                <a:cubicBezTo>
                  <a:pt x="74013" y="72535"/>
                  <a:pt x="65228" y="70095"/>
                  <a:pt x="63032" y="69607"/>
                </a:cubicBezTo>
                <a:cubicBezTo>
                  <a:pt x="56444" y="67410"/>
                  <a:pt x="48147" y="60334"/>
                  <a:pt x="48147" y="47401"/>
                </a:cubicBezTo>
                <a:cubicBezTo>
                  <a:pt x="48147" y="27636"/>
                  <a:pt x="67668" y="6895"/>
                  <a:pt x="90850" y="6895"/>
                </a:cubicBezTo>
                <a:cubicBezTo>
                  <a:pt x="111103" y="6895"/>
                  <a:pt x="125988" y="17388"/>
                  <a:pt x="125988" y="44717"/>
                </a:cubicBezTo>
                <a:cubicBezTo>
                  <a:pt x="125988" y="52526"/>
                  <a:pt x="125012" y="56918"/>
                  <a:pt x="125012" y="58382"/>
                </a:cubicBezTo>
                <a:cubicBezTo>
                  <a:pt x="125012" y="58626"/>
                  <a:pt x="125012" y="60822"/>
                  <a:pt x="127940" y="60822"/>
                </a:cubicBezTo>
                <a:cubicBezTo>
                  <a:pt x="130380" y="60822"/>
                  <a:pt x="130624" y="60090"/>
                  <a:pt x="131600" y="55942"/>
                </a:cubicBezTo>
                <a:lnTo>
                  <a:pt x="144777" y="2503"/>
                </a:lnTo>
                <a:close/>
              </a:path>
            </a:pathLst>
          </a:custGeom>
          <a:solidFill>
            <a:srgbClr val="000000"/>
          </a:solidFill>
          <a:ln w="24493" cap="flat">
            <a:noFill/>
            <a:prstDash val="solid"/>
            <a:miter/>
          </a:ln>
        </p:spPr>
        <p:txBody>
          <a:bodyPr rtlCol="0" anchor="ctr"/>
          <a:lstStyle/>
          <a:p>
            <a:endParaRPr lang="en-US"/>
          </a:p>
        </p:txBody>
      </p:sp>
      <p:sp>
        <p:nvSpPr>
          <p:cNvPr id="183" name="TextBox 182">
            <a:extLst>
              <a:ext uri="{FF2B5EF4-FFF2-40B4-BE49-F238E27FC236}">
                <a16:creationId xmlns:a16="http://schemas.microsoft.com/office/drawing/2014/main" id="{B5BDF5DE-1070-95F5-004E-2849F4E5DCD6}"/>
              </a:ext>
            </a:extLst>
          </p:cNvPr>
          <p:cNvSpPr txBox="1"/>
          <p:nvPr/>
        </p:nvSpPr>
        <p:spPr>
          <a:xfrm>
            <a:off x="5423338" y="5142470"/>
            <a:ext cx="1274754" cy="400110"/>
          </a:xfrm>
          <a:prstGeom prst="rect">
            <a:avLst/>
          </a:prstGeom>
          <a:noFill/>
        </p:spPr>
        <p:txBody>
          <a:bodyPr wrap="square" rtlCol="0">
            <a:spAutoFit/>
          </a:bodyPr>
          <a:lstStyle/>
          <a:p>
            <a:pPr algn="l"/>
            <a:r>
              <a:rPr lang="en-US" sz="2000" dirty="0"/>
              <a:t>… …</a:t>
            </a:r>
          </a:p>
        </p:txBody>
      </p:sp>
      <p:grpSp>
        <p:nvGrpSpPr>
          <p:cNvPr id="202" name="Group 201" descr="\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ddot{V}^\dagger$&#10;&#10;\end{document}" title="IguanaTex Shape Display">
            <a:extLst>
              <a:ext uri="{FF2B5EF4-FFF2-40B4-BE49-F238E27FC236}">
                <a16:creationId xmlns:a16="http://schemas.microsoft.com/office/drawing/2014/main" id="{F443ABCC-6D5E-331B-95A8-DB0DB5F4570D}"/>
              </a:ext>
            </a:extLst>
          </p:cNvPr>
          <p:cNvGrpSpPr>
            <a:grpSpLocks noChangeAspect="1"/>
          </p:cNvGrpSpPr>
          <p:nvPr>
            <p:custDataLst>
              <p:tags r:id="rId18"/>
            </p:custDataLst>
          </p:nvPr>
        </p:nvGrpSpPr>
        <p:grpSpPr>
          <a:xfrm>
            <a:off x="4038600" y="5283200"/>
            <a:ext cx="220115" cy="195526"/>
            <a:chOff x="5641652" y="6398770"/>
            <a:chExt cx="220115" cy="195526"/>
          </a:xfrm>
          <a:solidFill>
            <a:srgbClr val="C00000"/>
          </a:solidFill>
        </p:grpSpPr>
        <p:sp>
          <p:nvSpPr>
            <p:cNvPr id="199" name="Freeform: Shape 198">
              <a:extLst>
                <a:ext uri="{FF2B5EF4-FFF2-40B4-BE49-F238E27FC236}">
                  <a16:creationId xmlns:a16="http://schemas.microsoft.com/office/drawing/2014/main" id="{9F59032E-5FDE-AE68-AEAC-5EB21C3697B5}"/>
                </a:ext>
              </a:extLst>
            </p:cNvPr>
            <p:cNvSpPr/>
            <p:nvPr>
              <p:custDataLst>
                <p:tags r:id="rId56"/>
              </p:custDataLst>
            </p:nvPr>
          </p:nvSpPr>
          <p:spPr>
            <a:xfrm>
              <a:off x="5683041" y="6398770"/>
              <a:ext cx="60702" cy="20717"/>
            </a:xfrm>
            <a:custGeom>
              <a:avLst/>
              <a:gdLst>
                <a:gd name="connsiteX0" fmla="*/ 20796 w 60702"/>
                <a:gd name="connsiteY0" fmla="*/ 10419 h 20717"/>
                <a:gd name="connsiteX1" fmla="*/ 10437 w 60702"/>
                <a:gd name="connsiteY1" fmla="*/ 60 h 20717"/>
                <a:gd name="connsiteX2" fmla="*/ 78 w 60702"/>
                <a:gd name="connsiteY2" fmla="*/ 10419 h 20717"/>
                <a:gd name="connsiteX3" fmla="*/ 10437 w 60702"/>
                <a:gd name="connsiteY3" fmla="*/ 20778 h 20717"/>
                <a:gd name="connsiteX4" fmla="*/ 20796 w 60702"/>
                <a:gd name="connsiteY4" fmla="*/ 10419 h 20717"/>
                <a:gd name="connsiteX5" fmla="*/ 60781 w 60702"/>
                <a:gd name="connsiteY5" fmla="*/ 10419 h 20717"/>
                <a:gd name="connsiteX6" fmla="*/ 50422 w 60702"/>
                <a:gd name="connsiteY6" fmla="*/ 60 h 20717"/>
                <a:gd name="connsiteX7" fmla="*/ 40063 w 60702"/>
                <a:gd name="connsiteY7" fmla="*/ 10419 h 20717"/>
                <a:gd name="connsiteX8" fmla="*/ 50422 w 60702"/>
                <a:gd name="connsiteY8" fmla="*/ 20778 h 20717"/>
                <a:gd name="connsiteX9" fmla="*/ 60781 w 60702"/>
                <a:gd name="connsiteY9" fmla="*/ 10419 h 2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702" h="20717">
                  <a:moveTo>
                    <a:pt x="20796" y="10419"/>
                  </a:moveTo>
                  <a:cubicBezTo>
                    <a:pt x="20796" y="5447"/>
                    <a:pt x="16652" y="60"/>
                    <a:pt x="10437" y="60"/>
                  </a:cubicBezTo>
                  <a:cubicBezTo>
                    <a:pt x="4636" y="60"/>
                    <a:pt x="78" y="4618"/>
                    <a:pt x="78" y="10419"/>
                  </a:cubicBezTo>
                  <a:cubicBezTo>
                    <a:pt x="78" y="16220"/>
                    <a:pt x="4636" y="20778"/>
                    <a:pt x="10437" y="20778"/>
                  </a:cubicBezTo>
                  <a:cubicBezTo>
                    <a:pt x="16652" y="20778"/>
                    <a:pt x="20796" y="15391"/>
                    <a:pt x="20796" y="10419"/>
                  </a:cubicBezTo>
                  <a:close/>
                  <a:moveTo>
                    <a:pt x="60781" y="10419"/>
                  </a:moveTo>
                  <a:cubicBezTo>
                    <a:pt x="60781" y="4618"/>
                    <a:pt x="56223" y="60"/>
                    <a:pt x="50422" y="60"/>
                  </a:cubicBezTo>
                  <a:cubicBezTo>
                    <a:pt x="44207" y="60"/>
                    <a:pt x="40063" y="5447"/>
                    <a:pt x="40063" y="10419"/>
                  </a:cubicBezTo>
                  <a:cubicBezTo>
                    <a:pt x="40063" y="15391"/>
                    <a:pt x="44207" y="20778"/>
                    <a:pt x="50422" y="20778"/>
                  </a:cubicBezTo>
                  <a:cubicBezTo>
                    <a:pt x="56223" y="20778"/>
                    <a:pt x="60781" y="16220"/>
                    <a:pt x="60781" y="10419"/>
                  </a:cubicBez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200" name="Freeform: Shape 199">
              <a:extLst>
                <a:ext uri="{FF2B5EF4-FFF2-40B4-BE49-F238E27FC236}">
                  <a16:creationId xmlns:a16="http://schemas.microsoft.com/office/drawing/2014/main" id="{DA44F33C-81AF-9ABA-02DF-B6B5D40E67E5}"/>
                </a:ext>
              </a:extLst>
            </p:cNvPr>
            <p:cNvSpPr/>
            <p:nvPr>
              <p:custDataLst>
                <p:tags r:id="rId57"/>
              </p:custDataLst>
            </p:nvPr>
          </p:nvSpPr>
          <p:spPr>
            <a:xfrm>
              <a:off x="5641652" y="6448238"/>
              <a:ext cx="147716" cy="146058"/>
            </a:xfrm>
            <a:custGeom>
              <a:avLst/>
              <a:gdLst>
                <a:gd name="connsiteX0" fmla="*/ 118582 w 147716"/>
                <a:gd name="connsiteY0" fmla="*/ 23681 h 146058"/>
                <a:gd name="connsiteX1" fmla="*/ 145100 w 147716"/>
                <a:gd name="connsiteY1" fmla="*/ 6485 h 146058"/>
                <a:gd name="connsiteX2" fmla="*/ 147794 w 147716"/>
                <a:gd name="connsiteY2" fmla="*/ 2549 h 146058"/>
                <a:gd name="connsiteX3" fmla="*/ 145100 w 147716"/>
                <a:gd name="connsiteY3" fmla="*/ 63 h 146058"/>
                <a:gd name="connsiteX4" fmla="*/ 128112 w 147716"/>
                <a:gd name="connsiteY4" fmla="*/ 684 h 146058"/>
                <a:gd name="connsiteX5" fmla="*/ 107601 w 147716"/>
                <a:gd name="connsiteY5" fmla="*/ 63 h 146058"/>
                <a:gd name="connsiteX6" fmla="*/ 103665 w 147716"/>
                <a:gd name="connsiteY6" fmla="*/ 3999 h 146058"/>
                <a:gd name="connsiteX7" fmla="*/ 106980 w 147716"/>
                <a:gd name="connsiteY7" fmla="*/ 6485 h 146058"/>
                <a:gd name="connsiteX8" fmla="*/ 116510 w 147716"/>
                <a:gd name="connsiteY8" fmla="*/ 13322 h 146058"/>
                <a:gd name="connsiteX9" fmla="*/ 113402 w 147716"/>
                <a:gd name="connsiteY9" fmla="*/ 21195 h 146058"/>
                <a:gd name="connsiteX10" fmla="*/ 49799 w 147716"/>
                <a:gd name="connsiteY10" fmla="*/ 122296 h 146058"/>
                <a:gd name="connsiteX11" fmla="*/ 35711 w 147716"/>
                <a:gd name="connsiteY11" fmla="*/ 12700 h 146058"/>
                <a:gd name="connsiteX12" fmla="*/ 50006 w 147716"/>
                <a:gd name="connsiteY12" fmla="*/ 6485 h 146058"/>
                <a:gd name="connsiteX13" fmla="*/ 55186 w 147716"/>
                <a:gd name="connsiteY13" fmla="*/ 2342 h 146058"/>
                <a:gd name="connsiteX14" fmla="*/ 52285 w 147716"/>
                <a:gd name="connsiteY14" fmla="*/ 63 h 146058"/>
                <a:gd name="connsiteX15" fmla="*/ 26595 w 147716"/>
                <a:gd name="connsiteY15" fmla="*/ 684 h 146058"/>
                <a:gd name="connsiteX16" fmla="*/ 15201 w 147716"/>
                <a:gd name="connsiteY16" fmla="*/ 477 h 146058"/>
                <a:gd name="connsiteX17" fmla="*/ 4013 w 147716"/>
                <a:gd name="connsiteY17" fmla="*/ 63 h 146058"/>
                <a:gd name="connsiteX18" fmla="*/ 77 w 147716"/>
                <a:gd name="connsiteY18" fmla="*/ 3999 h 146058"/>
                <a:gd name="connsiteX19" fmla="*/ 5256 w 147716"/>
                <a:gd name="connsiteY19" fmla="*/ 6485 h 146058"/>
                <a:gd name="connsiteX20" fmla="*/ 17687 w 147716"/>
                <a:gd name="connsiteY20" fmla="*/ 13529 h 146058"/>
                <a:gd name="connsiteX21" fmla="*/ 34054 w 147716"/>
                <a:gd name="connsiteY21" fmla="*/ 141356 h 146058"/>
                <a:gd name="connsiteX22" fmla="*/ 38197 w 147716"/>
                <a:gd name="connsiteY22" fmla="*/ 146121 h 146058"/>
                <a:gd name="connsiteX23" fmla="*/ 43998 w 147716"/>
                <a:gd name="connsiteY23" fmla="*/ 142392 h 146058"/>
                <a:gd name="connsiteX24" fmla="*/ 118582 w 147716"/>
                <a:gd name="connsiteY24" fmla="*/ 23681 h 14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7716" h="146058">
                  <a:moveTo>
                    <a:pt x="118582" y="23681"/>
                  </a:moveTo>
                  <a:cubicBezTo>
                    <a:pt x="128733" y="7521"/>
                    <a:pt x="137435" y="6900"/>
                    <a:pt x="145100" y="6485"/>
                  </a:cubicBezTo>
                  <a:cubicBezTo>
                    <a:pt x="147586" y="6278"/>
                    <a:pt x="147794" y="2756"/>
                    <a:pt x="147794" y="2549"/>
                  </a:cubicBezTo>
                  <a:cubicBezTo>
                    <a:pt x="147794" y="891"/>
                    <a:pt x="146758" y="63"/>
                    <a:pt x="145100" y="63"/>
                  </a:cubicBezTo>
                  <a:cubicBezTo>
                    <a:pt x="139714" y="63"/>
                    <a:pt x="133706" y="684"/>
                    <a:pt x="128112" y="684"/>
                  </a:cubicBezTo>
                  <a:cubicBezTo>
                    <a:pt x="121275" y="684"/>
                    <a:pt x="114231" y="63"/>
                    <a:pt x="107601" y="63"/>
                  </a:cubicBezTo>
                  <a:cubicBezTo>
                    <a:pt x="106358" y="63"/>
                    <a:pt x="103665" y="63"/>
                    <a:pt x="103665" y="3999"/>
                  </a:cubicBezTo>
                  <a:cubicBezTo>
                    <a:pt x="103665" y="6278"/>
                    <a:pt x="105530" y="6485"/>
                    <a:pt x="106980" y="6485"/>
                  </a:cubicBezTo>
                  <a:cubicBezTo>
                    <a:pt x="112573" y="6900"/>
                    <a:pt x="116510" y="8971"/>
                    <a:pt x="116510" y="13322"/>
                  </a:cubicBezTo>
                  <a:cubicBezTo>
                    <a:pt x="116510" y="16430"/>
                    <a:pt x="113402" y="20987"/>
                    <a:pt x="113402" y="21195"/>
                  </a:cubicBezTo>
                  <a:lnTo>
                    <a:pt x="49799" y="122296"/>
                  </a:lnTo>
                  <a:lnTo>
                    <a:pt x="35711" y="12700"/>
                  </a:lnTo>
                  <a:cubicBezTo>
                    <a:pt x="35711" y="9178"/>
                    <a:pt x="40476" y="6485"/>
                    <a:pt x="50006" y="6485"/>
                  </a:cubicBezTo>
                  <a:cubicBezTo>
                    <a:pt x="52907" y="6485"/>
                    <a:pt x="55186" y="6485"/>
                    <a:pt x="55186" y="2342"/>
                  </a:cubicBezTo>
                  <a:cubicBezTo>
                    <a:pt x="55186" y="477"/>
                    <a:pt x="53528" y="63"/>
                    <a:pt x="52285" y="63"/>
                  </a:cubicBezTo>
                  <a:cubicBezTo>
                    <a:pt x="43998" y="63"/>
                    <a:pt x="35090" y="684"/>
                    <a:pt x="26595" y="684"/>
                  </a:cubicBezTo>
                  <a:cubicBezTo>
                    <a:pt x="22866" y="684"/>
                    <a:pt x="18930" y="477"/>
                    <a:pt x="15201" y="477"/>
                  </a:cubicBezTo>
                  <a:cubicBezTo>
                    <a:pt x="11471" y="477"/>
                    <a:pt x="7535" y="63"/>
                    <a:pt x="4013" y="63"/>
                  </a:cubicBezTo>
                  <a:cubicBezTo>
                    <a:pt x="2563" y="63"/>
                    <a:pt x="77" y="63"/>
                    <a:pt x="77" y="3999"/>
                  </a:cubicBezTo>
                  <a:cubicBezTo>
                    <a:pt x="77" y="6485"/>
                    <a:pt x="1941" y="6485"/>
                    <a:pt x="5256" y="6485"/>
                  </a:cubicBezTo>
                  <a:cubicBezTo>
                    <a:pt x="16858" y="6485"/>
                    <a:pt x="17065" y="8350"/>
                    <a:pt x="17687" y="13529"/>
                  </a:cubicBezTo>
                  <a:lnTo>
                    <a:pt x="34054" y="141356"/>
                  </a:lnTo>
                  <a:cubicBezTo>
                    <a:pt x="34675" y="145500"/>
                    <a:pt x="35504" y="146121"/>
                    <a:pt x="38197" y="146121"/>
                  </a:cubicBezTo>
                  <a:cubicBezTo>
                    <a:pt x="41512" y="146121"/>
                    <a:pt x="42341" y="145085"/>
                    <a:pt x="43998" y="142392"/>
                  </a:cubicBezTo>
                  <a:lnTo>
                    <a:pt x="118582" y="23681"/>
                  </a:ln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201" name="Freeform: Shape 200">
              <a:extLst>
                <a:ext uri="{FF2B5EF4-FFF2-40B4-BE49-F238E27FC236}">
                  <a16:creationId xmlns:a16="http://schemas.microsoft.com/office/drawing/2014/main" id="{27247A3E-9BAB-B705-4D08-C0A218F8B5AF}"/>
                </a:ext>
              </a:extLst>
            </p:cNvPr>
            <p:cNvSpPr/>
            <p:nvPr>
              <p:custDataLst>
                <p:tags r:id="rId58"/>
              </p:custDataLst>
            </p:nvPr>
          </p:nvSpPr>
          <p:spPr>
            <a:xfrm>
              <a:off x="5808109" y="6412461"/>
              <a:ext cx="53658" cy="133130"/>
            </a:xfrm>
            <a:custGeom>
              <a:avLst/>
              <a:gdLst>
                <a:gd name="connsiteX0" fmla="*/ 28654 w 53658"/>
                <a:gd name="connsiteY0" fmla="*/ 41536 h 133130"/>
                <a:gd name="connsiteX1" fmla="*/ 36631 w 53658"/>
                <a:gd name="connsiteY1" fmla="*/ 43131 h 133130"/>
                <a:gd name="connsiteX2" fmla="*/ 47507 w 53658"/>
                <a:gd name="connsiteY2" fmla="*/ 45306 h 133130"/>
                <a:gd name="connsiteX3" fmla="*/ 53743 w 53658"/>
                <a:gd name="connsiteY3" fmla="*/ 39650 h 133130"/>
                <a:gd name="connsiteX4" fmla="*/ 47507 w 53658"/>
                <a:gd name="connsiteY4" fmla="*/ 33994 h 133130"/>
                <a:gd name="connsiteX5" fmla="*/ 36631 w 53658"/>
                <a:gd name="connsiteY5" fmla="*/ 36170 h 133130"/>
                <a:gd name="connsiteX6" fmla="*/ 28654 w 53658"/>
                <a:gd name="connsiteY6" fmla="*/ 37765 h 133130"/>
                <a:gd name="connsiteX7" fmla="*/ 30685 w 53658"/>
                <a:gd name="connsiteY7" fmla="*/ 22103 h 133130"/>
                <a:gd name="connsiteX8" fmla="*/ 32570 w 53658"/>
                <a:gd name="connsiteY8" fmla="*/ 6730 h 133130"/>
                <a:gd name="connsiteX9" fmla="*/ 26914 w 53658"/>
                <a:gd name="connsiteY9" fmla="*/ 59 h 133130"/>
                <a:gd name="connsiteX10" fmla="*/ 21258 w 53658"/>
                <a:gd name="connsiteY10" fmla="*/ 6730 h 133130"/>
                <a:gd name="connsiteX11" fmla="*/ 23289 w 53658"/>
                <a:gd name="connsiteY11" fmla="*/ 23698 h 133130"/>
                <a:gd name="connsiteX12" fmla="*/ 25174 w 53658"/>
                <a:gd name="connsiteY12" fmla="*/ 37765 h 133130"/>
                <a:gd name="connsiteX13" fmla="*/ 17198 w 53658"/>
                <a:gd name="connsiteY13" fmla="*/ 36170 h 133130"/>
                <a:gd name="connsiteX14" fmla="*/ 6321 w 53658"/>
                <a:gd name="connsiteY14" fmla="*/ 33994 h 133130"/>
                <a:gd name="connsiteX15" fmla="*/ 85 w 53658"/>
                <a:gd name="connsiteY15" fmla="*/ 39650 h 133130"/>
                <a:gd name="connsiteX16" fmla="*/ 6321 w 53658"/>
                <a:gd name="connsiteY16" fmla="*/ 45306 h 133130"/>
                <a:gd name="connsiteX17" fmla="*/ 17198 w 53658"/>
                <a:gd name="connsiteY17" fmla="*/ 43131 h 133130"/>
                <a:gd name="connsiteX18" fmla="*/ 25174 w 53658"/>
                <a:gd name="connsiteY18" fmla="*/ 41536 h 133130"/>
                <a:gd name="connsiteX19" fmla="*/ 23143 w 53658"/>
                <a:gd name="connsiteY19" fmla="*/ 52847 h 133130"/>
                <a:gd name="connsiteX20" fmla="*/ 21258 w 53658"/>
                <a:gd name="connsiteY20" fmla="*/ 70395 h 133130"/>
                <a:gd name="connsiteX21" fmla="*/ 24449 w 53658"/>
                <a:gd name="connsiteY21" fmla="*/ 131015 h 133130"/>
                <a:gd name="connsiteX22" fmla="*/ 26914 w 53658"/>
                <a:gd name="connsiteY22" fmla="*/ 133190 h 133130"/>
                <a:gd name="connsiteX23" fmla="*/ 29525 w 53658"/>
                <a:gd name="connsiteY23" fmla="*/ 130290 h 133130"/>
                <a:gd name="connsiteX24" fmla="*/ 31265 w 53658"/>
                <a:gd name="connsiteY24" fmla="*/ 108681 h 133130"/>
                <a:gd name="connsiteX25" fmla="*/ 32570 w 53658"/>
                <a:gd name="connsiteY25" fmla="*/ 70395 h 133130"/>
                <a:gd name="connsiteX26" fmla="*/ 30540 w 53658"/>
                <a:gd name="connsiteY26" fmla="*/ 52557 h 133130"/>
                <a:gd name="connsiteX27" fmla="*/ 28654 w 53658"/>
                <a:gd name="connsiteY27" fmla="*/ 41536 h 13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658" h="133130">
                  <a:moveTo>
                    <a:pt x="28654" y="41536"/>
                  </a:moveTo>
                  <a:cubicBezTo>
                    <a:pt x="30830" y="41826"/>
                    <a:pt x="32280" y="41971"/>
                    <a:pt x="36631" y="43131"/>
                  </a:cubicBezTo>
                  <a:cubicBezTo>
                    <a:pt x="41271" y="44436"/>
                    <a:pt x="44752" y="45306"/>
                    <a:pt x="47507" y="45306"/>
                  </a:cubicBezTo>
                  <a:cubicBezTo>
                    <a:pt x="53163" y="45306"/>
                    <a:pt x="53743" y="40956"/>
                    <a:pt x="53743" y="39650"/>
                  </a:cubicBezTo>
                  <a:cubicBezTo>
                    <a:pt x="53743" y="38490"/>
                    <a:pt x="53163" y="33994"/>
                    <a:pt x="47507" y="33994"/>
                  </a:cubicBezTo>
                  <a:cubicBezTo>
                    <a:pt x="44752" y="33994"/>
                    <a:pt x="41271" y="34865"/>
                    <a:pt x="36631" y="36170"/>
                  </a:cubicBezTo>
                  <a:cubicBezTo>
                    <a:pt x="32280" y="37330"/>
                    <a:pt x="30830" y="37475"/>
                    <a:pt x="28654" y="37765"/>
                  </a:cubicBezTo>
                  <a:cubicBezTo>
                    <a:pt x="28944" y="32689"/>
                    <a:pt x="29960" y="26598"/>
                    <a:pt x="30685" y="22103"/>
                  </a:cubicBezTo>
                  <a:cubicBezTo>
                    <a:pt x="31265" y="19202"/>
                    <a:pt x="32570" y="11806"/>
                    <a:pt x="32570" y="6730"/>
                  </a:cubicBezTo>
                  <a:cubicBezTo>
                    <a:pt x="32570" y="2380"/>
                    <a:pt x="30540" y="59"/>
                    <a:pt x="26914" y="59"/>
                  </a:cubicBezTo>
                  <a:cubicBezTo>
                    <a:pt x="23869" y="59"/>
                    <a:pt x="21258" y="1654"/>
                    <a:pt x="21258" y="6730"/>
                  </a:cubicBezTo>
                  <a:cubicBezTo>
                    <a:pt x="21258" y="11516"/>
                    <a:pt x="22418" y="18767"/>
                    <a:pt x="23289" y="23698"/>
                  </a:cubicBezTo>
                  <a:cubicBezTo>
                    <a:pt x="23579" y="25293"/>
                    <a:pt x="24884" y="32399"/>
                    <a:pt x="25174" y="37765"/>
                  </a:cubicBezTo>
                  <a:cubicBezTo>
                    <a:pt x="22998" y="37475"/>
                    <a:pt x="21548" y="37330"/>
                    <a:pt x="17198" y="36170"/>
                  </a:cubicBezTo>
                  <a:cubicBezTo>
                    <a:pt x="12557" y="34865"/>
                    <a:pt x="9076" y="33994"/>
                    <a:pt x="6321" y="33994"/>
                  </a:cubicBezTo>
                  <a:cubicBezTo>
                    <a:pt x="665" y="33994"/>
                    <a:pt x="85" y="38345"/>
                    <a:pt x="85" y="39650"/>
                  </a:cubicBezTo>
                  <a:cubicBezTo>
                    <a:pt x="85" y="40811"/>
                    <a:pt x="665" y="45306"/>
                    <a:pt x="6321" y="45306"/>
                  </a:cubicBezTo>
                  <a:cubicBezTo>
                    <a:pt x="9076" y="45306"/>
                    <a:pt x="12557" y="44436"/>
                    <a:pt x="17198" y="43131"/>
                  </a:cubicBezTo>
                  <a:cubicBezTo>
                    <a:pt x="21548" y="41971"/>
                    <a:pt x="22998" y="41826"/>
                    <a:pt x="25174" y="41536"/>
                  </a:cubicBezTo>
                  <a:cubicBezTo>
                    <a:pt x="24884" y="45161"/>
                    <a:pt x="23869" y="49802"/>
                    <a:pt x="23143" y="52847"/>
                  </a:cubicBezTo>
                  <a:cubicBezTo>
                    <a:pt x="21258" y="61839"/>
                    <a:pt x="21258" y="62854"/>
                    <a:pt x="21258" y="70395"/>
                  </a:cubicBezTo>
                  <a:cubicBezTo>
                    <a:pt x="21258" y="98385"/>
                    <a:pt x="24014" y="128114"/>
                    <a:pt x="24449" y="131015"/>
                  </a:cubicBezTo>
                  <a:cubicBezTo>
                    <a:pt x="24594" y="132320"/>
                    <a:pt x="24884" y="133190"/>
                    <a:pt x="26914" y="133190"/>
                  </a:cubicBezTo>
                  <a:cubicBezTo>
                    <a:pt x="29089" y="133190"/>
                    <a:pt x="29234" y="132320"/>
                    <a:pt x="29525" y="130290"/>
                  </a:cubicBezTo>
                  <a:cubicBezTo>
                    <a:pt x="29525" y="130145"/>
                    <a:pt x="30685" y="117528"/>
                    <a:pt x="31265" y="108681"/>
                  </a:cubicBezTo>
                  <a:cubicBezTo>
                    <a:pt x="31990" y="95919"/>
                    <a:pt x="32570" y="83157"/>
                    <a:pt x="32570" y="70395"/>
                  </a:cubicBezTo>
                  <a:cubicBezTo>
                    <a:pt x="32570" y="62854"/>
                    <a:pt x="32570" y="61839"/>
                    <a:pt x="30540" y="52557"/>
                  </a:cubicBezTo>
                  <a:cubicBezTo>
                    <a:pt x="30250" y="50962"/>
                    <a:pt x="28944" y="45161"/>
                    <a:pt x="28654" y="41536"/>
                  </a:cubicBez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grpSp>
      <p:grpSp>
        <p:nvGrpSpPr>
          <p:cNvPr id="206" name="Group 205" descr="\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ddot{V}^\dagger$&#10;&#10;\end{document}" title="IguanaTex Shape Display">
            <a:extLst>
              <a:ext uri="{FF2B5EF4-FFF2-40B4-BE49-F238E27FC236}">
                <a16:creationId xmlns:a16="http://schemas.microsoft.com/office/drawing/2014/main" id="{1AB21CEC-EE52-93BA-2DF2-58F1BD0FE1B6}"/>
              </a:ext>
            </a:extLst>
          </p:cNvPr>
          <p:cNvGrpSpPr>
            <a:grpSpLocks noChangeAspect="1"/>
          </p:cNvGrpSpPr>
          <p:nvPr>
            <p:custDataLst>
              <p:tags r:id="rId19"/>
            </p:custDataLst>
          </p:nvPr>
        </p:nvGrpSpPr>
        <p:grpSpPr>
          <a:xfrm>
            <a:off x="2712322" y="5290388"/>
            <a:ext cx="220115" cy="195526"/>
            <a:chOff x="5641652" y="6398770"/>
            <a:chExt cx="220115" cy="195526"/>
          </a:xfrm>
          <a:solidFill>
            <a:srgbClr val="C00000"/>
          </a:solidFill>
        </p:grpSpPr>
        <p:sp>
          <p:nvSpPr>
            <p:cNvPr id="207" name="Freeform: Shape 206">
              <a:extLst>
                <a:ext uri="{FF2B5EF4-FFF2-40B4-BE49-F238E27FC236}">
                  <a16:creationId xmlns:a16="http://schemas.microsoft.com/office/drawing/2014/main" id="{D10D897D-ADC3-7211-97D9-81AC7BDFA25B}"/>
                </a:ext>
              </a:extLst>
            </p:cNvPr>
            <p:cNvSpPr/>
            <p:nvPr>
              <p:custDataLst>
                <p:tags r:id="rId53"/>
              </p:custDataLst>
            </p:nvPr>
          </p:nvSpPr>
          <p:spPr>
            <a:xfrm>
              <a:off x="5683041" y="6398770"/>
              <a:ext cx="60702" cy="20717"/>
            </a:xfrm>
            <a:custGeom>
              <a:avLst/>
              <a:gdLst>
                <a:gd name="connsiteX0" fmla="*/ 20796 w 60702"/>
                <a:gd name="connsiteY0" fmla="*/ 10419 h 20717"/>
                <a:gd name="connsiteX1" fmla="*/ 10437 w 60702"/>
                <a:gd name="connsiteY1" fmla="*/ 60 h 20717"/>
                <a:gd name="connsiteX2" fmla="*/ 78 w 60702"/>
                <a:gd name="connsiteY2" fmla="*/ 10419 h 20717"/>
                <a:gd name="connsiteX3" fmla="*/ 10437 w 60702"/>
                <a:gd name="connsiteY3" fmla="*/ 20778 h 20717"/>
                <a:gd name="connsiteX4" fmla="*/ 20796 w 60702"/>
                <a:gd name="connsiteY4" fmla="*/ 10419 h 20717"/>
                <a:gd name="connsiteX5" fmla="*/ 60781 w 60702"/>
                <a:gd name="connsiteY5" fmla="*/ 10419 h 20717"/>
                <a:gd name="connsiteX6" fmla="*/ 50422 w 60702"/>
                <a:gd name="connsiteY6" fmla="*/ 60 h 20717"/>
                <a:gd name="connsiteX7" fmla="*/ 40063 w 60702"/>
                <a:gd name="connsiteY7" fmla="*/ 10419 h 20717"/>
                <a:gd name="connsiteX8" fmla="*/ 50422 w 60702"/>
                <a:gd name="connsiteY8" fmla="*/ 20778 h 20717"/>
                <a:gd name="connsiteX9" fmla="*/ 60781 w 60702"/>
                <a:gd name="connsiteY9" fmla="*/ 10419 h 2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702" h="20717">
                  <a:moveTo>
                    <a:pt x="20796" y="10419"/>
                  </a:moveTo>
                  <a:cubicBezTo>
                    <a:pt x="20796" y="5447"/>
                    <a:pt x="16652" y="60"/>
                    <a:pt x="10437" y="60"/>
                  </a:cubicBezTo>
                  <a:cubicBezTo>
                    <a:pt x="4636" y="60"/>
                    <a:pt x="78" y="4618"/>
                    <a:pt x="78" y="10419"/>
                  </a:cubicBezTo>
                  <a:cubicBezTo>
                    <a:pt x="78" y="16220"/>
                    <a:pt x="4636" y="20778"/>
                    <a:pt x="10437" y="20778"/>
                  </a:cubicBezTo>
                  <a:cubicBezTo>
                    <a:pt x="16652" y="20778"/>
                    <a:pt x="20796" y="15391"/>
                    <a:pt x="20796" y="10419"/>
                  </a:cubicBezTo>
                  <a:close/>
                  <a:moveTo>
                    <a:pt x="60781" y="10419"/>
                  </a:moveTo>
                  <a:cubicBezTo>
                    <a:pt x="60781" y="4618"/>
                    <a:pt x="56223" y="60"/>
                    <a:pt x="50422" y="60"/>
                  </a:cubicBezTo>
                  <a:cubicBezTo>
                    <a:pt x="44207" y="60"/>
                    <a:pt x="40063" y="5447"/>
                    <a:pt x="40063" y="10419"/>
                  </a:cubicBezTo>
                  <a:cubicBezTo>
                    <a:pt x="40063" y="15391"/>
                    <a:pt x="44207" y="20778"/>
                    <a:pt x="50422" y="20778"/>
                  </a:cubicBezTo>
                  <a:cubicBezTo>
                    <a:pt x="56223" y="20778"/>
                    <a:pt x="60781" y="16220"/>
                    <a:pt x="60781" y="10419"/>
                  </a:cubicBez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208" name="Freeform: Shape 207">
              <a:extLst>
                <a:ext uri="{FF2B5EF4-FFF2-40B4-BE49-F238E27FC236}">
                  <a16:creationId xmlns:a16="http://schemas.microsoft.com/office/drawing/2014/main" id="{B9D1B686-798F-72A3-0A8D-65E60D5ED2B3}"/>
                </a:ext>
              </a:extLst>
            </p:cNvPr>
            <p:cNvSpPr/>
            <p:nvPr>
              <p:custDataLst>
                <p:tags r:id="rId54"/>
              </p:custDataLst>
            </p:nvPr>
          </p:nvSpPr>
          <p:spPr>
            <a:xfrm>
              <a:off x="5641652" y="6448238"/>
              <a:ext cx="147716" cy="146058"/>
            </a:xfrm>
            <a:custGeom>
              <a:avLst/>
              <a:gdLst>
                <a:gd name="connsiteX0" fmla="*/ 118582 w 147716"/>
                <a:gd name="connsiteY0" fmla="*/ 23681 h 146058"/>
                <a:gd name="connsiteX1" fmla="*/ 145100 w 147716"/>
                <a:gd name="connsiteY1" fmla="*/ 6485 h 146058"/>
                <a:gd name="connsiteX2" fmla="*/ 147794 w 147716"/>
                <a:gd name="connsiteY2" fmla="*/ 2549 h 146058"/>
                <a:gd name="connsiteX3" fmla="*/ 145100 w 147716"/>
                <a:gd name="connsiteY3" fmla="*/ 63 h 146058"/>
                <a:gd name="connsiteX4" fmla="*/ 128112 w 147716"/>
                <a:gd name="connsiteY4" fmla="*/ 684 h 146058"/>
                <a:gd name="connsiteX5" fmla="*/ 107601 w 147716"/>
                <a:gd name="connsiteY5" fmla="*/ 63 h 146058"/>
                <a:gd name="connsiteX6" fmla="*/ 103665 w 147716"/>
                <a:gd name="connsiteY6" fmla="*/ 3999 h 146058"/>
                <a:gd name="connsiteX7" fmla="*/ 106980 w 147716"/>
                <a:gd name="connsiteY7" fmla="*/ 6485 h 146058"/>
                <a:gd name="connsiteX8" fmla="*/ 116510 w 147716"/>
                <a:gd name="connsiteY8" fmla="*/ 13322 h 146058"/>
                <a:gd name="connsiteX9" fmla="*/ 113402 w 147716"/>
                <a:gd name="connsiteY9" fmla="*/ 21195 h 146058"/>
                <a:gd name="connsiteX10" fmla="*/ 49799 w 147716"/>
                <a:gd name="connsiteY10" fmla="*/ 122296 h 146058"/>
                <a:gd name="connsiteX11" fmla="*/ 35711 w 147716"/>
                <a:gd name="connsiteY11" fmla="*/ 12700 h 146058"/>
                <a:gd name="connsiteX12" fmla="*/ 50006 w 147716"/>
                <a:gd name="connsiteY12" fmla="*/ 6485 h 146058"/>
                <a:gd name="connsiteX13" fmla="*/ 55186 w 147716"/>
                <a:gd name="connsiteY13" fmla="*/ 2342 h 146058"/>
                <a:gd name="connsiteX14" fmla="*/ 52285 w 147716"/>
                <a:gd name="connsiteY14" fmla="*/ 63 h 146058"/>
                <a:gd name="connsiteX15" fmla="*/ 26595 w 147716"/>
                <a:gd name="connsiteY15" fmla="*/ 684 h 146058"/>
                <a:gd name="connsiteX16" fmla="*/ 15201 w 147716"/>
                <a:gd name="connsiteY16" fmla="*/ 477 h 146058"/>
                <a:gd name="connsiteX17" fmla="*/ 4013 w 147716"/>
                <a:gd name="connsiteY17" fmla="*/ 63 h 146058"/>
                <a:gd name="connsiteX18" fmla="*/ 77 w 147716"/>
                <a:gd name="connsiteY18" fmla="*/ 3999 h 146058"/>
                <a:gd name="connsiteX19" fmla="*/ 5256 w 147716"/>
                <a:gd name="connsiteY19" fmla="*/ 6485 h 146058"/>
                <a:gd name="connsiteX20" fmla="*/ 17687 w 147716"/>
                <a:gd name="connsiteY20" fmla="*/ 13529 h 146058"/>
                <a:gd name="connsiteX21" fmla="*/ 34054 w 147716"/>
                <a:gd name="connsiteY21" fmla="*/ 141356 h 146058"/>
                <a:gd name="connsiteX22" fmla="*/ 38197 w 147716"/>
                <a:gd name="connsiteY22" fmla="*/ 146121 h 146058"/>
                <a:gd name="connsiteX23" fmla="*/ 43998 w 147716"/>
                <a:gd name="connsiteY23" fmla="*/ 142392 h 146058"/>
                <a:gd name="connsiteX24" fmla="*/ 118582 w 147716"/>
                <a:gd name="connsiteY24" fmla="*/ 23681 h 14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7716" h="146058">
                  <a:moveTo>
                    <a:pt x="118582" y="23681"/>
                  </a:moveTo>
                  <a:cubicBezTo>
                    <a:pt x="128733" y="7521"/>
                    <a:pt x="137435" y="6900"/>
                    <a:pt x="145100" y="6485"/>
                  </a:cubicBezTo>
                  <a:cubicBezTo>
                    <a:pt x="147586" y="6278"/>
                    <a:pt x="147794" y="2756"/>
                    <a:pt x="147794" y="2549"/>
                  </a:cubicBezTo>
                  <a:cubicBezTo>
                    <a:pt x="147794" y="891"/>
                    <a:pt x="146758" y="63"/>
                    <a:pt x="145100" y="63"/>
                  </a:cubicBezTo>
                  <a:cubicBezTo>
                    <a:pt x="139714" y="63"/>
                    <a:pt x="133706" y="684"/>
                    <a:pt x="128112" y="684"/>
                  </a:cubicBezTo>
                  <a:cubicBezTo>
                    <a:pt x="121275" y="684"/>
                    <a:pt x="114231" y="63"/>
                    <a:pt x="107601" y="63"/>
                  </a:cubicBezTo>
                  <a:cubicBezTo>
                    <a:pt x="106358" y="63"/>
                    <a:pt x="103665" y="63"/>
                    <a:pt x="103665" y="3999"/>
                  </a:cubicBezTo>
                  <a:cubicBezTo>
                    <a:pt x="103665" y="6278"/>
                    <a:pt x="105530" y="6485"/>
                    <a:pt x="106980" y="6485"/>
                  </a:cubicBezTo>
                  <a:cubicBezTo>
                    <a:pt x="112573" y="6900"/>
                    <a:pt x="116510" y="8971"/>
                    <a:pt x="116510" y="13322"/>
                  </a:cubicBezTo>
                  <a:cubicBezTo>
                    <a:pt x="116510" y="16430"/>
                    <a:pt x="113402" y="20987"/>
                    <a:pt x="113402" y="21195"/>
                  </a:cubicBezTo>
                  <a:lnTo>
                    <a:pt x="49799" y="122296"/>
                  </a:lnTo>
                  <a:lnTo>
                    <a:pt x="35711" y="12700"/>
                  </a:lnTo>
                  <a:cubicBezTo>
                    <a:pt x="35711" y="9178"/>
                    <a:pt x="40476" y="6485"/>
                    <a:pt x="50006" y="6485"/>
                  </a:cubicBezTo>
                  <a:cubicBezTo>
                    <a:pt x="52907" y="6485"/>
                    <a:pt x="55186" y="6485"/>
                    <a:pt x="55186" y="2342"/>
                  </a:cubicBezTo>
                  <a:cubicBezTo>
                    <a:pt x="55186" y="477"/>
                    <a:pt x="53528" y="63"/>
                    <a:pt x="52285" y="63"/>
                  </a:cubicBezTo>
                  <a:cubicBezTo>
                    <a:pt x="43998" y="63"/>
                    <a:pt x="35090" y="684"/>
                    <a:pt x="26595" y="684"/>
                  </a:cubicBezTo>
                  <a:cubicBezTo>
                    <a:pt x="22866" y="684"/>
                    <a:pt x="18930" y="477"/>
                    <a:pt x="15201" y="477"/>
                  </a:cubicBezTo>
                  <a:cubicBezTo>
                    <a:pt x="11471" y="477"/>
                    <a:pt x="7535" y="63"/>
                    <a:pt x="4013" y="63"/>
                  </a:cubicBezTo>
                  <a:cubicBezTo>
                    <a:pt x="2563" y="63"/>
                    <a:pt x="77" y="63"/>
                    <a:pt x="77" y="3999"/>
                  </a:cubicBezTo>
                  <a:cubicBezTo>
                    <a:pt x="77" y="6485"/>
                    <a:pt x="1941" y="6485"/>
                    <a:pt x="5256" y="6485"/>
                  </a:cubicBezTo>
                  <a:cubicBezTo>
                    <a:pt x="16858" y="6485"/>
                    <a:pt x="17065" y="8350"/>
                    <a:pt x="17687" y="13529"/>
                  </a:cubicBezTo>
                  <a:lnTo>
                    <a:pt x="34054" y="141356"/>
                  </a:lnTo>
                  <a:cubicBezTo>
                    <a:pt x="34675" y="145500"/>
                    <a:pt x="35504" y="146121"/>
                    <a:pt x="38197" y="146121"/>
                  </a:cubicBezTo>
                  <a:cubicBezTo>
                    <a:pt x="41512" y="146121"/>
                    <a:pt x="42341" y="145085"/>
                    <a:pt x="43998" y="142392"/>
                  </a:cubicBezTo>
                  <a:lnTo>
                    <a:pt x="118582" y="23681"/>
                  </a:ln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209" name="Freeform: Shape 208">
              <a:extLst>
                <a:ext uri="{FF2B5EF4-FFF2-40B4-BE49-F238E27FC236}">
                  <a16:creationId xmlns:a16="http://schemas.microsoft.com/office/drawing/2014/main" id="{49FD32F4-0661-A909-4E53-B3C6D69476D2}"/>
                </a:ext>
              </a:extLst>
            </p:cNvPr>
            <p:cNvSpPr/>
            <p:nvPr>
              <p:custDataLst>
                <p:tags r:id="rId55"/>
              </p:custDataLst>
            </p:nvPr>
          </p:nvSpPr>
          <p:spPr>
            <a:xfrm>
              <a:off x="5808109" y="6412461"/>
              <a:ext cx="53658" cy="133130"/>
            </a:xfrm>
            <a:custGeom>
              <a:avLst/>
              <a:gdLst>
                <a:gd name="connsiteX0" fmla="*/ 28654 w 53658"/>
                <a:gd name="connsiteY0" fmla="*/ 41536 h 133130"/>
                <a:gd name="connsiteX1" fmla="*/ 36631 w 53658"/>
                <a:gd name="connsiteY1" fmla="*/ 43131 h 133130"/>
                <a:gd name="connsiteX2" fmla="*/ 47507 w 53658"/>
                <a:gd name="connsiteY2" fmla="*/ 45306 h 133130"/>
                <a:gd name="connsiteX3" fmla="*/ 53743 w 53658"/>
                <a:gd name="connsiteY3" fmla="*/ 39650 h 133130"/>
                <a:gd name="connsiteX4" fmla="*/ 47507 w 53658"/>
                <a:gd name="connsiteY4" fmla="*/ 33994 h 133130"/>
                <a:gd name="connsiteX5" fmla="*/ 36631 w 53658"/>
                <a:gd name="connsiteY5" fmla="*/ 36170 h 133130"/>
                <a:gd name="connsiteX6" fmla="*/ 28654 w 53658"/>
                <a:gd name="connsiteY6" fmla="*/ 37765 h 133130"/>
                <a:gd name="connsiteX7" fmla="*/ 30685 w 53658"/>
                <a:gd name="connsiteY7" fmla="*/ 22103 h 133130"/>
                <a:gd name="connsiteX8" fmla="*/ 32570 w 53658"/>
                <a:gd name="connsiteY8" fmla="*/ 6730 h 133130"/>
                <a:gd name="connsiteX9" fmla="*/ 26914 w 53658"/>
                <a:gd name="connsiteY9" fmla="*/ 59 h 133130"/>
                <a:gd name="connsiteX10" fmla="*/ 21258 w 53658"/>
                <a:gd name="connsiteY10" fmla="*/ 6730 h 133130"/>
                <a:gd name="connsiteX11" fmla="*/ 23289 w 53658"/>
                <a:gd name="connsiteY11" fmla="*/ 23698 h 133130"/>
                <a:gd name="connsiteX12" fmla="*/ 25174 w 53658"/>
                <a:gd name="connsiteY12" fmla="*/ 37765 h 133130"/>
                <a:gd name="connsiteX13" fmla="*/ 17198 w 53658"/>
                <a:gd name="connsiteY13" fmla="*/ 36170 h 133130"/>
                <a:gd name="connsiteX14" fmla="*/ 6321 w 53658"/>
                <a:gd name="connsiteY14" fmla="*/ 33994 h 133130"/>
                <a:gd name="connsiteX15" fmla="*/ 85 w 53658"/>
                <a:gd name="connsiteY15" fmla="*/ 39650 h 133130"/>
                <a:gd name="connsiteX16" fmla="*/ 6321 w 53658"/>
                <a:gd name="connsiteY16" fmla="*/ 45306 h 133130"/>
                <a:gd name="connsiteX17" fmla="*/ 17198 w 53658"/>
                <a:gd name="connsiteY17" fmla="*/ 43131 h 133130"/>
                <a:gd name="connsiteX18" fmla="*/ 25174 w 53658"/>
                <a:gd name="connsiteY18" fmla="*/ 41536 h 133130"/>
                <a:gd name="connsiteX19" fmla="*/ 23143 w 53658"/>
                <a:gd name="connsiteY19" fmla="*/ 52847 h 133130"/>
                <a:gd name="connsiteX20" fmla="*/ 21258 w 53658"/>
                <a:gd name="connsiteY20" fmla="*/ 70395 h 133130"/>
                <a:gd name="connsiteX21" fmla="*/ 24449 w 53658"/>
                <a:gd name="connsiteY21" fmla="*/ 131015 h 133130"/>
                <a:gd name="connsiteX22" fmla="*/ 26914 w 53658"/>
                <a:gd name="connsiteY22" fmla="*/ 133190 h 133130"/>
                <a:gd name="connsiteX23" fmla="*/ 29525 w 53658"/>
                <a:gd name="connsiteY23" fmla="*/ 130290 h 133130"/>
                <a:gd name="connsiteX24" fmla="*/ 31265 w 53658"/>
                <a:gd name="connsiteY24" fmla="*/ 108681 h 133130"/>
                <a:gd name="connsiteX25" fmla="*/ 32570 w 53658"/>
                <a:gd name="connsiteY25" fmla="*/ 70395 h 133130"/>
                <a:gd name="connsiteX26" fmla="*/ 30540 w 53658"/>
                <a:gd name="connsiteY26" fmla="*/ 52557 h 133130"/>
                <a:gd name="connsiteX27" fmla="*/ 28654 w 53658"/>
                <a:gd name="connsiteY27" fmla="*/ 41536 h 13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658" h="133130">
                  <a:moveTo>
                    <a:pt x="28654" y="41536"/>
                  </a:moveTo>
                  <a:cubicBezTo>
                    <a:pt x="30830" y="41826"/>
                    <a:pt x="32280" y="41971"/>
                    <a:pt x="36631" y="43131"/>
                  </a:cubicBezTo>
                  <a:cubicBezTo>
                    <a:pt x="41271" y="44436"/>
                    <a:pt x="44752" y="45306"/>
                    <a:pt x="47507" y="45306"/>
                  </a:cubicBezTo>
                  <a:cubicBezTo>
                    <a:pt x="53163" y="45306"/>
                    <a:pt x="53743" y="40956"/>
                    <a:pt x="53743" y="39650"/>
                  </a:cubicBezTo>
                  <a:cubicBezTo>
                    <a:pt x="53743" y="38490"/>
                    <a:pt x="53163" y="33994"/>
                    <a:pt x="47507" y="33994"/>
                  </a:cubicBezTo>
                  <a:cubicBezTo>
                    <a:pt x="44752" y="33994"/>
                    <a:pt x="41271" y="34865"/>
                    <a:pt x="36631" y="36170"/>
                  </a:cubicBezTo>
                  <a:cubicBezTo>
                    <a:pt x="32280" y="37330"/>
                    <a:pt x="30830" y="37475"/>
                    <a:pt x="28654" y="37765"/>
                  </a:cubicBezTo>
                  <a:cubicBezTo>
                    <a:pt x="28944" y="32689"/>
                    <a:pt x="29960" y="26598"/>
                    <a:pt x="30685" y="22103"/>
                  </a:cubicBezTo>
                  <a:cubicBezTo>
                    <a:pt x="31265" y="19202"/>
                    <a:pt x="32570" y="11806"/>
                    <a:pt x="32570" y="6730"/>
                  </a:cubicBezTo>
                  <a:cubicBezTo>
                    <a:pt x="32570" y="2380"/>
                    <a:pt x="30540" y="59"/>
                    <a:pt x="26914" y="59"/>
                  </a:cubicBezTo>
                  <a:cubicBezTo>
                    <a:pt x="23869" y="59"/>
                    <a:pt x="21258" y="1654"/>
                    <a:pt x="21258" y="6730"/>
                  </a:cubicBezTo>
                  <a:cubicBezTo>
                    <a:pt x="21258" y="11516"/>
                    <a:pt x="22418" y="18767"/>
                    <a:pt x="23289" y="23698"/>
                  </a:cubicBezTo>
                  <a:cubicBezTo>
                    <a:pt x="23579" y="25293"/>
                    <a:pt x="24884" y="32399"/>
                    <a:pt x="25174" y="37765"/>
                  </a:cubicBezTo>
                  <a:cubicBezTo>
                    <a:pt x="22998" y="37475"/>
                    <a:pt x="21548" y="37330"/>
                    <a:pt x="17198" y="36170"/>
                  </a:cubicBezTo>
                  <a:cubicBezTo>
                    <a:pt x="12557" y="34865"/>
                    <a:pt x="9076" y="33994"/>
                    <a:pt x="6321" y="33994"/>
                  </a:cubicBezTo>
                  <a:cubicBezTo>
                    <a:pt x="665" y="33994"/>
                    <a:pt x="85" y="38345"/>
                    <a:pt x="85" y="39650"/>
                  </a:cubicBezTo>
                  <a:cubicBezTo>
                    <a:pt x="85" y="40811"/>
                    <a:pt x="665" y="45306"/>
                    <a:pt x="6321" y="45306"/>
                  </a:cubicBezTo>
                  <a:cubicBezTo>
                    <a:pt x="9076" y="45306"/>
                    <a:pt x="12557" y="44436"/>
                    <a:pt x="17198" y="43131"/>
                  </a:cubicBezTo>
                  <a:cubicBezTo>
                    <a:pt x="21548" y="41971"/>
                    <a:pt x="22998" y="41826"/>
                    <a:pt x="25174" y="41536"/>
                  </a:cubicBezTo>
                  <a:cubicBezTo>
                    <a:pt x="24884" y="45161"/>
                    <a:pt x="23869" y="49802"/>
                    <a:pt x="23143" y="52847"/>
                  </a:cubicBezTo>
                  <a:cubicBezTo>
                    <a:pt x="21258" y="61839"/>
                    <a:pt x="21258" y="62854"/>
                    <a:pt x="21258" y="70395"/>
                  </a:cubicBezTo>
                  <a:cubicBezTo>
                    <a:pt x="21258" y="98385"/>
                    <a:pt x="24014" y="128114"/>
                    <a:pt x="24449" y="131015"/>
                  </a:cubicBezTo>
                  <a:cubicBezTo>
                    <a:pt x="24594" y="132320"/>
                    <a:pt x="24884" y="133190"/>
                    <a:pt x="26914" y="133190"/>
                  </a:cubicBezTo>
                  <a:cubicBezTo>
                    <a:pt x="29089" y="133190"/>
                    <a:pt x="29234" y="132320"/>
                    <a:pt x="29525" y="130290"/>
                  </a:cubicBezTo>
                  <a:cubicBezTo>
                    <a:pt x="29525" y="130145"/>
                    <a:pt x="30685" y="117528"/>
                    <a:pt x="31265" y="108681"/>
                  </a:cubicBezTo>
                  <a:cubicBezTo>
                    <a:pt x="31990" y="95919"/>
                    <a:pt x="32570" y="83157"/>
                    <a:pt x="32570" y="70395"/>
                  </a:cubicBezTo>
                  <a:cubicBezTo>
                    <a:pt x="32570" y="62854"/>
                    <a:pt x="32570" y="61839"/>
                    <a:pt x="30540" y="52557"/>
                  </a:cubicBezTo>
                  <a:cubicBezTo>
                    <a:pt x="30250" y="50962"/>
                    <a:pt x="28944" y="45161"/>
                    <a:pt x="28654" y="41536"/>
                  </a:cubicBez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grpSp>
      <p:grpSp>
        <p:nvGrpSpPr>
          <p:cNvPr id="210" name="Group 209" descr="\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ddot{V}$&#10;&#10;\end{document}" title="IguanaTex Shape Display">
            <a:extLst>
              <a:ext uri="{FF2B5EF4-FFF2-40B4-BE49-F238E27FC236}">
                <a16:creationId xmlns:a16="http://schemas.microsoft.com/office/drawing/2014/main" id="{A24055B0-B09D-7207-6C45-F995793523F5}"/>
              </a:ext>
            </a:extLst>
          </p:cNvPr>
          <p:cNvGrpSpPr>
            <a:grpSpLocks noChangeAspect="1"/>
          </p:cNvGrpSpPr>
          <p:nvPr>
            <p:custDataLst>
              <p:tags r:id="rId20"/>
            </p:custDataLst>
          </p:nvPr>
        </p:nvGrpSpPr>
        <p:grpSpPr>
          <a:xfrm>
            <a:off x="3306023" y="5283200"/>
            <a:ext cx="152332" cy="195526"/>
            <a:chOff x="6389217" y="6398792"/>
            <a:chExt cx="152332" cy="195526"/>
          </a:xfrm>
          <a:solidFill>
            <a:srgbClr val="C00000"/>
          </a:solidFill>
        </p:grpSpPr>
        <p:sp>
          <p:nvSpPr>
            <p:cNvPr id="211" name="Freeform: Shape 210">
              <a:extLst>
                <a:ext uri="{FF2B5EF4-FFF2-40B4-BE49-F238E27FC236}">
                  <a16:creationId xmlns:a16="http://schemas.microsoft.com/office/drawing/2014/main" id="{F54D68D3-F043-D64A-DC34-10E918C1DCA2}"/>
                </a:ext>
              </a:extLst>
            </p:cNvPr>
            <p:cNvSpPr/>
            <p:nvPr>
              <p:custDataLst>
                <p:tags r:id="rId51"/>
              </p:custDataLst>
            </p:nvPr>
          </p:nvSpPr>
          <p:spPr>
            <a:xfrm>
              <a:off x="6431900" y="6398792"/>
              <a:ext cx="62599" cy="20717"/>
            </a:xfrm>
            <a:custGeom>
              <a:avLst/>
              <a:gdLst>
                <a:gd name="connsiteX0" fmla="*/ 21443 w 62599"/>
                <a:gd name="connsiteY0" fmla="*/ 10419 h 20717"/>
                <a:gd name="connsiteX1" fmla="*/ 10761 w 62599"/>
                <a:gd name="connsiteY1" fmla="*/ 60 h 20717"/>
                <a:gd name="connsiteX2" fmla="*/ 78 w 62599"/>
                <a:gd name="connsiteY2" fmla="*/ 10419 h 20717"/>
                <a:gd name="connsiteX3" fmla="*/ 10761 w 62599"/>
                <a:gd name="connsiteY3" fmla="*/ 20778 h 20717"/>
                <a:gd name="connsiteX4" fmla="*/ 21443 w 62599"/>
                <a:gd name="connsiteY4" fmla="*/ 10419 h 20717"/>
                <a:gd name="connsiteX5" fmla="*/ 62678 w 62599"/>
                <a:gd name="connsiteY5" fmla="*/ 10419 h 20717"/>
                <a:gd name="connsiteX6" fmla="*/ 51995 w 62599"/>
                <a:gd name="connsiteY6" fmla="*/ 60 h 20717"/>
                <a:gd name="connsiteX7" fmla="*/ 41313 w 62599"/>
                <a:gd name="connsiteY7" fmla="*/ 10419 h 20717"/>
                <a:gd name="connsiteX8" fmla="*/ 51995 w 62599"/>
                <a:gd name="connsiteY8" fmla="*/ 20778 h 20717"/>
                <a:gd name="connsiteX9" fmla="*/ 62678 w 62599"/>
                <a:gd name="connsiteY9" fmla="*/ 10419 h 2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99" h="20717">
                  <a:moveTo>
                    <a:pt x="21443" y="10419"/>
                  </a:moveTo>
                  <a:cubicBezTo>
                    <a:pt x="21443" y="5447"/>
                    <a:pt x="17170" y="60"/>
                    <a:pt x="10761" y="60"/>
                  </a:cubicBezTo>
                  <a:cubicBezTo>
                    <a:pt x="4779" y="60"/>
                    <a:pt x="78" y="4618"/>
                    <a:pt x="78" y="10419"/>
                  </a:cubicBezTo>
                  <a:cubicBezTo>
                    <a:pt x="78" y="16220"/>
                    <a:pt x="4779" y="20778"/>
                    <a:pt x="10761" y="20778"/>
                  </a:cubicBezTo>
                  <a:cubicBezTo>
                    <a:pt x="17170" y="20778"/>
                    <a:pt x="21443" y="15391"/>
                    <a:pt x="21443" y="10419"/>
                  </a:cubicBezTo>
                  <a:close/>
                  <a:moveTo>
                    <a:pt x="62678" y="10419"/>
                  </a:moveTo>
                  <a:cubicBezTo>
                    <a:pt x="62678" y="4618"/>
                    <a:pt x="57977" y="60"/>
                    <a:pt x="51995" y="60"/>
                  </a:cubicBezTo>
                  <a:cubicBezTo>
                    <a:pt x="45586" y="60"/>
                    <a:pt x="41313" y="5447"/>
                    <a:pt x="41313" y="10419"/>
                  </a:cubicBezTo>
                  <a:cubicBezTo>
                    <a:pt x="41313" y="15391"/>
                    <a:pt x="45586" y="20778"/>
                    <a:pt x="51995" y="20778"/>
                  </a:cubicBezTo>
                  <a:cubicBezTo>
                    <a:pt x="57977" y="20778"/>
                    <a:pt x="62678" y="16220"/>
                    <a:pt x="62678" y="10419"/>
                  </a:cubicBez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Shape 211">
              <a:extLst>
                <a:ext uri="{FF2B5EF4-FFF2-40B4-BE49-F238E27FC236}">
                  <a16:creationId xmlns:a16="http://schemas.microsoft.com/office/drawing/2014/main" id="{63E3A011-ACF5-3DEB-B535-94733B3EA4C8}"/>
                </a:ext>
              </a:extLst>
            </p:cNvPr>
            <p:cNvSpPr/>
            <p:nvPr>
              <p:custDataLst>
                <p:tags r:id="rId52"/>
              </p:custDataLst>
            </p:nvPr>
          </p:nvSpPr>
          <p:spPr>
            <a:xfrm>
              <a:off x="6389217" y="6448260"/>
              <a:ext cx="152332" cy="146058"/>
            </a:xfrm>
            <a:custGeom>
              <a:avLst/>
              <a:gdLst>
                <a:gd name="connsiteX0" fmla="*/ 122285 w 152332"/>
                <a:gd name="connsiteY0" fmla="*/ 23681 h 146058"/>
                <a:gd name="connsiteX1" fmla="*/ 149632 w 152332"/>
                <a:gd name="connsiteY1" fmla="*/ 6485 h 146058"/>
                <a:gd name="connsiteX2" fmla="*/ 152409 w 152332"/>
                <a:gd name="connsiteY2" fmla="*/ 2549 h 146058"/>
                <a:gd name="connsiteX3" fmla="*/ 149632 w 152332"/>
                <a:gd name="connsiteY3" fmla="*/ 63 h 146058"/>
                <a:gd name="connsiteX4" fmla="*/ 132112 w 152332"/>
                <a:gd name="connsiteY4" fmla="*/ 684 h 146058"/>
                <a:gd name="connsiteX5" fmla="*/ 110961 w 152332"/>
                <a:gd name="connsiteY5" fmla="*/ 63 h 146058"/>
                <a:gd name="connsiteX6" fmla="*/ 106902 w 152332"/>
                <a:gd name="connsiteY6" fmla="*/ 3999 h 146058"/>
                <a:gd name="connsiteX7" fmla="*/ 110320 w 152332"/>
                <a:gd name="connsiteY7" fmla="*/ 6485 h 146058"/>
                <a:gd name="connsiteX8" fmla="*/ 120148 w 152332"/>
                <a:gd name="connsiteY8" fmla="*/ 13322 h 146058"/>
                <a:gd name="connsiteX9" fmla="*/ 116943 w 152332"/>
                <a:gd name="connsiteY9" fmla="*/ 21195 h 146058"/>
                <a:gd name="connsiteX10" fmla="*/ 51353 w 152332"/>
                <a:gd name="connsiteY10" fmla="*/ 122296 h 146058"/>
                <a:gd name="connsiteX11" fmla="*/ 36825 w 152332"/>
                <a:gd name="connsiteY11" fmla="*/ 12700 h 146058"/>
                <a:gd name="connsiteX12" fmla="*/ 51566 w 152332"/>
                <a:gd name="connsiteY12" fmla="*/ 6485 h 146058"/>
                <a:gd name="connsiteX13" fmla="*/ 56908 w 152332"/>
                <a:gd name="connsiteY13" fmla="*/ 2342 h 146058"/>
                <a:gd name="connsiteX14" fmla="*/ 53917 w 152332"/>
                <a:gd name="connsiteY14" fmla="*/ 63 h 146058"/>
                <a:gd name="connsiteX15" fmla="*/ 27424 w 152332"/>
                <a:gd name="connsiteY15" fmla="*/ 684 h 146058"/>
                <a:gd name="connsiteX16" fmla="*/ 15673 w 152332"/>
                <a:gd name="connsiteY16" fmla="*/ 477 h 146058"/>
                <a:gd name="connsiteX17" fmla="*/ 4136 w 152332"/>
                <a:gd name="connsiteY17" fmla="*/ 63 h 146058"/>
                <a:gd name="connsiteX18" fmla="*/ 77 w 152332"/>
                <a:gd name="connsiteY18" fmla="*/ 3999 h 146058"/>
                <a:gd name="connsiteX19" fmla="*/ 5418 w 152332"/>
                <a:gd name="connsiteY19" fmla="*/ 6485 h 146058"/>
                <a:gd name="connsiteX20" fmla="*/ 18237 w 152332"/>
                <a:gd name="connsiteY20" fmla="*/ 13529 h 146058"/>
                <a:gd name="connsiteX21" fmla="*/ 35115 w 152332"/>
                <a:gd name="connsiteY21" fmla="*/ 141356 h 146058"/>
                <a:gd name="connsiteX22" fmla="*/ 39388 w 152332"/>
                <a:gd name="connsiteY22" fmla="*/ 146121 h 146058"/>
                <a:gd name="connsiteX23" fmla="*/ 45371 w 152332"/>
                <a:gd name="connsiteY23" fmla="*/ 142392 h 146058"/>
                <a:gd name="connsiteX24" fmla="*/ 122285 w 152332"/>
                <a:gd name="connsiteY24" fmla="*/ 23681 h 14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2332" h="146058">
                  <a:moveTo>
                    <a:pt x="122285" y="23681"/>
                  </a:moveTo>
                  <a:cubicBezTo>
                    <a:pt x="132753" y="7521"/>
                    <a:pt x="141727" y="6900"/>
                    <a:pt x="149632" y="6485"/>
                  </a:cubicBezTo>
                  <a:cubicBezTo>
                    <a:pt x="152196" y="6278"/>
                    <a:pt x="152409" y="2756"/>
                    <a:pt x="152409" y="2549"/>
                  </a:cubicBezTo>
                  <a:cubicBezTo>
                    <a:pt x="152409" y="891"/>
                    <a:pt x="151341" y="63"/>
                    <a:pt x="149632" y="63"/>
                  </a:cubicBezTo>
                  <a:cubicBezTo>
                    <a:pt x="144077" y="63"/>
                    <a:pt x="137881" y="684"/>
                    <a:pt x="132112" y="684"/>
                  </a:cubicBezTo>
                  <a:cubicBezTo>
                    <a:pt x="125062" y="684"/>
                    <a:pt x="117798" y="63"/>
                    <a:pt x="110961" y="63"/>
                  </a:cubicBezTo>
                  <a:cubicBezTo>
                    <a:pt x="109679" y="63"/>
                    <a:pt x="106902" y="63"/>
                    <a:pt x="106902" y="3999"/>
                  </a:cubicBezTo>
                  <a:cubicBezTo>
                    <a:pt x="106902" y="6278"/>
                    <a:pt x="108825" y="6485"/>
                    <a:pt x="110320" y="6485"/>
                  </a:cubicBezTo>
                  <a:cubicBezTo>
                    <a:pt x="116089" y="6900"/>
                    <a:pt x="120148" y="8971"/>
                    <a:pt x="120148" y="13322"/>
                  </a:cubicBezTo>
                  <a:cubicBezTo>
                    <a:pt x="120148" y="16430"/>
                    <a:pt x="116943" y="20987"/>
                    <a:pt x="116943" y="21195"/>
                  </a:cubicBezTo>
                  <a:lnTo>
                    <a:pt x="51353" y="122296"/>
                  </a:lnTo>
                  <a:lnTo>
                    <a:pt x="36825" y="12700"/>
                  </a:lnTo>
                  <a:cubicBezTo>
                    <a:pt x="36825" y="9178"/>
                    <a:pt x="41738" y="6485"/>
                    <a:pt x="51566" y="6485"/>
                  </a:cubicBezTo>
                  <a:cubicBezTo>
                    <a:pt x="54557" y="6485"/>
                    <a:pt x="56908" y="6485"/>
                    <a:pt x="56908" y="2342"/>
                  </a:cubicBezTo>
                  <a:cubicBezTo>
                    <a:pt x="56908" y="477"/>
                    <a:pt x="55198" y="63"/>
                    <a:pt x="53917" y="63"/>
                  </a:cubicBezTo>
                  <a:cubicBezTo>
                    <a:pt x="45371" y="63"/>
                    <a:pt x="36184" y="684"/>
                    <a:pt x="27424" y="684"/>
                  </a:cubicBezTo>
                  <a:cubicBezTo>
                    <a:pt x="23578" y="684"/>
                    <a:pt x="19519" y="477"/>
                    <a:pt x="15673" y="477"/>
                  </a:cubicBezTo>
                  <a:cubicBezTo>
                    <a:pt x="11827" y="477"/>
                    <a:pt x="7768" y="63"/>
                    <a:pt x="4136" y="63"/>
                  </a:cubicBezTo>
                  <a:cubicBezTo>
                    <a:pt x="2641" y="63"/>
                    <a:pt x="77" y="63"/>
                    <a:pt x="77" y="3999"/>
                  </a:cubicBezTo>
                  <a:cubicBezTo>
                    <a:pt x="77" y="6485"/>
                    <a:pt x="2000" y="6485"/>
                    <a:pt x="5418" y="6485"/>
                  </a:cubicBezTo>
                  <a:cubicBezTo>
                    <a:pt x="17382" y="6485"/>
                    <a:pt x="17596" y="8350"/>
                    <a:pt x="18237" y="13529"/>
                  </a:cubicBezTo>
                  <a:lnTo>
                    <a:pt x="35115" y="141356"/>
                  </a:lnTo>
                  <a:cubicBezTo>
                    <a:pt x="35756" y="145500"/>
                    <a:pt x="36611" y="146121"/>
                    <a:pt x="39388" y="146121"/>
                  </a:cubicBezTo>
                  <a:cubicBezTo>
                    <a:pt x="42807" y="146121"/>
                    <a:pt x="43661" y="145085"/>
                    <a:pt x="45371" y="142392"/>
                  </a:cubicBezTo>
                  <a:lnTo>
                    <a:pt x="122285" y="23681"/>
                  </a:ln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3" name="Isosceles Triangle 212">
            <a:extLst>
              <a:ext uri="{FF2B5EF4-FFF2-40B4-BE49-F238E27FC236}">
                <a16:creationId xmlns:a16="http://schemas.microsoft.com/office/drawing/2014/main" id="{30096D19-1748-5745-BD9C-AEBD639A76F0}"/>
              </a:ext>
            </a:extLst>
          </p:cNvPr>
          <p:cNvSpPr/>
          <p:nvPr/>
        </p:nvSpPr>
        <p:spPr>
          <a:xfrm>
            <a:off x="3130582" y="3085282"/>
            <a:ext cx="187320" cy="222758"/>
          </a:xfrm>
          <a:prstGeom prst="triangle">
            <a:avLst/>
          </a:prstGeom>
          <a:solidFill>
            <a:srgbClr val="7030A0"/>
          </a:solidFill>
          <a:ln>
            <a:solidFill>
              <a:srgbClr val="5F24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Isosceles Triangle 213">
            <a:extLst>
              <a:ext uri="{FF2B5EF4-FFF2-40B4-BE49-F238E27FC236}">
                <a16:creationId xmlns:a16="http://schemas.microsoft.com/office/drawing/2014/main" id="{442D1AE9-65B3-E5E5-8D7A-031621B19184}"/>
              </a:ext>
            </a:extLst>
          </p:cNvPr>
          <p:cNvSpPr/>
          <p:nvPr/>
        </p:nvSpPr>
        <p:spPr>
          <a:xfrm>
            <a:off x="4472327" y="3085282"/>
            <a:ext cx="187320" cy="222758"/>
          </a:xfrm>
          <a:prstGeom prst="triangle">
            <a:avLst/>
          </a:prstGeom>
          <a:solidFill>
            <a:srgbClr val="7030A0"/>
          </a:solidFill>
          <a:ln>
            <a:solidFill>
              <a:srgbClr val="5F24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Isosceles Triangle 214">
            <a:extLst>
              <a:ext uri="{FF2B5EF4-FFF2-40B4-BE49-F238E27FC236}">
                <a16:creationId xmlns:a16="http://schemas.microsoft.com/office/drawing/2014/main" id="{4519D284-C3BD-0D5D-6267-13EEBBD844D2}"/>
              </a:ext>
            </a:extLst>
          </p:cNvPr>
          <p:cNvSpPr/>
          <p:nvPr/>
        </p:nvSpPr>
        <p:spPr>
          <a:xfrm>
            <a:off x="3154016" y="6077060"/>
            <a:ext cx="187320" cy="222758"/>
          </a:xfrm>
          <a:prstGeom prst="triangle">
            <a:avLst/>
          </a:prstGeom>
          <a:solidFill>
            <a:srgbClr val="7030A0"/>
          </a:solidFill>
          <a:ln>
            <a:solidFill>
              <a:srgbClr val="5F24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Isosceles Triangle 215">
            <a:extLst>
              <a:ext uri="{FF2B5EF4-FFF2-40B4-BE49-F238E27FC236}">
                <a16:creationId xmlns:a16="http://schemas.microsoft.com/office/drawing/2014/main" id="{B1FE013E-F142-31E8-3806-F1603C5D0818}"/>
              </a:ext>
            </a:extLst>
          </p:cNvPr>
          <p:cNvSpPr/>
          <p:nvPr/>
        </p:nvSpPr>
        <p:spPr>
          <a:xfrm>
            <a:off x="4472327" y="6077060"/>
            <a:ext cx="187320" cy="222758"/>
          </a:xfrm>
          <a:prstGeom prst="triangle">
            <a:avLst/>
          </a:prstGeom>
          <a:solidFill>
            <a:srgbClr val="7030A0"/>
          </a:solidFill>
          <a:ln>
            <a:solidFill>
              <a:srgbClr val="5F24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216">
            <a:extLst>
              <a:ext uri="{FF2B5EF4-FFF2-40B4-BE49-F238E27FC236}">
                <a16:creationId xmlns:a16="http://schemas.microsoft.com/office/drawing/2014/main" id="{5F0695FB-B59C-8230-51E2-B0DD8F408731}"/>
              </a:ext>
            </a:extLst>
          </p:cNvPr>
          <p:cNvSpPr txBox="1"/>
          <p:nvPr/>
        </p:nvSpPr>
        <p:spPr>
          <a:xfrm>
            <a:off x="6402860" y="1271657"/>
            <a:ext cx="5583437" cy="3170099"/>
          </a:xfrm>
          <a:prstGeom prst="rect">
            <a:avLst/>
          </a:prstGeom>
          <a:noFill/>
          <a:ln>
            <a:solidFill>
              <a:srgbClr val="5F246D"/>
            </a:solidFill>
          </a:ln>
        </p:spPr>
        <p:txBody>
          <a:bodyPr wrap="square" rtlCol="0">
            <a:spAutoFit/>
          </a:bodyPr>
          <a:lstStyle/>
          <a:p>
            <a:pPr algn="l"/>
            <a:r>
              <a:rPr lang="en-US" sz="2000" dirty="0">
                <a:solidFill>
                  <a:srgbClr val="5F246D"/>
                </a:solidFill>
              </a:rPr>
              <a:t>Observations:</a:t>
            </a:r>
          </a:p>
          <a:p>
            <a:pPr marL="457200" indent="-274320">
              <a:buFont typeface="+mj-lt"/>
              <a:buAutoNum type="arabicPeriod"/>
            </a:pPr>
            <a:r>
              <a:rPr lang="en-US" sz="2000" dirty="0">
                <a:solidFill>
                  <a:srgbClr val="5F246D"/>
                </a:solidFill>
              </a:rPr>
              <a:t>Rewinding “didn’t” happen for the good branch!)</a:t>
            </a:r>
          </a:p>
          <a:p>
            <a:pPr marL="457200" indent="-274320" algn="l">
              <a:buFont typeface="+mj-lt"/>
              <a:buAutoNum type="arabicPeriod"/>
            </a:pPr>
            <a:r>
              <a:rPr lang="en-US" sz="2000" dirty="0">
                <a:solidFill>
                  <a:srgbClr val="5F246D"/>
                </a:solidFill>
              </a:rPr>
              <a:t>(Return Simulatability) Good branches are identical. Bad ones differ only by an inversion operator </a:t>
            </a:r>
          </a:p>
          <a:p>
            <a:pPr marL="457200" indent="-274320" algn="l">
              <a:buFont typeface="+mj-lt"/>
              <a:buAutoNum type="arabicPeriod"/>
            </a:pPr>
            <a:r>
              <a:rPr lang="en-US" sz="2000" dirty="0">
                <a:solidFill>
                  <a:srgbClr val="5F246D"/>
                </a:solidFill>
              </a:rPr>
              <a:t>(Round Slackness) Bad branches are locked due to counters’ value</a:t>
            </a:r>
          </a:p>
          <a:p>
            <a:pPr marL="457200" indent="-274320" algn="l">
              <a:buFont typeface="+mj-lt"/>
              <a:buAutoNum type="arabicPeriod"/>
            </a:pPr>
            <a:r>
              <a:rPr lang="en-US" sz="2000" dirty="0">
                <a:solidFill>
                  <a:srgbClr val="5F246D"/>
                </a:solidFill>
              </a:rPr>
              <a:t>(Error Invariance) the above properties keep holding for multiple rewinding-and-returning</a:t>
            </a:r>
          </a:p>
        </p:txBody>
      </p:sp>
      <p:grpSp>
        <p:nvGrpSpPr>
          <p:cNvPr id="237" name="Group 236" descr="\documentclass{article}&#10;\usepackage{amsmath}&#10;\pagestyle{empty}&#10;&#10;\input{Macros.tex}&#10;&#10;\begin{document}&#10;&#10;$\ket{\msf{good}} + \ket{\msf{bad}}$&#10;&#10;\end{document}" title="IguanaTex Shape Display">
            <a:extLst>
              <a:ext uri="{FF2B5EF4-FFF2-40B4-BE49-F238E27FC236}">
                <a16:creationId xmlns:a16="http://schemas.microsoft.com/office/drawing/2014/main" id="{4B952367-3D37-F212-9A72-2D7596A9D018}"/>
              </a:ext>
            </a:extLst>
          </p:cNvPr>
          <p:cNvGrpSpPr>
            <a:grpSpLocks noChangeAspect="1"/>
          </p:cNvGrpSpPr>
          <p:nvPr>
            <p:custDataLst>
              <p:tags r:id="rId21"/>
            </p:custDataLst>
          </p:nvPr>
        </p:nvGrpSpPr>
        <p:grpSpPr>
          <a:xfrm>
            <a:off x="2493554" y="3422785"/>
            <a:ext cx="1508244" cy="246724"/>
            <a:chOff x="4534824" y="3909321"/>
            <a:chExt cx="1508244" cy="246724"/>
          </a:xfrm>
          <a:solidFill>
            <a:srgbClr val="5F246D"/>
          </a:solidFill>
        </p:grpSpPr>
        <p:sp>
          <p:nvSpPr>
            <p:cNvPr id="225" name="Freeform: Shape 224">
              <a:extLst>
                <a:ext uri="{FF2B5EF4-FFF2-40B4-BE49-F238E27FC236}">
                  <a16:creationId xmlns:a16="http://schemas.microsoft.com/office/drawing/2014/main" id="{0744BE2F-AF2A-26E7-B228-D3995E5D75BC}"/>
                </a:ext>
              </a:extLst>
            </p:cNvPr>
            <p:cNvSpPr/>
            <p:nvPr>
              <p:custDataLst>
                <p:tags r:id="rId39"/>
              </p:custDataLst>
            </p:nvPr>
          </p:nvSpPr>
          <p:spPr>
            <a:xfrm>
              <a:off x="4534824" y="3909321"/>
              <a:ext cx="10205" cy="246724"/>
            </a:xfrm>
            <a:custGeom>
              <a:avLst/>
              <a:gdLst>
                <a:gd name="connsiteX0" fmla="*/ 10282 w 10205"/>
                <a:gd name="connsiteY0" fmla="*/ 8945 h 246724"/>
                <a:gd name="connsiteX1" fmla="*/ 5179 w 10205"/>
                <a:gd name="connsiteY1" fmla="*/ 63 h 246724"/>
                <a:gd name="connsiteX2" fmla="*/ 77 w 10205"/>
                <a:gd name="connsiteY2" fmla="*/ 8945 h 246724"/>
                <a:gd name="connsiteX3" fmla="*/ 77 w 10205"/>
                <a:gd name="connsiteY3" fmla="*/ 237905 h 246724"/>
                <a:gd name="connsiteX4" fmla="*/ 5179 w 10205"/>
                <a:gd name="connsiteY4" fmla="*/ 246788 h 246724"/>
                <a:gd name="connsiteX5" fmla="*/ 10282 w 10205"/>
                <a:gd name="connsiteY5" fmla="*/ 237905 h 246724"/>
                <a:gd name="connsiteX6" fmla="*/ 10282 w 10205"/>
                <a:gd name="connsiteY6" fmla="*/ 8945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05" h="246724">
                  <a:moveTo>
                    <a:pt x="10282" y="8945"/>
                  </a:moveTo>
                  <a:cubicBezTo>
                    <a:pt x="10282" y="4504"/>
                    <a:pt x="10282" y="63"/>
                    <a:pt x="5179" y="63"/>
                  </a:cubicBezTo>
                  <a:cubicBezTo>
                    <a:pt x="77" y="63"/>
                    <a:pt x="77" y="4504"/>
                    <a:pt x="77" y="8945"/>
                  </a:cubicBezTo>
                  <a:lnTo>
                    <a:pt x="77" y="237905"/>
                  </a:lnTo>
                  <a:cubicBezTo>
                    <a:pt x="77" y="242347"/>
                    <a:pt x="77" y="246788"/>
                    <a:pt x="5179" y="246788"/>
                  </a:cubicBezTo>
                  <a:cubicBezTo>
                    <a:pt x="10282" y="246788"/>
                    <a:pt x="10282" y="242347"/>
                    <a:pt x="10282" y="237905"/>
                  </a:cubicBezTo>
                  <a:lnTo>
                    <a:pt x="10282" y="8945"/>
                  </a:lnTo>
                  <a:close/>
                </a:path>
              </a:pathLst>
            </a:custGeom>
            <a:grpFill/>
            <a:ln w="25608"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A820D238-5C93-E3DC-60A1-3DE3FF7038FD}"/>
                </a:ext>
              </a:extLst>
            </p:cNvPr>
            <p:cNvSpPr/>
            <p:nvPr>
              <p:custDataLst>
                <p:tags r:id="rId40"/>
              </p:custDataLst>
            </p:nvPr>
          </p:nvSpPr>
          <p:spPr>
            <a:xfrm>
              <a:off x="4582476" y="3982105"/>
              <a:ext cx="116592" cy="163085"/>
            </a:xfrm>
            <a:custGeom>
              <a:avLst/>
              <a:gdLst>
                <a:gd name="connsiteX0" fmla="*/ 82740 w 116592"/>
                <a:gd name="connsiteY0" fmla="*/ 15853 h 163085"/>
                <a:gd name="connsiteX1" fmla="*/ 101619 w 116592"/>
                <a:gd name="connsiteY1" fmla="*/ 14866 h 163085"/>
                <a:gd name="connsiteX2" fmla="*/ 116672 w 116592"/>
                <a:gd name="connsiteY2" fmla="*/ 15606 h 163085"/>
                <a:gd name="connsiteX3" fmla="*/ 113865 w 116592"/>
                <a:gd name="connsiteY3" fmla="*/ 63 h 163085"/>
                <a:gd name="connsiteX4" fmla="*/ 73556 w 116592"/>
                <a:gd name="connsiteY4" fmla="*/ 7958 h 163085"/>
                <a:gd name="connsiteX5" fmla="*/ 49319 w 116592"/>
                <a:gd name="connsiteY5" fmla="*/ 63 h 163085"/>
                <a:gd name="connsiteX6" fmla="*/ 8754 w 116592"/>
                <a:gd name="connsiteY6" fmla="*/ 40279 h 163085"/>
                <a:gd name="connsiteX7" fmla="*/ 17173 w 116592"/>
                <a:gd name="connsiteY7" fmla="*/ 64705 h 163085"/>
                <a:gd name="connsiteX8" fmla="*/ 9774 w 116592"/>
                <a:gd name="connsiteY8" fmla="*/ 85676 h 163085"/>
                <a:gd name="connsiteX9" fmla="*/ 16407 w 116592"/>
                <a:gd name="connsiteY9" fmla="*/ 104427 h 163085"/>
                <a:gd name="connsiteX10" fmla="*/ 79 w 116592"/>
                <a:gd name="connsiteY10" fmla="*/ 129840 h 163085"/>
                <a:gd name="connsiteX11" fmla="*/ 56462 w 116592"/>
                <a:gd name="connsiteY11" fmla="*/ 163148 h 163085"/>
                <a:gd name="connsiteX12" fmla="*/ 113100 w 116592"/>
                <a:gd name="connsiteY12" fmla="*/ 129593 h 163085"/>
                <a:gd name="connsiteX13" fmla="*/ 60544 w 116592"/>
                <a:gd name="connsiteY13" fmla="*/ 95299 h 163085"/>
                <a:gd name="connsiteX14" fmla="*/ 38093 w 116592"/>
                <a:gd name="connsiteY14" fmla="*/ 95299 h 163085"/>
                <a:gd name="connsiteX15" fmla="*/ 23296 w 116592"/>
                <a:gd name="connsiteY15" fmla="*/ 82222 h 163085"/>
                <a:gd name="connsiteX16" fmla="*/ 26102 w 116592"/>
                <a:gd name="connsiteY16" fmla="*/ 73340 h 163085"/>
                <a:gd name="connsiteX17" fmla="*/ 49319 w 116592"/>
                <a:gd name="connsiteY17" fmla="*/ 80495 h 163085"/>
                <a:gd name="connsiteX18" fmla="*/ 90139 w 116592"/>
                <a:gd name="connsiteY18" fmla="*/ 40279 h 163085"/>
                <a:gd name="connsiteX19" fmla="*/ 81720 w 116592"/>
                <a:gd name="connsiteY19" fmla="*/ 15606 h 163085"/>
                <a:gd name="connsiteX20" fmla="*/ 82740 w 116592"/>
                <a:gd name="connsiteY20" fmla="*/ 15853 h 163085"/>
                <a:gd name="connsiteX21" fmla="*/ 49319 w 116592"/>
                <a:gd name="connsiteY21" fmla="*/ 66432 h 163085"/>
                <a:gd name="connsiteX22" fmla="*/ 26612 w 116592"/>
                <a:gd name="connsiteY22" fmla="*/ 40279 h 163085"/>
                <a:gd name="connsiteX23" fmla="*/ 49319 w 116592"/>
                <a:gd name="connsiteY23" fmla="*/ 14126 h 163085"/>
                <a:gd name="connsiteX24" fmla="*/ 72280 w 116592"/>
                <a:gd name="connsiteY24" fmla="*/ 40279 h 163085"/>
                <a:gd name="connsiteX25" fmla="*/ 49319 w 116592"/>
                <a:gd name="connsiteY25" fmla="*/ 66432 h 163085"/>
                <a:gd name="connsiteX26" fmla="*/ 60799 w 116592"/>
                <a:gd name="connsiteY26" fmla="*/ 113063 h 163085"/>
                <a:gd name="connsiteX27" fmla="*/ 95241 w 116592"/>
                <a:gd name="connsiteY27" fmla="*/ 130087 h 163085"/>
                <a:gd name="connsiteX28" fmla="*/ 56717 w 116592"/>
                <a:gd name="connsiteY28" fmla="*/ 149085 h 163085"/>
                <a:gd name="connsiteX29" fmla="*/ 17938 w 116592"/>
                <a:gd name="connsiteY29" fmla="*/ 129840 h 163085"/>
                <a:gd name="connsiteX30" fmla="*/ 37838 w 116592"/>
                <a:gd name="connsiteY30" fmla="*/ 113063 h 163085"/>
                <a:gd name="connsiteX31" fmla="*/ 60799 w 116592"/>
                <a:gd name="connsiteY31" fmla="*/ 113063 h 16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6592" h="163085">
                  <a:moveTo>
                    <a:pt x="82740" y="15853"/>
                  </a:moveTo>
                  <a:cubicBezTo>
                    <a:pt x="88353" y="15853"/>
                    <a:pt x="95496" y="14866"/>
                    <a:pt x="101619" y="14866"/>
                  </a:cubicBezTo>
                  <a:cubicBezTo>
                    <a:pt x="106212" y="14866"/>
                    <a:pt x="116161" y="15606"/>
                    <a:pt x="116672" y="15606"/>
                  </a:cubicBezTo>
                  <a:lnTo>
                    <a:pt x="113865" y="63"/>
                  </a:lnTo>
                  <a:cubicBezTo>
                    <a:pt x="96007" y="63"/>
                    <a:pt x="81209" y="4751"/>
                    <a:pt x="73556" y="7958"/>
                  </a:cubicBezTo>
                  <a:cubicBezTo>
                    <a:pt x="68198" y="3764"/>
                    <a:pt x="59524" y="63"/>
                    <a:pt x="49319" y="63"/>
                  </a:cubicBezTo>
                  <a:cubicBezTo>
                    <a:pt x="27378" y="63"/>
                    <a:pt x="8754" y="17827"/>
                    <a:pt x="8754" y="40279"/>
                  </a:cubicBezTo>
                  <a:cubicBezTo>
                    <a:pt x="8754" y="49408"/>
                    <a:pt x="12070" y="58290"/>
                    <a:pt x="17173" y="64705"/>
                  </a:cubicBezTo>
                  <a:cubicBezTo>
                    <a:pt x="9774" y="74820"/>
                    <a:pt x="9774" y="84443"/>
                    <a:pt x="9774" y="85676"/>
                  </a:cubicBezTo>
                  <a:cubicBezTo>
                    <a:pt x="9774" y="92091"/>
                    <a:pt x="12070" y="99246"/>
                    <a:pt x="16407" y="104427"/>
                  </a:cubicBezTo>
                  <a:cubicBezTo>
                    <a:pt x="3141" y="112076"/>
                    <a:pt x="79" y="123425"/>
                    <a:pt x="79" y="129840"/>
                  </a:cubicBezTo>
                  <a:cubicBezTo>
                    <a:pt x="79" y="148344"/>
                    <a:pt x="25337" y="163148"/>
                    <a:pt x="56462" y="163148"/>
                  </a:cubicBezTo>
                  <a:cubicBezTo>
                    <a:pt x="87843" y="163148"/>
                    <a:pt x="113100" y="148591"/>
                    <a:pt x="113100" y="129593"/>
                  </a:cubicBezTo>
                  <a:cubicBezTo>
                    <a:pt x="113100" y="95299"/>
                    <a:pt x="70494" y="95299"/>
                    <a:pt x="60544" y="95299"/>
                  </a:cubicBezTo>
                  <a:lnTo>
                    <a:pt x="38093" y="95299"/>
                  </a:lnTo>
                  <a:cubicBezTo>
                    <a:pt x="34777" y="95299"/>
                    <a:pt x="23296" y="95299"/>
                    <a:pt x="23296" y="82222"/>
                  </a:cubicBezTo>
                  <a:cubicBezTo>
                    <a:pt x="23296" y="79508"/>
                    <a:pt x="24316" y="75561"/>
                    <a:pt x="26102" y="73340"/>
                  </a:cubicBezTo>
                  <a:cubicBezTo>
                    <a:pt x="31460" y="77041"/>
                    <a:pt x="39879" y="80495"/>
                    <a:pt x="49319" y="80495"/>
                  </a:cubicBezTo>
                  <a:cubicBezTo>
                    <a:pt x="72280" y="80495"/>
                    <a:pt x="90139" y="62237"/>
                    <a:pt x="90139" y="40279"/>
                  </a:cubicBezTo>
                  <a:cubicBezTo>
                    <a:pt x="90139" y="28436"/>
                    <a:pt x="84526" y="19307"/>
                    <a:pt x="81720" y="15606"/>
                  </a:cubicBezTo>
                  <a:lnTo>
                    <a:pt x="82740" y="15853"/>
                  </a:lnTo>
                  <a:close/>
                  <a:moveTo>
                    <a:pt x="49319" y="66432"/>
                  </a:moveTo>
                  <a:cubicBezTo>
                    <a:pt x="39879" y="66432"/>
                    <a:pt x="26612" y="60757"/>
                    <a:pt x="26612" y="40279"/>
                  </a:cubicBezTo>
                  <a:cubicBezTo>
                    <a:pt x="26612" y="19801"/>
                    <a:pt x="39879" y="14126"/>
                    <a:pt x="49319" y="14126"/>
                  </a:cubicBezTo>
                  <a:cubicBezTo>
                    <a:pt x="60289" y="14126"/>
                    <a:pt x="72280" y="21034"/>
                    <a:pt x="72280" y="40279"/>
                  </a:cubicBezTo>
                  <a:cubicBezTo>
                    <a:pt x="72280" y="59523"/>
                    <a:pt x="60289" y="66432"/>
                    <a:pt x="49319" y="66432"/>
                  </a:cubicBezTo>
                  <a:close/>
                  <a:moveTo>
                    <a:pt x="60799" y="113063"/>
                  </a:moveTo>
                  <a:cubicBezTo>
                    <a:pt x="66412" y="113063"/>
                    <a:pt x="95241" y="113063"/>
                    <a:pt x="95241" y="130087"/>
                  </a:cubicBezTo>
                  <a:cubicBezTo>
                    <a:pt x="95241" y="140943"/>
                    <a:pt x="77638" y="149085"/>
                    <a:pt x="56717" y="149085"/>
                  </a:cubicBezTo>
                  <a:cubicBezTo>
                    <a:pt x="36052" y="149085"/>
                    <a:pt x="17938" y="141436"/>
                    <a:pt x="17938" y="129840"/>
                  </a:cubicBezTo>
                  <a:cubicBezTo>
                    <a:pt x="17938" y="129100"/>
                    <a:pt x="17938" y="113063"/>
                    <a:pt x="37838" y="113063"/>
                  </a:cubicBezTo>
                  <a:lnTo>
                    <a:pt x="60799" y="113063"/>
                  </a:lnTo>
                  <a:close/>
                </a:path>
              </a:pathLst>
            </a:custGeom>
            <a:grpFill/>
            <a:ln w="25608"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05DDE854-6CFE-A2CE-8495-1B8CAE904FB0}"/>
                </a:ext>
              </a:extLst>
            </p:cNvPr>
            <p:cNvSpPr/>
            <p:nvPr>
              <p:custDataLst>
                <p:tags r:id="rId41"/>
              </p:custDataLst>
            </p:nvPr>
          </p:nvSpPr>
          <p:spPr>
            <a:xfrm>
              <a:off x="4710549" y="3980625"/>
              <a:ext cx="111999" cy="116454"/>
            </a:xfrm>
            <a:custGeom>
              <a:avLst/>
              <a:gdLst>
                <a:gd name="connsiteX0" fmla="*/ 112084 w 111999"/>
                <a:gd name="connsiteY0" fmla="*/ 59523 h 116454"/>
                <a:gd name="connsiteX1" fmla="*/ 56212 w 111999"/>
                <a:gd name="connsiteY1" fmla="*/ 63 h 116454"/>
                <a:gd name="connsiteX2" fmla="*/ 84 w 111999"/>
                <a:gd name="connsiteY2" fmla="*/ 59523 h 116454"/>
                <a:gd name="connsiteX3" fmla="*/ 55957 w 111999"/>
                <a:gd name="connsiteY3" fmla="*/ 116517 h 116454"/>
                <a:gd name="connsiteX4" fmla="*/ 112084 w 111999"/>
                <a:gd name="connsiteY4" fmla="*/ 59523 h 116454"/>
                <a:gd name="connsiteX5" fmla="*/ 55957 w 111999"/>
                <a:gd name="connsiteY5" fmla="*/ 100726 h 116454"/>
                <a:gd name="connsiteX6" fmla="*/ 19984 w 111999"/>
                <a:gd name="connsiteY6" fmla="*/ 57056 h 116454"/>
                <a:gd name="connsiteX7" fmla="*/ 55957 w 111999"/>
                <a:gd name="connsiteY7" fmla="*/ 15113 h 116454"/>
                <a:gd name="connsiteX8" fmla="*/ 92185 w 111999"/>
                <a:gd name="connsiteY8" fmla="*/ 57056 h 116454"/>
                <a:gd name="connsiteX9" fmla="*/ 55957 w 111999"/>
                <a:gd name="connsiteY9" fmla="*/ 100726 h 11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999" h="116454">
                  <a:moveTo>
                    <a:pt x="112084" y="59523"/>
                  </a:moveTo>
                  <a:cubicBezTo>
                    <a:pt x="112084" y="26462"/>
                    <a:pt x="86572" y="63"/>
                    <a:pt x="56212" y="63"/>
                  </a:cubicBezTo>
                  <a:cubicBezTo>
                    <a:pt x="24832" y="63"/>
                    <a:pt x="84" y="27202"/>
                    <a:pt x="84" y="59523"/>
                  </a:cubicBezTo>
                  <a:cubicBezTo>
                    <a:pt x="84" y="92091"/>
                    <a:pt x="26107" y="116517"/>
                    <a:pt x="55957" y="116517"/>
                  </a:cubicBezTo>
                  <a:cubicBezTo>
                    <a:pt x="86572" y="116517"/>
                    <a:pt x="112084" y="91598"/>
                    <a:pt x="112084" y="59523"/>
                  </a:cubicBezTo>
                  <a:close/>
                  <a:moveTo>
                    <a:pt x="55957" y="100726"/>
                  </a:moveTo>
                  <a:cubicBezTo>
                    <a:pt x="38353" y="100726"/>
                    <a:pt x="19984" y="86910"/>
                    <a:pt x="19984" y="57056"/>
                  </a:cubicBezTo>
                  <a:cubicBezTo>
                    <a:pt x="19984" y="27203"/>
                    <a:pt x="39374" y="15113"/>
                    <a:pt x="55957" y="15113"/>
                  </a:cubicBezTo>
                  <a:cubicBezTo>
                    <a:pt x="73816" y="15113"/>
                    <a:pt x="92185" y="27943"/>
                    <a:pt x="92185" y="57056"/>
                  </a:cubicBezTo>
                  <a:cubicBezTo>
                    <a:pt x="92185" y="86170"/>
                    <a:pt x="74836" y="100726"/>
                    <a:pt x="55957" y="100726"/>
                  </a:cubicBezTo>
                  <a:close/>
                </a:path>
              </a:pathLst>
            </a:custGeom>
            <a:grpFill/>
            <a:ln w="25608"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218A50D2-1940-1F03-42EC-E76853046696}"/>
                </a:ext>
              </a:extLst>
            </p:cNvPr>
            <p:cNvSpPr/>
            <p:nvPr>
              <p:custDataLst>
                <p:tags r:id="rId42"/>
              </p:custDataLst>
            </p:nvPr>
          </p:nvSpPr>
          <p:spPr>
            <a:xfrm>
              <a:off x="4845199" y="3980625"/>
              <a:ext cx="111999" cy="116454"/>
            </a:xfrm>
            <a:custGeom>
              <a:avLst/>
              <a:gdLst>
                <a:gd name="connsiteX0" fmla="*/ 112090 w 111999"/>
                <a:gd name="connsiteY0" fmla="*/ 59523 h 116454"/>
                <a:gd name="connsiteX1" fmla="*/ 56217 w 111999"/>
                <a:gd name="connsiteY1" fmla="*/ 63 h 116454"/>
                <a:gd name="connsiteX2" fmla="*/ 90 w 111999"/>
                <a:gd name="connsiteY2" fmla="*/ 59523 h 116454"/>
                <a:gd name="connsiteX3" fmla="*/ 55962 w 111999"/>
                <a:gd name="connsiteY3" fmla="*/ 116517 h 116454"/>
                <a:gd name="connsiteX4" fmla="*/ 112090 w 111999"/>
                <a:gd name="connsiteY4" fmla="*/ 59523 h 116454"/>
                <a:gd name="connsiteX5" fmla="*/ 55962 w 111999"/>
                <a:gd name="connsiteY5" fmla="*/ 100726 h 116454"/>
                <a:gd name="connsiteX6" fmla="*/ 19989 w 111999"/>
                <a:gd name="connsiteY6" fmla="*/ 57056 h 116454"/>
                <a:gd name="connsiteX7" fmla="*/ 55962 w 111999"/>
                <a:gd name="connsiteY7" fmla="*/ 15113 h 116454"/>
                <a:gd name="connsiteX8" fmla="*/ 92190 w 111999"/>
                <a:gd name="connsiteY8" fmla="*/ 57056 h 116454"/>
                <a:gd name="connsiteX9" fmla="*/ 55962 w 111999"/>
                <a:gd name="connsiteY9" fmla="*/ 100726 h 11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999" h="116454">
                  <a:moveTo>
                    <a:pt x="112090" y="59523"/>
                  </a:moveTo>
                  <a:cubicBezTo>
                    <a:pt x="112090" y="26462"/>
                    <a:pt x="86577" y="63"/>
                    <a:pt x="56217" y="63"/>
                  </a:cubicBezTo>
                  <a:cubicBezTo>
                    <a:pt x="24837" y="63"/>
                    <a:pt x="90" y="27202"/>
                    <a:pt x="90" y="59523"/>
                  </a:cubicBezTo>
                  <a:cubicBezTo>
                    <a:pt x="90" y="92091"/>
                    <a:pt x="26112" y="116517"/>
                    <a:pt x="55962" y="116517"/>
                  </a:cubicBezTo>
                  <a:cubicBezTo>
                    <a:pt x="86577" y="116517"/>
                    <a:pt x="112090" y="91598"/>
                    <a:pt x="112090" y="59523"/>
                  </a:cubicBezTo>
                  <a:close/>
                  <a:moveTo>
                    <a:pt x="55962" y="100726"/>
                  </a:moveTo>
                  <a:cubicBezTo>
                    <a:pt x="38359" y="100726"/>
                    <a:pt x="19989" y="86910"/>
                    <a:pt x="19989" y="57056"/>
                  </a:cubicBezTo>
                  <a:cubicBezTo>
                    <a:pt x="19989" y="27203"/>
                    <a:pt x="39379" y="15113"/>
                    <a:pt x="55962" y="15113"/>
                  </a:cubicBezTo>
                  <a:cubicBezTo>
                    <a:pt x="73821" y="15113"/>
                    <a:pt x="92190" y="27943"/>
                    <a:pt x="92190" y="57056"/>
                  </a:cubicBezTo>
                  <a:cubicBezTo>
                    <a:pt x="92190" y="86170"/>
                    <a:pt x="74841" y="100726"/>
                    <a:pt x="55962" y="100726"/>
                  </a:cubicBezTo>
                  <a:close/>
                </a:path>
              </a:pathLst>
            </a:custGeom>
            <a:grpFill/>
            <a:ln w="25608"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0F6B2176-3C29-2C51-862A-5D73946FCE0D}"/>
                </a:ext>
              </a:extLst>
            </p:cNvPr>
            <p:cNvSpPr/>
            <p:nvPr>
              <p:custDataLst>
                <p:tags r:id="rId43"/>
              </p:custDataLst>
            </p:nvPr>
          </p:nvSpPr>
          <p:spPr>
            <a:xfrm>
              <a:off x="4981380" y="3923138"/>
              <a:ext cx="101539" cy="173940"/>
            </a:xfrm>
            <a:custGeom>
              <a:avLst/>
              <a:gdLst>
                <a:gd name="connsiteX0" fmla="*/ 101635 w 101539"/>
                <a:gd name="connsiteY0" fmla="*/ 63 h 173940"/>
                <a:gd name="connsiteX1" fmla="*/ 82500 w 101539"/>
                <a:gd name="connsiteY1" fmla="*/ 63 h 173940"/>
                <a:gd name="connsiteX2" fmla="*/ 82500 w 101539"/>
                <a:gd name="connsiteY2" fmla="*/ 72600 h 173940"/>
                <a:gd name="connsiteX3" fmla="*/ 45252 w 101539"/>
                <a:gd name="connsiteY3" fmla="*/ 59030 h 173940"/>
                <a:gd name="connsiteX4" fmla="*/ 95 w 101539"/>
                <a:gd name="connsiteY4" fmla="*/ 116517 h 173940"/>
                <a:gd name="connsiteX5" fmla="*/ 43977 w 101539"/>
                <a:gd name="connsiteY5" fmla="*/ 174004 h 173940"/>
                <a:gd name="connsiteX6" fmla="*/ 81735 w 101539"/>
                <a:gd name="connsiteY6" fmla="*/ 158460 h 173940"/>
                <a:gd name="connsiteX7" fmla="*/ 81735 w 101539"/>
                <a:gd name="connsiteY7" fmla="*/ 171290 h 173940"/>
                <a:gd name="connsiteX8" fmla="*/ 101635 w 101539"/>
                <a:gd name="connsiteY8" fmla="*/ 171290 h 173940"/>
                <a:gd name="connsiteX9" fmla="*/ 101635 w 101539"/>
                <a:gd name="connsiteY9" fmla="*/ 63 h 173940"/>
                <a:gd name="connsiteX10" fmla="*/ 81735 w 101539"/>
                <a:gd name="connsiteY10" fmla="*/ 136995 h 173940"/>
                <a:gd name="connsiteX11" fmla="*/ 73316 w 101539"/>
                <a:gd name="connsiteY11" fmla="*/ 152045 h 173940"/>
                <a:gd name="connsiteX12" fmla="*/ 54437 w 101539"/>
                <a:gd name="connsiteY12" fmla="*/ 158954 h 173940"/>
                <a:gd name="connsiteX13" fmla="*/ 19995 w 101539"/>
                <a:gd name="connsiteY13" fmla="*/ 116764 h 173940"/>
                <a:gd name="connsiteX14" fmla="*/ 56988 w 101539"/>
                <a:gd name="connsiteY14" fmla="*/ 74080 h 173940"/>
                <a:gd name="connsiteX15" fmla="*/ 81735 w 101539"/>
                <a:gd name="connsiteY15" fmla="*/ 87650 h 173940"/>
                <a:gd name="connsiteX16" fmla="*/ 81735 w 101539"/>
                <a:gd name="connsiteY16" fmla="*/ 136995 h 17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539" h="173940">
                  <a:moveTo>
                    <a:pt x="101635" y="63"/>
                  </a:moveTo>
                  <a:lnTo>
                    <a:pt x="82500" y="63"/>
                  </a:lnTo>
                  <a:lnTo>
                    <a:pt x="82500" y="72600"/>
                  </a:lnTo>
                  <a:cubicBezTo>
                    <a:pt x="68979" y="61744"/>
                    <a:pt x="54692" y="59030"/>
                    <a:pt x="45252" y="59030"/>
                  </a:cubicBezTo>
                  <a:cubicBezTo>
                    <a:pt x="19995" y="59030"/>
                    <a:pt x="95" y="84689"/>
                    <a:pt x="95" y="116517"/>
                  </a:cubicBezTo>
                  <a:cubicBezTo>
                    <a:pt x="95" y="148838"/>
                    <a:pt x="19740" y="174004"/>
                    <a:pt x="43977" y="174004"/>
                  </a:cubicBezTo>
                  <a:cubicBezTo>
                    <a:pt x="52396" y="174004"/>
                    <a:pt x="67448" y="171783"/>
                    <a:pt x="81735" y="158460"/>
                  </a:cubicBezTo>
                  <a:lnTo>
                    <a:pt x="81735" y="171290"/>
                  </a:lnTo>
                  <a:lnTo>
                    <a:pt x="101635" y="171290"/>
                  </a:lnTo>
                  <a:lnTo>
                    <a:pt x="101635" y="63"/>
                  </a:lnTo>
                  <a:close/>
                  <a:moveTo>
                    <a:pt x="81735" y="136995"/>
                  </a:moveTo>
                  <a:cubicBezTo>
                    <a:pt x="81735" y="140449"/>
                    <a:pt x="81480" y="144890"/>
                    <a:pt x="73316" y="152045"/>
                  </a:cubicBezTo>
                  <a:cubicBezTo>
                    <a:pt x="67448" y="156980"/>
                    <a:pt x="61070" y="158954"/>
                    <a:pt x="54437" y="158954"/>
                  </a:cubicBezTo>
                  <a:cubicBezTo>
                    <a:pt x="38619" y="158954"/>
                    <a:pt x="19995" y="147357"/>
                    <a:pt x="19995" y="116764"/>
                  </a:cubicBezTo>
                  <a:cubicBezTo>
                    <a:pt x="19995" y="84196"/>
                    <a:pt x="41936" y="74080"/>
                    <a:pt x="56988" y="74080"/>
                  </a:cubicBezTo>
                  <a:cubicBezTo>
                    <a:pt x="68469" y="74080"/>
                    <a:pt x="76122" y="79755"/>
                    <a:pt x="81735" y="87650"/>
                  </a:cubicBezTo>
                  <a:lnTo>
                    <a:pt x="81735" y="136995"/>
                  </a:lnTo>
                  <a:close/>
                </a:path>
              </a:pathLst>
            </a:custGeom>
            <a:grpFill/>
            <a:ln w="25608"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16F7805A-F808-0F79-6DD3-6108AC1C563D}"/>
                </a:ext>
              </a:extLst>
            </p:cNvPr>
            <p:cNvSpPr/>
            <p:nvPr>
              <p:custDataLst>
                <p:tags r:id="rId44"/>
              </p:custDataLst>
            </p:nvPr>
          </p:nvSpPr>
          <p:spPr>
            <a:xfrm>
              <a:off x="5118042" y="3909321"/>
              <a:ext cx="56892" cy="246724"/>
            </a:xfrm>
            <a:custGeom>
              <a:avLst/>
              <a:gdLst>
                <a:gd name="connsiteX0" fmla="*/ 55717 w 56892"/>
                <a:gd name="connsiteY0" fmla="*/ 127619 h 246724"/>
                <a:gd name="connsiteX1" fmla="*/ 56993 w 56892"/>
                <a:gd name="connsiteY1" fmla="*/ 123425 h 246724"/>
                <a:gd name="connsiteX2" fmla="*/ 55717 w 56892"/>
                <a:gd name="connsiteY2" fmla="*/ 119231 h 246724"/>
                <a:gd name="connsiteX3" fmla="*/ 11071 w 56892"/>
                <a:gd name="connsiteY3" fmla="*/ 5737 h 246724"/>
                <a:gd name="connsiteX4" fmla="*/ 5203 w 56892"/>
                <a:gd name="connsiteY4" fmla="*/ 63 h 246724"/>
                <a:gd name="connsiteX5" fmla="*/ 100 w 56892"/>
                <a:gd name="connsiteY5" fmla="*/ 4997 h 246724"/>
                <a:gd name="connsiteX6" fmla="*/ 1376 w 56892"/>
                <a:gd name="connsiteY6" fmla="*/ 8945 h 246724"/>
                <a:gd name="connsiteX7" fmla="*/ 46533 w 56892"/>
                <a:gd name="connsiteY7" fmla="*/ 123425 h 246724"/>
                <a:gd name="connsiteX8" fmla="*/ 1376 w 56892"/>
                <a:gd name="connsiteY8" fmla="*/ 237412 h 246724"/>
                <a:gd name="connsiteX9" fmla="*/ 100 w 56892"/>
                <a:gd name="connsiteY9" fmla="*/ 241853 h 246724"/>
                <a:gd name="connsiteX10" fmla="*/ 5203 w 56892"/>
                <a:gd name="connsiteY10" fmla="*/ 246788 h 246724"/>
                <a:gd name="connsiteX11" fmla="*/ 10560 w 56892"/>
                <a:gd name="connsiteY11" fmla="*/ 241853 h 246724"/>
                <a:gd name="connsiteX12" fmla="*/ 55717 w 56892"/>
                <a:gd name="connsiteY12" fmla="*/ 127619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892" h="246724">
                  <a:moveTo>
                    <a:pt x="55717" y="127619"/>
                  </a:moveTo>
                  <a:cubicBezTo>
                    <a:pt x="56993" y="124659"/>
                    <a:pt x="56993" y="124165"/>
                    <a:pt x="56993" y="123425"/>
                  </a:cubicBezTo>
                  <a:cubicBezTo>
                    <a:pt x="56993" y="122685"/>
                    <a:pt x="56993" y="122192"/>
                    <a:pt x="55717" y="119231"/>
                  </a:cubicBezTo>
                  <a:lnTo>
                    <a:pt x="11071" y="5737"/>
                  </a:lnTo>
                  <a:cubicBezTo>
                    <a:pt x="9540" y="1543"/>
                    <a:pt x="8009" y="63"/>
                    <a:pt x="5203" y="63"/>
                  </a:cubicBezTo>
                  <a:cubicBezTo>
                    <a:pt x="2396" y="63"/>
                    <a:pt x="100" y="2283"/>
                    <a:pt x="100" y="4997"/>
                  </a:cubicBezTo>
                  <a:cubicBezTo>
                    <a:pt x="100" y="5737"/>
                    <a:pt x="100" y="6231"/>
                    <a:pt x="1376" y="8945"/>
                  </a:cubicBezTo>
                  <a:lnTo>
                    <a:pt x="46533" y="123425"/>
                  </a:lnTo>
                  <a:lnTo>
                    <a:pt x="1376" y="237412"/>
                  </a:lnTo>
                  <a:cubicBezTo>
                    <a:pt x="100" y="240126"/>
                    <a:pt x="100" y="240619"/>
                    <a:pt x="100" y="241853"/>
                  </a:cubicBezTo>
                  <a:cubicBezTo>
                    <a:pt x="100" y="244567"/>
                    <a:pt x="2396" y="246788"/>
                    <a:pt x="5203" y="246788"/>
                  </a:cubicBezTo>
                  <a:cubicBezTo>
                    <a:pt x="8519" y="246788"/>
                    <a:pt x="9540" y="244320"/>
                    <a:pt x="10560" y="241853"/>
                  </a:cubicBezTo>
                  <a:lnTo>
                    <a:pt x="55717" y="127619"/>
                  </a:lnTo>
                  <a:close/>
                </a:path>
              </a:pathLst>
            </a:custGeom>
            <a:grpFill/>
            <a:ln w="25608"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2EF8F3D3-5744-7847-DF81-C7B4A6539FAE}"/>
                </a:ext>
              </a:extLst>
            </p:cNvPr>
            <p:cNvSpPr/>
            <p:nvPr>
              <p:custDataLst>
                <p:tags r:id="rId45"/>
              </p:custDataLst>
            </p:nvPr>
          </p:nvSpPr>
          <p:spPr>
            <a:xfrm>
              <a:off x="5274206" y="3950524"/>
              <a:ext cx="169658" cy="164318"/>
            </a:xfrm>
            <a:custGeom>
              <a:avLst/>
              <a:gdLst>
                <a:gd name="connsiteX0" fmla="*/ 90165 w 169658"/>
                <a:gd name="connsiteY0" fmla="*/ 87157 h 164318"/>
                <a:gd name="connsiteX1" fmla="*/ 161345 w 169658"/>
                <a:gd name="connsiteY1" fmla="*/ 87157 h 164318"/>
                <a:gd name="connsiteX2" fmla="*/ 169765 w 169658"/>
                <a:gd name="connsiteY2" fmla="*/ 82222 h 164318"/>
                <a:gd name="connsiteX3" fmla="*/ 161345 w 169658"/>
                <a:gd name="connsiteY3" fmla="*/ 77288 h 164318"/>
                <a:gd name="connsiteX4" fmla="*/ 90165 w 169658"/>
                <a:gd name="connsiteY4" fmla="*/ 77288 h 164318"/>
                <a:gd name="connsiteX5" fmla="*/ 90165 w 169658"/>
                <a:gd name="connsiteY5" fmla="*/ 8205 h 164318"/>
                <a:gd name="connsiteX6" fmla="*/ 85063 w 169658"/>
                <a:gd name="connsiteY6" fmla="*/ 63 h 164318"/>
                <a:gd name="connsiteX7" fmla="*/ 79960 w 169658"/>
                <a:gd name="connsiteY7" fmla="*/ 8205 h 164318"/>
                <a:gd name="connsiteX8" fmla="*/ 79960 w 169658"/>
                <a:gd name="connsiteY8" fmla="*/ 77288 h 164318"/>
                <a:gd name="connsiteX9" fmla="*/ 8525 w 169658"/>
                <a:gd name="connsiteY9" fmla="*/ 77288 h 164318"/>
                <a:gd name="connsiteX10" fmla="*/ 106 w 169658"/>
                <a:gd name="connsiteY10" fmla="*/ 82222 h 164318"/>
                <a:gd name="connsiteX11" fmla="*/ 8525 w 169658"/>
                <a:gd name="connsiteY11" fmla="*/ 87157 h 164318"/>
                <a:gd name="connsiteX12" fmla="*/ 79960 w 169658"/>
                <a:gd name="connsiteY12" fmla="*/ 87157 h 164318"/>
                <a:gd name="connsiteX13" fmla="*/ 79960 w 169658"/>
                <a:gd name="connsiteY13" fmla="*/ 156240 h 164318"/>
                <a:gd name="connsiteX14" fmla="*/ 85063 w 169658"/>
                <a:gd name="connsiteY14" fmla="*/ 164381 h 164318"/>
                <a:gd name="connsiteX15" fmla="*/ 90165 w 169658"/>
                <a:gd name="connsiteY15" fmla="*/ 156240 h 164318"/>
                <a:gd name="connsiteX16" fmla="*/ 90165 w 169658"/>
                <a:gd name="connsiteY16" fmla="*/ 87157 h 16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9658" h="164318">
                  <a:moveTo>
                    <a:pt x="90165" y="87157"/>
                  </a:moveTo>
                  <a:lnTo>
                    <a:pt x="161345" y="87157"/>
                  </a:lnTo>
                  <a:cubicBezTo>
                    <a:pt x="164917" y="87157"/>
                    <a:pt x="169765" y="87157"/>
                    <a:pt x="169765" y="82222"/>
                  </a:cubicBezTo>
                  <a:cubicBezTo>
                    <a:pt x="169765" y="77288"/>
                    <a:pt x="164917" y="77288"/>
                    <a:pt x="161345" y="77288"/>
                  </a:cubicBezTo>
                  <a:lnTo>
                    <a:pt x="90165" y="77288"/>
                  </a:lnTo>
                  <a:lnTo>
                    <a:pt x="90165" y="8205"/>
                  </a:lnTo>
                  <a:cubicBezTo>
                    <a:pt x="90165" y="4751"/>
                    <a:pt x="90165" y="63"/>
                    <a:pt x="85063" y="63"/>
                  </a:cubicBezTo>
                  <a:cubicBezTo>
                    <a:pt x="79960" y="63"/>
                    <a:pt x="79960" y="4751"/>
                    <a:pt x="79960" y="8205"/>
                  </a:cubicBezTo>
                  <a:lnTo>
                    <a:pt x="79960" y="77288"/>
                  </a:lnTo>
                  <a:lnTo>
                    <a:pt x="8525" y="77288"/>
                  </a:lnTo>
                  <a:cubicBezTo>
                    <a:pt x="4954" y="77288"/>
                    <a:pt x="106" y="77288"/>
                    <a:pt x="106" y="82222"/>
                  </a:cubicBezTo>
                  <a:cubicBezTo>
                    <a:pt x="106" y="87157"/>
                    <a:pt x="4954" y="87157"/>
                    <a:pt x="8525" y="87157"/>
                  </a:cubicBezTo>
                  <a:lnTo>
                    <a:pt x="79960" y="87157"/>
                  </a:lnTo>
                  <a:lnTo>
                    <a:pt x="79960" y="156240"/>
                  </a:lnTo>
                  <a:cubicBezTo>
                    <a:pt x="79960" y="159694"/>
                    <a:pt x="79960" y="164381"/>
                    <a:pt x="85063" y="164381"/>
                  </a:cubicBezTo>
                  <a:cubicBezTo>
                    <a:pt x="90165" y="164381"/>
                    <a:pt x="90165" y="159694"/>
                    <a:pt x="90165" y="156240"/>
                  </a:cubicBezTo>
                  <a:lnTo>
                    <a:pt x="90165" y="87157"/>
                  </a:lnTo>
                  <a:close/>
                </a:path>
              </a:pathLst>
            </a:custGeom>
            <a:grpFill/>
            <a:ln w="25608"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1F4F84A1-944B-5433-F0A7-D9671F55D185}"/>
                </a:ext>
              </a:extLst>
            </p:cNvPr>
            <p:cNvSpPr/>
            <p:nvPr>
              <p:custDataLst>
                <p:tags r:id="rId46"/>
              </p:custDataLst>
            </p:nvPr>
          </p:nvSpPr>
          <p:spPr>
            <a:xfrm>
              <a:off x="5545403" y="3909321"/>
              <a:ext cx="10205" cy="246724"/>
            </a:xfrm>
            <a:custGeom>
              <a:avLst/>
              <a:gdLst>
                <a:gd name="connsiteX0" fmla="*/ 10321 w 10205"/>
                <a:gd name="connsiteY0" fmla="*/ 8945 h 246724"/>
                <a:gd name="connsiteX1" fmla="*/ 5219 w 10205"/>
                <a:gd name="connsiteY1" fmla="*/ 63 h 246724"/>
                <a:gd name="connsiteX2" fmla="*/ 116 w 10205"/>
                <a:gd name="connsiteY2" fmla="*/ 8945 h 246724"/>
                <a:gd name="connsiteX3" fmla="*/ 116 w 10205"/>
                <a:gd name="connsiteY3" fmla="*/ 237905 h 246724"/>
                <a:gd name="connsiteX4" fmla="*/ 5219 w 10205"/>
                <a:gd name="connsiteY4" fmla="*/ 246788 h 246724"/>
                <a:gd name="connsiteX5" fmla="*/ 10321 w 10205"/>
                <a:gd name="connsiteY5" fmla="*/ 237905 h 246724"/>
                <a:gd name="connsiteX6" fmla="*/ 10321 w 10205"/>
                <a:gd name="connsiteY6" fmla="*/ 8945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05" h="246724">
                  <a:moveTo>
                    <a:pt x="10321" y="8945"/>
                  </a:moveTo>
                  <a:cubicBezTo>
                    <a:pt x="10321" y="4504"/>
                    <a:pt x="10321" y="63"/>
                    <a:pt x="5219" y="63"/>
                  </a:cubicBezTo>
                  <a:cubicBezTo>
                    <a:pt x="116" y="63"/>
                    <a:pt x="116" y="4504"/>
                    <a:pt x="116" y="8945"/>
                  </a:cubicBezTo>
                  <a:lnTo>
                    <a:pt x="116" y="237905"/>
                  </a:lnTo>
                  <a:cubicBezTo>
                    <a:pt x="116" y="242347"/>
                    <a:pt x="116" y="246788"/>
                    <a:pt x="5219" y="246788"/>
                  </a:cubicBezTo>
                  <a:cubicBezTo>
                    <a:pt x="10321" y="246788"/>
                    <a:pt x="10321" y="242347"/>
                    <a:pt x="10321" y="237905"/>
                  </a:cubicBezTo>
                  <a:lnTo>
                    <a:pt x="10321" y="8945"/>
                  </a:lnTo>
                  <a:close/>
                </a:path>
              </a:pathLst>
            </a:custGeom>
            <a:grpFill/>
            <a:ln w="25608"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8F96006A-6EC7-2AA5-3397-37238DFBA4C7}"/>
                </a:ext>
              </a:extLst>
            </p:cNvPr>
            <p:cNvSpPr/>
            <p:nvPr>
              <p:custDataLst>
                <p:tags r:id="rId47"/>
              </p:custDataLst>
            </p:nvPr>
          </p:nvSpPr>
          <p:spPr>
            <a:xfrm>
              <a:off x="5606832" y="3923138"/>
              <a:ext cx="101539" cy="173940"/>
            </a:xfrm>
            <a:custGeom>
              <a:avLst/>
              <a:gdLst>
                <a:gd name="connsiteX0" fmla="*/ 19253 w 101539"/>
                <a:gd name="connsiteY0" fmla="*/ 63 h 173940"/>
                <a:gd name="connsiteX1" fmla="*/ 119 w 101539"/>
                <a:gd name="connsiteY1" fmla="*/ 63 h 173940"/>
                <a:gd name="connsiteX2" fmla="*/ 119 w 101539"/>
                <a:gd name="connsiteY2" fmla="*/ 171290 h 173940"/>
                <a:gd name="connsiteX3" fmla="*/ 20019 w 101539"/>
                <a:gd name="connsiteY3" fmla="*/ 171290 h 173940"/>
                <a:gd name="connsiteX4" fmla="*/ 20019 w 101539"/>
                <a:gd name="connsiteY4" fmla="*/ 159940 h 173940"/>
                <a:gd name="connsiteX5" fmla="*/ 54206 w 101539"/>
                <a:gd name="connsiteY5" fmla="*/ 174004 h 173940"/>
                <a:gd name="connsiteX6" fmla="*/ 101659 w 101539"/>
                <a:gd name="connsiteY6" fmla="*/ 116270 h 173940"/>
                <a:gd name="connsiteX7" fmla="*/ 60329 w 101539"/>
                <a:gd name="connsiteY7" fmla="*/ 59030 h 173940"/>
                <a:gd name="connsiteX8" fmla="*/ 19253 w 101539"/>
                <a:gd name="connsiteY8" fmla="*/ 73587 h 173940"/>
                <a:gd name="connsiteX9" fmla="*/ 19253 w 101539"/>
                <a:gd name="connsiteY9" fmla="*/ 63 h 173940"/>
                <a:gd name="connsiteX10" fmla="*/ 20019 w 101539"/>
                <a:gd name="connsiteY10" fmla="*/ 88637 h 173940"/>
                <a:gd name="connsiteX11" fmla="*/ 47317 w 101539"/>
                <a:gd name="connsiteY11" fmla="*/ 74080 h 173940"/>
                <a:gd name="connsiteX12" fmla="*/ 81759 w 101539"/>
                <a:gd name="connsiteY12" fmla="*/ 116270 h 173940"/>
                <a:gd name="connsiteX13" fmla="*/ 44766 w 101539"/>
                <a:gd name="connsiteY13" fmla="*/ 158954 h 173940"/>
                <a:gd name="connsiteX14" fmla="*/ 20019 w 101539"/>
                <a:gd name="connsiteY14" fmla="*/ 143163 h 173940"/>
                <a:gd name="connsiteX15" fmla="*/ 20019 w 101539"/>
                <a:gd name="connsiteY15" fmla="*/ 88637 h 17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539" h="173940">
                  <a:moveTo>
                    <a:pt x="19253" y="63"/>
                  </a:moveTo>
                  <a:lnTo>
                    <a:pt x="119" y="63"/>
                  </a:lnTo>
                  <a:lnTo>
                    <a:pt x="119" y="171290"/>
                  </a:lnTo>
                  <a:lnTo>
                    <a:pt x="20019" y="171290"/>
                  </a:lnTo>
                  <a:lnTo>
                    <a:pt x="20019" y="159940"/>
                  </a:lnTo>
                  <a:cubicBezTo>
                    <a:pt x="26142" y="165368"/>
                    <a:pt x="37112" y="174004"/>
                    <a:pt x="54206" y="174004"/>
                  </a:cubicBezTo>
                  <a:cubicBezTo>
                    <a:pt x="79718" y="174004"/>
                    <a:pt x="101659" y="149331"/>
                    <a:pt x="101659" y="116270"/>
                  </a:cubicBezTo>
                  <a:cubicBezTo>
                    <a:pt x="101659" y="85676"/>
                    <a:pt x="84310" y="59030"/>
                    <a:pt x="60329" y="59030"/>
                  </a:cubicBezTo>
                  <a:cubicBezTo>
                    <a:pt x="50379" y="59030"/>
                    <a:pt x="34561" y="61497"/>
                    <a:pt x="19253" y="73587"/>
                  </a:cubicBezTo>
                  <a:lnTo>
                    <a:pt x="19253" y="63"/>
                  </a:lnTo>
                  <a:close/>
                  <a:moveTo>
                    <a:pt x="20019" y="88637"/>
                  </a:moveTo>
                  <a:cubicBezTo>
                    <a:pt x="24101" y="82716"/>
                    <a:pt x="33285" y="74080"/>
                    <a:pt x="47317" y="74080"/>
                  </a:cubicBezTo>
                  <a:cubicBezTo>
                    <a:pt x="62370" y="74080"/>
                    <a:pt x="81759" y="84689"/>
                    <a:pt x="81759" y="116270"/>
                  </a:cubicBezTo>
                  <a:cubicBezTo>
                    <a:pt x="81759" y="148344"/>
                    <a:pt x="60329" y="158954"/>
                    <a:pt x="44766" y="158954"/>
                  </a:cubicBezTo>
                  <a:cubicBezTo>
                    <a:pt x="34816" y="158954"/>
                    <a:pt x="26397" y="154512"/>
                    <a:pt x="20019" y="143163"/>
                  </a:cubicBezTo>
                  <a:lnTo>
                    <a:pt x="20019" y="88637"/>
                  </a:lnTo>
                  <a:close/>
                </a:path>
              </a:pathLst>
            </a:custGeom>
            <a:grpFill/>
            <a:ln w="25608"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EA9D1163-A13E-7602-524C-E78E130E022E}"/>
                </a:ext>
              </a:extLst>
            </p:cNvPr>
            <p:cNvSpPr/>
            <p:nvPr>
              <p:custDataLst>
                <p:tags r:id="rId48"/>
              </p:custDataLst>
            </p:nvPr>
          </p:nvSpPr>
          <p:spPr>
            <a:xfrm>
              <a:off x="5728953" y="3980625"/>
              <a:ext cx="90569" cy="116454"/>
            </a:xfrm>
            <a:custGeom>
              <a:avLst/>
              <a:gdLst>
                <a:gd name="connsiteX0" fmla="*/ 90694 w 90569"/>
                <a:gd name="connsiteY0" fmla="*/ 42499 h 116454"/>
                <a:gd name="connsiteX1" fmla="*/ 48598 w 90569"/>
                <a:gd name="connsiteY1" fmla="*/ 63 h 116454"/>
                <a:gd name="connsiteX2" fmla="*/ 8543 w 90569"/>
                <a:gd name="connsiteY2" fmla="*/ 10672 h 116454"/>
                <a:gd name="connsiteX3" fmla="*/ 10074 w 90569"/>
                <a:gd name="connsiteY3" fmla="*/ 26956 h 116454"/>
                <a:gd name="connsiteX4" fmla="*/ 48598 w 90569"/>
                <a:gd name="connsiteY4" fmla="*/ 14620 h 116454"/>
                <a:gd name="connsiteX5" fmla="*/ 70794 w 90569"/>
                <a:gd name="connsiteY5" fmla="*/ 42746 h 116454"/>
                <a:gd name="connsiteX6" fmla="*/ 70794 w 90569"/>
                <a:gd name="connsiteY6" fmla="*/ 53355 h 116454"/>
                <a:gd name="connsiteX7" fmla="*/ 124 w 90569"/>
                <a:gd name="connsiteY7" fmla="*/ 85923 h 116454"/>
                <a:gd name="connsiteX8" fmla="*/ 29208 w 90569"/>
                <a:gd name="connsiteY8" fmla="*/ 116517 h 116454"/>
                <a:gd name="connsiteX9" fmla="*/ 71559 w 90569"/>
                <a:gd name="connsiteY9" fmla="*/ 104921 h 116454"/>
                <a:gd name="connsiteX10" fmla="*/ 71559 w 90569"/>
                <a:gd name="connsiteY10" fmla="*/ 113803 h 116454"/>
                <a:gd name="connsiteX11" fmla="*/ 90694 w 90569"/>
                <a:gd name="connsiteY11" fmla="*/ 113803 h 116454"/>
                <a:gd name="connsiteX12" fmla="*/ 90694 w 90569"/>
                <a:gd name="connsiteY12" fmla="*/ 42499 h 116454"/>
                <a:gd name="connsiteX13" fmla="*/ 70794 w 90569"/>
                <a:gd name="connsiteY13" fmla="*/ 81235 h 116454"/>
                <a:gd name="connsiteX14" fmla="*/ 62120 w 90569"/>
                <a:gd name="connsiteY14" fmla="*/ 96779 h 116454"/>
                <a:gd name="connsiteX15" fmla="*/ 42220 w 90569"/>
                <a:gd name="connsiteY15" fmla="*/ 101467 h 116454"/>
                <a:gd name="connsiteX16" fmla="*/ 18493 w 90569"/>
                <a:gd name="connsiteY16" fmla="*/ 85430 h 116454"/>
                <a:gd name="connsiteX17" fmla="*/ 70794 w 90569"/>
                <a:gd name="connsiteY17" fmla="*/ 65938 h 116454"/>
                <a:gd name="connsiteX18" fmla="*/ 70794 w 90569"/>
                <a:gd name="connsiteY18" fmla="*/ 81235 h 11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569" h="116454">
                  <a:moveTo>
                    <a:pt x="90694" y="42499"/>
                  </a:moveTo>
                  <a:cubicBezTo>
                    <a:pt x="90694" y="17334"/>
                    <a:pt x="72069" y="63"/>
                    <a:pt x="48598" y="63"/>
                  </a:cubicBezTo>
                  <a:cubicBezTo>
                    <a:pt x="32015" y="63"/>
                    <a:pt x="20534" y="4010"/>
                    <a:pt x="8543" y="10672"/>
                  </a:cubicBezTo>
                  <a:lnTo>
                    <a:pt x="10074" y="26956"/>
                  </a:lnTo>
                  <a:cubicBezTo>
                    <a:pt x="23340" y="17827"/>
                    <a:pt x="36097" y="14620"/>
                    <a:pt x="48598" y="14620"/>
                  </a:cubicBezTo>
                  <a:cubicBezTo>
                    <a:pt x="60589" y="14620"/>
                    <a:pt x="70794" y="24489"/>
                    <a:pt x="70794" y="42746"/>
                  </a:cubicBezTo>
                  <a:lnTo>
                    <a:pt x="70794" y="53355"/>
                  </a:lnTo>
                  <a:cubicBezTo>
                    <a:pt x="32525" y="53849"/>
                    <a:pt x="124" y="64211"/>
                    <a:pt x="124" y="85923"/>
                  </a:cubicBezTo>
                  <a:cubicBezTo>
                    <a:pt x="124" y="96532"/>
                    <a:pt x="7012" y="116517"/>
                    <a:pt x="29208" y="116517"/>
                  </a:cubicBezTo>
                  <a:cubicBezTo>
                    <a:pt x="32780" y="116517"/>
                    <a:pt x="56762" y="116023"/>
                    <a:pt x="71559" y="104921"/>
                  </a:cubicBezTo>
                  <a:lnTo>
                    <a:pt x="71559" y="113803"/>
                  </a:lnTo>
                  <a:lnTo>
                    <a:pt x="90694" y="113803"/>
                  </a:lnTo>
                  <a:lnTo>
                    <a:pt x="90694" y="42499"/>
                  </a:lnTo>
                  <a:close/>
                  <a:moveTo>
                    <a:pt x="70794" y="81235"/>
                  </a:moveTo>
                  <a:cubicBezTo>
                    <a:pt x="70794" y="85923"/>
                    <a:pt x="70794" y="92091"/>
                    <a:pt x="62120" y="96779"/>
                  </a:cubicBezTo>
                  <a:cubicBezTo>
                    <a:pt x="54721" y="101220"/>
                    <a:pt x="45026" y="101467"/>
                    <a:pt x="42220" y="101467"/>
                  </a:cubicBezTo>
                  <a:cubicBezTo>
                    <a:pt x="29974" y="101467"/>
                    <a:pt x="18493" y="95792"/>
                    <a:pt x="18493" y="85430"/>
                  </a:cubicBezTo>
                  <a:cubicBezTo>
                    <a:pt x="18493" y="68159"/>
                    <a:pt x="59823" y="66432"/>
                    <a:pt x="70794" y="65938"/>
                  </a:cubicBezTo>
                  <a:lnTo>
                    <a:pt x="70794" y="81235"/>
                  </a:lnTo>
                  <a:close/>
                </a:path>
              </a:pathLst>
            </a:custGeom>
            <a:grpFill/>
            <a:ln w="25608"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820BA01C-F5FE-0BAC-EA00-F31FF37AC0ED}"/>
                </a:ext>
              </a:extLst>
            </p:cNvPr>
            <p:cNvSpPr/>
            <p:nvPr>
              <p:custDataLst>
                <p:tags r:id="rId49"/>
              </p:custDataLst>
            </p:nvPr>
          </p:nvSpPr>
          <p:spPr>
            <a:xfrm>
              <a:off x="5849514" y="3923138"/>
              <a:ext cx="101539" cy="173940"/>
            </a:xfrm>
            <a:custGeom>
              <a:avLst/>
              <a:gdLst>
                <a:gd name="connsiteX0" fmla="*/ 101669 w 101539"/>
                <a:gd name="connsiteY0" fmla="*/ 63 h 173940"/>
                <a:gd name="connsiteX1" fmla="*/ 82534 w 101539"/>
                <a:gd name="connsiteY1" fmla="*/ 63 h 173940"/>
                <a:gd name="connsiteX2" fmla="*/ 82534 w 101539"/>
                <a:gd name="connsiteY2" fmla="*/ 72600 h 173940"/>
                <a:gd name="connsiteX3" fmla="*/ 45286 w 101539"/>
                <a:gd name="connsiteY3" fmla="*/ 59030 h 173940"/>
                <a:gd name="connsiteX4" fmla="*/ 129 w 101539"/>
                <a:gd name="connsiteY4" fmla="*/ 116517 h 173940"/>
                <a:gd name="connsiteX5" fmla="*/ 44010 w 101539"/>
                <a:gd name="connsiteY5" fmla="*/ 174004 h 173940"/>
                <a:gd name="connsiteX6" fmla="*/ 81769 w 101539"/>
                <a:gd name="connsiteY6" fmla="*/ 158460 h 173940"/>
                <a:gd name="connsiteX7" fmla="*/ 81769 w 101539"/>
                <a:gd name="connsiteY7" fmla="*/ 171290 h 173940"/>
                <a:gd name="connsiteX8" fmla="*/ 101669 w 101539"/>
                <a:gd name="connsiteY8" fmla="*/ 171290 h 173940"/>
                <a:gd name="connsiteX9" fmla="*/ 101669 w 101539"/>
                <a:gd name="connsiteY9" fmla="*/ 63 h 173940"/>
                <a:gd name="connsiteX10" fmla="*/ 81769 w 101539"/>
                <a:gd name="connsiteY10" fmla="*/ 136995 h 173940"/>
                <a:gd name="connsiteX11" fmla="*/ 73350 w 101539"/>
                <a:gd name="connsiteY11" fmla="*/ 152045 h 173940"/>
                <a:gd name="connsiteX12" fmla="*/ 54471 w 101539"/>
                <a:gd name="connsiteY12" fmla="*/ 158954 h 173940"/>
                <a:gd name="connsiteX13" fmla="*/ 20029 w 101539"/>
                <a:gd name="connsiteY13" fmla="*/ 116764 h 173940"/>
                <a:gd name="connsiteX14" fmla="*/ 57022 w 101539"/>
                <a:gd name="connsiteY14" fmla="*/ 74080 h 173940"/>
                <a:gd name="connsiteX15" fmla="*/ 81769 w 101539"/>
                <a:gd name="connsiteY15" fmla="*/ 87650 h 173940"/>
                <a:gd name="connsiteX16" fmla="*/ 81769 w 101539"/>
                <a:gd name="connsiteY16" fmla="*/ 136995 h 17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539" h="173940">
                  <a:moveTo>
                    <a:pt x="101669" y="63"/>
                  </a:moveTo>
                  <a:lnTo>
                    <a:pt x="82534" y="63"/>
                  </a:lnTo>
                  <a:lnTo>
                    <a:pt x="82534" y="72600"/>
                  </a:lnTo>
                  <a:cubicBezTo>
                    <a:pt x="69013" y="61744"/>
                    <a:pt x="54726" y="59030"/>
                    <a:pt x="45286" y="59030"/>
                  </a:cubicBezTo>
                  <a:cubicBezTo>
                    <a:pt x="20029" y="59030"/>
                    <a:pt x="129" y="84689"/>
                    <a:pt x="129" y="116517"/>
                  </a:cubicBezTo>
                  <a:cubicBezTo>
                    <a:pt x="129" y="148838"/>
                    <a:pt x="19774" y="174004"/>
                    <a:pt x="44010" y="174004"/>
                  </a:cubicBezTo>
                  <a:cubicBezTo>
                    <a:pt x="52430" y="174004"/>
                    <a:pt x="67482" y="171783"/>
                    <a:pt x="81769" y="158460"/>
                  </a:cubicBezTo>
                  <a:lnTo>
                    <a:pt x="81769" y="171290"/>
                  </a:lnTo>
                  <a:lnTo>
                    <a:pt x="101669" y="171290"/>
                  </a:lnTo>
                  <a:lnTo>
                    <a:pt x="101669" y="63"/>
                  </a:lnTo>
                  <a:close/>
                  <a:moveTo>
                    <a:pt x="81769" y="136995"/>
                  </a:moveTo>
                  <a:cubicBezTo>
                    <a:pt x="81769" y="140449"/>
                    <a:pt x="81514" y="144890"/>
                    <a:pt x="73350" y="152045"/>
                  </a:cubicBezTo>
                  <a:cubicBezTo>
                    <a:pt x="67482" y="156980"/>
                    <a:pt x="61104" y="158954"/>
                    <a:pt x="54471" y="158954"/>
                  </a:cubicBezTo>
                  <a:cubicBezTo>
                    <a:pt x="38653" y="158954"/>
                    <a:pt x="20029" y="147357"/>
                    <a:pt x="20029" y="116764"/>
                  </a:cubicBezTo>
                  <a:cubicBezTo>
                    <a:pt x="20029" y="84196"/>
                    <a:pt x="41969" y="74080"/>
                    <a:pt x="57022" y="74080"/>
                  </a:cubicBezTo>
                  <a:cubicBezTo>
                    <a:pt x="68502" y="74080"/>
                    <a:pt x="76156" y="79755"/>
                    <a:pt x="81769" y="87650"/>
                  </a:cubicBezTo>
                  <a:lnTo>
                    <a:pt x="81769" y="136995"/>
                  </a:lnTo>
                  <a:close/>
                </a:path>
              </a:pathLst>
            </a:custGeom>
            <a:grpFill/>
            <a:ln w="25608"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BF4C75CC-8B47-6AAF-B873-20AFEF699DA6}"/>
                </a:ext>
              </a:extLst>
            </p:cNvPr>
            <p:cNvSpPr/>
            <p:nvPr>
              <p:custDataLst>
                <p:tags r:id="rId50"/>
              </p:custDataLst>
            </p:nvPr>
          </p:nvSpPr>
          <p:spPr>
            <a:xfrm>
              <a:off x="5986176" y="3909321"/>
              <a:ext cx="56892" cy="246724"/>
            </a:xfrm>
            <a:custGeom>
              <a:avLst/>
              <a:gdLst>
                <a:gd name="connsiteX0" fmla="*/ 55751 w 56892"/>
                <a:gd name="connsiteY0" fmla="*/ 127619 h 246724"/>
                <a:gd name="connsiteX1" fmla="*/ 57027 w 56892"/>
                <a:gd name="connsiteY1" fmla="*/ 123425 h 246724"/>
                <a:gd name="connsiteX2" fmla="*/ 55751 w 56892"/>
                <a:gd name="connsiteY2" fmla="*/ 119231 h 246724"/>
                <a:gd name="connsiteX3" fmla="*/ 11104 w 56892"/>
                <a:gd name="connsiteY3" fmla="*/ 5737 h 246724"/>
                <a:gd name="connsiteX4" fmla="*/ 5237 w 56892"/>
                <a:gd name="connsiteY4" fmla="*/ 63 h 246724"/>
                <a:gd name="connsiteX5" fmla="*/ 134 w 56892"/>
                <a:gd name="connsiteY5" fmla="*/ 4997 h 246724"/>
                <a:gd name="connsiteX6" fmla="*/ 1410 w 56892"/>
                <a:gd name="connsiteY6" fmla="*/ 8945 h 246724"/>
                <a:gd name="connsiteX7" fmla="*/ 46567 w 56892"/>
                <a:gd name="connsiteY7" fmla="*/ 123425 h 246724"/>
                <a:gd name="connsiteX8" fmla="*/ 1410 w 56892"/>
                <a:gd name="connsiteY8" fmla="*/ 237412 h 246724"/>
                <a:gd name="connsiteX9" fmla="*/ 134 w 56892"/>
                <a:gd name="connsiteY9" fmla="*/ 241853 h 246724"/>
                <a:gd name="connsiteX10" fmla="*/ 5237 w 56892"/>
                <a:gd name="connsiteY10" fmla="*/ 246788 h 246724"/>
                <a:gd name="connsiteX11" fmla="*/ 10594 w 56892"/>
                <a:gd name="connsiteY11" fmla="*/ 241853 h 246724"/>
                <a:gd name="connsiteX12" fmla="*/ 55751 w 56892"/>
                <a:gd name="connsiteY12" fmla="*/ 127619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892" h="246724">
                  <a:moveTo>
                    <a:pt x="55751" y="127619"/>
                  </a:moveTo>
                  <a:cubicBezTo>
                    <a:pt x="57027" y="124659"/>
                    <a:pt x="57027" y="124165"/>
                    <a:pt x="57027" y="123425"/>
                  </a:cubicBezTo>
                  <a:cubicBezTo>
                    <a:pt x="57027" y="122685"/>
                    <a:pt x="57027" y="122192"/>
                    <a:pt x="55751" y="119231"/>
                  </a:cubicBezTo>
                  <a:lnTo>
                    <a:pt x="11104" y="5737"/>
                  </a:lnTo>
                  <a:cubicBezTo>
                    <a:pt x="9574" y="1543"/>
                    <a:pt x="8043" y="63"/>
                    <a:pt x="5237" y="63"/>
                  </a:cubicBezTo>
                  <a:cubicBezTo>
                    <a:pt x="2430" y="63"/>
                    <a:pt x="134" y="2283"/>
                    <a:pt x="134" y="4997"/>
                  </a:cubicBezTo>
                  <a:cubicBezTo>
                    <a:pt x="134" y="5737"/>
                    <a:pt x="134" y="6231"/>
                    <a:pt x="1410" y="8945"/>
                  </a:cubicBezTo>
                  <a:lnTo>
                    <a:pt x="46567" y="123425"/>
                  </a:lnTo>
                  <a:lnTo>
                    <a:pt x="1410" y="237412"/>
                  </a:lnTo>
                  <a:cubicBezTo>
                    <a:pt x="134" y="240126"/>
                    <a:pt x="134" y="240619"/>
                    <a:pt x="134" y="241853"/>
                  </a:cubicBezTo>
                  <a:cubicBezTo>
                    <a:pt x="134" y="244567"/>
                    <a:pt x="2430" y="246788"/>
                    <a:pt x="5237" y="246788"/>
                  </a:cubicBezTo>
                  <a:cubicBezTo>
                    <a:pt x="8553" y="246788"/>
                    <a:pt x="9574" y="244320"/>
                    <a:pt x="10594" y="241853"/>
                  </a:cubicBezTo>
                  <a:lnTo>
                    <a:pt x="55751" y="127619"/>
                  </a:lnTo>
                  <a:close/>
                </a:path>
              </a:pathLst>
            </a:custGeom>
            <a:grpFill/>
            <a:ln w="25608" cap="flat">
              <a:noFill/>
              <a:prstDash val="solid"/>
              <a:miter/>
            </a:ln>
          </p:spPr>
          <p:txBody>
            <a:bodyPr rtlCol="0" anchor="ctr"/>
            <a:lstStyle/>
            <a:p>
              <a:endParaRPr lang="en-US"/>
            </a:p>
          </p:txBody>
        </p:sp>
      </p:grpSp>
      <p:grpSp>
        <p:nvGrpSpPr>
          <p:cNvPr id="268" name="Group 267" descr="\documentclass{article}&#10;\usepackage{amsmath}&#10;\pagestyle{empty}&#10;&#10;\input{Macros.tex}&#10;&#10;\begin{document}&#10;&#10;$\ket{\msf{good}} + \ket{\msf{bad}'}$&#10;&#10;\end{document}" title="IguanaTex Shape Display">
            <a:extLst>
              <a:ext uri="{FF2B5EF4-FFF2-40B4-BE49-F238E27FC236}">
                <a16:creationId xmlns:a16="http://schemas.microsoft.com/office/drawing/2014/main" id="{74126715-1739-B97C-DC90-AB6983801E5F}"/>
              </a:ext>
            </a:extLst>
          </p:cNvPr>
          <p:cNvGrpSpPr>
            <a:grpSpLocks noChangeAspect="1"/>
          </p:cNvGrpSpPr>
          <p:nvPr>
            <p:custDataLst>
              <p:tags r:id="rId22"/>
            </p:custDataLst>
          </p:nvPr>
        </p:nvGrpSpPr>
        <p:grpSpPr>
          <a:xfrm>
            <a:off x="2512278" y="6389063"/>
            <a:ext cx="1611248" cy="314290"/>
            <a:chOff x="6655431" y="7794817"/>
            <a:chExt cx="1611248" cy="314290"/>
          </a:xfrm>
        </p:grpSpPr>
        <p:sp>
          <p:nvSpPr>
            <p:cNvPr id="254" name="Freeform: Shape 253">
              <a:extLst>
                <a:ext uri="{FF2B5EF4-FFF2-40B4-BE49-F238E27FC236}">
                  <a16:creationId xmlns:a16="http://schemas.microsoft.com/office/drawing/2014/main" id="{9BCFC859-380C-0B6A-E462-EBDBECB37C14}"/>
                </a:ext>
              </a:extLst>
            </p:cNvPr>
            <p:cNvSpPr/>
            <p:nvPr>
              <p:custDataLst>
                <p:tags r:id="rId25"/>
              </p:custDataLst>
            </p:nvPr>
          </p:nvSpPr>
          <p:spPr>
            <a:xfrm>
              <a:off x="6655431" y="7825438"/>
              <a:ext cx="10160" cy="253051"/>
            </a:xfrm>
            <a:custGeom>
              <a:avLst/>
              <a:gdLst>
                <a:gd name="connsiteX0" fmla="*/ 10238 w 10160"/>
                <a:gd name="connsiteY0" fmla="*/ 9173 h 253051"/>
                <a:gd name="connsiteX1" fmla="*/ 5157 w 10160"/>
                <a:gd name="connsiteY1" fmla="*/ 63 h 253051"/>
                <a:gd name="connsiteX2" fmla="*/ 77 w 10160"/>
                <a:gd name="connsiteY2" fmla="*/ 9173 h 253051"/>
                <a:gd name="connsiteX3" fmla="*/ 77 w 10160"/>
                <a:gd name="connsiteY3" fmla="*/ 244004 h 253051"/>
                <a:gd name="connsiteX4" fmla="*/ 5157 w 10160"/>
                <a:gd name="connsiteY4" fmla="*/ 253114 h 253051"/>
                <a:gd name="connsiteX5" fmla="*/ 10238 w 10160"/>
                <a:gd name="connsiteY5" fmla="*/ 244004 h 253051"/>
                <a:gd name="connsiteX6" fmla="*/ 10238 w 10160"/>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0" h="253051">
                  <a:moveTo>
                    <a:pt x="10238" y="9173"/>
                  </a:moveTo>
                  <a:cubicBezTo>
                    <a:pt x="10238" y="4618"/>
                    <a:pt x="10238" y="63"/>
                    <a:pt x="5157" y="63"/>
                  </a:cubicBezTo>
                  <a:cubicBezTo>
                    <a:pt x="77" y="63"/>
                    <a:pt x="77" y="4618"/>
                    <a:pt x="77" y="9173"/>
                  </a:cubicBezTo>
                  <a:lnTo>
                    <a:pt x="77" y="244004"/>
                  </a:lnTo>
                  <a:cubicBezTo>
                    <a:pt x="77" y="248559"/>
                    <a:pt x="77" y="253114"/>
                    <a:pt x="5157" y="253114"/>
                  </a:cubicBezTo>
                  <a:cubicBezTo>
                    <a:pt x="10238" y="253114"/>
                    <a:pt x="10238" y="248559"/>
                    <a:pt x="10238" y="244004"/>
                  </a:cubicBezTo>
                  <a:lnTo>
                    <a:pt x="10238" y="9173"/>
                  </a:lnTo>
                  <a:close/>
                </a:path>
              </a:pathLst>
            </a:custGeom>
            <a:solidFill>
              <a:srgbClr val="5F246D"/>
            </a:solidFill>
            <a:ln w="2560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5" name="Freeform: Shape 254">
              <a:extLst>
                <a:ext uri="{FF2B5EF4-FFF2-40B4-BE49-F238E27FC236}">
                  <a16:creationId xmlns:a16="http://schemas.microsoft.com/office/drawing/2014/main" id="{970833D6-81AE-2DDF-3BF9-3A58EF7AE477}"/>
                </a:ext>
              </a:extLst>
            </p:cNvPr>
            <p:cNvSpPr/>
            <p:nvPr>
              <p:custDataLst>
                <p:tags r:id="rId26"/>
              </p:custDataLst>
            </p:nvPr>
          </p:nvSpPr>
          <p:spPr>
            <a:xfrm>
              <a:off x="6702877" y="7900088"/>
              <a:ext cx="116089" cy="167266"/>
            </a:xfrm>
            <a:custGeom>
              <a:avLst/>
              <a:gdLst>
                <a:gd name="connsiteX0" fmla="*/ 82383 w 116089"/>
                <a:gd name="connsiteY0" fmla="*/ 16258 h 167266"/>
                <a:gd name="connsiteX1" fmla="*/ 101181 w 116089"/>
                <a:gd name="connsiteY1" fmla="*/ 15246 h 167266"/>
                <a:gd name="connsiteX2" fmla="*/ 116169 w 116089"/>
                <a:gd name="connsiteY2" fmla="*/ 16005 h 167266"/>
                <a:gd name="connsiteX3" fmla="*/ 113374 w 116089"/>
                <a:gd name="connsiteY3" fmla="*/ 63 h 167266"/>
                <a:gd name="connsiteX4" fmla="*/ 73238 w 116089"/>
                <a:gd name="connsiteY4" fmla="*/ 8160 h 167266"/>
                <a:gd name="connsiteX5" fmla="*/ 49106 w 116089"/>
                <a:gd name="connsiteY5" fmla="*/ 63 h 167266"/>
                <a:gd name="connsiteX6" fmla="*/ 8716 w 116089"/>
                <a:gd name="connsiteY6" fmla="*/ 41310 h 167266"/>
                <a:gd name="connsiteX7" fmla="*/ 17099 w 116089"/>
                <a:gd name="connsiteY7" fmla="*/ 66362 h 167266"/>
                <a:gd name="connsiteX8" fmla="*/ 9732 w 116089"/>
                <a:gd name="connsiteY8" fmla="*/ 87871 h 167266"/>
                <a:gd name="connsiteX9" fmla="*/ 16337 w 116089"/>
                <a:gd name="connsiteY9" fmla="*/ 107103 h 167266"/>
                <a:gd name="connsiteX10" fmla="*/ 79 w 116089"/>
                <a:gd name="connsiteY10" fmla="*/ 133168 h 167266"/>
                <a:gd name="connsiteX11" fmla="*/ 56219 w 116089"/>
                <a:gd name="connsiteY11" fmla="*/ 167330 h 167266"/>
                <a:gd name="connsiteX12" fmla="*/ 112612 w 116089"/>
                <a:gd name="connsiteY12" fmla="*/ 132915 h 167266"/>
                <a:gd name="connsiteX13" fmla="*/ 60283 w 116089"/>
                <a:gd name="connsiteY13" fmla="*/ 97740 h 167266"/>
                <a:gd name="connsiteX14" fmla="*/ 37929 w 116089"/>
                <a:gd name="connsiteY14" fmla="*/ 97740 h 167266"/>
                <a:gd name="connsiteX15" fmla="*/ 23196 w 116089"/>
                <a:gd name="connsiteY15" fmla="*/ 84329 h 167266"/>
                <a:gd name="connsiteX16" fmla="*/ 25990 w 116089"/>
                <a:gd name="connsiteY16" fmla="*/ 75219 h 167266"/>
                <a:gd name="connsiteX17" fmla="*/ 49106 w 116089"/>
                <a:gd name="connsiteY17" fmla="*/ 82557 h 167266"/>
                <a:gd name="connsiteX18" fmla="*/ 89750 w 116089"/>
                <a:gd name="connsiteY18" fmla="*/ 41310 h 167266"/>
                <a:gd name="connsiteX19" fmla="*/ 81367 w 116089"/>
                <a:gd name="connsiteY19" fmla="*/ 16005 h 167266"/>
                <a:gd name="connsiteX20" fmla="*/ 82383 w 116089"/>
                <a:gd name="connsiteY20" fmla="*/ 16258 h 167266"/>
                <a:gd name="connsiteX21" fmla="*/ 49106 w 116089"/>
                <a:gd name="connsiteY21" fmla="*/ 68133 h 167266"/>
                <a:gd name="connsiteX22" fmla="*/ 26498 w 116089"/>
                <a:gd name="connsiteY22" fmla="*/ 41310 h 167266"/>
                <a:gd name="connsiteX23" fmla="*/ 49106 w 116089"/>
                <a:gd name="connsiteY23" fmla="*/ 14487 h 167266"/>
                <a:gd name="connsiteX24" fmla="*/ 71968 w 116089"/>
                <a:gd name="connsiteY24" fmla="*/ 41310 h 167266"/>
                <a:gd name="connsiteX25" fmla="*/ 49106 w 116089"/>
                <a:gd name="connsiteY25" fmla="*/ 68133 h 167266"/>
                <a:gd name="connsiteX26" fmla="*/ 60537 w 116089"/>
                <a:gd name="connsiteY26" fmla="*/ 115960 h 167266"/>
                <a:gd name="connsiteX27" fmla="*/ 94831 w 116089"/>
                <a:gd name="connsiteY27" fmla="*/ 133421 h 167266"/>
                <a:gd name="connsiteX28" fmla="*/ 56473 w 116089"/>
                <a:gd name="connsiteY28" fmla="*/ 152906 h 167266"/>
                <a:gd name="connsiteX29" fmla="*/ 17861 w 116089"/>
                <a:gd name="connsiteY29" fmla="*/ 133168 h 167266"/>
                <a:gd name="connsiteX30" fmla="*/ 37675 w 116089"/>
                <a:gd name="connsiteY30" fmla="*/ 115960 h 167266"/>
                <a:gd name="connsiteX31" fmla="*/ 60537 w 116089"/>
                <a:gd name="connsiteY31" fmla="*/ 115960 h 16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6089" h="167266">
                  <a:moveTo>
                    <a:pt x="82383" y="16258"/>
                  </a:moveTo>
                  <a:cubicBezTo>
                    <a:pt x="87972" y="16258"/>
                    <a:pt x="95085" y="15246"/>
                    <a:pt x="101181" y="15246"/>
                  </a:cubicBezTo>
                  <a:cubicBezTo>
                    <a:pt x="105754" y="15246"/>
                    <a:pt x="115661" y="16005"/>
                    <a:pt x="116169" y="16005"/>
                  </a:cubicBezTo>
                  <a:lnTo>
                    <a:pt x="113374" y="63"/>
                  </a:lnTo>
                  <a:cubicBezTo>
                    <a:pt x="95593" y="63"/>
                    <a:pt x="80859" y="4871"/>
                    <a:pt x="73238" y="8160"/>
                  </a:cubicBezTo>
                  <a:cubicBezTo>
                    <a:pt x="67904" y="3859"/>
                    <a:pt x="59267" y="63"/>
                    <a:pt x="49106" y="63"/>
                  </a:cubicBezTo>
                  <a:cubicBezTo>
                    <a:pt x="27260" y="63"/>
                    <a:pt x="8716" y="18282"/>
                    <a:pt x="8716" y="41310"/>
                  </a:cubicBezTo>
                  <a:cubicBezTo>
                    <a:pt x="8716" y="50673"/>
                    <a:pt x="12019" y="59783"/>
                    <a:pt x="17099" y="66362"/>
                  </a:cubicBezTo>
                  <a:cubicBezTo>
                    <a:pt x="9732" y="76737"/>
                    <a:pt x="9732" y="86606"/>
                    <a:pt x="9732" y="87871"/>
                  </a:cubicBezTo>
                  <a:cubicBezTo>
                    <a:pt x="9732" y="94451"/>
                    <a:pt x="12019" y="101789"/>
                    <a:pt x="16337" y="107103"/>
                  </a:cubicBezTo>
                  <a:cubicBezTo>
                    <a:pt x="3128" y="114948"/>
                    <a:pt x="79" y="126588"/>
                    <a:pt x="79" y="133168"/>
                  </a:cubicBezTo>
                  <a:cubicBezTo>
                    <a:pt x="79" y="152146"/>
                    <a:pt x="25228" y="167330"/>
                    <a:pt x="56219" y="167330"/>
                  </a:cubicBezTo>
                  <a:cubicBezTo>
                    <a:pt x="87464" y="167330"/>
                    <a:pt x="112612" y="152400"/>
                    <a:pt x="112612" y="132915"/>
                  </a:cubicBezTo>
                  <a:cubicBezTo>
                    <a:pt x="112612" y="97740"/>
                    <a:pt x="70190" y="97740"/>
                    <a:pt x="60283" y="97740"/>
                  </a:cubicBezTo>
                  <a:lnTo>
                    <a:pt x="37929" y="97740"/>
                  </a:lnTo>
                  <a:cubicBezTo>
                    <a:pt x="34627" y="97740"/>
                    <a:pt x="23196" y="97740"/>
                    <a:pt x="23196" y="84329"/>
                  </a:cubicBezTo>
                  <a:cubicBezTo>
                    <a:pt x="23196" y="81545"/>
                    <a:pt x="24212" y="77496"/>
                    <a:pt x="25990" y="75219"/>
                  </a:cubicBezTo>
                  <a:cubicBezTo>
                    <a:pt x="31324" y="79015"/>
                    <a:pt x="39707" y="82557"/>
                    <a:pt x="49106" y="82557"/>
                  </a:cubicBezTo>
                  <a:cubicBezTo>
                    <a:pt x="71968" y="82557"/>
                    <a:pt x="89750" y="63832"/>
                    <a:pt x="89750" y="41310"/>
                  </a:cubicBezTo>
                  <a:cubicBezTo>
                    <a:pt x="89750" y="29164"/>
                    <a:pt x="84162" y="19801"/>
                    <a:pt x="81367" y="16005"/>
                  </a:cubicBezTo>
                  <a:lnTo>
                    <a:pt x="82383" y="16258"/>
                  </a:lnTo>
                  <a:close/>
                  <a:moveTo>
                    <a:pt x="49106" y="68133"/>
                  </a:moveTo>
                  <a:cubicBezTo>
                    <a:pt x="39707" y="68133"/>
                    <a:pt x="26498" y="62313"/>
                    <a:pt x="26498" y="41310"/>
                  </a:cubicBezTo>
                  <a:cubicBezTo>
                    <a:pt x="26498" y="20307"/>
                    <a:pt x="39707" y="14487"/>
                    <a:pt x="49106" y="14487"/>
                  </a:cubicBezTo>
                  <a:cubicBezTo>
                    <a:pt x="60029" y="14487"/>
                    <a:pt x="71968" y="21572"/>
                    <a:pt x="71968" y="41310"/>
                  </a:cubicBezTo>
                  <a:cubicBezTo>
                    <a:pt x="71968" y="61048"/>
                    <a:pt x="60029" y="68133"/>
                    <a:pt x="49106" y="68133"/>
                  </a:cubicBezTo>
                  <a:close/>
                  <a:moveTo>
                    <a:pt x="60537" y="115960"/>
                  </a:moveTo>
                  <a:cubicBezTo>
                    <a:pt x="66126" y="115960"/>
                    <a:pt x="94831" y="115960"/>
                    <a:pt x="94831" y="133421"/>
                  </a:cubicBezTo>
                  <a:cubicBezTo>
                    <a:pt x="94831" y="144555"/>
                    <a:pt x="77303" y="152906"/>
                    <a:pt x="56473" y="152906"/>
                  </a:cubicBezTo>
                  <a:cubicBezTo>
                    <a:pt x="35897" y="152906"/>
                    <a:pt x="17861" y="145061"/>
                    <a:pt x="17861" y="133168"/>
                  </a:cubicBezTo>
                  <a:cubicBezTo>
                    <a:pt x="17861" y="132408"/>
                    <a:pt x="17861" y="115960"/>
                    <a:pt x="37675" y="115960"/>
                  </a:cubicBezTo>
                  <a:lnTo>
                    <a:pt x="60537" y="115960"/>
                  </a:lnTo>
                  <a:close/>
                </a:path>
              </a:pathLst>
            </a:custGeom>
            <a:solidFill>
              <a:srgbClr val="5F246D"/>
            </a:solidFill>
            <a:ln w="2560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6" name="Freeform: Shape 255">
              <a:extLst>
                <a:ext uri="{FF2B5EF4-FFF2-40B4-BE49-F238E27FC236}">
                  <a16:creationId xmlns:a16="http://schemas.microsoft.com/office/drawing/2014/main" id="{17F7A312-AA09-3DD5-C1B6-153B357595CB}"/>
                </a:ext>
              </a:extLst>
            </p:cNvPr>
            <p:cNvSpPr/>
            <p:nvPr>
              <p:custDataLst>
                <p:tags r:id="rId27"/>
              </p:custDataLst>
            </p:nvPr>
          </p:nvSpPr>
          <p:spPr>
            <a:xfrm>
              <a:off x="6830398" y="7898570"/>
              <a:ext cx="111516" cy="119440"/>
            </a:xfrm>
            <a:custGeom>
              <a:avLst/>
              <a:gdLst>
                <a:gd name="connsiteX0" fmla="*/ 111601 w 111516"/>
                <a:gd name="connsiteY0" fmla="*/ 61048 h 119440"/>
                <a:gd name="connsiteX1" fmla="*/ 55970 w 111516"/>
                <a:gd name="connsiteY1" fmla="*/ 63 h 119440"/>
                <a:gd name="connsiteX2" fmla="*/ 84 w 111516"/>
                <a:gd name="connsiteY2" fmla="*/ 61048 h 119440"/>
                <a:gd name="connsiteX3" fmla="*/ 55716 w 111516"/>
                <a:gd name="connsiteY3" fmla="*/ 119503 h 119440"/>
                <a:gd name="connsiteX4" fmla="*/ 111601 w 111516"/>
                <a:gd name="connsiteY4" fmla="*/ 61048 h 119440"/>
                <a:gd name="connsiteX5" fmla="*/ 55716 w 111516"/>
                <a:gd name="connsiteY5" fmla="*/ 103308 h 119440"/>
                <a:gd name="connsiteX6" fmla="*/ 19898 w 111516"/>
                <a:gd name="connsiteY6" fmla="*/ 58518 h 119440"/>
                <a:gd name="connsiteX7" fmla="*/ 55716 w 111516"/>
                <a:gd name="connsiteY7" fmla="*/ 15499 h 119440"/>
                <a:gd name="connsiteX8" fmla="*/ 91787 w 111516"/>
                <a:gd name="connsiteY8" fmla="*/ 58518 h 119440"/>
                <a:gd name="connsiteX9" fmla="*/ 55716 w 111516"/>
                <a:gd name="connsiteY9" fmla="*/ 103308 h 11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516" h="119440">
                  <a:moveTo>
                    <a:pt x="111601" y="61048"/>
                  </a:moveTo>
                  <a:cubicBezTo>
                    <a:pt x="111601" y="27139"/>
                    <a:pt x="86199" y="63"/>
                    <a:pt x="55970" y="63"/>
                  </a:cubicBezTo>
                  <a:cubicBezTo>
                    <a:pt x="24725" y="63"/>
                    <a:pt x="84" y="27898"/>
                    <a:pt x="84" y="61048"/>
                  </a:cubicBezTo>
                  <a:cubicBezTo>
                    <a:pt x="84" y="94451"/>
                    <a:pt x="25995" y="119503"/>
                    <a:pt x="55716" y="119503"/>
                  </a:cubicBezTo>
                  <a:cubicBezTo>
                    <a:pt x="86199" y="119503"/>
                    <a:pt x="111601" y="93945"/>
                    <a:pt x="111601" y="61048"/>
                  </a:cubicBezTo>
                  <a:close/>
                  <a:moveTo>
                    <a:pt x="55716" y="103308"/>
                  </a:moveTo>
                  <a:cubicBezTo>
                    <a:pt x="38188" y="103308"/>
                    <a:pt x="19898" y="89137"/>
                    <a:pt x="19898" y="58518"/>
                  </a:cubicBezTo>
                  <a:cubicBezTo>
                    <a:pt x="19898" y="27898"/>
                    <a:pt x="39204" y="15499"/>
                    <a:pt x="55716" y="15499"/>
                  </a:cubicBezTo>
                  <a:cubicBezTo>
                    <a:pt x="73497" y="15499"/>
                    <a:pt x="91787" y="28658"/>
                    <a:pt x="91787" y="58518"/>
                  </a:cubicBezTo>
                  <a:cubicBezTo>
                    <a:pt x="91787" y="88378"/>
                    <a:pt x="74514" y="103308"/>
                    <a:pt x="55716" y="103308"/>
                  </a:cubicBezTo>
                  <a:close/>
                </a:path>
              </a:pathLst>
            </a:custGeom>
            <a:solidFill>
              <a:srgbClr val="5F246D"/>
            </a:solidFill>
            <a:ln w="2560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7" name="Freeform: Shape 256">
              <a:extLst>
                <a:ext uri="{FF2B5EF4-FFF2-40B4-BE49-F238E27FC236}">
                  <a16:creationId xmlns:a16="http://schemas.microsoft.com/office/drawing/2014/main" id="{CABE2580-CE08-C36B-A3A0-45CE5EB3B6C9}"/>
                </a:ext>
              </a:extLst>
            </p:cNvPr>
            <p:cNvSpPr/>
            <p:nvPr>
              <p:custDataLst>
                <p:tags r:id="rId28"/>
              </p:custDataLst>
            </p:nvPr>
          </p:nvSpPr>
          <p:spPr>
            <a:xfrm>
              <a:off x="6964467" y="7898570"/>
              <a:ext cx="111516" cy="119440"/>
            </a:xfrm>
            <a:custGeom>
              <a:avLst/>
              <a:gdLst>
                <a:gd name="connsiteX0" fmla="*/ 111606 w 111516"/>
                <a:gd name="connsiteY0" fmla="*/ 61048 h 119440"/>
                <a:gd name="connsiteX1" fmla="*/ 55975 w 111516"/>
                <a:gd name="connsiteY1" fmla="*/ 63 h 119440"/>
                <a:gd name="connsiteX2" fmla="*/ 90 w 111516"/>
                <a:gd name="connsiteY2" fmla="*/ 61048 h 119440"/>
                <a:gd name="connsiteX3" fmla="*/ 55721 w 111516"/>
                <a:gd name="connsiteY3" fmla="*/ 119503 h 119440"/>
                <a:gd name="connsiteX4" fmla="*/ 111606 w 111516"/>
                <a:gd name="connsiteY4" fmla="*/ 61048 h 119440"/>
                <a:gd name="connsiteX5" fmla="*/ 55721 w 111516"/>
                <a:gd name="connsiteY5" fmla="*/ 103308 h 119440"/>
                <a:gd name="connsiteX6" fmla="*/ 19904 w 111516"/>
                <a:gd name="connsiteY6" fmla="*/ 58518 h 119440"/>
                <a:gd name="connsiteX7" fmla="*/ 55721 w 111516"/>
                <a:gd name="connsiteY7" fmla="*/ 15499 h 119440"/>
                <a:gd name="connsiteX8" fmla="*/ 91793 w 111516"/>
                <a:gd name="connsiteY8" fmla="*/ 58518 h 119440"/>
                <a:gd name="connsiteX9" fmla="*/ 55721 w 111516"/>
                <a:gd name="connsiteY9" fmla="*/ 103308 h 11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516" h="119440">
                  <a:moveTo>
                    <a:pt x="111606" y="61048"/>
                  </a:moveTo>
                  <a:cubicBezTo>
                    <a:pt x="111606" y="27139"/>
                    <a:pt x="86204" y="63"/>
                    <a:pt x="55975" y="63"/>
                  </a:cubicBezTo>
                  <a:cubicBezTo>
                    <a:pt x="24730" y="63"/>
                    <a:pt x="90" y="27898"/>
                    <a:pt x="90" y="61048"/>
                  </a:cubicBezTo>
                  <a:cubicBezTo>
                    <a:pt x="90" y="94451"/>
                    <a:pt x="26000" y="119503"/>
                    <a:pt x="55721" y="119503"/>
                  </a:cubicBezTo>
                  <a:cubicBezTo>
                    <a:pt x="86204" y="119503"/>
                    <a:pt x="111606" y="93945"/>
                    <a:pt x="111606" y="61048"/>
                  </a:cubicBezTo>
                  <a:close/>
                  <a:moveTo>
                    <a:pt x="55721" y="103308"/>
                  </a:moveTo>
                  <a:cubicBezTo>
                    <a:pt x="38193" y="103308"/>
                    <a:pt x="19904" y="89137"/>
                    <a:pt x="19904" y="58518"/>
                  </a:cubicBezTo>
                  <a:cubicBezTo>
                    <a:pt x="19904" y="27898"/>
                    <a:pt x="39209" y="15499"/>
                    <a:pt x="55721" y="15499"/>
                  </a:cubicBezTo>
                  <a:cubicBezTo>
                    <a:pt x="73503" y="15499"/>
                    <a:pt x="91793" y="28658"/>
                    <a:pt x="91793" y="58518"/>
                  </a:cubicBezTo>
                  <a:cubicBezTo>
                    <a:pt x="91793" y="88378"/>
                    <a:pt x="74519" y="103308"/>
                    <a:pt x="55721" y="103308"/>
                  </a:cubicBezTo>
                  <a:close/>
                </a:path>
              </a:pathLst>
            </a:custGeom>
            <a:solidFill>
              <a:srgbClr val="5F246D"/>
            </a:solidFill>
            <a:ln w="2560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8" name="Freeform: Shape 257">
              <a:extLst>
                <a:ext uri="{FF2B5EF4-FFF2-40B4-BE49-F238E27FC236}">
                  <a16:creationId xmlns:a16="http://schemas.microsoft.com/office/drawing/2014/main" id="{BAC2D7E6-AEAF-C848-42FF-ECF2274DE4AD}"/>
                </a:ext>
              </a:extLst>
            </p:cNvPr>
            <p:cNvSpPr/>
            <p:nvPr>
              <p:custDataLst>
                <p:tags r:id="rId29"/>
              </p:custDataLst>
            </p:nvPr>
          </p:nvSpPr>
          <p:spPr>
            <a:xfrm>
              <a:off x="7100060" y="7839609"/>
              <a:ext cx="101101" cy="178400"/>
            </a:xfrm>
            <a:custGeom>
              <a:avLst/>
              <a:gdLst>
                <a:gd name="connsiteX0" fmla="*/ 101197 w 101101"/>
                <a:gd name="connsiteY0" fmla="*/ 63 h 178400"/>
                <a:gd name="connsiteX1" fmla="*/ 82145 w 101101"/>
                <a:gd name="connsiteY1" fmla="*/ 63 h 178400"/>
                <a:gd name="connsiteX2" fmla="*/ 82145 w 101101"/>
                <a:gd name="connsiteY2" fmla="*/ 74460 h 178400"/>
                <a:gd name="connsiteX3" fmla="*/ 45057 w 101101"/>
                <a:gd name="connsiteY3" fmla="*/ 60542 h 178400"/>
                <a:gd name="connsiteX4" fmla="*/ 95 w 101101"/>
                <a:gd name="connsiteY4" fmla="*/ 119503 h 178400"/>
                <a:gd name="connsiteX5" fmla="*/ 43787 w 101101"/>
                <a:gd name="connsiteY5" fmla="*/ 178464 h 178400"/>
                <a:gd name="connsiteX6" fmla="*/ 81383 w 101101"/>
                <a:gd name="connsiteY6" fmla="*/ 162522 h 178400"/>
                <a:gd name="connsiteX7" fmla="*/ 81383 w 101101"/>
                <a:gd name="connsiteY7" fmla="*/ 175680 h 178400"/>
                <a:gd name="connsiteX8" fmla="*/ 101197 w 101101"/>
                <a:gd name="connsiteY8" fmla="*/ 175680 h 178400"/>
                <a:gd name="connsiteX9" fmla="*/ 101197 w 101101"/>
                <a:gd name="connsiteY9" fmla="*/ 63 h 178400"/>
                <a:gd name="connsiteX10" fmla="*/ 81383 w 101101"/>
                <a:gd name="connsiteY10" fmla="*/ 140506 h 178400"/>
                <a:gd name="connsiteX11" fmla="*/ 73000 w 101101"/>
                <a:gd name="connsiteY11" fmla="*/ 155942 h 178400"/>
                <a:gd name="connsiteX12" fmla="*/ 54202 w 101101"/>
                <a:gd name="connsiteY12" fmla="*/ 163028 h 178400"/>
                <a:gd name="connsiteX13" fmla="*/ 19909 w 101101"/>
                <a:gd name="connsiteY13" fmla="*/ 119756 h 178400"/>
                <a:gd name="connsiteX14" fmla="*/ 56742 w 101101"/>
                <a:gd name="connsiteY14" fmla="*/ 75978 h 178400"/>
                <a:gd name="connsiteX15" fmla="*/ 81383 w 101101"/>
                <a:gd name="connsiteY15" fmla="*/ 89896 h 178400"/>
                <a:gd name="connsiteX16" fmla="*/ 81383 w 101101"/>
                <a:gd name="connsiteY16" fmla="*/ 140506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101" h="178400">
                  <a:moveTo>
                    <a:pt x="101197" y="63"/>
                  </a:moveTo>
                  <a:lnTo>
                    <a:pt x="82145" y="63"/>
                  </a:lnTo>
                  <a:lnTo>
                    <a:pt x="82145" y="74460"/>
                  </a:lnTo>
                  <a:cubicBezTo>
                    <a:pt x="68682" y="63326"/>
                    <a:pt x="54456" y="60542"/>
                    <a:pt x="45057" y="60542"/>
                  </a:cubicBezTo>
                  <a:cubicBezTo>
                    <a:pt x="19909" y="60542"/>
                    <a:pt x="95" y="86859"/>
                    <a:pt x="95" y="119503"/>
                  </a:cubicBezTo>
                  <a:cubicBezTo>
                    <a:pt x="95" y="152653"/>
                    <a:pt x="19655" y="178464"/>
                    <a:pt x="43787" y="178464"/>
                  </a:cubicBezTo>
                  <a:cubicBezTo>
                    <a:pt x="52170" y="178464"/>
                    <a:pt x="67157" y="176186"/>
                    <a:pt x="81383" y="162522"/>
                  </a:cubicBezTo>
                  <a:lnTo>
                    <a:pt x="81383" y="175680"/>
                  </a:lnTo>
                  <a:lnTo>
                    <a:pt x="101197" y="175680"/>
                  </a:lnTo>
                  <a:lnTo>
                    <a:pt x="101197" y="63"/>
                  </a:lnTo>
                  <a:close/>
                  <a:moveTo>
                    <a:pt x="81383" y="140506"/>
                  </a:moveTo>
                  <a:cubicBezTo>
                    <a:pt x="81383" y="144049"/>
                    <a:pt x="81129" y="148604"/>
                    <a:pt x="73000" y="155942"/>
                  </a:cubicBezTo>
                  <a:cubicBezTo>
                    <a:pt x="67157" y="161003"/>
                    <a:pt x="60807" y="163028"/>
                    <a:pt x="54202" y="163028"/>
                  </a:cubicBezTo>
                  <a:cubicBezTo>
                    <a:pt x="38453" y="163028"/>
                    <a:pt x="19909" y="151134"/>
                    <a:pt x="19909" y="119756"/>
                  </a:cubicBezTo>
                  <a:cubicBezTo>
                    <a:pt x="19909" y="86353"/>
                    <a:pt x="41755" y="75978"/>
                    <a:pt x="56742" y="75978"/>
                  </a:cubicBezTo>
                  <a:cubicBezTo>
                    <a:pt x="68174" y="75978"/>
                    <a:pt x="75794" y="81798"/>
                    <a:pt x="81383" y="89896"/>
                  </a:cubicBezTo>
                  <a:lnTo>
                    <a:pt x="81383" y="140506"/>
                  </a:lnTo>
                  <a:close/>
                </a:path>
              </a:pathLst>
            </a:custGeom>
            <a:solidFill>
              <a:srgbClr val="5F246D"/>
            </a:solidFill>
            <a:ln w="2560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9" name="Freeform: Shape 258">
              <a:extLst>
                <a:ext uri="{FF2B5EF4-FFF2-40B4-BE49-F238E27FC236}">
                  <a16:creationId xmlns:a16="http://schemas.microsoft.com/office/drawing/2014/main" id="{18A55415-AE7F-CDE9-C2F7-CA84EA66E911}"/>
                </a:ext>
              </a:extLst>
            </p:cNvPr>
            <p:cNvSpPr/>
            <p:nvPr>
              <p:custDataLst>
                <p:tags r:id="rId30"/>
              </p:custDataLst>
            </p:nvPr>
          </p:nvSpPr>
          <p:spPr>
            <a:xfrm>
              <a:off x="7236132" y="7825438"/>
              <a:ext cx="56647" cy="253051"/>
            </a:xfrm>
            <a:custGeom>
              <a:avLst/>
              <a:gdLst>
                <a:gd name="connsiteX0" fmla="*/ 55477 w 56647"/>
                <a:gd name="connsiteY0" fmla="*/ 130890 h 253051"/>
                <a:gd name="connsiteX1" fmla="*/ 56748 w 56647"/>
                <a:gd name="connsiteY1" fmla="*/ 126588 h 253051"/>
                <a:gd name="connsiteX2" fmla="*/ 55477 w 56647"/>
                <a:gd name="connsiteY2" fmla="*/ 122286 h 253051"/>
                <a:gd name="connsiteX3" fmla="*/ 11023 w 56647"/>
                <a:gd name="connsiteY3" fmla="*/ 5883 h 253051"/>
                <a:gd name="connsiteX4" fmla="*/ 5181 w 56647"/>
                <a:gd name="connsiteY4" fmla="*/ 63 h 253051"/>
                <a:gd name="connsiteX5" fmla="*/ 100 w 56647"/>
                <a:gd name="connsiteY5" fmla="*/ 5124 h 253051"/>
                <a:gd name="connsiteX6" fmla="*/ 1370 w 56647"/>
                <a:gd name="connsiteY6" fmla="*/ 9173 h 253051"/>
                <a:gd name="connsiteX7" fmla="*/ 46333 w 56647"/>
                <a:gd name="connsiteY7" fmla="*/ 126588 h 253051"/>
                <a:gd name="connsiteX8" fmla="*/ 1370 w 56647"/>
                <a:gd name="connsiteY8" fmla="*/ 243498 h 253051"/>
                <a:gd name="connsiteX9" fmla="*/ 100 w 56647"/>
                <a:gd name="connsiteY9" fmla="*/ 248053 h 253051"/>
                <a:gd name="connsiteX10" fmla="*/ 5181 w 56647"/>
                <a:gd name="connsiteY10" fmla="*/ 253114 h 253051"/>
                <a:gd name="connsiteX11" fmla="*/ 10515 w 56647"/>
                <a:gd name="connsiteY11" fmla="*/ 248053 h 253051"/>
                <a:gd name="connsiteX12" fmla="*/ 55477 w 56647"/>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647" h="253051">
                  <a:moveTo>
                    <a:pt x="55477" y="130890"/>
                  </a:moveTo>
                  <a:cubicBezTo>
                    <a:pt x="56748" y="127854"/>
                    <a:pt x="56748" y="127347"/>
                    <a:pt x="56748" y="126588"/>
                  </a:cubicBezTo>
                  <a:cubicBezTo>
                    <a:pt x="56748" y="125829"/>
                    <a:pt x="56748" y="125323"/>
                    <a:pt x="55477" y="122286"/>
                  </a:cubicBezTo>
                  <a:lnTo>
                    <a:pt x="11023" y="5883"/>
                  </a:lnTo>
                  <a:cubicBezTo>
                    <a:pt x="9499" y="1581"/>
                    <a:pt x="7975" y="63"/>
                    <a:pt x="5181" y="63"/>
                  </a:cubicBezTo>
                  <a:cubicBezTo>
                    <a:pt x="2386" y="63"/>
                    <a:pt x="100" y="2340"/>
                    <a:pt x="100" y="5124"/>
                  </a:cubicBezTo>
                  <a:cubicBezTo>
                    <a:pt x="100" y="5883"/>
                    <a:pt x="100" y="6389"/>
                    <a:pt x="1370" y="9173"/>
                  </a:cubicBezTo>
                  <a:lnTo>
                    <a:pt x="46333" y="126588"/>
                  </a:lnTo>
                  <a:lnTo>
                    <a:pt x="1370" y="243498"/>
                  </a:lnTo>
                  <a:cubicBezTo>
                    <a:pt x="100" y="246281"/>
                    <a:pt x="100" y="246788"/>
                    <a:pt x="100" y="248053"/>
                  </a:cubicBezTo>
                  <a:cubicBezTo>
                    <a:pt x="100" y="250836"/>
                    <a:pt x="2386" y="253114"/>
                    <a:pt x="5181" y="253114"/>
                  </a:cubicBezTo>
                  <a:cubicBezTo>
                    <a:pt x="8483" y="253114"/>
                    <a:pt x="9499" y="250583"/>
                    <a:pt x="10515" y="248053"/>
                  </a:cubicBezTo>
                  <a:lnTo>
                    <a:pt x="55477" y="130890"/>
                  </a:lnTo>
                  <a:close/>
                </a:path>
              </a:pathLst>
            </a:custGeom>
            <a:solidFill>
              <a:srgbClr val="5F246D"/>
            </a:solidFill>
            <a:ln w="2560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0" name="Freeform: Shape 259">
              <a:extLst>
                <a:ext uri="{FF2B5EF4-FFF2-40B4-BE49-F238E27FC236}">
                  <a16:creationId xmlns:a16="http://schemas.microsoft.com/office/drawing/2014/main" id="{199FB30E-DEE8-5443-DD1A-239355358B8D}"/>
                </a:ext>
              </a:extLst>
            </p:cNvPr>
            <p:cNvSpPr/>
            <p:nvPr>
              <p:custDataLst>
                <p:tags r:id="rId31"/>
              </p:custDataLst>
            </p:nvPr>
          </p:nvSpPr>
          <p:spPr>
            <a:xfrm>
              <a:off x="7391622" y="7867697"/>
              <a:ext cx="168926" cy="168531"/>
            </a:xfrm>
            <a:custGeom>
              <a:avLst/>
              <a:gdLst>
                <a:gd name="connsiteX0" fmla="*/ 89777 w 168926"/>
                <a:gd name="connsiteY0" fmla="*/ 89390 h 168531"/>
                <a:gd name="connsiteX1" fmla="*/ 160650 w 168926"/>
                <a:gd name="connsiteY1" fmla="*/ 89390 h 168531"/>
                <a:gd name="connsiteX2" fmla="*/ 169032 w 168926"/>
                <a:gd name="connsiteY2" fmla="*/ 84329 h 168531"/>
                <a:gd name="connsiteX3" fmla="*/ 160650 w 168926"/>
                <a:gd name="connsiteY3" fmla="*/ 79268 h 168531"/>
                <a:gd name="connsiteX4" fmla="*/ 89777 w 168926"/>
                <a:gd name="connsiteY4" fmla="*/ 79268 h 168531"/>
                <a:gd name="connsiteX5" fmla="*/ 89777 w 168926"/>
                <a:gd name="connsiteY5" fmla="*/ 8413 h 168531"/>
                <a:gd name="connsiteX6" fmla="*/ 84696 w 168926"/>
                <a:gd name="connsiteY6" fmla="*/ 63 h 168531"/>
                <a:gd name="connsiteX7" fmla="*/ 79616 w 168926"/>
                <a:gd name="connsiteY7" fmla="*/ 8413 h 168531"/>
                <a:gd name="connsiteX8" fmla="*/ 79616 w 168926"/>
                <a:gd name="connsiteY8" fmla="*/ 79268 h 168531"/>
                <a:gd name="connsiteX9" fmla="*/ 8489 w 168926"/>
                <a:gd name="connsiteY9" fmla="*/ 79268 h 168531"/>
                <a:gd name="connsiteX10" fmla="*/ 106 w 168926"/>
                <a:gd name="connsiteY10" fmla="*/ 84329 h 168531"/>
                <a:gd name="connsiteX11" fmla="*/ 8489 w 168926"/>
                <a:gd name="connsiteY11" fmla="*/ 89390 h 168531"/>
                <a:gd name="connsiteX12" fmla="*/ 79616 w 168926"/>
                <a:gd name="connsiteY12" fmla="*/ 89390 h 168531"/>
                <a:gd name="connsiteX13" fmla="*/ 79616 w 168926"/>
                <a:gd name="connsiteY13" fmla="*/ 160244 h 168531"/>
                <a:gd name="connsiteX14" fmla="*/ 84696 w 168926"/>
                <a:gd name="connsiteY14" fmla="*/ 168595 h 168531"/>
                <a:gd name="connsiteX15" fmla="*/ 89777 w 168926"/>
                <a:gd name="connsiteY15" fmla="*/ 160244 h 168531"/>
                <a:gd name="connsiteX16" fmla="*/ 89777 w 168926"/>
                <a:gd name="connsiteY16" fmla="*/ 89390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926" h="168531">
                  <a:moveTo>
                    <a:pt x="89777" y="89390"/>
                  </a:moveTo>
                  <a:lnTo>
                    <a:pt x="160650" y="89390"/>
                  </a:lnTo>
                  <a:cubicBezTo>
                    <a:pt x="164206" y="89390"/>
                    <a:pt x="169032" y="89390"/>
                    <a:pt x="169032" y="84329"/>
                  </a:cubicBezTo>
                  <a:cubicBezTo>
                    <a:pt x="169032" y="79268"/>
                    <a:pt x="164206" y="79268"/>
                    <a:pt x="160650" y="79268"/>
                  </a:cubicBezTo>
                  <a:lnTo>
                    <a:pt x="89777" y="79268"/>
                  </a:lnTo>
                  <a:lnTo>
                    <a:pt x="89777" y="8413"/>
                  </a:lnTo>
                  <a:cubicBezTo>
                    <a:pt x="89777" y="4871"/>
                    <a:pt x="89777" y="63"/>
                    <a:pt x="84696" y="63"/>
                  </a:cubicBezTo>
                  <a:cubicBezTo>
                    <a:pt x="79616" y="63"/>
                    <a:pt x="79616" y="4871"/>
                    <a:pt x="79616" y="8413"/>
                  </a:cubicBezTo>
                  <a:lnTo>
                    <a:pt x="79616" y="79268"/>
                  </a:lnTo>
                  <a:lnTo>
                    <a:pt x="8489" y="79268"/>
                  </a:lnTo>
                  <a:cubicBezTo>
                    <a:pt x="4933" y="79268"/>
                    <a:pt x="106" y="79268"/>
                    <a:pt x="106" y="84329"/>
                  </a:cubicBezTo>
                  <a:cubicBezTo>
                    <a:pt x="106" y="89390"/>
                    <a:pt x="4933" y="89390"/>
                    <a:pt x="8489" y="89390"/>
                  </a:cubicBezTo>
                  <a:lnTo>
                    <a:pt x="79616" y="89390"/>
                  </a:lnTo>
                  <a:lnTo>
                    <a:pt x="79616" y="160244"/>
                  </a:lnTo>
                  <a:cubicBezTo>
                    <a:pt x="79616" y="163787"/>
                    <a:pt x="79616" y="168595"/>
                    <a:pt x="84696" y="168595"/>
                  </a:cubicBezTo>
                  <a:cubicBezTo>
                    <a:pt x="89777" y="168595"/>
                    <a:pt x="89777" y="163787"/>
                    <a:pt x="89777" y="160244"/>
                  </a:cubicBezTo>
                  <a:lnTo>
                    <a:pt x="89777" y="89390"/>
                  </a:lnTo>
                  <a:close/>
                </a:path>
              </a:pathLst>
            </a:custGeom>
            <a:solidFill>
              <a:srgbClr val="5F246D"/>
            </a:solidFill>
            <a:ln w="2560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1" name="Freeform: Shape 260">
              <a:extLst>
                <a:ext uri="{FF2B5EF4-FFF2-40B4-BE49-F238E27FC236}">
                  <a16:creationId xmlns:a16="http://schemas.microsoft.com/office/drawing/2014/main" id="{3C9A21EF-424E-235B-627F-E0A22688A223}"/>
                </a:ext>
              </a:extLst>
            </p:cNvPr>
            <p:cNvSpPr/>
            <p:nvPr>
              <p:custDataLst>
                <p:tags r:id="rId32"/>
              </p:custDataLst>
            </p:nvPr>
          </p:nvSpPr>
          <p:spPr>
            <a:xfrm>
              <a:off x="7668254" y="7794817"/>
              <a:ext cx="10923" cy="162458"/>
            </a:xfrm>
            <a:custGeom>
              <a:avLst/>
              <a:gdLst>
                <a:gd name="connsiteX0" fmla="*/ 116 w 10923"/>
                <a:gd name="connsiteY0" fmla="*/ 153150 h 162458"/>
                <a:gd name="connsiteX1" fmla="*/ 5451 w 10923"/>
                <a:gd name="connsiteY1" fmla="*/ 162513 h 162458"/>
                <a:gd name="connsiteX2" fmla="*/ 11039 w 10923"/>
                <a:gd name="connsiteY2" fmla="*/ 153150 h 162458"/>
                <a:gd name="connsiteX3" fmla="*/ 11039 w 10923"/>
                <a:gd name="connsiteY3" fmla="*/ 9417 h 162458"/>
                <a:gd name="connsiteX4" fmla="*/ 5705 w 10923"/>
                <a:gd name="connsiteY4" fmla="*/ 54 h 162458"/>
                <a:gd name="connsiteX5" fmla="*/ 116 w 10923"/>
                <a:gd name="connsiteY5" fmla="*/ 9417 h 162458"/>
                <a:gd name="connsiteX6" fmla="*/ 116 w 10923"/>
                <a:gd name="connsiteY6" fmla="*/ 153150 h 16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3" h="162458">
                  <a:moveTo>
                    <a:pt x="116" y="153150"/>
                  </a:moveTo>
                  <a:cubicBezTo>
                    <a:pt x="116" y="157199"/>
                    <a:pt x="116" y="162513"/>
                    <a:pt x="5451" y="162513"/>
                  </a:cubicBezTo>
                  <a:cubicBezTo>
                    <a:pt x="11039" y="162513"/>
                    <a:pt x="11039" y="157452"/>
                    <a:pt x="11039" y="153150"/>
                  </a:cubicBezTo>
                  <a:lnTo>
                    <a:pt x="11039" y="9417"/>
                  </a:lnTo>
                  <a:cubicBezTo>
                    <a:pt x="11039" y="5368"/>
                    <a:pt x="11039" y="54"/>
                    <a:pt x="5705" y="54"/>
                  </a:cubicBezTo>
                  <a:cubicBezTo>
                    <a:pt x="116" y="54"/>
                    <a:pt x="116" y="5115"/>
                    <a:pt x="116" y="9417"/>
                  </a:cubicBezTo>
                  <a:lnTo>
                    <a:pt x="116" y="153150"/>
                  </a:lnTo>
                  <a:close/>
                </a:path>
              </a:pathLst>
            </a:custGeom>
            <a:solidFill>
              <a:srgbClr val="5F246D"/>
            </a:solidFill>
            <a:ln w="2560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2" name="Freeform: Shape 261">
              <a:extLst>
                <a:ext uri="{FF2B5EF4-FFF2-40B4-BE49-F238E27FC236}">
                  <a16:creationId xmlns:a16="http://schemas.microsoft.com/office/drawing/2014/main" id="{1BEC07D2-1A51-BD01-F6C9-6E57BAEC4963}"/>
                </a:ext>
              </a:extLst>
            </p:cNvPr>
            <p:cNvSpPr/>
            <p:nvPr>
              <p:custDataLst>
                <p:tags r:id="rId33"/>
              </p:custDataLst>
            </p:nvPr>
          </p:nvSpPr>
          <p:spPr>
            <a:xfrm>
              <a:off x="7668254" y="7946649"/>
              <a:ext cx="10923" cy="162458"/>
            </a:xfrm>
            <a:custGeom>
              <a:avLst/>
              <a:gdLst>
                <a:gd name="connsiteX0" fmla="*/ 116 w 10923"/>
                <a:gd name="connsiteY0" fmla="*/ 153156 h 162458"/>
                <a:gd name="connsiteX1" fmla="*/ 5451 w 10923"/>
                <a:gd name="connsiteY1" fmla="*/ 162519 h 162458"/>
                <a:gd name="connsiteX2" fmla="*/ 11039 w 10923"/>
                <a:gd name="connsiteY2" fmla="*/ 153156 h 162458"/>
                <a:gd name="connsiteX3" fmla="*/ 11039 w 10923"/>
                <a:gd name="connsiteY3" fmla="*/ 9423 h 162458"/>
                <a:gd name="connsiteX4" fmla="*/ 5705 w 10923"/>
                <a:gd name="connsiteY4" fmla="*/ 60 h 162458"/>
                <a:gd name="connsiteX5" fmla="*/ 116 w 10923"/>
                <a:gd name="connsiteY5" fmla="*/ 9423 h 162458"/>
                <a:gd name="connsiteX6" fmla="*/ 116 w 10923"/>
                <a:gd name="connsiteY6" fmla="*/ 153156 h 16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3" h="162458">
                  <a:moveTo>
                    <a:pt x="116" y="153156"/>
                  </a:moveTo>
                  <a:cubicBezTo>
                    <a:pt x="116" y="157205"/>
                    <a:pt x="116" y="162519"/>
                    <a:pt x="5451" y="162519"/>
                  </a:cubicBezTo>
                  <a:cubicBezTo>
                    <a:pt x="11039" y="162519"/>
                    <a:pt x="11039" y="157458"/>
                    <a:pt x="11039" y="153156"/>
                  </a:cubicBezTo>
                  <a:lnTo>
                    <a:pt x="11039" y="9423"/>
                  </a:lnTo>
                  <a:cubicBezTo>
                    <a:pt x="11039" y="5374"/>
                    <a:pt x="11039" y="60"/>
                    <a:pt x="5705" y="60"/>
                  </a:cubicBezTo>
                  <a:cubicBezTo>
                    <a:pt x="116" y="60"/>
                    <a:pt x="116" y="5121"/>
                    <a:pt x="116" y="9423"/>
                  </a:cubicBezTo>
                  <a:lnTo>
                    <a:pt x="116" y="153156"/>
                  </a:lnTo>
                  <a:close/>
                </a:path>
              </a:pathLst>
            </a:custGeom>
            <a:solidFill>
              <a:srgbClr val="5F246D"/>
            </a:solidFill>
            <a:ln w="2560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3" name="Freeform: Shape 262">
              <a:extLst>
                <a:ext uri="{FF2B5EF4-FFF2-40B4-BE49-F238E27FC236}">
                  <a16:creationId xmlns:a16="http://schemas.microsoft.com/office/drawing/2014/main" id="{3F0C4967-3E1C-E837-7420-D6FC542D94EB}"/>
                </a:ext>
              </a:extLst>
            </p:cNvPr>
            <p:cNvSpPr/>
            <p:nvPr>
              <p:custDataLst>
                <p:tags r:id="rId34"/>
              </p:custDataLst>
            </p:nvPr>
          </p:nvSpPr>
          <p:spPr>
            <a:xfrm>
              <a:off x="7736925" y="7839609"/>
              <a:ext cx="101101" cy="178400"/>
            </a:xfrm>
            <a:custGeom>
              <a:avLst/>
              <a:gdLst>
                <a:gd name="connsiteX0" fmla="*/ 19171 w 101101"/>
                <a:gd name="connsiteY0" fmla="*/ 63 h 178400"/>
                <a:gd name="connsiteX1" fmla="*/ 119 w 101101"/>
                <a:gd name="connsiteY1" fmla="*/ 63 h 178400"/>
                <a:gd name="connsiteX2" fmla="*/ 119 w 101101"/>
                <a:gd name="connsiteY2" fmla="*/ 175680 h 178400"/>
                <a:gd name="connsiteX3" fmla="*/ 19933 w 101101"/>
                <a:gd name="connsiteY3" fmla="*/ 175680 h 178400"/>
                <a:gd name="connsiteX4" fmla="*/ 19933 w 101101"/>
                <a:gd name="connsiteY4" fmla="*/ 164040 h 178400"/>
                <a:gd name="connsiteX5" fmla="*/ 53973 w 101101"/>
                <a:gd name="connsiteY5" fmla="*/ 178464 h 178400"/>
                <a:gd name="connsiteX6" fmla="*/ 101221 w 101101"/>
                <a:gd name="connsiteY6" fmla="*/ 119250 h 178400"/>
                <a:gd name="connsiteX7" fmla="*/ 60069 w 101101"/>
                <a:gd name="connsiteY7" fmla="*/ 60542 h 178400"/>
                <a:gd name="connsiteX8" fmla="*/ 19171 w 101101"/>
                <a:gd name="connsiteY8" fmla="*/ 75472 h 178400"/>
                <a:gd name="connsiteX9" fmla="*/ 19171 w 101101"/>
                <a:gd name="connsiteY9" fmla="*/ 63 h 178400"/>
                <a:gd name="connsiteX10" fmla="*/ 19933 w 101101"/>
                <a:gd name="connsiteY10" fmla="*/ 90908 h 178400"/>
                <a:gd name="connsiteX11" fmla="*/ 47114 w 101101"/>
                <a:gd name="connsiteY11" fmla="*/ 75978 h 178400"/>
                <a:gd name="connsiteX12" fmla="*/ 81407 w 101101"/>
                <a:gd name="connsiteY12" fmla="*/ 119250 h 178400"/>
                <a:gd name="connsiteX13" fmla="*/ 44574 w 101101"/>
                <a:gd name="connsiteY13" fmla="*/ 163028 h 178400"/>
                <a:gd name="connsiteX14" fmla="*/ 19933 w 101101"/>
                <a:gd name="connsiteY14" fmla="*/ 146832 h 178400"/>
                <a:gd name="connsiteX15" fmla="*/ 19933 w 101101"/>
                <a:gd name="connsiteY15" fmla="*/ 90908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101" h="178400">
                  <a:moveTo>
                    <a:pt x="19171" y="63"/>
                  </a:moveTo>
                  <a:lnTo>
                    <a:pt x="119" y="63"/>
                  </a:lnTo>
                  <a:lnTo>
                    <a:pt x="119" y="175680"/>
                  </a:lnTo>
                  <a:lnTo>
                    <a:pt x="19933" y="175680"/>
                  </a:lnTo>
                  <a:lnTo>
                    <a:pt x="19933" y="164040"/>
                  </a:lnTo>
                  <a:cubicBezTo>
                    <a:pt x="26030" y="169607"/>
                    <a:pt x="36953" y="178464"/>
                    <a:pt x="53973" y="178464"/>
                  </a:cubicBezTo>
                  <a:cubicBezTo>
                    <a:pt x="79375" y="178464"/>
                    <a:pt x="101221" y="153159"/>
                    <a:pt x="101221" y="119250"/>
                  </a:cubicBezTo>
                  <a:cubicBezTo>
                    <a:pt x="101221" y="87871"/>
                    <a:pt x="83948" y="60542"/>
                    <a:pt x="60069" y="60542"/>
                  </a:cubicBezTo>
                  <a:cubicBezTo>
                    <a:pt x="50162" y="60542"/>
                    <a:pt x="34413" y="63072"/>
                    <a:pt x="19171" y="75472"/>
                  </a:cubicBezTo>
                  <a:lnTo>
                    <a:pt x="19171" y="63"/>
                  </a:lnTo>
                  <a:close/>
                  <a:moveTo>
                    <a:pt x="19933" y="90908"/>
                  </a:moveTo>
                  <a:cubicBezTo>
                    <a:pt x="23998" y="84835"/>
                    <a:pt x="33143" y="75978"/>
                    <a:pt x="47114" y="75978"/>
                  </a:cubicBezTo>
                  <a:cubicBezTo>
                    <a:pt x="62101" y="75978"/>
                    <a:pt x="81407" y="86859"/>
                    <a:pt x="81407" y="119250"/>
                  </a:cubicBezTo>
                  <a:cubicBezTo>
                    <a:pt x="81407" y="152146"/>
                    <a:pt x="60069" y="163028"/>
                    <a:pt x="44574" y="163028"/>
                  </a:cubicBezTo>
                  <a:cubicBezTo>
                    <a:pt x="34667" y="163028"/>
                    <a:pt x="26284" y="158473"/>
                    <a:pt x="19933" y="146832"/>
                  </a:cubicBezTo>
                  <a:lnTo>
                    <a:pt x="19933" y="90908"/>
                  </a:lnTo>
                  <a:close/>
                </a:path>
              </a:pathLst>
            </a:custGeom>
            <a:solidFill>
              <a:srgbClr val="5F246D"/>
            </a:solidFill>
            <a:ln w="2560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4" name="Freeform: Shape 263">
              <a:extLst>
                <a:ext uri="{FF2B5EF4-FFF2-40B4-BE49-F238E27FC236}">
                  <a16:creationId xmlns:a16="http://schemas.microsoft.com/office/drawing/2014/main" id="{07E8411E-9D1A-2011-63B8-9E9DA048226E}"/>
                </a:ext>
              </a:extLst>
            </p:cNvPr>
            <p:cNvSpPr/>
            <p:nvPr>
              <p:custDataLst>
                <p:tags r:id="rId35"/>
              </p:custDataLst>
            </p:nvPr>
          </p:nvSpPr>
          <p:spPr>
            <a:xfrm>
              <a:off x="7858519" y="7898570"/>
              <a:ext cx="90178" cy="119440"/>
            </a:xfrm>
            <a:custGeom>
              <a:avLst/>
              <a:gdLst>
                <a:gd name="connsiteX0" fmla="*/ 90303 w 90178"/>
                <a:gd name="connsiteY0" fmla="*/ 43588 h 119440"/>
                <a:gd name="connsiteX1" fmla="*/ 48389 w 90178"/>
                <a:gd name="connsiteY1" fmla="*/ 63 h 119440"/>
                <a:gd name="connsiteX2" fmla="*/ 8507 w 90178"/>
                <a:gd name="connsiteY2" fmla="*/ 10944 h 119440"/>
                <a:gd name="connsiteX3" fmla="*/ 10032 w 90178"/>
                <a:gd name="connsiteY3" fmla="*/ 27645 h 119440"/>
                <a:gd name="connsiteX4" fmla="*/ 48389 w 90178"/>
                <a:gd name="connsiteY4" fmla="*/ 14993 h 119440"/>
                <a:gd name="connsiteX5" fmla="*/ 70489 w 90178"/>
                <a:gd name="connsiteY5" fmla="*/ 43841 h 119440"/>
                <a:gd name="connsiteX6" fmla="*/ 70489 w 90178"/>
                <a:gd name="connsiteY6" fmla="*/ 54722 h 119440"/>
                <a:gd name="connsiteX7" fmla="*/ 125 w 90178"/>
                <a:gd name="connsiteY7" fmla="*/ 88125 h 119440"/>
                <a:gd name="connsiteX8" fmla="*/ 29083 w 90178"/>
                <a:gd name="connsiteY8" fmla="*/ 119503 h 119440"/>
                <a:gd name="connsiteX9" fmla="*/ 71251 w 90178"/>
                <a:gd name="connsiteY9" fmla="*/ 107609 h 119440"/>
                <a:gd name="connsiteX10" fmla="*/ 71251 w 90178"/>
                <a:gd name="connsiteY10" fmla="*/ 116719 h 119440"/>
                <a:gd name="connsiteX11" fmla="*/ 90303 w 90178"/>
                <a:gd name="connsiteY11" fmla="*/ 116719 h 119440"/>
                <a:gd name="connsiteX12" fmla="*/ 90303 w 90178"/>
                <a:gd name="connsiteY12" fmla="*/ 43588 h 119440"/>
                <a:gd name="connsiteX13" fmla="*/ 70489 w 90178"/>
                <a:gd name="connsiteY13" fmla="*/ 83317 h 119440"/>
                <a:gd name="connsiteX14" fmla="*/ 61853 w 90178"/>
                <a:gd name="connsiteY14" fmla="*/ 99259 h 119440"/>
                <a:gd name="connsiteX15" fmla="*/ 42039 w 90178"/>
                <a:gd name="connsiteY15" fmla="*/ 104067 h 119440"/>
                <a:gd name="connsiteX16" fmla="*/ 18414 w 90178"/>
                <a:gd name="connsiteY16" fmla="*/ 87618 h 119440"/>
                <a:gd name="connsiteX17" fmla="*/ 70489 w 90178"/>
                <a:gd name="connsiteY17" fmla="*/ 67627 h 119440"/>
                <a:gd name="connsiteX18" fmla="*/ 70489 w 90178"/>
                <a:gd name="connsiteY18" fmla="*/ 83317 h 11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178" h="119440">
                  <a:moveTo>
                    <a:pt x="90303" y="43588"/>
                  </a:moveTo>
                  <a:cubicBezTo>
                    <a:pt x="90303" y="17776"/>
                    <a:pt x="71760" y="63"/>
                    <a:pt x="48389" y="63"/>
                  </a:cubicBezTo>
                  <a:cubicBezTo>
                    <a:pt x="31878" y="63"/>
                    <a:pt x="20447" y="4112"/>
                    <a:pt x="8507" y="10944"/>
                  </a:cubicBezTo>
                  <a:lnTo>
                    <a:pt x="10032" y="27645"/>
                  </a:lnTo>
                  <a:cubicBezTo>
                    <a:pt x="23241" y="18282"/>
                    <a:pt x="35942" y="14993"/>
                    <a:pt x="48389" y="14993"/>
                  </a:cubicBezTo>
                  <a:cubicBezTo>
                    <a:pt x="60328" y="14993"/>
                    <a:pt x="70489" y="25115"/>
                    <a:pt x="70489" y="43841"/>
                  </a:cubicBezTo>
                  <a:lnTo>
                    <a:pt x="70489" y="54722"/>
                  </a:lnTo>
                  <a:cubicBezTo>
                    <a:pt x="32386" y="55228"/>
                    <a:pt x="125" y="65856"/>
                    <a:pt x="125" y="88125"/>
                  </a:cubicBezTo>
                  <a:cubicBezTo>
                    <a:pt x="125" y="99006"/>
                    <a:pt x="6983" y="119503"/>
                    <a:pt x="29083" y="119503"/>
                  </a:cubicBezTo>
                  <a:cubicBezTo>
                    <a:pt x="32640" y="119503"/>
                    <a:pt x="56518" y="118997"/>
                    <a:pt x="71251" y="107609"/>
                  </a:cubicBezTo>
                  <a:lnTo>
                    <a:pt x="71251" y="116719"/>
                  </a:lnTo>
                  <a:lnTo>
                    <a:pt x="90303" y="116719"/>
                  </a:lnTo>
                  <a:lnTo>
                    <a:pt x="90303" y="43588"/>
                  </a:lnTo>
                  <a:close/>
                  <a:moveTo>
                    <a:pt x="70489" y="83317"/>
                  </a:moveTo>
                  <a:cubicBezTo>
                    <a:pt x="70489" y="88125"/>
                    <a:pt x="70489" y="94451"/>
                    <a:pt x="61853" y="99259"/>
                  </a:cubicBezTo>
                  <a:cubicBezTo>
                    <a:pt x="54486" y="103814"/>
                    <a:pt x="44833" y="104067"/>
                    <a:pt x="42039" y="104067"/>
                  </a:cubicBezTo>
                  <a:cubicBezTo>
                    <a:pt x="29845" y="104067"/>
                    <a:pt x="18414" y="98247"/>
                    <a:pt x="18414" y="87618"/>
                  </a:cubicBezTo>
                  <a:cubicBezTo>
                    <a:pt x="18414" y="69905"/>
                    <a:pt x="59566" y="68133"/>
                    <a:pt x="70489" y="67627"/>
                  </a:cubicBezTo>
                  <a:lnTo>
                    <a:pt x="70489" y="83317"/>
                  </a:lnTo>
                  <a:close/>
                </a:path>
              </a:pathLst>
            </a:custGeom>
            <a:solidFill>
              <a:srgbClr val="5F246D"/>
            </a:solidFill>
            <a:ln w="2560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5" name="Freeform: Shape 264">
              <a:extLst>
                <a:ext uri="{FF2B5EF4-FFF2-40B4-BE49-F238E27FC236}">
                  <a16:creationId xmlns:a16="http://schemas.microsoft.com/office/drawing/2014/main" id="{32B87B72-232B-B0B7-553E-ADA4DDD21D18}"/>
                </a:ext>
              </a:extLst>
            </p:cNvPr>
            <p:cNvSpPr/>
            <p:nvPr>
              <p:custDataLst>
                <p:tags r:id="rId36"/>
              </p:custDataLst>
            </p:nvPr>
          </p:nvSpPr>
          <p:spPr>
            <a:xfrm>
              <a:off x="7978560" y="7839609"/>
              <a:ext cx="101101" cy="178400"/>
            </a:xfrm>
            <a:custGeom>
              <a:avLst/>
              <a:gdLst>
                <a:gd name="connsiteX0" fmla="*/ 101231 w 101101"/>
                <a:gd name="connsiteY0" fmla="*/ 63 h 178400"/>
                <a:gd name="connsiteX1" fmla="*/ 82179 w 101101"/>
                <a:gd name="connsiteY1" fmla="*/ 63 h 178400"/>
                <a:gd name="connsiteX2" fmla="*/ 82179 w 101101"/>
                <a:gd name="connsiteY2" fmla="*/ 74460 h 178400"/>
                <a:gd name="connsiteX3" fmla="*/ 45092 w 101101"/>
                <a:gd name="connsiteY3" fmla="*/ 60542 h 178400"/>
                <a:gd name="connsiteX4" fmla="*/ 129 w 101101"/>
                <a:gd name="connsiteY4" fmla="*/ 119503 h 178400"/>
                <a:gd name="connsiteX5" fmla="*/ 43822 w 101101"/>
                <a:gd name="connsiteY5" fmla="*/ 178464 h 178400"/>
                <a:gd name="connsiteX6" fmla="*/ 81417 w 101101"/>
                <a:gd name="connsiteY6" fmla="*/ 162522 h 178400"/>
                <a:gd name="connsiteX7" fmla="*/ 81417 w 101101"/>
                <a:gd name="connsiteY7" fmla="*/ 175680 h 178400"/>
                <a:gd name="connsiteX8" fmla="*/ 101231 w 101101"/>
                <a:gd name="connsiteY8" fmla="*/ 175680 h 178400"/>
                <a:gd name="connsiteX9" fmla="*/ 101231 w 101101"/>
                <a:gd name="connsiteY9" fmla="*/ 63 h 178400"/>
                <a:gd name="connsiteX10" fmla="*/ 81417 w 101101"/>
                <a:gd name="connsiteY10" fmla="*/ 140506 h 178400"/>
                <a:gd name="connsiteX11" fmla="*/ 73034 w 101101"/>
                <a:gd name="connsiteY11" fmla="*/ 155942 h 178400"/>
                <a:gd name="connsiteX12" fmla="*/ 54237 w 101101"/>
                <a:gd name="connsiteY12" fmla="*/ 163028 h 178400"/>
                <a:gd name="connsiteX13" fmla="*/ 19943 w 101101"/>
                <a:gd name="connsiteY13" fmla="*/ 119756 h 178400"/>
                <a:gd name="connsiteX14" fmla="*/ 56777 w 101101"/>
                <a:gd name="connsiteY14" fmla="*/ 75978 h 178400"/>
                <a:gd name="connsiteX15" fmla="*/ 81417 w 101101"/>
                <a:gd name="connsiteY15" fmla="*/ 89896 h 178400"/>
                <a:gd name="connsiteX16" fmla="*/ 81417 w 101101"/>
                <a:gd name="connsiteY16" fmla="*/ 140506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101" h="178400">
                  <a:moveTo>
                    <a:pt x="101231" y="63"/>
                  </a:moveTo>
                  <a:lnTo>
                    <a:pt x="82179" y="63"/>
                  </a:lnTo>
                  <a:lnTo>
                    <a:pt x="82179" y="74460"/>
                  </a:lnTo>
                  <a:cubicBezTo>
                    <a:pt x="68716" y="63326"/>
                    <a:pt x="54491" y="60542"/>
                    <a:pt x="45092" y="60542"/>
                  </a:cubicBezTo>
                  <a:cubicBezTo>
                    <a:pt x="19943" y="60542"/>
                    <a:pt x="129" y="86859"/>
                    <a:pt x="129" y="119503"/>
                  </a:cubicBezTo>
                  <a:cubicBezTo>
                    <a:pt x="129" y="152653"/>
                    <a:pt x="19689" y="178464"/>
                    <a:pt x="43822" y="178464"/>
                  </a:cubicBezTo>
                  <a:cubicBezTo>
                    <a:pt x="52204" y="178464"/>
                    <a:pt x="67192" y="176186"/>
                    <a:pt x="81417" y="162522"/>
                  </a:cubicBezTo>
                  <a:lnTo>
                    <a:pt x="81417" y="175680"/>
                  </a:lnTo>
                  <a:lnTo>
                    <a:pt x="101231" y="175680"/>
                  </a:lnTo>
                  <a:lnTo>
                    <a:pt x="101231" y="63"/>
                  </a:lnTo>
                  <a:close/>
                  <a:moveTo>
                    <a:pt x="81417" y="140506"/>
                  </a:moveTo>
                  <a:cubicBezTo>
                    <a:pt x="81417" y="144049"/>
                    <a:pt x="81163" y="148604"/>
                    <a:pt x="73034" y="155942"/>
                  </a:cubicBezTo>
                  <a:cubicBezTo>
                    <a:pt x="67192" y="161003"/>
                    <a:pt x="60841" y="163028"/>
                    <a:pt x="54237" y="163028"/>
                  </a:cubicBezTo>
                  <a:cubicBezTo>
                    <a:pt x="38487" y="163028"/>
                    <a:pt x="19943" y="151134"/>
                    <a:pt x="19943" y="119756"/>
                  </a:cubicBezTo>
                  <a:cubicBezTo>
                    <a:pt x="19943" y="86353"/>
                    <a:pt x="41789" y="75978"/>
                    <a:pt x="56777" y="75978"/>
                  </a:cubicBezTo>
                  <a:cubicBezTo>
                    <a:pt x="68208" y="75978"/>
                    <a:pt x="75829" y="81798"/>
                    <a:pt x="81417" y="89896"/>
                  </a:cubicBezTo>
                  <a:lnTo>
                    <a:pt x="81417" y="140506"/>
                  </a:lnTo>
                  <a:close/>
                </a:path>
              </a:pathLst>
            </a:custGeom>
            <a:solidFill>
              <a:srgbClr val="5F246D"/>
            </a:solidFill>
            <a:ln w="2560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6" name="Freeform: Shape 265">
              <a:extLst>
                <a:ext uri="{FF2B5EF4-FFF2-40B4-BE49-F238E27FC236}">
                  <a16:creationId xmlns:a16="http://schemas.microsoft.com/office/drawing/2014/main" id="{25C4172E-93FA-FD07-63F3-22FB435CB0DB}"/>
                </a:ext>
              </a:extLst>
            </p:cNvPr>
            <p:cNvSpPr/>
            <p:nvPr>
              <p:custDataLst>
                <p:tags r:id="rId37"/>
              </p:custDataLst>
            </p:nvPr>
          </p:nvSpPr>
          <p:spPr>
            <a:xfrm>
              <a:off x="8109196" y="7803037"/>
              <a:ext cx="44632" cy="91756"/>
            </a:xfrm>
            <a:custGeom>
              <a:avLst/>
              <a:gdLst>
                <a:gd name="connsiteX0" fmla="*/ 43166 w 44632"/>
                <a:gd name="connsiteY0" fmla="*/ 15469 h 91756"/>
                <a:gd name="connsiteX1" fmla="*/ 44767 w 44632"/>
                <a:gd name="connsiteY1" fmla="*/ 9801 h 91756"/>
                <a:gd name="connsiteX2" fmla="*/ 34275 w 44632"/>
                <a:gd name="connsiteY2" fmla="*/ 58 h 91756"/>
                <a:gd name="connsiteX3" fmla="*/ 24496 w 44632"/>
                <a:gd name="connsiteY3" fmla="*/ 8384 h 91756"/>
                <a:gd name="connsiteX4" fmla="*/ 1024 w 44632"/>
                <a:gd name="connsiteY4" fmla="*/ 85083 h 91756"/>
                <a:gd name="connsiteX5" fmla="*/ 135 w 44632"/>
                <a:gd name="connsiteY5" fmla="*/ 87918 h 91756"/>
                <a:gd name="connsiteX6" fmla="*/ 7069 w 44632"/>
                <a:gd name="connsiteY6" fmla="*/ 91815 h 91756"/>
                <a:gd name="connsiteX7" fmla="*/ 9737 w 44632"/>
                <a:gd name="connsiteY7" fmla="*/ 88803 h 91756"/>
                <a:gd name="connsiteX8" fmla="*/ 43166 w 44632"/>
                <a:gd name="connsiteY8" fmla="*/ 15469 h 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32" h="91756">
                  <a:moveTo>
                    <a:pt x="43166" y="15469"/>
                  </a:moveTo>
                  <a:cubicBezTo>
                    <a:pt x="44589" y="12458"/>
                    <a:pt x="44767" y="11041"/>
                    <a:pt x="44767" y="9801"/>
                  </a:cubicBezTo>
                  <a:cubicBezTo>
                    <a:pt x="44767" y="4310"/>
                    <a:pt x="39788" y="58"/>
                    <a:pt x="34275" y="58"/>
                  </a:cubicBezTo>
                  <a:cubicBezTo>
                    <a:pt x="27518" y="58"/>
                    <a:pt x="25385" y="5550"/>
                    <a:pt x="24496" y="8384"/>
                  </a:cubicBezTo>
                  <a:lnTo>
                    <a:pt x="1024" y="85083"/>
                  </a:lnTo>
                  <a:cubicBezTo>
                    <a:pt x="846" y="85438"/>
                    <a:pt x="135" y="87741"/>
                    <a:pt x="135" y="87918"/>
                  </a:cubicBezTo>
                  <a:cubicBezTo>
                    <a:pt x="135" y="90043"/>
                    <a:pt x="5647" y="91815"/>
                    <a:pt x="7069" y="91815"/>
                  </a:cubicBezTo>
                  <a:cubicBezTo>
                    <a:pt x="8314" y="91815"/>
                    <a:pt x="8492" y="91460"/>
                    <a:pt x="9737" y="88803"/>
                  </a:cubicBezTo>
                  <a:lnTo>
                    <a:pt x="43166" y="15469"/>
                  </a:lnTo>
                  <a:close/>
                </a:path>
              </a:pathLst>
            </a:custGeom>
            <a:solidFill>
              <a:srgbClr val="5F246D"/>
            </a:solidFill>
            <a:ln w="2560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7" name="Freeform: Shape 266">
              <a:extLst>
                <a:ext uri="{FF2B5EF4-FFF2-40B4-BE49-F238E27FC236}">
                  <a16:creationId xmlns:a16="http://schemas.microsoft.com/office/drawing/2014/main" id="{821D5CF9-03A5-F3E8-DC07-B041299D57B6}"/>
                </a:ext>
              </a:extLst>
            </p:cNvPr>
            <p:cNvSpPr/>
            <p:nvPr>
              <p:custDataLst>
                <p:tags r:id="rId38"/>
              </p:custDataLst>
            </p:nvPr>
          </p:nvSpPr>
          <p:spPr>
            <a:xfrm>
              <a:off x="8191742" y="7800131"/>
              <a:ext cx="74937" cy="303661"/>
            </a:xfrm>
            <a:custGeom>
              <a:avLst/>
              <a:gdLst>
                <a:gd name="connsiteX0" fmla="*/ 64406 w 74937"/>
                <a:gd name="connsiteY0" fmla="*/ 151885 h 303661"/>
                <a:gd name="connsiteX1" fmla="*/ 1662 w 74937"/>
                <a:gd name="connsiteY1" fmla="*/ 293847 h 303661"/>
                <a:gd name="connsiteX2" fmla="*/ 137 w 74937"/>
                <a:gd name="connsiteY2" fmla="*/ 298655 h 303661"/>
                <a:gd name="connsiteX3" fmla="*/ 5218 w 74937"/>
                <a:gd name="connsiteY3" fmla="*/ 303716 h 303661"/>
                <a:gd name="connsiteX4" fmla="*/ 10806 w 74937"/>
                <a:gd name="connsiteY4" fmla="*/ 298402 h 303661"/>
                <a:gd name="connsiteX5" fmla="*/ 73550 w 74937"/>
                <a:gd name="connsiteY5" fmla="*/ 156693 h 303661"/>
                <a:gd name="connsiteX6" fmla="*/ 75075 w 74937"/>
                <a:gd name="connsiteY6" fmla="*/ 151885 h 303661"/>
                <a:gd name="connsiteX7" fmla="*/ 73550 w 74937"/>
                <a:gd name="connsiteY7" fmla="*/ 147077 h 303661"/>
                <a:gd name="connsiteX8" fmla="*/ 10806 w 74937"/>
                <a:gd name="connsiteY8" fmla="*/ 5622 h 303661"/>
                <a:gd name="connsiteX9" fmla="*/ 5218 w 74937"/>
                <a:gd name="connsiteY9" fmla="*/ 55 h 303661"/>
                <a:gd name="connsiteX10" fmla="*/ 137 w 74937"/>
                <a:gd name="connsiteY10" fmla="*/ 5116 h 303661"/>
                <a:gd name="connsiteX11" fmla="*/ 1662 w 74937"/>
                <a:gd name="connsiteY11" fmla="*/ 9924 h 303661"/>
                <a:gd name="connsiteX12" fmla="*/ 64406 w 74937"/>
                <a:gd name="connsiteY12" fmla="*/ 151885 h 30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937" h="303661">
                  <a:moveTo>
                    <a:pt x="64406" y="151885"/>
                  </a:moveTo>
                  <a:lnTo>
                    <a:pt x="1662" y="293847"/>
                  </a:lnTo>
                  <a:cubicBezTo>
                    <a:pt x="137" y="297137"/>
                    <a:pt x="137" y="298402"/>
                    <a:pt x="137" y="298655"/>
                  </a:cubicBezTo>
                  <a:cubicBezTo>
                    <a:pt x="137" y="301439"/>
                    <a:pt x="2424" y="303716"/>
                    <a:pt x="5218" y="303716"/>
                  </a:cubicBezTo>
                  <a:cubicBezTo>
                    <a:pt x="8520" y="303716"/>
                    <a:pt x="9282" y="301692"/>
                    <a:pt x="10806" y="298402"/>
                  </a:cubicBezTo>
                  <a:lnTo>
                    <a:pt x="73550" y="156693"/>
                  </a:lnTo>
                  <a:cubicBezTo>
                    <a:pt x="75075" y="153404"/>
                    <a:pt x="75075" y="152138"/>
                    <a:pt x="75075" y="151885"/>
                  </a:cubicBezTo>
                  <a:cubicBezTo>
                    <a:pt x="75075" y="151632"/>
                    <a:pt x="75075" y="150367"/>
                    <a:pt x="73550" y="147077"/>
                  </a:cubicBezTo>
                  <a:lnTo>
                    <a:pt x="10806" y="5622"/>
                  </a:lnTo>
                  <a:cubicBezTo>
                    <a:pt x="9028" y="1573"/>
                    <a:pt x="8266" y="55"/>
                    <a:pt x="5218" y="55"/>
                  </a:cubicBezTo>
                  <a:cubicBezTo>
                    <a:pt x="2424" y="55"/>
                    <a:pt x="137" y="2332"/>
                    <a:pt x="137" y="5116"/>
                  </a:cubicBezTo>
                  <a:cubicBezTo>
                    <a:pt x="137" y="5369"/>
                    <a:pt x="137" y="6634"/>
                    <a:pt x="1662" y="9924"/>
                  </a:cubicBezTo>
                  <a:lnTo>
                    <a:pt x="64406" y="151885"/>
                  </a:lnTo>
                  <a:close/>
                </a:path>
              </a:pathLst>
            </a:custGeom>
            <a:solidFill>
              <a:srgbClr val="5F246D"/>
            </a:solidFill>
            <a:ln w="2560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82" name="TextBox 281">
            <a:extLst>
              <a:ext uri="{FF2B5EF4-FFF2-40B4-BE49-F238E27FC236}">
                <a16:creationId xmlns:a16="http://schemas.microsoft.com/office/drawing/2014/main" id="{8951D968-607E-29AD-0081-0CDED39C193A}"/>
              </a:ext>
            </a:extLst>
          </p:cNvPr>
          <p:cNvSpPr txBox="1"/>
          <p:nvPr/>
        </p:nvSpPr>
        <p:spPr>
          <a:xfrm>
            <a:off x="7044934" y="5081002"/>
            <a:ext cx="4202636" cy="707886"/>
          </a:xfrm>
          <a:prstGeom prst="rect">
            <a:avLst/>
          </a:prstGeom>
          <a:noFill/>
        </p:spPr>
        <p:txBody>
          <a:bodyPr wrap="square" rtlCol="0">
            <a:spAutoFit/>
          </a:bodyPr>
          <a:lstStyle/>
          <a:p>
            <a:pPr algn="l"/>
            <a:r>
              <a:rPr lang="en-US" sz="2000" dirty="0"/>
              <a:t>However, we need to handle arbitrary </a:t>
            </a:r>
            <a:r>
              <a:rPr lang="en-US" sz="2000" dirty="0" err="1"/>
              <a:t>rewindings</a:t>
            </a:r>
            <a:r>
              <a:rPr lang="en-US" sz="2000" dirty="0"/>
              <a:t>!</a:t>
            </a:r>
          </a:p>
        </p:txBody>
      </p:sp>
      <p:sp>
        <p:nvSpPr>
          <p:cNvPr id="3" name="Graphic 52 1" descr="\documentclass{article}&#10;\usepackage{amsmath}&#10;\pagestyle{empty}&#10;&#10;\input{Macros.tex}&#10;&#10;\begin{document}&#10;&#10;&#10;$S$&#10;&#10;\end{document}" title="IguanaTex Shape Display">
            <a:extLst>
              <a:ext uri="{FF2B5EF4-FFF2-40B4-BE49-F238E27FC236}">
                <a16:creationId xmlns:a16="http://schemas.microsoft.com/office/drawing/2014/main" id="{555A5239-A029-2136-B384-351C3D49D9BC}"/>
              </a:ext>
            </a:extLst>
          </p:cNvPr>
          <p:cNvSpPr>
            <a:spLocks noChangeAspect="1"/>
          </p:cNvSpPr>
          <p:nvPr>
            <p:custDataLst>
              <p:tags r:id="rId23"/>
            </p:custDataLst>
          </p:nvPr>
        </p:nvSpPr>
        <p:spPr>
          <a:xfrm>
            <a:off x="2083340" y="3058368"/>
            <a:ext cx="140451" cy="172188"/>
          </a:xfrm>
          <a:custGeom>
            <a:avLst/>
            <a:gdLst>
              <a:gd name="connsiteX0" fmla="*/ 144777 w 144700"/>
              <a:gd name="connsiteY0" fmla="*/ 2503 h 177397"/>
              <a:gd name="connsiteX1" fmla="*/ 142093 w 144700"/>
              <a:gd name="connsiteY1" fmla="*/ 63 h 177397"/>
              <a:gd name="connsiteX2" fmla="*/ 137700 w 144700"/>
              <a:gd name="connsiteY2" fmla="*/ 3723 h 177397"/>
              <a:gd name="connsiteX3" fmla="*/ 125988 w 144700"/>
              <a:gd name="connsiteY3" fmla="*/ 17632 h 177397"/>
              <a:gd name="connsiteX4" fmla="*/ 91094 w 144700"/>
              <a:gd name="connsiteY4" fmla="*/ 63 h 177397"/>
              <a:gd name="connsiteX5" fmla="*/ 30822 w 144700"/>
              <a:gd name="connsiteY5" fmla="*/ 57650 h 177397"/>
              <a:gd name="connsiteX6" fmla="*/ 56200 w 144700"/>
              <a:gd name="connsiteY6" fmla="*/ 92300 h 177397"/>
              <a:gd name="connsiteX7" fmla="*/ 82309 w 144700"/>
              <a:gd name="connsiteY7" fmla="*/ 99132 h 177397"/>
              <a:gd name="connsiteX8" fmla="*/ 104759 w 144700"/>
              <a:gd name="connsiteY8" fmla="*/ 124998 h 177397"/>
              <a:gd name="connsiteX9" fmla="*/ 60836 w 144700"/>
              <a:gd name="connsiteY9" fmla="*/ 169896 h 177397"/>
              <a:gd name="connsiteX10" fmla="*/ 18134 w 144700"/>
              <a:gd name="connsiteY10" fmla="*/ 134270 h 177397"/>
              <a:gd name="connsiteX11" fmla="*/ 19598 w 144700"/>
              <a:gd name="connsiteY11" fmla="*/ 121093 h 177397"/>
              <a:gd name="connsiteX12" fmla="*/ 20086 w 144700"/>
              <a:gd name="connsiteY12" fmla="*/ 119385 h 177397"/>
              <a:gd name="connsiteX13" fmla="*/ 17158 w 144700"/>
              <a:gd name="connsiteY13" fmla="*/ 116701 h 177397"/>
              <a:gd name="connsiteX14" fmla="*/ 14718 w 144700"/>
              <a:gd name="connsiteY14" fmla="*/ 117677 h 177397"/>
              <a:gd name="connsiteX15" fmla="*/ 77 w 144700"/>
              <a:gd name="connsiteY15" fmla="*/ 175020 h 177397"/>
              <a:gd name="connsiteX16" fmla="*/ 2761 w 144700"/>
              <a:gd name="connsiteY16" fmla="*/ 177461 h 177397"/>
              <a:gd name="connsiteX17" fmla="*/ 7153 w 144700"/>
              <a:gd name="connsiteY17" fmla="*/ 173800 h 177397"/>
              <a:gd name="connsiteX18" fmla="*/ 19110 w 144700"/>
              <a:gd name="connsiteY18" fmla="*/ 159892 h 177397"/>
              <a:gd name="connsiteX19" fmla="*/ 60348 w 144700"/>
              <a:gd name="connsiteY19" fmla="*/ 177461 h 177397"/>
              <a:gd name="connsiteX20" fmla="*/ 122327 w 144700"/>
              <a:gd name="connsiteY20" fmla="*/ 114749 h 177397"/>
              <a:gd name="connsiteX21" fmla="*/ 110371 w 144700"/>
              <a:gd name="connsiteY21" fmla="*/ 86200 h 177397"/>
              <a:gd name="connsiteX22" fmla="*/ 79381 w 144700"/>
              <a:gd name="connsiteY22" fmla="*/ 73999 h 177397"/>
              <a:gd name="connsiteX23" fmla="*/ 63032 w 144700"/>
              <a:gd name="connsiteY23" fmla="*/ 69607 h 177397"/>
              <a:gd name="connsiteX24" fmla="*/ 48147 w 144700"/>
              <a:gd name="connsiteY24" fmla="*/ 47401 h 177397"/>
              <a:gd name="connsiteX25" fmla="*/ 90850 w 144700"/>
              <a:gd name="connsiteY25" fmla="*/ 6895 h 177397"/>
              <a:gd name="connsiteX26" fmla="*/ 125988 w 144700"/>
              <a:gd name="connsiteY26" fmla="*/ 44717 h 177397"/>
              <a:gd name="connsiteX27" fmla="*/ 125012 w 144700"/>
              <a:gd name="connsiteY27" fmla="*/ 58382 h 177397"/>
              <a:gd name="connsiteX28" fmla="*/ 127940 w 144700"/>
              <a:gd name="connsiteY28" fmla="*/ 60822 h 177397"/>
              <a:gd name="connsiteX29" fmla="*/ 131600 w 144700"/>
              <a:gd name="connsiteY29" fmla="*/ 55942 h 177397"/>
              <a:gd name="connsiteX30" fmla="*/ 144777 w 144700"/>
              <a:gd name="connsiteY30" fmla="*/ 2503 h 17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700" h="177397">
                <a:moveTo>
                  <a:pt x="144777" y="2503"/>
                </a:moveTo>
                <a:cubicBezTo>
                  <a:pt x="144777" y="1771"/>
                  <a:pt x="144289" y="63"/>
                  <a:pt x="142093" y="63"/>
                </a:cubicBezTo>
                <a:cubicBezTo>
                  <a:pt x="140873" y="63"/>
                  <a:pt x="140629" y="307"/>
                  <a:pt x="137700" y="3723"/>
                </a:cubicBezTo>
                <a:lnTo>
                  <a:pt x="125988" y="17632"/>
                </a:lnTo>
                <a:cubicBezTo>
                  <a:pt x="119643" y="6163"/>
                  <a:pt x="106955" y="63"/>
                  <a:pt x="91094" y="63"/>
                </a:cubicBezTo>
                <a:cubicBezTo>
                  <a:pt x="60104" y="63"/>
                  <a:pt x="30822" y="28124"/>
                  <a:pt x="30822" y="57650"/>
                </a:cubicBezTo>
                <a:cubicBezTo>
                  <a:pt x="30822" y="77415"/>
                  <a:pt x="43755" y="88640"/>
                  <a:pt x="56200" y="92300"/>
                </a:cubicBezTo>
                <a:lnTo>
                  <a:pt x="82309" y="99132"/>
                </a:lnTo>
                <a:cubicBezTo>
                  <a:pt x="91338" y="101328"/>
                  <a:pt x="104759" y="104989"/>
                  <a:pt x="104759" y="124998"/>
                </a:cubicBezTo>
                <a:cubicBezTo>
                  <a:pt x="104759" y="146959"/>
                  <a:pt x="84749" y="169896"/>
                  <a:pt x="60836" y="169896"/>
                </a:cubicBezTo>
                <a:cubicBezTo>
                  <a:pt x="45219" y="169896"/>
                  <a:pt x="18134" y="164528"/>
                  <a:pt x="18134" y="134270"/>
                </a:cubicBezTo>
                <a:cubicBezTo>
                  <a:pt x="18134" y="128414"/>
                  <a:pt x="19354" y="122558"/>
                  <a:pt x="19598" y="121093"/>
                </a:cubicBezTo>
                <a:cubicBezTo>
                  <a:pt x="19842" y="120117"/>
                  <a:pt x="20086" y="119873"/>
                  <a:pt x="20086" y="119385"/>
                </a:cubicBezTo>
                <a:cubicBezTo>
                  <a:pt x="20086" y="116945"/>
                  <a:pt x="18378" y="116701"/>
                  <a:pt x="17158" y="116701"/>
                </a:cubicBezTo>
                <a:cubicBezTo>
                  <a:pt x="15938" y="116701"/>
                  <a:pt x="15450" y="116945"/>
                  <a:pt x="14718" y="117677"/>
                </a:cubicBezTo>
                <a:cubicBezTo>
                  <a:pt x="13741" y="118653"/>
                  <a:pt x="77" y="174288"/>
                  <a:pt x="77" y="175020"/>
                </a:cubicBezTo>
                <a:cubicBezTo>
                  <a:pt x="77" y="176485"/>
                  <a:pt x="1297" y="177461"/>
                  <a:pt x="2761" y="177461"/>
                </a:cubicBezTo>
                <a:cubicBezTo>
                  <a:pt x="3981" y="177461"/>
                  <a:pt x="4225" y="177217"/>
                  <a:pt x="7153" y="173800"/>
                </a:cubicBezTo>
                <a:lnTo>
                  <a:pt x="19110" y="159892"/>
                </a:lnTo>
                <a:cubicBezTo>
                  <a:pt x="29602" y="174044"/>
                  <a:pt x="46195" y="177461"/>
                  <a:pt x="60348" y="177461"/>
                </a:cubicBezTo>
                <a:cubicBezTo>
                  <a:pt x="93534" y="177461"/>
                  <a:pt x="122327" y="145007"/>
                  <a:pt x="122327" y="114749"/>
                </a:cubicBezTo>
                <a:cubicBezTo>
                  <a:pt x="122327" y="97912"/>
                  <a:pt x="114031" y="89616"/>
                  <a:pt x="110371" y="86200"/>
                </a:cubicBezTo>
                <a:cubicBezTo>
                  <a:pt x="104759" y="80587"/>
                  <a:pt x="101098" y="79611"/>
                  <a:pt x="79381" y="73999"/>
                </a:cubicBezTo>
                <a:cubicBezTo>
                  <a:pt x="74013" y="72535"/>
                  <a:pt x="65228" y="70095"/>
                  <a:pt x="63032" y="69607"/>
                </a:cubicBezTo>
                <a:cubicBezTo>
                  <a:pt x="56444" y="67410"/>
                  <a:pt x="48147" y="60334"/>
                  <a:pt x="48147" y="47401"/>
                </a:cubicBezTo>
                <a:cubicBezTo>
                  <a:pt x="48147" y="27636"/>
                  <a:pt x="67668" y="6895"/>
                  <a:pt x="90850" y="6895"/>
                </a:cubicBezTo>
                <a:cubicBezTo>
                  <a:pt x="111103" y="6895"/>
                  <a:pt x="125988" y="17388"/>
                  <a:pt x="125988" y="44717"/>
                </a:cubicBezTo>
                <a:cubicBezTo>
                  <a:pt x="125988" y="52526"/>
                  <a:pt x="125012" y="56918"/>
                  <a:pt x="125012" y="58382"/>
                </a:cubicBezTo>
                <a:cubicBezTo>
                  <a:pt x="125012" y="58626"/>
                  <a:pt x="125012" y="60822"/>
                  <a:pt x="127940" y="60822"/>
                </a:cubicBezTo>
                <a:cubicBezTo>
                  <a:pt x="130380" y="60822"/>
                  <a:pt x="130624" y="60090"/>
                  <a:pt x="131600" y="55942"/>
                </a:cubicBezTo>
                <a:lnTo>
                  <a:pt x="144777" y="2503"/>
                </a:lnTo>
                <a:close/>
              </a:path>
            </a:pathLst>
          </a:custGeom>
          <a:solidFill>
            <a:srgbClr val="000000"/>
          </a:solidFill>
          <a:ln w="24493" cap="flat">
            <a:noFill/>
            <a:prstDash val="solid"/>
            <a:miter/>
          </a:ln>
        </p:spPr>
        <p:txBody>
          <a:bodyPr rtlCol="0" anchor="ctr"/>
          <a:lstStyle/>
          <a:p>
            <a:endParaRPr lang="en-US"/>
          </a:p>
        </p:txBody>
      </p:sp>
      <p:sp>
        <p:nvSpPr>
          <p:cNvPr id="5" name="Graphic 52 1" descr="\documentclass{article}&#10;\usepackage{amsmath}&#10;\pagestyle{empty}&#10;&#10;\input{Macros.tex}&#10;&#10;\begin{document}&#10;&#10;&#10;$S$&#10;&#10;\end{document}" title="IguanaTex Shape Display">
            <a:extLst>
              <a:ext uri="{FF2B5EF4-FFF2-40B4-BE49-F238E27FC236}">
                <a16:creationId xmlns:a16="http://schemas.microsoft.com/office/drawing/2014/main" id="{B4A93D9F-2639-074F-A59B-A3317521A24E}"/>
              </a:ext>
            </a:extLst>
          </p:cNvPr>
          <p:cNvSpPr>
            <a:spLocks noChangeAspect="1"/>
          </p:cNvSpPr>
          <p:nvPr>
            <p:custDataLst>
              <p:tags r:id="rId24"/>
            </p:custDataLst>
          </p:nvPr>
        </p:nvSpPr>
        <p:spPr>
          <a:xfrm>
            <a:off x="2059861" y="6101772"/>
            <a:ext cx="140451" cy="172188"/>
          </a:xfrm>
          <a:custGeom>
            <a:avLst/>
            <a:gdLst>
              <a:gd name="connsiteX0" fmla="*/ 144777 w 144700"/>
              <a:gd name="connsiteY0" fmla="*/ 2503 h 177397"/>
              <a:gd name="connsiteX1" fmla="*/ 142093 w 144700"/>
              <a:gd name="connsiteY1" fmla="*/ 63 h 177397"/>
              <a:gd name="connsiteX2" fmla="*/ 137700 w 144700"/>
              <a:gd name="connsiteY2" fmla="*/ 3723 h 177397"/>
              <a:gd name="connsiteX3" fmla="*/ 125988 w 144700"/>
              <a:gd name="connsiteY3" fmla="*/ 17632 h 177397"/>
              <a:gd name="connsiteX4" fmla="*/ 91094 w 144700"/>
              <a:gd name="connsiteY4" fmla="*/ 63 h 177397"/>
              <a:gd name="connsiteX5" fmla="*/ 30822 w 144700"/>
              <a:gd name="connsiteY5" fmla="*/ 57650 h 177397"/>
              <a:gd name="connsiteX6" fmla="*/ 56200 w 144700"/>
              <a:gd name="connsiteY6" fmla="*/ 92300 h 177397"/>
              <a:gd name="connsiteX7" fmla="*/ 82309 w 144700"/>
              <a:gd name="connsiteY7" fmla="*/ 99132 h 177397"/>
              <a:gd name="connsiteX8" fmla="*/ 104759 w 144700"/>
              <a:gd name="connsiteY8" fmla="*/ 124998 h 177397"/>
              <a:gd name="connsiteX9" fmla="*/ 60836 w 144700"/>
              <a:gd name="connsiteY9" fmla="*/ 169896 h 177397"/>
              <a:gd name="connsiteX10" fmla="*/ 18134 w 144700"/>
              <a:gd name="connsiteY10" fmla="*/ 134270 h 177397"/>
              <a:gd name="connsiteX11" fmla="*/ 19598 w 144700"/>
              <a:gd name="connsiteY11" fmla="*/ 121093 h 177397"/>
              <a:gd name="connsiteX12" fmla="*/ 20086 w 144700"/>
              <a:gd name="connsiteY12" fmla="*/ 119385 h 177397"/>
              <a:gd name="connsiteX13" fmla="*/ 17158 w 144700"/>
              <a:gd name="connsiteY13" fmla="*/ 116701 h 177397"/>
              <a:gd name="connsiteX14" fmla="*/ 14718 w 144700"/>
              <a:gd name="connsiteY14" fmla="*/ 117677 h 177397"/>
              <a:gd name="connsiteX15" fmla="*/ 77 w 144700"/>
              <a:gd name="connsiteY15" fmla="*/ 175020 h 177397"/>
              <a:gd name="connsiteX16" fmla="*/ 2761 w 144700"/>
              <a:gd name="connsiteY16" fmla="*/ 177461 h 177397"/>
              <a:gd name="connsiteX17" fmla="*/ 7153 w 144700"/>
              <a:gd name="connsiteY17" fmla="*/ 173800 h 177397"/>
              <a:gd name="connsiteX18" fmla="*/ 19110 w 144700"/>
              <a:gd name="connsiteY18" fmla="*/ 159892 h 177397"/>
              <a:gd name="connsiteX19" fmla="*/ 60348 w 144700"/>
              <a:gd name="connsiteY19" fmla="*/ 177461 h 177397"/>
              <a:gd name="connsiteX20" fmla="*/ 122327 w 144700"/>
              <a:gd name="connsiteY20" fmla="*/ 114749 h 177397"/>
              <a:gd name="connsiteX21" fmla="*/ 110371 w 144700"/>
              <a:gd name="connsiteY21" fmla="*/ 86200 h 177397"/>
              <a:gd name="connsiteX22" fmla="*/ 79381 w 144700"/>
              <a:gd name="connsiteY22" fmla="*/ 73999 h 177397"/>
              <a:gd name="connsiteX23" fmla="*/ 63032 w 144700"/>
              <a:gd name="connsiteY23" fmla="*/ 69607 h 177397"/>
              <a:gd name="connsiteX24" fmla="*/ 48147 w 144700"/>
              <a:gd name="connsiteY24" fmla="*/ 47401 h 177397"/>
              <a:gd name="connsiteX25" fmla="*/ 90850 w 144700"/>
              <a:gd name="connsiteY25" fmla="*/ 6895 h 177397"/>
              <a:gd name="connsiteX26" fmla="*/ 125988 w 144700"/>
              <a:gd name="connsiteY26" fmla="*/ 44717 h 177397"/>
              <a:gd name="connsiteX27" fmla="*/ 125012 w 144700"/>
              <a:gd name="connsiteY27" fmla="*/ 58382 h 177397"/>
              <a:gd name="connsiteX28" fmla="*/ 127940 w 144700"/>
              <a:gd name="connsiteY28" fmla="*/ 60822 h 177397"/>
              <a:gd name="connsiteX29" fmla="*/ 131600 w 144700"/>
              <a:gd name="connsiteY29" fmla="*/ 55942 h 177397"/>
              <a:gd name="connsiteX30" fmla="*/ 144777 w 144700"/>
              <a:gd name="connsiteY30" fmla="*/ 2503 h 17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700" h="177397">
                <a:moveTo>
                  <a:pt x="144777" y="2503"/>
                </a:moveTo>
                <a:cubicBezTo>
                  <a:pt x="144777" y="1771"/>
                  <a:pt x="144289" y="63"/>
                  <a:pt x="142093" y="63"/>
                </a:cubicBezTo>
                <a:cubicBezTo>
                  <a:pt x="140873" y="63"/>
                  <a:pt x="140629" y="307"/>
                  <a:pt x="137700" y="3723"/>
                </a:cubicBezTo>
                <a:lnTo>
                  <a:pt x="125988" y="17632"/>
                </a:lnTo>
                <a:cubicBezTo>
                  <a:pt x="119643" y="6163"/>
                  <a:pt x="106955" y="63"/>
                  <a:pt x="91094" y="63"/>
                </a:cubicBezTo>
                <a:cubicBezTo>
                  <a:pt x="60104" y="63"/>
                  <a:pt x="30822" y="28124"/>
                  <a:pt x="30822" y="57650"/>
                </a:cubicBezTo>
                <a:cubicBezTo>
                  <a:pt x="30822" y="77415"/>
                  <a:pt x="43755" y="88640"/>
                  <a:pt x="56200" y="92300"/>
                </a:cubicBezTo>
                <a:lnTo>
                  <a:pt x="82309" y="99132"/>
                </a:lnTo>
                <a:cubicBezTo>
                  <a:pt x="91338" y="101328"/>
                  <a:pt x="104759" y="104989"/>
                  <a:pt x="104759" y="124998"/>
                </a:cubicBezTo>
                <a:cubicBezTo>
                  <a:pt x="104759" y="146959"/>
                  <a:pt x="84749" y="169896"/>
                  <a:pt x="60836" y="169896"/>
                </a:cubicBezTo>
                <a:cubicBezTo>
                  <a:pt x="45219" y="169896"/>
                  <a:pt x="18134" y="164528"/>
                  <a:pt x="18134" y="134270"/>
                </a:cubicBezTo>
                <a:cubicBezTo>
                  <a:pt x="18134" y="128414"/>
                  <a:pt x="19354" y="122558"/>
                  <a:pt x="19598" y="121093"/>
                </a:cubicBezTo>
                <a:cubicBezTo>
                  <a:pt x="19842" y="120117"/>
                  <a:pt x="20086" y="119873"/>
                  <a:pt x="20086" y="119385"/>
                </a:cubicBezTo>
                <a:cubicBezTo>
                  <a:pt x="20086" y="116945"/>
                  <a:pt x="18378" y="116701"/>
                  <a:pt x="17158" y="116701"/>
                </a:cubicBezTo>
                <a:cubicBezTo>
                  <a:pt x="15938" y="116701"/>
                  <a:pt x="15450" y="116945"/>
                  <a:pt x="14718" y="117677"/>
                </a:cubicBezTo>
                <a:cubicBezTo>
                  <a:pt x="13741" y="118653"/>
                  <a:pt x="77" y="174288"/>
                  <a:pt x="77" y="175020"/>
                </a:cubicBezTo>
                <a:cubicBezTo>
                  <a:pt x="77" y="176485"/>
                  <a:pt x="1297" y="177461"/>
                  <a:pt x="2761" y="177461"/>
                </a:cubicBezTo>
                <a:cubicBezTo>
                  <a:pt x="3981" y="177461"/>
                  <a:pt x="4225" y="177217"/>
                  <a:pt x="7153" y="173800"/>
                </a:cubicBezTo>
                <a:lnTo>
                  <a:pt x="19110" y="159892"/>
                </a:lnTo>
                <a:cubicBezTo>
                  <a:pt x="29602" y="174044"/>
                  <a:pt x="46195" y="177461"/>
                  <a:pt x="60348" y="177461"/>
                </a:cubicBezTo>
                <a:cubicBezTo>
                  <a:pt x="93534" y="177461"/>
                  <a:pt x="122327" y="145007"/>
                  <a:pt x="122327" y="114749"/>
                </a:cubicBezTo>
                <a:cubicBezTo>
                  <a:pt x="122327" y="97912"/>
                  <a:pt x="114031" y="89616"/>
                  <a:pt x="110371" y="86200"/>
                </a:cubicBezTo>
                <a:cubicBezTo>
                  <a:pt x="104759" y="80587"/>
                  <a:pt x="101098" y="79611"/>
                  <a:pt x="79381" y="73999"/>
                </a:cubicBezTo>
                <a:cubicBezTo>
                  <a:pt x="74013" y="72535"/>
                  <a:pt x="65228" y="70095"/>
                  <a:pt x="63032" y="69607"/>
                </a:cubicBezTo>
                <a:cubicBezTo>
                  <a:pt x="56444" y="67410"/>
                  <a:pt x="48147" y="60334"/>
                  <a:pt x="48147" y="47401"/>
                </a:cubicBezTo>
                <a:cubicBezTo>
                  <a:pt x="48147" y="27636"/>
                  <a:pt x="67668" y="6895"/>
                  <a:pt x="90850" y="6895"/>
                </a:cubicBezTo>
                <a:cubicBezTo>
                  <a:pt x="111103" y="6895"/>
                  <a:pt x="125988" y="17388"/>
                  <a:pt x="125988" y="44717"/>
                </a:cubicBezTo>
                <a:cubicBezTo>
                  <a:pt x="125988" y="52526"/>
                  <a:pt x="125012" y="56918"/>
                  <a:pt x="125012" y="58382"/>
                </a:cubicBezTo>
                <a:cubicBezTo>
                  <a:pt x="125012" y="58626"/>
                  <a:pt x="125012" y="60822"/>
                  <a:pt x="127940" y="60822"/>
                </a:cubicBezTo>
                <a:cubicBezTo>
                  <a:pt x="130380" y="60822"/>
                  <a:pt x="130624" y="60090"/>
                  <a:pt x="131600" y="55942"/>
                </a:cubicBezTo>
                <a:lnTo>
                  <a:pt x="144777" y="2503"/>
                </a:lnTo>
                <a:close/>
              </a:path>
            </a:pathLst>
          </a:custGeom>
          <a:solidFill>
            <a:srgbClr val="000000"/>
          </a:solidFill>
          <a:ln w="24493" cap="flat">
            <a:noFill/>
            <a:prstDash val="solid"/>
            <a:miter/>
          </a:ln>
        </p:spPr>
        <p:txBody>
          <a:bodyPr rtlCol="0" anchor="ctr"/>
          <a:lstStyle/>
          <a:p>
            <a:endParaRPr lang="en-US"/>
          </a:p>
        </p:txBody>
      </p:sp>
    </p:spTree>
    <p:extLst>
      <p:ext uri="{BB962C8B-B14F-4D97-AF65-F5344CB8AC3E}">
        <p14:creationId xmlns:p14="http://schemas.microsoft.com/office/powerpoint/2010/main" val="226496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6F30E-17B3-A0C2-794A-186FD7CC5A81}"/>
              </a:ext>
            </a:extLst>
          </p:cNvPr>
          <p:cNvSpPr>
            <a:spLocks noGrp="1"/>
          </p:cNvSpPr>
          <p:nvPr>
            <p:ph type="title"/>
          </p:nvPr>
        </p:nvSpPr>
        <p:spPr/>
        <p:txBody>
          <a:bodyPr/>
          <a:lstStyle/>
          <a:p>
            <a:r>
              <a:rPr lang="en-US" dirty="0"/>
              <a:t>A Hybrid Argument</a:t>
            </a:r>
          </a:p>
        </p:txBody>
      </p:sp>
      <p:pic>
        <p:nvPicPr>
          <p:cNvPr id="5" name="Picture 4">
            <a:extLst>
              <a:ext uri="{FF2B5EF4-FFF2-40B4-BE49-F238E27FC236}">
                <a16:creationId xmlns:a16="http://schemas.microsoft.com/office/drawing/2014/main" id="{F8B8C5FC-07CD-93A5-03BF-263CE9A0A3F0}"/>
              </a:ext>
            </a:extLst>
          </p:cNvPr>
          <p:cNvPicPr>
            <a:picLocks noChangeAspect="1"/>
          </p:cNvPicPr>
          <p:nvPr/>
        </p:nvPicPr>
        <p:blipFill>
          <a:blip r:embed="rId2"/>
          <a:stretch>
            <a:fillRect/>
          </a:stretch>
        </p:blipFill>
        <p:spPr>
          <a:xfrm>
            <a:off x="757674" y="820573"/>
            <a:ext cx="5107633" cy="2870355"/>
          </a:xfrm>
          <a:prstGeom prst="rect">
            <a:avLst/>
          </a:prstGeom>
        </p:spPr>
      </p:pic>
      <p:pic>
        <p:nvPicPr>
          <p:cNvPr id="7" name="Picture 6">
            <a:extLst>
              <a:ext uri="{FF2B5EF4-FFF2-40B4-BE49-F238E27FC236}">
                <a16:creationId xmlns:a16="http://schemas.microsoft.com/office/drawing/2014/main" id="{40371C26-6480-C9E3-AB6C-EB76E77DF9BF}"/>
              </a:ext>
            </a:extLst>
          </p:cNvPr>
          <p:cNvPicPr>
            <a:picLocks noChangeAspect="1"/>
          </p:cNvPicPr>
          <p:nvPr/>
        </p:nvPicPr>
        <p:blipFill>
          <a:blip r:embed="rId3"/>
          <a:stretch>
            <a:fillRect/>
          </a:stretch>
        </p:blipFill>
        <p:spPr>
          <a:xfrm>
            <a:off x="6084382" y="820573"/>
            <a:ext cx="5107633" cy="2868558"/>
          </a:xfrm>
          <a:prstGeom prst="rect">
            <a:avLst/>
          </a:prstGeom>
        </p:spPr>
      </p:pic>
      <p:pic>
        <p:nvPicPr>
          <p:cNvPr id="9" name="Picture 8">
            <a:extLst>
              <a:ext uri="{FF2B5EF4-FFF2-40B4-BE49-F238E27FC236}">
                <a16:creationId xmlns:a16="http://schemas.microsoft.com/office/drawing/2014/main" id="{6A777322-5579-4B69-8421-E1FE771F452D}"/>
              </a:ext>
            </a:extLst>
          </p:cNvPr>
          <p:cNvPicPr>
            <a:picLocks noChangeAspect="1"/>
          </p:cNvPicPr>
          <p:nvPr/>
        </p:nvPicPr>
        <p:blipFill>
          <a:blip r:embed="rId4"/>
          <a:stretch>
            <a:fillRect/>
          </a:stretch>
        </p:blipFill>
        <p:spPr>
          <a:xfrm>
            <a:off x="6084381" y="3788229"/>
            <a:ext cx="5107633" cy="2868053"/>
          </a:xfrm>
          <a:prstGeom prst="rect">
            <a:avLst/>
          </a:prstGeom>
        </p:spPr>
      </p:pic>
      <p:pic>
        <p:nvPicPr>
          <p:cNvPr id="10" name="Picture 9">
            <a:extLst>
              <a:ext uri="{FF2B5EF4-FFF2-40B4-BE49-F238E27FC236}">
                <a16:creationId xmlns:a16="http://schemas.microsoft.com/office/drawing/2014/main" id="{EE3CFE19-804A-03E6-AD56-4103CFA703BC}"/>
              </a:ext>
            </a:extLst>
          </p:cNvPr>
          <p:cNvPicPr>
            <a:picLocks noChangeAspect="1"/>
          </p:cNvPicPr>
          <p:nvPr/>
        </p:nvPicPr>
        <p:blipFill>
          <a:blip r:embed="rId5"/>
          <a:stretch>
            <a:fillRect/>
          </a:stretch>
        </p:blipFill>
        <p:spPr>
          <a:xfrm>
            <a:off x="1763838" y="1630606"/>
            <a:ext cx="204090" cy="178542"/>
          </a:xfrm>
          <a:prstGeom prst="rect">
            <a:avLst/>
          </a:prstGeom>
        </p:spPr>
      </p:pic>
      <p:pic>
        <p:nvPicPr>
          <p:cNvPr id="11" name="Picture 10">
            <a:extLst>
              <a:ext uri="{FF2B5EF4-FFF2-40B4-BE49-F238E27FC236}">
                <a16:creationId xmlns:a16="http://schemas.microsoft.com/office/drawing/2014/main" id="{55291ACC-44EB-B752-DF1F-792EF2A51428}"/>
              </a:ext>
            </a:extLst>
          </p:cNvPr>
          <p:cNvPicPr>
            <a:picLocks noChangeAspect="1"/>
          </p:cNvPicPr>
          <p:nvPr/>
        </p:nvPicPr>
        <p:blipFill>
          <a:blip r:embed="rId5"/>
          <a:stretch>
            <a:fillRect/>
          </a:stretch>
        </p:blipFill>
        <p:spPr>
          <a:xfrm>
            <a:off x="7100841" y="1630606"/>
            <a:ext cx="204090" cy="178542"/>
          </a:xfrm>
          <a:prstGeom prst="rect">
            <a:avLst/>
          </a:prstGeom>
        </p:spPr>
      </p:pic>
      <p:pic>
        <p:nvPicPr>
          <p:cNvPr id="12" name="Picture 11">
            <a:extLst>
              <a:ext uri="{FF2B5EF4-FFF2-40B4-BE49-F238E27FC236}">
                <a16:creationId xmlns:a16="http://schemas.microsoft.com/office/drawing/2014/main" id="{FEEEFEA5-8ECE-108D-AB68-95CEC29F21C3}"/>
              </a:ext>
            </a:extLst>
          </p:cNvPr>
          <p:cNvPicPr>
            <a:picLocks noChangeAspect="1"/>
          </p:cNvPicPr>
          <p:nvPr/>
        </p:nvPicPr>
        <p:blipFill>
          <a:blip r:embed="rId5"/>
          <a:stretch>
            <a:fillRect/>
          </a:stretch>
        </p:blipFill>
        <p:spPr>
          <a:xfrm>
            <a:off x="7100841" y="4598277"/>
            <a:ext cx="204090" cy="178542"/>
          </a:xfrm>
          <a:prstGeom prst="rect">
            <a:avLst/>
          </a:prstGeom>
        </p:spPr>
      </p:pic>
      <p:pic>
        <p:nvPicPr>
          <p:cNvPr id="13" name="Picture 12">
            <a:extLst>
              <a:ext uri="{FF2B5EF4-FFF2-40B4-BE49-F238E27FC236}">
                <a16:creationId xmlns:a16="http://schemas.microsoft.com/office/drawing/2014/main" id="{6A3E1BB3-DDD1-B449-371E-ED80911701EF}"/>
              </a:ext>
            </a:extLst>
          </p:cNvPr>
          <p:cNvPicPr>
            <a:picLocks noChangeAspect="1"/>
          </p:cNvPicPr>
          <p:nvPr/>
        </p:nvPicPr>
        <p:blipFill>
          <a:blip r:embed="rId5"/>
          <a:stretch>
            <a:fillRect/>
          </a:stretch>
        </p:blipFill>
        <p:spPr>
          <a:xfrm>
            <a:off x="2691001" y="2535246"/>
            <a:ext cx="204090" cy="178542"/>
          </a:xfrm>
          <a:prstGeom prst="rect">
            <a:avLst/>
          </a:prstGeom>
        </p:spPr>
      </p:pic>
      <p:pic>
        <p:nvPicPr>
          <p:cNvPr id="14" name="Picture 13">
            <a:extLst>
              <a:ext uri="{FF2B5EF4-FFF2-40B4-BE49-F238E27FC236}">
                <a16:creationId xmlns:a16="http://schemas.microsoft.com/office/drawing/2014/main" id="{6592BB17-506F-6B22-DEBF-7187F42CD47D}"/>
              </a:ext>
            </a:extLst>
          </p:cNvPr>
          <p:cNvPicPr>
            <a:picLocks noChangeAspect="1"/>
          </p:cNvPicPr>
          <p:nvPr/>
        </p:nvPicPr>
        <p:blipFill>
          <a:blip r:embed="rId5"/>
          <a:stretch>
            <a:fillRect/>
          </a:stretch>
        </p:blipFill>
        <p:spPr>
          <a:xfrm>
            <a:off x="8015241" y="2535246"/>
            <a:ext cx="204090" cy="178542"/>
          </a:xfrm>
          <a:prstGeom prst="rect">
            <a:avLst/>
          </a:prstGeom>
        </p:spPr>
      </p:pic>
      <p:pic>
        <p:nvPicPr>
          <p:cNvPr id="15" name="Picture 14">
            <a:extLst>
              <a:ext uri="{FF2B5EF4-FFF2-40B4-BE49-F238E27FC236}">
                <a16:creationId xmlns:a16="http://schemas.microsoft.com/office/drawing/2014/main" id="{AE932567-D14D-BD09-DB84-51F6DC3B1DDB}"/>
              </a:ext>
            </a:extLst>
          </p:cNvPr>
          <p:cNvPicPr>
            <a:picLocks noChangeAspect="1"/>
          </p:cNvPicPr>
          <p:nvPr/>
        </p:nvPicPr>
        <p:blipFill>
          <a:blip r:embed="rId5"/>
          <a:stretch>
            <a:fillRect/>
          </a:stretch>
        </p:blipFill>
        <p:spPr>
          <a:xfrm>
            <a:off x="8015241" y="5499163"/>
            <a:ext cx="204090" cy="178542"/>
          </a:xfrm>
          <a:prstGeom prst="rect">
            <a:avLst/>
          </a:prstGeom>
        </p:spPr>
      </p:pic>
      <p:sp>
        <p:nvSpPr>
          <p:cNvPr id="4" name="TextBox 3">
            <a:extLst>
              <a:ext uri="{FF2B5EF4-FFF2-40B4-BE49-F238E27FC236}">
                <a16:creationId xmlns:a16="http://schemas.microsoft.com/office/drawing/2014/main" id="{83C7D9E6-A634-6194-F562-7D18391C762C}"/>
              </a:ext>
            </a:extLst>
          </p:cNvPr>
          <p:cNvSpPr txBox="1"/>
          <p:nvPr/>
        </p:nvSpPr>
        <p:spPr>
          <a:xfrm>
            <a:off x="537320" y="4227944"/>
            <a:ext cx="5352875" cy="1631216"/>
          </a:xfrm>
          <a:prstGeom prst="rect">
            <a:avLst/>
          </a:prstGeom>
          <a:noFill/>
        </p:spPr>
        <p:txBody>
          <a:bodyPr wrap="square" rtlCol="0">
            <a:spAutoFit/>
          </a:bodyPr>
          <a:lstStyle/>
          <a:p>
            <a:pPr algn="l"/>
            <a:r>
              <a:rPr lang="en-US" sz="2000" dirty="0"/>
              <a:t>Omitted due to time constraints:</a:t>
            </a:r>
          </a:p>
          <a:p>
            <a:pPr marL="457200" indent="-457200" algn="l">
              <a:buAutoNum type="arabicPeriod"/>
            </a:pPr>
            <a:r>
              <a:rPr lang="en-US" sz="2000" dirty="0"/>
              <a:t>Are those observations round-dependent?</a:t>
            </a:r>
          </a:p>
          <a:p>
            <a:pPr marL="457200" indent="-457200" algn="l">
              <a:buAutoNum type="arabicPeriod"/>
            </a:pPr>
            <a:r>
              <a:rPr lang="en-US" sz="2000" dirty="0"/>
              <a:t>Execution is not pure</a:t>
            </a:r>
          </a:p>
          <a:p>
            <a:pPr marL="457200" indent="-457200" algn="l">
              <a:buAutoNum type="arabicPeriod"/>
            </a:pPr>
            <a:r>
              <a:rPr lang="en-US" sz="2000" dirty="0"/>
              <a:t>Local counter is in a super-position (quite involved)</a:t>
            </a:r>
          </a:p>
        </p:txBody>
      </p:sp>
    </p:spTree>
    <p:extLst>
      <p:ext uri="{BB962C8B-B14F-4D97-AF65-F5344CB8AC3E}">
        <p14:creationId xmlns:p14="http://schemas.microsoft.com/office/powerpoint/2010/main" val="141162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E5488-9825-4987-BDD5-79A97F09C68E}"/>
              </a:ext>
            </a:extLst>
          </p:cNvPr>
          <p:cNvSpPr>
            <a:spLocks noGrp="1"/>
          </p:cNvSpPr>
          <p:nvPr>
            <p:ph type="title"/>
          </p:nvPr>
        </p:nvSpPr>
        <p:spPr/>
        <p:txBody>
          <a:bodyPr/>
          <a:lstStyle/>
          <a:p>
            <a:r>
              <a:rPr lang="en-US" dirty="0"/>
              <a:t>Quantum Threats to Cryptography</a:t>
            </a:r>
            <a:endParaRPr lang="en-HK" dirty="0"/>
          </a:p>
        </p:txBody>
      </p:sp>
      <p:sp>
        <p:nvSpPr>
          <p:cNvPr id="3" name="TextBox 2">
            <a:extLst>
              <a:ext uri="{FF2B5EF4-FFF2-40B4-BE49-F238E27FC236}">
                <a16:creationId xmlns:a16="http://schemas.microsoft.com/office/drawing/2014/main" id="{36C7341B-E637-49B5-A0BB-47C507508B09}"/>
              </a:ext>
            </a:extLst>
          </p:cNvPr>
          <p:cNvSpPr txBox="1"/>
          <p:nvPr/>
        </p:nvSpPr>
        <p:spPr>
          <a:xfrm>
            <a:off x="387927" y="1108363"/>
            <a:ext cx="7038109" cy="400110"/>
          </a:xfrm>
          <a:prstGeom prst="rect">
            <a:avLst/>
          </a:prstGeom>
          <a:noFill/>
        </p:spPr>
        <p:txBody>
          <a:bodyPr wrap="square" rtlCol="0">
            <a:spAutoFit/>
          </a:bodyPr>
          <a:lstStyle/>
          <a:p>
            <a:pPr algn="l"/>
            <a:r>
              <a:rPr lang="en-US" sz="2000" dirty="0"/>
              <a:t>Modern Cryptography follows a “reduction paradigm”</a:t>
            </a:r>
            <a:endParaRPr lang="en-HK" sz="2000" dirty="0"/>
          </a:p>
        </p:txBody>
      </p:sp>
      <p:sp>
        <p:nvSpPr>
          <p:cNvPr id="4" name="Rectangle 3">
            <a:extLst>
              <a:ext uri="{FF2B5EF4-FFF2-40B4-BE49-F238E27FC236}">
                <a16:creationId xmlns:a16="http://schemas.microsoft.com/office/drawing/2014/main" id="{A8363646-F227-4A91-AA0F-C03FA90D2B80}"/>
              </a:ext>
            </a:extLst>
          </p:cNvPr>
          <p:cNvSpPr/>
          <p:nvPr/>
        </p:nvSpPr>
        <p:spPr>
          <a:xfrm>
            <a:off x="4326213" y="2818046"/>
            <a:ext cx="2804313" cy="181939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5" name="Picture 4">
            <a:extLst>
              <a:ext uri="{FF2B5EF4-FFF2-40B4-BE49-F238E27FC236}">
                <a16:creationId xmlns:a16="http://schemas.microsoft.com/office/drawing/2014/main" id="{A903F10A-D5D9-46FF-A31C-33DBD5D8AAD2}"/>
              </a:ext>
            </a:extLst>
          </p:cNvPr>
          <p:cNvPicPr>
            <a:picLocks noChangeAspect="1"/>
          </p:cNvPicPr>
          <p:nvPr/>
        </p:nvPicPr>
        <p:blipFill>
          <a:blip r:embed="rId2"/>
          <a:stretch>
            <a:fillRect/>
          </a:stretch>
        </p:blipFill>
        <p:spPr>
          <a:xfrm>
            <a:off x="4570081" y="3377839"/>
            <a:ext cx="543556" cy="740400"/>
          </a:xfrm>
          <a:prstGeom prst="rect">
            <a:avLst/>
          </a:prstGeom>
        </p:spPr>
      </p:pic>
      <p:sp>
        <p:nvSpPr>
          <p:cNvPr id="6" name="TextBox 5">
            <a:extLst>
              <a:ext uri="{FF2B5EF4-FFF2-40B4-BE49-F238E27FC236}">
                <a16:creationId xmlns:a16="http://schemas.microsoft.com/office/drawing/2014/main" id="{D2946298-53C9-45BE-A13B-B510E4035C3C}"/>
              </a:ext>
            </a:extLst>
          </p:cNvPr>
          <p:cNvSpPr txBox="1"/>
          <p:nvPr/>
        </p:nvSpPr>
        <p:spPr>
          <a:xfrm>
            <a:off x="4421193" y="2851466"/>
            <a:ext cx="2709333" cy="369332"/>
          </a:xfrm>
          <a:prstGeom prst="rect">
            <a:avLst/>
          </a:prstGeom>
          <a:noFill/>
        </p:spPr>
        <p:txBody>
          <a:bodyPr wrap="square" rtlCol="0">
            <a:spAutoFit/>
          </a:bodyPr>
          <a:lstStyle/>
          <a:p>
            <a:pPr algn="l"/>
            <a:r>
              <a:rPr lang="en-US" dirty="0"/>
              <a:t>Encryption algorithm</a:t>
            </a:r>
          </a:p>
        </p:txBody>
      </p:sp>
      <p:sp>
        <p:nvSpPr>
          <p:cNvPr id="7" name="TextBox 6">
            <a:extLst>
              <a:ext uri="{FF2B5EF4-FFF2-40B4-BE49-F238E27FC236}">
                <a16:creationId xmlns:a16="http://schemas.microsoft.com/office/drawing/2014/main" id="{CCAF79AD-B60C-4B5C-A1FC-2BC44033B99D}"/>
              </a:ext>
            </a:extLst>
          </p:cNvPr>
          <p:cNvSpPr txBox="1"/>
          <p:nvPr/>
        </p:nvSpPr>
        <p:spPr>
          <a:xfrm>
            <a:off x="923078" y="3314004"/>
            <a:ext cx="2013885" cy="1200329"/>
          </a:xfrm>
          <a:prstGeom prst="rect">
            <a:avLst/>
          </a:prstGeom>
          <a:noFill/>
        </p:spPr>
        <p:txBody>
          <a:bodyPr wrap="square" rtlCol="0">
            <a:spAutoFit/>
          </a:bodyPr>
          <a:lstStyle/>
          <a:p>
            <a:pPr algn="l"/>
            <a:r>
              <a:rPr lang="en-US" dirty="0"/>
              <a:t>Factoring</a:t>
            </a:r>
          </a:p>
          <a:p>
            <a:pPr algn="l"/>
            <a:r>
              <a:rPr lang="en-US" dirty="0">
                <a:solidFill>
                  <a:schemeClr val="bg1">
                    <a:lumMod val="50000"/>
                  </a:schemeClr>
                </a:solidFill>
              </a:rPr>
              <a:t>Discrete log </a:t>
            </a:r>
          </a:p>
          <a:p>
            <a:pPr algn="l"/>
            <a:r>
              <a:rPr lang="en-US" dirty="0">
                <a:solidFill>
                  <a:schemeClr val="bg1">
                    <a:lumMod val="50000"/>
                  </a:schemeClr>
                </a:solidFill>
              </a:rPr>
              <a:t>RSA</a:t>
            </a:r>
          </a:p>
          <a:p>
            <a:pPr algn="l"/>
            <a:r>
              <a:rPr lang="en-US" dirty="0">
                <a:solidFill>
                  <a:schemeClr val="bg1">
                    <a:lumMod val="50000"/>
                  </a:schemeClr>
                </a:solidFill>
              </a:rPr>
              <a:t>Diffie-Hellman</a:t>
            </a:r>
          </a:p>
        </p:txBody>
      </p:sp>
      <p:cxnSp>
        <p:nvCxnSpPr>
          <p:cNvPr id="8" name="Straight Arrow Connector 7">
            <a:extLst>
              <a:ext uri="{FF2B5EF4-FFF2-40B4-BE49-F238E27FC236}">
                <a16:creationId xmlns:a16="http://schemas.microsoft.com/office/drawing/2014/main" id="{F73BF897-06CD-482B-BD60-2CA15402805E}"/>
              </a:ext>
            </a:extLst>
          </p:cNvPr>
          <p:cNvCxnSpPr>
            <a:cxnSpLocks/>
          </p:cNvCxnSpPr>
          <p:nvPr/>
        </p:nvCxnSpPr>
        <p:spPr>
          <a:xfrm flipH="1">
            <a:off x="5113637" y="3894658"/>
            <a:ext cx="1246899"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761CAF6-9CFD-4AC3-BB21-E01C07F1696E}"/>
              </a:ext>
            </a:extLst>
          </p:cNvPr>
          <p:cNvSpPr/>
          <p:nvPr/>
        </p:nvSpPr>
        <p:spPr>
          <a:xfrm>
            <a:off x="923078" y="3247724"/>
            <a:ext cx="2031949" cy="1389719"/>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10" name="Straight Arrow Connector 9">
            <a:extLst>
              <a:ext uri="{FF2B5EF4-FFF2-40B4-BE49-F238E27FC236}">
                <a16:creationId xmlns:a16="http://schemas.microsoft.com/office/drawing/2014/main" id="{303602B0-CAAA-4EC5-88B3-2CA94BC1D113}"/>
              </a:ext>
            </a:extLst>
          </p:cNvPr>
          <p:cNvCxnSpPr>
            <a:cxnSpLocks/>
          </p:cNvCxnSpPr>
          <p:nvPr/>
        </p:nvCxnSpPr>
        <p:spPr>
          <a:xfrm>
            <a:off x="2979871" y="3564764"/>
            <a:ext cx="1611205" cy="12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D7FE0B5-488D-4195-8C9A-5EC992C2DCFE}"/>
              </a:ext>
            </a:extLst>
          </p:cNvPr>
          <p:cNvSpPr txBox="1"/>
          <p:nvPr/>
        </p:nvSpPr>
        <p:spPr>
          <a:xfrm>
            <a:off x="3205810" y="3177354"/>
            <a:ext cx="1236133" cy="369332"/>
          </a:xfrm>
          <a:prstGeom prst="rect">
            <a:avLst/>
          </a:prstGeom>
          <a:noFill/>
        </p:spPr>
        <p:txBody>
          <a:bodyPr wrap="square" rtlCol="0">
            <a:spAutoFit/>
          </a:bodyPr>
          <a:lstStyle/>
          <a:p>
            <a:pPr algn="l"/>
            <a:r>
              <a:rPr lang="en-US" dirty="0"/>
              <a:t>Built into</a:t>
            </a:r>
          </a:p>
        </p:txBody>
      </p:sp>
      <p:sp>
        <p:nvSpPr>
          <p:cNvPr id="12" name="TextBox 11">
            <a:extLst>
              <a:ext uri="{FF2B5EF4-FFF2-40B4-BE49-F238E27FC236}">
                <a16:creationId xmlns:a16="http://schemas.microsoft.com/office/drawing/2014/main" id="{42B3C562-BDFD-483A-986A-8545B68DCD51}"/>
              </a:ext>
            </a:extLst>
          </p:cNvPr>
          <p:cNvSpPr txBox="1"/>
          <p:nvPr/>
        </p:nvSpPr>
        <p:spPr>
          <a:xfrm>
            <a:off x="5408714" y="3399308"/>
            <a:ext cx="1236133" cy="400110"/>
          </a:xfrm>
          <a:prstGeom prst="rect">
            <a:avLst/>
          </a:prstGeom>
          <a:noFill/>
        </p:spPr>
        <p:txBody>
          <a:bodyPr wrap="square" rtlCol="0">
            <a:spAutoFit/>
          </a:bodyPr>
          <a:lstStyle/>
          <a:p>
            <a:pPr algn="l"/>
            <a:r>
              <a:rPr lang="en-US" sz="2000" dirty="0">
                <a:solidFill>
                  <a:srgbClr val="C00000"/>
                </a:solidFill>
              </a:rPr>
              <a:t>break</a:t>
            </a:r>
          </a:p>
        </p:txBody>
      </p:sp>
      <p:cxnSp>
        <p:nvCxnSpPr>
          <p:cNvPr id="13" name="Straight Arrow Connector 12">
            <a:extLst>
              <a:ext uri="{FF2B5EF4-FFF2-40B4-BE49-F238E27FC236}">
                <a16:creationId xmlns:a16="http://schemas.microsoft.com/office/drawing/2014/main" id="{E21F710A-7FE4-4610-B151-D966078D9D26}"/>
              </a:ext>
            </a:extLst>
          </p:cNvPr>
          <p:cNvCxnSpPr>
            <a:cxnSpLocks/>
          </p:cNvCxnSpPr>
          <p:nvPr/>
        </p:nvCxnSpPr>
        <p:spPr>
          <a:xfrm flipH="1" flipV="1">
            <a:off x="2967211" y="4329865"/>
            <a:ext cx="1334157" cy="127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BB12D16-2CD0-4F90-AFBB-31A4EE4244ED}"/>
              </a:ext>
            </a:extLst>
          </p:cNvPr>
          <p:cNvSpPr txBox="1"/>
          <p:nvPr/>
        </p:nvSpPr>
        <p:spPr>
          <a:xfrm>
            <a:off x="3185060" y="3918184"/>
            <a:ext cx="1236133" cy="400110"/>
          </a:xfrm>
          <a:prstGeom prst="rect">
            <a:avLst/>
          </a:prstGeom>
          <a:noFill/>
        </p:spPr>
        <p:txBody>
          <a:bodyPr wrap="square" rtlCol="0">
            <a:spAutoFit/>
          </a:bodyPr>
          <a:lstStyle/>
          <a:p>
            <a:pPr algn="l"/>
            <a:r>
              <a:rPr lang="en-US" sz="2000" dirty="0">
                <a:solidFill>
                  <a:srgbClr val="C00000"/>
                </a:solidFill>
              </a:rPr>
              <a:t>solve</a:t>
            </a:r>
          </a:p>
        </p:txBody>
      </p:sp>
      <p:cxnSp>
        <p:nvCxnSpPr>
          <p:cNvPr id="16" name="Straight Arrow Connector 15">
            <a:extLst>
              <a:ext uri="{FF2B5EF4-FFF2-40B4-BE49-F238E27FC236}">
                <a16:creationId xmlns:a16="http://schemas.microsoft.com/office/drawing/2014/main" id="{44449DBC-B94D-477D-A4AE-B759ED69FA06}"/>
              </a:ext>
            </a:extLst>
          </p:cNvPr>
          <p:cNvCxnSpPr>
            <a:cxnSpLocks/>
          </p:cNvCxnSpPr>
          <p:nvPr/>
        </p:nvCxnSpPr>
        <p:spPr>
          <a:xfrm flipV="1">
            <a:off x="7155371" y="2980842"/>
            <a:ext cx="1164304" cy="39699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A607D5D-ED5D-401D-8A62-7745F233C7B2}"/>
              </a:ext>
            </a:extLst>
          </p:cNvPr>
          <p:cNvSpPr txBox="1"/>
          <p:nvPr/>
        </p:nvSpPr>
        <p:spPr>
          <a:xfrm>
            <a:off x="8265425" y="2608979"/>
            <a:ext cx="3484398" cy="707886"/>
          </a:xfrm>
          <a:prstGeom prst="rect">
            <a:avLst/>
          </a:prstGeom>
          <a:noFill/>
        </p:spPr>
        <p:txBody>
          <a:bodyPr wrap="square" rtlCol="0">
            <a:spAutoFit/>
          </a:bodyPr>
          <a:lstStyle/>
          <a:p>
            <a:pPr algn="l"/>
            <a:r>
              <a:rPr lang="en-US" sz="2000" dirty="0">
                <a:solidFill>
                  <a:srgbClr val="C00000"/>
                </a:solidFill>
              </a:rPr>
              <a:t>Cryptography Reduction</a:t>
            </a:r>
          </a:p>
          <a:p>
            <a:pPr algn="l"/>
            <a:r>
              <a:rPr lang="en-US" sz="2000" dirty="0">
                <a:solidFill>
                  <a:srgbClr val="C00000"/>
                </a:solidFill>
              </a:rPr>
              <a:t>(cryptographers’ daily work)</a:t>
            </a:r>
          </a:p>
        </p:txBody>
      </p:sp>
      <p:pic>
        <p:nvPicPr>
          <p:cNvPr id="18" name="Picture 17">
            <a:extLst>
              <a:ext uri="{FF2B5EF4-FFF2-40B4-BE49-F238E27FC236}">
                <a16:creationId xmlns:a16="http://schemas.microsoft.com/office/drawing/2014/main" id="{A88D41AD-7D84-408C-8CD9-5C9D2700BE2E}"/>
              </a:ext>
            </a:extLst>
          </p:cNvPr>
          <p:cNvPicPr>
            <a:picLocks noChangeAspect="1"/>
          </p:cNvPicPr>
          <p:nvPr/>
        </p:nvPicPr>
        <p:blipFill>
          <a:blip r:embed="rId3"/>
          <a:stretch>
            <a:fillRect/>
          </a:stretch>
        </p:blipFill>
        <p:spPr>
          <a:xfrm>
            <a:off x="6457983" y="3789839"/>
            <a:ext cx="586295" cy="623227"/>
          </a:xfrm>
          <a:prstGeom prst="rect">
            <a:avLst/>
          </a:prstGeom>
        </p:spPr>
      </p:pic>
      <p:sp>
        <p:nvSpPr>
          <p:cNvPr id="21" name="TextBox 20">
            <a:extLst>
              <a:ext uri="{FF2B5EF4-FFF2-40B4-BE49-F238E27FC236}">
                <a16:creationId xmlns:a16="http://schemas.microsoft.com/office/drawing/2014/main" id="{FA34CA5E-2D2E-4AED-A9E9-AEF99B8467E4}"/>
              </a:ext>
            </a:extLst>
          </p:cNvPr>
          <p:cNvSpPr txBox="1"/>
          <p:nvPr/>
        </p:nvSpPr>
        <p:spPr>
          <a:xfrm>
            <a:off x="387927" y="1717415"/>
            <a:ext cx="3733800" cy="400110"/>
          </a:xfrm>
          <a:prstGeom prst="rect">
            <a:avLst/>
          </a:prstGeom>
          <a:noFill/>
        </p:spPr>
        <p:txBody>
          <a:bodyPr wrap="square" rtlCol="0">
            <a:spAutoFit/>
          </a:bodyPr>
          <a:lstStyle/>
          <a:p>
            <a:pPr algn="l"/>
            <a:r>
              <a:rPr lang="en-US" sz="2000" dirty="0">
                <a:solidFill>
                  <a:srgbClr val="5F246D"/>
                </a:solidFill>
              </a:rPr>
              <a:t>In threat of Quantum Computing</a:t>
            </a:r>
            <a:endParaRPr lang="en-HK" sz="2000" dirty="0">
              <a:solidFill>
                <a:srgbClr val="5F246D"/>
              </a:solidFill>
            </a:endParaRPr>
          </a:p>
        </p:txBody>
      </p:sp>
      <p:sp>
        <p:nvSpPr>
          <p:cNvPr id="22" name="Oval 21">
            <a:extLst>
              <a:ext uri="{FF2B5EF4-FFF2-40B4-BE49-F238E27FC236}">
                <a16:creationId xmlns:a16="http://schemas.microsoft.com/office/drawing/2014/main" id="{518B9B82-921E-4974-BB15-C926DD6CB617}"/>
              </a:ext>
            </a:extLst>
          </p:cNvPr>
          <p:cNvSpPr/>
          <p:nvPr/>
        </p:nvSpPr>
        <p:spPr>
          <a:xfrm>
            <a:off x="936675" y="2931678"/>
            <a:ext cx="1783456" cy="2009259"/>
          </a:xfrm>
          <a:prstGeom prst="ellipse">
            <a:avLst/>
          </a:prstGeom>
          <a:noFill/>
          <a:ln w="9525" cap="flat" cmpd="sng" algn="ctr">
            <a:solidFill>
              <a:srgbClr val="5F246D"/>
            </a:solidFill>
            <a:prstDash val="solid"/>
            <a:round/>
            <a:headEnd type="none" w="med" len="med"/>
            <a:tailEnd type="none" w="med" len="med"/>
          </a:ln>
          <a:effectLst>
            <a:glow rad="63500">
              <a:srgbClr val="5F246D">
                <a:alpha val="40000"/>
              </a:srgbClr>
            </a:glo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HK"/>
          </a:p>
        </p:txBody>
      </p:sp>
      <p:pic>
        <p:nvPicPr>
          <p:cNvPr id="23" name="Picture 22">
            <a:extLst>
              <a:ext uri="{FF2B5EF4-FFF2-40B4-BE49-F238E27FC236}">
                <a16:creationId xmlns:a16="http://schemas.microsoft.com/office/drawing/2014/main" id="{7065235C-58DF-4E2F-AF2F-BEC961294B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8868" y="3417171"/>
            <a:ext cx="664524" cy="664524"/>
          </a:xfrm>
          <a:prstGeom prst="rect">
            <a:avLst/>
          </a:prstGeom>
        </p:spPr>
      </p:pic>
      <p:sp>
        <p:nvSpPr>
          <p:cNvPr id="24" name="TextBox 23">
            <a:extLst>
              <a:ext uri="{FF2B5EF4-FFF2-40B4-BE49-F238E27FC236}">
                <a16:creationId xmlns:a16="http://schemas.microsoft.com/office/drawing/2014/main" id="{9A6AA47E-9888-423D-8038-F2D98E37C478}"/>
              </a:ext>
            </a:extLst>
          </p:cNvPr>
          <p:cNvSpPr txBox="1"/>
          <p:nvPr/>
        </p:nvSpPr>
        <p:spPr>
          <a:xfrm>
            <a:off x="362136" y="5087416"/>
            <a:ext cx="3544845" cy="646331"/>
          </a:xfrm>
          <a:prstGeom prst="rect">
            <a:avLst/>
          </a:prstGeom>
          <a:noFill/>
        </p:spPr>
        <p:txBody>
          <a:bodyPr wrap="square" rtlCol="0">
            <a:spAutoFit/>
          </a:bodyPr>
          <a:lstStyle/>
          <a:p>
            <a:pPr algn="l"/>
            <a:r>
              <a:rPr lang="en-US" dirty="0">
                <a:solidFill>
                  <a:srgbClr val="5F246D"/>
                </a:solidFill>
              </a:rPr>
              <a:t>Replace them with Quantum-hard problems (e.g., LWE, Isogeny)</a:t>
            </a:r>
            <a:endParaRPr lang="en-HK" dirty="0">
              <a:solidFill>
                <a:srgbClr val="5F246D"/>
              </a:solidFill>
            </a:endParaRPr>
          </a:p>
        </p:txBody>
      </p:sp>
      <p:sp>
        <p:nvSpPr>
          <p:cNvPr id="25" name="Flowchart: Process 24">
            <a:extLst>
              <a:ext uri="{FF2B5EF4-FFF2-40B4-BE49-F238E27FC236}">
                <a16:creationId xmlns:a16="http://schemas.microsoft.com/office/drawing/2014/main" id="{FB8C0158-A475-4EF2-B080-25254623A357}"/>
              </a:ext>
            </a:extLst>
          </p:cNvPr>
          <p:cNvSpPr/>
          <p:nvPr/>
        </p:nvSpPr>
        <p:spPr>
          <a:xfrm>
            <a:off x="4121727" y="5264423"/>
            <a:ext cx="7931728" cy="1150232"/>
          </a:xfrm>
          <a:prstGeom prst="flowChartProcess">
            <a:avLst/>
          </a:prstGeom>
          <a:solidFill>
            <a:srgbClr val="FFFFFF"/>
          </a:solid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rgbClr val="7030A0"/>
                </a:solidFill>
              </a:rPr>
              <a:t>Warning: not the end of the story!</a:t>
            </a:r>
          </a:p>
          <a:p>
            <a:pPr marL="342900" indent="-342900">
              <a:buFontTx/>
              <a:buChar char="-"/>
            </a:pPr>
            <a:r>
              <a:rPr lang="en-US" sz="2000" dirty="0">
                <a:solidFill>
                  <a:srgbClr val="7030A0"/>
                </a:solidFill>
              </a:rPr>
              <a:t>the reduction step itself!!!</a:t>
            </a:r>
          </a:p>
          <a:p>
            <a:pPr marL="342900" indent="-342900">
              <a:buFontTx/>
              <a:buChar char="-"/>
            </a:pPr>
            <a:r>
              <a:rPr lang="en-US" sz="2000" dirty="0">
                <a:solidFill>
                  <a:srgbClr val="7030A0"/>
                </a:solidFill>
              </a:rPr>
              <a:t>Typical examples: zero-knowledge, secure multiparty computation, </a:t>
            </a:r>
            <a:r>
              <a:rPr lang="en-US" sz="2000" dirty="0" err="1">
                <a:solidFill>
                  <a:srgbClr val="7030A0"/>
                </a:solidFill>
              </a:rPr>
              <a:t>etc</a:t>
            </a:r>
            <a:endParaRPr lang="en-US" sz="2000" dirty="0">
              <a:solidFill>
                <a:srgbClr val="7030A0"/>
              </a:solidFill>
            </a:endParaRPr>
          </a:p>
        </p:txBody>
      </p:sp>
      <p:sp>
        <p:nvSpPr>
          <p:cNvPr id="26" name="Oval 25">
            <a:extLst>
              <a:ext uri="{FF2B5EF4-FFF2-40B4-BE49-F238E27FC236}">
                <a16:creationId xmlns:a16="http://schemas.microsoft.com/office/drawing/2014/main" id="{97051433-4AF7-439A-8D0D-9A735EFFFE22}"/>
              </a:ext>
            </a:extLst>
          </p:cNvPr>
          <p:cNvSpPr/>
          <p:nvPr/>
        </p:nvSpPr>
        <p:spPr>
          <a:xfrm>
            <a:off x="7989192" y="2068606"/>
            <a:ext cx="3572425" cy="2049633"/>
          </a:xfrm>
          <a:prstGeom prst="ellipse">
            <a:avLst/>
          </a:prstGeom>
          <a:noFill/>
          <a:ln w="9525" cap="flat" cmpd="sng" algn="ctr">
            <a:solidFill>
              <a:srgbClr val="5F246D"/>
            </a:solidFill>
            <a:prstDash val="solid"/>
            <a:round/>
            <a:headEnd type="none" w="med" len="med"/>
            <a:tailEnd type="none" w="med" len="med"/>
          </a:ln>
          <a:effectLst>
            <a:glow rad="63500">
              <a:srgbClr val="5F246D">
                <a:alpha val="40000"/>
              </a:srgbClr>
            </a:glo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HK"/>
          </a:p>
        </p:txBody>
      </p:sp>
    </p:spTree>
    <p:extLst>
      <p:ext uri="{BB962C8B-B14F-4D97-AF65-F5344CB8AC3E}">
        <p14:creationId xmlns:p14="http://schemas.microsoft.com/office/powerpoint/2010/main" val="156955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4" grpId="0"/>
      <p:bldP spid="17" grpId="0"/>
      <p:bldP spid="21" grpId="0"/>
      <p:bldP spid="22" grpId="0" animBg="1"/>
      <p:bldP spid="24" grpId="0"/>
      <p:bldP spid="25" grpId="0" animBg="1"/>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AA425-CC37-A190-664F-346F7B09E810}"/>
              </a:ext>
            </a:extLst>
          </p:cNvPr>
          <p:cNvSpPr>
            <a:spLocks noGrp="1"/>
          </p:cNvSpPr>
          <p:nvPr>
            <p:ph type="title"/>
          </p:nvPr>
        </p:nvSpPr>
        <p:spPr/>
        <p:txBody>
          <a:bodyPr/>
          <a:lstStyle/>
          <a:p>
            <a:r>
              <a:rPr lang="en-US" dirty="0"/>
              <a:t>Conclusion</a:t>
            </a:r>
          </a:p>
        </p:txBody>
      </p:sp>
      <p:sp>
        <p:nvSpPr>
          <p:cNvPr id="5" name="TextBox 4">
            <a:extLst>
              <a:ext uri="{FF2B5EF4-FFF2-40B4-BE49-F238E27FC236}">
                <a16:creationId xmlns:a16="http://schemas.microsoft.com/office/drawing/2014/main" id="{015D1030-9526-418C-AB41-0BA7D524E21C}"/>
              </a:ext>
            </a:extLst>
          </p:cNvPr>
          <p:cNvSpPr txBox="1"/>
          <p:nvPr/>
        </p:nvSpPr>
        <p:spPr>
          <a:xfrm>
            <a:off x="299079" y="3147655"/>
            <a:ext cx="11398935" cy="1631216"/>
          </a:xfrm>
          <a:prstGeom prst="rect">
            <a:avLst/>
          </a:prstGeom>
          <a:noFill/>
        </p:spPr>
        <p:txBody>
          <a:bodyPr wrap="square">
            <a:spAutoFit/>
          </a:bodyPr>
          <a:lstStyle/>
          <a:p>
            <a:r>
              <a:rPr lang="en-US" sz="2000" b="1" dirty="0"/>
              <a:t>Conceptual Significance</a:t>
            </a:r>
            <a:r>
              <a:rPr lang="en-US" sz="2000" dirty="0"/>
              <a:t>:</a:t>
            </a:r>
          </a:p>
          <a:p>
            <a:pPr marL="457200" indent="-457200">
              <a:buFont typeface="+mj-lt"/>
              <a:buAutoNum type="arabicPeriod"/>
            </a:pPr>
            <a:r>
              <a:rPr lang="en-US" sz="2000" dirty="0"/>
              <a:t>Existing QZK (and MPQC) </a:t>
            </a:r>
            <a:r>
              <a:rPr lang="en-US" altLang="zh-CN" sz="2000" dirty="0"/>
              <a:t>require </a:t>
            </a:r>
            <a:r>
              <a:rPr lang="en-US" sz="2000" dirty="0"/>
              <a:t>super-constant rounds. It requires an explanation!</a:t>
            </a:r>
          </a:p>
          <a:p>
            <a:pPr marL="457200" indent="-457200">
              <a:buFont typeface="+mj-lt"/>
              <a:buAutoNum type="arabicPeriod"/>
            </a:pPr>
            <a:r>
              <a:rPr lang="en-US" sz="2000" dirty="0"/>
              <a:t>Connect QZK to quantum complexity classes BQP vs QMA (the correct quantum analog of P vs NP)</a:t>
            </a:r>
          </a:p>
          <a:p>
            <a:pPr marL="457200" indent="-457200">
              <a:buFont typeface="+mj-lt"/>
              <a:buAutoNum type="arabicPeriod"/>
            </a:pPr>
            <a:r>
              <a:rPr lang="en-US" sz="2000" dirty="0"/>
              <a:t>The non-existence of quantum advantage in QZK round complexity (contrasting to QKE and OT)</a:t>
            </a:r>
          </a:p>
          <a:p>
            <a:pPr marL="457200" indent="-457200">
              <a:buFont typeface="+mj-lt"/>
              <a:buAutoNum type="arabicPeriod"/>
            </a:pPr>
            <a:r>
              <a:rPr lang="en-US" sz="2000" dirty="0"/>
              <a:t>Handle the inherent random nature of quantum V* (deviating from [</a:t>
            </a:r>
            <a:r>
              <a:rPr lang="en-US" sz="2000" dirty="0">
                <a:solidFill>
                  <a:schemeClr val="accent1"/>
                </a:solidFill>
              </a:rPr>
              <a:t>BarLin02</a:t>
            </a:r>
            <a:r>
              <a:rPr lang="en-US" sz="2000" dirty="0"/>
              <a:t>, </a:t>
            </a:r>
            <a:r>
              <a:rPr lang="en-US" sz="2000" dirty="0">
                <a:solidFill>
                  <a:schemeClr val="accent1"/>
                </a:solidFill>
              </a:rPr>
              <a:t>CCLY21</a:t>
            </a:r>
            <a:r>
              <a:rPr lang="en-US" sz="2000" dirty="0"/>
              <a:t>])</a:t>
            </a:r>
          </a:p>
        </p:txBody>
      </p:sp>
      <p:graphicFrame>
        <p:nvGraphicFramePr>
          <p:cNvPr id="20" name="Table 6">
            <a:extLst>
              <a:ext uri="{FF2B5EF4-FFF2-40B4-BE49-F238E27FC236}">
                <a16:creationId xmlns:a16="http://schemas.microsoft.com/office/drawing/2014/main" id="{DB1265EF-7098-095B-73F4-DD4377549410}"/>
              </a:ext>
            </a:extLst>
          </p:cNvPr>
          <p:cNvGraphicFramePr>
            <a:graphicFrameLocks noGrp="1"/>
          </p:cNvGraphicFramePr>
          <p:nvPr>
            <p:extLst>
              <p:ext uri="{D42A27DB-BD31-4B8C-83A1-F6EECF244321}">
                <p14:modId xmlns:p14="http://schemas.microsoft.com/office/powerpoint/2010/main" val="803163300"/>
              </p:ext>
            </p:extLst>
          </p:nvPr>
        </p:nvGraphicFramePr>
        <p:xfrm>
          <a:off x="2180179" y="1203768"/>
          <a:ext cx="9088907" cy="1483360"/>
        </p:xfrm>
        <a:graphic>
          <a:graphicData uri="http://schemas.openxmlformats.org/drawingml/2006/table">
            <a:tbl>
              <a:tblPr firstRow="1" bandRow="1">
                <a:tableStyleId>{8799B23B-EC83-4686-B30A-512413B5E67A}</a:tableStyleId>
              </a:tblPr>
              <a:tblGrid>
                <a:gridCol w="2072196">
                  <a:extLst>
                    <a:ext uri="{9D8B030D-6E8A-4147-A177-3AD203B41FA5}">
                      <a16:colId xmlns:a16="http://schemas.microsoft.com/office/drawing/2014/main" val="2387824802"/>
                    </a:ext>
                  </a:extLst>
                </a:gridCol>
                <a:gridCol w="1694772">
                  <a:extLst>
                    <a:ext uri="{9D8B030D-6E8A-4147-A177-3AD203B41FA5}">
                      <a16:colId xmlns:a16="http://schemas.microsoft.com/office/drawing/2014/main" val="46094835"/>
                    </a:ext>
                  </a:extLst>
                </a:gridCol>
                <a:gridCol w="2606923">
                  <a:extLst>
                    <a:ext uri="{9D8B030D-6E8A-4147-A177-3AD203B41FA5}">
                      <a16:colId xmlns:a16="http://schemas.microsoft.com/office/drawing/2014/main" val="3155557279"/>
                    </a:ext>
                  </a:extLst>
                </a:gridCol>
                <a:gridCol w="2715016">
                  <a:extLst>
                    <a:ext uri="{9D8B030D-6E8A-4147-A177-3AD203B41FA5}">
                      <a16:colId xmlns:a16="http://schemas.microsoft.com/office/drawing/2014/main" val="3696572600"/>
                    </a:ext>
                  </a:extLst>
                </a:gridCol>
              </a:tblGrid>
              <a:tr h="370840">
                <a:tc>
                  <a:txBody>
                    <a:bodyPr/>
                    <a:lstStyle/>
                    <a:p>
                      <a:r>
                        <a:rPr lang="en-US" dirty="0"/>
                        <a:t>Paper</a:t>
                      </a:r>
                      <a:endParaRPr lang="en-HK" dirty="0"/>
                    </a:p>
                  </a:txBody>
                  <a:tcPr/>
                </a:tc>
                <a:tc>
                  <a:txBody>
                    <a:bodyPr/>
                    <a:lstStyle/>
                    <a:p>
                      <a:r>
                        <a:rPr lang="en-US" dirty="0"/>
                        <a:t>Setting</a:t>
                      </a:r>
                      <a:endParaRPr lang="en-HK" dirty="0"/>
                    </a:p>
                  </a:txBody>
                  <a:tcPr/>
                </a:tc>
                <a:tc>
                  <a:txBody>
                    <a:bodyPr/>
                    <a:lstStyle/>
                    <a:p>
                      <a:r>
                        <a:rPr lang="en-US" dirty="0"/>
                        <a:t>“Condition”</a:t>
                      </a:r>
                      <a:endParaRPr lang="en-HK" dirty="0"/>
                    </a:p>
                  </a:txBody>
                  <a:tcPr/>
                </a:tc>
                <a:tc>
                  <a:txBody>
                    <a:bodyPr/>
                    <a:lstStyle/>
                    <a:p>
                      <a:r>
                        <a:rPr lang="en-US" dirty="0"/>
                        <a:t>Assumptions</a:t>
                      </a:r>
                      <a:endParaRPr lang="en-HK" dirty="0"/>
                    </a:p>
                  </a:txBody>
                  <a:tcPr/>
                </a:tc>
                <a:extLst>
                  <a:ext uri="{0D108BD9-81ED-4DB2-BD59-A6C34878D82A}">
                    <a16:rowId xmlns:a16="http://schemas.microsoft.com/office/drawing/2014/main" val="370454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solidFill>
                            <a:schemeClr val="accent1"/>
                          </a:solidFill>
                        </a:rPr>
                        <a:t>BarLin02</a:t>
                      </a:r>
                      <a:r>
                        <a:rPr lang="en-US" dirty="0"/>
                        <a:t>] at STOC</a:t>
                      </a:r>
                      <a:endParaRPr lang="en-HK" dirty="0"/>
                    </a:p>
                  </a:txBody>
                  <a:tcPr/>
                </a:tc>
                <a:tc>
                  <a:txBody>
                    <a:bodyPr/>
                    <a:lstStyle/>
                    <a:p>
                      <a:r>
                        <a:rPr lang="en-US" dirty="0"/>
                        <a:t>classical</a:t>
                      </a:r>
                      <a:endParaRPr lang="en-HK" dirty="0"/>
                    </a:p>
                  </a:txBody>
                  <a:tcPr/>
                </a:tc>
                <a:tc>
                  <a:txBody>
                    <a:bodyPr/>
                    <a:lstStyle/>
                    <a:p>
                      <a:r>
                        <a:rPr lang="en-US" dirty="0"/>
                        <a:t>O(1) rounds</a:t>
                      </a:r>
                      <a:endParaRPr lang="en-H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BPP ≠ NP</a:t>
                      </a:r>
                      <a:endParaRPr lang="en-HK" dirty="0"/>
                    </a:p>
                  </a:txBody>
                  <a:tcPr/>
                </a:tc>
                <a:extLst>
                  <a:ext uri="{0D108BD9-81ED-4DB2-BD59-A6C34878D82A}">
                    <a16:rowId xmlns:a16="http://schemas.microsoft.com/office/drawing/2014/main" val="37413652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solidFill>
                            <a:schemeClr val="accent1"/>
                          </a:solidFill>
                        </a:rPr>
                        <a:t>CCLY21</a:t>
                      </a:r>
                      <a:r>
                        <a:rPr lang="en-US" dirty="0"/>
                        <a:t>] at FOCS</a:t>
                      </a:r>
                      <a:endParaRPr lang="en-HK" dirty="0"/>
                    </a:p>
                  </a:txBody>
                  <a:tcPr/>
                </a:tc>
                <a:tc>
                  <a:txBody>
                    <a:bodyPr/>
                    <a:lstStyle/>
                    <a:p>
                      <a:r>
                        <a:rPr lang="en-US" dirty="0"/>
                        <a:t>post-quantum</a:t>
                      </a:r>
                      <a:endParaRPr lang="en-H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 rounds</a:t>
                      </a:r>
                      <a:endParaRPr lang="en-H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HK" dirty="0"/>
                    </a:p>
                  </a:txBody>
                  <a:tcPr/>
                </a:tc>
                <a:extLst>
                  <a:ext uri="{0D108BD9-81ED-4DB2-BD59-A6C34878D82A}">
                    <a16:rowId xmlns:a16="http://schemas.microsoft.com/office/drawing/2014/main" val="20438727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solidFill>
                            <a:schemeClr val="accent1"/>
                          </a:solidFill>
                        </a:rPr>
                        <a:t>CC</a:t>
                      </a:r>
                      <a:r>
                        <a:rPr lang="en-US" dirty="0">
                          <a:solidFill>
                            <a:srgbClr val="C00000"/>
                          </a:solidFill>
                        </a:rPr>
                        <a:t>L</a:t>
                      </a:r>
                      <a:r>
                        <a:rPr lang="en-US" dirty="0">
                          <a:solidFill>
                            <a:schemeClr val="accent1"/>
                          </a:solidFill>
                        </a:rPr>
                        <a:t>L24</a:t>
                      </a:r>
                      <a:r>
                        <a:rPr lang="en-US" dirty="0"/>
                        <a:t>]</a:t>
                      </a:r>
                      <a:endParaRPr lang="en-HK" dirty="0"/>
                    </a:p>
                  </a:txBody>
                  <a:tcPr>
                    <a:solidFill>
                      <a:srgbClr val="FFFF00"/>
                    </a:solidFill>
                  </a:tcPr>
                </a:tc>
                <a:tc>
                  <a:txBody>
                    <a:bodyPr/>
                    <a:lstStyle/>
                    <a:p>
                      <a:r>
                        <a:rPr lang="en-US" dirty="0"/>
                        <a:t>fully-quantum</a:t>
                      </a:r>
                      <a:endParaRPr lang="en-HK" dirty="0"/>
                    </a:p>
                  </a:txBody>
                  <a:tcPr>
                    <a:solidFill>
                      <a:srgbClr val="FFFF00"/>
                    </a:solidFill>
                  </a:tcPr>
                </a:tc>
                <a:tc>
                  <a:txBody>
                    <a:bodyPr/>
                    <a:lstStyle/>
                    <a:p>
                      <a:r>
                        <a:rPr lang="en-US" dirty="0"/>
                        <a:t>O(1) rounds</a:t>
                      </a:r>
                      <a:endParaRPr lang="en-HK" dirty="0"/>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BQP ≠ QMA</a:t>
                      </a:r>
                      <a:endParaRPr lang="en-HK" dirty="0"/>
                    </a:p>
                  </a:txBody>
                  <a:tcPr>
                    <a:solidFill>
                      <a:srgbClr val="FFFF00"/>
                    </a:solidFill>
                  </a:tcPr>
                </a:tc>
                <a:extLst>
                  <a:ext uri="{0D108BD9-81ED-4DB2-BD59-A6C34878D82A}">
                    <a16:rowId xmlns:a16="http://schemas.microsoft.com/office/drawing/2014/main" val="677391813"/>
                  </a:ext>
                </a:extLst>
              </a:tr>
            </a:tbl>
          </a:graphicData>
        </a:graphic>
      </p:graphicFrame>
      <p:sp>
        <p:nvSpPr>
          <p:cNvPr id="21" name="TextBox 20">
            <a:extLst>
              <a:ext uri="{FF2B5EF4-FFF2-40B4-BE49-F238E27FC236}">
                <a16:creationId xmlns:a16="http://schemas.microsoft.com/office/drawing/2014/main" id="{F70A49CD-7C06-8C71-6252-2C84D5675555}"/>
              </a:ext>
            </a:extLst>
          </p:cNvPr>
          <p:cNvSpPr txBox="1"/>
          <p:nvPr/>
        </p:nvSpPr>
        <p:spPr>
          <a:xfrm>
            <a:off x="3667902" y="835699"/>
            <a:ext cx="5988676" cy="369332"/>
          </a:xfrm>
          <a:prstGeom prst="rect">
            <a:avLst/>
          </a:prstGeom>
          <a:noFill/>
        </p:spPr>
        <p:txBody>
          <a:bodyPr wrap="square" rtlCol="0">
            <a:spAutoFit/>
          </a:bodyPr>
          <a:lstStyle/>
          <a:p>
            <a:pPr algn="l"/>
            <a:r>
              <a:rPr lang="en-US" b="1" dirty="0"/>
              <a:t>Major Lower Bounds for </a:t>
            </a:r>
            <a:r>
              <a:rPr lang="en-US" b="1" dirty="0">
                <a:solidFill>
                  <a:schemeClr val="bg2">
                    <a:lumMod val="75000"/>
                  </a:schemeClr>
                </a:solidFill>
              </a:rPr>
              <a:t>(Black-Box) </a:t>
            </a:r>
            <a:r>
              <a:rPr lang="en-US" b="1" dirty="0"/>
              <a:t>Zero-Knowledge</a:t>
            </a:r>
            <a:endParaRPr lang="en-HK" b="1" dirty="0"/>
          </a:p>
        </p:txBody>
      </p:sp>
      <p:grpSp>
        <p:nvGrpSpPr>
          <p:cNvPr id="22" name="Group 21" descr="\documentclass{article}&#10;\input{Macros.tex}&#10;\begin{document}&#10;$\NP \not\subseteq \BQP$&#10;&#10;\end{document}" title="IguanaTex Shape Display">
            <a:extLst>
              <a:ext uri="{FF2B5EF4-FFF2-40B4-BE49-F238E27FC236}">
                <a16:creationId xmlns:a16="http://schemas.microsoft.com/office/drawing/2014/main" id="{8D0A305F-95A8-7E6E-128F-6690D2DCFB01}"/>
              </a:ext>
            </a:extLst>
          </p:cNvPr>
          <p:cNvGrpSpPr>
            <a:grpSpLocks noChangeAspect="1"/>
          </p:cNvGrpSpPr>
          <p:nvPr>
            <p:custDataLst>
              <p:tags r:id="rId1"/>
            </p:custDataLst>
          </p:nvPr>
        </p:nvGrpSpPr>
        <p:grpSpPr>
          <a:xfrm>
            <a:off x="8691722" y="2042282"/>
            <a:ext cx="1039295" cy="180750"/>
            <a:chOff x="4489459" y="3953037"/>
            <a:chExt cx="1356073" cy="235843"/>
          </a:xfrm>
        </p:grpSpPr>
        <p:sp>
          <p:nvSpPr>
            <p:cNvPr id="23" name="Freeform: Shape 22">
              <a:extLst>
                <a:ext uri="{FF2B5EF4-FFF2-40B4-BE49-F238E27FC236}">
                  <a16:creationId xmlns:a16="http://schemas.microsoft.com/office/drawing/2014/main" id="{C4A60BA6-53D9-12F1-249F-0FD4F9F88961}"/>
                </a:ext>
              </a:extLst>
            </p:cNvPr>
            <p:cNvSpPr/>
            <p:nvPr>
              <p:custDataLst>
                <p:tags r:id="rId2"/>
              </p:custDataLst>
            </p:nvPr>
          </p:nvSpPr>
          <p:spPr>
            <a:xfrm>
              <a:off x="4489459" y="3960628"/>
              <a:ext cx="206810" cy="173593"/>
            </a:xfrm>
            <a:custGeom>
              <a:avLst/>
              <a:gdLst>
                <a:gd name="connsiteX0" fmla="*/ 66075 w 206810"/>
                <a:gd name="connsiteY0" fmla="*/ 3352 h 173593"/>
                <a:gd name="connsiteX1" fmla="*/ 57762 w 206810"/>
                <a:gd name="connsiteY1" fmla="*/ 63 h 173593"/>
                <a:gd name="connsiteX2" fmla="*/ 77 w 206810"/>
                <a:gd name="connsiteY2" fmla="*/ 63 h 173593"/>
                <a:gd name="connsiteX3" fmla="*/ 77 w 206810"/>
                <a:gd name="connsiteY3" fmla="*/ 11956 h 173593"/>
                <a:gd name="connsiteX4" fmla="*/ 27282 w 206810"/>
                <a:gd name="connsiteY4" fmla="*/ 11956 h 173593"/>
                <a:gd name="connsiteX5" fmla="*/ 27282 w 206810"/>
                <a:gd name="connsiteY5" fmla="*/ 154424 h 173593"/>
                <a:gd name="connsiteX6" fmla="*/ 19977 w 206810"/>
                <a:gd name="connsiteY6" fmla="*/ 161003 h 173593"/>
                <a:gd name="connsiteX7" fmla="*/ 6374 w 206810"/>
                <a:gd name="connsiteY7" fmla="*/ 161762 h 173593"/>
                <a:gd name="connsiteX8" fmla="*/ 77 w 206810"/>
                <a:gd name="connsiteY8" fmla="*/ 161762 h 173593"/>
                <a:gd name="connsiteX9" fmla="*/ 77 w 206810"/>
                <a:gd name="connsiteY9" fmla="*/ 173656 h 173593"/>
                <a:gd name="connsiteX10" fmla="*/ 33831 w 206810"/>
                <a:gd name="connsiteY10" fmla="*/ 172897 h 173593"/>
                <a:gd name="connsiteX11" fmla="*/ 67838 w 206810"/>
                <a:gd name="connsiteY11" fmla="*/ 173656 h 173593"/>
                <a:gd name="connsiteX12" fmla="*/ 67838 w 206810"/>
                <a:gd name="connsiteY12" fmla="*/ 161762 h 173593"/>
                <a:gd name="connsiteX13" fmla="*/ 61541 w 206810"/>
                <a:gd name="connsiteY13" fmla="*/ 161762 h 173593"/>
                <a:gd name="connsiteX14" fmla="*/ 48190 w 206810"/>
                <a:gd name="connsiteY14" fmla="*/ 161003 h 173593"/>
                <a:gd name="connsiteX15" fmla="*/ 40633 w 206810"/>
                <a:gd name="connsiteY15" fmla="*/ 154424 h 173593"/>
                <a:gd name="connsiteX16" fmla="*/ 40633 w 206810"/>
                <a:gd name="connsiteY16" fmla="*/ 22078 h 173593"/>
                <a:gd name="connsiteX17" fmla="*/ 166079 w 206810"/>
                <a:gd name="connsiteY17" fmla="*/ 170366 h 173593"/>
                <a:gd name="connsiteX18" fmla="*/ 172881 w 206810"/>
                <a:gd name="connsiteY18" fmla="*/ 173656 h 173593"/>
                <a:gd name="connsiteX19" fmla="*/ 179682 w 206810"/>
                <a:gd name="connsiteY19" fmla="*/ 165558 h 173593"/>
                <a:gd name="connsiteX20" fmla="*/ 179682 w 206810"/>
                <a:gd name="connsiteY20" fmla="*/ 19295 h 173593"/>
                <a:gd name="connsiteX21" fmla="*/ 186987 w 206810"/>
                <a:gd name="connsiteY21" fmla="*/ 12715 h 173593"/>
                <a:gd name="connsiteX22" fmla="*/ 200590 w 206810"/>
                <a:gd name="connsiteY22" fmla="*/ 11956 h 173593"/>
                <a:gd name="connsiteX23" fmla="*/ 206887 w 206810"/>
                <a:gd name="connsiteY23" fmla="*/ 11956 h 173593"/>
                <a:gd name="connsiteX24" fmla="*/ 206887 w 206810"/>
                <a:gd name="connsiteY24" fmla="*/ 63 h 173593"/>
                <a:gd name="connsiteX25" fmla="*/ 173133 w 206810"/>
                <a:gd name="connsiteY25" fmla="*/ 822 h 173593"/>
                <a:gd name="connsiteX26" fmla="*/ 139126 w 206810"/>
                <a:gd name="connsiteY26" fmla="*/ 63 h 173593"/>
                <a:gd name="connsiteX27" fmla="*/ 139126 w 206810"/>
                <a:gd name="connsiteY27" fmla="*/ 11956 h 173593"/>
                <a:gd name="connsiteX28" fmla="*/ 145423 w 206810"/>
                <a:gd name="connsiteY28" fmla="*/ 11956 h 173593"/>
                <a:gd name="connsiteX29" fmla="*/ 158774 w 206810"/>
                <a:gd name="connsiteY29" fmla="*/ 12715 h 173593"/>
                <a:gd name="connsiteX30" fmla="*/ 166331 w 206810"/>
                <a:gd name="connsiteY30" fmla="*/ 19295 h 173593"/>
                <a:gd name="connsiteX31" fmla="*/ 166331 w 206810"/>
                <a:gd name="connsiteY31" fmla="*/ 121780 h 173593"/>
                <a:gd name="connsiteX32" fmla="*/ 66075 w 206810"/>
                <a:gd name="connsiteY32" fmla="*/ 3352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6810" h="173593">
                  <a:moveTo>
                    <a:pt x="66075" y="3352"/>
                  </a:moveTo>
                  <a:cubicBezTo>
                    <a:pt x="63304" y="316"/>
                    <a:pt x="63052" y="63"/>
                    <a:pt x="57762" y="63"/>
                  </a:cubicBezTo>
                  <a:lnTo>
                    <a:pt x="77" y="63"/>
                  </a:lnTo>
                  <a:lnTo>
                    <a:pt x="77" y="11956"/>
                  </a:lnTo>
                  <a:lnTo>
                    <a:pt x="27282" y="11956"/>
                  </a:lnTo>
                  <a:lnTo>
                    <a:pt x="27282" y="154424"/>
                  </a:lnTo>
                  <a:cubicBezTo>
                    <a:pt x="27282" y="159991"/>
                    <a:pt x="27030" y="160244"/>
                    <a:pt x="19977" y="161003"/>
                  </a:cubicBezTo>
                  <a:cubicBezTo>
                    <a:pt x="13931" y="161762"/>
                    <a:pt x="13427" y="161762"/>
                    <a:pt x="6374" y="161762"/>
                  </a:cubicBezTo>
                  <a:lnTo>
                    <a:pt x="77" y="161762"/>
                  </a:lnTo>
                  <a:lnTo>
                    <a:pt x="77" y="173656"/>
                  </a:lnTo>
                  <a:cubicBezTo>
                    <a:pt x="9649" y="172897"/>
                    <a:pt x="24007" y="172897"/>
                    <a:pt x="33831" y="172897"/>
                  </a:cubicBezTo>
                  <a:cubicBezTo>
                    <a:pt x="44411" y="172897"/>
                    <a:pt x="57510" y="172897"/>
                    <a:pt x="67838" y="173656"/>
                  </a:cubicBezTo>
                  <a:lnTo>
                    <a:pt x="67838" y="161762"/>
                  </a:lnTo>
                  <a:lnTo>
                    <a:pt x="61541" y="161762"/>
                  </a:lnTo>
                  <a:cubicBezTo>
                    <a:pt x="57006" y="161762"/>
                    <a:pt x="52724" y="161509"/>
                    <a:pt x="48190" y="161003"/>
                  </a:cubicBezTo>
                  <a:cubicBezTo>
                    <a:pt x="40885" y="160244"/>
                    <a:pt x="40633" y="159991"/>
                    <a:pt x="40633" y="154424"/>
                  </a:cubicBezTo>
                  <a:lnTo>
                    <a:pt x="40633" y="22078"/>
                  </a:lnTo>
                  <a:lnTo>
                    <a:pt x="166079" y="170366"/>
                  </a:lnTo>
                  <a:cubicBezTo>
                    <a:pt x="168598" y="173403"/>
                    <a:pt x="168850" y="173656"/>
                    <a:pt x="172881" y="173656"/>
                  </a:cubicBezTo>
                  <a:cubicBezTo>
                    <a:pt x="179682" y="173656"/>
                    <a:pt x="179682" y="171378"/>
                    <a:pt x="179682" y="165558"/>
                  </a:cubicBezTo>
                  <a:lnTo>
                    <a:pt x="179682" y="19295"/>
                  </a:lnTo>
                  <a:cubicBezTo>
                    <a:pt x="179682" y="13728"/>
                    <a:pt x="179934" y="13474"/>
                    <a:pt x="186987" y="12715"/>
                  </a:cubicBezTo>
                  <a:cubicBezTo>
                    <a:pt x="193033" y="11956"/>
                    <a:pt x="193537" y="11956"/>
                    <a:pt x="200590" y="11956"/>
                  </a:cubicBezTo>
                  <a:lnTo>
                    <a:pt x="206887" y="11956"/>
                  </a:lnTo>
                  <a:lnTo>
                    <a:pt x="206887" y="63"/>
                  </a:lnTo>
                  <a:cubicBezTo>
                    <a:pt x="197315" y="822"/>
                    <a:pt x="182957" y="822"/>
                    <a:pt x="173133" y="822"/>
                  </a:cubicBezTo>
                  <a:cubicBezTo>
                    <a:pt x="162553" y="822"/>
                    <a:pt x="149454" y="822"/>
                    <a:pt x="139126" y="63"/>
                  </a:cubicBezTo>
                  <a:lnTo>
                    <a:pt x="139126" y="11956"/>
                  </a:lnTo>
                  <a:lnTo>
                    <a:pt x="145423" y="11956"/>
                  </a:lnTo>
                  <a:cubicBezTo>
                    <a:pt x="149958" y="11956"/>
                    <a:pt x="154240" y="12209"/>
                    <a:pt x="158774" y="12715"/>
                  </a:cubicBezTo>
                  <a:cubicBezTo>
                    <a:pt x="166079" y="13474"/>
                    <a:pt x="166331" y="13728"/>
                    <a:pt x="166331" y="19295"/>
                  </a:cubicBezTo>
                  <a:lnTo>
                    <a:pt x="166331" y="121780"/>
                  </a:lnTo>
                  <a:lnTo>
                    <a:pt x="66075" y="3352"/>
                  </a:lnTo>
                  <a:close/>
                </a:path>
              </a:pathLst>
            </a:custGeom>
            <a:solidFill>
              <a:srgbClr val="000000"/>
            </a:solidFill>
            <a:ln w="25285" cap="flat">
              <a:noFill/>
              <a:prstDash val="solid"/>
              <a:miter/>
            </a:ln>
          </p:spPr>
          <p:txBody>
            <a:bodyPr rtlCol="0" anchor="ctr"/>
            <a:lstStyle/>
            <a:p>
              <a:endParaRPr lang="en-HK"/>
            </a:p>
          </p:txBody>
        </p:sp>
        <p:sp>
          <p:nvSpPr>
            <p:cNvPr id="24" name="Freeform: Shape 23">
              <a:extLst>
                <a:ext uri="{FF2B5EF4-FFF2-40B4-BE49-F238E27FC236}">
                  <a16:creationId xmlns:a16="http://schemas.microsoft.com/office/drawing/2014/main" id="{EF4E31D3-EF8B-9437-BEE5-DAFC946DD4C3}"/>
                </a:ext>
              </a:extLst>
            </p:cNvPr>
            <p:cNvSpPr/>
            <p:nvPr>
              <p:custDataLst>
                <p:tags r:id="rId3"/>
              </p:custDataLst>
            </p:nvPr>
          </p:nvSpPr>
          <p:spPr>
            <a:xfrm>
              <a:off x="4716169" y="3960628"/>
              <a:ext cx="171796" cy="173593"/>
            </a:xfrm>
            <a:custGeom>
              <a:avLst/>
              <a:gdLst>
                <a:gd name="connsiteX0" fmla="*/ 63061 w 171796"/>
                <a:gd name="connsiteY0" fmla="*/ 97234 h 173593"/>
                <a:gd name="connsiteX1" fmla="*/ 107647 w 171796"/>
                <a:gd name="connsiteY1" fmla="*/ 97234 h 173593"/>
                <a:gd name="connsiteX2" fmla="*/ 171882 w 171796"/>
                <a:gd name="connsiteY2" fmla="*/ 49408 h 173593"/>
                <a:gd name="connsiteX3" fmla="*/ 105128 w 171796"/>
                <a:gd name="connsiteY3" fmla="*/ 63 h 173593"/>
                <a:gd name="connsiteX4" fmla="*/ 86 w 171796"/>
                <a:gd name="connsiteY4" fmla="*/ 63 h 173593"/>
                <a:gd name="connsiteX5" fmla="*/ 86 w 171796"/>
                <a:gd name="connsiteY5" fmla="*/ 11956 h 173593"/>
                <a:gd name="connsiteX6" fmla="*/ 27291 w 171796"/>
                <a:gd name="connsiteY6" fmla="*/ 11956 h 173593"/>
                <a:gd name="connsiteX7" fmla="*/ 27291 w 171796"/>
                <a:gd name="connsiteY7" fmla="*/ 161762 h 173593"/>
                <a:gd name="connsiteX8" fmla="*/ 86 w 171796"/>
                <a:gd name="connsiteY8" fmla="*/ 161762 h 173593"/>
                <a:gd name="connsiteX9" fmla="*/ 86 w 171796"/>
                <a:gd name="connsiteY9" fmla="*/ 173656 h 173593"/>
                <a:gd name="connsiteX10" fmla="*/ 45176 w 171796"/>
                <a:gd name="connsiteY10" fmla="*/ 172897 h 173593"/>
                <a:gd name="connsiteX11" fmla="*/ 90266 w 171796"/>
                <a:gd name="connsiteY11" fmla="*/ 173656 h 173593"/>
                <a:gd name="connsiteX12" fmla="*/ 90266 w 171796"/>
                <a:gd name="connsiteY12" fmla="*/ 161762 h 173593"/>
                <a:gd name="connsiteX13" fmla="*/ 63061 w 171796"/>
                <a:gd name="connsiteY13" fmla="*/ 161762 h 173593"/>
                <a:gd name="connsiteX14" fmla="*/ 63061 w 171796"/>
                <a:gd name="connsiteY14" fmla="*/ 97234 h 173593"/>
                <a:gd name="connsiteX15" fmla="*/ 95304 w 171796"/>
                <a:gd name="connsiteY15" fmla="*/ 86859 h 173593"/>
                <a:gd name="connsiteX16" fmla="*/ 61549 w 171796"/>
                <a:gd name="connsiteY16" fmla="*/ 86859 h 173593"/>
                <a:gd name="connsiteX17" fmla="*/ 61549 w 171796"/>
                <a:gd name="connsiteY17" fmla="*/ 11956 h 173593"/>
                <a:gd name="connsiteX18" fmla="*/ 95556 w 171796"/>
                <a:gd name="connsiteY18" fmla="*/ 11956 h 173593"/>
                <a:gd name="connsiteX19" fmla="*/ 133341 w 171796"/>
                <a:gd name="connsiteY19" fmla="*/ 49408 h 173593"/>
                <a:gd name="connsiteX20" fmla="*/ 95304 w 171796"/>
                <a:gd name="connsiteY20" fmla="*/ 86859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1796" h="173593">
                  <a:moveTo>
                    <a:pt x="63061" y="97234"/>
                  </a:moveTo>
                  <a:lnTo>
                    <a:pt x="107647" y="97234"/>
                  </a:lnTo>
                  <a:cubicBezTo>
                    <a:pt x="142662" y="97234"/>
                    <a:pt x="171882" y="79015"/>
                    <a:pt x="171882" y="49408"/>
                  </a:cubicBezTo>
                  <a:cubicBezTo>
                    <a:pt x="171882" y="21572"/>
                    <a:pt x="146944" y="63"/>
                    <a:pt x="105128" y="63"/>
                  </a:cubicBezTo>
                  <a:lnTo>
                    <a:pt x="86" y="63"/>
                  </a:lnTo>
                  <a:lnTo>
                    <a:pt x="86" y="11956"/>
                  </a:lnTo>
                  <a:lnTo>
                    <a:pt x="27291" y="11956"/>
                  </a:lnTo>
                  <a:lnTo>
                    <a:pt x="27291" y="161762"/>
                  </a:lnTo>
                  <a:lnTo>
                    <a:pt x="86" y="161762"/>
                  </a:lnTo>
                  <a:lnTo>
                    <a:pt x="86" y="173656"/>
                  </a:lnTo>
                  <a:cubicBezTo>
                    <a:pt x="9658" y="172897"/>
                    <a:pt x="34344" y="172897"/>
                    <a:pt x="45176" y="172897"/>
                  </a:cubicBezTo>
                  <a:cubicBezTo>
                    <a:pt x="56008" y="172897"/>
                    <a:pt x="80694" y="172897"/>
                    <a:pt x="90266" y="173656"/>
                  </a:cubicBezTo>
                  <a:lnTo>
                    <a:pt x="90266" y="161762"/>
                  </a:lnTo>
                  <a:lnTo>
                    <a:pt x="63061" y="161762"/>
                  </a:lnTo>
                  <a:lnTo>
                    <a:pt x="63061" y="97234"/>
                  </a:lnTo>
                  <a:close/>
                  <a:moveTo>
                    <a:pt x="95304" y="86859"/>
                  </a:moveTo>
                  <a:lnTo>
                    <a:pt x="61549" y="86859"/>
                  </a:lnTo>
                  <a:lnTo>
                    <a:pt x="61549" y="11956"/>
                  </a:lnTo>
                  <a:lnTo>
                    <a:pt x="95556" y="11956"/>
                  </a:lnTo>
                  <a:cubicBezTo>
                    <a:pt x="133341" y="11956"/>
                    <a:pt x="133341" y="31188"/>
                    <a:pt x="133341" y="49408"/>
                  </a:cubicBezTo>
                  <a:cubicBezTo>
                    <a:pt x="133341" y="67374"/>
                    <a:pt x="133341" y="86859"/>
                    <a:pt x="95304" y="86859"/>
                  </a:cubicBezTo>
                  <a:close/>
                </a:path>
              </a:pathLst>
            </a:custGeom>
            <a:solidFill>
              <a:srgbClr val="000000"/>
            </a:solidFill>
            <a:ln w="25285" cap="flat">
              <a:noFill/>
              <a:prstDash val="solid"/>
              <a:miter/>
            </a:ln>
          </p:spPr>
          <p:txBody>
            <a:bodyPr rtlCol="0" anchor="ctr"/>
            <a:lstStyle/>
            <a:p>
              <a:endParaRPr lang="en-HK"/>
            </a:p>
          </p:txBody>
        </p:sp>
        <p:sp>
          <p:nvSpPr>
            <p:cNvPr id="25" name="Freeform: Shape 24">
              <a:extLst>
                <a:ext uri="{FF2B5EF4-FFF2-40B4-BE49-F238E27FC236}">
                  <a16:creationId xmlns:a16="http://schemas.microsoft.com/office/drawing/2014/main" id="{FEBE56C0-3558-9A71-AEE3-7865DECF18F8}"/>
                </a:ext>
              </a:extLst>
            </p:cNvPr>
            <p:cNvSpPr/>
            <p:nvPr>
              <p:custDataLst>
                <p:tags r:id="rId4"/>
              </p:custDataLst>
            </p:nvPr>
          </p:nvSpPr>
          <p:spPr>
            <a:xfrm>
              <a:off x="5009350" y="3953037"/>
              <a:ext cx="125698" cy="235843"/>
            </a:xfrm>
            <a:custGeom>
              <a:avLst/>
              <a:gdLst>
                <a:gd name="connsiteX0" fmla="*/ 123780 w 125698"/>
                <a:gd name="connsiteY0" fmla="*/ 9932 h 235843"/>
                <a:gd name="connsiteX1" fmla="*/ 125795 w 125698"/>
                <a:gd name="connsiteY1" fmla="*/ 5124 h 235843"/>
                <a:gd name="connsiteX2" fmla="*/ 120757 w 125698"/>
                <a:gd name="connsiteY2" fmla="*/ 63 h 235843"/>
                <a:gd name="connsiteX3" fmla="*/ 115215 w 125698"/>
                <a:gd name="connsiteY3" fmla="*/ 5124 h 235843"/>
                <a:gd name="connsiteX4" fmla="*/ 2111 w 125698"/>
                <a:gd name="connsiteY4" fmla="*/ 226037 h 235843"/>
                <a:gd name="connsiteX5" fmla="*/ 96 w 125698"/>
                <a:gd name="connsiteY5" fmla="*/ 230845 h 235843"/>
                <a:gd name="connsiteX6" fmla="*/ 5134 w 125698"/>
                <a:gd name="connsiteY6" fmla="*/ 235906 h 235843"/>
                <a:gd name="connsiteX7" fmla="*/ 10676 w 125698"/>
                <a:gd name="connsiteY7" fmla="*/ 230845 h 235843"/>
                <a:gd name="connsiteX8" fmla="*/ 123780 w 125698"/>
                <a:gd name="connsiteY8" fmla="*/ 9932 h 23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98" h="235843">
                  <a:moveTo>
                    <a:pt x="123780" y="9932"/>
                  </a:moveTo>
                  <a:cubicBezTo>
                    <a:pt x="125795" y="6389"/>
                    <a:pt x="125795" y="5883"/>
                    <a:pt x="125795" y="5124"/>
                  </a:cubicBezTo>
                  <a:cubicBezTo>
                    <a:pt x="125795" y="3352"/>
                    <a:pt x="124283" y="63"/>
                    <a:pt x="120757" y="63"/>
                  </a:cubicBezTo>
                  <a:cubicBezTo>
                    <a:pt x="117734" y="63"/>
                    <a:pt x="116978" y="1581"/>
                    <a:pt x="115215" y="5124"/>
                  </a:cubicBezTo>
                  <a:lnTo>
                    <a:pt x="2111" y="226037"/>
                  </a:lnTo>
                  <a:cubicBezTo>
                    <a:pt x="96" y="229580"/>
                    <a:pt x="96" y="230086"/>
                    <a:pt x="96" y="230845"/>
                  </a:cubicBezTo>
                  <a:cubicBezTo>
                    <a:pt x="96" y="232870"/>
                    <a:pt x="1860" y="235906"/>
                    <a:pt x="5134" y="235906"/>
                  </a:cubicBezTo>
                  <a:cubicBezTo>
                    <a:pt x="8157" y="235906"/>
                    <a:pt x="8913" y="234388"/>
                    <a:pt x="10676" y="230845"/>
                  </a:cubicBezTo>
                  <a:lnTo>
                    <a:pt x="123780" y="9932"/>
                  </a:lnTo>
                  <a:close/>
                </a:path>
              </a:pathLst>
            </a:custGeom>
            <a:solidFill>
              <a:srgbClr val="000000"/>
            </a:solidFill>
            <a:ln w="25285" cap="flat">
              <a:noFill/>
              <a:prstDash val="solid"/>
              <a:miter/>
            </a:ln>
          </p:spPr>
          <p:txBody>
            <a:bodyPr rtlCol="0" anchor="ctr"/>
            <a:lstStyle/>
            <a:p>
              <a:endParaRPr lang="en-HK"/>
            </a:p>
          </p:txBody>
        </p:sp>
        <p:sp>
          <p:nvSpPr>
            <p:cNvPr id="26" name="Freeform: Shape 25">
              <a:extLst>
                <a:ext uri="{FF2B5EF4-FFF2-40B4-BE49-F238E27FC236}">
                  <a16:creationId xmlns:a16="http://schemas.microsoft.com/office/drawing/2014/main" id="{DA70111E-1FE9-4865-C77B-EC5196FDA552}"/>
                </a:ext>
              </a:extLst>
            </p:cNvPr>
            <p:cNvSpPr/>
            <p:nvPr>
              <p:custDataLst>
                <p:tags r:id="rId5"/>
              </p:custDataLst>
            </p:nvPr>
          </p:nvSpPr>
          <p:spPr>
            <a:xfrm>
              <a:off x="4995244" y="3973281"/>
              <a:ext cx="153911" cy="195608"/>
            </a:xfrm>
            <a:custGeom>
              <a:avLst/>
              <a:gdLst>
                <a:gd name="connsiteX0" fmla="*/ 145191 w 153911"/>
                <a:gd name="connsiteY0" fmla="*/ 10185 h 195608"/>
                <a:gd name="connsiteX1" fmla="*/ 154008 w 153911"/>
                <a:gd name="connsiteY1" fmla="*/ 5124 h 195608"/>
                <a:gd name="connsiteX2" fmla="*/ 145191 w 153911"/>
                <a:gd name="connsiteY2" fmla="*/ 63 h 195608"/>
                <a:gd name="connsiteX3" fmla="*/ 77430 w 153911"/>
                <a:gd name="connsiteY3" fmla="*/ 63 h 195608"/>
                <a:gd name="connsiteX4" fmla="*/ 96 w 153911"/>
                <a:gd name="connsiteY4" fmla="*/ 73195 h 195608"/>
                <a:gd name="connsiteX5" fmla="*/ 77430 w 153911"/>
                <a:gd name="connsiteY5" fmla="*/ 146579 h 195608"/>
                <a:gd name="connsiteX6" fmla="*/ 145191 w 153911"/>
                <a:gd name="connsiteY6" fmla="*/ 146579 h 195608"/>
                <a:gd name="connsiteX7" fmla="*/ 154008 w 153911"/>
                <a:gd name="connsiteY7" fmla="*/ 141518 h 195608"/>
                <a:gd name="connsiteX8" fmla="*/ 145191 w 153911"/>
                <a:gd name="connsiteY8" fmla="*/ 136457 h 195608"/>
                <a:gd name="connsiteX9" fmla="*/ 77934 w 153911"/>
                <a:gd name="connsiteY9" fmla="*/ 136457 h 195608"/>
                <a:gd name="connsiteX10" fmla="*/ 10172 w 153911"/>
                <a:gd name="connsiteY10" fmla="*/ 73448 h 195608"/>
                <a:gd name="connsiteX11" fmla="*/ 77934 w 153911"/>
                <a:gd name="connsiteY11" fmla="*/ 10185 h 195608"/>
                <a:gd name="connsiteX12" fmla="*/ 145191 w 153911"/>
                <a:gd name="connsiteY12" fmla="*/ 10185 h 195608"/>
                <a:gd name="connsiteX13" fmla="*/ 13951 w 153911"/>
                <a:gd name="connsiteY13" fmla="*/ 185549 h 195608"/>
                <a:gd name="connsiteX14" fmla="*/ 5134 w 153911"/>
                <a:gd name="connsiteY14" fmla="*/ 190610 h 195608"/>
                <a:gd name="connsiteX15" fmla="*/ 13951 w 153911"/>
                <a:gd name="connsiteY15" fmla="*/ 195671 h 195608"/>
                <a:gd name="connsiteX16" fmla="*/ 145191 w 153911"/>
                <a:gd name="connsiteY16" fmla="*/ 195671 h 195608"/>
                <a:gd name="connsiteX17" fmla="*/ 154008 w 153911"/>
                <a:gd name="connsiteY17" fmla="*/ 190610 h 195608"/>
                <a:gd name="connsiteX18" fmla="*/ 145191 w 153911"/>
                <a:gd name="connsiteY18" fmla="*/ 185549 h 195608"/>
                <a:gd name="connsiteX19" fmla="*/ 13951 w 153911"/>
                <a:gd name="connsiteY19" fmla="*/ 185549 h 19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911" h="195608">
                  <a:moveTo>
                    <a:pt x="145191" y="10185"/>
                  </a:moveTo>
                  <a:cubicBezTo>
                    <a:pt x="149473" y="10185"/>
                    <a:pt x="154008" y="10185"/>
                    <a:pt x="154008" y="5124"/>
                  </a:cubicBezTo>
                  <a:cubicBezTo>
                    <a:pt x="154008" y="63"/>
                    <a:pt x="149473" y="63"/>
                    <a:pt x="145191" y="63"/>
                  </a:cubicBezTo>
                  <a:lnTo>
                    <a:pt x="77430" y="63"/>
                  </a:lnTo>
                  <a:cubicBezTo>
                    <a:pt x="34103" y="63"/>
                    <a:pt x="96" y="33212"/>
                    <a:pt x="96" y="73195"/>
                  </a:cubicBezTo>
                  <a:cubicBezTo>
                    <a:pt x="96" y="113936"/>
                    <a:pt x="34859" y="146579"/>
                    <a:pt x="77430" y="146579"/>
                  </a:cubicBezTo>
                  <a:lnTo>
                    <a:pt x="145191" y="146579"/>
                  </a:lnTo>
                  <a:cubicBezTo>
                    <a:pt x="149473" y="146579"/>
                    <a:pt x="154008" y="146579"/>
                    <a:pt x="154008" y="141518"/>
                  </a:cubicBezTo>
                  <a:cubicBezTo>
                    <a:pt x="154008" y="136457"/>
                    <a:pt x="149473" y="136457"/>
                    <a:pt x="145191" y="136457"/>
                  </a:cubicBezTo>
                  <a:lnTo>
                    <a:pt x="77934" y="136457"/>
                  </a:lnTo>
                  <a:cubicBezTo>
                    <a:pt x="38133" y="136457"/>
                    <a:pt x="10172" y="106850"/>
                    <a:pt x="10172" y="73448"/>
                  </a:cubicBezTo>
                  <a:cubicBezTo>
                    <a:pt x="10172" y="39033"/>
                    <a:pt x="38889" y="10185"/>
                    <a:pt x="77934" y="10185"/>
                  </a:cubicBezTo>
                  <a:lnTo>
                    <a:pt x="145191" y="10185"/>
                  </a:lnTo>
                  <a:close/>
                  <a:moveTo>
                    <a:pt x="13951" y="185549"/>
                  </a:moveTo>
                  <a:cubicBezTo>
                    <a:pt x="9669" y="185549"/>
                    <a:pt x="5134" y="185549"/>
                    <a:pt x="5134" y="190610"/>
                  </a:cubicBezTo>
                  <a:cubicBezTo>
                    <a:pt x="5134" y="195671"/>
                    <a:pt x="9669" y="195671"/>
                    <a:pt x="13951" y="195671"/>
                  </a:cubicBezTo>
                  <a:lnTo>
                    <a:pt x="145191" y="195671"/>
                  </a:lnTo>
                  <a:cubicBezTo>
                    <a:pt x="149473" y="195671"/>
                    <a:pt x="154008" y="195671"/>
                    <a:pt x="154008" y="190610"/>
                  </a:cubicBezTo>
                  <a:cubicBezTo>
                    <a:pt x="154008" y="185549"/>
                    <a:pt x="149473" y="185549"/>
                    <a:pt x="145191" y="185549"/>
                  </a:cubicBezTo>
                  <a:lnTo>
                    <a:pt x="13951" y="185549"/>
                  </a:lnTo>
                  <a:close/>
                </a:path>
              </a:pathLst>
            </a:custGeom>
            <a:solidFill>
              <a:srgbClr val="000000"/>
            </a:solidFill>
            <a:ln w="25285" cap="flat">
              <a:noFill/>
              <a:prstDash val="solid"/>
              <a:miter/>
            </a:ln>
          </p:spPr>
          <p:txBody>
            <a:bodyPr rtlCol="0" anchor="ctr"/>
            <a:lstStyle/>
            <a:p>
              <a:endParaRPr lang="en-HK"/>
            </a:p>
          </p:txBody>
        </p:sp>
        <p:sp>
          <p:nvSpPr>
            <p:cNvPr id="27" name="Freeform: Shape 26">
              <a:extLst>
                <a:ext uri="{FF2B5EF4-FFF2-40B4-BE49-F238E27FC236}">
                  <a16:creationId xmlns:a16="http://schemas.microsoft.com/office/drawing/2014/main" id="{B7E2008D-7BBF-AE94-0173-1F08838305A5}"/>
                </a:ext>
              </a:extLst>
            </p:cNvPr>
            <p:cNvSpPr/>
            <p:nvPr>
              <p:custDataLst>
                <p:tags r:id="rId6"/>
              </p:custDataLst>
            </p:nvPr>
          </p:nvSpPr>
          <p:spPr>
            <a:xfrm>
              <a:off x="5250055" y="3960628"/>
              <a:ext cx="179857" cy="173593"/>
            </a:xfrm>
            <a:custGeom>
              <a:avLst/>
              <a:gdLst>
                <a:gd name="connsiteX0" fmla="*/ 60311 w 179857"/>
                <a:gd name="connsiteY0" fmla="*/ 78762 h 173593"/>
                <a:gd name="connsiteX1" fmla="*/ 60311 w 179857"/>
                <a:gd name="connsiteY1" fmla="*/ 11956 h 173593"/>
                <a:gd name="connsiteX2" fmla="*/ 106157 w 179857"/>
                <a:gd name="connsiteY2" fmla="*/ 11956 h 173593"/>
                <a:gd name="connsiteX3" fmla="*/ 136133 w 179857"/>
                <a:gd name="connsiteY3" fmla="*/ 43588 h 173593"/>
                <a:gd name="connsiteX4" fmla="*/ 99608 w 179857"/>
                <a:gd name="connsiteY4" fmla="*/ 78762 h 173593"/>
                <a:gd name="connsiteX5" fmla="*/ 60311 w 179857"/>
                <a:gd name="connsiteY5" fmla="*/ 78762 h 173593"/>
                <a:gd name="connsiteX6" fmla="*/ 128324 w 179857"/>
                <a:gd name="connsiteY6" fmla="*/ 83064 h 173593"/>
                <a:gd name="connsiteX7" fmla="*/ 171903 w 179857"/>
                <a:gd name="connsiteY7" fmla="*/ 43588 h 173593"/>
                <a:gd name="connsiteX8" fmla="*/ 109432 w 179857"/>
                <a:gd name="connsiteY8" fmla="*/ 63 h 173593"/>
                <a:gd name="connsiteX9" fmla="*/ 107 w 179857"/>
                <a:gd name="connsiteY9" fmla="*/ 63 h 173593"/>
                <a:gd name="connsiteX10" fmla="*/ 107 w 179857"/>
                <a:gd name="connsiteY10" fmla="*/ 11956 h 173593"/>
                <a:gd name="connsiteX11" fmla="*/ 27312 w 179857"/>
                <a:gd name="connsiteY11" fmla="*/ 11956 h 173593"/>
                <a:gd name="connsiteX12" fmla="*/ 27312 w 179857"/>
                <a:gd name="connsiteY12" fmla="*/ 161762 h 173593"/>
                <a:gd name="connsiteX13" fmla="*/ 107 w 179857"/>
                <a:gd name="connsiteY13" fmla="*/ 161762 h 173593"/>
                <a:gd name="connsiteX14" fmla="*/ 107 w 179857"/>
                <a:gd name="connsiteY14" fmla="*/ 173656 h 173593"/>
                <a:gd name="connsiteX15" fmla="*/ 116989 w 179857"/>
                <a:gd name="connsiteY15" fmla="*/ 173656 h 173593"/>
                <a:gd name="connsiteX16" fmla="*/ 179964 w 179857"/>
                <a:gd name="connsiteY16" fmla="*/ 126588 h 173593"/>
                <a:gd name="connsiteX17" fmla="*/ 128324 w 179857"/>
                <a:gd name="connsiteY17" fmla="*/ 83064 h 173593"/>
                <a:gd name="connsiteX18" fmla="*/ 106661 w 179857"/>
                <a:gd name="connsiteY18" fmla="*/ 161762 h 173593"/>
                <a:gd name="connsiteX19" fmla="*/ 60311 w 179857"/>
                <a:gd name="connsiteY19" fmla="*/ 161762 h 173593"/>
                <a:gd name="connsiteX20" fmla="*/ 60311 w 179857"/>
                <a:gd name="connsiteY20" fmla="*/ 87871 h 173593"/>
                <a:gd name="connsiteX21" fmla="*/ 109180 w 179857"/>
                <a:gd name="connsiteY21" fmla="*/ 87871 h 173593"/>
                <a:gd name="connsiteX22" fmla="*/ 134622 w 179857"/>
                <a:gd name="connsiteY22" fmla="*/ 98753 h 173593"/>
                <a:gd name="connsiteX23" fmla="*/ 142935 w 179857"/>
                <a:gd name="connsiteY23" fmla="*/ 126335 h 173593"/>
                <a:gd name="connsiteX24" fmla="*/ 106661 w 179857"/>
                <a:gd name="connsiteY24" fmla="*/ 161762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9857" h="173593">
                  <a:moveTo>
                    <a:pt x="60311" y="78762"/>
                  </a:moveTo>
                  <a:lnTo>
                    <a:pt x="60311" y="11956"/>
                  </a:lnTo>
                  <a:lnTo>
                    <a:pt x="106157" y="11956"/>
                  </a:lnTo>
                  <a:cubicBezTo>
                    <a:pt x="131599" y="11956"/>
                    <a:pt x="136133" y="31947"/>
                    <a:pt x="136133" y="43588"/>
                  </a:cubicBezTo>
                  <a:cubicBezTo>
                    <a:pt x="136133" y="63072"/>
                    <a:pt x="124042" y="78762"/>
                    <a:pt x="99608" y="78762"/>
                  </a:cubicBezTo>
                  <a:lnTo>
                    <a:pt x="60311" y="78762"/>
                  </a:lnTo>
                  <a:close/>
                  <a:moveTo>
                    <a:pt x="128324" y="83064"/>
                  </a:moveTo>
                  <a:cubicBezTo>
                    <a:pt x="155530" y="78256"/>
                    <a:pt x="171903" y="63072"/>
                    <a:pt x="171903" y="43588"/>
                  </a:cubicBezTo>
                  <a:cubicBezTo>
                    <a:pt x="171903" y="20307"/>
                    <a:pt x="149988" y="63"/>
                    <a:pt x="109432" y="63"/>
                  </a:cubicBezTo>
                  <a:lnTo>
                    <a:pt x="107" y="63"/>
                  </a:lnTo>
                  <a:lnTo>
                    <a:pt x="107" y="11956"/>
                  </a:lnTo>
                  <a:lnTo>
                    <a:pt x="27312" y="11956"/>
                  </a:lnTo>
                  <a:lnTo>
                    <a:pt x="27312" y="161762"/>
                  </a:lnTo>
                  <a:lnTo>
                    <a:pt x="107" y="161762"/>
                  </a:lnTo>
                  <a:lnTo>
                    <a:pt x="107" y="173656"/>
                  </a:lnTo>
                  <a:lnTo>
                    <a:pt x="116989" y="173656"/>
                  </a:lnTo>
                  <a:cubicBezTo>
                    <a:pt x="158804" y="173656"/>
                    <a:pt x="179964" y="151387"/>
                    <a:pt x="179964" y="126588"/>
                  </a:cubicBezTo>
                  <a:cubicBezTo>
                    <a:pt x="179964" y="102295"/>
                    <a:pt x="158301" y="85341"/>
                    <a:pt x="128324" y="83064"/>
                  </a:cubicBezTo>
                  <a:close/>
                  <a:moveTo>
                    <a:pt x="106661" y="161762"/>
                  </a:moveTo>
                  <a:lnTo>
                    <a:pt x="60311" y="161762"/>
                  </a:lnTo>
                  <a:lnTo>
                    <a:pt x="60311" y="87871"/>
                  </a:lnTo>
                  <a:lnTo>
                    <a:pt x="109180" y="87871"/>
                  </a:lnTo>
                  <a:cubicBezTo>
                    <a:pt x="114218" y="87871"/>
                    <a:pt x="126057" y="87871"/>
                    <a:pt x="134622" y="98753"/>
                  </a:cubicBezTo>
                  <a:cubicBezTo>
                    <a:pt x="142935" y="109381"/>
                    <a:pt x="142935" y="123552"/>
                    <a:pt x="142935" y="126335"/>
                  </a:cubicBezTo>
                  <a:cubicBezTo>
                    <a:pt x="142935" y="129372"/>
                    <a:pt x="142935" y="161762"/>
                    <a:pt x="106661" y="161762"/>
                  </a:cubicBezTo>
                  <a:close/>
                </a:path>
              </a:pathLst>
            </a:custGeom>
            <a:solidFill>
              <a:srgbClr val="000000"/>
            </a:solidFill>
            <a:ln w="25285" cap="flat">
              <a:noFill/>
              <a:prstDash val="solid"/>
              <a:miter/>
            </a:ln>
          </p:spPr>
          <p:txBody>
            <a:bodyPr rtlCol="0" anchor="ctr"/>
            <a:lstStyle/>
            <a:p>
              <a:endParaRPr lang="en-HK" dirty="0"/>
            </a:p>
          </p:txBody>
        </p:sp>
        <p:sp>
          <p:nvSpPr>
            <p:cNvPr id="28" name="Freeform: Shape 27">
              <a:extLst>
                <a:ext uri="{FF2B5EF4-FFF2-40B4-BE49-F238E27FC236}">
                  <a16:creationId xmlns:a16="http://schemas.microsoft.com/office/drawing/2014/main" id="{5F0D762C-8C0D-7F69-1F13-E112EBDA0097}"/>
                </a:ext>
              </a:extLst>
            </p:cNvPr>
            <p:cNvSpPr/>
            <p:nvPr>
              <p:custDataLst>
                <p:tags r:id="rId7"/>
              </p:custDataLst>
            </p:nvPr>
          </p:nvSpPr>
          <p:spPr>
            <a:xfrm>
              <a:off x="5462420" y="3957845"/>
              <a:ext cx="186658" cy="225468"/>
            </a:xfrm>
            <a:custGeom>
              <a:avLst/>
              <a:gdLst>
                <a:gd name="connsiteX0" fmla="*/ 133119 w 186658"/>
                <a:gd name="connsiteY0" fmla="*/ 171884 h 225468"/>
                <a:gd name="connsiteX1" fmla="*/ 185262 w 186658"/>
                <a:gd name="connsiteY1" fmla="*/ 90655 h 225468"/>
                <a:gd name="connsiteX2" fmla="*/ 92814 w 186658"/>
                <a:gd name="connsiteY2" fmla="*/ 63 h 225468"/>
                <a:gd name="connsiteX3" fmla="*/ 115 w 186658"/>
                <a:gd name="connsiteY3" fmla="*/ 90655 h 225468"/>
                <a:gd name="connsiteX4" fmla="*/ 92814 w 186658"/>
                <a:gd name="connsiteY4" fmla="*/ 179223 h 225468"/>
                <a:gd name="connsiteX5" fmla="*/ 116745 w 186658"/>
                <a:gd name="connsiteY5" fmla="*/ 176945 h 225468"/>
                <a:gd name="connsiteX6" fmla="*/ 152263 w 186658"/>
                <a:gd name="connsiteY6" fmla="*/ 225531 h 225468"/>
                <a:gd name="connsiteX7" fmla="*/ 186773 w 186658"/>
                <a:gd name="connsiteY7" fmla="*/ 178464 h 225468"/>
                <a:gd name="connsiteX8" fmla="*/ 182239 w 186658"/>
                <a:gd name="connsiteY8" fmla="*/ 171884 h 225468"/>
                <a:gd name="connsiteX9" fmla="*/ 177705 w 186658"/>
                <a:gd name="connsiteY9" fmla="*/ 176945 h 225468"/>
                <a:gd name="connsiteX10" fmla="*/ 156293 w 186658"/>
                <a:gd name="connsiteY10" fmla="*/ 186814 h 225468"/>
                <a:gd name="connsiteX11" fmla="*/ 133119 w 186658"/>
                <a:gd name="connsiteY11" fmla="*/ 171884 h 225468"/>
                <a:gd name="connsiteX12" fmla="*/ 68884 w 186658"/>
                <a:gd name="connsiteY12" fmla="*/ 163534 h 225468"/>
                <a:gd name="connsiteX13" fmla="*/ 37144 w 186658"/>
                <a:gd name="connsiteY13" fmla="*/ 90402 h 225468"/>
                <a:gd name="connsiteX14" fmla="*/ 46465 w 186658"/>
                <a:gd name="connsiteY14" fmla="*/ 38273 h 225468"/>
                <a:gd name="connsiteX15" fmla="*/ 92563 w 186658"/>
                <a:gd name="connsiteY15" fmla="*/ 10185 h 225468"/>
                <a:gd name="connsiteX16" fmla="*/ 137905 w 186658"/>
                <a:gd name="connsiteY16" fmla="*/ 36755 h 225468"/>
                <a:gd name="connsiteX17" fmla="*/ 148233 w 186658"/>
                <a:gd name="connsiteY17" fmla="*/ 90402 h 225468"/>
                <a:gd name="connsiteX18" fmla="*/ 124050 w 186658"/>
                <a:gd name="connsiteY18" fmla="*/ 158979 h 225468"/>
                <a:gd name="connsiteX19" fmla="*/ 92563 w 186658"/>
                <a:gd name="connsiteY19" fmla="*/ 137216 h 225468"/>
                <a:gd name="connsiteX20" fmla="*/ 68128 w 186658"/>
                <a:gd name="connsiteY20" fmla="*/ 157967 h 225468"/>
                <a:gd name="connsiteX21" fmla="*/ 68884 w 186658"/>
                <a:gd name="connsiteY21" fmla="*/ 163534 h 225468"/>
                <a:gd name="connsiteX22" fmla="*/ 113470 w 186658"/>
                <a:gd name="connsiteY22" fmla="*/ 165052 h 225468"/>
                <a:gd name="connsiteX23" fmla="*/ 92814 w 186658"/>
                <a:gd name="connsiteY23" fmla="*/ 169101 h 225468"/>
                <a:gd name="connsiteX24" fmla="*/ 77197 w 186658"/>
                <a:gd name="connsiteY24" fmla="*/ 157967 h 225468"/>
                <a:gd name="connsiteX25" fmla="*/ 92814 w 186658"/>
                <a:gd name="connsiteY25" fmla="*/ 146326 h 225468"/>
                <a:gd name="connsiteX26" fmla="*/ 113470 w 186658"/>
                <a:gd name="connsiteY26" fmla="*/ 165052 h 22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6658" h="225468">
                  <a:moveTo>
                    <a:pt x="133119" y="171884"/>
                  </a:moveTo>
                  <a:cubicBezTo>
                    <a:pt x="174430" y="155689"/>
                    <a:pt x="185262" y="118238"/>
                    <a:pt x="185262" y="90655"/>
                  </a:cubicBezTo>
                  <a:cubicBezTo>
                    <a:pt x="185262" y="35996"/>
                    <a:pt x="148736" y="63"/>
                    <a:pt x="92814" y="63"/>
                  </a:cubicBezTo>
                  <a:cubicBezTo>
                    <a:pt x="35129" y="63"/>
                    <a:pt x="115" y="37514"/>
                    <a:pt x="115" y="90655"/>
                  </a:cubicBezTo>
                  <a:cubicBezTo>
                    <a:pt x="115" y="142277"/>
                    <a:pt x="34373" y="179223"/>
                    <a:pt x="92814" y="179223"/>
                  </a:cubicBezTo>
                  <a:cubicBezTo>
                    <a:pt x="98356" y="179223"/>
                    <a:pt x="106669" y="178970"/>
                    <a:pt x="116745" y="176945"/>
                  </a:cubicBezTo>
                  <a:cubicBezTo>
                    <a:pt x="123798" y="205540"/>
                    <a:pt x="128836" y="225531"/>
                    <a:pt x="152263" y="225531"/>
                  </a:cubicBezTo>
                  <a:cubicBezTo>
                    <a:pt x="177957" y="225531"/>
                    <a:pt x="186773" y="195671"/>
                    <a:pt x="186773" y="178464"/>
                  </a:cubicBezTo>
                  <a:cubicBezTo>
                    <a:pt x="186773" y="176439"/>
                    <a:pt x="186773" y="171884"/>
                    <a:pt x="182239" y="171884"/>
                  </a:cubicBezTo>
                  <a:cubicBezTo>
                    <a:pt x="178461" y="171884"/>
                    <a:pt x="177957" y="175174"/>
                    <a:pt x="177705" y="176945"/>
                  </a:cubicBezTo>
                  <a:cubicBezTo>
                    <a:pt x="176194" y="186561"/>
                    <a:pt x="160576" y="186814"/>
                    <a:pt x="156293" y="186814"/>
                  </a:cubicBezTo>
                  <a:cubicBezTo>
                    <a:pt x="150500" y="186814"/>
                    <a:pt x="142943" y="186814"/>
                    <a:pt x="133119" y="171884"/>
                  </a:cubicBezTo>
                  <a:close/>
                  <a:moveTo>
                    <a:pt x="68884" y="163534"/>
                  </a:moveTo>
                  <a:cubicBezTo>
                    <a:pt x="37900" y="148604"/>
                    <a:pt x="37144" y="110140"/>
                    <a:pt x="37144" y="90402"/>
                  </a:cubicBezTo>
                  <a:cubicBezTo>
                    <a:pt x="37144" y="80280"/>
                    <a:pt x="37144" y="56240"/>
                    <a:pt x="46465" y="38273"/>
                  </a:cubicBezTo>
                  <a:cubicBezTo>
                    <a:pt x="59564" y="13981"/>
                    <a:pt x="81227" y="10185"/>
                    <a:pt x="92563" y="10185"/>
                  </a:cubicBezTo>
                  <a:cubicBezTo>
                    <a:pt x="106165" y="10185"/>
                    <a:pt x="125813" y="15246"/>
                    <a:pt x="137905" y="36755"/>
                  </a:cubicBezTo>
                  <a:cubicBezTo>
                    <a:pt x="147477" y="53710"/>
                    <a:pt x="148233" y="75472"/>
                    <a:pt x="148233" y="90402"/>
                  </a:cubicBezTo>
                  <a:cubicBezTo>
                    <a:pt x="148233" y="104573"/>
                    <a:pt x="148233" y="142277"/>
                    <a:pt x="124050" y="158979"/>
                  </a:cubicBezTo>
                  <a:cubicBezTo>
                    <a:pt x="118508" y="150628"/>
                    <a:pt x="109440" y="137216"/>
                    <a:pt x="92563" y="137216"/>
                  </a:cubicBezTo>
                  <a:cubicBezTo>
                    <a:pt x="79716" y="137216"/>
                    <a:pt x="68128" y="145820"/>
                    <a:pt x="68128" y="157967"/>
                  </a:cubicBezTo>
                  <a:cubicBezTo>
                    <a:pt x="68128" y="159485"/>
                    <a:pt x="68380" y="162268"/>
                    <a:pt x="68884" y="163534"/>
                  </a:cubicBezTo>
                  <a:close/>
                  <a:moveTo>
                    <a:pt x="113470" y="165052"/>
                  </a:moveTo>
                  <a:cubicBezTo>
                    <a:pt x="107173" y="167836"/>
                    <a:pt x="99616" y="169101"/>
                    <a:pt x="92814" y="169101"/>
                  </a:cubicBezTo>
                  <a:cubicBezTo>
                    <a:pt x="78960" y="169101"/>
                    <a:pt x="77197" y="161003"/>
                    <a:pt x="77197" y="157967"/>
                  </a:cubicBezTo>
                  <a:cubicBezTo>
                    <a:pt x="77197" y="151134"/>
                    <a:pt x="84502" y="146326"/>
                    <a:pt x="92814" y="146326"/>
                  </a:cubicBezTo>
                  <a:cubicBezTo>
                    <a:pt x="99868" y="146326"/>
                    <a:pt x="108432" y="149110"/>
                    <a:pt x="113470" y="165052"/>
                  </a:cubicBezTo>
                  <a:close/>
                </a:path>
              </a:pathLst>
            </a:custGeom>
            <a:solidFill>
              <a:srgbClr val="000000"/>
            </a:solidFill>
            <a:ln w="25285" cap="flat">
              <a:noFill/>
              <a:prstDash val="solid"/>
              <a:miter/>
            </a:ln>
          </p:spPr>
          <p:txBody>
            <a:bodyPr rtlCol="0" anchor="ctr"/>
            <a:lstStyle/>
            <a:p>
              <a:endParaRPr lang="en-HK"/>
            </a:p>
          </p:txBody>
        </p:sp>
        <p:sp>
          <p:nvSpPr>
            <p:cNvPr id="29" name="Freeform: Shape 28">
              <a:extLst>
                <a:ext uri="{FF2B5EF4-FFF2-40B4-BE49-F238E27FC236}">
                  <a16:creationId xmlns:a16="http://schemas.microsoft.com/office/drawing/2014/main" id="{99D58F11-1F3C-4C3D-5996-D65ED99B48AD}"/>
                </a:ext>
              </a:extLst>
            </p:cNvPr>
            <p:cNvSpPr/>
            <p:nvPr>
              <p:custDataLst>
                <p:tags r:id="rId8"/>
              </p:custDataLst>
            </p:nvPr>
          </p:nvSpPr>
          <p:spPr>
            <a:xfrm>
              <a:off x="5673736" y="3960628"/>
              <a:ext cx="171796" cy="173593"/>
            </a:xfrm>
            <a:custGeom>
              <a:avLst/>
              <a:gdLst>
                <a:gd name="connsiteX0" fmla="*/ 63099 w 171796"/>
                <a:gd name="connsiteY0" fmla="*/ 97234 h 173593"/>
                <a:gd name="connsiteX1" fmla="*/ 107685 w 171796"/>
                <a:gd name="connsiteY1" fmla="*/ 97234 h 173593"/>
                <a:gd name="connsiteX2" fmla="*/ 171920 w 171796"/>
                <a:gd name="connsiteY2" fmla="*/ 49408 h 173593"/>
                <a:gd name="connsiteX3" fmla="*/ 105166 w 171796"/>
                <a:gd name="connsiteY3" fmla="*/ 63 h 173593"/>
                <a:gd name="connsiteX4" fmla="*/ 124 w 171796"/>
                <a:gd name="connsiteY4" fmla="*/ 63 h 173593"/>
                <a:gd name="connsiteX5" fmla="*/ 124 w 171796"/>
                <a:gd name="connsiteY5" fmla="*/ 11956 h 173593"/>
                <a:gd name="connsiteX6" fmla="*/ 27329 w 171796"/>
                <a:gd name="connsiteY6" fmla="*/ 11956 h 173593"/>
                <a:gd name="connsiteX7" fmla="*/ 27329 w 171796"/>
                <a:gd name="connsiteY7" fmla="*/ 161762 h 173593"/>
                <a:gd name="connsiteX8" fmla="*/ 124 w 171796"/>
                <a:gd name="connsiteY8" fmla="*/ 161762 h 173593"/>
                <a:gd name="connsiteX9" fmla="*/ 124 w 171796"/>
                <a:gd name="connsiteY9" fmla="*/ 173656 h 173593"/>
                <a:gd name="connsiteX10" fmla="*/ 45214 w 171796"/>
                <a:gd name="connsiteY10" fmla="*/ 172897 h 173593"/>
                <a:gd name="connsiteX11" fmla="*/ 90304 w 171796"/>
                <a:gd name="connsiteY11" fmla="*/ 173656 h 173593"/>
                <a:gd name="connsiteX12" fmla="*/ 90304 w 171796"/>
                <a:gd name="connsiteY12" fmla="*/ 161762 h 173593"/>
                <a:gd name="connsiteX13" fmla="*/ 63099 w 171796"/>
                <a:gd name="connsiteY13" fmla="*/ 161762 h 173593"/>
                <a:gd name="connsiteX14" fmla="*/ 63099 w 171796"/>
                <a:gd name="connsiteY14" fmla="*/ 97234 h 173593"/>
                <a:gd name="connsiteX15" fmla="*/ 95342 w 171796"/>
                <a:gd name="connsiteY15" fmla="*/ 86859 h 173593"/>
                <a:gd name="connsiteX16" fmla="*/ 61587 w 171796"/>
                <a:gd name="connsiteY16" fmla="*/ 86859 h 173593"/>
                <a:gd name="connsiteX17" fmla="*/ 61587 w 171796"/>
                <a:gd name="connsiteY17" fmla="*/ 11956 h 173593"/>
                <a:gd name="connsiteX18" fmla="*/ 95594 w 171796"/>
                <a:gd name="connsiteY18" fmla="*/ 11956 h 173593"/>
                <a:gd name="connsiteX19" fmla="*/ 133379 w 171796"/>
                <a:gd name="connsiteY19" fmla="*/ 49408 h 173593"/>
                <a:gd name="connsiteX20" fmla="*/ 95342 w 171796"/>
                <a:gd name="connsiteY20" fmla="*/ 86859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1796" h="173593">
                  <a:moveTo>
                    <a:pt x="63099" y="97234"/>
                  </a:moveTo>
                  <a:lnTo>
                    <a:pt x="107685" y="97234"/>
                  </a:lnTo>
                  <a:cubicBezTo>
                    <a:pt x="142699" y="97234"/>
                    <a:pt x="171920" y="79015"/>
                    <a:pt x="171920" y="49408"/>
                  </a:cubicBezTo>
                  <a:cubicBezTo>
                    <a:pt x="171920" y="21572"/>
                    <a:pt x="146982" y="63"/>
                    <a:pt x="105166" y="63"/>
                  </a:cubicBezTo>
                  <a:lnTo>
                    <a:pt x="124" y="63"/>
                  </a:lnTo>
                  <a:lnTo>
                    <a:pt x="124" y="11956"/>
                  </a:lnTo>
                  <a:lnTo>
                    <a:pt x="27329" y="11956"/>
                  </a:lnTo>
                  <a:lnTo>
                    <a:pt x="27329" y="161762"/>
                  </a:lnTo>
                  <a:lnTo>
                    <a:pt x="124" y="161762"/>
                  </a:lnTo>
                  <a:lnTo>
                    <a:pt x="124" y="173656"/>
                  </a:lnTo>
                  <a:cubicBezTo>
                    <a:pt x="9696" y="172897"/>
                    <a:pt x="34382" y="172897"/>
                    <a:pt x="45214" y="172897"/>
                  </a:cubicBezTo>
                  <a:cubicBezTo>
                    <a:pt x="56046" y="172897"/>
                    <a:pt x="80732" y="172897"/>
                    <a:pt x="90304" y="173656"/>
                  </a:cubicBezTo>
                  <a:lnTo>
                    <a:pt x="90304" y="161762"/>
                  </a:lnTo>
                  <a:lnTo>
                    <a:pt x="63099" y="161762"/>
                  </a:lnTo>
                  <a:lnTo>
                    <a:pt x="63099" y="97234"/>
                  </a:lnTo>
                  <a:close/>
                  <a:moveTo>
                    <a:pt x="95342" y="86859"/>
                  </a:moveTo>
                  <a:lnTo>
                    <a:pt x="61587" y="86859"/>
                  </a:lnTo>
                  <a:lnTo>
                    <a:pt x="61587" y="11956"/>
                  </a:lnTo>
                  <a:lnTo>
                    <a:pt x="95594" y="11956"/>
                  </a:lnTo>
                  <a:cubicBezTo>
                    <a:pt x="133379" y="11956"/>
                    <a:pt x="133379" y="31188"/>
                    <a:pt x="133379" y="49408"/>
                  </a:cubicBezTo>
                  <a:cubicBezTo>
                    <a:pt x="133379" y="67374"/>
                    <a:pt x="133379" y="86859"/>
                    <a:pt x="95342" y="86859"/>
                  </a:cubicBezTo>
                  <a:close/>
                </a:path>
              </a:pathLst>
            </a:custGeom>
            <a:solidFill>
              <a:srgbClr val="000000"/>
            </a:solidFill>
            <a:ln w="25285" cap="flat">
              <a:noFill/>
              <a:prstDash val="solid"/>
              <a:miter/>
            </a:ln>
          </p:spPr>
          <p:txBody>
            <a:bodyPr rtlCol="0" anchor="ctr"/>
            <a:lstStyle/>
            <a:p>
              <a:endParaRPr lang="en-HK"/>
            </a:p>
          </p:txBody>
        </p:sp>
      </p:grpSp>
      <p:sp>
        <p:nvSpPr>
          <p:cNvPr id="30" name="TextBox 29">
            <a:extLst>
              <a:ext uri="{FF2B5EF4-FFF2-40B4-BE49-F238E27FC236}">
                <a16:creationId xmlns:a16="http://schemas.microsoft.com/office/drawing/2014/main" id="{7F0FE226-CBFE-98E1-A647-0C6905503CDF}"/>
              </a:ext>
            </a:extLst>
          </p:cNvPr>
          <p:cNvSpPr txBox="1"/>
          <p:nvPr/>
        </p:nvSpPr>
        <p:spPr>
          <a:xfrm>
            <a:off x="1191388" y="1687118"/>
            <a:ext cx="587791" cy="338554"/>
          </a:xfrm>
          <a:prstGeom prst="rect">
            <a:avLst/>
          </a:prstGeom>
          <a:noFill/>
        </p:spPr>
        <p:txBody>
          <a:bodyPr wrap="square" rtlCol="0">
            <a:spAutoFit/>
          </a:bodyPr>
          <a:lstStyle/>
          <a:p>
            <a:pPr algn="l"/>
            <a:r>
              <a:rPr lang="en-US" sz="1600" dirty="0"/>
              <a:t>leap</a:t>
            </a:r>
            <a:endParaRPr lang="en-HK" sz="1600" dirty="0"/>
          </a:p>
        </p:txBody>
      </p:sp>
      <p:sp>
        <p:nvSpPr>
          <p:cNvPr id="31" name="TextBox 30">
            <a:extLst>
              <a:ext uri="{FF2B5EF4-FFF2-40B4-BE49-F238E27FC236}">
                <a16:creationId xmlns:a16="http://schemas.microsoft.com/office/drawing/2014/main" id="{9E3802C4-8225-647F-180F-027884E28386}"/>
              </a:ext>
            </a:extLst>
          </p:cNvPr>
          <p:cNvSpPr txBox="1"/>
          <p:nvPr/>
        </p:nvSpPr>
        <p:spPr>
          <a:xfrm>
            <a:off x="235919" y="2205786"/>
            <a:ext cx="1629735" cy="338554"/>
          </a:xfrm>
          <a:prstGeom prst="rect">
            <a:avLst/>
          </a:prstGeom>
          <a:noFill/>
        </p:spPr>
        <p:txBody>
          <a:bodyPr wrap="square" rtlCol="0">
            <a:spAutoFit/>
          </a:bodyPr>
          <a:lstStyle/>
          <a:p>
            <a:pPr algn="l"/>
            <a:r>
              <a:rPr lang="en-US" sz="1600" dirty="0">
                <a:solidFill>
                  <a:srgbClr val="C00000"/>
                </a:solidFill>
              </a:rPr>
              <a:t>Even larger leap</a:t>
            </a:r>
          </a:p>
        </p:txBody>
      </p:sp>
      <p:sp>
        <p:nvSpPr>
          <p:cNvPr id="32" name="Arc 31">
            <a:extLst>
              <a:ext uri="{FF2B5EF4-FFF2-40B4-BE49-F238E27FC236}">
                <a16:creationId xmlns:a16="http://schemas.microsoft.com/office/drawing/2014/main" id="{93BE85CA-ABCB-ED3A-7499-638DA0FA6280}"/>
              </a:ext>
            </a:extLst>
          </p:cNvPr>
          <p:cNvSpPr/>
          <p:nvPr/>
        </p:nvSpPr>
        <p:spPr>
          <a:xfrm rot="18700387" flipH="1">
            <a:off x="1867644" y="1690311"/>
            <a:ext cx="332044" cy="447264"/>
          </a:xfrm>
          <a:prstGeom prst="arc">
            <a:avLst>
              <a:gd name="adj1" fmla="val 14214629"/>
              <a:gd name="adj2" fmla="val 1914609"/>
            </a:avLst>
          </a:prstGeom>
          <a:ln w="1905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3" name="Arc 32">
            <a:extLst>
              <a:ext uri="{FF2B5EF4-FFF2-40B4-BE49-F238E27FC236}">
                <a16:creationId xmlns:a16="http://schemas.microsoft.com/office/drawing/2014/main" id="{8008C931-54DD-9151-926B-73CE56C4DED3}"/>
              </a:ext>
            </a:extLst>
          </p:cNvPr>
          <p:cNvSpPr/>
          <p:nvPr/>
        </p:nvSpPr>
        <p:spPr>
          <a:xfrm rot="18700387" flipH="1">
            <a:off x="1867645" y="2181724"/>
            <a:ext cx="332044" cy="447264"/>
          </a:xfrm>
          <a:prstGeom prst="arc">
            <a:avLst>
              <a:gd name="adj1" fmla="val 14214629"/>
              <a:gd name="adj2" fmla="val 1914609"/>
            </a:avLst>
          </a:prstGeom>
          <a:ln w="1905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8A76233C-FCD5-4F7A-B597-23DDE841859F}"/>
              </a:ext>
            </a:extLst>
          </p:cNvPr>
          <p:cNvSpPr txBox="1"/>
          <p:nvPr/>
        </p:nvSpPr>
        <p:spPr>
          <a:xfrm>
            <a:off x="299079" y="5216756"/>
            <a:ext cx="11593841" cy="1323439"/>
          </a:xfrm>
          <a:prstGeom prst="rect">
            <a:avLst/>
          </a:prstGeom>
          <a:noFill/>
        </p:spPr>
        <p:txBody>
          <a:bodyPr wrap="square" rtlCol="0">
            <a:spAutoFit/>
          </a:bodyPr>
          <a:lstStyle/>
          <a:p>
            <a:pPr algn="l"/>
            <a:r>
              <a:rPr lang="en-US" sz="2000" b="1" dirty="0"/>
              <a:t>On the nature of our work:</a:t>
            </a:r>
          </a:p>
          <a:p>
            <a:pPr marL="342900" indent="-342900" algn="l">
              <a:buFont typeface="Arial" panose="020B0604020202020204" pitchFamily="34" charset="0"/>
              <a:buChar char="•"/>
            </a:pPr>
            <a:r>
              <a:rPr lang="en-US" sz="2000" dirty="0"/>
              <a:t>A set of quantum-computing (aka linear-algebra) tools that accurately characterize the STRUCTURE of QZK</a:t>
            </a:r>
          </a:p>
          <a:p>
            <a:pPr marL="342900" indent="-342900" algn="l">
              <a:buFont typeface="Arial" panose="020B0604020202020204" pitchFamily="34" charset="0"/>
              <a:buChar char="•"/>
            </a:pPr>
            <a:r>
              <a:rPr lang="en-US" sz="2000" dirty="0"/>
              <a:t>In contrast to other TCS results that focus more on algorithmic design/analysis</a:t>
            </a:r>
          </a:p>
          <a:p>
            <a:pPr marL="342900" indent="-342900" algn="l">
              <a:buFont typeface="Arial" panose="020B0604020202020204" pitchFamily="34" charset="0"/>
              <a:buChar char="•"/>
            </a:pPr>
            <a:r>
              <a:rPr lang="en-US" sz="2000" dirty="0"/>
              <a:t>But this is not rare for theoretic research of quantum computing/cryptography</a:t>
            </a:r>
            <a:endParaRPr lang="en-HK" sz="2000" dirty="0"/>
          </a:p>
        </p:txBody>
      </p:sp>
    </p:spTree>
    <p:extLst>
      <p:ext uri="{BB962C8B-B14F-4D97-AF65-F5344CB8AC3E}">
        <p14:creationId xmlns:p14="http://schemas.microsoft.com/office/powerpoint/2010/main" val="1130343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CDB5F-369E-19F5-B4EF-8C9600C09B78}"/>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87823B35-E052-031E-40D3-697FA6001D5C}"/>
              </a:ext>
            </a:extLst>
          </p:cNvPr>
          <p:cNvSpPr>
            <a:spLocks noGrp="1"/>
          </p:cNvSpPr>
          <p:nvPr>
            <p:ph idx="4294967295"/>
          </p:nvPr>
        </p:nvSpPr>
        <p:spPr>
          <a:xfrm>
            <a:off x="3102864" y="3175158"/>
            <a:ext cx="5986272" cy="946595"/>
          </a:xfrm>
        </p:spPr>
        <p:txBody>
          <a:bodyPr>
            <a:normAutofit/>
          </a:bodyPr>
          <a:lstStyle/>
          <a:p>
            <a:pPr marL="0" indent="0" algn="ctr">
              <a:buNone/>
            </a:pPr>
            <a:r>
              <a:rPr lang="en-US" sz="3600" dirty="0"/>
              <a:t>Q&amp;A</a:t>
            </a:r>
          </a:p>
        </p:txBody>
      </p:sp>
    </p:spTree>
    <p:extLst>
      <p:ext uri="{BB962C8B-B14F-4D97-AF65-F5344CB8AC3E}">
        <p14:creationId xmlns:p14="http://schemas.microsoft.com/office/powerpoint/2010/main" val="2356451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F7EB7-35A4-BECB-1788-E9A0A1EA7CB6}"/>
              </a:ext>
            </a:extLst>
          </p:cNvPr>
          <p:cNvSpPr>
            <a:spLocks noGrp="1"/>
          </p:cNvSpPr>
          <p:nvPr>
            <p:ph type="title"/>
          </p:nvPr>
        </p:nvSpPr>
        <p:spPr/>
        <p:txBody>
          <a:bodyPr/>
          <a:lstStyle/>
          <a:p>
            <a:r>
              <a:rPr lang="en-US" dirty="0"/>
              <a:t>A New Look at [</a:t>
            </a:r>
            <a:r>
              <a:rPr lang="en-US" dirty="0">
                <a:solidFill>
                  <a:schemeClr val="accent1"/>
                </a:solidFill>
              </a:rPr>
              <a:t>CCLY21</a:t>
            </a:r>
            <a:r>
              <a:rPr lang="en-US" dirty="0"/>
              <a:t>]</a:t>
            </a:r>
          </a:p>
        </p:txBody>
      </p:sp>
      <p:sp>
        <p:nvSpPr>
          <p:cNvPr id="132" name="Rectangle 131">
            <a:extLst>
              <a:ext uri="{FF2B5EF4-FFF2-40B4-BE49-F238E27FC236}">
                <a16:creationId xmlns:a16="http://schemas.microsoft.com/office/drawing/2014/main" id="{3F17CAE6-B70B-F15D-A055-64AAA44A9C08}"/>
              </a:ext>
            </a:extLst>
          </p:cNvPr>
          <p:cNvSpPr/>
          <p:nvPr/>
        </p:nvSpPr>
        <p:spPr>
          <a:xfrm>
            <a:off x="266740" y="818950"/>
            <a:ext cx="2971948" cy="582959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nvGrpSpPr>
          <p:cNvPr id="133" name="Group 132" descr="\documentclass{article}&#10;\usepackage{amsmath}&#10;\pagestyle{empty}&#10;&#10;\newcommand{\msf}{\mathsf}&#10;&#10;\begin{document}&#10;&#10;$P^*$&#10;&#10;&#10;\end{document}" title="IguanaTex Shape Display">
            <a:extLst>
              <a:ext uri="{FF2B5EF4-FFF2-40B4-BE49-F238E27FC236}">
                <a16:creationId xmlns:a16="http://schemas.microsoft.com/office/drawing/2014/main" id="{229F39A1-DA45-826F-D614-ABB4814F77DB}"/>
              </a:ext>
            </a:extLst>
          </p:cNvPr>
          <p:cNvGrpSpPr>
            <a:grpSpLocks noChangeAspect="1"/>
          </p:cNvGrpSpPr>
          <p:nvPr>
            <p:custDataLst>
              <p:tags r:id="rId1"/>
            </p:custDataLst>
          </p:nvPr>
        </p:nvGrpSpPr>
        <p:grpSpPr>
          <a:xfrm>
            <a:off x="595523" y="988351"/>
            <a:ext cx="354599" cy="216464"/>
            <a:chOff x="3605371" y="4754956"/>
            <a:chExt cx="354599" cy="216464"/>
          </a:xfrm>
        </p:grpSpPr>
        <p:sp>
          <p:nvSpPr>
            <p:cNvPr id="134" name="Freeform: Shape 133">
              <a:extLst>
                <a:ext uri="{FF2B5EF4-FFF2-40B4-BE49-F238E27FC236}">
                  <a16:creationId xmlns:a16="http://schemas.microsoft.com/office/drawing/2014/main" id="{2B9088B2-EB10-FA07-F62D-8CC98EFC9E1D}"/>
                </a:ext>
              </a:extLst>
            </p:cNvPr>
            <p:cNvSpPr/>
            <p:nvPr>
              <p:custDataLst>
                <p:tags r:id="rId116"/>
              </p:custDataLst>
            </p:nvPr>
          </p:nvSpPr>
          <p:spPr>
            <a:xfrm>
              <a:off x="3605371" y="4756652"/>
              <a:ext cx="232833" cy="214768"/>
            </a:xfrm>
            <a:custGeom>
              <a:avLst/>
              <a:gdLst>
                <a:gd name="connsiteX0" fmla="*/ 85840 w 232833"/>
                <a:gd name="connsiteY0" fmla="*/ 115466 h 214768"/>
                <a:gd name="connsiteX1" fmla="*/ 141277 w 232833"/>
                <a:gd name="connsiteY1" fmla="*/ 115466 h 214768"/>
                <a:gd name="connsiteX2" fmla="*/ 232910 w 232833"/>
                <a:gd name="connsiteY2" fmla="*/ 47545 h 214768"/>
                <a:gd name="connsiteX3" fmla="*/ 168669 w 232833"/>
                <a:gd name="connsiteY3" fmla="*/ 63 h 214768"/>
                <a:gd name="connsiteX4" fmla="*/ 63013 w 232833"/>
                <a:gd name="connsiteY4" fmla="*/ 63 h 214768"/>
                <a:gd name="connsiteX5" fmla="*/ 53231 w 232833"/>
                <a:gd name="connsiteY5" fmla="*/ 6037 h 214768"/>
                <a:gd name="connsiteX6" fmla="*/ 62687 w 232833"/>
                <a:gd name="connsiteY6" fmla="*/ 9811 h 214768"/>
                <a:gd name="connsiteX7" fmla="*/ 76710 w 232833"/>
                <a:gd name="connsiteY7" fmla="*/ 10440 h 214768"/>
                <a:gd name="connsiteX8" fmla="*/ 83884 w 232833"/>
                <a:gd name="connsiteY8" fmla="*/ 15471 h 214768"/>
                <a:gd name="connsiteX9" fmla="*/ 82579 w 232833"/>
                <a:gd name="connsiteY9" fmla="*/ 21445 h 214768"/>
                <a:gd name="connsiteX10" fmla="*/ 38882 w 232833"/>
                <a:gd name="connsiteY10" fmla="*/ 190305 h 214768"/>
                <a:gd name="connsiteX11" fmla="*/ 9207 w 232833"/>
                <a:gd name="connsiteY11" fmla="*/ 205084 h 214768"/>
                <a:gd name="connsiteX12" fmla="*/ 77 w 232833"/>
                <a:gd name="connsiteY12" fmla="*/ 211058 h 214768"/>
                <a:gd name="connsiteX13" fmla="*/ 4968 w 232833"/>
                <a:gd name="connsiteY13" fmla="*/ 214832 h 214768"/>
                <a:gd name="connsiteX14" fmla="*/ 46382 w 232833"/>
                <a:gd name="connsiteY14" fmla="*/ 213888 h 214768"/>
                <a:gd name="connsiteX15" fmla="*/ 67253 w 232833"/>
                <a:gd name="connsiteY15" fmla="*/ 214203 h 214768"/>
                <a:gd name="connsiteX16" fmla="*/ 88449 w 232833"/>
                <a:gd name="connsiteY16" fmla="*/ 214832 h 214768"/>
                <a:gd name="connsiteX17" fmla="*/ 94971 w 232833"/>
                <a:gd name="connsiteY17" fmla="*/ 208543 h 214768"/>
                <a:gd name="connsiteX18" fmla="*/ 85840 w 232833"/>
                <a:gd name="connsiteY18" fmla="*/ 205084 h 214768"/>
                <a:gd name="connsiteX19" fmla="*/ 64644 w 232833"/>
                <a:gd name="connsiteY19" fmla="*/ 199424 h 214768"/>
                <a:gd name="connsiteX20" fmla="*/ 65622 w 232833"/>
                <a:gd name="connsiteY20" fmla="*/ 194078 h 214768"/>
                <a:gd name="connsiteX21" fmla="*/ 85840 w 232833"/>
                <a:gd name="connsiteY21" fmla="*/ 115466 h 214768"/>
                <a:gd name="connsiteX22" fmla="*/ 109319 w 232833"/>
                <a:gd name="connsiteY22" fmla="*/ 21760 h 214768"/>
                <a:gd name="connsiteX23" fmla="*/ 126929 w 232833"/>
                <a:gd name="connsiteY23" fmla="*/ 9811 h 214768"/>
                <a:gd name="connsiteX24" fmla="*/ 158234 w 232833"/>
                <a:gd name="connsiteY24" fmla="*/ 9811 h 214768"/>
                <a:gd name="connsiteX25" fmla="*/ 202583 w 232833"/>
                <a:gd name="connsiteY25" fmla="*/ 39998 h 214768"/>
                <a:gd name="connsiteX26" fmla="*/ 183343 w 232833"/>
                <a:gd name="connsiteY26" fmla="*/ 90624 h 214768"/>
                <a:gd name="connsiteX27" fmla="*/ 133124 w 232833"/>
                <a:gd name="connsiteY27" fmla="*/ 107290 h 214768"/>
                <a:gd name="connsiteX28" fmla="*/ 87145 w 232833"/>
                <a:gd name="connsiteY28" fmla="*/ 107290 h 214768"/>
                <a:gd name="connsiteX29" fmla="*/ 109319 w 232833"/>
                <a:gd name="connsiteY29" fmla="*/ 21760 h 21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2833" h="214768">
                  <a:moveTo>
                    <a:pt x="85840" y="115466"/>
                  </a:moveTo>
                  <a:lnTo>
                    <a:pt x="141277" y="115466"/>
                  </a:lnTo>
                  <a:cubicBezTo>
                    <a:pt x="187583" y="115466"/>
                    <a:pt x="232910" y="82763"/>
                    <a:pt x="232910" y="47545"/>
                  </a:cubicBezTo>
                  <a:cubicBezTo>
                    <a:pt x="232910" y="23332"/>
                    <a:pt x="211388" y="63"/>
                    <a:pt x="168669" y="63"/>
                  </a:cubicBezTo>
                  <a:lnTo>
                    <a:pt x="63013" y="63"/>
                  </a:lnTo>
                  <a:cubicBezTo>
                    <a:pt x="56818" y="63"/>
                    <a:pt x="53231" y="63"/>
                    <a:pt x="53231" y="6037"/>
                  </a:cubicBezTo>
                  <a:cubicBezTo>
                    <a:pt x="53231" y="9811"/>
                    <a:pt x="56165" y="9811"/>
                    <a:pt x="62687" y="9811"/>
                  </a:cubicBezTo>
                  <a:cubicBezTo>
                    <a:pt x="66927" y="9811"/>
                    <a:pt x="72796" y="10125"/>
                    <a:pt x="76710" y="10440"/>
                  </a:cubicBezTo>
                  <a:cubicBezTo>
                    <a:pt x="81927" y="11068"/>
                    <a:pt x="83884" y="12012"/>
                    <a:pt x="83884" y="15471"/>
                  </a:cubicBezTo>
                  <a:cubicBezTo>
                    <a:pt x="83884" y="16729"/>
                    <a:pt x="83558" y="17672"/>
                    <a:pt x="82579" y="21445"/>
                  </a:cubicBezTo>
                  <a:lnTo>
                    <a:pt x="38882" y="190305"/>
                  </a:lnTo>
                  <a:cubicBezTo>
                    <a:pt x="35621" y="202568"/>
                    <a:pt x="34969" y="205084"/>
                    <a:pt x="9207" y="205084"/>
                  </a:cubicBezTo>
                  <a:cubicBezTo>
                    <a:pt x="3664" y="205084"/>
                    <a:pt x="77" y="205084"/>
                    <a:pt x="77" y="211058"/>
                  </a:cubicBezTo>
                  <a:cubicBezTo>
                    <a:pt x="77" y="214832"/>
                    <a:pt x="3990" y="214832"/>
                    <a:pt x="4968" y="214832"/>
                  </a:cubicBezTo>
                  <a:cubicBezTo>
                    <a:pt x="14099" y="214832"/>
                    <a:pt x="37252" y="213888"/>
                    <a:pt x="46382" y="213888"/>
                  </a:cubicBezTo>
                  <a:cubicBezTo>
                    <a:pt x="53231" y="213888"/>
                    <a:pt x="60405" y="214203"/>
                    <a:pt x="67253" y="214203"/>
                  </a:cubicBezTo>
                  <a:cubicBezTo>
                    <a:pt x="74427" y="214203"/>
                    <a:pt x="81601" y="214832"/>
                    <a:pt x="88449" y="214832"/>
                  </a:cubicBezTo>
                  <a:cubicBezTo>
                    <a:pt x="90732" y="214832"/>
                    <a:pt x="94971" y="214832"/>
                    <a:pt x="94971" y="208543"/>
                  </a:cubicBezTo>
                  <a:cubicBezTo>
                    <a:pt x="94971" y="205084"/>
                    <a:pt x="92036" y="205084"/>
                    <a:pt x="85840" y="205084"/>
                  </a:cubicBezTo>
                  <a:cubicBezTo>
                    <a:pt x="73775" y="205084"/>
                    <a:pt x="64644" y="205084"/>
                    <a:pt x="64644" y="199424"/>
                  </a:cubicBezTo>
                  <a:cubicBezTo>
                    <a:pt x="64644" y="197537"/>
                    <a:pt x="65296" y="195965"/>
                    <a:pt x="65622" y="194078"/>
                  </a:cubicBezTo>
                  <a:lnTo>
                    <a:pt x="85840" y="115466"/>
                  </a:lnTo>
                  <a:close/>
                  <a:moveTo>
                    <a:pt x="109319" y="21760"/>
                  </a:moveTo>
                  <a:cubicBezTo>
                    <a:pt x="112254" y="10754"/>
                    <a:pt x="112906" y="9811"/>
                    <a:pt x="126929" y="9811"/>
                  </a:cubicBezTo>
                  <a:lnTo>
                    <a:pt x="158234" y="9811"/>
                  </a:lnTo>
                  <a:cubicBezTo>
                    <a:pt x="185300" y="9811"/>
                    <a:pt x="202583" y="18301"/>
                    <a:pt x="202583" y="39998"/>
                  </a:cubicBezTo>
                  <a:cubicBezTo>
                    <a:pt x="202583" y="52261"/>
                    <a:pt x="196061" y="79304"/>
                    <a:pt x="183343" y="90624"/>
                  </a:cubicBezTo>
                  <a:cubicBezTo>
                    <a:pt x="167038" y="104774"/>
                    <a:pt x="147473" y="107290"/>
                    <a:pt x="133124" y="107290"/>
                  </a:cubicBezTo>
                  <a:lnTo>
                    <a:pt x="87145" y="107290"/>
                  </a:lnTo>
                  <a:lnTo>
                    <a:pt x="109319" y="21760"/>
                  </a:lnTo>
                  <a:close/>
                </a:path>
              </a:pathLst>
            </a:custGeom>
            <a:solidFill>
              <a:srgbClr val="000000"/>
            </a:solidFill>
            <a:ln w="23813"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98C4ED44-0259-614B-C56C-7C5097B07C6F}"/>
                </a:ext>
              </a:extLst>
            </p:cNvPr>
            <p:cNvSpPr/>
            <p:nvPr>
              <p:custDataLst>
                <p:tags r:id="rId117"/>
              </p:custDataLst>
            </p:nvPr>
          </p:nvSpPr>
          <p:spPr>
            <a:xfrm>
              <a:off x="3867294" y="4754956"/>
              <a:ext cx="92676" cy="94869"/>
            </a:xfrm>
            <a:custGeom>
              <a:avLst/>
              <a:gdLst>
                <a:gd name="connsiteX0" fmla="*/ 53499 w 92676"/>
                <a:gd name="connsiteY0" fmla="*/ 47604 h 94869"/>
                <a:gd name="connsiteX1" fmla="*/ 86370 w 92676"/>
                <a:gd name="connsiteY1" fmla="*/ 33957 h 94869"/>
                <a:gd name="connsiteX2" fmla="*/ 92761 w 92676"/>
                <a:gd name="connsiteY2" fmla="*/ 27133 h 94869"/>
                <a:gd name="connsiteX3" fmla="*/ 85685 w 92676"/>
                <a:gd name="connsiteY3" fmla="*/ 20090 h 94869"/>
                <a:gd name="connsiteX4" fmla="*/ 80891 w 92676"/>
                <a:gd name="connsiteY4" fmla="*/ 22071 h 94869"/>
                <a:gd name="connsiteX5" fmla="*/ 49847 w 92676"/>
                <a:gd name="connsiteY5" fmla="*/ 42101 h 94869"/>
                <a:gd name="connsiteX6" fmla="*/ 53271 w 92676"/>
                <a:gd name="connsiteY6" fmla="*/ 9524 h 94869"/>
                <a:gd name="connsiteX7" fmla="*/ 46423 w 92676"/>
                <a:gd name="connsiteY7" fmla="*/ 59 h 94869"/>
                <a:gd name="connsiteX8" fmla="*/ 39347 w 92676"/>
                <a:gd name="connsiteY8" fmla="*/ 6663 h 94869"/>
                <a:gd name="connsiteX9" fmla="*/ 40488 w 92676"/>
                <a:gd name="connsiteY9" fmla="*/ 17448 h 94869"/>
                <a:gd name="connsiteX10" fmla="*/ 42999 w 92676"/>
                <a:gd name="connsiteY10" fmla="*/ 42101 h 94869"/>
                <a:gd name="connsiteX11" fmla="*/ 12183 w 92676"/>
                <a:gd name="connsiteY11" fmla="*/ 22071 h 94869"/>
                <a:gd name="connsiteX12" fmla="*/ 7161 w 92676"/>
                <a:gd name="connsiteY12" fmla="*/ 20090 h 94869"/>
                <a:gd name="connsiteX13" fmla="*/ 84 w 92676"/>
                <a:gd name="connsiteY13" fmla="*/ 27133 h 94869"/>
                <a:gd name="connsiteX14" fmla="*/ 4878 w 92676"/>
                <a:gd name="connsiteY14" fmla="*/ 33517 h 94869"/>
                <a:gd name="connsiteX15" fmla="*/ 39347 w 92676"/>
                <a:gd name="connsiteY15" fmla="*/ 47384 h 94869"/>
                <a:gd name="connsiteX16" fmla="*/ 6476 w 92676"/>
                <a:gd name="connsiteY16" fmla="*/ 61031 h 94869"/>
                <a:gd name="connsiteX17" fmla="*/ 84 w 92676"/>
                <a:gd name="connsiteY17" fmla="*/ 67854 h 94869"/>
                <a:gd name="connsiteX18" fmla="*/ 7161 w 92676"/>
                <a:gd name="connsiteY18" fmla="*/ 74898 h 94869"/>
                <a:gd name="connsiteX19" fmla="*/ 11954 w 92676"/>
                <a:gd name="connsiteY19" fmla="*/ 72917 h 94869"/>
                <a:gd name="connsiteX20" fmla="*/ 42999 w 92676"/>
                <a:gd name="connsiteY20" fmla="*/ 52887 h 94869"/>
                <a:gd name="connsiteX21" fmla="*/ 39347 w 92676"/>
                <a:gd name="connsiteY21" fmla="*/ 88325 h 94869"/>
                <a:gd name="connsiteX22" fmla="*/ 46423 w 92676"/>
                <a:gd name="connsiteY22" fmla="*/ 94929 h 94869"/>
                <a:gd name="connsiteX23" fmla="*/ 53499 w 92676"/>
                <a:gd name="connsiteY23" fmla="*/ 88325 h 94869"/>
                <a:gd name="connsiteX24" fmla="*/ 52358 w 92676"/>
                <a:gd name="connsiteY24" fmla="*/ 77539 h 94869"/>
                <a:gd name="connsiteX25" fmla="*/ 49847 w 92676"/>
                <a:gd name="connsiteY25" fmla="*/ 52887 h 94869"/>
                <a:gd name="connsiteX26" fmla="*/ 77239 w 92676"/>
                <a:gd name="connsiteY26" fmla="*/ 70496 h 94869"/>
                <a:gd name="connsiteX27" fmla="*/ 85685 w 92676"/>
                <a:gd name="connsiteY27" fmla="*/ 74898 h 94869"/>
                <a:gd name="connsiteX28" fmla="*/ 92761 w 92676"/>
                <a:gd name="connsiteY28" fmla="*/ 67854 h 94869"/>
                <a:gd name="connsiteX29" fmla="*/ 87968 w 92676"/>
                <a:gd name="connsiteY29" fmla="*/ 61471 h 94869"/>
                <a:gd name="connsiteX30" fmla="*/ 53499 w 92676"/>
                <a:gd name="connsiteY30" fmla="*/ 47604 h 9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2676" h="94869">
                  <a:moveTo>
                    <a:pt x="53499" y="47604"/>
                  </a:moveTo>
                  <a:cubicBezTo>
                    <a:pt x="72217" y="39680"/>
                    <a:pt x="80663" y="36598"/>
                    <a:pt x="86370" y="33957"/>
                  </a:cubicBezTo>
                  <a:cubicBezTo>
                    <a:pt x="90707" y="32196"/>
                    <a:pt x="92761" y="31315"/>
                    <a:pt x="92761" y="27133"/>
                  </a:cubicBezTo>
                  <a:cubicBezTo>
                    <a:pt x="92761" y="23391"/>
                    <a:pt x="89794" y="20090"/>
                    <a:pt x="85685" y="20090"/>
                  </a:cubicBezTo>
                  <a:cubicBezTo>
                    <a:pt x="84087" y="20090"/>
                    <a:pt x="83631" y="20090"/>
                    <a:pt x="80891" y="22071"/>
                  </a:cubicBezTo>
                  <a:lnTo>
                    <a:pt x="49847" y="42101"/>
                  </a:lnTo>
                  <a:lnTo>
                    <a:pt x="53271" y="9524"/>
                  </a:lnTo>
                  <a:cubicBezTo>
                    <a:pt x="53727" y="5562"/>
                    <a:pt x="53271" y="59"/>
                    <a:pt x="46423" y="59"/>
                  </a:cubicBezTo>
                  <a:cubicBezTo>
                    <a:pt x="43684" y="59"/>
                    <a:pt x="39347" y="1820"/>
                    <a:pt x="39347" y="6663"/>
                  </a:cubicBezTo>
                  <a:cubicBezTo>
                    <a:pt x="39347" y="8644"/>
                    <a:pt x="40260" y="15247"/>
                    <a:pt x="40488" y="17448"/>
                  </a:cubicBezTo>
                  <a:cubicBezTo>
                    <a:pt x="40944" y="21190"/>
                    <a:pt x="42542" y="37038"/>
                    <a:pt x="42999" y="42101"/>
                  </a:cubicBezTo>
                  <a:lnTo>
                    <a:pt x="12183" y="22071"/>
                  </a:lnTo>
                  <a:cubicBezTo>
                    <a:pt x="9900" y="20750"/>
                    <a:pt x="9215" y="20090"/>
                    <a:pt x="7161" y="20090"/>
                  </a:cubicBezTo>
                  <a:cubicBezTo>
                    <a:pt x="3052" y="20090"/>
                    <a:pt x="84" y="23391"/>
                    <a:pt x="84" y="27133"/>
                  </a:cubicBezTo>
                  <a:cubicBezTo>
                    <a:pt x="84" y="31536"/>
                    <a:pt x="2824" y="32636"/>
                    <a:pt x="4878" y="33517"/>
                  </a:cubicBezTo>
                  <a:lnTo>
                    <a:pt x="39347" y="47384"/>
                  </a:lnTo>
                  <a:cubicBezTo>
                    <a:pt x="20629" y="55308"/>
                    <a:pt x="12183" y="58389"/>
                    <a:pt x="6476" y="61031"/>
                  </a:cubicBezTo>
                  <a:cubicBezTo>
                    <a:pt x="2139" y="62792"/>
                    <a:pt x="84" y="63672"/>
                    <a:pt x="84" y="67854"/>
                  </a:cubicBezTo>
                  <a:cubicBezTo>
                    <a:pt x="84" y="71596"/>
                    <a:pt x="3052" y="74898"/>
                    <a:pt x="7161" y="74898"/>
                  </a:cubicBezTo>
                  <a:cubicBezTo>
                    <a:pt x="8759" y="74898"/>
                    <a:pt x="9215" y="74898"/>
                    <a:pt x="11954" y="72917"/>
                  </a:cubicBezTo>
                  <a:lnTo>
                    <a:pt x="42999" y="52887"/>
                  </a:lnTo>
                  <a:lnTo>
                    <a:pt x="39347" y="88325"/>
                  </a:lnTo>
                  <a:cubicBezTo>
                    <a:pt x="39347" y="93168"/>
                    <a:pt x="43684" y="94929"/>
                    <a:pt x="46423" y="94929"/>
                  </a:cubicBezTo>
                  <a:cubicBezTo>
                    <a:pt x="49162" y="94929"/>
                    <a:pt x="53499" y="93168"/>
                    <a:pt x="53499" y="88325"/>
                  </a:cubicBezTo>
                  <a:cubicBezTo>
                    <a:pt x="53499" y="86344"/>
                    <a:pt x="52586" y="79741"/>
                    <a:pt x="52358" y="77539"/>
                  </a:cubicBezTo>
                  <a:cubicBezTo>
                    <a:pt x="51901" y="73798"/>
                    <a:pt x="50303" y="57949"/>
                    <a:pt x="49847" y="52887"/>
                  </a:cubicBezTo>
                  <a:lnTo>
                    <a:pt x="77239" y="70496"/>
                  </a:lnTo>
                  <a:cubicBezTo>
                    <a:pt x="83174" y="74898"/>
                    <a:pt x="83631" y="74898"/>
                    <a:pt x="85685" y="74898"/>
                  </a:cubicBezTo>
                  <a:cubicBezTo>
                    <a:pt x="89794" y="74898"/>
                    <a:pt x="92761" y="71596"/>
                    <a:pt x="92761" y="67854"/>
                  </a:cubicBezTo>
                  <a:cubicBezTo>
                    <a:pt x="92761" y="63452"/>
                    <a:pt x="90022" y="62352"/>
                    <a:pt x="87968" y="61471"/>
                  </a:cubicBezTo>
                  <a:lnTo>
                    <a:pt x="53499" y="47604"/>
                  </a:lnTo>
                  <a:close/>
                </a:path>
              </a:pathLst>
            </a:custGeom>
            <a:solidFill>
              <a:srgbClr val="000000"/>
            </a:solidFill>
            <a:ln w="23813" cap="flat">
              <a:noFill/>
              <a:prstDash val="solid"/>
              <a:miter/>
            </a:ln>
          </p:spPr>
          <p:txBody>
            <a:bodyPr rtlCol="0" anchor="ctr"/>
            <a:lstStyle/>
            <a:p>
              <a:endParaRPr lang="en-US"/>
            </a:p>
          </p:txBody>
        </p:sp>
      </p:grpSp>
      <p:grpSp>
        <p:nvGrpSpPr>
          <p:cNvPr id="136" name="Group 135" descr="\documentclass{article}&#10;\usepackage{amsmath}&#10;\pagestyle{empty}&#10;&#10;\input{Macros.tex}&#10;&#10;\begin{document}&#10;&#10;$V(x; r)$&#10;&#10;\end{document}" title="IguanaTex Shape Display">
            <a:extLst>
              <a:ext uri="{FF2B5EF4-FFF2-40B4-BE49-F238E27FC236}">
                <a16:creationId xmlns:a16="http://schemas.microsoft.com/office/drawing/2014/main" id="{E755C9BB-DEDC-6929-E6E0-0954ABAF7798}"/>
              </a:ext>
            </a:extLst>
          </p:cNvPr>
          <p:cNvGrpSpPr>
            <a:grpSpLocks noChangeAspect="1"/>
          </p:cNvGrpSpPr>
          <p:nvPr>
            <p:custDataLst>
              <p:tags r:id="rId2"/>
            </p:custDataLst>
          </p:nvPr>
        </p:nvGrpSpPr>
        <p:grpSpPr>
          <a:xfrm>
            <a:off x="4039230" y="1397000"/>
            <a:ext cx="889890" cy="299312"/>
            <a:chOff x="6877464" y="3062454"/>
            <a:chExt cx="889890" cy="299312"/>
          </a:xfrm>
        </p:grpSpPr>
        <p:sp>
          <p:nvSpPr>
            <p:cNvPr id="137" name="Freeform: Shape 136">
              <a:extLst>
                <a:ext uri="{FF2B5EF4-FFF2-40B4-BE49-F238E27FC236}">
                  <a16:creationId xmlns:a16="http://schemas.microsoft.com/office/drawing/2014/main" id="{6E431D5F-5941-2E61-48AE-30DF1C592FDF}"/>
                </a:ext>
              </a:extLst>
            </p:cNvPr>
            <p:cNvSpPr/>
            <p:nvPr>
              <p:custDataLst>
                <p:tags r:id="rId110"/>
              </p:custDataLst>
            </p:nvPr>
          </p:nvSpPr>
          <p:spPr>
            <a:xfrm>
              <a:off x="6877464" y="3082508"/>
              <a:ext cx="217116" cy="211015"/>
            </a:xfrm>
            <a:custGeom>
              <a:avLst/>
              <a:gdLst>
                <a:gd name="connsiteX0" fmla="*/ 174257 w 217116"/>
                <a:gd name="connsiteY0" fmla="*/ 34184 h 211015"/>
                <a:gd name="connsiteX1" fmla="*/ 213235 w 217116"/>
                <a:gd name="connsiteY1" fmla="*/ 9341 h 211015"/>
                <a:gd name="connsiteX2" fmla="*/ 217193 w 217116"/>
                <a:gd name="connsiteY2" fmla="*/ 3654 h 211015"/>
                <a:gd name="connsiteX3" fmla="*/ 213235 w 217116"/>
                <a:gd name="connsiteY3" fmla="*/ 63 h 211015"/>
                <a:gd name="connsiteX4" fmla="*/ 188265 w 217116"/>
                <a:gd name="connsiteY4" fmla="*/ 961 h 211015"/>
                <a:gd name="connsiteX5" fmla="*/ 158118 w 217116"/>
                <a:gd name="connsiteY5" fmla="*/ 63 h 211015"/>
                <a:gd name="connsiteX6" fmla="*/ 152332 w 217116"/>
                <a:gd name="connsiteY6" fmla="*/ 5750 h 211015"/>
                <a:gd name="connsiteX7" fmla="*/ 157205 w 217116"/>
                <a:gd name="connsiteY7" fmla="*/ 9341 h 211015"/>
                <a:gd name="connsiteX8" fmla="*/ 171212 w 217116"/>
                <a:gd name="connsiteY8" fmla="*/ 19219 h 211015"/>
                <a:gd name="connsiteX9" fmla="*/ 166644 w 217116"/>
                <a:gd name="connsiteY9" fmla="*/ 30593 h 211015"/>
                <a:gd name="connsiteX10" fmla="*/ 73159 w 217116"/>
                <a:gd name="connsiteY10" fmla="*/ 176657 h 211015"/>
                <a:gd name="connsiteX11" fmla="*/ 52453 w 217116"/>
                <a:gd name="connsiteY11" fmla="*/ 18321 h 211015"/>
                <a:gd name="connsiteX12" fmla="*/ 73464 w 217116"/>
                <a:gd name="connsiteY12" fmla="*/ 9341 h 211015"/>
                <a:gd name="connsiteX13" fmla="*/ 81077 w 217116"/>
                <a:gd name="connsiteY13" fmla="*/ 3355 h 211015"/>
                <a:gd name="connsiteX14" fmla="*/ 76814 w 217116"/>
                <a:gd name="connsiteY14" fmla="*/ 63 h 211015"/>
                <a:gd name="connsiteX15" fmla="*/ 39054 w 217116"/>
                <a:gd name="connsiteY15" fmla="*/ 961 h 211015"/>
                <a:gd name="connsiteX16" fmla="*/ 22306 w 217116"/>
                <a:gd name="connsiteY16" fmla="*/ 661 h 211015"/>
                <a:gd name="connsiteX17" fmla="*/ 5862 w 217116"/>
                <a:gd name="connsiteY17" fmla="*/ 63 h 211015"/>
                <a:gd name="connsiteX18" fmla="*/ 77 w 217116"/>
                <a:gd name="connsiteY18" fmla="*/ 5750 h 211015"/>
                <a:gd name="connsiteX19" fmla="*/ 7689 w 217116"/>
                <a:gd name="connsiteY19" fmla="*/ 9341 h 211015"/>
                <a:gd name="connsiteX20" fmla="*/ 25960 w 217116"/>
                <a:gd name="connsiteY20" fmla="*/ 19518 h 211015"/>
                <a:gd name="connsiteX21" fmla="*/ 50017 w 217116"/>
                <a:gd name="connsiteY21" fmla="*/ 204194 h 211015"/>
                <a:gd name="connsiteX22" fmla="*/ 56107 w 217116"/>
                <a:gd name="connsiteY22" fmla="*/ 211078 h 211015"/>
                <a:gd name="connsiteX23" fmla="*/ 64633 w 217116"/>
                <a:gd name="connsiteY23" fmla="*/ 205691 h 211015"/>
                <a:gd name="connsiteX24" fmla="*/ 174257 w 217116"/>
                <a:gd name="connsiteY24" fmla="*/ 34184 h 21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116" h="211015">
                  <a:moveTo>
                    <a:pt x="174257" y="34184"/>
                  </a:moveTo>
                  <a:cubicBezTo>
                    <a:pt x="189178" y="10838"/>
                    <a:pt x="201968" y="9940"/>
                    <a:pt x="213235" y="9341"/>
                  </a:cubicBezTo>
                  <a:cubicBezTo>
                    <a:pt x="216889" y="9042"/>
                    <a:pt x="217193" y="3954"/>
                    <a:pt x="217193" y="3654"/>
                  </a:cubicBezTo>
                  <a:cubicBezTo>
                    <a:pt x="217193" y="1260"/>
                    <a:pt x="215671" y="63"/>
                    <a:pt x="213235" y="63"/>
                  </a:cubicBezTo>
                  <a:cubicBezTo>
                    <a:pt x="205317" y="63"/>
                    <a:pt x="196487" y="961"/>
                    <a:pt x="188265" y="961"/>
                  </a:cubicBezTo>
                  <a:cubicBezTo>
                    <a:pt x="178216" y="961"/>
                    <a:pt x="167862" y="63"/>
                    <a:pt x="158118" y="63"/>
                  </a:cubicBezTo>
                  <a:cubicBezTo>
                    <a:pt x="156291" y="63"/>
                    <a:pt x="152332" y="63"/>
                    <a:pt x="152332" y="5750"/>
                  </a:cubicBezTo>
                  <a:cubicBezTo>
                    <a:pt x="152332" y="9042"/>
                    <a:pt x="155073" y="9341"/>
                    <a:pt x="157205" y="9341"/>
                  </a:cubicBezTo>
                  <a:cubicBezTo>
                    <a:pt x="165426" y="9940"/>
                    <a:pt x="171212" y="12933"/>
                    <a:pt x="171212" y="19219"/>
                  </a:cubicBezTo>
                  <a:cubicBezTo>
                    <a:pt x="171212" y="23708"/>
                    <a:pt x="166644" y="30293"/>
                    <a:pt x="166644" y="30593"/>
                  </a:cubicBezTo>
                  <a:lnTo>
                    <a:pt x="73159" y="176657"/>
                  </a:lnTo>
                  <a:lnTo>
                    <a:pt x="52453" y="18321"/>
                  </a:lnTo>
                  <a:cubicBezTo>
                    <a:pt x="52453" y="13233"/>
                    <a:pt x="59456" y="9341"/>
                    <a:pt x="73464" y="9341"/>
                  </a:cubicBezTo>
                  <a:cubicBezTo>
                    <a:pt x="77727" y="9341"/>
                    <a:pt x="81077" y="9341"/>
                    <a:pt x="81077" y="3355"/>
                  </a:cubicBezTo>
                  <a:cubicBezTo>
                    <a:pt x="81077" y="661"/>
                    <a:pt x="78641" y="63"/>
                    <a:pt x="76814" y="63"/>
                  </a:cubicBezTo>
                  <a:cubicBezTo>
                    <a:pt x="64633" y="63"/>
                    <a:pt x="51539" y="961"/>
                    <a:pt x="39054" y="961"/>
                  </a:cubicBezTo>
                  <a:cubicBezTo>
                    <a:pt x="33573" y="961"/>
                    <a:pt x="27787" y="661"/>
                    <a:pt x="22306" y="661"/>
                  </a:cubicBezTo>
                  <a:cubicBezTo>
                    <a:pt x="16825" y="661"/>
                    <a:pt x="11039" y="63"/>
                    <a:pt x="5862" y="63"/>
                  </a:cubicBezTo>
                  <a:cubicBezTo>
                    <a:pt x="3731" y="63"/>
                    <a:pt x="77" y="63"/>
                    <a:pt x="77" y="5750"/>
                  </a:cubicBezTo>
                  <a:cubicBezTo>
                    <a:pt x="77" y="9341"/>
                    <a:pt x="2817" y="9341"/>
                    <a:pt x="7689" y="9341"/>
                  </a:cubicBezTo>
                  <a:cubicBezTo>
                    <a:pt x="24742" y="9341"/>
                    <a:pt x="25047" y="12035"/>
                    <a:pt x="25960" y="19518"/>
                  </a:cubicBezTo>
                  <a:lnTo>
                    <a:pt x="50017" y="204194"/>
                  </a:lnTo>
                  <a:cubicBezTo>
                    <a:pt x="50930" y="210180"/>
                    <a:pt x="52148" y="211078"/>
                    <a:pt x="56107" y="211078"/>
                  </a:cubicBezTo>
                  <a:cubicBezTo>
                    <a:pt x="60979" y="211078"/>
                    <a:pt x="62197" y="209582"/>
                    <a:pt x="64633" y="205691"/>
                  </a:cubicBezTo>
                  <a:lnTo>
                    <a:pt x="174257" y="34184"/>
                  </a:ln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8" name="Freeform: Shape 137">
              <a:extLst>
                <a:ext uri="{FF2B5EF4-FFF2-40B4-BE49-F238E27FC236}">
                  <a16:creationId xmlns:a16="http://schemas.microsoft.com/office/drawing/2014/main" id="{3BCD4896-A2F1-8767-BBB3-AC3E12AD0F74}"/>
                </a:ext>
              </a:extLst>
            </p:cNvPr>
            <p:cNvSpPr/>
            <p:nvPr>
              <p:custDataLst>
                <p:tags r:id="rId111"/>
              </p:custDataLst>
            </p:nvPr>
          </p:nvSpPr>
          <p:spPr>
            <a:xfrm>
              <a:off x="7135859" y="3062454"/>
              <a:ext cx="70646" cy="299312"/>
            </a:xfrm>
            <a:custGeom>
              <a:avLst/>
              <a:gdLst>
                <a:gd name="connsiteX0" fmla="*/ 70731 w 70646"/>
                <a:gd name="connsiteY0" fmla="*/ 296382 h 299312"/>
                <a:gd name="connsiteX1" fmla="*/ 65555 w 70646"/>
                <a:gd name="connsiteY1" fmla="*/ 289797 h 299312"/>
                <a:gd name="connsiteX2" fmla="*/ 17746 w 70646"/>
                <a:gd name="connsiteY2" fmla="*/ 149719 h 299312"/>
                <a:gd name="connsiteX3" fmla="*/ 66773 w 70646"/>
                <a:gd name="connsiteY3" fmla="*/ 8144 h 299312"/>
                <a:gd name="connsiteX4" fmla="*/ 70731 w 70646"/>
                <a:gd name="connsiteY4" fmla="*/ 3056 h 299312"/>
                <a:gd name="connsiteX5" fmla="*/ 67686 w 70646"/>
                <a:gd name="connsiteY5" fmla="*/ 63 h 299312"/>
                <a:gd name="connsiteX6" fmla="*/ 19269 w 70646"/>
                <a:gd name="connsiteY6" fmla="*/ 58429 h 299312"/>
                <a:gd name="connsiteX7" fmla="*/ 85 w 70646"/>
                <a:gd name="connsiteY7" fmla="*/ 149719 h 299312"/>
                <a:gd name="connsiteX8" fmla="*/ 20183 w 70646"/>
                <a:gd name="connsiteY8" fmla="*/ 243105 h 299312"/>
                <a:gd name="connsiteX9" fmla="*/ 67686 w 70646"/>
                <a:gd name="connsiteY9" fmla="*/ 299375 h 299312"/>
                <a:gd name="connsiteX10" fmla="*/ 70731 w 70646"/>
                <a:gd name="connsiteY10" fmla="*/ 296382 h 29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646" h="299312">
                  <a:moveTo>
                    <a:pt x="70731" y="296382"/>
                  </a:moveTo>
                  <a:cubicBezTo>
                    <a:pt x="70731" y="295484"/>
                    <a:pt x="70731" y="294886"/>
                    <a:pt x="65555" y="289797"/>
                  </a:cubicBezTo>
                  <a:cubicBezTo>
                    <a:pt x="27491" y="252084"/>
                    <a:pt x="17746" y="195514"/>
                    <a:pt x="17746" y="149719"/>
                  </a:cubicBezTo>
                  <a:cubicBezTo>
                    <a:pt x="17746" y="97639"/>
                    <a:pt x="29318" y="45558"/>
                    <a:pt x="66773" y="8144"/>
                  </a:cubicBezTo>
                  <a:cubicBezTo>
                    <a:pt x="70731" y="4552"/>
                    <a:pt x="70731" y="3954"/>
                    <a:pt x="70731" y="3056"/>
                  </a:cubicBezTo>
                  <a:cubicBezTo>
                    <a:pt x="70731" y="961"/>
                    <a:pt x="69513" y="63"/>
                    <a:pt x="67686" y="63"/>
                  </a:cubicBezTo>
                  <a:cubicBezTo>
                    <a:pt x="64641" y="63"/>
                    <a:pt x="37235" y="20416"/>
                    <a:pt x="19269" y="58429"/>
                  </a:cubicBezTo>
                  <a:cubicBezTo>
                    <a:pt x="3739" y="91353"/>
                    <a:pt x="85" y="124577"/>
                    <a:pt x="85" y="149719"/>
                  </a:cubicBezTo>
                  <a:cubicBezTo>
                    <a:pt x="85" y="173065"/>
                    <a:pt x="3434" y="209282"/>
                    <a:pt x="20183" y="243105"/>
                  </a:cubicBezTo>
                  <a:cubicBezTo>
                    <a:pt x="38453" y="279920"/>
                    <a:pt x="64641" y="299375"/>
                    <a:pt x="67686" y="299375"/>
                  </a:cubicBezTo>
                  <a:cubicBezTo>
                    <a:pt x="69513" y="299375"/>
                    <a:pt x="70731" y="298477"/>
                    <a:pt x="70731" y="296382"/>
                  </a:cubicBez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9" name="Freeform: Shape 138">
              <a:extLst>
                <a:ext uri="{FF2B5EF4-FFF2-40B4-BE49-F238E27FC236}">
                  <a16:creationId xmlns:a16="http://schemas.microsoft.com/office/drawing/2014/main" id="{6761CD57-B479-352F-BB51-1E7FEC42E7EA}"/>
                </a:ext>
              </a:extLst>
            </p:cNvPr>
            <p:cNvSpPr/>
            <p:nvPr>
              <p:custDataLst>
                <p:tags r:id="rId112"/>
              </p:custDataLst>
            </p:nvPr>
          </p:nvSpPr>
          <p:spPr>
            <a:xfrm>
              <a:off x="7232965" y="3154643"/>
              <a:ext cx="151646" cy="135588"/>
            </a:xfrm>
            <a:custGeom>
              <a:avLst/>
              <a:gdLst>
                <a:gd name="connsiteX0" fmla="*/ 92965 w 151646"/>
                <a:gd name="connsiteY0" fmla="*/ 41967 h 135588"/>
                <a:gd name="connsiteX1" fmla="*/ 123111 w 151646"/>
                <a:gd name="connsiteY1" fmla="*/ 6648 h 135588"/>
                <a:gd name="connsiteX2" fmla="*/ 138337 w 151646"/>
                <a:gd name="connsiteY2" fmla="*/ 10539 h 135588"/>
                <a:gd name="connsiteX3" fmla="*/ 123720 w 151646"/>
                <a:gd name="connsiteY3" fmla="*/ 26702 h 135588"/>
                <a:gd name="connsiteX4" fmla="*/ 135292 w 151646"/>
                <a:gd name="connsiteY4" fmla="*/ 37178 h 135588"/>
                <a:gd name="connsiteX5" fmla="*/ 151735 w 151646"/>
                <a:gd name="connsiteY5" fmla="*/ 19817 h 135588"/>
                <a:gd name="connsiteX6" fmla="*/ 123416 w 151646"/>
                <a:gd name="connsiteY6" fmla="*/ 63 h 135588"/>
                <a:gd name="connsiteX7" fmla="*/ 91442 w 151646"/>
                <a:gd name="connsiteY7" fmla="*/ 22811 h 135588"/>
                <a:gd name="connsiteX8" fmla="*/ 58555 w 151646"/>
                <a:gd name="connsiteY8" fmla="*/ 63 h 135588"/>
                <a:gd name="connsiteX9" fmla="*/ 9528 w 151646"/>
                <a:gd name="connsiteY9" fmla="*/ 46157 h 135588"/>
                <a:gd name="connsiteX10" fmla="*/ 13183 w 151646"/>
                <a:gd name="connsiteY10" fmla="*/ 49150 h 135588"/>
                <a:gd name="connsiteX11" fmla="*/ 17141 w 151646"/>
                <a:gd name="connsiteY11" fmla="*/ 45858 h 135588"/>
                <a:gd name="connsiteX12" fmla="*/ 57946 w 151646"/>
                <a:gd name="connsiteY12" fmla="*/ 6648 h 135588"/>
                <a:gd name="connsiteX13" fmla="*/ 74389 w 151646"/>
                <a:gd name="connsiteY13" fmla="*/ 26702 h 135588"/>
                <a:gd name="connsiteX14" fmla="*/ 57946 w 151646"/>
                <a:gd name="connsiteY14" fmla="*/ 97938 h 135588"/>
                <a:gd name="connsiteX15" fmla="*/ 29017 w 151646"/>
                <a:gd name="connsiteY15" fmla="*/ 129066 h 135588"/>
                <a:gd name="connsiteX16" fmla="*/ 13792 w 151646"/>
                <a:gd name="connsiteY16" fmla="*/ 125175 h 135588"/>
                <a:gd name="connsiteX17" fmla="*/ 28104 w 151646"/>
                <a:gd name="connsiteY17" fmla="*/ 109013 h 135588"/>
                <a:gd name="connsiteX18" fmla="*/ 16837 w 151646"/>
                <a:gd name="connsiteY18" fmla="*/ 98537 h 135588"/>
                <a:gd name="connsiteX19" fmla="*/ 89 w 151646"/>
                <a:gd name="connsiteY19" fmla="*/ 115897 h 135588"/>
                <a:gd name="connsiteX20" fmla="*/ 28713 w 151646"/>
                <a:gd name="connsiteY20" fmla="*/ 135651 h 135588"/>
                <a:gd name="connsiteX21" fmla="*/ 60686 w 151646"/>
                <a:gd name="connsiteY21" fmla="*/ 112904 h 135588"/>
                <a:gd name="connsiteX22" fmla="*/ 93574 w 151646"/>
                <a:gd name="connsiteY22" fmla="*/ 135651 h 135588"/>
                <a:gd name="connsiteX23" fmla="*/ 142295 w 151646"/>
                <a:gd name="connsiteY23" fmla="*/ 89557 h 135588"/>
                <a:gd name="connsiteX24" fmla="*/ 138641 w 151646"/>
                <a:gd name="connsiteY24" fmla="*/ 86564 h 135588"/>
                <a:gd name="connsiteX25" fmla="*/ 134683 w 151646"/>
                <a:gd name="connsiteY25" fmla="*/ 89857 h 135588"/>
                <a:gd name="connsiteX26" fmla="*/ 94183 w 151646"/>
                <a:gd name="connsiteY26" fmla="*/ 129066 h 135588"/>
                <a:gd name="connsiteX27" fmla="*/ 77434 w 151646"/>
                <a:gd name="connsiteY27" fmla="*/ 109312 h 135588"/>
                <a:gd name="connsiteX28" fmla="*/ 82611 w 151646"/>
                <a:gd name="connsiteY28" fmla="*/ 82972 h 135588"/>
                <a:gd name="connsiteX29" fmla="*/ 92965 w 151646"/>
                <a:gd name="connsiteY29" fmla="*/ 41967 h 1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1646" h="135588">
                  <a:moveTo>
                    <a:pt x="92965" y="41967"/>
                  </a:moveTo>
                  <a:cubicBezTo>
                    <a:pt x="94792" y="34184"/>
                    <a:pt x="101795" y="6648"/>
                    <a:pt x="123111" y="6648"/>
                  </a:cubicBezTo>
                  <a:cubicBezTo>
                    <a:pt x="124634" y="6648"/>
                    <a:pt x="131942" y="6648"/>
                    <a:pt x="138337" y="10539"/>
                  </a:cubicBezTo>
                  <a:cubicBezTo>
                    <a:pt x="129810" y="12035"/>
                    <a:pt x="123720" y="19518"/>
                    <a:pt x="123720" y="26702"/>
                  </a:cubicBezTo>
                  <a:cubicBezTo>
                    <a:pt x="123720" y="31491"/>
                    <a:pt x="127070" y="37178"/>
                    <a:pt x="135292" y="37178"/>
                  </a:cubicBezTo>
                  <a:cubicBezTo>
                    <a:pt x="141991" y="37178"/>
                    <a:pt x="151735" y="31790"/>
                    <a:pt x="151735" y="19817"/>
                  </a:cubicBezTo>
                  <a:cubicBezTo>
                    <a:pt x="151735" y="4253"/>
                    <a:pt x="133769" y="63"/>
                    <a:pt x="123416" y="63"/>
                  </a:cubicBezTo>
                  <a:cubicBezTo>
                    <a:pt x="105754" y="63"/>
                    <a:pt x="95096" y="15926"/>
                    <a:pt x="91442" y="22811"/>
                  </a:cubicBezTo>
                  <a:cubicBezTo>
                    <a:pt x="83829" y="3056"/>
                    <a:pt x="67386" y="63"/>
                    <a:pt x="58555" y="63"/>
                  </a:cubicBezTo>
                  <a:cubicBezTo>
                    <a:pt x="26886" y="63"/>
                    <a:pt x="9528" y="38674"/>
                    <a:pt x="9528" y="46157"/>
                  </a:cubicBezTo>
                  <a:cubicBezTo>
                    <a:pt x="9528" y="49150"/>
                    <a:pt x="12574" y="49150"/>
                    <a:pt x="13183" y="49150"/>
                  </a:cubicBezTo>
                  <a:cubicBezTo>
                    <a:pt x="15619" y="49150"/>
                    <a:pt x="16532" y="48551"/>
                    <a:pt x="17141" y="45858"/>
                  </a:cubicBezTo>
                  <a:cubicBezTo>
                    <a:pt x="27495" y="14130"/>
                    <a:pt x="47592" y="6648"/>
                    <a:pt x="57946" y="6648"/>
                  </a:cubicBezTo>
                  <a:cubicBezTo>
                    <a:pt x="63731" y="6648"/>
                    <a:pt x="74389" y="9341"/>
                    <a:pt x="74389" y="26702"/>
                  </a:cubicBezTo>
                  <a:cubicBezTo>
                    <a:pt x="74389" y="35980"/>
                    <a:pt x="69213" y="56034"/>
                    <a:pt x="57946" y="97938"/>
                  </a:cubicBezTo>
                  <a:cubicBezTo>
                    <a:pt x="53074" y="116495"/>
                    <a:pt x="42416" y="129066"/>
                    <a:pt x="29017" y="129066"/>
                  </a:cubicBezTo>
                  <a:cubicBezTo>
                    <a:pt x="27190" y="129066"/>
                    <a:pt x="20186" y="129066"/>
                    <a:pt x="13792" y="125175"/>
                  </a:cubicBezTo>
                  <a:cubicBezTo>
                    <a:pt x="21404" y="123679"/>
                    <a:pt x="28104" y="117393"/>
                    <a:pt x="28104" y="109013"/>
                  </a:cubicBezTo>
                  <a:cubicBezTo>
                    <a:pt x="28104" y="100931"/>
                    <a:pt x="21404" y="98537"/>
                    <a:pt x="16837" y="98537"/>
                  </a:cubicBezTo>
                  <a:cubicBezTo>
                    <a:pt x="7701" y="98537"/>
                    <a:pt x="89" y="106319"/>
                    <a:pt x="89" y="115897"/>
                  </a:cubicBezTo>
                  <a:cubicBezTo>
                    <a:pt x="89" y="129665"/>
                    <a:pt x="15314" y="135651"/>
                    <a:pt x="28713" y="135651"/>
                  </a:cubicBezTo>
                  <a:cubicBezTo>
                    <a:pt x="48810" y="135651"/>
                    <a:pt x="59773" y="114699"/>
                    <a:pt x="60686" y="112904"/>
                  </a:cubicBezTo>
                  <a:cubicBezTo>
                    <a:pt x="64340" y="123978"/>
                    <a:pt x="75303" y="135651"/>
                    <a:pt x="93574" y="135651"/>
                  </a:cubicBezTo>
                  <a:cubicBezTo>
                    <a:pt x="124938" y="135651"/>
                    <a:pt x="142295" y="97040"/>
                    <a:pt x="142295" y="89557"/>
                  </a:cubicBezTo>
                  <a:cubicBezTo>
                    <a:pt x="142295" y="86564"/>
                    <a:pt x="139555" y="86564"/>
                    <a:pt x="138641" y="86564"/>
                  </a:cubicBezTo>
                  <a:cubicBezTo>
                    <a:pt x="135901" y="86564"/>
                    <a:pt x="135292" y="87761"/>
                    <a:pt x="134683" y="89857"/>
                  </a:cubicBezTo>
                  <a:cubicBezTo>
                    <a:pt x="124634" y="121883"/>
                    <a:pt x="103927" y="129066"/>
                    <a:pt x="94183" y="129066"/>
                  </a:cubicBezTo>
                  <a:cubicBezTo>
                    <a:pt x="82307" y="129066"/>
                    <a:pt x="77434" y="119488"/>
                    <a:pt x="77434" y="109312"/>
                  </a:cubicBezTo>
                  <a:cubicBezTo>
                    <a:pt x="77434" y="102727"/>
                    <a:pt x="79262" y="96142"/>
                    <a:pt x="82611" y="82972"/>
                  </a:cubicBezTo>
                  <a:lnTo>
                    <a:pt x="92965" y="41967"/>
                  </a:ln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0" name="Freeform: Shape 139">
              <a:extLst>
                <a:ext uri="{FF2B5EF4-FFF2-40B4-BE49-F238E27FC236}">
                  <a16:creationId xmlns:a16="http://schemas.microsoft.com/office/drawing/2014/main" id="{4BD24D0E-29FE-F883-B51B-4192B6338E03}"/>
                </a:ext>
              </a:extLst>
            </p:cNvPr>
            <p:cNvSpPr/>
            <p:nvPr>
              <p:custDataLst>
                <p:tags r:id="rId113"/>
              </p:custDataLst>
            </p:nvPr>
          </p:nvSpPr>
          <p:spPr>
            <a:xfrm>
              <a:off x="7424359" y="3157935"/>
              <a:ext cx="33191" cy="186771"/>
            </a:xfrm>
            <a:custGeom>
              <a:avLst/>
              <a:gdLst>
                <a:gd name="connsiteX0" fmla="*/ 32373 w 33191"/>
                <a:gd name="connsiteY0" fmla="*/ 15926 h 186771"/>
                <a:gd name="connsiteX1" fmla="*/ 16233 w 33191"/>
                <a:gd name="connsiteY1" fmla="*/ 63 h 186771"/>
                <a:gd name="connsiteX2" fmla="*/ 94 w 33191"/>
                <a:gd name="connsiteY2" fmla="*/ 15926 h 186771"/>
                <a:gd name="connsiteX3" fmla="*/ 16233 w 33191"/>
                <a:gd name="connsiteY3" fmla="*/ 31790 h 186771"/>
                <a:gd name="connsiteX4" fmla="*/ 32373 w 33191"/>
                <a:gd name="connsiteY4" fmla="*/ 15926 h 186771"/>
                <a:gd name="connsiteX5" fmla="*/ 26587 w 33191"/>
                <a:gd name="connsiteY5" fmla="*/ 125774 h 186771"/>
                <a:gd name="connsiteX6" fmla="*/ 7098 w 33191"/>
                <a:gd name="connsiteY6" fmla="*/ 179650 h 186771"/>
                <a:gd name="connsiteX7" fmla="*/ 4966 w 33191"/>
                <a:gd name="connsiteY7" fmla="*/ 183541 h 186771"/>
                <a:gd name="connsiteX8" fmla="*/ 8012 w 33191"/>
                <a:gd name="connsiteY8" fmla="*/ 186834 h 186771"/>
                <a:gd name="connsiteX9" fmla="*/ 33286 w 33191"/>
                <a:gd name="connsiteY9" fmla="*/ 128169 h 186771"/>
                <a:gd name="connsiteX10" fmla="*/ 16233 w 33191"/>
                <a:gd name="connsiteY10" fmla="*/ 97339 h 186771"/>
                <a:gd name="connsiteX11" fmla="*/ 94 w 33191"/>
                <a:gd name="connsiteY11" fmla="*/ 113203 h 186771"/>
                <a:gd name="connsiteX12" fmla="*/ 16233 w 33191"/>
                <a:gd name="connsiteY12" fmla="*/ 129066 h 186771"/>
                <a:gd name="connsiteX13" fmla="*/ 18669 w 33191"/>
                <a:gd name="connsiteY13" fmla="*/ 128767 h 186771"/>
                <a:gd name="connsiteX14" fmla="*/ 26587 w 33191"/>
                <a:gd name="connsiteY14" fmla="*/ 125774 h 18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191" h="186771">
                  <a:moveTo>
                    <a:pt x="32373" y="15926"/>
                  </a:moveTo>
                  <a:cubicBezTo>
                    <a:pt x="32373" y="7246"/>
                    <a:pt x="25064" y="63"/>
                    <a:pt x="16233" y="63"/>
                  </a:cubicBezTo>
                  <a:cubicBezTo>
                    <a:pt x="7403" y="63"/>
                    <a:pt x="94" y="7246"/>
                    <a:pt x="94" y="15926"/>
                  </a:cubicBezTo>
                  <a:cubicBezTo>
                    <a:pt x="94" y="24606"/>
                    <a:pt x="7403" y="31790"/>
                    <a:pt x="16233" y="31790"/>
                  </a:cubicBezTo>
                  <a:cubicBezTo>
                    <a:pt x="25064" y="31790"/>
                    <a:pt x="32373" y="24606"/>
                    <a:pt x="32373" y="15926"/>
                  </a:cubicBezTo>
                  <a:close/>
                  <a:moveTo>
                    <a:pt x="26587" y="125774"/>
                  </a:moveTo>
                  <a:cubicBezTo>
                    <a:pt x="26587" y="134155"/>
                    <a:pt x="26587" y="157501"/>
                    <a:pt x="7098" y="179650"/>
                  </a:cubicBezTo>
                  <a:cubicBezTo>
                    <a:pt x="4966" y="182045"/>
                    <a:pt x="4966" y="182643"/>
                    <a:pt x="4966" y="183541"/>
                  </a:cubicBezTo>
                  <a:cubicBezTo>
                    <a:pt x="4966" y="185637"/>
                    <a:pt x="6489" y="186834"/>
                    <a:pt x="8012" y="186834"/>
                  </a:cubicBezTo>
                  <a:cubicBezTo>
                    <a:pt x="11361" y="186834"/>
                    <a:pt x="33286" y="162889"/>
                    <a:pt x="33286" y="128169"/>
                  </a:cubicBezTo>
                  <a:cubicBezTo>
                    <a:pt x="33286" y="119489"/>
                    <a:pt x="32677" y="97339"/>
                    <a:pt x="16233" y="97339"/>
                  </a:cubicBezTo>
                  <a:cubicBezTo>
                    <a:pt x="5576" y="97339"/>
                    <a:pt x="94" y="105421"/>
                    <a:pt x="94" y="113203"/>
                  </a:cubicBezTo>
                  <a:cubicBezTo>
                    <a:pt x="94" y="120985"/>
                    <a:pt x="5271" y="129066"/>
                    <a:pt x="16233" y="129066"/>
                  </a:cubicBezTo>
                  <a:cubicBezTo>
                    <a:pt x="17756" y="129066"/>
                    <a:pt x="18365" y="129066"/>
                    <a:pt x="18669" y="128767"/>
                  </a:cubicBezTo>
                  <a:cubicBezTo>
                    <a:pt x="20801" y="128468"/>
                    <a:pt x="24151" y="127869"/>
                    <a:pt x="26587" y="125774"/>
                  </a:cubicBez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1" name="Freeform: Shape 140">
              <a:extLst>
                <a:ext uri="{FF2B5EF4-FFF2-40B4-BE49-F238E27FC236}">
                  <a16:creationId xmlns:a16="http://schemas.microsoft.com/office/drawing/2014/main" id="{A35233A0-2FE5-BEDB-D60D-09F01DCECBE6}"/>
                </a:ext>
              </a:extLst>
            </p:cNvPr>
            <p:cNvSpPr/>
            <p:nvPr>
              <p:custDataLst>
                <p:tags r:id="rId114"/>
              </p:custDataLst>
            </p:nvPr>
          </p:nvSpPr>
          <p:spPr>
            <a:xfrm>
              <a:off x="7542339" y="3154643"/>
              <a:ext cx="123936" cy="135588"/>
            </a:xfrm>
            <a:custGeom>
              <a:avLst/>
              <a:gdLst>
                <a:gd name="connsiteX0" fmla="*/ 18065 w 123936"/>
                <a:gd name="connsiteY0" fmla="*/ 114699 h 135588"/>
                <a:gd name="connsiteX1" fmla="*/ 15324 w 123936"/>
                <a:gd name="connsiteY1" fmla="*/ 127570 h 135588"/>
                <a:gd name="connsiteX2" fmla="*/ 24155 w 123936"/>
                <a:gd name="connsiteY2" fmla="*/ 135651 h 135588"/>
                <a:gd name="connsiteX3" fmla="*/ 35422 w 123936"/>
                <a:gd name="connsiteY3" fmla="*/ 127271 h 135588"/>
                <a:gd name="connsiteX4" fmla="*/ 47602 w 123936"/>
                <a:gd name="connsiteY4" fmla="*/ 79979 h 135588"/>
                <a:gd name="connsiteX5" fmla="*/ 57347 w 123936"/>
                <a:gd name="connsiteY5" fmla="*/ 41069 h 135588"/>
                <a:gd name="connsiteX6" fmla="*/ 74399 w 123936"/>
                <a:gd name="connsiteY6" fmla="*/ 16525 h 135588"/>
                <a:gd name="connsiteX7" fmla="*/ 98760 w 123936"/>
                <a:gd name="connsiteY7" fmla="*/ 6648 h 135588"/>
                <a:gd name="connsiteX8" fmla="*/ 111550 w 123936"/>
                <a:gd name="connsiteY8" fmla="*/ 10239 h 135588"/>
                <a:gd name="connsiteX9" fmla="*/ 95715 w 123936"/>
                <a:gd name="connsiteY9" fmla="*/ 26702 h 135588"/>
                <a:gd name="connsiteX10" fmla="*/ 107287 w 123936"/>
                <a:gd name="connsiteY10" fmla="*/ 37178 h 135588"/>
                <a:gd name="connsiteX11" fmla="*/ 124035 w 123936"/>
                <a:gd name="connsiteY11" fmla="*/ 19518 h 135588"/>
                <a:gd name="connsiteX12" fmla="*/ 98760 w 123936"/>
                <a:gd name="connsiteY12" fmla="*/ 63 h 135588"/>
                <a:gd name="connsiteX13" fmla="*/ 59783 w 123936"/>
                <a:gd name="connsiteY13" fmla="*/ 23110 h 135588"/>
                <a:gd name="connsiteX14" fmla="*/ 32072 w 123936"/>
                <a:gd name="connsiteY14" fmla="*/ 63 h 135588"/>
                <a:gd name="connsiteX15" fmla="*/ 9539 w 123936"/>
                <a:gd name="connsiteY15" fmla="*/ 17124 h 135588"/>
                <a:gd name="connsiteX16" fmla="*/ 99 w 123936"/>
                <a:gd name="connsiteY16" fmla="*/ 46157 h 135588"/>
                <a:gd name="connsiteX17" fmla="*/ 3753 w 123936"/>
                <a:gd name="connsiteY17" fmla="*/ 49150 h 135588"/>
                <a:gd name="connsiteX18" fmla="*/ 8930 w 123936"/>
                <a:gd name="connsiteY18" fmla="*/ 42266 h 135588"/>
                <a:gd name="connsiteX19" fmla="*/ 31159 w 123936"/>
                <a:gd name="connsiteY19" fmla="*/ 6648 h 135588"/>
                <a:gd name="connsiteX20" fmla="*/ 40599 w 123936"/>
                <a:gd name="connsiteY20" fmla="*/ 20416 h 135588"/>
                <a:gd name="connsiteX21" fmla="*/ 35727 w 123936"/>
                <a:gd name="connsiteY21" fmla="*/ 45558 h 135588"/>
                <a:gd name="connsiteX22" fmla="*/ 18065 w 123936"/>
                <a:gd name="connsiteY22" fmla="*/ 114699 h 1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936" h="135588">
                  <a:moveTo>
                    <a:pt x="18065" y="114699"/>
                  </a:moveTo>
                  <a:cubicBezTo>
                    <a:pt x="17151" y="119189"/>
                    <a:pt x="15324" y="126073"/>
                    <a:pt x="15324" y="127570"/>
                  </a:cubicBezTo>
                  <a:cubicBezTo>
                    <a:pt x="15324" y="132958"/>
                    <a:pt x="19587" y="135651"/>
                    <a:pt x="24155" y="135651"/>
                  </a:cubicBezTo>
                  <a:cubicBezTo>
                    <a:pt x="27809" y="135651"/>
                    <a:pt x="33290" y="133257"/>
                    <a:pt x="35422" y="127271"/>
                  </a:cubicBezTo>
                  <a:cubicBezTo>
                    <a:pt x="36031" y="126073"/>
                    <a:pt x="46384" y="85367"/>
                    <a:pt x="47602" y="79979"/>
                  </a:cubicBezTo>
                  <a:cubicBezTo>
                    <a:pt x="50039" y="70102"/>
                    <a:pt x="55520" y="49150"/>
                    <a:pt x="57347" y="41069"/>
                  </a:cubicBezTo>
                  <a:cubicBezTo>
                    <a:pt x="58565" y="37178"/>
                    <a:pt x="67091" y="23110"/>
                    <a:pt x="74399" y="16525"/>
                  </a:cubicBezTo>
                  <a:cubicBezTo>
                    <a:pt x="76836" y="14430"/>
                    <a:pt x="85666" y="6648"/>
                    <a:pt x="98760" y="6648"/>
                  </a:cubicBezTo>
                  <a:cubicBezTo>
                    <a:pt x="106678" y="6648"/>
                    <a:pt x="111245" y="10239"/>
                    <a:pt x="111550" y="10239"/>
                  </a:cubicBezTo>
                  <a:cubicBezTo>
                    <a:pt x="102415" y="11736"/>
                    <a:pt x="95715" y="18919"/>
                    <a:pt x="95715" y="26702"/>
                  </a:cubicBezTo>
                  <a:cubicBezTo>
                    <a:pt x="95715" y="31491"/>
                    <a:pt x="99065" y="37178"/>
                    <a:pt x="107287" y="37178"/>
                  </a:cubicBezTo>
                  <a:cubicBezTo>
                    <a:pt x="115509" y="37178"/>
                    <a:pt x="124035" y="30293"/>
                    <a:pt x="124035" y="19518"/>
                  </a:cubicBezTo>
                  <a:cubicBezTo>
                    <a:pt x="124035" y="9042"/>
                    <a:pt x="114290" y="63"/>
                    <a:pt x="98760" y="63"/>
                  </a:cubicBezTo>
                  <a:cubicBezTo>
                    <a:pt x="78967" y="63"/>
                    <a:pt x="65569" y="14729"/>
                    <a:pt x="59783" y="23110"/>
                  </a:cubicBezTo>
                  <a:cubicBezTo>
                    <a:pt x="57347" y="9641"/>
                    <a:pt x="46384" y="63"/>
                    <a:pt x="32072" y="63"/>
                  </a:cubicBezTo>
                  <a:cubicBezTo>
                    <a:pt x="18065" y="63"/>
                    <a:pt x="12279" y="11736"/>
                    <a:pt x="9539" y="17124"/>
                  </a:cubicBezTo>
                  <a:cubicBezTo>
                    <a:pt x="4057" y="27300"/>
                    <a:pt x="99" y="45259"/>
                    <a:pt x="99" y="46157"/>
                  </a:cubicBezTo>
                  <a:cubicBezTo>
                    <a:pt x="99" y="49150"/>
                    <a:pt x="3144" y="49150"/>
                    <a:pt x="3753" y="49150"/>
                  </a:cubicBezTo>
                  <a:cubicBezTo>
                    <a:pt x="6798" y="49150"/>
                    <a:pt x="7102" y="48851"/>
                    <a:pt x="8930" y="42266"/>
                  </a:cubicBezTo>
                  <a:cubicBezTo>
                    <a:pt x="14106" y="21015"/>
                    <a:pt x="20196" y="6648"/>
                    <a:pt x="31159" y="6648"/>
                  </a:cubicBezTo>
                  <a:cubicBezTo>
                    <a:pt x="36336" y="6648"/>
                    <a:pt x="40599" y="9042"/>
                    <a:pt x="40599" y="20416"/>
                  </a:cubicBezTo>
                  <a:cubicBezTo>
                    <a:pt x="40599" y="26702"/>
                    <a:pt x="39685" y="29994"/>
                    <a:pt x="35727" y="45558"/>
                  </a:cubicBezTo>
                  <a:lnTo>
                    <a:pt x="18065" y="114699"/>
                  </a:ln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2" name="Freeform: Shape 141">
              <a:extLst>
                <a:ext uri="{FF2B5EF4-FFF2-40B4-BE49-F238E27FC236}">
                  <a16:creationId xmlns:a16="http://schemas.microsoft.com/office/drawing/2014/main" id="{23E15D0B-2FA3-451F-A73B-8458A4D34EE6}"/>
                </a:ext>
              </a:extLst>
            </p:cNvPr>
            <p:cNvSpPr/>
            <p:nvPr>
              <p:custDataLst>
                <p:tags r:id="rId115"/>
              </p:custDataLst>
            </p:nvPr>
          </p:nvSpPr>
          <p:spPr>
            <a:xfrm>
              <a:off x="7696708" y="3062454"/>
              <a:ext cx="70646" cy="299312"/>
            </a:xfrm>
            <a:custGeom>
              <a:avLst/>
              <a:gdLst>
                <a:gd name="connsiteX0" fmla="*/ 70750 w 70646"/>
                <a:gd name="connsiteY0" fmla="*/ 149719 h 299312"/>
                <a:gd name="connsiteX1" fmla="*/ 50652 w 70646"/>
                <a:gd name="connsiteY1" fmla="*/ 56334 h 299312"/>
                <a:gd name="connsiteX2" fmla="*/ 3149 w 70646"/>
                <a:gd name="connsiteY2" fmla="*/ 63 h 299312"/>
                <a:gd name="connsiteX3" fmla="*/ 104 w 70646"/>
                <a:gd name="connsiteY3" fmla="*/ 3056 h 299312"/>
                <a:gd name="connsiteX4" fmla="*/ 5889 w 70646"/>
                <a:gd name="connsiteY4" fmla="*/ 9940 h 299312"/>
                <a:gd name="connsiteX5" fmla="*/ 53088 w 70646"/>
                <a:gd name="connsiteY5" fmla="*/ 149719 h 299312"/>
                <a:gd name="connsiteX6" fmla="*/ 4062 w 70646"/>
                <a:gd name="connsiteY6" fmla="*/ 291294 h 299312"/>
                <a:gd name="connsiteX7" fmla="*/ 104 w 70646"/>
                <a:gd name="connsiteY7" fmla="*/ 296382 h 299312"/>
                <a:gd name="connsiteX8" fmla="*/ 3149 w 70646"/>
                <a:gd name="connsiteY8" fmla="*/ 299375 h 299312"/>
                <a:gd name="connsiteX9" fmla="*/ 51566 w 70646"/>
                <a:gd name="connsiteY9" fmla="*/ 241009 h 299312"/>
                <a:gd name="connsiteX10" fmla="*/ 70750 w 70646"/>
                <a:gd name="connsiteY10" fmla="*/ 149719 h 29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646" h="299312">
                  <a:moveTo>
                    <a:pt x="70750" y="149719"/>
                  </a:moveTo>
                  <a:cubicBezTo>
                    <a:pt x="70750" y="126373"/>
                    <a:pt x="67401" y="90156"/>
                    <a:pt x="50652" y="56334"/>
                  </a:cubicBezTo>
                  <a:cubicBezTo>
                    <a:pt x="32382" y="19518"/>
                    <a:pt x="6194" y="63"/>
                    <a:pt x="3149" y="63"/>
                  </a:cubicBezTo>
                  <a:cubicBezTo>
                    <a:pt x="1322" y="63"/>
                    <a:pt x="104" y="1260"/>
                    <a:pt x="104" y="3056"/>
                  </a:cubicBezTo>
                  <a:cubicBezTo>
                    <a:pt x="104" y="3954"/>
                    <a:pt x="104" y="4552"/>
                    <a:pt x="5889" y="9940"/>
                  </a:cubicBezTo>
                  <a:cubicBezTo>
                    <a:pt x="35731" y="39572"/>
                    <a:pt x="53088" y="87163"/>
                    <a:pt x="53088" y="149719"/>
                  </a:cubicBezTo>
                  <a:cubicBezTo>
                    <a:pt x="53088" y="200901"/>
                    <a:pt x="41822" y="253581"/>
                    <a:pt x="4062" y="291294"/>
                  </a:cubicBezTo>
                  <a:cubicBezTo>
                    <a:pt x="104" y="294886"/>
                    <a:pt x="104" y="295484"/>
                    <a:pt x="104" y="296382"/>
                  </a:cubicBezTo>
                  <a:cubicBezTo>
                    <a:pt x="104" y="298178"/>
                    <a:pt x="1322" y="299375"/>
                    <a:pt x="3149" y="299375"/>
                  </a:cubicBezTo>
                  <a:cubicBezTo>
                    <a:pt x="6194" y="299375"/>
                    <a:pt x="33600" y="279022"/>
                    <a:pt x="51566" y="241009"/>
                  </a:cubicBezTo>
                  <a:cubicBezTo>
                    <a:pt x="67096" y="208085"/>
                    <a:pt x="70750" y="174861"/>
                    <a:pt x="70750" y="149719"/>
                  </a:cubicBez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43" name="Rectangle 142">
            <a:extLst>
              <a:ext uri="{FF2B5EF4-FFF2-40B4-BE49-F238E27FC236}">
                <a16:creationId xmlns:a16="http://schemas.microsoft.com/office/drawing/2014/main" id="{7FE40595-5357-5D59-84BE-43CEF4601C97}"/>
              </a:ext>
            </a:extLst>
          </p:cNvPr>
          <p:cNvSpPr/>
          <p:nvPr/>
        </p:nvSpPr>
        <p:spPr>
          <a:xfrm>
            <a:off x="480410" y="1401270"/>
            <a:ext cx="584826" cy="4945476"/>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nvGrpSpPr>
          <p:cNvPr id="144" name="Group 143" descr="\documentclass{article}&#10;\usepackage{amsmath}&#10;\pagestyle{empty}&#10;&#10;\input{Macros.tex}&#10;&#10;\begin{document}&#10;&#10;&#10;$\msf{Sim}$&#10;\end{document}" title="IguanaTex Shape Display">
            <a:extLst>
              <a:ext uri="{FF2B5EF4-FFF2-40B4-BE49-F238E27FC236}">
                <a16:creationId xmlns:a16="http://schemas.microsoft.com/office/drawing/2014/main" id="{F375D6A9-7DA8-3AF4-D580-6DBA77A36D84}"/>
              </a:ext>
            </a:extLst>
          </p:cNvPr>
          <p:cNvGrpSpPr>
            <a:grpSpLocks noChangeAspect="1"/>
          </p:cNvGrpSpPr>
          <p:nvPr>
            <p:custDataLst>
              <p:tags r:id="rId3"/>
            </p:custDataLst>
          </p:nvPr>
        </p:nvGrpSpPr>
        <p:grpSpPr>
          <a:xfrm>
            <a:off x="617034" y="1488239"/>
            <a:ext cx="364540" cy="180081"/>
            <a:chOff x="4469007" y="3902570"/>
            <a:chExt cx="364540" cy="180081"/>
          </a:xfrm>
        </p:grpSpPr>
        <p:sp>
          <p:nvSpPr>
            <p:cNvPr id="145" name="Freeform: Shape 144">
              <a:extLst>
                <a:ext uri="{FF2B5EF4-FFF2-40B4-BE49-F238E27FC236}">
                  <a16:creationId xmlns:a16="http://schemas.microsoft.com/office/drawing/2014/main" id="{70F29782-9B54-471F-81DB-FCE58BE03466}"/>
                </a:ext>
              </a:extLst>
            </p:cNvPr>
            <p:cNvSpPr/>
            <p:nvPr>
              <p:custDataLst>
                <p:tags r:id="rId107"/>
              </p:custDataLst>
            </p:nvPr>
          </p:nvSpPr>
          <p:spPr>
            <a:xfrm>
              <a:off x="4469007" y="3902570"/>
              <a:ext cx="113339" cy="180081"/>
            </a:xfrm>
            <a:custGeom>
              <a:avLst/>
              <a:gdLst>
                <a:gd name="connsiteX0" fmla="*/ 104947 w 113339"/>
                <a:gd name="connsiteY0" fmla="*/ 12263 h 180081"/>
                <a:gd name="connsiteX1" fmla="*/ 59362 w 113339"/>
                <a:gd name="connsiteY1" fmla="*/ 63 h 180081"/>
                <a:gd name="connsiteX2" fmla="*/ 3066 w 113339"/>
                <a:gd name="connsiteY2" fmla="*/ 48133 h 180081"/>
                <a:gd name="connsiteX3" fmla="*/ 16517 w 113339"/>
                <a:gd name="connsiteY3" fmla="*/ 79123 h 180081"/>
                <a:gd name="connsiteX4" fmla="*/ 52636 w 113339"/>
                <a:gd name="connsiteY4" fmla="*/ 96448 h 180081"/>
                <a:gd name="connsiteX5" fmla="*/ 83275 w 113339"/>
                <a:gd name="connsiteY5" fmla="*/ 108405 h 180081"/>
                <a:gd name="connsiteX6" fmla="*/ 93737 w 113339"/>
                <a:gd name="connsiteY6" fmla="*/ 131098 h 180081"/>
                <a:gd name="connsiteX7" fmla="*/ 57369 w 113339"/>
                <a:gd name="connsiteY7" fmla="*/ 163308 h 180081"/>
                <a:gd name="connsiteX8" fmla="*/ 3813 w 113339"/>
                <a:gd name="connsiteY8" fmla="*/ 143543 h 180081"/>
                <a:gd name="connsiteX9" fmla="*/ 77 w 113339"/>
                <a:gd name="connsiteY9" fmla="*/ 163308 h 180081"/>
                <a:gd name="connsiteX10" fmla="*/ 57618 w 113339"/>
                <a:gd name="connsiteY10" fmla="*/ 180145 h 180081"/>
                <a:gd name="connsiteX11" fmla="*/ 113416 w 113339"/>
                <a:gd name="connsiteY11" fmla="*/ 128658 h 180081"/>
                <a:gd name="connsiteX12" fmla="*/ 100214 w 113339"/>
                <a:gd name="connsiteY12" fmla="*/ 95228 h 180081"/>
                <a:gd name="connsiteX13" fmla="*/ 57369 w 113339"/>
                <a:gd name="connsiteY13" fmla="*/ 75219 h 180081"/>
                <a:gd name="connsiteX14" fmla="*/ 31463 w 113339"/>
                <a:gd name="connsiteY14" fmla="*/ 64482 h 180081"/>
                <a:gd name="connsiteX15" fmla="*/ 22745 w 113339"/>
                <a:gd name="connsiteY15" fmla="*/ 45205 h 180081"/>
                <a:gd name="connsiteX16" fmla="*/ 59113 w 113339"/>
                <a:gd name="connsiteY16" fmla="*/ 16168 h 180081"/>
                <a:gd name="connsiteX17" fmla="*/ 101210 w 113339"/>
                <a:gd name="connsiteY17" fmla="*/ 31785 h 180081"/>
                <a:gd name="connsiteX18" fmla="*/ 104947 w 113339"/>
                <a:gd name="connsiteY18" fmla="*/ 12263 h 18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339" h="180081">
                  <a:moveTo>
                    <a:pt x="104947" y="12263"/>
                  </a:moveTo>
                  <a:cubicBezTo>
                    <a:pt x="91246" y="4211"/>
                    <a:pt x="77546" y="63"/>
                    <a:pt x="59362" y="63"/>
                  </a:cubicBezTo>
                  <a:cubicBezTo>
                    <a:pt x="24737" y="63"/>
                    <a:pt x="3066" y="23976"/>
                    <a:pt x="3066" y="48133"/>
                  </a:cubicBezTo>
                  <a:cubicBezTo>
                    <a:pt x="3066" y="58626"/>
                    <a:pt x="6553" y="68875"/>
                    <a:pt x="16517" y="79123"/>
                  </a:cubicBezTo>
                  <a:cubicBezTo>
                    <a:pt x="26979" y="90104"/>
                    <a:pt x="37939" y="93032"/>
                    <a:pt x="52636" y="96448"/>
                  </a:cubicBezTo>
                  <a:cubicBezTo>
                    <a:pt x="73809" y="101572"/>
                    <a:pt x="76300" y="102304"/>
                    <a:pt x="83275" y="108405"/>
                  </a:cubicBezTo>
                  <a:cubicBezTo>
                    <a:pt x="88257" y="112553"/>
                    <a:pt x="93737" y="120605"/>
                    <a:pt x="93737" y="131098"/>
                  </a:cubicBezTo>
                  <a:cubicBezTo>
                    <a:pt x="93737" y="147203"/>
                    <a:pt x="80037" y="163308"/>
                    <a:pt x="57369" y="163308"/>
                  </a:cubicBezTo>
                  <a:cubicBezTo>
                    <a:pt x="47156" y="163308"/>
                    <a:pt x="24737" y="160868"/>
                    <a:pt x="3813" y="143543"/>
                  </a:cubicBezTo>
                  <a:lnTo>
                    <a:pt x="77" y="163308"/>
                  </a:lnTo>
                  <a:cubicBezTo>
                    <a:pt x="21997" y="176729"/>
                    <a:pt x="41925" y="180145"/>
                    <a:pt x="57618" y="180145"/>
                  </a:cubicBezTo>
                  <a:cubicBezTo>
                    <a:pt x="90499" y="180145"/>
                    <a:pt x="113416" y="155499"/>
                    <a:pt x="113416" y="128658"/>
                  </a:cubicBezTo>
                  <a:cubicBezTo>
                    <a:pt x="113416" y="112797"/>
                    <a:pt x="105694" y="101084"/>
                    <a:pt x="100214" y="95228"/>
                  </a:cubicBezTo>
                  <a:cubicBezTo>
                    <a:pt x="88506" y="83027"/>
                    <a:pt x="80286" y="80831"/>
                    <a:pt x="57369" y="75219"/>
                  </a:cubicBezTo>
                  <a:cubicBezTo>
                    <a:pt x="42921" y="71803"/>
                    <a:pt x="38936" y="70827"/>
                    <a:pt x="31463" y="64482"/>
                  </a:cubicBezTo>
                  <a:cubicBezTo>
                    <a:pt x="29719" y="63018"/>
                    <a:pt x="22745" y="55942"/>
                    <a:pt x="22745" y="45205"/>
                  </a:cubicBezTo>
                  <a:cubicBezTo>
                    <a:pt x="22745" y="30808"/>
                    <a:pt x="36196" y="16168"/>
                    <a:pt x="59113" y="16168"/>
                  </a:cubicBezTo>
                  <a:cubicBezTo>
                    <a:pt x="80037" y="16168"/>
                    <a:pt x="91994" y="24220"/>
                    <a:pt x="101210" y="31785"/>
                  </a:cubicBezTo>
                  <a:lnTo>
                    <a:pt x="104947" y="12263"/>
                  </a:lnTo>
                  <a:close/>
                </a:path>
              </a:pathLst>
            </a:custGeom>
            <a:solidFill>
              <a:srgbClr val="000000"/>
            </a:solidFill>
            <a:ln w="25003"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E906E16-FE78-79D0-D913-A02A07CB540F}"/>
                </a:ext>
              </a:extLst>
            </p:cNvPr>
            <p:cNvSpPr/>
            <p:nvPr>
              <p:custDataLst>
                <p:tags r:id="rId108"/>
              </p:custDataLst>
            </p:nvPr>
          </p:nvSpPr>
          <p:spPr>
            <a:xfrm>
              <a:off x="4614867" y="3911355"/>
              <a:ext cx="22169" cy="165929"/>
            </a:xfrm>
            <a:custGeom>
              <a:avLst/>
              <a:gdLst>
                <a:gd name="connsiteX0" fmla="*/ 22252 w 22169"/>
                <a:gd name="connsiteY0" fmla="*/ 63 h 165929"/>
                <a:gd name="connsiteX1" fmla="*/ 82 w 22169"/>
                <a:gd name="connsiteY1" fmla="*/ 63 h 165929"/>
                <a:gd name="connsiteX2" fmla="*/ 82 w 22169"/>
                <a:gd name="connsiteY2" fmla="*/ 21780 h 165929"/>
                <a:gd name="connsiteX3" fmla="*/ 22252 w 22169"/>
                <a:gd name="connsiteY3" fmla="*/ 21780 h 165929"/>
                <a:gd name="connsiteX4" fmla="*/ 22252 w 22169"/>
                <a:gd name="connsiteY4" fmla="*/ 63 h 165929"/>
                <a:gd name="connsiteX5" fmla="*/ 20508 w 22169"/>
                <a:gd name="connsiteY5" fmla="*/ 57650 h 165929"/>
                <a:gd name="connsiteX6" fmla="*/ 1826 w 22169"/>
                <a:gd name="connsiteY6" fmla="*/ 57650 h 165929"/>
                <a:gd name="connsiteX7" fmla="*/ 1826 w 22169"/>
                <a:gd name="connsiteY7" fmla="*/ 165992 h 165929"/>
                <a:gd name="connsiteX8" fmla="*/ 20508 w 22169"/>
                <a:gd name="connsiteY8" fmla="*/ 165992 h 165929"/>
                <a:gd name="connsiteX9" fmla="*/ 20508 w 22169"/>
                <a:gd name="connsiteY9" fmla="*/ 57650 h 16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69" h="165929">
                  <a:moveTo>
                    <a:pt x="22252" y="63"/>
                  </a:moveTo>
                  <a:lnTo>
                    <a:pt x="82" y="63"/>
                  </a:lnTo>
                  <a:lnTo>
                    <a:pt x="82" y="21780"/>
                  </a:lnTo>
                  <a:lnTo>
                    <a:pt x="22252" y="21780"/>
                  </a:lnTo>
                  <a:lnTo>
                    <a:pt x="22252" y="63"/>
                  </a:lnTo>
                  <a:close/>
                  <a:moveTo>
                    <a:pt x="20508" y="57650"/>
                  </a:moveTo>
                  <a:lnTo>
                    <a:pt x="1826" y="57650"/>
                  </a:lnTo>
                  <a:lnTo>
                    <a:pt x="1826" y="165992"/>
                  </a:lnTo>
                  <a:lnTo>
                    <a:pt x="20508" y="165992"/>
                  </a:lnTo>
                  <a:lnTo>
                    <a:pt x="20508" y="57650"/>
                  </a:lnTo>
                  <a:close/>
                </a:path>
              </a:pathLst>
            </a:custGeom>
            <a:solidFill>
              <a:srgbClr val="000000"/>
            </a:solidFill>
            <a:ln w="25003"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0027A86A-3E13-BC10-3CCF-32CF5AAB1328}"/>
                </a:ext>
              </a:extLst>
            </p:cNvPr>
            <p:cNvSpPr/>
            <p:nvPr>
              <p:custDataLst>
                <p:tags r:id="rId109"/>
              </p:custDataLst>
            </p:nvPr>
          </p:nvSpPr>
          <p:spPr>
            <a:xfrm>
              <a:off x="4676118" y="3966258"/>
              <a:ext cx="157429" cy="111026"/>
            </a:xfrm>
            <a:custGeom>
              <a:avLst/>
              <a:gdLst>
                <a:gd name="connsiteX0" fmla="*/ 157514 w 157429"/>
                <a:gd name="connsiteY0" fmla="*/ 38373 h 111026"/>
                <a:gd name="connsiteX1" fmla="*/ 123388 w 157429"/>
                <a:gd name="connsiteY1" fmla="*/ 63 h 111026"/>
                <a:gd name="connsiteX2" fmla="*/ 86272 w 157429"/>
                <a:gd name="connsiteY2" fmla="*/ 20072 h 111026"/>
                <a:gd name="connsiteX3" fmla="*/ 54388 w 157429"/>
                <a:gd name="connsiteY3" fmla="*/ 63 h 111026"/>
                <a:gd name="connsiteX4" fmla="*/ 18020 w 157429"/>
                <a:gd name="connsiteY4" fmla="*/ 18852 h 111026"/>
                <a:gd name="connsiteX5" fmla="*/ 18020 w 157429"/>
                <a:gd name="connsiteY5" fmla="*/ 1283 h 111026"/>
                <a:gd name="connsiteX6" fmla="*/ 85 w 157429"/>
                <a:gd name="connsiteY6" fmla="*/ 1283 h 111026"/>
                <a:gd name="connsiteX7" fmla="*/ 85 w 157429"/>
                <a:gd name="connsiteY7" fmla="*/ 111089 h 111026"/>
                <a:gd name="connsiteX8" fmla="*/ 19514 w 157429"/>
                <a:gd name="connsiteY8" fmla="*/ 111089 h 111026"/>
                <a:gd name="connsiteX9" fmla="*/ 19514 w 157429"/>
                <a:gd name="connsiteY9" fmla="*/ 51306 h 111026"/>
                <a:gd name="connsiteX10" fmla="*/ 44673 w 157429"/>
                <a:gd name="connsiteY10" fmla="*/ 14948 h 111026"/>
                <a:gd name="connsiteX11" fmla="*/ 69085 w 157429"/>
                <a:gd name="connsiteY11" fmla="*/ 40081 h 111026"/>
                <a:gd name="connsiteX12" fmla="*/ 69085 w 157429"/>
                <a:gd name="connsiteY12" fmla="*/ 111089 h 111026"/>
                <a:gd name="connsiteX13" fmla="*/ 88514 w 157429"/>
                <a:gd name="connsiteY13" fmla="*/ 111089 h 111026"/>
                <a:gd name="connsiteX14" fmla="*/ 88514 w 157429"/>
                <a:gd name="connsiteY14" fmla="*/ 51306 h 111026"/>
                <a:gd name="connsiteX15" fmla="*/ 113673 w 157429"/>
                <a:gd name="connsiteY15" fmla="*/ 14948 h 111026"/>
                <a:gd name="connsiteX16" fmla="*/ 138084 w 157429"/>
                <a:gd name="connsiteY16" fmla="*/ 40081 h 111026"/>
                <a:gd name="connsiteX17" fmla="*/ 138084 w 157429"/>
                <a:gd name="connsiteY17" fmla="*/ 111089 h 111026"/>
                <a:gd name="connsiteX18" fmla="*/ 157514 w 157429"/>
                <a:gd name="connsiteY18" fmla="*/ 111089 h 111026"/>
                <a:gd name="connsiteX19" fmla="*/ 157514 w 157429"/>
                <a:gd name="connsiteY19" fmla="*/ 38373 h 11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429" h="111026">
                  <a:moveTo>
                    <a:pt x="157514" y="38373"/>
                  </a:moveTo>
                  <a:cubicBezTo>
                    <a:pt x="157514" y="22024"/>
                    <a:pt x="153528" y="63"/>
                    <a:pt x="123388" y="63"/>
                  </a:cubicBezTo>
                  <a:cubicBezTo>
                    <a:pt x="108442" y="63"/>
                    <a:pt x="95489" y="6895"/>
                    <a:pt x="86272" y="20072"/>
                  </a:cubicBezTo>
                  <a:cubicBezTo>
                    <a:pt x="79796" y="1527"/>
                    <a:pt x="62359" y="63"/>
                    <a:pt x="54388" y="63"/>
                  </a:cubicBezTo>
                  <a:cubicBezTo>
                    <a:pt x="36453" y="63"/>
                    <a:pt x="24745" y="10067"/>
                    <a:pt x="18020" y="18852"/>
                  </a:cubicBezTo>
                  <a:lnTo>
                    <a:pt x="18020" y="1283"/>
                  </a:lnTo>
                  <a:lnTo>
                    <a:pt x="85" y="1283"/>
                  </a:lnTo>
                  <a:lnTo>
                    <a:pt x="85" y="111089"/>
                  </a:lnTo>
                  <a:lnTo>
                    <a:pt x="19514" y="111089"/>
                  </a:lnTo>
                  <a:lnTo>
                    <a:pt x="19514" y="51306"/>
                  </a:lnTo>
                  <a:cubicBezTo>
                    <a:pt x="19514" y="34713"/>
                    <a:pt x="26240" y="14948"/>
                    <a:pt x="44673" y="14948"/>
                  </a:cubicBezTo>
                  <a:cubicBezTo>
                    <a:pt x="67839" y="14948"/>
                    <a:pt x="69085" y="30808"/>
                    <a:pt x="69085" y="40081"/>
                  </a:cubicBezTo>
                  <a:lnTo>
                    <a:pt x="69085" y="111089"/>
                  </a:lnTo>
                  <a:lnTo>
                    <a:pt x="88514" y="111089"/>
                  </a:lnTo>
                  <a:lnTo>
                    <a:pt x="88514" y="51306"/>
                  </a:lnTo>
                  <a:cubicBezTo>
                    <a:pt x="88514" y="34713"/>
                    <a:pt x="95240" y="14948"/>
                    <a:pt x="113673" y="14948"/>
                  </a:cubicBezTo>
                  <a:cubicBezTo>
                    <a:pt x="136839" y="14948"/>
                    <a:pt x="138084" y="30808"/>
                    <a:pt x="138084" y="40081"/>
                  </a:cubicBezTo>
                  <a:lnTo>
                    <a:pt x="138084" y="111089"/>
                  </a:lnTo>
                  <a:lnTo>
                    <a:pt x="157514" y="111089"/>
                  </a:lnTo>
                  <a:lnTo>
                    <a:pt x="157514" y="38373"/>
                  </a:lnTo>
                  <a:close/>
                </a:path>
              </a:pathLst>
            </a:custGeom>
            <a:solidFill>
              <a:srgbClr val="000000"/>
            </a:solidFill>
            <a:ln w="25003" cap="flat">
              <a:noFill/>
              <a:prstDash val="solid"/>
              <a:miter/>
            </a:ln>
          </p:spPr>
          <p:txBody>
            <a:bodyPr rtlCol="0" anchor="ctr"/>
            <a:lstStyle/>
            <a:p>
              <a:endParaRPr lang="en-US"/>
            </a:p>
          </p:txBody>
        </p:sp>
      </p:grpSp>
      <p:cxnSp>
        <p:nvCxnSpPr>
          <p:cNvPr id="148" name="Straight Arrow Connector 147">
            <a:extLst>
              <a:ext uri="{FF2B5EF4-FFF2-40B4-BE49-F238E27FC236}">
                <a16:creationId xmlns:a16="http://schemas.microsoft.com/office/drawing/2014/main" id="{D3804742-E0B8-B9D2-70FF-A3EF306EDB9D}"/>
              </a:ext>
            </a:extLst>
          </p:cNvPr>
          <p:cNvCxnSpPr>
            <a:cxnSpLocks/>
          </p:cNvCxnSpPr>
          <p:nvPr/>
        </p:nvCxnSpPr>
        <p:spPr>
          <a:xfrm>
            <a:off x="3320113" y="2673899"/>
            <a:ext cx="604248"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cxnSp>
        <p:nvCxnSpPr>
          <p:cNvPr id="149" name="Straight Arrow Connector 148">
            <a:extLst>
              <a:ext uri="{FF2B5EF4-FFF2-40B4-BE49-F238E27FC236}">
                <a16:creationId xmlns:a16="http://schemas.microsoft.com/office/drawing/2014/main" id="{79413232-0551-705C-C89C-0CC964985414}"/>
              </a:ext>
            </a:extLst>
          </p:cNvPr>
          <p:cNvCxnSpPr>
            <a:cxnSpLocks/>
          </p:cNvCxnSpPr>
          <p:nvPr/>
        </p:nvCxnSpPr>
        <p:spPr>
          <a:xfrm>
            <a:off x="1171152" y="1630992"/>
            <a:ext cx="637640" cy="0"/>
          </a:xfrm>
          <a:prstGeom prst="straightConnector1">
            <a:avLst/>
          </a:prstGeom>
          <a:ln w="19050" cap="sq">
            <a:solidFill>
              <a:srgbClr val="C00000"/>
            </a:solidFill>
            <a:headEnd type="none"/>
            <a:tailEnd type="arrow" w="lg" len="med"/>
          </a:ln>
        </p:spPr>
        <p:style>
          <a:lnRef idx="3">
            <a:schemeClr val="dk1"/>
          </a:lnRef>
          <a:fillRef idx="0">
            <a:schemeClr val="dk1"/>
          </a:fillRef>
          <a:effectRef idx="2">
            <a:schemeClr val="dk1"/>
          </a:effectRef>
          <a:fontRef idx="minor">
            <a:schemeClr val="tx1"/>
          </a:fontRef>
        </p:style>
      </p:cxnSp>
      <p:grpSp>
        <p:nvGrpSpPr>
          <p:cNvPr id="150" name="Group 149" descr="\documentclass{article}&#10;\usepackage{amsmath}&#10;\pagestyle{empty}&#10;&#10;\newcommand{\msf}{\mathsf}&#10;&#10;\begin{document}&#10;&#10;$H_{\{\emptyset\}}$&#10;&#10;&#10;\end{document}" title="IguanaTex Shape Display">
            <a:extLst>
              <a:ext uri="{FF2B5EF4-FFF2-40B4-BE49-F238E27FC236}">
                <a16:creationId xmlns:a16="http://schemas.microsoft.com/office/drawing/2014/main" id="{2B945C80-19BF-4E18-0ACC-178AEE98224D}"/>
              </a:ext>
            </a:extLst>
          </p:cNvPr>
          <p:cNvGrpSpPr>
            <a:grpSpLocks noChangeAspect="1"/>
          </p:cNvGrpSpPr>
          <p:nvPr>
            <p:custDataLst>
              <p:tags r:id="rId4"/>
            </p:custDataLst>
          </p:nvPr>
        </p:nvGrpSpPr>
        <p:grpSpPr>
          <a:xfrm>
            <a:off x="2336382" y="1244392"/>
            <a:ext cx="516561" cy="298851"/>
            <a:chOff x="3948540" y="4709910"/>
            <a:chExt cx="516561" cy="298851"/>
          </a:xfrm>
        </p:grpSpPr>
        <p:sp>
          <p:nvSpPr>
            <p:cNvPr id="151" name="Freeform: Shape 150">
              <a:extLst>
                <a:ext uri="{FF2B5EF4-FFF2-40B4-BE49-F238E27FC236}">
                  <a16:creationId xmlns:a16="http://schemas.microsoft.com/office/drawing/2014/main" id="{D067F436-D58D-497C-DF80-A431A09E4C61}"/>
                </a:ext>
              </a:extLst>
            </p:cNvPr>
            <p:cNvSpPr/>
            <p:nvPr>
              <p:custDataLst>
                <p:tags r:id="rId103"/>
              </p:custDataLst>
            </p:nvPr>
          </p:nvSpPr>
          <p:spPr>
            <a:xfrm>
              <a:off x="3948540" y="4709910"/>
              <a:ext cx="222512" cy="196537"/>
            </a:xfrm>
            <a:custGeom>
              <a:avLst/>
              <a:gdLst>
                <a:gd name="connsiteX0" fmla="*/ 191405 w 222512"/>
                <a:gd name="connsiteY0" fmla="*/ 22220 h 196537"/>
                <a:gd name="connsiteX1" fmla="*/ 213604 w 222512"/>
                <a:gd name="connsiteY1" fmla="*/ 8983 h 196537"/>
                <a:gd name="connsiteX2" fmla="*/ 222589 w 222512"/>
                <a:gd name="connsiteY2" fmla="*/ 3228 h 196537"/>
                <a:gd name="connsiteX3" fmla="*/ 218889 w 222512"/>
                <a:gd name="connsiteY3" fmla="*/ 63 h 196537"/>
                <a:gd name="connsiteX4" fmla="*/ 185063 w 222512"/>
                <a:gd name="connsiteY4" fmla="*/ 926 h 196537"/>
                <a:gd name="connsiteX5" fmla="*/ 150973 w 222512"/>
                <a:gd name="connsiteY5" fmla="*/ 63 h 196537"/>
                <a:gd name="connsiteX6" fmla="*/ 145952 w 222512"/>
                <a:gd name="connsiteY6" fmla="*/ 5818 h 196537"/>
                <a:gd name="connsiteX7" fmla="*/ 153351 w 222512"/>
                <a:gd name="connsiteY7" fmla="*/ 8983 h 196537"/>
                <a:gd name="connsiteX8" fmla="*/ 163393 w 222512"/>
                <a:gd name="connsiteY8" fmla="*/ 9559 h 196537"/>
                <a:gd name="connsiteX9" fmla="*/ 170528 w 222512"/>
                <a:gd name="connsiteY9" fmla="*/ 14163 h 196537"/>
                <a:gd name="connsiteX10" fmla="*/ 169471 w 222512"/>
                <a:gd name="connsiteY10" fmla="*/ 19630 h 196537"/>
                <a:gd name="connsiteX11" fmla="*/ 153615 w 222512"/>
                <a:gd name="connsiteY11" fmla="*/ 89843 h 196537"/>
                <a:gd name="connsiteX12" fmla="*/ 73014 w 222512"/>
                <a:gd name="connsiteY12" fmla="*/ 89843 h 196537"/>
                <a:gd name="connsiteX13" fmla="*/ 88606 w 222512"/>
                <a:gd name="connsiteY13" fmla="*/ 22220 h 196537"/>
                <a:gd name="connsiteX14" fmla="*/ 110804 w 222512"/>
                <a:gd name="connsiteY14" fmla="*/ 8983 h 196537"/>
                <a:gd name="connsiteX15" fmla="*/ 119789 w 222512"/>
                <a:gd name="connsiteY15" fmla="*/ 3228 h 196537"/>
                <a:gd name="connsiteX16" fmla="*/ 116090 w 222512"/>
                <a:gd name="connsiteY16" fmla="*/ 63 h 196537"/>
                <a:gd name="connsiteX17" fmla="*/ 82263 w 222512"/>
                <a:gd name="connsiteY17" fmla="*/ 926 h 196537"/>
                <a:gd name="connsiteX18" fmla="*/ 48173 w 222512"/>
                <a:gd name="connsiteY18" fmla="*/ 63 h 196537"/>
                <a:gd name="connsiteX19" fmla="*/ 43152 w 222512"/>
                <a:gd name="connsiteY19" fmla="*/ 5818 h 196537"/>
                <a:gd name="connsiteX20" fmla="*/ 50552 w 222512"/>
                <a:gd name="connsiteY20" fmla="*/ 8983 h 196537"/>
                <a:gd name="connsiteX21" fmla="*/ 60594 w 222512"/>
                <a:gd name="connsiteY21" fmla="*/ 9559 h 196537"/>
                <a:gd name="connsiteX22" fmla="*/ 67729 w 222512"/>
                <a:gd name="connsiteY22" fmla="*/ 14163 h 196537"/>
                <a:gd name="connsiteX23" fmla="*/ 66672 w 222512"/>
                <a:gd name="connsiteY23" fmla="*/ 19630 h 196537"/>
                <a:gd name="connsiteX24" fmla="*/ 31260 w 222512"/>
                <a:gd name="connsiteY24" fmla="*/ 174156 h 196537"/>
                <a:gd name="connsiteX25" fmla="*/ 7212 w 222512"/>
                <a:gd name="connsiteY25" fmla="*/ 187680 h 196537"/>
                <a:gd name="connsiteX26" fmla="*/ 77 w 222512"/>
                <a:gd name="connsiteY26" fmla="*/ 193435 h 196537"/>
                <a:gd name="connsiteX27" fmla="*/ 3776 w 222512"/>
                <a:gd name="connsiteY27" fmla="*/ 196601 h 196537"/>
                <a:gd name="connsiteX28" fmla="*/ 37338 w 222512"/>
                <a:gd name="connsiteY28" fmla="*/ 195737 h 196537"/>
                <a:gd name="connsiteX29" fmla="*/ 54251 w 222512"/>
                <a:gd name="connsiteY29" fmla="*/ 196025 h 196537"/>
                <a:gd name="connsiteX30" fmla="*/ 71429 w 222512"/>
                <a:gd name="connsiteY30" fmla="*/ 196601 h 196537"/>
                <a:gd name="connsiteX31" fmla="*/ 76714 w 222512"/>
                <a:gd name="connsiteY31" fmla="*/ 190846 h 196537"/>
                <a:gd name="connsiteX32" fmla="*/ 69314 w 222512"/>
                <a:gd name="connsiteY32" fmla="*/ 187680 h 196537"/>
                <a:gd name="connsiteX33" fmla="*/ 52137 w 222512"/>
                <a:gd name="connsiteY33" fmla="*/ 182501 h 196537"/>
                <a:gd name="connsiteX34" fmla="*/ 52930 w 222512"/>
                <a:gd name="connsiteY34" fmla="*/ 177609 h 196537"/>
                <a:gd name="connsiteX35" fmla="*/ 70900 w 222512"/>
                <a:gd name="connsiteY35" fmla="*/ 98763 h 196537"/>
                <a:gd name="connsiteX36" fmla="*/ 151501 w 222512"/>
                <a:gd name="connsiteY36" fmla="*/ 98763 h 196537"/>
                <a:gd name="connsiteX37" fmla="*/ 133267 w 222512"/>
                <a:gd name="connsiteY37" fmla="*/ 178184 h 196537"/>
                <a:gd name="connsiteX38" fmla="*/ 109219 w 222512"/>
                <a:gd name="connsiteY38" fmla="*/ 187680 h 196537"/>
                <a:gd name="connsiteX39" fmla="*/ 102876 w 222512"/>
                <a:gd name="connsiteY39" fmla="*/ 193435 h 196537"/>
                <a:gd name="connsiteX40" fmla="*/ 106576 w 222512"/>
                <a:gd name="connsiteY40" fmla="*/ 196601 h 196537"/>
                <a:gd name="connsiteX41" fmla="*/ 140138 w 222512"/>
                <a:gd name="connsiteY41" fmla="*/ 195737 h 196537"/>
                <a:gd name="connsiteX42" fmla="*/ 157051 w 222512"/>
                <a:gd name="connsiteY42" fmla="*/ 196025 h 196537"/>
                <a:gd name="connsiteX43" fmla="*/ 174228 w 222512"/>
                <a:gd name="connsiteY43" fmla="*/ 196601 h 196537"/>
                <a:gd name="connsiteX44" fmla="*/ 179513 w 222512"/>
                <a:gd name="connsiteY44" fmla="*/ 190846 h 196537"/>
                <a:gd name="connsiteX45" fmla="*/ 172114 w 222512"/>
                <a:gd name="connsiteY45" fmla="*/ 187680 h 196537"/>
                <a:gd name="connsiteX46" fmla="*/ 154937 w 222512"/>
                <a:gd name="connsiteY46" fmla="*/ 182501 h 196537"/>
                <a:gd name="connsiteX47" fmla="*/ 155729 w 222512"/>
                <a:gd name="connsiteY47" fmla="*/ 177609 h 196537"/>
                <a:gd name="connsiteX48" fmla="*/ 191405 w 222512"/>
                <a:gd name="connsiteY48" fmla="*/ 22220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22512" h="196537">
                  <a:moveTo>
                    <a:pt x="191405" y="22220"/>
                  </a:moveTo>
                  <a:cubicBezTo>
                    <a:pt x="193784" y="11861"/>
                    <a:pt x="194312" y="8983"/>
                    <a:pt x="213604" y="8983"/>
                  </a:cubicBezTo>
                  <a:cubicBezTo>
                    <a:pt x="220475" y="8983"/>
                    <a:pt x="222589" y="8983"/>
                    <a:pt x="222589" y="3228"/>
                  </a:cubicBezTo>
                  <a:cubicBezTo>
                    <a:pt x="222589" y="63"/>
                    <a:pt x="219682" y="63"/>
                    <a:pt x="218889" y="63"/>
                  </a:cubicBezTo>
                  <a:cubicBezTo>
                    <a:pt x="211490" y="63"/>
                    <a:pt x="192462" y="926"/>
                    <a:pt x="185063" y="926"/>
                  </a:cubicBezTo>
                  <a:cubicBezTo>
                    <a:pt x="177399" y="926"/>
                    <a:pt x="158636" y="63"/>
                    <a:pt x="150973" y="63"/>
                  </a:cubicBezTo>
                  <a:cubicBezTo>
                    <a:pt x="148859" y="63"/>
                    <a:pt x="145952" y="63"/>
                    <a:pt x="145952" y="5818"/>
                  </a:cubicBezTo>
                  <a:cubicBezTo>
                    <a:pt x="145952" y="8983"/>
                    <a:pt x="148330" y="8983"/>
                    <a:pt x="153351" y="8983"/>
                  </a:cubicBezTo>
                  <a:cubicBezTo>
                    <a:pt x="153880" y="8983"/>
                    <a:pt x="158901" y="8983"/>
                    <a:pt x="163393" y="9559"/>
                  </a:cubicBezTo>
                  <a:cubicBezTo>
                    <a:pt x="168150" y="10134"/>
                    <a:pt x="170528" y="10422"/>
                    <a:pt x="170528" y="14163"/>
                  </a:cubicBezTo>
                  <a:cubicBezTo>
                    <a:pt x="170528" y="15314"/>
                    <a:pt x="170264" y="15889"/>
                    <a:pt x="169471" y="19630"/>
                  </a:cubicBezTo>
                  <a:lnTo>
                    <a:pt x="153615" y="89843"/>
                  </a:lnTo>
                  <a:lnTo>
                    <a:pt x="73014" y="89843"/>
                  </a:lnTo>
                  <a:lnTo>
                    <a:pt x="88606" y="22220"/>
                  </a:lnTo>
                  <a:cubicBezTo>
                    <a:pt x="90984" y="11861"/>
                    <a:pt x="91777" y="8983"/>
                    <a:pt x="110804" y="8983"/>
                  </a:cubicBezTo>
                  <a:cubicBezTo>
                    <a:pt x="117675" y="8983"/>
                    <a:pt x="119789" y="8983"/>
                    <a:pt x="119789" y="3228"/>
                  </a:cubicBezTo>
                  <a:cubicBezTo>
                    <a:pt x="119789" y="63"/>
                    <a:pt x="116882" y="63"/>
                    <a:pt x="116090" y="63"/>
                  </a:cubicBezTo>
                  <a:cubicBezTo>
                    <a:pt x="108690" y="63"/>
                    <a:pt x="89663" y="926"/>
                    <a:pt x="82263" y="926"/>
                  </a:cubicBezTo>
                  <a:cubicBezTo>
                    <a:pt x="74600" y="926"/>
                    <a:pt x="55837" y="63"/>
                    <a:pt x="48173" y="63"/>
                  </a:cubicBezTo>
                  <a:cubicBezTo>
                    <a:pt x="46059" y="63"/>
                    <a:pt x="43152" y="63"/>
                    <a:pt x="43152" y="5818"/>
                  </a:cubicBezTo>
                  <a:cubicBezTo>
                    <a:pt x="43152" y="8983"/>
                    <a:pt x="45530" y="8983"/>
                    <a:pt x="50552" y="8983"/>
                  </a:cubicBezTo>
                  <a:cubicBezTo>
                    <a:pt x="51080" y="8983"/>
                    <a:pt x="56101" y="8983"/>
                    <a:pt x="60594" y="9559"/>
                  </a:cubicBezTo>
                  <a:cubicBezTo>
                    <a:pt x="65350" y="10134"/>
                    <a:pt x="67729" y="10422"/>
                    <a:pt x="67729" y="14163"/>
                  </a:cubicBezTo>
                  <a:cubicBezTo>
                    <a:pt x="67729" y="15314"/>
                    <a:pt x="67465" y="16177"/>
                    <a:pt x="66672" y="19630"/>
                  </a:cubicBezTo>
                  <a:lnTo>
                    <a:pt x="31260" y="174156"/>
                  </a:lnTo>
                  <a:cubicBezTo>
                    <a:pt x="28617" y="185378"/>
                    <a:pt x="28089" y="187680"/>
                    <a:pt x="7212" y="187680"/>
                  </a:cubicBezTo>
                  <a:cubicBezTo>
                    <a:pt x="2455" y="187680"/>
                    <a:pt x="77" y="187680"/>
                    <a:pt x="77" y="193435"/>
                  </a:cubicBezTo>
                  <a:cubicBezTo>
                    <a:pt x="77" y="196601"/>
                    <a:pt x="3248" y="196601"/>
                    <a:pt x="3776" y="196601"/>
                  </a:cubicBezTo>
                  <a:cubicBezTo>
                    <a:pt x="11176" y="196601"/>
                    <a:pt x="29939" y="195737"/>
                    <a:pt x="37338" y="195737"/>
                  </a:cubicBezTo>
                  <a:cubicBezTo>
                    <a:pt x="42888" y="195737"/>
                    <a:pt x="48702" y="196025"/>
                    <a:pt x="54251" y="196025"/>
                  </a:cubicBezTo>
                  <a:cubicBezTo>
                    <a:pt x="60065" y="196025"/>
                    <a:pt x="65879" y="196601"/>
                    <a:pt x="71429" y="196601"/>
                  </a:cubicBezTo>
                  <a:cubicBezTo>
                    <a:pt x="73543" y="196601"/>
                    <a:pt x="76714" y="196601"/>
                    <a:pt x="76714" y="190846"/>
                  </a:cubicBezTo>
                  <a:cubicBezTo>
                    <a:pt x="76714" y="187680"/>
                    <a:pt x="74336" y="187680"/>
                    <a:pt x="69314" y="187680"/>
                  </a:cubicBezTo>
                  <a:cubicBezTo>
                    <a:pt x="59537" y="187680"/>
                    <a:pt x="52137" y="187680"/>
                    <a:pt x="52137" y="182501"/>
                  </a:cubicBezTo>
                  <a:cubicBezTo>
                    <a:pt x="52137" y="180774"/>
                    <a:pt x="52666" y="179335"/>
                    <a:pt x="52930" y="177609"/>
                  </a:cubicBezTo>
                  <a:lnTo>
                    <a:pt x="70900" y="98763"/>
                  </a:lnTo>
                  <a:lnTo>
                    <a:pt x="151501" y="98763"/>
                  </a:lnTo>
                  <a:cubicBezTo>
                    <a:pt x="140402" y="146531"/>
                    <a:pt x="134324" y="173868"/>
                    <a:pt x="133267" y="178184"/>
                  </a:cubicBezTo>
                  <a:cubicBezTo>
                    <a:pt x="130624" y="187393"/>
                    <a:pt x="125603" y="187680"/>
                    <a:pt x="109219" y="187680"/>
                  </a:cubicBezTo>
                  <a:cubicBezTo>
                    <a:pt x="105255" y="187680"/>
                    <a:pt x="102876" y="187680"/>
                    <a:pt x="102876" y="193435"/>
                  </a:cubicBezTo>
                  <a:cubicBezTo>
                    <a:pt x="102876" y="196601"/>
                    <a:pt x="106047" y="196601"/>
                    <a:pt x="106576" y="196601"/>
                  </a:cubicBezTo>
                  <a:cubicBezTo>
                    <a:pt x="113975" y="196601"/>
                    <a:pt x="132738" y="195737"/>
                    <a:pt x="140138" y="195737"/>
                  </a:cubicBezTo>
                  <a:cubicBezTo>
                    <a:pt x="145687" y="195737"/>
                    <a:pt x="151501" y="196025"/>
                    <a:pt x="157051" y="196025"/>
                  </a:cubicBezTo>
                  <a:cubicBezTo>
                    <a:pt x="162865" y="196025"/>
                    <a:pt x="168679" y="196601"/>
                    <a:pt x="174228" y="196601"/>
                  </a:cubicBezTo>
                  <a:cubicBezTo>
                    <a:pt x="176342" y="196601"/>
                    <a:pt x="179513" y="196601"/>
                    <a:pt x="179513" y="190846"/>
                  </a:cubicBezTo>
                  <a:cubicBezTo>
                    <a:pt x="179513" y="187680"/>
                    <a:pt x="177135" y="187680"/>
                    <a:pt x="172114" y="187680"/>
                  </a:cubicBezTo>
                  <a:cubicBezTo>
                    <a:pt x="162336" y="187680"/>
                    <a:pt x="154937" y="187680"/>
                    <a:pt x="154937" y="182501"/>
                  </a:cubicBezTo>
                  <a:cubicBezTo>
                    <a:pt x="154937" y="180774"/>
                    <a:pt x="155465" y="179335"/>
                    <a:pt x="155729" y="177609"/>
                  </a:cubicBezTo>
                  <a:lnTo>
                    <a:pt x="191405" y="22220"/>
                  </a:lnTo>
                  <a:close/>
                </a:path>
              </a:pathLst>
            </a:custGeom>
            <a:solidFill>
              <a:srgbClr val="000000"/>
            </a:solidFill>
            <a:ln w="2476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453C6BE5-08E0-4139-B99A-B23460ABF40B}"/>
                </a:ext>
              </a:extLst>
            </p:cNvPr>
            <p:cNvSpPr/>
            <p:nvPr>
              <p:custDataLst>
                <p:tags r:id="rId104"/>
              </p:custDataLst>
            </p:nvPr>
          </p:nvSpPr>
          <p:spPr>
            <a:xfrm>
              <a:off x="4175294" y="4807332"/>
              <a:ext cx="73254" cy="201429"/>
            </a:xfrm>
            <a:custGeom>
              <a:avLst/>
              <a:gdLst>
                <a:gd name="connsiteX0" fmla="*/ 43927 w 73254"/>
                <a:gd name="connsiteY0" fmla="*/ 29070 h 201429"/>
                <a:gd name="connsiteX1" fmla="*/ 49661 w 73254"/>
                <a:gd name="connsiteY1" fmla="*/ 13359 h 201429"/>
                <a:gd name="connsiteX2" fmla="*/ 69455 w 73254"/>
                <a:gd name="connsiteY2" fmla="*/ 5705 h 201429"/>
                <a:gd name="connsiteX3" fmla="*/ 73340 w 73254"/>
                <a:gd name="connsiteY3" fmla="*/ 2885 h 201429"/>
                <a:gd name="connsiteX4" fmla="*/ 68715 w 73254"/>
                <a:gd name="connsiteY4" fmla="*/ 65 h 201429"/>
                <a:gd name="connsiteX5" fmla="*/ 29498 w 73254"/>
                <a:gd name="connsiteY5" fmla="*/ 25445 h 201429"/>
                <a:gd name="connsiteX6" fmla="*/ 29498 w 73254"/>
                <a:gd name="connsiteY6" fmla="*/ 72781 h 201429"/>
                <a:gd name="connsiteX7" fmla="*/ 23393 w 73254"/>
                <a:gd name="connsiteY7" fmla="*/ 90305 h 201429"/>
                <a:gd name="connsiteX8" fmla="*/ 3785 w 73254"/>
                <a:gd name="connsiteY8" fmla="*/ 97959 h 201429"/>
                <a:gd name="connsiteX9" fmla="*/ 85 w 73254"/>
                <a:gd name="connsiteY9" fmla="*/ 100779 h 201429"/>
                <a:gd name="connsiteX10" fmla="*/ 3230 w 73254"/>
                <a:gd name="connsiteY10" fmla="*/ 103600 h 201429"/>
                <a:gd name="connsiteX11" fmla="*/ 29498 w 73254"/>
                <a:gd name="connsiteY11" fmla="*/ 124750 h 201429"/>
                <a:gd name="connsiteX12" fmla="*/ 29498 w 73254"/>
                <a:gd name="connsiteY12" fmla="*/ 172086 h 201429"/>
                <a:gd name="connsiteX13" fmla="*/ 39302 w 73254"/>
                <a:gd name="connsiteY13" fmla="*/ 193437 h 201429"/>
                <a:gd name="connsiteX14" fmla="*/ 68715 w 73254"/>
                <a:gd name="connsiteY14" fmla="*/ 201494 h 201429"/>
                <a:gd name="connsiteX15" fmla="*/ 73340 w 73254"/>
                <a:gd name="connsiteY15" fmla="*/ 198674 h 201429"/>
                <a:gd name="connsiteX16" fmla="*/ 70195 w 73254"/>
                <a:gd name="connsiteY16" fmla="*/ 195854 h 201429"/>
                <a:gd name="connsiteX17" fmla="*/ 44297 w 73254"/>
                <a:gd name="connsiteY17" fmla="*/ 178330 h 201429"/>
                <a:gd name="connsiteX18" fmla="*/ 43927 w 73254"/>
                <a:gd name="connsiteY18" fmla="*/ 172086 h 201429"/>
                <a:gd name="connsiteX19" fmla="*/ 43927 w 73254"/>
                <a:gd name="connsiteY19" fmla="*/ 129785 h 201429"/>
                <a:gd name="connsiteX20" fmla="*/ 39117 w 73254"/>
                <a:gd name="connsiteY20" fmla="*/ 111254 h 201429"/>
                <a:gd name="connsiteX21" fmla="*/ 21913 w 73254"/>
                <a:gd name="connsiteY21" fmla="*/ 100779 h 201429"/>
                <a:gd name="connsiteX22" fmla="*/ 43742 w 73254"/>
                <a:gd name="connsiteY22" fmla="*/ 79428 h 201429"/>
                <a:gd name="connsiteX23" fmla="*/ 43927 w 73254"/>
                <a:gd name="connsiteY23" fmla="*/ 71371 h 201429"/>
                <a:gd name="connsiteX24" fmla="*/ 43927 w 73254"/>
                <a:gd name="connsiteY24" fmla="*/ 29070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254" h="201429">
                  <a:moveTo>
                    <a:pt x="43927" y="29070"/>
                  </a:moveTo>
                  <a:cubicBezTo>
                    <a:pt x="43927" y="25042"/>
                    <a:pt x="43927" y="18999"/>
                    <a:pt x="49661" y="13359"/>
                  </a:cubicBezTo>
                  <a:cubicBezTo>
                    <a:pt x="55211" y="8122"/>
                    <a:pt x="62240" y="6309"/>
                    <a:pt x="69455" y="5705"/>
                  </a:cubicBezTo>
                  <a:cubicBezTo>
                    <a:pt x="72045" y="5503"/>
                    <a:pt x="73340" y="5503"/>
                    <a:pt x="73340" y="2885"/>
                  </a:cubicBezTo>
                  <a:cubicBezTo>
                    <a:pt x="73340" y="65"/>
                    <a:pt x="71490" y="65"/>
                    <a:pt x="68715" y="65"/>
                  </a:cubicBezTo>
                  <a:cubicBezTo>
                    <a:pt x="48921" y="65"/>
                    <a:pt x="29683" y="9129"/>
                    <a:pt x="29498" y="25445"/>
                  </a:cubicBezTo>
                  <a:lnTo>
                    <a:pt x="29498" y="72781"/>
                  </a:lnTo>
                  <a:cubicBezTo>
                    <a:pt x="29498" y="78018"/>
                    <a:pt x="29498" y="84464"/>
                    <a:pt x="23393" y="90305"/>
                  </a:cubicBezTo>
                  <a:cubicBezTo>
                    <a:pt x="18954" y="94132"/>
                    <a:pt x="13034" y="97355"/>
                    <a:pt x="3785" y="97959"/>
                  </a:cubicBezTo>
                  <a:cubicBezTo>
                    <a:pt x="1565" y="98161"/>
                    <a:pt x="85" y="98161"/>
                    <a:pt x="85" y="100779"/>
                  </a:cubicBezTo>
                  <a:cubicBezTo>
                    <a:pt x="85" y="103398"/>
                    <a:pt x="1750" y="103398"/>
                    <a:pt x="3230" y="103600"/>
                  </a:cubicBezTo>
                  <a:cubicBezTo>
                    <a:pt x="25243" y="105211"/>
                    <a:pt x="29313" y="119110"/>
                    <a:pt x="29498" y="124750"/>
                  </a:cubicBezTo>
                  <a:lnTo>
                    <a:pt x="29498" y="172086"/>
                  </a:lnTo>
                  <a:cubicBezTo>
                    <a:pt x="29498" y="177524"/>
                    <a:pt x="29498" y="186589"/>
                    <a:pt x="39302" y="193437"/>
                  </a:cubicBezTo>
                  <a:cubicBezTo>
                    <a:pt x="49661" y="200689"/>
                    <a:pt x="64090" y="201494"/>
                    <a:pt x="68715" y="201494"/>
                  </a:cubicBezTo>
                  <a:cubicBezTo>
                    <a:pt x="71490" y="201494"/>
                    <a:pt x="73340" y="201494"/>
                    <a:pt x="73340" y="198674"/>
                  </a:cubicBezTo>
                  <a:cubicBezTo>
                    <a:pt x="73340" y="196056"/>
                    <a:pt x="71675" y="195854"/>
                    <a:pt x="70195" y="195854"/>
                  </a:cubicBezTo>
                  <a:cubicBezTo>
                    <a:pt x="52806" y="194847"/>
                    <a:pt x="45777" y="185783"/>
                    <a:pt x="44297" y="178330"/>
                  </a:cubicBezTo>
                  <a:cubicBezTo>
                    <a:pt x="43927" y="176316"/>
                    <a:pt x="43927" y="174906"/>
                    <a:pt x="43927" y="172086"/>
                  </a:cubicBezTo>
                  <a:lnTo>
                    <a:pt x="43927" y="129785"/>
                  </a:lnTo>
                  <a:cubicBezTo>
                    <a:pt x="43927" y="123944"/>
                    <a:pt x="43927" y="116692"/>
                    <a:pt x="39117" y="111254"/>
                  </a:cubicBezTo>
                  <a:cubicBezTo>
                    <a:pt x="36527" y="108635"/>
                    <a:pt x="32273" y="103801"/>
                    <a:pt x="21913" y="100779"/>
                  </a:cubicBezTo>
                  <a:cubicBezTo>
                    <a:pt x="29313" y="98564"/>
                    <a:pt x="41707" y="93125"/>
                    <a:pt x="43742" y="79428"/>
                  </a:cubicBezTo>
                  <a:cubicBezTo>
                    <a:pt x="43927" y="78219"/>
                    <a:pt x="43927" y="77816"/>
                    <a:pt x="43927" y="71371"/>
                  </a:cubicBezTo>
                  <a:lnTo>
                    <a:pt x="43927" y="29070"/>
                  </a:lnTo>
                  <a:close/>
                </a:path>
              </a:pathLst>
            </a:custGeom>
            <a:solidFill>
              <a:srgbClr val="000000"/>
            </a:solidFill>
            <a:ln w="2476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F0ABF988-9150-2411-786E-543E64713A02}"/>
                </a:ext>
              </a:extLst>
            </p:cNvPr>
            <p:cNvSpPr/>
            <p:nvPr>
              <p:custDataLst>
                <p:tags r:id="rId105"/>
              </p:custDataLst>
            </p:nvPr>
          </p:nvSpPr>
          <p:spPr>
            <a:xfrm>
              <a:off x="4278391" y="4803304"/>
              <a:ext cx="83613" cy="170409"/>
            </a:xfrm>
            <a:custGeom>
              <a:avLst/>
              <a:gdLst>
                <a:gd name="connsiteX0" fmla="*/ 57990 w 83613"/>
                <a:gd name="connsiteY0" fmla="*/ 15172 h 170409"/>
                <a:gd name="connsiteX1" fmla="*/ 41896 w 83613"/>
                <a:gd name="connsiteY1" fmla="*/ 11345 h 170409"/>
                <a:gd name="connsiteX2" fmla="*/ 9708 w 83613"/>
                <a:gd name="connsiteY2" fmla="*/ 31890 h 170409"/>
                <a:gd name="connsiteX3" fmla="*/ 89 w 83613"/>
                <a:gd name="connsiteY3" fmla="*/ 85874 h 170409"/>
                <a:gd name="connsiteX4" fmla="*/ 18033 w 83613"/>
                <a:gd name="connsiteY4" fmla="*/ 149928 h 170409"/>
                <a:gd name="connsiteX5" fmla="*/ 13593 w 83613"/>
                <a:gd name="connsiteY5" fmla="*/ 165438 h 170409"/>
                <a:gd name="connsiteX6" fmla="*/ 18033 w 83613"/>
                <a:gd name="connsiteY6" fmla="*/ 170474 h 170409"/>
                <a:gd name="connsiteX7" fmla="*/ 23397 w 83613"/>
                <a:gd name="connsiteY7" fmla="*/ 164230 h 170409"/>
                <a:gd name="connsiteX8" fmla="*/ 25802 w 83613"/>
                <a:gd name="connsiteY8" fmla="*/ 155367 h 170409"/>
                <a:gd name="connsiteX9" fmla="*/ 41896 w 83613"/>
                <a:gd name="connsiteY9" fmla="*/ 159194 h 170409"/>
                <a:gd name="connsiteX10" fmla="*/ 74824 w 83613"/>
                <a:gd name="connsiteY10" fmla="*/ 137641 h 170409"/>
                <a:gd name="connsiteX11" fmla="*/ 83703 w 83613"/>
                <a:gd name="connsiteY11" fmla="*/ 85874 h 170409"/>
                <a:gd name="connsiteX12" fmla="*/ 65759 w 83613"/>
                <a:gd name="connsiteY12" fmla="*/ 20610 h 170409"/>
                <a:gd name="connsiteX13" fmla="*/ 70199 w 83613"/>
                <a:gd name="connsiteY13" fmla="*/ 5100 h 170409"/>
                <a:gd name="connsiteX14" fmla="*/ 65759 w 83613"/>
                <a:gd name="connsiteY14" fmla="*/ 65 h 170409"/>
                <a:gd name="connsiteX15" fmla="*/ 60395 w 83613"/>
                <a:gd name="connsiteY15" fmla="*/ 6309 h 170409"/>
                <a:gd name="connsiteX16" fmla="*/ 57990 w 83613"/>
                <a:gd name="connsiteY16" fmla="*/ 15172 h 170409"/>
                <a:gd name="connsiteX17" fmla="*/ 20993 w 83613"/>
                <a:gd name="connsiteY17" fmla="*/ 139454 h 170409"/>
                <a:gd name="connsiteX18" fmla="*/ 14518 w 83613"/>
                <a:gd name="connsiteY18" fmla="*/ 83255 h 170409"/>
                <a:gd name="connsiteX19" fmla="*/ 17478 w 83613"/>
                <a:gd name="connsiteY19" fmla="*/ 39545 h 170409"/>
                <a:gd name="connsiteX20" fmla="*/ 41896 w 83613"/>
                <a:gd name="connsiteY20" fmla="*/ 16985 h 170409"/>
                <a:gd name="connsiteX21" fmla="*/ 55955 w 83613"/>
                <a:gd name="connsiteY21" fmla="*/ 21819 h 170409"/>
                <a:gd name="connsiteX22" fmla="*/ 20993 w 83613"/>
                <a:gd name="connsiteY22" fmla="*/ 139454 h 170409"/>
                <a:gd name="connsiteX23" fmla="*/ 62984 w 83613"/>
                <a:gd name="connsiteY23" fmla="*/ 30480 h 170409"/>
                <a:gd name="connsiteX24" fmla="*/ 69274 w 83613"/>
                <a:gd name="connsiteY24" fmla="*/ 83255 h 170409"/>
                <a:gd name="connsiteX25" fmla="*/ 58545 w 83613"/>
                <a:gd name="connsiteY25" fmla="*/ 145698 h 170409"/>
                <a:gd name="connsiteX26" fmla="*/ 41896 w 83613"/>
                <a:gd name="connsiteY26" fmla="*/ 153554 h 170409"/>
                <a:gd name="connsiteX27" fmla="*/ 28022 w 83613"/>
                <a:gd name="connsiteY27" fmla="*/ 148518 h 170409"/>
                <a:gd name="connsiteX28" fmla="*/ 28947 w 83613"/>
                <a:gd name="connsiteY28" fmla="*/ 145295 h 170409"/>
                <a:gd name="connsiteX29" fmla="*/ 62984 w 83613"/>
                <a:gd name="connsiteY29" fmla="*/ 30480 h 17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3613" h="170409">
                  <a:moveTo>
                    <a:pt x="57990" y="15172"/>
                  </a:moveTo>
                  <a:cubicBezTo>
                    <a:pt x="51145" y="11949"/>
                    <a:pt x="45411" y="11345"/>
                    <a:pt x="41896" y="11345"/>
                  </a:cubicBezTo>
                  <a:cubicBezTo>
                    <a:pt x="32092" y="11345"/>
                    <a:pt x="18403" y="15575"/>
                    <a:pt x="9708" y="31890"/>
                  </a:cubicBezTo>
                  <a:cubicBezTo>
                    <a:pt x="829" y="48408"/>
                    <a:pt x="89" y="69759"/>
                    <a:pt x="89" y="85874"/>
                  </a:cubicBezTo>
                  <a:cubicBezTo>
                    <a:pt x="89" y="96549"/>
                    <a:pt x="89" y="135224"/>
                    <a:pt x="18033" y="149928"/>
                  </a:cubicBezTo>
                  <a:cubicBezTo>
                    <a:pt x="17108" y="152748"/>
                    <a:pt x="13593" y="163223"/>
                    <a:pt x="13593" y="165438"/>
                  </a:cubicBezTo>
                  <a:cubicBezTo>
                    <a:pt x="13593" y="168661"/>
                    <a:pt x="15998" y="170474"/>
                    <a:pt x="18033" y="170474"/>
                  </a:cubicBezTo>
                  <a:cubicBezTo>
                    <a:pt x="21363" y="170474"/>
                    <a:pt x="22102" y="167856"/>
                    <a:pt x="23397" y="164230"/>
                  </a:cubicBezTo>
                  <a:lnTo>
                    <a:pt x="25802" y="155367"/>
                  </a:lnTo>
                  <a:cubicBezTo>
                    <a:pt x="28577" y="156777"/>
                    <a:pt x="34497" y="159194"/>
                    <a:pt x="41896" y="159194"/>
                  </a:cubicBezTo>
                  <a:cubicBezTo>
                    <a:pt x="52440" y="159194"/>
                    <a:pt x="66499" y="154360"/>
                    <a:pt x="74824" y="137641"/>
                  </a:cubicBezTo>
                  <a:cubicBezTo>
                    <a:pt x="82408" y="122332"/>
                    <a:pt x="83703" y="105010"/>
                    <a:pt x="83703" y="85874"/>
                  </a:cubicBezTo>
                  <a:cubicBezTo>
                    <a:pt x="83703" y="74392"/>
                    <a:pt x="83703" y="36322"/>
                    <a:pt x="65759" y="20610"/>
                  </a:cubicBezTo>
                  <a:cubicBezTo>
                    <a:pt x="66684" y="17790"/>
                    <a:pt x="70199" y="7316"/>
                    <a:pt x="70199" y="5100"/>
                  </a:cubicBezTo>
                  <a:cubicBezTo>
                    <a:pt x="70199" y="1877"/>
                    <a:pt x="67794" y="65"/>
                    <a:pt x="65759" y="65"/>
                  </a:cubicBezTo>
                  <a:cubicBezTo>
                    <a:pt x="62429" y="65"/>
                    <a:pt x="61690" y="2683"/>
                    <a:pt x="60395" y="6309"/>
                  </a:cubicBezTo>
                  <a:lnTo>
                    <a:pt x="57990" y="15172"/>
                  </a:lnTo>
                  <a:close/>
                  <a:moveTo>
                    <a:pt x="20993" y="139454"/>
                  </a:moveTo>
                  <a:cubicBezTo>
                    <a:pt x="14888" y="127167"/>
                    <a:pt x="14518" y="106621"/>
                    <a:pt x="14518" y="83255"/>
                  </a:cubicBezTo>
                  <a:cubicBezTo>
                    <a:pt x="14518" y="67544"/>
                    <a:pt x="14518" y="51832"/>
                    <a:pt x="17478" y="39545"/>
                  </a:cubicBezTo>
                  <a:cubicBezTo>
                    <a:pt x="22287" y="19805"/>
                    <a:pt x="35976" y="16985"/>
                    <a:pt x="41896" y="16985"/>
                  </a:cubicBezTo>
                  <a:cubicBezTo>
                    <a:pt x="48370" y="16985"/>
                    <a:pt x="53550" y="20006"/>
                    <a:pt x="55955" y="21819"/>
                  </a:cubicBezTo>
                  <a:lnTo>
                    <a:pt x="20993" y="139454"/>
                  </a:lnTo>
                  <a:close/>
                  <a:moveTo>
                    <a:pt x="62984" y="30480"/>
                  </a:moveTo>
                  <a:cubicBezTo>
                    <a:pt x="69274" y="42566"/>
                    <a:pt x="69274" y="63918"/>
                    <a:pt x="69274" y="83255"/>
                  </a:cubicBezTo>
                  <a:cubicBezTo>
                    <a:pt x="69274" y="119512"/>
                    <a:pt x="67609" y="135224"/>
                    <a:pt x="58545" y="145698"/>
                  </a:cubicBezTo>
                  <a:cubicBezTo>
                    <a:pt x="57805" y="146705"/>
                    <a:pt x="51515" y="153554"/>
                    <a:pt x="41896" y="153554"/>
                  </a:cubicBezTo>
                  <a:cubicBezTo>
                    <a:pt x="36716" y="153554"/>
                    <a:pt x="31722" y="151338"/>
                    <a:pt x="28022" y="148518"/>
                  </a:cubicBezTo>
                  <a:cubicBezTo>
                    <a:pt x="28207" y="147713"/>
                    <a:pt x="28762" y="146303"/>
                    <a:pt x="28947" y="145295"/>
                  </a:cubicBezTo>
                  <a:lnTo>
                    <a:pt x="62984" y="30480"/>
                  </a:lnTo>
                  <a:close/>
                </a:path>
              </a:pathLst>
            </a:custGeom>
            <a:solidFill>
              <a:srgbClr val="000000"/>
            </a:solidFill>
            <a:ln w="2476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0A7E9402-84CA-B0A8-4F24-2BACD902E4AE}"/>
                </a:ext>
              </a:extLst>
            </p:cNvPr>
            <p:cNvSpPr/>
            <p:nvPr>
              <p:custDataLst>
                <p:tags r:id="rId106"/>
              </p:custDataLst>
            </p:nvPr>
          </p:nvSpPr>
          <p:spPr>
            <a:xfrm>
              <a:off x="4391847" y="4807332"/>
              <a:ext cx="73254" cy="201429"/>
            </a:xfrm>
            <a:custGeom>
              <a:avLst/>
              <a:gdLst>
                <a:gd name="connsiteX0" fmla="*/ 43935 w 73254"/>
                <a:gd name="connsiteY0" fmla="*/ 128778 h 201429"/>
                <a:gd name="connsiteX1" fmla="*/ 50039 w 73254"/>
                <a:gd name="connsiteY1" fmla="*/ 111254 h 201429"/>
                <a:gd name="connsiteX2" fmla="*/ 69648 w 73254"/>
                <a:gd name="connsiteY2" fmla="*/ 103600 h 201429"/>
                <a:gd name="connsiteX3" fmla="*/ 73348 w 73254"/>
                <a:gd name="connsiteY3" fmla="*/ 100779 h 201429"/>
                <a:gd name="connsiteX4" fmla="*/ 70203 w 73254"/>
                <a:gd name="connsiteY4" fmla="*/ 97959 h 201429"/>
                <a:gd name="connsiteX5" fmla="*/ 43935 w 73254"/>
                <a:gd name="connsiteY5" fmla="*/ 76809 h 201429"/>
                <a:gd name="connsiteX6" fmla="*/ 43935 w 73254"/>
                <a:gd name="connsiteY6" fmla="*/ 29473 h 201429"/>
                <a:gd name="connsiteX7" fmla="*/ 34131 w 73254"/>
                <a:gd name="connsiteY7" fmla="*/ 8122 h 201429"/>
                <a:gd name="connsiteX8" fmla="*/ 4718 w 73254"/>
                <a:gd name="connsiteY8" fmla="*/ 65 h 201429"/>
                <a:gd name="connsiteX9" fmla="*/ 93 w 73254"/>
                <a:gd name="connsiteY9" fmla="*/ 2885 h 201429"/>
                <a:gd name="connsiteX10" fmla="*/ 3238 w 73254"/>
                <a:gd name="connsiteY10" fmla="*/ 5705 h 201429"/>
                <a:gd name="connsiteX11" fmla="*/ 29136 w 73254"/>
                <a:gd name="connsiteY11" fmla="*/ 23229 h 201429"/>
                <a:gd name="connsiteX12" fmla="*/ 29506 w 73254"/>
                <a:gd name="connsiteY12" fmla="*/ 29473 h 201429"/>
                <a:gd name="connsiteX13" fmla="*/ 29506 w 73254"/>
                <a:gd name="connsiteY13" fmla="*/ 71774 h 201429"/>
                <a:gd name="connsiteX14" fmla="*/ 34316 w 73254"/>
                <a:gd name="connsiteY14" fmla="*/ 90305 h 201429"/>
                <a:gd name="connsiteX15" fmla="*/ 51519 w 73254"/>
                <a:gd name="connsiteY15" fmla="*/ 100779 h 201429"/>
                <a:gd name="connsiteX16" fmla="*/ 29691 w 73254"/>
                <a:gd name="connsiteY16" fmla="*/ 122131 h 201429"/>
                <a:gd name="connsiteX17" fmla="*/ 29506 w 73254"/>
                <a:gd name="connsiteY17" fmla="*/ 130188 h 201429"/>
                <a:gd name="connsiteX18" fmla="*/ 29506 w 73254"/>
                <a:gd name="connsiteY18" fmla="*/ 172489 h 201429"/>
                <a:gd name="connsiteX19" fmla="*/ 23771 w 73254"/>
                <a:gd name="connsiteY19" fmla="*/ 188200 h 201429"/>
                <a:gd name="connsiteX20" fmla="*/ 3978 w 73254"/>
                <a:gd name="connsiteY20" fmla="*/ 195854 h 201429"/>
                <a:gd name="connsiteX21" fmla="*/ 93 w 73254"/>
                <a:gd name="connsiteY21" fmla="*/ 198674 h 201429"/>
                <a:gd name="connsiteX22" fmla="*/ 4718 w 73254"/>
                <a:gd name="connsiteY22" fmla="*/ 201494 h 201429"/>
                <a:gd name="connsiteX23" fmla="*/ 43935 w 73254"/>
                <a:gd name="connsiteY23" fmla="*/ 176114 h 201429"/>
                <a:gd name="connsiteX24" fmla="*/ 43935 w 73254"/>
                <a:gd name="connsiteY24" fmla="*/ 128778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254" h="201429">
                  <a:moveTo>
                    <a:pt x="43935" y="128778"/>
                  </a:moveTo>
                  <a:cubicBezTo>
                    <a:pt x="43935" y="123541"/>
                    <a:pt x="43935" y="117095"/>
                    <a:pt x="50039" y="111254"/>
                  </a:cubicBezTo>
                  <a:cubicBezTo>
                    <a:pt x="54479" y="107427"/>
                    <a:pt x="60399" y="104204"/>
                    <a:pt x="69648" y="103600"/>
                  </a:cubicBezTo>
                  <a:cubicBezTo>
                    <a:pt x="71868" y="103398"/>
                    <a:pt x="73348" y="103398"/>
                    <a:pt x="73348" y="100779"/>
                  </a:cubicBezTo>
                  <a:cubicBezTo>
                    <a:pt x="73348" y="98161"/>
                    <a:pt x="71683" y="98161"/>
                    <a:pt x="70203" y="97959"/>
                  </a:cubicBezTo>
                  <a:cubicBezTo>
                    <a:pt x="48190" y="96348"/>
                    <a:pt x="44120" y="82449"/>
                    <a:pt x="43935" y="76809"/>
                  </a:cubicBezTo>
                  <a:lnTo>
                    <a:pt x="43935" y="29473"/>
                  </a:lnTo>
                  <a:cubicBezTo>
                    <a:pt x="43935" y="24035"/>
                    <a:pt x="43935" y="14970"/>
                    <a:pt x="34131" y="8122"/>
                  </a:cubicBezTo>
                  <a:cubicBezTo>
                    <a:pt x="23771" y="870"/>
                    <a:pt x="9342" y="65"/>
                    <a:pt x="4718" y="65"/>
                  </a:cubicBezTo>
                  <a:cubicBezTo>
                    <a:pt x="2128" y="65"/>
                    <a:pt x="93" y="65"/>
                    <a:pt x="93" y="2885"/>
                  </a:cubicBezTo>
                  <a:cubicBezTo>
                    <a:pt x="93" y="5503"/>
                    <a:pt x="1758" y="5705"/>
                    <a:pt x="3238" y="5705"/>
                  </a:cubicBezTo>
                  <a:cubicBezTo>
                    <a:pt x="20627" y="6712"/>
                    <a:pt x="27656" y="15776"/>
                    <a:pt x="29136" y="23229"/>
                  </a:cubicBezTo>
                  <a:cubicBezTo>
                    <a:pt x="29506" y="25243"/>
                    <a:pt x="29506" y="26653"/>
                    <a:pt x="29506" y="29473"/>
                  </a:cubicBezTo>
                  <a:lnTo>
                    <a:pt x="29506" y="71774"/>
                  </a:lnTo>
                  <a:cubicBezTo>
                    <a:pt x="29506" y="77615"/>
                    <a:pt x="29506" y="84867"/>
                    <a:pt x="34316" y="90305"/>
                  </a:cubicBezTo>
                  <a:cubicBezTo>
                    <a:pt x="36905" y="92924"/>
                    <a:pt x="41160" y="97758"/>
                    <a:pt x="51519" y="100779"/>
                  </a:cubicBezTo>
                  <a:cubicBezTo>
                    <a:pt x="44120" y="102995"/>
                    <a:pt x="31726" y="108434"/>
                    <a:pt x="29691" y="122131"/>
                  </a:cubicBezTo>
                  <a:cubicBezTo>
                    <a:pt x="29506" y="123340"/>
                    <a:pt x="29506" y="123742"/>
                    <a:pt x="29506" y="130188"/>
                  </a:cubicBezTo>
                  <a:lnTo>
                    <a:pt x="29506" y="172489"/>
                  </a:lnTo>
                  <a:cubicBezTo>
                    <a:pt x="29506" y="176517"/>
                    <a:pt x="29506" y="182560"/>
                    <a:pt x="23771" y="188200"/>
                  </a:cubicBezTo>
                  <a:cubicBezTo>
                    <a:pt x="18222" y="193437"/>
                    <a:pt x="11192" y="195250"/>
                    <a:pt x="3978" y="195854"/>
                  </a:cubicBezTo>
                  <a:cubicBezTo>
                    <a:pt x="1388" y="196056"/>
                    <a:pt x="93" y="196056"/>
                    <a:pt x="93" y="198674"/>
                  </a:cubicBezTo>
                  <a:cubicBezTo>
                    <a:pt x="93" y="201494"/>
                    <a:pt x="2128" y="201494"/>
                    <a:pt x="4718" y="201494"/>
                  </a:cubicBezTo>
                  <a:cubicBezTo>
                    <a:pt x="24511" y="201494"/>
                    <a:pt x="43750" y="192430"/>
                    <a:pt x="43935" y="176114"/>
                  </a:cubicBezTo>
                  <a:lnTo>
                    <a:pt x="43935" y="128778"/>
                  </a:lnTo>
                  <a:close/>
                </a:path>
              </a:pathLst>
            </a:custGeom>
            <a:solidFill>
              <a:srgbClr val="000000"/>
            </a:solidFill>
            <a:ln w="24765" cap="flat">
              <a:noFill/>
              <a:prstDash val="solid"/>
              <a:miter/>
            </a:ln>
          </p:spPr>
          <p:txBody>
            <a:bodyPr rtlCol="0" anchor="ctr"/>
            <a:lstStyle/>
            <a:p>
              <a:endParaRPr lang="en-US"/>
            </a:p>
          </p:txBody>
        </p:sp>
      </p:grpSp>
      <p:sp>
        <p:nvSpPr>
          <p:cNvPr id="155" name="TextBox 154">
            <a:extLst>
              <a:ext uri="{FF2B5EF4-FFF2-40B4-BE49-F238E27FC236}">
                <a16:creationId xmlns:a16="http://schemas.microsoft.com/office/drawing/2014/main" id="{40731C2B-B9C4-4A16-42BE-19F796907398}"/>
              </a:ext>
            </a:extLst>
          </p:cNvPr>
          <p:cNvSpPr txBox="1"/>
          <p:nvPr/>
        </p:nvSpPr>
        <p:spPr>
          <a:xfrm>
            <a:off x="1262452" y="1668320"/>
            <a:ext cx="492443" cy="278127"/>
          </a:xfrm>
          <a:prstGeom prst="rect">
            <a:avLst/>
          </a:prstGeom>
          <a:noFill/>
        </p:spPr>
        <p:txBody>
          <a:bodyPr vert="eaVert" wrap="square" rtlCol="0">
            <a:spAutoFit/>
          </a:bodyPr>
          <a:lstStyle/>
          <a:p>
            <a:pPr algn="l"/>
            <a:r>
              <a:rPr lang="en-US" sz="2000" dirty="0">
                <a:solidFill>
                  <a:srgbClr val="C00000"/>
                </a:solidFill>
              </a:rPr>
              <a:t>…</a:t>
            </a:r>
          </a:p>
        </p:txBody>
      </p:sp>
      <p:cxnSp>
        <p:nvCxnSpPr>
          <p:cNvPr id="156" name="Straight Arrow Connector 155">
            <a:extLst>
              <a:ext uri="{FF2B5EF4-FFF2-40B4-BE49-F238E27FC236}">
                <a16:creationId xmlns:a16="http://schemas.microsoft.com/office/drawing/2014/main" id="{D7E2755C-907F-7FCA-F801-848BA4391F7D}"/>
              </a:ext>
            </a:extLst>
          </p:cNvPr>
          <p:cNvCxnSpPr>
            <a:cxnSpLocks/>
          </p:cNvCxnSpPr>
          <p:nvPr/>
        </p:nvCxnSpPr>
        <p:spPr>
          <a:xfrm>
            <a:off x="1178415" y="2374683"/>
            <a:ext cx="637640" cy="0"/>
          </a:xfrm>
          <a:prstGeom prst="straightConnector1">
            <a:avLst/>
          </a:prstGeom>
          <a:ln w="19050" cap="sq">
            <a:solidFill>
              <a:schemeClr val="accent6"/>
            </a:solidFill>
            <a:headEnd type="none"/>
            <a:tailEnd type="arrow" w="lg" len="med"/>
          </a:ln>
        </p:spPr>
        <p:style>
          <a:lnRef idx="3">
            <a:schemeClr val="dk1"/>
          </a:lnRef>
          <a:fillRef idx="0">
            <a:schemeClr val="dk1"/>
          </a:fillRef>
          <a:effectRef idx="2">
            <a:schemeClr val="dk1"/>
          </a:effectRef>
          <a:fontRef idx="minor">
            <a:schemeClr val="tx1"/>
          </a:fontRef>
        </p:style>
      </p:cxnSp>
      <p:cxnSp>
        <p:nvCxnSpPr>
          <p:cNvPr id="157" name="Straight Arrow Connector 156">
            <a:extLst>
              <a:ext uri="{FF2B5EF4-FFF2-40B4-BE49-F238E27FC236}">
                <a16:creationId xmlns:a16="http://schemas.microsoft.com/office/drawing/2014/main" id="{95B29A7D-C33F-2BBD-C194-0D13A6BBA430}"/>
              </a:ext>
            </a:extLst>
          </p:cNvPr>
          <p:cNvCxnSpPr>
            <a:cxnSpLocks/>
          </p:cNvCxnSpPr>
          <p:nvPr/>
        </p:nvCxnSpPr>
        <p:spPr>
          <a:xfrm>
            <a:off x="2159373" y="2382508"/>
            <a:ext cx="637640" cy="0"/>
          </a:xfrm>
          <a:prstGeom prst="straightConnector1">
            <a:avLst/>
          </a:prstGeom>
          <a:ln w="19050" cap="sq">
            <a:solidFill>
              <a:schemeClr val="accent6"/>
            </a:solidFill>
            <a:headEnd type="none"/>
            <a:tailEnd type="arrow" w="lg" len="med"/>
          </a:ln>
        </p:spPr>
        <p:style>
          <a:lnRef idx="3">
            <a:schemeClr val="dk1"/>
          </a:lnRef>
          <a:fillRef idx="0">
            <a:schemeClr val="dk1"/>
          </a:fillRef>
          <a:effectRef idx="2">
            <a:schemeClr val="dk1"/>
          </a:effectRef>
          <a:fontRef idx="minor">
            <a:schemeClr val="tx1"/>
          </a:fontRef>
        </p:style>
      </p:cxnSp>
      <p:grpSp>
        <p:nvGrpSpPr>
          <p:cNvPr id="158" name="Group 157">
            <a:extLst>
              <a:ext uri="{FF2B5EF4-FFF2-40B4-BE49-F238E27FC236}">
                <a16:creationId xmlns:a16="http://schemas.microsoft.com/office/drawing/2014/main" id="{D19AC1C1-DE5E-691F-A256-EE2D95B1E907}"/>
              </a:ext>
            </a:extLst>
          </p:cNvPr>
          <p:cNvGrpSpPr>
            <a:grpSpLocks noChangeAspect="1"/>
          </p:cNvGrpSpPr>
          <p:nvPr>
            <p:custDataLst>
              <p:tags r:id="rId5"/>
            </p:custDataLst>
          </p:nvPr>
        </p:nvGrpSpPr>
        <p:grpSpPr>
          <a:xfrm>
            <a:off x="2375464" y="2143996"/>
            <a:ext cx="219199" cy="160940"/>
            <a:chOff x="4480395" y="4022373"/>
            <a:chExt cx="219199" cy="160940"/>
          </a:xfrm>
          <a:solidFill>
            <a:schemeClr val="accent6"/>
          </a:solidFill>
        </p:grpSpPr>
        <p:sp>
          <p:nvSpPr>
            <p:cNvPr id="159" name="Freeform: Shape 158">
              <a:extLst>
                <a:ext uri="{FF2B5EF4-FFF2-40B4-BE49-F238E27FC236}">
                  <a16:creationId xmlns:a16="http://schemas.microsoft.com/office/drawing/2014/main" id="{50CCEF12-4370-165D-4600-8D9298C1C512}"/>
                </a:ext>
              </a:extLst>
            </p:cNvPr>
            <p:cNvSpPr/>
            <p:nvPr>
              <p:custDataLst>
                <p:tags r:id="rId101"/>
              </p:custDataLst>
            </p:nvPr>
          </p:nvSpPr>
          <p:spPr>
            <a:xfrm>
              <a:off x="4480395" y="4022373"/>
              <a:ext cx="132092" cy="160940"/>
            </a:xfrm>
            <a:custGeom>
              <a:avLst/>
              <a:gdLst>
                <a:gd name="connsiteX0" fmla="*/ 19562 w 132092"/>
                <a:gd name="connsiteY0" fmla="*/ 142784 h 160940"/>
                <a:gd name="connsiteX1" fmla="*/ 5897 w 132092"/>
                <a:gd name="connsiteY1" fmla="*/ 153159 h 160940"/>
                <a:gd name="connsiteX2" fmla="*/ 77 w 132092"/>
                <a:gd name="connsiteY2" fmla="*/ 157967 h 160940"/>
                <a:gd name="connsiteX3" fmla="*/ 3366 w 132092"/>
                <a:gd name="connsiteY3" fmla="*/ 161003 h 160940"/>
                <a:gd name="connsiteX4" fmla="*/ 24623 w 132092"/>
                <a:gd name="connsiteY4" fmla="*/ 160244 h 160940"/>
                <a:gd name="connsiteX5" fmla="*/ 49675 w 132092"/>
                <a:gd name="connsiteY5" fmla="*/ 161003 h 160940"/>
                <a:gd name="connsiteX6" fmla="*/ 54230 w 132092"/>
                <a:gd name="connsiteY6" fmla="*/ 155942 h 160940"/>
                <a:gd name="connsiteX7" fmla="*/ 48156 w 132092"/>
                <a:gd name="connsiteY7" fmla="*/ 153159 h 160940"/>
                <a:gd name="connsiteX8" fmla="*/ 35504 w 132092"/>
                <a:gd name="connsiteY8" fmla="*/ 149110 h 160940"/>
                <a:gd name="connsiteX9" fmla="*/ 47903 w 132092"/>
                <a:gd name="connsiteY9" fmla="*/ 98500 h 160940"/>
                <a:gd name="connsiteX10" fmla="*/ 71184 w 132092"/>
                <a:gd name="connsiteY10" fmla="*/ 114695 h 160940"/>
                <a:gd name="connsiteX11" fmla="*/ 132169 w 132092"/>
                <a:gd name="connsiteY11" fmla="*/ 40551 h 160940"/>
                <a:gd name="connsiteX12" fmla="*/ 98514 w 132092"/>
                <a:gd name="connsiteY12" fmla="*/ 63 h 160940"/>
                <a:gd name="connsiteX13" fmla="*/ 65364 w 132092"/>
                <a:gd name="connsiteY13" fmla="*/ 19042 h 160940"/>
                <a:gd name="connsiteX14" fmla="*/ 42589 w 132092"/>
                <a:gd name="connsiteY14" fmla="*/ 63 h 160940"/>
                <a:gd name="connsiteX15" fmla="*/ 23864 w 132092"/>
                <a:gd name="connsiteY15" fmla="*/ 14487 h 160940"/>
                <a:gd name="connsiteX16" fmla="*/ 16019 w 132092"/>
                <a:gd name="connsiteY16" fmla="*/ 39033 h 160940"/>
                <a:gd name="connsiteX17" fmla="*/ 19056 w 132092"/>
                <a:gd name="connsiteY17" fmla="*/ 41563 h 160940"/>
                <a:gd name="connsiteX18" fmla="*/ 23357 w 132092"/>
                <a:gd name="connsiteY18" fmla="*/ 35743 h 160940"/>
                <a:gd name="connsiteX19" fmla="*/ 41830 w 132092"/>
                <a:gd name="connsiteY19" fmla="*/ 5630 h 160940"/>
                <a:gd name="connsiteX20" fmla="*/ 49675 w 132092"/>
                <a:gd name="connsiteY20" fmla="*/ 17270 h 160940"/>
                <a:gd name="connsiteX21" fmla="*/ 47903 w 132092"/>
                <a:gd name="connsiteY21" fmla="*/ 30176 h 160940"/>
                <a:gd name="connsiteX22" fmla="*/ 19562 w 132092"/>
                <a:gd name="connsiteY22" fmla="*/ 142784 h 160940"/>
                <a:gd name="connsiteX23" fmla="*/ 64099 w 132092"/>
                <a:gd name="connsiteY23" fmla="*/ 32959 h 160940"/>
                <a:gd name="connsiteX24" fmla="*/ 77257 w 132092"/>
                <a:gd name="connsiteY24" fmla="*/ 15246 h 160940"/>
                <a:gd name="connsiteX25" fmla="*/ 97754 w 132092"/>
                <a:gd name="connsiteY25" fmla="*/ 5630 h 160940"/>
                <a:gd name="connsiteX26" fmla="*/ 113950 w 132092"/>
                <a:gd name="connsiteY26" fmla="*/ 29417 h 160940"/>
                <a:gd name="connsiteX27" fmla="*/ 101044 w 132092"/>
                <a:gd name="connsiteY27" fmla="*/ 83064 h 160940"/>
                <a:gd name="connsiteX28" fmla="*/ 70931 w 132092"/>
                <a:gd name="connsiteY28" fmla="*/ 109128 h 160940"/>
                <a:gd name="connsiteX29" fmla="*/ 50940 w 132092"/>
                <a:gd name="connsiteY29" fmla="*/ 86606 h 160940"/>
                <a:gd name="connsiteX30" fmla="*/ 51699 w 132092"/>
                <a:gd name="connsiteY30" fmla="*/ 82557 h 160940"/>
                <a:gd name="connsiteX31" fmla="*/ 64099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62" y="142784"/>
                  </a:moveTo>
                  <a:cubicBezTo>
                    <a:pt x="17537" y="151387"/>
                    <a:pt x="17031" y="153159"/>
                    <a:pt x="5897" y="153159"/>
                  </a:cubicBezTo>
                  <a:cubicBezTo>
                    <a:pt x="2860" y="153159"/>
                    <a:pt x="77" y="153159"/>
                    <a:pt x="77" y="157967"/>
                  </a:cubicBezTo>
                  <a:cubicBezTo>
                    <a:pt x="77" y="159991"/>
                    <a:pt x="1342" y="161003"/>
                    <a:pt x="3366" y="161003"/>
                  </a:cubicBezTo>
                  <a:cubicBezTo>
                    <a:pt x="10199" y="161003"/>
                    <a:pt x="17537" y="160244"/>
                    <a:pt x="24623" y="160244"/>
                  </a:cubicBezTo>
                  <a:cubicBezTo>
                    <a:pt x="32973" y="160244"/>
                    <a:pt x="41577" y="161003"/>
                    <a:pt x="49675" y="161003"/>
                  </a:cubicBezTo>
                  <a:cubicBezTo>
                    <a:pt x="50940" y="161003"/>
                    <a:pt x="54230" y="161003"/>
                    <a:pt x="54230" y="155942"/>
                  </a:cubicBezTo>
                  <a:cubicBezTo>
                    <a:pt x="54230" y="153159"/>
                    <a:pt x="51699" y="153159"/>
                    <a:pt x="48156" y="153159"/>
                  </a:cubicBezTo>
                  <a:cubicBezTo>
                    <a:pt x="35504" y="153159"/>
                    <a:pt x="35504" y="151387"/>
                    <a:pt x="35504" y="149110"/>
                  </a:cubicBezTo>
                  <a:cubicBezTo>
                    <a:pt x="35504" y="146073"/>
                    <a:pt x="46132" y="104826"/>
                    <a:pt x="47903" y="98500"/>
                  </a:cubicBezTo>
                  <a:cubicBezTo>
                    <a:pt x="51193" y="105838"/>
                    <a:pt x="58278" y="114695"/>
                    <a:pt x="71184" y="114695"/>
                  </a:cubicBezTo>
                  <a:cubicBezTo>
                    <a:pt x="100538" y="114695"/>
                    <a:pt x="132169" y="77749"/>
                    <a:pt x="132169" y="40551"/>
                  </a:cubicBezTo>
                  <a:cubicBezTo>
                    <a:pt x="132169" y="16764"/>
                    <a:pt x="117745" y="63"/>
                    <a:pt x="98514" y="63"/>
                  </a:cubicBezTo>
                  <a:cubicBezTo>
                    <a:pt x="85861" y="63"/>
                    <a:pt x="73715" y="9173"/>
                    <a:pt x="65364" y="19042"/>
                  </a:cubicBezTo>
                  <a:cubicBezTo>
                    <a:pt x="62833" y="5377"/>
                    <a:pt x="51952" y="63"/>
                    <a:pt x="42589" y="63"/>
                  </a:cubicBezTo>
                  <a:cubicBezTo>
                    <a:pt x="30949" y="63"/>
                    <a:pt x="26141" y="9932"/>
                    <a:pt x="23864" y="14487"/>
                  </a:cubicBezTo>
                  <a:cubicBezTo>
                    <a:pt x="19309" y="23090"/>
                    <a:pt x="16019" y="38273"/>
                    <a:pt x="16019" y="39033"/>
                  </a:cubicBezTo>
                  <a:cubicBezTo>
                    <a:pt x="16019" y="41563"/>
                    <a:pt x="18549" y="41563"/>
                    <a:pt x="19056" y="41563"/>
                  </a:cubicBezTo>
                  <a:cubicBezTo>
                    <a:pt x="21586" y="41563"/>
                    <a:pt x="21839" y="41310"/>
                    <a:pt x="23357" y="35743"/>
                  </a:cubicBezTo>
                  <a:cubicBezTo>
                    <a:pt x="27659" y="17776"/>
                    <a:pt x="32720" y="5630"/>
                    <a:pt x="41830" y="5630"/>
                  </a:cubicBezTo>
                  <a:cubicBezTo>
                    <a:pt x="46132" y="5630"/>
                    <a:pt x="49675" y="7654"/>
                    <a:pt x="49675" y="17270"/>
                  </a:cubicBezTo>
                  <a:cubicBezTo>
                    <a:pt x="49675" y="23090"/>
                    <a:pt x="48916" y="25874"/>
                    <a:pt x="47903" y="30176"/>
                  </a:cubicBezTo>
                  <a:lnTo>
                    <a:pt x="19562" y="142784"/>
                  </a:lnTo>
                  <a:close/>
                  <a:moveTo>
                    <a:pt x="64099" y="32959"/>
                  </a:moveTo>
                  <a:cubicBezTo>
                    <a:pt x="65870" y="26127"/>
                    <a:pt x="72702" y="19042"/>
                    <a:pt x="77257" y="15246"/>
                  </a:cubicBezTo>
                  <a:cubicBezTo>
                    <a:pt x="86114" y="7401"/>
                    <a:pt x="93453" y="5630"/>
                    <a:pt x="97754" y="5630"/>
                  </a:cubicBezTo>
                  <a:cubicBezTo>
                    <a:pt x="107876" y="5630"/>
                    <a:pt x="113950" y="14487"/>
                    <a:pt x="113950" y="29417"/>
                  </a:cubicBezTo>
                  <a:cubicBezTo>
                    <a:pt x="113950" y="44347"/>
                    <a:pt x="105599" y="73448"/>
                    <a:pt x="101044" y="83064"/>
                  </a:cubicBezTo>
                  <a:cubicBezTo>
                    <a:pt x="92440" y="100777"/>
                    <a:pt x="80294" y="109128"/>
                    <a:pt x="70931" y="109128"/>
                  </a:cubicBezTo>
                  <a:cubicBezTo>
                    <a:pt x="54230" y="109128"/>
                    <a:pt x="50940" y="88125"/>
                    <a:pt x="50940" y="86606"/>
                  </a:cubicBezTo>
                  <a:cubicBezTo>
                    <a:pt x="50940" y="86100"/>
                    <a:pt x="50940" y="85594"/>
                    <a:pt x="51699" y="82557"/>
                  </a:cubicBezTo>
                  <a:lnTo>
                    <a:pt x="64099" y="32959"/>
                  </a:lnTo>
                  <a:close/>
                </a:path>
              </a:pathLst>
            </a:custGeom>
            <a:grpFill/>
            <a:ln w="25400" cap="flat">
              <a:noFill/>
              <a:prstDash val="solid"/>
              <a:miter/>
            </a:ln>
          </p:spPr>
          <p:txBody>
            <a:bodyPr rtlCol="0" anchor="ctr"/>
            <a:lstStyle/>
            <a:p>
              <a:endParaRPr lang="en-US">
                <a:solidFill>
                  <a:schemeClr val="accent6"/>
                </a:solidFill>
              </a:endParaRPr>
            </a:p>
          </p:txBody>
        </p:sp>
        <p:sp>
          <p:nvSpPr>
            <p:cNvPr id="160" name="Freeform: Shape 159">
              <a:extLst>
                <a:ext uri="{FF2B5EF4-FFF2-40B4-BE49-F238E27FC236}">
                  <a16:creationId xmlns:a16="http://schemas.microsoft.com/office/drawing/2014/main" id="{049489B7-FEE1-94F6-FA69-623076D86D73}"/>
                </a:ext>
              </a:extLst>
            </p:cNvPr>
            <p:cNvSpPr/>
            <p:nvPr>
              <p:custDataLst>
                <p:tags r:id="rId102"/>
              </p:custDataLst>
            </p:nvPr>
          </p:nvSpPr>
          <p:spPr>
            <a:xfrm>
              <a:off x="4635117"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2 w 64477"/>
                <a:gd name="connsiteY7" fmla="*/ 111305 h 117618"/>
                <a:gd name="connsiteX8" fmla="*/ 1322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4"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2" y="111305"/>
                  </a:lnTo>
                  <a:lnTo>
                    <a:pt x="1322"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grpFill/>
            <a:ln w="25400" cap="flat">
              <a:noFill/>
              <a:prstDash val="solid"/>
              <a:miter/>
            </a:ln>
          </p:spPr>
          <p:txBody>
            <a:bodyPr rtlCol="0" anchor="ctr"/>
            <a:lstStyle/>
            <a:p>
              <a:endParaRPr lang="en-US">
                <a:solidFill>
                  <a:schemeClr val="accent6"/>
                </a:solidFill>
              </a:endParaRPr>
            </a:p>
          </p:txBody>
        </p:sp>
      </p:grpSp>
      <p:cxnSp>
        <p:nvCxnSpPr>
          <p:cNvPr id="161" name="Straight Arrow Connector 160">
            <a:extLst>
              <a:ext uri="{FF2B5EF4-FFF2-40B4-BE49-F238E27FC236}">
                <a16:creationId xmlns:a16="http://schemas.microsoft.com/office/drawing/2014/main" id="{0ECD49F5-9AAD-1307-3E3B-79642D96E8C1}"/>
              </a:ext>
            </a:extLst>
          </p:cNvPr>
          <p:cNvCxnSpPr>
            <a:cxnSpLocks/>
          </p:cNvCxnSpPr>
          <p:nvPr/>
        </p:nvCxnSpPr>
        <p:spPr>
          <a:xfrm>
            <a:off x="1171152" y="2686771"/>
            <a:ext cx="591245"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grpSp>
        <p:nvGrpSpPr>
          <p:cNvPr id="162" name="Group 161" descr="\documentclass{article}&#10;\usepackage{amsmath}&#10;\pagestyle{empty}&#10;&#10;\input{Macros.tex}&#10;&#10;\begin{document}&#10;&#10;$\ket{*}_{\reg{p_1}}$&#10;&#10;&#10;\end{document}" title="IguanaTex Shape Display">
            <a:extLst>
              <a:ext uri="{FF2B5EF4-FFF2-40B4-BE49-F238E27FC236}">
                <a16:creationId xmlns:a16="http://schemas.microsoft.com/office/drawing/2014/main" id="{ABC298BB-A553-CD34-808A-5DC0DA0BE5B8}"/>
              </a:ext>
            </a:extLst>
          </p:cNvPr>
          <p:cNvGrpSpPr>
            <a:grpSpLocks noChangeAspect="1"/>
          </p:cNvGrpSpPr>
          <p:nvPr>
            <p:custDataLst>
              <p:tags r:id="rId6"/>
            </p:custDataLst>
          </p:nvPr>
        </p:nvGrpSpPr>
        <p:grpSpPr>
          <a:xfrm>
            <a:off x="1281831" y="1305842"/>
            <a:ext cx="416281" cy="305027"/>
            <a:chOff x="4518606" y="3944433"/>
            <a:chExt cx="416281" cy="305027"/>
          </a:xfrm>
          <a:solidFill>
            <a:srgbClr val="C00000"/>
          </a:solidFill>
        </p:grpSpPr>
        <p:sp>
          <p:nvSpPr>
            <p:cNvPr id="163" name="Freeform: Shape 162">
              <a:extLst>
                <a:ext uri="{FF2B5EF4-FFF2-40B4-BE49-F238E27FC236}">
                  <a16:creationId xmlns:a16="http://schemas.microsoft.com/office/drawing/2014/main" id="{A382E089-2499-4327-B5CB-505BADD19D8A}"/>
                </a:ext>
              </a:extLst>
            </p:cNvPr>
            <p:cNvSpPr/>
            <p:nvPr>
              <p:custDataLst>
                <p:tags r:id="rId96"/>
              </p:custDataLst>
            </p:nvPr>
          </p:nvSpPr>
          <p:spPr>
            <a:xfrm>
              <a:off x="4518606" y="3944433"/>
              <a:ext cx="10122" cy="253051"/>
            </a:xfrm>
            <a:custGeom>
              <a:avLst/>
              <a:gdLst>
                <a:gd name="connsiteX0" fmla="*/ 10199 w 10122"/>
                <a:gd name="connsiteY0" fmla="*/ 9173 h 253051"/>
                <a:gd name="connsiteX1" fmla="*/ 5138 w 10122"/>
                <a:gd name="connsiteY1" fmla="*/ 63 h 253051"/>
                <a:gd name="connsiteX2" fmla="*/ 77 w 10122"/>
                <a:gd name="connsiteY2" fmla="*/ 9173 h 253051"/>
                <a:gd name="connsiteX3" fmla="*/ 77 w 10122"/>
                <a:gd name="connsiteY3" fmla="*/ 244004 h 253051"/>
                <a:gd name="connsiteX4" fmla="*/ 5138 w 10122"/>
                <a:gd name="connsiteY4" fmla="*/ 253114 h 253051"/>
                <a:gd name="connsiteX5" fmla="*/ 10199 w 10122"/>
                <a:gd name="connsiteY5" fmla="*/ 244004 h 253051"/>
                <a:gd name="connsiteX6" fmla="*/ 10199 w 10122"/>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199" y="9173"/>
                  </a:moveTo>
                  <a:cubicBezTo>
                    <a:pt x="10199" y="4618"/>
                    <a:pt x="10199" y="63"/>
                    <a:pt x="5138" y="63"/>
                  </a:cubicBezTo>
                  <a:cubicBezTo>
                    <a:pt x="77" y="63"/>
                    <a:pt x="77" y="4618"/>
                    <a:pt x="77" y="9173"/>
                  </a:cubicBezTo>
                  <a:lnTo>
                    <a:pt x="77" y="244004"/>
                  </a:lnTo>
                  <a:cubicBezTo>
                    <a:pt x="77" y="248559"/>
                    <a:pt x="77" y="253114"/>
                    <a:pt x="5138" y="253114"/>
                  </a:cubicBezTo>
                  <a:cubicBezTo>
                    <a:pt x="10199" y="253114"/>
                    <a:pt x="10199" y="248559"/>
                    <a:pt x="10199" y="244004"/>
                  </a:cubicBezTo>
                  <a:lnTo>
                    <a:pt x="10199" y="9173"/>
                  </a:lnTo>
                  <a:close/>
                </a:path>
              </a:pathLst>
            </a:custGeom>
            <a:grpFill/>
            <a:ln w="25400"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49BF37B8-15F8-F057-1AAF-25A5B267ABDD}"/>
                </a:ext>
              </a:extLst>
            </p:cNvPr>
            <p:cNvSpPr/>
            <p:nvPr>
              <p:custDataLst>
                <p:tags r:id="rId97"/>
              </p:custDataLst>
            </p:nvPr>
          </p:nvSpPr>
          <p:spPr>
            <a:xfrm>
              <a:off x="4575233" y="4016552"/>
              <a:ext cx="93375" cy="109065"/>
            </a:xfrm>
            <a:custGeom>
              <a:avLst/>
              <a:gdLst>
                <a:gd name="connsiteX0" fmla="*/ 53220 w 93375"/>
                <a:gd name="connsiteY0" fmla="*/ 9679 h 109065"/>
                <a:gd name="connsiteX1" fmla="*/ 46894 w 93375"/>
                <a:gd name="connsiteY1" fmla="*/ 63 h 109065"/>
                <a:gd name="connsiteX2" fmla="*/ 40315 w 93375"/>
                <a:gd name="connsiteY2" fmla="*/ 6642 h 109065"/>
                <a:gd name="connsiteX3" fmla="*/ 40315 w 93375"/>
                <a:gd name="connsiteY3" fmla="*/ 9932 h 109065"/>
                <a:gd name="connsiteX4" fmla="*/ 43857 w 93375"/>
                <a:gd name="connsiteY4" fmla="*/ 49155 h 109065"/>
                <a:gd name="connsiteX5" fmla="*/ 11467 w 93375"/>
                <a:gd name="connsiteY5" fmla="*/ 25621 h 109065"/>
                <a:gd name="connsiteX6" fmla="*/ 6912 w 93375"/>
                <a:gd name="connsiteY6" fmla="*/ 23850 h 109065"/>
                <a:gd name="connsiteX7" fmla="*/ 79 w 93375"/>
                <a:gd name="connsiteY7" fmla="*/ 30935 h 109065"/>
                <a:gd name="connsiteX8" fmla="*/ 5140 w 93375"/>
                <a:gd name="connsiteY8" fmla="*/ 37261 h 109065"/>
                <a:gd name="connsiteX9" fmla="*/ 41074 w 93375"/>
                <a:gd name="connsiteY9" fmla="*/ 54469 h 109065"/>
                <a:gd name="connsiteX10" fmla="*/ 6153 w 93375"/>
                <a:gd name="connsiteY10" fmla="*/ 71423 h 109065"/>
                <a:gd name="connsiteX11" fmla="*/ 79 w 93375"/>
                <a:gd name="connsiteY11" fmla="*/ 78256 h 109065"/>
                <a:gd name="connsiteX12" fmla="*/ 6912 w 93375"/>
                <a:gd name="connsiteY12" fmla="*/ 85341 h 109065"/>
                <a:gd name="connsiteX13" fmla="*/ 15516 w 93375"/>
                <a:gd name="connsiteY13" fmla="*/ 80533 h 109065"/>
                <a:gd name="connsiteX14" fmla="*/ 43857 w 93375"/>
                <a:gd name="connsiteY14" fmla="*/ 60036 h 109065"/>
                <a:gd name="connsiteX15" fmla="*/ 40062 w 93375"/>
                <a:gd name="connsiteY15" fmla="*/ 102548 h 109065"/>
                <a:gd name="connsiteX16" fmla="*/ 46641 w 93375"/>
                <a:gd name="connsiteY16" fmla="*/ 109128 h 109065"/>
                <a:gd name="connsiteX17" fmla="*/ 53473 w 93375"/>
                <a:gd name="connsiteY17" fmla="*/ 102548 h 109065"/>
                <a:gd name="connsiteX18" fmla="*/ 49677 w 93375"/>
                <a:gd name="connsiteY18" fmla="*/ 60036 h 109065"/>
                <a:gd name="connsiteX19" fmla="*/ 82068 w 93375"/>
                <a:gd name="connsiteY19" fmla="*/ 83570 h 109065"/>
                <a:gd name="connsiteX20" fmla="*/ 86623 w 93375"/>
                <a:gd name="connsiteY20" fmla="*/ 85341 h 109065"/>
                <a:gd name="connsiteX21" fmla="*/ 93455 w 93375"/>
                <a:gd name="connsiteY21" fmla="*/ 78256 h 109065"/>
                <a:gd name="connsiteX22" fmla="*/ 88141 w 93375"/>
                <a:gd name="connsiteY22" fmla="*/ 71676 h 109065"/>
                <a:gd name="connsiteX23" fmla="*/ 52461 w 93375"/>
                <a:gd name="connsiteY23" fmla="*/ 54722 h 109065"/>
                <a:gd name="connsiteX24" fmla="*/ 87382 w 93375"/>
                <a:gd name="connsiteY24" fmla="*/ 37767 h 109065"/>
                <a:gd name="connsiteX25" fmla="*/ 93455 w 93375"/>
                <a:gd name="connsiteY25" fmla="*/ 30935 h 109065"/>
                <a:gd name="connsiteX26" fmla="*/ 86623 w 93375"/>
                <a:gd name="connsiteY26" fmla="*/ 23850 h 109065"/>
                <a:gd name="connsiteX27" fmla="*/ 78019 w 93375"/>
                <a:gd name="connsiteY27" fmla="*/ 28658 h 109065"/>
                <a:gd name="connsiteX28" fmla="*/ 49677 w 93375"/>
                <a:gd name="connsiteY28" fmla="*/ 49155 h 109065"/>
                <a:gd name="connsiteX29" fmla="*/ 53220 w 93375"/>
                <a:gd name="connsiteY29" fmla="*/ 9679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375" h="109065">
                  <a:moveTo>
                    <a:pt x="53220" y="9679"/>
                  </a:moveTo>
                  <a:cubicBezTo>
                    <a:pt x="53473" y="6136"/>
                    <a:pt x="53473" y="63"/>
                    <a:pt x="46894" y="63"/>
                  </a:cubicBezTo>
                  <a:cubicBezTo>
                    <a:pt x="42845" y="63"/>
                    <a:pt x="39555" y="3352"/>
                    <a:pt x="40315" y="6642"/>
                  </a:cubicBezTo>
                  <a:lnTo>
                    <a:pt x="40315" y="9932"/>
                  </a:lnTo>
                  <a:lnTo>
                    <a:pt x="43857" y="49155"/>
                  </a:lnTo>
                  <a:lnTo>
                    <a:pt x="11467" y="25621"/>
                  </a:lnTo>
                  <a:cubicBezTo>
                    <a:pt x="9189" y="24356"/>
                    <a:pt x="8683" y="23850"/>
                    <a:pt x="6912" y="23850"/>
                  </a:cubicBezTo>
                  <a:cubicBezTo>
                    <a:pt x="3369" y="23850"/>
                    <a:pt x="79" y="27392"/>
                    <a:pt x="79" y="30935"/>
                  </a:cubicBezTo>
                  <a:cubicBezTo>
                    <a:pt x="79" y="34984"/>
                    <a:pt x="2610" y="35996"/>
                    <a:pt x="5140" y="37261"/>
                  </a:cubicBezTo>
                  <a:lnTo>
                    <a:pt x="41074" y="54469"/>
                  </a:lnTo>
                  <a:lnTo>
                    <a:pt x="6153" y="71423"/>
                  </a:lnTo>
                  <a:cubicBezTo>
                    <a:pt x="2104" y="73448"/>
                    <a:pt x="79" y="74460"/>
                    <a:pt x="79" y="78256"/>
                  </a:cubicBezTo>
                  <a:cubicBezTo>
                    <a:pt x="79" y="82051"/>
                    <a:pt x="3369" y="85341"/>
                    <a:pt x="6912" y="85341"/>
                  </a:cubicBezTo>
                  <a:cubicBezTo>
                    <a:pt x="8683" y="85341"/>
                    <a:pt x="9189" y="85341"/>
                    <a:pt x="15516" y="80533"/>
                  </a:cubicBezTo>
                  <a:lnTo>
                    <a:pt x="43857" y="60036"/>
                  </a:lnTo>
                  <a:lnTo>
                    <a:pt x="40062" y="102548"/>
                  </a:lnTo>
                  <a:cubicBezTo>
                    <a:pt x="40062" y="107863"/>
                    <a:pt x="44616" y="109128"/>
                    <a:pt x="46641" y="109128"/>
                  </a:cubicBezTo>
                  <a:cubicBezTo>
                    <a:pt x="49677" y="109128"/>
                    <a:pt x="53473" y="107356"/>
                    <a:pt x="53473" y="102548"/>
                  </a:cubicBezTo>
                  <a:lnTo>
                    <a:pt x="49677" y="60036"/>
                  </a:lnTo>
                  <a:lnTo>
                    <a:pt x="82068" y="83570"/>
                  </a:lnTo>
                  <a:cubicBezTo>
                    <a:pt x="84345" y="84835"/>
                    <a:pt x="84852" y="85341"/>
                    <a:pt x="86623" y="85341"/>
                  </a:cubicBezTo>
                  <a:cubicBezTo>
                    <a:pt x="90166" y="85341"/>
                    <a:pt x="93455" y="81798"/>
                    <a:pt x="93455" y="78256"/>
                  </a:cubicBezTo>
                  <a:cubicBezTo>
                    <a:pt x="93455" y="74460"/>
                    <a:pt x="91178" y="73195"/>
                    <a:pt x="88141" y="71676"/>
                  </a:cubicBezTo>
                  <a:cubicBezTo>
                    <a:pt x="72958" y="64085"/>
                    <a:pt x="72452" y="64085"/>
                    <a:pt x="52461" y="54722"/>
                  </a:cubicBezTo>
                  <a:lnTo>
                    <a:pt x="87382" y="37767"/>
                  </a:lnTo>
                  <a:cubicBezTo>
                    <a:pt x="91431" y="35743"/>
                    <a:pt x="93455" y="34731"/>
                    <a:pt x="93455" y="30935"/>
                  </a:cubicBezTo>
                  <a:cubicBezTo>
                    <a:pt x="93455" y="27139"/>
                    <a:pt x="90166" y="23850"/>
                    <a:pt x="86623" y="23850"/>
                  </a:cubicBezTo>
                  <a:cubicBezTo>
                    <a:pt x="84852" y="23850"/>
                    <a:pt x="84345" y="23850"/>
                    <a:pt x="78019" y="28658"/>
                  </a:cubicBezTo>
                  <a:lnTo>
                    <a:pt x="49677" y="49155"/>
                  </a:lnTo>
                  <a:lnTo>
                    <a:pt x="53220" y="9679"/>
                  </a:lnTo>
                  <a:close/>
                </a:path>
              </a:pathLst>
            </a:custGeom>
            <a:grpFill/>
            <a:ln w="25400"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1A5601D8-9C07-9F36-5596-2DD2C9CF3EC0}"/>
                </a:ext>
              </a:extLst>
            </p:cNvPr>
            <p:cNvSpPr/>
            <p:nvPr>
              <p:custDataLst>
                <p:tags r:id="rId98"/>
              </p:custDataLst>
            </p:nvPr>
          </p:nvSpPr>
          <p:spPr>
            <a:xfrm>
              <a:off x="4699229" y="3944433"/>
              <a:ext cx="56430" cy="253051"/>
            </a:xfrm>
            <a:custGeom>
              <a:avLst/>
              <a:gdLst>
                <a:gd name="connsiteX0" fmla="*/ 55250 w 56430"/>
                <a:gd name="connsiteY0" fmla="*/ 130890 h 253051"/>
                <a:gd name="connsiteX1" fmla="*/ 56515 w 56430"/>
                <a:gd name="connsiteY1" fmla="*/ 126588 h 253051"/>
                <a:gd name="connsiteX2" fmla="*/ 55250 w 56430"/>
                <a:gd name="connsiteY2" fmla="*/ 122286 h 253051"/>
                <a:gd name="connsiteX3" fmla="*/ 10966 w 56430"/>
                <a:gd name="connsiteY3" fmla="*/ 5883 h 253051"/>
                <a:gd name="connsiteX4" fmla="*/ 5145 w 56430"/>
                <a:gd name="connsiteY4" fmla="*/ 63 h 253051"/>
                <a:gd name="connsiteX5" fmla="*/ 84 w 56430"/>
                <a:gd name="connsiteY5" fmla="*/ 5124 h 253051"/>
                <a:gd name="connsiteX6" fmla="*/ 1350 w 56430"/>
                <a:gd name="connsiteY6" fmla="*/ 9173 h 253051"/>
                <a:gd name="connsiteX7" fmla="*/ 46140 w 56430"/>
                <a:gd name="connsiteY7" fmla="*/ 126588 h 253051"/>
                <a:gd name="connsiteX8" fmla="*/ 1350 w 56430"/>
                <a:gd name="connsiteY8" fmla="*/ 243498 h 253051"/>
                <a:gd name="connsiteX9" fmla="*/ 84 w 56430"/>
                <a:gd name="connsiteY9" fmla="*/ 248053 h 253051"/>
                <a:gd name="connsiteX10" fmla="*/ 5145 w 56430"/>
                <a:gd name="connsiteY10" fmla="*/ 253114 h 253051"/>
                <a:gd name="connsiteX11" fmla="*/ 10460 w 56430"/>
                <a:gd name="connsiteY11" fmla="*/ 248053 h 253051"/>
                <a:gd name="connsiteX12" fmla="*/ 55250 w 56430"/>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3051">
                  <a:moveTo>
                    <a:pt x="55250" y="130890"/>
                  </a:moveTo>
                  <a:cubicBezTo>
                    <a:pt x="56515" y="127854"/>
                    <a:pt x="56515" y="127347"/>
                    <a:pt x="56515" y="126588"/>
                  </a:cubicBezTo>
                  <a:cubicBezTo>
                    <a:pt x="56515" y="125829"/>
                    <a:pt x="56515" y="125323"/>
                    <a:pt x="55250" y="122286"/>
                  </a:cubicBezTo>
                  <a:lnTo>
                    <a:pt x="10966" y="5883"/>
                  </a:lnTo>
                  <a:cubicBezTo>
                    <a:pt x="9447" y="1581"/>
                    <a:pt x="7929" y="63"/>
                    <a:pt x="5145" y="63"/>
                  </a:cubicBezTo>
                  <a:cubicBezTo>
                    <a:pt x="2362" y="63"/>
                    <a:pt x="84" y="2340"/>
                    <a:pt x="84" y="5124"/>
                  </a:cubicBezTo>
                  <a:cubicBezTo>
                    <a:pt x="84" y="5883"/>
                    <a:pt x="84" y="6389"/>
                    <a:pt x="1350" y="9173"/>
                  </a:cubicBezTo>
                  <a:lnTo>
                    <a:pt x="46140" y="126588"/>
                  </a:lnTo>
                  <a:lnTo>
                    <a:pt x="1350" y="243498"/>
                  </a:lnTo>
                  <a:cubicBezTo>
                    <a:pt x="84" y="246281"/>
                    <a:pt x="84" y="246788"/>
                    <a:pt x="84" y="248053"/>
                  </a:cubicBezTo>
                  <a:cubicBezTo>
                    <a:pt x="84" y="250836"/>
                    <a:pt x="2362" y="253114"/>
                    <a:pt x="5145" y="253114"/>
                  </a:cubicBezTo>
                  <a:cubicBezTo>
                    <a:pt x="8435" y="253114"/>
                    <a:pt x="9447" y="250583"/>
                    <a:pt x="10460" y="248053"/>
                  </a:cubicBezTo>
                  <a:lnTo>
                    <a:pt x="55250" y="130890"/>
                  </a:lnTo>
                  <a:close/>
                </a:path>
              </a:pathLst>
            </a:custGeom>
            <a:grpFill/>
            <a:ln w="25400"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9901D82E-3D46-6100-D92C-DC869C54EED7}"/>
                </a:ext>
              </a:extLst>
            </p:cNvPr>
            <p:cNvSpPr/>
            <p:nvPr>
              <p:custDataLst>
                <p:tags r:id="rId99"/>
              </p:custDataLst>
            </p:nvPr>
          </p:nvSpPr>
          <p:spPr>
            <a:xfrm>
              <a:off x="4785668" y="4132905"/>
              <a:ext cx="85910" cy="116555"/>
            </a:xfrm>
            <a:custGeom>
              <a:avLst/>
              <a:gdLst>
                <a:gd name="connsiteX0" fmla="*/ 35693 w 85910"/>
                <a:gd name="connsiteY0" fmla="*/ 116621 h 116555"/>
                <a:gd name="connsiteX1" fmla="*/ 43310 w 85910"/>
                <a:gd name="connsiteY1" fmla="*/ 110775 h 116555"/>
                <a:gd name="connsiteX2" fmla="*/ 35693 w 85910"/>
                <a:gd name="connsiteY2" fmla="*/ 104930 h 116555"/>
                <a:gd name="connsiteX3" fmla="*/ 28431 w 85910"/>
                <a:gd name="connsiteY3" fmla="*/ 104930 h 116555"/>
                <a:gd name="connsiteX4" fmla="*/ 28431 w 85910"/>
                <a:gd name="connsiteY4" fmla="*/ 69857 h 116555"/>
                <a:gd name="connsiteX5" fmla="*/ 48624 w 85910"/>
                <a:gd name="connsiteY5" fmla="*/ 78182 h 116555"/>
                <a:gd name="connsiteX6" fmla="*/ 86000 w 85910"/>
                <a:gd name="connsiteY6" fmla="*/ 39035 h 116555"/>
                <a:gd name="connsiteX7" fmla="*/ 50395 w 85910"/>
                <a:gd name="connsiteY7" fmla="*/ 66 h 116555"/>
                <a:gd name="connsiteX8" fmla="*/ 28431 w 85910"/>
                <a:gd name="connsiteY8" fmla="*/ 8037 h 116555"/>
                <a:gd name="connsiteX9" fmla="*/ 20814 w 85910"/>
                <a:gd name="connsiteY9" fmla="*/ 951 h 116555"/>
                <a:gd name="connsiteX10" fmla="*/ 7706 w 85910"/>
                <a:gd name="connsiteY10" fmla="*/ 951 h 116555"/>
                <a:gd name="connsiteX11" fmla="*/ 89 w 85910"/>
                <a:gd name="connsiteY11" fmla="*/ 6797 h 116555"/>
                <a:gd name="connsiteX12" fmla="*/ 7706 w 85910"/>
                <a:gd name="connsiteY12" fmla="*/ 12642 h 116555"/>
                <a:gd name="connsiteX13" fmla="*/ 14968 w 85910"/>
                <a:gd name="connsiteY13" fmla="*/ 12642 h 116555"/>
                <a:gd name="connsiteX14" fmla="*/ 14968 w 85910"/>
                <a:gd name="connsiteY14" fmla="*/ 104930 h 116555"/>
                <a:gd name="connsiteX15" fmla="*/ 7706 w 85910"/>
                <a:gd name="connsiteY15" fmla="*/ 104930 h 116555"/>
                <a:gd name="connsiteX16" fmla="*/ 89 w 85910"/>
                <a:gd name="connsiteY16" fmla="*/ 110775 h 116555"/>
                <a:gd name="connsiteX17" fmla="*/ 7706 w 85910"/>
                <a:gd name="connsiteY17" fmla="*/ 116621 h 116555"/>
                <a:gd name="connsiteX18" fmla="*/ 35693 w 85910"/>
                <a:gd name="connsiteY18" fmla="*/ 116621 h 116555"/>
                <a:gd name="connsiteX19" fmla="*/ 28431 w 85910"/>
                <a:gd name="connsiteY19" fmla="*/ 30710 h 116555"/>
                <a:gd name="connsiteX20" fmla="*/ 49687 w 85910"/>
                <a:gd name="connsiteY20" fmla="*/ 11757 h 116555"/>
                <a:gd name="connsiteX21" fmla="*/ 72537 w 85910"/>
                <a:gd name="connsiteY21" fmla="*/ 39035 h 116555"/>
                <a:gd name="connsiteX22" fmla="*/ 48093 w 85910"/>
                <a:gd name="connsiteY22" fmla="*/ 66491 h 116555"/>
                <a:gd name="connsiteX23" fmla="*/ 28431 w 85910"/>
                <a:gd name="connsiteY23" fmla="*/ 42932 h 116555"/>
                <a:gd name="connsiteX24" fmla="*/ 28431 w 85910"/>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555">
                  <a:moveTo>
                    <a:pt x="35693" y="116621"/>
                  </a:moveTo>
                  <a:cubicBezTo>
                    <a:pt x="38527" y="116621"/>
                    <a:pt x="43310" y="116621"/>
                    <a:pt x="43310" y="110775"/>
                  </a:cubicBezTo>
                  <a:cubicBezTo>
                    <a:pt x="43310" y="104930"/>
                    <a:pt x="38527" y="104930"/>
                    <a:pt x="35693" y="104930"/>
                  </a:cubicBezTo>
                  <a:lnTo>
                    <a:pt x="28431" y="104930"/>
                  </a:lnTo>
                  <a:lnTo>
                    <a:pt x="28431" y="69857"/>
                  </a:lnTo>
                  <a:cubicBezTo>
                    <a:pt x="33922" y="75171"/>
                    <a:pt x="40830" y="78182"/>
                    <a:pt x="48624" y="78182"/>
                  </a:cubicBezTo>
                  <a:cubicBezTo>
                    <a:pt x="68286" y="78182"/>
                    <a:pt x="86000" y="61532"/>
                    <a:pt x="86000" y="39035"/>
                  </a:cubicBezTo>
                  <a:cubicBezTo>
                    <a:pt x="86000" y="17602"/>
                    <a:pt x="70235" y="66"/>
                    <a:pt x="50395" y="66"/>
                  </a:cubicBezTo>
                  <a:cubicBezTo>
                    <a:pt x="42070" y="66"/>
                    <a:pt x="34807" y="3077"/>
                    <a:pt x="28431" y="8037"/>
                  </a:cubicBezTo>
                  <a:cubicBezTo>
                    <a:pt x="28431" y="951"/>
                    <a:pt x="24534" y="951"/>
                    <a:pt x="20814" y="951"/>
                  </a:cubicBezTo>
                  <a:lnTo>
                    <a:pt x="7706" y="951"/>
                  </a:lnTo>
                  <a:cubicBezTo>
                    <a:pt x="4871" y="951"/>
                    <a:pt x="89" y="951"/>
                    <a:pt x="89" y="6797"/>
                  </a:cubicBezTo>
                  <a:cubicBezTo>
                    <a:pt x="89" y="12642"/>
                    <a:pt x="4871" y="12642"/>
                    <a:pt x="7706" y="12642"/>
                  </a:cubicBezTo>
                  <a:lnTo>
                    <a:pt x="14968" y="12642"/>
                  </a:lnTo>
                  <a:lnTo>
                    <a:pt x="14968" y="104930"/>
                  </a:lnTo>
                  <a:lnTo>
                    <a:pt x="7706" y="104930"/>
                  </a:lnTo>
                  <a:cubicBezTo>
                    <a:pt x="4871" y="104930"/>
                    <a:pt x="89" y="104930"/>
                    <a:pt x="89" y="110775"/>
                  </a:cubicBezTo>
                  <a:cubicBezTo>
                    <a:pt x="89" y="116621"/>
                    <a:pt x="4871" y="116621"/>
                    <a:pt x="7706" y="116621"/>
                  </a:cubicBezTo>
                  <a:lnTo>
                    <a:pt x="35693" y="116621"/>
                  </a:lnTo>
                  <a:close/>
                  <a:moveTo>
                    <a:pt x="28431" y="30710"/>
                  </a:moveTo>
                  <a:cubicBezTo>
                    <a:pt x="28431" y="20436"/>
                    <a:pt x="38882" y="11757"/>
                    <a:pt x="49687" y="11757"/>
                  </a:cubicBezTo>
                  <a:cubicBezTo>
                    <a:pt x="62086" y="11757"/>
                    <a:pt x="72537" y="23802"/>
                    <a:pt x="72537" y="39035"/>
                  </a:cubicBezTo>
                  <a:cubicBezTo>
                    <a:pt x="72537" y="55155"/>
                    <a:pt x="60492" y="66491"/>
                    <a:pt x="48093" y="66491"/>
                  </a:cubicBezTo>
                  <a:cubicBezTo>
                    <a:pt x="34985" y="66491"/>
                    <a:pt x="28431" y="51789"/>
                    <a:pt x="28431" y="42932"/>
                  </a:cubicBezTo>
                  <a:lnTo>
                    <a:pt x="28431" y="30710"/>
                  </a:lnTo>
                  <a:close/>
                </a:path>
              </a:pathLst>
            </a:custGeom>
            <a:grpFill/>
            <a:ln w="35560"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231310A6-F9D5-A738-2C94-9970F66A9206}"/>
                </a:ext>
              </a:extLst>
            </p:cNvPr>
            <p:cNvSpPr/>
            <p:nvPr>
              <p:custDataLst>
                <p:tags r:id="rId100"/>
              </p:custDataLst>
            </p:nvPr>
          </p:nvSpPr>
          <p:spPr>
            <a:xfrm>
              <a:off x="4890857" y="4156869"/>
              <a:ext cx="44030" cy="78572"/>
            </a:xfrm>
            <a:custGeom>
              <a:avLst/>
              <a:gdLst>
                <a:gd name="connsiteX0" fmla="*/ 27295 w 44030"/>
                <a:gd name="connsiteY0" fmla="*/ 5507 h 78572"/>
                <a:gd name="connsiteX1" fmla="*/ 23120 w 44030"/>
                <a:gd name="connsiteY1" fmla="*/ 67 h 78572"/>
                <a:gd name="connsiteX2" fmla="*/ 19071 w 44030"/>
                <a:gd name="connsiteY2" fmla="*/ 2977 h 78572"/>
                <a:gd name="connsiteX3" fmla="*/ 3761 w 44030"/>
                <a:gd name="connsiteY3" fmla="*/ 15503 h 78572"/>
                <a:gd name="connsiteX4" fmla="*/ 92 w 44030"/>
                <a:gd name="connsiteY4" fmla="*/ 19678 h 78572"/>
                <a:gd name="connsiteX5" fmla="*/ 4647 w 44030"/>
                <a:gd name="connsiteY5" fmla="*/ 23854 h 78572"/>
                <a:gd name="connsiteX6" fmla="*/ 17679 w 44030"/>
                <a:gd name="connsiteY6" fmla="*/ 18793 h 78572"/>
                <a:gd name="connsiteX7" fmla="*/ 17679 w 44030"/>
                <a:gd name="connsiteY7" fmla="*/ 70288 h 78572"/>
                <a:gd name="connsiteX8" fmla="*/ 6418 w 44030"/>
                <a:gd name="connsiteY8" fmla="*/ 70288 h 78572"/>
                <a:gd name="connsiteX9" fmla="*/ 851 w 44030"/>
                <a:gd name="connsiteY9" fmla="*/ 74464 h 78572"/>
                <a:gd name="connsiteX10" fmla="*/ 6418 w 44030"/>
                <a:gd name="connsiteY10" fmla="*/ 78639 h 78572"/>
                <a:gd name="connsiteX11" fmla="*/ 38556 w 44030"/>
                <a:gd name="connsiteY11" fmla="*/ 78639 h 78572"/>
                <a:gd name="connsiteX12" fmla="*/ 44123 w 44030"/>
                <a:gd name="connsiteY12" fmla="*/ 74464 h 78572"/>
                <a:gd name="connsiteX13" fmla="*/ 38556 w 44030"/>
                <a:gd name="connsiteY13" fmla="*/ 70288 h 78572"/>
                <a:gd name="connsiteX14" fmla="*/ 27295 w 44030"/>
                <a:gd name="connsiteY14" fmla="*/ 70288 h 78572"/>
                <a:gd name="connsiteX15" fmla="*/ 27295 w 44030"/>
                <a:gd name="connsiteY15" fmla="*/ 5507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30" h="78572">
                  <a:moveTo>
                    <a:pt x="27295" y="5507"/>
                  </a:moveTo>
                  <a:cubicBezTo>
                    <a:pt x="27295" y="3609"/>
                    <a:pt x="27295" y="67"/>
                    <a:pt x="23120" y="67"/>
                  </a:cubicBezTo>
                  <a:cubicBezTo>
                    <a:pt x="20463" y="67"/>
                    <a:pt x="19704" y="1712"/>
                    <a:pt x="19071" y="2977"/>
                  </a:cubicBezTo>
                  <a:cubicBezTo>
                    <a:pt x="13504" y="14744"/>
                    <a:pt x="7684" y="15250"/>
                    <a:pt x="3761" y="15503"/>
                  </a:cubicBezTo>
                  <a:cubicBezTo>
                    <a:pt x="1990" y="15629"/>
                    <a:pt x="92" y="17148"/>
                    <a:pt x="92" y="19678"/>
                  </a:cubicBezTo>
                  <a:cubicBezTo>
                    <a:pt x="92" y="21197"/>
                    <a:pt x="851" y="23854"/>
                    <a:pt x="4647" y="23854"/>
                  </a:cubicBezTo>
                  <a:cubicBezTo>
                    <a:pt x="10720" y="23854"/>
                    <a:pt x="16034" y="20184"/>
                    <a:pt x="17679" y="18793"/>
                  </a:cubicBezTo>
                  <a:lnTo>
                    <a:pt x="17679" y="70288"/>
                  </a:lnTo>
                  <a:lnTo>
                    <a:pt x="6418" y="70288"/>
                  </a:lnTo>
                  <a:cubicBezTo>
                    <a:pt x="4520" y="70288"/>
                    <a:pt x="851" y="70288"/>
                    <a:pt x="851" y="74464"/>
                  </a:cubicBezTo>
                  <a:cubicBezTo>
                    <a:pt x="851" y="78639"/>
                    <a:pt x="4647" y="78639"/>
                    <a:pt x="6418" y="78639"/>
                  </a:cubicBezTo>
                  <a:lnTo>
                    <a:pt x="38556" y="78639"/>
                  </a:lnTo>
                  <a:cubicBezTo>
                    <a:pt x="40454" y="78639"/>
                    <a:pt x="44123" y="78639"/>
                    <a:pt x="44123" y="74464"/>
                  </a:cubicBezTo>
                  <a:cubicBezTo>
                    <a:pt x="44123" y="70288"/>
                    <a:pt x="40327" y="70288"/>
                    <a:pt x="38556" y="70288"/>
                  </a:cubicBezTo>
                  <a:lnTo>
                    <a:pt x="27295" y="70288"/>
                  </a:lnTo>
                  <a:lnTo>
                    <a:pt x="27295" y="5507"/>
                  </a:lnTo>
                  <a:close/>
                </a:path>
              </a:pathLst>
            </a:custGeom>
            <a:grpFill/>
            <a:ln w="25400" cap="flat">
              <a:noFill/>
              <a:prstDash val="solid"/>
              <a:miter/>
            </a:ln>
          </p:spPr>
          <p:txBody>
            <a:bodyPr rtlCol="0" anchor="ctr"/>
            <a:lstStyle/>
            <a:p>
              <a:endParaRPr lang="en-US"/>
            </a:p>
          </p:txBody>
        </p:sp>
      </p:grpSp>
      <p:grpSp>
        <p:nvGrpSpPr>
          <p:cNvPr id="168" name="Group 167" descr="\documentclass{article}&#10;\usepackage{amsmath}&#10;\pagestyle{empty}&#10;&#10;\input{Macros.tex}&#10;&#10;\begin{document}&#10;&#10;$\ket{*}_{\reg{p_1}}$&#10;&#10;&#10;\end{document}" title="IguanaTex Shape Display">
            <a:extLst>
              <a:ext uri="{FF2B5EF4-FFF2-40B4-BE49-F238E27FC236}">
                <a16:creationId xmlns:a16="http://schemas.microsoft.com/office/drawing/2014/main" id="{FF89F8BA-8C0A-8B6B-A18F-EB59E4013439}"/>
              </a:ext>
            </a:extLst>
          </p:cNvPr>
          <p:cNvGrpSpPr>
            <a:grpSpLocks noChangeAspect="1"/>
          </p:cNvGrpSpPr>
          <p:nvPr>
            <p:custDataLst>
              <p:tags r:id="rId7"/>
            </p:custDataLst>
          </p:nvPr>
        </p:nvGrpSpPr>
        <p:grpSpPr>
          <a:xfrm>
            <a:off x="1289072" y="2039400"/>
            <a:ext cx="416281" cy="305027"/>
            <a:chOff x="4518606" y="3944433"/>
            <a:chExt cx="416281" cy="305027"/>
          </a:xfrm>
          <a:solidFill>
            <a:schemeClr val="accent6"/>
          </a:solidFill>
        </p:grpSpPr>
        <p:sp>
          <p:nvSpPr>
            <p:cNvPr id="169" name="Freeform: Shape 168">
              <a:extLst>
                <a:ext uri="{FF2B5EF4-FFF2-40B4-BE49-F238E27FC236}">
                  <a16:creationId xmlns:a16="http://schemas.microsoft.com/office/drawing/2014/main" id="{E937E0C5-E212-210C-ABCE-A98EC355253A}"/>
                </a:ext>
              </a:extLst>
            </p:cNvPr>
            <p:cNvSpPr/>
            <p:nvPr>
              <p:custDataLst>
                <p:tags r:id="rId91"/>
              </p:custDataLst>
            </p:nvPr>
          </p:nvSpPr>
          <p:spPr>
            <a:xfrm>
              <a:off x="4518606" y="3944433"/>
              <a:ext cx="10122" cy="253051"/>
            </a:xfrm>
            <a:custGeom>
              <a:avLst/>
              <a:gdLst>
                <a:gd name="connsiteX0" fmla="*/ 10199 w 10122"/>
                <a:gd name="connsiteY0" fmla="*/ 9173 h 253051"/>
                <a:gd name="connsiteX1" fmla="*/ 5138 w 10122"/>
                <a:gd name="connsiteY1" fmla="*/ 63 h 253051"/>
                <a:gd name="connsiteX2" fmla="*/ 77 w 10122"/>
                <a:gd name="connsiteY2" fmla="*/ 9173 h 253051"/>
                <a:gd name="connsiteX3" fmla="*/ 77 w 10122"/>
                <a:gd name="connsiteY3" fmla="*/ 244004 h 253051"/>
                <a:gd name="connsiteX4" fmla="*/ 5138 w 10122"/>
                <a:gd name="connsiteY4" fmla="*/ 253114 h 253051"/>
                <a:gd name="connsiteX5" fmla="*/ 10199 w 10122"/>
                <a:gd name="connsiteY5" fmla="*/ 244004 h 253051"/>
                <a:gd name="connsiteX6" fmla="*/ 10199 w 10122"/>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199" y="9173"/>
                  </a:moveTo>
                  <a:cubicBezTo>
                    <a:pt x="10199" y="4618"/>
                    <a:pt x="10199" y="63"/>
                    <a:pt x="5138" y="63"/>
                  </a:cubicBezTo>
                  <a:cubicBezTo>
                    <a:pt x="77" y="63"/>
                    <a:pt x="77" y="4618"/>
                    <a:pt x="77" y="9173"/>
                  </a:cubicBezTo>
                  <a:lnTo>
                    <a:pt x="77" y="244004"/>
                  </a:lnTo>
                  <a:cubicBezTo>
                    <a:pt x="77" y="248559"/>
                    <a:pt x="77" y="253114"/>
                    <a:pt x="5138" y="253114"/>
                  </a:cubicBezTo>
                  <a:cubicBezTo>
                    <a:pt x="10199" y="253114"/>
                    <a:pt x="10199" y="248559"/>
                    <a:pt x="10199" y="244004"/>
                  </a:cubicBezTo>
                  <a:lnTo>
                    <a:pt x="10199" y="9173"/>
                  </a:lnTo>
                  <a:close/>
                </a:path>
              </a:pathLst>
            </a:custGeom>
            <a:grpFill/>
            <a:ln w="25400"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23809EC9-0FE9-9C25-F5D0-224CDAB649FB}"/>
                </a:ext>
              </a:extLst>
            </p:cNvPr>
            <p:cNvSpPr/>
            <p:nvPr>
              <p:custDataLst>
                <p:tags r:id="rId92"/>
              </p:custDataLst>
            </p:nvPr>
          </p:nvSpPr>
          <p:spPr>
            <a:xfrm>
              <a:off x="4575233" y="4016552"/>
              <a:ext cx="93375" cy="109065"/>
            </a:xfrm>
            <a:custGeom>
              <a:avLst/>
              <a:gdLst>
                <a:gd name="connsiteX0" fmla="*/ 53220 w 93375"/>
                <a:gd name="connsiteY0" fmla="*/ 9679 h 109065"/>
                <a:gd name="connsiteX1" fmla="*/ 46894 w 93375"/>
                <a:gd name="connsiteY1" fmla="*/ 63 h 109065"/>
                <a:gd name="connsiteX2" fmla="*/ 40315 w 93375"/>
                <a:gd name="connsiteY2" fmla="*/ 6642 h 109065"/>
                <a:gd name="connsiteX3" fmla="*/ 40315 w 93375"/>
                <a:gd name="connsiteY3" fmla="*/ 9932 h 109065"/>
                <a:gd name="connsiteX4" fmla="*/ 43857 w 93375"/>
                <a:gd name="connsiteY4" fmla="*/ 49155 h 109065"/>
                <a:gd name="connsiteX5" fmla="*/ 11467 w 93375"/>
                <a:gd name="connsiteY5" fmla="*/ 25621 h 109065"/>
                <a:gd name="connsiteX6" fmla="*/ 6912 w 93375"/>
                <a:gd name="connsiteY6" fmla="*/ 23850 h 109065"/>
                <a:gd name="connsiteX7" fmla="*/ 79 w 93375"/>
                <a:gd name="connsiteY7" fmla="*/ 30935 h 109065"/>
                <a:gd name="connsiteX8" fmla="*/ 5140 w 93375"/>
                <a:gd name="connsiteY8" fmla="*/ 37261 h 109065"/>
                <a:gd name="connsiteX9" fmla="*/ 41074 w 93375"/>
                <a:gd name="connsiteY9" fmla="*/ 54469 h 109065"/>
                <a:gd name="connsiteX10" fmla="*/ 6153 w 93375"/>
                <a:gd name="connsiteY10" fmla="*/ 71423 h 109065"/>
                <a:gd name="connsiteX11" fmla="*/ 79 w 93375"/>
                <a:gd name="connsiteY11" fmla="*/ 78256 h 109065"/>
                <a:gd name="connsiteX12" fmla="*/ 6912 w 93375"/>
                <a:gd name="connsiteY12" fmla="*/ 85341 h 109065"/>
                <a:gd name="connsiteX13" fmla="*/ 15516 w 93375"/>
                <a:gd name="connsiteY13" fmla="*/ 80533 h 109065"/>
                <a:gd name="connsiteX14" fmla="*/ 43857 w 93375"/>
                <a:gd name="connsiteY14" fmla="*/ 60036 h 109065"/>
                <a:gd name="connsiteX15" fmla="*/ 40062 w 93375"/>
                <a:gd name="connsiteY15" fmla="*/ 102548 h 109065"/>
                <a:gd name="connsiteX16" fmla="*/ 46641 w 93375"/>
                <a:gd name="connsiteY16" fmla="*/ 109128 h 109065"/>
                <a:gd name="connsiteX17" fmla="*/ 53473 w 93375"/>
                <a:gd name="connsiteY17" fmla="*/ 102548 h 109065"/>
                <a:gd name="connsiteX18" fmla="*/ 49677 w 93375"/>
                <a:gd name="connsiteY18" fmla="*/ 60036 h 109065"/>
                <a:gd name="connsiteX19" fmla="*/ 82068 w 93375"/>
                <a:gd name="connsiteY19" fmla="*/ 83570 h 109065"/>
                <a:gd name="connsiteX20" fmla="*/ 86623 w 93375"/>
                <a:gd name="connsiteY20" fmla="*/ 85341 h 109065"/>
                <a:gd name="connsiteX21" fmla="*/ 93455 w 93375"/>
                <a:gd name="connsiteY21" fmla="*/ 78256 h 109065"/>
                <a:gd name="connsiteX22" fmla="*/ 88141 w 93375"/>
                <a:gd name="connsiteY22" fmla="*/ 71676 h 109065"/>
                <a:gd name="connsiteX23" fmla="*/ 52461 w 93375"/>
                <a:gd name="connsiteY23" fmla="*/ 54722 h 109065"/>
                <a:gd name="connsiteX24" fmla="*/ 87382 w 93375"/>
                <a:gd name="connsiteY24" fmla="*/ 37767 h 109065"/>
                <a:gd name="connsiteX25" fmla="*/ 93455 w 93375"/>
                <a:gd name="connsiteY25" fmla="*/ 30935 h 109065"/>
                <a:gd name="connsiteX26" fmla="*/ 86623 w 93375"/>
                <a:gd name="connsiteY26" fmla="*/ 23850 h 109065"/>
                <a:gd name="connsiteX27" fmla="*/ 78019 w 93375"/>
                <a:gd name="connsiteY27" fmla="*/ 28658 h 109065"/>
                <a:gd name="connsiteX28" fmla="*/ 49677 w 93375"/>
                <a:gd name="connsiteY28" fmla="*/ 49155 h 109065"/>
                <a:gd name="connsiteX29" fmla="*/ 53220 w 93375"/>
                <a:gd name="connsiteY29" fmla="*/ 9679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375" h="109065">
                  <a:moveTo>
                    <a:pt x="53220" y="9679"/>
                  </a:moveTo>
                  <a:cubicBezTo>
                    <a:pt x="53473" y="6136"/>
                    <a:pt x="53473" y="63"/>
                    <a:pt x="46894" y="63"/>
                  </a:cubicBezTo>
                  <a:cubicBezTo>
                    <a:pt x="42845" y="63"/>
                    <a:pt x="39555" y="3352"/>
                    <a:pt x="40315" y="6642"/>
                  </a:cubicBezTo>
                  <a:lnTo>
                    <a:pt x="40315" y="9932"/>
                  </a:lnTo>
                  <a:lnTo>
                    <a:pt x="43857" y="49155"/>
                  </a:lnTo>
                  <a:lnTo>
                    <a:pt x="11467" y="25621"/>
                  </a:lnTo>
                  <a:cubicBezTo>
                    <a:pt x="9189" y="24356"/>
                    <a:pt x="8683" y="23850"/>
                    <a:pt x="6912" y="23850"/>
                  </a:cubicBezTo>
                  <a:cubicBezTo>
                    <a:pt x="3369" y="23850"/>
                    <a:pt x="79" y="27392"/>
                    <a:pt x="79" y="30935"/>
                  </a:cubicBezTo>
                  <a:cubicBezTo>
                    <a:pt x="79" y="34984"/>
                    <a:pt x="2610" y="35996"/>
                    <a:pt x="5140" y="37261"/>
                  </a:cubicBezTo>
                  <a:lnTo>
                    <a:pt x="41074" y="54469"/>
                  </a:lnTo>
                  <a:lnTo>
                    <a:pt x="6153" y="71423"/>
                  </a:lnTo>
                  <a:cubicBezTo>
                    <a:pt x="2104" y="73448"/>
                    <a:pt x="79" y="74460"/>
                    <a:pt x="79" y="78256"/>
                  </a:cubicBezTo>
                  <a:cubicBezTo>
                    <a:pt x="79" y="82051"/>
                    <a:pt x="3369" y="85341"/>
                    <a:pt x="6912" y="85341"/>
                  </a:cubicBezTo>
                  <a:cubicBezTo>
                    <a:pt x="8683" y="85341"/>
                    <a:pt x="9189" y="85341"/>
                    <a:pt x="15516" y="80533"/>
                  </a:cubicBezTo>
                  <a:lnTo>
                    <a:pt x="43857" y="60036"/>
                  </a:lnTo>
                  <a:lnTo>
                    <a:pt x="40062" y="102548"/>
                  </a:lnTo>
                  <a:cubicBezTo>
                    <a:pt x="40062" y="107863"/>
                    <a:pt x="44616" y="109128"/>
                    <a:pt x="46641" y="109128"/>
                  </a:cubicBezTo>
                  <a:cubicBezTo>
                    <a:pt x="49677" y="109128"/>
                    <a:pt x="53473" y="107356"/>
                    <a:pt x="53473" y="102548"/>
                  </a:cubicBezTo>
                  <a:lnTo>
                    <a:pt x="49677" y="60036"/>
                  </a:lnTo>
                  <a:lnTo>
                    <a:pt x="82068" y="83570"/>
                  </a:lnTo>
                  <a:cubicBezTo>
                    <a:pt x="84345" y="84835"/>
                    <a:pt x="84852" y="85341"/>
                    <a:pt x="86623" y="85341"/>
                  </a:cubicBezTo>
                  <a:cubicBezTo>
                    <a:pt x="90166" y="85341"/>
                    <a:pt x="93455" y="81798"/>
                    <a:pt x="93455" y="78256"/>
                  </a:cubicBezTo>
                  <a:cubicBezTo>
                    <a:pt x="93455" y="74460"/>
                    <a:pt x="91178" y="73195"/>
                    <a:pt x="88141" y="71676"/>
                  </a:cubicBezTo>
                  <a:cubicBezTo>
                    <a:pt x="72958" y="64085"/>
                    <a:pt x="72452" y="64085"/>
                    <a:pt x="52461" y="54722"/>
                  </a:cubicBezTo>
                  <a:lnTo>
                    <a:pt x="87382" y="37767"/>
                  </a:lnTo>
                  <a:cubicBezTo>
                    <a:pt x="91431" y="35743"/>
                    <a:pt x="93455" y="34731"/>
                    <a:pt x="93455" y="30935"/>
                  </a:cubicBezTo>
                  <a:cubicBezTo>
                    <a:pt x="93455" y="27139"/>
                    <a:pt x="90166" y="23850"/>
                    <a:pt x="86623" y="23850"/>
                  </a:cubicBezTo>
                  <a:cubicBezTo>
                    <a:pt x="84852" y="23850"/>
                    <a:pt x="84345" y="23850"/>
                    <a:pt x="78019" y="28658"/>
                  </a:cubicBezTo>
                  <a:lnTo>
                    <a:pt x="49677" y="49155"/>
                  </a:lnTo>
                  <a:lnTo>
                    <a:pt x="53220" y="9679"/>
                  </a:lnTo>
                  <a:close/>
                </a:path>
              </a:pathLst>
            </a:custGeom>
            <a:grpFill/>
            <a:ln w="25400"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0A024F4A-8157-80AB-EBAD-C1A5A5411769}"/>
                </a:ext>
              </a:extLst>
            </p:cNvPr>
            <p:cNvSpPr/>
            <p:nvPr>
              <p:custDataLst>
                <p:tags r:id="rId93"/>
              </p:custDataLst>
            </p:nvPr>
          </p:nvSpPr>
          <p:spPr>
            <a:xfrm>
              <a:off x="4699229" y="3944433"/>
              <a:ext cx="56430" cy="253051"/>
            </a:xfrm>
            <a:custGeom>
              <a:avLst/>
              <a:gdLst>
                <a:gd name="connsiteX0" fmla="*/ 55250 w 56430"/>
                <a:gd name="connsiteY0" fmla="*/ 130890 h 253051"/>
                <a:gd name="connsiteX1" fmla="*/ 56515 w 56430"/>
                <a:gd name="connsiteY1" fmla="*/ 126588 h 253051"/>
                <a:gd name="connsiteX2" fmla="*/ 55250 w 56430"/>
                <a:gd name="connsiteY2" fmla="*/ 122286 h 253051"/>
                <a:gd name="connsiteX3" fmla="*/ 10966 w 56430"/>
                <a:gd name="connsiteY3" fmla="*/ 5883 h 253051"/>
                <a:gd name="connsiteX4" fmla="*/ 5145 w 56430"/>
                <a:gd name="connsiteY4" fmla="*/ 63 h 253051"/>
                <a:gd name="connsiteX5" fmla="*/ 84 w 56430"/>
                <a:gd name="connsiteY5" fmla="*/ 5124 h 253051"/>
                <a:gd name="connsiteX6" fmla="*/ 1350 w 56430"/>
                <a:gd name="connsiteY6" fmla="*/ 9173 h 253051"/>
                <a:gd name="connsiteX7" fmla="*/ 46140 w 56430"/>
                <a:gd name="connsiteY7" fmla="*/ 126588 h 253051"/>
                <a:gd name="connsiteX8" fmla="*/ 1350 w 56430"/>
                <a:gd name="connsiteY8" fmla="*/ 243498 h 253051"/>
                <a:gd name="connsiteX9" fmla="*/ 84 w 56430"/>
                <a:gd name="connsiteY9" fmla="*/ 248053 h 253051"/>
                <a:gd name="connsiteX10" fmla="*/ 5145 w 56430"/>
                <a:gd name="connsiteY10" fmla="*/ 253114 h 253051"/>
                <a:gd name="connsiteX11" fmla="*/ 10460 w 56430"/>
                <a:gd name="connsiteY11" fmla="*/ 248053 h 253051"/>
                <a:gd name="connsiteX12" fmla="*/ 55250 w 56430"/>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3051">
                  <a:moveTo>
                    <a:pt x="55250" y="130890"/>
                  </a:moveTo>
                  <a:cubicBezTo>
                    <a:pt x="56515" y="127854"/>
                    <a:pt x="56515" y="127347"/>
                    <a:pt x="56515" y="126588"/>
                  </a:cubicBezTo>
                  <a:cubicBezTo>
                    <a:pt x="56515" y="125829"/>
                    <a:pt x="56515" y="125323"/>
                    <a:pt x="55250" y="122286"/>
                  </a:cubicBezTo>
                  <a:lnTo>
                    <a:pt x="10966" y="5883"/>
                  </a:lnTo>
                  <a:cubicBezTo>
                    <a:pt x="9447" y="1581"/>
                    <a:pt x="7929" y="63"/>
                    <a:pt x="5145" y="63"/>
                  </a:cubicBezTo>
                  <a:cubicBezTo>
                    <a:pt x="2362" y="63"/>
                    <a:pt x="84" y="2340"/>
                    <a:pt x="84" y="5124"/>
                  </a:cubicBezTo>
                  <a:cubicBezTo>
                    <a:pt x="84" y="5883"/>
                    <a:pt x="84" y="6389"/>
                    <a:pt x="1350" y="9173"/>
                  </a:cubicBezTo>
                  <a:lnTo>
                    <a:pt x="46140" y="126588"/>
                  </a:lnTo>
                  <a:lnTo>
                    <a:pt x="1350" y="243498"/>
                  </a:lnTo>
                  <a:cubicBezTo>
                    <a:pt x="84" y="246281"/>
                    <a:pt x="84" y="246788"/>
                    <a:pt x="84" y="248053"/>
                  </a:cubicBezTo>
                  <a:cubicBezTo>
                    <a:pt x="84" y="250836"/>
                    <a:pt x="2362" y="253114"/>
                    <a:pt x="5145" y="253114"/>
                  </a:cubicBezTo>
                  <a:cubicBezTo>
                    <a:pt x="8435" y="253114"/>
                    <a:pt x="9447" y="250583"/>
                    <a:pt x="10460" y="248053"/>
                  </a:cubicBezTo>
                  <a:lnTo>
                    <a:pt x="55250" y="130890"/>
                  </a:lnTo>
                  <a:close/>
                </a:path>
              </a:pathLst>
            </a:custGeom>
            <a:grpFill/>
            <a:ln w="25400"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942217C6-0405-DF19-662E-C07E7C4EA6FB}"/>
                </a:ext>
              </a:extLst>
            </p:cNvPr>
            <p:cNvSpPr/>
            <p:nvPr>
              <p:custDataLst>
                <p:tags r:id="rId94"/>
              </p:custDataLst>
            </p:nvPr>
          </p:nvSpPr>
          <p:spPr>
            <a:xfrm>
              <a:off x="4785668" y="4132905"/>
              <a:ext cx="85910" cy="116555"/>
            </a:xfrm>
            <a:custGeom>
              <a:avLst/>
              <a:gdLst>
                <a:gd name="connsiteX0" fmla="*/ 35693 w 85910"/>
                <a:gd name="connsiteY0" fmla="*/ 116621 h 116555"/>
                <a:gd name="connsiteX1" fmla="*/ 43310 w 85910"/>
                <a:gd name="connsiteY1" fmla="*/ 110775 h 116555"/>
                <a:gd name="connsiteX2" fmla="*/ 35693 w 85910"/>
                <a:gd name="connsiteY2" fmla="*/ 104930 h 116555"/>
                <a:gd name="connsiteX3" fmla="*/ 28431 w 85910"/>
                <a:gd name="connsiteY3" fmla="*/ 104930 h 116555"/>
                <a:gd name="connsiteX4" fmla="*/ 28431 w 85910"/>
                <a:gd name="connsiteY4" fmla="*/ 69857 h 116555"/>
                <a:gd name="connsiteX5" fmla="*/ 48624 w 85910"/>
                <a:gd name="connsiteY5" fmla="*/ 78182 h 116555"/>
                <a:gd name="connsiteX6" fmla="*/ 86000 w 85910"/>
                <a:gd name="connsiteY6" fmla="*/ 39035 h 116555"/>
                <a:gd name="connsiteX7" fmla="*/ 50395 w 85910"/>
                <a:gd name="connsiteY7" fmla="*/ 66 h 116555"/>
                <a:gd name="connsiteX8" fmla="*/ 28431 w 85910"/>
                <a:gd name="connsiteY8" fmla="*/ 8037 h 116555"/>
                <a:gd name="connsiteX9" fmla="*/ 20814 w 85910"/>
                <a:gd name="connsiteY9" fmla="*/ 951 h 116555"/>
                <a:gd name="connsiteX10" fmla="*/ 7706 w 85910"/>
                <a:gd name="connsiteY10" fmla="*/ 951 h 116555"/>
                <a:gd name="connsiteX11" fmla="*/ 89 w 85910"/>
                <a:gd name="connsiteY11" fmla="*/ 6797 h 116555"/>
                <a:gd name="connsiteX12" fmla="*/ 7706 w 85910"/>
                <a:gd name="connsiteY12" fmla="*/ 12642 h 116555"/>
                <a:gd name="connsiteX13" fmla="*/ 14968 w 85910"/>
                <a:gd name="connsiteY13" fmla="*/ 12642 h 116555"/>
                <a:gd name="connsiteX14" fmla="*/ 14968 w 85910"/>
                <a:gd name="connsiteY14" fmla="*/ 104930 h 116555"/>
                <a:gd name="connsiteX15" fmla="*/ 7706 w 85910"/>
                <a:gd name="connsiteY15" fmla="*/ 104930 h 116555"/>
                <a:gd name="connsiteX16" fmla="*/ 89 w 85910"/>
                <a:gd name="connsiteY16" fmla="*/ 110775 h 116555"/>
                <a:gd name="connsiteX17" fmla="*/ 7706 w 85910"/>
                <a:gd name="connsiteY17" fmla="*/ 116621 h 116555"/>
                <a:gd name="connsiteX18" fmla="*/ 35693 w 85910"/>
                <a:gd name="connsiteY18" fmla="*/ 116621 h 116555"/>
                <a:gd name="connsiteX19" fmla="*/ 28431 w 85910"/>
                <a:gd name="connsiteY19" fmla="*/ 30710 h 116555"/>
                <a:gd name="connsiteX20" fmla="*/ 49687 w 85910"/>
                <a:gd name="connsiteY20" fmla="*/ 11757 h 116555"/>
                <a:gd name="connsiteX21" fmla="*/ 72537 w 85910"/>
                <a:gd name="connsiteY21" fmla="*/ 39035 h 116555"/>
                <a:gd name="connsiteX22" fmla="*/ 48093 w 85910"/>
                <a:gd name="connsiteY22" fmla="*/ 66491 h 116555"/>
                <a:gd name="connsiteX23" fmla="*/ 28431 w 85910"/>
                <a:gd name="connsiteY23" fmla="*/ 42932 h 116555"/>
                <a:gd name="connsiteX24" fmla="*/ 28431 w 85910"/>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555">
                  <a:moveTo>
                    <a:pt x="35693" y="116621"/>
                  </a:moveTo>
                  <a:cubicBezTo>
                    <a:pt x="38527" y="116621"/>
                    <a:pt x="43310" y="116621"/>
                    <a:pt x="43310" y="110775"/>
                  </a:cubicBezTo>
                  <a:cubicBezTo>
                    <a:pt x="43310" y="104930"/>
                    <a:pt x="38527" y="104930"/>
                    <a:pt x="35693" y="104930"/>
                  </a:cubicBezTo>
                  <a:lnTo>
                    <a:pt x="28431" y="104930"/>
                  </a:lnTo>
                  <a:lnTo>
                    <a:pt x="28431" y="69857"/>
                  </a:lnTo>
                  <a:cubicBezTo>
                    <a:pt x="33922" y="75171"/>
                    <a:pt x="40830" y="78182"/>
                    <a:pt x="48624" y="78182"/>
                  </a:cubicBezTo>
                  <a:cubicBezTo>
                    <a:pt x="68286" y="78182"/>
                    <a:pt x="86000" y="61532"/>
                    <a:pt x="86000" y="39035"/>
                  </a:cubicBezTo>
                  <a:cubicBezTo>
                    <a:pt x="86000" y="17602"/>
                    <a:pt x="70235" y="66"/>
                    <a:pt x="50395" y="66"/>
                  </a:cubicBezTo>
                  <a:cubicBezTo>
                    <a:pt x="42070" y="66"/>
                    <a:pt x="34807" y="3077"/>
                    <a:pt x="28431" y="8037"/>
                  </a:cubicBezTo>
                  <a:cubicBezTo>
                    <a:pt x="28431" y="951"/>
                    <a:pt x="24534" y="951"/>
                    <a:pt x="20814" y="951"/>
                  </a:cubicBezTo>
                  <a:lnTo>
                    <a:pt x="7706" y="951"/>
                  </a:lnTo>
                  <a:cubicBezTo>
                    <a:pt x="4871" y="951"/>
                    <a:pt x="89" y="951"/>
                    <a:pt x="89" y="6797"/>
                  </a:cubicBezTo>
                  <a:cubicBezTo>
                    <a:pt x="89" y="12642"/>
                    <a:pt x="4871" y="12642"/>
                    <a:pt x="7706" y="12642"/>
                  </a:cubicBezTo>
                  <a:lnTo>
                    <a:pt x="14968" y="12642"/>
                  </a:lnTo>
                  <a:lnTo>
                    <a:pt x="14968" y="104930"/>
                  </a:lnTo>
                  <a:lnTo>
                    <a:pt x="7706" y="104930"/>
                  </a:lnTo>
                  <a:cubicBezTo>
                    <a:pt x="4871" y="104930"/>
                    <a:pt x="89" y="104930"/>
                    <a:pt x="89" y="110775"/>
                  </a:cubicBezTo>
                  <a:cubicBezTo>
                    <a:pt x="89" y="116621"/>
                    <a:pt x="4871" y="116621"/>
                    <a:pt x="7706" y="116621"/>
                  </a:cubicBezTo>
                  <a:lnTo>
                    <a:pt x="35693" y="116621"/>
                  </a:lnTo>
                  <a:close/>
                  <a:moveTo>
                    <a:pt x="28431" y="30710"/>
                  </a:moveTo>
                  <a:cubicBezTo>
                    <a:pt x="28431" y="20436"/>
                    <a:pt x="38882" y="11757"/>
                    <a:pt x="49687" y="11757"/>
                  </a:cubicBezTo>
                  <a:cubicBezTo>
                    <a:pt x="62086" y="11757"/>
                    <a:pt x="72537" y="23802"/>
                    <a:pt x="72537" y="39035"/>
                  </a:cubicBezTo>
                  <a:cubicBezTo>
                    <a:pt x="72537" y="55155"/>
                    <a:pt x="60492" y="66491"/>
                    <a:pt x="48093" y="66491"/>
                  </a:cubicBezTo>
                  <a:cubicBezTo>
                    <a:pt x="34985" y="66491"/>
                    <a:pt x="28431" y="51789"/>
                    <a:pt x="28431" y="42932"/>
                  </a:cubicBezTo>
                  <a:lnTo>
                    <a:pt x="28431" y="30710"/>
                  </a:lnTo>
                  <a:close/>
                </a:path>
              </a:pathLst>
            </a:custGeom>
            <a:grpFill/>
            <a:ln w="35560"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80377D0B-E938-F723-1952-8DFB8D4160C6}"/>
                </a:ext>
              </a:extLst>
            </p:cNvPr>
            <p:cNvSpPr/>
            <p:nvPr>
              <p:custDataLst>
                <p:tags r:id="rId95"/>
              </p:custDataLst>
            </p:nvPr>
          </p:nvSpPr>
          <p:spPr>
            <a:xfrm>
              <a:off x="4890857" y="4156869"/>
              <a:ext cx="44030" cy="78572"/>
            </a:xfrm>
            <a:custGeom>
              <a:avLst/>
              <a:gdLst>
                <a:gd name="connsiteX0" fmla="*/ 27295 w 44030"/>
                <a:gd name="connsiteY0" fmla="*/ 5507 h 78572"/>
                <a:gd name="connsiteX1" fmla="*/ 23120 w 44030"/>
                <a:gd name="connsiteY1" fmla="*/ 67 h 78572"/>
                <a:gd name="connsiteX2" fmla="*/ 19071 w 44030"/>
                <a:gd name="connsiteY2" fmla="*/ 2977 h 78572"/>
                <a:gd name="connsiteX3" fmla="*/ 3761 w 44030"/>
                <a:gd name="connsiteY3" fmla="*/ 15503 h 78572"/>
                <a:gd name="connsiteX4" fmla="*/ 92 w 44030"/>
                <a:gd name="connsiteY4" fmla="*/ 19678 h 78572"/>
                <a:gd name="connsiteX5" fmla="*/ 4647 w 44030"/>
                <a:gd name="connsiteY5" fmla="*/ 23854 h 78572"/>
                <a:gd name="connsiteX6" fmla="*/ 17679 w 44030"/>
                <a:gd name="connsiteY6" fmla="*/ 18793 h 78572"/>
                <a:gd name="connsiteX7" fmla="*/ 17679 w 44030"/>
                <a:gd name="connsiteY7" fmla="*/ 70288 h 78572"/>
                <a:gd name="connsiteX8" fmla="*/ 6418 w 44030"/>
                <a:gd name="connsiteY8" fmla="*/ 70288 h 78572"/>
                <a:gd name="connsiteX9" fmla="*/ 851 w 44030"/>
                <a:gd name="connsiteY9" fmla="*/ 74464 h 78572"/>
                <a:gd name="connsiteX10" fmla="*/ 6418 w 44030"/>
                <a:gd name="connsiteY10" fmla="*/ 78639 h 78572"/>
                <a:gd name="connsiteX11" fmla="*/ 38556 w 44030"/>
                <a:gd name="connsiteY11" fmla="*/ 78639 h 78572"/>
                <a:gd name="connsiteX12" fmla="*/ 44123 w 44030"/>
                <a:gd name="connsiteY12" fmla="*/ 74464 h 78572"/>
                <a:gd name="connsiteX13" fmla="*/ 38556 w 44030"/>
                <a:gd name="connsiteY13" fmla="*/ 70288 h 78572"/>
                <a:gd name="connsiteX14" fmla="*/ 27295 w 44030"/>
                <a:gd name="connsiteY14" fmla="*/ 70288 h 78572"/>
                <a:gd name="connsiteX15" fmla="*/ 27295 w 44030"/>
                <a:gd name="connsiteY15" fmla="*/ 5507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30" h="78572">
                  <a:moveTo>
                    <a:pt x="27295" y="5507"/>
                  </a:moveTo>
                  <a:cubicBezTo>
                    <a:pt x="27295" y="3609"/>
                    <a:pt x="27295" y="67"/>
                    <a:pt x="23120" y="67"/>
                  </a:cubicBezTo>
                  <a:cubicBezTo>
                    <a:pt x="20463" y="67"/>
                    <a:pt x="19704" y="1712"/>
                    <a:pt x="19071" y="2977"/>
                  </a:cubicBezTo>
                  <a:cubicBezTo>
                    <a:pt x="13504" y="14744"/>
                    <a:pt x="7684" y="15250"/>
                    <a:pt x="3761" y="15503"/>
                  </a:cubicBezTo>
                  <a:cubicBezTo>
                    <a:pt x="1990" y="15629"/>
                    <a:pt x="92" y="17148"/>
                    <a:pt x="92" y="19678"/>
                  </a:cubicBezTo>
                  <a:cubicBezTo>
                    <a:pt x="92" y="21197"/>
                    <a:pt x="851" y="23854"/>
                    <a:pt x="4647" y="23854"/>
                  </a:cubicBezTo>
                  <a:cubicBezTo>
                    <a:pt x="10720" y="23854"/>
                    <a:pt x="16034" y="20184"/>
                    <a:pt x="17679" y="18793"/>
                  </a:cubicBezTo>
                  <a:lnTo>
                    <a:pt x="17679" y="70288"/>
                  </a:lnTo>
                  <a:lnTo>
                    <a:pt x="6418" y="70288"/>
                  </a:lnTo>
                  <a:cubicBezTo>
                    <a:pt x="4520" y="70288"/>
                    <a:pt x="851" y="70288"/>
                    <a:pt x="851" y="74464"/>
                  </a:cubicBezTo>
                  <a:cubicBezTo>
                    <a:pt x="851" y="78639"/>
                    <a:pt x="4647" y="78639"/>
                    <a:pt x="6418" y="78639"/>
                  </a:cubicBezTo>
                  <a:lnTo>
                    <a:pt x="38556" y="78639"/>
                  </a:lnTo>
                  <a:cubicBezTo>
                    <a:pt x="40454" y="78639"/>
                    <a:pt x="44123" y="78639"/>
                    <a:pt x="44123" y="74464"/>
                  </a:cubicBezTo>
                  <a:cubicBezTo>
                    <a:pt x="44123" y="70288"/>
                    <a:pt x="40327" y="70288"/>
                    <a:pt x="38556" y="70288"/>
                  </a:cubicBezTo>
                  <a:lnTo>
                    <a:pt x="27295" y="70288"/>
                  </a:lnTo>
                  <a:lnTo>
                    <a:pt x="27295" y="5507"/>
                  </a:lnTo>
                  <a:close/>
                </a:path>
              </a:pathLst>
            </a:custGeom>
            <a:grpFill/>
            <a:ln w="25400" cap="flat">
              <a:noFill/>
              <a:prstDash val="solid"/>
              <a:miter/>
            </a:ln>
          </p:spPr>
          <p:txBody>
            <a:bodyPr rtlCol="0" anchor="ctr"/>
            <a:lstStyle/>
            <a:p>
              <a:endParaRPr lang="en-US"/>
            </a:p>
          </p:txBody>
        </p:sp>
      </p:grpSp>
      <p:grpSp>
        <p:nvGrpSpPr>
          <p:cNvPr id="174" name="Group 173" descr="\documentclass{article}&#10;\usepackage{amsmath}&#10;\pagestyle{empty}&#10;&#10;\newcommand{\msf}{\mathsf}&#10;&#10;\begin{document}&#10;&#10;$H_{\{p_1\}}$&#10;&#10;&#10;\end{document}" title="IguanaTex Shape Display">
            <a:extLst>
              <a:ext uri="{FF2B5EF4-FFF2-40B4-BE49-F238E27FC236}">
                <a16:creationId xmlns:a16="http://schemas.microsoft.com/office/drawing/2014/main" id="{CA9AFDE1-DDDC-8E25-5DD9-C810904F0E57}"/>
              </a:ext>
            </a:extLst>
          </p:cNvPr>
          <p:cNvGrpSpPr>
            <a:grpSpLocks noChangeAspect="1"/>
          </p:cNvGrpSpPr>
          <p:nvPr>
            <p:custDataLst>
              <p:tags r:id="rId8"/>
            </p:custDataLst>
          </p:nvPr>
        </p:nvGrpSpPr>
        <p:grpSpPr>
          <a:xfrm>
            <a:off x="2280229" y="1761182"/>
            <a:ext cx="663444" cy="298851"/>
            <a:chOff x="4155681" y="5718430"/>
            <a:chExt cx="663444" cy="298851"/>
          </a:xfrm>
        </p:grpSpPr>
        <p:sp>
          <p:nvSpPr>
            <p:cNvPr id="175" name="Freeform: Shape 174">
              <a:extLst>
                <a:ext uri="{FF2B5EF4-FFF2-40B4-BE49-F238E27FC236}">
                  <a16:creationId xmlns:a16="http://schemas.microsoft.com/office/drawing/2014/main" id="{FAA5D21E-7156-B597-8CBE-EB25EB2C28A4}"/>
                </a:ext>
              </a:extLst>
            </p:cNvPr>
            <p:cNvSpPr/>
            <p:nvPr>
              <p:custDataLst>
                <p:tags r:id="rId86"/>
              </p:custDataLst>
            </p:nvPr>
          </p:nvSpPr>
          <p:spPr>
            <a:xfrm>
              <a:off x="4155681" y="5718430"/>
              <a:ext cx="237964" cy="196537"/>
            </a:xfrm>
            <a:custGeom>
              <a:avLst/>
              <a:gdLst>
                <a:gd name="connsiteX0" fmla="*/ 204692 w 237964"/>
                <a:gd name="connsiteY0" fmla="*/ 22220 h 196537"/>
                <a:gd name="connsiteX1" fmla="*/ 228432 w 237964"/>
                <a:gd name="connsiteY1" fmla="*/ 8983 h 196537"/>
                <a:gd name="connsiteX2" fmla="*/ 238041 w 237964"/>
                <a:gd name="connsiteY2" fmla="*/ 3228 h 196537"/>
                <a:gd name="connsiteX3" fmla="*/ 234084 w 237964"/>
                <a:gd name="connsiteY3" fmla="*/ 63 h 196537"/>
                <a:gd name="connsiteX4" fmla="*/ 197909 w 237964"/>
                <a:gd name="connsiteY4" fmla="*/ 926 h 196537"/>
                <a:gd name="connsiteX5" fmla="*/ 161452 w 237964"/>
                <a:gd name="connsiteY5" fmla="*/ 63 h 196537"/>
                <a:gd name="connsiteX6" fmla="*/ 156082 w 237964"/>
                <a:gd name="connsiteY6" fmla="*/ 5818 h 196537"/>
                <a:gd name="connsiteX7" fmla="*/ 163995 w 237964"/>
                <a:gd name="connsiteY7" fmla="*/ 8983 h 196537"/>
                <a:gd name="connsiteX8" fmla="*/ 174735 w 237964"/>
                <a:gd name="connsiteY8" fmla="*/ 9559 h 196537"/>
                <a:gd name="connsiteX9" fmla="*/ 182365 w 237964"/>
                <a:gd name="connsiteY9" fmla="*/ 14163 h 196537"/>
                <a:gd name="connsiteX10" fmla="*/ 181235 w 237964"/>
                <a:gd name="connsiteY10" fmla="*/ 19630 h 196537"/>
                <a:gd name="connsiteX11" fmla="*/ 164278 w 237964"/>
                <a:gd name="connsiteY11" fmla="*/ 89843 h 196537"/>
                <a:gd name="connsiteX12" fmla="*/ 78079 w 237964"/>
                <a:gd name="connsiteY12" fmla="*/ 89843 h 196537"/>
                <a:gd name="connsiteX13" fmla="*/ 94754 w 237964"/>
                <a:gd name="connsiteY13" fmla="*/ 22220 h 196537"/>
                <a:gd name="connsiteX14" fmla="*/ 118494 w 237964"/>
                <a:gd name="connsiteY14" fmla="*/ 8983 h 196537"/>
                <a:gd name="connsiteX15" fmla="*/ 128103 w 237964"/>
                <a:gd name="connsiteY15" fmla="*/ 3228 h 196537"/>
                <a:gd name="connsiteX16" fmla="*/ 124146 w 237964"/>
                <a:gd name="connsiteY16" fmla="*/ 63 h 196537"/>
                <a:gd name="connsiteX17" fmla="*/ 87971 w 237964"/>
                <a:gd name="connsiteY17" fmla="*/ 926 h 196537"/>
                <a:gd name="connsiteX18" fmla="*/ 51513 w 237964"/>
                <a:gd name="connsiteY18" fmla="*/ 63 h 196537"/>
                <a:gd name="connsiteX19" fmla="*/ 46143 w 237964"/>
                <a:gd name="connsiteY19" fmla="*/ 5818 h 196537"/>
                <a:gd name="connsiteX20" fmla="*/ 54057 w 237964"/>
                <a:gd name="connsiteY20" fmla="*/ 8983 h 196537"/>
                <a:gd name="connsiteX21" fmla="*/ 64796 w 237964"/>
                <a:gd name="connsiteY21" fmla="*/ 9559 h 196537"/>
                <a:gd name="connsiteX22" fmla="*/ 72427 w 237964"/>
                <a:gd name="connsiteY22" fmla="*/ 14163 h 196537"/>
                <a:gd name="connsiteX23" fmla="*/ 71296 w 237964"/>
                <a:gd name="connsiteY23" fmla="*/ 19630 h 196537"/>
                <a:gd name="connsiteX24" fmla="*/ 33426 w 237964"/>
                <a:gd name="connsiteY24" fmla="*/ 174156 h 196537"/>
                <a:gd name="connsiteX25" fmla="*/ 7707 w 237964"/>
                <a:gd name="connsiteY25" fmla="*/ 187680 h 196537"/>
                <a:gd name="connsiteX26" fmla="*/ 77 w 237964"/>
                <a:gd name="connsiteY26" fmla="*/ 193435 h 196537"/>
                <a:gd name="connsiteX27" fmla="*/ 4033 w 237964"/>
                <a:gd name="connsiteY27" fmla="*/ 196601 h 196537"/>
                <a:gd name="connsiteX28" fmla="*/ 39926 w 237964"/>
                <a:gd name="connsiteY28" fmla="*/ 195737 h 196537"/>
                <a:gd name="connsiteX29" fmla="*/ 58013 w 237964"/>
                <a:gd name="connsiteY29" fmla="*/ 196025 h 196537"/>
                <a:gd name="connsiteX30" fmla="*/ 76384 w 237964"/>
                <a:gd name="connsiteY30" fmla="*/ 196601 h 196537"/>
                <a:gd name="connsiteX31" fmla="*/ 82036 w 237964"/>
                <a:gd name="connsiteY31" fmla="*/ 190846 h 196537"/>
                <a:gd name="connsiteX32" fmla="*/ 74123 w 237964"/>
                <a:gd name="connsiteY32" fmla="*/ 187680 h 196537"/>
                <a:gd name="connsiteX33" fmla="*/ 55752 w 237964"/>
                <a:gd name="connsiteY33" fmla="*/ 182501 h 196537"/>
                <a:gd name="connsiteX34" fmla="*/ 56600 w 237964"/>
                <a:gd name="connsiteY34" fmla="*/ 177609 h 196537"/>
                <a:gd name="connsiteX35" fmla="*/ 75818 w 237964"/>
                <a:gd name="connsiteY35" fmla="*/ 98763 h 196537"/>
                <a:gd name="connsiteX36" fmla="*/ 162017 w 237964"/>
                <a:gd name="connsiteY36" fmla="*/ 98763 h 196537"/>
                <a:gd name="connsiteX37" fmla="*/ 142516 w 237964"/>
                <a:gd name="connsiteY37" fmla="*/ 178184 h 196537"/>
                <a:gd name="connsiteX38" fmla="*/ 116798 w 237964"/>
                <a:gd name="connsiteY38" fmla="*/ 187680 h 196537"/>
                <a:gd name="connsiteX39" fmla="*/ 110015 w 237964"/>
                <a:gd name="connsiteY39" fmla="*/ 193435 h 196537"/>
                <a:gd name="connsiteX40" fmla="*/ 113972 w 237964"/>
                <a:gd name="connsiteY40" fmla="*/ 196601 h 196537"/>
                <a:gd name="connsiteX41" fmla="*/ 149864 w 237964"/>
                <a:gd name="connsiteY41" fmla="*/ 195737 h 196537"/>
                <a:gd name="connsiteX42" fmla="*/ 167952 w 237964"/>
                <a:gd name="connsiteY42" fmla="*/ 196025 h 196537"/>
                <a:gd name="connsiteX43" fmla="*/ 186322 w 237964"/>
                <a:gd name="connsiteY43" fmla="*/ 196601 h 196537"/>
                <a:gd name="connsiteX44" fmla="*/ 191974 w 237964"/>
                <a:gd name="connsiteY44" fmla="*/ 190846 h 196537"/>
                <a:gd name="connsiteX45" fmla="*/ 184061 w 237964"/>
                <a:gd name="connsiteY45" fmla="*/ 187680 h 196537"/>
                <a:gd name="connsiteX46" fmla="*/ 165691 w 237964"/>
                <a:gd name="connsiteY46" fmla="*/ 182501 h 196537"/>
                <a:gd name="connsiteX47" fmla="*/ 166539 w 237964"/>
                <a:gd name="connsiteY47" fmla="*/ 177609 h 196537"/>
                <a:gd name="connsiteX48" fmla="*/ 204692 w 237964"/>
                <a:gd name="connsiteY48" fmla="*/ 22220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37964" h="196537">
                  <a:moveTo>
                    <a:pt x="204692" y="22220"/>
                  </a:moveTo>
                  <a:cubicBezTo>
                    <a:pt x="207236" y="11861"/>
                    <a:pt x="207801" y="8983"/>
                    <a:pt x="228432" y="8983"/>
                  </a:cubicBezTo>
                  <a:cubicBezTo>
                    <a:pt x="235780" y="8983"/>
                    <a:pt x="238041" y="8983"/>
                    <a:pt x="238041" y="3228"/>
                  </a:cubicBezTo>
                  <a:cubicBezTo>
                    <a:pt x="238041" y="63"/>
                    <a:pt x="234932" y="63"/>
                    <a:pt x="234084" y="63"/>
                  </a:cubicBezTo>
                  <a:cubicBezTo>
                    <a:pt x="226171" y="63"/>
                    <a:pt x="205823" y="926"/>
                    <a:pt x="197909" y="926"/>
                  </a:cubicBezTo>
                  <a:cubicBezTo>
                    <a:pt x="189713" y="926"/>
                    <a:pt x="169648" y="63"/>
                    <a:pt x="161452" y="63"/>
                  </a:cubicBezTo>
                  <a:cubicBezTo>
                    <a:pt x="159191" y="63"/>
                    <a:pt x="156082" y="63"/>
                    <a:pt x="156082" y="5818"/>
                  </a:cubicBezTo>
                  <a:cubicBezTo>
                    <a:pt x="156082" y="8983"/>
                    <a:pt x="158625" y="8983"/>
                    <a:pt x="163995" y="8983"/>
                  </a:cubicBezTo>
                  <a:cubicBezTo>
                    <a:pt x="164560" y="8983"/>
                    <a:pt x="169930" y="8983"/>
                    <a:pt x="174735" y="9559"/>
                  </a:cubicBezTo>
                  <a:cubicBezTo>
                    <a:pt x="179822" y="10134"/>
                    <a:pt x="182365" y="10422"/>
                    <a:pt x="182365" y="14163"/>
                  </a:cubicBezTo>
                  <a:cubicBezTo>
                    <a:pt x="182365" y="15314"/>
                    <a:pt x="182083" y="15889"/>
                    <a:pt x="181235" y="19630"/>
                  </a:cubicBezTo>
                  <a:lnTo>
                    <a:pt x="164278" y="89843"/>
                  </a:lnTo>
                  <a:lnTo>
                    <a:pt x="78079" y="89843"/>
                  </a:lnTo>
                  <a:lnTo>
                    <a:pt x="94754" y="22220"/>
                  </a:lnTo>
                  <a:cubicBezTo>
                    <a:pt x="97297" y="11861"/>
                    <a:pt x="98145" y="8983"/>
                    <a:pt x="118494" y="8983"/>
                  </a:cubicBezTo>
                  <a:cubicBezTo>
                    <a:pt x="125842" y="8983"/>
                    <a:pt x="128103" y="8983"/>
                    <a:pt x="128103" y="3228"/>
                  </a:cubicBezTo>
                  <a:cubicBezTo>
                    <a:pt x="128103" y="63"/>
                    <a:pt x="124994" y="63"/>
                    <a:pt x="124146" y="63"/>
                  </a:cubicBezTo>
                  <a:cubicBezTo>
                    <a:pt x="116233" y="63"/>
                    <a:pt x="95884" y="926"/>
                    <a:pt x="87971" y="926"/>
                  </a:cubicBezTo>
                  <a:cubicBezTo>
                    <a:pt x="79775" y="926"/>
                    <a:pt x="59709" y="63"/>
                    <a:pt x="51513" y="63"/>
                  </a:cubicBezTo>
                  <a:cubicBezTo>
                    <a:pt x="49252" y="63"/>
                    <a:pt x="46143" y="63"/>
                    <a:pt x="46143" y="5818"/>
                  </a:cubicBezTo>
                  <a:cubicBezTo>
                    <a:pt x="46143" y="8983"/>
                    <a:pt x="48687" y="8983"/>
                    <a:pt x="54057" y="8983"/>
                  </a:cubicBezTo>
                  <a:cubicBezTo>
                    <a:pt x="54622" y="8983"/>
                    <a:pt x="59992" y="8983"/>
                    <a:pt x="64796" y="9559"/>
                  </a:cubicBezTo>
                  <a:cubicBezTo>
                    <a:pt x="69883" y="10134"/>
                    <a:pt x="72427" y="10422"/>
                    <a:pt x="72427" y="14163"/>
                  </a:cubicBezTo>
                  <a:cubicBezTo>
                    <a:pt x="72427" y="15314"/>
                    <a:pt x="72144" y="16177"/>
                    <a:pt x="71296" y="19630"/>
                  </a:cubicBezTo>
                  <a:lnTo>
                    <a:pt x="33426" y="174156"/>
                  </a:lnTo>
                  <a:cubicBezTo>
                    <a:pt x="30599" y="185378"/>
                    <a:pt x="30034" y="187680"/>
                    <a:pt x="7707" y="187680"/>
                  </a:cubicBezTo>
                  <a:cubicBezTo>
                    <a:pt x="2620" y="187680"/>
                    <a:pt x="77" y="187680"/>
                    <a:pt x="77" y="193435"/>
                  </a:cubicBezTo>
                  <a:cubicBezTo>
                    <a:pt x="77" y="196601"/>
                    <a:pt x="3468" y="196601"/>
                    <a:pt x="4033" y="196601"/>
                  </a:cubicBezTo>
                  <a:cubicBezTo>
                    <a:pt x="11947" y="196601"/>
                    <a:pt x="32013" y="195737"/>
                    <a:pt x="39926" y="195737"/>
                  </a:cubicBezTo>
                  <a:cubicBezTo>
                    <a:pt x="45861" y="195737"/>
                    <a:pt x="52078" y="196025"/>
                    <a:pt x="58013" y="196025"/>
                  </a:cubicBezTo>
                  <a:cubicBezTo>
                    <a:pt x="64231" y="196025"/>
                    <a:pt x="70449" y="196601"/>
                    <a:pt x="76384" y="196601"/>
                  </a:cubicBezTo>
                  <a:cubicBezTo>
                    <a:pt x="78645" y="196601"/>
                    <a:pt x="82036" y="196601"/>
                    <a:pt x="82036" y="190846"/>
                  </a:cubicBezTo>
                  <a:cubicBezTo>
                    <a:pt x="82036" y="187680"/>
                    <a:pt x="79492" y="187680"/>
                    <a:pt x="74123" y="187680"/>
                  </a:cubicBezTo>
                  <a:cubicBezTo>
                    <a:pt x="63666" y="187680"/>
                    <a:pt x="55752" y="187680"/>
                    <a:pt x="55752" y="182501"/>
                  </a:cubicBezTo>
                  <a:cubicBezTo>
                    <a:pt x="55752" y="180774"/>
                    <a:pt x="56318" y="179335"/>
                    <a:pt x="56600" y="177609"/>
                  </a:cubicBezTo>
                  <a:lnTo>
                    <a:pt x="75818" y="98763"/>
                  </a:lnTo>
                  <a:lnTo>
                    <a:pt x="162017" y="98763"/>
                  </a:lnTo>
                  <a:cubicBezTo>
                    <a:pt x="150147" y="146531"/>
                    <a:pt x="143647" y="173868"/>
                    <a:pt x="142516" y="178184"/>
                  </a:cubicBezTo>
                  <a:cubicBezTo>
                    <a:pt x="139690" y="187393"/>
                    <a:pt x="134320" y="187680"/>
                    <a:pt x="116798" y="187680"/>
                  </a:cubicBezTo>
                  <a:cubicBezTo>
                    <a:pt x="112559" y="187680"/>
                    <a:pt x="110015" y="187680"/>
                    <a:pt x="110015" y="193435"/>
                  </a:cubicBezTo>
                  <a:cubicBezTo>
                    <a:pt x="110015" y="196601"/>
                    <a:pt x="113407" y="196601"/>
                    <a:pt x="113972" y="196601"/>
                  </a:cubicBezTo>
                  <a:cubicBezTo>
                    <a:pt x="121885" y="196601"/>
                    <a:pt x="141951" y="195737"/>
                    <a:pt x="149864" y="195737"/>
                  </a:cubicBezTo>
                  <a:cubicBezTo>
                    <a:pt x="155799" y="195737"/>
                    <a:pt x="162017" y="196025"/>
                    <a:pt x="167952" y="196025"/>
                  </a:cubicBezTo>
                  <a:cubicBezTo>
                    <a:pt x="174169" y="196025"/>
                    <a:pt x="180387" y="196601"/>
                    <a:pt x="186322" y="196601"/>
                  </a:cubicBezTo>
                  <a:cubicBezTo>
                    <a:pt x="188583" y="196601"/>
                    <a:pt x="191974" y="196601"/>
                    <a:pt x="191974" y="190846"/>
                  </a:cubicBezTo>
                  <a:cubicBezTo>
                    <a:pt x="191974" y="187680"/>
                    <a:pt x="189431" y="187680"/>
                    <a:pt x="184061" y="187680"/>
                  </a:cubicBezTo>
                  <a:cubicBezTo>
                    <a:pt x="173604" y="187680"/>
                    <a:pt x="165691" y="187680"/>
                    <a:pt x="165691" y="182501"/>
                  </a:cubicBezTo>
                  <a:cubicBezTo>
                    <a:pt x="165691" y="180774"/>
                    <a:pt x="166256" y="179335"/>
                    <a:pt x="166539" y="177609"/>
                  </a:cubicBezTo>
                  <a:lnTo>
                    <a:pt x="204692" y="22220"/>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6" name="Freeform: Shape 175">
              <a:extLst>
                <a:ext uri="{FF2B5EF4-FFF2-40B4-BE49-F238E27FC236}">
                  <a16:creationId xmlns:a16="http://schemas.microsoft.com/office/drawing/2014/main" id="{99142DD9-C28F-E645-60EE-30A1DBF3B2BF}"/>
                </a:ext>
              </a:extLst>
            </p:cNvPr>
            <p:cNvSpPr/>
            <p:nvPr>
              <p:custDataLst>
                <p:tags r:id="rId87"/>
              </p:custDataLst>
            </p:nvPr>
          </p:nvSpPr>
          <p:spPr>
            <a:xfrm>
              <a:off x="4398182" y="5815852"/>
              <a:ext cx="78341" cy="201429"/>
            </a:xfrm>
            <a:custGeom>
              <a:avLst/>
              <a:gdLst>
                <a:gd name="connsiteX0" fmla="*/ 46971 w 78341"/>
                <a:gd name="connsiteY0" fmla="*/ 29070 h 201429"/>
                <a:gd name="connsiteX1" fmla="*/ 53104 w 78341"/>
                <a:gd name="connsiteY1" fmla="*/ 13359 h 201429"/>
                <a:gd name="connsiteX2" fmla="*/ 74272 w 78341"/>
                <a:gd name="connsiteY2" fmla="*/ 5705 h 201429"/>
                <a:gd name="connsiteX3" fmla="*/ 78427 w 78341"/>
                <a:gd name="connsiteY3" fmla="*/ 2885 h 201429"/>
                <a:gd name="connsiteX4" fmla="*/ 73481 w 78341"/>
                <a:gd name="connsiteY4" fmla="*/ 65 h 201429"/>
                <a:gd name="connsiteX5" fmla="*/ 31540 w 78341"/>
                <a:gd name="connsiteY5" fmla="*/ 25445 h 201429"/>
                <a:gd name="connsiteX6" fmla="*/ 31540 w 78341"/>
                <a:gd name="connsiteY6" fmla="*/ 72781 h 201429"/>
                <a:gd name="connsiteX7" fmla="*/ 25012 w 78341"/>
                <a:gd name="connsiteY7" fmla="*/ 90305 h 201429"/>
                <a:gd name="connsiteX8" fmla="*/ 4042 w 78341"/>
                <a:gd name="connsiteY8" fmla="*/ 97959 h 201429"/>
                <a:gd name="connsiteX9" fmla="*/ 85 w 78341"/>
                <a:gd name="connsiteY9" fmla="*/ 100779 h 201429"/>
                <a:gd name="connsiteX10" fmla="*/ 3448 w 78341"/>
                <a:gd name="connsiteY10" fmla="*/ 103600 h 201429"/>
                <a:gd name="connsiteX11" fmla="*/ 31540 w 78341"/>
                <a:gd name="connsiteY11" fmla="*/ 124750 h 201429"/>
                <a:gd name="connsiteX12" fmla="*/ 31540 w 78341"/>
                <a:gd name="connsiteY12" fmla="*/ 172086 h 201429"/>
                <a:gd name="connsiteX13" fmla="*/ 42026 w 78341"/>
                <a:gd name="connsiteY13" fmla="*/ 193437 h 201429"/>
                <a:gd name="connsiteX14" fmla="*/ 73481 w 78341"/>
                <a:gd name="connsiteY14" fmla="*/ 201494 h 201429"/>
                <a:gd name="connsiteX15" fmla="*/ 78427 w 78341"/>
                <a:gd name="connsiteY15" fmla="*/ 198674 h 201429"/>
                <a:gd name="connsiteX16" fmla="*/ 75064 w 78341"/>
                <a:gd name="connsiteY16" fmla="*/ 195854 h 201429"/>
                <a:gd name="connsiteX17" fmla="*/ 47367 w 78341"/>
                <a:gd name="connsiteY17" fmla="*/ 178330 h 201429"/>
                <a:gd name="connsiteX18" fmla="*/ 46971 w 78341"/>
                <a:gd name="connsiteY18" fmla="*/ 172086 h 201429"/>
                <a:gd name="connsiteX19" fmla="*/ 46971 w 78341"/>
                <a:gd name="connsiteY19" fmla="*/ 129785 h 201429"/>
                <a:gd name="connsiteX20" fmla="*/ 41828 w 78341"/>
                <a:gd name="connsiteY20" fmla="*/ 111254 h 201429"/>
                <a:gd name="connsiteX21" fmla="*/ 23429 w 78341"/>
                <a:gd name="connsiteY21" fmla="*/ 100779 h 201429"/>
                <a:gd name="connsiteX22" fmla="*/ 46773 w 78341"/>
                <a:gd name="connsiteY22" fmla="*/ 79428 h 201429"/>
                <a:gd name="connsiteX23" fmla="*/ 46971 w 78341"/>
                <a:gd name="connsiteY23" fmla="*/ 71371 h 201429"/>
                <a:gd name="connsiteX24" fmla="*/ 46971 w 78341"/>
                <a:gd name="connsiteY24" fmla="*/ 29070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8341" h="201429">
                  <a:moveTo>
                    <a:pt x="46971" y="29070"/>
                  </a:moveTo>
                  <a:cubicBezTo>
                    <a:pt x="46971" y="25042"/>
                    <a:pt x="46971" y="18999"/>
                    <a:pt x="53104" y="13359"/>
                  </a:cubicBezTo>
                  <a:cubicBezTo>
                    <a:pt x="59039" y="8122"/>
                    <a:pt x="66557" y="6309"/>
                    <a:pt x="74272" y="5705"/>
                  </a:cubicBezTo>
                  <a:cubicBezTo>
                    <a:pt x="77042" y="5503"/>
                    <a:pt x="78427" y="5503"/>
                    <a:pt x="78427" y="2885"/>
                  </a:cubicBezTo>
                  <a:cubicBezTo>
                    <a:pt x="78427" y="65"/>
                    <a:pt x="76448" y="65"/>
                    <a:pt x="73481" y="65"/>
                  </a:cubicBezTo>
                  <a:cubicBezTo>
                    <a:pt x="52313" y="65"/>
                    <a:pt x="31738" y="9129"/>
                    <a:pt x="31540" y="25445"/>
                  </a:cubicBezTo>
                  <a:lnTo>
                    <a:pt x="31540" y="72781"/>
                  </a:lnTo>
                  <a:cubicBezTo>
                    <a:pt x="31540" y="78018"/>
                    <a:pt x="31540" y="84464"/>
                    <a:pt x="25012" y="90305"/>
                  </a:cubicBezTo>
                  <a:cubicBezTo>
                    <a:pt x="20264" y="94132"/>
                    <a:pt x="13933" y="97355"/>
                    <a:pt x="4042" y="97959"/>
                  </a:cubicBezTo>
                  <a:cubicBezTo>
                    <a:pt x="1668" y="98161"/>
                    <a:pt x="85" y="98161"/>
                    <a:pt x="85" y="100779"/>
                  </a:cubicBezTo>
                  <a:cubicBezTo>
                    <a:pt x="85" y="103398"/>
                    <a:pt x="1865" y="103398"/>
                    <a:pt x="3448" y="103600"/>
                  </a:cubicBezTo>
                  <a:cubicBezTo>
                    <a:pt x="26990" y="105211"/>
                    <a:pt x="31343" y="119110"/>
                    <a:pt x="31540" y="124750"/>
                  </a:cubicBezTo>
                  <a:lnTo>
                    <a:pt x="31540" y="172086"/>
                  </a:lnTo>
                  <a:cubicBezTo>
                    <a:pt x="31540" y="177524"/>
                    <a:pt x="31540" y="186589"/>
                    <a:pt x="42026" y="193437"/>
                  </a:cubicBezTo>
                  <a:cubicBezTo>
                    <a:pt x="53104" y="200689"/>
                    <a:pt x="68535" y="201494"/>
                    <a:pt x="73481" y="201494"/>
                  </a:cubicBezTo>
                  <a:cubicBezTo>
                    <a:pt x="76448" y="201494"/>
                    <a:pt x="78427" y="201494"/>
                    <a:pt x="78427" y="198674"/>
                  </a:cubicBezTo>
                  <a:cubicBezTo>
                    <a:pt x="78427" y="196056"/>
                    <a:pt x="76646" y="195854"/>
                    <a:pt x="75064" y="195854"/>
                  </a:cubicBezTo>
                  <a:cubicBezTo>
                    <a:pt x="56467" y="194847"/>
                    <a:pt x="48950" y="185783"/>
                    <a:pt x="47367" y="178330"/>
                  </a:cubicBezTo>
                  <a:cubicBezTo>
                    <a:pt x="46971" y="176316"/>
                    <a:pt x="46971" y="174906"/>
                    <a:pt x="46971" y="172086"/>
                  </a:cubicBezTo>
                  <a:lnTo>
                    <a:pt x="46971" y="129785"/>
                  </a:lnTo>
                  <a:cubicBezTo>
                    <a:pt x="46971" y="123944"/>
                    <a:pt x="46971" y="116692"/>
                    <a:pt x="41828" y="111254"/>
                  </a:cubicBezTo>
                  <a:cubicBezTo>
                    <a:pt x="39058" y="108635"/>
                    <a:pt x="34508" y="103801"/>
                    <a:pt x="23429" y="100779"/>
                  </a:cubicBezTo>
                  <a:cubicBezTo>
                    <a:pt x="31343" y="98564"/>
                    <a:pt x="44597" y="93125"/>
                    <a:pt x="46773" y="79428"/>
                  </a:cubicBezTo>
                  <a:cubicBezTo>
                    <a:pt x="46971" y="78219"/>
                    <a:pt x="46971" y="77816"/>
                    <a:pt x="46971" y="71371"/>
                  </a:cubicBezTo>
                  <a:lnTo>
                    <a:pt x="46971" y="29070"/>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7" name="Freeform: Shape 176">
              <a:extLst>
                <a:ext uri="{FF2B5EF4-FFF2-40B4-BE49-F238E27FC236}">
                  <a16:creationId xmlns:a16="http://schemas.microsoft.com/office/drawing/2014/main" id="{E4C1F2E1-285F-AA4D-9883-C0712558C984}"/>
                </a:ext>
              </a:extLst>
            </p:cNvPr>
            <p:cNvSpPr/>
            <p:nvPr>
              <p:custDataLst>
                <p:tags r:id="rId88"/>
              </p:custDataLst>
            </p:nvPr>
          </p:nvSpPr>
          <p:spPr>
            <a:xfrm>
              <a:off x="4495183" y="5878094"/>
              <a:ext cx="110390" cy="127907"/>
            </a:xfrm>
            <a:custGeom>
              <a:avLst/>
              <a:gdLst>
                <a:gd name="connsiteX0" fmla="*/ 15124 w 110390"/>
                <a:gd name="connsiteY0" fmla="*/ 113470 h 127907"/>
                <a:gd name="connsiteX1" fmla="*/ 5431 w 110390"/>
                <a:gd name="connsiteY1" fmla="*/ 120721 h 127907"/>
                <a:gd name="connsiteX2" fmla="*/ 89 w 110390"/>
                <a:gd name="connsiteY2" fmla="*/ 124951 h 127907"/>
                <a:gd name="connsiteX3" fmla="*/ 2859 w 110390"/>
                <a:gd name="connsiteY3" fmla="*/ 127973 h 127907"/>
                <a:gd name="connsiteX4" fmla="*/ 19872 w 110390"/>
                <a:gd name="connsiteY4" fmla="*/ 127167 h 127907"/>
                <a:gd name="connsiteX5" fmla="*/ 40645 w 110390"/>
                <a:gd name="connsiteY5" fmla="*/ 127973 h 127907"/>
                <a:gd name="connsiteX6" fmla="*/ 44601 w 110390"/>
                <a:gd name="connsiteY6" fmla="*/ 123541 h 127907"/>
                <a:gd name="connsiteX7" fmla="*/ 39458 w 110390"/>
                <a:gd name="connsiteY7" fmla="*/ 120721 h 127907"/>
                <a:gd name="connsiteX8" fmla="*/ 29764 w 110390"/>
                <a:gd name="connsiteY8" fmla="*/ 118304 h 127907"/>
                <a:gd name="connsiteX9" fmla="*/ 31940 w 110390"/>
                <a:gd name="connsiteY9" fmla="*/ 109038 h 127907"/>
                <a:gd name="connsiteX10" fmla="*/ 39260 w 110390"/>
                <a:gd name="connsiteY10" fmla="*/ 79025 h 127907"/>
                <a:gd name="connsiteX11" fmla="*/ 59637 w 110390"/>
                <a:gd name="connsiteY11" fmla="*/ 90909 h 127907"/>
                <a:gd name="connsiteX12" fmla="*/ 110480 w 110390"/>
                <a:gd name="connsiteY12" fmla="*/ 33703 h 127907"/>
                <a:gd name="connsiteX13" fmla="*/ 80805 w 110390"/>
                <a:gd name="connsiteY13" fmla="*/ 65 h 127907"/>
                <a:gd name="connsiteX14" fmla="*/ 52713 w 110390"/>
                <a:gd name="connsiteY14" fmla="*/ 14165 h 127907"/>
                <a:gd name="connsiteX15" fmla="*/ 32336 w 110390"/>
                <a:gd name="connsiteY15" fmla="*/ 65 h 127907"/>
                <a:gd name="connsiteX16" fmla="*/ 16707 w 110390"/>
                <a:gd name="connsiteY16" fmla="*/ 10740 h 127907"/>
                <a:gd name="connsiteX17" fmla="*/ 9585 w 110390"/>
                <a:gd name="connsiteY17" fmla="*/ 30883 h 127907"/>
                <a:gd name="connsiteX18" fmla="*/ 12948 w 110390"/>
                <a:gd name="connsiteY18" fmla="*/ 33502 h 127907"/>
                <a:gd name="connsiteX19" fmla="*/ 17301 w 110390"/>
                <a:gd name="connsiteY19" fmla="*/ 27459 h 127907"/>
                <a:gd name="connsiteX20" fmla="*/ 31742 w 110390"/>
                <a:gd name="connsiteY20" fmla="*/ 5705 h 127907"/>
                <a:gd name="connsiteX21" fmla="*/ 38271 w 110390"/>
                <a:gd name="connsiteY21" fmla="*/ 15575 h 127907"/>
                <a:gd name="connsiteX22" fmla="*/ 37677 w 110390"/>
                <a:gd name="connsiteY22" fmla="*/ 21618 h 127907"/>
                <a:gd name="connsiteX23" fmla="*/ 15124 w 110390"/>
                <a:gd name="connsiteY23" fmla="*/ 113470 h 127907"/>
                <a:gd name="connsiteX24" fmla="*/ 52515 w 110390"/>
                <a:gd name="connsiteY24" fmla="*/ 24236 h 127907"/>
                <a:gd name="connsiteX25" fmla="*/ 80211 w 110390"/>
                <a:gd name="connsiteY25" fmla="*/ 5705 h 127907"/>
                <a:gd name="connsiteX26" fmla="*/ 94653 w 110390"/>
                <a:gd name="connsiteY26" fmla="*/ 25243 h 127907"/>
                <a:gd name="connsiteX27" fmla="*/ 84366 w 110390"/>
                <a:gd name="connsiteY27" fmla="*/ 65731 h 127907"/>
                <a:gd name="connsiteX28" fmla="*/ 59637 w 110390"/>
                <a:gd name="connsiteY28" fmla="*/ 85269 h 127907"/>
                <a:gd name="connsiteX29" fmla="*/ 42030 w 110390"/>
                <a:gd name="connsiteY29" fmla="*/ 67745 h 127907"/>
                <a:gd name="connsiteX30" fmla="*/ 42623 w 110390"/>
                <a:gd name="connsiteY30" fmla="*/ 64724 h 127907"/>
                <a:gd name="connsiteX31" fmla="*/ 52515 w 110390"/>
                <a:gd name="connsiteY31" fmla="*/ 24236 h 12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0390" h="127907">
                  <a:moveTo>
                    <a:pt x="15124" y="113470"/>
                  </a:moveTo>
                  <a:cubicBezTo>
                    <a:pt x="13740" y="119110"/>
                    <a:pt x="13344" y="120721"/>
                    <a:pt x="5431" y="120721"/>
                  </a:cubicBezTo>
                  <a:cubicBezTo>
                    <a:pt x="2859" y="120721"/>
                    <a:pt x="89" y="120721"/>
                    <a:pt x="89" y="124951"/>
                  </a:cubicBezTo>
                  <a:cubicBezTo>
                    <a:pt x="89" y="127167"/>
                    <a:pt x="1870" y="127973"/>
                    <a:pt x="2859" y="127973"/>
                  </a:cubicBezTo>
                  <a:cubicBezTo>
                    <a:pt x="8002" y="127973"/>
                    <a:pt x="14531" y="127167"/>
                    <a:pt x="19872" y="127167"/>
                  </a:cubicBezTo>
                  <a:cubicBezTo>
                    <a:pt x="26599" y="127167"/>
                    <a:pt x="34116" y="127973"/>
                    <a:pt x="40645" y="127973"/>
                  </a:cubicBezTo>
                  <a:cubicBezTo>
                    <a:pt x="42425" y="127973"/>
                    <a:pt x="44601" y="127368"/>
                    <a:pt x="44601" y="123541"/>
                  </a:cubicBezTo>
                  <a:cubicBezTo>
                    <a:pt x="44601" y="120721"/>
                    <a:pt x="41832" y="120721"/>
                    <a:pt x="39458" y="120721"/>
                  </a:cubicBezTo>
                  <a:cubicBezTo>
                    <a:pt x="35105" y="120721"/>
                    <a:pt x="29764" y="120721"/>
                    <a:pt x="29764" y="118304"/>
                  </a:cubicBezTo>
                  <a:cubicBezTo>
                    <a:pt x="29764" y="117297"/>
                    <a:pt x="31149" y="112060"/>
                    <a:pt x="31940" y="109038"/>
                  </a:cubicBezTo>
                  <a:cubicBezTo>
                    <a:pt x="34314" y="98362"/>
                    <a:pt x="37084" y="87485"/>
                    <a:pt x="39260" y="79025"/>
                  </a:cubicBezTo>
                  <a:cubicBezTo>
                    <a:pt x="41634" y="83054"/>
                    <a:pt x="47767" y="90909"/>
                    <a:pt x="59637" y="90909"/>
                  </a:cubicBezTo>
                  <a:cubicBezTo>
                    <a:pt x="83772" y="90909"/>
                    <a:pt x="110480" y="63716"/>
                    <a:pt x="110480" y="33703"/>
                  </a:cubicBezTo>
                  <a:cubicBezTo>
                    <a:pt x="110480" y="10136"/>
                    <a:pt x="94455" y="65"/>
                    <a:pt x="80805" y="65"/>
                  </a:cubicBezTo>
                  <a:cubicBezTo>
                    <a:pt x="68539" y="65"/>
                    <a:pt x="58054" y="8525"/>
                    <a:pt x="52713" y="14165"/>
                  </a:cubicBezTo>
                  <a:cubicBezTo>
                    <a:pt x="49349" y="2683"/>
                    <a:pt x="38271" y="65"/>
                    <a:pt x="32336" y="65"/>
                  </a:cubicBezTo>
                  <a:cubicBezTo>
                    <a:pt x="24620" y="65"/>
                    <a:pt x="19872" y="5302"/>
                    <a:pt x="16707" y="10740"/>
                  </a:cubicBezTo>
                  <a:cubicBezTo>
                    <a:pt x="12750" y="17589"/>
                    <a:pt x="9585" y="29675"/>
                    <a:pt x="9585" y="30883"/>
                  </a:cubicBezTo>
                  <a:cubicBezTo>
                    <a:pt x="9585" y="33502"/>
                    <a:pt x="12355" y="33502"/>
                    <a:pt x="12948" y="33502"/>
                  </a:cubicBezTo>
                  <a:cubicBezTo>
                    <a:pt x="15718" y="33502"/>
                    <a:pt x="15916" y="32898"/>
                    <a:pt x="17301" y="27459"/>
                  </a:cubicBezTo>
                  <a:cubicBezTo>
                    <a:pt x="20268" y="15776"/>
                    <a:pt x="24027" y="5705"/>
                    <a:pt x="31742" y="5705"/>
                  </a:cubicBezTo>
                  <a:cubicBezTo>
                    <a:pt x="36886" y="5705"/>
                    <a:pt x="38271" y="10136"/>
                    <a:pt x="38271" y="15575"/>
                  </a:cubicBezTo>
                  <a:cubicBezTo>
                    <a:pt x="38271" y="17790"/>
                    <a:pt x="37875" y="20409"/>
                    <a:pt x="37677" y="21618"/>
                  </a:cubicBezTo>
                  <a:lnTo>
                    <a:pt x="15124" y="113470"/>
                  </a:lnTo>
                  <a:close/>
                  <a:moveTo>
                    <a:pt x="52515" y="24236"/>
                  </a:moveTo>
                  <a:cubicBezTo>
                    <a:pt x="63989" y="8726"/>
                    <a:pt x="73881" y="5705"/>
                    <a:pt x="80211" y="5705"/>
                  </a:cubicBezTo>
                  <a:cubicBezTo>
                    <a:pt x="87927" y="5705"/>
                    <a:pt x="94653" y="11546"/>
                    <a:pt x="94653" y="25243"/>
                  </a:cubicBezTo>
                  <a:cubicBezTo>
                    <a:pt x="94653" y="33502"/>
                    <a:pt x="90301" y="54048"/>
                    <a:pt x="84366" y="65731"/>
                  </a:cubicBezTo>
                  <a:cubicBezTo>
                    <a:pt x="79420" y="75601"/>
                    <a:pt x="69726" y="85269"/>
                    <a:pt x="59637" y="85269"/>
                  </a:cubicBezTo>
                  <a:cubicBezTo>
                    <a:pt x="45591" y="85269"/>
                    <a:pt x="42030" y="69759"/>
                    <a:pt x="42030" y="67745"/>
                  </a:cubicBezTo>
                  <a:cubicBezTo>
                    <a:pt x="42030" y="66939"/>
                    <a:pt x="42425" y="65529"/>
                    <a:pt x="42623" y="64724"/>
                  </a:cubicBezTo>
                  <a:lnTo>
                    <a:pt x="52515" y="24236"/>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8" name="Freeform: Shape 177">
              <a:extLst>
                <a:ext uri="{FF2B5EF4-FFF2-40B4-BE49-F238E27FC236}">
                  <a16:creationId xmlns:a16="http://schemas.microsoft.com/office/drawing/2014/main" id="{5E51F61B-DECF-7D31-4B78-C544B86A9534}"/>
                </a:ext>
              </a:extLst>
            </p:cNvPr>
            <p:cNvSpPr/>
            <p:nvPr>
              <p:custDataLst>
                <p:tags r:id="rId89"/>
              </p:custDataLst>
            </p:nvPr>
          </p:nvSpPr>
          <p:spPr>
            <a:xfrm>
              <a:off x="4632093" y="5899877"/>
              <a:ext cx="58078" cy="95823"/>
            </a:xfrm>
            <a:custGeom>
              <a:avLst/>
              <a:gdLst>
                <a:gd name="connsiteX0" fmla="*/ 36127 w 58078"/>
                <a:gd name="connsiteY0" fmla="*/ 4382 h 95823"/>
                <a:gd name="connsiteX1" fmla="*/ 31040 w 58078"/>
                <a:gd name="connsiteY1" fmla="*/ 66 h 95823"/>
                <a:gd name="connsiteX2" fmla="*/ 2495 w 58078"/>
                <a:gd name="connsiteY2" fmla="*/ 9274 h 95823"/>
                <a:gd name="connsiteX3" fmla="*/ 93 w 58078"/>
                <a:gd name="connsiteY3" fmla="*/ 9274 h 95823"/>
                <a:gd name="connsiteX4" fmla="*/ 93 w 58078"/>
                <a:gd name="connsiteY4" fmla="*/ 15604 h 95823"/>
                <a:gd name="connsiteX5" fmla="*/ 2495 w 58078"/>
                <a:gd name="connsiteY5" fmla="*/ 15604 h 95823"/>
                <a:gd name="connsiteX6" fmla="*/ 23127 w 58078"/>
                <a:gd name="connsiteY6" fmla="*/ 11576 h 95823"/>
                <a:gd name="connsiteX7" fmla="*/ 23127 w 58078"/>
                <a:gd name="connsiteY7" fmla="*/ 83515 h 95823"/>
                <a:gd name="connsiteX8" fmla="*/ 8148 w 58078"/>
                <a:gd name="connsiteY8" fmla="*/ 89558 h 95823"/>
                <a:gd name="connsiteX9" fmla="*/ 1082 w 58078"/>
                <a:gd name="connsiteY9" fmla="*/ 89558 h 95823"/>
                <a:gd name="connsiteX10" fmla="*/ 1082 w 58078"/>
                <a:gd name="connsiteY10" fmla="*/ 95889 h 95823"/>
                <a:gd name="connsiteX11" fmla="*/ 29627 w 58078"/>
                <a:gd name="connsiteY11" fmla="*/ 95313 h 95823"/>
                <a:gd name="connsiteX12" fmla="*/ 58171 w 58078"/>
                <a:gd name="connsiteY12" fmla="*/ 95889 h 95823"/>
                <a:gd name="connsiteX13" fmla="*/ 58171 w 58078"/>
                <a:gd name="connsiteY13" fmla="*/ 89558 h 95823"/>
                <a:gd name="connsiteX14" fmla="*/ 51106 w 58078"/>
                <a:gd name="connsiteY14" fmla="*/ 89558 h 95823"/>
                <a:gd name="connsiteX15" fmla="*/ 36127 w 58078"/>
                <a:gd name="connsiteY15" fmla="*/ 83515 h 95823"/>
                <a:gd name="connsiteX16" fmla="*/ 36127 w 58078"/>
                <a:gd name="connsiteY16" fmla="*/ 4382 h 9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078" h="95823">
                  <a:moveTo>
                    <a:pt x="36127" y="4382"/>
                  </a:moveTo>
                  <a:cubicBezTo>
                    <a:pt x="36127" y="66"/>
                    <a:pt x="35703" y="66"/>
                    <a:pt x="31040" y="66"/>
                  </a:cubicBezTo>
                  <a:cubicBezTo>
                    <a:pt x="21007" y="9274"/>
                    <a:pt x="5322" y="9274"/>
                    <a:pt x="2495" y="9274"/>
                  </a:cubicBezTo>
                  <a:lnTo>
                    <a:pt x="93" y="9274"/>
                  </a:lnTo>
                  <a:lnTo>
                    <a:pt x="93" y="15604"/>
                  </a:lnTo>
                  <a:lnTo>
                    <a:pt x="2495" y="15604"/>
                  </a:lnTo>
                  <a:cubicBezTo>
                    <a:pt x="5746" y="15604"/>
                    <a:pt x="14931" y="15173"/>
                    <a:pt x="23127" y="11576"/>
                  </a:cubicBezTo>
                  <a:lnTo>
                    <a:pt x="23127" y="83515"/>
                  </a:lnTo>
                  <a:cubicBezTo>
                    <a:pt x="23127" y="87975"/>
                    <a:pt x="23127" y="89558"/>
                    <a:pt x="8148" y="89558"/>
                  </a:cubicBezTo>
                  <a:lnTo>
                    <a:pt x="1082" y="89558"/>
                  </a:lnTo>
                  <a:lnTo>
                    <a:pt x="1082" y="95889"/>
                  </a:lnTo>
                  <a:cubicBezTo>
                    <a:pt x="8854" y="95313"/>
                    <a:pt x="21431" y="95313"/>
                    <a:pt x="29627" y="95313"/>
                  </a:cubicBezTo>
                  <a:cubicBezTo>
                    <a:pt x="37823" y="95313"/>
                    <a:pt x="50399" y="95313"/>
                    <a:pt x="58171" y="95889"/>
                  </a:cubicBezTo>
                  <a:lnTo>
                    <a:pt x="58171" y="89558"/>
                  </a:lnTo>
                  <a:lnTo>
                    <a:pt x="51106" y="89558"/>
                  </a:lnTo>
                  <a:cubicBezTo>
                    <a:pt x="36127" y="89558"/>
                    <a:pt x="36127" y="87975"/>
                    <a:pt x="36127" y="83515"/>
                  </a:cubicBezTo>
                  <a:lnTo>
                    <a:pt x="36127" y="4382"/>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9" name="Freeform: Shape 178">
              <a:extLst>
                <a:ext uri="{FF2B5EF4-FFF2-40B4-BE49-F238E27FC236}">
                  <a16:creationId xmlns:a16="http://schemas.microsoft.com/office/drawing/2014/main" id="{58B164C6-83D8-4E53-AD94-48710422723E}"/>
                </a:ext>
              </a:extLst>
            </p:cNvPr>
            <p:cNvSpPr/>
            <p:nvPr>
              <p:custDataLst>
                <p:tags r:id="rId90"/>
              </p:custDataLst>
            </p:nvPr>
          </p:nvSpPr>
          <p:spPr>
            <a:xfrm>
              <a:off x="4740784" y="5815852"/>
              <a:ext cx="78341" cy="201429"/>
            </a:xfrm>
            <a:custGeom>
              <a:avLst/>
              <a:gdLst>
                <a:gd name="connsiteX0" fmla="*/ 46983 w 78341"/>
                <a:gd name="connsiteY0" fmla="*/ 128778 h 201429"/>
                <a:gd name="connsiteX1" fmla="*/ 53512 w 78341"/>
                <a:gd name="connsiteY1" fmla="*/ 111254 h 201429"/>
                <a:gd name="connsiteX2" fmla="*/ 74482 w 78341"/>
                <a:gd name="connsiteY2" fmla="*/ 103600 h 201429"/>
                <a:gd name="connsiteX3" fmla="*/ 78439 w 78341"/>
                <a:gd name="connsiteY3" fmla="*/ 100779 h 201429"/>
                <a:gd name="connsiteX4" fmla="*/ 75076 w 78341"/>
                <a:gd name="connsiteY4" fmla="*/ 97959 h 201429"/>
                <a:gd name="connsiteX5" fmla="*/ 46983 w 78341"/>
                <a:gd name="connsiteY5" fmla="*/ 76809 h 201429"/>
                <a:gd name="connsiteX6" fmla="*/ 46983 w 78341"/>
                <a:gd name="connsiteY6" fmla="*/ 29473 h 201429"/>
                <a:gd name="connsiteX7" fmla="*/ 36498 w 78341"/>
                <a:gd name="connsiteY7" fmla="*/ 8122 h 201429"/>
                <a:gd name="connsiteX8" fmla="*/ 5043 w 78341"/>
                <a:gd name="connsiteY8" fmla="*/ 65 h 201429"/>
                <a:gd name="connsiteX9" fmla="*/ 97 w 78341"/>
                <a:gd name="connsiteY9" fmla="*/ 2885 h 201429"/>
                <a:gd name="connsiteX10" fmla="*/ 3460 w 78341"/>
                <a:gd name="connsiteY10" fmla="*/ 5705 h 201429"/>
                <a:gd name="connsiteX11" fmla="*/ 31157 w 78341"/>
                <a:gd name="connsiteY11" fmla="*/ 23229 h 201429"/>
                <a:gd name="connsiteX12" fmla="*/ 31552 w 78341"/>
                <a:gd name="connsiteY12" fmla="*/ 29473 h 201429"/>
                <a:gd name="connsiteX13" fmla="*/ 31552 w 78341"/>
                <a:gd name="connsiteY13" fmla="*/ 71774 h 201429"/>
                <a:gd name="connsiteX14" fmla="*/ 36696 w 78341"/>
                <a:gd name="connsiteY14" fmla="*/ 90305 h 201429"/>
                <a:gd name="connsiteX15" fmla="*/ 55095 w 78341"/>
                <a:gd name="connsiteY15" fmla="*/ 100779 h 201429"/>
                <a:gd name="connsiteX16" fmla="*/ 31750 w 78341"/>
                <a:gd name="connsiteY16" fmla="*/ 122131 h 201429"/>
                <a:gd name="connsiteX17" fmla="*/ 31552 w 78341"/>
                <a:gd name="connsiteY17" fmla="*/ 130188 h 201429"/>
                <a:gd name="connsiteX18" fmla="*/ 31552 w 78341"/>
                <a:gd name="connsiteY18" fmla="*/ 172489 h 201429"/>
                <a:gd name="connsiteX19" fmla="*/ 25420 w 78341"/>
                <a:gd name="connsiteY19" fmla="*/ 188200 h 201429"/>
                <a:gd name="connsiteX20" fmla="*/ 4252 w 78341"/>
                <a:gd name="connsiteY20" fmla="*/ 195854 h 201429"/>
                <a:gd name="connsiteX21" fmla="*/ 97 w 78341"/>
                <a:gd name="connsiteY21" fmla="*/ 198674 h 201429"/>
                <a:gd name="connsiteX22" fmla="*/ 5043 w 78341"/>
                <a:gd name="connsiteY22" fmla="*/ 201494 h 201429"/>
                <a:gd name="connsiteX23" fmla="*/ 46983 w 78341"/>
                <a:gd name="connsiteY23" fmla="*/ 176114 h 201429"/>
                <a:gd name="connsiteX24" fmla="*/ 46983 w 78341"/>
                <a:gd name="connsiteY24" fmla="*/ 128778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8341" h="201429">
                  <a:moveTo>
                    <a:pt x="46983" y="128778"/>
                  </a:moveTo>
                  <a:cubicBezTo>
                    <a:pt x="46983" y="123541"/>
                    <a:pt x="46983" y="117095"/>
                    <a:pt x="53512" y="111254"/>
                  </a:cubicBezTo>
                  <a:cubicBezTo>
                    <a:pt x="58260" y="107427"/>
                    <a:pt x="64591" y="104204"/>
                    <a:pt x="74482" y="103600"/>
                  </a:cubicBezTo>
                  <a:cubicBezTo>
                    <a:pt x="76856" y="103398"/>
                    <a:pt x="78439" y="103398"/>
                    <a:pt x="78439" y="100779"/>
                  </a:cubicBezTo>
                  <a:cubicBezTo>
                    <a:pt x="78439" y="98161"/>
                    <a:pt x="76658" y="98161"/>
                    <a:pt x="75076" y="97959"/>
                  </a:cubicBezTo>
                  <a:cubicBezTo>
                    <a:pt x="51534" y="96348"/>
                    <a:pt x="47181" y="82449"/>
                    <a:pt x="46983" y="76809"/>
                  </a:cubicBezTo>
                  <a:lnTo>
                    <a:pt x="46983" y="29473"/>
                  </a:lnTo>
                  <a:cubicBezTo>
                    <a:pt x="46983" y="24035"/>
                    <a:pt x="46983" y="14970"/>
                    <a:pt x="36498" y="8122"/>
                  </a:cubicBezTo>
                  <a:cubicBezTo>
                    <a:pt x="25420" y="870"/>
                    <a:pt x="9989" y="65"/>
                    <a:pt x="5043" y="65"/>
                  </a:cubicBezTo>
                  <a:cubicBezTo>
                    <a:pt x="2273" y="65"/>
                    <a:pt x="97" y="65"/>
                    <a:pt x="97" y="2885"/>
                  </a:cubicBezTo>
                  <a:cubicBezTo>
                    <a:pt x="97" y="5503"/>
                    <a:pt x="1878" y="5705"/>
                    <a:pt x="3460" y="5705"/>
                  </a:cubicBezTo>
                  <a:cubicBezTo>
                    <a:pt x="22056" y="6712"/>
                    <a:pt x="29574" y="15776"/>
                    <a:pt x="31157" y="23229"/>
                  </a:cubicBezTo>
                  <a:cubicBezTo>
                    <a:pt x="31552" y="25243"/>
                    <a:pt x="31552" y="26653"/>
                    <a:pt x="31552" y="29473"/>
                  </a:cubicBezTo>
                  <a:lnTo>
                    <a:pt x="31552" y="71774"/>
                  </a:lnTo>
                  <a:cubicBezTo>
                    <a:pt x="31552" y="77615"/>
                    <a:pt x="31552" y="84867"/>
                    <a:pt x="36696" y="90305"/>
                  </a:cubicBezTo>
                  <a:cubicBezTo>
                    <a:pt x="39466" y="92924"/>
                    <a:pt x="44016" y="97758"/>
                    <a:pt x="55095" y="100779"/>
                  </a:cubicBezTo>
                  <a:cubicBezTo>
                    <a:pt x="47181" y="102995"/>
                    <a:pt x="33926" y="108434"/>
                    <a:pt x="31750" y="122131"/>
                  </a:cubicBezTo>
                  <a:cubicBezTo>
                    <a:pt x="31552" y="123340"/>
                    <a:pt x="31552" y="123742"/>
                    <a:pt x="31552" y="130188"/>
                  </a:cubicBezTo>
                  <a:lnTo>
                    <a:pt x="31552" y="172489"/>
                  </a:lnTo>
                  <a:cubicBezTo>
                    <a:pt x="31552" y="176517"/>
                    <a:pt x="31552" y="182560"/>
                    <a:pt x="25420" y="188200"/>
                  </a:cubicBezTo>
                  <a:cubicBezTo>
                    <a:pt x="19485" y="193437"/>
                    <a:pt x="11967" y="195250"/>
                    <a:pt x="4252" y="195854"/>
                  </a:cubicBezTo>
                  <a:cubicBezTo>
                    <a:pt x="1482" y="196056"/>
                    <a:pt x="97" y="196056"/>
                    <a:pt x="97" y="198674"/>
                  </a:cubicBezTo>
                  <a:cubicBezTo>
                    <a:pt x="97" y="201494"/>
                    <a:pt x="2273" y="201494"/>
                    <a:pt x="5043" y="201494"/>
                  </a:cubicBezTo>
                  <a:cubicBezTo>
                    <a:pt x="26211" y="201494"/>
                    <a:pt x="46786" y="192430"/>
                    <a:pt x="46983" y="176114"/>
                  </a:cubicBezTo>
                  <a:lnTo>
                    <a:pt x="46983" y="128778"/>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80" name="Group 179">
            <a:extLst>
              <a:ext uri="{FF2B5EF4-FFF2-40B4-BE49-F238E27FC236}">
                <a16:creationId xmlns:a16="http://schemas.microsoft.com/office/drawing/2014/main" id="{D3493AA4-EF06-9177-5CA0-D6D6DEBEA4AD}"/>
              </a:ext>
            </a:extLst>
          </p:cNvPr>
          <p:cNvGrpSpPr>
            <a:grpSpLocks noChangeAspect="1"/>
          </p:cNvGrpSpPr>
          <p:nvPr>
            <p:custDataLst>
              <p:tags r:id="rId9"/>
            </p:custDataLst>
          </p:nvPr>
        </p:nvGrpSpPr>
        <p:grpSpPr>
          <a:xfrm>
            <a:off x="3552575" y="2501646"/>
            <a:ext cx="199106" cy="149805"/>
            <a:chOff x="4495831" y="4022373"/>
            <a:chExt cx="199106" cy="149805"/>
          </a:xfrm>
        </p:grpSpPr>
        <p:sp>
          <p:nvSpPr>
            <p:cNvPr id="181" name="Freeform: Shape 180">
              <a:extLst>
                <a:ext uri="{FF2B5EF4-FFF2-40B4-BE49-F238E27FC236}">
                  <a16:creationId xmlns:a16="http://schemas.microsoft.com/office/drawing/2014/main" id="{BA55F22A-5AB1-9424-FAE9-A54DB7126834}"/>
                </a:ext>
              </a:extLst>
            </p:cNvPr>
            <p:cNvSpPr/>
            <p:nvPr>
              <p:custDataLst>
                <p:tags r:id="rId84"/>
              </p:custDataLst>
            </p:nvPr>
          </p:nvSpPr>
          <p:spPr>
            <a:xfrm>
              <a:off x="4495831" y="4022373"/>
              <a:ext cx="111089" cy="114632"/>
            </a:xfrm>
            <a:custGeom>
              <a:avLst/>
              <a:gdLst>
                <a:gd name="connsiteX0" fmla="*/ 111166 w 111089"/>
                <a:gd name="connsiteY0" fmla="*/ 17776 h 114632"/>
                <a:gd name="connsiteX1" fmla="*/ 100032 w 111089"/>
                <a:gd name="connsiteY1" fmla="*/ 63 h 114632"/>
                <a:gd name="connsiteX2" fmla="*/ 87632 w 111089"/>
                <a:gd name="connsiteY2" fmla="*/ 12209 h 114632"/>
                <a:gd name="connsiteX3" fmla="*/ 91681 w 111089"/>
                <a:gd name="connsiteY3" fmla="*/ 19801 h 114632"/>
                <a:gd name="connsiteX4" fmla="*/ 100285 w 111089"/>
                <a:gd name="connsiteY4" fmla="*/ 40551 h 114632"/>
                <a:gd name="connsiteX5" fmla="*/ 55242 w 111089"/>
                <a:gd name="connsiteY5" fmla="*/ 109128 h 114632"/>
                <a:gd name="connsiteX6" fmla="*/ 36516 w 111089"/>
                <a:gd name="connsiteY6" fmla="*/ 87112 h 114632"/>
                <a:gd name="connsiteX7" fmla="*/ 51193 w 111089"/>
                <a:gd name="connsiteY7" fmla="*/ 33466 h 114632"/>
                <a:gd name="connsiteX8" fmla="*/ 54230 w 111089"/>
                <a:gd name="connsiteY8" fmla="*/ 20813 h 114632"/>
                <a:gd name="connsiteX9" fmla="*/ 33479 w 111089"/>
                <a:gd name="connsiteY9" fmla="*/ 63 h 114632"/>
                <a:gd name="connsiteX10" fmla="*/ 77 w 111089"/>
                <a:gd name="connsiteY10" fmla="*/ 39033 h 114632"/>
                <a:gd name="connsiteX11" fmla="*/ 3113 w 111089"/>
                <a:gd name="connsiteY11" fmla="*/ 41563 h 114632"/>
                <a:gd name="connsiteX12" fmla="*/ 7162 w 111089"/>
                <a:gd name="connsiteY12" fmla="*/ 37008 h 114632"/>
                <a:gd name="connsiteX13" fmla="*/ 32720 w 111089"/>
                <a:gd name="connsiteY13" fmla="*/ 5630 h 114632"/>
                <a:gd name="connsiteX14" fmla="*/ 39047 w 111089"/>
                <a:gd name="connsiteY14" fmla="*/ 13728 h 114632"/>
                <a:gd name="connsiteX15" fmla="*/ 34745 w 111089"/>
                <a:gd name="connsiteY15" fmla="*/ 31441 h 114632"/>
                <a:gd name="connsiteX16" fmla="*/ 20321 w 111089"/>
                <a:gd name="connsiteY16" fmla="*/ 83317 h 114632"/>
                <a:gd name="connsiteX17" fmla="*/ 54230 w 111089"/>
                <a:gd name="connsiteY17" fmla="*/ 114695 h 114632"/>
                <a:gd name="connsiteX18" fmla="*/ 111166 w 111089"/>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166" y="17776"/>
                  </a:moveTo>
                  <a:cubicBezTo>
                    <a:pt x="111166" y="4112"/>
                    <a:pt x="104587" y="63"/>
                    <a:pt x="100032" y="63"/>
                  </a:cubicBezTo>
                  <a:cubicBezTo>
                    <a:pt x="93706" y="63"/>
                    <a:pt x="87632" y="6642"/>
                    <a:pt x="87632" y="12209"/>
                  </a:cubicBezTo>
                  <a:cubicBezTo>
                    <a:pt x="87632" y="15499"/>
                    <a:pt x="88898" y="17017"/>
                    <a:pt x="91681" y="19801"/>
                  </a:cubicBezTo>
                  <a:cubicBezTo>
                    <a:pt x="96995" y="24862"/>
                    <a:pt x="100285" y="31441"/>
                    <a:pt x="100285" y="40551"/>
                  </a:cubicBezTo>
                  <a:cubicBezTo>
                    <a:pt x="100285" y="51179"/>
                    <a:pt x="84849" y="109128"/>
                    <a:pt x="55242" y="109128"/>
                  </a:cubicBezTo>
                  <a:cubicBezTo>
                    <a:pt x="42336" y="109128"/>
                    <a:pt x="36516" y="100271"/>
                    <a:pt x="36516" y="87112"/>
                  </a:cubicBezTo>
                  <a:cubicBezTo>
                    <a:pt x="36516" y="72941"/>
                    <a:pt x="43348" y="54469"/>
                    <a:pt x="51193" y="33466"/>
                  </a:cubicBezTo>
                  <a:cubicBezTo>
                    <a:pt x="52964" y="29164"/>
                    <a:pt x="54230" y="25621"/>
                    <a:pt x="54230" y="20813"/>
                  </a:cubicBezTo>
                  <a:cubicBezTo>
                    <a:pt x="54230" y="9426"/>
                    <a:pt x="46132" y="63"/>
                    <a:pt x="33479" y="63"/>
                  </a:cubicBezTo>
                  <a:cubicBezTo>
                    <a:pt x="9693" y="63"/>
                    <a:pt x="77" y="36755"/>
                    <a:pt x="77" y="39033"/>
                  </a:cubicBezTo>
                  <a:cubicBezTo>
                    <a:pt x="77" y="41563"/>
                    <a:pt x="2607" y="41563"/>
                    <a:pt x="3113" y="41563"/>
                  </a:cubicBezTo>
                  <a:cubicBezTo>
                    <a:pt x="5644" y="41563"/>
                    <a:pt x="5897" y="41057"/>
                    <a:pt x="7162" y="37008"/>
                  </a:cubicBezTo>
                  <a:cubicBezTo>
                    <a:pt x="14501" y="11450"/>
                    <a:pt x="25382" y="5630"/>
                    <a:pt x="32720" y="5630"/>
                  </a:cubicBezTo>
                  <a:cubicBezTo>
                    <a:pt x="34745" y="5630"/>
                    <a:pt x="39047" y="5630"/>
                    <a:pt x="39047" y="13728"/>
                  </a:cubicBezTo>
                  <a:cubicBezTo>
                    <a:pt x="39047" y="20054"/>
                    <a:pt x="36516" y="26886"/>
                    <a:pt x="34745" y="31441"/>
                  </a:cubicBezTo>
                  <a:cubicBezTo>
                    <a:pt x="23610" y="60795"/>
                    <a:pt x="20321" y="72435"/>
                    <a:pt x="20321" y="83317"/>
                  </a:cubicBezTo>
                  <a:cubicBezTo>
                    <a:pt x="20321" y="110646"/>
                    <a:pt x="42589" y="114695"/>
                    <a:pt x="54230" y="114695"/>
                  </a:cubicBezTo>
                  <a:cubicBezTo>
                    <a:pt x="96742" y="114695"/>
                    <a:pt x="111166" y="30935"/>
                    <a:pt x="111166" y="17776"/>
                  </a:cubicBezTo>
                  <a:close/>
                </a:path>
              </a:pathLst>
            </a:custGeom>
            <a:solidFill>
              <a:srgbClr val="000000"/>
            </a:solidFill>
            <a:ln w="25400"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CDD117A3-3DA6-FA38-F361-9AF1C18C81E3}"/>
                </a:ext>
              </a:extLst>
            </p:cNvPr>
            <p:cNvSpPr/>
            <p:nvPr>
              <p:custDataLst>
                <p:tags r:id="rId85"/>
              </p:custDataLst>
            </p:nvPr>
          </p:nvSpPr>
          <p:spPr>
            <a:xfrm>
              <a:off x="4630460"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1 w 64477"/>
                <a:gd name="connsiteY7" fmla="*/ 111305 h 117618"/>
                <a:gd name="connsiteX8" fmla="*/ 1321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3"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1" y="111305"/>
                  </a:lnTo>
                  <a:lnTo>
                    <a:pt x="1321"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solidFill>
              <a:srgbClr val="000000"/>
            </a:solidFill>
            <a:ln w="25400" cap="flat">
              <a:noFill/>
              <a:prstDash val="solid"/>
              <a:miter/>
            </a:ln>
          </p:spPr>
          <p:txBody>
            <a:bodyPr rtlCol="0" anchor="ctr"/>
            <a:lstStyle/>
            <a:p>
              <a:endParaRPr lang="en-US"/>
            </a:p>
          </p:txBody>
        </p:sp>
      </p:grpSp>
      <p:grpSp>
        <p:nvGrpSpPr>
          <p:cNvPr id="183" name="Group 182">
            <a:extLst>
              <a:ext uri="{FF2B5EF4-FFF2-40B4-BE49-F238E27FC236}">
                <a16:creationId xmlns:a16="http://schemas.microsoft.com/office/drawing/2014/main" id="{D097A295-2B4C-A5ED-BA90-6905D1854F64}"/>
              </a:ext>
            </a:extLst>
          </p:cNvPr>
          <p:cNvGrpSpPr>
            <a:grpSpLocks noChangeAspect="1"/>
          </p:cNvGrpSpPr>
          <p:nvPr>
            <p:custDataLst>
              <p:tags r:id="rId10"/>
            </p:custDataLst>
          </p:nvPr>
        </p:nvGrpSpPr>
        <p:grpSpPr>
          <a:xfrm>
            <a:off x="1431833" y="2519379"/>
            <a:ext cx="199106" cy="149805"/>
            <a:chOff x="4495831" y="4022373"/>
            <a:chExt cx="199106" cy="149805"/>
          </a:xfrm>
        </p:grpSpPr>
        <p:sp>
          <p:nvSpPr>
            <p:cNvPr id="184" name="Freeform: Shape 183">
              <a:extLst>
                <a:ext uri="{FF2B5EF4-FFF2-40B4-BE49-F238E27FC236}">
                  <a16:creationId xmlns:a16="http://schemas.microsoft.com/office/drawing/2014/main" id="{9660EE0F-B129-CC3F-E455-C263CEDC903E}"/>
                </a:ext>
              </a:extLst>
            </p:cNvPr>
            <p:cNvSpPr/>
            <p:nvPr>
              <p:custDataLst>
                <p:tags r:id="rId82"/>
              </p:custDataLst>
            </p:nvPr>
          </p:nvSpPr>
          <p:spPr>
            <a:xfrm>
              <a:off x="4495831" y="4022373"/>
              <a:ext cx="111089" cy="114632"/>
            </a:xfrm>
            <a:custGeom>
              <a:avLst/>
              <a:gdLst>
                <a:gd name="connsiteX0" fmla="*/ 111166 w 111089"/>
                <a:gd name="connsiteY0" fmla="*/ 17776 h 114632"/>
                <a:gd name="connsiteX1" fmla="*/ 100032 w 111089"/>
                <a:gd name="connsiteY1" fmla="*/ 63 h 114632"/>
                <a:gd name="connsiteX2" fmla="*/ 87632 w 111089"/>
                <a:gd name="connsiteY2" fmla="*/ 12209 h 114632"/>
                <a:gd name="connsiteX3" fmla="*/ 91681 w 111089"/>
                <a:gd name="connsiteY3" fmla="*/ 19801 h 114632"/>
                <a:gd name="connsiteX4" fmla="*/ 100285 w 111089"/>
                <a:gd name="connsiteY4" fmla="*/ 40551 h 114632"/>
                <a:gd name="connsiteX5" fmla="*/ 55242 w 111089"/>
                <a:gd name="connsiteY5" fmla="*/ 109128 h 114632"/>
                <a:gd name="connsiteX6" fmla="*/ 36516 w 111089"/>
                <a:gd name="connsiteY6" fmla="*/ 87112 h 114632"/>
                <a:gd name="connsiteX7" fmla="*/ 51193 w 111089"/>
                <a:gd name="connsiteY7" fmla="*/ 33466 h 114632"/>
                <a:gd name="connsiteX8" fmla="*/ 54230 w 111089"/>
                <a:gd name="connsiteY8" fmla="*/ 20813 h 114632"/>
                <a:gd name="connsiteX9" fmla="*/ 33479 w 111089"/>
                <a:gd name="connsiteY9" fmla="*/ 63 h 114632"/>
                <a:gd name="connsiteX10" fmla="*/ 77 w 111089"/>
                <a:gd name="connsiteY10" fmla="*/ 39033 h 114632"/>
                <a:gd name="connsiteX11" fmla="*/ 3113 w 111089"/>
                <a:gd name="connsiteY11" fmla="*/ 41563 h 114632"/>
                <a:gd name="connsiteX12" fmla="*/ 7162 w 111089"/>
                <a:gd name="connsiteY12" fmla="*/ 37008 h 114632"/>
                <a:gd name="connsiteX13" fmla="*/ 32720 w 111089"/>
                <a:gd name="connsiteY13" fmla="*/ 5630 h 114632"/>
                <a:gd name="connsiteX14" fmla="*/ 39047 w 111089"/>
                <a:gd name="connsiteY14" fmla="*/ 13728 h 114632"/>
                <a:gd name="connsiteX15" fmla="*/ 34745 w 111089"/>
                <a:gd name="connsiteY15" fmla="*/ 31441 h 114632"/>
                <a:gd name="connsiteX16" fmla="*/ 20321 w 111089"/>
                <a:gd name="connsiteY16" fmla="*/ 83317 h 114632"/>
                <a:gd name="connsiteX17" fmla="*/ 54230 w 111089"/>
                <a:gd name="connsiteY17" fmla="*/ 114695 h 114632"/>
                <a:gd name="connsiteX18" fmla="*/ 111166 w 111089"/>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166" y="17776"/>
                  </a:moveTo>
                  <a:cubicBezTo>
                    <a:pt x="111166" y="4112"/>
                    <a:pt x="104587" y="63"/>
                    <a:pt x="100032" y="63"/>
                  </a:cubicBezTo>
                  <a:cubicBezTo>
                    <a:pt x="93706" y="63"/>
                    <a:pt x="87632" y="6642"/>
                    <a:pt x="87632" y="12209"/>
                  </a:cubicBezTo>
                  <a:cubicBezTo>
                    <a:pt x="87632" y="15499"/>
                    <a:pt x="88898" y="17017"/>
                    <a:pt x="91681" y="19801"/>
                  </a:cubicBezTo>
                  <a:cubicBezTo>
                    <a:pt x="96995" y="24862"/>
                    <a:pt x="100285" y="31441"/>
                    <a:pt x="100285" y="40551"/>
                  </a:cubicBezTo>
                  <a:cubicBezTo>
                    <a:pt x="100285" y="51179"/>
                    <a:pt x="84849" y="109128"/>
                    <a:pt x="55242" y="109128"/>
                  </a:cubicBezTo>
                  <a:cubicBezTo>
                    <a:pt x="42336" y="109128"/>
                    <a:pt x="36516" y="100271"/>
                    <a:pt x="36516" y="87112"/>
                  </a:cubicBezTo>
                  <a:cubicBezTo>
                    <a:pt x="36516" y="72941"/>
                    <a:pt x="43348" y="54469"/>
                    <a:pt x="51193" y="33466"/>
                  </a:cubicBezTo>
                  <a:cubicBezTo>
                    <a:pt x="52964" y="29164"/>
                    <a:pt x="54230" y="25621"/>
                    <a:pt x="54230" y="20813"/>
                  </a:cubicBezTo>
                  <a:cubicBezTo>
                    <a:pt x="54230" y="9426"/>
                    <a:pt x="46132" y="63"/>
                    <a:pt x="33479" y="63"/>
                  </a:cubicBezTo>
                  <a:cubicBezTo>
                    <a:pt x="9693" y="63"/>
                    <a:pt x="77" y="36755"/>
                    <a:pt x="77" y="39033"/>
                  </a:cubicBezTo>
                  <a:cubicBezTo>
                    <a:pt x="77" y="41563"/>
                    <a:pt x="2607" y="41563"/>
                    <a:pt x="3113" y="41563"/>
                  </a:cubicBezTo>
                  <a:cubicBezTo>
                    <a:pt x="5644" y="41563"/>
                    <a:pt x="5897" y="41057"/>
                    <a:pt x="7162" y="37008"/>
                  </a:cubicBezTo>
                  <a:cubicBezTo>
                    <a:pt x="14501" y="11450"/>
                    <a:pt x="25382" y="5630"/>
                    <a:pt x="32720" y="5630"/>
                  </a:cubicBezTo>
                  <a:cubicBezTo>
                    <a:pt x="34745" y="5630"/>
                    <a:pt x="39047" y="5630"/>
                    <a:pt x="39047" y="13728"/>
                  </a:cubicBezTo>
                  <a:cubicBezTo>
                    <a:pt x="39047" y="20054"/>
                    <a:pt x="36516" y="26886"/>
                    <a:pt x="34745" y="31441"/>
                  </a:cubicBezTo>
                  <a:cubicBezTo>
                    <a:pt x="23610" y="60795"/>
                    <a:pt x="20321" y="72435"/>
                    <a:pt x="20321" y="83317"/>
                  </a:cubicBezTo>
                  <a:cubicBezTo>
                    <a:pt x="20321" y="110646"/>
                    <a:pt x="42589" y="114695"/>
                    <a:pt x="54230" y="114695"/>
                  </a:cubicBezTo>
                  <a:cubicBezTo>
                    <a:pt x="96742" y="114695"/>
                    <a:pt x="111166" y="30935"/>
                    <a:pt x="111166" y="17776"/>
                  </a:cubicBezTo>
                  <a:close/>
                </a:path>
              </a:pathLst>
            </a:custGeom>
            <a:solidFill>
              <a:srgbClr val="000000"/>
            </a:solidFill>
            <a:ln w="25400"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DE88196E-5781-66CB-785B-4E6082DB6AAB}"/>
                </a:ext>
              </a:extLst>
            </p:cNvPr>
            <p:cNvSpPr/>
            <p:nvPr>
              <p:custDataLst>
                <p:tags r:id="rId83"/>
              </p:custDataLst>
            </p:nvPr>
          </p:nvSpPr>
          <p:spPr>
            <a:xfrm>
              <a:off x="4630460"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1 w 64477"/>
                <a:gd name="connsiteY7" fmla="*/ 111305 h 117618"/>
                <a:gd name="connsiteX8" fmla="*/ 1321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3"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1" y="111305"/>
                  </a:lnTo>
                  <a:lnTo>
                    <a:pt x="1321"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solidFill>
              <a:srgbClr val="000000"/>
            </a:solidFill>
            <a:ln w="25400" cap="flat">
              <a:noFill/>
              <a:prstDash val="solid"/>
              <a:miter/>
            </a:ln>
          </p:spPr>
          <p:txBody>
            <a:bodyPr rtlCol="0" anchor="ctr"/>
            <a:lstStyle/>
            <a:p>
              <a:endParaRPr lang="en-US"/>
            </a:p>
          </p:txBody>
        </p:sp>
      </p:grpSp>
      <p:grpSp>
        <p:nvGrpSpPr>
          <p:cNvPr id="186" name="Group 185" descr="\documentclass{article}&#10;\usepackage{amsmath}&#10;\pagestyle{empty}&#10;&#10;\input{Macros.tex}&#10;&#10;\begin{document}&#10;&#10;$\ket{*}_{\reg{p_1}}$&#10;&#10;&#10;\end{document}" title="IguanaTex Shape Display">
            <a:extLst>
              <a:ext uri="{FF2B5EF4-FFF2-40B4-BE49-F238E27FC236}">
                <a16:creationId xmlns:a16="http://schemas.microsoft.com/office/drawing/2014/main" id="{709C0159-66D8-09F9-5699-3C62857C78AA}"/>
              </a:ext>
            </a:extLst>
          </p:cNvPr>
          <p:cNvGrpSpPr>
            <a:grpSpLocks noChangeAspect="1"/>
          </p:cNvGrpSpPr>
          <p:nvPr>
            <p:custDataLst>
              <p:tags r:id="rId11"/>
            </p:custDataLst>
          </p:nvPr>
        </p:nvGrpSpPr>
        <p:grpSpPr>
          <a:xfrm>
            <a:off x="1333739" y="3016675"/>
            <a:ext cx="416281" cy="305027"/>
            <a:chOff x="4518606" y="3944433"/>
            <a:chExt cx="416281" cy="305027"/>
          </a:xfrm>
          <a:solidFill>
            <a:srgbClr val="5F246D"/>
          </a:solidFill>
        </p:grpSpPr>
        <p:sp>
          <p:nvSpPr>
            <p:cNvPr id="187" name="Freeform: Shape 186">
              <a:extLst>
                <a:ext uri="{FF2B5EF4-FFF2-40B4-BE49-F238E27FC236}">
                  <a16:creationId xmlns:a16="http://schemas.microsoft.com/office/drawing/2014/main" id="{1138C399-43F1-A19D-53DF-1DDA2444C07A}"/>
                </a:ext>
              </a:extLst>
            </p:cNvPr>
            <p:cNvSpPr/>
            <p:nvPr>
              <p:custDataLst>
                <p:tags r:id="rId77"/>
              </p:custDataLst>
            </p:nvPr>
          </p:nvSpPr>
          <p:spPr>
            <a:xfrm>
              <a:off x="4518606" y="3944433"/>
              <a:ext cx="10122" cy="253051"/>
            </a:xfrm>
            <a:custGeom>
              <a:avLst/>
              <a:gdLst>
                <a:gd name="connsiteX0" fmla="*/ 10199 w 10122"/>
                <a:gd name="connsiteY0" fmla="*/ 9173 h 253051"/>
                <a:gd name="connsiteX1" fmla="*/ 5138 w 10122"/>
                <a:gd name="connsiteY1" fmla="*/ 63 h 253051"/>
                <a:gd name="connsiteX2" fmla="*/ 77 w 10122"/>
                <a:gd name="connsiteY2" fmla="*/ 9173 h 253051"/>
                <a:gd name="connsiteX3" fmla="*/ 77 w 10122"/>
                <a:gd name="connsiteY3" fmla="*/ 244004 h 253051"/>
                <a:gd name="connsiteX4" fmla="*/ 5138 w 10122"/>
                <a:gd name="connsiteY4" fmla="*/ 253114 h 253051"/>
                <a:gd name="connsiteX5" fmla="*/ 10199 w 10122"/>
                <a:gd name="connsiteY5" fmla="*/ 244004 h 253051"/>
                <a:gd name="connsiteX6" fmla="*/ 10199 w 10122"/>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199" y="9173"/>
                  </a:moveTo>
                  <a:cubicBezTo>
                    <a:pt x="10199" y="4618"/>
                    <a:pt x="10199" y="63"/>
                    <a:pt x="5138" y="63"/>
                  </a:cubicBezTo>
                  <a:cubicBezTo>
                    <a:pt x="77" y="63"/>
                    <a:pt x="77" y="4618"/>
                    <a:pt x="77" y="9173"/>
                  </a:cubicBezTo>
                  <a:lnTo>
                    <a:pt x="77" y="244004"/>
                  </a:lnTo>
                  <a:cubicBezTo>
                    <a:pt x="77" y="248559"/>
                    <a:pt x="77" y="253114"/>
                    <a:pt x="5138" y="253114"/>
                  </a:cubicBezTo>
                  <a:cubicBezTo>
                    <a:pt x="10199" y="253114"/>
                    <a:pt x="10199" y="248559"/>
                    <a:pt x="10199" y="244004"/>
                  </a:cubicBezTo>
                  <a:lnTo>
                    <a:pt x="10199" y="9173"/>
                  </a:lnTo>
                  <a:close/>
                </a:path>
              </a:pathLst>
            </a:custGeom>
            <a:grpFill/>
            <a:ln w="25400"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E1134C4B-AE84-7F52-A688-36684F758ADB}"/>
                </a:ext>
              </a:extLst>
            </p:cNvPr>
            <p:cNvSpPr/>
            <p:nvPr>
              <p:custDataLst>
                <p:tags r:id="rId78"/>
              </p:custDataLst>
            </p:nvPr>
          </p:nvSpPr>
          <p:spPr>
            <a:xfrm>
              <a:off x="4575233" y="4016552"/>
              <a:ext cx="93375" cy="109065"/>
            </a:xfrm>
            <a:custGeom>
              <a:avLst/>
              <a:gdLst>
                <a:gd name="connsiteX0" fmla="*/ 53220 w 93375"/>
                <a:gd name="connsiteY0" fmla="*/ 9679 h 109065"/>
                <a:gd name="connsiteX1" fmla="*/ 46894 w 93375"/>
                <a:gd name="connsiteY1" fmla="*/ 63 h 109065"/>
                <a:gd name="connsiteX2" fmla="*/ 40315 w 93375"/>
                <a:gd name="connsiteY2" fmla="*/ 6642 h 109065"/>
                <a:gd name="connsiteX3" fmla="*/ 40315 w 93375"/>
                <a:gd name="connsiteY3" fmla="*/ 9932 h 109065"/>
                <a:gd name="connsiteX4" fmla="*/ 43857 w 93375"/>
                <a:gd name="connsiteY4" fmla="*/ 49155 h 109065"/>
                <a:gd name="connsiteX5" fmla="*/ 11467 w 93375"/>
                <a:gd name="connsiteY5" fmla="*/ 25621 h 109065"/>
                <a:gd name="connsiteX6" fmla="*/ 6912 w 93375"/>
                <a:gd name="connsiteY6" fmla="*/ 23850 h 109065"/>
                <a:gd name="connsiteX7" fmla="*/ 79 w 93375"/>
                <a:gd name="connsiteY7" fmla="*/ 30935 h 109065"/>
                <a:gd name="connsiteX8" fmla="*/ 5140 w 93375"/>
                <a:gd name="connsiteY8" fmla="*/ 37261 h 109065"/>
                <a:gd name="connsiteX9" fmla="*/ 41074 w 93375"/>
                <a:gd name="connsiteY9" fmla="*/ 54469 h 109065"/>
                <a:gd name="connsiteX10" fmla="*/ 6153 w 93375"/>
                <a:gd name="connsiteY10" fmla="*/ 71423 h 109065"/>
                <a:gd name="connsiteX11" fmla="*/ 79 w 93375"/>
                <a:gd name="connsiteY11" fmla="*/ 78256 h 109065"/>
                <a:gd name="connsiteX12" fmla="*/ 6912 w 93375"/>
                <a:gd name="connsiteY12" fmla="*/ 85341 h 109065"/>
                <a:gd name="connsiteX13" fmla="*/ 15516 w 93375"/>
                <a:gd name="connsiteY13" fmla="*/ 80533 h 109065"/>
                <a:gd name="connsiteX14" fmla="*/ 43857 w 93375"/>
                <a:gd name="connsiteY14" fmla="*/ 60036 h 109065"/>
                <a:gd name="connsiteX15" fmla="*/ 40062 w 93375"/>
                <a:gd name="connsiteY15" fmla="*/ 102548 h 109065"/>
                <a:gd name="connsiteX16" fmla="*/ 46641 w 93375"/>
                <a:gd name="connsiteY16" fmla="*/ 109128 h 109065"/>
                <a:gd name="connsiteX17" fmla="*/ 53473 w 93375"/>
                <a:gd name="connsiteY17" fmla="*/ 102548 h 109065"/>
                <a:gd name="connsiteX18" fmla="*/ 49677 w 93375"/>
                <a:gd name="connsiteY18" fmla="*/ 60036 h 109065"/>
                <a:gd name="connsiteX19" fmla="*/ 82068 w 93375"/>
                <a:gd name="connsiteY19" fmla="*/ 83570 h 109065"/>
                <a:gd name="connsiteX20" fmla="*/ 86623 w 93375"/>
                <a:gd name="connsiteY20" fmla="*/ 85341 h 109065"/>
                <a:gd name="connsiteX21" fmla="*/ 93455 w 93375"/>
                <a:gd name="connsiteY21" fmla="*/ 78256 h 109065"/>
                <a:gd name="connsiteX22" fmla="*/ 88141 w 93375"/>
                <a:gd name="connsiteY22" fmla="*/ 71676 h 109065"/>
                <a:gd name="connsiteX23" fmla="*/ 52461 w 93375"/>
                <a:gd name="connsiteY23" fmla="*/ 54722 h 109065"/>
                <a:gd name="connsiteX24" fmla="*/ 87382 w 93375"/>
                <a:gd name="connsiteY24" fmla="*/ 37767 h 109065"/>
                <a:gd name="connsiteX25" fmla="*/ 93455 w 93375"/>
                <a:gd name="connsiteY25" fmla="*/ 30935 h 109065"/>
                <a:gd name="connsiteX26" fmla="*/ 86623 w 93375"/>
                <a:gd name="connsiteY26" fmla="*/ 23850 h 109065"/>
                <a:gd name="connsiteX27" fmla="*/ 78019 w 93375"/>
                <a:gd name="connsiteY27" fmla="*/ 28658 h 109065"/>
                <a:gd name="connsiteX28" fmla="*/ 49677 w 93375"/>
                <a:gd name="connsiteY28" fmla="*/ 49155 h 109065"/>
                <a:gd name="connsiteX29" fmla="*/ 53220 w 93375"/>
                <a:gd name="connsiteY29" fmla="*/ 9679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375" h="109065">
                  <a:moveTo>
                    <a:pt x="53220" y="9679"/>
                  </a:moveTo>
                  <a:cubicBezTo>
                    <a:pt x="53473" y="6136"/>
                    <a:pt x="53473" y="63"/>
                    <a:pt x="46894" y="63"/>
                  </a:cubicBezTo>
                  <a:cubicBezTo>
                    <a:pt x="42845" y="63"/>
                    <a:pt x="39555" y="3352"/>
                    <a:pt x="40315" y="6642"/>
                  </a:cubicBezTo>
                  <a:lnTo>
                    <a:pt x="40315" y="9932"/>
                  </a:lnTo>
                  <a:lnTo>
                    <a:pt x="43857" y="49155"/>
                  </a:lnTo>
                  <a:lnTo>
                    <a:pt x="11467" y="25621"/>
                  </a:lnTo>
                  <a:cubicBezTo>
                    <a:pt x="9189" y="24356"/>
                    <a:pt x="8683" y="23850"/>
                    <a:pt x="6912" y="23850"/>
                  </a:cubicBezTo>
                  <a:cubicBezTo>
                    <a:pt x="3369" y="23850"/>
                    <a:pt x="79" y="27392"/>
                    <a:pt x="79" y="30935"/>
                  </a:cubicBezTo>
                  <a:cubicBezTo>
                    <a:pt x="79" y="34984"/>
                    <a:pt x="2610" y="35996"/>
                    <a:pt x="5140" y="37261"/>
                  </a:cubicBezTo>
                  <a:lnTo>
                    <a:pt x="41074" y="54469"/>
                  </a:lnTo>
                  <a:lnTo>
                    <a:pt x="6153" y="71423"/>
                  </a:lnTo>
                  <a:cubicBezTo>
                    <a:pt x="2104" y="73448"/>
                    <a:pt x="79" y="74460"/>
                    <a:pt x="79" y="78256"/>
                  </a:cubicBezTo>
                  <a:cubicBezTo>
                    <a:pt x="79" y="82051"/>
                    <a:pt x="3369" y="85341"/>
                    <a:pt x="6912" y="85341"/>
                  </a:cubicBezTo>
                  <a:cubicBezTo>
                    <a:pt x="8683" y="85341"/>
                    <a:pt x="9189" y="85341"/>
                    <a:pt x="15516" y="80533"/>
                  </a:cubicBezTo>
                  <a:lnTo>
                    <a:pt x="43857" y="60036"/>
                  </a:lnTo>
                  <a:lnTo>
                    <a:pt x="40062" y="102548"/>
                  </a:lnTo>
                  <a:cubicBezTo>
                    <a:pt x="40062" y="107863"/>
                    <a:pt x="44616" y="109128"/>
                    <a:pt x="46641" y="109128"/>
                  </a:cubicBezTo>
                  <a:cubicBezTo>
                    <a:pt x="49677" y="109128"/>
                    <a:pt x="53473" y="107356"/>
                    <a:pt x="53473" y="102548"/>
                  </a:cubicBezTo>
                  <a:lnTo>
                    <a:pt x="49677" y="60036"/>
                  </a:lnTo>
                  <a:lnTo>
                    <a:pt x="82068" y="83570"/>
                  </a:lnTo>
                  <a:cubicBezTo>
                    <a:pt x="84345" y="84835"/>
                    <a:pt x="84852" y="85341"/>
                    <a:pt x="86623" y="85341"/>
                  </a:cubicBezTo>
                  <a:cubicBezTo>
                    <a:pt x="90166" y="85341"/>
                    <a:pt x="93455" y="81798"/>
                    <a:pt x="93455" y="78256"/>
                  </a:cubicBezTo>
                  <a:cubicBezTo>
                    <a:pt x="93455" y="74460"/>
                    <a:pt x="91178" y="73195"/>
                    <a:pt x="88141" y="71676"/>
                  </a:cubicBezTo>
                  <a:cubicBezTo>
                    <a:pt x="72958" y="64085"/>
                    <a:pt x="72452" y="64085"/>
                    <a:pt x="52461" y="54722"/>
                  </a:cubicBezTo>
                  <a:lnTo>
                    <a:pt x="87382" y="37767"/>
                  </a:lnTo>
                  <a:cubicBezTo>
                    <a:pt x="91431" y="35743"/>
                    <a:pt x="93455" y="34731"/>
                    <a:pt x="93455" y="30935"/>
                  </a:cubicBezTo>
                  <a:cubicBezTo>
                    <a:pt x="93455" y="27139"/>
                    <a:pt x="90166" y="23850"/>
                    <a:pt x="86623" y="23850"/>
                  </a:cubicBezTo>
                  <a:cubicBezTo>
                    <a:pt x="84852" y="23850"/>
                    <a:pt x="84345" y="23850"/>
                    <a:pt x="78019" y="28658"/>
                  </a:cubicBezTo>
                  <a:lnTo>
                    <a:pt x="49677" y="49155"/>
                  </a:lnTo>
                  <a:lnTo>
                    <a:pt x="53220" y="9679"/>
                  </a:lnTo>
                  <a:close/>
                </a:path>
              </a:pathLst>
            </a:custGeom>
            <a:grpFill/>
            <a:ln w="25400"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71629EFE-337D-0452-9DFA-B79B91EDA8A1}"/>
                </a:ext>
              </a:extLst>
            </p:cNvPr>
            <p:cNvSpPr/>
            <p:nvPr>
              <p:custDataLst>
                <p:tags r:id="rId79"/>
              </p:custDataLst>
            </p:nvPr>
          </p:nvSpPr>
          <p:spPr>
            <a:xfrm>
              <a:off x="4699229" y="3944433"/>
              <a:ext cx="56430" cy="253051"/>
            </a:xfrm>
            <a:custGeom>
              <a:avLst/>
              <a:gdLst>
                <a:gd name="connsiteX0" fmla="*/ 55250 w 56430"/>
                <a:gd name="connsiteY0" fmla="*/ 130890 h 253051"/>
                <a:gd name="connsiteX1" fmla="*/ 56515 w 56430"/>
                <a:gd name="connsiteY1" fmla="*/ 126588 h 253051"/>
                <a:gd name="connsiteX2" fmla="*/ 55250 w 56430"/>
                <a:gd name="connsiteY2" fmla="*/ 122286 h 253051"/>
                <a:gd name="connsiteX3" fmla="*/ 10966 w 56430"/>
                <a:gd name="connsiteY3" fmla="*/ 5883 h 253051"/>
                <a:gd name="connsiteX4" fmla="*/ 5145 w 56430"/>
                <a:gd name="connsiteY4" fmla="*/ 63 h 253051"/>
                <a:gd name="connsiteX5" fmla="*/ 84 w 56430"/>
                <a:gd name="connsiteY5" fmla="*/ 5124 h 253051"/>
                <a:gd name="connsiteX6" fmla="*/ 1350 w 56430"/>
                <a:gd name="connsiteY6" fmla="*/ 9173 h 253051"/>
                <a:gd name="connsiteX7" fmla="*/ 46140 w 56430"/>
                <a:gd name="connsiteY7" fmla="*/ 126588 h 253051"/>
                <a:gd name="connsiteX8" fmla="*/ 1350 w 56430"/>
                <a:gd name="connsiteY8" fmla="*/ 243498 h 253051"/>
                <a:gd name="connsiteX9" fmla="*/ 84 w 56430"/>
                <a:gd name="connsiteY9" fmla="*/ 248053 h 253051"/>
                <a:gd name="connsiteX10" fmla="*/ 5145 w 56430"/>
                <a:gd name="connsiteY10" fmla="*/ 253114 h 253051"/>
                <a:gd name="connsiteX11" fmla="*/ 10460 w 56430"/>
                <a:gd name="connsiteY11" fmla="*/ 248053 h 253051"/>
                <a:gd name="connsiteX12" fmla="*/ 55250 w 56430"/>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3051">
                  <a:moveTo>
                    <a:pt x="55250" y="130890"/>
                  </a:moveTo>
                  <a:cubicBezTo>
                    <a:pt x="56515" y="127854"/>
                    <a:pt x="56515" y="127347"/>
                    <a:pt x="56515" y="126588"/>
                  </a:cubicBezTo>
                  <a:cubicBezTo>
                    <a:pt x="56515" y="125829"/>
                    <a:pt x="56515" y="125323"/>
                    <a:pt x="55250" y="122286"/>
                  </a:cubicBezTo>
                  <a:lnTo>
                    <a:pt x="10966" y="5883"/>
                  </a:lnTo>
                  <a:cubicBezTo>
                    <a:pt x="9447" y="1581"/>
                    <a:pt x="7929" y="63"/>
                    <a:pt x="5145" y="63"/>
                  </a:cubicBezTo>
                  <a:cubicBezTo>
                    <a:pt x="2362" y="63"/>
                    <a:pt x="84" y="2340"/>
                    <a:pt x="84" y="5124"/>
                  </a:cubicBezTo>
                  <a:cubicBezTo>
                    <a:pt x="84" y="5883"/>
                    <a:pt x="84" y="6389"/>
                    <a:pt x="1350" y="9173"/>
                  </a:cubicBezTo>
                  <a:lnTo>
                    <a:pt x="46140" y="126588"/>
                  </a:lnTo>
                  <a:lnTo>
                    <a:pt x="1350" y="243498"/>
                  </a:lnTo>
                  <a:cubicBezTo>
                    <a:pt x="84" y="246281"/>
                    <a:pt x="84" y="246788"/>
                    <a:pt x="84" y="248053"/>
                  </a:cubicBezTo>
                  <a:cubicBezTo>
                    <a:pt x="84" y="250836"/>
                    <a:pt x="2362" y="253114"/>
                    <a:pt x="5145" y="253114"/>
                  </a:cubicBezTo>
                  <a:cubicBezTo>
                    <a:pt x="8435" y="253114"/>
                    <a:pt x="9447" y="250583"/>
                    <a:pt x="10460" y="248053"/>
                  </a:cubicBezTo>
                  <a:lnTo>
                    <a:pt x="55250" y="130890"/>
                  </a:lnTo>
                  <a:close/>
                </a:path>
              </a:pathLst>
            </a:custGeom>
            <a:grpFill/>
            <a:ln w="25400"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C5628395-E6DD-F1A7-01F1-9A57052EB689}"/>
                </a:ext>
              </a:extLst>
            </p:cNvPr>
            <p:cNvSpPr/>
            <p:nvPr>
              <p:custDataLst>
                <p:tags r:id="rId80"/>
              </p:custDataLst>
            </p:nvPr>
          </p:nvSpPr>
          <p:spPr>
            <a:xfrm>
              <a:off x="4785668" y="4132905"/>
              <a:ext cx="85910" cy="116555"/>
            </a:xfrm>
            <a:custGeom>
              <a:avLst/>
              <a:gdLst>
                <a:gd name="connsiteX0" fmla="*/ 35693 w 85910"/>
                <a:gd name="connsiteY0" fmla="*/ 116621 h 116555"/>
                <a:gd name="connsiteX1" fmla="*/ 43310 w 85910"/>
                <a:gd name="connsiteY1" fmla="*/ 110775 h 116555"/>
                <a:gd name="connsiteX2" fmla="*/ 35693 w 85910"/>
                <a:gd name="connsiteY2" fmla="*/ 104930 h 116555"/>
                <a:gd name="connsiteX3" fmla="*/ 28431 w 85910"/>
                <a:gd name="connsiteY3" fmla="*/ 104930 h 116555"/>
                <a:gd name="connsiteX4" fmla="*/ 28431 w 85910"/>
                <a:gd name="connsiteY4" fmla="*/ 69857 h 116555"/>
                <a:gd name="connsiteX5" fmla="*/ 48624 w 85910"/>
                <a:gd name="connsiteY5" fmla="*/ 78182 h 116555"/>
                <a:gd name="connsiteX6" fmla="*/ 86000 w 85910"/>
                <a:gd name="connsiteY6" fmla="*/ 39035 h 116555"/>
                <a:gd name="connsiteX7" fmla="*/ 50395 w 85910"/>
                <a:gd name="connsiteY7" fmla="*/ 66 h 116555"/>
                <a:gd name="connsiteX8" fmla="*/ 28431 w 85910"/>
                <a:gd name="connsiteY8" fmla="*/ 8037 h 116555"/>
                <a:gd name="connsiteX9" fmla="*/ 20814 w 85910"/>
                <a:gd name="connsiteY9" fmla="*/ 951 h 116555"/>
                <a:gd name="connsiteX10" fmla="*/ 7706 w 85910"/>
                <a:gd name="connsiteY10" fmla="*/ 951 h 116555"/>
                <a:gd name="connsiteX11" fmla="*/ 89 w 85910"/>
                <a:gd name="connsiteY11" fmla="*/ 6797 h 116555"/>
                <a:gd name="connsiteX12" fmla="*/ 7706 w 85910"/>
                <a:gd name="connsiteY12" fmla="*/ 12642 h 116555"/>
                <a:gd name="connsiteX13" fmla="*/ 14968 w 85910"/>
                <a:gd name="connsiteY13" fmla="*/ 12642 h 116555"/>
                <a:gd name="connsiteX14" fmla="*/ 14968 w 85910"/>
                <a:gd name="connsiteY14" fmla="*/ 104930 h 116555"/>
                <a:gd name="connsiteX15" fmla="*/ 7706 w 85910"/>
                <a:gd name="connsiteY15" fmla="*/ 104930 h 116555"/>
                <a:gd name="connsiteX16" fmla="*/ 89 w 85910"/>
                <a:gd name="connsiteY16" fmla="*/ 110775 h 116555"/>
                <a:gd name="connsiteX17" fmla="*/ 7706 w 85910"/>
                <a:gd name="connsiteY17" fmla="*/ 116621 h 116555"/>
                <a:gd name="connsiteX18" fmla="*/ 35693 w 85910"/>
                <a:gd name="connsiteY18" fmla="*/ 116621 h 116555"/>
                <a:gd name="connsiteX19" fmla="*/ 28431 w 85910"/>
                <a:gd name="connsiteY19" fmla="*/ 30710 h 116555"/>
                <a:gd name="connsiteX20" fmla="*/ 49687 w 85910"/>
                <a:gd name="connsiteY20" fmla="*/ 11757 h 116555"/>
                <a:gd name="connsiteX21" fmla="*/ 72537 w 85910"/>
                <a:gd name="connsiteY21" fmla="*/ 39035 h 116555"/>
                <a:gd name="connsiteX22" fmla="*/ 48093 w 85910"/>
                <a:gd name="connsiteY22" fmla="*/ 66491 h 116555"/>
                <a:gd name="connsiteX23" fmla="*/ 28431 w 85910"/>
                <a:gd name="connsiteY23" fmla="*/ 42932 h 116555"/>
                <a:gd name="connsiteX24" fmla="*/ 28431 w 85910"/>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555">
                  <a:moveTo>
                    <a:pt x="35693" y="116621"/>
                  </a:moveTo>
                  <a:cubicBezTo>
                    <a:pt x="38527" y="116621"/>
                    <a:pt x="43310" y="116621"/>
                    <a:pt x="43310" y="110775"/>
                  </a:cubicBezTo>
                  <a:cubicBezTo>
                    <a:pt x="43310" y="104930"/>
                    <a:pt x="38527" y="104930"/>
                    <a:pt x="35693" y="104930"/>
                  </a:cubicBezTo>
                  <a:lnTo>
                    <a:pt x="28431" y="104930"/>
                  </a:lnTo>
                  <a:lnTo>
                    <a:pt x="28431" y="69857"/>
                  </a:lnTo>
                  <a:cubicBezTo>
                    <a:pt x="33922" y="75171"/>
                    <a:pt x="40830" y="78182"/>
                    <a:pt x="48624" y="78182"/>
                  </a:cubicBezTo>
                  <a:cubicBezTo>
                    <a:pt x="68286" y="78182"/>
                    <a:pt x="86000" y="61532"/>
                    <a:pt x="86000" y="39035"/>
                  </a:cubicBezTo>
                  <a:cubicBezTo>
                    <a:pt x="86000" y="17602"/>
                    <a:pt x="70235" y="66"/>
                    <a:pt x="50395" y="66"/>
                  </a:cubicBezTo>
                  <a:cubicBezTo>
                    <a:pt x="42070" y="66"/>
                    <a:pt x="34807" y="3077"/>
                    <a:pt x="28431" y="8037"/>
                  </a:cubicBezTo>
                  <a:cubicBezTo>
                    <a:pt x="28431" y="951"/>
                    <a:pt x="24534" y="951"/>
                    <a:pt x="20814" y="951"/>
                  </a:cubicBezTo>
                  <a:lnTo>
                    <a:pt x="7706" y="951"/>
                  </a:lnTo>
                  <a:cubicBezTo>
                    <a:pt x="4871" y="951"/>
                    <a:pt x="89" y="951"/>
                    <a:pt x="89" y="6797"/>
                  </a:cubicBezTo>
                  <a:cubicBezTo>
                    <a:pt x="89" y="12642"/>
                    <a:pt x="4871" y="12642"/>
                    <a:pt x="7706" y="12642"/>
                  </a:cubicBezTo>
                  <a:lnTo>
                    <a:pt x="14968" y="12642"/>
                  </a:lnTo>
                  <a:lnTo>
                    <a:pt x="14968" y="104930"/>
                  </a:lnTo>
                  <a:lnTo>
                    <a:pt x="7706" y="104930"/>
                  </a:lnTo>
                  <a:cubicBezTo>
                    <a:pt x="4871" y="104930"/>
                    <a:pt x="89" y="104930"/>
                    <a:pt x="89" y="110775"/>
                  </a:cubicBezTo>
                  <a:cubicBezTo>
                    <a:pt x="89" y="116621"/>
                    <a:pt x="4871" y="116621"/>
                    <a:pt x="7706" y="116621"/>
                  </a:cubicBezTo>
                  <a:lnTo>
                    <a:pt x="35693" y="116621"/>
                  </a:lnTo>
                  <a:close/>
                  <a:moveTo>
                    <a:pt x="28431" y="30710"/>
                  </a:moveTo>
                  <a:cubicBezTo>
                    <a:pt x="28431" y="20436"/>
                    <a:pt x="38882" y="11757"/>
                    <a:pt x="49687" y="11757"/>
                  </a:cubicBezTo>
                  <a:cubicBezTo>
                    <a:pt x="62086" y="11757"/>
                    <a:pt x="72537" y="23802"/>
                    <a:pt x="72537" y="39035"/>
                  </a:cubicBezTo>
                  <a:cubicBezTo>
                    <a:pt x="72537" y="55155"/>
                    <a:pt x="60492" y="66491"/>
                    <a:pt x="48093" y="66491"/>
                  </a:cubicBezTo>
                  <a:cubicBezTo>
                    <a:pt x="34985" y="66491"/>
                    <a:pt x="28431" y="51789"/>
                    <a:pt x="28431" y="42932"/>
                  </a:cubicBezTo>
                  <a:lnTo>
                    <a:pt x="28431" y="30710"/>
                  </a:lnTo>
                  <a:close/>
                </a:path>
              </a:pathLst>
            </a:custGeom>
            <a:grpFill/>
            <a:ln w="35560"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BD97B27D-4956-F188-3F99-1917167AAB59}"/>
                </a:ext>
              </a:extLst>
            </p:cNvPr>
            <p:cNvSpPr/>
            <p:nvPr>
              <p:custDataLst>
                <p:tags r:id="rId81"/>
              </p:custDataLst>
            </p:nvPr>
          </p:nvSpPr>
          <p:spPr>
            <a:xfrm>
              <a:off x="4890857" y="4156869"/>
              <a:ext cx="44030" cy="78572"/>
            </a:xfrm>
            <a:custGeom>
              <a:avLst/>
              <a:gdLst>
                <a:gd name="connsiteX0" fmla="*/ 27295 w 44030"/>
                <a:gd name="connsiteY0" fmla="*/ 5507 h 78572"/>
                <a:gd name="connsiteX1" fmla="*/ 23120 w 44030"/>
                <a:gd name="connsiteY1" fmla="*/ 67 h 78572"/>
                <a:gd name="connsiteX2" fmla="*/ 19071 w 44030"/>
                <a:gd name="connsiteY2" fmla="*/ 2977 h 78572"/>
                <a:gd name="connsiteX3" fmla="*/ 3761 w 44030"/>
                <a:gd name="connsiteY3" fmla="*/ 15503 h 78572"/>
                <a:gd name="connsiteX4" fmla="*/ 92 w 44030"/>
                <a:gd name="connsiteY4" fmla="*/ 19678 h 78572"/>
                <a:gd name="connsiteX5" fmla="*/ 4647 w 44030"/>
                <a:gd name="connsiteY5" fmla="*/ 23854 h 78572"/>
                <a:gd name="connsiteX6" fmla="*/ 17679 w 44030"/>
                <a:gd name="connsiteY6" fmla="*/ 18793 h 78572"/>
                <a:gd name="connsiteX7" fmla="*/ 17679 w 44030"/>
                <a:gd name="connsiteY7" fmla="*/ 70288 h 78572"/>
                <a:gd name="connsiteX8" fmla="*/ 6418 w 44030"/>
                <a:gd name="connsiteY8" fmla="*/ 70288 h 78572"/>
                <a:gd name="connsiteX9" fmla="*/ 851 w 44030"/>
                <a:gd name="connsiteY9" fmla="*/ 74464 h 78572"/>
                <a:gd name="connsiteX10" fmla="*/ 6418 w 44030"/>
                <a:gd name="connsiteY10" fmla="*/ 78639 h 78572"/>
                <a:gd name="connsiteX11" fmla="*/ 38556 w 44030"/>
                <a:gd name="connsiteY11" fmla="*/ 78639 h 78572"/>
                <a:gd name="connsiteX12" fmla="*/ 44123 w 44030"/>
                <a:gd name="connsiteY12" fmla="*/ 74464 h 78572"/>
                <a:gd name="connsiteX13" fmla="*/ 38556 w 44030"/>
                <a:gd name="connsiteY13" fmla="*/ 70288 h 78572"/>
                <a:gd name="connsiteX14" fmla="*/ 27295 w 44030"/>
                <a:gd name="connsiteY14" fmla="*/ 70288 h 78572"/>
                <a:gd name="connsiteX15" fmla="*/ 27295 w 44030"/>
                <a:gd name="connsiteY15" fmla="*/ 5507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30" h="78572">
                  <a:moveTo>
                    <a:pt x="27295" y="5507"/>
                  </a:moveTo>
                  <a:cubicBezTo>
                    <a:pt x="27295" y="3609"/>
                    <a:pt x="27295" y="67"/>
                    <a:pt x="23120" y="67"/>
                  </a:cubicBezTo>
                  <a:cubicBezTo>
                    <a:pt x="20463" y="67"/>
                    <a:pt x="19704" y="1712"/>
                    <a:pt x="19071" y="2977"/>
                  </a:cubicBezTo>
                  <a:cubicBezTo>
                    <a:pt x="13504" y="14744"/>
                    <a:pt x="7684" y="15250"/>
                    <a:pt x="3761" y="15503"/>
                  </a:cubicBezTo>
                  <a:cubicBezTo>
                    <a:pt x="1990" y="15629"/>
                    <a:pt x="92" y="17148"/>
                    <a:pt x="92" y="19678"/>
                  </a:cubicBezTo>
                  <a:cubicBezTo>
                    <a:pt x="92" y="21197"/>
                    <a:pt x="851" y="23854"/>
                    <a:pt x="4647" y="23854"/>
                  </a:cubicBezTo>
                  <a:cubicBezTo>
                    <a:pt x="10720" y="23854"/>
                    <a:pt x="16034" y="20184"/>
                    <a:pt x="17679" y="18793"/>
                  </a:cubicBezTo>
                  <a:lnTo>
                    <a:pt x="17679" y="70288"/>
                  </a:lnTo>
                  <a:lnTo>
                    <a:pt x="6418" y="70288"/>
                  </a:lnTo>
                  <a:cubicBezTo>
                    <a:pt x="4520" y="70288"/>
                    <a:pt x="851" y="70288"/>
                    <a:pt x="851" y="74464"/>
                  </a:cubicBezTo>
                  <a:cubicBezTo>
                    <a:pt x="851" y="78639"/>
                    <a:pt x="4647" y="78639"/>
                    <a:pt x="6418" y="78639"/>
                  </a:cubicBezTo>
                  <a:lnTo>
                    <a:pt x="38556" y="78639"/>
                  </a:lnTo>
                  <a:cubicBezTo>
                    <a:pt x="40454" y="78639"/>
                    <a:pt x="44123" y="78639"/>
                    <a:pt x="44123" y="74464"/>
                  </a:cubicBezTo>
                  <a:cubicBezTo>
                    <a:pt x="44123" y="70288"/>
                    <a:pt x="40327" y="70288"/>
                    <a:pt x="38556" y="70288"/>
                  </a:cubicBezTo>
                  <a:lnTo>
                    <a:pt x="27295" y="70288"/>
                  </a:lnTo>
                  <a:lnTo>
                    <a:pt x="27295" y="5507"/>
                  </a:lnTo>
                  <a:close/>
                </a:path>
              </a:pathLst>
            </a:custGeom>
            <a:grpFill/>
            <a:ln w="25400" cap="flat">
              <a:noFill/>
              <a:prstDash val="solid"/>
              <a:miter/>
            </a:ln>
          </p:spPr>
          <p:txBody>
            <a:bodyPr rtlCol="0" anchor="ctr"/>
            <a:lstStyle/>
            <a:p>
              <a:endParaRPr lang="en-US"/>
            </a:p>
          </p:txBody>
        </p:sp>
      </p:grpSp>
      <p:cxnSp>
        <p:nvCxnSpPr>
          <p:cNvPr id="192" name="Straight Arrow Connector 191">
            <a:extLst>
              <a:ext uri="{FF2B5EF4-FFF2-40B4-BE49-F238E27FC236}">
                <a16:creationId xmlns:a16="http://schemas.microsoft.com/office/drawing/2014/main" id="{8A77C185-E642-DCCA-C4F5-1C0362BEA458}"/>
              </a:ext>
            </a:extLst>
          </p:cNvPr>
          <p:cNvCxnSpPr>
            <a:cxnSpLocks/>
          </p:cNvCxnSpPr>
          <p:nvPr/>
        </p:nvCxnSpPr>
        <p:spPr>
          <a:xfrm>
            <a:off x="1195542" y="3365263"/>
            <a:ext cx="637640" cy="0"/>
          </a:xfrm>
          <a:prstGeom prst="straightConnector1">
            <a:avLst/>
          </a:prstGeom>
          <a:ln w="19050" cap="sq">
            <a:solidFill>
              <a:srgbClr val="5F246D"/>
            </a:solidFill>
            <a:headEnd type="none"/>
            <a:tailEnd type="arrow" w="lg" len="med"/>
          </a:ln>
        </p:spPr>
        <p:style>
          <a:lnRef idx="3">
            <a:schemeClr val="dk1"/>
          </a:lnRef>
          <a:fillRef idx="0">
            <a:schemeClr val="dk1"/>
          </a:fillRef>
          <a:effectRef idx="2">
            <a:schemeClr val="dk1"/>
          </a:effectRef>
          <a:fontRef idx="minor">
            <a:schemeClr val="tx1"/>
          </a:fontRef>
        </p:style>
      </p:cxnSp>
      <p:pic>
        <p:nvPicPr>
          <p:cNvPr id="193" name="Picture 192">
            <a:extLst>
              <a:ext uri="{FF2B5EF4-FFF2-40B4-BE49-F238E27FC236}">
                <a16:creationId xmlns:a16="http://schemas.microsoft.com/office/drawing/2014/main" id="{D48CEEBC-76F3-6F25-FC00-3CA4F5A8C9EE}"/>
              </a:ext>
            </a:extLst>
          </p:cNvPr>
          <p:cNvPicPr>
            <a:picLocks noChangeAspect="1"/>
          </p:cNvPicPr>
          <p:nvPr/>
        </p:nvPicPr>
        <p:blipFill>
          <a:blip r:embed="rId119"/>
          <a:stretch>
            <a:fillRect/>
          </a:stretch>
        </p:blipFill>
        <p:spPr>
          <a:xfrm>
            <a:off x="1822500" y="2227872"/>
            <a:ext cx="322636" cy="282249"/>
          </a:xfrm>
          <a:prstGeom prst="rect">
            <a:avLst/>
          </a:prstGeom>
        </p:spPr>
      </p:pic>
      <p:cxnSp>
        <p:nvCxnSpPr>
          <p:cNvPr id="194" name="Straight Arrow Connector 193">
            <a:extLst>
              <a:ext uri="{FF2B5EF4-FFF2-40B4-BE49-F238E27FC236}">
                <a16:creationId xmlns:a16="http://schemas.microsoft.com/office/drawing/2014/main" id="{D5D97B59-388F-D7EC-A160-34D2CC2A29B1}"/>
              </a:ext>
            </a:extLst>
          </p:cNvPr>
          <p:cNvCxnSpPr>
            <a:cxnSpLocks/>
          </p:cNvCxnSpPr>
          <p:nvPr/>
        </p:nvCxnSpPr>
        <p:spPr>
          <a:xfrm>
            <a:off x="3316814" y="2385914"/>
            <a:ext cx="637640" cy="0"/>
          </a:xfrm>
          <a:prstGeom prst="straightConnector1">
            <a:avLst/>
          </a:prstGeom>
          <a:ln w="19050" cap="sq">
            <a:solidFill>
              <a:schemeClr val="accent6"/>
            </a:solidFill>
            <a:headEnd type="none"/>
            <a:tailEnd type="arrow" w="lg" len="med"/>
          </a:ln>
        </p:spPr>
        <p:style>
          <a:lnRef idx="3">
            <a:schemeClr val="dk1"/>
          </a:lnRef>
          <a:fillRef idx="0">
            <a:schemeClr val="dk1"/>
          </a:fillRef>
          <a:effectRef idx="2">
            <a:schemeClr val="dk1"/>
          </a:effectRef>
          <a:fontRef idx="minor">
            <a:schemeClr val="tx1"/>
          </a:fontRef>
        </p:style>
      </p:cxnSp>
      <p:grpSp>
        <p:nvGrpSpPr>
          <p:cNvPr id="195" name="Group 194">
            <a:extLst>
              <a:ext uri="{FF2B5EF4-FFF2-40B4-BE49-F238E27FC236}">
                <a16:creationId xmlns:a16="http://schemas.microsoft.com/office/drawing/2014/main" id="{0D3C8EBF-764E-305C-F343-4FB64D25F9A1}"/>
              </a:ext>
            </a:extLst>
          </p:cNvPr>
          <p:cNvGrpSpPr>
            <a:grpSpLocks noChangeAspect="1"/>
          </p:cNvGrpSpPr>
          <p:nvPr>
            <p:custDataLst>
              <p:tags r:id="rId12"/>
            </p:custDataLst>
          </p:nvPr>
        </p:nvGrpSpPr>
        <p:grpSpPr>
          <a:xfrm>
            <a:off x="3532905" y="2147402"/>
            <a:ext cx="219199" cy="160940"/>
            <a:chOff x="4480395" y="4022373"/>
            <a:chExt cx="219199" cy="160940"/>
          </a:xfrm>
          <a:solidFill>
            <a:schemeClr val="accent6"/>
          </a:solidFill>
        </p:grpSpPr>
        <p:sp>
          <p:nvSpPr>
            <p:cNvPr id="196" name="Freeform: Shape 195">
              <a:extLst>
                <a:ext uri="{FF2B5EF4-FFF2-40B4-BE49-F238E27FC236}">
                  <a16:creationId xmlns:a16="http://schemas.microsoft.com/office/drawing/2014/main" id="{E7D93CA0-C9F4-C78F-1CD6-2B93482CF815}"/>
                </a:ext>
              </a:extLst>
            </p:cNvPr>
            <p:cNvSpPr/>
            <p:nvPr>
              <p:custDataLst>
                <p:tags r:id="rId75"/>
              </p:custDataLst>
            </p:nvPr>
          </p:nvSpPr>
          <p:spPr>
            <a:xfrm>
              <a:off x="4480395" y="4022373"/>
              <a:ext cx="132092" cy="160940"/>
            </a:xfrm>
            <a:custGeom>
              <a:avLst/>
              <a:gdLst>
                <a:gd name="connsiteX0" fmla="*/ 19562 w 132092"/>
                <a:gd name="connsiteY0" fmla="*/ 142784 h 160940"/>
                <a:gd name="connsiteX1" fmla="*/ 5897 w 132092"/>
                <a:gd name="connsiteY1" fmla="*/ 153159 h 160940"/>
                <a:gd name="connsiteX2" fmla="*/ 77 w 132092"/>
                <a:gd name="connsiteY2" fmla="*/ 157967 h 160940"/>
                <a:gd name="connsiteX3" fmla="*/ 3366 w 132092"/>
                <a:gd name="connsiteY3" fmla="*/ 161003 h 160940"/>
                <a:gd name="connsiteX4" fmla="*/ 24623 w 132092"/>
                <a:gd name="connsiteY4" fmla="*/ 160244 h 160940"/>
                <a:gd name="connsiteX5" fmla="*/ 49675 w 132092"/>
                <a:gd name="connsiteY5" fmla="*/ 161003 h 160940"/>
                <a:gd name="connsiteX6" fmla="*/ 54230 w 132092"/>
                <a:gd name="connsiteY6" fmla="*/ 155942 h 160940"/>
                <a:gd name="connsiteX7" fmla="*/ 48156 w 132092"/>
                <a:gd name="connsiteY7" fmla="*/ 153159 h 160940"/>
                <a:gd name="connsiteX8" fmla="*/ 35504 w 132092"/>
                <a:gd name="connsiteY8" fmla="*/ 149110 h 160940"/>
                <a:gd name="connsiteX9" fmla="*/ 47903 w 132092"/>
                <a:gd name="connsiteY9" fmla="*/ 98500 h 160940"/>
                <a:gd name="connsiteX10" fmla="*/ 71184 w 132092"/>
                <a:gd name="connsiteY10" fmla="*/ 114695 h 160940"/>
                <a:gd name="connsiteX11" fmla="*/ 132169 w 132092"/>
                <a:gd name="connsiteY11" fmla="*/ 40551 h 160940"/>
                <a:gd name="connsiteX12" fmla="*/ 98514 w 132092"/>
                <a:gd name="connsiteY12" fmla="*/ 63 h 160940"/>
                <a:gd name="connsiteX13" fmla="*/ 65364 w 132092"/>
                <a:gd name="connsiteY13" fmla="*/ 19042 h 160940"/>
                <a:gd name="connsiteX14" fmla="*/ 42589 w 132092"/>
                <a:gd name="connsiteY14" fmla="*/ 63 h 160940"/>
                <a:gd name="connsiteX15" fmla="*/ 23864 w 132092"/>
                <a:gd name="connsiteY15" fmla="*/ 14487 h 160940"/>
                <a:gd name="connsiteX16" fmla="*/ 16019 w 132092"/>
                <a:gd name="connsiteY16" fmla="*/ 39033 h 160940"/>
                <a:gd name="connsiteX17" fmla="*/ 19056 w 132092"/>
                <a:gd name="connsiteY17" fmla="*/ 41563 h 160940"/>
                <a:gd name="connsiteX18" fmla="*/ 23357 w 132092"/>
                <a:gd name="connsiteY18" fmla="*/ 35743 h 160940"/>
                <a:gd name="connsiteX19" fmla="*/ 41830 w 132092"/>
                <a:gd name="connsiteY19" fmla="*/ 5630 h 160940"/>
                <a:gd name="connsiteX20" fmla="*/ 49675 w 132092"/>
                <a:gd name="connsiteY20" fmla="*/ 17270 h 160940"/>
                <a:gd name="connsiteX21" fmla="*/ 47903 w 132092"/>
                <a:gd name="connsiteY21" fmla="*/ 30176 h 160940"/>
                <a:gd name="connsiteX22" fmla="*/ 19562 w 132092"/>
                <a:gd name="connsiteY22" fmla="*/ 142784 h 160940"/>
                <a:gd name="connsiteX23" fmla="*/ 64099 w 132092"/>
                <a:gd name="connsiteY23" fmla="*/ 32959 h 160940"/>
                <a:gd name="connsiteX24" fmla="*/ 77257 w 132092"/>
                <a:gd name="connsiteY24" fmla="*/ 15246 h 160940"/>
                <a:gd name="connsiteX25" fmla="*/ 97754 w 132092"/>
                <a:gd name="connsiteY25" fmla="*/ 5630 h 160940"/>
                <a:gd name="connsiteX26" fmla="*/ 113950 w 132092"/>
                <a:gd name="connsiteY26" fmla="*/ 29417 h 160940"/>
                <a:gd name="connsiteX27" fmla="*/ 101044 w 132092"/>
                <a:gd name="connsiteY27" fmla="*/ 83064 h 160940"/>
                <a:gd name="connsiteX28" fmla="*/ 70931 w 132092"/>
                <a:gd name="connsiteY28" fmla="*/ 109128 h 160940"/>
                <a:gd name="connsiteX29" fmla="*/ 50940 w 132092"/>
                <a:gd name="connsiteY29" fmla="*/ 86606 h 160940"/>
                <a:gd name="connsiteX30" fmla="*/ 51699 w 132092"/>
                <a:gd name="connsiteY30" fmla="*/ 82557 h 160940"/>
                <a:gd name="connsiteX31" fmla="*/ 64099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62" y="142784"/>
                  </a:moveTo>
                  <a:cubicBezTo>
                    <a:pt x="17537" y="151387"/>
                    <a:pt x="17031" y="153159"/>
                    <a:pt x="5897" y="153159"/>
                  </a:cubicBezTo>
                  <a:cubicBezTo>
                    <a:pt x="2860" y="153159"/>
                    <a:pt x="77" y="153159"/>
                    <a:pt x="77" y="157967"/>
                  </a:cubicBezTo>
                  <a:cubicBezTo>
                    <a:pt x="77" y="159991"/>
                    <a:pt x="1342" y="161003"/>
                    <a:pt x="3366" y="161003"/>
                  </a:cubicBezTo>
                  <a:cubicBezTo>
                    <a:pt x="10199" y="161003"/>
                    <a:pt x="17537" y="160244"/>
                    <a:pt x="24623" y="160244"/>
                  </a:cubicBezTo>
                  <a:cubicBezTo>
                    <a:pt x="32973" y="160244"/>
                    <a:pt x="41577" y="161003"/>
                    <a:pt x="49675" y="161003"/>
                  </a:cubicBezTo>
                  <a:cubicBezTo>
                    <a:pt x="50940" y="161003"/>
                    <a:pt x="54230" y="161003"/>
                    <a:pt x="54230" y="155942"/>
                  </a:cubicBezTo>
                  <a:cubicBezTo>
                    <a:pt x="54230" y="153159"/>
                    <a:pt x="51699" y="153159"/>
                    <a:pt x="48156" y="153159"/>
                  </a:cubicBezTo>
                  <a:cubicBezTo>
                    <a:pt x="35504" y="153159"/>
                    <a:pt x="35504" y="151387"/>
                    <a:pt x="35504" y="149110"/>
                  </a:cubicBezTo>
                  <a:cubicBezTo>
                    <a:pt x="35504" y="146073"/>
                    <a:pt x="46132" y="104826"/>
                    <a:pt x="47903" y="98500"/>
                  </a:cubicBezTo>
                  <a:cubicBezTo>
                    <a:pt x="51193" y="105838"/>
                    <a:pt x="58278" y="114695"/>
                    <a:pt x="71184" y="114695"/>
                  </a:cubicBezTo>
                  <a:cubicBezTo>
                    <a:pt x="100538" y="114695"/>
                    <a:pt x="132169" y="77749"/>
                    <a:pt x="132169" y="40551"/>
                  </a:cubicBezTo>
                  <a:cubicBezTo>
                    <a:pt x="132169" y="16764"/>
                    <a:pt x="117745" y="63"/>
                    <a:pt x="98514" y="63"/>
                  </a:cubicBezTo>
                  <a:cubicBezTo>
                    <a:pt x="85861" y="63"/>
                    <a:pt x="73715" y="9173"/>
                    <a:pt x="65364" y="19042"/>
                  </a:cubicBezTo>
                  <a:cubicBezTo>
                    <a:pt x="62833" y="5377"/>
                    <a:pt x="51952" y="63"/>
                    <a:pt x="42589" y="63"/>
                  </a:cubicBezTo>
                  <a:cubicBezTo>
                    <a:pt x="30949" y="63"/>
                    <a:pt x="26141" y="9932"/>
                    <a:pt x="23864" y="14487"/>
                  </a:cubicBezTo>
                  <a:cubicBezTo>
                    <a:pt x="19309" y="23090"/>
                    <a:pt x="16019" y="38273"/>
                    <a:pt x="16019" y="39033"/>
                  </a:cubicBezTo>
                  <a:cubicBezTo>
                    <a:pt x="16019" y="41563"/>
                    <a:pt x="18549" y="41563"/>
                    <a:pt x="19056" y="41563"/>
                  </a:cubicBezTo>
                  <a:cubicBezTo>
                    <a:pt x="21586" y="41563"/>
                    <a:pt x="21839" y="41310"/>
                    <a:pt x="23357" y="35743"/>
                  </a:cubicBezTo>
                  <a:cubicBezTo>
                    <a:pt x="27659" y="17776"/>
                    <a:pt x="32720" y="5630"/>
                    <a:pt x="41830" y="5630"/>
                  </a:cubicBezTo>
                  <a:cubicBezTo>
                    <a:pt x="46132" y="5630"/>
                    <a:pt x="49675" y="7654"/>
                    <a:pt x="49675" y="17270"/>
                  </a:cubicBezTo>
                  <a:cubicBezTo>
                    <a:pt x="49675" y="23090"/>
                    <a:pt x="48916" y="25874"/>
                    <a:pt x="47903" y="30176"/>
                  </a:cubicBezTo>
                  <a:lnTo>
                    <a:pt x="19562" y="142784"/>
                  </a:lnTo>
                  <a:close/>
                  <a:moveTo>
                    <a:pt x="64099" y="32959"/>
                  </a:moveTo>
                  <a:cubicBezTo>
                    <a:pt x="65870" y="26127"/>
                    <a:pt x="72702" y="19042"/>
                    <a:pt x="77257" y="15246"/>
                  </a:cubicBezTo>
                  <a:cubicBezTo>
                    <a:pt x="86114" y="7401"/>
                    <a:pt x="93453" y="5630"/>
                    <a:pt x="97754" y="5630"/>
                  </a:cubicBezTo>
                  <a:cubicBezTo>
                    <a:pt x="107876" y="5630"/>
                    <a:pt x="113950" y="14487"/>
                    <a:pt x="113950" y="29417"/>
                  </a:cubicBezTo>
                  <a:cubicBezTo>
                    <a:pt x="113950" y="44347"/>
                    <a:pt x="105599" y="73448"/>
                    <a:pt x="101044" y="83064"/>
                  </a:cubicBezTo>
                  <a:cubicBezTo>
                    <a:pt x="92440" y="100777"/>
                    <a:pt x="80294" y="109128"/>
                    <a:pt x="70931" y="109128"/>
                  </a:cubicBezTo>
                  <a:cubicBezTo>
                    <a:pt x="54230" y="109128"/>
                    <a:pt x="50940" y="88125"/>
                    <a:pt x="50940" y="86606"/>
                  </a:cubicBezTo>
                  <a:cubicBezTo>
                    <a:pt x="50940" y="86100"/>
                    <a:pt x="50940" y="85594"/>
                    <a:pt x="51699" y="82557"/>
                  </a:cubicBezTo>
                  <a:lnTo>
                    <a:pt x="64099" y="32959"/>
                  </a:lnTo>
                  <a:close/>
                </a:path>
              </a:pathLst>
            </a:custGeom>
            <a:grpFill/>
            <a:ln w="25400" cap="flat">
              <a:noFill/>
              <a:prstDash val="solid"/>
              <a:miter/>
            </a:ln>
          </p:spPr>
          <p:txBody>
            <a:bodyPr rtlCol="0" anchor="ctr"/>
            <a:lstStyle/>
            <a:p>
              <a:endParaRPr lang="en-US">
                <a:solidFill>
                  <a:schemeClr val="accent6"/>
                </a:solidFill>
              </a:endParaRPr>
            </a:p>
          </p:txBody>
        </p:sp>
        <p:sp>
          <p:nvSpPr>
            <p:cNvPr id="197" name="Freeform: Shape 196">
              <a:extLst>
                <a:ext uri="{FF2B5EF4-FFF2-40B4-BE49-F238E27FC236}">
                  <a16:creationId xmlns:a16="http://schemas.microsoft.com/office/drawing/2014/main" id="{ACC064BA-BAA2-1CDB-C67E-09FF5BE77D59}"/>
                </a:ext>
              </a:extLst>
            </p:cNvPr>
            <p:cNvSpPr/>
            <p:nvPr>
              <p:custDataLst>
                <p:tags r:id="rId76"/>
              </p:custDataLst>
            </p:nvPr>
          </p:nvSpPr>
          <p:spPr>
            <a:xfrm>
              <a:off x="4635117"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2 w 64477"/>
                <a:gd name="connsiteY7" fmla="*/ 111305 h 117618"/>
                <a:gd name="connsiteX8" fmla="*/ 1322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4"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2" y="111305"/>
                  </a:lnTo>
                  <a:lnTo>
                    <a:pt x="1322"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grpFill/>
            <a:ln w="25400" cap="flat">
              <a:noFill/>
              <a:prstDash val="solid"/>
              <a:miter/>
            </a:ln>
          </p:spPr>
          <p:txBody>
            <a:bodyPr rtlCol="0" anchor="ctr"/>
            <a:lstStyle/>
            <a:p>
              <a:endParaRPr lang="en-US">
                <a:solidFill>
                  <a:schemeClr val="accent6"/>
                </a:solidFill>
              </a:endParaRPr>
            </a:p>
          </p:txBody>
        </p:sp>
      </p:grpSp>
      <p:cxnSp>
        <p:nvCxnSpPr>
          <p:cNvPr id="198" name="Straight Arrow Connector 197">
            <a:extLst>
              <a:ext uri="{FF2B5EF4-FFF2-40B4-BE49-F238E27FC236}">
                <a16:creationId xmlns:a16="http://schemas.microsoft.com/office/drawing/2014/main" id="{9EC041B6-AFB4-B684-23DD-FB2ED5874CD5}"/>
              </a:ext>
            </a:extLst>
          </p:cNvPr>
          <p:cNvCxnSpPr>
            <a:cxnSpLocks/>
          </p:cNvCxnSpPr>
          <p:nvPr/>
        </p:nvCxnSpPr>
        <p:spPr>
          <a:xfrm>
            <a:off x="1171152" y="3843657"/>
            <a:ext cx="591245" cy="0"/>
          </a:xfrm>
          <a:prstGeom prst="straightConnector1">
            <a:avLst/>
          </a:prstGeom>
          <a:ln w="19050" cap="sq">
            <a:solidFill>
              <a:srgbClr val="5F246D"/>
            </a:solidFill>
            <a:headEnd type="arrow" w="lg" len="med"/>
            <a:tailEnd type="none" w="lg" len="med"/>
          </a:ln>
        </p:spPr>
        <p:style>
          <a:lnRef idx="3">
            <a:schemeClr val="dk1"/>
          </a:lnRef>
          <a:fillRef idx="0">
            <a:schemeClr val="dk1"/>
          </a:fillRef>
          <a:effectRef idx="2">
            <a:schemeClr val="dk1"/>
          </a:effectRef>
          <a:fontRef idx="minor">
            <a:schemeClr val="tx1"/>
          </a:fontRef>
        </p:style>
      </p:cxnSp>
      <p:grpSp>
        <p:nvGrpSpPr>
          <p:cNvPr id="199" name="Group 198" descr="\documentclass{article}&#10;\usepackage{amsmath}&#10;\pagestyle{empty}&#10;&#10;\input{Macros.tex}&#10;&#10;\begin{document}&#10;&#10;&#10;$(V \cdot H_{\{p_1\}})\ket{*}_{\reg{p_1}}$&#10;&#10;\end{document}" title="IguanaTex Shape Display">
            <a:extLst>
              <a:ext uri="{FF2B5EF4-FFF2-40B4-BE49-F238E27FC236}">
                <a16:creationId xmlns:a16="http://schemas.microsoft.com/office/drawing/2014/main" id="{2AC53D05-5784-4E87-C087-86EE1D690161}"/>
              </a:ext>
            </a:extLst>
          </p:cNvPr>
          <p:cNvGrpSpPr>
            <a:grpSpLocks noChangeAspect="1"/>
          </p:cNvGrpSpPr>
          <p:nvPr>
            <p:custDataLst>
              <p:tags r:id="rId13"/>
            </p:custDataLst>
          </p:nvPr>
        </p:nvGrpSpPr>
        <p:grpSpPr>
          <a:xfrm>
            <a:off x="1195542" y="3565899"/>
            <a:ext cx="1325375" cy="242368"/>
            <a:chOff x="8574981" y="4375288"/>
            <a:chExt cx="1668025" cy="305027"/>
          </a:xfrm>
        </p:grpSpPr>
        <p:sp>
          <p:nvSpPr>
            <p:cNvPr id="200" name="Freeform: Shape 199">
              <a:extLst>
                <a:ext uri="{FF2B5EF4-FFF2-40B4-BE49-F238E27FC236}">
                  <a16:creationId xmlns:a16="http://schemas.microsoft.com/office/drawing/2014/main" id="{F922DB9D-DA78-4F0B-F2BA-79B209DD028D}"/>
                </a:ext>
              </a:extLst>
            </p:cNvPr>
            <p:cNvSpPr/>
            <p:nvPr>
              <p:custDataLst>
                <p:tags r:id="rId61"/>
              </p:custDataLst>
            </p:nvPr>
          </p:nvSpPr>
          <p:spPr>
            <a:xfrm>
              <a:off x="8574981" y="4375288"/>
              <a:ext cx="58276" cy="253051"/>
            </a:xfrm>
            <a:custGeom>
              <a:avLst/>
              <a:gdLst>
                <a:gd name="connsiteX0" fmla="*/ 58353 w 58276"/>
                <a:gd name="connsiteY0" fmla="*/ 250583 h 253051"/>
                <a:gd name="connsiteX1" fmla="*/ 54083 w 58276"/>
                <a:gd name="connsiteY1" fmla="*/ 245016 h 253051"/>
                <a:gd name="connsiteX2" fmla="*/ 14646 w 58276"/>
                <a:gd name="connsiteY2" fmla="*/ 126588 h 253051"/>
                <a:gd name="connsiteX3" fmla="*/ 55087 w 58276"/>
                <a:gd name="connsiteY3" fmla="*/ 6895 h 253051"/>
                <a:gd name="connsiteX4" fmla="*/ 58353 w 58276"/>
                <a:gd name="connsiteY4" fmla="*/ 2593 h 253051"/>
                <a:gd name="connsiteX5" fmla="*/ 55841 w 58276"/>
                <a:gd name="connsiteY5" fmla="*/ 63 h 253051"/>
                <a:gd name="connsiteX6" fmla="*/ 15902 w 58276"/>
                <a:gd name="connsiteY6" fmla="*/ 49408 h 253051"/>
                <a:gd name="connsiteX7" fmla="*/ 77 w 58276"/>
                <a:gd name="connsiteY7" fmla="*/ 126588 h 253051"/>
                <a:gd name="connsiteX8" fmla="*/ 16655 w 58276"/>
                <a:gd name="connsiteY8" fmla="*/ 205540 h 253051"/>
                <a:gd name="connsiteX9" fmla="*/ 55841 w 58276"/>
                <a:gd name="connsiteY9" fmla="*/ 253114 h 253051"/>
                <a:gd name="connsiteX10" fmla="*/ 58353 w 58276"/>
                <a:gd name="connsiteY10" fmla="*/ 25058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76" h="253051">
                  <a:moveTo>
                    <a:pt x="58353" y="250583"/>
                  </a:moveTo>
                  <a:cubicBezTo>
                    <a:pt x="58353" y="249824"/>
                    <a:pt x="58353" y="249318"/>
                    <a:pt x="54083" y="245016"/>
                  </a:cubicBezTo>
                  <a:cubicBezTo>
                    <a:pt x="22684" y="213132"/>
                    <a:pt x="14646" y="165305"/>
                    <a:pt x="14646" y="126588"/>
                  </a:cubicBezTo>
                  <a:cubicBezTo>
                    <a:pt x="14646" y="82557"/>
                    <a:pt x="24191" y="38527"/>
                    <a:pt x="55087" y="6895"/>
                  </a:cubicBezTo>
                  <a:cubicBezTo>
                    <a:pt x="58353" y="3859"/>
                    <a:pt x="58353" y="3352"/>
                    <a:pt x="58353" y="2593"/>
                  </a:cubicBezTo>
                  <a:cubicBezTo>
                    <a:pt x="58353" y="822"/>
                    <a:pt x="57348" y="63"/>
                    <a:pt x="55841" y="63"/>
                  </a:cubicBezTo>
                  <a:cubicBezTo>
                    <a:pt x="53329" y="63"/>
                    <a:pt x="30722" y="17270"/>
                    <a:pt x="15902" y="49408"/>
                  </a:cubicBezTo>
                  <a:cubicBezTo>
                    <a:pt x="3091" y="77243"/>
                    <a:pt x="77" y="105332"/>
                    <a:pt x="77" y="126588"/>
                  </a:cubicBezTo>
                  <a:cubicBezTo>
                    <a:pt x="77" y="146326"/>
                    <a:pt x="2840" y="176945"/>
                    <a:pt x="16655" y="205540"/>
                  </a:cubicBezTo>
                  <a:cubicBezTo>
                    <a:pt x="31727" y="236666"/>
                    <a:pt x="53329" y="253114"/>
                    <a:pt x="55841" y="253114"/>
                  </a:cubicBezTo>
                  <a:cubicBezTo>
                    <a:pt x="57348" y="253114"/>
                    <a:pt x="58353" y="252355"/>
                    <a:pt x="58353" y="250583"/>
                  </a:cubicBez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01" name="Freeform: Shape 200">
              <a:extLst>
                <a:ext uri="{FF2B5EF4-FFF2-40B4-BE49-F238E27FC236}">
                  <a16:creationId xmlns:a16="http://schemas.microsoft.com/office/drawing/2014/main" id="{BABF7C51-0699-A3D7-9075-47E4315BB2AD}"/>
                </a:ext>
              </a:extLst>
            </p:cNvPr>
            <p:cNvSpPr/>
            <p:nvPr>
              <p:custDataLst>
                <p:tags r:id="rId62"/>
              </p:custDataLst>
            </p:nvPr>
          </p:nvSpPr>
          <p:spPr>
            <a:xfrm>
              <a:off x="8661866" y="4392242"/>
              <a:ext cx="179098" cy="178400"/>
            </a:xfrm>
            <a:custGeom>
              <a:avLst/>
              <a:gdLst>
                <a:gd name="connsiteX0" fmla="*/ 143762 w 179098"/>
                <a:gd name="connsiteY0" fmla="*/ 28911 h 178400"/>
                <a:gd name="connsiteX1" fmla="*/ 175914 w 179098"/>
                <a:gd name="connsiteY1" fmla="*/ 7907 h 178400"/>
                <a:gd name="connsiteX2" fmla="*/ 179179 w 179098"/>
                <a:gd name="connsiteY2" fmla="*/ 3099 h 178400"/>
                <a:gd name="connsiteX3" fmla="*/ 175914 w 179098"/>
                <a:gd name="connsiteY3" fmla="*/ 63 h 178400"/>
                <a:gd name="connsiteX4" fmla="*/ 155316 w 179098"/>
                <a:gd name="connsiteY4" fmla="*/ 822 h 178400"/>
                <a:gd name="connsiteX5" fmla="*/ 130448 w 179098"/>
                <a:gd name="connsiteY5" fmla="*/ 63 h 178400"/>
                <a:gd name="connsiteX6" fmla="*/ 125676 w 179098"/>
                <a:gd name="connsiteY6" fmla="*/ 4871 h 178400"/>
                <a:gd name="connsiteX7" fmla="*/ 129695 w 179098"/>
                <a:gd name="connsiteY7" fmla="*/ 7907 h 178400"/>
                <a:gd name="connsiteX8" fmla="*/ 141250 w 179098"/>
                <a:gd name="connsiteY8" fmla="*/ 16258 h 178400"/>
                <a:gd name="connsiteX9" fmla="*/ 137482 w 179098"/>
                <a:gd name="connsiteY9" fmla="*/ 25874 h 178400"/>
                <a:gd name="connsiteX10" fmla="*/ 60366 w 179098"/>
                <a:gd name="connsiteY10" fmla="*/ 149363 h 178400"/>
                <a:gd name="connsiteX11" fmla="*/ 43285 w 179098"/>
                <a:gd name="connsiteY11" fmla="*/ 15499 h 178400"/>
                <a:gd name="connsiteX12" fmla="*/ 60618 w 179098"/>
                <a:gd name="connsiteY12" fmla="*/ 7907 h 178400"/>
                <a:gd name="connsiteX13" fmla="*/ 66897 w 179098"/>
                <a:gd name="connsiteY13" fmla="*/ 2846 h 178400"/>
                <a:gd name="connsiteX14" fmla="*/ 63381 w 179098"/>
                <a:gd name="connsiteY14" fmla="*/ 63 h 178400"/>
                <a:gd name="connsiteX15" fmla="*/ 32233 w 179098"/>
                <a:gd name="connsiteY15" fmla="*/ 822 h 178400"/>
                <a:gd name="connsiteX16" fmla="*/ 18418 w 179098"/>
                <a:gd name="connsiteY16" fmla="*/ 569 h 178400"/>
                <a:gd name="connsiteX17" fmla="*/ 4853 w 179098"/>
                <a:gd name="connsiteY17" fmla="*/ 63 h 178400"/>
                <a:gd name="connsiteX18" fmla="*/ 81 w 179098"/>
                <a:gd name="connsiteY18" fmla="*/ 4871 h 178400"/>
                <a:gd name="connsiteX19" fmla="*/ 6360 w 179098"/>
                <a:gd name="connsiteY19" fmla="*/ 7907 h 178400"/>
                <a:gd name="connsiteX20" fmla="*/ 21432 w 179098"/>
                <a:gd name="connsiteY20" fmla="*/ 16511 h 178400"/>
                <a:gd name="connsiteX21" fmla="*/ 41276 w 179098"/>
                <a:gd name="connsiteY21" fmla="*/ 172644 h 178400"/>
                <a:gd name="connsiteX22" fmla="*/ 46300 w 179098"/>
                <a:gd name="connsiteY22" fmla="*/ 178464 h 178400"/>
                <a:gd name="connsiteX23" fmla="*/ 53333 w 179098"/>
                <a:gd name="connsiteY23" fmla="*/ 173909 h 178400"/>
                <a:gd name="connsiteX24" fmla="*/ 143762 w 179098"/>
                <a:gd name="connsiteY24" fmla="*/ 28911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9098" h="178400">
                  <a:moveTo>
                    <a:pt x="143762" y="28911"/>
                  </a:moveTo>
                  <a:cubicBezTo>
                    <a:pt x="156070" y="9173"/>
                    <a:pt x="166620" y="8413"/>
                    <a:pt x="175914" y="7907"/>
                  </a:cubicBezTo>
                  <a:cubicBezTo>
                    <a:pt x="178928" y="7654"/>
                    <a:pt x="179179" y="3352"/>
                    <a:pt x="179179" y="3099"/>
                  </a:cubicBezTo>
                  <a:cubicBezTo>
                    <a:pt x="179179" y="1075"/>
                    <a:pt x="177923" y="63"/>
                    <a:pt x="175914" y="63"/>
                  </a:cubicBezTo>
                  <a:cubicBezTo>
                    <a:pt x="169383" y="63"/>
                    <a:pt x="162098" y="822"/>
                    <a:pt x="155316" y="822"/>
                  </a:cubicBezTo>
                  <a:cubicBezTo>
                    <a:pt x="147027" y="822"/>
                    <a:pt x="138487" y="63"/>
                    <a:pt x="130448" y="63"/>
                  </a:cubicBezTo>
                  <a:cubicBezTo>
                    <a:pt x="128941" y="63"/>
                    <a:pt x="125676" y="63"/>
                    <a:pt x="125676" y="4871"/>
                  </a:cubicBezTo>
                  <a:cubicBezTo>
                    <a:pt x="125676" y="7654"/>
                    <a:pt x="127937" y="7907"/>
                    <a:pt x="129695" y="7907"/>
                  </a:cubicBezTo>
                  <a:cubicBezTo>
                    <a:pt x="136477" y="8413"/>
                    <a:pt x="141250" y="10944"/>
                    <a:pt x="141250" y="16258"/>
                  </a:cubicBezTo>
                  <a:cubicBezTo>
                    <a:pt x="141250" y="20054"/>
                    <a:pt x="137482" y="25621"/>
                    <a:pt x="137482" y="25874"/>
                  </a:cubicBezTo>
                  <a:lnTo>
                    <a:pt x="60366" y="149363"/>
                  </a:lnTo>
                  <a:lnTo>
                    <a:pt x="43285" y="15499"/>
                  </a:lnTo>
                  <a:cubicBezTo>
                    <a:pt x="43285" y="11197"/>
                    <a:pt x="49063" y="7907"/>
                    <a:pt x="60618" y="7907"/>
                  </a:cubicBezTo>
                  <a:cubicBezTo>
                    <a:pt x="64134" y="7907"/>
                    <a:pt x="66897" y="7907"/>
                    <a:pt x="66897" y="2846"/>
                  </a:cubicBezTo>
                  <a:cubicBezTo>
                    <a:pt x="66897" y="569"/>
                    <a:pt x="64888" y="63"/>
                    <a:pt x="63381" y="63"/>
                  </a:cubicBezTo>
                  <a:cubicBezTo>
                    <a:pt x="53333" y="63"/>
                    <a:pt x="42532" y="822"/>
                    <a:pt x="32233" y="822"/>
                  </a:cubicBezTo>
                  <a:cubicBezTo>
                    <a:pt x="27712" y="822"/>
                    <a:pt x="22939" y="569"/>
                    <a:pt x="18418" y="569"/>
                  </a:cubicBezTo>
                  <a:cubicBezTo>
                    <a:pt x="13896" y="569"/>
                    <a:pt x="9123" y="63"/>
                    <a:pt x="4853" y="63"/>
                  </a:cubicBezTo>
                  <a:cubicBezTo>
                    <a:pt x="3095" y="63"/>
                    <a:pt x="81" y="63"/>
                    <a:pt x="81" y="4871"/>
                  </a:cubicBezTo>
                  <a:cubicBezTo>
                    <a:pt x="81" y="7907"/>
                    <a:pt x="2341" y="7907"/>
                    <a:pt x="6360" y="7907"/>
                  </a:cubicBezTo>
                  <a:cubicBezTo>
                    <a:pt x="20427" y="7907"/>
                    <a:pt x="20678" y="10185"/>
                    <a:pt x="21432" y="16511"/>
                  </a:cubicBezTo>
                  <a:lnTo>
                    <a:pt x="41276" y="172644"/>
                  </a:lnTo>
                  <a:cubicBezTo>
                    <a:pt x="42029" y="177705"/>
                    <a:pt x="43034" y="178464"/>
                    <a:pt x="46300" y="178464"/>
                  </a:cubicBezTo>
                  <a:cubicBezTo>
                    <a:pt x="50319" y="178464"/>
                    <a:pt x="51323" y="177199"/>
                    <a:pt x="53333" y="173909"/>
                  </a:cubicBezTo>
                  <a:lnTo>
                    <a:pt x="143762" y="28911"/>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02" name="Freeform: Shape 201">
              <a:extLst>
                <a:ext uri="{FF2B5EF4-FFF2-40B4-BE49-F238E27FC236}">
                  <a16:creationId xmlns:a16="http://schemas.microsoft.com/office/drawing/2014/main" id="{089244E6-2801-2B93-D64C-E31AB20CBB9C}"/>
                </a:ext>
              </a:extLst>
            </p:cNvPr>
            <p:cNvSpPr/>
            <p:nvPr>
              <p:custDataLst>
                <p:tags r:id="rId63"/>
              </p:custDataLst>
            </p:nvPr>
          </p:nvSpPr>
          <p:spPr>
            <a:xfrm>
              <a:off x="8927569" y="4488402"/>
              <a:ext cx="26626" cy="26823"/>
            </a:xfrm>
            <a:custGeom>
              <a:avLst/>
              <a:gdLst>
                <a:gd name="connsiteX0" fmla="*/ 26717 w 26626"/>
                <a:gd name="connsiteY0" fmla="*/ 13474 h 26823"/>
                <a:gd name="connsiteX1" fmla="*/ 13404 w 26626"/>
                <a:gd name="connsiteY1" fmla="*/ 63 h 26823"/>
                <a:gd name="connsiteX2" fmla="*/ 91 w 26626"/>
                <a:gd name="connsiteY2" fmla="*/ 13474 h 26823"/>
                <a:gd name="connsiteX3" fmla="*/ 13404 w 26626"/>
                <a:gd name="connsiteY3" fmla="*/ 26886 h 26823"/>
                <a:gd name="connsiteX4" fmla="*/ 26717 w 26626"/>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26" h="26823">
                  <a:moveTo>
                    <a:pt x="26717" y="13474"/>
                  </a:moveTo>
                  <a:cubicBezTo>
                    <a:pt x="26717" y="6136"/>
                    <a:pt x="20688" y="63"/>
                    <a:pt x="13404" y="63"/>
                  </a:cubicBezTo>
                  <a:cubicBezTo>
                    <a:pt x="6119" y="63"/>
                    <a:pt x="91" y="6136"/>
                    <a:pt x="91" y="13474"/>
                  </a:cubicBezTo>
                  <a:cubicBezTo>
                    <a:pt x="91" y="20813"/>
                    <a:pt x="6119" y="26886"/>
                    <a:pt x="13404" y="26886"/>
                  </a:cubicBezTo>
                  <a:cubicBezTo>
                    <a:pt x="20688" y="26886"/>
                    <a:pt x="26717" y="20813"/>
                    <a:pt x="26717" y="13474"/>
                  </a:cubicBez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03" name="Freeform: Shape 202">
              <a:extLst>
                <a:ext uri="{FF2B5EF4-FFF2-40B4-BE49-F238E27FC236}">
                  <a16:creationId xmlns:a16="http://schemas.microsoft.com/office/drawing/2014/main" id="{F28E91A4-F08E-ABAA-AB83-BA7C03A1023C}"/>
                </a:ext>
              </a:extLst>
            </p:cNvPr>
            <p:cNvSpPr/>
            <p:nvPr>
              <p:custDataLst>
                <p:tags r:id="rId64"/>
              </p:custDataLst>
            </p:nvPr>
          </p:nvSpPr>
          <p:spPr>
            <a:xfrm>
              <a:off x="9041357" y="4392242"/>
              <a:ext cx="211502" cy="172833"/>
            </a:xfrm>
            <a:custGeom>
              <a:avLst/>
              <a:gdLst>
                <a:gd name="connsiteX0" fmla="*/ 181958 w 211502"/>
                <a:gd name="connsiteY0" fmla="*/ 19548 h 172833"/>
                <a:gd name="connsiteX1" fmla="*/ 203058 w 211502"/>
                <a:gd name="connsiteY1" fmla="*/ 7907 h 172833"/>
                <a:gd name="connsiteX2" fmla="*/ 211598 w 211502"/>
                <a:gd name="connsiteY2" fmla="*/ 2846 h 172833"/>
                <a:gd name="connsiteX3" fmla="*/ 208082 w 211502"/>
                <a:gd name="connsiteY3" fmla="*/ 63 h 172833"/>
                <a:gd name="connsiteX4" fmla="*/ 175929 w 211502"/>
                <a:gd name="connsiteY4" fmla="*/ 822 h 172833"/>
                <a:gd name="connsiteX5" fmla="*/ 143526 w 211502"/>
                <a:gd name="connsiteY5" fmla="*/ 63 h 172833"/>
                <a:gd name="connsiteX6" fmla="*/ 138753 w 211502"/>
                <a:gd name="connsiteY6" fmla="*/ 5124 h 172833"/>
                <a:gd name="connsiteX7" fmla="*/ 145786 w 211502"/>
                <a:gd name="connsiteY7" fmla="*/ 7907 h 172833"/>
                <a:gd name="connsiteX8" fmla="*/ 155332 w 211502"/>
                <a:gd name="connsiteY8" fmla="*/ 8413 h 172833"/>
                <a:gd name="connsiteX9" fmla="*/ 162114 w 211502"/>
                <a:gd name="connsiteY9" fmla="*/ 12462 h 172833"/>
                <a:gd name="connsiteX10" fmla="*/ 161109 w 211502"/>
                <a:gd name="connsiteY10" fmla="*/ 17270 h 172833"/>
                <a:gd name="connsiteX11" fmla="*/ 146038 w 211502"/>
                <a:gd name="connsiteY11" fmla="*/ 79015 h 172833"/>
                <a:gd name="connsiteX12" fmla="*/ 69424 w 211502"/>
                <a:gd name="connsiteY12" fmla="*/ 79015 h 172833"/>
                <a:gd name="connsiteX13" fmla="*/ 84245 w 211502"/>
                <a:gd name="connsiteY13" fmla="*/ 19548 h 172833"/>
                <a:gd name="connsiteX14" fmla="*/ 105345 w 211502"/>
                <a:gd name="connsiteY14" fmla="*/ 7907 h 172833"/>
                <a:gd name="connsiteX15" fmla="*/ 113885 w 211502"/>
                <a:gd name="connsiteY15" fmla="*/ 2846 h 172833"/>
                <a:gd name="connsiteX16" fmla="*/ 110368 w 211502"/>
                <a:gd name="connsiteY16" fmla="*/ 63 h 172833"/>
                <a:gd name="connsiteX17" fmla="*/ 78216 w 211502"/>
                <a:gd name="connsiteY17" fmla="*/ 822 h 172833"/>
                <a:gd name="connsiteX18" fmla="*/ 45812 w 211502"/>
                <a:gd name="connsiteY18" fmla="*/ 63 h 172833"/>
                <a:gd name="connsiteX19" fmla="*/ 41040 w 211502"/>
                <a:gd name="connsiteY19" fmla="*/ 5124 h 172833"/>
                <a:gd name="connsiteX20" fmla="*/ 48073 w 211502"/>
                <a:gd name="connsiteY20" fmla="*/ 7907 h 172833"/>
                <a:gd name="connsiteX21" fmla="*/ 57618 w 211502"/>
                <a:gd name="connsiteY21" fmla="*/ 8413 h 172833"/>
                <a:gd name="connsiteX22" fmla="*/ 64401 w 211502"/>
                <a:gd name="connsiteY22" fmla="*/ 12462 h 172833"/>
                <a:gd name="connsiteX23" fmla="*/ 63396 w 211502"/>
                <a:gd name="connsiteY23" fmla="*/ 17270 h 172833"/>
                <a:gd name="connsiteX24" fmla="*/ 29736 w 211502"/>
                <a:gd name="connsiteY24" fmla="*/ 153159 h 172833"/>
                <a:gd name="connsiteX25" fmla="*/ 6878 w 211502"/>
                <a:gd name="connsiteY25" fmla="*/ 165052 h 172833"/>
                <a:gd name="connsiteX26" fmla="*/ 96 w 211502"/>
                <a:gd name="connsiteY26" fmla="*/ 170113 h 172833"/>
                <a:gd name="connsiteX27" fmla="*/ 3612 w 211502"/>
                <a:gd name="connsiteY27" fmla="*/ 172897 h 172833"/>
                <a:gd name="connsiteX28" fmla="*/ 35514 w 211502"/>
                <a:gd name="connsiteY28" fmla="*/ 172137 h 172833"/>
                <a:gd name="connsiteX29" fmla="*/ 51590 w 211502"/>
                <a:gd name="connsiteY29" fmla="*/ 172391 h 172833"/>
                <a:gd name="connsiteX30" fmla="*/ 67917 w 211502"/>
                <a:gd name="connsiteY30" fmla="*/ 172897 h 172833"/>
                <a:gd name="connsiteX31" fmla="*/ 72941 w 211502"/>
                <a:gd name="connsiteY31" fmla="*/ 167836 h 172833"/>
                <a:gd name="connsiteX32" fmla="*/ 65908 w 211502"/>
                <a:gd name="connsiteY32" fmla="*/ 165052 h 172833"/>
                <a:gd name="connsiteX33" fmla="*/ 49580 w 211502"/>
                <a:gd name="connsiteY33" fmla="*/ 160497 h 172833"/>
                <a:gd name="connsiteX34" fmla="*/ 50334 w 211502"/>
                <a:gd name="connsiteY34" fmla="*/ 156195 h 172833"/>
                <a:gd name="connsiteX35" fmla="*/ 67415 w 211502"/>
                <a:gd name="connsiteY35" fmla="*/ 86859 h 172833"/>
                <a:gd name="connsiteX36" fmla="*/ 144028 w 211502"/>
                <a:gd name="connsiteY36" fmla="*/ 86859 h 172833"/>
                <a:gd name="connsiteX37" fmla="*/ 126696 w 211502"/>
                <a:gd name="connsiteY37" fmla="*/ 156701 h 172833"/>
                <a:gd name="connsiteX38" fmla="*/ 103837 w 211502"/>
                <a:gd name="connsiteY38" fmla="*/ 165052 h 172833"/>
                <a:gd name="connsiteX39" fmla="*/ 97809 w 211502"/>
                <a:gd name="connsiteY39" fmla="*/ 170113 h 172833"/>
                <a:gd name="connsiteX40" fmla="*/ 101326 w 211502"/>
                <a:gd name="connsiteY40" fmla="*/ 172897 h 172833"/>
                <a:gd name="connsiteX41" fmla="*/ 133227 w 211502"/>
                <a:gd name="connsiteY41" fmla="*/ 172137 h 172833"/>
                <a:gd name="connsiteX42" fmla="*/ 149303 w 211502"/>
                <a:gd name="connsiteY42" fmla="*/ 172391 h 172833"/>
                <a:gd name="connsiteX43" fmla="*/ 165630 w 211502"/>
                <a:gd name="connsiteY43" fmla="*/ 172897 h 172833"/>
                <a:gd name="connsiteX44" fmla="*/ 170654 w 211502"/>
                <a:gd name="connsiteY44" fmla="*/ 167836 h 172833"/>
                <a:gd name="connsiteX45" fmla="*/ 163621 w 211502"/>
                <a:gd name="connsiteY45" fmla="*/ 165052 h 172833"/>
                <a:gd name="connsiteX46" fmla="*/ 147293 w 211502"/>
                <a:gd name="connsiteY46" fmla="*/ 160497 h 172833"/>
                <a:gd name="connsiteX47" fmla="*/ 148047 w 211502"/>
                <a:gd name="connsiteY47" fmla="*/ 156195 h 172833"/>
                <a:gd name="connsiteX48" fmla="*/ 181958 w 211502"/>
                <a:gd name="connsiteY48" fmla="*/ 19548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11502" h="172833">
                  <a:moveTo>
                    <a:pt x="181958" y="19548"/>
                  </a:moveTo>
                  <a:cubicBezTo>
                    <a:pt x="184218" y="10438"/>
                    <a:pt x="184721" y="7907"/>
                    <a:pt x="203058" y="7907"/>
                  </a:cubicBezTo>
                  <a:cubicBezTo>
                    <a:pt x="209589" y="7907"/>
                    <a:pt x="211598" y="7907"/>
                    <a:pt x="211598" y="2846"/>
                  </a:cubicBezTo>
                  <a:cubicBezTo>
                    <a:pt x="211598" y="63"/>
                    <a:pt x="208835" y="63"/>
                    <a:pt x="208082" y="63"/>
                  </a:cubicBezTo>
                  <a:cubicBezTo>
                    <a:pt x="201048" y="63"/>
                    <a:pt x="182963" y="822"/>
                    <a:pt x="175929" y="822"/>
                  </a:cubicBezTo>
                  <a:cubicBezTo>
                    <a:pt x="168645" y="822"/>
                    <a:pt x="150810" y="63"/>
                    <a:pt x="143526" y="63"/>
                  </a:cubicBezTo>
                  <a:cubicBezTo>
                    <a:pt x="141516" y="63"/>
                    <a:pt x="138753" y="63"/>
                    <a:pt x="138753" y="5124"/>
                  </a:cubicBezTo>
                  <a:cubicBezTo>
                    <a:pt x="138753" y="7907"/>
                    <a:pt x="141014" y="7907"/>
                    <a:pt x="145786" y="7907"/>
                  </a:cubicBezTo>
                  <a:cubicBezTo>
                    <a:pt x="146289" y="7907"/>
                    <a:pt x="151061" y="7907"/>
                    <a:pt x="155332" y="8413"/>
                  </a:cubicBezTo>
                  <a:cubicBezTo>
                    <a:pt x="159853" y="8920"/>
                    <a:pt x="162114" y="9173"/>
                    <a:pt x="162114" y="12462"/>
                  </a:cubicBezTo>
                  <a:cubicBezTo>
                    <a:pt x="162114" y="13474"/>
                    <a:pt x="161863" y="13981"/>
                    <a:pt x="161109" y="17270"/>
                  </a:cubicBezTo>
                  <a:lnTo>
                    <a:pt x="146038" y="79015"/>
                  </a:lnTo>
                  <a:lnTo>
                    <a:pt x="69424" y="79015"/>
                  </a:lnTo>
                  <a:lnTo>
                    <a:pt x="84245" y="19548"/>
                  </a:lnTo>
                  <a:cubicBezTo>
                    <a:pt x="86505" y="10438"/>
                    <a:pt x="87259" y="7907"/>
                    <a:pt x="105345" y="7907"/>
                  </a:cubicBezTo>
                  <a:cubicBezTo>
                    <a:pt x="111876" y="7907"/>
                    <a:pt x="113885" y="7907"/>
                    <a:pt x="113885" y="2846"/>
                  </a:cubicBezTo>
                  <a:cubicBezTo>
                    <a:pt x="113885" y="63"/>
                    <a:pt x="111122" y="63"/>
                    <a:pt x="110368" y="63"/>
                  </a:cubicBezTo>
                  <a:cubicBezTo>
                    <a:pt x="103335" y="63"/>
                    <a:pt x="85249" y="822"/>
                    <a:pt x="78216" y="822"/>
                  </a:cubicBezTo>
                  <a:cubicBezTo>
                    <a:pt x="70932" y="822"/>
                    <a:pt x="53097" y="63"/>
                    <a:pt x="45812" y="63"/>
                  </a:cubicBezTo>
                  <a:cubicBezTo>
                    <a:pt x="43803" y="63"/>
                    <a:pt x="41040" y="63"/>
                    <a:pt x="41040" y="5124"/>
                  </a:cubicBezTo>
                  <a:cubicBezTo>
                    <a:pt x="41040" y="7907"/>
                    <a:pt x="43301" y="7907"/>
                    <a:pt x="48073" y="7907"/>
                  </a:cubicBezTo>
                  <a:cubicBezTo>
                    <a:pt x="48576" y="7907"/>
                    <a:pt x="53348" y="7907"/>
                    <a:pt x="57618" y="8413"/>
                  </a:cubicBezTo>
                  <a:cubicBezTo>
                    <a:pt x="62140" y="8920"/>
                    <a:pt x="64401" y="9173"/>
                    <a:pt x="64401" y="12462"/>
                  </a:cubicBezTo>
                  <a:cubicBezTo>
                    <a:pt x="64401" y="13474"/>
                    <a:pt x="64149" y="14234"/>
                    <a:pt x="63396" y="17270"/>
                  </a:cubicBezTo>
                  <a:lnTo>
                    <a:pt x="29736" y="153159"/>
                  </a:lnTo>
                  <a:cubicBezTo>
                    <a:pt x="27224" y="163028"/>
                    <a:pt x="26722" y="165052"/>
                    <a:pt x="6878" y="165052"/>
                  </a:cubicBezTo>
                  <a:cubicBezTo>
                    <a:pt x="2357" y="165052"/>
                    <a:pt x="96" y="165052"/>
                    <a:pt x="96" y="170113"/>
                  </a:cubicBezTo>
                  <a:cubicBezTo>
                    <a:pt x="96" y="172897"/>
                    <a:pt x="3110" y="172897"/>
                    <a:pt x="3612" y="172897"/>
                  </a:cubicBezTo>
                  <a:cubicBezTo>
                    <a:pt x="10646" y="172897"/>
                    <a:pt x="28480" y="172137"/>
                    <a:pt x="35514" y="172137"/>
                  </a:cubicBezTo>
                  <a:cubicBezTo>
                    <a:pt x="40789" y="172137"/>
                    <a:pt x="46315" y="172391"/>
                    <a:pt x="51590" y="172391"/>
                  </a:cubicBezTo>
                  <a:cubicBezTo>
                    <a:pt x="57116" y="172391"/>
                    <a:pt x="62642" y="172897"/>
                    <a:pt x="67917" y="172897"/>
                  </a:cubicBezTo>
                  <a:cubicBezTo>
                    <a:pt x="69927" y="172897"/>
                    <a:pt x="72941" y="172897"/>
                    <a:pt x="72941" y="167836"/>
                  </a:cubicBezTo>
                  <a:cubicBezTo>
                    <a:pt x="72941" y="165052"/>
                    <a:pt x="70680" y="165052"/>
                    <a:pt x="65908" y="165052"/>
                  </a:cubicBezTo>
                  <a:cubicBezTo>
                    <a:pt x="56614" y="165052"/>
                    <a:pt x="49580" y="165052"/>
                    <a:pt x="49580" y="160497"/>
                  </a:cubicBezTo>
                  <a:cubicBezTo>
                    <a:pt x="49580" y="158979"/>
                    <a:pt x="50083" y="157714"/>
                    <a:pt x="50334" y="156195"/>
                  </a:cubicBezTo>
                  <a:lnTo>
                    <a:pt x="67415" y="86859"/>
                  </a:lnTo>
                  <a:lnTo>
                    <a:pt x="144028" y="86859"/>
                  </a:lnTo>
                  <a:cubicBezTo>
                    <a:pt x="133478" y="128866"/>
                    <a:pt x="127701" y="152906"/>
                    <a:pt x="126696" y="156701"/>
                  </a:cubicBezTo>
                  <a:cubicBezTo>
                    <a:pt x="124184" y="164799"/>
                    <a:pt x="119411" y="165052"/>
                    <a:pt x="103837" y="165052"/>
                  </a:cubicBezTo>
                  <a:cubicBezTo>
                    <a:pt x="100070" y="165052"/>
                    <a:pt x="97809" y="165052"/>
                    <a:pt x="97809" y="170113"/>
                  </a:cubicBezTo>
                  <a:cubicBezTo>
                    <a:pt x="97809" y="172897"/>
                    <a:pt x="100823" y="172897"/>
                    <a:pt x="101326" y="172897"/>
                  </a:cubicBezTo>
                  <a:cubicBezTo>
                    <a:pt x="108359" y="172897"/>
                    <a:pt x="126193" y="172137"/>
                    <a:pt x="133227" y="172137"/>
                  </a:cubicBezTo>
                  <a:cubicBezTo>
                    <a:pt x="138502" y="172137"/>
                    <a:pt x="144028" y="172391"/>
                    <a:pt x="149303" y="172391"/>
                  </a:cubicBezTo>
                  <a:cubicBezTo>
                    <a:pt x="154829" y="172391"/>
                    <a:pt x="160355" y="172897"/>
                    <a:pt x="165630" y="172897"/>
                  </a:cubicBezTo>
                  <a:cubicBezTo>
                    <a:pt x="167640" y="172897"/>
                    <a:pt x="170654" y="172897"/>
                    <a:pt x="170654" y="167836"/>
                  </a:cubicBezTo>
                  <a:cubicBezTo>
                    <a:pt x="170654" y="165052"/>
                    <a:pt x="168393" y="165052"/>
                    <a:pt x="163621" y="165052"/>
                  </a:cubicBezTo>
                  <a:cubicBezTo>
                    <a:pt x="154327" y="165052"/>
                    <a:pt x="147293" y="165052"/>
                    <a:pt x="147293" y="160497"/>
                  </a:cubicBezTo>
                  <a:cubicBezTo>
                    <a:pt x="147293" y="158979"/>
                    <a:pt x="147796" y="157714"/>
                    <a:pt x="148047" y="156195"/>
                  </a:cubicBezTo>
                  <a:lnTo>
                    <a:pt x="181958" y="19548"/>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04" name="Freeform: Shape 203">
              <a:extLst>
                <a:ext uri="{FF2B5EF4-FFF2-40B4-BE49-F238E27FC236}">
                  <a16:creationId xmlns:a16="http://schemas.microsoft.com/office/drawing/2014/main" id="{33740968-785B-2EAB-704C-21E1DAD0A387}"/>
                </a:ext>
              </a:extLst>
            </p:cNvPr>
            <p:cNvSpPr/>
            <p:nvPr>
              <p:custDataLst>
                <p:tags r:id="rId65"/>
              </p:custDataLst>
            </p:nvPr>
          </p:nvSpPr>
          <p:spPr>
            <a:xfrm>
              <a:off x="9256891" y="4477915"/>
              <a:ext cx="69630" cy="177135"/>
            </a:xfrm>
            <a:custGeom>
              <a:avLst/>
              <a:gdLst>
                <a:gd name="connsiteX0" fmla="*/ 41777 w 69630"/>
                <a:gd name="connsiteY0" fmla="*/ 25572 h 177135"/>
                <a:gd name="connsiteX1" fmla="*/ 47227 w 69630"/>
                <a:gd name="connsiteY1" fmla="*/ 11756 h 177135"/>
                <a:gd name="connsiteX2" fmla="*/ 66042 w 69630"/>
                <a:gd name="connsiteY2" fmla="*/ 5024 h 177135"/>
                <a:gd name="connsiteX3" fmla="*/ 69734 w 69630"/>
                <a:gd name="connsiteY3" fmla="*/ 2544 h 177135"/>
                <a:gd name="connsiteX4" fmla="*/ 65338 w 69630"/>
                <a:gd name="connsiteY4" fmla="*/ 65 h 177135"/>
                <a:gd name="connsiteX5" fmla="*/ 28062 w 69630"/>
                <a:gd name="connsiteY5" fmla="*/ 22384 h 177135"/>
                <a:gd name="connsiteX6" fmla="*/ 28062 w 69630"/>
                <a:gd name="connsiteY6" fmla="*/ 64011 h 177135"/>
                <a:gd name="connsiteX7" fmla="*/ 22259 w 69630"/>
                <a:gd name="connsiteY7" fmla="*/ 79421 h 177135"/>
                <a:gd name="connsiteX8" fmla="*/ 3621 w 69630"/>
                <a:gd name="connsiteY8" fmla="*/ 86153 h 177135"/>
                <a:gd name="connsiteX9" fmla="*/ 104 w 69630"/>
                <a:gd name="connsiteY9" fmla="*/ 88632 h 177135"/>
                <a:gd name="connsiteX10" fmla="*/ 3093 w 69630"/>
                <a:gd name="connsiteY10" fmla="*/ 91112 h 177135"/>
                <a:gd name="connsiteX11" fmla="*/ 28062 w 69630"/>
                <a:gd name="connsiteY11" fmla="*/ 109712 h 177135"/>
                <a:gd name="connsiteX12" fmla="*/ 28062 w 69630"/>
                <a:gd name="connsiteY12" fmla="*/ 151338 h 177135"/>
                <a:gd name="connsiteX13" fmla="*/ 37381 w 69630"/>
                <a:gd name="connsiteY13" fmla="*/ 170115 h 177135"/>
                <a:gd name="connsiteX14" fmla="*/ 65338 w 69630"/>
                <a:gd name="connsiteY14" fmla="*/ 177200 h 177135"/>
                <a:gd name="connsiteX15" fmla="*/ 69734 w 69630"/>
                <a:gd name="connsiteY15" fmla="*/ 174720 h 177135"/>
                <a:gd name="connsiteX16" fmla="*/ 66745 w 69630"/>
                <a:gd name="connsiteY16" fmla="*/ 172240 h 177135"/>
                <a:gd name="connsiteX17" fmla="*/ 42128 w 69630"/>
                <a:gd name="connsiteY17" fmla="*/ 156830 h 177135"/>
                <a:gd name="connsiteX18" fmla="*/ 41777 w 69630"/>
                <a:gd name="connsiteY18" fmla="*/ 151338 h 177135"/>
                <a:gd name="connsiteX19" fmla="*/ 41777 w 69630"/>
                <a:gd name="connsiteY19" fmla="*/ 114140 h 177135"/>
                <a:gd name="connsiteX20" fmla="*/ 37205 w 69630"/>
                <a:gd name="connsiteY20" fmla="*/ 97843 h 177135"/>
                <a:gd name="connsiteX21" fmla="*/ 20852 w 69630"/>
                <a:gd name="connsiteY21" fmla="*/ 88632 h 177135"/>
                <a:gd name="connsiteX22" fmla="*/ 41601 w 69630"/>
                <a:gd name="connsiteY22" fmla="*/ 69856 h 177135"/>
                <a:gd name="connsiteX23" fmla="*/ 41777 w 69630"/>
                <a:gd name="connsiteY23" fmla="*/ 62771 h 177135"/>
                <a:gd name="connsiteX24" fmla="*/ 41777 w 69630"/>
                <a:gd name="connsiteY24" fmla="*/ 25572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630" h="177135">
                  <a:moveTo>
                    <a:pt x="41777" y="25572"/>
                  </a:moveTo>
                  <a:cubicBezTo>
                    <a:pt x="41777" y="22029"/>
                    <a:pt x="41777" y="16715"/>
                    <a:pt x="47227" y="11756"/>
                  </a:cubicBezTo>
                  <a:cubicBezTo>
                    <a:pt x="52502" y="7150"/>
                    <a:pt x="59184" y="5556"/>
                    <a:pt x="66042" y="5024"/>
                  </a:cubicBezTo>
                  <a:cubicBezTo>
                    <a:pt x="68503" y="4847"/>
                    <a:pt x="69734" y="4847"/>
                    <a:pt x="69734" y="2544"/>
                  </a:cubicBezTo>
                  <a:cubicBezTo>
                    <a:pt x="69734" y="65"/>
                    <a:pt x="67976" y="65"/>
                    <a:pt x="65338" y="65"/>
                  </a:cubicBezTo>
                  <a:cubicBezTo>
                    <a:pt x="46524" y="65"/>
                    <a:pt x="28237" y="8036"/>
                    <a:pt x="28062" y="22384"/>
                  </a:cubicBezTo>
                  <a:lnTo>
                    <a:pt x="28062" y="64011"/>
                  </a:lnTo>
                  <a:cubicBezTo>
                    <a:pt x="28062" y="68616"/>
                    <a:pt x="28062" y="74284"/>
                    <a:pt x="22259" y="79421"/>
                  </a:cubicBezTo>
                  <a:cubicBezTo>
                    <a:pt x="18039" y="82787"/>
                    <a:pt x="12412" y="85621"/>
                    <a:pt x="3621" y="86153"/>
                  </a:cubicBezTo>
                  <a:cubicBezTo>
                    <a:pt x="1511" y="86330"/>
                    <a:pt x="104" y="86330"/>
                    <a:pt x="104" y="88632"/>
                  </a:cubicBezTo>
                  <a:cubicBezTo>
                    <a:pt x="104" y="90935"/>
                    <a:pt x="1687" y="90935"/>
                    <a:pt x="3093" y="91112"/>
                  </a:cubicBezTo>
                  <a:cubicBezTo>
                    <a:pt x="24017" y="92529"/>
                    <a:pt x="27886" y="104752"/>
                    <a:pt x="28062" y="109712"/>
                  </a:cubicBezTo>
                  <a:lnTo>
                    <a:pt x="28062" y="151338"/>
                  </a:lnTo>
                  <a:cubicBezTo>
                    <a:pt x="28062" y="156121"/>
                    <a:pt x="28062" y="164092"/>
                    <a:pt x="37381" y="170115"/>
                  </a:cubicBezTo>
                  <a:cubicBezTo>
                    <a:pt x="47227" y="176492"/>
                    <a:pt x="60942" y="177200"/>
                    <a:pt x="65338" y="177200"/>
                  </a:cubicBezTo>
                  <a:cubicBezTo>
                    <a:pt x="67976" y="177200"/>
                    <a:pt x="69734" y="177200"/>
                    <a:pt x="69734" y="174720"/>
                  </a:cubicBezTo>
                  <a:cubicBezTo>
                    <a:pt x="69734" y="172418"/>
                    <a:pt x="68152" y="172240"/>
                    <a:pt x="66745" y="172240"/>
                  </a:cubicBezTo>
                  <a:cubicBezTo>
                    <a:pt x="50217" y="171355"/>
                    <a:pt x="43535" y="163384"/>
                    <a:pt x="42128" y="156830"/>
                  </a:cubicBezTo>
                  <a:cubicBezTo>
                    <a:pt x="41777" y="155058"/>
                    <a:pt x="41777" y="153818"/>
                    <a:pt x="41777" y="151338"/>
                  </a:cubicBezTo>
                  <a:lnTo>
                    <a:pt x="41777" y="114140"/>
                  </a:lnTo>
                  <a:cubicBezTo>
                    <a:pt x="41777" y="109003"/>
                    <a:pt x="41777" y="102626"/>
                    <a:pt x="37205" y="97843"/>
                  </a:cubicBezTo>
                  <a:cubicBezTo>
                    <a:pt x="34743" y="95541"/>
                    <a:pt x="30699" y="91289"/>
                    <a:pt x="20852" y="88632"/>
                  </a:cubicBezTo>
                  <a:cubicBezTo>
                    <a:pt x="27886" y="86684"/>
                    <a:pt x="39667" y="81901"/>
                    <a:pt x="41601" y="69856"/>
                  </a:cubicBezTo>
                  <a:cubicBezTo>
                    <a:pt x="41777" y="68793"/>
                    <a:pt x="41777" y="68439"/>
                    <a:pt x="41777" y="62771"/>
                  </a:cubicBezTo>
                  <a:lnTo>
                    <a:pt x="41777" y="25572"/>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05" name="Freeform: Shape 204">
              <a:extLst>
                <a:ext uri="{FF2B5EF4-FFF2-40B4-BE49-F238E27FC236}">
                  <a16:creationId xmlns:a16="http://schemas.microsoft.com/office/drawing/2014/main" id="{FAB4FBA3-33AC-EC86-4191-DE8629CB89F3}"/>
                </a:ext>
              </a:extLst>
            </p:cNvPr>
            <p:cNvSpPr/>
            <p:nvPr>
              <p:custDataLst>
                <p:tags r:id="rId66"/>
              </p:custDataLst>
            </p:nvPr>
          </p:nvSpPr>
          <p:spPr>
            <a:xfrm>
              <a:off x="9343106" y="4532650"/>
              <a:ext cx="98115" cy="112481"/>
            </a:xfrm>
            <a:custGeom>
              <a:avLst/>
              <a:gdLst>
                <a:gd name="connsiteX0" fmla="*/ 13472 w 98115"/>
                <a:gd name="connsiteY0" fmla="*/ 99792 h 112481"/>
                <a:gd name="connsiteX1" fmla="*/ 4856 w 98115"/>
                <a:gd name="connsiteY1" fmla="*/ 106169 h 112481"/>
                <a:gd name="connsiteX2" fmla="*/ 108 w 98115"/>
                <a:gd name="connsiteY2" fmla="*/ 109889 h 112481"/>
                <a:gd name="connsiteX3" fmla="*/ 2570 w 98115"/>
                <a:gd name="connsiteY3" fmla="*/ 112546 h 112481"/>
                <a:gd name="connsiteX4" fmla="*/ 17692 w 98115"/>
                <a:gd name="connsiteY4" fmla="*/ 111837 h 112481"/>
                <a:gd name="connsiteX5" fmla="*/ 36154 w 98115"/>
                <a:gd name="connsiteY5" fmla="*/ 112546 h 112481"/>
                <a:gd name="connsiteX6" fmla="*/ 39671 w 98115"/>
                <a:gd name="connsiteY6" fmla="*/ 108649 h 112481"/>
                <a:gd name="connsiteX7" fmla="*/ 35099 w 98115"/>
                <a:gd name="connsiteY7" fmla="*/ 106169 h 112481"/>
                <a:gd name="connsiteX8" fmla="*/ 26483 w 98115"/>
                <a:gd name="connsiteY8" fmla="*/ 104043 h 112481"/>
                <a:gd name="connsiteX9" fmla="*/ 28417 w 98115"/>
                <a:gd name="connsiteY9" fmla="*/ 95895 h 112481"/>
                <a:gd name="connsiteX10" fmla="*/ 34923 w 98115"/>
                <a:gd name="connsiteY10" fmla="*/ 69502 h 112481"/>
                <a:gd name="connsiteX11" fmla="*/ 53034 w 98115"/>
                <a:gd name="connsiteY11" fmla="*/ 79953 h 112481"/>
                <a:gd name="connsiteX12" fmla="*/ 98223 w 98115"/>
                <a:gd name="connsiteY12" fmla="*/ 29646 h 112481"/>
                <a:gd name="connsiteX13" fmla="*/ 71848 w 98115"/>
                <a:gd name="connsiteY13" fmla="*/ 65 h 112481"/>
                <a:gd name="connsiteX14" fmla="*/ 46880 w 98115"/>
                <a:gd name="connsiteY14" fmla="*/ 12464 h 112481"/>
                <a:gd name="connsiteX15" fmla="*/ 28769 w 98115"/>
                <a:gd name="connsiteY15" fmla="*/ 65 h 112481"/>
                <a:gd name="connsiteX16" fmla="*/ 14878 w 98115"/>
                <a:gd name="connsiteY16" fmla="*/ 9453 h 112481"/>
                <a:gd name="connsiteX17" fmla="*/ 8548 w 98115"/>
                <a:gd name="connsiteY17" fmla="*/ 27166 h 112481"/>
                <a:gd name="connsiteX18" fmla="*/ 11537 w 98115"/>
                <a:gd name="connsiteY18" fmla="*/ 29469 h 112481"/>
                <a:gd name="connsiteX19" fmla="*/ 15406 w 98115"/>
                <a:gd name="connsiteY19" fmla="*/ 24155 h 112481"/>
                <a:gd name="connsiteX20" fmla="*/ 28242 w 98115"/>
                <a:gd name="connsiteY20" fmla="*/ 5024 h 112481"/>
                <a:gd name="connsiteX21" fmla="*/ 34044 w 98115"/>
                <a:gd name="connsiteY21" fmla="*/ 13704 h 112481"/>
                <a:gd name="connsiteX22" fmla="*/ 33517 w 98115"/>
                <a:gd name="connsiteY22" fmla="*/ 19018 h 112481"/>
                <a:gd name="connsiteX23" fmla="*/ 13472 w 98115"/>
                <a:gd name="connsiteY23" fmla="*/ 99792 h 112481"/>
                <a:gd name="connsiteX24" fmla="*/ 46704 w 98115"/>
                <a:gd name="connsiteY24" fmla="*/ 21321 h 112481"/>
                <a:gd name="connsiteX25" fmla="*/ 71321 w 98115"/>
                <a:gd name="connsiteY25" fmla="*/ 5024 h 112481"/>
                <a:gd name="connsiteX26" fmla="*/ 84157 w 98115"/>
                <a:gd name="connsiteY26" fmla="*/ 22207 h 112481"/>
                <a:gd name="connsiteX27" fmla="*/ 75013 w 98115"/>
                <a:gd name="connsiteY27" fmla="*/ 57811 h 112481"/>
                <a:gd name="connsiteX28" fmla="*/ 53034 w 98115"/>
                <a:gd name="connsiteY28" fmla="*/ 74993 h 112481"/>
                <a:gd name="connsiteX29" fmla="*/ 37385 w 98115"/>
                <a:gd name="connsiteY29" fmla="*/ 59582 h 112481"/>
                <a:gd name="connsiteX30" fmla="*/ 37912 w 98115"/>
                <a:gd name="connsiteY30" fmla="*/ 56925 h 112481"/>
                <a:gd name="connsiteX31" fmla="*/ 46704 w 98115"/>
                <a:gd name="connsiteY31" fmla="*/ 21321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115" h="112481">
                  <a:moveTo>
                    <a:pt x="13472" y="99792"/>
                  </a:moveTo>
                  <a:cubicBezTo>
                    <a:pt x="12241" y="104752"/>
                    <a:pt x="11889" y="106169"/>
                    <a:pt x="4856" y="106169"/>
                  </a:cubicBezTo>
                  <a:cubicBezTo>
                    <a:pt x="2570" y="106169"/>
                    <a:pt x="108" y="106169"/>
                    <a:pt x="108" y="109889"/>
                  </a:cubicBezTo>
                  <a:cubicBezTo>
                    <a:pt x="108" y="111837"/>
                    <a:pt x="1691" y="112546"/>
                    <a:pt x="2570" y="112546"/>
                  </a:cubicBezTo>
                  <a:cubicBezTo>
                    <a:pt x="7142" y="112546"/>
                    <a:pt x="12944" y="111837"/>
                    <a:pt x="17692" y="111837"/>
                  </a:cubicBezTo>
                  <a:cubicBezTo>
                    <a:pt x="23670" y="111837"/>
                    <a:pt x="30352" y="112546"/>
                    <a:pt x="36154" y="112546"/>
                  </a:cubicBezTo>
                  <a:cubicBezTo>
                    <a:pt x="37737" y="112546"/>
                    <a:pt x="39671" y="112014"/>
                    <a:pt x="39671" y="108649"/>
                  </a:cubicBezTo>
                  <a:cubicBezTo>
                    <a:pt x="39671" y="106169"/>
                    <a:pt x="37209" y="106169"/>
                    <a:pt x="35099" y="106169"/>
                  </a:cubicBezTo>
                  <a:cubicBezTo>
                    <a:pt x="31231" y="106169"/>
                    <a:pt x="26483" y="106169"/>
                    <a:pt x="26483" y="104043"/>
                  </a:cubicBezTo>
                  <a:cubicBezTo>
                    <a:pt x="26483" y="103158"/>
                    <a:pt x="27714" y="98552"/>
                    <a:pt x="28417" y="95895"/>
                  </a:cubicBezTo>
                  <a:cubicBezTo>
                    <a:pt x="30527" y="86507"/>
                    <a:pt x="32989" y="76941"/>
                    <a:pt x="34923" y="69502"/>
                  </a:cubicBezTo>
                  <a:cubicBezTo>
                    <a:pt x="37033" y="73044"/>
                    <a:pt x="42484" y="79953"/>
                    <a:pt x="53034" y="79953"/>
                  </a:cubicBezTo>
                  <a:cubicBezTo>
                    <a:pt x="74486" y="79953"/>
                    <a:pt x="98223" y="56039"/>
                    <a:pt x="98223" y="29646"/>
                  </a:cubicBezTo>
                  <a:cubicBezTo>
                    <a:pt x="98223" y="8921"/>
                    <a:pt x="83981" y="65"/>
                    <a:pt x="71848" y="65"/>
                  </a:cubicBezTo>
                  <a:cubicBezTo>
                    <a:pt x="60947" y="65"/>
                    <a:pt x="51627" y="7504"/>
                    <a:pt x="46880" y="12464"/>
                  </a:cubicBezTo>
                  <a:cubicBezTo>
                    <a:pt x="43891" y="2367"/>
                    <a:pt x="34044" y="65"/>
                    <a:pt x="28769" y="65"/>
                  </a:cubicBezTo>
                  <a:cubicBezTo>
                    <a:pt x="21912" y="65"/>
                    <a:pt x="17692" y="4670"/>
                    <a:pt x="14878" y="9453"/>
                  </a:cubicBezTo>
                  <a:cubicBezTo>
                    <a:pt x="11362" y="15475"/>
                    <a:pt x="8548" y="26104"/>
                    <a:pt x="8548" y="27166"/>
                  </a:cubicBezTo>
                  <a:cubicBezTo>
                    <a:pt x="8548" y="29469"/>
                    <a:pt x="11010" y="29469"/>
                    <a:pt x="11537" y="29469"/>
                  </a:cubicBezTo>
                  <a:cubicBezTo>
                    <a:pt x="13999" y="29469"/>
                    <a:pt x="14175" y="28938"/>
                    <a:pt x="15406" y="24155"/>
                  </a:cubicBezTo>
                  <a:cubicBezTo>
                    <a:pt x="18043" y="13881"/>
                    <a:pt x="21384" y="5024"/>
                    <a:pt x="28242" y="5024"/>
                  </a:cubicBezTo>
                  <a:cubicBezTo>
                    <a:pt x="32813" y="5024"/>
                    <a:pt x="34044" y="8921"/>
                    <a:pt x="34044" y="13704"/>
                  </a:cubicBezTo>
                  <a:cubicBezTo>
                    <a:pt x="34044" y="15653"/>
                    <a:pt x="33692" y="17955"/>
                    <a:pt x="33517" y="19018"/>
                  </a:cubicBezTo>
                  <a:lnTo>
                    <a:pt x="13472" y="99792"/>
                  </a:lnTo>
                  <a:close/>
                  <a:moveTo>
                    <a:pt x="46704" y="21321"/>
                  </a:moveTo>
                  <a:cubicBezTo>
                    <a:pt x="56902" y="7681"/>
                    <a:pt x="65694" y="5024"/>
                    <a:pt x="71321" y="5024"/>
                  </a:cubicBezTo>
                  <a:cubicBezTo>
                    <a:pt x="78178" y="5024"/>
                    <a:pt x="84157" y="10161"/>
                    <a:pt x="84157" y="22207"/>
                  </a:cubicBezTo>
                  <a:cubicBezTo>
                    <a:pt x="84157" y="29469"/>
                    <a:pt x="80288" y="47537"/>
                    <a:pt x="75013" y="57811"/>
                  </a:cubicBezTo>
                  <a:cubicBezTo>
                    <a:pt x="70617" y="66490"/>
                    <a:pt x="62002" y="74993"/>
                    <a:pt x="53034" y="74993"/>
                  </a:cubicBezTo>
                  <a:cubicBezTo>
                    <a:pt x="40550" y="74993"/>
                    <a:pt x="37385" y="61354"/>
                    <a:pt x="37385" y="59582"/>
                  </a:cubicBezTo>
                  <a:cubicBezTo>
                    <a:pt x="37385" y="58874"/>
                    <a:pt x="37737" y="57634"/>
                    <a:pt x="37912" y="56925"/>
                  </a:cubicBezTo>
                  <a:lnTo>
                    <a:pt x="46704" y="21321"/>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06" name="Freeform: Shape 205">
              <a:extLst>
                <a:ext uri="{FF2B5EF4-FFF2-40B4-BE49-F238E27FC236}">
                  <a16:creationId xmlns:a16="http://schemas.microsoft.com/office/drawing/2014/main" id="{9D0EA626-BB28-03F6-A9C9-C02598FD5F25}"/>
                </a:ext>
              </a:extLst>
            </p:cNvPr>
            <p:cNvSpPr/>
            <p:nvPr>
              <p:custDataLst>
                <p:tags r:id="rId67"/>
              </p:custDataLst>
            </p:nvPr>
          </p:nvSpPr>
          <p:spPr>
            <a:xfrm>
              <a:off x="9464791" y="4551805"/>
              <a:ext cx="51619" cy="84265"/>
            </a:xfrm>
            <a:custGeom>
              <a:avLst/>
              <a:gdLst>
                <a:gd name="connsiteX0" fmla="*/ 32139 w 51619"/>
                <a:gd name="connsiteY0" fmla="*/ 3861 h 84265"/>
                <a:gd name="connsiteX1" fmla="*/ 27618 w 51619"/>
                <a:gd name="connsiteY1" fmla="*/ 66 h 84265"/>
                <a:gd name="connsiteX2" fmla="*/ 2247 w 51619"/>
                <a:gd name="connsiteY2" fmla="*/ 8163 h 84265"/>
                <a:gd name="connsiteX3" fmla="*/ 112 w 51619"/>
                <a:gd name="connsiteY3" fmla="*/ 8163 h 84265"/>
                <a:gd name="connsiteX4" fmla="*/ 112 w 51619"/>
                <a:gd name="connsiteY4" fmla="*/ 13730 h 84265"/>
                <a:gd name="connsiteX5" fmla="*/ 2247 w 51619"/>
                <a:gd name="connsiteY5" fmla="*/ 13730 h 84265"/>
                <a:gd name="connsiteX6" fmla="*/ 20584 w 51619"/>
                <a:gd name="connsiteY6" fmla="*/ 10188 h 84265"/>
                <a:gd name="connsiteX7" fmla="*/ 20584 w 51619"/>
                <a:gd name="connsiteY7" fmla="*/ 73450 h 84265"/>
                <a:gd name="connsiteX8" fmla="*/ 7271 w 51619"/>
                <a:gd name="connsiteY8" fmla="*/ 78764 h 84265"/>
                <a:gd name="connsiteX9" fmla="*/ 991 w 51619"/>
                <a:gd name="connsiteY9" fmla="*/ 78764 h 84265"/>
                <a:gd name="connsiteX10" fmla="*/ 991 w 51619"/>
                <a:gd name="connsiteY10" fmla="*/ 84332 h 84265"/>
                <a:gd name="connsiteX11" fmla="*/ 26362 w 51619"/>
                <a:gd name="connsiteY11" fmla="*/ 83825 h 84265"/>
                <a:gd name="connsiteX12" fmla="*/ 51732 w 51619"/>
                <a:gd name="connsiteY12" fmla="*/ 84332 h 84265"/>
                <a:gd name="connsiteX13" fmla="*/ 51732 w 51619"/>
                <a:gd name="connsiteY13" fmla="*/ 78764 h 84265"/>
                <a:gd name="connsiteX14" fmla="*/ 45452 w 51619"/>
                <a:gd name="connsiteY14" fmla="*/ 78764 h 84265"/>
                <a:gd name="connsiteX15" fmla="*/ 32139 w 51619"/>
                <a:gd name="connsiteY15" fmla="*/ 73450 h 84265"/>
                <a:gd name="connsiteX16" fmla="*/ 32139 w 51619"/>
                <a:gd name="connsiteY16" fmla="*/ 3861 h 8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619" h="84265">
                  <a:moveTo>
                    <a:pt x="32139" y="3861"/>
                  </a:moveTo>
                  <a:cubicBezTo>
                    <a:pt x="32139" y="66"/>
                    <a:pt x="31762" y="66"/>
                    <a:pt x="27618" y="66"/>
                  </a:cubicBezTo>
                  <a:cubicBezTo>
                    <a:pt x="18700" y="8163"/>
                    <a:pt x="4759" y="8163"/>
                    <a:pt x="2247" y="8163"/>
                  </a:cubicBezTo>
                  <a:lnTo>
                    <a:pt x="112" y="8163"/>
                  </a:lnTo>
                  <a:lnTo>
                    <a:pt x="112" y="13730"/>
                  </a:lnTo>
                  <a:lnTo>
                    <a:pt x="2247" y="13730"/>
                  </a:lnTo>
                  <a:cubicBezTo>
                    <a:pt x="5136" y="13730"/>
                    <a:pt x="13300" y="13351"/>
                    <a:pt x="20584" y="10188"/>
                  </a:cubicBezTo>
                  <a:lnTo>
                    <a:pt x="20584" y="73450"/>
                  </a:lnTo>
                  <a:cubicBezTo>
                    <a:pt x="20584" y="77373"/>
                    <a:pt x="20584" y="78764"/>
                    <a:pt x="7271" y="78764"/>
                  </a:cubicBezTo>
                  <a:lnTo>
                    <a:pt x="991" y="78764"/>
                  </a:lnTo>
                  <a:lnTo>
                    <a:pt x="991" y="84332"/>
                  </a:lnTo>
                  <a:cubicBezTo>
                    <a:pt x="7899" y="83825"/>
                    <a:pt x="19077" y="83825"/>
                    <a:pt x="26362" y="83825"/>
                  </a:cubicBezTo>
                  <a:cubicBezTo>
                    <a:pt x="33646" y="83825"/>
                    <a:pt x="44824" y="83825"/>
                    <a:pt x="51732" y="84332"/>
                  </a:cubicBezTo>
                  <a:lnTo>
                    <a:pt x="51732" y="78764"/>
                  </a:lnTo>
                  <a:lnTo>
                    <a:pt x="45452" y="78764"/>
                  </a:lnTo>
                  <a:cubicBezTo>
                    <a:pt x="32139" y="78764"/>
                    <a:pt x="32139" y="77373"/>
                    <a:pt x="32139" y="73450"/>
                  </a:cubicBezTo>
                  <a:lnTo>
                    <a:pt x="32139" y="3861"/>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07" name="Freeform: Shape 206">
              <a:extLst>
                <a:ext uri="{FF2B5EF4-FFF2-40B4-BE49-F238E27FC236}">
                  <a16:creationId xmlns:a16="http://schemas.microsoft.com/office/drawing/2014/main" id="{9D28DB59-980F-18B1-B477-0896624901E6}"/>
                </a:ext>
              </a:extLst>
            </p:cNvPr>
            <p:cNvSpPr/>
            <p:nvPr>
              <p:custDataLst>
                <p:tags r:id="rId68"/>
              </p:custDataLst>
            </p:nvPr>
          </p:nvSpPr>
          <p:spPr>
            <a:xfrm>
              <a:off x="9561395" y="4477915"/>
              <a:ext cx="69630" cy="177135"/>
            </a:xfrm>
            <a:custGeom>
              <a:avLst/>
              <a:gdLst>
                <a:gd name="connsiteX0" fmla="*/ 41789 w 69630"/>
                <a:gd name="connsiteY0" fmla="*/ 113254 h 177135"/>
                <a:gd name="connsiteX1" fmla="*/ 47591 w 69630"/>
                <a:gd name="connsiteY1" fmla="*/ 97843 h 177135"/>
                <a:gd name="connsiteX2" fmla="*/ 66230 w 69630"/>
                <a:gd name="connsiteY2" fmla="*/ 91112 h 177135"/>
                <a:gd name="connsiteX3" fmla="*/ 69746 w 69630"/>
                <a:gd name="connsiteY3" fmla="*/ 88632 h 177135"/>
                <a:gd name="connsiteX4" fmla="*/ 66757 w 69630"/>
                <a:gd name="connsiteY4" fmla="*/ 86153 h 177135"/>
                <a:gd name="connsiteX5" fmla="*/ 41789 w 69630"/>
                <a:gd name="connsiteY5" fmla="*/ 67553 h 177135"/>
                <a:gd name="connsiteX6" fmla="*/ 41789 w 69630"/>
                <a:gd name="connsiteY6" fmla="*/ 25926 h 177135"/>
                <a:gd name="connsiteX7" fmla="*/ 32470 w 69630"/>
                <a:gd name="connsiteY7" fmla="*/ 7150 h 177135"/>
                <a:gd name="connsiteX8" fmla="*/ 4512 w 69630"/>
                <a:gd name="connsiteY8" fmla="*/ 65 h 177135"/>
                <a:gd name="connsiteX9" fmla="*/ 116 w 69630"/>
                <a:gd name="connsiteY9" fmla="*/ 2544 h 177135"/>
                <a:gd name="connsiteX10" fmla="*/ 3105 w 69630"/>
                <a:gd name="connsiteY10" fmla="*/ 5024 h 177135"/>
                <a:gd name="connsiteX11" fmla="*/ 27722 w 69630"/>
                <a:gd name="connsiteY11" fmla="*/ 20435 h 177135"/>
                <a:gd name="connsiteX12" fmla="*/ 28074 w 69630"/>
                <a:gd name="connsiteY12" fmla="*/ 25926 h 177135"/>
                <a:gd name="connsiteX13" fmla="*/ 28074 w 69630"/>
                <a:gd name="connsiteY13" fmla="*/ 63125 h 177135"/>
                <a:gd name="connsiteX14" fmla="*/ 32645 w 69630"/>
                <a:gd name="connsiteY14" fmla="*/ 79421 h 177135"/>
                <a:gd name="connsiteX15" fmla="*/ 48998 w 69630"/>
                <a:gd name="connsiteY15" fmla="*/ 88632 h 177135"/>
                <a:gd name="connsiteX16" fmla="*/ 28249 w 69630"/>
                <a:gd name="connsiteY16" fmla="*/ 107409 h 177135"/>
                <a:gd name="connsiteX17" fmla="*/ 28074 w 69630"/>
                <a:gd name="connsiteY17" fmla="*/ 114494 h 177135"/>
                <a:gd name="connsiteX18" fmla="*/ 28074 w 69630"/>
                <a:gd name="connsiteY18" fmla="*/ 151693 h 177135"/>
                <a:gd name="connsiteX19" fmla="*/ 22623 w 69630"/>
                <a:gd name="connsiteY19" fmla="*/ 165509 h 177135"/>
                <a:gd name="connsiteX20" fmla="*/ 3809 w 69630"/>
                <a:gd name="connsiteY20" fmla="*/ 172240 h 177135"/>
                <a:gd name="connsiteX21" fmla="*/ 116 w 69630"/>
                <a:gd name="connsiteY21" fmla="*/ 174720 h 177135"/>
                <a:gd name="connsiteX22" fmla="*/ 4512 w 69630"/>
                <a:gd name="connsiteY22" fmla="*/ 177200 h 177135"/>
                <a:gd name="connsiteX23" fmla="*/ 41789 w 69630"/>
                <a:gd name="connsiteY23" fmla="*/ 154881 h 177135"/>
                <a:gd name="connsiteX24" fmla="*/ 41789 w 69630"/>
                <a:gd name="connsiteY24" fmla="*/ 113254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630" h="177135">
                  <a:moveTo>
                    <a:pt x="41789" y="113254"/>
                  </a:moveTo>
                  <a:cubicBezTo>
                    <a:pt x="41789" y="108649"/>
                    <a:pt x="41789" y="102980"/>
                    <a:pt x="47591" y="97843"/>
                  </a:cubicBezTo>
                  <a:cubicBezTo>
                    <a:pt x="51811" y="94478"/>
                    <a:pt x="57438" y="91644"/>
                    <a:pt x="66230" y="91112"/>
                  </a:cubicBezTo>
                  <a:cubicBezTo>
                    <a:pt x="68340" y="90935"/>
                    <a:pt x="69746" y="90935"/>
                    <a:pt x="69746" y="88632"/>
                  </a:cubicBezTo>
                  <a:cubicBezTo>
                    <a:pt x="69746" y="86330"/>
                    <a:pt x="68164" y="86330"/>
                    <a:pt x="66757" y="86153"/>
                  </a:cubicBezTo>
                  <a:cubicBezTo>
                    <a:pt x="45833" y="84735"/>
                    <a:pt x="41965" y="72513"/>
                    <a:pt x="41789" y="67553"/>
                  </a:cubicBezTo>
                  <a:lnTo>
                    <a:pt x="41789" y="25926"/>
                  </a:lnTo>
                  <a:cubicBezTo>
                    <a:pt x="41789" y="21144"/>
                    <a:pt x="41789" y="13173"/>
                    <a:pt x="32470" y="7150"/>
                  </a:cubicBezTo>
                  <a:cubicBezTo>
                    <a:pt x="22623" y="773"/>
                    <a:pt x="8908" y="65"/>
                    <a:pt x="4512" y="65"/>
                  </a:cubicBezTo>
                  <a:cubicBezTo>
                    <a:pt x="2050" y="65"/>
                    <a:pt x="116" y="65"/>
                    <a:pt x="116" y="2544"/>
                  </a:cubicBezTo>
                  <a:cubicBezTo>
                    <a:pt x="116" y="4847"/>
                    <a:pt x="1699" y="5024"/>
                    <a:pt x="3105" y="5024"/>
                  </a:cubicBezTo>
                  <a:cubicBezTo>
                    <a:pt x="19634" y="5910"/>
                    <a:pt x="26315" y="13881"/>
                    <a:pt x="27722" y="20435"/>
                  </a:cubicBezTo>
                  <a:cubicBezTo>
                    <a:pt x="28074" y="22207"/>
                    <a:pt x="28074" y="23446"/>
                    <a:pt x="28074" y="25926"/>
                  </a:cubicBezTo>
                  <a:lnTo>
                    <a:pt x="28074" y="63125"/>
                  </a:lnTo>
                  <a:cubicBezTo>
                    <a:pt x="28074" y="68262"/>
                    <a:pt x="28074" y="74639"/>
                    <a:pt x="32645" y="79421"/>
                  </a:cubicBezTo>
                  <a:cubicBezTo>
                    <a:pt x="35107" y="81724"/>
                    <a:pt x="39151" y="85975"/>
                    <a:pt x="48998" y="88632"/>
                  </a:cubicBezTo>
                  <a:cubicBezTo>
                    <a:pt x="41965" y="90581"/>
                    <a:pt x="30184" y="95364"/>
                    <a:pt x="28249" y="107409"/>
                  </a:cubicBezTo>
                  <a:cubicBezTo>
                    <a:pt x="28074" y="108472"/>
                    <a:pt x="28074" y="108826"/>
                    <a:pt x="28074" y="114494"/>
                  </a:cubicBezTo>
                  <a:lnTo>
                    <a:pt x="28074" y="151693"/>
                  </a:lnTo>
                  <a:cubicBezTo>
                    <a:pt x="28074" y="155235"/>
                    <a:pt x="28074" y="160550"/>
                    <a:pt x="22623" y="165509"/>
                  </a:cubicBezTo>
                  <a:cubicBezTo>
                    <a:pt x="17348" y="170115"/>
                    <a:pt x="10666" y="171709"/>
                    <a:pt x="3809" y="172240"/>
                  </a:cubicBezTo>
                  <a:cubicBezTo>
                    <a:pt x="1347" y="172418"/>
                    <a:pt x="116" y="172418"/>
                    <a:pt x="116" y="174720"/>
                  </a:cubicBezTo>
                  <a:cubicBezTo>
                    <a:pt x="116" y="177200"/>
                    <a:pt x="2050" y="177200"/>
                    <a:pt x="4512" y="177200"/>
                  </a:cubicBezTo>
                  <a:cubicBezTo>
                    <a:pt x="23326" y="177200"/>
                    <a:pt x="41613" y="169229"/>
                    <a:pt x="41789" y="154881"/>
                  </a:cubicBezTo>
                  <a:lnTo>
                    <a:pt x="41789" y="113254"/>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08" name="Freeform: Shape 207">
              <a:extLst>
                <a:ext uri="{FF2B5EF4-FFF2-40B4-BE49-F238E27FC236}">
                  <a16:creationId xmlns:a16="http://schemas.microsoft.com/office/drawing/2014/main" id="{A0EDB3AF-1B63-4F4D-EA13-57E9E71750A2}"/>
                </a:ext>
              </a:extLst>
            </p:cNvPr>
            <p:cNvSpPr/>
            <p:nvPr>
              <p:custDataLst>
                <p:tags r:id="rId69"/>
              </p:custDataLst>
            </p:nvPr>
          </p:nvSpPr>
          <p:spPr>
            <a:xfrm>
              <a:off x="9674662" y="4375288"/>
              <a:ext cx="58276" cy="253051"/>
            </a:xfrm>
            <a:custGeom>
              <a:avLst/>
              <a:gdLst>
                <a:gd name="connsiteX0" fmla="*/ 58397 w 58276"/>
                <a:gd name="connsiteY0" fmla="*/ 126588 h 253051"/>
                <a:gd name="connsiteX1" fmla="*/ 41818 w 58276"/>
                <a:gd name="connsiteY1" fmla="*/ 47636 h 253051"/>
                <a:gd name="connsiteX2" fmla="*/ 2633 w 58276"/>
                <a:gd name="connsiteY2" fmla="*/ 63 h 253051"/>
                <a:gd name="connsiteX3" fmla="*/ 121 w 58276"/>
                <a:gd name="connsiteY3" fmla="*/ 2593 h 253051"/>
                <a:gd name="connsiteX4" fmla="*/ 4893 w 58276"/>
                <a:gd name="connsiteY4" fmla="*/ 8413 h 253051"/>
                <a:gd name="connsiteX5" fmla="*/ 43828 w 58276"/>
                <a:gd name="connsiteY5" fmla="*/ 126588 h 253051"/>
                <a:gd name="connsiteX6" fmla="*/ 3386 w 58276"/>
                <a:gd name="connsiteY6" fmla="*/ 246281 h 253051"/>
                <a:gd name="connsiteX7" fmla="*/ 121 w 58276"/>
                <a:gd name="connsiteY7" fmla="*/ 250583 h 253051"/>
                <a:gd name="connsiteX8" fmla="*/ 2633 w 58276"/>
                <a:gd name="connsiteY8" fmla="*/ 253114 h 253051"/>
                <a:gd name="connsiteX9" fmla="*/ 42572 w 58276"/>
                <a:gd name="connsiteY9" fmla="*/ 203769 h 253051"/>
                <a:gd name="connsiteX10" fmla="*/ 58397 w 58276"/>
                <a:gd name="connsiteY10" fmla="*/ 12658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76" h="253051">
                  <a:moveTo>
                    <a:pt x="58397" y="126588"/>
                  </a:moveTo>
                  <a:cubicBezTo>
                    <a:pt x="58397" y="106850"/>
                    <a:pt x="55634" y="76231"/>
                    <a:pt x="41818" y="47636"/>
                  </a:cubicBezTo>
                  <a:cubicBezTo>
                    <a:pt x="26747" y="16511"/>
                    <a:pt x="5145" y="63"/>
                    <a:pt x="2633" y="63"/>
                  </a:cubicBezTo>
                  <a:cubicBezTo>
                    <a:pt x="1126" y="63"/>
                    <a:pt x="121" y="1075"/>
                    <a:pt x="121" y="2593"/>
                  </a:cubicBezTo>
                  <a:cubicBezTo>
                    <a:pt x="121" y="3352"/>
                    <a:pt x="121" y="3859"/>
                    <a:pt x="4893" y="8413"/>
                  </a:cubicBezTo>
                  <a:cubicBezTo>
                    <a:pt x="29510" y="33466"/>
                    <a:pt x="43828" y="73701"/>
                    <a:pt x="43828" y="126588"/>
                  </a:cubicBezTo>
                  <a:cubicBezTo>
                    <a:pt x="43828" y="169860"/>
                    <a:pt x="34534" y="214397"/>
                    <a:pt x="3386" y="246281"/>
                  </a:cubicBezTo>
                  <a:cubicBezTo>
                    <a:pt x="121" y="249318"/>
                    <a:pt x="121" y="249824"/>
                    <a:pt x="121" y="250583"/>
                  </a:cubicBezTo>
                  <a:cubicBezTo>
                    <a:pt x="121" y="252102"/>
                    <a:pt x="1126" y="253114"/>
                    <a:pt x="2633" y="253114"/>
                  </a:cubicBezTo>
                  <a:cubicBezTo>
                    <a:pt x="5145" y="253114"/>
                    <a:pt x="27752" y="235906"/>
                    <a:pt x="42572" y="203769"/>
                  </a:cubicBezTo>
                  <a:cubicBezTo>
                    <a:pt x="55383" y="175933"/>
                    <a:pt x="58397" y="147845"/>
                    <a:pt x="58397" y="126588"/>
                  </a:cubicBez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09" name="Freeform: Shape 208">
              <a:extLst>
                <a:ext uri="{FF2B5EF4-FFF2-40B4-BE49-F238E27FC236}">
                  <a16:creationId xmlns:a16="http://schemas.microsoft.com/office/drawing/2014/main" id="{95168874-C1E0-CEAB-D873-CC9A1F1C0298}"/>
                </a:ext>
              </a:extLst>
            </p:cNvPr>
            <p:cNvSpPr/>
            <p:nvPr>
              <p:custDataLst>
                <p:tags r:id="rId70"/>
              </p:custDataLst>
            </p:nvPr>
          </p:nvSpPr>
          <p:spPr>
            <a:xfrm>
              <a:off x="9829785" y="4375288"/>
              <a:ext cx="10047" cy="253051"/>
            </a:xfrm>
            <a:custGeom>
              <a:avLst/>
              <a:gdLst>
                <a:gd name="connsiteX0" fmla="*/ 10174 w 10047"/>
                <a:gd name="connsiteY0" fmla="*/ 9173 h 253051"/>
                <a:gd name="connsiteX1" fmla="*/ 5150 w 10047"/>
                <a:gd name="connsiteY1" fmla="*/ 63 h 253051"/>
                <a:gd name="connsiteX2" fmla="*/ 126 w 10047"/>
                <a:gd name="connsiteY2" fmla="*/ 9173 h 253051"/>
                <a:gd name="connsiteX3" fmla="*/ 126 w 10047"/>
                <a:gd name="connsiteY3" fmla="*/ 244004 h 253051"/>
                <a:gd name="connsiteX4" fmla="*/ 5150 w 10047"/>
                <a:gd name="connsiteY4" fmla="*/ 253114 h 253051"/>
                <a:gd name="connsiteX5" fmla="*/ 10174 w 10047"/>
                <a:gd name="connsiteY5" fmla="*/ 244004 h 253051"/>
                <a:gd name="connsiteX6" fmla="*/ 10174 w 10047"/>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47" h="253051">
                  <a:moveTo>
                    <a:pt x="10174" y="9173"/>
                  </a:moveTo>
                  <a:cubicBezTo>
                    <a:pt x="10174" y="4618"/>
                    <a:pt x="10174" y="63"/>
                    <a:pt x="5150" y="63"/>
                  </a:cubicBezTo>
                  <a:cubicBezTo>
                    <a:pt x="126" y="63"/>
                    <a:pt x="126" y="4618"/>
                    <a:pt x="126" y="9173"/>
                  </a:cubicBezTo>
                  <a:lnTo>
                    <a:pt x="126" y="244004"/>
                  </a:lnTo>
                  <a:cubicBezTo>
                    <a:pt x="126" y="248559"/>
                    <a:pt x="126" y="253114"/>
                    <a:pt x="5150" y="253114"/>
                  </a:cubicBezTo>
                  <a:cubicBezTo>
                    <a:pt x="10174" y="253114"/>
                    <a:pt x="10174" y="248559"/>
                    <a:pt x="10174" y="244004"/>
                  </a:cubicBezTo>
                  <a:lnTo>
                    <a:pt x="10174" y="9173"/>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0" name="Freeform: Shape 209">
              <a:extLst>
                <a:ext uri="{FF2B5EF4-FFF2-40B4-BE49-F238E27FC236}">
                  <a16:creationId xmlns:a16="http://schemas.microsoft.com/office/drawing/2014/main" id="{4BF1A7C0-EFEF-F78E-DBF3-2BE35E59B1C9}"/>
                </a:ext>
              </a:extLst>
            </p:cNvPr>
            <p:cNvSpPr/>
            <p:nvPr>
              <p:custDataLst>
                <p:tags r:id="rId71"/>
              </p:custDataLst>
            </p:nvPr>
          </p:nvSpPr>
          <p:spPr>
            <a:xfrm>
              <a:off x="9885997" y="4447407"/>
              <a:ext cx="92689" cy="109065"/>
            </a:xfrm>
            <a:custGeom>
              <a:avLst/>
              <a:gdLst>
                <a:gd name="connsiteX0" fmla="*/ 52879 w 92689"/>
                <a:gd name="connsiteY0" fmla="*/ 9679 h 109065"/>
                <a:gd name="connsiteX1" fmla="*/ 46599 w 92689"/>
                <a:gd name="connsiteY1" fmla="*/ 63 h 109065"/>
                <a:gd name="connsiteX2" fmla="*/ 40068 w 92689"/>
                <a:gd name="connsiteY2" fmla="*/ 6642 h 109065"/>
                <a:gd name="connsiteX3" fmla="*/ 40068 w 92689"/>
                <a:gd name="connsiteY3" fmla="*/ 9932 h 109065"/>
                <a:gd name="connsiteX4" fmla="*/ 43585 w 92689"/>
                <a:gd name="connsiteY4" fmla="*/ 49155 h 109065"/>
                <a:gd name="connsiteX5" fmla="*/ 11433 w 92689"/>
                <a:gd name="connsiteY5" fmla="*/ 25621 h 109065"/>
                <a:gd name="connsiteX6" fmla="*/ 6911 w 92689"/>
                <a:gd name="connsiteY6" fmla="*/ 23850 h 109065"/>
                <a:gd name="connsiteX7" fmla="*/ 129 w 92689"/>
                <a:gd name="connsiteY7" fmla="*/ 30935 h 109065"/>
                <a:gd name="connsiteX8" fmla="*/ 5153 w 92689"/>
                <a:gd name="connsiteY8" fmla="*/ 37261 h 109065"/>
                <a:gd name="connsiteX9" fmla="*/ 40822 w 92689"/>
                <a:gd name="connsiteY9" fmla="*/ 54469 h 109065"/>
                <a:gd name="connsiteX10" fmla="*/ 6158 w 92689"/>
                <a:gd name="connsiteY10" fmla="*/ 71423 h 109065"/>
                <a:gd name="connsiteX11" fmla="*/ 129 w 92689"/>
                <a:gd name="connsiteY11" fmla="*/ 78256 h 109065"/>
                <a:gd name="connsiteX12" fmla="*/ 6911 w 92689"/>
                <a:gd name="connsiteY12" fmla="*/ 85341 h 109065"/>
                <a:gd name="connsiteX13" fmla="*/ 15452 w 92689"/>
                <a:gd name="connsiteY13" fmla="*/ 80533 h 109065"/>
                <a:gd name="connsiteX14" fmla="*/ 43585 w 92689"/>
                <a:gd name="connsiteY14" fmla="*/ 60036 h 109065"/>
                <a:gd name="connsiteX15" fmla="*/ 39817 w 92689"/>
                <a:gd name="connsiteY15" fmla="*/ 102548 h 109065"/>
                <a:gd name="connsiteX16" fmla="*/ 46348 w 92689"/>
                <a:gd name="connsiteY16" fmla="*/ 109128 h 109065"/>
                <a:gd name="connsiteX17" fmla="*/ 53130 w 92689"/>
                <a:gd name="connsiteY17" fmla="*/ 102548 h 109065"/>
                <a:gd name="connsiteX18" fmla="*/ 49362 w 92689"/>
                <a:gd name="connsiteY18" fmla="*/ 60036 h 109065"/>
                <a:gd name="connsiteX19" fmla="*/ 81515 w 92689"/>
                <a:gd name="connsiteY19" fmla="*/ 83570 h 109065"/>
                <a:gd name="connsiteX20" fmla="*/ 86036 w 92689"/>
                <a:gd name="connsiteY20" fmla="*/ 85341 h 109065"/>
                <a:gd name="connsiteX21" fmla="*/ 92818 w 92689"/>
                <a:gd name="connsiteY21" fmla="*/ 78256 h 109065"/>
                <a:gd name="connsiteX22" fmla="*/ 87543 w 92689"/>
                <a:gd name="connsiteY22" fmla="*/ 71676 h 109065"/>
                <a:gd name="connsiteX23" fmla="*/ 52125 w 92689"/>
                <a:gd name="connsiteY23" fmla="*/ 54722 h 109065"/>
                <a:gd name="connsiteX24" fmla="*/ 86790 w 92689"/>
                <a:gd name="connsiteY24" fmla="*/ 37767 h 109065"/>
                <a:gd name="connsiteX25" fmla="*/ 92818 w 92689"/>
                <a:gd name="connsiteY25" fmla="*/ 30935 h 109065"/>
                <a:gd name="connsiteX26" fmla="*/ 86036 w 92689"/>
                <a:gd name="connsiteY26" fmla="*/ 23850 h 109065"/>
                <a:gd name="connsiteX27" fmla="*/ 77496 w 92689"/>
                <a:gd name="connsiteY27" fmla="*/ 28658 h 109065"/>
                <a:gd name="connsiteX28" fmla="*/ 49362 w 92689"/>
                <a:gd name="connsiteY28" fmla="*/ 49155 h 109065"/>
                <a:gd name="connsiteX29" fmla="*/ 52879 w 92689"/>
                <a:gd name="connsiteY29" fmla="*/ 9679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689" h="109065">
                  <a:moveTo>
                    <a:pt x="52879" y="9679"/>
                  </a:moveTo>
                  <a:cubicBezTo>
                    <a:pt x="53130" y="6136"/>
                    <a:pt x="53130" y="63"/>
                    <a:pt x="46599" y="63"/>
                  </a:cubicBezTo>
                  <a:cubicBezTo>
                    <a:pt x="42580" y="63"/>
                    <a:pt x="39315" y="3352"/>
                    <a:pt x="40068" y="6642"/>
                  </a:cubicBezTo>
                  <a:lnTo>
                    <a:pt x="40068" y="9932"/>
                  </a:lnTo>
                  <a:lnTo>
                    <a:pt x="43585" y="49155"/>
                  </a:lnTo>
                  <a:lnTo>
                    <a:pt x="11433" y="25621"/>
                  </a:lnTo>
                  <a:cubicBezTo>
                    <a:pt x="9172" y="24356"/>
                    <a:pt x="8670" y="23850"/>
                    <a:pt x="6911" y="23850"/>
                  </a:cubicBezTo>
                  <a:cubicBezTo>
                    <a:pt x="3395" y="23850"/>
                    <a:pt x="129" y="27392"/>
                    <a:pt x="129" y="30935"/>
                  </a:cubicBezTo>
                  <a:cubicBezTo>
                    <a:pt x="129" y="34984"/>
                    <a:pt x="2641" y="35996"/>
                    <a:pt x="5153" y="37261"/>
                  </a:cubicBezTo>
                  <a:lnTo>
                    <a:pt x="40822" y="54469"/>
                  </a:lnTo>
                  <a:lnTo>
                    <a:pt x="6158" y="71423"/>
                  </a:lnTo>
                  <a:cubicBezTo>
                    <a:pt x="2139" y="73448"/>
                    <a:pt x="129" y="74460"/>
                    <a:pt x="129" y="78256"/>
                  </a:cubicBezTo>
                  <a:cubicBezTo>
                    <a:pt x="129" y="82051"/>
                    <a:pt x="3395" y="85341"/>
                    <a:pt x="6911" y="85341"/>
                  </a:cubicBezTo>
                  <a:cubicBezTo>
                    <a:pt x="8670" y="85341"/>
                    <a:pt x="9172" y="85341"/>
                    <a:pt x="15452" y="80533"/>
                  </a:cubicBezTo>
                  <a:lnTo>
                    <a:pt x="43585" y="60036"/>
                  </a:lnTo>
                  <a:lnTo>
                    <a:pt x="39817" y="102548"/>
                  </a:lnTo>
                  <a:cubicBezTo>
                    <a:pt x="39817" y="107863"/>
                    <a:pt x="44339" y="109128"/>
                    <a:pt x="46348" y="109128"/>
                  </a:cubicBezTo>
                  <a:cubicBezTo>
                    <a:pt x="49362" y="109128"/>
                    <a:pt x="53130" y="107356"/>
                    <a:pt x="53130" y="102548"/>
                  </a:cubicBezTo>
                  <a:lnTo>
                    <a:pt x="49362" y="60036"/>
                  </a:lnTo>
                  <a:lnTo>
                    <a:pt x="81515" y="83570"/>
                  </a:lnTo>
                  <a:cubicBezTo>
                    <a:pt x="83775" y="84835"/>
                    <a:pt x="84278" y="85341"/>
                    <a:pt x="86036" y="85341"/>
                  </a:cubicBezTo>
                  <a:cubicBezTo>
                    <a:pt x="89553" y="85341"/>
                    <a:pt x="92818" y="81798"/>
                    <a:pt x="92818" y="78256"/>
                  </a:cubicBezTo>
                  <a:cubicBezTo>
                    <a:pt x="92818" y="74460"/>
                    <a:pt x="90558" y="73195"/>
                    <a:pt x="87543" y="71676"/>
                  </a:cubicBezTo>
                  <a:cubicBezTo>
                    <a:pt x="72472" y="64085"/>
                    <a:pt x="71970" y="64085"/>
                    <a:pt x="52125" y="54722"/>
                  </a:cubicBezTo>
                  <a:lnTo>
                    <a:pt x="86790" y="37767"/>
                  </a:lnTo>
                  <a:cubicBezTo>
                    <a:pt x="90809" y="35743"/>
                    <a:pt x="92818" y="34731"/>
                    <a:pt x="92818" y="30935"/>
                  </a:cubicBezTo>
                  <a:cubicBezTo>
                    <a:pt x="92818" y="27139"/>
                    <a:pt x="89553" y="23850"/>
                    <a:pt x="86036" y="23850"/>
                  </a:cubicBezTo>
                  <a:cubicBezTo>
                    <a:pt x="84278" y="23850"/>
                    <a:pt x="83775" y="23850"/>
                    <a:pt x="77496" y="28658"/>
                  </a:cubicBezTo>
                  <a:lnTo>
                    <a:pt x="49362" y="49155"/>
                  </a:lnTo>
                  <a:lnTo>
                    <a:pt x="52879" y="9679"/>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1" name="Freeform: Shape 210">
              <a:extLst>
                <a:ext uri="{FF2B5EF4-FFF2-40B4-BE49-F238E27FC236}">
                  <a16:creationId xmlns:a16="http://schemas.microsoft.com/office/drawing/2014/main" id="{DAC76E96-0575-5070-2EB3-D817AA91A2A0}"/>
                </a:ext>
              </a:extLst>
            </p:cNvPr>
            <p:cNvSpPr/>
            <p:nvPr>
              <p:custDataLst>
                <p:tags r:id="rId72"/>
              </p:custDataLst>
            </p:nvPr>
          </p:nvSpPr>
          <p:spPr>
            <a:xfrm>
              <a:off x="10009080" y="4375288"/>
              <a:ext cx="56015" cy="253051"/>
            </a:xfrm>
            <a:custGeom>
              <a:avLst/>
              <a:gdLst>
                <a:gd name="connsiteX0" fmla="*/ 54894 w 56015"/>
                <a:gd name="connsiteY0" fmla="*/ 130890 h 253051"/>
                <a:gd name="connsiteX1" fmla="*/ 56150 w 56015"/>
                <a:gd name="connsiteY1" fmla="*/ 126588 h 253051"/>
                <a:gd name="connsiteX2" fmla="*/ 54894 w 56015"/>
                <a:gd name="connsiteY2" fmla="*/ 122286 h 253051"/>
                <a:gd name="connsiteX3" fmla="*/ 10935 w 56015"/>
                <a:gd name="connsiteY3" fmla="*/ 5883 h 253051"/>
                <a:gd name="connsiteX4" fmla="*/ 5158 w 56015"/>
                <a:gd name="connsiteY4" fmla="*/ 63 h 253051"/>
                <a:gd name="connsiteX5" fmla="*/ 134 w 56015"/>
                <a:gd name="connsiteY5" fmla="*/ 5124 h 253051"/>
                <a:gd name="connsiteX6" fmla="*/ 1390 w 56015"/>
                <a:gd name="connsiteY6" fmla="*/ 9173 h 253051"/>
                <a:gd name="connsiteX7" fmla="*/ 45851 w 56015"/>
                <a:gd name="connsiteY7" fmla="*/ 126588 h 253051"/>
                <a:gd name="connsiteX8" fmla="*/ 1390 w 56015"/>
                <a:gd name="connsiteY8" fmla="*/ 243498 h 253051"/>
                <a:gd name="connsiteX9" fmla="*/ 134 w 56015"/>
                <a:gd name="connsiteY9" fmla="*/ 248053 h 253051"/>
                <a:gd name="connsiteX10" fmla="*/ 5158 w 56015"/>
                <a:gd name="connsiteY10" fmla="*/ 253114 h 253051"/>
                <a:gd name="connsiteX11" fmla="*/ 10433 w 56015"/>
                <a:gd name="connsiteY11" fmla="*/ 248053 h 253051"/>
                <a:gd name="connsiteX12" fmla="*/ 54894 w 56015"/>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015" h="253051">
                  <a:moveTo>
                    <a:pt x="54894" y="130890"/>
                  </a:moveTo>
                  <a:cubicBezTo>
                    <a:pt x="56150" y="127854"/>
                    <a:pt x="56150" y="127347"/>
                    <a:pt x="56150" y="126588"/>
                  </a:cubicBezTo>
                  <a:cubicBezTo>
                    <a:pt x="56150" y="125829"/>
                    <a:pt x="56150" y="125323"/>
                    <a:pt x="54894" y="122286"/>
                  </a:cubicBezTo>
                  <a:lnTo>
                    <a:pt x="10935" y="5883"/>
                  </a:lnTo>
                  <a:cubicBezTo>
                    <a:pt x="9428" y="1581"/>
                    <a:pt x="7921" y="63"/>
                    <a:pt x="5158" y="63"/>
                  </a:cubicBezTo>
                  <a:cubicBezTo>
                    <a:pt x="2395" y="63"/>
                    <a:pt x="134" y="2340"/>
                    <a:pt x="134" y="5124"/>
                  </a:cubicBezTo>
                  <a:cubicBezTo>
                    <a:pt x="134" y="5883"/>
                    <a:pt x="134" y="6389"/>
                    <a:pt x="1390" y="9173"/>
                  </a:cubicBezTo>
                  <a:lnTo>
                    <a:pt x="45851" y="126588"/>
                  </a:lnTo>
                  <a:lnTo>
                    <a:pt x="1390" y="243498"/>
                  </a:lnTo>
                  <a:cubicBezTo>
                    <a:pt x="134" y="246281"/>
                    <a:pt x="134" y="246788"/>
                    <a:pt x="134" y="248053"/>
                  </a:cubicBezTo>
                  <a:cubicBezTo>
                    <a:pt x="134" y="250836"/>
                    <a:pt x="2395" y="253114"/>
                    <a:pt x="5158" y="253114"/>
                  </a:cubicBezTo>
                  <a:cubicBezTo>
                    <a:pt x="8423" y="253114"/>
                    <a:pt x="9428" y="250583"/>
                    <a:pt x="10433" y="248053"/>
                  </a:cubicBezTo>
                  <a:lnTo>
                    <a:pt x="54894" y="130890"/>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2" name="Freeform: Shape 211">
              <a:extLst>
                <a:ext uri="{FF2B5EF4-FFF2-40B4-BE49-F238E27FC236}">
                  <a16:creationId xmlns:a16="http://schemas.microsoft.com/office/drawing/2014/main" id="{A4AD47FE-28EA-F271-F16B-ECEFC76FB51B}"/>
                </a:ext>
              </a:extLst>
            </p:cNvPr>
            <p:cNvSpPr/>
            <p:nvPr>
              <p:custDataLst>
                <p:tags r:id="rId73"/>
              </p:custDataLst>
            </p:nvPr>
          </p:nvSpPr>
          <p:spPr>
            <a:xfrm>
              <a:off x="10094884" y="4563760"/>
              <a:ext cx="85279" cy="116555"/>
            </a:xfrm>
            <a:custGeom>
              <a:avLst/>
              <a:gdLst>
                <a:gd name="connsiteX0" fmla="*/ 35481 w 85279"/>
                <a:gd name="connsiteY0" fmla="*/ 116621 h 116555"/>
                <a:gd name="connsiteX1" fmla="*/ 43042 w 85279"/>
                <a:gd name="connsiteY1" fmla="*/ 110775 h 116555"/>
                <a:gd name="connsiteX2" fmla="*/ 35481 w 85279"/>
                <a:gd name="connsiteY2" fmla="*/ 104930 h 116555"/>
                <a:gd name="connsiteX3" fmla="*/ 28272 w 85279"/>
                <a:gd name="connsiteY3" fmla="*/ 104930 h 116555"/>
                <a:gd name="connsiteX4" fmla="*/ 28272 w 85279"/>
                <a:gd name="connsiteY4" fmla="*/ 69857 h 116555"/>
                <a:gd name="connsiteX5" fmla="*/ 48317 w 85279"/>
                <a:gd name="connsiteY5" fmla="*/ 78182 h 116555"/>
                <a:gd name="connsiteX6" fmla="*/ 85418 w 85279"/>
                <a:gd name="connsiteY6" fmla="*/ 39035 h 116555"/>
                <a:gd name="connsiteX7" fmla="*/ 50075 w 85279"/>
                <a:gd name="connsiteY7" fmla="*/ 66 h 116555"/>
                <a:gd name="connsiteX8" fmla="*/ 28272 w 85279"/>
                <a:gd name="connsiteY8" fmla="*/ 8037 h 116555"/>
                <a:gd name="connsiteX9" fmla="*/ 20711 w 85279"/>
                <a:gd name="connsiteY9" fmla="*/ 951 h 116555"/>
                <a:gd name="connsiteX10" fmla="*/ 7699 w 85279"/>
                <a:gd name="connsiteY10" fmla="*/ 951 h 116555"/>
                <a:gd name="connsiteX11" fmla="*/ 138 w 85279"/>
                <a:gd name="connsiteY11" fmla="*/ 6797 h 116555"/>
                <a:gd name="connsiteX12" fmla="*/ 7699 w 85279"/>
                <a:gd name="connsiteY12" fmla="*/ 12642 h 116555"/>
                <a:gd name="connsiteX13" fmla="*/ 14908 w 85279"/>
                <a:gd name="connsiteY13" fmla="*/ 12642 h 116555"/>
                <a:gd name="connsiteX14" fmla="*/ 14908 w 85279"/>
                <a:gd name="connsiteY14" fmla="*/ 104930 h 116555"/>
                <a:gd name="connsiteX15" fmla="*/ 7699 w 85279"/>
                <a:gd name="connsiteY15" fmla="*/ 104930 h 116555"/>
                <a:gd name="connsiteX16" fmla="*/ 138 w 85279"/>
                <a:gd name="connsiteY16" fmla="*/ 110775 h 116555"/>
                <a:gd name="connsiteX17" fmla="*/ 7699 w 85279"/>
                <a:gd name="connsiteY17" fmla="*/ 116621 h 116555"/>
                <a:gd name="connsiteX18" fmla="*/ 35481 w 85279"/>
                <a:gd name="connsiteY18" fmla="*/ 116621 h 116555"/>
                <a:gd name="connsiteX19" fmla="*/ 28272 w 85279"/>
                <a:gd name="connsiteY19" fmla="*/ 30710 h 116555"/>
                <a:gd name="connsiteX20" fmla="*/ 49372 w 85279"/>
                <a:gd name="connsiteY20" fmla="*/ 11757 h 116555"/>
                <a:gd name="connsiteX21" fmla="*/ 72054 w 85279"/>
                <a:gd name="connsiteY21" fmla="*/ 39035 h 116555"/>
                <a:gd name="connsiteX22" fmla="*/ 47789 w 85279"/>
                <a:gd name="connsiteY22" fmla="*/ 66491 h 116555"/>
                <a:gd name="connsiteX23" fmla="*/ 28272 w 85279"/>
                <a:gd name="connsiteY23" fmla="*/ 42932 h 116555"/>
                <a:gd name="connsiteX24" fmla="*/ 28272 w 85279"/>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279" h="116555">
                  <a:moveTo>
                    <a:pt x="35481" y="116621"/>
                  </a:moveTo>
                  <a:cubicBezTo>
                    <a:pt x="38294" y="116621"/>
                    <a:pt x="43042" y="116621"/>
                    <a:pt x="43042" y="110775"/>
                  </a:cubicBezTo>
                  <a:cubicBezTo>
                    <a:pt x="43042" y="104930"/>
                    <a:pt x="38294" y="104930"/>
                    <a:pt x="35481" y="104930"/>
                  </a:cubicBezTo>
                  <a:lnTo>
                    <a:pt x="28272" y="104930"/>
                  </a:lnTo>
                  <a:lnTo>
                    <a:pt x="28272" y="69857"/>
                  </a:lnTo>
                  <a:cubicBezTo>
                    <a:pt x="33723" y="75171"/>
                    <a:pt x="40580" y="78182"/>
                    <a:pt x="48317" y="78182"/>
                  </a:cubicBezTo>
                  <a:cubicBezTo>
                    <a:pt x="67834" y="78182"/>
                    <a:pt x="85418" y="61532"/>
                    <a:pt x="85418" y="39035"/>
                  </a:cubicBezTo>
                  <a:cubicBezTo>
                    <a:pt x="85418" y="17602"/>
                    <a:pt x="69768" y="66"/>
                    <a:pt x="50075" y="66"/>
                  </a:cubicBezTo>
                  <a:cubicBezTo>
                    <a:pt x="41811" y="66"/>
                    <a:pt x="34602" y="3077"/>
                    <a:pt x="28272" y="8037"/>
                  </a:cubicBezTo>
                  <a:cubicBezTo>
                    <a:pt x="28272" y="951"/>
                    <a:pt x="24403" y="951"/>
                    <a:pt x="20711" y="951"/>
                  </a:cubicBezTo>
                  <a:lnTo>
                    <a:pt x="7699" y="951"/>
                  </a:lnTo>
                  <a:cubicBezTo>
                    <a:pt x="4886" y="951"/>
                    <a:pt x="138" y="951"/>
                    <a:pt x="138" y="6797"/>
                  </a:cubicBezTo>
                  <a:cubicBezTo>
                    <a:pt x="138" y="12642"/>
                    <a:pt x="4886" y="12642"/>
                    <a:pt x="7699" y="12642"/>
                  </a:cubicBezTo>
                  <a:lnTo>
                    <a:pt x="14908" y="12642"/>
                  </a:lnTo>
                  <a:lnTo>
                    <a:pt x="14908" y="104930"/>
                  </a:lnTo>
                  <a:lnTo>
                    <a:pt x="7699" y="104930"/>
                  </a:lnTo>
                  <a:cubicBezTo>
                    <a:pt x="4886" y="104930"/>
                    <a:pt x="138" y="104930"/>
                    <a:pt x="138" y="110775"/>
                  </a:cubicBezTo>
                  <a:cubicBezTo>
                    <a:pt x="138" y="116621"/>
                    <a:pt x="4886" y="116621"/>
                    <a:pt x="7699" y="116621"/>
                  </a:cubicBezTo>
                  <a:lnTo>
                    <a:pt x="35481" y="116621"/>
                  </a:lnTo>
                  <a:close/>
                  <a:moveTo>
                    <a:pt x="28272" y="30710"/>
                  </a:moveTo>
                  <a:cubicBezTo>
                    <a:pt x="28272" y="20436"/>
                    <a:pt x="38646" y="11757"/>
                    <a:pt x="49372" y="11757"/>
                  </a:cubicBezTo>
                  <a:cubicBezTo>
                    <a:pt x="61680" y="11757"/>
                    <a:pt x="72054" y="23802"/>
                    <a:pt x="72054" y="39035"/>
                  </a:cubicBezTo>
                  <a:cubicBezTo>
                    <a:pt x="72054" y="55155"/>
                    <a:pt x="60098" y="66491"/>
                    <a:pt x="47789" y="66491"/>
                  </a:cubicBezTo>
                  <a:cubicBezTo>
                    <a:pt x="34778" y="66491"/>
                    <a:pt x="28272" y="51789"/>
                    <a:pt x="28272" y="42932"/>
                  </a:cubicBezTo>
                  <a:lnTo>
                    <a:pt x="28272" y="30710"/>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3" name="Freeform: Shape 212">
              <a:extLst>
                <a:ext uri="{FF2B5EF4-FFF2-40B4-BE49-F238E27FC236}">
                  <a16:creationId xmlns:a16="http://schemas.microsoft.com/office/drawing/2014/main" id="{0B9AA24F-9B33-05D8-2D09-5E1E6F281F71}"/>
                </a:ext>
              </a:extLst>
            </p:cNvPr>
            <p:cNvSpPr/>
            <p:nvPr>
              <p:custDataLst>
                <p:tags r:id="rId74"/>
              </p:custDataLst>
            </p:nvPr>
          </p:nvSpPr>
          <p:spPr>
            <a:xfrm>
              <a:off x="10199299" y="4587724"/>
              <a:ext cx="43707" cy="78572"/>
            </a:xfrm>
            <a:custGeom>
              <a:avLst/>
              <a:gdLst>
                <a:gd name="connsiteX0" fmla="*/ 27145 w 43707"/>
                <a:gd name="connsiteY0" fmla="*/ 5507 h 78572"/>
                <a:gd name="connsiteX1" fmla="*/ 23000 w 43707"/>
                <a:gd name="connsiteY1" fmla="*/ 67 h 78572"/>
                <a:gd name="connsiteX2" fmla="*/ 18981 w 43707"/>
                <a:gd name="connsiteY2" fmla="*/ 2977 h 78572"/>
                <a:gd name="connsiteX3" fmla="*/ 3784 w 43707"/>
                <a:gd name="connsiteY3" fmla="*/ 15503 h 78572"/>
                <a:gd name="connsiteX4" fmla="*/ 142 w 43707"/>
                <a:gd name="connsiteY4" fmla="*/ 19678 h 78572"/>
                <a:gd name="connsiteX5" fmla="*/ 4663 w 43707"/>
                <a:gd name="connsiteY5" fmla="*/ 23854 h 78572"/>
                <a:gd name="connsiteX6" fmla="*/ 17599 w 43707"/>
                <a:gd name="connsiteY6" fmla="*/ 18793 h 78572"/>
                <a:gd name="connsiteX7" fmla="*/ 17599 w 43707"/>
                <a:gd name="connsiteY7" fmla="*/ 70288 h 78572"/>
                <a:gd name="connsiteX8" fmla="*/ 6421 w 43707"/>
                <a:gd name="connsiteY8" fmla="*/ 70288 h 78572"/>
                <a:gd name="connsiteX9" fmla="*/ 895 w 43707"/>
                <a:gd name="connsiteY9" fmla="*/ 74464 h 78572"/>
                <a:gd name="connsiteX10" fmla="*/ 6421 w 43707"/>
                <a:gd name="connsiteY10" fmla="*/ 78639 h 78572"/>
                <a:gd name="connsiteX11" fmla="*/ 38323 w 43707"/>
                <a:gd name="connsiteY11" fmla="*/ 78639 h 78572"/>
                <a:gd name="connsiteX12" fmla="*/ 43849 w 43707"/>
                <a:gd name="connsiteY12" fmla="*/ 74464 h 78572"/>
                <a:gd name="connsiteX13" fmla="*/ 38323 w 43707"/>
                <a:gd name="connsiteY13" fmla="*/ 70288 h 78572"/>
                <a:gd name="connsiteX14" fmla="*/ 27145 w 43707"/>
                <a:gd name="connsiteY14" fmla="*/ 70288 h 78572"/>
                <a:gd name="connsiteX15" fmla="*/ 27145 w 43707"/>
                <a:gd name="connsiteY15" fmla="*/ 5507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707" h="78572">
                  <a:moveTo>
                    <a:pt x="27145" y="5507"/>
                  </a:moveTo>
                  <a:cubicBezTo>
                    <a:pt x="27145" y="3609"/>
                    <a:pt x="27145" y="67"/>
                    <a:pt x="23000" y="67"/>
                  </a:cubicBezTo>
                  <a:cubicBezTo>
                    <a:pt x="20362" y="67"/>
                    <a:pt x="19609" y="1712"/>
                    <a:pt x="18981" y="2977"/>
                  </a:cubicBezTo>
                  <a:cubicBezTo>
                    <a:pt x="13455" y="14744"/>
                    <a:pt x="7677" y="15250"/>
                    <a:pt x="3784" y="15503"/>
                  </a:cubicBezTo>
                  <a:cubicBezTo>
                    <a:pt x="2026" y="15629"/>
                    <a:pt x="142" y="17148"/>
                    <a:pt x="142" y="19678"/>
                  </a:cubicBezTo>
                  <a:cubicBezTo>
                    <a:pt x="142" y="21197"/>
                    <a:pt x="895" y="23854"/>
                    <a:pt x="4663" y="23854"/>
                  </a:cubicBezTo>
                  <a:cubicBezTo>
                    <a:pt x="10692" y="23854"/>
                    <a:pt x="15967" y="20184"/>
                    <a:pt x="17599" y="18793"/>
                  </a:cubicBezTo>
                  <a:lnTo>
                    <a:pt x="17599" y="70288"/>
                  </a:lnTo>
                  <a:lnTo>
                    <a:pt x="6421" y="70288"/>
                  </a:lnTo>
                  <a:cubicBezTo>
                    <a:pt x="4537" y="70288"/>
                    <a:pt x="895" y="70288"/>
                    <a:pt x="895" y="74464"/>
                  </a:cubicBezTo>
                  <a:cubicBezTo>
                    <a:pt x="895" y="78639"/>
                    <a:pt x="4663" y="78639"/>
                    <a:pt x="6421" y="78639"/>
                  </a:cubicBezTo>
                  <a:lnTo>
                    <a:pt x="38323" y="78639"/>
                  </a:lnTo>
                  <a:cubicBezTo>
                    <a:pt x="40207" y="78639"/>
                    <a:pt x="43849" y="78639"/>
                    <a:pt x="43849" y="74464"/>
                  </a:cubicBezTo>
                  <a:cubicBezTo>
                    <a:pt x="43849" y="70288"/>
                    <a:pt x="40081" y="70288"/>
                    <a:pt x="38323" y="70288"/>
                  </a:cubicBezTo>
                  <a:lnTo>
                    <a:pt x="27145" y="70288"/>
                  </a:lnTo>
                  <a:lnTo>
                    <a:pt x="27145" y="5507"/>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14" name="TextBox 213">
            <a:extLst>
              <a:ext uri="{FF2B5EF4-FFF2-40B4-BE49-F238E27FC236}">
                <a16:creationId xmlns:a16="http://schemas.microsoft.com/office/drawing/2014/main" id="{4E409C41-D331-D389-19FD-A1E83BC61752}"/>
              </a:ext>
            </a:extLst>
          </p:cNvPr>
          <p:cNvSpPr txBox="1"/>
          <p:nvPr/>
        </p:nvSpPr>
        <p:spPr>
          <a:xfrm>
            <a:off x="1211286" y="3942312"/>
            <a:ext cx="492443" cy="278127"/>
          </a:xfrm>
          <a:prstGeom prst="rect">
            <a:avLst/>
          </a:prstGeom>
          <a:noFill/>
        </p:spPr>
        <p:txBody>
          <a:bodyPr vert="eaVert" wrap="square" rtlCol="0">
            <a:spAutoFit/>
          </a:bodyPr>
          <a:lstStyle/>
          <a:p>
            <a:pPr algn="l"/>
            <a:r>
              <a:rPr lang="en-US" sz="2000" dirty="0"/>
              <a:t>…</a:t>
            </a:r>
          </a:p>
        </p:txBody>
      </p:sp>
      <p:cxnSp>
        <p:nvCxnSpPr>
          <p:cNvPr id="215" name="Straight Arrow Connector 214">
            <a:extLst>
              <a:ext uri="{FF2B5EF4-FFF2-40B4-BE49-F238E27FC236}">
                <a16:creationId xmlns:a16="http://schemas.microsoft.com/office/drawing/2014/main" id="{BB20714C-91AC-905F-B259-94EF752C5349}"/>
              </a:ext>
            </a:extLst>
          </p:cNvPr>
          <p:cNvCxnSpPr>
            <a:cxnSpLocks/>
          </p:cNvCxnSpPr>
          <p:nvPr/>
        </p:nvCxnSpPr>
        <p:spPr>
          <a:xfrm>
            <a:off x="1189097" y="4671822"/>
            <a:ext cx="637640" cy="0"/>
          </a:xfrm>
          <a:prstGeom prst="straightConnector1">
            <a:avLst/>
          </a:prstGeom>
          <a:ln w="19050" cap="sq">
            <a:solidFill>
              <a:schemeClr val="accent6"/>
            </a:solidFill>
            <a:headEnd type="none"/>
            <a:tailEnd type="arrow" w="lg" len="med"/>
          </a:ln>
        </p:spPr>
        <p:style>
          <a:lnRef idx="3">
            <a:schemeClr val="dk1"/>
          </a:lnRef>
          <a:fillRef idx="0">
            <a:schemeClr val="dk1"/>
          </a:fillRef>
          <a:effectRef idx="2">
            <a:schemeClr val="dk1"/>
          </a:effectRef>
          <a:fontRef idx="minor">
            <a:schemeClr val="tx1"/>
          </a:fontRef>
        </p:style>
      </p:cxnSp>
      <p:cxnSp>
        <p:nvCxnSpPr>
          <p:cNvPr id="216" name="Straight Arrow Connector 215">
            <a:extLst>
              <a:ext uri="{FF2B5EF4-FFF2-40B4-BE49-F238E27FC236}">
                <a16:creationId xmlns:a16="http://schemas.microsoft.com/office/drawing/2014/main" id="{A04F46D9-A3CB-559C-95B3-88AF21A83A82}"/>
              </a:ext>
            </a:extLst>
          </p:cNvPr>
          <p:cNvCxnSpPr>
            <a:cxnSpLocks/>
          </p:cNvCxnSpPr>
          <p:nvPr/>
        </p:nvCxnSpPr>
        <p:spPr>
          <a:xfrm>
            <a:off x="2170055" y="4679647"/>
            <a:ext cx="637640" cy="0"/>
          </a:xfrm>
          <a:prstGeom prst="straightConnector1">
            <a:avLst/>
          </a:prstGeom>
          <a:ln w="19050" cap="sq">
            <a:solidFill>
              <a:schemeClr val="accent6"/>
            </a:solidFill>
            <a:headEnd type="none"/>
            <a:tailEnd type="arrow" w="lg" len="med"/>
          </a:ln>
        </p:spPr>
        <p:style>
          <a:lnRef idx="3">
            <a:schemeClr val="dk1"/>
          </a:lnRef>
          <a:fillRef idx="0">
            <a:schemeClr val="dk1"/>
          </a:fillRef>
          <a:effectRef idx="2">
            <a:schemeClr val="dk1"/>
          </a:effectRef>
          <a:fontRef idx="minor">
            <a:schemeClr val="tx1"/>
          </a:fontRef>
        </p:style>
      </p:cxnSp>
      <p:grpSp>
        <p:nvGrpSpPr>
          <p:cNvPr id="217" name="Group 216" descr="\documentclass{article}&#10;\usepackage{amsmath}&#10;\pagestyle{empty}&#10;&#10;\usepackage{xspace}&#10;&#10;\newcommand{\msf}{\mathsf}&#10;\newcommand{\bits}{\ensuremath{\{0,1\}}\xspace}&#10;&#10;\begin{document}&#10;&#10;$p_2$&#10;&#10;&#10;\end{document}" title="IguanaTex Shape Display">
            <a:extLst>
              <a:ext uri="{FF2B5EF4-FFF2-40B4-BE49-F238E27FC236}">
                <a16:creationId xmlns:a16="http://schemas.microsoft.com/office/drawing/2014/main" id="{6F69C1F9-BA73-14A3-D5F0-A7DD0CE79799}"/>
              </a:ext>
            </a:extLst>
          </p:cNvPr>
          <p:cNvGrpSpPr>
            <a:grpSpLocks noChangeAspect="1"/>
          </p:cNvGrpSpPr>
          <p:nvPr>
            <p:custDataLst>
              <p:tags r:id="rId14"/>
            </p:custDataLst>
          </p:nvPr>
        </p:nvGrpSpPr>
        <p:grpSpPr>
          <a:xfrm>
            <a:off x="2387600" y="4446830"/>
            <a:ext cx="224867" cy="160940"/>
            <a:chOff x="4326541" y="6315378"/>
            <a:chExt cx="224867" cy="160940"/>
          </a:xfrm>
        </p:grpSpPr>
        <p:sp>
          <p:nvSpPr>
            <p:cNvPr id="218" name="Freeform: Shape 217">
              <a:extLst>
                <a:ext uri="{FF2B5EF4-FFF2-40B4-BE49-F238E27FC236}">
                  <a16:creationId xmlns:a16="http://schemas.microsoft.com/office/drawing/2014/main" id="{62F25F8A-F510-3D5F-1C7B-6ECB3FB91A91}"/>
                </a:ext>
              </a:extLst>
            </p:cNvPr>
            <p:cNvSpPr/>
            <p:nvPr>
              <p:custDataLst>
                <p:tags r:id="rId59"/>
              </p:custDataLst>
            </p:nvPr>
          </p:nvSpPr>
          <p:spPr>
            <a:xfrm>
              <a:off x="4326541" y="6315378"/>
              <a:ext cx="132092" cy="160940"/>
            </a:xfrm>
            <a:custGeom>
              <a:avLst/>
              <a:gdLst>
                <a:gd name="connsiteX0" fmla="*/ 19562 w 132092"/>
                <a:gd name="connsiteY0" fmla="*/ 142784 h 160940"/>
                <a:gd name="connsiteX1" fmla="*/ 5897 w 132092"/>
                <a:gd name="connsiteY1" fmla="*/ 153159 h 160940"/>
                <a:gd name="connsiteX2" fmla="*/ 77 w 132092"/>
                <a:gd name="connsiteY2" fmla="*/ 157967 h 160940"/>
                <a:gd name="connsiteX3" fmla="*/ 3366 w 132092"/>
                <a:gd name="connsiteY3" fmla="*/ 161003 h 160940"/>
                <a:gd name="connsiteX4" fmla="*/ 24623 w 132092"/>
                <a:gd name="connsiteY4" fmla="*/ 160244 h 160940"/>
                <a:gd name="connsiteX5" fmla="*/ 49675 w 132092"/>
                <a:gd name="connsiteY5" fmla="*/ 161003 h 160940"/>
                <a:gd name="connsiteX6" fmla="*/ 54230 w 132092"/>
                <a:gd name="connsiteY6" fmla="*/ 155942 h 160940"/>
                <a:gd name="connsiteX7" fmla="*/ 48156 w 132092"/>
                <a:gd name="connsiteY7" fmla="*/ 153159 h 160940"/>
                <a:gd name="connsiteX8" fmla="*/ 35504 w 132092"/>
                <a:gd name="connsiteY8" fmla="*/ 149110 h 160940"/>
                <a:gd name="connsiteX9" fmla="*/ 47903 w 132092"/>
                <a:gd name="connsiteY9" fmla="*/ 98500 h 160940"/>
                <a:gd name="connsiteX10" fmla="*/ 71184 w 132092"/>
                <a:gd name="connsiteY10" fmla="*/ 114695 h 160940"/>
                <a:gd name="connsiteX11" fmla="*/ 132169 w 132092"/>
                <a:gd name="connsiteY11" fmla="*/ 40551 h 160940"/>
                <a:gd name="connsiteX12" fmla="*/ 98514 w 132092"/>
                <a:gd name="connsiteY12" fmla="*/ 63 h 160940"/>
                <a:gd name="connsiteX13" fmla="*/ 65364 w 132092"/>
                <a:gd name="connsiteY13" fmla="*/ 19042 h 160940"/>
                <a:gd name="connsiteX14" fmla="*/ 42589 w 132092"/>
                <a:gd name="connsiteY14" fmla="*/ 63 h 160940"/>
                <a:gd name="connsiteX15" fmla="*/ 23864 w 132092"/>
                <a:gd name="connsiteY15" fmla="*/ 14487 h 160940"/>
                <a:gd name="connsiteX16" fmla="*/ 16019 w 132092"/>
                <a:gd name="connsiteY16" fmla="*/ 39033 h 160940"/>
                <a:gd name="connsiteX17" fmla="*/ 19056 w 132092"/>
                <a:gd name="connsiteY17" fmla="*/ 41563 h 160940"/>
                <a:gd name="connsiteX18" fmla="*/ 23357 w 132092"/>
                <a:gd name="connsiteY18" fmla="*/ 35743 h 160940"/>
                <a:gd name="connsiteX19" fmla="*/ 41830 w 132092"/>
                <a:gd name="connsiteY19" fmla="*/ 5630 h 160940"/>
                <a:gd name="connsiteX20" fmla="*/ 49675 w 132092"/>
                <a:gd name="connsiteY20" fmla="*/ 17270 h 160940"/>
                <a:gd name="connsiteX21" fmla="*/ 47903 w 132092"/>
                <a:gd name="connsiteY21" fmla="*/ 30176 h 160940"/>
                <a:gd name="connsiteX22" fmla="*/ 19562 w 132092"/>
                <a:gd name="connsiteY22" fmla="*/ 142784 h 160940"/>
                <a:gd name="connsiteX23" fmla="*/ 64099 w 132092"/>
                <a:gd name="connsiteY23" fmla="*/ 32959 h 160940"/>
                <a:gd name="connsiteX24" fmla="*/ 77257 w 132092"/>
                <a:gd name="connsiteY24" fmla="*/ 15246 h 160940"/>
                <a:gd name="connsiteX25" fmla="*/ 97754 w 132092"/>
                <a:gd name="connsiteY25" fmla="*/ 5630 h 160940"/>
                <a:gd name="connsiteX26" fmla="*/ 113950 w 132092"/>
                <a:gd name="connsiteY26" fmla="*/ 29417 h 160940"/>
                <a:gd name="connsiteX27" fmla="*/ 101044 w 132092"/>
                <a:gd name="connsiteY27" fmla="*/ 83064 h 160940"/>
                <a:gd name="connsiteX28" fmla="*/ 70931 w 132092"/>
                <a:gd name="connsiteY28" fmla="*/ 109128 h 160940"/>
                <a:gd name="connsiteX29" fmla="*/ 50940 w 132092"/>
                <a:gd name="connsiteY29" fmla="*/ 86606 h 160940"/>
                <a:gd name="connsiteX30" fmla="*/ 51699 w 132092"/>
                <a:gd name="connsiteY30" fmla="*/ 82557 h 160940"/>
                <a:gd name="connsiteX31" fmla="*/ 64099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62" y="142784"/>
                  </a:moveTo>
                  <a:cubicBezTo>
                    <a:pt x="17537" y="151387"/>
                    <a:pt x="17031" y="153159"/>
                    <a:pt x="5897" y="153159"/>
                  </a:cubicBezTo>
                  <a:cubicBezTo>
                    <a:pt x="2860" y="153159"/>
                    <a:pt x="77" y="153159"/>
                    <a:pt x="77" y="157967"/>
                  </a:cubicBezTo>
                  <a:cubicBezTo>
                    <a:pt x="77" y="159991"/>
                    <a:pt x="1342" y="161003"/>
                    <a:pt x="3366" y="161003"/>
                  </a:cubicBezTo>
                  <a:cubicBezTo>
                    <a:pt x="10199" y="161003"/>
                    <a:pt x="17537" y="160244"/>
                    <a:pt x="24623" y="160244"/>
                  </a:cubicBezTo>
                  <a:cubicBezTo>
                    <a:pt x="32973" y="160244"/>
                    <a:pt x="41577" y="161003"/>
                    <a:pt x="49675" y="161003"/>
                  </a:cubicBezTo>
                  <a:cubicBezTo>
                    <a:pt x="50940" y="161003"/>
                    <a:pt x="54230" y="161003"/>
                    <a:pt x="54230" y="155942"/>
                  </a:cubicBezTo>
                  <a:cubicBezTo>
                    <a:pt x="54230" y="153159"/>
                    <a:pt x="51699" y="153159"/>
                    <a:pt x="48156" y="153159"/>
                  </a:cubicBezTo>
                  <a:cubicBezTo>
                    <a:pt x="35504" y="153159"/>
                    <a:pt x="35504" y="151387"/>
                    <a:pt x="35504" y="149110"/>
                  </a:cubicBezTo>
                  <a:cubicBezTo>
                    <a:pt x="35504" y="146073"/>
                    <a:pt x="46132" y="104826"/>
                    <a:pt x="47903" y="98500"/>
                  </a:cubicBezTo>
                  <a:cubicBezTo>
                    <a:pt x="51193" y="105838"/>
                    <a:pt x="58278" y="114695"/>
                    <a:pt x="71184" y="114695"/>
                  </a:cubicBezTo>
                  <a:cubicBezTo>
                    <a:pt x="100538" y="114695"/>
                    <a:pt x="132169" y="77749"/>
                    <a:pt x="132169" y="40551"/>
                  </a:cubicBezTo>
                  <a:cubicBezTo>
                    <a:pt x="132169" y="16764"/>
                    <a:pt x="117745" y="63"/>
                    <a:pt x="98514" y="63"/>
                  </a:cubicBezTo>
                  <a:cubicBezTo>
                    <a:pt x="85861" y="63"/>
                    <a:pt x="73715" y="9173"/>
                    <a:pt x="65364" y="19042"/>
                  </a:cubicBezTo>
                  <a:cubicBezTo>
                    <a:pt x="62833" y="5377"/>
                    <a:pt x="51952" y="63"/>
                    <a:pt x="42589" y="63"/>
                  </a:cubicBezTo>
                  <a:cubicBezTo>
                    <a:pt x="30949" y="63"/>
                    <a:pt x="26141" y="9932"/>
                    <a:pt x="23864" y="14487"/>
                  </a:cubicBezTo>
                  <a:cubicBezTo>
                    <a:pt x="19309" y="23090"/>
                    <a:pt x="16019" y="38273"/>
                    <a:pt x="16019" y="39033"/>
                  </a:cubicBezTo>
                  <a:cubicBezTo>
                    <a:pt x="16019" y="41563"/>
                    <a:pt x="18549" y="41563"/>
                    <a:pt x="19056" y="41563"/>
                  </a:cubicBezTo>
                  <a:cubicBezTo>
                    <a:pt x="21586" y="41563"/>
                    <a:pt x="21839" y="41310"/>
                    <a:pt x="23357" y="35743"/>
                  </a:cubicBezTo>
                  <a:cubicBezTo>
                    <a:pt x="27659" y="17776"/>
                    <a:pt x="32720" y="5630"/>
                    <a:pt x="41830" y="5630"/>
                  </a:cubicBezTo>
                  <a:cubicBezTo>
                    <a:pt x="46132" y="5630"/>
                    <a:pt x="49675" y="7654"/>
                    <a:pt x="49675" y="17270"/>
                  </a:cubicBezTo>
                  <a:cubicBezTo>
                    <a:pt x="49675" y="23090"/>
                    <a:pt x="48916" y="25874"/>
                    <a:pt x="47903" y="30176"/>
                  </a:cubicBezTo>
                  <a:lnTo>
                    <a:pt x="19562" y="142784"/>
                  </a:lnTo>
                  <a:close/>
                  <a:moveTo>
                    <a:pt x="64099" y="32959"/>
                  </a:moveTo>
                  <a:cubicBezTo>
                    <a:pt x="65870" y="26127"/>
                    <a:pt x="72702" y="19042"/>
                    <a:pt x="77257" y="15246"/>
                  </a:cubicBezTo>
                  <a:cubicBezTo>
                    <a:pt x="86114" y="7401"/>
                    <a:pt x="93453" y="5630"/>
                    <a:pt x="97754" y="5630"/>
                  </a:cubicBezTo>
                  <a:cubicBezTo>
                    <a:pt x="107876" y="5630"/>
                    <a:pt x="113950" y="14487"/>
                    <a:pt x="113950" y="29417"/>
                  </a:cubicBezTo>
                  <a:cubicBezTo>
                    <a:pt x="113950" y="44347"/>
                    <a:pt x="105599" y="73448"/>
                    <a:pt x="101044" y="83064"/>
                  </a:cubicBezTo>
                  <a:cubicBezTo>
                    <a:pt x="92440" y="100777"/>
                    <a:pt x="80294" y="109128"/>
                    <a:pt x="70931" y="109128"/>
                  </a:cubicBezTo>
                  <a:cubicBezTo>
                    <a:pt x="54230" y="109128"/>
                    <a:pt x="50940" y="88125"/>
                    <a:pt x="50940" y="86606"/>
                  </a:cubicBezTo>
                  <a:cubicBezTo>
                    <a:pt x="50940" y="86100"/>
                    <a:pt x="50940" y="85594"/>
                    <a:pt x="51699" y="82557"/>
                  </a:cubicBezTo>
                  <a:lnTo>
                    <a:pt x="64099" y="32959"/>
                  </a:lnTo>
                  <a:close/>
                </a:path>
              </a:pathLst>
            </a:custGeom>
            <a:solidFill>
              <a:schemeClr val="accent6"/>
            </a:solidFill>
            <a:ln w="25400" cap="flat">
              <a:noFill/>
              <a:prstDash val="solid"/>
              <a:miter/>
            </a:ln>
          </p:spPr>
          <p:txBody>
            <a:bodyPr rtlCol="0" anchor="ctr"/>
            <a:lstStyle/>
            <a:p>
              <a:endParaRPr lang="en-US">
                <a:solidFill>
                  <a:schemeClr val="accent6"/>
                </a:solidFill>
              </a:endParaRPr>
            </a:p>
          </p:txBody>
        </p:sp>
        <p:sp>
          <p:nvSpPr>
            <p:cNvPr id="219" name="Freeform: Shape 218">
              <a:extLst>
                <a:ext uri="{FF2B5EF4-FFF2-40B4-BE49-F238E27FC236}">
                  <a16:creationId xmlns:a16="http://schemas.microsoft.com/office/drawing/2014/main" id="{FEB0CB2B-6722-A78B-95A7-0FB9CCE73D8F}"/>
                </a:ext>
              </a:extLst>
            </p:cNvPr>
            <p:cNvSpPr/>
            <p:nvPr>
              <p:custDataLst>
                <p:tags r:id="rId60"/>
              </p:custDataLst>
            </p:nvPr>
          </p:nvSpPr>
          <p:spPr>
            <a:xfrm>
              <a:off x="4473115" y="6347565"/>
              <a:ext cx="78293" cy="117618"/>
            </a:xfrm>
            <a:custGeom>
              <a:avLst/>
              <a:gdLst>
                <a:gd name="connsiteX0" fmla="*/ 78376 w 78293"/>
                <a:gd name="connsiteY0" fmla="*/ 85444 h 117618"/>
                <a:gd name="connsiteX1" fmla="*/ 72353 w 78293"/>
                <a:gd name="connsiteY1" fmla="*/ 85444 h 117618"/>
                <a:gd name="connsiteX2" fmla="*/ 67748 w 78293"/>
                <a:gd name="connsiteY2" fmla="*/ 101563 h 117618"/>
                <a:gd name="connsiteX3" fmla="*/ 50211 w 78293"/>
                <a:gd name="connsiteY3" fmla="*/ 102626 h 117618"/>
                <a:gd name="connsiteX4" fmla="*/ 17618 w 78293"/>
                <a:gd name="connsiteY4" fmla="*/ 102626 h 117618"/>
                <a:gd name="connsiteX5" fmla="*/ 53045 w 78293"/>
                <a:gd name="connsiteY5" fmla="*/ 72867 h 117618"/>
                <a:gd name="connsiteX6" fmla="*/ 78376 w 78293"/>
                <a:gd name="connsiteY6" fmla="*/ 34606 h 117618"/>
                <a:gd name="connsiteX7" fmla="*/ 36926 w 78293"/>
                <a:gd name="connsiteY7" fmla="*/ 64 h 117618"/>
                <a:gd name="connsiteX8" fmla="*/ 82 w 78293"/>
                <a:gd name="connsiteY8" fmla="*/ 31772 h 117618"/>
                <a:gd name="connsiteX9" fmla="*/ 9470 w 78293"/>
                <a:gd name="connsiteY9" fmla="*/ 41691 h 117618"/>
                <a:gd name="connsiteX10" fmla="*/ 18858 w 78293"/>
                <a:gd name="connsiteY10" fmla="*/ 32303 h 117618"/>
                <a:gd name="connsiteX11" fmla="*/ 8407 w 78293"/>
                <a:gd name="connsiteY11" fmla="*/ 22915 h 117618"/>
                <a:gd name="connsiteX12" fmla="*/ 34269 w 78293"/>
                <a:gd name="connsiteY12" fmla="*/ 6441 h 117618"/>
                <a:gd name="connsiteX13" fmla="*/ 61194 w 78293"/>
                <a:gd name="connsiteY13" fmla="*/ 34606 h 117618"/>
                <a:gd name="connsiteX14" fmla="*/ 44543 w 78293"/>
                <a:gd name="connsiteY14" fmla="*/ 68616 h 117618"/>
                <a:gd name="connsiteX15" fmla="*/ 1853 w 78293"/>
                <a:gd name="connsiteY15" fmla="*/ 110774 h 117618"/>
                <a:gd name="connsiteX16" fmla="*/ 82 w 78293"/>
                <a:gd name="connsiteY16" fmla="*/ 117682 h 117618"/>
                <a:gd name="connsiteX17" fmla="*/ 73062 w 78293"/>
                <a:gd name="connsiteY17" fmla="*/ 117682 h 117618"/>
                <a:gd name="connsiteX18" fmla="*/ 78376 w 78293"/>
                <a:gd name="connsiteY18" fmla="*/ 8544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7618">
                  <a:moveTo>
                    <a:pt x="78376" y="85444"/>
                  </a:moveTo>
                  <a:lnTo>
                    <a:pt x="72353" y="85444"/>
                  </a:lnTo>
                  <a:cubicBezTo>
                    <a:pt x="71822" y="89341"/>
                    <a:pt x="70050" y="99792"/>
                    <a:pt x="67748" y="101563"/>
                  </a:cubicBezTo>
                  <a:cubicBezTo>
                    <a:pt x="66331" y="102626"/>
                    <a:pt x="52691" y="102626"/>
                    <a:pt x="50211" y="102626"/>
                  </a:cubicBezTo>
                  <a:lnTo>
                    <a:pt x="17618" y="102626"/>
                  </a:lnTo>
                  <a:cubicBezTo>
                    <a:pt x="36217" y="86152"/>
                    <a:pt x="42417" y="81192"/>
                    <a:pt x="53045" y="72867"/>
                  </a:cubicBezTo>
                  <a:cubicBezTo>
                    <a:pt x="66153" y="62416"/>
                    <a:pt x="78376" y="51434"/>
                    <a:pt x="78376" y="34606"/>
                  </a:cubicBezTo>
                  <a:cubicBezTo>
                    <a:pt x="78376" y="13172"/>
                    <a:pt x="59599" y="64"/>
                    <a:pt x="36926" y="64"/>
                  </a:cubicBezTo>
                  <a:cubicBezTo>
                    <a:pt x="14961" y="64"/>
                    <a:pt x="82" y="15475"/>
                    <a:pt x="82" y="31772"/>
                  </a:cubicBezTo>
                  <a:cubicBezTo>
                    <a:pt x="82" y="40805"/>
                    <a:pt x="7699" y="41691"/>
                    <a:pt x="9470" y="41691"/>
                  </a:cubicBezTo>
                  <a:cubicBezTo>
                    <a:pt x="13721" y="41691"/>
                    <a:pt x="18858" y="38680"/>
                    <a:pt x="18858" y="32303"/>
                  </a:cubicBezTo>
                  <a:cubicBezTo>
                    <a:pt x="18858" y="29115"/>
                    <a:pt x="17618" y="22915"/>
                    <a:pt x="8407" y="22915"/>
                  </a:cubicBezTo>
                  <a:cubicBezTo>
                    <a:pt x="13898" y="10338"/>
                    <a:pt x="25944" y="6441"/>
                    <a:pt x="34269" y="6441"/>
                  </a:cubicBezTo>
                  <a:cubicBezTo>
                    <a:pt x="51983" y="6441"/>
                    <a:pt x="61194" y="20258"/>
                    <a:pt x="61194" y="34606"/>
                  </a:cubicBezTo>
                  <a:cubicBezTo>
                    <a:pt x="61194" y="50017"/>
                    <a:pt x="50211" y="62239"/>
                    <a:pt x="44543" y="68616"/>
                  </a:cubicBezTo>
                  <a:lnTo>
                    <a:pt x="1853" y="110774"/>
                  </a:lnTo>
                  <a:cubicBezTo>
                    <a:pt x="82" y="112368"/>
                    <a:pt x="82" y="112723"/>
                    <a:pt x="82" y="117682"/>
                  </a:cubicBezTo>
                  <a:lnTo>
                    <a:pt x="73062" y="117682"/>
                  </a:lnTo>
                  <a:lnTo>
                    <a:pt x="78376" y="85444"/>
                  </a:lnTo>
                  <a:close/>
                </a:path>
              </a:pathLst>
            </a:custGeom>
            <a:solidFill>
              <a:schemeClr val="accent6"/>
            </a:solidFill>
            <a:ln w="25400" cap="flat">
              <a:noFill/>
              <a:prstDash val="solid"/>
              <a:miter/>
            </a:ln>
          </p:spPr>
          <p:txBody>
            <a:bodyPr rtlCol="0" anchor="ctr"/>
            <a:lstStyle/>
            <a:p>
              <a:endParaRPr lang="en-US">
                <a:solidFill>
                  <a:schemeClr val="accent6"/>
                </a:solidFill>
              </a:endParaRPr>
            </a:p>
          </p:txBody>
        </p:sp>
      </p:grpSp>
      <p:grpSp>
        <p:nvGrpSpPr>
          <p:cNvPr id="220" name="Group 219" descr="\documentclass{article}&#10;\usepackage{amsmath}&#10;\pagestyle{empty}&#10;&#10;\input{Macros.tex}&#10;&#10;\begin{document}&#10;&#10;$\ket{*}_{\reg{p_2}}$&#10;&#10;&#10;\end{document}" title="IguanaTex Shape Display">
            <a:extLst>
              <a:ext uri="{FF2B5EF4-FFF2-40B4-BE49-F238E27FC236}">
                <a16:creationId xmlns:a16="http://schemas.microsoft.com/office/drawing/2014/main" id="{D8143F22-7873-6DBD-469D-2944B6B7E1E8}"/>
              </a:ext>
            </a:extLst>
          </p:cNvPr>
          <p:cNvGrpSpPr>
            <a:grpSpLocks noChangeAspect="1"/>
          </p:cNvGrpSpPr>
          <p:nvPr>
            <p:custDataLst>
              <p:tags r:id="rId15"/>
            </p:custDataLst>
          </p:nvPr>
        </p:nvGrpSpPr>
        <p:grpSpPr>
          <a:xfrm>
            <a:off x="1278636" y="4332530"/>
            <a:ext cx="419570" cy="305027"/>
            <a:chOff x="3323400" y="6132842"/>
            <a:chExt cx="419570" cy="305027"/>
          </a:xfrm>
        </p:grpSpPr>
        <p:sp>
          <p:nvSpPr>
            <p:cNvPr id="221" name="Freeform: Shape 220">
              <a:extLst>
                <a:ext uri="{FF2B5EF4-FFF2-40B4-BE49-F238E27FC236}">
                  <a16:creationId xmlns:a16="http://schemas.microsoft.com/office/drawing/2014/main" id="{8D8B2CF8-D9D8-7CFD-91FD-D0AE805D5E75}"/>
                </a:ext>
              </a:extLst>
            </p:cNvPr>
            <p:cNvSpPr/>
            <p:nvPr>
              <p:custDataLst>
                <p:tags r:id="rId54"/>
              </p:custDataLst>
            </p:nvPr>
          </p:nvSpPr>
          <p:spPr>
            <a:xfrm>
              <a:off x="3323400" y="6132842"/>
              <a:ext cx="10122" cy="253051"/>
            </a:xfrm>
            <a:custGeom>
              <a:avLst/>
              <a:gdLst>
                <a:gd name="connsiteX0" fmla="*/ 10199 w 10122"/>
                <a:gd name="connsiteY0" fmla="*/ 9173 h 253051"/>
                <a:gd name="connsiteX1" fmla="*/ 5138 w 10122"/>
                <a:gd name="connsiteY1" fmla="*/ 63 h 253051"/>
                <a:gd name="connsiteX2" fmla="*/ 77 w 10122"/>
                <a:gd name="connsiteY2" fmla="*/ 9173 h 253051"/>
                <a:gd name="connsiteX3" fmla="*/ 77 w 10122"/>
                <a:gd name="connsiteY3" fmla="*/ 244004 h 253051"/>
                <a:gd name="connsiteX4" fmla="*/ 5138 w 10122"/>
                <a:gd name="connsiteY4" fmla="*/ 253114 h 253051"/>
                <a:gd name="connsiteX5" fmla="*/ 10199 w 10122"/>
                <a:gd name="connsiteY5" fmla="*/ 244004 h 253051"/>
                <a:gd name="connsiteX6" fmla="*/ 10199 w 10122"/>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199" y="9173"/>
                  </a:moveTo>
                  <a:cubicBezTo>
                    <a:pt x="10199" y="4618"/>
                    <a:pt x="10199" y="63"/>
                    <a:pt x="5138" y="63"/>
                  </a:cubicBezTo>
                  <a:cubicBezTo>
                    <a:pt x="77" y="63"/>
                    <a:pt x="77" y="4618"/>
                    <a:pt x="77" y="9173"/>
                  </a:cubicBezTo>
                  <a:lnTo>
                    <a:pt x="77" y="244004"/>
                  </a:lnTo>
                  <a:cubicBezTo>
                    <a:pt x="77" y="248559"/>
                    <a:pt x="77" y="253114"/>
                    <a:pt x="5138" y="253114"/>
                  </a:cubicBezTo>
                  <a:cubicBezTo>
                    <a:pt x="10199" y="253114"/>
                    <a:pt x="10199" y="248559"/>
                    <a:pt x="10199" y="244004"/>
                  </a:cubicBezTo>
                  <a:lnTo>
                    <a:pt x="10199" y="9173"/>
                  </a:lnTo>
                  <a:close/>
                </a:path>
              </a:pathLst>
            </a:custGeom>
            <a:solidFill>
              <a:schemeClr val="accent6"/>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2" name="Freeform: Shape 221">
              <a:extLst>
                <a:ext uri="{FF2B5EF4-FFF2-40B4-BE49-F238E27FC236}">
                  <a16:creationId xmlns:a16="http://schemas.microsoft.com/office/drawing/2014/main" id="{D4BC3946-120A-E1C2-9136-8A534D5AB4D4}"/>
                </a:ext>
              </a:extLst>
            </p:cNvPr>
            <p:cNvSpPr/>
            <p:nvPr>
              <p:custDataLst>
                <p:tags r:id="rId55"/>
              </p:custDataLst>
            </p:nvPr>
          </p:nvSpPr>
          <p:spPr>
            <a:xfrm>
              <a:off x="3380027" y="6204961"/>
              <a:ext cx="93375" cy="109065"/>
            </a:xfrm>
            <a:custGeom>
              <a:avLst/>
              <a:gdLst>
                <a:gd name="connsiteX0" fmla="*/ 53220 w 93375"/>
                <a:gd name="connsiteY0" fmla="*/ 9679 h 109065"/>
                <a:gd name="connsiteX1" fmla="*/ 46894 w 93375"/>
                <a:gd name="connsiteY1" fmla="*/ 63 h 109065"/>
                <a:gd name="connsiteX2" fmla="*/ 40315 w 93375"/>
                <a:gd name="connsiteY2" fmla="*/ 6642 h 109065"/>
                <a:gd name="connsiteX3" fmla="*/ 40315 w 93375"/>
                <a:gd name="connsiteY3" fmla="*/ 9932 h 109065"/>
                <a:gd name="connsiteX4" fmla="*/ 43857 w 93375"/>
                <a:gd name="connsiteY4" fmla="*/ 49155 h 109065"/>
                <a:gd name="connsiteX5" fmla="*/ 11467 w 93375"/>
                <a:gd name="connsiteY5" fmla="*/ 25621 h 109065"/>
                <a:gd name="connsiteX6" fmla="*/ 6912 w 93375"/>
                <a:gd name="connsiteY6" fmla="*/ 23850 h 109065"/>
                <a:gd name="connsiteX7" fmla="*/ 79 w 93375"/>
                <a:gd name="connsiteY7" fmla="*/ 30935 h 109065"/>
                <a:gd name="connsiteX8" fmla="*/ 5140 w 93375"/>
                <a:gd name="connsiteY8" fmla="*/ 37261 h 109065"/>
                <a:gd name="connsiteX9" fmla="*/ 41074 w 93375"/>
                <a:gd name="connsiteY9" fmla="*/ 54469 h 109065"/>
                <a:gd name="connsiteX10" fmla="*/ 6153 w 93375"/>
                <a:gd name="connsiteY10" fmla="*/ 71423 h 109065"/>
                <a:gd name="connsiteX11" fmla="*/ 79 w 93375"/>
                <a:gd name="connsiteY11" fmla="*/ 78256 h 109065"/>
                <a:gd name="connsiteX12" fmla="*/ 6912 w 93375"/>
                <a:gd name="connsiteY12" fmla="*/ 85341 h 109065"/>
                <a:gd name="connsiteX13" fmla="*/ 15516 w 93375"/>
                <a:gd name="connsiteY13" fmla="*/ 80533 h 109065"/>
                <a:gd name="connsiteX14" fmla="*/ 43857 w 93375"/>
                <a:gd name="connsiteY14" fmla="*/ 60036 h 109065"/>
                <a:gd name="connsiteX15" fmla="*/ 40062 w 93375"/>
                <a:gd name="connsiteY15" fmla="*/ 102548 h 109065"/>
                <a:gd name="connsiteX16" fmla="*/ 46641 w 93375"/>
                <a:gd name="connsiteY16" fmla="*/ 109128 h 109065"/>
                <a:gd name="connsiteX17" fmla="*/ 53473 w 93375"/>
                <a:gd name="connsiteY17" fmla="*/ 102548 h 109065"/>
                <a:gd name="connsiteX18" fmla="*/ 49677 w 93375"/>
                <a:gd name="connsiteY18" fmla="*/ 60036 h 109065"/>
                <a:gd name="connsiteX19" fmla="*/ 82068 w 93375"/>
                <a:gd name="connsiteY19" fmla="*/ 83570 h 109065"/>
                <a:gd name="connsiteX20" fmla="*/ 86623 w 93375"/>
                <a:gd name="connsiteY20" fmla="*/ 85341 h 109065"/>
                <a:gd name="connsiteX21" fmla="*/ 93455 w 93375"/>
                <a:gd name="connsiteY21" fmla="*/ 78256 h 109065"/>
                <a:gd name="connsiteX22" fmla="*/ 88141 w 93375"/>
                <a:gd name="connsiteY22" fmla="*/ 71676 h 109065"/>
                <a:gd name="connsiteX23" fmla="*/ 52461 w 93375"/>
                <a:gd name="connsiteY23" fmla="*/ 54722 h 109065"/>
                <a:gd name="connsiteX24" fmla="*/ 87382 w 93375"/>
                <a:gd name="connsiteY24" fmla="*/ 37767 h 109065"/>
                <a:gd name="connsiteX25" fmla="*/ 93455 w 93375"/>
                <a:gd name="connsiteY25" fmla="*/ 30935 h 109065"/>
                <a:gd name="connsiteX26" fmla="*/ 86623 w 93375"/>
                <a:gd name="connsiteY26" fmla="*/ 23850 h 109065"/>
                <a:gd name="connsiteX27" fmla="*/ 78019 w 93375"/>
                <a:gd name="connsiteY27" fmla="*/ 28658 h 109065"/>
                <a:gd name="connsiteX28" fmla="*/ 49677 w 93375"/>
                <a:gd name="connsiteY28" fmla="*/ 49155 h 109065"/>
                <a:gd name="connsiteX29" fmla="*/ 53220 w 93375"/>
                <a:gd name="connsiteY29" fmla="*/ 9679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375" h="109065">
                  <a:moveTo>
                    <a:pt x="53220" y="9679"/>
                  </a:moveTo>
                  <a:cubicBezTo>
                    <a:pt x="53473" y="6136"/>
                    <a:pt x="53473" y="63"/>
                    <a:pt x="46894" y="63"/>
                  </a:cubicBezTo>
                  <a:cubicBezTo>
                    <a:pt x="42845" y="63"/>
                    <a:pt x="39555" y="3352"/>
                    <a:pt x="40315" y="6642"/>
                  </a:cubicBezTo>
                  <a:lnTo>
                    <a:pt x="40315" y="9932"/>
                  </a:lnTo>
                  <a:lnTo>
                    <a:pt x="43857" y="49155"/>
                  </a:lnTo>
                  <a:lnTo>
                    <a:pt x="11467" y="25621"/>
                  </a:lnTo>
                  <a:cubicBezTo>
                    <a:pt x="9189" y="24356"/>
                    <a:pt x="8683" y="23850"/>
                    <a:pt x="6912" y="23850"/>
                  </a:cubicBezTo>
                  <a:cubicBezTo>
                    <a:pt x="3369" y="23850"/>
                    <a:pt x="79" y="27392"/>
                    <a:pt x="79" y="30935"/>
                  </a:cubicBezTo>
                  <a:cubicBezTo>
                    <a:pt x="79" y="34984"/>
                    <a:pt x="2610" y="35996"/>
                    <a:pt x="5140" y="37261"/>
                  </a:cubicBezTo>
                  <a:lnTo>
                    <a:pt x="41074" y="54469"/>
                  </a:lnTo>
                  <a:lnTo>
                    <a:pt x="6153" y="71423"/>
                  </a:lnTo>
                  <a:cubicBezTo>
                    <a:pt x="2104" y="73448"/>
                    <a:pt x="79" y="74460"/>
                    <a:pt x="79" y="78256"/>
                  </a:cubicBezTo>
                  <a:cubicBezTo>
                    <a:pt x="79" y="82051"/>
                    <a:pt x="3369" y="85341"/>
                    <a:pt x="6912" y="85341"/>
                  </a:cubicBezTo>
                  <a:cubicBezTo>
                    <a:pt x="8683" y="85341"/>
                    <a:pt x="9189" y="85341"/>
                    <a:pt x="15516" y="80533"/>
                  </a:cubicBezTo>
                  <a:lnTo>
                    <a:pt x="43857" y="60036"/>
                  </a:lnTo>
                  <a:lnTo>
                    <a:pt x="40062" y="102548"/>
                  </a:lnTo>
                  <a:cubicBezTo>
                    <a:pt x="40062" y="107863"/>
                    <a:pt x="44616" y="109128"/>
                    <a:pt x="46641" y="109128"/>
                  </a:cubicBezTo>
                  <a:cubicBezTo>
                    <a:pt x="49677" y="109128"/>
                    <a:pt x="53473" y="107356"/>
                    <a:pt x="53473" y="102548"/>
                  </a:cubicBezTo>
                  <a:lnTo>
                    <a:pt x="49677" y="60036"/>
                  </a:lnTo>
                  <a:lnTo>
                    <a:pt x="82068" y="83570"/>
                  </a:lnTo>
                  <a:cubicBezTo>
                    <a:pt x="84345" y="84835"/>
                    <a:pt x="84852" y="85341"/>
                    <a:pt x="86623" y="85341"/>
                  </a:cubicBezTo>
                  <a:cubicBezTo>
                    <a:pt x="90166" y="85341"/>
                    <a:pt x="93455" y="81798"/>
                    <a:pt x="93455" y="78256"/>
                  </a:cubicBezTo>
                  <a:cubicBezTo>
                    <a:pt x="93455" y="74460"/>
                    <a:pt x="91178" y="73195"/>
                    <a:pt x="88141" y="71676"/>
                  </a:cubicBezTo>
                  <a:cubicBezTo>
                    <a:pt x="72958" y="64085"/>
                    <a:pt x="72452" y="64085"/>
                    <a:pt x="52461" y="54722"/>
                  </a:cubicBezTo>
                  <a:lnTo>
                    <a:pt x="87382" y="37767"/>
                  </a:lnTo>
                  <a:cubicBezTo>
                    <a:pt x="91431" y="35743"/>
                    <a:pt x="93455" y="34731"/>
                    <a:pt x="93455" y="30935"/>
                  </a:cubicBezTo>
                  <a:cubicBezTo>
                    <a:pt x="93455" y="27139"/>
                    <a:pt x="90166" y="23850"/>
                    <a:pt x="86623" y="23850"/>
                  </a:cubicBezTo>
                  <a:cubicBezTo>
                    <a:pt x="84852" y="23850"/>
                    <a:pt x="84345" y="23850"/>
                    <a:pt x="78019" y="28658"/>
                  </a:cubicBezTo>
                  <a:lnTo>
                    <a:pt x="49677" y="49155"/>
                  </a:lnTo>
                  <a:lnTo>
                    <a:pt x="53220" y="9679"/>
                  </a:lnTo>
                  <a:close/>
                </a:path>
              </a:pathLst>
            </a:custGeom>
            <a:solidFill>
              <a:schemeClr val="accent6"/>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3" name="Freeform: Shape 222">
              <a:extLst>
                <a:ext uri="{FF2B5EF4-FFF2-40B4-BE49-F238E27FC236}">
                  <a16:creationId xmlns:a16="http://schemas.microsoft.com/office/drawing/2014/main" id="{77D2C04E-BCEE-2A05-FA6C-4762E2A46120}"/>
                </a:ext>
              </a:extLst>
            </p:cNvPr>
            <p:cNvSpPr/>
            <p:nvPr>
              <p:custDataLst>
                <p:tags r:id="rId56"/>
              </p:custDataLst>
            </p:nvPr>
          </p:nvSpPr>
          <p:spPr>
            <a:xfrm>
              <a:off x="3504023" y="6132842"/>
              <a:ext cx="56430" cy="253051"/>
            </a:xfrm>
            <a:custGeom>
              <a:avLst/>
              <a:gdLst>
                <a:gd name="connsiteX0" fmla="*/ 55250 w 56430"/>
                <a:gd name="connsiteY0" fmla="*/ 130890 h 253051"/>
                <a:gd name="connsiteX1" fmla="*/ 56515 w 56430"/>
                <a:gd name="connsiteY1" fmla="*/ 126588 h 253051"/>
                <a:gd name="connsiteX2" fmla="*/ 55250 w 56430"/>
                <a:gd name="connsiteY2" fmla="*/ 122286 h 253051"/>
                <a:gd name="connsiteX3" fmla="*/ 10966 w 56430"/>
                <a:gd name="connsiteY3" fmla="*/ 5883 h 253051"/>
                <a:gd name="connsiteX4" fmla="*/ 5145 w 56430"/>
                <a:gd name="connsiteY4" fmla="*/ 63 h 253051"/>
                <a:gd name="connsiteX5" fmla="*/ 84 w 56430"/>
                <a:gd name="connsiteY5" fmla="*/ 5124 h 253051"/>
                <a:gd name="connsiteX6" fmla="*/ 1350 w 56430"/>
                <a:gd name="connsiteY6" fmla="*/ 9173 h 253051"/>
                <a:gd name="connsiteX7" fmla="*/ 46140 w 56430"/>
                <a:gd name="connsiteY7" fmla="*/ 126588 h 253051"/>
                <a:gd name="connsiteX8" fmla="*/ 1350 w 56430"/>
                <a:gd name="connsiteY8" fmla="*/ 243498 h 253051"/>
                <a:gd name="connsiteX9" fmla="*/ 84 w 56430"/>
                <a:gd name="connsiteY9" fmla="*/ 248053 h 253051"/>
                <a:gd name="connsiteX10" fmla="*/ 5145 w 56430"/>
                <a:gd name="connsiteY10" fmla="*/ 253114 h 253051"/>
                <a:gd name="connsiteX11" fmla="*/ 10460 w 56430"/>
                <a:gd name="connsiteY11" fmla="*/ 248053 h 253051"/>
                <a:gd name="connsiteX12" fmla="*/ 55250 w 56430"/>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3051">
                  <a:moveTo>
                    <a:pt x="55250" y="130890"/>
                  </a:moveTo>
                  <a:cubicBezTo>
                    <a:pt x="56515" y="127854"/>
                    <a:pt x="56515" y="127347"/>
                    <a:pt x="56515" y="126588"/>
                  </a:cubicBezTo>
                  <a:cubicBezTo>
                    <a:pt x="56515" y="125829"/>
                    <a:pt x="56515" y="125323"/>
                    <a:pt x="55250" y="122286"/>
                  </a:cubicBezTo>
                  <a:lnTo>
                    <a:pt x="10966" y="5883"/>
                  </a:lnTo>
                  <a:cubicBezTo>
                    <a:pt x="9447" y="1581"/>
                    <a:pt x="7929" y="63"/>
                    <a:pt x="5145" y="63"/>
                  </a:cubicBezTo>
                  <a:cubicBezTo>
                    <a:pt x="2362" y="63"/>
                    <a:pt x="84" y="2340"/>
                    <a:pt x="84" y="5124"/>
                  </a:cubicBezTo>
                  <a:cubicBezTo>
                    <a:pt x="84" y="5883"/>
                    <a:pt x="84" y="6389"/>
                    <a:pt x="1350" y="9173"/>
                  </a:cubicBezTo>
                  <a:lnTo>
                    <a:pt x="46140" y="126588"/>
                  </a:lnTo>
                  <a:lnTo>
                    <a:pt x="1350" y="243498"/>
                  </a:lnTo>
                  <a:cubicBezTo>
                    <a:pt x="84" y="246281"/>
                    <a:pt x="84" y="246788"/>
                    <a:pt x="84" y="248053"/>
                  </a:cubicBezTo>
                  <a:cubicBezTo>
                    <a:pt x="84" y="250836"/>
                    <a:pt x="2362" y="253114"/>
                    <a:pt x="5145" y="253114"/>
                  </a:cubicBezTo>
                  <a:cubicBezTo>
                    <a:pt x="8435" y="253114"/>
                    <a:pt x="9447" y="250583"/>
                    <a:pt x="10460" y="248053"/>
                  </a:cubicBezTo>
                  <a:lnTo>
                    <a:pt x="55250" y="130890"/>
                  </a:lnTo>
                  <a:close/>
                </a:path>
              </a:pathLst>
            </a:custGeom>
            <a:solidFill>
              <a:schemeClr val="accent6"/>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4" name="Freeform: Shape 223">
              <a:extLst>
                <a:ext uri="{FF2B5EF4-FFF2-40B4-BE49-F238E27FC236}">
                  <a16:creationId xmlns:a16="http://schemas.microsoft.com/office/drawing/2014/main" id="{E28C797A-FDE7-7942-399A-BABDC15FB414}"/>
                </a:ext>
              </a:extLst>
            </p:cNvPr>
            <p:cNvSpPr/>
            <p:nvPr>
              <p:custDataLst>
                <p:tags r:id="rId57"/>
              </p:custDataLst>
            </p:nvPr>
          </p:nvSpPr>
          <p:spPr>
            <a:xfrm>
              <a:off x="3590462" y="6321314"/>
              <a:ext cx="85910" cy="116555"/>
            </a:xfrm>
            <a:custGeom>
              <a:avLst/>
              <a:gdLst>
                <a:gd name="connsiteX0" fmla="*/ 35693 w 85910"/>
                <a:gd name="connsiteY0" fmla="*/ 116621 h 116555"/>
                <a:gd name="connsiteX1" fmla="*/ 43310 w 85910"/>
                <a:gd name="connsiteY1" fmla="*/ 110775 h 116555"/>
                <a:gd name="connsiteX2" fmla="*/ 35693 w 85910"/>
                <a:gd name="connsiteY2" fmla="*/ 104930 h 116555"/>
                <a:gd name="connsiteX3" fmla="*/ 28431 w 85910"/>
                <a:gd name="connsiteY3" fmla="*/ 104930 h 116555"/>
                <a:gd name="connsiteX4" fmla="*/ 28431 w 85910"/>
                <a:gd name="connsiteY4" fmla="*/ 69857 h 116555"/>
                <a:gd name="connsiteX5" fmla="*/ 48624 w 85910"/>
                <a:gd name="connsiteY5" fmla="*/ 78182 h 116555"/>
                <a:gd name="connsiteX6" fmla="*/ 86000 w 85910"/>
                <a:gd name="connsiteY6" fmla="*/ 39035 h 116555"/>
                <a:gd name="connsiteX7" fmla="*/ 50395 w 85910"/>
                <a:gd name="connsiteY7" fmla="*/ 66 h 116555"/>
                <a:gd name="connsiteX8" fmla="*/ 28431 w 85910"/>
                <a:gd name="connsiteY8" fmla="*/ 8037 h 116555"/>
                <a:gd name="connsiteX9" fmla="*/ 20814 w 85910"/>
                <a:gd name="connsiteY9" fmla="*/ 951 h 116555"/>
                <a:gd name="connsiteX10" fmla="*/ 7706 w 85910"/>
                <a:gd name="connsiteY10" fmla="*/ 951 h 116555"/>
                <a:gd name="connsiteX11" fmla="*/ 89 w 85910"/>
                <a:gd name="connsiteY11" fmla="*/ 6797 h 116555"/>
                <a:gd name="connsiteX12" fmla="*/ 7706 w 85910"/>
                <a:gd name="connsiteY12" fmla="*/ 12642 h 116555"/>
                <a:gd name="connsiteX13" fmla="*/ 14968 w 85910"/>
                <a:gd name="connsiteY13" fmla="*/ 12642 h 116555"/>
                <a:gd name="connsiteX14" fmla="*/ 14968 w 85910"/>
                <a:gd name="connsiteY14" fmla="*/ 104930 h 116555"/>
                <a:gd name="connsiteX15" fmla="*/ 7706 w 85910"/>
                <a:gd name="connsiteY15" fmla="*/ 104930 h 116555"/>
                <a:gd name="connsiteX16" fmla="*/ 89 w 85910"/>
                <a:gd name="connsiteY16" fmla="*/ 110775 h 116555"/>
                <a:gd name="connsiteX17" fmla="*/ 7706 w 85910"/>
                <a:gd name="connsiteY17" fmla="*/ 116621 h 116555"/>
                <a:gd name="connsiteX18" fmla="*/ 35693 w 85910"/>
                <a:gd name="connsiteY18" fmla="*/ 116621 h 116555"/>
                <a:gd name="connsiteX19" fmla="*/ 28431 w 85910"/>
                <a:gd name="connsiteY19" fmla="*/ 30710 h 116555"/>
                <a:gd name="connsiteX20" fmla="*/ 49687 w 85910"/>
                <a:gd name="connsiteY20" fmla="*/ 11757 h 116555"/>
                <a:gd name="connsiteX21" fmla="*/ 72537 w 85910"/>
                <a:gd name="connsiteY21" fmla="*/ 39035 h 116555"/>
                <a:gd name="connsiteX22" fmla="*/ 48093 w 85910"/>
                <a:gd name="connsiteY22" fmla="*/ 66491 h 116555"/>
                <a:gd name="connsiteX23" fmla="*/ 28431 w 85910"/>
                <a:gd name="connsiteY23" fmla="*/ 42932 h 116555"/>
                <a:gd name="connsiteX24" fmla="*/ 28431 w 85910"/>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555">
                  <a:moveTo>
                    <a:pt x="35693" y="116621"/>
                  </a:moveTo>
                  <a:cubicBezTo>
                    <a:pt x="38527" y="116621"/>
                    <a:pt x="43310" y="116621"/>
                    <a:pt x="43310" y="110775"/>
                  </a:cubicBezTo>
                  <a:cubicBezTo>
                    <a:pt x="43310" y="104930"/>
                    <a:pt x="38527" y="104930"/>
                    <a:pt x="35693" y="104930"/>
                  </a:cubicBezTo>
                  <a:lnTo>
                    <a:pt x="28431" y="104930"/>
                  </a:lnTo>
                  <a:lnTo>
                    <a:pt x="28431" y="69857"/>
                  </a:lnTo>
                  <a:cubicBezTo>
                    <a:pt x="33922" y="75171"/>
                    <a:pt x="40830" y="78182"/>
                    <a:pt x="48624" y="78182"/>
                  </a:cubicBezTo>
                  <a:cubicBezTo>
                    <a:pt x="68286" y="78182"/>
                    <a:pt x="86000" y="61532"/>
                    <a:pt x="86000" y="39035"/>
                  </a:cubicBezTo>
                  <a:cubicBezTo>
                    <a:pt x="86000" y="17602"/>
                    <a:pt x="70235" y="66"/>
                    <a:pt x="50395" y="66"/>
                  </a:cubicBezTo>
                  <a:cubicBezTo>
                    <a:pt x="42070" y="66"/>
                    <a:pt x="34807" y="3077"/>
                    <a:pt x="28431" y="8037"/>
                  </a:cubicBezTo>
                  <a:cubicBezTo>
                    <a:pt x="28431" y="951"/>
                    <a:pt x="24534" y="951"/>
                    <a:pt x="20814" y="951"/>
                  </a:cubicBezTo>
                  <a:lnTo>
                    <a:pt x="7706" y="951"/>
                  </a:lnTo>
                  <a:cubicBezTo>
                    <a:pt x="4871" y="951"/>
                    <a:pt x="89" y="951"/>
                    <a:pt x="89" y="6797"/>
                  </a:cubicBezTo>
                  <a:cubicBezTo>
                    <a:pt x="89" y="12642"/>
                    <a:pt x="4871" y="12642"/>
                    <a:pt x="7706" y="12642"/>
                  </a:cubicBezTo>
                  <a:lnTo>
                    <a:pt x="14968" y="12642"/>
                  </a:lnTo>
                  <a:lnTo>
                    <a:pt x="14968" y="104930"/>
                  </a:lnTo>
                  <a:lnTo>
                    <a:pt x="7706" y="104930"/>
                  </a:lnTo>
                  <a:cubicBezTo>
                    <a:pt x="4871" y="104930"/>
                    <a:pt x="89" y="104930"/>
                    <a:pt x="89" y="110775"/>
                  </a:cubicBezTo>
                  <a:cubicBezTo>
                    <a:pt x="89" y="116621"/>
                    <a:pt x="4871" y="116621"/>
                    <a:pt x="7706" y="116621"/>
                  </a:cubicBezTo>
                  <a:lnTo>
                    <a:pt x="35693" y="116621"/>
                  </a:lnTo>
                  <a:close/>
                  <a:moveTo>
                    <a:pt x="28431" y="30710"/>
                  </a:moveTo>
                  <a:cubicBezTo>
                    <a:pt x="28431" y="20436"/>
                    <a:pt x="38882" y="11757"/>
                    <a:pt x="49687" y="11757"/>
                  </a:cubicBezTo>
                  <a:cubicBezTo>
                    <a:pt x="62086" y="11757"/>
                    <a:pt x="72537" y="23802"/>
                    <a:pt x="72537" y="39035"/>
                  </a:cubicBezTo>
                  <a:cubicBezTo>
                    <a:pt x="72537" y="55155"/>
                    <a:pt x="60492" y="66491"/>
                    <a:pt x="48093" y="66491"/>
                  </a:cubicBezTo>
                  <a:cubicBezTo>
                    <a:pt x="34985" y="66491"/>
                    <a:pt x="28431" y="51789"/>
                    <a:pt x="28431" y="42932"/>
                  </a:cubicBezTo>
                  <a:lnTo>
                    <a:pt x="28431" y="30710"/>
                  </a:lnTo>
                  <a:close/>
                </a:path>
              </a:pathLst>
            </a:custGeom>
            <a:solidFill>
              <a:schemeClr val="accent6"/>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5" name="Freeform: Shape 224">
              <a:extLst>
                <a:ext uri="{FF2B5EF4-FFF2-40B4-BE49-F238E27FC236}">
                  <a16:creationId xmlns:a16="http://schemas.microsoft.com/office/drawing/2014/main" id="{8BDC5A5C-61EF-A81A-84FD-C48C7FB26582}"/>
                </a:ext>
              </a:extLst>
            </p:cNvPr>
            <p:cNvSpPr/>
            <p:nvPr>
              <p:custDataLst>
                <p:tags r:id="rId58"/>
              </p:custDataLst>
            </p:nvPr>
          </p:nvSpPr>
          <p:spPr>
            <a:xfrm>
              <a:off x="3689324" y="6345278"/>
              <a:ext cx="53646" cy="78572"/>
            </a:xfrm>
            <a:custGeom>
              <a:avLst/>
              <a:gdLst>
                <a:gd name="connsiteX0" fmla="*/ 2496 w 53646"/>
                <a:gd name="connsiteY0" fmla="*/ 70415 h 78572"/>
                <a:gd name="connsiteX1" fmla="*/ 92 w 53646"/>
                <a:gd name="connsiteY1" fmla="*/ 74464 h 78572"/>
                <a:gd name="connsiteX2" fmla="*/ 5659 w 53646"/>
                <a:gd name="connsiteY2" fmla="*/ 78639 h 78572"/>
                <a:gd name="connsiteX3" fmla="*/ 48298 w 53646"/>
                <a:gd name="connsiteY3" fmla="*/ 78639 h 78572"/>
                <a:gd name="connsiteX4" fmla="*/ 53739 w 53646"/>
                <a:gd name="connsiteY4" fmla="*/ 73199 h 78572"/>
                <a:gd name="connsiteX5" fmla="*/ 53739 w 53646"/>
                <a:gd name="connsiteY5" fmla="*/ 69782 h 78572"/>
                <a:gd name="connsiteX6" fmla="*/ 48931 w 53646"/>
                <a:gd name="connsiteY6" fmla="*/ 64342 h 78572"/>
                <a:gd name="connsiteX7" fmla="*/ 44123 w 53646"/>
                <a:gd name="connsiteY7" fmla="*/ 70288 h 78572"/>
                <a:gd name="connsiteX8" fmla="*/ 15908 w 53646"/>
                <a:gd name="connsiteY8" fmla="*/ 70288 h 78572"/>
                <a:gd name="connsiteX9" fmla="*/ 39441 w 53646"/>
                <a:gd name="connsiteY9" fmla="*/ 50930 h 78572"/>
                <a:gd name="connsiteX10" fmla="*/ 53739 w 53646"/>
                <a:gd name="connsiteY10" fmla="*/ 24866 h 78572"/>
                <a:gd name="connsiteX11" fmla="*/ 25271 w 53646"/>
                <a:gd name="connsiteY11" fmla="*/ 67 h 78572"/>
                <a:gd name="connsiteX12" fmla="*/ 92 w 53646"/>
                <a:gd name="connsiteY12" fmla="*/ 20564 h 78572"/>
                <a:gd name="connsiteX13" fmla="*/ 6292 w 53646"/>
                <a:gd name="connsiteY13" fmla="*/ 27143 h 78572"/>
                <a:gd name="connsiteX14" fmla="*/ 12365 w 53646"/>
                <a:gd name="connsiteY14" fmla="*/ 20943 h 78572"/>
                <a:gd name="connsiteX15" fmla="*/ 10594 w 53646"/>
                <a:gd name="connsiteY15" fmla="*/ 16642 h 78572"/>
                <a:gd name="connsiteX16" fmla="*/ 24765 w 53646"/>
                <a:gd name="connsiteY16" fmla="*/ 8417 h 78572"/>
                <a:gd name="connsiteX17" fmla="*/ 44123 w 53646"/>
                <a:gd name="connsiteY17" fmla="*/ 24866 h 78572"/>
                <a:gd name="connsiteX18" fmla="*/ 29193 w 53646"/>
                <a:gd name="connsiteY18" fmla="*/ 48146 h 78572"/>
                <a:gd name="connsiteX19" fmla="*/ 2496 w 53646"/>
                <a:gd name="connsiteY19" fmla="*/ 70415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646" h="78572">
                  <a:moveTo>
                    <a:pt x="2496" y="70415"/>
                  </a:moveTo>
                  <a:cubicBezTo>
                    <a:pt x="851" y="71807"/>
                    <a:pt x="92" y="72439"/>
                    <a:pt x="92" y="74464"/>
                  </a:cubicBezTo>
                  <a:cubicBezTo>
                    <a:pt x="92" y="78639"/>
                    <a:pt x="3761" y="78639"/>
                    <a:pt x="5659" y="78639"/>
                  </a:cubicBezTo>
                  <a:lnTo>
                    <a:pt x="48298" y="78639"/>
                  </a:lnTo>
                  <a:cubicBezTo>
                    <a:pt x="52474" y="78639"/>
                    <a:pt x="53739" y="77627"/>
                    <a:pt x="53739" y="73199"/>
                  </a:cubicBezTo>
                  <a:lnTo>
                    <a:pt x="53739" y="69782"/>
                  </a:lnTo>
                  <a:cubicBezTo>
                    <a:pt x="53739" y="67378"/>
                    <a:pt x="53739" y="64342"/>
                    <a:pt x="48931" y="64342"/>
                  </a:cubicBezTo>
                  <a:cubicBezTo>
                    <a:pt x="44123" y="64342"/>
                    <a:pt x="44123" y="67252"/>
                    <a:pt x="44123" y="70288"/>
                  </a:cubicBezTo>
                  <a:lnTo>
                    <a:pt x="15908" y="70288"/>
                  </a:lnTo>
                  <a:cubicBezTo>
                    <a:pt x="25144" y="62444"/>
                    <a:pt x="35266" y="54599"/>
                    <a:pt x="39441" y="50930"/>
                  </a:cubicBezTo>
                  <a:cubicBezTo>
                    <a:pt x="46653" y="44351"/>
                    <a:pt x="53739" y="36127"/>
                    <a:pt x="53739" y="24866"/>
                  </a:cubicBezTo>
                  <a:cubicBezTo>
                    <a:pt x="53739" y="9936"/>
                    <a:pt x="41086" y="67"/>
                    <a:pt x="25271" y="67"/>
                  </a:cubicBezTo>
                  <a:cubicBezTo>
                    <a:pt x="10341" y="67"/>
                    <a:pt x="92" y="9809"/>
                    <a:pt x="92" y="20564"/>
                  </a:cubicBezTo>
                  <a:cubicBezTo>
                    <a:pt x="92" y="26004"/>
                    <a:pt x="4394" y="27143"/>
                    <a:pt x="6292" y="27143"/>
                  </a:cubicBezTo>
                  <a:cubicBezTo>
                    <a:pt x="8949" y="27143"/>
                    <a:pt x="12365" y="25119"/>
                    <a:pt x="12365" y="20943"/>
                  </a:cubicBezTo>
                  <a:cubicBezTo>
                    <a:pt x="12365" y="19425"/>
                    <a:pt x="11732" y="17654"/>
                    <a:pt x="10594" y="16642"/>
                  </a:cubicBezTo>
                  <a:cubicBezTo>
                    <a:pt x="12745" y="11960"/>
                    <a:pt x="17932" y="8417"/>
                    <a:pt x="24765" y="8417"/>
                  </a:cubicBezTo>
                  <a:cubicBezTo>
                    <a:pt x="34887" y="8417"/>
                    <a:pt x="44123" y="14238"/>
                    <a:pt x="44123" y="24866"/>
                  </a:cubicBezTo>
                  <a:cubicBezTo>
                    <a:pt x="44123" y="34229"/>
                    <a:pt x="36911" y="41694"/>
                    <a:pt x="29193" y="48146"/>
                  </a:cubicBezTo>
                  <a:lnTo>
                    <a:pt x="2496" y="70415"/>
                  </a:lnTo>
                  <a:close/>
                </a:path>
              </a:pathLst>
            </a:custGeom>
            <a:solidFill>
              <a:schemeClr val="accent6"/>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226" name="Picture 225">
            <a:extLst>
              <a:ext uri="{FF2B5EF4-FFF2-40B4-BE49-F238E27FC236}">
                <a16:creationId xmlns:a16="http://schemas.microsoft.com/office/drawing/2014/main" id="{844245CC-EDE9-FEAE-F2A8-A5EC0F8AF135}"/>
              </a:ext>
            </a:extLst>
          </p:cNvPr>
          <p:cNvPicPr>
            <a:picLocks noChangeAspect="1"/>
          </p:cNvPicPr>
          <p:nvPr/>
        </p:nvPicPr>
        <p:blipFill>
          <a:blip r:embed="rId119"/>
          <a:stretch>
            <a:fillRect/>
          </a:stretch>
        </p:blipFill>
        <p:spPr>
          <a:xfrm>
            <a:off x="1833182" y="4525011"/>
            <a:ext cx="322636" cy="282249"/>
          </a:xfrm>
          <a:prstGeom prst="rect">
            <a:avLst/>
          </a:prstGeom>
        </p:spPr>
      </p:pic>
      <p:grpSp>
        <p:nvGrpSpPr>
          <p:cNvPr id="227" name="Group 226" descr="\documentclass{article}&#10;\usepackage{amsmath}&#10;\pagestyle{empty}&#10;&#10;\newcommand{\msf}{\mathsf}&#10;&#10;\begin{document}&#10;&#10;$H_{\{p_1,p_2\}}$&#10;&#10;&#10;\end{document}" title="IguanaTex Shape Display">
            <a:extLst>
              <a:ext uri="{FF2B5EF4-FFF2-40B4-BE49-F238E27FC236}">
                <a16:creationId xmlns:a16="http://schemas.microsoft.com/office/drawing/2014/main" id="{5AA14BEF-5B39-07EE-1B5C-497E16252C0D}"/>
              </a:ext>
            </a:extLst>
          </p:cNvPr>
          <p:cNvGrpSpPr>
            <a:grpSpLocks noChangeAspect="1"/>
          </p:cNvGrpSpPr>
          <p:nvPr>
            <p:custDataLst>
              <p:tags r:id="rId16"/>
            </p:custDataLst>
          </p:nvPr>
        </p:nvGrpSpPr>
        <p:grpSpPr>
          <a:xfrm>
            <a:off x="2308460" y="4041477"/>
            <a:ext cx="720465" cy="235288"/>
            <a:chOff x="4260658" y="5986114"/>
            <a:chExt cx="915098" cy="298851"/>
          </a:xfrm>
        </p:grpSpPr>
        <p:sp>
          <p:nvSpPr>
            <p:cNvPr id="228" name="Freeform: Shape 227">
              <a:extLst>
                <a:ext uri="{FF2B5EF4-FFF2-40B4-BE49-F238E27FC236}">
                  <a16:creationId xmlns:a16="http://schemas.microsoft.com/office/drawing/2014/main" id="{12E9BC15-1735-4021-6319-0B92542DC85F}"/>
                </a:ext>
              </a:extLst>
            </p:cNvPr>
            <p:cNvSpPr/>
            <p:nvPr>
              <p:custDataLst>
                <p:tags r:id="rId46"/>
              </p:custDataLst>
            </p:nvPr>
          </p:nvSpPr>
          <p:spPr>
            <a:xfrm>
              <a:off x="4260658" y="5986114"/>
              <a:ext cx="227456" cy="196537"/>
            </a:xfrm>
            <a:custGeom>
              <a:avLst/>
              <a:gdLst>
                <a:gd name="connsiteX0" fmla="*/ 195657 w 227456"/>
                <a:gd name="connsiteY0" fmla="*/ 22220 h 196537"/>
                <a:gd name="connsiteX1" fmla="*/ 218349 w 227456"/>
                <a:gd name="connsiteY1" fmla="*/ 8983 h 196537"/>
                <a:gd name="connsiteX2" fmla="*/ 227534 w 227456"/>
                <a:gd name="connsiteY2" fmla="*/ 3228 h 196537"/>
                <a:gd name="connsiteX3" fmla="*/ 223752 w 227456"/>
                <a:gd name="connsiteY3" fmla="*/ 63 h 196537"/>
                <a:gd name="connsiteX4" fmla="*/ 189174 w 227456"/>
                <a:gd name="connsiteY4" fmla="*/ 926 h 196537"/>
                <a:gd name="connsiteX5" fmla="*/ 154326 w 227456"/>
                <a:gd name="connsiteY5" fmla="*/ 63 h 196537"/>
                <a:gd name="connsiteX6" fmla="*/ 149193 w 227456"/>
                <a:gd name="connsiteY6" fmla="*/ 5818 h 196537"/>
                <a:gd name="connsiteX7" fmla="*/ 156757 w 227456"/>
                <a:gd name="connsiteY7" fmla="*/ 8983 h 196537"/>
                <a:gd name="connsiteX8" fmla="*/ 167022 w 227456"/>
                <a:gd name="connsiteY8" fmla="*/ 9559 h 196537"/>
                <a:gd name="connsiteX9" fmla="*/ 174316 w 227456"/>
                <a:gd name="connsiteY9" fmla="*/ 14163 h 196537"/>
                <a:gd name="connsiteX10" fmla="*/ 173236 w 227456"/>
                <a:gd name="connsiteY10" fmla="*/ 19630 h 196537"/>
                <a:gd name="connsiteX11" fmla="*/ 157027 w 227456"/>
                <a:gd name="connsiteY11" fmla="*/ 89843 h 196537"/>
                <a:gd name="connsiteX12" fmla="*/ 74635 w 227456"/>
                <a:gd name="connsiteY12" fmla="*/ 89843 h 196537"/>
                <a:gd name="connsiteX13" fmla="*/ 90573 w 227456"/>
                <a:gd name="connsiteY13" fmla="*/ 22220 h 196537"/>
                <a:gd name="connsiteX14" fmla="*/ 113265 w 227456"/>
                <a:gd name="connsiteY14" fmla="*/ 8983 h 196537"/>
                <a:gd name="connsiteX15" fmla="*/ 122450 w 227456"/>
                <a:gd name="connsiteY15" fmla="*/ 3228 h 196537"/>
                <a:gd name="connsiteX16" fmla="*/ 118668 w 227456"/>
                <a:gd name="connsiteY16" fmla="*/ 63 h 196537"/>
                <a:gd name="connsiteX17" fmla="*/ 84090 w 227456"/>
                <a:gd name="connsiteY17" fmla="*/ 926 h 196537"/>
                <a:gd name="connsiteX18" fmla="*/ 49242 w 227456"/>
                <a:gd name="connsiteY18" fmla="*/ 63 h 196537"/>
                <a:gd name="connsiteX19" fmla="*/ 44109 w 227456"/>
                <a:gd name="connsiteY19" fmla="*/ 5818 h 196537"/>
                <a:gd name="connsiteX20" fmla="*/ 51673 w 227456"/>
                <a:gd name="connsiteY20" fmla="*/ 8983 h 196537"/>
                <a:gd name="connsiteX21" fmla="*/ 61938 w 227456"/>
                <a:gd name="connsiteY21" fmla="*/ 9559 h 196537"/>
                <a:gd name="connsiteX22" fmla="*/ 69232 w 227456"/>
                <a:gd name="connsiteY22" fmla="*/ 14163 h 196537"/>
                <a:gd name="connsiteX23" fmla="*/ 68152 w 227456"/>
                <a:gd name="connsiteY23" fmla="*/ 19630 h 196537"/>
                <a:gd name="connsiteX24" fmla="*/ 31953 w 227456"/>
                <a:gd name="connsiteY24" fmla="*/ 174156 h 196537"/>
                <a:gd name="connsiteX25" fmla="*/ 7370 w 227456"/>
                <a:gd name="connsiteY25" fmla="*/ 187680 h 196537"/>
                <a:gd name="connsiteX26" fmla="*/ 77 w 227456"/>
                <a:gd name="connsiteY26" fmla="*/ 193435 h 196537"/>
                <a:gd name="connsiteX27" fmla="*/ 3859 w 227456"/>
                <a:gd name="connsiteY27" fmla="*/ 196601 h 196537"/>
                <a:gd name="connsiteX28" fmla="*/ 38166 w 227456"/>
                <a:gd name="connsiteY28" fmla="*/ 195737 h 196537"/>
                <a:gd name="connsiteX29" fmla="*/ 55455 w 227456"/>
                <a:gd name="connsiteY29" fmla="*/ 196025 h 196537"/>
                <a:gd name="connsiteX30" fmla="*/ 73014 w 227456"/>
                <a:gd name="connsiteY30" fmla="*/ 196601 h 196537"/>
                <a:gd name="connsiteX31" fmla="*/ 78417 w 227456"/>
                <a:gd name="connsiteY31" fmla="*/ 190846 h 196537"/>
                <a:gd name="connsiteX32" fmla="*/ 70853 w 227456"/>
                <a:gd name="connsiteY32" fmla="*/ 187680 h 196537"/>
                <a:gd name="connsiteX33" fmla="*/ 53294 w 227456"/>
                <a:gd name="connsiteY33" fmla="*/ 182501 h 196537"/>
                <a:gd name="connsiteX34" fmla="*/ 54104 w 227456"/>
                <a:gd name="connsiteY34" fmla="*/ 177609 h 196537"/>
                <a:gd name="connsiteX35" fmla="*/ 72474 w 227456"/>
                <a:gd name="connsiteY35" fmla="*/ 98763 h 196537"/>
                <a:gd name="connsiteX36" fmla="*/ 154866 w 227456"/>
                <a:gd name="connsiteY36" fmla="*/ 98763 h 196537"/>
                <a:gd name="connsiteX37" fmla="*/ 136227 w 227456"/>
                <a:gd name="connsiteY37" fmla="*/ 178184 h 196537"/>
                <a:gd name="connsiteX38" fmla="*/ 111644 w 227456"/>
                <a:gd name="connsiteY38" fmla="*/ 187680 h 196537"/>
                <a:gd name="connsiteX39" fmla="*/ 105161 w 227456"/>
                <a:gd name="connsiteY39" fmla="*/ 193435 h 196537"/>
                <a:gd name="connsiteX40" fmla="*/ 108943 w 227456"/>
                <a:gd name="connsiteY40" fmla="*/ 196601 h 196537"/>
                <a:gd name="connsiteX41" fmla="*/ 143250 w 227456"/>
                <a:gd name="connsiteY41" fmla="*/ 195737 h 196537"/>
                <a:gd name="connsiteX42" fmla="*/ 160539 w 227456"/>
                <a:gd name="connsiteY42" fmla="*/ 196025 h 196537"/>
                <a:gd name="connsiteX43" fmla="*/ 178098 w 227456"/>
                <a:gd name="connsiteY43" fmla="*/ 196601 h 196537"/>
                <a:gd name="connsiteX44" fmla="*/ 183501 w 227456"/>
                <a:gd name="connsiteY44" fmla="*/ 190846 h 196537"/>
                <a:gd name="connsiteX45" fmla="*/ 175937 w 227456"/>
                <a:gd name="connsiteY45" fmla="*/ 187680 h 196537"/>
                <a:gd name="connsiteX46" fmla="*/ 158378 w 227456"/>
                <a:gd name="connsiteY46" fmla="*/ 182501 h 196537"/>
                <a:gd name="connsiteX47" fmla="*/ 159188 w 227456"/>
                <a:gd name="connsiteY47" fmla="*/ 177609 h 196537"/>
                <a:gd name="connsiteX48" fmla="*/ 195657 w 227456"/>
                <a:gd name="connsiteY48" fmla="*/ 22220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27456" h="196537">
                  <a:moveTo>
                    <a:pt x="195657" y="22220"/>
                  </a:moveTo>
                  <a:cubicBezTo>
                    <a:pt x="198088" y="11861"/>
                    <a:pt x="198629" y="8983"/>
                    <a:pt x="218349" y="8983"/>
                  </a:cubicBezTo>
                  <a:cubicBezTo>
                    <a:pt x="225372" y="8983"/>
                    <a:pt x="227534" y="8983"/>
                    <a:pt x="227534" y="3228"/>
                  </a:cubicBezTo>
                  <a:cubicBezTo>
                    <a:pt x="227534" y="63"/>
                    <a:pt x="224562" y="63"/>
                    <a:pt x="223752" y="63"/>
                  </a:cubicBezTo>
                  <a:cubicBezTo>
                    <a:pt x="216188" y="63"/>
                    <a:pt x="196738" y="926"/>
                    <a:pt x="189174" y="926"/>
                  </a:cubicBezTo>
                  <a:cubicBezTo>
                    <a:pt x="181340" y="926"/>
                    <a:pt x="162160" y="63"/>
                    <a:pt x="154326" y="63"/>
                  </a:cubicBezTo>
                  <a:cubicBezTo>
                    <a:pt x="152165" y="63"/>
                    <a:pt x="149193" y="63"/>
                    <a:pt x="149193" y="5818"/>
                  </a:cubicBezTo>
                  <a:cubicBezTo>
                    <a:pt x="149193" y="8983"/>
                    <a:pt x="151625" y="8983"/>
                    <a:pt x="156757" y="8983"/>
                  </a:cubicBezTo>
                  <a:cubicBezTo>
                    <a:pt x="157297" y="8983"/>
                    <a:pt x="162430" y="8983"/>
                    <a:pt x="167022" y="9559"/>
                  </a:cubicBezTo>
                  <a:cubicBezTo>
                    <a:pt x="171885" y="10134"/>
                    <a:pt x="174316" y="10422"/>
                    <a:pt x="174316" y="14163"/>
                  </a:cubicBezTo>
                  <a:cubicBezTo>
                    <a:pt x="174316" y="15314"/>
                    <a:pt x="174046" y="15889"/>
                    <a:pt x="173236" y="19630"/>
                  </a:cubicBezTo>
                  <a:lnTo>
                    <a:pt x="157027" y="89843"/>
                  </a:lnTo>
                  <a:lnTo>
                    <a:pt x="74635" y="89843"/>
                  </a:lnTo>
                  <a:lnTo>
                    <a:pt x="90573" y="22220"/>
                  </a:lnTo>
                  <a:cubicBezTo>
                    <a:pt x="93004" y="11861"/>
                    <a:pt x="93815" y="8983"/>
                    <a:pt x="113265" y="8983"/>
                  </a:cubicBezTo>
                  <a:cubicBezTo>
                    <a:pt x="120288" y="8983"/>
                    <a:pt x="122450" y="8983"/>
                    <a:pt x="122450" y="3228"/>
                  </a:cubicBezTo>
                  <a:cubicBezTo>
                    <a:pt x="122450" y="63"/>
                    <a:pt x="119478" y="63"/>
                    <a:pt x="118668" y="63"/>
                  </a:cubicBezTo>
                  <a:cubicBezTo>
                    <a:pt x="111104" y="63"/>
                    <a:pt x="91654" y="926"/>
                    <a:pt x="84090" y="926"/>
                  </a:cubicBezTo>
                  <a:cubicBezTo>
                    <a:pt x="76256" y="926"/>
                    <a:pt x="57076" y="63"/>
                    <a:pt x="49242" y="63"/>
                  </a:cubicBezTo>
                  <a:cubicBezTo>
                    <a:pt x="47081" y="63"/>
                    <a:pt x="44109" y="63"/>
                    <a:pt x="44109" y="5818"/>
                  </a:cubicBezTo>
                  <a:cubicBezTo>
                    <a:pt x="44109" y="8983"/>
                    <a:pt x="46541" y="8983"/>
                    <a:pt x="51673" y="8983"/>
                  </a:cubicBezTo>
                  <a:cubicBezTo>
                    <a:pt x="52213" y="8983"/>
                    <a:pt x="57346" y="8983"/>
                    <a:pt x="61938" y="9559"/>
                  </a:cubicBezTo>
                  <a:cubicBezTo>
                    <a:pt x="66801" y="10134"/>
                    <a:pt x="69232" y="10422"/>
                    <a:pt x="69232" y="14163"/>
                  </a:cubicBezTo>
                  <a:cubicBezTo>
                    <a:pt x="69232" y="15314"/>
                    <a:pt x="68962" y="16177"/>
                    <a:pt x="68152" y="19630"/>
                  </a:cubicBezTo>
                  <a:lnTo>
                    <a:pt x="31953" y="174156"/>
                  </a:lnTo>
                  <a:cubicBezTo>
                    <a:pt x="29252" y="185378"/>
                    <a:pt x="28711" y="187680"/>
                    <a:pt x="7370" y="187680"/>
                  </a:cubicBezTo>
                  <a:cubicBezTo>
                    <a:pt x="2508" y="187680"/>
                    <a:pt x="77" y="187680"/>
                    <a:pt x="77" y="193435"/>
                  </a:cubicBezTo>
                  <a:cubicBezTo>
                    <a:pt x="77" y="196601"/>
                    <a:pt x="3318" y="196601"/>
                    <a:pt x="3859" y="196601"/>
                  </a:cubicBezTo>
                  <a:cubicBezTo>
                    <a:pt x="11423" y="196601"/>
                    <a:pt x="30602" y="195737"/>
                    <a:pt x="38166" y="195737"/>
                  </a:cubicBezTo>
                  <a:cubicBezTo>
                    <a:pt x="43839" y="195737"/>
                    <a:pt x="49782" y="196025"/>
                    <a:pt x="55455" y="196025"/>
                  </a:cubicBezTo>
                  <a:cubicBezTo>
                    <a:pt x="61398" y="196025"/>
                    <a:pt x="67341" y="196601"/>
                    <a:pt x="73014" y="196601"/>
                  </a:cubicBezTo>
                  <a:cubicBezTo>
                    <a:pt x="75175" y="196601"/>
                    <a:pt x="78417" y="196601"/>
                    <a:pt x="78417" y="190846"/>
                  </a:cubicBezTo>
                  <a:cubicBezTo>
                    <a:pt x="78417" y="187680"/>
                    <a:pt x="75986" y="187680"/>
                    <a:pt x="70853" y="187680"/>
                  </a:cubicBezTo>
                  <a:cubicBezTo>
                    <a:pt x="60858" y="187680"/>
                    <a:pt x="53294" y="187680"/>
                    <a:pt x="53294" y="182501"/>
                  </a:cubicBezTo>
                  <a:cubicBezTo>
                    <a:pt x="53294" y="180774"/>
                    <a:pt x="53834" y="179335"/>
                    <a:pt x="54104" y="177609"/>
                  </a:cubicBezTo>
                  <a:lnTo>
                    <a:pt x="72474" y="98763"/>
                  </a:lnTo>
                  <a:lnTo>
                    <a:pt x="154866" y="98763"/>
                  </a:lnTo>
                  <a:cubicBezTo>
                    <a:pt x="143520" y="146531"/>
                    <a:pt x="137307" y="173868"/>
                    <a:pt x="136227" y="178184"/>
                  </a:cubicBezTo>
                  <a:cubicBezTo>
                    <a:pt x="133525" y="187393"/>
                    <a:pt x="128393" y="187680"/>
                    <a:pt x="111644" y="187680"/>
                  </a:cubicBezTo>
                  <a:cubicBezTo>
                    <a:pt x="107592" y="187680"/>
                    <a:pt x="105161" y="187680"/>
                    <a:pt x="105161" y="193435"/>
                  </a:cubicBezTo>
                  <a:cubicBezTo>
                    <a:pt x="105161" y="196601"/>
                    <a:pt x="108402" y="196601"/>
                    <a:pt x="108943" y="196601"/>
                  </a:cubicBezTo>
                  <a:cubicBezTo>
                    <a:pt x="116507" y="196601"/>
                    <a:pt x="135686" y="195737"/>
                    <a:pt x="143250" y="195737"/>
                  </a:cubicBezTo>
                  <a:cubicBezTo>
                    <a:pt x="148923" y="195737"/>
                    <a:pt x="154866" y="196025"/>
                    <a:pt x="160539" y="196025"/>
                  </a:cubicBezTo>
                  <a:cubicBezTo>
                    <a:pt x="166482" y="196025"/>
                    <a:pt x="172425" y="196601"/>
                    <a:pt x="178098" y="196601"/>
                  </a:cubicBezTo>
                  <a:cubicBezTo>
                    <a:pt x="180259" y="196601"/>
                    <a:pt x="183501" y="196601"/>
                    <a:pt x="183501" y="190846"/>
                  </a:cubicBezTo>
                  <a:cubicBezTo>
                    <a:pt x="183501" y="187680"/>
                    <a:pt x="181070" y="187680"/>
                    <a:pt x="175937" y="187680"/>
                  </a:cubicBezTo>
                  <a:cubicBezTo>
                    <a:pt x="165942" y="187680"/>
                    <a:pt x="158378" y="187680"/>
                    <a:pt x="158378" y="182501"/>
                  </a:cubicBezTo>
                  <a:cubicBezTo>
                    <a:pt x="158378" y="180774"/>
                    <a:pt x="158918" y="179335"/>
                    <a:pt x="159188" y="177609"/>
                  </a:cubicBezTo>
                  <a:lnTo>
                    <a:pt x="195657" y="22220"/>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9" name="Freeform: Shape 228">
              <a:extLst>
                <a:ext uri="{FF2B5EF4-FFF2-40B4-BE49-F238E27FC236}">
                  <a16:creationId xmlns:a16="http://schemas.microsoft.com/office/drawing/2014/main" id="{022604B9-C6AC-E6A5-7ACC-C5A24B2725B5}"/>
                </a:ext>
              </a:extLst>
            </p:cNvPr>
            <p:cNvSpPr/>
            <p:nvPr>
              <p:custDataLst>
                <p:tags r:id="rId47"/>
              </p:custDataLst>
            </p:nvPr>
          </p:nvSpPr>
          <p:spPr>
            <a:xfrm>
              <a:off x="4492451" y="6083536"/>
              <a:ext cx="74882" cy="201429"/>
            </a:xfrm>
            <a:custGeom>
              <a:avLst/>
              <a:gdLst>
                <a:gd name="connsiteX0" fmla="*/ 44901 w 74882"/>
                <a:gd name="connsiteY0" fmla="*/ 29070 h 201429"/>
                <a:gd name="connsiteX1" fmla="*/ 50763 w 74882"/>
                <a:gd name="connsiteY1" fmla="*/ 13359 h 201429"/>
                <a:gd name="connsiteX2" fmla="*/ 70996 w 74882"/>
                <a:gd name="connsiteY2" fmla="*/ 5705 h 201429"/>
                <a:gd name="connsiteX3" fmla="*/ 74967 w 74882"/>
                <a:gd name="connsiteY3" fmla="*/ 2885 h 201429"/>
                <a:gd name="connsiteX4" fmla="*/ 70240 w 74882"/>
                <a:gd name="connsiteY4" fmla="*/ 65 h 201429"/>
                <a:gd name="connsiteX5" fmla="*/ 30151 w 74882"/>
                <a:gd name="connsiteY5" fmla="*/ 25445 h 201429"/>
                <a:gd name="connsiteX6" fmla="*/ 30151 w 74882"/>
                <a:gd name="connsiteY6" fmla="*/ 72781 h 201429"/>
                <a:gd name="connsiteX7" fmla="*/ 23911 w 74882"/>
                <a:gd name="connsiteY7" fmla="*/ 90305 h 201429"/>
                <a:gd name="connsiteX8" fmla="*/ 3867 w 74882"/>
                <a:gd name="connsiteY8" fmla="*/ 97959 h 201429"/>
                <a:gd name="connsiteX9" fmla="*/ 85 w 74882"/>
                <a:gd name="connsiteY9" fmla="*/ 100779 h 201429"/>
                <a:gd name="connsiteX10" fmla="*/ 3300 w 74882"/>
                <a:gd name="connsiteY10" fmla="*/ 103600 h 201429"/>
                <a:gd name="connsiteX11" fmla="*/ 30151 w 74882"/>
                <a:gd name="connsiteY11" fmla="*/ 124750 h 201429"/>
                <a:gd name="connsiteX12" fmla="*/ 30151 w 74882"/>
                <a:gd name="connsiteY12" fmla="*/ 172086 h 201429"/>
                <a:gd name="connsiteX13" fmla="*/ 40174 w 74882"/>
                <a:gd name="connsiteY13" fmla="*/ 193437 h 201429"/>
                <a:gd name="connsiteX14" fmla="*/ 70240 w 74882"/>
                <a:gd name="connsiteY14" fmla="*/ 201494 h 201429"/>
                <a:gd name="connsiteX15" fmla="*/ 74967 w 74882"/>
                <a:gd name="connsiteY15" fmla="*/ 198674 h 201429"/>
                <a:gd name="connsiteX16" fmla="*/ 71753 w 74882"/>
                <a:gd name="connsiteY16" fmla="*/ 195854 h 201429"/>
                <a:gd name="connsiteX17" fmla="*/ 45279 w 74882"/>
                <a:gd name="connsiteY17" fmla="*/ 178330 h 201429"/>
                <a:gd name="connsiteX18" fmla="*/ 44901 w 74882"/>
                <a:gd name="connsiteY18" fmla="*/ 172086 h 201429"/>
                <a:gd name="connsiteX19" fmla="*/ 44901 w 74882"/>
                <a:gd name="connsiteY19" fmla="*/ 129785 h 201429"/>
                <a:gd name="connsiteX20" fmla="*/ 39984 w 74882"/>
                <a:gd name="connsiteY20" fmla="*/ 111254 h 201429"/>
                <a:gd name="connsiteX21" fmla="*/ 22398 w 74882"/>
                <a:gd name="connsiteY21" fmla="*/ 100779 h 201429"/>
                <a:gd name="connsiteX22" fmla="*/ 44712 w 74882"/>
                <a:gd name="connsiteY22" fmla="*/ 79428 h 201429"/>
                <a:gd name="connsiteX23" fmla="*/ 44901 w 74882"/>
                <a:gd name="connsiteY23" fmla="*/ 71371 h 201429"/>
                <a:gd name="connsiteX24" fmla="*/ 44901 w 74882"/>
                <a:gd name="connsiteY24" fmla="*/ 29070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882" h="201429">
                  <a:moveTo>
                    <a:pt x="44901" y="29070"/>
                  </a:moveTo>
                  <a:cubicBezTo>
                    <a:pt x="44901" y="25042"/>
                    <a:pt x="44901" y="18999"/>
                    <a:pt x="50763" y="13359"/>
                  </a:cubicBezTo>
                  <a:cubicBezTo>
                    <a:pt x="56436" y="8122"/>
                    <a:pt x="63622" y="6309"/>
                    <a:pt x="70996" y="5705"/>
                  </a:cubicBezTo>
                  <a:cubicBezTo>
                    <a:pt x="73644" y="5503"/>
                    <a:pt x="74967" y="5503"/>
                    <a:pt x="74967" y="2885"/>
                  </a:cubicBezTo>
                  <a:cubicBezTo>
                    <a:pt x="74967" y="65"/>
                    <a:pt x="73076" y="65"/>
                    <a:pt x="70240" y="65"/>
                  </a:cubicBezTo>
                  <a:cubicBezTo>
                    <a:pt x="50007" y="65"/>
                    <a:pt x="30341" y="9129"/>
                    <a:pt x="30151" y="25445"/>
                  </a:cubicBezTo>
                  <a:lnTo>
                    <a:pt x="30151" y="72781"/>
                  </a:lnTo>
                  <a:cubicBezTo>
                    <a:pt x="30151" y="78018"/>
                    <a:pt x="30151" y="84464"/>
                    <a:pt x="23911" y="90305"/>
                  </a:cubicBezTo>
                  <a:cubicBezTo>
                    <a:pt x="19373" y="94132"/>
                    <a:pt x="13322" y="97355"/>
                    <a:pt x="3867" y="97959"/>
                  </a:cubicBezTo>
                  <a:cubicBezTo>
                    <a:pt x="1598" y="98161"/>
                    <a:pt x="85" y="98161"/>
                    <a:pt x="85" y="100779"/>
                  </a:cubicBezTo>
                  <a:cubicBezTo>
                    <a:pt x="85" y="103398"/>
                    <a:pt x="1787" y="103398"/>
                    <a:pt x="3300" y="103600"/>
                  </a:cubicBezTo>
                  <a:cubicBezTo>
                    <a:pt x="25802" y="105211"/>
                    <a:pt x="29962" y="119110"/>
                    <a:pt x="30151" y="124750"/>
                  </a:cubicBezTo>
                  <a:lnTo>
                    <a:pt x="30151" y="172086"/>
                  </a:lnTo>
                  <a:cubicBezTo>
                    <a:pt x="30151" y="177524"/>
                    <a:pt x="30151" y="186589"/>
                    <a:pt x="40174" y="193437"/>
                  </a:cubicBezTo>
                  <a:cubicBezTo>
                    <a:pt x="50763" y="200689"/>
                    <a:pt x="65513" y="201494"/>
                    <a:pt x="70240" y="201494"/>
                  </a:cubicBezTo>
                  <a:cubicBezTo>
                    <a:pt x="73076" y="201494"/>
                    <a:pt x="74967" y="201494"/>
                    <a:pt x="74967" y="198674"/>
                  </a:cubicBezTo>
                  <a:cubicBezTo>
                    <a:pt x="74967" y="196056"/>
                    <a:pt x="73266" y="195854"/>
                    <a:pt x="71753" y="195854"/>
                  </a:cubicBezTo>
                  <a:cubicBezTo>
                    <a:pt x="53978" y="194847"/>
                    <a:pt x="46792" y="185783"/>
                    <a:pt x="45279" y="178330"/>
                  </a:cubicBezTo>
                  <a:cubicBezTo>
                    <a:pt x="44901" y="176316"/>
                    <a:pt x="44901" y="174906"/>
                    <a:pt x="44901" y="172086"/>
                  </a:cubicBezTo>
                  <a:lnTo>
                    <a:pt x="44901" y="129785"/>
                  </a:lnTo>
                  <a:cubicBezTo>
                    <a:pt x="44901" y="123944"/>
                    <a:pt x="44901" y="116692"/>
                    <a:pt x="39984" y="111254"/>
                  </a:cubicBezTo>
                  <a:cubicBezTo>
                    <a:pt x="37337" y="108635"/>
                    <a:pt x="32988" y="103801"/>
                    <a:pt x="22398" y="100779"/>
                  </a:cubicBezTo>
                  <a:cubicBezTo>
                    <a:pt x="29962" y="98564"/>
                    <a:pt x="42632" y="93125"/>
                    <a:pt x="44712" y="79428"/>
                  </a:cubicBezTo>
                  <a:cubicBezTo>
                    <a:pt x="44901" y="78219"/>
                    <a:pt x="44901" y="77816"/>
                    <a:pt x="44901" y="71371"/>
                  </a:cubicBezTo>
                  <a:lnTo>
                    <a:pt x="44901" y="29070"/>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30" name="Freeform: Shape 229">
              <a:extLst>
                <a:ext uri="{FF2B5EF4-FFF2-40B4-BE49-F238E27FC236}">
                  <a16:creationId xmlns:a16="http://schemas.microsoft.com/office/drawing/2014/main" id="{C4D4FEB0-54A9-B29A-8583-8130C214152E}"/>
                </a:ext>
              </a:extLst>
            </p:cNvPr>
            <p:cNvSpPr/>
            <p:nvPr>
              <p:custDataLst>
                <p:tags r:id="rId48"/>
              </p:custDataLst>
            </p:nvPr>
          </p:nvSpPr>
          <p:spPr>
            <a:xfrm>
              <a:off x="4585169" y="6145778"/>
              <a:ext cx="105516" cy="127907"/>
            </a:xfrm>
            <a:custGeom>
              <a:avLst/>
              <a:gdLst>
                <a:gd name="connsiteX0" fmla="*/ 14460 w 105516"/>
                <a:gd name="connsiteY0" fmla="*/ 113470 h 127907"/>
                <a:gd name="connsiteX1" fmla="*/ 5195 w 105516"/>
                <a:gd name="connsiteY1" fmla="*/ 120721 h 127907"/>
                <a:gd name="connsiteX2" fmla="*/ 89 w 105516"/>
                <a:gd name="connsiteY2" fmla="*/ 124951 h 127907"/>
                <a:gd name="connsiteX3" fmla="*/ 2736 w 105516"/>
                <a:gd name="connsiteY3" fmla="*/ 127973 h 127907"/>
                <a:gd name="connsiteX4" fmla="*/ 18999 w 105516"/>
                <a:gd name="connsiteY4" fmla="*/ 127167 h 127907"/>
                <a:gd name="connsiteX5" fmla="*/ 38854 w 105516"/>
                <a:gd name="connsiteY5" fmla="*/ 127973 h 127907"/>
                <a:gd name="connsiteX6" fmla="*/ 42636 w 105516"/>
                <a:gd name="connsiteY6" fmla="*/ 123541 h 127907"/>
                <a:gd name="connsiteX7" fmla="*/ 37719 w 105516"/>
                <a:gd name="connsiteY7" fmla="*/ 120721 h 127907"/>
                <a:gd name="connsiteX8" fmla="*/ 28454 w 105516"/>
                <a:gd name="connsiteY8" fmla="*/ 118304 h 127907"/>
                <a:gd name="connsiteX9" fmla="*/ 30534 w 105516"/>
                <a:gd name="connsiteY9" fmla="*/ 109038 h 127907"/>
                <a:gd name="connsiteX10" fmla="*/ 37530 w 105516"/>
                <a:gd name="connsiteY10" fmla="*/ 79025 h 127907"/>
                <a:gd name="connsiteX11" fmla="*/ 57007 w 105516"/>
                <a:gd name="connsiteY11" fmla="*/ 90909 h 127907"/>
                <a:gd name="connsiteX12" fmla="*/ 105605 w 105516"/>
                <a:gd name="connsiteY12" fmla="*/ 33703 h 127907"/>
                <a:gd name="connsiteX13" fmla="*/ 77241 w 105516"/>
                <a:gd name="connsiteY13" fmla="*/ 65 h 127907"/>
                <a:gd name="connsiteX14" fmla="*/ 50389 w 105516"/>
                <a:gd name="connsiteY14" fmla="*/ 14165 h 127907"/>
                <a:gd name="connsiteX15" fmla="*/ 30912 w 105516"/>
                <a:gd name="connsiteY15" fmla="*/ 65 h 127907"/>
                <a:gd name="connsiteX16" fmla="*/ 15973 w 105516"/>
                <a:gd name="connsiteY16" fmla="*/ 10740 h 127907"/>
                <a:gd name="connsiteX17" fmla="*/ 9166 w 105516"/>
                <a:gd name="connsiteY17" fmla="*/ 30883 h 127907"/>
                <a:gd name="connsiteX18" fmla="*/ 12380 w 105516"/>
                <a:gd name="connsiteY18" fmla="*/ 33502 h 127907"/>
                <a:gd name="connsiteX19" fmla="*/ 16541 w 105516"/>
                <a:gd name="connsiteY19" fmla="*/ 27459 h 127907"/>
                <a:gd name="connsiteX20" fmla="*/ 30345 w 105516"/>
                <a:gd name="connsiteY20" fmla="*/ 5705 h 127907"/>
                <a:gd name="connsiteX21" fmla="*/ 36585 w 105516"/>
                <a:gd name="connsiteY21" fmla="*/ 15575 h 127907"/>
                <a:gd name="connsiteX22" fmla="*/ 36018 w 105516"/>
                <a:gd name="connsiteY22" fmla="*/ 21618 h 127907"/>
                <a:gd name="connsiteX23" fmla="*/ 14460 w 105516"/>
                <a:gd name="connsiteY23" fmla="*/ 113470 h 127907"/>
                <a:gd name="connsiteX24" fmla="*/ 50200 w 105516"/>
                <a:gd name="connsiteY24" fmla="*/ 24236 h 127907"/>
                <a:gd name="connsiteX25" fmla="*/ 76673 w 105516"/>
                <a:gd name="connsiteY25" fmla="*/ 5705 h 127907"/>
                <a:gd name="connsiteX26" fmla="*/ 90478 w 105516"/>
                <a:gd name="connsiteY26" fmla="*/ 25243 h 127907"/>
                <a:gd name="connsiteX27" fmla="*/ 80644 w 105516"/>
                <a:gd name="connsiteY27" fmla="*/ 65731 h 127907"/>
                <a:gd name="connsiteX28" fmla="*/ 57007 w 105516"/>
                <a:gd name="connsiteY28" fmla="*/ 85269 h 127907"/>
                <a:gd name="connsiteX29" fmla="*/ 40178 w 105516"/>
                <a:gd name="connsiteY29" fmla="*/ 67745 h 127907"/>
                <a:gd name="connsiteX30" fmla="*/ 40745 w 105516"/>
                <a:gd name="connsiteY30" fmla="*/ 64724 h 127907"/>
                <a:gd name="connsiteX31" fmla="*/ 50200 w 105516"/>
                <a:gd name="connsiteY31" fmla="*/ 24236 h 12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5516" h="127907">
                  <a:moveTo>
                    <a:pt x="14460" y="113470"/>
                  </a:moveTo>
                  <a:cubicBezTo>
                    <a:pt x="13137" y="119110"/>
                    <a:pt x="12759" y="120721"/>
                    <a:pt x="5195" y="120721"/>
                  </a:cubicBezTo>
                  <a:cubicBezTo>
                    <a:pt x="2736" y="120721"/>
                    <a:pt x="89" y="120721"/>
                    <a:pt x="89" y="124951"/>
                  </a:cubicBezTo>
                  <a:cubicBezTo>
                    <a:pt x="89" y="127167"/>
                    <a:pt x="1791" y="127973"/>
                    <a:pt x="2736" y="127973"/>
                  </a:cubicBezTo>
                  <a:cubicBezTo>
                    <a:pt x="7653" y="127973"/>
                    <a:pt x="13893" y="127167"/>
                    <a:pt x="18999" y="127167"/>
                  </a:cubicBezTo>
                  <a:cubicBezTo>
                    <a:pt x="25428" y="127167"/>
                    <a:pt x="32614" y="127973"/>
                    <a:pt x="38854" y="127973"/>
                  </a:cubicBezTo>
                  <a:cubicBezTo>
                    <a:pt x="40556" y="127973"/>
                    <a:pt x="42636" y="127368"/>
                    <a:pt x="42636" y="123541"/>
                  </a:cubicBezTo>
                  <a:cubicBezTo>
                    <a:pt x="42636" y="120721"/>
                    <a:pt x="39989" y="120721"/>
                    <a:pt x="37719" y="120721"/>
                  </a:cubicBezTo>
                  <a:cubicBezTo>
                    <a:pt x="33559" y="120721"/>
                    <a:pt x="28454" y="120721"/>
                    <a:pt x="28454" y="118304"/>
                  </a:cubicBezTo>
                  <a:cubicBezTo>
                    <a:pt x="28454" y="117297"/>
                    <a:pt x="29777" y="112060"/>
                    <a:pt x="30534" y="109038"/>
                  </a:cubicBezTo>
                  <a:cubicBezTo>
                    <a:pt x="32803" y="98362"/>
                    <a:pt x="35450" y="87485"/>
                    <a:pt x="37530" y="79025"/>
                  </a:cubicBezTo>
                  <a:cubicBezTo>
                    <a:pt x="39799" y="83054"/>
                    <a:pt x="45661" y="90909"/>
                    <a:pt x="57007" y="90909"/>
                  </a:cubicBezTo>
                  <a:cubicBezTo>
                    <a:pt x="80077" y="90909"/>
                    <a:pt x="105605" y="63716"/>
                    <a:pt x="105605" y="33703"/>
                  </a:cubicBezTo>
                  <a:cubicBezTo>
                    <a:pt x="105605" y="10136"/>
                    <a:pt x="90288" y="65"/>
                    <a:pt x="77241" y="65"/>
                  </a:cubicBezTo>
                  <a:cubicBezTo>
                    <a:pt x="65517" y="65"/>
                    <a:pt x="55495" y="8525"/>
                    <a:pt x="50389" y="14165"/>
                  </a:cubicBezTo>
                  <a:cubicBezTo>
                    <a:pt x="47174" y="2683"/>
                    <a:pt x="36585" y="65"/>
                    <a:pt x="30912" y="65"/>
                  </a:cubicBezTo>
                  <a:cubicBezTo>
                    <a:pt x="23537" y="65"/>
                    <a:pt x="18999" y="5302"/>
                    <a:pt x="15973" y="10740"/>
                  </a:cubicBezTo>
                  <a:cubicBezTo>
                    <a:pt x="12191" y="17589"/>
                    <a:pt x="9166" y="29675"/>
                    <a:pt x="9166" y="30883"/>
                  </a:cubicBezTo>
                  <a:cubicBezTo>
                    <a:pt x="9166" y="33502"/>
                    <a:pt x="11813" y="33502"/>
                    <a:pt x="12380" y="33502"/>
                  </a:cubicBezTo>
                  <a:cubicBezTo>
                    <a:pt x="15028" y="33502"/>
                    <a:pt x="15217" y="32898"/>
                    <a:pt x="16541" y="27459"/>
                  </a:cubicBezTo>
                  <a:cubicBezTo>
                    <a:pt x="19377" y="15776"/>
                    <a:pt x="22970" y="5705"/>
                    <a:pt x="30345" y="5705"/>
                  </a:cubicBezTo>
                  <a:cubicBezTo>
                    <a:pt x="35261" y="5705"/>
                    <a:pt x="36585" y="10136"/>
                    <a:pt x="36585" y="15575"/>
                  </a:cubicBezTo>
                  <a:cubicBezTo>
                    <a:pt x="36585" y="17790"/>
                    <a:pt x="36207" y="20409"/>
                    <a:pt x="36018" y="21618"/>
                  </a:cubicBezTo>
                  <a:lnTo>
                    <a:pt x="14460" y="113470"/>
                  </a:lnTo>
                  <a:close/>
                  <a:moveTo>
                    <a:pt x="50200" y="24236"/>
                  </a:moveTo>
                  <a:cubicBezTo>
                    <a:pt x="61167" y="8726"/>
                    <a:pt x="70622" y="5705"/>
                    <a:pt x="76673" y="5705"/>
                  </a:cubicBezTo>
                  <a:cubicBezTo>
                    <a:pt x="84048" y="5705"/>
                    <a:pt x="90478" y="11546"/>
                    <a:pt x="90478" y="25243"/>
                  </a:cubicBezTo>
                  <a:cubicBezTo>
                    <a:pt x="90478" y="33502"/>
                    <a:pt x="86317" y="54048"/>
                    <a:pt x="80644" y="65731"/>
                  </a:cubicBezTo>
                  <a:cubicBezTo>
                    <a:pt x="75917" y="75601"/>
                    <a:pt x="66651" y="85269"/>
                    <a:pt x="57007" y="85269"/>
                  </a:cubicBezTo>
                  <a:cubicBezTo>
                    <a:pt x="43581" y="85269"/>
                    <a:pt x="40178" y="69759"/>
                    <a:pt x="40178" y="67745"/>
                  </a:cubicBezTo>
                  <a:cubicBezTo>
                    <a:pt x="40178" y="66939"/>
                    <a:pt x="40556" y="65529"/>
                    <a:pt x="40745" y="64724"/>
                  </a:cubicBezTo>
                  <a:lnTo>
                    <a:pt x="50200" y="24236"/>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31" name="Freeform: Shape 230">
              <a:extLst>
                <a:ext uri="{FF2B5EF4-FFF2-40B4-BE49-F238E27FC236}">
                  <a16:creationId xmlns:a16="http://schemas.microsoft.com/office/drawing/2014/main" id="{5D6E6FEE-12E2-621F-4A14-194D6C2BCE24}"/>
                </a:ext>
              </a:extLst>
            </p:cNvPr>
            <p:cNvSpPr/>
            <p:nvPr>
              <p:custDataLst>
                <p:tags r:id="rId49"/>
              </p:custDataLst>
            </p:nvPr>
          </p:nvSpPr>
          <p:spPr>
            <a:xfrm>
              <a:off x="4716034" y="6167561"/>
              <a:ext cx="55513" cy="95823"/>
            </a:xfrm>
            <a:custGeom>
              <a:avLst/>
              <a:gdLst>
                <a:gd name="connsiteX0" fmla="*/ 34536 w 55513"/>
                <a:gd name="connsiteY0" fmla="*/ 4382 h 95823"/>
                <a:gd name="connsiteX1" fmla="*/ 29673 w 55513"/>
                <a:gd name="connsiteY1" fmla="*/ 66 h 95823"/>
                <a:gd name="connsiteX2" fmla="*/ 2389 w 55513"/>
                <a:gd name="connsiteY2" fmla="*/ 9274 h 95823"/>
                <a:gd name="connsiteX3" fmla="*/ 93 w 55513"/>
                <a:gd name="connsiteY3" fmla="*/ 9274 h 95823"/>
                <a:gd name="connsiteX4" fmla="*/ 93 w 55513"/>
                <a:gd name="connsiteY4" fmla="*/ 15604 h 95823"/>
                <a:gd name="connsiteX5" fmla="*/ 2389 w 55513"/>
                <a:gd name="connsiteY5" fmla="*/ 15604 h 95823"/>
                <a:gd name="connsiteX6" fmla="*/ 22109 w 55513"/>
                <a:gd name="connsiteY6" fmla="*/ 11576 h 95823"/>
                <a:gd name="connsiteX7" fmla="*/ 22109 w 55513"/>
                <a:gd name="connsiteY7" fmla="*/ 83515 h 95823"/>
                <a:gd name="connsiteX8" fmla="*/ 7792 w 55513"/>
                <a:gd name="connsiteY8" fmla="*/ 89558 h 95823"/>
                <a:gd name="connsiteX9" fmla="*/ 1039 w 55513"/>
                <a:gd name="connsiteY9" fmla="*/ 89558 h 95823"/>
                <a:gd name="connsiteX10" fmla="*/ 1039 w 55513"/>
                <a:gd name="connsiteY10" fmla="*/ 95889 h 95823"/>
                <a:gd name="connsiteX11" fmla="*/ 28323 w 55513"/>
                <a:gd name="connsiteY11" fmla="*/ 95313 h 95823"/>
                <a:gd name="connsiteX12" fmla="*/ 55607 w 55513"/>
                <a:gd name="connsiteY12" fmla="*/ 95889 h 95823"/>
                <a:gd name="connsiteX13" fmla="*/ 55607 w 55513"/>
                <a:gd name="connsiteY13" fmla="*/ 89558 h 95823"/>
                <a:gd name="connsiteX14" fmla="*/ 48853 w 55513"/>
                <a:gd name="connsiteY14" fmla="*/ 89558 h 95823"/>
                <a:gd name="connsiteX15" fmla="*/ 34536 w 55513"/>
                <a:gd name="connsiteY15" fmla="*/ 83515 h 95823"/>
                <a:gd name="connsiteX16" fmla="*/ 34536 w 55513"/>
                <a:gd name="connsiteY16" fmla="*/ 4382 h 9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513" h="95823">
                  <a:moveTo>
                    <a:pt x="34536" y="4382"/>
                  </a:moveTo>
                  <a:cubicBezTo>
                    <a:pt x="34536" y="66"/>
                    <a:pt x="34131" y="66"/>
                    <a:pt x="29673" y="66"/>
                  </a:cubicBezTo>
                  <a:cubicBezTo>
                    <a:pt x="20083" y="9274"/>
                    <a:pt x="5091" y="9274"/>
                    <a:pt x="2389" y="9274"/>
                  </a:cubicBezTo>
                  <a:lnTo>
                    <a:pt x="93" y="9274"/>
                  </a:lnTo>
                  <a:lnTo>
                    <a:pt x="93" y="15604"/>
                  </a:lnTo>
                  <a:lnTo>
                    <a:pt x="2389" y="15604"/>
                  </a:lnTo>
                  <a:cubicBezTo>
                    <a:pt x="5496" y="15604"/>
                    <a:pt x="14275" y="15173"/>
                    <a:pt x="22109" y="11576"/>
                  </a:cubicBezTo>
                  <a:lnTo>
                    <a:pt x="22109" y="83515"/>
                  </a:lnTo>
                  <a:cubicBezTo>
                    <a:pt x="22109" y="87975"/>
                    <a:pt x="22109" y="89558"/>
                    <a:pt x="7792" y="89558"/>
                  </a:cubicBezTo>
                  <a:lnTo>
                    <a:pt x="1039" y="89558"/>
                  </a:lnTo>
                  <a:lnTo>
                    <a:pt x="1039" y="95889"/>
                  </a:lnTo>
                  <a:cubicBezTo>
                    <a:pt x="8467" y="95313"/>
                    <a:pt x="20489" y="95313"/>
                    <a:pt x="28323" y="95313"/>
                  </a:cubicBezTo>
                  <a:cubicBezTo>
                    <a:pt x="36157" y="95313"/>
                    <a:pt x="48178" y="95313"/>
                    <a:pt x="55607" y="95889"/>
                  </a:cubicBezTo>
                  <a:lnTo>
                    <a:pt x="55607" y="89558"/>
                  </a:lnTo>
                  <a:lnTo>
                    <a:pt x="48853" y="89558"/>
                  </a:lnTo>
                  <a:cubicBezTo>
                    <a:pt x="34536" y="89558"/>
                    <a:pt x="34536" y="87975"/>
                    <a:pt x="34536" y="83515"/>
                  </a:cubicBezTo>
                  <a:lnTo>
                    <a:pt x="34536" y="4382"/>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32" name="Freeform: Shape 231">
              <a:extLst>
                <a:ext uri="{FF2B5EF4-FFF2-40B4-BE49-F238E27FC236}">
                  <a16:creationId xmlns:a16="http://schemas.microsoft.com/office/drawing/2014/main" id="{62285960-FAED-3548-DDAB-808D9BADFB83}"/>
                </a:ext>
              </a:extLst>
            </p:cNvPr>
            <p:cNvSpPr/>
            <p:nvPr>
              <p:custDataLst>
                <p:tags r:id="rId50"/>
              </p:custDataLst>
            </p:nvPr>
          </p:nvSpPr>
          <p:spPr>
            <a:xfrm>
              <a:off x="4823328" y="6211444"/>
              <a:ext cx="24015" cy="62040"/>
            </a:xfrm>
            <a:custGeom>
              <a:avLst/>
              <a:gdLst>
                <a:gd name="connsiteX0" fmla="*/ 18818 w 24015"/>
                <a:gd name="connsiteY0" fmla="*/ 20006 h 62040"/>
                <a:gd name="connsiteX1" fmla="*/ 4068 w 24015"/>
                <a:gd name="connsiteY1" fmla="*/ 56868 h 62040"/>
                <a:gd name="connsiteX2" fmla="*/ 2744 w 24015"/>
                <a:gd name="connsiteY2" fmla="*/ 59285 h 62040"/>
                <a:gd name="connsiteX3" fmla="*/ 5392 w 24015"/>
                <a:gd name="connsiteY3" fmla="*/ 62105 h 62040"/>
                <a:gd name="connsiteX4" fmla="*/ 24112 w 24015"/>
                <a:gd name="connsiteY4" fmla="*/ 22020 h 62040"/>
                <a:gd name="connsiteX5" fmla="*/ 10876 w 24015"/>
                <a:gd name="connsiteY5" fmla="*/ 65 h 62040"/>
                <a:gd name="connsiteX6" fmla="*/ 97 w 24015"/>
                <a:gd name="connsiteY6" fmla="*/ 11546 h 62040"/>
                <a:gd name="connsiteX7" fmla="*/ 11065 w 24015"/>
                <a:gd name="connsiteY7" fmla="*/ 23229 h 62040"/>
                <a:gd name="connsiteX8" fmla="*/ 18818 w 24015"/>
                <a:gd name="connsiteY8" fmla="*/ 20006 h 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15" h="62040">
                  <a:moveTo>
                    <a:pt x="18818" y="20006"/>
                  </a:moveTo>
                  <a:cubicBezTo>
                    <a:pt x="18818" y="31085"/>
                    <a:pt x="16927" y="43976"/>
                    <a:pt x="4068" y="56868"/>
                  </a:cubicBezTo>
                  <a:cubicBezTo>
                    <a:pt x="3312" y="57674"/>
                    <a:pt x="2744" y="58278"/>
                    <a:pt x="2744" y="59285"/>
                  </a:cubicBezTo>
                  <a:cubicBezTo>
                    <a:pt x="2744" y="60695"/>
                    <a:pt x="4257" y="62105"/>
                    <a:pt x="5392" y="62105"/>
                  </a:cubicBezTo>
                  <a:cubicBezTo>
                    <a:pt x="8039" y="62105"/>
                    <a:pt x="24112" y="45991"/>
                    <a:pt x="24112" y="22020"/>
                  </a:cubicBezTo>
                  <a:cubicBezTo>
                    <a:pt x="24112" y="9532"/>
                    <a:pt x="19574" y="65"/>
                    <a:pt x="10876" y="65"/>
                  </a:cubicBezTo>
                  <a:cubicBezTo>
                    <a:pt x="4635" y="65"/>
                    <a:pt x="97" y="5302"/>
                    <a:pt x="97" y="11546"/>
                  </a:cubicBezTo>
                  <a:cubicBezTo>
                    <a:pt x="97" y="17992"/>
                    <a:pt x="4446" y="23229"/>
                    <a:pt x="11065" y="23229"/>
                  </a:cubicBezTo>
                  <a:cubicBezTo>
                    <a:pt x="15603" y="23229"/>
                    <a:pt x="18629" y="20006"/>
                    <a:pt x="18818" y="20006"/>
                  </a:cubicBez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33" name="Freeform: Shape 232">
              <a:extLst>
                <a:ext uri="{FF2B5EF4-FFF2-40B4-BE49-F238E27FC236}">
                  <a16:creationId xmlns:a16="http://schemas.microsoft.com/office/drawing/2014/main" id="{4C8BE86A-3F51-AD94-A4CC-F211C7D858AC}"/>
                </a:ext>
              </a:extLst>
            </p:cNvPr>
            <p:cNvSpPr/>
            <p:nvPr>
              <p:custDataLst>
                <p:tags r:id="rId51"/>
              </p:custDataLst>
            </p:nvPr>
          </p:nvSpPr>
          <p:spPr>
            <a:xfrm>
              <a:off x="4866119" y="6145778"/>
              <a:ext cx="105516" cy="127907"/>
            </a:xfrm>
            <a:custGeom>
              <a:avLst/>
              <a:gdLst>
                <a:gd name="connsiteX0" fmla="*/ 14471 w 105516"/>
                <a:gd name="connsiteY0" fmla="*/ 113470 h 127907"/>
                <a:gd name="connsiteX1" fmla="*/ 5205 w 105516"/>
                <a:gd name="connsiteY1" fmla="*/ 120721 h 127907"/>
                <a:gd name="connsiteX2" fmla="*/ 99 w 105516"/>
                <a:gd name="connsiteY2" fmla="*/ 124951 h 127907"/>
                <a:gd name="connsiteX3" fmla="*/ 2747 w 105516"/>
                <a:gd name="connsiteY3" fmla="*/ 127973 h 127907"/>
                <a:gd name="connsiteX4" fmla="*/ 19009 w 105516"/>
                <a:gd name="connsiteY4" fmla="*/ 127167 h 127907"/>
                <a:gd name="connsiteX5" fmla="*/ 38864 w 105516"/>
                <a:gd name="connsiteY5" fmla="*/ 127973 h 127907"/>
                <a:gd name="connsiteX6" fmla="*/ 42646 w 105516"/>
                <a:gd name="connsiteY6" fmla="*/ 123541 h 127907"/>
                <a:gd name="connsiteX7" fmla="*/ 37730 w 105516"/>
                <a:gd name="connsiteY7" fmla="*/ 120721 h 127907"/>
                <a:gd name="connsiteX8" fmla="*/ 28464 w 105516"/>
                <a:gd name="connsiteY8" fmla="*/ 118304 h 127907"/>
                <a:gd name="connsiteX9" fmla="*/ 30544 w 105516"/>
                <a:gd name="connsiteY9" fmla="*/ 109038 h 127907"/>
                <a:gd name="connsiteX10" fmla="*/ 37541 w 105516"/>
                <a:gd name="connsiteY10" fmla="*/ 79025 h 127907"/>
                <a:gd name="connsiteX11" fmla="*/ 57018 w 105516"/>
                <a:gd name="connsiteY11" fmla="*/ 90909 h 127907"/>
                <a:gd name="connsiteX12" fmla="*/ 105616 w 105516"/>
                <a:gd name="connsiteY12" fmla="*/ 33703 h 127907"/>
                <a:gd name="connsiteX13" fmla="*/ 77251 w 105516"/>
                <a:gd name="connsiteY13" fmla="*/ 65 h 127907"/>
                <a:gd name="connsiteX14" fmla="*/ 50399 w 105516"/>
                <a:gd name="connsiteY14" fmla="*/ 14165 h 127907"/>
                <a:gd name="connsiteX15" fmla="*/ 30922 w 105516"/>
                <a:gd name="connsiteY15" fmla="*/ 65 h 127907"/>
                <a:gd name="connsiteX16" fmla="*/ 15984 w 105516"/>
                <a:gd name="connsiteY16" fmla="*/ 10740 h 127907"/>
                <a:gd name="connsiteX17" fmla="*/ 9176 w 105516"/>
                <a:gd name="connsiteY17" fmla="*/ 30883 h 127907"/>
                <a:gd name="connsiteX18" fmla="*/ 12391 w 105516"/>
                <a:gd name="connsiteY18" fmla="*/ 33502 h 127907"/>
                <a:gd name="connsiteX19" fmla="*/ 16551 w 105516"/>
                <a:gd name="connsiteY19" fmla="*/ 27459 h 127907"/>
                <a:gd name="connsiteX20" fmla="*/ 30355 w 105516"/>
                <a:gd name="connsiteY20" fmla="*/ 5705 h 127907"/>
                <a:gd name="connsiteX21" fmla="*/ 36595 w 105516"/>
                <a:gd name="connsiteY21" fmla="*/ 15575 h 127907"/>
                <a:gd name="connsiteX22" fmla="*/ 36028 w 105516"/>
                <a:gd name="connsiteY22" fmla="*/ 21618 h 127907"/>
                <a:gd name="connsiteX23" fmla="*/ 14471 w 105516"/>
                <a:gd name="connsiteY23" fmla="*/ 113470 h 127907"/>
                <a:gd name="connsiteX24" fmla="*/ 50210 w 105516"/>
                <a:gd name="connsiteY24" fmla="*/ 24236 h 127907"/>
                <a:gd name="connsiteX25" fmla="*/ 76684 w 105516"/>
                <a:gd name="connsiteY25" fmla="*/ 5705 h 127907"/>
                <a:gd name="connsiteX26" fmla="*/ 90488 w 105516"/>
                <a:gd name="connsiteY26" fmla="*/ 25243 h 127907"/>
                <a:gd name="connsiteX27" fmla="*/ 80655 w 105516"/>
                <a:gd name="connsiteY27" fmla="*/ 65731 h 127907"/>
                <a:gd name="connsiteX28" fmla="*/ 57018 w 105516"/>
                <a:gd name="connsiteY28" fmla="*/ 85269 h 127907"/>
                <a:gd name="connsiteX29" fmla="*/ 40188 w 105516"/>
                <a:gd name="connsiteY29" fmla="*/ 67745 h 127907"/>
                <a:gd name="connsiteX30" fmla="*/ 40755 w 105516"/>
                <a:gd name="connsiteY30" fmla="*/ 64724 h 127907"/>
                <a:gd name="connsiteX31" fmla="*/ 50210 w 105516"/>
                <a:gd name="connsiteY31" fmla="*/ 24236 h 12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5516" h="127907">
                  <a:moveTo>
                    <a:pt x="14471" y="113470"/>
                  </a:moveTo>
                  <a:cubicBezTo>
                    <a:pt x="13147" y="119110"/>
                    <a:pt x="12769" y="120721"/>
                    <a:pt x="5205" y="120721"/>
                  </a:cubicBezTo>
                  <a:cubicBezTo>
                    <a:pt x="2747" y="120721"/>
                    <a:pt x="99" y="120721"/>
                    <a:pt x="99" y="124951"/>
                  </a:cubicBezTo>
                  <a:cubicBezTo>
                    <a:pt x="99" y="127167"/>
                    <a:pt x="1801" y="127973"/>
                    <a:pt x="2747" y="127973"/>
                  </a:cubicBezTo>
                  <a:cubicBezTo>
                    <a:pt x="7663" y="127973"/>
                    <a:pt x="13904" y="127167"/>
                    <a:pt x="19009" y="127167"/>
                  </a:cubicBezTo>
                  <a:cubicBezTo>
                    <a:pt x="25438" y="127167"/>
                    <a:pt x="32624" y="127973"/>
                    <a:pt x="38864" y="127973"/>
                  </a:cubicBezTo>
                  <a:cubicBezTo>
                    <a:pt x="40566" y="127973"/>
                    <a:pt x="42646" y="127368"/>
                    <a:pt x="42646" y="123541"/>
                  </a:cubicBezTo>
                  <a:cubicBezTo>
                    <a:pt x="42646" y="120721"/>
                    <a:pt x="39999" y="120721"/>
                    <a:pt x="37730" y="120721"/>
                  </a:cubicBezTo>
                  <a:cubicBezTo>
                    <a:pt x="33570" y="120721"/>
                    <a:pt x="28464" y="120721"/>
                    <a:pt x="28464" y="118304"/>
                  </a:cubicBezTo>
                  <a:cubicBezTo>
                    <a:pt x="28464" y="117297"/>
                    <a:pt x="29788" y="112060"/>
                    <a:pt x="30544" y="109038"/>
                  </a:cubicBezTo>
                  <a:cubicBezTo>
                    <a:pt x="32813" y="98362"/>
                    <a:pt x="35461" y="87485"/>
                    <a:pt x="37541" y="79025"/>
                  </a:cubicBezTo>
                  <a:cubicBezTo>
                    <a:pt x="39810" y="83054"/>
                    <a:pt x="45672" y="90909"/>
                    <a:pt x="57018" y="90909"/>
                  </a:cubicBezTo>
                  <a:cubicBezTo>
                    <a:pt x="80088" y="90909"/>
                    <a:pt x="105616" y="63716"/>
                    <a:pt x="105616" y="33703"/>
                  </a:cubicBezTo>
                  <a:cubicBezTo>
                    <a:pt x="105616" y="10136"/>
                    <a:pt x="90299" y="65"/>
                    <a:pt x="77251" y="65"/>
                  </a:cubicBezTo>
                  <a:cubicBezTo>
                    <a:pt x="65527" y="65"/>
                    <a:pt x="55505" y="8525"/>
                    <a:pt x="50399" y="14165"/>
                  </a:cubicBezTo>
                  <a:cubicBezTo>
                    <a:pt x="47185" y="2683"/>
                    <a:pt x="36595" y="65"/>
                    <a:pt x="30922" y="65"/>
                  </a:cubicBezTo>
                  <a:cubicBezTo>
                    <a:pt x="23547" y="65"/>
                    <a:pt x="19009" y="5302"/>
                    <a:pt x="15984" y="10740"/>
                  </a:cubicBezTo>
                  <a:cubicBezTo>
                    <a:pt x="12202" y="17589"/>
                    <a:pt x="9176" y="29675"/>
                    <a:pt x="9176" y="30883"/>
                  </a:cubicBezTo>
                  <a:cubicBezTo>
                    <a:pt x="9176" y="33502"/>
                    <a:pt x="11823" y="33502"/>
                    <a:pt x="12391" y="33502"/>
                  </a:cubicBezTo>
                  <a:cubicBezTo>
                    <a:pt x="15038" y="33502"/>
                    <a:pt x="15227" y="32898"/>
                    <a:pt x="16551" y="27459"/>
                  </a:cubicBezTo>
                  <a:cubicBezTo>
                    <a:pt x="19387" y="15776"/>
                    <a:pt x="22980" y="5705"/>
                    <a:pt x="30355" y="5705"/>
                  </a:cubicBezTo>
                  <a:cubicBezTo>
                    <a:pt x="35272" y="5705"/>
                    <a:pt x="36595" y="10136"/>
                    <a:pt x="36595" y="15575"/>
                  </a:cubicBezTo>
                  <a:cubicBezTo>
                    <a:pt x="36595" y="17790"/>
                    <a:pt x="36217" y="20409"/>
                    <a:pt x="36028" y="21618"/>
                  </a:cubicBezTo>
                  <a:lnTo>
                    <a:pt x="14471" y="113470"/>
                  </a:lnTo>
                  <a:close/>
                  <a:moveTo>
                    <a:pt x="50210" y="24236"/>
                  </a:moveTo>
                  <a:cubicBezTo>
                    <a:pt x="61178" y="8726"/>
                    <a:pt x="70633" y="5705"/>
                    <a:pt x="76684" y="5705"/>
                  </a:cubicBezTo>
                  <a:cubicBezTo>
                    <a:pt x="84059" y="5705"/>
                    <a:pt x="90488" y="11546"/>
                    <a:pt x="90488" y="25243"/>
                  </a:cubicBezTo>
                  <a:cubicBezTo>
                    <a:pt x="90488" y="33502"/>
                    <a:pt x="86328" y="54048"/>
                    <a:pt x="80655" y="65731"/>
                  </a:cubicBezTo>
                  <a:cubicBezTo>
                    <a:pt x="75927" y="75601"/>
                    <a:pt x="66662" y="85269"/>
                    <a:pt x="57018" y="85269"/>
                  </a:cubicBezTo>
                  <a:cubicBezTo>
                    <a:pt x="43592" y="85269"/>
                    <a:pt x="40188" y="69759"/>
                    <a:pt x="40188" y="67745"/>
                  </a:cubicBezTo>
                  <a:cubicBezTo>
                    <a:pt x="40188" y="66939"/>
                    <a:pt x="40566" y="65529"/>
                    <a:pt x="40755" y="64724"/>
                  </a:cubicBezTo>
                  <a:lnTo>
                    <a:pt x="50210" y="24236"/>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34" name="Freeform: Shape 233">
              <a:extLst>
                <a:ext uri="{FF2B5EF4-FFF2-40B4-BE49-F238E27FC236}">
                  <a16:creationId xmlns:a16="http://schemas.microsoft.com/office/drawing/2014/main" id="{5961FCBA-6209-8C55-7774-D474C79883A9}"/>
                </a:ext>
              </a:extLst>
            </p:cNvPr>
            <p:cNvSpPr/>
            <p:nvPr>
              <p:custDataLst>
                <p:tags r:id="rId52"/>
              </p:custDataLst>
            </p:nvPr>
          </p:nvSpPr>
          <p:spPr>
            <a:xfrm>
              <a:off x="4989960" y="6167561"/>
              <a:ext cx="67264" cy="95823"/>
            </a:xfrm>
            <a:custGeom>
              <a:avLst/>
              <a:gdLst>
                <a:gd name="connsiteX0" fmla="*/ 67368 w 67264"/>
                <a:gd name="connsiteY0" fmla="*/ 68120 h 95823"/>
                <a:gd name="connsiteX1" fmla="*/ 61695 w 67264"/>
                <a:gd name="connsiteY1" fmla="*/ 68120 h 95823"/>
                <a:gd name="connsiteX2" fmla="*/ 57778 w 67264"/>
                <a:gd name="connsiteY2" fmla="*/ 81213 h 95823"/>
                <a:gd name="connsiteX3" fmla="*/ 43326 w 67264"/>
                <a:gd name="connsiteY3" fmla="*/ 82076 h 95823"/>
                <a:gd name="connsiteX4" fmla="*/ 16852 w 67264"/>
                <a:gd name="connsiteY4" fmla="*/ 82076 h 95823"/>
                <a:gd name="connsiteX5" fmla="*/ 43866 w 67264"/>
                <a:gd name="connsiteY5" fmla="*/ 61214 h 95823"/>
                <a:gd name="connsiteX6" fmla="*/ 67368 w 67264"/>
                <a:gd name="connsiteY6" fmla="*/ 28697 h 95823"/>
                <a:gd name="connsiteX7" fmla="*/ 31710 w 67264"/>
                <a:gd name="connsiteY7" fmla="*/ 66 h 95823"/>
                <a:gd name="connsiteX8" fmla="*/ 104 w 67264"/>
                <a:gd name="connsiteY8" fmla="*/ 25388 h 95823"/>
                <a:gd name="connsiteX9" fmla="*/ 7938 w 67264"/>
                <a:gd name="connsiteY9" fmla="*/ 34165 h 95823"/>
                <a:gd name="connsiteX10" fmla="*/ 15907 w 67264"/>
                <a:gd name="connsiteY10" fmla="*/ 25676 h 95823"/>
                <a:gd name="connsiteX11" fmla="*/ 8208 w 67264"/>
                <a:gd name="connsiteY11" fmla="*/ 17187 h 95823"/>
                <a:gd name="connsiteX12" fmla="*/ 28873 w 67264"/>
                <a:gd name="connsiteY12" fmla="*/ 6396 h 95823"/>
                <a:gd name="connsiteX13" fmla="*/ 52916 w 67264"/>
                <a:gd name="connsiteY13" fmla="*/ 28841 h 95823"/>
                <a:gd name="connsiteX14" fmla="*/ 34681 w 67264"/>
                <a:gd name="connsiteY14" fmla="*/ 59487 h 95823"/>
                <a:gd name="connsiteX15" fmla="*/ 1724 w 67264"/>
                <a:gd name="connsiteY15" fmla="*/ 89270 h 95823"/>
                <a:gd name="connsiteX16" fmla="*/ 104 w 67264"/>
                <a:gd name="connsiteY16" fmla="*/ 91572 h 95823"/>
                <a:gd name="connsiteX17" fmla="*/ 104 w 67264"/>
                <a:gd name="connsiteY17" fmla="*/ 95889 h 95823"/>
                <a:gd name="connsiteX18" fmla="*/ 62911 w 67264"/>
                <a:gd name="connsiteY18" fmla="*/ 95889 h 95823"/>
                <a:gd name="connsiteX19" fmla="*/ 67368 w 67264"/>
                <a:gd name="connsiteY19" fmla="*/ 68120 h 9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64" h="95823">
                  <a:moveTo>
                    <a:pt x="67368" y="68120"/>
                  </a:moveTo>
                  <a:lnTo>
                    <a:pt x="61695" y="68120"/>
                  </a:lnTo>
                  <a:cubicBezTo>
                    <a:pt x="61290" y="70854"/>
                    <a:pt x="59939" y="79774"/>
                    <a:pt x="57778" y="81213"/>
                  </a:cubicBezTo>
                  <a:cubicBezTo>
                    <a:pt x="56698" y="82076"/>
                    <a:pt x="45352" y="82076"/>
                    <a:pt x="43326" y="82076"/>
                  </a:cubicBezTo>
                  <a:lnTo>
                    <a:pt x="16852" y="82076"/>
                  </a:lnTo>
                  <a:cubicBezTo>
                    <a:pt x="25767" y="75026"/>
                    <a:pt x="35762" y="66969"/>
                    <a:pt x="43866" y="61214"/>
                  </a:cubicBezTo>
                  <a:cubicBezTo>
                    <a:pt x="56022" y="52293"/>
                    <a:pt x="67368" y="43948"/>
                    <a:pt x="67368" y="28697"/>
                  </a:cubicBezTo>
                  <a:cubicBezTo>
                    <a:pt x="67368" y="10281"/>
                    <a:pt x="51025" y="66"/>
                    <a:pt x="31710" y="66"/>
                  </a:cubicBezTo>
                  <a:cubicBezTo>
                    <a:pt x="13475" y="66"/>
                    <a:pt x="104" y="11288"/>
                    <a:pt x="104" y="25388"/>
                  </a:cubicBezTo>
                  <a:cubicBezTo>
                    <a:pt x="104" y="32870"/>
                    <a:pt x="6047" y="34165"/>
                    <a:pt x="7938" y="34165"/>
                  </a:cubicBezTo>
                  <a:cubicBezTo>
                    <a:pt x="11584" y="34165"/>
                    <a:pt x="15907" y="31575"/>
                    <a:pt x="15907" y="25676"/>
                  </a:cubicBezTo>
                  <a:cubicBezTo>
                    <a:pt x="15907" y="20496"/>
                    <a:pt x="12395" y="17619"/>
                    <a:pt x="8208" y="17187"/>
                  </a:cubicBezTo>
                  <a:cubicBezTo>
                    <a:pt x="11990" y="10713"/>
                    <a:pt x="19824" y="6396"/>
                    <a:pt x="28873" y="6396"/>
                  </a:cubicBezTo>
                  <a:cubicBezTo>
                    <a:pt x="41975" y="6396"/>
                    <a:pt x="52916" y="14741"/>
                    <a:pt x="52916" y="28841"/>
                  </a:cubicBezTo>
                  <a:cubicBezTo>
                    <a:pt x="52916" y="40927"/>
                    <a:pt x="45082" y="50135"/>
                    <a:pt x="34681" y="59487"/>
                  </a:cubicBezTo>
                  <a:lnTo>
                    <a:pt x="1724" y="89270"/>
                  </a:lnTo>
                  <a:cubicBezTo>
                    <a:pt x="374" y="90565"/>
                    <a:pt x="239" y="90565"/>
                    <a:pt x="104" y="91572"/>
                  </a:cubicBezTo>
                  <a:lnTo>
                    <a:pt x="104" y="95889"/>
                  </a:lnTo>
                  <a:lnTo>
                    <a:pt x="62911" y="95889"/>
                  </a:lnTo>
                  <a:lnTo>
                    <a:pt x="67368" y="68120"/>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35" name="Freeform: Shape 234">
              <a:extLst>
                <a:ext uri="{FF2B5EF4-FFF2-40B4-BE49-F238E27FC236}">
                  <a16:creationId xmlns:a16="http://schemas.microsoft.com/office/drawing/2014/main" id="{B11B9EC5-F2F0-7E53-C424-F339419544A8}"/>
                </a:ext>
              </a:extLst>
            </p:cNvPr>
            <p:cNvSpPr/>
            <p:nvPr>
              <p:custDataLst>
                <p:tags r:id="rId53"/>
              </p:custDataLst>
            </p:nvPr>
          </p:nvSpPr>
          <p:spPr>
            <a:xfrm>
              <a:off x="5100874" y="6083536"/>
              <a:ext cx="74882" cy="201429"/>
            </a:xfrm>
            <a:custGeom>
              <a:avLst/>
              <a:gdLst>
                <a:gd name="connsiteX0" fmla="*/ 44923 w 74882"/>
                <a:gd name="connsiteY0" fmla="*/ 128778 h 201429"/>
                <a:gd name="connsiteX1" fmla="*/ 51164 w 74882"/>
                <a:gd name="connsiteY1" fmla="*/ 111254 h 201429"/>
                <a:gd name="connsiteX2" fmla="*/ 71208 w 74882"/>
                <a:gd name="connsiteY2" fmla="*/ 103600 h 201429"/>
                <a:gd name="connsiteX3" fmla="*/ 74990 w 74882"/>
                <a:gd name="connsiteY3" fmla="*/ 100779 h 201429"/>
                <a:gd name="connsiteX4" fmla="*/ 71775 w 74882"/>
                <a:gd name="connsiteY4" fmla="*/ 97959 h 201429"/>
                <a:gd name="connsiteX5" fmla="*/ 44923 w 74882"/>
                <a:gd name="connsiteY5" fmla="*/ 76809 h 201429"/>
                <a:gd name="connsiteX6" fmla="*/ 44923 w 74882"/>
                <a:gd name="connsiteY6" fmla="*/ 29473 h 201429"/>
                <a:gd name="connsiteX7" fmla="*/ 34901 w 74882"/>
                <a:gd name="connsiteY7" fmla="*/ 8122 h 201429"/>
                <a:gd name="connsiteX8" fmla="*/ 4835 w 74882"/>
                <a:gd name="connsiteY8" fmla="*/ 65 h 201429"/>
                <a:gd name="connsiteX9" fmla="*/ 107 w 74882"/>
                <a:gd name="connsiteY9" fmla="*/ 2885 h 201429"/>
                <a:gd name="connsiteX10" fmla="*/ 3322 w 74882"/>
                <a:gd name="connsiteY10" fmla="*/ 5705 h 201429"/>
                <a:gd name="connsiteX11" fmla="*/ 29796 w 74882"/>
                <a:gd name="connsiteY11" fmla="*/ 23229 h 201429"/>
                <a:gd name="connsiteX12" fmla="*/ 30174 w 74882"/>
                <a:gd name="connsiteY12" fmla="*/ 29473 h 201429"/>
                <a:gd name="connsiteX13" fmla="*/ 30174 w 74882"/>
                <a:gd name="connsiteY13" fmla="*/ 71774 h 201429"/>
                <a:gd name="connsiteX14" fmla="*/ 35090 w 74882"/>
                <a:gd name="connsiteY14" fmla="*/ 90305 h 201429"/>
                <a:gd name="connsiteX15" fmla="*/ 52676 w 74882"/>
                <a:gd name="connsiteY15" fmla="*/ 100779 h 201429"/>
                <a:gd name="connsiteX16" fmla="*/ 30363 w 74882"/>
                <a:gd name="connsiteY16" fmla="*/ 122131 h 201429"/>
                <a:gd name="connsiteX17" fmla="*/ 30174 w 74882"/>
                <a:gd name="connsiteY17" fmla="*/ 130188 h 201429"/>
                <a:gd name="connsiteX18" fmla="*/ 30174 w 74882"/>
                <a:gd name="connsiteY18" fmla="*/ 172489 h 201429"/>
                <a:gd name="connsiteX19" fmla="*/ 24312 w 74882"/>
                <a:gd name="connsiteY19" fmla="*/ 188200 h 201429"/>
                <a:gd name="connsiteX20" fmla="*/ 4078 w 74882"/>
                <a:gd name="connsiteY20" fmla="*/ 195854 h 201429"/>
                <a:gd name="connsiteX21" fmla="*/ 107 w 74882"/>
                <a:gd name="connsiteY21" fmla="*/ 198674 h 201429"/>
                <a:gd name="connsiteX22" fmla="*/ 4835 w 74882"/>
                <a:gd name="connsiteY22" fmla="*/ 201494 h 201429"/>
                <a:gd name="connsiteX23" fmla="*/ 44923 w 74882"/>
                <a:gd name="connsiteY23" fmla="*/ 176114 h 201429"/>
                <a:gd name="connsiteX24" fmla="*/ 44923 w 74882"/>
                <a:gd name="connsiteY24" fmla="*/ 128778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882" h="201429">
                  <a:moveTo>
                    <a:pt x="44923" y="128778"/>
                  </a:moveTo>
                  <a:cubicBezTo>
                    <a:pt x="44923" y="123541"/>
                    <a:pt x="44923" y="117095"/>
                    <a:pt x="51164" y="111254"/>
                  </a:cubicBezTo>
                  <a:cubicBezTo>
                    <a:pt x="55702" y="107427"/>
                    <a:pt x="61753" y="104204"/>
                    <a:pt x="71208" y="103600"/>
                  </a:cubicBezTo>
                  <a:cubicBezTo>
                    <a:pt x="73477" y="103398"/>
                    <a:pt x="74990" y="103398"/>
                    <a:pt x="74990" y="100779"/>
                  </a:cubicBezTo>
                  <a:cubicBezTo>
                    <a:pt x="74990" y="98161"/>
                    <a:pt x="73288" y="98161"/>
                    <a:pt x="71775" y="97959"/>
                  </a:cubicBezTo>
                  <a:cubicBezTo>
                    <a:pt x="49273" y="96348"/>
                    <a:pt x="45113" y="82449"/>
                    <a:pt x="44923" y="76809"/>
                  </a:cubicBezTo>
                  <a:lnTo>
                    <a:pt x="44923" y="29473"/>
                  </a:lnTo>
                  <a:cubicBezTo>
                    <a:pt x="44923" y="24035"/>
                    <a:pt x="44923" y="14970"/>
                    <a:pt x="34901" y="8122"/>
                  </a:cubicBezTo>
                  <a:cubicBezTo>
                    <a:pt x="24312" y="870"/>
                    <a:pt x="9562" y="65"/>
                    <a:pt x="4835" y="65"/>
                  </a:cubicBezTo>
                  <a:cubicBezTo>
                    <a:pt x="2187" y="65"/>
                    <a:pt x="107" y="65"/>
                    <a:pt x="107" y="2885"/>
                  </a:cubicBezTo>
                  <a:cubicBezTo>
                    <a:pt x="107" y="5503"/>
                    <a:pt x="1809" y="5705"/>
                    <a:pt x="3322" y="5705"/>
                  </a:cubicBezTo>
                  <a:cubicBezTo>
                    <a:pt x="21097" y="6712"/>
                    <a:pt x="28283" y="15776"/>
                    <a:pt x="29796" y="23229"/>
                  </a:cubicBezTo>
                  <a:cubicBezTo>
                    <a:pt x="30174" y="25243"/>
                    <a:pt x="30174" y="26653"/>
                    <a:pt x="30174" y="29473"/>
                  </a:cubicBezTo>
                  <a:lnTo>
                    <a:pt x="30174" y="71774"/>
                  </a:lnTo>
                  <a:cubicBezTo>
                    <a:pt x="30174" y="77615"/>
                    <a:pt x="30174" y="84867"/>
                    <a:pt x="35090" y="90305"/>
                  </a:cubicBezTo>
                  <a:cubicBezTo>
                    <a:pt x="37738" y="92924"/>
                    <a:pt x="42087" y="97758"/>
                    <a:pt x="52676" y="100779"/>
                  </a:cubicBezTo>
                  <a:cubicBezTo>
                    <a:pt x="45113" y="102995"/>
                    <a:pt x="32443" y="108434"/>
                    <a:pt x="30363" y="122131"/>
                  </a:cubicBezTo>
                  <a:cubicBezTo>
                    <a:pt x="30174" y="123340"/>
                    <a:pt x="30174" y="123742"/>
                    <a:pt x="30174" y="130188"/>
                  </a:cubicBezTo>
                  <a:lnTo>
                    <a:pt x="30174" y="172489"/>
                  </a:lnTo>
                  <a:cubicBezTo>
                    <a:pt x="30174" y="176517"/>
                    <a:pt x="30174" y="182560"/>
                    <a:pt x="24312" y="188200"/>
                  </a:cubicBezTo>
                  <a:cubicBezTo>
                    <a:pt x="18639" y="193437"/>
                    <a:pt x="11453" y="195250"/>
                    <a:pt x="4078" y="195854"/>
                  </a:cubicBezTo>
                  <a:cubicBezTo>
                    <a:pt x="1431" y="196056"/>
                    <a:pt x="107" y="196056"/>
                    <a:pt x="107" y="198674"/>
                  </a:cubicBezTo>
                  <a:cubicBezTo>
                    <a:pt x="107" y="201494"/>
                    <a:pt x="2187" y="201494"/>
                    <a:pt x="4835" y="201494"/>
                  </a:cubicBezTo>
                  <a:cubicBezTo>
                    <a:pt x="25068" y="201494"/>
                    <a:pt x="44734" y="192430"/>
                    <a:pt x="44923" y="176114"/>
                  </a:cubicBezTo>
                  <a:lnTo>
                    <a:pt x="44923" y="128778"/>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236" name="Straight Arrow Connector 235">
            <a:extLst>
              <a:ext uri="{FF2B5EF4-FFF2-40B4-BE49-F238E27FC236}">
                <a16:creationId xmlns:a16="http://schemas.microsoft.com/office/drawing/2014/main" id="{AB20BC2B-5CAD-2E59-61D4-562EDD701D8A}"/>
              </a:ext>
            </a:extLst>
          </p:cNvPr>
          <p:cNvCxnSpPr>
            <a:cxnSpLocks/>
          </p:cNvCxnSpPr>
          <p:nvPr/>
        </p:nvCxnSpPr>
        <p:spPr>
          <a:xfrm>
            <a:off x="3338508" y="4979513"/>
            <a:ext cx="604248"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grpSp>
        <p:nvGrpSpPr>
          <p:cNvPr id="237" name="Group 236" descr="\documentclass{article}&#10;\usepackage{amsmath}&#10;\pagestyle{empty}&#10;&#10;\usepackage{xspace}&#10;&#10;\newcommand{\msf}{\mathsf}&#10;\newcommand{\bits}{\ensuremath{\{0,1\}}\xspace}&#10;&#10;\begin{document}&#10;&#10;$v_2$&#10;&#10;&#10;\end{document}" title="IguanaTex Shape Display">
            <a:extLst>
              <a:ext uri="{FF2B5EF4-FFF2-40B4-BE49-F238E27FC236}">
                <a16:creationId xmlns:a16="http://schemas.microsoft.com/office/drawing/2014/main" id="{EBF578ED-1515-D467-A438-955106A86ADA}"/>
              </a:ext>
            </a:extLst>
          </p:cNvPr>
          <p:cNvGrpSpPr>
            <a:grpSpLocks noChangeAspect="1"/>
          </p:cNvGrpSpPr>
          <p:nvPr>
            <p:custDataLst>
              <p:tags r:id="rId17"/>
            </p:custDataLst>
          </p:nvPr>
        </p:nvGrpSpPr>
        <p:grpSpPr>
          <a:xfrm>
            <a:off x="3568700" y="4813300"/>
            <a:ext cx="204774" cy="149805"/>
            <a:chOff x="5526801" y="6289633"/>
            <a:chExt cx="204774" cy="149805"/>
          </a:xfrm>
        </p:grpSpPr>
        <p:sp>
          <p:nvSpPr>
            <p:cNvPr id="238" name="Freeform: Shape 237">
              <a:extLst>
                <a:ext uri="{FF2B5EF4-FFF2-40B4-BE49-F238E27FC236}">
                  <a16:creationId xmlns:a16="http://schemas.microsoft.com/office/drawing/2014/main" id="{6B5CFD1E-9CC0-2606-D8FB-77E331E66FF7}"/>
                </a:ext>
              </a:extLst>
            </p:cNvPr>
            <p:cNvSpPr/>
            <p:nvPr>
              <p:custDataLst>
                <p:tags r:id="rId44"/>
              </p:custDataLst>
            </p:nvPr>
          </p:nvSpPr>
          <p:spPr>
            <a:xfrm>
              <a:off x="5526801" y="6289633"/>
              <a:ext cx="111089" cy="114632"/>
            </a:xfrm>
            <a:custGeom>
              <a:avLst/>
              <a:gdLst>
                <a:gd name="connsiteX0" fmla="*/ 111166 w 111089"/>
                <a:gd name="connsiteY0" fmla="*/ 17776 h 114632"/>
                <a:gd name="connsiteX1" fmla="*/ 100032 w 111089"/>
                <a:gd name="connsiteY1" fmla="*/ 63 h 114632"/>
                <a:gd name="connsiteX2" fmla="*/ 87632 w 111089"/>
                <a:gd name="connsiteY2" fmla="*/ 12209 h 114632"/>
                <a:gd name="connsiteX3" fmla="*/ 91681 w 111089"/>
                <a:gd name="connsiteY3" fmla="*/ 19801 h 114632"/>
                <a:gd name="connsiteX4" fmla="*/ 100285 w 111089"/>
                <a:gd name="connsiteY4" fmla="*/ 40551 h 114632"/>
                <a:gd name="connsiteX5" fmla="*/ 55242 w 111089"/>
                <a:gd name="connsiteY5" fmla="*/ 109128 h 114632"/>
                <a:gd name="connsiteX6" fmla="*/ 36516 w 111089"/>
                <a:gd name="connsiteY6" fmla="*/ 87112 h 114632"/>
                <a:gd name="connsiteX7" fmla="*/ 51193 w 111089"/>
                <a:gd name="connsiteY7" fmla="*/ 33466 h 114632"/>
                <a:gd name="connsiteX8" fmla="*/ 54230 w 111089"/>
                <a:gd name="connsiteY8" fmla="*/ 20813 h 114632"/>
                <a:gd name="connsiteX9" fmla="*/ 33479 w 111089"/>
                <a:gd name="connsiteY9" fmla="*/ 63 h 114632"/>
                <a:gd name="connsiteX10" fmla="*/ 77 w 111089"/>
                <a:gd name="connsiteY10" fmla="*/ 39033 h 114632"/>
                <a:gd name="connsiteX11" fmla="*/ 3113 w 111089"/>
                <a:gd name="connsiteY11" fmla="*/ 41563 h 114632"/>
                <a:gd name="connsiteX12" fmla="*/ 7162 w 111089"/>
                <a:gd name="connsiteY12" fmla="*/ 37008 h 114632"/>
                <a:gd name="connsiteX13" fmla="*/ 32720 w 111089"/>
                <a:gd name="connsiteY13" fmla="*/ 5630 h 114632"/>
                <a:gd name="connsiteX14" fmla="*/ 39047 w 111089"/>
                <a:gd name="connsiteY14" fmla="*/ 13728 h 114632"/>
                <a:gd name="connsiteX15" fmla="*/ 34745 w 111089"/>
                <a:gd name="connsiteY15" fmla="*/ 31441 h 114632"/>
                <a:gd name="connsiteX16" fmla="*/ 20321 w 111089"/>
                <a:gd name="connsiteY16" fmla="*/ 83317 h 114632"/>
                <a:gd name="connsiteX17" fmla="*/ 54230 w 111089"/>
                <a:gd name="connsiteY17" fmla="*/ 114695 h 114632"/>
                <a:gd name="connsiteX18" fmla="*/ 111166 w 111089"/>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166" y="17776"/>
                  </a:moveTo>
                  <a:cubicBezTo>
                    <a:pt x="111166" y="4112"/>
                    <a:pt x="104587" y="63"/>
                    <a:pt x="100032" y="63"/>
                  </a:cubicBezTo>
                  <a:cubicBezTo>
                    <a:pt x="93706" y="63"/>
                    <a:pt x="87632" y="6642"/>
                    <a:pt x="87632" y="12209"/>
                  </a:cubicBezTo>
                  <a:cubicBezTo>
                    <a:pt x="87632" y="15499"/>
                    <a:pt x="88898" y="17017"/>
                    <a:pt x="91681" y="19801"/>
                  </a:cubicBezTo>
                  <a:cubicBezTo>
                    <a:pt x="96995" y="24862"/>
                    <a:pt x="100285" y="31441"/>
                    <a:pt x="100285" y="40551"/>
                  </a:cubicBezTo>
                  <a:cubicBezTo>
                    <a:pt x="100285" y="51179"/>
                    <a:pt x="84849" y="109128"/>
                    <a:pt x="55242" y="109128"/>
                  </a:cubicBezTo>
                  <a:cubicBezTo>
                    <a:pt x="42336" y="109128"/>
                    <a:pt x="36516" y="100271"/>
                    <a:pt x="36516" y="87112"/>
                  </a:cubicBezTo>
                  <a:cubicBezTo>
                    <a:pt x="36516" y="72941"/>
                    <a:pt x="43348" y="54469"/>
                    <a:pt x="51193" y="33466"/>
                  </a:cubicBezTo>
                  <a:cubicBezTo>
                    <a:pt x="52964" y="29164"/>
                    <a:pt x="54230" y="25621"/>
                    <a:pt x="54230" y="20813"/>
                  </a:cubicBezTo>
                  <a:cubicBezTo>
                    <a:pt x="54230" y="9426"/>
                    <a:pt x="46132" y="63"/>
                    <a:pt x="33479" y="63"/>
                  </a:cubicBezTo>
                  <a:cubicBezTo>
                    <a:pt x="9693" y="63"/>
                    <a:pt x="77" y="36755"/>
                    <a:pt x="77" y="39033"/>
                  </a:cubicBezTo>
                  <a:cubicBezTo>
                    <a:pt x="77" y="41563"/>
                    <a:pt x="2607" y="41563"/>
                    <a:pt x="3113" y="41563"/>
                  </a:cubicBezTo>
                  <a:cubicBezTo>
                    <a:pt x="5644" y="41563"/>
                    <a:pt x="5897" y="41057"/>
                    <a:pt x="7162" y="37008"/>
                  </a:cubicBezTo>
                  <a:cubicBezTo>
                    <a:pt x="14501" y="11450"/>
                    <a:pt x="25382" y="5630"/>
                    <a:pt x="32720" y="5630"/>
                  </a:cubicBezTo>
                  <a:cubicBezTo>
                    <a:pt x="34745" y="5630"/>
                    <a:pt x="39047" y="5630"/>
                    <a:pt x="39047" y="13728"/>
                  </a:cubicBezTo>
                  <a:cubicBezTo>
                    <a:pt x="39047" y="20054"/>
                    <a:pt x="36516" y="26886"/>
                    <a:pt x="34745" y="31441"/>
                  </a:cubicBezTo>
                  <a:cubicBezTo>
                    <a:pt x="23610" y="60795"/>
                    <a:pt x="20321" y="72435"/>
                    <a:pt x="20321" y="83317"/>
                  </a:cubicBezTo>
                  <a:cubicBezTo>
                    <a:pt x="20321" y="110646"/>
                    <a:pt x="42589" y="114695"/>
                    <a:pt x="54230" y="114695"/>
                  </a:cubicBezTo>
                  <a:cubicBezTo>
                    <a:pt x="96742" y="114695"/>
                    <a:pt x="111166" y="30935"/>
                    <a:pt x="111166" y="17776"/>
                  </a:cubicBezTo>
                  <a:close/>
                </a:path>
              </a:pathLst>
            </a:custGeom>
            <a:solidFill>
              <a:srgbClr val="000000"/>
            </a:solidFill>
            <a:ln w="25400"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A02F7412-6EAC-7377-D20E-BB44F1114767}"/>
                </a:ext>
              </a:extLst>
            </p:cNvPr>
            <p:cNvSpPr/>
            <p:nvPr>
              <p:custDataLst>
                <p:tags r:id="rId45"/>
              </p:custDataLst>
            </p:nvPr>
          </p:nvSpPr>
          <p:spPr>
            <a:xfrm>
              <a:off x="5653282" y="6321820"/>
              <a:ext cx="78293" cy="117618"/>
            </a:xfrm>
            <a:custGeom>
              <a:avLst/>
              <a:gdLst>
                <a:gd name="connsiteX0" fmla="*/ 78376 w 78293"/>
                <a:gd name="connsiteY0" fmla="*/ 85444 h 117618"/>
                <a:gd name="connsiteX1" fmla="*/ 72353 w 78293"/>
                <a:gd name="connsiteY1" fmla="*/ 85444 h 117618"/>
                <a:gd name="connsiteX2" fmla="*/ 67747 w 78293"/>
                <a:gd name="connsiteY2" fmla="*/ 101563 h 117618"/>
                <a:gd name="connsiteX3" fmla="*/ 50211 w 78293"/>
                <a:gd name="connsiteY3" fmla="*/ 102626 h 117618"/>
                <a:gd name="connsiteX4" fmla="*/ 17618 w 78293"/>
                <a:gd name="connsiteY4" fmla="*/ 102626 h 117618"/>
                <a:gd name="connsiteX5" fmla="*/ 53045 w 78293"/>
                <a:gd name="connsiteY5" fmla="*/ 72867 h 117618"/>
                <a:gd name="connsiteX6" fmla="*/ 78376 w 78293"/>
                <a:gd name="connsiteY6" fmla="*/ 34606 h 117618"/>
                <a:gd name="connsiteX7" fmla="*/ 36926 w 78293"/>
                <a:gd name="connsiteY7" fmla="*/ 64 h 117618"/>
                <a:gd name="connsiteX8" fmla="*/ 82 w 78293"/>
                <a:gd name="connsiteY8" fmla="*/ 31772 h 117618"/>
                <a:gd name="connsiteX9" fmla="*/ 9470 w 78293"/>
                <a:gd name="connsiteY9" fmla="*/ 41691 h 117618"/>
                <a:gd name="connsiteX10" fmla="*/ 18858 w 78293"/>
                <a:gd name="connsiteY10" fmla="*/ 32303 h 117618"/>
                <a:gd name="connsiteX11" fmla="*/ 8407 w 78293"/>
                <a:gd name="connsiteY11" fmla="*/ 22915 h 117618"/>
                <a:gd name="connsiteX12" fmla="*/ 34269 w 78293"/>
                <a:gd name="connsiteY12" fmla="*/ 6441 h 117618"/>
                <a:gd name="connsiteX13" fmla="*/ 61193 w 78293"/>
                <a:gd name="connsiteY13" fmla="*/ 34606 h 117618"/>
                <a:gd name="connsiteX14" fmla="*/ 44543 w 78293"/>
                <a:gd name="connsiteY14" fmla="*/ 68616 h 117618"/>
                <a:gd name="connsiteX15" fmla="*/ 1853 w 78293"/>
                <a:gd name="connsiteY15" fmla="*/ 110774 h 117618"/>
                <a:gd name="connsiteX16" fmla="*/ 82 w 78293"/>
                <a:gd name="connsiteY16" fmla="*/ 117682 h 117618"/>
                <a:gd name="connsiteX17" fmla="*/ 73061 w 78293"/>
                <a:gd name="connsiteY17" fmla="*/ 117682 h 117618"/>
                <a:gd name="connsiteX18" fmla="*/ 78376 w 78293"/>
                <a:gd name="connsiteY18" fmla="*/ 8544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7618">
                  <a:moveTo>
                    <a:pt x="78376" y="85444"/>
                  </a:moveTo>
                  <a:lnTo>
                    <a:pt x="72353" y="85444"/>
                  </a:lnTo>
                  <a:cubicBezTo>
                    <a:pt x="71822" y="89341"/>
                    <a:pt x="70050" y="99792"/>
                    <a:pt x="67747" y="101563"/>
                  </a:cubicBezTo>
                  <a:cubicBezTo>
                    <a:pt x="66330" y="102626"/>
                    <a:pt x="52691" y="102626"/>
                    <a:pt x="50211" y="102626"/>
                  </a:cubicBezTo>
                  <a:lnTo>
                    <a:pt x="17618" y="102626"/>
                  </a:lnTo>
                  <a:cubicBezTo>
                    <a:pt x="36217" y="86152"/>
                    <a:pt x="42417" y="81192"/>
                    <a:pt x="53045" y="72867"/>
                  </a:cubicBezTo>
                  <a:cubicBezTo>
                    <a:pt x="66153" y="62416"/>
                    <a:pt x="78376" y="51434"/>
                    <a:pt x="78376" y="34606"/>
                  </a:cubicBezTo>
                  <a:cubicBezTo>
                    <a:pt x="78376" y="13172"/>
                    <a:pt x="59599" y="64"/>
                    <a:pt x="36926" y="64"/>
                  </a:cubicBezTo>
                  <a:cubicBezTo>
                    <a:pt x="14961" y="64"/>
                    <a:pt x="82" y="15475"/>
                    <a:pt x="82" y="31772"/>
                  </a:cubicBezTo>
                  <a:cubicBezTo>
                    <a:pt x="82" y="40805"/>
                    <a:pt x="7698" y="41691"/>
                    <a:pt x="9470" y="41691"/>
                  </a:cubicBezTo>
                  <a:cubicBezTo>
                    <a:pt x="13721" y="41691"/>
                    <a:pt x="18858" y="38680"/>
                    <a:pt x="18858" y="32303"/>
                  </a:cubicBezTo>
                  <a:cubicBezTo>
                    <a:pt x="18858" y="29115"/>
                    <a:pt x="17618" y="22915"/>
                    <a:pt x="8407" y="22915"/>
                  </a:cubicBezTo>
                  <a:cubicBezTo>
                    <a:pt x="13898" y="10338"/>
                    <a:pt x="25943" y="6441"/>
                    <a:pt x="34269" y="6441"/>
                  </a:cubicBezTo>
                  <a:cubicBezTo>
                    <a:pt x="51982" y="6441"/>
                    <a:pt x="61193" y="20258"/>
                    <a:pt x="61193" y="34606"/>
                  </a:cubicBezTo>
                  <a:cubicBezTo>
                    <a:pt x="61193" y="50017"/>
                    <a:pt x="50211" y="62239"/>
                    <a:pt x="44543" y="68616"/>
                  </a:cubicBezTo>
                  <a:lnTo>
                    <a:pt x="1853" y="110774"/>
                  </a:lnTo>
                  <a:cubicBezTo>
                    <a:pt x="82" y="112368"/>
                    <a:pt x="82" y="112723"/>
                    <a:pt x="82" y="117682"/>
                  </a:cubicBezTo>
                  <a:lnTo>
                    <a:pt x="73061" y="117682"/>
                  </a:lnTo>
                  <a:lnTo>
                    <a:pt x="78376" y="85444"/>
                  </a:lnTo>
                  <a:close/>
                </a:path>
              </a:pathLst>
            </a:custGeom>
            <a:solidFill>
              <a:srgbClr val="000000"/>
            </a:solidFill>
            <a:ln w="25400" cap="flat">
              <a:noFill/>
              <a:prstDash val="solid"/>
              <a:miter/>
            </a:ln>
          </p:spPr>
          <p:txBody>
            <a:bodyPr rtlCol="0" anchor="ctr"/>
            <a:lstStyle/>
            <a:p>
              <a:endParaRPr lang="en-US"/>
            </a:p>
          </p:txBody>
        </p:sp>
      </p:grpSp>
      <p:cxnSp>
        <p:nvCxnSpPr>
          <p:cNvPr id="240" name="Straight Arrow Connector 239">
            <a:extLst>
              <a:ext uri="{FF2B5EF4-FFF2-40B4-BE49-F238E27FC236}">
                <a16:creationId xmlns:a16="http://schemas.microsoft.com/office/drawing/2014/main" id="{88500005-D6B7-79C7-5E56-74D26A6BA0EF}"/>
              </a:ext>
            </a:extLst>
          </p:cNvPr>
          <p:cNvCxnSpPr>
            <a:cxnSpLocks/>
          </p:cNvCxnSpPr>
          <p:nvPr/>
        </p:nvCxnSpPr>
        <p:spPr>
          <a:xfrm>
            <a:off x="3335209" y="4691528"/>
            <a:ext cx="637640" cy="0"/>
          </a:xfrm>
          <a:prstGeom prst="straightConnector1">
            <a:avLst/>
          </a:prstGeom>
          <a:ln w="19050" cap="sq">
            <a:solidFill>
              <a:schemeClr val="accent6"/>
            </a:solidFill>
            <a:headEnd type="none"/>
            <a:tailEnd type="arrow" w="lg" len="med"/>
          </a:ln>
        </p:spPr>
        <p:style>
          <a:lnRef idx="3">
            <a:schemeClr val="dk1"/>
          </a:lnRef>
          <a:fillRef idx="0">
            <a:schemeClr val="dk1"/>
          </a:fillRef>
          <a:effectRef idx="2">
            <a:schemeClr val="dk1"/>
          </a:effectRef>
          <a:fontRef idx="minor">
            <a:schemeClr val="tx1"/>
          </a:fontRef>
        </p:style>
      </p:cxnSp>
      <p:grpSp>
        <p:nvGrpSpPr>
          <p:cNvPr id="241" name="Group 240" descr="\documentclass{article}&#10;\usepackage{amsmath}&#10;\pagestyle{empty}&#10;&#10;\usepackage{xspace}&#10;&#10;\newcommand{\msf}{\mathsf}&#10;\newcommand{\bits}{\ensuremath{\{0,1\}}\xspace}&#10;&#10;\begin{document}&#10;&#10;$p_2$&#10;&#10;&#10;\end{document}" title="IguanaTex Shape Display">
            <a:extLst>
              <a:ext uri="{FF2B5EF4-FFF2-40B4-BE49-F238E27FC236}">
                <a16:creationId xmlns:a16="http://schemas.microsoft.com/office/drawing/2014/main" id="{068D5C81-7F20-1E07-30B5-A09E9B3306E4}"/>
              </a:ext>
            </a:extLst>
          </p:cNvPr>
          <p:cNvGrpSpPr>
            <a:grpSpLocks noChangeAspect="1"/>
          </p:cNvGrpSpPr>
          <p:nvPr>
            <p:custDataLst>
              <p:tags r:id="rId18"/>
            </p:custDataLst>
          </p:nvPr>
        </p:nvGrpSpPr>
        <p:grpSpPr>
          <a:xfrm>
            <a:off x="3556000" y="4457700"/>
            <a:ext cx="224867" cy="160940"/>
            <a:chOff x="5491695" y="5935389"/>
            <a:chExt cx="224867" cy="160940"/>
          </a:xfrm>
        </p:grpSpPr>
        <p:sp>
          <p:nvSpPr>
            <p:cNvPr id="242" name="Freeform: Shape 241">
              <a:extLst>
                <a:ext uri="{FF2B5EF4-FFF2-40B4-BE49-F238E27FC236}">
                  <a16:creationId xmlns:a16="http://schemas.microsoft.com/office/drawing/2014/main" id="{E3BA2204-3814-22E9-BD44-D316C9A0F013}"/>
                </a:ext>
              </a:extLst>
            </p:cNvPr>
            <p:cNvSpPr/>
            <p:nvPr>
              <p:custDataLst>
                <p:tags r:id="rId42"/>
              </p:custDataLst>
            </p:nvPr>
          </p:nvSpPr>
          <p:spPr>
            <a:xfrm>
              <a:off x="5491695" y="5935389"/>
              <a:ext cx="132092" cy="160940"/>
            </a:xfrm>
            <a:custGeom>
              <a:avLst/>
              <a:gdLst>
                <a:gd name="connsiteX0" fmla="*/ 19562 w 132092"/>
                <a:gd name="connsiteY0" fmla="*/ 142784 h 160940"/>
                <a:gd name="connsiteX1" fmla="*/ 5897 w 132092"/>
                <a:gd name="connsiteY1" fmla="*/ 153159 h 160940"/>
                <a:gd name="connsiteX2" fmla="*/ 77 w 132092"/>
                <a:gd name="connsiteY2" fmla="*/ 157967 h 160940"/>
                <a:gd name="connsiteX3" fmla="*/ 3366 w 132092"/>
                <a:gd name="connsiteY3" fmla="*/ 161003 h 160940"/>
                <a:gd name="connsiteX4" fmla="*/ 24623 w 132092"/>
                <a:gd name="connsiteY4" fmla="*/ 160244 h 160940"/>
                <a:gd name="connsiteX5" fmla="*/ 49675 w 132092"/>
                <a:gd name="connsiteY5" fmla="*/ 161003 h 160940"/>
                <a:gd name="connsiteX6" fmla="*/ 54230 w 132092"/>
                <a:gd name="connsiteY6" fmla="*/ 155942 h 160940"/>
                <a:gd name="connsiteX7" fmla="*/ 48156 w 132092"/>
                <a:gd name="connsiteY7" fmla="*/ 153159 h 160940"/>
                <a:gd name="connsiteX8" fmla="*/ 35504 w 132092"/>
                <a:gd name="connsiteY8" fmla="*/ 149110 h 160940"/>
                <a:gd name="connsiteX9" fmla="*/ 47903 w 132092"/>
                <a:gd name="connsiteY9" fmla="*/ 98500 h 160940"/>
                <a:gd name="connsiteX10" fmla="*/ 71184 w 132092"/>
                <a:gd name="connsiteY10" fmla="*/ 114695 h 160940"/>
                <a:gd name="connsiteX11" fmla="*/ 132169 w 132092"/>
                <a:gd name="connsiteY11" fmla="*/ 40551 h 160940"/>
                <a:gd name="connsiteX12" fmla="*/ 98514 w 132092"/>
                <a:gd name="connsiteY12" fmla="*/ 63 h 160940"/>
                <a:gd name="connsiteX13" fmla="*/ 65364 w 132092"/>
                <a:gd name="connsiteY13" fmla="*/ 19042 h 160940"/>
                <a:gd name="connsiteX14" fmla="*/ 42589 w 132092"/>
                <a:gd name="connsiteY14" fmla="*/ 63 h 160940"/>
                <a:gd name="connsiteX15" fmla="*/ 23864 w 132092"/>
                <a:gd name="connsiteY15" fmla="*/ 14487 h 160940"/>
                <a:gd name="connsiteX16" fmla="*/ 16019 w 132092"/>
                <a:gd name="connsiteY16" fmla="*/ 39033 h 160940"/>
                <a:gd name="connsiteX17" fmla="*/ 19056 w 132092"/>
                <a:gd name="connsiteY17" fmla="*/ 41563 h 160940"/>
                <a:gd name="connsiteX18" fmla="*/ 23357 w 132092"/>
                <a:gd name="connsiteY18" fmla="*/ 35743 h 160940"/>
                <a:gd name="connsiteX19" fmla="*/ 41830 w 132092"/>
                <a:gd name="connsiteY19" fmla="*/ 5630 h 160940"/>
                <a:gd name="connsiteX20" fmla="*/ 49675 w 132092"/>
                <a:gd name="connsiteY20" fmla="*/ 17270 h 160940"/>
                <a:gd name="connsiteX21" fmla="*/ 47903 w 132092"/>
                <a:gd name="connsiteY21" fmla="*/ 30176 h 160940"/>
                <a:gd name="connsiteX22" fmla="*/ 19562 w 132092"/>
                <a:gd name="connsiteY22" fmla="*/ 142784 h 160940"/>
                <a:gd name="connsiteX23" fmla="*/ 64099 w 132092"/>
                <a:gd name="connsiteY23" fmla="*/ 32959 h 160940"/>
                <a:gd name="connsiteX24" fmla="*/ 77257 w 132092"/>
                <a:gd name="connsiteY24" fmla="*/ 15246 h 160940"/>
                <a:gd name="connsiteX25" fmla="*/ 97754 w 132092"/>
                <a:gd name="connsiteY25" fmla="*/ 5630 h 160940"/>
                <a:gd name="connsiteX26" fmla="*/ 113950 w 132092"/>
                <a:gd name="connsiteY26" fmla="*/ 29417 h 160940"/>
                <a:gd name="connsiteX27" fmla="*/ 101044 w 132092"/>
                <a:gd name="connsiteY27" fmla="*/ 83064 h 160940"/>
                <a:gd name="connsiteX28" fmla="*/ 70931 w 132092"/>
                <a:gd name="connsiteY28" fmla="*/ 109128 h 160940"/>
                <a:gd name="connsiteX29" fmla="*/ 50940 w 132092"/>
                <a:gd name="connsiteY29" fmla="*/ 86606 h 160940"/>
                <a:gd name="connsiteX30" fmla="*/ 51699 w 132092"/>
                <a:gd name="connsiteY30" fmla="*/ 82557 h 160940"/>
                <a:gd name="connsiteX31" fmla="*/ 64099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62" y="142784"/>
                  </a:moveTo>
                  <a:cubicBezTo>
                    <a:pt x="17537" y="151387"/>
                    <a:pt x="17031" y="153159"/>
                    <a:pt x="5897" y="153159"/>
                  </a:cubicBezTo>
                  <a:cubicBezTo>
                    <a:pt x="2860" y="153159"/>
                    <a:pt x="77" y="153159"/>
                    <a:pt x="77" y="157967"/>
                  </a:cubicBezTo>
                  <a:cubicBezTo>
                    <a:pt x="77" y="159991"/>
                    <a:pt x="1342" y="161003"/>
                    <a:pt x="3366" y="161003"/>
                  </a:cubicBezTo>
                  <a:cubicBezTo>
                    <a:pt x="10199" y="161003"/>
                    <a:pt x="17537" y="160244"/>
                    <a:pt x="24623" y="160244"/>
                  </a:cubicBezTo>
                  <a:cubicBezTo>
                    <a:pt x="32973" y="160244"/>
                    <a:pt x="41577" y="161003"/>
                    <a:pt x="49675" y="161003"/>
                  </a:cubicBezTo>
                  <a:cubicBezTo>
                    <a:pt x="50940" y="161003"/>
                    <a:pt x="54230" y="161003"/>
                    <a:pt x="54230" y="155942"/>
                  </a:cubicBezTo>
                  <a:cubicBezTo>
                    <a:pt x="54230" y="153159"/>
                    <a:pt x="51699" y="153159"/>
                    <a:pt x="48156" y="153159"/>
                  </a:cubicBezTo>
                  <a:cubicBezTo>
                    <a:pt x="35504" y="153159"/>
                    <a:pt x="35504" y="151387"/>
                    <a:pt x="35504" y="149110"/>
                  </a:cubicBezTo>
                  <a:cubicBezTo>
                    <a:pt x="35504" y="146073"/>
                    <a:pt x="46132" y="104826"/>
                    <a:pt x="47903" y="98500"/>
                  </a:cubicBezTo>
                  <a:cubicBezTo>
                    <a:pt x="51193" y="105838"/>
                    <a:pt x="58278" y="114695"/>
                    <a:pt x="71184" y="114695"/>
                  </a:cubicBezTo>
                  <a:cubicBezTo>
                    <a:pt x="100538" y="114695"/>
                    <a:pt x="132169" y="77749"/>
                    <a:pt x="132169" y="40551"/>
                  </a:cubicBezTo>
                  <a:cubicBezTo>
                    <a:pt x="132169" y="16764"/>
                    <a:pt x="117745" y="63"/>
                    <a:pt x="98514" y="63"/>
                  </a:cubicBezTo>
                  <a:cubicBezTo>
                    <a:pt x="85861" y="63"/>
                    <a:pt x="73715" y="9173"/>
                    <a:pt x="65364" y="19042"/>
                  </a:cubicBezTo>
                  <a:cubicBezTo>
                    <a:pt x="62833" y="5377"/>
                    <a:pt x="51952" y="63"/>
                    <a:pt x="42589" y="63"/>
                  </a:cubicBezTo>
                  <a:cubicBezTo>
                    <a:pt x="30949" y="63"/>
                    <a:pt x="26141" y="9932"/>
                    <a:pt x="23864" y="14487"/>
                  </a:cubicBezTo>
                  <a:cubicBezTo>
                    <a:pt x="19309" y="23090"/>
                    <a:pt x="16019" y="38273"/>
                    <a:pt x="16019" y="39033"/>
                  </a:cubicBezTo>
                  <a:cubicBezTo>
                    <a:pt x="16019" y="41563"/>
                    <a:pt x="18549" y="41563"/>
                    <a:pt x="19056" y="41563"/>
                  </a:cubicBezTo>
                  <a:cubicBezTo>
                    <a:pt x="21586" y="41563"/>
                    <a:pt x="21839" y="41310"/>
                    <a:pt x="23357" y="35743"/>
                  </a:cubicBezTo>
                  <a:cubicBezTo>
                    <a:pt x="27659" y="17776"/>
                    <a:pt x="32720" y="5630"/>
                    <a:pt x="41830" y="5630"/>
                  </a:cubicBezTo>
                  <a:cubicBezTo>
                    <a:pt x="46132" y="5630"/>
                    <a:pt x="49675" y="7654"/>
                    <a:pt x="49675" y="17270"/>
                  </a:cubicBezTo>
                  <a:cubicBezTo>
                    <a:pt x="49675" y="23090"/>
                    <a:pt x="48916" y="25874"/>
                    <a:pt x="47903" y="30176"/>
                  </a:cubicBezTo>
                  <a:lnTo>
                    <a:pt x="19562" y="142784"/>
                  </a:lnTo>
                  <a:close/>
                  <a:moveTo>
                    <a:pt x="64099" y="32959"/>
                  </a:moveTo>
                  <a:cubicBezTo>
                    <a:pt x="65870" y="26127"/>
                    <a:pt x="72702" y="19042"/>
                    <a:pt x="77257" y="15246"/>
                  </a:cubicBezTo>
                  <a:cubicBezTo>
                    <a:pt x="86114" y="7401"/>
                    <a:pt x="93453" y="5630"/>
                    <a:pt x="97754" y="5630"/>
                  </a:cubicBezTo>
                  <a:cubicBezTo>
                    <a:pt x="107876" y="5630"/>
                    <a:pt x="113950" y="14487"/>
                    <a:pt x="113950" y="29417"/>
                  </a:cubicBezTo>
                  <a:cubicBezTo>
                    <a:pt x="113950" y="44347"/>
                    <a:pt x="105599" y="73448"/>
                    <a:pt x="101044" y="83064"/>
                  </a:cubicBezTo>
                  <a:cubicBezTo>
                    <a:pt x="92440" y="100777"/>
                    <a:pt x="80294" y="109128"/>
                    <a:pt x="70931" y="109128"/>
                  </a:cubicBezTo>
                  <a:cubicBezTo>
                    <a:pt x="54230" y="109128"/>
                    <a:pt x="50940" y="88125"/>
                    <a:pt x="50940" y="86606"/>
                  </a:cubicBezTo>
                  <a:cubicBezTo>
                    <a:pt x="50940" y="86100"/>
                    <a:pt x="50940" y="85594"/>
                    <a:pt x="51699" y="82557"/>
                  </a:cubicBezTo>
                  <a:lnTo>
                    <a:pt x="64099" y="32959"/>
                  </a:lnTo>
                  <a:close/>
                </a:path>
              </a:pathLst>
            </a:custGeom>
            <a:solidFill>
              <a:schemeClr val="accent6"/>
            </a:solidFill>
            <a:ln w="25400" cap="flat">
              <a:noFill/>
              <a:prstDash val="solid"/>
              <a:miter/>
            </a:ln>
          </p:spPr>
          <p:txBody>
            <a:bodyPr rtlCol="0" anchor="ctr"/>
            <a:lstStyle/>
            <a:p>
              <a:endParaRPr lang="en-US">
                <a:solidFill>
                  <a:schemeClr val="accent6"/>
                </a:solidFill>
              </a:endParaRPr>
            </a:p>
          </p:txBody>
        </p:sp>
        <p:sp>
          <p:nvSpPr>
            <p:cNvPr id="243" name="Freeform: Shape 242">
              <a:extLst>
                <a:ext uri="{FF2B5EF4-FFF2-40B4-BE49-F238E27FC236}">
                  <a16:creationId xmlns:a16="http://schemas.microsoft.com/office/drawing/2014/main" id="{36CFC6DC-7211-F448-8D20-DB12F083870D}"/>
                </a:ext>
              </a:extLst>
            </p:cNvPr>
            <p:cNvSpPr/>
            <p:nvPr>
              <p:custDataLst>
                <p:tags r:id="rId43"/>
              </p:custDataLst>
            </p:nvPr>
          </p:nvSpPr>
          <p:spPr>
            <a:xfrm>
              <a:off x="5638269" y="5967576"/>
              <a:ext cx="78293" cy="117618"/>
            </a:xfrm>
            <a:custGeom>
              <a:avLst/>
              <a:gdLst>
                <a:gd name="connsiteX0" fmla="*/ 78376 w 78293"/>
                <a:gd name="connsiteY0" fmla="*/ 85444 h 117618"/>
                <a:gd name="connsiteX1" fmla="*/ 72353 w 78293"/>
                <a:gd name="connsiteY1" fmla="*/ 85444 h 117618"/>
                <a:gd name="connsiteX2" fmla="*/ 67748 w 78293"/>
                <a:gd name="connsiteY2" fmla="*/ 101563 h 117618"/>
                <a:gd name="connsiteX3" fmla="*/ 50211 w 78293"/>
                <a:gd name="connsiteY3" fmla="*/ 102626 h 117618"/>
                <a:gd name="connsiteX4" fmla="*/ 17618 w 78293"/>
                <a:gd name="connsiteY4" fmla="*/ 102626 h 117618"/>
                <a:gd name="connsiteX5" fmla="*/ 53045 w 78293"/>
                <a:gd name="connsiteY5" fmla="*/ 72867 h 117618"/>
                <a:gd name="connsiteX6" fmla="*/ 78376 w 78293"/>
                <a:gd name="connsiteY6" fmla="*/ 34606 h 117618"/>
                <a:gd name="connsiteX7" fmla="*/ 36926 w 78293"/>
                <a:gd name="connsiteY7" fmla="*/ 64 h 117618"/>
                <a:gd name="connsiteX8" fmla="*/ 82 w 78293"/>
                <a:gd name="connsiteY8" fmla="*/ 31772 h 117618"/>
                <a:gd name="connsiteX9" fmla="*/ 9470 w 78293"/>
                <a:gd name="connsiteY9" fmla="*/ 41691 h 117618"/>
                <a:gd name="connsiteX10" fmla="*/ 18858 w 78293"/>
                <a:gd name="connsiteY10" fmla="*/ 32303 h 117618"/>
                <a:gd name="connsiteX11" fmla="*/ 8407 w 78293"/>
                <a:gd name="connsiteY11" fmla="*/ 22915 h 117618"/>
                <a:gd name="connsiteX12" fmla="*/ 34269 w 78293"/>
                <a:gd name="connsiteY12" fmla="*/ 6441 h 117618"/>
                <a:gd name="connsiteX13" fmla="*/ 61194 w 78293"/>
                <a:gd name="connsiteY13" fmla="*/ 34606 h 117618"/>
                <a:gd name="connsiteX14" fmla="*/ 44543 w 78293"/>
                <a:gd name="connsiteY14" fmla="*/ 68616 h 117618"/>
                <a:gd name="connsiteX15" fmla="*/ 1853 w 78293"/>
                <a:gd name="connsiteY15" fmla="*/ 110774 h 117618"/>
                <a:gd name="connsiteX16" fmla="*/ 82 w 78293"/>
                <a:gd name="connsiteY16" fmla="*/ 117682 h 117618"/>
                <a:gd name="connsiteX17" fmla="*/ 73062 w 78293"/>
                <a:gd name="connsiteY17" fmla="*/ 117682 h 117618"/>
                <a:gd name="connsiteX18" fmla="*/ 78376 w 78293"/>
                <a:gd name="connsiteY18" fmla="*/ 8544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7618">
                  <a:moveTo>
                    <a:pt x="78376" y="85444"/>
                  </a:moveTo>
                  <a:lnTo>
                    <a:pt x="72353" y="85444"/>
                  </a:lnTo>
                  <a:cubicBezTo>
                    <a:pt x="71822" y="89341"/>
                    <a:pt x="70050" y="99792"/>
                    <a:pt x="67748" y="101563"/>
                  </a:cubicBezTo>
                  <a:cubicBezTo>
                    <a:pt x="66331" y="102626"/>
                    <a:pt x="52691" y="102626"/>
                    <a:pt x="50211" y="102626"/>
                  </a:cubicBezTo>
                  <a:lnTo>
                    <a:pt x="17618" y="102626"/>
                  </a:lnTo>
                  <a:cubicBezTo>
                    <a:pt x="36217" y="86152"/>
                    <a:pt x="42417" y="81192"/>
                    <a:pt x="53045" y="72867"/>
                  </a:cubicBezTo>
                  <a:cubicBezTo>
                    <a:pt x="66153" y="62416"/>
                    <a:pt x="78376" y="51434"/>
                    <a:pt x="78376" y="34606"/>
                  </a:cubicBezTo>
                  <a:cubicBezTo>
                    <a:pt x="78376" y="13172"/>
                    <a:pt x="59599" y="64"/>
                    <a:pt x="36926" y="64"/>
                  </a:cubicBezTo>
                  <a:cubicBezTo>
                    <a:pt x="14961" y="64"/>
                    <a:pt x="82" y="15475"/>
                    <a:pt x="82" y="31772"/>
                  </a:cubicBezTo>
                  <a:cubicBezTo>
                    <a:pt x="82" y="40805"/>
                    <a:pt x="7699" y="41691"/>
                    <a:pt x="9470" y="41691"/>
                  </a:cubicBezTo>
                  <a:cubicBezTo>
                    <a:pt x="13721" y="41691"/>
                    <a:pt x="18858" y="38680"/>
                    <a:pt x="18858" y="32303"/>
                  </a:cubicBezTo>
                  <a:cubicBezTo>
                    <a:pt x="18858" y="29115"/>
                    <a:pt x="17618" y="22915"/>
                    <a:pt x="8407" y="22915"/>
                  </a:cubicBezTo>
                  <a:cubicBezTo>
                    <a:pt x="13898" y="10338"/>
                    <a:pt x="25944" y="6441"/>
                    <a:pt x="34269" y="6441"/>
                  </a:cubicBezTo>
                  <a:cubicBezTo>
                    <a:pt x="51983" y="6441"/>
                    <a:pt x="61194" y="20258"/>
                    <a:pt x="61194" y="34606"/>
                  </a:cubicBezTo>
                  <a:cubicBezTo>
                    <a:pt x="61194" y="50017"/>
                    <a:pt x="50211" y="62239"/>
                    <a:pt x="44543" y="68616"/>
                  </a:cubicBezTo>
                  <a:lnTo>
                    <a:pt x="1853" y="110774"/>
                  </a:lnTo>
                  <a:cubicBezTo>
                    <a:pt x="82" y="112368"/>
                    <a:pt x="82" y="112723"/>
                    <a:pt x="82" y="117682"/>
                  </a:cubicBezTo>
                  <a:lnTo>
                    <a:pt x="73062" y="117682"/>
                  </a:lnTo>
                  <a:lnTo>
                    <a:pt x="78376" y="85444"/>
                  </a:lnTo>
                  <a:close/>
                </a:path>
              </a:pathLst>
            </a:custGeom>
            <a:solidFill>
              <a:schemeClr val="accent6"/>
            </a:solidFill>
            <a:ln w="25400" cap="flat">
              <a:noFill/>
              <a:prstDash val="solid"/>
              <a:miter/>
            </a:ln>
          </p:spPr>
          <p:txBody>
            <a:bodyPr rtlCol="0" anchor="ctr"/>
            <a:lstStyle/>
            <a:p>
              <a:endParaRPr lang="en-US">
                <a:solidFill>
                  <a:schemeClr val="accent6"/>
                </a:solidFill>
              </a:endParaRPr>
            </a:p>
          </p:txBody>
        </p:sp>
      </p:grpSp>
      <p:cxnSp>
        <p:nvCxnSpPr>
          <p:cNvPr id="244" name="Straight Arrow Connector 243">
            <a:extLst>
              <a:ext uri="{FF2B5EF4-FFF2-40B4-BE49-F238E27FC236}">
                <a16:creationId xmlns:a16="http://schemas.microsoft.com/office/drawing/2014/main" id="{005779EF-7CD9-5D95-584C-7663059E2D82}"/>
              </a:ext>
            </a:extLst>
          </p:cNvPr>
          <p:cNvCxnSpPr>
            <a:cxnSpLocks/>
          </p:cNvCxnSpPr>
          <p:nvPr/>
        </p:nvCxnSpPr>
        <p:spPr>
          <a:xfrm>
            <a:off x="1166376" y="4973473"/>
            <a:ext cx="604248"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grpSp>
        <p:nvGrpSpPr>
          <p:cNvPr id="245" name="Group 244" descr="\documentclass{article}&#10;\usepackage{amsmath}&#10;\pagestyle{empty}&#10;&#10;\usepackage{xspace}&#10;&#10;\newcommand{\msf}{\mathsf}&#10;\newcommand{\bits}{\ensuremath{\{0,1\}}\xspace}&#10;&#10;\begin{document}&#10;&#10;$v_2$&#10;&#10;&#10;\end{document}" title="IguanaTex Shape Display">
            <a:extLst>
              <a:ext uri="{FF2B5EF4-FFF2-40B4-BE49-F238E27FC236}">
                <a16:creationId xmlns:a16="http://schemas.microsoft.com/office/drawing/2014/main" id="{141D5EE4-E3B4-A01C-4F14-87160E8351D0}"/>
              </a:ext>
            </a:extLst>
          </p:cNvPr>
          <p:cNvGrpSpPr>
            <a:grpSpLocks noChangeAspect="1"/>
          </p:cNvGrpSpPr>
          <p:nvPr>
            <p:custDataLst>
              <p:tags r:id="rId19"/>
            </p:custDataLst>
          </p:nvPr>
        </p:nvGrpSpPr>
        <p:grpSpPr>
          <a:xfrm>
            <a:off x="1396568" y="4807260"/>
            <a:ext cx="204774" cy="149805"/>
            <a:chOff x="5526801" y="6289633"/>
            <a:chExt cx="204774" cy="149805"/>
          </a:xfrm>
        </p:grpSpPr>
        <p:sp>
          <p:nvSpPr>
            <p:cNvPr id="246" name="Freeform: Shape 245">
              <a:extLst>
                <a:ext uri="{FF2B5EF4-FFF2-40B4-BE49-F238E27FC236}">
                  <a16:creationId xmlns:a16="http://schemas.microsoft.com/office/drawing/2014/main" id="{125BABB1-F854-8618-1B31-9BC38ED62165}"/>
                </a:ext>
              </a:extLst>
            </p:cNvPr>
            <p:cNvSpPr/>
            <p:nvPr>
              <p:custDataLst>
                <p:tags r:id="rId40"/>
              </p:custDataLst>
            </p:nvPr>
          </p:nvSpPr>
          <p:spPr>
            <a:xfrm>
              <a:off x="5526801" y="6289633"/>
              <a:ext cx="111089" cy="114632"/>
            </a:xfrm>
            <a:custGeom>
              <a:avLst/>
              <a:gdLst>
                <a:gd name="connsiteX0" fmla="*/ 111166 w 111089"/>
                <a:gd name="connsiteY0" fmla="*/ 17776 h 114632"/>
                <a:gd name="connsiteX1" fmla="*/ 100032 w 111089"/>
                <a:gd name="connsiteY1" fmla="*/ 63 h 114632"/>
                <a:gd name="connsiteX2" fmla="*/ 87632 w 111089"/>
                <a:gd name="connsiteY2" fmla="*/ 12209 h 114632"/>
                <a:gd name="connsiteX3" fmla="*/ 91681 w 111089"/>
                <a:gd name="connsiteY3" fmla="*/ 19801 h 114632"/>
                <a:gd name="connsiteX4" fmla="*/ 100285 w 111089"/>
                <a:gd name="connsiteY4" fmla="*/ 40551 h 114632"/>
                <a:gd name="connsiteX5" fmla="*/ 55242 w 111089"/>
                <a:gd name="connsiteY5" fmla="*/ 109128 h 114632"/>
                <a:gd name="connsiteX6" fmla="*/ 36516 w 111089"/>
                <a:gd name="connsiteY6" fmla="*/ 87112 h 114632"/>
                <a:gd name="connsiteX7" fmla="*/ 51193 w 111089"/>
                <a:gd name="connsiteY7" fmla="*/ 33466 h 114632"/>
                <a:gd name="connsiteX8" fmla="*/ 54230 w 111089"/>
                <a:gd name="connsiteY8" fmla="*/ 20813 h 114632"/>
                <a:gd name="connsiteX9" fmla="*/ 33479 w 111089"/>
                <a:gd name="connsiteY9" fmla="*/ 63 h 114632"/>
                <a:gd name="connsiteX10" fmla="*/ 77 w 111089"/>
                <a:gd name="connsiteY10" fmla="*/ 39033 h 114632"/>
                <a:gd name="connsiteX11" fmla="*/ 3113 w 111089"/>
                <a:gd name="connsiteY11" fmla="*/ 41563 h 114632"/>
                <a:gd name="connsiteX12" fmla="*/ 7162 w 111089"/>
                <a:gd name="connsiteY12" fmla="*/ 37008 h 114632"/>
                <a:gd name="connsiteX13" fmla="*/ 32720 w 111089"/>
                <a:gd name="connsiteY13" fmla="*/ 5630 h 114632"/>
                <a:gd name="connsiteX14" fmla="*/ 39047 w 111089"/>
                <a:gd name="connsiteY14" fmla="*/ 13728 h 114632"/>
                <a:gd name="connsiteX15" fmla="*/ 34745 w 111089"/>
                <a:gd name="connsiteY15" fmla="*/ 31441 h 114632"/>
                <a:gd name="connsiteX16" fmla="*/ 20321 w 111089"/>
                <a:gd name="connsiteY16" fmla="*/ 83317 h 114632"/>
                <a:gd name="connsiteX17" fmla="*/ 54230 w 111089"/>
                <a:gd name="connsiteY17" fmla="*/ 114695 h 114632"/>
                <a:gd name="connsiteX18" fmla="*/ 111166 w 111089"/>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166" y="17776"/>
                  </a:moveTo>
                  <a:cubicBezTo>
                    <a:pt x="111166" y="4112"/>
                    <a:pt x="104587" y="63"/>
                    <a:pt x="100032" y="63"/>
                  </a:cubicBezTo>
                  <a:cubicBezTo>
                    <a:pt x="93706" y="63"/>
                    <a:pt x="87632" y="6642"/>
                    <a:pt x="87632" y="12209"/>
                  </a:cubicBezTo>
                  <a:cubicBezTo>
                    <a:pt x="87632" y="15499"/>
                    <a:pt x="88898" y="17017"/>
                    <a:pt x="91681" y="19801"/>
                  </a:cubicBezTo>
                  <a:cubicBezTo>
                    <a:pt x="96995" y="24862"/>
                    <a:pt x="100285" y="31441"/>
                    <a:pt x="100285" y="40551"/>
                  </a:cubicBezTo>
                  <a:cubicBezTo>
                    <a:pt x="100285" y="51179"/>
                    <a:pt x="84849" y="109128"/>
                    <a:pt x="55242" y="109128"/>
                  </a:cubicBezTo>
                  <a:cubicBezTo>
                    <a:pt x="42336" y="109128"/>
                    <a:pt x="36516" y="100271"/>
                    <a:pt x="36516" y="87112"/>
                  </a:cubicBezTo>
                  <a:cubicBezTo>
                    <a:pt x="36516" y="72941"/>
                    <a:pt x="43348" y="54469"/>
                    <a:pt x="51193" y="33466"/>
                  </a:cubicBezTo>
                  <a:cubicBezTo>
                    <a:pt x="52964" y="29164"/>
                    <a:pt x="54230" y="25621"/>
                    <a:pt x="54230" y="20813"/>
                  </a:cubicBezTo>
                  <a:cubicBezTo>
                    <a:pt x="54230" y="9426"/>
                    <a:pt x="46132" y="63"/>
                    <a:pt x="33479" y="63"/>
                  </a:cubicBezTo>
                  <a:cubicBezTo>
                    <a:pt x="9693" y="63"/>
                    <a:pt x="77" y="36755"/>
                    <a:pt x="77" y="39033"/>
                  </a:cubicBezTo>
                  <a:cubicBezTo>
                    <a:pt x="77" y="41563"/>
                    <a:pt x="2607" y="41563"/>
                    <a:pt x="3113" y="41563"/>
                  </a:cubicBezTo>
                  <a:cubicBezTo>
                    <a:pt x="5644" y="41563"/>
                    <a:pt x="5897" y="41057"/>
                    <a:pt x="7162" y="37008"/>
                  </a:cubicBezTo>
                  <a:cubicBezTo>
                    <a:pt x="14501" y="11450"/>
                    <a:pt x="25382" y="5630"/>
                    <a:pt x="32720" y="5630"/>
                  </a:cubicBezTo>
                  <a:cubicBezTo>
                    <a:pt x="34745" y="5630"/>
                    <a:pt x="39047" y="5630"/>
                    <a:pt x="39047" y="13728"/>
                  </a:cubicBezTo>
                  <a:cubicBezTo>
                    <a:pt x="39047" y="20054"/>
                    <a:pt x="36516" y="26886"/>
                    <a:pt x="34745" y="31441"/>
                  </a:cubicBezTo>
                  <a:cubicBezTo>
                    <a:pt x="23610" y="60795"/>
                    <a:pt x="20321" y="72435"/>
                    <a:pt x="20321" y="83317"/>
                  </a:cubicBezTo>
                  <a:cubicBezTo>
                    <a:pt x="20321" y="110646"/>
                    <a:pt x="42589" y="114695"/>
                    <a:pt x="54230" y="114695"/>
                  </a:cubicBezTo>
                  <a:cubicBezTo>
                    <a:pt x="96742" y="114695"/>
                    <a:pt x="111166" y="30935"/>
                    <a:pt x="111166" y="17776"/>
                  </a:cubicBezTo>
                  <a:close/>
                </a:path>
              </a:pathLst>
            </a:custGeom>
            <a:solidFill>
              <a:srgbClr val="000000"/>
            </a:solidFill>
            <a:ln w="25400"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D9B91516-5FAC-E146-2DE5-B946196BCB95}"/>
                </a:ext>
              </a:extLst>
            </p:cNvPr>
            <p:cNvSpPr/>
            <p:nvPr>
              <p:custDataLst>
                <p:tags r:id="rId41"/>
              </p:custDataLst>
            </p:nvPr>
          </p:nvSpPr>
          <p:spPr>
            <a:xfrm>
              <a:off x="5653282" y="6321820"/>
              <a:ext cx="78293" cy="117618"/>
            </a:xfrm>
            <a:custGeom>
              <a:avLst/>
              <a:gdLst>
                <a:gd name="connsiteX0" fmla="*/ 78376 w 78293"/>
                <a:gd name="connsiteY0" fmla="*/ 85444 h 117618"/>
                <a:gd name="connsiteX1" fmla="*/ 72353 w 78293"/>
                <a:gd name="connsiteY1" fmla="*/ 85444 h 117618"/>
                <a:gd name="connsiteX2" fmla="*/ 67747 w 78293"/>
                <a:gd name="connsiteY2" fmla="*/ 101563 h 117618"/>
                <a:gd name="connsiteX3" fmla="*/ 50211 w 78293"/>
                <a:gd name="connsiteY3" fmla="*/ 102626 h 117618"/>
                <a:gd name="connsiteX4" fmla="*/ 17618 w 78293"/>
                <a:gd name="connsiteY4" fmla="*/ 102626 h 117618"/>
                <a:gd name="connsiteX5" fmla="*/ 53045 w 78293"/>
                <a:gd name="connsiteY5" fmla="*/ 72867 h 117618"/>
                <a:gd name="connsiteX6" fmla="*/ 78376 w 78293"/>
                <a:gd name="connsiteY6" fmla="*/ 34606 h 117618"/>
                <a:gd name="connsiteX7" fmla="*/ 36926 w 78293"/>
                <a:gd name="connsiteY7" fmla="*/ 64 h 117618"/>
                <a:gd name="connsiteX8" fmla="*/ 82 w 78293"/>
                <a:gd name="connsiteY8" fmla="*/ 31772 h 117618"/>
                <a:gd name="connsiteX9" fmla="*/ 9470 w 78293"/>
                <a:gd name="connsiteY9" fmla="*/ 41691 h 117618"/>
                <a:gd name="connsiteX10" fmla="*/ 18858 w 78293"/>
                <a:gd name="connsiteY10" fmla="*/ 32303 h 117618"/>
                <a:gd name="connsiteX11" fmla="*/ 8407 w 78293"/>
                <a:gd name="connsiteY11" fmla="*/ 22915 h 117618"/>
                <a:gd name="connsiteX12" fmla="*/ 34269 w 78293"/>
                <a:gd name="connsiteY12" fmla="*/ 6441 h 117618"/>
                <a:gd name="connsiteX13" fmla="*/ 61193 w 78293"/>
                <a:gd name="connsiteY13" fmla="*/ 34606 h 117618"/>
                <a:gd name="connsiteX14" fmla="*/ 44543 w 78293"/>
                <a:gd name="connsiteY14" fmla="*/ 68616 h 117618"/>
                <a:gd name="connsiteX15" fmla="*/ 1853 w 78293"/>
                <a:gd name="connsiteY15" fmla="*/ 110774 h 117618"/>
                <a:gd name="connsiteX16" fmla="*/ 82 w 78293"/>
                <a:gd name="connsiteY16" fmla="*/ 117682 h 117618"/>
                <a:gd name="connsiteX17" fmla="*/ 73061 w 78293"/>
                <a:gd name="connsiteY17" fmla="*/ 117682 h 117618"/>
                <a:gd name="connsiteX18" fmla="*/ 78376 w 78293"/>
                <a:gd name="connsiteY18" fmla="*/ 8544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7618">
                  <a:moveTo>
                    <a:pt x="78376" y="85444"/>
                  </a:moveTo>
                  <a:lnTo>
                    <a:pt x="72353" y="85444"/>
                  </a:lnTo>
                  <a:cubicBezTo>
                    <a:pt x="71822" y="89341"/>
                    <a:pt x="70050" y="99792"/>
                    <a:pt x="67747" y="101563"/>
                  </a:cubicBezTo>
                  <a:cubicBezTo>
                    <a:pt x="66330" y="102626"/>
                    <a:pt x="52691" y="102626"/>
                    <a:pt x="50211" y="102626"/>
                  </a:cubicBezTo>
                  <a:lnTo>
                    <a:pt x="17618" y="102626"/>
                  </a:lnTo>
                  <a:cubicBezTo>
                    <a:pt x="36217" y="86152"/>
                    <a:pt x="42417" y="81192"/>
                    <a:pt x="53045" y="72867"/>
                  </a:cubicBezTo>
                  <a:cubicBezTo>
                    <a:pt x="66153" y="62416"/>
                    <a:pt x="78376" y="51434"/>
                    <a:pt x="78376" y="34606"/>
                  </a:cubicBezTo>
                  <a:cubicBezTo>
                    <a:pt x="78376" y="13172"/>
                    <a:pt x="59599" y="64"/>
                    <a:pt x="36926" y="64"/>
                  </a:cubicBezTo>
                  <a:cubicBezTo>
                    <a:pt x="14961" y="64"/>
                    <a:pt x="82" y="15475"/>
                    <a:pt x="82" y="31772"/>
                  </a:cubicBezTo>
                  <a:cubicBezTo>
                    <a:pt x="82" y="40805"/>
                    <a:pt x="7698" y="41691"/>
                    <a:pt x="9470" y="41691"/>
                  </a:cubicBezTo>
                  <a:cubicBezTo>
                    <a:pt x="13721" y="41691"/>
                    <a:pt x="18858" y="38680"/>
                    <a:pt x="18858" y="32303"/>
                  </a:cubicBezTo>
                  <a:cubicBezTo>
                    <a:pt x="18858" y="29115"/>
                    <a:pt x="17618" y="22915"/>
                    <a:pt x="8407" y="22915"/>
                  </a:cubicBezTo>
                  <a:cubicBezTo>
                    <a:pt x="13898" y="10338"/>
                    <a:pt x="25943" y="6441"/>
                    <a:pt x="34269" y="6441"/>
                  </a:cubicBezTo>
                  <a:cubicBezTo>
                    <a:pt x="51982" y="6441"/>
                    <a:pt x="61193" y="20258"/>
                    <a:pt x="61193" y="34606"/>
                  </a:cubicBezTo>
                  <a:cubicBezTo>
                    <a:pt x="61193" y="50017"/>
                    <a:pt x="50211" y="62239"/>
                    <a:pt x="44543" y="68616"/>
                  </a:cubicBezTo>
                  <a:lnTo>
                    <a:pt x="1853" y="110774"/>
                  </a:lnTo>
                  <a:cubicBezTo>
                    <a:pt x="82" y="112368"/>
                    <a:pt x="82" y="112723"/>
                    <a:pt x="82" y="117682"/>
                  </a:cubicBezTo>
                  <a:lnTo>
                    <a:pt x="73061" y="117682"/>
                  </a:lnTo>
                  <a:lnTo>
                    <a:pt x="78376" y="85444"/>
                  </a:lnTo>
                  <a:close/>
                </a:path>
              </a:pathLst>
            </a:custGeom>
            <a:solidFill>
              <a:srgbClr val="000000"/>
            </a:solidFill>
            <a:ln w="25400" cap="flat">
              <a:noFill/>
              <a:prstDash val="solid"/>
              <a:miter/>
            </a:ln>
          </p:spPr>
          <p:txBody>
            <a:bodyPr rtlCol="0" anchor="ctr"/>
            <a:lstStyle/>
            <a:p>
              <a:endParaRPr lang="en-US"/>
            </a:p>
          </p:txBody>
        </p:sp>
      </p:grpSp>
      <p:cxnSp>
        <p:nvCxnSpPr>
          <p:cNvPr id="248" name="Straight Arrow Connector 247">
            <a:extLst>
              <a:ext uri="{FF2B5EF4-FFF2-40B4-BE49-F238E27FC236}">
                <a16:creationId xmlns:a16="http://schemas.microsoft.com/office/drawing/2014/main" id="{46804F43-7C96-58C6-910B-B87AB877797F}"/>
              </a:ext>
            </a:extLst>
          </p:cNvPr>
          <p:cNvCxnSpPr>
            <a:cxnSpLocks/>
          </p:cNvCxnSpPr>
          <p:nvPr/>
        </p:nvCxnSpPr>
        <p:spPr>
          <a:xfrm>
            <a:off x="1195542" y="5299024"/>
            <a:ext cx="637640" cy="0"/>
          </a:xfrm>
          <a:prstGeom prst="straightConnector1">
            <a:avLst/>
          </a:prstGeom>
          <a:ln w="19050" cap="sq">
            <a:solidFill>
              <a:srgbClr val="5F246D"/>
            </a:solidFill>
            <a:headEnd type="none"/>
            <a:tailEnd type="arrow" w="lg" len="med"/>
          </a:ln>
        </p:spPr>
        <p:style>
          <a:lnRef idx="3">
            <a:schemeClr val="dk1"/>
          </a:lnRef>
          <a:fillRef idx="0">
            <a:schemeClr val="dk1"/>
          </a:fillRef>
          <a:effectRef idx="2">
            <a:schemeClr val="dk1"/>
          </a:effectRef>
          <a:fontRef idx="minor">
            <a:schemeClr val="tx1"/>
          </a:fontRef>
        </p:style>
      </p:cxnSp>
      <p:cxnSp>
        <p:nvCxnSpPr>
          <p:cNvPr id="249" name="Straight Arrow Connector 248">
            <a:extLst>
              <a:ext uri="{FF2B5EF4-FFF2-40B4-BE49-F238E27FC236}">
                <a16:creationId xmlns:a16="http://schemas.microsoft.com/office/drawing/2014/main" id="{5CDB1F9A-B050-BB84-5536-E27204874E22}"/>
              </a:ext>
            </a:extLst>
          </p:cNvPr>
          <p:cNvCxnSpPr>
            <a:cxnSpLocks/>
          </p:cNvCxnSpPr>
          <p:nvPr/>
        </p:nvCxnSpPr>
        <p:spPr>
          <a:xfrm>
            <a:off x="1171152" y="5509553"/>
            <a:ext cx="591245" cy="0"/>
          </a:xfrm>
          <a:prstGeom prst="straightConnector1">
            <a:avLst/>
          </a:prstGeom>
          <a:ln w="19050" cap="sq">
            <a:solidFill>
              <a:srgbClr val="5F246D"/>
            </a:solidFill>
            <a:headEnd type="arrow" w="lg" len="med"/>
            <a:tailEnd type="none" w="lg" len="med"/>
          </a:ln>
        </p:spPr>
        <p:style>
          <a:lnRef idx="3">
            <a:schemeClr val="dk1"/>
          </a:lnRef>
          <a:fillRef idx="0">
            <a:schemeClr val="dk1"/>
          </a:fillRef>
          <a:effectRef idx="2">
            <a:schemeClr val="dk1"/>
          </a:effectRef>
          <a:fontRef idx="minor">
            <a:schemeClr val="tx1"/>
          </a:fontRef>
        </p:style>
      </p:cxnSp>
      <p:sp>
        <p:nvSpPr>
          <p:cNvPr id="250" name="TextBox 249">
            <a:extLst>
              <a:ext uri="{FF2B5EF4-FFF2-40B4-BE49-F238E27FC236}">
                <a16:creationId xmlns:a16="http://schemas.microsoft.com/office/drawing/2014/main" id="{3E3D05BD-AE01-D050-0899-B2212E1079AD}"/>
              </a:ext>
            </a:extLst>
          </p:cNvPr>
          <p:cNvSpPr txBox="1"/>
          <p:nvPr/>
        </p:nvSpPr>
        <p:spPr>
          <a:xfrm>
            <a:off x="1269954" y="5834720"/>
            <a:ext cx="492443" cy="278127"/>
          </a:xfrm>
          <a:prstGeom prst="rect">
            <a:avLst/>
          </a:prstGeom>
          <a:noFill/>
        </p:spPr>
        <p:txBody>
          <a:bodyPr vert="eaVert" wrap="square" rtlCol="0">
            <a:spAutoFit/>
          </a:bodyPr>
          <a:lstStyle/>
          <a:p>
            <a:pPr algn="l"/>
            <a:r>
              <a:rPr lang="en-US" sz="2000" dirty="0"/>
              <a:t>…</a:t>
            </a:r>
          </a:p>
        </p:txBody>
      </p:sp>
      <p:sp>
        <p:nvSpPr>
          <p:cNvPr id="251" name="Arrow: Right 250">
            <a:extLst>
              <a:ext uri="{FF2B5EF4-FFF2-40B4-BE49-F238E27FC236}">
                <a16:creationId xmlns:a16="http://schemas.microsoft.com/office/drawing/2014/main" id="{AF445C9E-CF86-BD6E-3503-EDA43AEA72D4}"/>
              </a:ext>
            </a:extLst>
          </p:cNvPr>
          <p:cNvSpPr/>
          <p:nvPr/>
        </p:nvSpPr>
        <p:spPr>
          <a:xfrm>
            <a:off x="775654" y="2242556"/>
            <a:ext cx="241738" cy="252879"/>
          </a:xfrm>
          <a:prstGeom prst="rightArrow">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2" name="Arrow: Right 251">
            <a:extLst>
              <a:ext uri="{FF2B5EF4-FFF2-40B4-BE49-F238E27FC236}">
                <a16:creationId xmlns:a16="http://schemas.microsoft.com/office/drawing/2014/main" id="{7D08EA6B-F7D2-A03A-43BB-1AD59C8C8308}"/>
              </a:ext>
            </a:extLst>
          </p:cNvPr>
          <p:cNvSpPr/>
          <p:nvPr/>
        </p:nvSpPr>
        <p:spPr>
          <a:xfrm>
            <a:off x="767782" y="4539695"/>
            <a:ext cx="241738" cy="252879"/>
          </a:xfrm>
          <a:prstGeom prst="rightArrow">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D253D1E5-81C0-4C85-92C1-B35E5D9653B5}"/>
              </a:ext>
            </a:extLst>
          </p:cNvPr>
          <p:cNvCxnSpPr>
            <a:cxnSpLocks/>
          </p:cNvCxnSpPr>
          <p:nvPr/>
        </p:nvCxnSpPr>
        <p:spPr>
          <a:xfrm flipV="1">
            <a:off x="6708601" y="2015259"/>
            <a:ext cx="4583262" cy="14139"/>
          </a:xfrm>
          <a:prstGeom prst="line">
            <a:avLst/>
          </a:prstGeom>
          <a:ln w="19050"/>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417DFF5B-6157-09D9-C8A9-1A47B02D0F03}"/>
              </a:ext>
            </a:extLst>
          </p:cNvPr>
          <p:cNvCxnSpPr>
            <a:cxnSpLocks/>
          </p:cNvCxnSpPr>
          <p:nvPr/>
        </p:nvCxnSpPr>
        <p:spPr>
          <a:xfrm>
            <a:off x="7791145" y="1185555"/>
            <a:ext cx="0" cy="841905"/>
          </a:xfrm>
          <a:prstGeom prst="straightConnector1">
            <a:avLst/>
          </a:prstGeom>
          <a:ln w="19050">
            <a:solidFill>
              <a:schemeClr val="accent6"/>
            </a:solidFill>
            <a:headEnd type="none" w="med" len="med"/>
            <a:tailEnd type="arrow" w="lg" len="lg"/>
          </a:ln>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C9C068A5-5F6B-B4E7-6367-938079D9BAFE}"/>
              </a:ext>
            </a:extLst>
          </p:cNvPr>
          <p:cNvPicPr>
            <a:picLocks noChangeAspect="1"/>
          </p:cNvPicPr>
          <p:nvPr/>
        </p:nvPicPr>
        <p:blipFill>
          <a:blip r:embed="rId119"/>
          <a:stretch>
            <a:fillRect/>
          </a:stretch>
        </p:blipFill>
        <p:spPr>
          <a:xfrm>
            <a:off x="7622085" y="1418403"/>
            <a:ext cx="320094" cy="280024"/>
          </a:xfrm>
          <a:prstGeom prst="rect">
            <a:avLst/>
          </a:prstGeom>
        </p:spPr>
      </p:pic>
      <p:cxnSp>
        <p:nvCxnSpPr>
          <p:cNvPr id="10" name="Straight Arrow Connector 9">
            <a:extLst>
              <a:ext uri="{FF2B5EF4-FFF2-40B4-BE49-F238E27FC236}">
                <a16:creationId xmlns:a16="http://schemas.microsoft.com/office/drawing/2014/main" id="{6F7CC519-171A-5A84-9FCD-BC36B0EA9B5D}"/>
              </a:ext>
            </a:extLst>
          </p:cNvPr>
          <p:cNvCxnSpPr>
            <a:cxnSpLocks/>
          </p:cNvCxnSpPr>
          <p:nvPr/>
        </p:nvCxnSpPr>
        <p:spPr>
          <a:xfrm flipV="1">
            <a:off x="8210058" y="1185555"/>
            <a:ext cx="0" cy="841905"/>
          </a:xfrm>
          <a:prstGeom prst="straightConnector1">
            <a:avLst/>
          </a:prstGeom>
          <a:ln w="19050">
            <a:solidFill>
              <a:srgbClr val="5F246D"/>
            </a:solidFill>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D3967822-1FA3-B26C-B47F-602458C8406F}"/>
              </a:ext>
            </a:extLst>
          </p:cNvPr>
          <p:cNvCxnSpPr>
            <a:cxnSpLocks/>
          </p:cNvCxnSpPr>
          <p:nvPr/>
        </p:nvCxnSpPr>
        <p:spPr>
          <a:xfrm flipV="1">
            <a:off x="10770053" y="1172318"/>
            <a:ext cx="0" cy="841905"/>
          </a:xfrm>
          <a:prstGeom prst="straightConnector1">
            <a:avLst/>
          </a:prstGeom>
          <a:ln w="19050">
            <a:solidFill>
              <a:srgbClr val="5F246D"/>
            </a:solidFill>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67C50BF4-64C8-069D-9286-E78C950D38EE}"/>
              </a:ext>
            </a:extLst>
          </p:cNvPr>
          <p:cNvCxnSpPr>
            <a:cxnSpLocks/>
          </p:cNvCxnSpPr>
          <p:nvPr/>
        </p:nvCxnSpPr>
        <p:spPr>
          <a:xfrm>
            <a:off x="8416518" y="1185555"/>
            <a:ext cx="0" cy="841905"/>
          </a:xfrm>
          <a:prstGeom prst="straightConnector1">
            <a:avLst/>
          </a:prstGeom>
          <a:ln w="19050">
            <a:solidFill>
              <a:srgbClr val="5F246D"/>
            </a:solidFill>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128" name="Straight Arrow Connector 127">
            <a:extLst>
              <a:ext uri="{FF2B5EF4-FFF2-40B4-BE49-F238E27FC236}">
                <a16:creationId xmlns:a16="http://schemas.microsoft.com/office/drawing/2014/main" id="{43CC51C9-9075-10A0-68B5-E42F1F7FCAEF}"/>
              </a:ext>
            </a:extLst>
          </p:cNvPr>
          <p:cNvCxnSpPr>
            <a:cxnSpLocks/>
          </p:cNvCxnSpPr>
          <p:nvPr/>
        </p:nvCxnSpPr>
        <p:spPr>
          <a:xfrm>
            <a:off x="10965276" y="1185554"/>
            <a:ext cx="0" cy="841905"/>
          </a:xfrm>
          <a:prstGeom prst="straightConnector1">
            <a:avLst/>
          </a:prstGeom>
          <a:ln w="19050">
            <a:solidFill>
              <a:srgbClr val="5F246D"/>
            </a:solidFill>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FF94769B-125D-24AE-B0B3-A9C902F85997}"/>
              </a:ext>
            </a:extLst>
          </p:cNvPr>
          <p:cNvCxnSpPr>
            <a:cxnSpLocks/>
          </p:cNvCxnSpPr>
          <p:nvPr/>
        </p:nvCxnSpPr>
        <p:spPr>
          <a:xfrm flipV="1">
            <a:off x="6708601" y="1183615"/>
            <a:ext cx="4583262" cy="14139"/>
          </a:xfrm>
          <a:prstGeom prst="line">
            <a:avLst/>
          </a:prstGeom>
          <a:ln w="19050"/>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FF5ADC09-0560-DDEB-B75A-55A5710AB10F}"/>
              </a:ext>
            </a:extLst>
          </p:cNvPr>
          <p:cNvCxnSpPr>
            <a:cxnSpLocks/>
          </p:cNvCxnSpPr>
          <p:nvPr/>
        </p:nvCxnSpPr>
        <p:spPr>
          <a:xfrm flipV="1">
            <a:off x="6708601" y="2862353"/>
            <a:ext cx="4583262" cy="14139"/>
          </a:xfrm>
          <a:prstGeom prst="line">
            <a:avLst/>
          </a:prstGeom>
          <a:ln w="19050"/>
        </p:spPr>
        <p:style>
          <a:lnRef idx="1">
            <a:schemeClr val="dk1"/>
          </a:lnRef>
          <a:fillRef idx="0">
            <a:schemeClr val="dk1"/>
          </a:fillRef>
          <a:effectRef idx="0">
            <a:schemeClr val="dk1"/>
          </a:effectRef>
          <a:fontRef idx="minor">
            <a:schemeClr val="tx1"/>
          </a:fontRef>
        </p:style>
      </p:cxnSp>
      <p:sp>
        <p:nvSpPr>
          <p:cNvPr id="131" name="TextBox 130">
            <a:extLst>
              <a:ext uri="{FF2B5EF4-FFF2-40B4-BE49-F238E27FC236}">
                <a16:creationId xmlns:a16="http://schemas.microsoft.com/office/drawing/2014/main" id="{1D9C1AF0-1448-06E9-EA48-DA7BE9182C05}"/>
              </a:ext>
            </a:extLst>
          </p:cNvPr>
          <p:cNvSpPr txBox="1"/>
          <p:nvPr/>
        </p:nvSpPr>
        <p:spPr>
          <a:xfrm>
            <a:off x="5828725" y="1021407"/>
            <a:ext cx="898513" cy="338554"/>
          </a:xfrm>
          <a:prstGeom prst="rect">
            <a:avLst/>
          </a:prstGeom>
          <a:noFill/>
        </p:spPr>
        <p:txBody>
          <a:bodyPr wrap="square" rtlCol="0">
            <a:spAutoFit/>
          </a:bodyPr>
          <a:lstStyle/>
          <a:p>
            <a:pPr algn="l"/>
            <a:r>
              <a:rPr lang="en-US" altLang="zh-CN" sz="1600" dirty="0"/>
              <a:t>Round 1</a:t>
            </a:r>
            <a:endParaRPr lang="en-US" sz="1600" dirty="0"/>
          </a:p>
        </p:txBody>
      </p:sp>
      <p:sp>
        <p:nvSpPr>
          <p:cNvPr id="253" name="TextBox 252">
            <a:extLst>
              <a:ext uri="{FF2B5EF4-FFF2-40B4-BE49-F238E27FC236}">
                <a16:creationId xmlns:a16="http://schemas.microsoft.com/office/drawing/2014/main" id="{1F6D3B08-A5D0-26C3-C7A9-B264A28B4BE1}"/>
              </a:ext>
            </a:extLst>
          </p:cNvPr>
          <p:cNvSpPr txBox="1"/>
          <p:nvPr/>
        </p:nvSpPr>
        <p:spPr>
          <a:xfrm>
            <a:off x="5828725" y="1814443"/>
            <a:ext cx="898513" cy="338554"/>
          </a:xfrm>
          <a:prstGeom prst="rect">
            <a:avLst/>
          </a:prstGeom>
          <a:noFill/>
        </p:spPr>
        <p:txBody>
          <a:bodyPr wrap="square" rtlCol="0">
            <a:spAutoFit/>
          </a:bodyPr>
          <a:lstStyle/>
          <a:p>
            <a:pPr algn="l"/>
            <a:r>
              <a:rPr lang="en-US" altLang="zh-CN" sz="1600" dirty="0"/>
              <a:t>Round 2</a:t>
            </a:r>
            <a:endParaRPr lang="en-US" sz="1600" dirty="0"/>
          </a:p>
        </p:txBody>
      </p:sp>
      <p:sp>
        <p:nvSpPr>
          <p:cNvPr id="254" name="TextBox 253">
            <a:extLst>
              <a:ext uri="{FF2B5EF4-FFF2-40B4-BE49-F238E27FC236}">
                <a16:creationId xmlns:a16="http://schemas.microsoft.com/office/drawing/2014/main" id="{ABC248DB-0FF6-CC14-B940-F1B21C5643A8}"/>
              </a:ext>
            </a:extLst>
          </p:cNvPr>
          <p:cNvSpPr txBox="1"/>
          <p:nvPr/>
        </p:nvSpPr>
        <p:spPr>
          <a:xfrm>
            <a:off x="5828725" y="2631948"/>
            <a:ext cx="898513" cy="338554"/>
          </a:xfrm>
          <a:prstGeom prst="rect">
            <a:avLst/>
          </a:prstGeom>
          <a:noFill/>
        </p:spPr>
        <p:txBody>
          <a:bodyPr wrap="square" rtlCol="0">
            <a:spAutoFit/>
          </a:bodyPr>
          <a:lstStyle/>
          <a:p>
            <a:pPr algn="l"/>
            <a:r>
              <a:rPr lang="en-US" altLang="zh-CN" sz="1600" dirty="0"/>
              <a:t>Round 2</a:t>
            </a:r>
            <a:endParaRPr lang="en-US" sz="1600" dirty="0"/>
          </a:p>
        </p:txBody>
      </p:sp>
      <p:cxnSp>
        <p:nvCxnSpPr>
          <p:cNvPr id="255" name="Straight Arrow Connector 254">
            <a:extLst>
              <a:ext uri="{FF2B5EF4-FFF2-40B4-BE49-F238E27FC236}">
                <a16:creationId xmlns:a16="http://schemas.microsoft.com/office/drawing/2014/main" id="{37E9055F-5B03-A352-F6DD-9D54F02F488A}"/>
              </a:ext>
            </a:extLst>
          </p:cNvPr>
          <p:cNvCxnSpPr>
            <a:cxnSpLocks/>
          </p:cNvCxnSpPr>
          <p:nvPr/>
        </p:nvCxnSpPr>
        <p:spPr>
          <a:xfrm>
            <a:off x="6848969" y="1205019"/>
            <a:ext cx="0" cy="408752"/>
          </a:xfrm>
          <a:prstGeom prst="straightConnector1">
            <a:avLst/>
          </a:prstGeom>
          <a:ln w="19050">
            <a:solidFill>
              <a:srgbClr val="C00000"/>
            </a:solidFill>
            <a:headEnd type="none" w="med" len="med"/>
            <a:tailEnd type="arrow" w="lg" len="lg"/>
          </a:ln>
        </p:spPr>
        <p:style>
          <a:lnRef idx="1">
            <a:schemeClr val="dk1"/>
          </a:lnRef>
          <a:fillRef idx="0">
            <a:schemeClr val="dk1"/>
          </a:fillRef>
          <a:effectRef idx="0">
            <a:schemeClr val="dk1"/>
          </a:effectRef>
          <a:fontRef idx="minor">
            <a:schemeClr val="tx1"/>
          </a:fontRef>
        </p:style>
      </p:cxnSp>
      <p:grpSp>
        <p:nvGrpSpPr>
          <p:cNvPr id="257" name="Group 256" descr="\documentclass{article}&#10;\usepackage{amsmath}&#10;\pagestyle{empty}&#10;&#10;\newcommand{\msf}{\mathsf}&#10;&#10;\begin{document}&#10;&#10;$H_{\{\emptyset\}}$&#10;&#10;&#10;\end{document}" title="IguanaTex Shape Display">
            <a:extLst>
              <a:ext uri="{FF2B5EF4-FFF2-40B4-BE49-F238E27FC236}">
                <a16:creationId xmlns:a16="http://schemas.microsoft.com/office/drawing/2014/main" id="{7ED33701-FEED-82A9-1A7B-11F090B04EB3}"/>
              </a:ext>
            </a:extLst>
          </p:cNvPr>
          <p:cNvGrpSpPr>
            <a:grpSpLocks noChangeAspect="1"/>
          </p:cNvGrpSpPr>
          <p:nvPr>
            <p:custDataLst>
              <p:tags r:id="rId20"/>
            </p:custDataLst>
          </p:nvPr>
        </p:nvGrpSpPr>
        <p:grpSpPr>
          <a:xfrm>
            <a:off x="6758880" y="871709"/>
            <a:ext cx="361398" cy="209083"/>
            <a:chOff x="3948540" y="4709910"/>
            <a:chExt cx="516561" cy="298851"/>
          </a:xfrm>
        </p:grpSpPr>
        <p:sp>
          <p:nvSpPr>
            <p:cNvPr id="258" name="Freeform: Shape 257">
              <a:extLst>
                <a:ext uri="{FF2B5EF4-FFF2-40B4-BE49-F238E27FC236}">
                  <a16:creationId xmlns:a16="http://schemas.microsoft.com/office/drawing/2014/main" id="{C941FFC4-4C9C-6ADF-CF0B-EE373E8B0293}"/>
                </a:ext>
              </a:extLst>
            </p:cNvPr>
            <p:cNvSpPr/>
            <p:nvPr>
              <p:custDataLst>
                <p:tags r:id="rId36"/>
              </p:custDataLst>
            </p:nvPr>
          </p:nvSpPr>
          <p:spPr>
            <a:xfrm>
              <a:off x="3948540" y="4709910"/>
              <a:ext cx="222512" cy="196537"/>
            </a:xfrm>
            <a:custGeom>
              <a:avLst/>
              <a:gdLst>
                <a:gd name="connsiteX0" fmla="*/ 191405 w 222512"/>
                <a:gd name="connsiteY0" fmla="*/ 22220 h 196537"/>
                <a:gd name="connsiteX1" fmla="*/ 213604 w 222512"/>
                <a:gd name="connsiteY1" fmla="*/ 8983 h 196537"/>
                <a:gd name="connsiteX2" fmla="*/ 222589 w 222512"/>
                <a:gd name="connsiteY2" fmla="*/ 3228 h 196537"/>
                <a:gd name="connsiteX3" fmla="*/ 218889 w 222512"/>
                <a:gd name="connsiteY3" fmla="*/ 63 h 196537"/>
                <a:gd name="connsiteX4" fmla="*/ 185063 w 222512"/>
                <a:gd name="connsiteY4" fmla="*/ 926 h 196537"/>
                <a:gd name="connsiteX5" fmla="*/ 150973 w 222512"/>
                <a:gd name="connsiteY5" fmla="*/ 63 h 196537"/>
                <a:gd name="connsiteX6" fmla="*/ 145952 w 222512"/>
                <a:gd name="connsiteY6" fmla="*/ 5818 h 196537"/>
                <a:gd name="connsiteX7" fmla="*/ 153351 w 222512"/>
                <a:gd name="connsiteY7" fmla="*/ 8983 h 196537"/>
                <a:gd name="connsiteX8" fmla="*/ 163393 w 222512"/>
                <a:gd name="connsiteY8" fmla="*/ 9559 h 196537"/>
                <a:gd name="connsiteX9" fmla="*/ 170528 w 222512"/>
                <a:gd name="connsiteY9" fmla="*/ 14163 h 196537"/>
                <a:gd name="connsiteX10" fmla="*/ 169471 w 222512"/>
                <a:gd name="connsiteY10" fmla="*/ 19630 h 196537"/>
                <a:gd name="connsiteX11" fmla="*/ 153615 w 222512"/>
                <a:gd name="connsiteY11" fmla="*/ 89843 h 196537"/>
                <a:gd name="connsiteX12" fmla="*/ 73014 w 222512"/>
                <a:gd name="connsiteY12" fmla="*/ 89843 h 196537"/>
                <a:gd name="connsiteX13" fmla="*/ 88606 w 222512"/>
                <a:gd name="connsiteY13" fmla="*/ 22220 h 196537"/>
                <a:gd name="connsiteX14" fmla="*/ 110804 w 222512"/>
                <a:gd name="connsiteY14" fmla="*/ 8983 h 196537"/>
                <a:gd name="connsiteX15" fmla="*/ 119789 w 222512"/>
                <a:gd name="connsiteY15" fmla="*/ 3228 h 196537"/>
                <a:gd name="connsiteX16" fmla="*/ 116090 w 222512"/>
                <a:gd name="connsiteY16" fmla="*/ 63 h 196537"/>
                <a:gd name="connsiteX17" fmla="*/ 82263 w 222512"/>
                <a:gd name="connsiteY17" fmla="*/ 926 h 196537"/>
                <a:gd name="connsiteX18" fmla="*/ 48173 w 222512"/>
                <a:gd name="connsiteY18" fmla="*/ 63 h 196537"/>
                <a:gd name="connsiteX19" fmla="*/ 43152 w 222512"/>
                <a:gd name="connsiteY19" fmla="*/ 5818 h 196537"/>
                <a:gd name="connsiteX20" fmla="*/ 50552 w 222512"/>
                <a:gd name="connsiteY20" fmla="*/ 8983 h 196537"/>
                <a:gd name="connsiteX21" fmla="*/ 60594 w 222512"/>
                <a:gd name="connsiteY21" fmla="*/ 9559 h 196537"/>
                <a:gd name="connsiteX22" fmla="*/ 67729 w 222512"/>
                <a:gd name="connsiteY22" fmla="*/ 14163 h 196537"/>
                <a:gd name="connsiteX23" fmla="*/ 66672 w 222512"/>
                <a:gd name="connsiteY23" fmla="*/ 19630 h 196537"/>
                <a:gd name="connsiteX24" fmla="*/ 31260 w 222512"/>
                <a:gd name="connsiteY24" fmla="*/ 174156 h 196537"/>
                <a:gd name="connsiteX25" fmla="*/ 7212 w 222512"/>
                <a:gd name="connsiteY25" fmla="*/ 187680 h 196537"/>
                <a:gd name="connsiteX26" fmla="*/ 77 w 222512"/>
                <a:gd name="connsiteY26" fmla="*/ 193435 h 196537"/>
                <a:gd name="connsiteX27" fmla="*/ 3776 w 222512"/>
                <a:gd name="connsiteY27" fmla="*/ 196601 h 196537"/>
                <a:gd name="connsiteX28" fmla="*/ 37338 w 222512"/>
                <a:gd name="connsiteY28" fmla="*/ 195737 h 196537"/>
                <a:gd name="connsiteX29" fmla="*/ 54251 w 222512"/>
                <a:gd name="connsiteY29" fmla="*/ 196025 h 196537"/>
                <a:gd name="connsiteX30" fmla="*/ 71429 w 222512"/>
                <a:gd name="connsiteY30" fmla="*/ 196601 h 196537"/>
                <a:gd name="connsiteX31" fmla="*/ 76714 w 222512"/>
                <a:gd name="connsiteY31" fmla="*/ 190846 h 196537"/>
                <a:gd name="connsiteX32" fmla="*/ 69314 w 222512"/>
                <a:gd name="connsiteY32" fmla="*/ 187680 h 196537"/>
                <a:gd name="connsiteX33" fmla="*/ 52137 w 222512"/>
                <a:gd name="connsiteY33" fmla="*/ 182501 h 196537"/>
                <a:gd name="connsiteX34" fmla="*/ 52930 w 222512"/>
                <a:gd name="connsiteY34" fmla="*/ 177609 h 196537"/>
                <a:gd name="connsiteX35" fmla="*/ 70900 w 222512"/>
                <a:gd name="connsiteY35" fmla="*/ 98763 h 196537"/>
                <a:gd name="connsiteX36" fmla="*/ 151501 w 222512"/>
                <a:gd name="connsiteY36" fmla="*/ 98763 h 196537"/>
                <a:gd name="connsiteX37" fmla="*/ 133267 w 222512"/>
                <a:gd name="connsiteY37" fmla="*/ 178184 h 196537"/>
                <a:gd name="connsiteX38" fmla="*/ 109219 w 222512"/>
                <a:gd name="connsiteY38" fmla="*/ 187680 h 196537"/>
                <a:gd name="connsiteX39" fmla="*/ 102876 w 222512"/>
                <a:gd name="connsiteY39" fmla="*/ 193435 h 196537"/>
                <a:gd name="connsiteX40" fmla="*/ 106576 w 222512"/>
                <a:gd name="connsiteY40" fmla="*/ 196601 h 196537"/>
                <a:gd name="connsiteX41" fmla="*/ 140138 w 222512"/>
                <a:gd name="connsiteY41" fmla="*/ 195737 h 196537"/>
                <a:gd name="connsiteX42" fmla="*/ 157051 w 222512"/>
                <a:gd name="connsiteY42" fmla="*/ 196025 h 196537"/>
                <a:gd name="connsiteX43" fmla="*/ 174228 w 222512"/>
                <a:gd name="connsiteY43" fmla="*/ 196601 h 196537"/>
                <a:gd name="connsiteX44" fmla="*/ 179513 w 222512"/>
                <a:gd name="connsiteY44" fmla="*/ 190846 h 196537"/>
                <a:gd name="connsiteX45" fmla="*/ 172114 w 222512"/>
                <a:gd name="connsiteY45" fmla="*/ 187680 h 196537"/>
                <a:gd name="connsiteX46" fmla="*/ 154937 w 222512"/>
                <a:gd name="connsiteY46" fmla="*/ 182501 h 196537"/>
                <a:gd name="connsiteX47" fmla="*/ 155729 w 222512"/>
                <a:gd name="connsiteY47" fmla="*/ 177609 h 196537"/>
                <a:gd name="connsiteX48" fmla="*/ 191405 w 222512"/>
                <a:gd name="connsiteY48" fmla="*/ 22220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22512" h="196537">
                  <a:moveTo>
                    <a:pt x="191405" y="22220"/>
                  </a:moveTo>
                  <a:cubicBezTo>
                    <a:pt x="193784" y="11861"/>
                    <a:pt x="194312" y="8983"/>
                    <a:pt x="213604" y="8983"/>
                  </a:cubicBezTo>
                  <a:cubicBezTo>
                    <a:pt x="220475" y="8983"/>
                    <a:pt x="222589" y="8983"/>
                    <a:pt x="222589" y="3228"/>
                  </a:cubicBezTo>
                  <a:cubicBezTo>
                    <a:pt x="222589" y="63"/>
                    <a:pt x="219682" y="63"/>
                    <a:pt x="218889" y="63"/>
                  </a:cubicBezTo>
                  <a:cubicBezTo>
                    <a:pt x="211490" y="63"/>
                    <a:pt x="192462" y="926"/>
                    <a:pt x="185063" y="926"/>
                  </a:cubicBezTo>
                  <a:cubicBezTo>
                    <a:pt x="177399" y="926"/>
                    <a:pt x="158636" y="63"/>
                    <a:pt x="150973" y="63"/>
                  </a:cubicBezTo>
                  <a:cubicBezTo>
                    <a:pt x="148859" y="63"/>
                    <a:pt x="145952" y="63"/>
                    <a:pt x="145952" y="5818"/>
                  </a:cubicBezTo>
                  <a:cubicBezTo>
                    <a:pt x="145952" y="8983"/>
                    <a:pt x="148330" y="8983"/>
                    <a:pt x="153351" y="8983"/>
                  </a:cubicBezTo>
                  <a:cubicBezTo>
                    <a:pt x="153880" y="8983"/>
                    <a:pt x="158901" y="8983"/>
                    <a:pt x="163393" y="9559"/>
                  </a:cubicBezTo>
                  <a:cubicBezTo>
                    <a:pt x="168150" y="10134"/>
                    <a:pt x="170528" y="10422"/>
                    <a:pt x="170528" y="14163"/>
                  </a:cubicBezTo>
                  <a:cubicBezTo>
                    <a:pt x="170528" y="15314"/>
                    <a:pt x="170264" y="15889"/>
                    <a:pt x="169471" y="19630"/>
                  </a:cubicBezTo>
                  <a:lnTo>
                    <a:pt x="153615" y="89843"/>
                  </a:lnTo>
                  <a:lnTo>
                    <a:pt x="73014" y="89843"/>
                  </a:lnTo>
                  <a:lnTo>
                    <a:pt x="88606" y="22220"/>
                  </a:lnTo>
                  <a:cubicBezTo>
                    <a:pt x="90984" y="11861"/>
                    <a:pt x="91777" y="8983"/>
                    <a:pt x="110804" y="8983"/>
                  </a:cubicBezTo>
                  <a:cubicBezTo>
                    <a:pt x="117675" y="8983"/>
                    <a:pt x="119789" y="8983"/>
                    <a:pt x="119789" y="3228"/>
                  </a:cubicBezTo>
                  <a:cubicBezTo>
                    <a:pt x="119789" y="63"/>
                    <a:pt x="116882" y="63"/>
                    <a:pt x="116090" y="63"/>
                  </a:cubicBezTo>
                  <a:cubicBezTo>
                    <a:pt x="108690" y="63"/>
                    <a:pt x="89663" y="926"/>
                    <a:pt x="82263" y="926"/>
                  </a:cubicBezTo>
                  <a:cubicBezTo>
                    <a:pt x="74600" y="926"/>
                    <a:pt x="55837" y="63"/>
                    <a:pt x="48173" y="63"/>
                  </a:cubicBezTo>
                  <a:cubicBezTo>
                    <a:pt x="46059" y="63"/>
                    <a:pt x="43152" y="63"/>
                    <a:pt x="43152" y="5818"/>
                  </a:cubicBezTo>
                  <a:cubicBezTo>
                    <a:pt x="43152" y="8983"/>
                    <a:pt x="45530" y="8983"/>
                    <a:pt x="50552" y="8983"/>
                  </a:cubicBezTo>
                  <a:cubicBezTo>
                    <a:pt x="51080" y="8983"/>
                    <a:pt x="56101" y="8983"/>
                    <a:pt x="60594" y="9559"/>
                  </a:cubicBezTo>
                  <a:cubicBezTo>
                    <a:pt x="65350" y="10134"/>
                    <a:pt x="67729" y="10422"/>
                    <a:pt x="67729" y="14163"/>
                  </a:cubicBezTo>
                  <a:cubicBezTo>
                    <a:pt x="67729" y="15314"/>
                    <a:pt x="67465" y="16177"/>
                    <a:pt x="66672" y="19630"/>
                  </a:cubicBezTo>
                  <a:lnTo>
                    <a:pt x="31260" y="174156"/>
                  </a:lnTo>
                  <a:cubicBezTo>
                    <a:pt x="28617" y="185378"/>
                    <a:pt x="28089" y="187680"/>
                    <a:pt x="7212" y="187680"/>
                  </a:cubicBezTo>
                  <a:cubicBezTo>
                    <a:pt x="2455" y="187680"/>
                    <a:pt x="77" y="187680"/>
                    <a:pt x="77" y="193435"/>
                  </a:cubicBezTo>
                  <a:cubicBezTo>
                    <a:pt x="77" y="196601"/>
                    <a:pt x="3248" y="196601"/>
                    <a:pt x="3776" y="196601"/>
                  </a:cubicBezTo>
                  <a:cubicBezTo>
                    <a:pt x="11176" y="196601"/>
                    <a:pt x="29939" y="195737"/>
                    <a:pt x="37338" y="195737"/>
                  </a:cubicBezTo>
                  <a:cubicBezTo>
                    <a:pt x="42888" y="195737"/>
                    <a:pt x="48702" y="196025"/>
                    <a:pt x="54251" y="196025"/>
                  </a:cubicBezTo>
                  <a:cubicBezTo>
                    <a:pt x="60065" y="196025"/>
                    <a:pt x="65879" y="196601"/>
                    <a:pt x="71429" y="196601"/>
                  </a:cubicBezTo>
                  <a:cubicBezTo>
                    <a:pt x="73543" y="196601"/>
                    <a:pt x="76714" y="196601"/>
                    <a:pt x="76714" y="190846"/>
                  </a:cubicBezTo>
                  <a:cubicBezTo>
                    <a:pt x="76714" y="187680"/>
                    <a:pt x="74336" y="187680"/>
                    <a:pt x="69314" y="187680"/>
                  </a:cubicBezTo>
                  <a:cubicBezTo>
                    <a:pt x="59537" y="187680"/>
                    <a:pt x="52137" y="187680"/>
                    <a:pt x="52137" y="182501"/>
                  </a:cubicBezTo>
                  <a:cubicBezTo>
                    <a:pt x="52137" y="180774"/>
                    <a:pt x="52666" y="179335"/>
                    <a:pt x="52930" y="177609"/>
                  </a:cubicBezTo>
                  <a:lnTo>
                    <a:pt x="70900" y="98763"/>
                  </a:lnTo>
                  <a:lnTo>
                    <a:pt x="151501" y="98763"/>
                  </a:lnTo>
                  <a:cubicBezTo>
                    <a:pt x="140402" y="146531"/>
                    <a:pt x="134324" y="173868"/>
                    <a:pt x="133267" y="178184"/>
                  </a:cubicBezTo>
                  <a:cubicBezTo>
                    <a:pt x="130624" y="187393"/>
                    <a:pt x="125603" y="187680"/>
                    <a:pt x="109219" y="187680"/>
                  </a:cubicBezTo>
                  <a:cubicBezTo>
                    <a:pt x="105255" y="187680"/>
                    <a:pt x="102876" y="187680"/>
                    <a:pt x="102876" y="193435"/>
                  </a:cubicBezTo>
                  <a:cubicBezTo>
                    <a:pt x="102876" y="196601"/>
                    <a:pt x="106047" y="196601"/>
                    <a:pt x="106576" y="196601"/>
                  </a:cubicBezTo>
                  <a:cubicBezTo>
                    <a:pt x="113975" y="196601"/>
                    <a:pt x="132738" y="195737"/>
                    <a:pt x="140138" y="195737"/>
                  </a:cubicBezTo>
                  <a:cubicBezTo>
                    <a:pt x="145687" y="195737"/>
                    <a:pt x="151501" y="196025"/>
                    <a:pt x="157051" y="196025"/>
                  </a:cubicBezTo>
                  <a:cubicBezTo>
                    <a:pt x="162865" y="196025"/>
                    <a:pt x="168679" y="196601"/>
                    <a:pt x="174228" y="196601"/>
                  </a:cubicBezTo>
                  <a:cubicBezTo>
                    <a:pt x="176342" y="196601"/>
                    <a:pt x="179513" y="196601"/>
                    <a:pt x="179513" y="190846"/>
                  </a:cubicBezTo>
                  <a:cubicBezTo>
                    <a:pt x="179513" y="187680"/>
                    <a:pt x="177135" y="187680"/>
                    <a:pt x="172114" y="187680"/>
                  </a:cubicBezTo>
                  <a:cubicBezTo>
                    <a:pt x="162336" y="187680"/>
                    <a:pt x="154937" y="187680"/>
                    <a:pt x="154937" y="182501"/>
                  </a:cubicBezTo>
                  <a:cubicBezTo>
                    <a:pt x="154937" y="180774"/>
                    <a:pt x="155465" y="179335"/>
                    <a:pt x="155729" y="177609"/>
                  </a:cubicBezTo>
                  <a:lnTo>
                    <a:pt x="191405" y="22220"/>
                  </a:lnTo>
                  <a:close/>
                </a:path>
              </a:pathLst>
            </a:custGeom>
            <a:solidFill>
              <a:srgbClr val="000000"/>
            </a:solidFill>
            <a:ln w="2476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2C150CFE-7D89-9583-C17C-8B9BF1C7BFE3}"/>
                </a:ext>
              </a:extLst>
            </p:cNvPr>
            <p:cNvSpPr/>
            <p:nvPr>
              <p:custDataLst>
                <p:tags r:id="rId37"/>
              </p:custDataLst>
            </p:nvPr>
          </p:nvSpPr>
          <p:spPr>
            <a:xfrm>
              <a:off x="4175294" y="4807332"/>
              <a:ext cx="73254" cy="201429"/>
            </a:xfrm>
            <a:custGeom>
              <a:avLst/>
              <a:gdLst>
                <a:gd name="connsiteX0" fmla="*/ 43927 w 73254"/>
                <a:gd name="connsiteY0" fmla="*/ 29070 h 201429"/>
                <a:gd name="connsiteX1" fmla="*/ 49661 w 73254"/>
                <a:gd name="connsiteY1" fmla="*/ 13359 h 201429"/>
                <a:gd name="connsiteX2" fmla="*/ 69455 w 73254"/>
                <a:gd name="connsiteY2" fmla="*/ 5705 h 201429"/>
                <a:gd name="connsiteX3" fmla="*/ 73340 w 73254"/>
                <a:gd name="connsiteY3" fmla="*/ 2885 h 201429"/>
                <a:gd name="connsiteX4" fmla="*/ 68715 w 73254"/>
                <a:gd name="connsiteY4" fmla="*/ 65 h 201429"/>
                <a:gd name="connsiteX5" fmla="*/ 29498 w 73254"/>
                <a:gd name="connsiteY5" fmla="*/ 25445 h 201429"/>
                <a:gd name="connsiteX6" fmla="*/ 29498 w 73254"/>
                <a:gd name="connsiteY6" fmla="*/ 72781 h 201429"/>
                <a:gd name="connsiteX7" fmla="*/ 23393 w 73254"/>
                <a:gd name="connsiteY7" fmla="*/ 90305 h 201429"/>
                <a:gd name="connsiteX8" fmla="*/ 3785 w 73254"/>
                <a:gd name="connsiteY8" fmla="*/ 97959 h 201429"/>
                <a:gd name="connsiteX9" fmla="*/ 85 w 73254"/>
                <a:gd name="connsiteY9" fmla="*/ 100779 h 201429"/>
                <a:gd name="connsiteX10" fmla="*/ 3230 w 73254"/>
                <a:gd name="connsiteY10" fmla="*/ 103600 h 201429"/>
                <a:gd name="connsiteX11" fmla="*/ 29498 w 73254"/>
                <a:gd name="connsiteY11" fmla="*/ 124750 h 201429"/>
                <a:gd name="connsiteX12" fmla="*/ 29498 w 73254"/>
                <a:gd name="connsiteY12" fmla="*/ 172086 h 201429"/>
                <a:gd name="connsiteX13" fmla="*/ 39302 w 73254"/>
                <a:gd name="connsiteY13" fmla="*/ 193437 h 201429"/>
                <a:gd name="connsiteX14" fmla="*/ 68715 w 73254"/>
                <a:gd name="connsiteY14" fmla="*/ 201494 h 201429"/>
                <a:gd name="connsiteX15" fmla="*/ 73340 w 73254"/>
                <a:gd name="connsiteY15" fmla="*/ 198674 h 201429"/>
                <a:gd name="connsiteX16" fmla="*/ 70195 w 73254"/>
                <a:gd name="connsiteY16" fmla="*/ 195854 h 201429"/>
                <a:gd name="connsiteX17" fmla="*/ 44297 w 73254"/>
                <a:gd name="connsiteY17" fmla="*/ 178330 h 201429"/>
                <a:gd name="connsiteX18" fmla="*/ 43927 w 73254"/>
                <a:gd name="connsiteY18" fmla="*/ 172086 h 201429"/>
                <a:gd name="connsiteX19" fmla="*/ 43927 w 73254"/>
                <a:gd name="connsiteY19" fmla="*/ 129785 h 201429"/>
                <a:gd name="connsiteX20" fmla="*/ 39117 w 73254"/>
                <a:gd name="connsiteY20" fmla="*/ 111254 h 201429"/>
                <a:gd name="connsiteX21" fmla="*/ 21913 w 73254"/>
                <a:gd name="connsiteY21" fmla="*/ 100779 h 201429"/>
                <a:gd name="connsiteX22" fmla="*/ 43742 w 73254"/>
                <a:gd name="connsiteY22" fmla="*/ 79428 h 201429"/>
                <a:gd name="connsiteX23" fmla="*/ 43927 w 73254"/>
                <a:gd name="connsiteY23" fmla="*/ 71371 h 201429"/>
                <a:gd name="connsiteX24" fmla="*/ 43927 w 73254"/>
                <a:gd name="connsiteY24" fmla="*/ 29070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254" h="201429">
                  <a:moveTo>
                    <a:pt x="43927" y="29070"/>
                  </a:moveTo>
                  <a:cubicBezTo>
                    <a:pt x="43927" y="25042"/>
                    <a:pt x="43927" y="18999"/>
                    <a:pt x="49661" y="13359"/>
                  </a:cubicBezTo>
                  <a:cubicBezTo>
                    <a:pt x="55211" y="8122"/>
                    <a:pt x="62240" y="6309"/>
                    <a:pt x="69455" y="5705"/>
                  </a:cubicBezTo>
                  <a:cubicBezTo>
                    <a:pt x="72045" y="5503"/>
                    <a:pt x="73340" y="5503"/>
                    <a:pt x="73340" y="2885"/>
                  </a:cubicBezTo>
                  <a:cubicBezTo>
                    <a:pt x="73340" y="65"/>
                    <a:pt x="71490" y="65"/>
                    <a:pt x="68715" y="65"/>
                  </a:cubicBezTo>
                  <a:cubicBezTo>
                    <a:pt x="48921" y="65"/>
                    <a:pt x="29683" y="9129"/>
                    <a:pt x="29498" y="25445"/>
                  </a:cubicBezTo>
                  <a:lnTo>
                    <a:pt x="29498" y="72781"/>
                  </a:lnTo>
                  <a:cubicBezTo>
                    <a:pt x="29498" y="78018"/>
                    <a:pt x="29498" y="84464"/>
                    <a:pt x="23393" y="90305"/>
                  </a:cubicBezTo>
                  <a:cubicBezTo>
                    <a:pt x="18954" y="94132"/>
                    <a:pt x="13034" y="97355"/>
                    <a:pt x="3785" y="97959"/>
                  </a:cubicBezTo>
                  <a:cubicBezTo>
                    <a:pt x="1565" y="98161"/>
                    <a:pt x="85" y="98161"/>
                    <a:pt x="85" y="100779"/>
                  </a:cubicBezTo>
                  <a:cubicBezTo>
                    <a:pt x="85" y="103398"/>
                    <a:pt x="1750" y="103398"/>
                    <a:pt x="3230" y="103600"/>
                  </a:cubicBezTo>
                  <a:cubicBezTo>
                    <a:pt x="25243" y="105211"/>
                    <a:pt x="29313" y="119110"/>
                    <a:pt x="29498" y="124750"/>
                  </a:cubicBezTo>
                  <a:lnTo>
                    <a:pt x="29498" y="172086"/>
                  </a:lnTo>
                  <a:cubicBezTo>
                    <a:pt x="29498" y="177524"/>
                    <a:pt x="29498" y="186589"/>
                    <a:pt x="39302" y="193437"/>
                  </a:cubicBezTo>
                  <a:cubicBezTo>
                    <a:pt x="49661" y="200689"/>
                    <a:pt x="64090" y="201494"/>
                    <a:pt x="68715" y="201494"/>
                  </a:cubicBezTo>
                  <a:cubicBezTo>
                    <a:pt x="71490" y="201494"/>
                    <a:pt x="73340" y="201494"/>
                    <a:pt x="73340" y="198674"/>
                  </a:cubicBezTo>
                  <a:cubicBezTo>
                    <a:pt x="73340" y="196056"/>
                    <a:pt x="71675" y="195854"/>
                    <a:pt x="70195" y="195854"/>
                  </a:cubicBezTo>
                  <a:cubicBezTo>
                    <a:pt x="52806" y="194847"/>
                    <a:pt x="45777" y="185783"/>
                    <a:pt x="44297" y="178330"/>
                  </a:cubicBezTo>
                  <a:cubicBezTo>
                    <a:pt x="43927" y="176316"/>
                    <a:pt x="43927" y="174906"/>
                    <a:pt x="43927" y="172086"/>
                  </a:cubicBezTo>
                  <a:lnTo>
                    <a:pt x="43927" y="129785"/>
                  </a:lnTo>
                  <a:cubicBezTo>
                    <a:pt x="43927" y="123944"/>
                    <a:pt x="43927" y="116692"/>
                    <a:pt x="39117" y="111254"/>
                  </a:cubicBezTo>
                  <a:cubicBezTo>
                    <a:pt x="36527" y="108635"/>
                    <a:pt x="32273" y="103801"/>
                    <a:pt x="21913" y="100779"/>
                  </a:cubicBezTo>
                  <a:cubicBezTo>
                    <a:pt x="29313" y="98564"/>
                    <a:pt x="41707" y="93125"/>
                    <a:pt x="43742" y="79428"/>
                  </a:cubicBezTo>
                  <a:cubicBezTo>
                    <a:pt x="43927" y="78219"/>
                    <a:pt x="43927" y="77816"/>
                    <a:pt x="43927" y="71371"/>
                  </a:cubicBezTo>
                  <a:lnTo>
                    <a:pt x="43927" y="29070"/>
                  </a:lnTo>
                  <a:close/>
                </a:path>
              </a:pathLst>
            </a:custGeom>
            <a:solidFill>
              <a:srgbClr val="000000"/>
            </a:solidFill>
            <a:ln w="2476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F42AAF9A-8B96-3DB0-EFE8-EAACF68C4DB9}"/>
                </a:ext>
              </a:extLst>
            </p:cNvPr>
            <p:cNvSpPr/>
            <p:nvPr>
              <p:custDataLst>
                <p:tags r:id="rId38"/>
              </p:custDataLst>
            </p:nvPr>
          </p:nvSpPr>
          <p:spPr>
            <a:xfrm>
              <a:off x="4278391" y="4803304"/>
              <a:ext cx="83613" cy="170409"/>
            </a:xfrm>
            <a:custGeom>
              <a:avLst/>
              <a:gdLst>
                <a:gd name="connsiteX0" fmla="*/ 57990 w 83613"/>
                <a:gd name="connsiteY0" fmla="*/ 15172 h 170409"/>
                <a:gd name="connsiteX1" fmla="*/ 41896 w 83613"/>
                <a:gd name="connsiteY1" fmla="*/ 11345 h 170409"/>
                <a:gd name="connsiteX2" fmla="*/ 9708 w 83613"/>
                <a:gd name="connsiteY2" fmla="*/ 31890 h 170409"/>
                <a:gd name="connsiteX3" fmla="*/ 89 w 83613"/>
                <a:gd name="connsiteY3" fmla="*/ 85874 h 170409"/>
                <a:gd name="connsiteX4" fmla="*/ 18033 w 83613"/>
                <a:gd name="connsiteY4" fmla="*/ 149928 h 170409"/>
                <a:gd name="connsiteX5" fmla="*/ 13593 w 83613"/>
                <a:gd name="connsiteY5" fmla="*/ 165438 h 170409"/>
                <a:gd name="connsiteX6" fmla="*/ 18033 w 83613"/>
                <a:gd name="connsiteY6" fmla="*/ 170474 h 170409"/>
                <a:gd name="connsiteX7" fmla="*/ 23397 w 83613"/>
                <a:gd name="connsiteY7" fmla="*/ 164230 h 170409"/>
                <a:gd name="connsiteX8" fmla="*/ 25802 w 83613"/>
                <a:gd name="connsiteY8" fmla="*/ 155367 h 170409"/>
                <a:gd name="connsiteX9" fmla="*/ 41896 w 83613"/>
                <a:gd name="connsiteY9" fmla="*/ 159194 h 170409"/>
                <a:gd name="connsiteX10" fmla="*/ 74824 w 83613"/>
                <a:gd name="connsiteY10" fmla="*/ 137641 h 170409"/>
                <a:gd name="connsiteX11" fmla="*/ 83703 w 83613"/>
                <a:gd name="connsiteY11" fmla="*/ 85874 h 170409"/>
                <a:gd name="connsiteX12" fmla="*/ 65759 w 83613"/>
                <a:gd name="connsiteY12" fmla="*/ 20610 h 170409"/>
                <a:gd name="connsiteX13" fmla="*/ 70199 w 83613"/>
                <a:gd name="connsiteY13" fmla="*/ 5100 h 170409"/>
                <a:gd name="connsiteX14" fmla="*/ 65759 w 83613"/>
                <a:gd name="connsiteY14" fmla="*/ 65 h 170409"/>
                <a:gd name="connsiteX15" fmla="*/ 60395 w 83613"/>
                <a:gd name="connsiteY15" fmla="*/ 6309 h 170409"/>
                <a:gd name="connsiteX16" fmla="*/ 57990 w 83613"/>
                <a:gd name="connsiteY16" fmla="*/ 15172 h 170409"/>
                <a:gd name="connsiteX17" fmla="*/ 20993 w 83613"/>
                <a:gd name="connsiteY17" fmla="*/ 139454 h 170409"/>
                <a:gd name="connsiteX18" fmla="*/ 14518 w 83613"/>
                <a:gd name="connsiteY18" fmla="*/ 83255 h 170409"/>
                <a:gd name="connsiteX19" fmla="*/ 17478 w 83613"/>
                <a:gd name="connsiteY19" fmla="*/ 39545 h 170409"/>
                <a:gd name="connsiteX20" fmla="*/ 41896 w 83613"/>
                <a:gd name="connsiteY20" fmla="*/ 16985 h 170409"/>
                <a:gd name="connsiteX21" fmla="*/ 55955 w 83613"/>
                <a:gd name="connsiteY21" fmla="*/ 21819 h 170409"/>
                <a:gd name="connsiteX22" fmla="*/ 20993 w 83613"/>
                <a:gd name="connsiteY22" fmla="*/ 139454 h 170409"/>
                <a:gd name="connsiteX23" fmla="*/ 62984 w 83613"/>
                <a:gd name="connsiteY23" fmla="*/ 30480 h 170409"/>
                <a:gd name="connsiteX24" fmla="*/ 69274 w 83613"/>
                <a:gd name="connsiteY24" fmla="*/ 83255 h 170409"/>
                <a:gd name="connsiteX25" fmla="*/ 58545 w 83613"/>
                <a:gd name="connsiteY25" fmla="*/ 145698 h 170409"/>
                <a:gd name="connsiteX26" fmla="*/ 41896 w 83613"/>
                <a:gd name="connsiteY26" fmla="*/ 153554 h 170409"/>
                <a:gd name="connsiteX27" fmla="*/ 28022 w 83613"/>
                <a:gd name="connsiteY27" fmla="*/ 148518 h 170409"/>
                <a:gd name="connsiteX28" fmla="*/ 28947 w 83613"/>
                <a:gd name="connsiteY28" fmla="*/ 145295 h 170409"/>
                <a:gd name="connsiteX29" fmla="*/ 62984 w 83613"/>
                <a:gd name="connsiteY29" fmla="*/ 30480 h 17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3613" h="170409">
                  <a:moveTo>
                    <a:pt x="57990" y="15172"/>
                  </a:moveTo>
                  <a:cubicBezTo>
                    <a:pt x="51145" y="11949"/>
                    <a:pt x="45411" y="11345"/>
                    <a:pt x="41896" y="11345"/>
                  </a:cubicBezTo>
                  <a:cubicBezTo>
                    <a:pt x="32092" y="11345"/>
                    <a:pt x="18403" y="15575"/>
                    <a:pt x="9708" y="31890"/>
                  </a:cubicBezTo>
                  <a:cubicBezTo>
                    <a:pt x="829" y="48408"/>
                    <a:pt x="89" y="69759"/>
                    <a:pt x="89" y="85874"/>
                  </a:cubicBezTo>
                  <a:cubicBezTo>
                    <a:pt x="89" y="96549"/>
                    <a:pt x="89" y="135224"/>
                    <a:pt x="18033" y="149928"/>
                  </a:cubicBezTo>
                  <a:cubicBezTo>
                    <a:pt x="17108" y="152748"/>
                    <a:pt x="13593" y="163223"/>
                    <a:pt x="13593" y="165438"/>
                  </a:cubicBezTo>
                  <a:cubicBezTo>
                    <a:pt x="13593" y="168661"/>
                    <a:pt x="15998" y="170474"/>
                    <a:pt x="18033" y="170474"/>
                  </a:cubicBezTo>
                  <a:cubicBezTo>
                    <a:pt x="21363" y="170474"/>
                    <a:pt x="22102" y="167856"/>
                    <a:pt x="23397" y="164230"/>
                  </a:cubicBezTo>
                  <a:lnTo>
                    <a:pt x="25802" y="155367"/>
                  </a:lnTo>
                  <a:cubicBezTo>
                    <a:pt x="28577" y="156777"/>
                    <a:pt x="34497" y="159194"/>
                    <a:pt x="41896" y="159194"/>
                  </a:cubicBezTo>
                  <a:cubicBezTo>
                    <a:pt x="52440" y="159194"/>
                    <a:pt x="66499" y="154360"/>
                    <a:pt x="74824" y="137641"/>
                  </a:cubicBezTo>
                  <a:cubicBezTo>
                    <a:pt x="82408" y="122332"/>
                    <a:pt x="83703" y="105010"/>
                    <a:pt x="83703" y="85874"/>
                  </a:cubicBezTo>
                  <a:cubicBezTo>
                    <a:pt x="83703" y="74392"/>
                    <a:pt x="83703" y="36322"/>
                    <a:pt x="65759" y="20610"/>
                  </a:cubicBezTo>
                  <a:cubicBezTo>
                    <a:pt x="66684" y="17790"/>
                    <a:pt x="70199" y="7316"/>
                    <a:pt x="70199" y="5100"/>
                  </a:cubicBezTo>
                  <a:cubicBezTo>
                    <a:pt x="70199" y="1877"/>
                    <a:pt x="67794" y="65"/>
                    <a:pt x="65759" y="65"/>
                  </a:cubicBezTo>
                  <a:cubicBezTo>
                    <a:pt x="62429" y="65"/>
                    <a:pt x="61690" y="2683"/>
                    <a:pt x="60395" y="6309"/>
                  </a:cubicBezTo>
                  <a:lnTo>
                    <a:pt x="57990" y="15172"/>
                  </a:lnTo>
                  <a:close/>
                  <a:moveTo>
                    <a:pt x="20993" y="139454"/>
                  </a:moveTo>
                  <a:cubicBezTo>
                    <a:pt x="14888" y="127167"/>
                    <a:pt x="14518" y="106621"/>
                    <a:pt x="14518" y="83255"/>
                  </a:cubicBezTo>
                  <a:cubicBezTo>
                    <a:pt x="14518" y="67544"/>
                    <a:pt x="14518" y="51832"/>
                    <a:pt x="17478" y="39545"/>
                  </a:cubicBezTo>
                  <a:cubicBezTo>
                    <a:pt x="22287" y="19805"/>
                    <a:pt x="35976" y="16985"/>
                    <a:pt x="41896" y="16985"/>
                  </a:cubicBezTo>
                  <a:cubicBezTo>
                    <a:pt x="48370" y="16985"/>
                    <a:pt x="53550" y="20006"/>
                    <a:pt x="55955" y="21819"/>
                  </a:cubicBezTo>
                  <a:lnTo>
                    <a:pt x="20993" y="139454"/>
                  </a:lnTo>
                  <a:close/>
                  <a:moveTo>
                    <a:pt x="62984" y="30480"/>
                  </a:moveTo>
                  <a:cubicBezTo>
                    <a:pt x="69274" y="42566"/>
                    <a:pt x="69274" y="63918"/>
                    <a:pt x="69274" y="83255"/>
                  </a:cubicBezTo>
                  <a:cubicBezTo>
                    <a:pt x="69274" y="119512"/>
                    <a:pt x="67609" y="135224"/>
                    <a:pt x="58545" y="145698"/>
                  </a:cubicBezTo>
                  <a:cubicBezTo>
                    <a:pt x="57805" y="146705"/>
                    <a:pt x="51515" y="153554"/>
                    <a:pt x="41896" y="153554"/>
                  </a:cubicBezTo>
                  <a:cubicBezTo>
                    <a:pt x="36716" y="153554"/>
                    <a:pt x="31722" y="151338"/>
                    <a:pt x="28022" y="148518"/>
                  </a:cubicBezTo>
                  <a:cubicBezTo>
                    <a:pt x="28207" y="147713"/>
                    <a:pt x="28762" y="146303"/>
                    <a:pt x="28947" y="145295"/>
                  </a:cubicBezTo>
                  <a:lnTo>
                    <a:pt x="62984" y="30480"/>
                  </a:lnTo>
                  <a:close/>
                </a:path>
              </a:pathLst>
            </a:custGeom>
            <a:solidFill>
              <a:srgbClr val="000000"/>
            </a:solidFill>
            <a:ln w="2476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8C6E2BC1-ABA9-A835-9481-8DF1316FAF0E}"/>
                </a:ext>
              </a:extLst>
            </p:cNvPr>
            <p:cNvSpPr/>
            <p:nvPr>
              <p:custDataLst>
                <p:tags r:id="rId39"/>
              </p:custDataLst>
            </p:nvPr>
          </p:nvSpPr>
          <p:spPr>
            <a:xfrm>
              <a:off x="4391847" y="4807332"/>
              <a:ext cx="73254" cy="201429"/>
            </a:xfrm>
            <a:custGeom>
              <a:avLst/>
              <a:gdLst>
                <a:gd name="connsiteX0" fmla="*/ 43935 w 73254"/>
                <a:gd name="connsiteY0" fmla="*/ 128778 h 201429"/>
                <a:gd name="connsiteX1" fmla="*/ 50039 w 73254"/>
                <a:gd name="connsiteY1" fmla="*/ 111254 h 201429"/>
                <a:gd name="connsiteX2" fmla="*/ 69648 w 73254"/>
                <a:gd name="connsiteY2" fmla="*/ 103600 h 201429"/>
                <a:gd name="connsiteX3" fmla="*/ 73348 w 73254"/>
                <a:gd name="connsiteY3" fmla="*/ 100779 h 201429"/>
                <a:gd name="connsiteX4" fmla="*/ 70203 w 73254"/>
                <a:gd name="connsiteY4" fmla="*/ 97959 h 201429"/>
                <a:gd name="connsiteX5" fmla="*/ 43935 w 73254"/>
                <a:gd name="connsiteY5" fmla="*/ 76809 h 201429"/>
                <a:gd name="connsiteX6" fmla="*/ 43935 w 73254"/>
                <a:gd name="connsiteY6" fmla="*/ 29473 h 201429"/>
                <a:gd name="connsiteX7" fmla="*/ 34131 w 73254"/>
                <a:gd name="connsiteY7" fmla="*/ 8122 h 201429"/>
                <a:gd name="connsiteX8" fmla="*/ 4718 w 73254"/>
                <a:gd name="connsiteY8" fmla="*/ 65 h 201429"/>
                <a:gd name="connsiteX9" fmla="*/ 93 w 73254"/>
                <a:gd name="connsiteY9" fmla="*/ 2885 h 201429"/>
                <a:gd name="connsiteX10" fmla="*/ 3238 w 73254"/>
                <a:gd name="connsiteY10" fmla="*/ 5705 h 201429"/>
                <a:gd name="connsiteX11" fmla="*/ 29136 w 73254"/>
                <a:gd name="connsiteY11" fmla="*/ 23229 h 201429"/>
                <a:gd name="connsiteX12" fmla="*/ 29506 w 73254"/>
                <a:gd name="connsiteY12" fmla="*/ 29473 h 201429"/>
                <a:gd name="connsiteX13" fmla="*/ 29506 w 73254"/>
                <a:gd name="connsiteY13" fmla="*/ 71774 h 201429"/>
                <a:gd name="connsiteX14" fmla="*/ 34316 w 73254"/>
                <a:gd name="connsiteY14" fmla="*/ 90305 h 201429"/>
                <a:gd name="connsiteX15" fmla="*/ 51519 w 73254"/>
                <a:gd name="connsiteY15" fmla="*/ 100779 h 201429"/>
                <a:gd name="connsiteX16" fmla="*/ 29691 w 73254"/>
                <a:gd name="connsiteY16" fmla="*/ 122131 h 201429"/>
                <a:gd name="connsiteX17" fmla="*/ 29506 w 73254"/>
                <a:gd name="connsiteY17" fmla="*/ 130188 h 201429"/>
                <a:gd name="connsiteX18" fmla="*/ 29506 w 73254"/>
                <a:gd name="connsiteY18" fmla="*/ 172489 h 201429"/>
                <a:gd name="connsiteX19" fmla="*/ 23771 w 73254"/>
                <a:gd name="connsiteY19" fmla="*/ 188200 h 201429"/>
                <a:gd name="connsiteX20" fmla="*/ 3978 w 73254"/>
                <a:gd name="connsiteY20" fmla="*/ 195854 h 201429"/>
                <a:gd name="connsiteX21" fmla="*/ 93 w 73254"/>
                <a:gd name="connsiteY21" fmla="*/ 198674 h 201429"/>
                <a:gd name="connsiteX22" fmla="*/ 4718 w 73254"/>
                <a:gd name="connsiteY22" fmla="*/ 201494 h 201429"/>
                <a:gd name="connsiteX23" fmla="*/ 43935 w 73254"/>
                <a:gd name="connsiteY23" fmla="*/ 176114 h 201429"/>
                <a:gd name="connsiteX24" fmla="*/ 43935 w 73254"/>
                <a:gd name="connsiteY24" fmla="*/ 128778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254" h="201429">
                  <a:moveTo>
                    <a:pt x="43935" y="128778"/>
                  </a:moveTo>
                  <a:cubicBezTo>
                    <a:pt x="43935" y="123541"/>
                    <a:pt x="43935" y="117095"/>
                    <a:pt x="50039" y="111254"/>
                  </a:cubicBezTo>
                  <a:cubicBezTo>
                    <a:pt x="54479" y="107427"/>
                    <a:pt x="60399" y="104204"/>
                    <a:pt x="69648" y="103600"/>
                  </a:cubicBezTo>
                  <a:cubicBezTo>
                    <a:pt x="71868" y="103398"/>
                    <a:pt x="73348" y="103398"/>
                    <a:pt x="73348" y="100779"/>
                  </a:cubicBezTo>
                  <a:cubicBezTo>
                    <a:pt x="73348" y="98161"/>
                    <a:pt x="71683" y="98161"/>
                    <a:pt x="70203" y="97959"/>
                  </a:cubicBezTo>
                  <a:cubicBezTo>
                    <a:pt x="48190" y="96348"/>
                    <a:pt x="44120" y="82449"/>
                    <a:pt x="43935" y="76809"/>
                  </a:cubicBezTo>
                  <a:lnTo>
                    <a:pt x="43935" y="29473"/>
                  </a:lnTo>
                  <a:cubicBezTo>
                    <a:pt x="43935" y="24035"/>
                    <a:pt x="43935" y="14970"/>
                    <a:pt x="34131" y="8122"/>
                  </a:cubicBezTo>
                  <a:cubicBezTo>
                    <a:pt x="23771" y="870"/>
                    <a:pt x="9342" y="65"/>
                    <a:pt x="4718" y="65"/>
                  </a:cubicBezTo>
                  <a:cubicBezTo>
                    <a:pt x="2128" y="65"/>
                    <a:pt x="93" y="65"/>
                    <a:pt x="93" y="2885"/>
                  </a:cubicBezTo>
                  <a:cubicBezTo>
                    <a:pt x="93" y="5503"/>
                    <a:pt x="1758" y="5705"/>
                    <a:pt x="3238" y="5705"/>
                  </a:cubicBezTo>
                  <a:cubicBezTo>
                    <a:pt x="20627" y="6712"/>
                    <a:pt x="27656" y="15776"/>
                    <a:pt x="29136" y="23229"/>
                  </a:cubicBezTo>
                  <a:cubicBezTo>
                    <a:pt x="29506" y="25243"/>
                    <a:pt x="29506" y="26653"/>
                    <a:pt x="29506" y="29473"/>
                  </a:cubicBezTo>
                  <a:lnTo>
                    <a:pt x="29506" y="71774"/>
                  </a:lnTo>
                  <a:cubicBezTo>
                    <a:pt x="29506" y="77615"/>
                    <a:pt x="29506" y="84867"/>
                    <a:pt x="34316" y="90305"/>
                  </a:cubicBezTo>
                  <a:cubicBezTo>
                    <a:pt x="36905" y="92924"/>
                    <a:pt x="41160" y="97758"/>
                    <a:pt x="51519" y="100779"/>
                  </a:cubicBezTo>
                  <a:cubicBezTo>
                    <a:pt x="44120" y="102995"/>
                    <a:pt x="31726" y="108434"/>
                    <a:pt x="29691" y="122131"/>
                  </a:cubicBezTo>
                  <a:cubicBezTo>
                    <a:pt x="29506" y="123340"/>
                    <a:pt x="29506" y="123742"/>
                    <a:pt x="29506" y="130188"/>
                  </a:cubicBezTo>
                  <a:lnTo>
                    <a:pt x="29506" y="172489"/>
                  </a:lnTo>
                  <a:cubicBezTo>
                    <a:pt x="29506" y="176517"/>
                    <a:pt x="29506" y="182560"/>
                    <a:pt x="23771" y="188200"/>
                  </a:cubicBezTo>
                  <a:cubicBezTo>
                    <a:pt x="18222" y="193437"/>
                    <a:pt x="11192" y="195250"/>
                    <a:pt x="3978" y="195854"/>
                  </a:cubicBezTo>
                  <a:cubicBezTo>
                    <a:pt x="1388" y="196056"/>
                    <a:pt x="93" y="196056"/>
                    <a:pt x="93" y="198674"/>
                  </a:cubicBezTo>
                  <a:cubicBezTo>
                    <a:pt x="93" y="201494"/>
                    <a:pt x="2128" y="201494"/>
                    <a:pt x="4718" y="201494"/>
                  </a:cubicBezTo>
                  <a:cubicBezTo>
                    <a:pt x="24511" y="201494"/>
                    <a:pt x="43750" y="192430"/>
                    <a:pt x="43935" y="176114"/>
                  </a:cubicBezTo>
                  <a:lnTo>
                    <a:pt x="43935" y="128778"/>
                  </a:lnTo>
                  <a:close/>
                </a:path>
              </a:pathLst>
            </a:custGeom>
            <a:solidFill>
              <a:srgbClr val="000000"/>
            </a:solidFill>
            <a:ln w="24765" cap="flat">
              <a:noFill/>
              <a:prstDash val="solid"/>
              <a:miter/>
            </a:ln>
          </p:spPr>
          <p:txBody>
            <a:bodyPr rtlCol="0" anchor="ctr"/>
            <a:lstStyle/>
            <a:p>
              <a:endParaRPr lang="en-US"/>
            </a:p>
          </p:txBody>
        </p:sp>
      </p:grpSp>
      <p:sp>
        <p:nvSpPr>
          <p:cNvPr id="263" name="TextBox 262">
            <a:extLst>
              <a:ext uri="{FF2B5EF4-FFF2-40B4-BE49-F238E27FC236}">
                <a16:creationId xmlns:a16="http://schemas.microsoft.com/office/drawing/2014/main" id="{CFC51C7E-BF61-26A2-0A21-74DA6BFA77A0}"/>
              </a:ext>
            </a:extLst>
          </p:cNvPr>
          <p:cNvSpPr txBox="1"/>
          <p:nvPr/>
        </p:nvSpPr>
        <p:spPr>
          <a:xfrm>
            <a:off x="6968942" y="1172318"/>
            <a:ext cx="468461" cy="400110"/>
          </a:xfrm>
          <a:prstGeom prst="rect">
            <a:avLst/>
          </a:prstGeom>
          <a:noFill/>
        </p:spPr>
        <p:txBody>
          <a:bodyPr wrap="square" rtlCol="0">
            <a:spAutoFit/>
          </a:bodyPr>
          <a:lstStyle/>
          <a:p>
            <a:pPr algn="l"/>
            <a:r>
              <a:rPr lang="en-US" sz="2000" dirty="0">
                <a:solidFill>
                  <a:srgbClr val="C00000"/>
                </a:solidFill>
              </a:rPr>
              <a:t>…</a:t>
            </a:r>
          </a:p>
        </p:txBody>
      </p:sp>
      <p:sp>
        <p:nvSpPr>
          <p:cNvPr id="264" name="TextBox 263">
            <a:extLst>
              <a:ext uri="{FF2B5EF4-FFF2-40B4-BE49-F238E27FC236}">
                <a16:creationId xmlns:a16="http://schemas.microsoft.com/office/drawing/2014/main" id="{A0379B5A-DB26-FA89-8768-D05BC49F1E00}"/>
              </a:ext>
            </a:extLst>
          </p:cNvPr>
          <p:cNvSpPr txBox="1"/>
          <p:nvPr/>
        </p:nvSpPr>
        <p:spPr>
          <a:xfrm>
            <a:off x="8509493" y="1383360"/>
            <a:ext cx="468461" cy="400110"/>
          </a:xfrm>
          <a:prstGeom prst="rect">
            <a:avLst/>
          </a:prstGeom>
          <a:noFill/>
        </p:spPr>
        <p:txBody>
          <a:bodyPr wrap="square" rtlCol="0">
            <a:spAutoFit/>
          </a:bodyPr>
          <a:lstStyle/>
          <a:p>
            <a:pPr algn="l"/>
            <a:r>
              <a:rPr lang="en-US" sz="2000" dirty="0">
                <a:solidFill>
                  <a:srgbClr val="5F246D"/>
                </a:solidFill>
              </a:rPr>
              <a:t>…</a:t>
            </a:r>
          </a:p>
        </p:txBody>
      </p:sp>
      <p:cxnSp>
        <p:nvCxnSpPr>
          <p:cNvPr id="265" name="Straight Arrow Connector 264">
            <a:extLst>
              <a:ext uri="{FF2B5EF4-FFF2-40B4-BE49-F238E27FC236}">
                <a16:creationId xmlns:a16="http://schemas.microsoft.com/office/drawing/2014/main" id="{A2C07983-09D0-171F-1F9E-70E4A4A2709B}"/>
              </a:ext>
            </a:extLst>
          </p:cNvPr>
          <p:cNvCxnSpPr>
            <a:cxnSpLocks/>
          </p:cNvCxnSpPr>
          <p:nvPr/>
        </p:nvCxnSpPr>
        <p:spPr>
          <a:xfrm>
            <a:off x="9246968" y="2027459"/>
            <a:ext cx="0" cy="408752"/>
          </a:xfrm>
          <a:prstGeom prst="straightConnector1">
            <a:avLst/>
          </a:prstGeom>
          <a:ln w="19050">
            <a:solidFill>
              <a:srgbClr val="C00000"/>
            </a:solidFill>
            <a:headEnd type="none" w="med" len="med"/>
            <a:tailEnd type="arrow" w="lg" len="lg"/>
          </a:ln>
        </p:spPr>
        <p:style>
          <a:lnRef idx="1">
            <a:schemeClr val="dk1"/>
          </a:lnRef>
          <a:fillRef idx="0">
            <a:schemeClr val="dk1"/>
          </a:fillRef>
          <a:effectRef idx="0">
            <a:schemeClr val="dk1"/>
          </a:effectRef>
          <a:fontRef idx="minor">
            <a:schemeClr val="tx1"/>
          </a:fontRef>
        </p:style>
      </p:cxnSp>
      <p:sp>
        <p:nvSpPr>
          <p:cNvPr id="266" name="TextBox 265">
            <a:extLst>
              <a:ext uri="{FF2B5EF4-FFF2-40B4-BE49-F238E27FC236}">
                <a16:creationId xmlns:a16="http://schemas.microsoft.com/office/drawing/2014/main" id="{AD214D41-A628-0887-4850-0FE456367DD8}"/>
              </a:ext>
            </a:extLst>
          </p:cNvPr>
          <p:cNvSpPr txBox="1"/>
          <p:nvPr/>
        </p:nvSpPr>
        <p:spPr>
          <a:xfrm>
            <a:off x="9366941" y="1994758"/>
            <a:ext cx="468461" cy="400110"/>
          </a:xfrm>
          <a:prstGeom prst="rect">
            <a:avLst/>
          </a:prstGeom>
          <a:noFill/>
        </p:spPr>
        <p:txBody>
          <a:bodyPr wrap="square" rtlCol="0">
            <a:spAutoFit/>
          </a:bodyPr>
          <a:lstStyle/>
          <a:p>
            <a:pPr algn="l"/>
            <a:r>
              <a:rPr lang="en-US" sz="2000" dirty="0">
                <a:solidFill>
                  <a:srgbClr val="C00000"/>
                </a:solidFill>
              </a:rPr>
              <a:t>…</a:t>
            </a:r>
          </a:p>
        </p:txBody>
      </p:sp>
      <p:cxnSp>
        <p:nvCxnSpPr>
          <p:cNvPr id="268" name="Straight Arrow Connector 267">
            <a:extLst>
              <a:ext uri="{FF2B5EF4-FFF2-40B4-BE49-F238E27FC236}">
                <a16:creationId xmlns:a16="http://schemas.microsoft.com/office/drawing/2014/main" id="{F0E1FE2E-2DC9-666F-F1BF-BFE5F282330C}"/>
              </a:ext>
            </a:extLst>
          </p:cNvPr>
          <p:cNvCxnSpPr>
            <a:cxnSpLocks/>
          </p:cNvCxnSpPr>
          <p:nvPr/>
        </p:nvCxnSpPr>
        <p:spPr>
          <a:xfrm>
            <a:off x="9095937" y="1205019"/>
            <a:ext cx="0" cy="841905"/>
          </a:xfrm>
          <a:prstGeom prst="straightConnector1">
            <a:avLst/>
          </a:prstGeom>
          <a:ln w="19050">
            <a:solidFill>
              <a:srgbClr val="5F246D"/>
            </a:solidFill>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269" name="Straight Arrow Connector 268">
            <a:extLst>
              <a:ext uri="{FF2B5EF4-FFF2-40B4-BE49-F238E27FC236}">
                <a16:creationId xmlns:a16="http://schemas.microsoft.com/office/drawing/2014/main" id="{63EED40B-E0AC-60C2-DEE5-0B276AB73F4C}"/>
              </a:ext>
            </a:extLst>
          </p:cNvPr>
          <p:cNvCxnSpPr>
            <a:cxnSpLocks/>
          </p:cNvCxnSpPr>
          <p:nvPr/>
        </p:nvCxnSpPr>
        <p:spPr>
          <a:xfrm>
            <a:off x="9875947" y="2028339"/>
            <a:ext cx="0" cy="841905"/>
          </a:xfrm>
          <a:prstGeom prst="straightConnector1">
            <a:avLst/>
          </a:prstGeom>
          <a:ln w="19050">
            <a:solidFill>
              <a:schemeClr val="accent6"/>
            </a:solidFill>
            <a:headEnd type="none" w="med" len="med"/>
            <a:tailEnd type="arrow" w="lg" len="lg"/>
          </a:ln>
        </p:spPr>
        <p:style>
          <a:lnRef idx="1">
            <a:schemeClr val="dk1"/>
          </a:lnRef>
          <a:fillRef idx="0">
            <a:schemeClr val="dk1"/>
          </a:fillRef>
          <a:effectRef idx="0">
            <a:schemeClr val="dk1"/>
          </a:effectRef>
          <a:fontRef idx="minor">
            <a:schemeClr val="tx1"/>
          </a:fontRef>
        </p:style>
      </p:cxnSp>
      <p:pic>
        <p:nvPicPr>
          <p:cNvPr id="270" name="Picture 269">
            <a:extLst>
              <a:ext uri="{FF2B5EF4-FFF2-40B4-BE49-F238E27FC236}">
                <a16:creationId xmlns:a16="http://schemas.microsoft.com/office/drawing/2014/main" id="{44569EB4-388B-83C5-F105-DE442562351F}"/>
              </a:ext>
            </a:extLst>
          </p:cNvPr>
          <p:cNvPicPr>
            <a:picLocks noChangeAspect="1"/>
          </p:cNvPicPr>
          <p:nvPr/>
        </p:nvPicPr>
        <p:blipFill>
          <a:blip r:embed="rId119"/>
          <a:stretch>
            <a:fillRect/>
          </a:stretch>
        </p:blipFill>
        <p:spPr>
          <a:xfrm>
            <a:off x="9706887" y="2261187"/>
            <a:ext cx="320094" cy="280024"/>
          </a:xfrm>
          <a:prstGeom prst="rect">
            <a:avLst/>
          </a:prstGeom>
        </p:spPr>
      </p:pic>
      <p:grpSp>
        <p:nvGrpSpPr>
          <p:cNvPr id="271" name="Group 270" descr="\documentclass{article}&#10;\usepackage{amsmath}&#10;\pagestyle{empty}&#10;&#10;\newcommand{\msf}{\mathsf}&#10;&#10;\begin{document}&#10;&#10;$H_{\{p_1\}}$&#10;&#10;&#10;\end{document}" title="IguanaTex Shape Display">
            <a:extLst>
              <a:ext uri="{FF2B5EF4-FFF2-40B4-BE49-F238E27FC236}">
                <a16:creationId xmlns:a16="http://schemas.microsoft.com/office/drawing/2014/main" id="{09F859E5-B1BC-3D16-09C2-00A713371288}"/>
              </a:ext>
            </a:extLst>
          </p:cNvPr>
          <p:cNvGrpSpPr>
            <a:grpSpLocks noChangeAspect="1"/>
          </p:cNvGrpSpPr>
          <p:nvPr>
            <p:custDataLst>
              <p:tags r:id="rId21"/>
            </p:custDataLst>
          </p:nvPr>
        </p:nvGrpSpPr>
        <p:grpSpPr>
          <a:xfrm>
            <a:off x="7524423" y="876700"/>
            <a:ext cx="464485" cy="209229"/>
            <a:chOff x="4155681" y="5718430"/>
            <a:chExt cx="663444" cy="298851"/>
          </a:xfrm>
        </p:grpSpPr>
        <p:sp>
          <p:nvSpPr>
            <p:cNvPr id="272" name="Freeform: Shape 271">
              <a:extLst>
                <a:ext uri="{FF2B5EF4-FFF2-40B4-BE49-F238E27FC236}">
                  <a16:creationId xmlns:a16="http://schemas.microsoft.com/office/drawing/2014/main" id="{BB9D9AFC-A32D-A469-9DCC-65F99E2D7C7E}"/>
                </a:ext>
              </a:extLst>
            </p:cNvPr>
            <p:cNvSpPr/>
            <p:nvPr>
              <p:custDataLst>
                <p:tags r:id="rId31"/>
              </p:custDataLst>
            </p:nvPr>
          </p:nvSpPr>
          <p:spPr>
            <a:xfrm>
              <a:off x="4155681" y="5718430"/>
              <a:ext cx="237964" cy="196537"/>
            </a:xfrm>
            <a:custGeom>
              <a:avLst/>
              <a:gdLst>
                <a:gd name="connsiteX0" fmla="*/ 204692 w 237964"/>
                <a:gd name="connsiteY0" fmla="*/ 22220 h 196537"/>
                <a:gd name="connsiteX1" fmla="*/ 228432 w 237964"/>
                <a:gd name="connsiteY1" fmla="*/ 8983 h 196537"/>
                <a:gd name="connsiteX2" fmla="*/ 238041 w 237964"/>
                <a:gd name="connsiteY2" fmla="*/ 3228 h 196537"/>
                <a:gd name="connsiteX3" fmla="*/ 234084 w 237964"/>
                <a:gd name="connsiteY3" fmla="*/ 63 h 196537"/>
                <a:gd name="connsiteX4" fmla="*/ 197909 w 237964"/>
                <a:gd name="connsiteY4" fmla="*/ 926 h 196537"/>
                <a:gd name="connsiteX5" fmla="*/ 161452 w 237964"/>
                <a:gd name="connsiteY5" fmla="*/ 63 h 196537"/>
                <a:gd name="connsiteX6" fmla="*/ 156082 w 237964"/>
                <a:gd name="connsiteY6" fmla="*/ 5818 h 196537"/>
                <a:gd name="connsiteX7" fmla="*/ 163995 w 237964"/>
                <a:gd name="connsiteY7" fmla="*/ 8983 h 196537"/>
                <a:gd name="connsiteX8" fmla="*/ 174735 w 237964"/>
                <a:gd name="connsiteY8" fmla="*/ 9559 h 196537"/>
                <a:gd name="connsiteX9" fmla="*/ 182365 w 237964"/>
                <a:gd name="connsiteY9" fmla="*/ 14163 h 196537"/>
                <a:gd name="connsiteX10" fmla="*/ 181235 w 237964"/>
                <a:gd name="connsiteY10" fmla="*/ 19630 h 196537"/>
                <a:gd name="connsiteX11" fmla="*/ 164278 w 237964"/>
                <a:gd name="connsiteY11" fmla="*/ 89843 h 196537"/>
                <a:gd name="connsiteX12" fmla="*/ 78079 w 237964"/>
                <a:gd name="connsiteY12" fmla="*/ 89843 h 196537"/>
                <a:gd name="connsiteX13" fmla="*/ 94754 w 237964"/>
                <a:gd name="connsiteY13" fmla="*/ 22220 h 196537"/>
                <a:gd name="connsiteX14" fmla="*/ 118494 w 237964"/>
                <a:gd name="connsiteY14" fmla="*/ 8983 h 196537"/>
                <a:gd name="connsiteX15" fmla="*/ 128103 w 237964"/>
                <a:gd name="connsiteY15" fmla="*/ 3228 h 196537"/>
                <a:gd name="connsiteX16" fmla="*/ 124146 w 237964"/>
                <a:gd name="connsiteY16" fmla="*/ 63 h 196537"/>
                <a:gd name="connsiteX17" fmla="*/ 87971 w 237964"/>
                <a:gd name="connsiteY17" fmla="*/ 926 h 196537"/>
                <a:gd name="connsiteX18" fmla="*/ 51513 w 237964"/>
                <a:gd name="connsiteY18" fmla="*/ 63 h 196537"/>
                <a:gd name="connsiteX19" fmla="*/ 46143 w 237964"/>
                <a:gd name="connsiteY19" fmla="*/ 5818 h 196537"/>
                <a:gd name="connsiteX20" fmla="*/ 54057 w 237964"/>
                <a:gd name="connsiteY20" fmla="*/ 8983 h 196537"/>
                <a:gd name="connsiteX21" fmla="*/ 64796 w 237964"/>
                <a:gd name="connsiteY21" fmla="*/ 9559 h 196537"/>
                <a:gd name="connsiteX22" fmla="*/ 72427 w 237964"/>
                <a:gd name="connsiteY22" fmla="*/ 14163 h 196537"/>
                <a:gd name="connsiteX23" fmla="*/ 71296 w 237964"/>
                <a:gd name="connsiteY23" fmla="*/ 19630 h 196537"/>
                <a:gd name="connsiteX24" fmla="*/ 33426 w 237964"/>
                <a:gd name="connsiteY24" fmla="*/ 174156 h 196537"/>
                <a:gd name="connsiteX25" fmla="*/ 7707 w 237964"/>
                <a:gd name="connsiteY25" fmla="*/ 187680 h 196537"/>
                <a:gd name="connsiteX26" fmla="*/ 77 w 237964"/>
                <a:gd name="connsiteY26" fmla="*/ 193435 h 196537"/>
                <a:gd name="connsiteX27" fmla="*/ 4033 w 237964"/>
                <a:gd name="connsiteY27" fmla="*/ 196601 h 196537"/>
                <a:gd name="connsiteX28" fmla="*/ 39926 w 237964"/>
                <a:gd name="connsiteY28" fmla="*/ 195737 h 196537"/>
                <a:gd name="connsiteX29" fmla="*/ 58013 w 237964"/>
                <a:gd name="connsiteY29" fmla="*/ 196025 h 196537"/>
                <a:gd name="connsiteX30" fmla="*/ 76384 w 237964"/>
                <a:gd name="connsiteY30" fmla="*/ 196601 h 196537"/>
                <a:gd name="connsiteX31" fmla="*/ 82036 w 237964"/>
                <a:gd name="connsiteY31" fmla="*/ 190846 h 196537"/>
                <a:gd name="connsiteX32" fmla="*/ 74123 w 237964"/>
                <a:gd name="connsiteY32" fmla="*/ 187680 h 196537"/>
                <a:gd name="connsiteX33" fmla="*/ 55752 w 237964"/>
                <a:gd name="connsiteY33" fmla="*/ 182501 h 196537"/>
                <a:gd name="connsiteX34" fmla="*/ 56600 w 237964"/>
                <a:gd name="connsiteY34" fmla="*/ 177609 h 196537"/>
                <a:gd name="connsiteX35" fmla="*/ 75818 w 237964"/>
                <a:gd name="connsiteY35" fmla="*/ 98763 h 196537"/>
                <a:gd name="connsiteX36" fmla="*/ 162017 w 237964"/>
                <a:gd name="connsiteY36" fmla="*/ 98763 h 196537"/>
                <a:gd name="connsiteX37" fmla="*/ 142516 w 237964"/>
                <a:gd name="connsiteY37" fmla="*/ 178184 h 196537"/>
                <a:gd name="connsiteX38" fmla="*/ 116798 w 237964"/>
                <a:gd name="connsiteY38" fmla="*/ 187680 h 196537"/>
                <a:gd name="connsiteX39" fmla="*/ 110015 w 237964"/>
                <a:gd name="connsiteY39" fmla="*/ 193435 h 196537"/>
                <a:gd name="connsiteX40" fmla="*/ 113972 w 237964"/>
                <a:gd name="connsiteY40" fmla="*/ 196601 h 196537"/>
                <a:gd name="connsiteX41" fmla="*/ 149864 w 237964"/>
                <a:gd name="connsiteY41" fmla="*/ 195737 h 196537"/>
                <a:gd name="connsiteX42" fmla="*/ 167952 w 237964"/>
                <a:gd name="connsiteY42" fmla="*/ 196025 h 196537"/>
                <a:gd name="connsiteX43" fmla="*/ 186322 w 237964"/>
                <a:gd name="connsiteY43" fmla="*/ 196601 h 196537"/>
                <a:gd name="connsiteX44" fmla="*/ 191974 w 237964"/>
                <a:gd name="connsiteY44" fmla="*/ 190846 h 196537"/>
                <a:gd name="connsiteX45" fmla="*/ 184061 w 237964"/>
                <a:gd name="connsiteY45" fmla="*/ 187680 h 196537"/>
                <a:gd name="connsiteX46" fmla="*/ 165691 w 237964"/>
                <a:gd name="connsiteY46" fmla="*/ 182501 h 196537"/>
                <a:gd name="connsiteX47" fmla="*/ 166539 w 237964"/>
                <a:gd name="connsiteY47" fmla="*/ 177609 h 196537"/>
                <a:gd name="connsiteX48" fmla="*/ 204692 w 237964"/>
                <a:gd name="connsiteY48" fmla="*/ 22220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37964" h="196537">
                  <a:moveTo>
                    <a:pt x="204692" y="22220"/>
                  </a:moveTo>
                  <a:cubicBezTo>
                    <a:pt x="207236" y="11861"/>
                    <a:pt x="207801" y="8983"/>
                    <a:pt x="228432" y="8983"/>
                  </a:cubicBezTo>
                  <a:cubicBezTo>
                    <a:pt x="235780" y="8983"/>
                    <a:pt x="238041" y="8983"/>
                    <a:pt x="238041" y="3228"/>
                  </a:cubicBezTo>
                  <a:cubicBezTo>
                    <a:pt x="238041" y="63"/>
                    <a:pt x="234932" y="63"/>
                    <a:pt x="234084" y="63"/>
                  </a:cubicBezTo>
                  <a:cubicBezTo>
                    <a:pt x="226171" y="63"/>
                    <a:pt x="205823" y="926"/>
                    <a:pt x="197909" y="926"/>
                  </a:cubicBezTo>
                  <a:cubicBezTo>
                    <a:pt x="189713" y="926"/>
                    <a:pt x="169648" y="63"/>
                    <a:pt x="161452" y="63"/>
                  </a:cubicBezTo>
                  <a:cubicBezTo>
                    <a:pt x="159191" y="63"/>
                    <a:pt x="156082" y="63"/>
                    <a:pt x="156082" y="5818"/>
                  </a:cubicBezTo>
                  <a:cubicBezTo>
                    <a:pt x="156082" y="8983"/>
                    <a:pt x="158625" y="8983"/>
                    <a:pt x="163995" y="8983"/>
                  </a:cubicBezTo>
                  <a:cubicBezTo>
                    <a:pt x="164560" y="8983"/>
                    <a:pt x="169930" y="8983"/>
                    <a:pt x="174735" y="9559"/>
                  </a:cubicBezTo>
                  <a:cubicBezTo>
                    <a:pt x="179822" y="10134"/>
                    <a:pt x="182365" y="10422"/>
                    <a:pt x="182365" y="14163"/>
                  </a:cubicBezTo>
                  <a:cubicBezTo>
                    <a:pt x="182365" y="15314"/>
                    <a:pt x="182083" y="15889"/>
                    <a:pt x="181235" y="19630"/>
                  </a:cubicBezTo>
                  <a:lnTo>
                    <a:pt x="164278" y="89843"/>
                  </a:lnTo>
                  <a:lnTo>
                    <a:pt x="78079" y="89843"/>
                  </a:lnTo>
                  <a:lnTo>
                    <a:pt x="94754" y="22220"/>
                  </a:lnTo>
                  <a:cubicBezTo>
                    <a:pt x="97297" y="11861"/>
                    <a:pt x="98145" y="8983"/>
                    <a:pt x="118494" y="8983"/>
                  </a:cubicBezTo>
                  <a:cubicBezTo>
                    <a:pt x="125842" y="8983"/>
                    <a:pt x="128103" y="8983"/>
                    <a:pt x="128103" y="3228"/>
                  </a:cubicBezTo>
                  <a:cubicBezTo>
                    <a:pt x="128103" y="63"/>
                    <a:pt x="124994" y="63"/>
                    <a:pt x="124146" y="63"/>
                  </a:cubicBezTo>
                  <a:cubicBezTo>
                    <a:pt x="116233" y="63"/>
                    <a:pt x="95884" y="926"/>
                    <a:pt x="87971" y="926"/>
                  </a:cubicBezTo>
                  <a:cubicBezTo>
                    <a:pt x="79775" y="926"/>
                    <a:pt x="59709" y="63"/>
                    <a:pt x="51513" y="63"/>
                  </a:cubicBezTo>
                  <a:cubicBezTo>
                    <a:pt x="49252" y="63"/>
                    <a:pt x="46143" y="63"/>
                    <a:pt x="46143" y="5818"/>
                  </a:cubicBezTo>
                  <a:cubicBezTo>
                    <a:pt x="46143" y="8983"/>
                    <a:pt x="48687" y="8983"/>
                    <a:pt x="54057" y="8983"/>
                  </a:cubicBezTo>
                  <a:cubicBezTo>
                    <a:pt x="54622" y="8983"/>
                    <a:pt x="59992" y="8983"/>
                    <a:pt x="64796" y="9559"/>
                  </a:cubicBezTo>
                  <a:cubicBezTo>
                    <a:pt x="69883" y="10134"/>
                    <a:pt x="72427" y="10422"/>
                    <a:pt x="72427" y="14163"/>
                  </a:cubicBezTo>
                  <a:cubicBezTo>
                    <a:pt x="72427" y="15314"/>
                    <a:pt x="72144" y="16177"/>
                    <a:pt x="71296" y="19630"/>
                  </a:cubicBezTo>
                  <a:lnTo>
                    <a:pt x="33426" y="174156"/>
                  </a:lnTo>
                  <a:cubicBezTo>
                    <a:pt x="30599" y="185378"/>
                    <a:pt x="30034" y="187680"/>
                    <a:pt x="7707" y="187680"/>
                  </a:cubicBezTo>
                  <a:cubicBezTo>
                    <a:pt x="2620" y="187680"/>
                    <a:pt x="77" y="187680"/>
                    <a:pt x="77" y="193435"/>
                  </a:cubicBezTo>
                  <a:cubicBezTo>
                    <a:pt x="77" y="196601"/>
                    <a:pt x="3468" y="196601"/>
                    <a:pt x="4033" y="196601"/>
                  </a:cubicBezTo>
                  <a:cubicBezTo>
                    <a:pt x="11947" y="196601"/>
                    <a:pt x="32013" y="195737"/>
                    <a:pt x="39926" y="195737"/>
                  </a:cubicBezTo>
                  <a:cubicBezTo>
                    <a:pt x="45861" y="195737"/>
                    <a:pt x="52078" y="196025"/>
                    <a:pt x="58013" y="196025"/>
                  </a:cubicBezTo>
                  <a:cubicBezTo>
                    <a:pt x="64231" y="196025"/>
                    <a:pt x="70449" y="196601"/>
                    <a:pt x="76384" y="196601"/>
                  </a:cubicBezTo>
                  <a:cubicBezTo>
                    <a:pt x="78645" y="196601"/>
                    <a:pt x="82036" y="196601"/>
                    <a:pt x="82036" y="190846"/>
                  </a:cubicBezTo>
                  <a:cubicBezTo>
                    <a:pt x="82036" y="187680"/>
                    <a:pt x="79492" y="187680"/>
                    <a:pt x="74123" y="187680"/>
                  </a:cubicBezTo>
                  <a:cubicBezTo>
                    <a:pt x="63666" y="187680"/>
                    <a:pt x="55752" y="187680"/>
                    <a:pt x="55752" y="182501"/>
                  </a:cubicBezTo>
                  <a:cubicBezTo>
                    <a:pt x="55752" y="180774"/>
                    <a:pt x="56318" y="179335"/>
                    <a:pt x="56600" y="177609"/>
                  </a:cubicBezTo>
                  <a:lnTo>
                    <a:pt x="75818" y="98763"/>
                  </a:lnTo>
                  <a:lnTo>
                    <a:pt x="162017" y="98763"/>
                  </a:lnTo>
                  <a:cubicBezTo>
                    <a:pt x="150147" y="146531"/>
                    <a:pt x="143647" y="173868"/>
                    <a:pt x="142516" y="178184"/>
                  </a:cubicBezTo>
                  <a:cubicBezTo>
                    <a:pt x="139690" y="187393"/>
                    <a:pt x="134320" y="187680"/>
                    <a:pt x="116798" y="187680"/>
                  </a:cubicBezTo>
                  <a:cubicBezTo>
                    <a:pt x="112559" y="187680"/>
                    <a:pt x="110015" y="187680"/>
                    <a:pt x="110015" y="193435"/>
                  </a:cubicBezTo>
                  <a:cubicBezTo>
                    <a:pt x="110015" y="196601"/>
                    <a:pt x="113407" y="196601"/>
                    <a:pt x="113972" y="196601"/>
                  </a:cubicBezTo>
                  <a:cubicBezTo>
                    <a:pt x="121885" y="196601"/>
                    <a:pt x="141951" y="195737"/>
                    <a:pt x="149864" y="195737"/>
                  </a:cubicBezTo>
                  <a:cubicBezTo>
                    <a:pt x="155799" y="195737"/>
                    <a:pt x="162017" y="196025"/>
                    <a:pt x="167952" y="196025"/>
                  </a:cubicBezTo>
                  <a:cubicBezTo>
                    <a:pt x="174169" y="196025"/>
                    <a:pt x="180387" y="196601"/>
                    <a:pt x="186322" y="196601"/>
                  </a:cubicBezTo>
                  <a:cubicBezTo>
                    <a:pt x="188583" y="196601"/>
                    <a:pt x="191974" y="196601"/>
                    <a:pt x="191974" y="190846"/>
                  </a:cubicBezTo>
                  <a:cubicBezTo>
                    <a:pt x="191974" y="187680"/>
                    <a:pt x="189431" y="187680"/>
                    <a:pt x="184061" y="187680"/>
                  </a:cubicBezTo>
                  <a:cubicBezTo>
                    <a:pt x="173604" y="187680"/>
                    <a:pt x="165691" y="187680"/>
                    <a:pt x="165691" y="182501"/>
                  </a:cubicBezTo>
                  <a:cubicBezTo>
                    <a:pt x="165691" y="180774"/>
                    <a:pt x="166256" y="179335"/>
                    <a:pt x="166539" y="177609"/>
                  </a:cubicBezTo>
                  <a:lnTo>
                    <a:pt x="204692" y="22220"/>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3" name="Freeform: Shape 272">
              <a:extLst>
                <a:ext uri="{FF2B5EF4-FFF2-40B4-BE49-F238E27FC236}">
                  <a16:creationId xmlns:a16="http://schemas.microsoft.com/office/drawing/2014/main" id="{2D9F3E16-64F6-6981-06D7-4F3EC513F84A}"/>
                </a:ext>
              </a:extLst>
            </p:cNvPr>
            <p:cNvSpPr/>
            <p:nvPr>
              <p:custDataLst>
                <p:tags r:id="rId32"/>
              </p:custDataLst>
            </p:nvPr>
          </p:nvSpPr>
          <p:spPr>
            <a:xfrm>
              <a:off x="4398182" y="5815852"/>
              <a:ext cx="78341" cy="201429"/>
            </a:xfrm>
            <a:custGeom>
              <a:avLst/>
              <a:gdLst>
                <a:gd name="connsiteX0" fmla="*/ 46971 w 78341"/>
                <a:gd name="connsiteY0" fmla="*/ 29070 h 201429"/>
                <a:gd name="connsiteX1" fmla="*/ 53104 w 78341"/>
                <a:gd name="connsiteY1" fmla="*/ 13359 h 201429"/>
                <a:gd name="connsiteX2" fmla="*/ 74272 w 78341"/>
                <a:gd name="connsiteY2" fmla="*/ 5705 h 201429"/>
                <a:gd name="connsiteX3" fmla="*/ 78427 w 78341"/>
                <a:gd name="connsiteY3" fmla="*/ 2885 h 201429"/>
                <a:gd name="connsiteX4" fmla="*/ 73481 w 78341"/>
                <a:gd name="connsiteY4" fmla="*/ 65 h 201429"/>
                <a:gd name="connsiteX5" fmla="*/ 31540 w 78341"/>
                <a:gd name="connsiteY5" fmla="*/ 25445 h 201429"/>
                <a:gd name="connsiteX6" fmla="*/ 31540 w 78341"/>
                <a:gd name="connsiteY6" fmla="*/ 72781 h 201429"/>
                <a:gd name="connsiteX7" fmla="*/ 25012 w 78341"/>
                <a:gd name="connsiteY7" fmla="*/ 90305 h 201429"/>
                <a:gd name="connsiteX8" fmla="*/ 4042 w 78341"/>
                <a:gd name="connsiteY8" fmla="*/ 97959 h 201429"/>
                <a:gd name="connsiteX9" fmla="*/ 85 w 78341"/>
                <a:gd name="connsiteY9" fmla="*/ 100779 h 201429"/>
                <a:gd name="connsiteX10" fmla="*/ 3448 w 78341"/>
                <a:gd name="connsiteY10" fmla="*/ 103600 h 201429"/>
                <a:gd name="connsiteX11" fmla="*/ 31540 w 78341"/>
                <a:gd name="connsiteY11" fmla="*/ 124750 h 201429"/>
                <a:gd name="connsiteX12" fmla="*/ 31540 w 78341"/>
                <a:gd name="connsiteY12" fmla="*/ 172086 h 201429"/>
                <a:gd name="connsiteX13" fmla="*/ 42026 w 78341"/>
                <a:gd name="connsiteY13" fmla="*/ 193437 h 201429"/>
                <a:gd name="connsiteX14" fmla="*/ 73481 w 78341"/>
                <a:gd name="connsiteY14" fmla="*/ 201494 h 201429"/>
                <a:gd name="connsiteX15" fmla="*/ 78427 w 78341"/>
                <a:gd name="connsiteY15" fmla="*/ 198674 h 201429"/>
                <a:gd name="connsiteX16" fmla="*/ 75064 w 78341"/>
                <a:gd name="connsiteY16" fmla="*/ 195854 h 201429"/>
                <a:gd name="connsiteX17" fmla="*/ 47367 w 78341"/>
                <a:gd name="connsiteY17" fmla="*/ 178330 h 201429"/>
                <a:gd name="connsiteX18" fmla="*/ 46971 w 78341"/>
                <a:gd name="connsiteY18" fmla="*/ 172086 h 201429"/>
                <a:gd name="connsiteX19" fmla="*/ 46971 w 78341"/>
                <a:gd name="connsiteY19" fmla="*/ 129785 h 201429"/>
                <a:gd name="connsiteX20" fmla="*/ 41828 w 78341"/>
                <a:gd name="connsiteY20" fmla="*/ 111254 h 201429"/>
                <a:gd name="connsiteX21" fmla="*/ 23429 w 78341"/>
                <a:gd name="connsiteY21" fmla="*/ 100779 h 201429"/>
                <a:gd name="connsiteX22" fmla="*/ 46773 w 78341"/>
                <a:gd name="connsiteY22" fmla="*/ 79428 h 201429"/>
                <a:gd name="connsiteX23" fmla="*/ 46971 w 78341"/>
                <a:gd name="connsiteY23" fmla="*/ 71371 h 201429"/>
                <a:gd name="connsiteX24" fmla="*/ 46971 w 78341"/>
                <a:gd name="connsiteY24" fmla="*/ 29070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8341" h="201429">
                  <a:moveTo>
                    <a:pt x="46971" y="29070"/>
                  </a:moveTo>
                  <a:cubicBezTo>
                    <a:pt x="46971" y="25042"/>
                    <a:pt x="46971" y="18999"/>
                    <a:pt x="53104" y="13359"/>
                  </a:cubicBezTo>
                  <a:cubicBezTo>
                    <a:pt x="59039" y="8122"/>
                    <a:pt x="66557" y="6309"/>
                    <a:pt x="74272" y="5705"/>
                  </a:cubicBezTo>
                  <a:cubicBezTo>
                    <a:pt x="77042" y="5503"/>
                    <a:pt x="78427" y="5503"/>
                    <a:pt x="78427" y="2885"/>
                  </a:cubicBezTo>
                  <a:cubicBezTo>
                    <a:pt x="78427" y="65"/>
                    <a:pt x="76448" y="65"/>
                    <a:pt x="73481" y="65"/>
                  </a:cubicBezTo>
                  <a:cubicBezTo>
                    <a:pt x="52313" y="65"/>
                    <a:pt x="31738" y="9129"/>
                    <a:pt x="31540" y="25445"/>
                  </a:cubicBezTo>
                  <a:lnTo>
                    <a:pt x="31540" y="72781"/>
                  </a:lnTo>
                  <a:cubicBezTo>
                    <a:pt x="31540" y="78018"/>
                    <a:pt x="31540" y="84464"/>
                    <a:pt x="25012" y="90305"/>
                  </a:cubicBezTo>
                  <a:cubicBezTo>
                    <a:pt x="20264" y="94132"/>
                    <a:pt x="13933" y="97355"/>
                    <a:pt x="4042" y="97959"/>
                  </a:cubicBezTo>
                  <a:cubicBezTo>
                    <a:pt x="1668" y="98161"/>
                    <a:pt x="85" y="98161"/>
                    <a:pt x="85" y="100779"/>
                  </a:cubicBezTo>
                  <a:cubicBezTo>
                    <a:pt x="85" y="103398"/>
                    <a:pt x="1865" y="103398"/>
                    <a:pt x="3448" y="103600"/>
                  </a:cubicBezTo>
                  <a:cubicBezTo>
                    <a:pt x="26990" y="105211"/>
                    <a:pt x="31343" y="119110"/>
                    <a:pt x="31540" y="124750"/>
                  </a:cubicBezTo>
                  <a:lnTo>
                    <a:pt x="31540" y="172086"/>
                  </a:lnTo>
                  <a:cubicBezTo>
                    <a:pt x="31540" y="177524"/>
                    <a:pt x="31540" y="186589"/>
                    <a:pt x="42026" y="193437"/>
                  </a:cubicBezTo>
                  <a:cubicBezTo>
                    <a:pt x="53104" y="200689"/>
                    <a:pt x="68535" y="201494"/>
                    <a:pt x="73481" y="201494"/>
                  </a:cubicBezTo>
                  <a:cubicBezTo>
                    <a:pt x="76448" y="201494"/>
                    <a:pt x="78427" y="201494"/>
                    <a:pt x="78427" y="198674"/>
                  </a:cubicBezTo>
                  <a:cubicBezTo>
                    <a:pt x="78427" y="196056"/>
                    <a:pt x="76646" y="195854"/>
                    <a:pt x="75064" y="195854"/>
                  </a:cubicBezTo>
                  <a:cubicBezTo>
                    <a:pt x="56467" y="194847"/>
                    <a:pt x="48950" y="185783"/>
                    <a:pt x="47367" y="178330"/>
                  </a:cubicBezTo>
                  <a:cubicBezTo>
                    <a:pt x="46971" y="176316"/>
                    <a:pt x="46971" y="174906"/>
                    <a:pt x="46971" y="172086"/>
                  </a:cubicBezTo>
                  <a:lnTo>
                    <a:pt x="46971" y="129785"/>
                  </a:lnTo>
                  <a:cubicBezTo>
                    <a:pt x="46971" y="123944"/>
                    <a:pt x="46971" y="116692"/>
                    <a:pt x="41828" y="111254"/>
                  </a:cubicBezTo>
                  <a:cubicBezTo>
                    <a:pt x="39058" y="108635"/>
                    <a:pt x="34508" y="103801"/>
                    <a:pt x="23429" y="100779"/>
                  </a:cubicBezTo>
                  <a:cubicBezTo>
                    <a:pt x="31343" y="98564"/>
                    <a:pt x="44597" y="93125"/>
                    <a:pt x="46773" y="79428"/>
                  </a:cubicBezTo>
                  <a:cubicBezTo>
                    <a:pt x="46971" y="78219"/>
                    <a:pt x="46971" y="77816"/>
                    <a:pt x="46971" y="71371"/>
                  </a:cubicBezTo>
                  <a:lnTo>
                    <a:pt x="46971" y="29070"/>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4" name="Freeform: Shape 273">
              <a:extLst>
                <a:ext uri="{FF2B5EF4-FFF2-40B4-BE49-F238E27FC236}">
                  <a16:creationId xmlns:a16="http://schemas.microsoft.com/office/drawing/2014/main" id="{623CD567-8AD5-FAEE-7554-000CD4281402}"/>
                </a:ext>
              </a:extLst>
            </p:cNvPr>
            <p:cNvSpPr/>
            <p:nvPr>
              <p:custDataLst>
                <p:tags r:id="rId33"/>
              </p:custDataLst>
            </p:nvPr>
          </p:nvSpPr>
          <p:spPr>
            <a:xfrm>
              <a:off x="4495183" y="5878094"/>
              <a:ext cx="110390" cy="127907"/>
            </a:xfrm>
            <a:custGeom>
              <a:avLst/>
              <a:gdLst>
                <a:gd name="connsiteX0" fmla="*/ 15124 w 110390"/>
                <a:gd name="connsiteY0" fmla="*/ 113470 h 127907"/>
                <a:gd name="connsiteX1" fmla="*/ 5431 w 110390"/>
                <a:gd name="connsiteY1" fmla="*/ 120721 h 127907"/>
                <a:gd name="connsiteX2" fmla="*/ 89 w 110390"/>
                <a:gd name="connsiteY2" fmla="*/ 124951 h 127907"/>
                <a:gd name="connsiteX3" fmla="*/ 2859 w 110390"/>
                <a:gd name="connsiteY3" fmla="*/ 127973 h 127907"/>
                <a:gd name="connsiteX4" fmla="*/ 19872 w 110390"/>
                <a:gd name="connsiteY4" fmla="*/ 127167 h 127907"/>
                <a:gd name="connsiteX5" fmla="*/ 40645 w 110390"/>
                <a:gd name="connsiteY5" fmla="*/ 127973 h 127907"/>
                <a:gd name="connsiteX6" fmla="*/ 44601 w 110390"/>
                <a:gd name="connsiteY6" fmla="*/ 123541 h 127907"/>
                <a:gd name="connsiteX7" fmla="*/ 39458 w 110390"/>
                <a:gd name="connsiteY7" fmla="*/ 120721 h 127907"/>
                <a:gd name="connsiteX8" fmla="*/ 29764 w 110390"/>
                <a:gd name="connsiteY8" fmla="*/ 118304 h 127907"/>
                <a:gd name="connsiteX9" fmla="*/ 31940 w 110390"/>
                <a:gd name="connsiteY9" fmla="*/ 109038 h 127907"/>
                <a:gd name="connsiteX10" fmla="*/ 39260 w 110390"/>
                <a:gd name="connsiteY10" fmla="*/ 79025 h 127907"/>
                <a:gd name="connsiteX11" fmla="*/ 59637 w 110390"/>
                <a:gd name="connsiteY11" fmla="*/ 90909 h 127907"/>
                <a:gd name="connsiteX12" fmla="*/ 110480 w 110390"/>
                <a:gd name="connsiteY12" fmla="*/ 33703 h 127907"/>
                <a:gd name="connsiteX13" fmla="*/ 80805 w 110390"/>
                <a:gd name="connsiteY13" fmla="*/ 65 h 127907"/>
                <a:gd name="connsiteX14" fmla="*/ 52713 w 110390"/>
                <a:gd name="connsiteY14" fmla="*/ 14165 h 127907"/>
                <a:gd name="connsiteX15" fmla="*/ 32336 w 110390"/>
                <a:gd name="connsiteY15" fmla="*/ 65 h 127907"/>
                <a:gd name="connsiteX16" fmla="*/ 16707 w 110390"/>
                <a:gd name="connsiteY16" fmla="*/ 10740 h 127907"/>
                <a:gd name="connsiteX17" fmla="*/ 9585 w 110390"/>
                <a:gd name="connsiteY17" fmla="*/ 30883 h 127907"/>
                <a:gd name="connsiteX18" fmla="*/ 12948 w 110390"/>
                <a:gd name="connsiteY18" fmla="*/ 33502 h 127907"/>
                <a:gd name="connsiteX19" fmla="*/ 17301 w 110390"/>
                <a:gd name="connsiteY19" fmla="*/ 27459 h 127907"/>
                <a:gd name="connsiteX20" fmla="*/ 31742 w 110390"/>
                <a:gd name="connsiteY20" fmla="*/ 5705 h 127907"/>
                <a:gd name="connsiteX21" fmla="*/ 38271 w 110390"/>
                <a:gd name="connsiteY21" fmla="*/ 15575 h 127907"/>
                <a:gd name="connsiteX22" fmla="*/ 37677 w 110390"/>
                <a:gd name="connsiteY22" fmla="*/ 21618 h 127907"/>
                <a:gd name="connsiteX23" fmla="*/ 15124 w 110390"/>
                <a:gd name="connsiteY23" fmla="*/ 113470 h 127907"/>
                <a:gd name="connsiteX24" fmla="*/ 52515 w 110390"/>
                <a:gd name="connsiteY24" fmla="*/ 24236 h 127907"/>
                <a:gd name="connsiteX25" fmla="*/ 80211 w 110390"/>
                <a:gd name="connsiteY25" fmla="*/ 5705 h 127907"/>
                <a:gd name="connsiteX26" fmla="*/ 94653 w 110390"/>
                <a:gd name="connsiteY26" fmla="*/ 25243 h 127907"/>
                <a:gd name="connsiteX27" fmla="*/ 84366 w 110390"/>
                <a:gd name="connsiteY27" fmla="*/ 65731 h 127907"/>
                <a:gd name="connsiteX28" fmla="*/ 59637 w 110390"/>
                <a:gd name="connsiteY28" fmla="*/ 85269 h 127907"/>
                <a:gd name="connsiteX29" fmla="*/ 42030 w 110390"/>
                <a:gd name="connsiteY29" fmla="*/ 67745 h 127907"/>
                <a:gd name="connsiteX30" fmla="*/ 42623 w 110390"/>
                <a:gd name="connsiteY30" fmla="*/ 64724 h 127907"/>
                <a:gd name="connsiteX31" fmla="*/ 52515 w 110390"/>
                <a:gd name="connsiteY31" fmla="*/ 24236 h 12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0390" h="127907">
                  <a:moveTo>
                    <a:pt x="15124" y="113470"/>
                  </a:moveTo>
                  <a:cubicBezTo>
                    <a:pt x="13740" y="119110"/>
                    <a:pt x="13344" y="120721"/>
                    <a:pt x="5431" y="120721"/>
                  </a:cubicBezTo>
                  <a:cubicBezTo>
                    <a:pt x="2859" y="120721"/>
                    <a:pt x="89" y="120721"/>
                    <a:pt x="89" y="124951"/>
                  </a:cubicBezTo>
                  <a:cubicBezTo>
                    <a:pt x="89" y="127167"/>
                    <a:pt x="1870" y="127973"/>
                    <a:pt x="2859" y="127973"/>
                  </a:cubicBezTo>
                  <a:cubicBezTo>
                    <a:pt x="8002" y="127973"/>
                    <a:pt x="14531" y="127167"/>
                    <a:pt x="19872" y="127167"/>
                  </a:cubicBezTo>
                  <a:cubicBezTo>
                    <a:pt x="26599" y="127167"/>
                    <a:pt x="34116" y="127973"/>
                    <a:pt x="40645" y="127973"/>
                  </a:cubicBezTo>
                  <a:cubicBezTo>
                    <a:pt x="42425" y="127973"/>
                    <a:pt x="44601" y="127368"/>
                    <a:pt x="44601" y="123541"/>
                  </a:cubicBezTo>
                  <a:cubicBezTo>
                    <a:pt x="44601" y="120721"/>
                    <a:pt x="41832" y="120721"/>
                    <a:pt x="39458" y="120721"/>
                  </a:cubicBezTo>
                  <a:cubicBezTo>
                    <a:pt x="35105" y="120721"/>
                    <a:pt x="29764" y="120721"/>
                    <a:pt x="29764" y="118304"/>
                  </a:cubicBezTo>
                  <a:cubicBezTo>
                    <a:pt x="29764" y="117297"/>
                    <a:pt x="31149" y="112060"/>
                    <a:pt x="31940" y="109038"/>
                  </a:cubicBezTo>
                  <a:cubicBezTo>
                    <a:pt x="34314" y="98362"/>
                    <a:pt x="37084" y="87485"/>
                    <a:pt x="39260" y="79025"/>
                  </a:cubicBezTo>
                  <a:cubicBezTo>
                    <a:pt x="41634" y="83054"/>
                    <a:pt x="47767" y="90909"/>
                    <a:pt x="59637" y="90909"/>
                  </a:cubicBezTo>
                  <a:cubicBezTo>
                    <a:pt x="83772" y="90909"/>
                    <a:pt x="110480" y="63716"/>
                    <a:pt x="110480" y="33703"/>
                  </a:cubicBezTo>
                  <a:cubicBezTo>
                    <a:pt x="110480" y="10136"/>
                    <a:pt x="94455" y="65"/>
                    <a:pt x="80805" y="65"/>
                  </a:cubicBezTo>
                  <a:cubicBezTo>
                    <a:pt x="68539" y="65"/>
                    <a:pt x="58054" y="8525"/>
                    <a:pt x="52713" y="14165"/>
                  </a:cubicBezTo>
                  <a:cubicBezTo>
                    <a:pt x="49349" y="2683"/>
                    <a:pt x="38271" y="65"/>
                    <a:pt x="32336" y="65"/>
                  </a:cubicBezTo>
                  <a:cubicBezTo>
                    <a:pt x="24620" y="65"/>
                    <a:pt x="19872" y="5302"/>
                    <a:pt x="16707" y="10740"/>
                  </a:cubicBezTo>
                  <a:cubicBezTo>
                    <a:pt x="12750" y="17589"/>
                    <a:pt x="9585" y="29675"/>
                    <a:pt x="9585" y="30883"/>
                  </a:cubicBezTo>
                  <a:cubicBezTo>
                    <a:pt x="9585" y="33502"/>
                    <a:pt x="12355" y="33502"/>
                    <a:pt x="12948" y="33502"/>
                  </a:cubicBezTo>
                  <a:cubicBezTo>
                    <a:pt x="15718" y="33502"/>
                    <a:pt x="15916" y="32898"/>
                    <a:pt x="17301" y="27459"/>
                  </a:cubicBezTo>
                  <a:cubicBezTo>
                    <a:pt x="20268" y="15776"/>
                    <a:pt x="24027" y="5705"/>
                    <a:pt x="31742" y="5705"/>
                  </a:cubicBezTo>
                  <a:cubicBezTo>
                    <a:pt x="36886" y="5705"/>
                    <a:pt x="38271" y="10136"/>
                    <a:pt x="38271" y="15575"/>
                  </a:cubicBezTo>
                  <a:cubicBezTo>
                    <a:pt x="38271" y="17790"/>
                    <a:pt x="37875" y="20409"/>
                    <a:pt x="37677" y="21618"/>
                  </a:cubicBezTo>
                  <a:lnTo>
                    <a:pt x="15124" y="113470"/>
                  </a:lnTo>
                  <a:close/>
                  <a:moveTo>
                    <a:pt x="52515" y="24236"/>
                  </a:moveTo>
                  <a:cubicBezTo>
                    <a:pt x="63989" y="8726"/>
                    <a:pt x="73881" y="5705"/>
                    <a:pt x="80211" y="5705"/>
                  </a:cubicBezTo>
                  <a:cubicBezTo>
                    <a:pt x="87927" y="5705"/>
                    <a:pt x="94653" y="11546"/>
                    <a:pt x="94653" y="25243"/>
                  </a:cubicBezTo>
                  <a:cubicBezTo>
                    <a:pt x="94653" y="33502"/>
                    <a:pt x="90301" y="54048"/>
                    <a:pt x="84366" y="65731"/>
                  </a:cubicBezTo>
                  <a:cubicBezTo>
                    <a:pt x="79420" y="75601"/>
                    <a:pt x="69726" y="85269"/>
                    <a:pt x="59637" y="85269"/>
                  </a:cubicBezTo>
                  <a:cubicBezTo>
                    <a:pt x="45591" y="85269"/>
                    <a:pt x="42030" y="69759"/>
                    <a:pt x="42030" y="67745"/>
                  </a:cubicBezTo>
                  <a:cubicBezTo>
                    <a:pt x="42030" y="66939"/>
                    <a:pt x="42425" y="65529"/>
                    <a:pt x="42623" y="64724"/>
                  </a:cubicBezTo>
                  <a:lnTo>
                    <a:pt x="52515" y="24236"/>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5" name="Freeform: Shape 274">
              <a:extLst>
                <a:ext uri="{FF2B5EF4-FFF2-40B4-BE49-F238E27FC236}">
                  <a16:creationId xmlns:a16="http://schemas.microsoft.com/office/drawing/2014/main" id="{67052371-CAC9-DA74-BF55-2E6F5D94D1A3}"/>
                </a:ext>
              </a:extLst>
            </p:cNvPr>
            <p:cNvSpPr/>
            <p:nvPr>
              <p:custDataLst>
                <p:tags r:id="rId34"/>
              </p:custDataLst>
            </p:nvPr>
          </p:nvSpPr>
          <p:spPr>
            <a:xfrm>
              <a:off x="4632093" y="5899877"/>
              <a:ext cx="58078" cy="95823"/>
            </a:xfrm>
            <a:custGeom>
              <a:avLst/>
              <a:gdLst>
                <a:gd name="connsiteX0" fmla="*/ 36127 w 58078"/>
                <a:gd name="connsiteY0" fmla="*/ 4382 h 95823"/>
                <a:gd name="connsiteX1" fmla="*/ 31040 w 58078"/>
                <a:gd name="connsiteY1" fmla="*/ 66 h 95823"/>
                <a:gd name="connsiteX2" fmla="*/ 2495 w 58078"/>
                <a:gd name="connsiteY2" fmla="*/ 9274 h 95823"/>
                <a:gd name="connsiteX3" fmla="*/ 93 w 58078"/>
                <a:gd name="connsiteY3" fmla="*/ 9274 h 95823"/>
                <a:gd name="connsiteX4" fmla="*/ 93 w 58078"/>
                <a:gd name="connsiteY4" fmla="*/ 15604 h 95823"/>
                <a:gd name="connsiteX5" fmla="*/ 2495 w 58078"/>
                <a:gd name="connsiteY5" fmla="*/ 15604 h 95823"/>
                <a:gd name="connsiteX6" fmla="*/ 23127 w 58078"/>
                <a:gd name="connsiteY6" fmla="*/ 11576 h 95823"/>
                <a:gd name="connsiteX7" fmla="*/ 23127 w 58078"/>
                <a:gd name="connsiteY7" fmla="*/ 83515 h 95823"/>
                <a:gd name="connsiteX8" fmla="*/ 8148 w 58078"/>
                <a:gd name="connsiteY8" fmla="*/ 89558 h 95823"/>
                <a:gd name="connsiteX9" fmla="*/ 1082 w 58078"/>
                <a:gd name="connsiteY9" fmla="*/ 89558 h 95823"/>
                <a:gd name="connsiteX10" fmla="*/ 1082 w 58078"/>
                <a:gd name="connsiteY10" fmla="*/ 95889 h 95823"/>
                <a:gd name="connsiteX11" fmla="*/ 29627 w 58078"/>
                <a:gd name="connsiteY11" fmla="*/ 95313 h 95823"/>
                <a:gd name="connsiteX12" fmla="*/ 58171 w 58078"/>
                <a:gd name="connsiteY12" fmla="*/ 95889 h 95823"/>
                <a:gd name="connsiteX13" fmla="*/ 58171 w 58078"/>
                <a:gd name="connsiteY13" fmla="*/ 89558 h 95823"/>
                <a:gd name="connsiteX14" fmla="*/ 51106 w 58078"/>
                <a:gd name="connsiteY14" fmla="*/ 89558 h 95823"/>
                <a:gd name="connsiteX15" fmla="*/ 36127 w 58078"/>
                <a:gd name="connsiteY15" fmla="*/ 83515 h 95823"/>
                <a:gd name="connsiteX16" fmla="*/ 36127 w 58078"/>
                <a:gd name="connsiteY16" fmla="*/ 4382 h 9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078" h="95823">
                  <a:moveTo>
                    <a:pt x="36127" y="4382"/>
                  </a:moveTo>
                  <a:cubicBezTo>
                    <a:pt x="36127" y="66"/>
                    <a:pt x="35703" y="66"/>
                    <a:pt x="31040" y="66"/>
                  </a:cubicBezTo>
                  <a:cubicBezTo>
                    <a:pt x="21007" y="9274"/>
                    <a:pt x="5322" y="9274"/>
                    <a:pt x="2495" y="9274"/>
                  </a:cubicBezTo>
                  <a:lnTo>
                    <a:pt x="93" y="9274"/>
                  </a:lnTo>
                  <a:lnTo>
                    <a:pt x="93" y="15604"/>
                  </a:lnTo>
                  <a:lnTo>
                    <a:pt x="2495" y="15604"/>
                  </a:lnTo>
                  <a:cubicBezTo>
                    <a:pt x="5746" y="15604"/>
                    <a:pt x="14931" y="15173"/>
                    <a:pt x="23127" y="11576"/>
                  </a:cubicBezTo>
                  <a:lnTo>
                    <a:pt x="23127" y="83515"/>
                  </a:lnTo>
                  <a:cubicBezTo>
                    <a:pt x="23127" y="87975"/>
                    <a:pt x="23127" y="89558"/>
                    <a:pt x="8148" y="89558"/>
                  </a:cubicBezTo>
                  <a:lnTo>
                    <a:pt x="1082" y="89558"/>
                  </a:lnTo>
                  <a:lnTo>
                    <a:pt x="1082" y="95889"/>
                  </a:lnTo>
                  <a:cubicBezTo>
                    <a:pt x="8854" y="95313"/>
                    <a:pt x="21431" y="95313"/>
                    <a:pt x="29627" y="95313"/>
                  </a:cubicBezTo>
                  <a:cubicBezTo>
                    <a:pt x="37823" y="95313"/>
                    <a:pt x="50399" y="95313"/>
                    <a:pt x="58171" y="95889"/>
                  </a:cubicBezTo>
                  <a:lnTo>
                    <a:pt x="58171" y="89558"/>
                  </a:lnTo>
                  <a:lnTo>
                    <a:pt x="51106" y="89558"/>
                  </a:lnTo>
                  <a:cubicBezTo>
                    <a:pt x="36127" y="89558"/>
                    <a:pt x="36127" y="87975"/>
                    <a:pt x="36127" y="83515"/>
                  </a:cubicBezTo>
                  <a:lnTo>
                    <a:pt x="36127" y="4382"/>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6" name="Freeform: Shape 275">
              <a:extLst>
                <a:ext uri="{FF2B5EF4-FFF2-40B4-BE49-F238E27FC236}">
                  <a16:creationId xmlns:a16="http://schemas.microsoft.com/office/drawing/2014/main" id="{2000F039-01EE-E6A0-26BE-E85ECA7BDB2D}"/>
                </a:ext>
              </a:extLst>
            </p:cNvPr>
            <p:cNvSpPr/>
            <p:nvPr>
              <p:custDataLst>
                <p:tags r:id="rId35"/>
              </p:custDataLst>
            </p:nvPr>
          </p:nvSpPr>
          <p:spPr>
            <a:xfrm>
              <a:off x="4740784" y="5815852"/>
              <a:ext cx="78341" cy="201429"/>
            </a:xfrm>
            <a:custGeom>
              <a:avLst/>
              <a:gdLst>
                <a:gd name="connsiteX0" fmla="*/ 46983 w 78341"/>
                <a:gd name="connsiteY0" fmla="*/ 128778 h 201429"/>
                <a:gd name="connsiteX1" fmla="*/ 53512 w 78341"/>
                <a:gd name="connsiteY1" fmla="*/ 111254 h 201429"/>
                <a:gd name="connsiteX2" fmla="*/ 74482 w 78341"/>
                <a:gd name="connsiteY2" fmla="*/ 103600 h 201429"/>
                <a:gd name="connsiteX3" fmla="*/ 78439 w 78341"/>
                <a:gd name="connsiteY3" fmla="*/ 100779 h 201429"/>
                <a:gd name="connsiteX4" fmla="*/ 75076 w 78341"/>
                <a:gd name="connsiteY4" fmla="*/ 97959 h 201429"/>
                <a:gd name="connsiteX5" fmla="*/ 46983 w 78341"/>
                <a:gd name="connsiteY5" fmla="*/ 76809 h 201429"/>
                <a:gd name="connsiteX6" fmla="*/ 46983 w 78341"/>
                <a:gd name="connsiteY6" fmla="*/ 29473 h 201429"/>
                <a:gd name="connsiteX7" fmla="*/ 36498 w 78341"/>
                <a:gd name="connsiteY7" fmla="*/ 8122 h 201429"/>
                <a:gd name="connsiteX8" fmla="*/ 5043 w 78341"/>
                <a:gd name="connsiteY8" fmla="*/ 65 h 201429"/>
                <a:gd name="connsiteX9" fmla="*/ 97 w 78341"/>
                <a:gd name="connsiteY9" fmla="*/ 2885 h 201429"/>
                <a:gd name="connsiteX10" fmla="*/ 3460 w 78341"/>
                <a:gd name="connsiteY10" fmla="*/ 5705 h 201429"/>
                <a:gd name="connsiteX11" fmla="*/ 31157 w 78341"/>
                <a:gd name="connsiteY11" fmla="*/ 23229 h 201429"/>
                <a:gd name="connsiteX12" fmla="*/ 31552 w 78341"/>
                <a:gd name="connsiteY12" fmla="*/ 29473 h 201429"/>
                <a:gd name="connsiteX13" fmla="*/ 31552 w 78341"/>
                <a:gd name="connsiteY13" fmla="*/ 71774 h 201429"/>
                <a:gd name="connsiteX14" fmla="*/ 36696 w 78341"/>
                <a:gd name="connsiteY14" fmla="*/ 90305 h 201429"/>
                <a:gd name="connsiteX15" fmla="*/ 55095 w 78341"/>
                <a:gd name="connsiteY15" fmla="*/ 100779 h 201429"/>
                <a:gd name="connsiteX16" fmla="*/ 31750 w 78341"/>
                <a:gd name="connsiteY16" fmla="*/ 122131 h 201429"/>
                <a:gd name="connsiteX17" fmla="*/ 31552 w 78341"/>
                <a:gd name="connsiteY17" fmla="*/ 130188 h 201429"/>
                <a:gd name="connsiteX18" fmla="*/ 31552 w 78341"/>
                <a:gd name="connsiteY18" fmla="*/ 172489 h 201429"/>
                <a:gd name="connsiteX19" fmla="*/ 25420 w 78341"/>
                <a:gd name="connsiteY19" fmla="*/ 188200 h 201429"/>
                <a:gd name="connsiteX20" fmla="*/ 4252 w 78341"/>
                <a:gd name="connsiteY20" fmla="*/ 195854 h 201429"/>
                <a:gd name="connsiteX21" fmla="*/ 97 w 78341"/>
                <a:gd name="connsiteY21" fmla="*/ 198674 h 201429"/>
                <a:gd name="connsiteX22" fmla="*/ 5043 w 78341"/>
                <a:gd name="connsiteY22" fmla="*/ 201494 h 201429"/>
                <a:gd name="connsiteX23" fmla="*/ 46983 w 78341"/>
                <a:gd name="connsiteY23" fmla="*/ 176114 h 201429"/>
                <a:gd name="connsiteX24" fmla="*/ 46983 w 78341"/>
                <a:gd name="connsiteY24" fmla="*/ 128778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8341" h="201429">
                  <a:moveTo>
                    <a:pt x="46983" y="128778"/>
                  </a:moveTo>
                  <a:cubicBezTo>
                    <a:pt x="46983" y="123541"/>
                    <a:pt x="46983" y="117095"/>
                    <a:pt x="53512" y="111254"/>
                  </a:cubicBezTo>
                  <a:cubicBezTo>
                    <a:pt x="58260" y="107427"/>
                    <a:pt x="64591" y="104204"/>
                    <a:pt x="74482" y="103600"/>
                  </a:cubicBezTo>
                  <a:cubicBezTo>
                    <a:pt x="76856" y="103398"/>
                    <a:pt x="78439" y="103398"/>
                    <a:pt x="78439" y="100779"/>
                  </a:cubicBezTo>
                  <a:cubicBezTo>
                    <a:pt x="78439" y="98161"/>
                    <a:pt x="76658" y="98161"/>
                    <a:pt x="75076" y="97959"/>
                  </a:cubicBezTo>
                  <a:cubicBezTo>
                    <a:pt x="51534" y="96348"/>
                    <a:pt x="47181" y="82449"/>
                    <a:pt x="46983" y="76809"/>
                  </a:cubicBezTo>
                  <a:lnTo>
                    <a:pt x="46983" y="29473"/>
                  </a:lnTo>
                  <a:cubicBezTo>
                    <a:pt x="46983" y="24035"/>
                    <a:pt x="46983" y="14970"/>
                    <a:pt x="36498" y="8122"/>
                  </a:cubicBezTo>
                  <a:cubicBezTo>
                    <a:pt x="25420" y="870"/>
                    <a:pt x="9989" y="65"/>
                    <a:pt x="5043" y="65"/>
                  </a:cubicBezTo>
                  <a:cubicBezTo>
                    <a:pt x="2273" y="65"/>
                    <a:pt x="97" y="65"/>
                    <a:pt x="97" y="2885"/>
                  </a:cubicBezTo>
                  <a:cubicBezTo>
                    <a:pt x="97" y="5503"/>
                    <a:pt x="1878" y="5705"/>
                    <a:pt x="3460" y="5705"/>
                  </a:cubicBezTo>
                  <a:cubicBezTo>
                    <a:pt x="22056" y="6712"/>
                    <a:pt x="29574" y="15776"/>
                    <a:pt x="31157" y="23229"/>
                  </a:cubicBezTo>
                  <a:cubicBezTo>
                    <a:pt x="31552" y="25243"/>
                    <a:pt x="31552" y="26653"/>
                    <a:pt x="31552" y="29473"/>
                  </a:cubicBezTo>
                  <a:lnTo>
                    <a:pt x="31552" y="71774"/>
                  </a:lnTo>
                  <a:cubicBezTo>
                    <a:pt x="31552" y="77615"/>
                    <a:pt x="31552" y="84867"/>
                    <a:pt x="36696" y="90305"/>
                  </a:cubicBezTo>
                  <a:cubicBezTo>
                    <a:pt x="39466" y="92924"/>
                    <a:pt x="44016" y="97758"/>
                    <a:pt x="55095" y="100779"/>
                  </a:cubicBezTo>
                  <a:cubicBezTo>
                    <a:pt x="47181" y="102995"/>
                    <a:pt x="33926" y="108434"/>
                    <a:pt x="31750" y="122131"/>
                  </a:cubicBezTo>
                  <a:cubicBezTo>
                    <a:pt x="31552" y="123340"/>
                    <a:pt x="31552" y="123742"/>
                    <a:pt x="31552" y="130188"/>
                  </a:cubicBezTo>
                  <a:lnTo>
                    <a:pt x="31552" y="172489"/>
                  </a:lnTo>
                  <a:cubicBezTo>
                    <a:pt x="31552" y="176517"/>
                    <a:pt x="31552" y="182560"/>
                    <a:pt x="25420" y="188200"/>
                  </a:cubicBezTo>
                  <a:cubicBezTo>
                    <a:pt x="19485" y="193437"/>
                    <a:pt x="11967" y="195250"/>
                    <a:pt x="4252" y="195854"/>
                  </a:cubicBezTo>
                  <a:cubicBezTo>
                    <a:pt x="1482" y="196056"/>
                    <a:pt x="97" y="196056"/>
                    <a:pt x="97" y="198674"/>
                  </a:cubicBezTo>
                  <a:cubicBezTo>
                    <a:pt x="97" y="201494"/>
                    <a:pt x="2273" y="201494"/>
                    <a:pt x="5043" y="201494"/>
                  </a:cubicBezTo>
                  <a:cubicBezTo>
                    <a:pt x="26211" y="201494"/>
                    <a:pt x="46786" y="192430"/>
                    <a:pt x="46983" y="176114"/>
                  </a:cubicBezTo>
                  <a:lnTo>
                    <a:pt x="46983" y="128778"/>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77" name="Group 276" descr="\documentclass{article}&#10;\usepackage{amsmath}&#10;\pagestyle{empty}&#10;&#10;\newcommand{\msf}{\mathsf}&#10;&#10;\begin{document}&#10;&#10;$H_{\{p_1,p_2\}}$&#10;&#10;&#10;\end{document}" title="IguanaTex Shape Display">
            <a:extLst>
              <a:ext uri="{FF2B5EF4-FFF2-40B4-BE49-F238E27FC236}">
                <a16:creationId xmlns:a16="http://schemas.microsoft.com/office/drawing/2014/main" id="{0590D0F6-0A90-C302-6166-E65E53E8449E}"/>
              </a:ext>
            </a:extLst>
          </p:cNvPr>
          <p:cNvGrpSpPr>
            <a:grpSpLocks noChangeAspect="1"/>
          </p:cNvGrpSpPr>
          <p:nvPr>
            <p:custDataLst>
              <p:tags r:id="rId22"/>
            </p:custDataLst>
          </p:nvPr>
        </p:nvGrpSpPr>
        <p:grpSpPr>
          <a:xfrm>
            <a:off x="9706887" y="904753"/>
            <a:ext cx="568136" cy="211958"/>
            <a:chOff x="4260658" y="5986114"/>
            <a:chExt cx="915098" cy="298851"/>
          </a:xfrm>
        </p:grpSpPr>
        <p:sp>
          <p:nvSpPr>
            <p:cNvPr id="278" name="Freeform: Shape 277">
              <a:extLst>
                <a:ext uri="{FF2B5EF4-FFF2-40B4-BE49-F238E27FC236}">
                  <a16:creationId xmlns:a16="http://schemas.microsoft.com/office/drawing/2014/main" id="{404B8297-5560-F3F8-AB78-DFB2E18728D2}"/>
                </a:ext>
              </a:extLst>
            </p:cNvPr>
            <p:cNvSpPr/>
            <p:nvPr>
              <p:custDataLst>
                <p:tags r:id="rId23"/>
              </p:custDataLst>
            </p:nvPr>
          </p:nvSpPr>
          <p:spPr>
            <a:xfrm>
              <a:off x="4260658" y="5986114"/>
              <a:ext cx="227456" cy="196537"/>
            </a:xfrm>
            <a:custGeom>
              <a:avLst/>
              <a:gdLst>
                <a:gd name="connsiteX0" fmla="*/ 195657 w 227456"/>
                <a:gd name="connsiteY0" fmla="*/ 22220 h 196537"/>
                <a:gd name="connsiteX1" fmla="*/ 218349 w 227456"/>
                <a:gd name="connsiteY1" fmla="*/ 8983 h 196537"/>
                <a:gd name="connsiteX2" fmla="*/ 227534 w 227456"/>
                <a:gd name="connsiteY2" fmla="*/ 3228 h 196537"/>
                <a:gd name="connsiteX3" fmla="*/ 223752 w 227456"/>
                <a:gd name="connsiteY3" fmla="*/ 63 h 196537"/>
                <a:gd name="connsiteX4" fmla="*/ 189174 w 227456"/>
                <a:gd name="connsiteY4" fmla="*/ 926 h 196537"/>
                <a:gd name="connsiteX5" fmla="*/ 154326 w 227456"/>
                <a:gd name="connsiteY5" fmla="*/ 63 h 196537"/>
                <a:gd name="connsiteX6" fmla="*/ 149193 w 227456"/>
                <a:gd name="connsiteY6" fmla="*/ 5818 h 196537"/>
                <a:gd name="connsiteX7" fmla="*/ 156757 w 227456"/>
                <a:gd name="connsiteY7" fmla="*/ 8983 h 196537"/>
                <a:gd name="connsiteX8" fmla="*/ 167022 w 227456"/>
                <a:gd name="connsiteY8" fmla="*/ 9559 h 196537"/>
                <a:gd name="connsiteX9" fmla="*/ 174316 w 227456"/>
                <a:gd name="connsiteY9" fmla="*/ 14163 h 196537"/>
                <a:gd name="connsiteX10" fmla="*/ 173236 w 227456"/>
                <a:gd name="connsiteY10" fmla="*/ 19630 h 196537"/>
                <a:gd name="connsiteX11" fmla="*/ 157027 w 227456"/>
                <a:gd name="connsiteY11" fmla="*/ 89843 h 196537"/>
                <a:gd name="connsiteX12" fmla="*/ 74635 w 227456"/>
                <a:gd name="connsiteY12" fmla="*/ 89843 h 196537"/>
                <a:gd name="connsiteX13" fmla="*/ 90573 w 227456"/>
                <a:gd name="connsiteY13" fmla="*/ 22220 h 196537"/>
                <a:gd name="connsiteX14" fmla="*/ 113265 w 227456"/>
                <a:gd name="connsiteY14" fmla="*/ 8983 h 196537"/>
                <a:gd name="connsiteX15" fmla="*/ 122450 w 227456"/>
                <a:gd name="connsiteY15" fmla="*/ 3228 h 196537"/>
                <a:gd name="connsiteX16" fmla="*/ 118668 w 227456"/>
                <a:gd name="connsiteY16" fmla="*/ 63 h 196537"/>
                <a:gd name="connsiteX17" fmla="*/ 84090 w 227456"/>
                <a:gd name="connsiteY17" fmla="*/ 926 h 196537"/>
                <a:gd name="connsiteX18" fmla="*/ 49242 w 227456"/>
                <a:gd name="connsiteY18" fmla="*/ 63 h 196537"/>
                <a:gd name="connsiteX19" fmla="*/ 44109 w 227456"/>
                <a:gd name="connsiteY19" fmla="*/ 5818 h 196537"/>
                <a:gd name="connsiteX20" fmla="*/ 51673 w 227456"/>
                <a:gd name="connsiteY20" fmla="*/ 8983 h 196537"/>
                <a:gd name="connsiteX21" fmla="*/ 61938 w 227456"/>
                <a:gd name="connsiteY21" fmla="*/ 9559 h 196537"/>
                <a:gd name="connsiteX22" fmla="*/ 69232 w 227456"/>
                <a:gd name="connsiteY22" fmla="*/ 14163 h 196537"/>
                <a:gd name="connsiteX23" fmla="*/ 68152 w 227456"/>
                <a:gd name="connsiteY23" fmla="*/ 19630 h 196537"/>
                <a:gd name="connsiteX24" fmla="*/ 31953 w 227456"/>
                <a:gd name="connsiteY24" fmla="*/ 174156 h 196537"/>
                <a:gd name="connsiteX25" fmla="*/ 7370 w 227456"/>
                <a:gd name="connsiteY25" fmla="*/ 187680 h 196537"/>
                <a:gd name="connsiteX26" fmla="*/ 77 w 227456"/>
                <a:gd name="connsiteY26" fmla="*/ 193435 h 196537"/>
                <a:gd name="connsiteX27" fmla="*/ 3859 w 227456"/>
                <a:gd name="connsiteY27" fmla="*/ 196601 h 196537"/>
                <a:gd name="connsiteX28" fmla="*/ 38166 w 227456"/>
                <a:gd name="connsiteY28" fmla="*/ 195737 h 196537"/>
                <a:gd name="connsiteX29" fmla="*/ 55455 w 227456"/>
                <a:gd name="connsiteY29" fmla="*/ 196025 h 196537"/>
                <a:gd name="connsiteX30" fmla="*/ 73014 w 227456"/>
                <a:gd name="connsiteY30" fmla="*/ 196601 h 196537"/>
                <a:gd name="connsiteX31" fmla="*/ 78417 w 227456"/>
                <a:gd name="connsiteY31" fmla="*/ 190846 h 196537"/>
                <a:gd name="connsiteX32" fmla="*/ 70853 w 227456"/>
                <a:gd name="connsiteY32" fmla="*/ 187680 h 196537"/>
                <a:gd name="connsiteX33" fmla="*/ 53294 w 227456"/>
                <a:gd name="connsiteY33" fmla="*/ 182501 h 196537"/>
                <a:gd name="connsiteX34" fmla="*/ 54104 w 227456"/>
                <a:gd name="connsiteY34" fmla="*/ 177609 h 196537"/>
                <a:gd name="connsiteX35" fmla="*/ 72474 w 227456"/>
                <a:gd name="connsiteY35" fmla="*/ 98763 h 196537"/>
                <a:gd name="connsiteX36" fmla="*/ 154866 w 227456"/>
                <a:gd name="connsiteY36" fmla="*/ 98763 h 196537"/>
                <a:gd name="connsiteX37" fmla="*/ 136227 w 227456"/>
                <a:gd name="connsiteY37" fmla="*/ 178184 h 196537"/>
                <a:gd name="connsiteX38" fmla="*/ 111644 w 227456"/>
                <a:gd name="connsiteY38" fmla="*/ 187680 h 196537"/>
                <a:gd name="connsiteX39" fmla="*/ 105161 w 227456"/>
                <a:gd name="connsiteY39" fmla="*/ 193435 h 196537"/>
                <a:gd name="connsiteX40" fmla="*/ 108943 w 227456"/>
                <a:gd name="connsiteY40" fmla="*/ 196601 h 196537"/>
                <a:gd name="connsiteX41" fmla="*/ 143250 w 227456"/>
                <a:gd name="connsiteY41" fmla="*/ 195737 h 196537"/>
                <a:gd name="connsiteX42" fmla="*/ 160539 w 227456"/>
                <a:gd name="connsiteY42" fmla="*/ 196025 h 196537"/>
                <a:gd name="connsiteX43" fmla="*/ 178098 w 227456"/>
                <a:gd name="connsiteY43" fmla="*/ 196601 h 196537"/>
                <a:gd name="connsiteX44" fmla="*/ 183501 w 227456"/>
                <a:gd name="connsiteY44" fmla="*/ 190846 h 196537"/>
                <a:gd name="connsiteX45" fmla="*/ 175937 w 227456"/>
                <a:gd name="connsiteY45" fmla="*/ 187680 h 196537"/>
                <a:gd name="connsiteX46" fmla="*/ 158378 w 227456"/>
                <a:gd name="connsiteY46" fmla="*/ 182501 h 196537"/>
                <a:gd name="connsiteX47" fmla="*/ 159188 w 227456"/>
                <a:gd name="connsiteY47" fmla="*/ 177609 h 196537"/>
                <a:gd name="connsiteX48" fmla="*/ 195657 w 227456"/>
                <a:gd name="connsiteY48" fmla="*/ 22220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27456" h="196537">
                  <a:moveTo>
                    <a:pt x="195657" y="22220"/>
                  </a:moveTo>
                  <a:cubicBezTo>
                    <a:pt x="198088" y="11861"/>
                    <a:pt x="198629" y="8983"/>
                    <a:pt x="218349" y="8983"/>
                  </a:cubicBezTo>
                  <a:cubicBezTo>
                    <a:pt x="225372" y="8983"/>
                    <a:pt x="227534" y="8983"/>
                    <a:pt x="227534" y="3228"/>
                  </a:cubicBezTo>
                  <a:cubicBezTo>
                    <a:pt x="227534" y="63"/>
                    <a:pt x="224562" y="63"/>
                    <a:pt x="223752" y="63"/>
                  </a:cubicBezTo>
                  <a:cubicBezTo>
                    <a:pt x="216188" y="63"/>
                    <a:pt x="196738" y="926"/>
                    <a:pt x="189174" y="926"/>
                  </a:cubicBezTo>
                  <a:cubicBezTo>
                    <a:pt x="181340" y="926"/>
                    <a:pt x="162160" y="63"/>
                    <a:pt x="154326" y="63"/>
                  </a:cubicBezTo>
                  <a:cubicBezTo>
                    <a:pt x="152165" y="63"/>
                    <a:pt x="149193" y="63"/>
                    <a:pt x="149193" y="5818"/>
                  </a:cubicBezTo>
                  <a:cubicBezTo>
                    <a:pt x="149193" y="8983"/>
                    <a:pt x="151625" y="8983"/>
                    <a:pt x="156757" y="8983"/>
                  </a:cubicBezTo>
                  <a:cubicBezTo>
                    <a:pt x="157297" y="8983"/>
                    <a:pt x="162430" y="8983"/>
                    <a:pt x="167022" y="9559"/>
                  </a:cubicBezTo>
                  <a:cubicBezTo>
                    <a:pt x="171885" y="10134"/>
                    <a:pt x="174316" y="10422"/>
                    <a:pt x="174316" y="14163"/>
                  </a:cubicBezTo>
                  <a:cubicBezTo>
                    <a:pt x="174316" y="15314"/>
                    <a:pt x="174046" y="15889"/>
                    <a:pt x="173236" y="19630"/>
                  </a:cubicBezTo>
                  <a:lnTo>
                    <a:pt x="157027" y="89843"/>
                  </a:lnTo>
                  <a:lnTo>
                    <a:pt x="74635" y="89843"/>
                  </a:lnTo>
                  <a:lnTo>
                    <a:pt x="90573" y="22220"/>
                  </a:lnTo>
                  <a:cubicBezTo>
                    <a:pt x="93004" y="11861"/>
                    <a:pt x="93815" y="8983"/>
                    <a:pt x="113265" y="8983"/>
                  </a:cubicBezTo>
                  <a:cubicBezTo>
                    <a:pt x="120288" y="8983"/>
                    <a:pt x="122450" y="8983"/>
                    <a:pt x="122450" y="3228"/>
                  </a:cubicBezTo>
                  <a:cubicBezTo>
                    <a:pt x="122450" y="63"/>
                    <a:pt x="119478" y="63"/>
                    <a:pt x="118668" y="63"/>
                  </a:cubicBezTo>
                  <a:cubicBezTo>
                    <a:pt x="111104" y="63"/>
                    <a:pt x="91654" y="926"/>
                    <a:pt x="84090" y="926"/>
                  </a:cubicBezTo>
                  <a:cubicBezTo>
                    <a:pt x="76256" y="926"/>
                    <a:pt x="57076" y="63"/>
                    <a:pt x="49242" y="63"/>
                  </a:cubicBezTo>
                  <a:cubicBezTo>
                    <a:pt x="47081" y="63"/>
                    <a:pt x="44109" y="63"/>
                    <a:pt x="44109" y="5818"/>
                  </a:cubicBezTo>
                  <a:cubicBezTo>
                    <a:pt x="44109" y="8983"/>
                    <a:pt x="46541" y="8983"/>
                    <a:pt x="51673" y="8983"/>
                  </a:cubicBezTo>
                  <a:cubicBezTo>
                    <a:pt x="52213" y="8983"/>
                    <a:pt x="57346" y="8983"/>
                    <a:pt x="61938" y="9559"/>
                  </a:cubicBezTo>
                  <a:cubicBezTo>
                    <a:pt x="66801" y="10134"/>
                    <a:pt x="69232" y="10422"/>
                    <a:pt x="69232" y="14163"/>
                  </a:cubicBezTo>
                  <a:cubicBezTo>
                    <a:pt x="69232" y="15314"/>
                    <a:pt x="68962" y="16177"/>
                    <a:pt x="68152" y="19630"/>
                  </a:cubicBezTo>
                  <a:lnTo>
                    <a:pt x="31953" y="174156"/>
                  </a:lnTo>
                  <a:cubicBezTo>
                    <a:pt x="29252" y="185378"/>
                    <a:pt x="28711" y="187680"/>
                    <a:pt x="7370" y="187680"/>
                  </a:cubicBezTo>
                  <a:cubicBezTo>
                    <a:pt x="2508" y="187680"/>
                    <a:pt x="77" y="187680"/>
                    <a:pt x="77" y="193435"/>
                  </a:cubicBezTo>
                  <a:cubicBezTo>
                    <a:pt x="77" y="196601"/>
                    <a:pt x="3318" y="196601"/>
                    <a:pt x="3859" y="196601"/>
                  </a:cubicBezTo>
                  <a:cubicBezTo>
                    <a:pt x="11423" y="196601"/>
                    <a:pt x="30602" y="195737"/>
                    <a:pt x="38166" y="195737"/>
                  </a:cubicBezTo>
                  <a:cubicBezTo>
                    <a:pt x="43839" y="195737"/>
                    <a:pt x="49782" y="196025"/>
                    <a:pt x="55455" y="196025"/>
                  </a:cubicBezTo>
                  <a:cubicBezTo>
                    <a:pt x="61398" y="196025"/>
                    <a:pt x="67341" y="196601"/>
                    <a:pt x="73014" y="196601"/>
                  </a:cubicBezTo>
                  <a:cubicBezTo>
                    <a:pt x="75175" y="196601"/>
                    <a:pt x="78417" y="196601"/>
                    <a:pt x="78417" y="190846"/>
                  </a:cubicBezTo>
                  <a:cubicBezTo>
                    <a:pt x="78417" y="187680"/>
                    <a:pt x="75986" y="187680"/>
                    <a:pt x="70853" y="187680"/>
                  </a:cubicBezTo>
                  <a:cubicBezTo>
                    <a:pt x="60858" y="187680"/>
                    <a:pt x="53294" y="187680"/>
                    <a:pt x="53294" y="182501"/>
                  </a:cubicBezTo>
                  <a:cubicBezTo>
                    <a:pt x="53294" y="180774"/>
                    <a:pt x="53834" y="179335"/>
                    <a:pt x="54104" y="177609"/>
                  </a:cubicBezTo>
                  <a:lnTo>
                    <a:pt x="72474" y="98763"/>
                  </a:lnTo>
                  <a:lnTo>
                    <a:pt x="154866" y="98763"/>
                  </a:lnTo>
                  <a:cubicBezTo>
                    <a:pt x="143520" y="146531"/>
                    <a:pt x="137307" y="173868"/>
                    <a:pt x="136227" y="178184"/>
                  </a:cubicBezTo>
                  <a:cubicBezTo>
                    <a:pt x="133525" y="187393"/>
                    <a:pt x="128393" y="187680"/>
                    <a:pt x="111644" y="187680"/>
                  </a:cubicBezTo>
                  <a:cubicBezTo>
                    <a:pt x="107592" y="187680"/>
                    <a:pt x="105161" y="187680"/>
                    <a:pt x="105161" y="193435"/>
                  </a:cubicBezTo>
                  <a:cubicBezTo>
                    <a:pt x="105161" y="196601"/>
                    <a:pt x="108402" y="196601"/>
                    <a:pt x="108943" y="196601"/>
                  </a:cubicBezTo>
                  <a:cubicBezTo>
                    <a:pt x="116507" y="196601"/>
                    <a:pt x="135686" y="195737"/>
                    <a:pt x="143250" y="195737"/>
                  </a:cubicBezTo>
                  <a:cubicBezTo>
                    <a:pt x="148923" y="195737"/>
                    <a:pt x="154866" y="196025"/>
                    <a:pt x="160539" y="196025"/>
                  </a:cubicBezTo>
                  <a:cubicBezTo>
                    <a:pt x="166482" y="196025"/>
                    <a:pt x="172425" y="196601"/>
                    <a:pt x="178098" y="196601"/>
                  </a:cubicBezTo>
                  <a:cubicBezTo>
                    <a:pt x="180259" y="196601"/>
                    <a:pt x="183501" y="196601"/>
                    <a:pt x="183501" y="190846"/>
                  </a:cubicBezTo>
                  <a:cubicBezTo>
                    <a:pt x="183501" y="187680"/>
                    <a:pt x="181070" y="187680"/>
                    <a:pt x="175937" y="187680"/>
                  </a:cubicBezTo>
                  <a:cubicBezTo>
                    <a:pt x="165942" y="187680"/>
                    <a:pt x="158378" y="187680"/>
                    <a:pt x="158378" y="182501"/>
                  </a:cubicBezTo>
                  <a:cubicBezTo>
                    <a:pt x="158378" y="180774"/>
                    <a:pt x="158918" y="179335"/>
                    <a:pt x="159188" y="177609"/>
                  </a:cubicBezTo>
                  <a:lnTo>
                    <a:pt x="195657" y="22220"/>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9" name="Freeform: Shape 278">
              <a:extLst>
                <a:ext uri="{FF2B5EF4-FFF2-40B4-BE49-F238E27FC236}">
                  <a16:creationId xmlns:a16="http://schemas.microsoft.com/office/drawing/2014/main" id="{4ADFB747-C59B-C455-0921-FF28E73B1A5A}"/>
                </a:ext>
              </a:extLst>
            </p:cNvPr>
            <p:cNvSpPr/>
            <p:nvPr>
              <p:custDataLst>
                <p:tags r:id="rId24"/>
              </p:custDataLst>
            </p:nvPr>
          </p:nvSpPr>
          <p:spPr>
            <a:xfrm>
              <a:off x="4492451" y="6083536"/>
              <a:ext cx="74882" cy="201429"/>
            </a:xfrm>
            <a:custGeom>
              <a:avLst/>
              <a:gdLst>
                <a:gd name="connsiteX0" fmla="*/ 44901 w 74882"/>
                <a:gd name="connsiteY0" fmla="*/ 29070 h 201429"/>
                <a:gd name="connsiteX1" fmla="*/ 50763 w 74882"/>
                <a:gd name="connsiteY1" fmla="*/ 13359 h 201429"/>
                <a:gd name="connsiteX2" fmla="*/ 70996 w 74882"/>
                <a:gd name="connsiteY2" fmla="*/ 5705 h 201429"/>
                <a:gd name="connsiteX3" fmla="*/ 74967 w 74882"/>
                <a:gd name="connsiteY3" fmla="*/ 2885 h 201429"/>
                <a:gd name="connsiteX4" fmla="*/ 70240 w 74882"/>
                <a:gd name="connsiteY4" fmla="*/ 65 h 201429"/>
                <a:gd name="connsiteX5" fmla="*/ 30151 w 74882"/>
                <a:gd name="connsiteY5" fmla="*/ 25445 h 201429"/>
                <a:gd name="connsiteX6" fmla="*/ 30151 w 74882"/>
                <a:gd name="connsiteY6" fmla="*/ 72781 h 201429"/>
                <a:gd name="connsiteX7" fmla="*/ 23911 w 74882"/>
                <a:gd name="connsiteY7" fmla="*/ 90305 h 201429"/>
                <a:gd name="connsiteX8" fmla="*/ 3867 w 74882"/>
                <a:gd name="connsiteY8" fmla="*/ 97959 h 201429"/>
                <a:gd name="connsiteX9" fmla="*/ 85 w 74882"/>
                <a:gd name="connsiteY9" fmla="*/ 100779 h 201429"/>
                <a:gd name="connsiteX10" fmla="*/ 3300 w 74882"/>
                <a:gd name="connsiteY10" fmla="*/ 103600 h 201429"/>
                <a:gd name="connsiteX11" fmla="*/ 30151 w 74882"/>
                <a:gd name="connsiteY11" fmla="*/ 124750 h 201429"/>
                <a:gd name="connsiteX12" fmla="*/ 30151 w 74882"/>
                <a:gd name="connsiteY12" fmla="*/ 172086 h 201429"/>
                <a:gd name="connsiteX13" fmla="*/ 40174 w 74882"/>
                <a:gd name="connsiteY13" fmla="*/ 193437 h 201429"/>
                <a:gd name="connsiteX14" fmla="*/ 70240 w 74882"/>
                <a:gd name="connsiteY14" fmla="*/ 201494 h 201429"/>
                <a:gd name="connsiteX15" fmla="*/ 74967 w 74882"/>
                <a:gd name="connsiteY15" fmla="*/ 198674 h 201429"/>
                <a:gd name="connsiteX16" fmla="*/ 71753 w 74882"/>
                <a:gd name="connsiteY16" fmla="*/ 195854 h 201429"/>
                <a:gd name="connsiteX17" fmla="*/ 45279 w 74882"/>
                <a:gd name="connsiteY17" fmla="*/ 178330 h 201429"/>
                <a:gd name="connsiteX18" fmla="*/ 44901 w 74882"/>
                <a:gd name="connsiteY18" fmla="*/ 172086 h 201429"/>
                <a:gd name="connsiteX19" fmla="*/ 44901 w 74882"/>
                <a:gd name="connsiteY19" fmla="*/ 129785 h 201429"/>
                <a:gd name="connsiteX20" fmla="*/ 39984 w 74882"/>
                <a:gd name="connsiteY20" fmla="*/ 111254 h 201429"/>
                <a:gd name="connsiteX21" fmla="*/ 22398 w 74882"/>
                <a:gd name="connsiteY21" fmla="*/ 100779 h 201429"/>
                <a:gd name="connsiteX22" fmla="*/ 44712 w 74882"/>
                <a:gd name="connsiteY22" fmla="*/ 79428 h 201429"/>
                <a:gd name="connsiteX23" fmla="*/ 44901 w 74882"/>
                <a:gd name="connsiteY23" fmla="*/ 71371 h 201429"/>
                <a:gd name="connsiteX24" fmla="*/ 44901 w 74882"/>
                <a:gd name="connsiteY24" fmla="*/ 29070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882" h="201429">
                  <a:moveTo>
                    <a:pt x="44901" y="29070"/>
                  </a:moveTo>
                  <a:cubicBezTo>
                    <a:pt x="44901" y="25042"/>
                    <a:pt x="44901" y="18999"/>
                    <a:pt x="50763" y="13359"/>
                  </a:cubicBezTo>
                  <a:cubicBezTo>
                    <a:pt x="56436" y="8122"/>
                    <a:pt x="63622" y="6309"/>
                    <a:pt x="70996" y="5705"/>
                  </a:cubicBezTo>
                  <a:cubicBezTo>
                    <a:pt x="73644" y="5503"/>
                    <a:pt x="74967" y="5503"/>
                    <a:pt x="74967" y="2885"/>
                  </a:cubicBezTo>
                  <a:cubicBezTo>
                    <a:pt x="74967" y="65"/>
                    <a:pt x="73076" y="65"/>
                    <a:pt x="70240" y="65"/>
                  </a:cubicBezTo>
                  <a:cubicBezTo>
                    <a:pt x="50007" y="65"/>
                    <a:pt x="30341" y="9129"/>
                    <a:pt x="30151" y="25445"/>
                  </a:cubicBezTo>
                  <a:lnTo>
                    <a:pt x="30151" y="72781"/>
                  </a:lnTo>
                  <a:cubicBezTo>
                    <a:pt x="30151" y="78018"/>
                    <a:pt x="30151" y="84464"/>
                    <a:pt x="23911" y="90305"/>
                  </a:cubicBezTo>
                  <a:cubicBezTo>
                    <a:pt x="19373" y="94132"/>
                    <a:pt x="13322" y="97355"/>
                    <a:pt x="3867" y="97959"/>
                  </a:cubicBezTo>
                  <a:cubicBezTo>
                    <a:pt x="1598" y="98161"/>
                    <a:pt x="85" y="98161"/>
                    <a:pt x="85" y="100779"/>
                  </a:cubicBezTo>
                  <a:cubicBezTo>
                    <a:pt x="85" y="103398"/>
                    <a:pt x="1787" y="103398"/>
                    <a:pt x="3300" y="103600"/>
                  </a:cubicBezTo>
                  <a:cubicBezTo>
                    <a:pt x="25802" y="105211"/>
                    <a:pt x="29962" y="119110"/>
                    <a:pt x="30151" y="124750"/>
                  </a:cubicBezTo>
                  <a:lnTo>
                    <a:pt x="30151" y="172086"/>
                  </a:lnTo>
                  <a:cubicBezTo>
                    <a:pt x="30151" y="177524"/>
                    <a:pt x="30151" y="186589"/>
                    <a:pt x="40174" y="193437"/>
                  </a:cubicBezTo>
                  <a:cubicBezTo>
                    <a:pt x="50763" y="200689"/>
                    <a:pt x="65513" y="201494"/>
                    <a:pt x="70240" y="201494"/>
                  </a:cubicBezTo>
                  <a:cubicBezTo>
                    <a:pt x="73076" y="201494"/>
                    <a:pt x="74967" y="201494"/>
                    <a:pt x="74967" y="198674"/>
                  </a:cubicBezTo>
                  <a:cubicBezTo>
                    <a:pt x="74967" y="196056"/>
                    <a:pt x="73266" y="195854"/>
                    <a:pt x="71753" y="195854"/>
                  </a:cubicBezTo>
                  <a:cubicBezTo>
                    <a:pt x="53978" y="194847"/>
                    <a:pt x="46792" y="185783"/>
                    <a:pt x="45279" y="178330"/>
                  </a:cubicBezTo>
                  <a:cubicBezTo>
                    <a:pt x="44901" y="176316"/>
                    <a:pt x="44901" y="174906"/>
                    <a:pt x="44901" y="172086"/>
                  </a:cubicBezTo>
                  <a:lnTo>
                    <a:pt x="44901" y="129785"/>
                  </a:lnTo>
                  <a:cubicBezTo>
                    <a:pt x="44901" y="123944"/>
                    <a:pt x="44901" y="116692"/>
                    <a:pt x="39984" y="111254"/>
                  </a:cubicBezTo>
                  <a:cubicBezTo>
                    <a:pt x="37337" y="108635"/>
                    <a:pt x="32988" y="103801"/>
                    <a:pt x="22398" y="100779"/>
                  </a:cubicBezTo>
                  <a:cubicBezTo>
                    <a:pt x="29962" y="98564"/>
                    <a:pt x="42632" y="93125"/>
                    <a:pt x="44712" y="79428"/>
                  </a:cubicBezTo>
                  <a:cubicBezTo>
                    <a:pt x="44901" y="78219"/>
                    <a:pt x="44901" y="77816"/>
                    <a:pt x="44901" y="71371"/>
                  </a:cubicBezTo>
                  <a:lnTo>
                    <a:pt x="44901" y="29070"/>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80" name="Freeform: Shape 279">
              <a:extLst>
                <a:ext uri="{FF2B5EF4-FFF2-40B4-BE49-F238E27FC236}">
                  <a16:creationId xmlns:a16="http://schemas.microsoft.com/office/drawing/2014/main" id="{AB36AF4A-72AC-D8B6-FE03-6E3E79226FED}"/>
                </a:ext>
              </a:extLst>
            </p:cNvPr>
            <p:cNvSpPr/>
            <p:nvPr>
              <p:custDataLst>
                <p:tags r:id="rId25"/>
              </p:custDataLst>
            </p:nvPr>
          </p:nvSpPr>
          <p:spPr>
            <a:xfrm>
              <a:off x="4585169" y="6145778"/>
              <a:ext cx="105516" cy="127907"/>
            </a:xfrm>
            <a:custGeom>
              <a:avLst/>
              <a:gdLst>
                <a:gd name="connsiteX0" fmla="*/ 14460 w 105516"/>
                <a:gd name="connsiteY0" fmla="*/ 113470 h 127907"/>
                <a:gd name="connsiteX1" fmla="*/ 5195 w 105516"/>
                <a:gd name="connsiteY1" fmla="*/ 120721 h 127907"/>
                <a:gd name="connsiteX2" fmla="*/ 89 w 105516"/>
                <a:gd name="connsiteY2" fmla="*/ 124951 h 127907"/>
                <a:gd name="connsiteX3" fmla="*/ 2736 w 105516"/>
                <a:gd name="connsiteY3" fmla="*/ 127973 h 127907"/>
                <a:gd name="connsiteX4" fmla="*/ 18999 w 105516"/>
                <a:gd name="connsiteY4" fmla="*/ 127167 h 127907"/>
                <a:gd name="connsiteX5" fmla="*/ 38854 w 105516"/>
                <a:gd name="connsiteY5" fmla="*/ 127973 h 127907"/>
                <a:gd name="connsiteX6" fmla="*/ 42636 w 105516"/>
                <a:gd name="connsiteY6" fmla="*/ 123541 h 127907"/>
                <a:gd name="connsiteX7" fmla="*/ 37719 w 105516"/>
                <a:gd name="connsiteY7" fmla="*/ 120721 h 127907"/>
                <a:gd name="connsiteX8" fmla="*/ 28454 w 105516"/>
                <a:gd name="connsiteY8" fmla="*/ 118304 h 127907"/>
                <a:gd name="connsiteX9" fmla="*/ 30534 w 105516"/>
                <a:gd name="connsiteY9" fmla="*/ 109038 h 127907"/>
                <a:gd name="connsiteX10" fmla="*/ 37530 w 105516"/>
                <a:gd name="connsiteY10" fmla="*/ 79025 h 127907"/>
                <a:gd name="connsiteX11" fmla="*/ 57007 w 105516"/>
                <a:gd name="connsiteY11" fmla="*/ 90909 h 127907"/>
                <a:gd name="connsiteX12" fmla="*/ 105605 w 105516"/>
                <a:gd name="connsiteY12" fmla="*/ 33703 h 127907"/>
                <a:gd name="connsiteX13" fmla="*/ 77241 w 105516"/>
                <a:gd name="connsiteY13" fmla="*/ 65 h 127907"/>
                <a:gd name="connsiteX14" fmla="*/ 50389 w 105516"/>
                <a:gd name="connsiteY14" fmla="*/ 14165 h 127907"/>
                <a:gd name="connsiteX15" fmla="*/ 30912 w 105516"/>
                <a:gd name="connsiteY15" fmla="*/ 65 h 127907"/>
                <a:gd name="connsiteX16" fmla="*/ 15973 w 105516"/>
                <a:gd name="connsiteY16" fmla="*/ 10740 h 127907"/>
                <a:gd name="connsiteX17" fmla="*/ 9166 w 105516"/>
                <a:gd name="connsiteY17" fmla="*/ 30883 h 127907"/>
                <a:gd name="connsiteX18" fmla="*/ 12380 w 105516"/>
                <a:gd name="connsiteY18" fmla="*/ 33502 h 127907"/>
                <a:gd name="connsiteX19" fmla="*/ 16541 w 105516"/>
                <a:gd name="connsiteY19" fmla="*/ 27459 h 127907"/>
                <a:gd name="connsiteX20" fmla="*/ 30345 w 105516"/>
                <a:gd name="connsiteY20" fmla="*/ 5705 h 127907"/>
                <a:gd name="connsiteX21" fmla="*/ 36585 w 105516"/>
                <a:gd name="connsiteY21" fmla="*/ 15575 h 127907"/>
                <a:gd name="connsiteX22" fmla="*/ 36018 w 105516"/>
                <a:gd name="connsiteY22" fmla="*/ 21618 h 127907"/>
                <a:gd name="connsiteX23" fmla="*/ 14460 w 105516"/>
                <a:gd name="connsiteY23" fmla="*/ 113470 h 127907"/>
                <a:gd name="connsiteX24" fmla="*/ 50200 w 105516"/>
                <a:gd name="connsiteY24" fmla="*/ 24236 h 127907"/>
                <a:gd name="connsiteX25" fmla="*/ 76673 w 105516"/>
                <a:gd name="connsiteY25" fmla="*/ 5705 h 127907"/>
                <a:gd name="connsiteX26" fmla="*/ 90478 w 105516"/>
                <a:gd name="connsiteY26" fmla="*/ 25243 h 127907"/>
                <a:gd name="connsiteX27" fmla="*/ 80644 w 105516"/>
                <a:gd name="connsiteY27" fmla="*/ 65731 h 127907"/>
                <a:gd name="connsiteX28" fmla="*/ 57007 w 105516"/>
                <a:gd name="connsiteY28" fmla="*/ 85269 h 127907"/>
                <a:gd name="connsiteX29" fmla="*/ 40178 w 105516"/>
                <a:gd name="connsiteY29" fmla="*/ 67745 h 127907"/>
                <a:gd name="connsiteX30" fmla="*/ 40745 w 105516"/>
                <a:gd name="connsiteY30" fmla="*/ 64724 h 127907"/>
                <a:gd name="connsiteX31" fmla="*/ 50200 w 105516"/>
                <a:gd name="connsiteY31" fmla="*/ 24236 h 12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5516" h="127907">
                  <a:moveTo>
                    <a:pt x="14460" y="113470"/>
                  </a:moveTo>
                  <a:cubicBezTo>
                    <a:pt x="13137" y="119110"/>
                    <a:pt x="12759" y="120721"/>
                    <a:pt x="5195" y="120721"/>
                  </a:cubicBezTo>
                  <a:cubicBezTo>
                    <a:pt x="2736" y="120721"/>
                    <a:pt x="89" y="120721"/>
                    <a:pt x="89" y="124951"/>
                  </a:cubicBezTo>
                  <a:cubicBezTo>
                    <a:pt x="89" y="127167"/>
                    <a:pt x="1791" y="127973"/>
                    <a:pt x="2736" y="127973"/>
                  </a:cubicBezTo>
                  <a:cubicBezTo>
                    <a:pt x="7653" y="127973"/>
                    <a:pt x="13893" y="127167"/>
                    <a:pt x="18999" y="127167"/>
                  </a:cubicBezTo>
                  <a:cubicBezTo>
                    <a:pt x="25428" y="127167"/>
                    <a:pt x="32614" y="127973"/>
                    <a:pt x="38854" y="127973"/>
                  </a:cubicBezTo>
                  <a:cubicBezTo>
                    <a:pt x="40556" y="127973"/>
                    <a:pt x="42636" y="127368"/>
                    <a:pt x="42636" y="123541"/>
                  </a:cubicBezTo>
                  <a:cubicBezTo>
                    <a:pt x="42636" y="120721"/>
                    <a:pt x="39989" y="120721"/>
                    <a:pt x="37719" y="120721"/>
                  </a:cubicBezTo>
                  <a:cubicBezTo>
                    <a:pt x="33559" y="120721"/>
                    <a:pt x="28454" y="120721"/>
                    <a:pt x="28454" y="118304"/>
                  </a:cubicBezTo>
                  <a:cubicBezTo>
                    <a:pt x="28454" y="117297"/>
                    <a:pt x="29777" y="112060"/>
                    <a:pt x="30534" y="109038"/>
                  </a:cubicBezTo>
                  <a:cubicBezTo>
                    <a:pt x="32803" y="98362"/>
                    <a:pt x="35450" y="87485"/>
                    <a:pt x="37530" y="79025"/>
                  </a:cubicBezTo>
                  <a:cubicBezTo>
                    <a:pt x="39799" y="83054"/>
                    <a:pt x="45661" y="90909"/>
                    <a:pt x="57007" y="90909"/>
                  </a:cubicBezTo>
                  <a:cubicBezTo>
                    <a:pt x="80077" y="90909"/>
                    <a:pt x="105605" y="63716"/>
                    <a:pt x="105605" y="33703"/>
                  </a:cubicBezTo>
                  <a:cubicBezTo>
                    <a:pt x="105605" y="10136"/>
                    <a:pt x="90288" y="65"/>
                    <a:pt x="77241" y="65"/>
                  </a:cubicBezTo>
                  <a:cubicBezTo>
                    <a:pt x="65517" y="65"/>
                    <a:pt x="55495" y="8525"/>
                    <a:pt x="50389" y="14165"/>
                  </a:cubicBezTo>
                  <a:cubicBezTo>
                    <a:pt x="47174" y="2683"/>
                    <a:pt x="36585" y="65"/>
                    <a:pt x="30912" y="65"/>
                  </a:cubicBezTo>
                  <a:cubicBezTo>
                    <a:pt x="23537" y="65"/>
                    <a:pt x="18999" y="5302"/>
                    <a:pt x="15973" y="10740"/>
                  </a:cubicBezTo>
                  <a:cubicBezTo>
                    <a:pt x="12191" y="17589"/>
                    <a:pt x="9166" y="29675"/>
                    <a:pt x="9166" y="30883"/>
                  </a:cubicBezTo>
                  <a:cubicBezTo>
                    <a:pt x="9166" y="33502"/>
                    <a:pt x="11813" y="33502"/>
                    <a:pt x="12380" y="33502"/>
                  </a:cubicBezTo>
                  <a:cubicBezTo>
                    <a:pt x="15028" y="33502"/>
                    <a:pt x="15217" y="32898"/>
                    <a:pt x="16541" y="27459"/>
                  </a:cubicBezTo>
                  <a:cubicBezTo>
                    <a:pt x="19377" y="15776"/>
                    <a:pt x="22970" y="5705"/>
                    <a:pt x="30345" y="5705"/>
                  </a:cubicBezTo>
                  <a:cubicBezTo>
                    <a:pt x="35261" y="5705"/>
                    <a:pt x="36585" y="10136"/>
                    <a:pt x="36585" y="15575"/>
                  </a:cubicBezTo>
                  <a:cubicBezTo>
                    <a:pt x="36585" y="17790"/>
                    <a:pt x="36207" y="20409"/>
                    <a:pt x="36018" y="21618"/>
                  </a:cubicBezTo>
                  <a:lnTo>
                    <a:pt x="14460" y="113470"/>
                  </a:lnTo>
                  <a:close/>
                  <a:moveTo>
                    <a:pt x="50200" y="24236"/>
                  </a:moveTo>
                  <a:cubicBezTo>
                    <a:pt x="61167" y="8726"/>
                    <a:pt x="70622" y="5705"/>
                    <a:pt x="76673" y="5705"/>
                  </a:cubicBezTo>
                  <a:cubicBezTo>
                    <a:pt x="84048" y="5705"/>
                    <a:pt x="90478" y="11546"/>
                    <a:pt x="90478" y="25243"/>
                  </a:cubicBezTo>
                  <a:cubicBezTo>
                    <a:pt x="90478" y="33502"/>
                    <a:pt x="86317" y="54048"/>
                    <a:pt x="80644" y="65731"/>
                  </a:cubicBezTo>
                  <a:cubicBezTo>
                    <a:pt x="75917" y="75601"/>
                    <a:pt x="66651" y="85269"/>
                    <a:pt x="57007" y="85269"/>
                  </a:cubicBezTo>
                  <a:cubicBezTo>
                    <a:pt x="43581" y="85269"/>
                    <a:pt x="40178" y="69759"/>
                    <a:pt x="40178" y="67745"/>
                  </a:cubicBezTo>
                  <a:cubicBezTo>
                    <a:pt x="40178" y="66939"/>
                    <a:pt x="40556" y="65529"/>
                    <a:pt x="40745" y="64724"/>
                  </a:cubicBezTo>
                  <a:lnTo>
                    <a:pt x="50200" y="24236"/>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81" name="Freeform: Shape 280">
              <a:extLst>
                <a:ext uri="{FF2B5EF4-FFF2-40B4-BE49-F238E27FC236}">
                  <a16:creationId xmlns:a16="http://schemas.microsoft.com/office/drawing/2014/main" id="{E80C3000-E973-2F47-223B-F8D472CCFC1A}"/>
                </a:ext>
              </a:extLst>
            </p:cNvPr>
            <p:cNvSpPr/>
            <p:nvPr>
              <p:custDataLst>
                <p:tags r:id="rId26"/>
              </p:custDataLst>
            </p:nvPr>
          </p:nvSpPr>
          <p:spPr>
            <a:xfrm>
              <a:off x="4716034" y="6167561"/>
              <a:ext cx="55513" cy="95823"/>
            </a:xfrm>
            <a:custGeom>
              <a:avLst/>
              <a:gdLst>
                <a:gd name="connsiteX0" fmla="*/ 34536 w 55513"/>
                <a:gd name="connsiteY0" fmla="*/ 4382 h 95823"/>
                <a:gd name="connsiteX1" fmla="*/ 29673 w 55513"/>
                <a:gd name="connsiteY1" fmla="*/ 66 h 95823"/>
                <a:gd name="connsiteX2" fmla="*/ 2389 w 55513"/>
                <a:gd name="connsiteY2" fmla="*/ 9274 h 95823"/>
                <a:gd name="connsiteX3" fmla="*/ 93 w 55513"/>
                <a:gd name="connsiteY3" fmla="*/ 9274 h 95823"/>
                <a:gd name="connsiteX4" fmla="*/ 93 w 55513"/>
                <a:gd name="connsiteY4" fmla="*/ 15604 h 95823"/>
                <a:gd name="connsiteX5" fmla="*/ 2389 w 55513"/>
                <a:gd name="connsiteY5" fmla="*/ 15604 h 95823"/>
                <a:gd name="connsiteX6" fmla="*/ 22109 w 55513"/>
                <a:gd name="connsiteY6" fmla="*/ 11576 h 95823"/>
                <a:gd name="connsiteX7" fmla="*/ 22109 w 55513"/>
                <a:gd name="connsiteY7" fmla="*/ 83515 h 95823"/>
                <a:gd name="connsiteX8" fmla="*/ 7792 w 55513"/>
                <a:gd name="connsiteY8" fmla="*/ 89558 h 95823"/>
                <a:gd name="connsiteX9" fmla="*/ 1039 w 55513"/>
                <a:gd name="connsiteY9" fmla="*/ 89558 h 95823"/>
                <a:gd name="connsiteX10" fmla="*/ 1039 w 55513"/>
                <a:gd name="connsiteY10" fmla="*/ 95889 h 95823"/>
                <a:gd name="connsiteX11" fmla="*/ 28323 w 55513"/>
                <a:gd name="connsiteY11" fmla="*/ 95313 h 95823"/>
                <a:gd name="connsiteX12" fmla="*/ 55607 w 55513"/>
                <a:gd name="connsiteY12" fmla="*/ 95889 h 95823"/>
                <a:gd name="connsiteX13" fmla="*/ 55607 w 55513"/>
                <a:gd name="connsiteY13" fmla="*/ 89558 h 95823"/>
                <a:gd name="connsiteX14" fmla="*/ 48853 w 55513"/>
                <a:gd name="connsiteY14" fmla="*/ 89558 h 95823"/>
                <a:gd name="connsiteX15" fmla="*/ 34536 w 55513"/>
                <a:gd name="connsiteY15" fmla="*/ 83515 h 95823"/>
                <a:gd name="connsiteX16" fmla="*/ 34536 w 55513"/>
                <a:gd name="connsiteY16" fmla="*/ 4382 h 9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513" h="95823">
                  <a:moveTo>
                    <a:pt x="34536" y="4382"/>
                  </a:moveTo>
                  <a:cubicBezTo>
                    <a:pt x="34536" y="66"/>
                    <a:pt x="34131" y="66"/>
                    <a:pt x="29673" y="66"/>
                  </a:cubicBezTo>
                  <a:cubicBezTo>
                    <a:pt x="20083" y="9274"/>
                    <a:pt x="5091" y="9274"/>
                    <a:pt x="2389" y="9274"/>
                  </a:cubicBezTo>
                  <a:lnTo>
                    <a:pt x="93" y="9274"/>
                  </a:lnTo>
                  <a:lnTo>
                    <a:pt x="93" y="15604"/>
                  </a:lnTo>
                  <a:lnTo>
                    <a:pt x="2389" y="15604"/>
                  </a:lnTo>
                  <a:cubicBezTo>
                    <a:pt x="5496" y="15604"/>
                    <a:pt x="14275" y="15173"/>
                    <a:pt x="22109" y="11576"/>
                  </a:cubicBezTo>
                  <a:lnTo>
                    <a:pt x="22109" y="83515"/>
                  </a:lnTo>
                  <a:cubicBezTo>
                    <a:pt x="22109" y="87975"/>
                    <a:pt x="22109" y="89558"/>
                    <a:pt x="7792" y="89558"/>
                  </a:cubicBezTo>
                  <a:lnTo>
                    <a:pt x="1039" y="89558"/>
                  </a:lnTo>
                  <a:lnTo>
                    <a:pt x="1039" y="95889"/>
                  </a:lnTo>
                  <a:cubicBezTo>
                    <a:pt x="8467" y="95313"/>
                    <a:pt x="20489" y="95313"/>
                    <a:pt x="28323" y="95313"/>
                  </a:cubicBezTo>
                  <a:cubicBezTo>
                    <a:pt x="36157" y="95313"/>
                    <a:pt x="48178" y="95313"/>
                    <a:pt x="55607" y="95889"/>
                  </a:cubicBezTo>
                  <a:lnTo>
                    <a:pt x="55607" y="89558"/>
                  </a:lnTo>
                  <a:lnTo>
                    <a:pt x="48853" y="89558"/>
                  </a:lnTo>
                  <a:cubicBezTo>
                    <a:pt x="34536" y="89558"/>
                    <a:pt x="34536" y="87975"/>
                    <a:pt x="34536" y="83515"/>
                  </a:cubicBezTo>
                  <a:lnTo>
                    <a:pt x="34536" y="4382"/>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82" name="Freeform: Shape 281">
              <a:extLst>
                <a:ext uri="{FF2B5EF4-FFF2-40B4-BE49-F238E27FC236}">
                  <a16:creationId xmlns:a16="http://schemas.microsoft.com/office/drawing/2014/main" id="{00E21279-FC23-4AD8-E0D1-76A176B6D2EE}"/>
                </a:ext>
              </a:extLst>
            </p:cNvPr>
            <p:cNvSpPr/>
            <p:nvPr>
              <p:custDataLst>
                <p:tags r:id="rId27"/>
              </p:custDataLst>
            </p:nvPr>
          </p:nvSpPr>
          <p:spPr>
            <a:xfrm>
              <a:off x="4823328" y="6211444"/>
              <a:ext cx="24015" cy="62040"/>
            </a:xfrm>
            <a:custGeom>
              <a:avLst/>
              <a:gdLst>
                <a:gd name="connsiteX0" fmla="*/ 18818 w 24015"/>
                <a:gd name="connsiteY0" fmla="*/ 20006 h 62040"/>
                <a:gd name="connsiteX1" fmla="*/ 4068 w 24015"/>
                <a:gd name="connsiteY1" fmla="*/ 56868 h 62040"/>
                <a:gd name="connsiteX2" fmla="*/ 2744 w 24015"/>
                <a:gd name="connsiteY2" fmla="*/ 59285 h 62040"/>
                <a:gd name="connsiteX3" fmla="*/ 5392 w 24015"/>
                <a:gd name="connsiteY3" fmla="*/ 62105 h 62040"/>
                <a:gd name="connsiteX4" fmla="*/ 24112 w 24015"/>
                <a:gd name="connsiteY4" fmla="*/ 22020 h 62040"/>
                <a:gd name="connsiteX5" fmla="*/ 10876 w 24015"/>
                <a:gd name="connsiteY5" fmla="*/ 65 h 62040"/>
                <a:gd name="connsiteX6" fmla="*/ 97 w 24015"/>
                <a:gd name="connsiteY6" fmla="*/ 11546 h 62040"/>
                <a:gd name="connsiteX7" fmla="*/ 11065 w 24015"/>
                <a:gd name="connsiteY7" fmla="*/ 23229 h 62040"/>
                <a:gd name="connsiteX8" fmla="*/ 18818 w 24015"/>
                <a:gd name="connsiteY8" fmla="*/ 20006 h 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15" h="62040">
                  <a:moveTo>
                    <a:pt x="18818" y="20006"/>
                  </a:moveTo>
                  <a:cubicBezTo>
                    <a:pt x="18818" y="31085"/>
                    <a:pt x="16927" y="43976"/>
                    <a:pt x="4068" y="56868"/>
                  </a:cubicBezTo>
                  <a:cubicBezTo>
                    <a:pt x="3312" y="57674"/>
                    <a:pt x="2744" y="58278"/>
                    <a:pt x="2744" y="59285"/>
                  </a:cubicBezTo>
                  <a:cubicBezTo>
                    <a:pt x="2744" y="60695"/>
                    <a:pt x="4257" y="62105"/>
                    <a:pt x="5392" y="62105"/>
                  </a:cubicBezTo>
                  <a:cubicBezTo>
                    <a:pt x="8039" y="62105"/>
                    <a:pt x="24112" y="45991"/>
                    <a:pt x="24112" y="22020"/>
                  </a:cubicBezTo>
                  <a:cubicBezTo>
                    <a:pt x="24112" y="9532"/>
                    <a:pt x="19574" y="65"/>
                    <a:pt x="10876" y="65"/>
                  </a:cubicBezTo>
                  <a:cubicBezTo>
                    <a:pt x="4635" y="65"/>
                    <a:pt x="97" y="5302"/>
                    <a:pt x="97" y="11546"/>
                  </a:cubicBezTo>
                  <a:cubicBezTo>
                    <a:pt x="97" y="17992"/>
                    <a:pt x="4446" y="23229"/>
                    <a:pt x="11065" y="23229"/>
                  </a:cubicBezTo>
                  <a:cubicBezTo>
                    <a:pt x="15603" y="23229"/>
                    <a:pt x="18629" y="20006"/>
                    <a:pt x="18818" y="20006"/>
                  </a:cubicBez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83" name="Freeform: Shape 282">
              <a:extLst>
                <a:ext uri="{FF2B5EF4-FFF2-40B4-BE49-F238E27FC236}">
                  <a16:creationId xmlns:a16="http://schemas.microsoft.com/office/drawing/2014/main" id="{CB452264-E370-3726-A506-E027919CD291}"/>
                </a:ext>
              </a:extLst>
            </p:cNvPr>
            <p:cNvSpPr/>
            <p:nvPr>
              <p:custDataLst>
                <p:tags r:id="rId28"/>
              </p:custDataLst>
            </p:nvPr>
          </p:nvSpPr>
          <p:spPr>
            <a:xfrm>
              <a:off x="4866119" y="6145778"/>
              <a:ext cx="105516" cy="127907"/>
            </a:xfrm>
            <a:custGeom>
              <a:avLst/>
              <a:gdLst>
                <a:gd name="connsiteX0" fmla="*/ 14471 w 105516"/>
                <a:gd name="connsiteY0" fmla="*/ 113470 h 127907"/>
                <a:gd name="connsiteX1" fmla="*/ 5205 w 105516"/>
                <a:gd name="connsiteY1" fmla="*/ 120721 h 127907"/>
                <a:gd name="connsiteX2" fmla="*/ 99 w 105516"/>
                <a:gd name="connsiteY2" fmla="*/ 124951 h 127907"/>
                <a:gd name="connsiteX3" fmla="*/ 2747 w 105516"/>
                <a:gd name="connsiteY3" fmla="*/ 127973 h 127907"/>
                <a:gd name="connsiteX4" fmla="*/ 19009 w 105516"/>
                <a:gd name="connsiteY4" fmla="*/ 127167 h 127907"/>
                <a:gd name="connsiteX5" fmla="*/ 38864 w 105516"/>
                <a:gd name="connsiteY5" fmla="*/ 127973 h 127907"/>
                <a:gd name="connsiteX6" fmla="*/ 42646 w 105516"/>
                <a:gd name="connsiteY6" fmla="*/ 123541 h 127907"/>
                <a:gd name="connsiteX7" fmla="*/ 37730 w 105516"/>
                <a:gd name="connsiteY7" fmla="*/ 120721 h 127907"/>
                <a:gd name="connsiteX8" fmla="*/ 28464 w 105516"/>
                <a:gd name="connsiteY8" fmla="*/ 118304 h 127907"/>
                <a:gd name="connsiteX9" fmla="*/ 30544 w 105516"/>
                <a:gd name="connsiteY9" fmla="*/ 109038 h 127907"/>
                <a:gd name="connsiteX10" fmla="*/ 37541 w 105516"/>
                <a:gd name="connsiteY10" fmla="*/ 79025 h 127907"/>
                <a:gd name="connsiteX11" fmla="*/ 57018 w 105516"/>
                <a:gd name="connsiteY11" fmla="*/ 90909 h 127907"/>
                <a:gd name="connsiteX12" fmla="*/ 105616 w 105516"/>
                <a:gd name="connsiteY12" fmla="*/ 33703 h 127907"/>
                <a:gd name="connsiteX13" fmla="*/ 77251 w 105516"/>
                <a:gd name="connsiteY13" fmla="*/ 65 h 127907"/>
                <a:gd name="connsiteX14" fmla="*/ 50399 w 105516"/>
                <a:gd name="connsiteY14" fmla="*/ 14165 h 127907"/>
                <a:gd name="connsiteX15" fmla="*/ 30922 w 105516"/>
                <a:gd name="connsiteY15" fmla="*/ 65 h 127907"/>
                <a:gd name="connsiteX16" fmla="*/ 15984 w 105516"/>
                <a:gd name="connsiteY16" fmla="*/ 10740 h 127907"/>
                <a:gd name="connsiteX17" fmla="*/ 9176 w 105516"/>
                <a:gd name="connsiteY17" fmla="*/ 30883 h 127907"/>
                <a:gd name="connsiteX18" fmla="*/ 12391 w 105516"/>
                <a:gd name="connsiteY18" fmla="*/ 33502 h 127907"/>
                <a:gd name="connsiteX19" fmla="*/ 16551 w 105516"/>
                <a:gd name="connsiteY19" fmla="*/ 27459 h 127907"/>
                <a:gd name="connsiteX20" fmla="*/ 30355 w 105516"/>
                <a:gd name="connsiteY20" fmla="*/ 5705 h 127907"/>
                <a:gd name="connsiteX21" fmla="*/ 36595 w 105516"/>
                <a:gd name="connsiteY21" fmla="*/ 15575 h 127907"/>
                <a:gd name="connsiteX22" fmla="*/ 36028 w 105516"/>
                <a:gd name="connsiteY22" fmla="*/ 21618 h 127907"/>
                <a:gd name="connsiteX23" fmla="*/ 14471 w 105516"/>
                <a:gd name="connsiteY23" fmla="*/ 113470 h 127907"/>
                <a:gd name="connsiteX24" fmla="*/ 50210 w 105516"/>
                <a:gd name="connsiteY24" fmla="*/ 24236 h 127907"/>
                <a:gd name="connsiteX25" fmla="*/ 76684 w 105516"/>
                <a:gd name="connsiteY25" fmla="*/ 5705 h 127907"/>
                <a:gd name="connsiteX26" fmla="*/ 90488 w 105516"/>
                <a:gd name="connsiteY26" fmla="*/ 25243 h 127907"/>
                <a:gd name="connsiteX27" fmla="*/ 80655 w 105516"/>
                <a:gd name="connsiteY27" fmla="*/ 65731 h 127907"/>
                <a:gd name="connsiteX28" fmla="*/ 57018 w 105516"/>
                <a:gd name="connsiteY28" fmla="*/ 85269 h 127907"/>
                <a:gd name="connsiteX29" fmla="*/ 40188 w 105516"/>
                <a:gd name="connsiteY29" fmla="*/ 67745 h 127907"/>
                <a:gd name="connsiteX30" fmla="*/ 40755 w 105516"/>
                <a:gd name="connsiteY30" fmla="*/ 64724 h 127907"/>
                <a:gd name="connsiteX31" fmla="*/ 50210 w 105516"/>
                <a:gd name="connsiteY31" fmla="*/ 24236 h 12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5516" h="127907">
                  <a:moveTo>
                    <a:pt x="14471" y="113470"/>
                  </a:moveTo>
                  <a:cubicBezTo>
                    <a:pt x="13147" y="119110"/>
                    <a:pt x="12769" y="120721"/>
                    <a:pt x="5205" y="120721"/>
                  </a:cubicBezTo>
                  <a:cubicBezTo>
                    <a:pt x="2747" y="120721"/>
                    <a:pt x="99" y="120721"/>
                    <a:pt x="99" y="124951"/>
                  </a:cubicBezTo>
                  <a:cubicBezTo>
                    <a:pt x="99" y="127167"/>
                    <a:pt x="1801" y="127973"/>
                    <a:pt x="2747" y="127973"/>
                  </a:cubicBezTo>
                  <a:cubicBezTo>
                    <a:pt x="7663" y="127973"/>
                    <a:pt x="13904" y="127167"/>
                    <a:pt x="19009" y="127167"/>
                  </a:cubicBezTo>
                  <a:cubicBezTo>
                    <a:pt x="25438" y="127167"/>
                    <a:pt x="32624" y="127973"/>
                    <a:pt x="38864" y="127973"/>
                  </a:cubicBezTo>
                  <a:cubicBezTo>
                    <a:pt x="40566" y="127973"/>
                    <a:pt x="42646" y="127368"/>
                    <a:pt x="42646" y="123541"/>
                  </a:cubicBezTo>
                  <a:cubicBezTo>
                    <a:pt x="42646" y="120721"/>
                    <a:pt x="39999" y="120721"/>
                    <a:pt x="37730" y="120721"/>
                  </a:cubicBezTo>
                  <a:cubicBezTo>
                    <a:pt x="33570" y="120721"/>
                    <a:pt x="28464" y="120721"/>
                    <a:pt x="28464" y="118304"/>
                  </a:cubicBezTo>
                  <a:cubicBezTo>
                    <a:pt x="28464" y="117297"/>
                    <a:pt x="29788" y="112060"/>
                    <a:pt x="30544" y="109038"/>
                  </a:cubicBezTo>
                  <a:cubicBezTo>
                    <a:pt x="32813" y="98362"/>
                    <a:pt x="35461" y="87485"/>
                    <a:pt x="37541" y="79025"/>
                  </a:cubicBezTo>
                  <a:cubicBezTo>
                    <a:pt x="39810" y="83054"/>
                    <a:pt x="45672" y="90909"/>
                    <a:pt x="57018" y="90909"/>
                  </a:cubicBezTo>
                  <a:cubicBezTo>
                    <a:pt x="80088" y="90909"/>
                    <a:pt x="105616" y="63716"/>
                    <a:pt x="105616" y="33703"/>
                  </a:cubicBezTo>
                  <a:cubicBezTo>
                    <a:pt x="105616" y="10136"/>
                    <a:pt x="90299" y="65"/>
                    <a:pt x="77251" y="65"/>
                  </a:cubicBezTo>
                  <a:cubicBezTo>
                    <a:pt x="65527" y="65"/>
                    <a:pt x="55505" y="8525"/>
                    <a:pt x="50399" y="14165"/>
                  </a:cubicBezTo>
                  <a:cubicBezTo>
                    <a:pt x="47185" y="2683"/>
                    <a:pt x="36595" y="65"/>
                    <a:pt x="30922" y="65"/>
                  </a:cubicBezTo>
                  <a:cubicBezTo>
                    <a:pt x="23547" y="65"/>
                    <a:pt x="19009" y="5302"/>
                    <a:pt x="15984" y="10740"/>
                  </a:cubicBezTo>
                  <a:cubicBezTo>
                    <a:pt x="12202" y="17589"/>
                    <a:pt x="9176" y="29675"/>
                    <a:pt x="9176" y="30883"/>
                  </a:cubicBezTo>
                  <a:cubicBezTo>
                    <a:pt x="9176" y="33502"/>
                    <a:pt x="11823" y="33502"/>
                    <a:pt x="12391" y="33502"/>
                  </a:cubicBezTo>
                  <a:cubicBezTo>
                    <a:pt x="15038" y="33502"/>
                    <a:pt x="15227" y="32898"/>
                    <a:pt x="16551" y="27459"/>
                  </a:cubicBezTo>
                  <a:cubicBezTo>
                    <a:pt x="19387" y="15776"/>
                    <a:pt x="22980" y="5705"/>
                    <a:pt x="30355" y="5705"/>
                  </a:cubicBezTo>
                  <a:cubicBezTo>
                    <a:pt x="35272" y="5705"/>
                    <a:pt x="36595" y="10136"/>
                    <a:pt x="36595" y="15575"/>
                  </a:cubicBezTo>
                  <a:cubicBezTo>
                    <a:pt x="36595" y="17790"/>
                    <a:pt x="36217" y="20409"/>
                    <a:pt x="36028" y="21618"/>
                  </a:cubicBezTo>
                  <a:lnTo>
                    <a:pt x="14471" y="113470"/>
                  </a:lnTo>
                  <a:close/>
                  <a:moveTo>
                    <a:pt x="50210" y="24236"/>
                  </a:moveTo>
                  <a:cubicBezTo>
                    <a:pt x="61178" y="8726"/>
                    <a:pt x="70633" y="5705"/>
                    <a:pt x="76684" y="5705"/>
                  </a:cubicBezTo>
                  <a:cubicBezTo>
                    <a:pt x="84059" y="5705"/>
                    <a:pt x="90488" y="11546"/>
                    <a:pt x="90488" y="25243"/>
                  </a:cubicBezTo>
                  <a:cubicBezTo>
                    <a:pt x="90488" y="33502"/>
                    <a:pt x="86328" y="54048"/>
                    <a:pt x="80655" y="65731"/>
                  </a:cubicBezTo>
                  <a:cubicBezTo>
                    <a:pt x="75927" y="75601"/>
                    <a:pt x="66662" y="85269"/>
                    <a:pt x="57018" y="85269"/>
                  </a:cubicBezTo>
                  <a:cubicBezTo>
                    <a:pt x="43592" y="85269"/>
                    <a:pt x="40188" y="69759"/>
                    <a:pt x="40188" y="67745"/>
                  </a:cubicBezTo>
                  <a:cubicBezTo>
                    <a:pt x="40188" y="66939"/>
                    <a:pt x="40566" y="65529"/>
                    <a:pt x="40755" y="64724"/>
                  </a:cubicBezTo>
                  <a:lnTo>
                    <a:pt x="50210" y="24236"/>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84" name="Freeform: Shape 283">
              <a:extLst>
                <a:ext uri="{FF2B5EF4-FFF2-40B4-BE49-F238E27FC236}">
                  <a16:creationId xmlns:a16="http://schemas.microsoft.com/office/drawing/2014/main" id="{745A303F-CC8E-DD01-835B-E9F673A52C47}"/>
                </a:ext>
              </a:extLst>
            </p:cNvPr>
            <p:cNvSpPr/>
            <p:nvPr>
              <p:custDataLst>
                <p:tags r:id="rId29"/>
              </p:custDataLst>
            </p:nvPr>
          </p:nvSpPr>
          <p:spPr>
            <a:xfrm>
              <a:off x="4989960" y="6167561"/>
              <a:ext cx="67264" cy="95823"/>
            </a:xfrm>
            <a:custGeom>
              <a:avLst/>
              <a:gdLst>
                <a:gd name="connsiteX0" fmla="*/ 67368 w 67264"/>
                <a:gd name="connsiteY0" fmla="*/ 68120 h 95823"/>
                <a:gd name="connsiteX1" fmla="*/ 61695 w 67264"/>
                <a:gd name="connsiteY1" fmla="*/ 68120 h 95823"/>
                <a:gd name="connsiteX2" fmla="*/ 57778 w 67264"/>
                <a:gd name="connsiteY2" fmla="*/ 81213 h 95823"/>
                <a:gd name="connsiteX3" fmla="*/ 43326 w 67264"/>
                <a:gd name="connsiteY3" fmla="*/ 82076 h 95823"/>
                <a:gd name="connsiteX4" fmla="*/ 16852 w 67264"/>
                <a:gd name="connsiteY4" fmla="*/ 82076 h 95823"/>
                <a:gd name="connsiteX5" fmla="*/ 43866 w 67264"/>
                <a:gd name="connsiteY5" fmla="*/ 61214 h 95823"/>
                <a:gd name="connsiteX6" fmla="*/ 67368 w 67264"/>
                <a:gd name="connsiteY6" fmla="*/ 28697 h 95823"/>
                <a:gd name="connsiteX7" fmla="*/ 31710 w 67264"/>
                <a:gd name="connsiteY7" fmla="*/ 66 h 95823"/>
                <a:gd name="connsiteX8" fmla="*/ 104 w 67264"/>
                <a:gd name="connsiteY8" fmla="*/ 25388 h 95823"/>
                <a:gd name="connsiteX9" fmla="*/ 7938 w 67264"/>
                <a:gd name="connsiteY9" fmla="*/ 34165 h 95823"/>
                <a:gd name="connsiteX10" fmla="*/ 15907 w 67264"/>
                <a:gd name="connsiteY10" fmla="*/ 25676 h 95823"/>
                <a:gd name="connsiteX11" fmla="*/ 8208 w 67264"/>
                <a:gd name="connsiteY11" fmla="*/ 17187 h 95823"/>
                <a:gd name="connsiteX12" fmla="*/ 28873 w 67264"/>
                <a:gd name="connsiteY12" fmla="*/ 6396 h 95823"/>
                <a:gd name="connsiteX13" fmla="*/ 52916 w 67264"/>
                <a:gd name="connsiteY13" fmla="*/ 28841 h 95823"/>
                <a:gd name="connsiteX14" fmla="*/ 34681 w 67264"/>
                <a:gd name="connsiteY14" fmla="*/ 59487 h 95823"/>
                <a:gd name="connsiteX15" fmla="*/ 1724 w 67264"/>
                <a:gd name="connsiteY15" fmla="*/ 89270 h 95823"/>
                <a:gd name="connsiteX16" fmla="*/ 104 w 67264"/>
                <a:gd name="connsiteY16" fmla="*/ 91572 h 95823"/>
                <a:gd name="connsiteX17" fmla="*/ 104 w 67264"/>
                <a:gd name="connsiteY17" fmla="*/ 95889 h 95823"/>
                <a:gd name="connsiteX18" fmla="*/ 62911 w 67264"/>
                <a:gd name="connsiteY18" fmla="*/ 95889 h 95823"/>
                <a:gd name="connsiteX19" fmla="*/ 67368 w 67264"/>
                <a:gd name="connsiteY19" fmla="*/ 68120 h 9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64" h="95823">
                  <a:moveTo>
                    <a:pt x="67368" y="68120"/>
                  </a:moveTo>
                  <a:lnTo>
                    <a:pt x="61695" y="68120"/>
                  </a:lnTo>
                  <a:cubicBezTo>
                    <a:pt x="61290" y="70854"/>
                    <a:pt x="59939" y="79774"/>
                    <a:pt x="57778" y="81213"/>
                  </a:cubicBezTo>
                  <a:cubicBezTo>
                    <a:pt x="56698" y="82076"/>
                    <a:pt x="45352" y="82076"/>
                    <a:pt x="43326" y="82076"/>
                  </a:cubicBezTo>
                  <a:lnTo>
                    <a:pt x="16852" y="82076"/>
                  </a:lnTo>
                  <a:cubicBezTo>
                    <a:pt x="25767" y="75026"/>
                    <a:pt x="35762" y="66969"/>
                    <a:pt x="43866" y="61214"/>
                  </a:cubicBezTo>
                  <a:cubicBezTo>
                    <a:pt x="56022" y="52293"/>
                    <a:pt x="67368" y="43948"/>
                    <a:pt x="67368" y="28697"/>
                  </a:cubicBezTo>
                  <a:cubicBezTo>
                    <a:pt x="67368" y="10281"/>
                    <a:pt x="51025" y="66"/>
                    <a:pt x="31710" y="66"/>
                  </a:cubicBezTo>
                  <a:cubicBezTo>
                    <a:pt x="13475" y="66"/>
                    <a:pt x="104" y="11288"/>
                    <a:pt x="104" y="25388"/>
                  </a:cubicBezTo>
                  <a:cubicBezTo>
                    <a:pt x="104" y="32870"/>
                    <a:pt x="6047" y="34165"/>
                    <a:pt x="7938" y="34165"/>
                  </a:cubicBezTo>
                  <a:cubicBezTo>
                    <a:pt x="11584" y="34165"/>
                    <a:pt x="15907" y="31575"/>
                    <a:pt x="15907" y="25676"/>
                  </a:cubicBezTo>
                  <a:cubicBezTo>
                    <a:pt x="15907" y="20496"/>
                    <a:pt x="12395" y="17619"/>
                    <a:pt x="8208" y="17187"/>
                  </a:cubicBezTo>
                  <a:cubicBezTo>
                    <a:pt x="11990" y="10713"/>
                    <a:pt x="19824" y="6396"/>
                    <a:pt x="28873" y="6396"/>
                  </a:cubicBezTo>
                  <a:cubicBezTo>
                    <a:pt x="41975" y="6396"/>
                    <a:pt x="52916" y="14741"/>
                    <a:pt x="52916" y="28841"/>
                  </a:cubicBezTo>
                  <a:cubicBezTo>
                    <a:pt x="52916" y="40927"/>
                    <a:pt x="45082" y="50135"/>
                    <a:pt x="34681" y="59487"/>
                  </a:cubicBezTo>
                  <a:lnTo>
                    <a:pt x="1724" y="89270"/>
                  </a:lnTo>
                  <a:cubicBezTo>
                    <a:pt x="374" y="90565"/>
                    <a:pt x="239" y="90565"/>
                    <a:pt x="104" y="91572"/>
                  </a:cubicBezTo>
                  <a:lnTo>
                    <a:pt x="104" y="95889"/>
                  </a:lnTo>
                  <a:lnTo>
                    <a:pt x="62911" y="95889"/>
                  </a:lnTo>
                  <a:lnTo>
                    <a:pt x="67368" y="68120"/>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85" name="Freeform: Shape 284">
              <a:extLst>
                <a:ext uri="{FF2B5EF4-FFF2-40B4-BE49-F238E27FC236}">
                  <a16:creationId xmlns:a16="http://schemas.microsoft.com/office/drawing/2014/main" id="{5B3D3F90-D132-E0E5-6304-5845BEE7F9E7}"/>
                </a:ext>
              </a:extLst>
            </p:cNvPr>
            <p:cNvSpPr/>
            <p:nvPr>
              <p:custDataLst>
                <p:tags r:id="rId30"/>
              </p:custDataLst>
            </p:nvPr>
          </p:nvSpPr>
          <p:spPr>
            <a:xfrm>
              <a:off x="5100874" y="6083536"/>
              <a:ext cx="74882" cy="201429"/>
            </a:xfrm>
            <a:custGeom>
              <a:avLst/>
              <a:gdLst>
                <a:gd name="connsiteX0" fmla="*/ 44923 w 74882"/>
                <a:gd name="connsiteY0" fmla="*/ 128778 h 201429"/>
                <a:gd name="connsiteX1" fmla="*/ 51164 w 74882"/>
                <a:gd name="connsiteY1" fmla="*/ 111254 h 201429"/>
                <a:gd name="connsiteX2" fmla="*/ 71208 w 74882"/>
                <a:gd name="connsiteY2" fmla="*/ 103600 h 201429"/>
                <a:gd name="connsiteX3" fmla="*/ 74990 w 74882"/>
                <a:gd name="connsiteY3" fmla="*/ 100779 h 201429"/>
                <a:gd name="connsiteX4" fmla="*/ 71775 w 74882"/>
                <a:gd name="connsiteY4" fmla="*/ 97959 h 201429"/>
                <a:gd name="connsiteX5" fmla="*/ 44923 w 74882"/>
                <a:gd name="connsiteY5" fmla="*/ 76809 h 201429"/>
                <a:gd name="connsiteX6" fmla="*/ 44923 w 74882"/>
                <a:gd name="connsiteY6" fmla="*/ 29473 h 201429"/>
                <a:gd name="connsiteX7" fmla="*/ 34901 w 74882"/>
                <a:gd name="connsiteY7" fmla="*/ 8122 h 201429"/>
                <a:gd name="connsiteX8" fmla="*/ 4835 w 74882"/>
                <a:gd name="connsiteY8" fmla="*/ 65 h 201429"/>
                <a:gd name="connsiteX9" fmla="*/ 107 w 74882"/>
                <a:gd name="connsiteY9" fmla="*/ 2885 h 201429"/>
                <a:gd name="connsiteX10" fmla="*/ 3322 w 74882"/>
                <a:gd name="connsiteY10" fmla="*/ 5705 h 201429"/>
                <a:gd name="connsiteX11" fmla="*/ 29796 w 74882"/>
                <a:gd name="connsiteY11" fmla="*/ 23229 h 201429"/>
                <a:gd name="connsiteX12" fmla="*/ 30174 w 74882"/>
                <a:gd name="connsiteY12" fmla="*/ 29473 h 201429"/>
                <a:gd name="connsiteX13" fmla="*/ 30174 w 74882"/>
                <a:gd name="connsiteY13" fmla="*/ 71774 h 201429"/>
                <a:gd name="connsiteX14" fmla="*/ 35090 w 74882"/>
                <a:gd name="connsiteY14" fmla="*/ 90305 h 201429"/>
                <a:gd name="connsiteX15" fmla="*/ 52676 w 74882"/>
                <a:gd name="connsiteY15" fmla="*/ 100779 h 201429"/>
                <a:gd name="connsiteX16" fmla="*/ 30363 w 74882"/>
                <a:gd name="connsiteY16" fmla="*/ 122131 h 201429"/>
                <a:gd name="connsiteX17" fmla="*/ 30174 w 74882"/>
                <a:gd name="connsiteY17" fmla="*/ 130188 h 201429"/>
                <a:gd name="connsiteX18" fmla="*/ 30174 w 74882"/>
                <a:gd name="connsiteY18" fmla="*/ 172489 h 201429"/>
                <a:gd name="connsiteX19" fmla="*/ 24312 w 74882"/>
                <a:gd name="connsiteY19" fmla="*/ 188200 h 201429"/>
                <a:gd name="connsiteX20" fmla="*/ 4078 w 74882"/>
                <a:gd name="connsiteY20" fmla="*/ 195854 h 201429"/>
                <a:gd name="connsiteX21" fmla="*/ 107 w 74882"/>
                <a:gd name="connsiteY21" fmla="*/ 198674 h 201429"/>
                <a:gd name="connsiteX22" fmla="*/ 4835 w 74882"/>
                <a:gd name="connsiteY22" fmla="*/ 201494 h 201429"/>
                <a:gd name="connsiteX23" fmla="*/ 44923 w 74882"/>
                <a:gd name="connsiteY23" fmla="*/ 176114 h 201429"/>
                <a:gd name="connsiteX24" fmla="*/ 44923 w 74882"/>
                <a:gd name="connsiteY24" fmla="*/ 128778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882" h="201429">
                  <a:moveTo>
                    <a:pt x="44923" y="128778"/>
                  </a:moveTo>
                  <a:cubicBezTo>
                    <a:pt x="44923" y="123541"/>
                    <a:pt x="44923" y="117095"/>
                    <a:pt x="51164" y="111254"/>
                  </a:cubicBezTo>
                  <a:cubicBezTo>
                    <a:pt x="55702" y="107427"/>
                    <a:pt x="61753" y="104204"/>
                    <a:pt x="71208" y="103600"/>
                  </a:cubicBezTo>
                  <a:cubicBezTo>
                    <a:pt x="73477" y="103398"/>
                    <a:pt x="74990" y="103398"/>
                    <a:pt x="74990" y="100779"/>
                  </a:cubicBezTo>
                  <a:cubicBezTo>
                    <a:pt x="74990" y="98161"/>
                    <a:pt x="73288" y="98161"/>
                    <a:pt x="71775" y="97959"/>
                  </a:cubicBezTo>
                  <a:cubicBezTo>
                    <a:pt x="49273" y="96348"/>
                    <a:pt x="45113" y="82449"/>
                    <a:pt x="44923" y="76809"/>
                  </a:cubicBezTo>
                  <a:lnTo>
                    <a:pt x="44923" y="29473"/>
                  </a:lnTo>
                  <a:cubicBezTo>
                    <a:pt x="44923" y="24035"/>
                    <a:pt x="44923" y="14970"/>
                    <a:pt x="34901" y="8122"/>
                  </a:cubicBezTo>
                  <a:cubicBezTo>
                    <a:pt x="24312" y="870"/>
                    <a:pt x="9562" y="65"/>
                    <a:pt x="4835" y="65"/>
                  </a:cubicBezTo>
                  <a:cubicBezTo>
                    <a:pt x="2187" y="65"/>
                    <a:pt x="107" y="65"/>
                    <a:pt x="107" y="2885"/>
                  </a:cubicBezTo>
                  <a:cubicBezTo>
                    <a:pt x="107" y="5503"/>
                    <a:pt x="1809" y="5705"/>
                    <a:pt x="3322" y="5705"/>
                  </a:cubicBezTo>
                  <a:cubicBezTo>
                    <a:pt x="21097" y="6712"/>
                    <a:pt x="28283" y="15776"/>
                    <a:pt x="29796" y="23229"/>
                  </a:cubicBezTo>
                  <a:cubicBezTo>
                    <a:pt x="30174" y="25243"/>
                    <a:pt x="30174" y="26653"/>
                    <a:pt x="30174" y="29473"/>
                  </a:cubicBezTo>
                  <a:lnTo>
                    <a:pt x="30174" y="71774"/>
                  </a:lnTo>
                  <a:cubicBezTo>
                    <a:pt x="30174" y="77615"/>
                    <a:pt x="30174" y="84867"/>
                    <a:pt x="35090" y="90305"/>
                  </a:cubicBezTo>
                  <a:cubicBezTo>
                    <a:pt x="37738" y="92924"/>
                    <a:pt x="42087" y="97758"/>
                    <a:pt x="52676" y="100779"/>
                  </a:cubicBezTo>
                  <a:cubicBezTo>
                    <a:pt x="45113" y="102995"/>
                    <a:pt x="32443" y="108434"/>
                    <a:pt x="30363" y="122131"/>
                  </a:cubicBezTo>
                  <a:cubicBezTo>
                    <a:pt x="30174" y="123340"/>
                    <a:pt x="30174" y="123742"/>
                    <a:pt x="30174" y="130188"/>
                  </a:cubicBezTo>
                  <a:lnTo>
                    <a:pt x="30174" y="172489"/>
                  </a:lnTo>
                  <a:cubicBezTo>
                    <a:pt x="30174" y="176517"/>
                    <a:pt x="30174" y="182560"/>
                    <a:pt x="24312" y="188200"/>
                  </a:cubicBezTo>
                  <a:cubicBezTo>
                    <a:pt x="18639" y="193437"/>
                    <a:pt x="11453" y="195250"/>
                    <a:pt x="4078" y="195854"/>
                  </a:cubicBezTo>
                  <a:cubicBezTo>
                    <a:pt x="1431" y="196056"/>
                    <a:pt x="107" y="196056"/>
                    <a:pt x="107" y="198674"/>
                  </a:cubicBezTo>
                  <a:cubicBezTo>
                    <a:pt x="107" y="201494"/>
                    <a:pt x="2187" y="201494"/>
                    <a:pt x="4835" y="201494"/>
                  </a:cubicBezTo>
                  <a:cubicBezTo>
                    <a:pt x="25068" y="201494"/>
                    <a:pt x="44734" y="192430"/>
                    <a:pt x="44923" y="176114"/>
                  </a:cubicBezTo>
                  <a:lnTo>
                    <a:pt x="44923" y="128778"/>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88" name="Oval 287">
            <a:extLst>
              <a:ext uri="{FF2B5EF4-FFF2-40B4-BE49-F238E27FC236}">
                <a16:creationId xmlns:a16="http://schemas.microsoft.com/office/drawing/2014/main" id="{99A40FB4-7FDE-D657-214A-BAA2CED0723F}"/>
              </a:ext>
            </a:extLst>
          </p:cNvPr>
          <p:cNvSpPr/>
          <p:nvPr/>
        </p:nvSpPr>
        <p:spPr>
          <a:xfrm>
            <a:off x="8938281" y="4427641"/>
            <a:ext cx="3063873" cy="13607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Simulating rewinding queries w/o the external V(x; r)</a:t>
            </a:r>
          </a:p>
        </p:txBody>
      </p:sp>
      <p:sp>
        <p:nvSpPr>
          <p:cNvPr id="289" name="Oval 288">
            <a:extLst>
              <a:ext uri="{FF2B5EF4-FFF2-40B4-BE49-F238E27FC236}">
                <a16:creationId xmlns:a16="http://schemas.microsoft.com/office/drawing/2014/main" id="{31ED98A7-2564-9D93-8477-A220DE124851}"/>
              </a:ext>
            </a:extLst>
          </p:cNvPr>
          <p:cNvSpPr/>
          <p:nvPr/>
        </p:nvSpPr>
        <p:spPr>
          <a:xfrm>
            <a:off x="5605680" y="3589886"/>
            <a:ext cx="1712465" cy="90869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MnR</a:t>
            </a:r>
            <a:r>
              <a:rPr lang="en-US" dirty="0"/>
              <a:t> techniques</a:t>
            </a:r>
          </a:p>
        </p:txBody>
      </p:sp>
      <p:sp>
        <p:nvSpPr>
          <p:cNvPr id="290" name="Oval 289">
            <a:extLst>
              <a:ext uri="{FF2B5EF4-FFF2-40B4-BE49-F238E27FC236}">
                <a16:creationId xmlns:a16="http://schemas.microsoft.com/office/drawing/2014/main" id="{F906C476-2CED-619E-42CA-C1B3CA099E22}"/>
              </a:ext>
            </a:extLst>
          </p:cNvPr>
          <p:cNvSpPr/>
          <p:nvPr/>
        </p:nvSpPr>
        <p:spPr>
          <a:xfrm>
            <a:off x="5533960" y="4644377"/>
            <a:ext cx="1823133" cy="90869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Determinism of V(</a:t>
            </a:r>
            <a:r>
              <a:rPr lang="en-US" dirty="0" err="1"/>
              <a:t>x;r</a:t>
            </a:r>
            <a:r>
              <a:rPr lang="en-US" dirty="0"/>
              <a:t>)</a:t>
            </a:r>
          </a:p>
        </p:txBody>
      </p:sp>
      <p:sp>
        <p:nvSpPr>
          <p:cNvPr id="291" name="Oval 290">
            <a:extLst>
              <a:ext uri="{FF2B5EF4-FFF2-40B4-BE49-F238E27FC236}">
                <a16:creationId xmlns:a16="http://schemas.microsoft.com/office/drawing/2014/main" id="{BC1ABD8E-543F-2418-C69F-0784BB861486}"/>
              </a:ext>
            </a:extLst>
          </p:cNvPr>
          <p:cNvSpPr/>
          <p:nvPr/>
        </p:nvSpPr>
        <p:spPr>
          <a:xfrm>
            <a:off x="5547551" y="5760465"/>
            <a:ext cx="1828721" cy="90869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Order of queries</a:t>
            </a:r>
          </a:p>
        </p:txBody>
      </p:sp>
      <p:cxnSp>
        <p:nvCxnSpPr>
          <p:cNvPr id="292" name="Straight Arrow Connector 291">
            <a:extLst>
              <a:ext uri="{FF2B5EF4-FFF2-40B4-BE49-F238E27FC236}">
                <a16:creationId xmlns:a16="http://schemas.microsoft.com/office/drawing/2014/main" id="{DEDA9DDA-EC0D-89CF-FC5D-B7FE715DB316}"/>
              </a:ext>
            </a:extLst>
          </p:cNvPr>
          <p:cNvCxnSpPr>
            <a:cxnSpLocks/>
            <a:stCxn id="289" idx="6"/>
          </p:cNvCxnSpPr>
          <p:nvPr/>
        </p:nvCxnSpPr>
        <p:spPr>
          <a:xfrm>
            <a:off x="7318145" y="4044232"/>
            <a:ext cx="1708737" cy="702665"/>
          </a:xfrm>
          <a:prstGeom prst="straightConnector1">
            <a:avLst/>
          </a:prstGeom>
          <a:ln w="19050">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295" name="Straight Arrow Connector 294">
            <a:extLst>
              <a:ext uri="{FF2B5EF4-FFF2-40B4-BE49-F238E27FC236}">
                <a16:creationId xmlns:a16="http://schemas.microsoft.com/office/drawing/2014/main" id="{5F3C5FB5-1459-F3E8-68E2-A4E3BA969202}"/>
              </a:ext>
            </a:extLst>
          </p:cNvPr>
          <p:cNvCxnSpPr>
            <a:cxnSpLocks/>
            <a:stCxn id="290" idx="6"/>
          </p:cNvCxnSpPr>
          <p:nvPr/>
        </p:nvCxnSpPr>
        <p:spPr>
          <a:xfrm>
            <a:off x="7357093" y="5098723"/>
            <a:ext cx="1463205" cy="9293"/>
          </a:xfrm>
          <a:prstGeom prst="straightConnector1">
            <a:avLst/>
          </a:prstGeom>
          <a:ln w="19050">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298" name="Straight Arrow Connector 297">
            <a:extLst>
              <a:ext uri="{FF2B5EF4-FFF2-40B4-BE49-F238E27FC236}">
                <a16:creationId xmlns:a16="http://schemas.microsoft.com/office/drawing/2014/main" id="{93DB5701-8428-55FD-7AAF-F2D17ED7A5AB}"/>
              </a:ext>
            </a:extLst>
          </p:cNvPr>
          <p:cNvCxnSpPr>
            <a:cxnSpLocks/>
            <a:stCxn id="291" idx="6"/>
          </p:cNvCxnSpPr>
          <p:nvPr/>
        </p:nvCxnSpPr>
        <p:spPr>
          <a:xfrm flipV="1">
            <a:off x="7376272" y="5589514"/>
            <a:ext cx="1708737" cy="625297"/>
          </a:xfrm>
          <a:prstGeom prst="straightConnector1">
            <a:avLst/>
          </a:prstGeom>
          <a:ln w="19050">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300" name="Straight Arrow Connector 299">
            <a:extLst>
              <a:ext uri="{FF2B5EF4-FFF2-40B4-BE49-F238E27FC236}">
                <a16:creationId xmlns:a16="http://schemas.microsoft.com/office/drawing/2014/main" id="{5C7D4698-7C74-6DCB-954D-95BACFAFD2AF}"/>
              </a:ext>
            </a:extLst>
          </p:cNvPr>
          <p:cNvCxnSpPr>
            <a:cxnSpLocks/>
          </p:cNvCxnSpPr>
          <p:nvPr/>
        </p:nvCxnSpPr>
        <p:spPr>
          <a:xfrm flipV="1">
            <a:off x="10201273" y="2023401"/>
            <a:ext cx="0" cy="841905"/>
          </a:xfrm>
          <a:prstGeom prst="straightConnector1">
            <a:avLst/>
          </a:prstGeom>
          <a:ln w="19050">
            <a:solidFill>
              <a:srgbClr val="5F246D"/>
            </a:solidFill>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301" name="Straight Arrow Connector 300">
            <a:extLst>
              <a:ext uri="{FF2B5EF4-FFF2-40B4-BE49-F238E27FC236}">
                <a16:creationId xmlns:a16="http://schemas.microsoft.com/office/drawing/2014/main" id="{53877435-3AEB-59DB-F8EE-30BA61A307BE}"/>
              </a:ext>
            </a:extLst>
          </p:cNvPr>
          <p:cNvCxnSpPr>
            <a:cxnSpLocks/>
          </p:cNvCxnSpPr>
          <p:nvPr/>
        </p:nvCxnSpPr>
        <p:spPr>
          <a:xfrm>
            <a:off x="10407733" y="2023401"/>
            <a:ext cx="0" cy="841905"/>
          </a:xfrm>
          <a:prstGeom prst="straightConnector1">
            <a:avLst/>
          </a:prstGeom>
          <a:ln w="19050">
            <a:solidFill>
              <a:srgbClr val="5F246D"/>
            </a:solidFill>
            <a:headEnd type="none" w="med" len="med"/>
            <a:tailEnd type="arrow" w="lg" len="lg"/>
          </a:ln>
        </p:spPr>
        <p:style>
          <a:lnRef idx="1">
            <a:schemeClr val="dk1"/>
          </a:lnRef>
          <a:fillRef idx="0">
            <a:schemeClr val="dk1"/>
          </a:fillRef>
          <a:effectRef idx="0">
            <a:schemeClr val="dk1"/>
          </a:effectRef>
          <a:fontRef idx="minor">
            <a:schemeClr val="tx1"/>
          </a:fontRef>
        </p:style>
      </p:cxnSp>
      <p:sp>
        <p:nvSpPr>
          <p:cNvPr id="302" name="TextBox 301">
            <a:extLst>
              <a:ext uri="{FF2B5EF4-FFF2-40B4-BE49-F238E27FC236}">
                <a16:creationId xmlns:a16="http://schemas.microsoft.com/office/drawing/2014/main" id="{8DBDBE0E-20DC-7A67-F57B-8D57D0D45753}"/>
              </a:ext>
            </a:extLst>
          </p:cNvPr>
          <p:cNvSpPr txBox="1"/>
          <p:nvPr/>
        </p:nvSpPr>
        <p:spPr>
          <a:xfrm>
            <a:off x="10500708" y="2221206"/>
            <a:ext cx="468461" cy="400110"/>
          </a:xfrm>
          <a:prstGeom prst="rect">
            <a:avLst/>
          </a:prstGeom>
          <a:noFill/>
        </p:spPr>
        <p:txBody>
          <a:bodyPr wrap="square" rtlCol="0">
            <a:spAutoFit/>
          </a:bodyPr>
          <a:lstStyle/>
          <a:p>
            <a:pPr algn="l"/>
            <a:r>
              <a:rPr lang="en-US" sz="2000" dirty="0">
                <a:solidFill>
                  <a:srgbClr val="5F246D"/>
                </a:solidFill>
              </a:rPr>
              <a:t>…</a:t>
            </a:r>
          </a:p>
        </p:txBody>
      </p:sp>
      <p:sp>
        <p:nvSpPr>
          <p:cNvPr id="303" name="TextBox 302">
            <a:extLst>
              <a:ext uri="{FF2B5EF4-FFF2-40B4-BE49-F238E27FC236}">
                <a16:creationId xmlns:a16="http://schemas.microsoft.com/office/drawing/2014/main" id="{6B774C29-7E6F-DB72-3532-4B4854D46EB4}"/>
              </a:ext>
            </a:extLst>
          </p:cNvPr>
          <p:cNvSpPr txBox="1"/>
          <p:nvPr/>
        </p:nvSpPr>
        <p:spPr>
          <a:xfrm>
            <a:off x="11065595" y="1298974"/>
            <a:ext cx="468461" cy="400110"/>
          </a:xfrm>
          <a:prstGeom prst="rect">
            <a:avLst/>
          </a:prstGeom>
          <a:noFill/>
        </p:spPr>
        <p:txBody>
          <a:bodyPr wrap="square" rtlCol="0">
            <a:spAutoFit/>
          </a:bodyPr>
          <a:lstStyle/>
          <a:p>
            <a:pPr algn="l"/>
            <a:r>
              <a:rPr lang="en-US" sz="2000" dirty="0">
                <a:solidFill>
                  <a:srgbClr val="5F246D"/>
                </a:solidFill>
              </a:rPr>
              <a:t>…</a:t>
            </a:r>
          </a:p>
        </p:txBody>
      </p:sp>
    </p:spTree>
    <p:extLst>
      <p:ext uri="{BB962C8B-B14F-4D97-AF65-F5344CB8AC3E}">
        <p14:creationId xmlns:p14="http://schemas.microsoft.com/office/powerpoint/2010/main" val="414419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 grpId="0" animBg="1"/>
      <p:bldP spid="289" grpId="0" animBg="1"/>
      <p:bldP spid="290" grpId="0" animBg="1"/>
      <p:bldP spid="29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AD51C-26CD-F406-FB97-D78A7A53A4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5EC240-8119-0CE6-049C-21382AD53741}"/>
              </a:ext>
            </a:extLst>
          </p:cNvPr>
          <p:cNvSpPr>
            <a:spLocks noGrp="1"/>
          </p:cNvSpPr>
          <p:nvPr>
            <p:ph type="title"/>
          </p:nvPr>
        </p:nvSpPr>
        <p:spPr/>
        <p:txBody>
          <a:bodyPr/>
          <a:lstStyle/>
          <a:p>
            <a:r>
              <a:rPr lang="en-US" dirty="0"/>
              <a:t>A Hybrid Argument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7BAB884-D578-8772-5EC3-B25C19407A27}"/>
                  </a:ext>
                </a:extLst>
              </p:cNvPr>
              <p:cNvSpPr txBox="1"/>
              <p:nvPr/>
            </p:nvSpPr>
            <p:spPr>
              <a:xfrm>
                <a:off x="396390" y="4351283"/>
                <a:ext cx="5603517" cy="1938992"/>
              </a:xfrm>
              <a:prstGeom prst="rect">
                <a:avLst/>
              </a:prstGeom>
              <a:noFill/>
            </p:spPr>
            <p:txBody>
              <a:bodyPr wrap="square" rtlCol="0">
                <a:spAutoFit/>
              </a:bodyPr>
              <a:lstStyle/>
              <a:p>
                <a:pPr algn="l"/>
                <a:r>
                  <a:rPr lang="en-US" altLang="zh-CN" sz="2000" dirty="0"/>
                  <a:t>Sim’s view may change between hybrids. </a:t>
                </a:r>
              </a:p>
              <a:p>
                <a:r>
                  <a:rPr lang="en-US" sz="2000" dirty="0"/>
                  <a:t>But the winning probability is non-decreasing, due to Error-Invariant Commutativity Lemma</a:t>
                </a:r>
              </a:p>
              <a:p>
                <a:pPr algn="l"/>
                <a:r>
                  <a:rPr lang="en-US" sz="2000" dirty="0"/>
                  <a:t>In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𝐻</m:t>
                        </m:r>
                      </m:e>
                      <m:sub>
                        <m:r>
                          <a:rPr lang="en-US" sz="2000" b="0" i="1" smtClean="0">
                            <a:latin typeface="Cambria Math" panose="02040503050406030204" pitchFamily="18" charset="0"/>
                          </a:rPr>
                          <m:t>2</m:t>
                        </m:r>
                      </m:sub>
                    </m:sSub>
                  </m:oMath>
                </a14:m>
                <a:r>
                  <a:rPr lang="en-US" sz="2000" dirty="0"/>
                  <a:t>, the real verifier     only need to be invoked </a:t>
                </a:r>
                <a:r>
                  <a:rPr lang="en-US" sz="2000" b="1" u="sng" dirty="0"/>
                  <a:t>once per round</a:t>
                </a:r>
                <a:r>
                  <a:rPr lang="en-US" sz="2000" dirty="0"/>
                  <a:t>! (Recall that this is all we need.)</a:t>
                </a:r>
              </a:p>
              <a:p>
                <a:pPr algn="l"/>
                <a:r>
                  <a:rPr lang="en-US" sz="2000" dirty="0"/>
                  <a:t>Extends to protocols with any polynomial rounds.</a:t>
                </a:r>
              </a:p>
            </p:txBody>
          </p:sp>
        </mc:Choice>
        <mc:Fallback xmlns="">
          <p:sp>
            <p:nvSpPr>
              <p:cNvPr id="3" name="TextBox 2">
                <a:extLst>
                  <a:ext uri="{FF2B5EF4-FFF2-40B4-BE49-F238E27FC236}">
                    <a16:creationId xmlns:a16="http://schemas.microsoft.com/office/drawing/2014/main" id="{1E9DE31D-8712-46BD-4B85-7132D4C99F67}"/>
                  </a:ext>
                </a:extLst>
              </p:cNvPr>
              <p:cNvSpPr txBox="1">
                <a:spLocks noRot="1" noChangeAspect="1" noMove="1" noResize="1" noEditPoints="1" noAdjustHandles="1" noChangeArrowheads="1" noChangeShapeType="1" noTextEdit="1"/>
              </p:cNvSpPr>
              <p:nvPr/>
            </p:nvSpPr>
            <p:spPr>
              <a:xfrm>
                <a:off x="396390" y="4351283"/>
                <a:ext cx="5603517" cy="1938992"/>
              </a:xfrm>
              <a:prstGeom prst="rect">
                <a:avLst/>
              </a:prstGeom>
              <a:blipFill>
                <a:blip r:embed="rId5"/>
                <a:stretch>
                  <a:fillRect l="-1088" t="-1887" b="-4717"/>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9E0BE28-68AE-06A9-C996-7FFE9480E595}"/>
              </a:ext>
            </a:extLst>
          </p:cNvPr>
          <p:cNvPicPr>
            <a:picLocks noChangeAspect="1"/>
          </p:cNvPicPr>
          <p:nvPr/>
        </p:nvPicPr>
        <p:blipFill>
          <a:blip r:embed="rId6"/>
          <a:stretch>
            <a:fillRect/>
          </a:stretch>
        </p:blipFill>
        <p:spPr>
          <a:xfrm>
            <a:off x="757674" y="820573"/>
            <a:ext cx="5107633" cy="2870355"/>
          </a:xfrm>
          <a:prstGeom prst="rect">
            <a:avLst/>
          </a:prstGeom>
        </p:spPr>
      </p:pic>
      <p:pic>
        <p:nvPicPr>
          <p:cNvPr id="7" name="Picture 6">
            <a:extLst>
              <a:ext uri="{FF2B5EF4-FFF2-40B4-BE49-F238E27FC236}">
                <a16:creationId xmlns:a16="http://schemas.microsoft.com/office/drawing/2014/main" id="{1B4A035E-E2F0-23ED-5CD3-72773C8D4F88}"/>
              </a:ext>
            </a:extLst>
          </p:cNvPr>
          <p:cNvPicPr>
            <a:picLocks noChangeAspect="1"/>
          </p:cNvPicPr>
          <p:nvPr/>
        </p:nvPicPr>
        <p:blipFill>
          <a:blip r:embed="rId7"/>
          <a:stretch>
            <a:fillRect/>
          </a:stretch>
        </p:blipFill>
        <p:spPr>
          <a:xfrm>
            <a:off x="6084382" y="820573"/>
            <a:ext cx="5107633" cy="2868558"/>
          </a:xfrm>
          <a:prstGeom prst="rect">
            <a:avLst/>
          </a:prstGeom>
        </p:spPr>
      </p:pic>
      <p:pic>
        <p:nvPicPr>
          <p:cNvPr id="9" name="Picture 8">
            <a:extLst>
              <a:ext uri="{FF2B5EF4-FFF2-40B4-BE49-F238E27FC236}">
                <a16:creationId xmlns:a16="http://schemas.microsoft.com/office/drawing/2014/main" id="{A7A9ED09-F8B1-573C-8307-520A0CF12350}"/>
              </a:ext>
            </a:extLst>
          </p:cNvPr>
          <p:cNvPicPr>
            <a:picLocks noChangeAspect="1"/>
          </p:cNvPicPr>
          <p:nvPr/>
        </p:nvPicPr>
        <p:blipFill>
          <a:blip r:embed="rId8"/>
          <a:stretch>
            <a:fillRect/>
          </a:stretch>
        </p:blipFill>
        <p:spPr>
          <a:xfrm>
            <a:off x="6084381" y="3788229"/>
            <a:ext cx="5107633" cy="2868053"/>
          </a:xfrm>
          <a:prstGeom prst="rect">
            <a:avLst/>
          </a:prstGeom>
        </p:spPr>
      </p:pic>
      <p:pic>
        <p:nvPicPr>
          <p:cNvPr id="10" name="Picture 9">
            <a:extLst>
              <a:ext uri="{FF2B5EF4-FFF2-40B4-BE49-F238E27FC236}">
                <a16:creationId xmlns:a16="http://schemas.microsoft.com/office/drawing/2014/main" id="{4579113C-301A-BFFC-B33D-EE5ECB9EBCB6}"/>
              </a:ext>
            </a:extLst>
          </p:cNvPr>
          <p:cNvPicPr>
            <a:picLocks noChangeAspect="1"/>
          </p:cNvPicPr>
          <p:nvPr/>
        </p:nvPicPr>
        <p:blipFill>
          <a:blip r:embed="rId9"/>
          <a:stretch>
            <a:fillRect/>
          </a:stretch>
        </p:blipFill>
        <p:spPr>
          <a:xfrm>
            <a:off x="1763838" y="1630606"/>
            <a:ext cx="204090" cy="178542"/>
          </a:xfrm>
          <a:prstGeom prst="rect">
            <a:avLst/>
          </a:prstGeom>
        </p:spPr>
      </p:pic>
      <p:pic>
        <p:nvPicPr>
          <p:cNvPr id="11" name="Picture 10">
            <a:extLst>
              <a:ext uri="{FF2B5EF4-FFF2-40B4-BE49-F238E27FC236}">
                <a16:creationId xmlns:a16="http://schemas.microsoft.com/office/drawing/2014/main" id="{C12391F8-8093-8810-376A-D17CE92B7124}"/>
              </a:ext>
            </a:extLst>
          </p:cNvPr>
          <p:cNvPicPr>
            <a:picLocks noChangeAspect="1"/>
          </p:cNvPicPr>
          <p:nvPr/>
        </p:nvPicPr>
        <p:blipFill>
          <a:blip r:embed="rId9"/>
          <a:stretch>
            <a:fillRect/>
          </a:stretch>
        </p:blipFill>
        <p:spPr>
          <a:xfrm>
            <a:off x="7100841" y="1630606"/>
            <a:ext cx="204090" cy="178542"/>
          </a:xfrm>
          <a:prstGeom prst="rect">
            <a:avLst/>
          </a:prstGeom>
        </p:spPr>
      </p:pic>
      <p:pic>
        <p:nvPicPr>
          <p:cNvPr id="12" name="Picture 11">
            <a:extLst>
              <a:ext uri="{FF2B5EF4-FFF2-40B4-BE49-F238E27FC236}">
                <a16:creationId xmlns:a16="http://schemas.microsoft.com/office/drawing/2014/main" id="{DADEF058-0778-55CB-1632-465221D086AC}"/>
              </a:ext>
            </a:extLst>
          </p:cNvPr>
          <p:cNvPicPr>
            <a:picLocks noChangeAspect="1"/>
          </p:cNvPicPr>
          <p:nvPr/>
        </p:nvPicPr>
        <p:blipFill>
          <a:blip r:embed="rId9"/>
          <a:stretch>
            <a:fillRect/>
          </a:stretch>
        </p:blipFill>
        <p:spPr>
          <a:xfrm>
            <a:off x="7100841" y="4598277"/>
            <a:ext cx="204090" cy="178542"/>
          </a:xfrm>
          <a:prstGeom prst="rect">
            <a:avLst/>
          </a:prstGeom>
        </p:spPr>
      </p:pic>
      <p:pic>
        <p:nvPicPr>
          <p:cNvPr id="13" name="Picture 12">
            <a:extLst>
              <a:ext uri="{FF2B5EF4-FFF2-40B4-BE49-F238E27FC236}">
                <a16:creationId xmlns:a16="http://schemas.microsoft.com/office/drawing/2014/main" id="{4E9C07BE-042F-741A-AF01-BD4BDA68A855}"/>
              </a:ext>
            </a:extLst>
          </p:cNvPr>
          <p:cNvPicPr>
            <a:picLocks noChangeAspect="1"/>
          </p:cNvPicPr>
          <p:nvPr/>
        </p:nvPicPr>
        <p:blipFill>
          <a:blip r:embed="rId9"/>
          <a:stretch>
            <a:fillRect/>
          </a:stretch>
        </p:blipFill>
        <p:spPr>
          <a:xfrm>
            <a:off x="2691001" y="2535246"/>
            <a:ext cx="204090" cy="178542"/>
          </a:xfrm>
          <a:prstGeom prst="rect">
            <a:avLst/>
          </a:prstGeom>
        </p:spPr>
      </p:pic>
      <p:pic>
        <p:nvPicPr>
          <p:cNvPr id="14" name="Picture 13">
            <a:extLst>
              <a:ext uri="{FF2B5EF4-FFF2-40B4-BE49-F238E27FC236}">
                <a16:creationId xmlns:a16="http://schemas.microsoft.com/office/drawing/2014/main" id="{709573D8-EE81-3C1C-4065-F2381932226A}"/>
              </a:ext>
            </a:extLst>
          </p:cNvPr>
          <p:cNvPicPr>
            <a:picLocks noChangeAspect="1"/>
          </p:cNvPicPr>
          <p:nvPr/>
        </p:nvPicPr>
        <p:blipFill>
          <a:blip r:embed="rId9"/>
          <a:stretch>
            <a:fillRect/>
          </a:stretch>
        </p:blipFill>
        <p:spPr>
          <a:xfrm>
            <a:off x="8015241" y="2535246"/>
            <a:ext cx="204090" cy="178542"/>
          </a:xfrm>
          <a:prstGeom prst="rect">
            <a:avLst/>
          </a:prstGeom>
        </p:spPr>
      </p:pic>
      <p:pic>
        <p:nvPicPr>
          <p:cNvPr id="15" name="Picture 14">
            <a:extLst>
              <a:ext uri="{FF2B5EF4-FFF2-40B4-BE49-F238E27FC236}">
                <a16:creationId xmlns:a16="http://schemas.microsoft.com/office/drawing/2014/main" id="{8C7C2F9A-9F5F-656F-4D08-1E9AD586FE91}"/>
              </a:ext>
            </a:extLst>
          </p:cNvPr>
          <p:cNvPicPr>
            <a:picLocks noChangeAspect="1"/>
          </p:cNvPicPr>
          <p:nvPr/>
        </p:nvPicPr>
        <p:blipFill>
          <a:blip r:embed="rId9"/>
          <a:stretch>
            <a:fillRect/>
          </a:stretch>
        </p:blipFill>
        <p:spPr>
          <a:xfrm>
            <a:off x="8015241" y="5499163"/>
            <a:ext cx="204090" cy="178542"/>
          </a:xfrm>
          <a:prstGeom prst="rect">
            <a:avLst/>
          </a:prstGeom>
        </p:spPr>
      </p:pic>
      <p:grpSp>
        <p:nvGrpSpPr>
          <p:cNvPr id="16" name="Group 15" descr="\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tilde{V}$&#10;&#10;\end{document}" title="IguanaTex Vector Display">
            <a:extLst>
              <a:ext uri="{FF2B5EF4-FFF2-40B4-BE49-F238E27FC236}">
                <a16:creationId xmlns:a16="http://schemas.microsoft.com/office/drawing/2014/main" id="{FB686F54-1959-DCCE-A653-9314469C4B8E}"/>
              </a:ext>
            </a:extLst>
          </p:cNvPr>
          <p:cNvGrpSpPr>
            <a:grpSpLocks noChangeAspect="1"/>
          </p:cNvGrpSpPr>
          <p:nvPr>
            <p:custDataLst>
              <p:tags r:id="rId1"/>
            </p:custDataLst>
          </p:nvPr>
        </p:nvGrpSpPr>
        <p:grpSpPr>
          <a:xfrm>
            <a:off x="2827976" y="5324099"/>
            <a:ext cx="170262" cy="217051"/>
            <a:chOff x="2540000" y="2540000"/>
            <a:chExt cx="207963" cy="265113"/>
          </a:xfrm>
        </p:grpSpPr>
        <p:sp>
          <p:nvSpPr>
            <p:cNvPr id="17" name="Freeform 7 2 1 1">
              <a:extLst>
                <a:ext uri="{FF2B5EF4-FFF2-40B4-BE49-F238E27FC236}">
                  <a16:creationId xmlns:a16="http://schemas.microsoft.com/office/drawing/2014/main" id="{3DB6A268-6610-87F4-38AD-EFDEA244206B}"/>
                </a:ext>
              </a:extLst>
            </p:cNvPr>
            <p:cNvSpPr>
              <a:spLocks/>
            </p:cNvSpPr>
            <p:nvPr>
              <p:custDataLst>
                <p:tags r:id="rId2"/>
              </p:custDataLst>
            </p:nvPr>
          </p:nvSpPr>
          <p:spPr bwMode="auto">
            <a:xfrm>
              <a:off x="2560638" y="2540000"/>
              <a:ext cx="160338" cy="30163"/>
            </a:xfrm>
            <a:custGeom>
              <a:avLst/>
              <a:gdLst>
                <a:gd name="T0" fmla="*/ 270 w 277"/>
                <a:gd name="T1" fmla="*/ 0 h 57"/>
                <a:gd name="T2" fmla="*/ 194 w 277"/>
                <a:gd name="T3" fmla="*/ 36 h 57"/>
                <a:gd name="T4" fmla="*/ 142 w 277"/>
                <a:gd name="T5" fmla="*/ 17 h 57"/>
                <a:gd name="T6" fmla="*/ 92 w 277"/>
                <a:gd name="T7" fmla="*/ 0 h 57"/>
                <a:gd name="T8" fmla="*/ 56 w 277"/>
                <a:gd name="T9" fmla="*/ 9 h 57"/>
                <a:gd name="T10" fmla="*/ 27 w 277"/>
                <a:gd name="T11" fmla="*/ 27 h 57"/>
                <a:gd name="T12" fmla="*/ 0 w 277"/>
                <a:gd name="T13" fmla="*/ 49 h 57"/>
                <a:gd name="T14" fmla="*/ 7 w 277"/>
                <a:gd name="T15" fmla="*/ 57 h 57"/>
                <a:gd name="T16" fmla="*/ 84 w 277"/>
                <a:gd name="T17" fmla="*/ 22 h 57"/>
                <a:gd name="T18" fmla="*/ 135 w 277"/>
                <a:gd name="T19" fmla="*/ 40 h 57"/>
                <a:gd name="T20" fmla="*/ 185 w 277"/>
                <a:gd name="T21" fmla="*/ 57 h 57"/>
                <a:gd name="T22" fmla="*/ 222 w 277"/>
                <a:gd name="T23" fmla="*/ 48 h 57"/>
                <a:gd name="T24" fmla="*/ 250 w 277"/>
                <a:gd name="T25" fmla="*/ 31 h 57"/>
                <a:gd name="T26" fmla="*/ 277 w 277"/>
                <a:gd name="T27" fmla="*/ 9 h 57"/>
                <a:gd name="T28" fmla="*/ 270 w 277"/>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7" h="57">
                  <a:moveTo>
                    <a:pt x="270" y="0"/>
                  </a:moveTo>
                  <a:cubicBezTo>
                    <a:pt x="246" y="21"/>
                    <a:pt x="219" y="36"/>
                    <a:pt x="194" y="36"/>
                  </a:cubicBezTo>
                  <a:cubicBezTo>
                    <a:pt x="174" y="36"/>
                    <a:pt x="159" y="27"/>
                    <a:pt x="142" y="17"/>
                  </a:cubicBezTo>
                  <a:cubicBezTo>
                    <a:pt x="127" y="9"/>
                    <a:pt x="112" y="0"/>
                    <a:pt x="92" y="0"/>
                  </a:cubicBezTo>
                  <a:cubicBezTo>
                    <a:pt x="80" y="0"/>
                    <a:pt x="67" y="4"/>
                    <a:pt x="56" y="9"/>
                  </a:cubicBezTo>
                  <a:cubicBezTo>
                    <a:pt x="46" y="14"/>
                    <a:pt x="36" y="20"/>
                    <a:pt x="27" y="27"/>
                  </a:cubicBezTo>
                  <a:lnTo>
                    <a:pt x="0" y="49"/>
                  </a:lnTo>
                  <a:lnTo>
                    <a:pt x="7" y="57"/>
                  </a:lnTo>
                  <a:cubicBezTo>
                    <a:pt x="32" y="37"/>
                    <a:pt x="58" y="22"/>
                    <a:pt x="84" y="22"/>
                  </a:cubicBezTo>
                  <a:cubicBezTo>
                    <a:pt x="103" y="22"/>
                    <a:pt x="118" y="30"/>
                    <a:pt x="135" y="40"/>
                  </a:cubicBezTo>
                  <a:cubicBezTo>
                    <a:pt x="150" y="49"/>
                    <a:pt x="165" y="57"/>
                    <a:pt x="185" y="57"/>
                  </a:cubicBezTo>
                  <a:cubicBezTo>
                    <a:pt x="198" y="57"/>
                    <a:pt x="211" y="53"/>
                    <a:pt x="222" y="48"/>
                  </a:cubicBezTo>
                  <a:cubicBezTo>
                    <a:pt x="232" y="43"/>
                    <a:pt x="242" y="38"/>
                    <a:pt x="250" y="31"/>
                  </a:cubicBezTo>
                  <a:lnTo>
                    <a:pt x="277" y="9"/>
                  </a:lnTo>
                  <a:lnTo>
                    <a:pt x="270"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8 2 1 1">
              <a:extLst>
                <a:ext uri="{FF2B5EF4-FFF2-40B4-BE49-F238E27FC236}">
                  <a16:creationId xmlns:a16="http://schemas.microsoft.com/office/drawing/2014/main" id="{D46128B0-DA58-BF77-B5D3-5497FEB561D9}"/>
                </a:ext>
              </a:extLst>
            </p:cNvPr>
            <p:cNvSpPr>
              <a:spLocks/>
            </p:cNvSpPr>
            <p:nvPr>
              <p:custDataLst>
                <p:tags r:id="rId3"/>
              </p:custDataLst>
            </p:nvPr>
          </p:nvSpPr>
          <p:spPr bwMode="auto">
            <a:xfrm>
              <a:off x="2540000" y="2617788"/>
              <a:ext cx="207963" cy="187325"/>
            </a:xfrm>
            <a:custGeom>
              <a:avLst/>
              <a:gdLst>
                <a:gd name="T0" fmla="*/ 285 w 356"/>
                <a:gd name="T1" fmla="*/ 57 h 351"/>
                <a:gd name="T2" fmla="*/ 349 w 356"/>
                <a:gd name="T3" fmla="*/ 15 h 351"/>
                <a:gd name="T4" fmla="*/ 356 w 356"/>
                <a:gd name="T5" fmla="*/ 6 h 351"/>
                <a:gd name="T6" fmla="*/ 349 w 356"/>
                <a:gd name="T7" fmla="*/ 0 h 351"/>
                <a:gd name="T8" fmla="*/ 308 w 356"/>
                <a:gd name="T9" fmla="*/ 1 h 351"/>
                <a:gd name="T10" fmla="*/ 259 w 356"/>
                <a:gd name="T11" fmla="*/ 0 h 351"/>
                <a:gd name="T12" fmla="*/ 249 w 356"/>
                <a:gd name="T13" fmla="*/ 9 h 351"/>
                <a:gd name="T14" fmla="*/ 257 w 356"/>
                <a:gd name="T15" fmla="*/ 15 h 351"/>
                <a:gd name="T16" fmla="*/ 280 w 356"/>
                <a:gd name="T17" fmla="*/ 32 h 351"/>
                <a:gd name="T18" fmla="*/ 273 w 356"/>
                <a:gd name="T19" fmla="*/ 51 h 351"/>
                <a:gd name="T20" fmla="*/ 120 w 356"/>
                <a:gd name="T21" fmla="*/ 294 h 351"/>
                <a:gd name="T22" fmla="*/ 86 w 356"/>
                <a:gd name="T23" fmla="*/ 30 h 351"/>
                <a:gd name="T24" fmla="*/ 120 w 356"/>
                <a:gd name="T25" fmla="*/ 15 h 351"/>
                <a:gd name="T26" fmla="*/ 133 w 356"/>
                <a:gd name="T27" fmla="*/ 5 h 351"/>
                <a:gd name="T28" fmla="*/ 126 w 356"/>
                <a:gd name="T29" fmla="*/ 0 h 351"/>
                <a:gd name="T30" fmla="*/ 64 w 356"/>
                <a:gd name="T31" fmla="*/ 1 h 351"/>
                <a:gd name="T32" fmla="*/ 36 w 356"/>
                <a:gd name="T33" fmla="*/ 1 h 351"/>
                <a:gd name="T34" fmla="*/ 9 w 356"/>
                <a:gd name="T35" fmla="*/ 0 h 351"/>
                <a:gd name="T36" fmla="*/ 0 w 356"/>
                <a:gd name="T37" fmla="*/ 9 h 351"/>
                <a:gd name="T38" fmla="*/ 12 w 356"/>
                <a:gd name="T39" fmla="*/ 15 h 351"/>
                <a:gd name="T40" fmla="*/ 42 w 356"/>
                <a:gd name="T41" fmla="*/ 32 h 351"/>
                <a:gd name="T42" fmla="*/ 82 w 356"/>
                <a:gd name="T43" fmla="*/ 340 h 351"/>
                <a:gd name="T44" fmla="*/ 92 w 356"/>
                <a:gd name="T45" fmla="*/ 351 h 351"/>
                <a:gd name="T46" fmla="*/ 106 w 356"/>
                <a:gd name="T47" fmla="*/ 342 h 351"/>
                <a:gd name="T48" fmla="*/ 285 w 356"/>
                <a:gd name="T49" fmla="*/ 5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6" h="351">
                  <a:moveTo>
                    <a:pt x="285" y="57"/>
                  </a:moveTo>
                  <a:cubicBezTo>
                    <a:pt x="310" y="18"/>
                    <a:pt x="331" y="16"/>
                    <a:pt x="349" y="15"/>
                  </a:cubicBezTo>
                  <a:cubicBezTo>
                    <a:pt x="355" y="15"/>
                    <a:pt x="356" y="6"/>
                    <a:pt x="356" y="6"/>
                  </a:cubicBezTo>
                  <a:cubicBezTo>
                    <a:pt x="356" y="2"/>
                    <a:pt x="353" y="0"/>
                    <a:pt x="349" y="0"/>
                  </a:cubicBezTo>
                  <a:cubicBezTo>
                    <a:pt x="336" y="0"/>
                    <a:pt x="322" y="1"/>
                    <a:pt x="308" y="1"/>
                  </a:cubicBezTo>
                  <a:cubicBezTo>
                    <a:pt x="292" y="1"/>
                    <a:pt x="275" y="0"/>
                    <a:pt x="259" y="0"/>
                  </a:cubicBezTo>
                  <a:cubicBezTo>
                    <a:pt x="256" y="0"/>
                    <a:pt x="249" y="0"/>
                    <a:pt x="249" y="9"/>
                  </a:cubicBezTo>
                  <a:cubicBezTo>
                    <a:pt x="249" y="15"/>
                    <a:pt x="254" y="15"/>
                    <a:pt x="257" y="15"/>
                  </a:cubicBezTo>
                  <a:cubicBezTo>
                    <a:pt x="271" y="16"/>
                    <a:pt x="280" y="21"/>
                    <a:pt x="280" y="32"/>
                  </a:cubicBezTo>
                  <a:cubicBezTo>
                    <a:pt x="280" y="39"/>
                    <a:pt x="273" y="50"/>
                    <a:pt x="273" y="51"/>
                  </a:cubicBezTo>
                  <a:lnTo>
                    <a:pt x="120" y="294"/>
                  </a:lnTo>
                  <a:lnTo>
                    <a:pt x="86" y="30"/>
                  </a:lnTo>
                  <a:cubicBezTo>
                    <a:pt x="86" y="22"/>
                    <a:pt x="97" y="15"/>
                    <a:pt x="120" y="15"/>
                  </a:cubicBezTo>
                  <a:cubicBezTo>
                    <a:pt x="127" y="15"/>
                    <a:pt x="133" y="15"/>
                    <a:pt x="133" y="5"/>
                  </a:cubicBezTo>
                  <a:cubicBezTo>
                    <a:pt x="133" y="1"/>
                    <a:pt x="129" y="0"/>
                    <a:pt x="126" y="0"/>
                  </a:cubicBezTo>
                  <a:cubicBezTo>
                    <a:pt x="106" y="0"/>
                    <a:pt x="84" y="1"/>
                    <a:pt x="64" y="1"/>
                  </a:cubicBezTo>
                  <a:cubicBezTo>
                    <a:pt x="55" y="1"/>
                    <a:pt x="45" y="1"/>
                    <a:pt x="36" y="1"/>
                  </a:cubicBezTo>
                  <a:cubicBezTo>
                    <a:pt x="27" y="1"/>
                    <a:pt x="18" y="0"/>
                    <a:pt x="9" y="0"/>
                  </a:cubicBezTo>
                  <a:cubicBezTo>
                    <a:pt x="6" y="0"/>
                    <a:pt x="0" y="0"/>
                    <a:pt x="0" y="9"/>
                  </a:cubicBezTo>
                  <a:cubicBezTo>
                    <a:pt x="0" y="15"/>
                    <a:pt x="4" y="15"/>
                    <a:pt x="12" y="15"/>
                  </a:cubicBezTo>
                  <a:cubicBezTo>
                    <a:pt x="40" y="15"/>
                    <a:pt x="41" y="20"/>
                    <a:pt x="42" y="32"/>
                  </a:cubicBezTo>
                  <a:lnTo>
                    <a:pt x="82" y="340"/>
                  </a:lnTo>
                  <a:cubicBezTo>
                    <a:pt x="83" y="350"/>
                    <a:pt x="85" y="351"/>
                    <a:pt x="92" y="351"/>
                  </a:cubicBezTo>
                  <a:cubicBezTo>
                    <a:pt x="100" y="351"/>
                    <a:pt x="102" y="349"/>
                    <a:pt x="106" y="342"/>
                  </a:cubicBezTo>
                  <a:lnTo>
                    <a:pt x="285" y="5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41542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163D9-855E-BF70-F642-6D0654BD0B3B}"/>
              </a:ext>
            </a:extLst>
          </p:cNvPr>
          <p:cNvSpPr>
            <a:spLocks noGrp="1"/>
          </p:cNvSpPr>
          <p:nvPr>
            <p:ph type="title"/>
          </p:nvPr>
        </p:nvSpPr>
        <p:spPr/>
        <p:txBody>
          <a:bodyPr/>
          <a:lstStyle/>
          <a:p>
            <a:r>
              <a:rPr lang="en-US" dirty="0"/>
              <a:t>Toward the Final Version</a:t>
            </a:r>
          </a:p>
        </p:txBody>
      </p:sp>
      <p:sp>
        <p:nvSpPr>
          <p:cNvPr id="3" name="TextBox 2">
            <a:extLst>
              <a:ext uri="{FF2B5EF4-FFF2-40B4-BE49-F238E27FC236}">
                <a16:creationId xmlns:a16="http://schemas.microsoft.com/office/drawing/2014/main" id="{124A2E9D-8C35-5F0D-5BE3-47D68513CE9A}"/>
              </a:ext>
            </a:extLst>
          </p:cNvPr>
          <p:cNvSpPr txBox="1"/>
          <p:nvPr/>
        </p:nvSpPr>
        <p:spPr>
          <a:xfrm>
            <a:off x="1653127" y="2806262"/>
            <a:ext cx="9968312" cy="3785652"/>
          </a:xfrm>
          <a:prstGeom prst="rect">
            <a:avLst/>
          </a:prstGeom>
          <a:noFill/>
        </p:spPr>
        <p:txBody>
          <a:bodyPr wrap="square" rtlCol="0">
            <a:spAutoFit/>
          </a:bodyPr>
          <a:lstStyle/>
          <a:p>
            <a:pPr algn="l"/>
            <a:r>
              <a:rPr lang="en-US" sz="2000" dirty="0"/>
              <a:t>More ideas:</a:t>
            </a:r>
          </a:p>
          <a:p>
            <a:pPr marL="457200" indent="-457200" algn="l">
              <a:buAutoNum type="arabicPeriod"/>
            </a:pPr>
            <a:r>
              <a:rPr lang="en-US" sz="2000" dirty="0"/>
              <a:t>We show that the previous observations does not depend on the specific round-number (or global counter). Nor does it depend on the concrete values in each quantum register. It ONLY depend on which operator can touch which registers. We formalize it as an information-theoretical quantum lemma of certain operators’ error-invariant commutativity. </a:t>
            </a:r>
          </a:p>
          <a:p>
            <a:pPr marL="914400" lvl="1" indent="-457200">
              <a:buFont typeface="Arial" panose="020B0604020202020204" pitchFamily="34" charset="0"/>
              <a:buChar char="•"/>
            </a:pPr>
            <a:r>
              <a:rPr lang="en-US" sz="2000" dirty="0"/>
              <a:t>Using this lemma, we can instantiate the above observations at any adjacent rounds.</a:t>
            </a:r>
          </a:p>
          <a:p>
            <a:pPr marL="457200" indent="-457200">
              <a:buAutoNum type="arabicPeriod"/>
            </a:pPr>
            <a:r>
              <a:rPr lang="en-US" sz="2000" dirty="0"/>
              <a:t>A hybrid argument </a:t>
            </a:r>
          </a:p>
          <a:p>
            <a:pPr marL="457200" indent="-457200">
              <a:buFontTx/>
              <a:buAutoNum type="arabicPeriod"/>
            </a:pPr>
            <a:r>
              <a:rPr lang="en-US" sz="2000" dirty="0"/>
              <a:t>Simulator needs to measure in the middle to determine to continue or rewind. This makes the state mixed. But our previous analysis is for pure states. (Solution: analysis each sub-normal pure execution. The real execution will be a linear combination of them.)</a:t>
            </a:r>
          </a:p>
          <a:p>
            <a:pPr marL="457200" indent="-457200">
              <a:buFontTx/>
              <a:buAutoNum type="arabicPeriod"/>
            </a:pPr>
            <a:r>
              <a:rPr lang="en-US" sz="2000" dirty="0"/>
              <a:t>Local counter is in </a:t>
            </a:r>
            <a:r>
              <a:rPr lang="en-US" sz="2000" dirty="0" err="1"/>
              <a:t>superpositon</a:t>
            </a:r>
            <a:r>
              <a:rPr lang="en-US" sz="2000" dirty="0"/>
              <a:t> (Solution: a counter structure lemma)</a:t>
            </a:r>
          </a:p>
        </p:txBody>
      </p:sp>
      <p:pic>
        <p:nvPicPr>
          <p:cNvPr id="177" name="Picture 176">
            <a:extLst>
              <a:ext uri="{FF2B5EF4-FFF2-40B4-BE49-F238E27FC236}">
                <a16:creationId xmlns:a16="http://schemas.microsoft.com/office/drawing/2014/main" id="{0465619F-4A6F-614C-9610-0058021D6DDD}"/>
              </a:ext>
            </a:extLst>
          </p:cNvPr>
          <p:cNvPicPr>
            <a:picLocks noChangeAspect="1"/>
          </p:cNvPicPr>
          <p:nvPr/>
        </p:nvPicPr>
        <p:blipFill>
          <a:blip r:embed="rId2"/>
          <a:stretch>
            <a:fillRect/>
          </a:stretch>
        </p:blipFill>
        <p:spPr>
          <a:xfrm>
            <a:off x="387381" y="1086716"/>
            <a:ext cx="3052903" cy="1350184"/>
          </a:xfrm>
          <a:prstGeom prst="rect">
            <a:avLst/>
          </a:prstGeom>
          <a:ln>
            <a:solidFill>
              <a:schemeClr val="tx1"/>
            </a:solidFill>
          </a:ln>
        </p:spPr>
      </p:pic>
    </p:spTree>
    <p:extLst>
      <p:ext uri="{BB962C8B-B14F-4D97-AF65-F5344CB8AC3E}">
        <p14:creationId xmlns:p14="http://schemas.microsoft.com/office/powerpoint/2010/main" val="3506961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1A038-C2E6-B358-CB58-425B006289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8DA5F0-EBAB-E51E-D391-5A3386ED6880}"/>
              </a:ext>
            </a:extLst>
          </p:cNvPr>
          <p:cNvSpPr>
            <a:spLocks noGrp="1"/>
          </p:cNvSpPr>
          <p:nvPr>
            <p:ph type="title"/>
          </p:nvPr>
        </p:nvSpPr>
        <p:spPr/>
        <p:txBody>
          <a:bodyPr/>
          <a:lstStyle/>
          <a:p>
            <a:r>
              <a:rPr lang="en-US" dirty="0"/>
              <a:t>Counter Structure Lemma</a:t>
            </a:r>
          </a:p>
        </p:txBody>
      </p:sp>
      <p:grpSp>
        <p:nvGrpSpPr>
          <p:cNvPr id="64" name="Group 63" descr="\documentclass{article}&#10;\usepackage{amsmath}&#10;\pagestyle{empty}&#10;&#10;\input{Macros.tex}&#10;&#10;\begin{document}&#10;&#10;&#10;\begin{align*}&#10;\ket{k}_{\reg{gc}} \ket{k}_{\reg{lc}} \ket{p_1, \ldots, p_k}_{\reg{p_1 \ldots p_k}} \ket{p_k}_{\reg{m}} \ket{\phi'_{p_k}}_{\reg{s}} \ket{\rho}_{\reg{v}} \vphantom{\sum_{p'_k \ne p_k}}&#10;~ + ~ &#10;\ket{k}_{\reg{gc}} \ket{k-1}_{\reg{lc}}  \ket{p_1, \ldots, p_k}_{\reg{p_1 \ldots p_{k-1}}} \sum_{p'_k \ne p_k} \ket{p'_k}_{\reg{p_k}} \ket{p_k}_{\reg{m}} \ket{\phi'_{p'_k}}_{\reg{s}}  \ket{\rho}_{\reg{v}} &#10;\end{align*}&#10;&#10;&#10;\end{document}" title="IguanaTex Shape Display">
            <a:extLst>
              <a:ext uri="{FF2B5EF4-FFF2-40B4-BE49-F238E27FC236}">
                <a16:creationId xmlns:a16="http://schemas.microsoft.com/office/drawing/2014/main" id="{E61A3BF7-9386-BBB2-617A-3BECC3CC9156}"/>
              </a:ext>
            </a:extLst>
          </p:cNvPr>
          <p:cNvGrpSpPr>
            <a:grpSpLocks noChangeAspect="1"/>
          </p:cNvGrpSpPr>
          <p:nvPr>
            <p:custDataLst>
              <p:tags r:id="rId1"/>
            </p:custDataLst>
          </p:nvPr>
        </p:nvGrpSpPr>
        <p:grpSpPr>
          <a:xfrm>
            <a:off x="583858" y="2797795"/>
            <a:ext cx="9426414" cy="547711"/>
            <a:chOff x="2019850" y="4777858"/>
            <a:chExt cx="10846145" cy="630203"/>
          </a:xfrm>
        </p:grpSpPr>
        <p:sp>
          <p:nvSpPr>
            <p:cNvPr id="65" name="Freeform: Shape 64">
              <a:extLst>
                <a:ext uri="{FF2B5EF4-FFF2-40B4-BE49-F238E27FC236}">
                  <a16:creationId xmlns:a16="http://schemas.microsoft.com/office/drawing/2014/main" id="{BB6F623E-37C8-5702-36E8-8BCC53BD483D}"/>
                </a:ext>
              </a:extLst>
            </p:cNvPr>
            <p:cNvSpPr/>
            <p:nvPr>
              <p:custDataLst>
                <p:tags r:id="rId122"/>
              </p:custDataLst>
            </p:nvPr>
          </p:nvSpPr>
          <p:spPr>
            <a:xfrm>
              <a:off x="2019850" y="4877821"/>
              <a:ext cx="9417" cy="237438"/>
            </a:xfrm>
            <a:custGeom>
              <a:avLst/>
              <a:gdLst>
                <a:gd name="connsiteX0" fmla="*/ 9479 w 9417"/>
                <a:gd name="connsiteY0" fmla="*/ 8632 h 237438"/>
                <a:gd name="connsiteX1" fmla="*/ 4770 w 9417"/>
                <a:gd name="connsiteY1" fmla="*/ 85 h 237438"/>
                <a:gd name="connsiteX2" fmla="*/ 62 w 9417"/>
                <a:gd name="connsiteY2" fmla="*/ 8632 h 237438"/>
                <a:gd name="connsiteX3" fmla="*/ 62 w 9417"/>
                <a:gd name="connsiteY3" fmla="*/ 228976 h 237438"/>
                <a:gd name="connsiteX4" fmla="*/ 4770 w 9417"/>
                <a:gd name="connsiteY4" fmla="*/ 237524 h 237438"/>
                <a:gd name="connsiteX5" fmla="*/ 9479 w 9417"/>
                <a:gd name="connsiteY5" fmla="*/ 228976 h 237438"/>
                <a:gd name="connsiteX6" fmla="*/ 9479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479" y="8632"/>
                  </a:moveTo>
                  <a:cubicBezTo>
                    <a:pt x="9479" y="4359"/>
                    <a:pt x="9479" y="85"/>
                    <a:pt x="4770" y="85"/>
                  </a:cubicBezTo>
                  <a:cubicBezTo>
                    <a:pt x="62" y="85"/>
                    <a:pt x="62" y="4359"/>
                    <a:pt x="62" y="8632"/>
                  </a:cubicBezTo>
                  <a:lnTo>
                    <a:pt x="62" y="228976"/>
                  </a:lnTo>
                  <a:cubicBezTo>
                    <a:pt x="62" y="233250"/>
                    <a:pt x="62" y="237524"/>
                    <a:pt x="4770" y="237524"/>
                  </a:cubicBezTo>
                  <a:cubicBezTo>
                    <a:pt x="9479" y="237524"/>
                    <a:pt x="9479" y="233250"/>
                    <a:pt x="9479" y="228976"/>
                  </a:cubicBezTo>
                  <a:lnTo>
                    <a:pt x="9479"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Freeform: Shape 65">
              <a:extLst>
                <a:ext uri="{FF2B5EF4-FFF2-40B4-BE49-F238E27FC236}">
                  <a16:creationId xmlns:a16="http://schemas.microsoft.com/office/drawing/2014/main" id="{2AD35734-CCBE-C6CD-663E-CF9FA92CA9A4}"/>
                </a:ext>
              </a:extLst>
            </p:cNvPr>
            <p:cNvSpPr/>
            <p:nvPr>
              <p:custDataLst>
                <p:tags r:id="rId123"/>
              </p:custDataLst>
            </p:nvPr>
          </p:nvSpPr>
          <p:spPr>
            <a:xfrm>
              <a:off x="2070181" y="4891118"/>
              <a:ext cx="106651" cy="167394"/>
            </a:xfrm>
            <a:custGeom>
              <a:avLst/>
              <a:gdLst>
                <a:gd name="connsiteX0" fmla="*/ 54685 w 106651"/>
                <a:gd name="connsiteY0" fmla="*/ 2697 h 167394"/>
                <a:gd name="connsiteX1" fmla="*/ 51624 w 106651"/>
                <a:gd name="connsiteY1" fmla="*/ 85 h 167394"/>
                <a:gd name="connsiteX2" fmla="*/ 22902 w 106651"/>
                <a:gd name="connsiteY2" fmla="*/ 2459 h 167394"/>
                <a:gd name="connsiteX3" fmla="*/ 18428 w 106651"/>
                <a:gd name="connsiteY3" fmla="*/ 7208 h 167394"/>
                <a:gd name="connsiteX4" fmla="*/ 24079 w 106651"/>
                <a:gd name="connsiteY4" fmla="*/ 10057 h 167394"/>
                <a:gd name="connsiteX5" fmla="*/ 35850 w 106651"/>
                <a:gd name="connsiteY5" fmla="*/ 14094 h 167394"/>
                <a:gd name="connsiteX6" fmla="*/ 35144 w 106651"/>
                <a:gd name="connsiteY6" fmla="*/ 18842 h 167394"/>
                <a:gd name="connsiteX7" fmla="*/ 1006 w 106651"/>
                <a:gd name="connsiteY7" fmla="*/ 155607 h 167394"/>
                <a:gd name="connsiteX8" fmla="*/ 65 w 106651"/>
                <a:gd name="connsiteY8" fmla="*/ 160831 h 167394"/>
                <a:gd name="connsiteX9" fmla="*/ 6892 w 106651"/>
                <a:gd name="connsiteY9" fmla="*/ 167479 h 167394"/>
                <a:gd name="connsiteX10" fmla="*/ 14897 w 106651"/>
                <a:gd name="connsiteY10" fmla="*/ 162493 h 167394"/>
                <a:gd name="connsiteX11" fmla="*/ 28081 w 106651"/>
                <a:gd name="connsiteY11" fmla="*/ 110494 h 167394"/>
                <a:gd name="connsiteX12" fmla="*/ 55391 w 106651"/>
                <a:gd name="connsiteY12" fmla="*/ 130676 h 167394"/>
                <a:gd name="connsiteX13" fmla="*/ 54685 w 106651"/>
                <a:gd name="connsiteY13" fmla="*/ 135662 h 167394"/>
                <a:gd name="connsiteX14" fmla="*/ 53743 w 106651"/>
                <a:gd name="connsiteY14" fmla="*/ 143973 h 167394"/>
                <a:gd name="connsiteX15" fmla="*/ 75403 w 106651"/>
                <a:gd name="connsiteY15" fmla="*/ 167479 h 167394"/>
                <a:gd name="connsiteX16" fmla="*/ 94002 w 106651"/>
                <a:gd name="connsiteY16" fmla="*/ 154895 h 167394"/>
                <a:gd name="connsiteX17" fmla="*/ 102478 w 106651"/>
                <a:gd name="connsiteY17" fmla="*/ 130913 h 167394"/>
                <a:gd name="connsiteX18" fmla="*/ 99653 w 106651"/>
                <a:gd name="connsiteY18" fmla="*/ 128539 h 167394"/>
                <a:gd name="connsiteX19" fmla="*/ 96357 w 106651"/>
                <a:gd name="connsiteY19" fmla="*/ 132813 h 167394"/>
                <a:gd name="connsiteX20" fmla="*/ 75874 w 106651"/>
                <a:gd name="connsiteY20" fmla="*/ 162255 h 167394"/>
                <a:gd name="connsiteX21" fmla="*/ 68340 w 106651"/>
                <a:gd name="connsiteY21" fmla="*/ 151096 h 167394"/>
                <a:gd name="connsiteX22" fmla="*/ 70224 w 106651"/>
                <a:gd name="connsiteY22" fmla="*/ 137799 h 167394"/>
                <a:gd name="connsiteX23" fmla="*/ 71165 w 106651"/>
                <a:gd name="connsiteY23" fmla="*/ 130439 h 167394"/>
                <a:gd name="connsiteX24" fmla="*/ 36321 w 106651"/>
                <a:gd name="connsiteY24" fmla="*/ 105508 h 167394"/>
                <a:gd name="connsiteX25" fmla="*/ 56568 w 106651"/>
                <a:gd name="connsiteY25" fmla="*/ 87937 h 167394"/>
                <a:gd name="connsiteX26" fmla="*/ 90235 w 106651"/>
                <a:gd name="connsiteY26" fmla="*/ 65143 h 167394"/>
                <a:gd name="connsiteX27" fmla="*/ 92354 w 106651"/>
                <a:gd name="connsiteY27" fmla="*/ 65380 h 167394"/>
                <a:gd name="connsiteX28" fmla="*/ 97298 w 106651"/>
                <a:gd name="connsiteY28" fmla="*/ 67280 h 167394"/>
                <a:gd name="connsiteX29" fmla="*/ 98240 w 106651"/>
                <a:gd name="connsiteY29" fmla="*/ 68230 h 167394"/>
                <a:gd name="connsiteX30" fmla="*/ 84820 w 106651"/>
                <a:gd name="connsiteY30" fmla="*/ 81051 h 167394"/>
                <a:gd name="connsiteX31" fmla="*/ 93767 w 106651"/>
                <a:gd name="connsiteY31" fmla="*/ 89362 h 167394"/>
                <a:gd name="connsiteX32" fmla="*/ 106716 w 106651"/>
                <a:gd name="connsiteY32" fmla="*/ 74878 h 167394"/>
                <a:gd name="connsiteX33" fmla="*/ 90706 w 106651"/>
                <a:gd name="connsiteY33" fmla="*/ 59919 h 167394"/>
                <a:gd name="connsiteX34" fmla="*/ 56333 w 106651"/>
                <a:gd name="connsiteY34" fmla="*/ 80814 h 167394"/>
                <a:gd name="connsiteX35" fmla="*/ 30200 w 106651"/>
                <a:gd name="connsiteY35" fmla="*/ 102896 h 167394"/>
                <a:gd name="connsiteX36" fmla="*/ 54685 w 106651"/>
                <a:gd name="connsiteY36" fmla="*/ 2697 h 16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51" h="167394">
                  <a:moveTo>
                    <a:pt x="54685" y="2697"/>
                  </a:moveTo>
                  <a:cubicBezTo>
                    <a:pt x="54685" y="2459"/>
                    <a:pt x="54685" y="85"/>
                    <a:pt x="51624" y="85"/>
                  </a:cubicBezTo>
                  <a:cubicBezTo>
                    <a:pt x="46209" y="85"/>
                    <a:pt x="29023" y="1984"/>
                    <a:pt x="22902" y="2459"/>
                  </a:cubicBezTo>
                  <a:cubicBezTo>
                    <a:pt x="21018" y="2697"/>
                    <a:pt x="18428" y="2934"/>
                    <a:pt x="18428" y="7208"/>
                  </a:cubicBezTo>
                  <a:cubicBezTo>
                    <a:pt x="18428" y="10057"/>
                    <a:pt x="20547" y="10057"/>
                    <a:pt x="24079" y="10057"/>
                  </a:cubicBezTo>
                  <a:cubicBezTo>
                    <a:pt x="35379" y="10057"/>
                    <a:pt x="35850" y="11719"/>
                    <a:pt x="35850" y="14094"/>
                  </a:cubicBezTo>
                  <a:lnTo>
                    <a:pt x="35144" y="18842"/>
                  </a:lnTo>
                  <a:lnTo>
                    <a:pt x="1006" y="155607"/>
                  </a:lnTo>
                  <a:cubicBezTo>
                    <a:pt x="65" y="158931"/>
                    <a:pt x="65" y="159406"/>
                    <a:pt x="65" y="160831"/>
                  </a:cubicBezTo>
                  <a:cubicBezTo>
                    <a:pt x="65" y="166292"/>
                    <a:pt x="4773" y="167479"/>
                    <a:pt x="6892" y="167479"/>
                  </a:cubicBezTo>
                  <a:cubicBezTo>
                    <a:pt x="9953" y="167479"/>
                    <a:pt x="13484" y="165342"/>
                    <a:pt x="14897" y="162493"/>
                  </a:cubicBezTo>
                  <a:cubicBezTo>
                    <a:pt x="16074" y="160356"/>
                    <a:pt x="26668" y="116430"/>
                    <a:pt x="28081" y="110494"/>
                  </a:cubicBezTo>
                  <a:cubicBezTo>
                    <a:pt x="36086" y="111206"/>
                    <a:pt x="55391" y="115005"/>
                    <a:pt x="55391" y="130676"/>
                  </a:cubicBezTo>
                  <a:cubicBezTo>
                    <a:pt x="55391" y="132338"/>
                    <a:pt x="55391" y="133288"/>
                    <a:pt x="54685" y="135662"/>
                  </a:cubicBezTo>
                  <a:cubicBezTo>
                    <a:pt x="54214" y="138512"/>
                    <a:pt x="53743" y="141361"/>
                    <a:pt x="53743" y="143973"/>
                  </a:cubicBezTo>
                  <a:cubicBezTo>
                    <a:pt x="53743" y="157982"/>
                    <a:pt x="63161" y="167479"/>
                    <a:pt x="75403" y="167479"/>
                  </a:cubicBezTo>
                  <a:cubicBezTo>
                    <a:pt x="82466" y="167479"/>
                    <a:pt x="88823" y="163680"/>
                    <a:pt x="94002" y="154895"/>
                  </a:cubicBezTo>
                  <a:cubicBezTo>
                    <a:pt x="99888" y="144447"/>
                    <a:pt x="102478" y="131388"/>
                    <a:pt x="102478" y="130913"/>
                  </a:cubicBezTo>
                  <a:cubicBezTo>
                    <a:pt x="102478" y="128539"/>
                    <a:pt x="100359" y="128539"/>
                    <a:pt x="99653" y="128539"/>
                  </a:cubicBezTo>
                  <a:cubicBezTo>
                    <a:pt x="97298" y="128539"/>
                    <a:pt x="97063" y="129489"/>
                    <a:pt x="96357" y="132813"/>
                  </a:cubicBezTo>
                  <a:cubicBezTo>
                    <a:pt x="91648" y="150146"/>
                    <a:pt x="86233" y="162255"/>
                    <a:pt x="75874" y="162255"/>
                  </a:cubicBezTo>
                  <a:cubicBezTo>
                    <a:pt x="71401" y="162255"/>
                    <a:pt x="68340" y="159644"/>
                    <a:pt x="68340" y="151096"/>
                  </a:cubicBezTo>
                  <a:cubicBezTo>
                    <a:pt x="68340" y="147059"/>
                    <a:pt x="69282" y="141598"/>
                    <a:pt x="70224" y="137799"/>
                  </a:cubicBezTo>
                  <a:cubicBezTo>
                    <a:pt x="71165" y="133763"/>
                    <a:pt x="71165" y="132813"/>
                    <a:pt x="71165" y="130439"/>
                  </a:cubicBezTo>
                  <a:cubicBezTo>
                    <a:pt x="71165" y="115005"/>
                    <a:pt x="56333" y="108119"/>
                    <a:pt x="36321" y="105508"/>
                  </a:cubicBezTo>
                  <a:cubicBezTo>
                    <a:pt x="43620" y="101234"/>
                    <a:pt x="51153" y="93636"/>
                    <a:pt x="56568" y="87937"/>
                  </a:cubicBezTo>
                  <a:cubicBezTo>
                    <a:pt x="67869" y="75353"/>
                    <a:pt x="78699" y="65143"/>
                    <a:pt x="90235" y="65143"/>
                  </a:cubicBezTo>
                  <a:cubicBezTo>
                    <a:pt x="91648" y="65143"/>
                    <a:pt x="91883" y="65143"/>
                    <a:pt x="92354" y="65380"/>
                  </a:cubicBezTo>
                  <a:cubicBezTo>
                    <a:pt x="95179" y="65855"/>
                    <a:pt x="95415" y="65855"/>
                    <a:pt x="97298" y="67280"/>
                  </a:cubicBezTo>
                  <a:cubicBezTo>
                    <a:pt x="97769" y="67517"/>
                    <a:pt x="97769" y="67755"/>
                    <a:pt x="98240" y="68230"/>
                  </a:cubicBezTo>
                  <a:cubicBezTo>
                    <a:pt x="86939" y="68942"/>
                    <a:pt x="84820" y="78202"/>
                    <a:pt x="84820" y="81051"/>
                  </a:cubicBezTo>
                  <a:cubicBezTo>
                    <a:pt x="84820" y="84850"/>
                    <a:pt x="87410" y="89362"/>
                    <a:pt x="93767" y="89362"/>
                  </a:cubicBezTo>
                  <a:cubicBezTo>
                    <a:pt x="99888" y="89362"/>
                    <a:pt x="106716" y="84138"/>
                    <a:pt x="106716" y="74878"/>
                  </a:cubicBezTo>
                  <a:cubicBezTo>
                    <a:pt x="106716" y="67755"/>
                    <a:pt x="101301" y="59919"/>
                    <a:pt x="90706" y="59919"/>
                  </a:cubicBezTo>
                  <a:cubicBezTo>
                    <a:pt x="84114" y="59919"/>
                    <a:pt x="73284" y="61819"/>
                    <a:pt x="56333" y="80814"/>
                  </a:cubicBezTo>
                  <a:cubicBezTo>
                    <a:pt x="48328" y="89837"/>
                    <a:pt x="39146" y="99334"/>
                    <a:pt x="30200" y="102896"/>
                  </a:cubicBezTo>
                  <a:lnTo>
                    <a:pt x="54685" y="269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 name="Freeform: Shape 66">
              <a:extLst>
                <a:ext uri="{FF2B5EF4-FFF2-40B4-BE49-F238E27FC236}">
                  <a16:creationId xmlns:a16="http://schemas.microsoft.com/office/drawing/2014/main" id="{6AB65523-8ED7-0F0E-D416-58C4086913BB}"/>
                </a:ext>
              </a:extLst>
            </p:cNvPr>
            <p:cNvSpPr/>
            <p:nvPr>
              <p:custDataLst>
                <p:tags r:id="rId124"/>
              </p:custDataLst>
            </p:nvPr>
          </p:nvSpPr>
          <p:spPr>
            <a:xfrm>
              <a:off x="2200160" y="4877821"/>
              <a:ext cx="52501" cy="237438"/>
            </a:xfrm>
            <a:custGeom>
              <a:avLst/>
              <a:gdLst>
                <a:gd name="connsiteX0" fmla="*/ 51394 w 52501"/>
                <a:gd name="connsiteY0" fmla="*/ 122841 h 237438"/>
                <a:gd name="connsiteX1" fmla="*/ 52572 w 52501"/>
                <a:gd name="connsiteY1" fmla="*/ 118804 h 237438"/>
                <a:gd name="connsiteX2" fmla="*/ 51394 w 52501"/>
                <a:gd name="connsiteY2" fmla="*/ 114768 h 237438"/>
                <a:gd name="connsiteX3" fmla="*/ 10194 w 52501"/>
                <a:gd name="connsiteY3" fmla="*/ 5546 h 237438"/>
                <a:gd name="connsiteX4" fmla="*/ 4779 w 52501"/>
                <a:gd name="connsiteY4" fmla="*/ 85 h 237438"/>
                <a:gd name="connsiteX5" fmla="*/ 70 w 52501"/>
                <a:gd name="connsiteY5" fmla="*/ 4833 h 237438"/>
                <a:gd name="connsiteX6" fmla="*/ 1247 w 52501"/>
                <a:gd name="connsiteY6" fmla="*/ 8632 h 237438"/>
                <a:gd name="connsiteX7" fmla="*/ 42919 w 52501"/>
                <a:gd name="connsiteY7" fmla="*/ 118804 h 237438"/>
                <a:gd name="connsiteX8" fmla="*/ 1247 w 52501"/>
                <a:gd name="connsiteY8" fmla="*/ 228501 h 237438"/>
                <a:gd name="connsiteX9" fmla="*/ 70 w 52501"/>
                <a:gd name="connsiteY9" fmla="*/ 232775 h 237438"/>
                <a:gd name="connsiteX10" fmla="*/ 4779 w 52501"/>
                <a:gd name="connsiteY10" fmla="*/ 237524 h 237438"/>
                <a:gd name="connsiteX11" fmla="*/ 9723 w 52501"/>
                <a:gd name="connsiteY11" fmla="*/ 232775 h 237438"/>
                <a:gd name="connsiteX12" fmla="*/ 51394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394" y="122841"/>
                  </a:moveTo>
                  <a:cubicBezTo>
                    <a:pt x="52572" y="119991"/>
                    <a:pt x="52572" y="119516"/>
                    <a:pt x="52572" y="118804"/>
                  </a:cubicBezTo>
                  <a:cubicBezTo>
                    <a:pt x="52572" y="118092"/>
                    <a:pt x="52572" y="117617"/>
                    <a:pt x="51394" y="114768"/>
                  </a:cubicBezTo>
                  <a:lnTo>
                    <a:pt x="10194" y="5546"/>
                  </a:lnTo>
                  <a:cubicBezTo>
                    <a:pt x="8781" y="1509"/>
                    <a:pt x="7368" y="85"/>
                    <a:pt x="4779" y="85"/>
                  </a:cubicBezTo>
                  <a:cubicBezTo>
                    <a:pt x="2189" y="85"/>
                    <a:pt x="70" y="2222"/>
                    <a:pt x="70" y="4833"/>
                  </a:cubicBezTo>
                  <a:cubicBezTo>
                    <a:pt x="70" y="5546"/>
                    <a:pt x="70" y="6021"/>
                    <a:pt x="1247" y="8632"/>
                  </a:cubicBezTo>
                  <a:lnTo>
                    <a:pt x="42919" y="118804"/>
                  </a:lnTo>
                  <a:lnTo>
                    <a:pt x="1247" y="228501"/>
                  </a:lnTo>
                  <a:cubicBezTo>
                    <a:pt x="70" y="231113"/>
                    <a:pt x="70" y="231588"/>
                    <a:pt x="70" y="232775"/>
                  </a:cubicBezTo>
                  <a:cubicBezTo>
                    <a:pt x="70" y="235387"/>
                    <a:pt x="2189" y="237524"/>
                    <a:pt x="4779" y="237524"/>
                  </a:cubicBezTo>
                  <a:cubicBezTo>
                    <a:pt x="7839" y="237524"/>
                    <a:pt x="8781" y="235149"/>
                    <a:pt x="9723" y="232775"/>
                  </a:cubicBezTo>
                  <a:lnTo>
                    <a:pt x="51394"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 name="Freeform: Shape 67">
              <a:extLst>
                <a:ext uri="{FF2B5EF4-FFF2-40B4-BE49-F238E27FC236}">
                  <a16:creationId xmlns:a16="http://schemas.microsoft.com/office/drawing/2014/main" id="{D5ABC30F-E2AC-957E-768C-2E8237428F18}"/>
                </a:ext>
              </a:extLst>
            </p:cNvPr>
            <p:cNvSpPr/>
            <p:nvPr>
              <p:custDataLst>
                <p:tags r:id="rId125"/>
              </p:custDataLst>
            </p:nvPr>
          </p:nvSpPr>
          <p:spPr>
            <a:xfrm>
              <a:off x="2283713" y="5053835"/>
              <a:ext cx="79929" cy="111192"/>
            </a:xfrm>
            <a:custGeom>
              <a:avLst/>
              <a:gdLst>
                <a:gd name="connsiteX0" fmla="*/ 19027 w 79929"/>
                <a:gd name="connsiteY0" fmla="*/ 50448 h 111192"/>
                <a:gd name="connsiteX1" fmla="*/ 33859 w 79929"/>
                <a:gd name="connsiteY1" fmla="*/ 54437 h 111192"/>
                <a:gd name="connsiteX2" fmla="*/ 62040 w 79929"/>
                <a:gd name="connsiteY2" fmla="*/ 27678 h 111192"/>
                <a:gd name="connsiteX3" fmla="*/ 57920 w 79929"/>
                <a:gd name="connsiteY3" fmla="*/ 13550 h 111192"/>
                <a:gd name="connsiteX4" fmla="*/ 65831 w 79929"/>
                <a:gd name="connsiteY4" fmla="*/ 11223 h 111192"/>
                <a:gd name="connsiteX5" fmla="*/ 72917 w 79929"/>
                <a:gd name="connsiteY5" fmla="*/ 17041 h 111192"/>
                <a:gd name="connsiteX6" fmla="*/ 80004 w 79929"/>
                <a:gd name="connsiteY6" fmla="*/ 9894 h 111192"/>
                <a:gd name="connsiteX7" fmla="*/ 67479 w 79929"/>
                <a:gd name="connsiteY7" fmla="*/ 87 h 111192"/>
                <a:gd name="connsiteX8" fmla="*/ 50175 w 79929"/>
                <a:gd name="connsiteY8" fmla="*/ 5739 h 111192"/>
                <a:gd name="connsiteX9" fmla="*/ 34024 w 79929"/>
                <a:gd name="connsiteY9" fmla="*/ 918 h 111192"/>
                <a:gd name="connsiteX10" fmla="*/ 5843 w 79929"/>
                <a:gd name="connsiteY10" fmla="*/ 27678 h 111192"/>
                <a:gd name="connsiteX11" fmla="*/ 11116 w 79929"/>
                <a:gd name="connsiteY11" fmla="*/ 43135 h 111192"/>
                <a:gd name="connsiteX12" fmla="*/ 7820 w 79929"/>
                <a:gd name="connsiteY12" fmla="*/ 54437 h 111192"/>
                <a:gd name="connsiteX13" fmla="*/ 11775 w 79929"/>
                <a:gd name="connsiteY13" fmla="*/ 66404 h 111192"/>
                <a:gd name="connsiteX14" fmla="*/ 74 w 79929"/>
                <a:gd name="connsiteY14" fmla="*/ 86681 h 111192"/>
                <a:gd name="connsiteX15" fmla="*/ 38803 w 79929"/>
                <a:gd name="connsiteY15" fmla="*/ 111280 h 111192"/>
                <a:gd name="connsiteX16" fmla="*/ 77532 w 79929"/>
                <a:gd name="connsiteY16" fmla="*/ 86681 h 111192"/>
                <a:gd name="connsiteX17" fmla="*/ 47373 w 79929"/>
                <a:gd name="connsiteY17" fmla="*/ 62914 h 111192"/>
                <a:gd name="connsiteX18" fmla="*/ 25454 w 79929"/>
                <a:gd name="connsiteY18" fmla="*/ 62415 h 111192"/>
                <a:gd name="connsiteX19" fmla="*/ 18203 w 79929"/>
                <a:gd name="connsiteY19" fmla="*/ 54437 h 111192"/>
                <a:gd name="connsiteX20" fmla="*/ 19027 w 79929"/>
                <a:gd name="connsiteY20" fmla="*/ 50448 h 111192"/>
                <a:gd name="connsiteX21" fmla="*/ 33859 w 79929"/>
                <a:gd name="connsiteY21" fmla="*/ 43634 h 111192"/>
                <a:gd name="connsiteX22" fmla="*/ 18368 w 79929"/>
                <a:gd name="connsiteY22" fmla="*/ 27678 h 111192"/>
                <a:gd name="connsiteX23" fmla="*/ 33859 w 79929"/>
                <a:gd name="connsiteY23" fmla="*/ 11722 h 111192"/>
                <a:gd name="connsiteX24" fmla="*/ 49515 w 79929"/>
                <a:gd name="connsiteY24" fmla="*/ 27678 h 111192"/>
                <a:gd name="connsiteX25" fmla="*/ 33859 w 79929"/>
                <a:gd name="connsiteY25" fmla="*/ 43634 h 111192"/>
                <a:gd name="connsiteX26" fmla="*/ 34189 w 79929"/>
                <a:gd name="connsiteY26" fmla="*/ 73219 h 111192"/>
                <a:gd name="connsiteX27" fmla="*/ 67149 w 79929"/>
                <a:gd name="connsiteY27" fmla="*/ 86681 h 111192"/>
                <a:gd name="connsiteX28" fmla="*/ 38803 w 79929"/>
                <a:gd name="connsiteY28" fmla="*/ 100477 h 111192"/>
                <a:gd name="connsiteX29" fmla="*/ 10457 w 79929"/>
                <a:gd name="connsiteY29" fmla="*/ 86681 h 111192"/>
                <a:gd name="connsiteX30" fmla="*/ 25125 w 79929"/>
                <a:gd name="connsiteY30" fmla="*/ 73219 h 111192"/>
                <a:gd name="connsiteX31" fmla="*/ 34189 w 79929"/>
                <a:gd name="connsiteY31" fmla="*/ 73219 h 11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929" h="111192">
                  <a:moveTo>
                    <a:pt x="19027" y="50448"/>
                  </a:moveTo>
                  <a:cubicBezTo>
                    <a:pt x="21828" y="52110"/>
                    <a:pt x="27267" y="54437"/>
                    <a:pt x="33859" y="54437"/>
                  </a:cubicBezTo>
                  <a:cubicBezTo>
                    <a:pt x="49845" y="54437"/>
                    <a:pt x="62040" y="42138"/>
                    <a:pt x="62040" y="27678"/>
                  </a:cubicBezTo>
                  <a:cubicBezTo>
                    <a:pt x="62040" y="21861"/>
                    <a:pt x="59898" y="16708"/>
                    <a:pt x="57920" y="13550"/>
                  </a:cubicBezTo>
                  <a:cubicBezTo>
                    <a:pt x="61216" y="11722"/>
                    <a:pt x="63029" y="11556"/>
                    <a:pt x="65831" y="11223"/>
                  </a:cubicBezTo>
                  <a:cubicBezTo>
                    <a:pt x="66820" y="15212"/>
                    <a:pt x="69786" y="17041"/>
                    <a:pt x="72917" y="17041"/>
                  </a:cubicBezTo>
                  <a:cubicBezTo>
                    <a:pt x="76873" y="17041"/>
                    <a:pt x="80004" y="13883"/>
                    <a:pt x="80004" y="9894"/>
                  </a:cubicBezTo>
                  <a:cubicBezTo>
                    <a:pt x="80004" y="4741"/>
                    <a:pt x="75884" y="87"/>
                    <a:pt x="67479" y="87"/>
                  </a:cubicBezTo>
                  <a:cubicBezTo>
                    <a:pt x="63029" y="87"/>
                    <a:pt x="55943" y="1417"/>
                    <a:pt x="50175" y="5739"/>
                  </a:cubicBezTo>
                  <a:cubicBezTo>
                    <a:pt x="48691" y="4741"/>
                    <a:pt x="42429" y="918"/>
                    <a:pt x="34024" y="918"/>
                  </a:cubicBezTo>
                  <a:cubicBezTo>
                    <a:pt x="18038" y="918"/>
                    <a:pt x="5843" y="13218"/>
                    <a:pt x="5843" y="27678"/>
                  </a:cubicBezTo>
                  <a:cubicBezTo>
                    <a:pt x="5843" y="32996"/>
                    <a:pt x="7655" y="38814"/>
                    <a:pt x="11116" y="43135"/>
                  </a:cubicBezTo>
                  <a:cubicBezTo>
                    <a:pt x="9798" y="45296"/>
                    <a:pt x="7820" y="49783"/>
                    <a:pt x="7820" y="54437"/>
                  </a:cubicBezTo>
                  <a:cubicBezTo>
                    <a:pt x="7820" y="59257"/>
                    <a:pt x="9798" y="63911"/>
                    <a:pt x="11775" y="66404"/>
                  </a:cubicBezTo>
                  <a:cubicBezTo>
                    <a:pt x="4854" y="70393"/>
                    <a:pt x="74" y="78537"/>
                    <a:pt x="74" y="86681"/>
                  </a:cubicBezTo>
                  <a:cubicBezTo>
                    <a:pt x="74" y="101308"/>
                    <a:pt x="17873" y="111280"/>
                    <a:pt x="38803" y="111280"/>
                  </a:cubicBezTo>
                  <a:cubicBezTo>
                    <a:pt x="59733" y="111280"/>
                    <a:pt x="77532" y="101308"/>
                    <a:pt x="77532" y="86681"/>
                  </a:cubicBezTo>
                  <a:cubicBezTo>
                    <a:pt x="77532" y="72221"/>
                    <a:pt x="65007" y="63579"/>
                    <a:pt x="47373" y="62914"/>
                  </a:cubicBezTo>
                  <a:cubicBezTo>
                    <a:pt x="42429" y="62748"/>
                    <a:pt x="30233" y="63080"/>
                    <a:pt x="25454" y="62415"/>
                  </a:cubicBezTo>
                  <a:cubicBezTo>
                    <a:pt x="18203" y="62415"/>
                    <a:pt x="18203" y="54603"/>
                    <a:pt x="18203" y="54437"/>
                  </a:cubicBezTo>
                  <a:cubicBezTo>
                    <a:pt x="18203" y="52443"/>
                    <a:pt x="18697" y="51279"/>
                    <a:pt x="19027" y="50448"/>
                  </a:cubicBezTo>
                  <a:close/>
                  <a:moveTo>
                    <a:pt x="33859" y="43634"/>
                  </a:moveTo>
                  <a:cubicBezTo>
                    <a:pt x="25619" y="43634"/>
                    <a:pt x="18368" y="36653"/>
                    <a:pt x="18368" y="27678"/>
                  </a:cubicBezTo>
                  <a:cubicBezTo>
                    <a:pt x="18368" y="18703"/>
                    <a:pt x="25619" y="11722"/>
                    <a:pt x="33859" y="11722"/>
                  </a:cubicBezTo>
                  <a:cubicBezTo>
                    <a:pt x="42429" y="11722"/>
                    <a:pt x="49515" y="18869"/>
                    <a:pt x="49515" y="27678"/>
                  </a:cubicBezTo>
                  <a:cubicBezTo>
                    <a:pt x="49515" y="36321"/>
                    <a:pt x="42594" y="43634"/>
                    <a:pt x="33859" y="43634"/>
                  </a:cubicBezTo>
                  <a:close/>
                  <a:moveTo>
                    <a:pt x="34189" y="73219"/>
                  </a:moveTo>
                  <a:cubicBezTo>
                    <a:pt x="48691" y="73219"/>
                    <a:pt x="67149" y="73219"/>
                    <a:pt x="67149" y="86681"/>
                  </a:cubicBezTo>
                  <a:cubicBezTo>
                    <a:pt x="67149" y="93496"/>
                    <a:pt x="55283" y="100477"/>
                    <a:pt x="38803" y="100477"/>
                  </a:cubicBezTo>
                  <a:cubicBezTo>
                    <a:pt x="22158" y="100477"/>
                    <a:pt x="10457" y="93330"/>
                    <a:pt x="10457" y="86681"/>
                  </a:cubicBezTo>
                  <a:cubicBezTo>
                    <a:pt x="10457" y="80199"/>
                    <a:pt x="16390" y="73385"/>
                    <a:pt x="25125" y="73219"/>
                  </a:cubicBezTo>
                  <a:lnTo>
                    <a:pt x="34189" y="7321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Freeform: Shape 68">
              <a:extLst>
                <a:ext uri="{FF2B5EF4-FFF2-40B4-BE49-F238E27FC236}">
                  <a16:creationId xmlns:a16="http://schemas.microsoft.com/office/drawing/2014/main" id="{F36EF965-B6F4-1BC9-60CD-739716F41249}"/>
                </a:ext>
              </a:extLst>
            </p:cNvPr>
            <p:cNvSpPr/>
            <p:nvPr>
              <p:custDataLst>
                <p:tags r:id="rId126"/>
              </p:custDataLst>
            </p:nvPr>
          </p:nvSpPr>
          <p:spPr>
            <a:xfrm>
              <a:off x="2378187" y="5054167"/>
              <a:ext cx="65591" cy="73796"/>
            </a:xfrm>
            <a:custGeom>
              <a:avLst/>
              <a:gdLst>
                <a:gd name="connsiteX0" fmla="*/ 65670 w 65591"/>
                <a:gd name="connsiteY0" fmla="*/ 55102 h 73796"/>
                <a:gd name="connsiteX1" fmla="*/ 59407 w 65591"/>
                <a:gd name="connsiteY1" fmla="*/ 49949 h 73796"/>
                <a:gd name="connsiteX2" fmla="*/ 53310 w 65591"/>
                <a:gd name="connsiteY2" fmla="*/ 53772 h 73796"/>
                <a:gd name="connsiteX3" fmla="*/ 37818 w 65591"/>
                <a:gd name="connsiteY3" fmla="*/ 62914 h 73796"/>
                <a:gd name="connsiteX4" fmla="*/ 12603 w 65591"/>
                <a:gd name="connsiteY4" fmla="*/ 37151 h 73796"/>
                <a:gd name="connsiteX5" fmla="*/ 38807 w 65591"/>
                <a:gd name="connsiteY5" fmla="*/ 11057 h 73796"/>
                <a:gd name="connsiteX6" fmla="*/ 47212 w 65591"/>
                <a:gd name="connsiteY6" fmla="*/ 11556 h 73796"/>
                <a:gd name="connsiteX7" fmla="*/ 47871 w 65591"/>
                <a:gd name="connsiteY7" fmla="*/ 13384 h 73796"/>
                <a:gd name="connsiteX8" fmla="*/ 55782 w 65591"/>
                <a:gd name="connsiteY8" fmla="*/ 21029 h 73796"/>
                <a:gd name="connsiteX9" fmla="*/ 63857 w 65591"/>
                <a:gd name="connsiteY9" fmla="*/ 12885 h 73796"/>
                <a:gd name="connsiteX10" fmla="*/ 39136 w 65591"/>
                <a:gd name="connsiteY10" fmla="*/ 87 h 73796"/>
                <a:gd name="connsiteX11" fmla="*/ 78 w 65591"/>
                <a:gd name="connsiteY11" fmla="*/ 37151 h 73796"/>
                <a:gd name="connsiteX12" fmla="*/ 36994 w 65591"/>
                <a:gd name="connsiteY12" fmla="*/ 73883 h 73796"/>
                <a:gd name="connsiteX13" fmla="*/ 65670 w 65591"/>
                <a:gd name="connsiteY13" fmla="*/ 55102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91" h="73796">
                  <a:moveTo>
                    <a:pt x="65670" y="55102"/>
                  </a:moveTo>
                  <a:cubicBezTo>
                    <a:pt x="65670" y="51445"/>
                    <a:pt x="62868" y="49949"/>
                    <a:pt x="59407" y="49949"/>
                  </a:cubicBezTo>
                  <a:cubicBezTo>
                    <a:pt x="57100" y="49949"/>
                    <a:pt x="54793" y="49949"/>
                    <a:pt x="53310" y="53772"/>
                  </a:cubicBezTo>
                  <a:cubicBezTo>
                    <a:pt x="50343" y="61085"/>
                    <a:pt x="43751" y="62914"/>
                    <a:pt x="37818" y="62914"/>
                  </a:cubicBezTo>
                  <a:cubicBezTo>
                    <a:pt x="24139" y="62914"/>
                    <a:pt x="12603" y="51611"/>
                    <a:pt x="12603" y="37151"/>
                  </a:cubicBezTo>
                  <a:cubicBezTo>
                    <a:pt x="12603" y="28675"/>
                    <a:pt x="17877" y="11057"/>
                    <a:pt x="38807" y="11057"/>
                  </a:cubicBezTo>
                  <a:cubicBezTo>
                    <a:pt x="43586" y="11057"/>
                    <a:pt x="46388" y="11389"/>
                    <a:pt x="47212" y="11556"/>
                  </a:cubicBezTo>
                  <a:cubicBezTo>
                    <a:pt x="47706" y="11722"/>
                    <a:pt x="47871" y="11888"/>
                    <a:pt x="47871" y="13384"/>
                  </a:cubicBezTo>
                  <a:cubicBezTo>
                    <a:pt x="48201" y="18204"/>
                    <a:pt x="51662" y="21029"/>
                    <a:pt x="55782" y="21029"/>
                  </a:cubicBezTo>
                  <a:cubicBezTo>
                    <a:pt x="60726" y="21029"/>
                    <a:pt x="63857" y="17373"/>
                    <a:pt x="63857" y="12885"/>
                  </a:cubicBezTo>
                  <a:cubicBezTo>
                    <a:pt x="63857" y="87"/>
                    <a:pt x="46717" y="87"/>
                    <a:pt x="39136" y="87"/>
                  </a:cubicBezTo>
                  <a:cubicBezTo>
                    <a:pt x="9802" y="87"/>
                    <a:pt x="78" y="23024"/>
                    <a:pt x="78" y="37151"/>
                  </a:cubicBezTo>
                  <a:cubicBezTo>
                    <a:pt x="78" y="57096"/>
                    <a:pt x="15899" y="73883"/>
                    <a:pt x="36994" y="73883"/>
                  </a:cubicBezTo>
                  <a:cubicBezTo>
                    <a:pt x="60396" y="73883"/>
                    <a:pt x="65670" y="57927"/>
                    <a:pt x="65670" y="55102"/>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Freeform: Shape 69">
              <a:extLst>
                <a:ext uri="{FF2B5EF4-FFF2-40B4-BE49-F238E27FC236}">
                  <a16:creationId xmlns:a16="http://schemas.microsoft.com/office/drawing/2014/main" id="{CBBFABCD-4D67-5B12-CB9B-88E1A6CCBF91}"/>
                </a:ext>
              </a:extLst>
            </p:cNvPr>
            <p:cNvSpPr/>
            <p:nvPr>
              <p:custDataLst>
                <p:tags r:id="rId127"/>
              </p:custDataLst>
            </p:nvPr>
          </p:nvSpPr>
          <p:spPr>
            <a:xfrm>
              <a:off x="2532900" y="4877821"/>
              <a:ext cx="9417" cy="237438"/>
            </a:xfrm>
            <a:custGeom>
              <a:avLst/>
              <a:gdLst>
                <a:gd name="connsiteX0" fmla="*/ 9501 w 9417"/>
                <a:gd name="connsiteY0" fmla="*/ 8632 h 237438"/>
                <a:gd name="connsiteX1" fmla="*/ 4792 w 9417"/>
                <a:gd name="connsiteY1" fmla="*/ 85 h 237438"/>
                <a:gd name="connsiteX2" fmla="*/ 83 w 9417"/>
                <a:gd name="connsiteY2" fmla="*/ 8632 h 237438"/>
                <a:gd name="connsiteX3" fmla="*/ 83 w 9417"/>
                <a:gd name="connsiteY3" fmla="*/ 228976 h 237438"/>
                <a:gd name="connsiteX4" fmla="*/ 4792 w 9417"/>
                <a:gd name="connsiteY4" fmla="*/ 237524 h 237438"/>
                <a:gd name="connsiteX5" fmla="*/ 9501 w 9417"/>
                <a:gd name="connsiteY5" fmla="*/ 228976 h 237438"/>
                <a:gd name="connsiteX6" fmla="*/ 9501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501" y="8632"/>
                  </a:moveTo>
                  <a:cubicBezTo>
                    <a:pt x="9501" y="4359"/>
                    <a:pt x="9501" y="85"/>
                    <a:pt x="4792" y="85"/>
                  </a:cubicBezTo>
                  <a:cubicBezTo>
                    <a:pt x="83" y="85"/>
                    <a:pt x="83" y="4359"/>
                    <a:pt x="83" y="8632"/>
                  </a:cubicBezTo>
                  <a:lnTo>
                    <a:pt x="83" y="228976"/>
                  </a:lnTo>
                  <a:cubicBezTo>
                    <a:pt x="83" y="233250"/>
                    <a:pt x="83" y="237524"/>
                    <a:pt x="4792" y="237524"/>
                  </a:cubicBezTo>
                  <a:cubicBezTo>
                    <a:pt x="9501" y="237524"/>
                    <a:pt x="9501" y="233250"/>
                    <a:pt x="9501" y="228976"/>
                  </a:cubicBezTo>
                  <a:lnTo>
                    <a:pt x="9501"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1" name="Freeform: Shape 70">
              <a:extLst>
                <a:ext uri="{FF2B5EF4-FFF2-40B4-BE49-F238E27FC236}">
                  <a16:creationId xmlns:a16="http://schemas.microsoft.com/office/drawing/2014/main" id="{20120B25-CFBE-B4DF-54DB-819B67F69B3E}"/>
                </a:ext>
              </a:extLst>
            </p:cNvPr>
            <p:cNvSpPr/>
            <p:nvPr>
              <p:custDataLst>
                <p:tags r:id="rId128"/>
              </p:custDataLst>
            </p:nvPr>
          </p:nvSpPr>
          <p:spPr>
            <a:xfrm>
              <a:off x="2583231" y="4891118"/>
              <a:ext cx="106651" cy="167394"/>
            </a:xfrm>
            <a:custGeom>
              <a:avLst/>
              <a:gdLst>
                <a:gd name="connsiteX0" fmla="*/ 54707 w 106651"/>
                <a:gd name="connsiteY0" fmla="*/ 2697 h 167394"/>
                <a:gd name="connsiteX1" fmla="*/ 51646 w 106651"/>
                <a:gd name="connsiteY1" fmla="*/ 85 h 167394"/>
                <a:gd name="connsiteX2" fmla="*/ 22923 w 106651"/>
                <a:gd name="connsiteY2" fmla="*/ 2459 h 167394"/>
                <a:gd name="connsiteX3" fmla="*/ 18450 w 106651"/>
                <a:gd name="connsiteY3" fmla="*/ 7208 h 167394"/>
                <a:gd name="connsiteX4" fmla="*/ 24100 w 106651"/>
                <a:gd name="connsiteY4" fmla="*/ 10057 h 167394"/>
                <a:gd name="connsiteX5" fmla="*/ 35872 w 106651"/>
                <a:gd name="connsiteY5" fmla="*/ 14094 h 167394"/>
                <a:gd name="connsiteX6" fmla="*/ 35166 w 106651"/>
                <a:gd name="connsiteY6" fmla="*/ 18842 h 167394"/>
                <a:gd name="connsiteX7" fmla="*/ 1028 w 106651"/>
                <a:gd name="connsiteY7" fmla="*/ 155607 h 167394"/>
                <a:gd name="connsiteX8" fmla="*/ 86 w 106651"/>
                <a:gd name="connsiteY8" fmla="*/ 160831 h 167394"/>
                <a:gd name="connsiteX9" fmla="*/ 6914 w 106651"/>
                <a:gd name="connsiteY9" fmla="*/ 167479 h 167394"/>
                <a:gd name="connsiteX10" fmla="*/ 14919 w 106651"/>
                <a:gd name="connsiteY10" fmla="*/ 162493 h 167394"/>
                <a:gd name="connsiteX11" fmla="*/ 28103 w 106651"/>
                <a:gd name="connsiteY11" fmla="*/ 110494 h 167394"/>
                <a:gd name="connsiteX12" fmla="*/ 55413 w 106651"/>
                <a:gd name="connsiteY12" fmla="*/ 130676 h 167394"/>
                <a:gd name="connsiteX13" fmla="*/ 54707 w 106651"/>
                <a:gd name="connsiteY13" fmla="*/ 135662 h 167394"/>
                <a:gd name="connsiteX14" fmla="*/ 53765 w 106651"/>
                <a:gd name="connsiteY14" fmla="*/ 143973 h 167394"/>
                <a:gd name="connsiteX15" fmla="*/ 75425 w 106651"/>
                <a:gd name="connsiteY15" fmla="*/ 167479 h 167394"/>
                <a:gd name="connsiteX16" fmla="*/ 94024 w 106651"/>
                <a:gd name="connsiteY16" fmla="*/ 154895 h 167394"/>
                <a:gd name="connsiteX17" fmla="*/ 102500 w 106651"/>
                <a:gd name="connsiteY17" fmla="*/ 130913 h 167394"/>
                <a:gd name="connsiteX18" fmla="*/ 99674 w 106651"/>
                <a:gd name="connsiteY18" fmla="*/ 128539 h 167394"/>
                <a:gd name="connsiteX19" fmla="*/ 96378 w 106651"/>
                <a:gd name="connsiteY19" fmla="*/ 132813 h 167394"/>
                <a:gd name="connsiteX20" fmla="*/ 75896 w 106651"/>
                <a:gd name="connsiteY20" fmla="*/ 162255 h 167394"/>
                <a:gd name="connsiteX21" fmla="*/ 68362 w 106651"/>
                <a:gd name="connsiteY21" fmla="*/ 151096 h 167394"/>
                <a:gd name="connsiteX22" fmla="*/ 70245 w 106651"/>
                <a:gd name="connsiteY22" fmla="*/ 137799 h 167394"/>
                <a:gd name="connsiteX23" fmla="*/ 71187 w 106651"/>
                <a:gd name="connsiteY23" fmla="*/ 130439 h 167394"/>
                <a:gd name="connsiteX24" fmla="*/ 36343 w 106651"/>
                <a:gd name="connsiteY24" fmla="*/ 105508 h 167394"/>
                <a:gd name="connsiteX25" fmla="*/ 56590 w 106651"/>
                <a:gd name="connsiteY25" fmla="*/ 87937 h 167394"/>
                <a:gd name="connsiteX26" fmla="*/ 90257 w 106651"/>
                <a:gd name="connsiteY26" fmla="*/ 65143 h 167394"/>
                <a:gd name="connsiteX27" fmla="*/ 92376 w 106651"/>
                <a:gd name="connsiteY27" fmla="*/ 65380 h 167394"/>
                <a:gd name="connsiteX28" fmla="*/ 97320 w 106651"/>
                <a:gd name="connsiteY28" fmla="*/ 67280 h 167394"/>
                <a:gd name="connsiteX29" fmla="*/ 98262 w 106651"/>
                <a:gd name="connsiteY29" fmla="*/ 68230 h 167394"/>
                <a:gd name="connsiteX30" fmla="*/ 84842 w 106651"/>
                <a:gd name="connsiteY30" fmla="*/ 81051 h 167394"/>
                <a:gd name="connsiteX31" fmla="*/ 93789 w 106651"/>
                <a:gd name="connsiteY31" fmla="*/ 89362 h 167394"/>
                <a:gd name="connsiteX32" fmla="*/ 106737 w 106651"/>
                <a:gd name="connsiteY32" fmla="*/ 74878 h 167394"/>
                <a:gd name="connsiteX33" fmla="*/ 90728 w 106651"/>
                <a:gd name="connsiteY33" fmla="*/ 59919 h 167394"/>
                <a:gd name="connsiteX34" fmla="*/ 56355 w 106651"/>
                <a:gd name="connsiteY34" fmla="*/ 80814 h 167394"/>
                <a:gd name="connsiteX35" fmla="*/ 30222 w 106651"/>
                <a:gd name="connsiteY35" fmla="*/ 102896 h 167394"/>
                <a:gd name="connsiteX36" fmla="*/ 54707 w 106651"/>
                <a:gd name="connsiteY36" fmla="*/ 2697 h 16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51" h="167394">
                  <a:moveTo>
                    <a:pt x="54707" y="2697"/>
                  </a:moveTo>
                  <a:cubicBezTo>
                    <a:pt x="54707" y="2459"/>
                    <a:pt x="54707" y="85"/>
                    <a:pt x="51646" y="85"/>
                  </a:cubicBezTo>
                  <a:cubicBezTo>
                    <a:pt x="46231" y="85"/>
                    <a:pt x="29045" y="1984"/>
                    <a:pt x="22923" y="2459"/>
                  </a:cubicBezTo>
                  <a:cubicBezTo>
                    <a:pt x="21040" y="2697"/>
                    <a:pt x="18450" y="2934"/>
                    <a:pt x="18450" y="7208"/>
                  </a:cubicBezTo>
                  <a:cubicBezTo>
                    <a:pt x="18450" y="10057"/>
                    <a:pt x="20569" y="10057"/>
                    <a:pt x="24100" y="10057"/>
                  </a:cubicBezTo>
                  <a:cubicBezTo>
                    <a:pt x="35401" y="10057"/>
                    <a:pt x="35872" y="11719"/>
                    <a:pt x="35872" y="14094"/>
                  </a:cubicBezTo>
                  <a:lnTo>
                    <a:pt x="35166" y="18842"/>
                  </a:lnTo>
                  <a:lnTo>
                    <a:pt x="1028" y="155607"/>
                  </a:lnTo>
                  <a:cubicBezTo>
                    <a:pt x="86" y="158931"/>
                    <a:pt x="86" y="159406"/>
                    <a:pt x="86" y="160831"/>
                  </a:cubicBezTo>
                  <a:cubicBezTo>
                    <a:pt x="86" y="166292"/>
                    <a:pt x="4795" y="167479"/>
                    <a:pt x="6914" y="167479"/>
                  </a:cubicBezTo>
                  <a:cubicBezTo>
                    <a:pt x="9974" y="167479"/>
                    <a:pt x="13506" y="165342"/>
                    <a:pt x="14919" y="162493"/>
                  </a:cubicBezTo>
                  <a:cubicBezTo>
                    <a:pt x="16096" y="160356"/>
                    <a:pt x="26690" y="116430"/>
                    <a:pt x="28103" y="110494"/>
                  </a:cubicBezTo>
                  <a:cubicBezTo>
                    <a:pt x="36107" y="111206"/>
                    <a:pt x="55413" y="115005"/>
                    <a:pt x="55413" y="130676"/>
                  </a:cubicBezTo>
                  <a:cubicBezTo>
                    <a:pt x="55413" y="132338"/>
                    <a:pt x="55413" y="133288"/>
                    <a:pt x="54707" y="135662"/>
                  </a:cubicBezTo>
                  <a:cubicBezTo>
                    <a:pt x="54236" y="138512"/>
                    <a:pt x="53765" y="141361"/>
                    <a:pt x="53765" y="143973"/>
                  </a:cubicBezTo>
                  <a:cubicBezTo>
                    <a:pt x="53765" y="157982"/>
                    <a:pt x="63182" y="167479"/>
                    <a:pt x="75425" y="167479"/>
                  </a:cubicBezTo>
                  <a:cubicBezTo>
                    <a:pt x="82488" y="167479"/>
                    <a:pt x="88845" y="163680"/>
                    <a:pt x="94024" y="154895"/>
                  </a:cubicBezTo>
                  <a:cubicBezTo>
                    <a:pt x="99910" y="144447"/>
                    <a:pt x="102500" y="131388"/>
                    <a:pt x="102500" y="130913"/>
                  </a:cubicBezTo>
                  <a:cubicBezTo>
                    <a:pt x="102500" y="128539"/>
                    <a:pt x="100381" y="128539"/>
                    <a:pt x="99674" y="128539"/>
                  </a:cubicBezTo>
                  <a:cubicBezTo>
                    <a:pt x="97320" y="128539"/>
                    <a:pt x="97085" y="129489"/>
                    <a:pt x="96378" y="132813"/>
                  </a:cubicBezTo>
                  <a:cubicBezTo>
                    <a:pt x="91670" y="150146"/>
                    <a:pt x="86255" y="162255"/>
                    <a:pt x="75896" y="162255"/>
                  </a:cubicBezTo>
                  <a:cubicBezTo>
                    <a:pt x="71422" y="162255"/>
                    <a:pt x="68362" y="159644"/>
                    <a:pt x="68362" y="151096"/>
                  </a:cubicBezTo>
                  <a:cubicBezTo>
                    <a:pt x="68362" y="147059"/>
                    <a:pt x="69304" y="141598"/>
                    <a:pt x="70245" y="137799"/>
                  </a:cubicBezTo>
                  <a:cubicBezTo>
                    <a:pt x="71187" y="133763"/>
                    <a:pt x="71187" y="132813"/>
                    <a:pt x="71187" y="130439"/>
                  </a:cubicBezTo>
                  <a:cubicBezTo>
                    <a:pt x="71187" y="115005"/>
                    <a:pt x="56355" y="108119"/>
                    <a:pt x="36343" y="105508"/>
                  </a:cubicBezTo>
                  <a:cubicBezTo>
                    <a:pt x="43641" y="101234"/>
                    <a:pt x="51175" y="93636"/>
                    <a:pt x="56590" y="87937"/>
                  </a:cubicBezTo>
                  <a:cubicBezTo>
                    <a:pt x="67891" y="75353"/>
                    <a:pt x="78721" y="65143"/>
                    <a:pt x="90257" y="65143"/>
                  </a:cubicBezTo>
                  <a:cubicBezTo>
                    <a:pt x="91670" y="65143"/>
                    <a:pt x="91905" y="65143"/>
                    <a:pt x="92376" y="65380"/>
                  </a:cubicBezTo>
                  <a:cubicBezTo>
                    <a:pt x="95201" y="65855"/>
                    <a:pt x="95437" y="65855"/>
                    <a:pt x="97320" y="67280"/>
                  </a:cubicBezTo>
                  <a:cubicBezTo>
                    <a:pt x="97791" y="67517"/>
                    <a:pt x="97791" y="67755"/>
                    <a:pt x="98262" y="68230"/>
                  </a:cubicBezTo>
                  <a:cubicBezTo>
                    <a:pt x="86961" y="68942"/>
                    <a:pt x="84842" y="78202"/>
                    <a:pt x="84842" y="81051"/>
                  </a:cubicBezTo>
                  <a:cubicBezTo>
                    <a:pt x="84842" y="84850"/>
                    <a:pt x="87432" y="89362"/>
                    <a:pt x="93789" y="89362"/>
                  </a:cubicBezTo>
                  <a:cubicBezTo>
                    <a:pt x="99910" y="89362"/>
                    <a:pt x="106737" y="84138"/>
                    <a:pt x="106737" y="74878"/>
                  </a:cubicBezTo>
                  <a:cubicBezTo>
                    <a:pt x="106737" y="67755"/>
                    <a:pt x="101322" y="59919"/>
                    <a:pt x="90728" y="59919"/>
                  </a:cubicBezTo>
                  <a:cubicBezTo>
                    <a:pt x="84136" y="59919"/>
                    <a:pt x="73306" y="61819"/>
                    <a:pt x="56355" y="80814"/>
                  </a:cubicBezTo>
                  <a:cubicBezTo>
                    <a:pt x="48350" y="89837"/>
                    <a:pt x="39168" y="99334"/>
                    <a:pt x="30222" y="102896"/>
                  </a:cubicBezTo>
                  <a:lnTo>
                    <a:pt x="54707" y="269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Freeform: Shape 71">
              <a:extLst>
                <a:ext uri="{FF2B5EF4-FFF2-40B4-BE49-F238E27FC236}">
                  <a16:creationId xmlns:a16="http://schemas.microsoft.com/office/drawing/2014/main" id="{8C93AF21-91D2-2033-7997-7FC5BB9A480D}"/>
                </a:ext>
              </a:extLst>
            </p:cNvPr>
            <p:cNvSpPr/>
            <p:nvPr>
              <p:custDataLst>
                <p:tags r:id="rId129"/>
              </p:custDataLst>
            </p:nvPr>
          </p:nvSpPr>
          <p:spPr>
            <a:xfrm>
              <a:off x="2713210" y="4877821"/>
              <a:ext cx="52501" cy="237438"/>
            </a:xfrm>
            <a:custGeom>
              <a:avLst/>
              <a:gdLst>
                <a:gd name="connsiteX0" fmla="*/ 51416 w 52501"/>
                <a:gd name="connsiteY0" fmla="*/ 122841 h 237438"/>
                <a:gd name="connsiteX1" fmla="*/ 52593 w 52501"/>
                <a:gd name="connsiteY1" fmla="*/ 118804 h 237438"/>
                <a:gd name="connsiteX2" fmla="*/ 51416 w 52501"/>
                <a:gd name="connsiteY2" fmla="*/ 114768 h 237438"/>
                <a:gd name="connsiteX3" fmla="*/ 10215 w 52501"/>
                <a:gd name="connsiteY3" fmla="*/ 5546 h 237438"/>
                <a:gd name="connsiteX4" fmla="*/ 4800 w 52501"/>
                <a:gd name="connsiteY4" fmla="*/ 85 h 237438"/>
                <a:gd name="connsiteX5" fmla="*/ 92 w 52501"/>
                <a:gd name="connsiteY5" fmla="*/ 4833 h 237438"/>
                <a:gd name="connsiteX6" fmla="*/ 1269 w 52501"/>
                <a:gd name="connsiteY6" fmla="*/ 8632 h 237438"/>
                <a:gd name="connsiteX7" fmla="*/ 42941 w 52501"/>
                <a:gd name="connsiteY7" fmla="*/ 118804 h 237438"/>
                <a:gd name="connsiteX8" fmla="*/ 1269 w 52501"/>
                <a:gd name="connsiteY8" fmla="*/ 228501 h 237438"/>
                <a:gd name="connsiteX9" fmla="*/ 92 w 52501"/>
                <a:gd name="connsiteY9" fmla="*/ 232775 h 237438"/>
                <a:gd name="connsiteX10" fmla="*/ 4800 w 52501"/>
                <a:gd name="connsiteY10" fmla="*/ 237524 h 237438"/>
                <a:gd name="connsiteX11" fmla="*/ 9744 w 52501"/>
                <a:gd name="connsiteY11" fmla="*/ 232775 h 237438"/>
                <a:gd name="connsiteX12" fmla="*/ 51416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416" y="122841"/>
                  </a:moveTo>
                  <a:cubicBezTo>
                    <a:pt x="52593" y="119991"/>
                    <a:pt x="52593" y="119516"/>
                    <a:pt x="52593" y="118804"/>
                  </a:cubicBezTo>
                  <a:cubicBezTo>
                    <a:pt x="52593" y="118092"/>
                    <a:pt x="52593" y="117617"/>
                    <a:pt x="51416" y="114768"/>
                  </a:cubicBezTo>
                  <a:lnTo>
                    <a:pt x="10215" y="5546"/>
                  </a:lnTo>
                  <a:cubicBezTo>
                    <a:pt x="8803" y="1509"/>
                    <a:pt x="7390" y="85"/>
                    <a:pt x="4800" y="85"/>
                  </a:cubicBezTo>
                  <a:cubicBezTo>
                    <a:pt x="2211" y="85"/>
                    <a:pt x="92" y="2222"/>
                    <a:pt x="92" y="4833"/>
                  </a:cubicBezTo>
                  <a:cubicBezTo>
                    <a:pt x="92" y="5546"/>
                    <a:pt x="92" y="6021"/>
                    <a:pt x="1269" y="8632"/>
                  </a:cubicBezTo>
                  <a:lnTo>
                    <a:pt x="42941" y="118804"/>
                  </a:lnTo>
                  <a:lnTo>
                    <a:pt x="1269" y="228501"/>
                  </a:lnTo>
                  <a:cubicBezTo>
                    <a:pt x="92" y="231113"/>
                    <a:pt x="92" y="231588"/>
                    <a:pt x="92" y="232775"/>
                  </a:cubicBezTo>
                  <a:cubicBezTo>
                    <a:pt x="92" y="235387"/>
                    <a:pt x="2211" y="237524"/>
                    <a:pt x="4800" y="237524"/>
                  </a:cubicBezTo>
                  <a:cubicBezTo>
                    <a:pt x="7861" y="237524"/>
                    <a:pt x="8803" y="235149"/>
                    <a:pt x="9744" y="232775"/>
                  </a:cubicBezTo>
                  <a:lnTo>
                    <a:pt x="51416"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3" name="Freeform: Shape 72">
              <a:extLst>
                <a:ext uri="{FF2B5EF4-FFF2-40B4-BE49-F238E27FC236}">
                  <a16:creationId xmlns:a16="http://schemas.microsoft.com/office/drawing/2014/main" id="{C98D292F-4D89-8CB3-B08C-37CE0C1744CE}"/>
                </a:ext>
              </a:extLst>
            </p:cNvPr>
            <p:cNvSpPr/>
            <p:nvPr>
              <p:custDataLst>
                <p:tags r:id="rId130"/>
              </p:custDataLst>
            </p:nvPr>
          </p:nvSpPr>
          <p:spPr>
            <a:xfrm>
              <a:off x="2801377" y="5025579"/>
              <a:ext cx="68228" cy="101552"/>
            </a:xfrm>
            <a:custGeom>
              <a:avLst/>
              <a:gdLst>
                <a:gd name="connsiteX0" fmla="*/ 40473 w 68228"/>
                <a:gd name="connsiteY0" fmla="*/ 7234 h 101552"/>
                <a:gd name="connsiteX1" fmla="*/ 33386 w 68228"/>
                <a:gd name="connsiteY1" fmla="*/ 87 h 101552"/>
                <a:gd name="connsiteX2" fmla="*/ 7347 w 68228"/>
                <a:gd name="connsiteY2" fmla="*/ 87 h 101552"/>
                <a:gd name="connsiteX3" fmla="*/ 96 w 68228"/>
                <a:gd name="connsiteY3" fmla="*/ 5572 h 101552"/>
                <a:gd name="connsiteX4" fmla="*/ 7347 w 68228"/>
                <a:gd name="connsiteY4" fmla="*/ 11057 h 101552"/>
                <a:gd name="connsiteX5" fmla="*/ 27948 w 68228"/>
                <a:gd name="connsiteY5" fmla="*/ 11057 h 101552"/>
                <a:gd name="connsiteX6" fmla="*/ 27948 w 68228"/>
                <a:gd name="connsiteY6" fmla="*/ 90670 h 101552"/>
                <a:gd name="connsiteX7" fmla="*/ 7347 w 68228"/>
                <a:gd name="connsiteY7" fmla="*/ 90670 h 101552"/>
                <a:gd name="connsiteX8" fmla="*/ 96 w 68228"/>
                <a:gd name="connsiteY8" fmla="*/ 96155 h 101552"/>
                <a:gd name="connsiteX9" fmla="*/ 7347 w 68228"/>
                <a:gd name="connsiteY9" fmla="*/ 101640 h 101552"/>
                <a:gd name="connsiteX10" fmla="*/ 61073 w 68228"/>
                <a:gd name="connsiteY10" fmla="*/ 101640 h 101552"/>
                <a:gd name="connsiteX11" fmla="*/ 68325 w 68228"/>
                <a:gd name="connsiteY11" fmla="*/ 96155 h 101552"/>
                <a:gd name="connsiteX12" fmla="*/ 61073 w 68228"/>
                <a:gd name="connsiteY12" fmla="*/ 90670 h 101552"/>
                <a:gd name="connsiteX13" fmla="*/ 40473 w 68228"/>
                <a:gd name="connsiteY13" fmla="*/ 90670 h 101552"/>
                <a:gd name="connsiteX14" fmla="*/ 40473 w 68228"/>
                <a:gd name="connsiteY14" fmla="*/ 7234 h 10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228" h="101552">
                  <a:moveTo>
                    <a:pt x="40473" y="7234"/>
                  </a:moveTo>
                  <a:cubicBezTo>
                    <a:pt x="40473" y="1583"/>
                    <a:pt x="38825" y="87"/>
                    <a:pt x="33386" y="87"/>
                  </a:cubicBezTo>
                  <a:lnTo>
                    <a:pt x="7347" y="87"/>
                  </a:lnTo>
                  <a:cubicBezTo>
                    <a:pt x="4875" y="87"/>
                    <a:pt x="96" y="87"/>
                    <a:pt x="96" y="5572"/>
                  </a:cubicBezTo>
                  <a:cubicBezTo>
                    <a:pt x="96" y="11057"/>
                    <a:pt x="5040" y="11057"/>
                    <a:pt x="7347" y="11057"/>
                  </a:cubicBezTo>
                  <a:lnTo>
                    <a:pt x="27948" y="11057"/>
                  </a:lnTo>
                  <a:lnTo>
                    <a:pt x="27948" y="90670"/>
                  </a:lnTo>
                  <a:lnTo>
                    <a:pt x="7347" y="90670"/>
                  </a:lnTo>
                  <a:cubicBezTo>
                    <a:pt x="4875" y="90670"/>
                    <a:pt x="96" y="90670"/>
                    <a:pt x="96" y="96155"/>
                  </a:cubicBezTo>
                  <a:cubicBezTo>
                    <a:pt x="96" y="101640"/>
                    <a:pt x="5040" y="101640"/>
                    <a:pt x="7347" y="101640"/>
                  </a:cubicBezTo>
                  <a:lnTo>
                    <a:pt x="61073" y="101640"/>
                  </a:lnTo>
                  <a:cubicBezTo>
                    <a:pt x="63545" y="101640"/>
                    <a:pt x="68325" y="101640"/>
                    <a:pt x="68325" y="96155"/>
                  </a:cubicBezTo>
                  <a:cubicBezTo>
                    <a:pt x="68325" y="90670"/>
                    <a:pt x="63381" y="90670"/>
                    <a:pt x="61073" y="90670"/>
                  </a:cubicBezTo>
                  <a:lnTo>
                    <a:pt x="40473" y="90670"/>
                  </a:lnTo>
                  <a:lnTo>
                    <a:pt x="40473" y="723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Freeform: Shape 73">
              <a:extLst>
                <a:ext uri="{FF2B5EF4-FFF2-40B4-BE49-F238E27FC236}">
                  <a16:creationId xmlns:a16="http://schemas.microsoft.com/office/drawing/2014/main" id="{B29A4EC9-DBBE-45AF-BC2C-62718A438FE5}"/>
                </a:ext>
              </a:extLst>
            </p:cNvPr>
            <p:cNvSpPr/>
            <p:nvPr>
              <p:custDataLst>
                <p:tags r:id="rId131"/>
              </p:custDataLst>
            </p:nvPr>
          </p:nvSpPr>
          <p:spPr>
            <a:xfrm>
              <a:off x="2891237" y="5054167"/>
              <a:ext cx="65591" cy="73796"/>
            </a:xfrm>
            <a:custGeom>
              <a:avLst/>
              <a:gdLst>
                <a:gd name="connsiteX0" fmla="*/ 65691 w 65591"/>
                <a:gd name="connsiteY0" fmla="*/ 55102 h 73796"/>
                <a:gd name="connsiteX1" fmla="*/ 59429 w 65591"/>
                <a:gd name="connsiteY1" fmla="*/ 49949 h 73796"/>
                <a:gd name="connsiteX2" fmla="*/ 53331 w 65591"/>
                <a:gd name="connsiteY2" fmla="*/ 53772 h 73796"/>
                <a:gd name="connsiteX3" fmla="*/ 37840 w 65591"/>
                <a:gd name="connsiteY3" fmla="*/ 62914 h 73796"/>
                <a:gd name="connsiteX4" fmla="*/ 12625 w 65591"/>
                <a:gd name="connsiteY4" fmla="*/ 37151 h 73796"/>
                <a:gd name="connsiteX5" fmla="*/ 38829 w 65591"/>
                <a:gd name="connsiteY5" fmla="*/ 11057 h 73796"/>
                <a:gd name="connsiteX6" fmla="*/ 47234 w 65591"/>
                <a:gd name="connsiteY6" fmla="*/ 11556 h 73796"/>
                <a:gd name="connsiteX7" fmla="*/ 47893 w 65591"/>
                <a:gd name="connsiteY7" fmla="*/ 13384 h 73796"/>
                <a:gd name="connsiteX8" fmla="*/ 55803 w 65591"/>
                <a:gd name="connsiteY8" fmla="*/ 21029 h 73796"/>
                <a:gd name="connsiteX9" fmla="*/ 63879 w 65591"/>
                <a:gd name="connsiteY9" fmla="*/ 12885 h 73796"/>
                <a:gd name="connsiteX10" fmla="*/ 39158 w 65591"/>
                <a:gd name="connsiteY10" fmla="*/ 87 h 73796"/>
                <a:gd name="connsiteX11" fmla="*/ 100 w 65591"/>
                <a:gd name="connsiteY11" fmla="*/ 37151 h 73796"/>
                <a:gd name="connsiteX12" fmla="*/ 37016 w 65591"/>
                <a:gd name="connsiteY12" fmla="*/ 73883 h 73796"/>
                <a:gd name="connsiteX13" fmla="*/ 65691 w 65591"/>
                <a:gd name="connsiteY13" fmla="*/ 55102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91" h="73796">
                  <a:moveTo>
                    <a:pt x="65691" y="55102"/>
                  </a:moveTo>
                  <a:cubicBezTo>
                    <a:pt x="65691" y="51445"/>
                    <a:pt x="62890" y="49949"/>
                    <a:pt x="59429" y="49949"/>
                  </a:cubicBezTo>
                  <a:cubicBezTo>
                    <a:pt x="57122" y="49949"/>
                    <a:pt x="54814" y="49949"/>
                    <a:pt x="53331" y="53772"/>
                  </a:cubicBezTo>
                  <a:cubicBezTo>
                    <a:pt x="50365" y="61085"/>
                    <a:pt x="43773" y="62914"/>
                    <a:pt x="37840" y="62914"/>
                  </a:cubicBezTo>
                  <a:cubicBezTo>
                    <a:pt x="24161" y="62914"/>
                    <a:pt x="12625" y="51611"/>
                    <a:pt x="12625" y="37151"/>
                  </a:cubicBezTo>
                  <a:cubicBezTo>
                    <a:pt x="12625" y="28675"/>
                    <a:pt x="17899" y="11057"/>
                    <a:pt x="38829" y="11057"/>
                  </a:cubicBezTo>
                  <a:cubicBezTo>
                    <a:pt x="43608" y="11057"/>
                    <a:pt x="46410" y="11389"/>
                    <a:pt x="47234" y="11556"/>
                  </a:cubicBezTo>
                  <a:cubicBezTo>
                    <a:pt x="47728" y="11722"/>
                    <a:pt x="47893" y="11888"/>
                    <a:pt x="47893" y="13384"/>
                  </a:cubicBezTo>
                  <a:cubicBezTo>
                    <a:pt x="48222" y="18204"/>
                    <a:pt x="51683" y="21029"/>
                    <a:pt x="55803" y="21029"/>
                  </a:cubicBezTo>
                  <a:cubicBezTo>
                    <a:pt x="60747" y="21029"/>
                    <a:pt x="63879" y="17373"/>
                    <a:pt x="63879" y="12885"/>
                  </a:cubicBezTo>
                  <a:cubicBezTo>
                    <a:pt x="63879" y="87"/>
                    <a:pt x="46739" y="87"/>
                    <a:pt x="39158" y="87"/>
                  </a:cubicBezTo>
                  <a:cubicBezTo>
                    <a:pt x="9823" y="87"/>
                    <a:pt x="100" y="23024"/>
                    <a:pt x="100" y="37151"/>
                  </a:cubicBezTo>
                  <a:cubicBezTo>
                    <a:pt x="100" y="57096"/>
                    <a:pt x="15921" y="73883"/>
                    <a:pt x="37016" y="73883"/>
                  </a:cubicBezTo>
                  <a:cubicBezTo>
                    <a:pt x="60418" y="73883"/>
                    <a:pt x="65691" y="57927"/>
                    <a:pt x="65691" y="55102"/>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5" name="Freeform: Shape 74">
              <a:extLst>
                <a:ext uri="{FF2B5EF4-FFF2-40B4-BE49-F238E27FC236}">
                  <a16:creationId xmlns:a16="http://schemas.microsoft.com/office/drawing/2014/main" id="{59BD2BB6-2769-04FF-7016-A0BBE4BE200B}"/>
                </a:ext>
              </a:extLst>
            </p:cNvPr>
            <p:cNvSpPr/>
            <p:nvPr>
              <p:custDataLst>
                <p:tags r:id="rId132"/>
              </p:custDataLst>
            </p:nvPr>
          </p:nvSpPr>
          <p:spPr>
            <a:xfrm>
              <a:off x="3045950" y="4877821"/>
              <a:ext cx="9417" cy="237438"/>
            </a:xfrm>
            <a:custGeom>
              <a:avLst/>
              <a:gdLst>
                <a:gd name="connsiteX0" fmla="*/ 9523 w 9417"/>
                <a:gd name="connsiteY0" fmla="*/ 8632 h 237438"/>
                <a:gd name="connsiteX1" fmla="*/ 4814 w 9417"/>
                <a:gd name="connsiteY1" fmla="*/ 85 h 237438"/>
                <a:gd name="connsiteX2" fmla="*/ 105 w 9417"/>
                <a:gd name="connsiteY2" fmla="*/ 8632 h 237438"/>
                <a:gd name="connsiteX3" fmla="*/ 105 w 9417"/>
                <a:gd name="connsiteY3" fmla="*/ 228976 h 237438"/>
                <a:gd name="connsiteX4" fmla="*/ 4814 w 9417"/>
                <a:gd name="connsiteY4" fmla="*/ 237524 h 237438"/>
                <a:gd name="connsiteX5" fmla="*/ 9523 w 9417"/>
                <a:gd name="connsiteY5" fmla="*/ 228976 h 237438"/>
                <a:gd name="connsiteX6" fmla="*/ 9523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523" y="8632"/>
                  </a:moveTo>
                  <a:cubicBezTo>
                    <a:pt x="9523" y="4359"/>
                    <a:pt x="9523" y="85"/>
                    <a:pt x="4814" y="85"/>
                  </a:cubicBezTo>
                  <a:cubicBezTo>
                    <a:pt x="105" y="85"/>
                    <a:pt x="105" y="4359"/>
                    <a:pt x="105" y="8632"/>
                  </a:cubicBezTo>
                  <a:lnTo>
                    <a:pt x="105" y="228976"/>
                  </a:lnTo>
                  <a:cubicBezTo>
                    <a:pt x="105" y="233250"/>
                    <a:pt x="105" y="237524"/>
                    <a:pt x="4814" y="237524"/>
                  </a:cubicBezTo>
                  <a:cubicBezTo>
                    <a:pt x="9523" y="237524"/>
                    <a:pt x="9523" y="233250"/>
                    <a:pt x="9523" y="228976"/>
                  </a:cubicBezTo>
                  <a:lnTo>
                    <a:pt x="9523"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6" name="Freeform: Shape 75">
              <a:extLst>
                <a:ext uri="{FF2B5EF4-FFF2-40B4-BE49-F238E27FC236}">
                  <a16:creationId xmlns:a16="http://schemas.microsoft.com/office/drawing/2014/main" id="{D253FEB5-C8E9-2C74-FA66-DE22437BE4DD}"/>
                </a:ext>
              </a:extLst>
            </p:cNvPr>
            <p:cNvSpPr/>
            <p:nvPr>
              <p:custDataLst>
                <p:tags r:id="rId133"/>
              </p:custDataLst>
            </p:nvPr>
          </p:nvSpPr>
          <p:spPr>
            <a:xfrm>
              <a:off x="3075798" y="4950953"/>
              <a:ext cx="122896" cy="151011"/>
            </a:xfrm>
            <a:custGeom>
              <a:avLst/>
              <a:gdLst>
                <a:gd name="connsiteX0" fmla="*/ 18236 w 122896"/>
                <a:gd name="connsiteY0" fmla="*/ 134000 h 151011"/>
                <a:gd name="connsiteX1" fmla="*/ 5523 w 122896"/>
                <a:gd name="connsiteY1" fmla="*/ 143735 h 151011"/>
                <a:gd name="connsiteX2" fmla="*/ 108 w 122896"/>
                <a:gd name="connsiteY2" fmla="*/ 148247 h 151011"/>
                <a:gd name="connsiteX3" fmla="*/ 3169 w 122896"/>
                <a:gd name="connsiteY3" fmla="*/ 151096 h 151011"/>
                <a:gd name="connsiteX4" fmla="*/ 22945 w 122896"/>
                <a:gd name="connsiteY4" fmla="*/ 150383 h 151011"/>
                <a:gd name="connsiteX5" fmla="*/ 46253 w 122896"/>
                <a:gd name="connsiteY5" fmla="*/ 151096 h 151011"/>
                <a:gd name="connsiteX6" fmla="*/ 50491 w 122896"/>
                <a:gd name="connsiteY6" fmla="*/ 146347 h 151011"/>
                <a:gd name="connsiteX7" fmla="*/ 44840 w 122896"/>
                <a:gd name="connsiteY7" fmla="*/ 143735 h 151011"/>
                <a:gd name="connsiteX8" fmla="*/ 33069 w 122896"/>
                <a:gd name="connsiteY8" fmla="*/ 139936 h 151011"/>
                <a:gd name="connsiteX9" fmla="*/ 44605 w 122896"/>
                <a:gd name="connsiteY9" fmla="*/ 92448 h 151011"/>
                <a:gd name="connsiteX10" fmla="*/ 66265 w 122896"/>
                <a:gd name="connsiteY10" fmla="*/ 107644 h 151011"/>
                <a:gd name="connsiteX11" fmla="*/ 123004 w 122896"/>
                <a:gd name="connsiteY11" fmla="*/ 38075 h 151011"/>
                <a:gd name="connsiteX12" fmla="*/ 91691 w 122896"/>
                <a:gd name="connsiteY12" fmla="*/ 85 h 151011"/>
                <a:gd name="connsiteX13" fmla="*/ 60850 w 122896"/>
                <a:gd name="connsiteY13" fmla="*/ 17893 h 151011"/>
                <a:gd name="connsiteX14" fmla="*/ 39661 w 122896"/>
                <a:gd name="connsiteY14" fmla="*/ 85 h 151011"/>
                <a:gd name="connsiteX15" fmla="*/ 22239 w 122896"/>
                <a:gd name="connsiteY15" fmla="*/ 13619 h 151011"/>
                <a:gd name="connsiteX16" fmla="*/ 14940 w 122896"/>
                <a:gd name="connsiteY16" fmla="*/ 36650 h 151011"/>
                <a:gd name="connsiteX17" fmla="*/ 17765 w 122896"/>
                <a:gd name="connsiteY17" fmla="*/ 39025 h 151011"/>
                <a:gd name="connsiteX18" fmla="*/ 21768 w 122896"/>
                <a:gd name="connsiteY18" fmla="*/ 33564 h 151011"/>
                <a:gd name="connsiteX19" fmla="*/ 38954 w 122896"/>
                <a:gd name="connsiteY19" fmla="*/ 5308 h 151011"/>
                <a:gd name="connsiteX20" fmla="*/ 46253 w 122896"/>
                <a:gd name="connsiteY20" fmla="*/ 16231 h 151011"/>
                <a:gd name="connsiteX21" fmla="*/ 44605 w 122896"/>
                <a:gd name="connsiteY21" fmla="*/ 28340 h 151011"/>
                <a:gd name="connsiteX22" fmla="*/ 18236 w 122896"/>
                <a:gd name="connsiteY22" fmla="*/ 134000 h 151011"/>
                <a:gd name="connsiteX23" fmla="*/ 59672 w 122896"/>
                <a:gd name="connsiteY23" fmla="*/ 30952 h 151011"/>
                <a:gd name="connsiteX24" fmla="*/ 71915 w 122896"/>
                <a:gd name="connsiteY24" fmla="*/ 14331 h 151011"/>
                <a:gd name="connsiteX25" fmla="*/ 90985 w 122896"/>
                <a:gd name="connsiteY25" fmla="*/ 5308 h 151011"/>
                <a:gd name="connsiteX26" fmla="*/ 106053 w 122896"/>
                <a:gd name="connsiteY26" fmla="*/ 27628 h 151011"/>
                <a:gd name="connsiteX27" fmla="*/ 94046 w 122896"/>
                <a:gd name="connsiteY27" fmla="*/ 77965 h 151011"/>
                <a:gd name="connsiteX28" fmla="*/ 66029 w 122896"/>
                <a:gd name="connsiteY28" fmla="*/ 102421 h 151011"/>
                <a:gd name="connsiteX29" fmla="*/ 47430 w 122896"/>
                <a:gd name="connsiteY29" fmla="*/ 81289 h 151011"/>
                <a:gd name="connsiteX30" fmla="*/ 48136 w 122896"/>
                <a:gd name="connsiteY30" fmla="*/ 77490 h 151011"/>
                <a:gd name="connsiteX31" fmla="*/ 59672 w 122896"/>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6" h="151011">
                  <a:moveTo>
                    <a:pt x="18236" y="134000"/>
                  </a:moveTo>
                  <a:cubicBezTo>
                    <a:pt x="16353" y="142073"/>
                    <a:pt x="15882" y="143735"/>
                    <a:pt x="5523" y="143735"/>
                  </a:cubicBezTo>
                  <a:cubicBezTo>
                    <a:pt x="2698" y="143735"/>
                    <a:pt x="108" y="143735"/>
                    <a:pt x="108" y="148247"/>
                  </a:cubicBezTo>
                  <a:cubicBezTo>
                    <a:pt x="108" y="150146"/>
                    <a:pt x="1285" y="151096"/>
                    <a:pt x="3169" y="151096"/>
                  </a:cubicBezTo>
                  <a:cubicBezTo>
                    <a:pt x="9525" y="151096"/>
                    <a:pt x="16353" y="150383"/>
                    <a:pt x="22945" y="150383"/>
                  </a:cubicBezTo>
                  <a:cubicBezTo>
                    <a:pt x="30714" y="150383"/>
                    <a:pt x="38719" y="151096"/>
                    <a:pt x="46253" y="151096"/>
                  </a:cubicBezTo>
                  <a:cubicBezTo>
                    <a:pt x="47430" y="151096"/>
                    <a:pt x="50491" y="151096"/>
                    <a:pt x="50491" y="146347"/>
                  </a:cubicBezTo>
                  <a:cubicBezTo>
                    <a:pt x="50491" y="143735"/>
                    <a:pt x="48136" y="143735"/>
                    <a:pt x="44840" y="143735"/>
                  </a:cubicBezTo>
                  <a:cubicBezTo>
                    <a:pt x="33069" y="143735"/>
                    <a:pt x="33069" y="142073"/>
                    <a:pt x="33069" y="139936"/>
                  </a:cubicBezTo>
                  <a:cubicBezTo>
                    <a:pt x="33069" y="137087"/>
                    <a:pt x="42957" y="98384"/>
                    <a:pt x="44605" y="92448"/>
                  </a:cubicBezTo>
                  <a:cubicBezTo>
                    <a:pt x="47665" y="99334"/>
                    <a:pt x="54258" y="107644"/>
                    <a:pt x="66265" y="107644"/>
                  </a:cubicBezTo>
                  <a:cubicBezTo>
                    <a:pt x="93575" y="107644"/>
                    <a:pt x="123004" y="72978"/>
                    <a:pt x="123004" y="38075"/>
                  </a:cubicBezTo>
                  <a:cubicBezTo>
                    <a:pt x="123004" y="15756"/>
                    <a:pt x="109584" y="85"/>
                    <a:pt x="91691" y="85"/>
                  </a:cubicBezTo>
                  <a:cubicBezTo>
                    <a:pt x="79920" y="85"/>
                    <a:pt x="68619" y="8632"/>
                    <a:pt x="60850" y="17893"/>
                  </a:cubicBezTo>
                  <a:cubicBezTo>
                    <a:pt x="58495" y="5071"/>
                    <a:pt x="48372" y="85"/>
                    <a:pt x="39661" y="85"/>
                  </a:cubicBezTo>
                  <a:cubicBezTo>
                    <a:pt x="28831" y="85"/>
                    <a:pt x="24358" y="9345"/>
                    <a:pt x="22239" y="13619"/>
                  </a:cubicBezTo>
                  <a:cubicBezTo>
                    <a:pt x="18001" y="21692"/>
                    <a:pt x="14940" y="35938"/>
                    <a:pt x="14940" y="36650"/>
                  </a:cubicBezTo>
                  <a:cubicBezTo>
                    <a:pt x="14940" y="39025"/>
                    <a:pt x="17295" y="39025"/>
                    <a:pt x="17765" y="39025"/>
                  </a:cubicBezTo>
                  <a:cubicBezTo>
                    <a:pt x="20120" y="39025"/>
                    <a:pt x="20355" y="38787"/>
                    <a:pt x="21768" y="33564"/>
                  </a:cubicBezTo>
                  <a:cubicBezTo>
                    <a:pt x="25770" y="16705"/>
                    <a:pt x="30479" y="5308"/>
                    <a:pt x="38954" y="5308"/>
                  </a:cubicBezTo>
                  <a:cubicBezTo>
                    <a:pt x="42957" y="5308"/>
                    <a:pt x="46253" y="7208"/>
                    <a:pt x="46253" y="16231"/>
                  </a:cubicBezTo>
                  <a:cubicBezTo>
                    <a:pt x="46253" y="21692"/>
                    <a:pt x="45547" y="24303"/>
                    <a:pt x="44605" y="28340"/>
                  </a:cubicBezTo>
                  <a:lnTo>
                    <a:pt x="18236" y="134000"/>
                  </a:lnTo>
                  <a:close/>
                  <a:moveTo>
                    <a:pt x="59672" y="30952"/>
                  </a:moveTo>
                  <a:cubicBezTo>
                    <a:pt x="61321" y="24541"/>
                    <a:pt x="67677" y="17893"/>
                    <a:pt x="71915" y="14331"/>
                  </a:cubicBezTo>
                  <a:cubicBezTo>
                    <a:pt x="80155" y="6970"/>
                    <a:pt x="86983" y="5308"/>
                    <a:pt x="90985" y="5308"/>
                  </a:cubicBezTo>
                  <a:cubicBezTo>
                    <a:pt x="100402" y="5308"/>
                    <a:pt x="106053" y="13619"/>
                    <a:pt x="106053" y="27628"/>
                  </a:cubicBezTo>
                  <a:cubicBezTo>
                    <a:pt x="106053" y="41636"/>
                    <a:pt x="98283" y="68942"/>
                    <a:pt x="94046" y="77965"/>
                  </a:cubicBezTo>
                  <a:cubicBezTo>
                    <a:pt x="86041" y="94585"/>
                    <a:pt x="74740" y="102421"/>
                    <a:pt x="66029" y="102421"/>
                  </a:cubicBezTo>
                  <a:cubicBezTo>
                    <a:pt x="50491" y="102421"/>
                    <a:pt x="47430" y="82713"/>
                    <a:pt x="47430" y="81289"/>
                  </a:cubicBezTo>
                  <a:cubicBezTo>
                    <a:pt x="47430" y="80814"/>
                    <a:pt x="47430" y="80339"/>
                    <a:pt x="48136" y="77490"/>
                  </a:cubicBezTo>
                  <a:lnTo>
                    <a:pt x="59672"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 name="Freeform: Shape 76">
              <a:extLst>
                <a:ext uri="{FF2B5EF4-FFF2-40B4-BE49-F238E27FC236}">
                  <a16:creationId xmlns:a16="http://schemas.microsoft.com/office/drawing/2014/main" id="{A0386F50-EF45-16BF-D02F-707F6B3E58FA}"/>
                </a:ext>
              </a:extLst>
            </p:cNvPr>
            <p:cNvSpPr/>
            <p:nvPr>
              <p:custDataLst>
                <p:tags r:id="rId134"/>
              </p:custDataLst>
            </p:nvPr>
          </p:nvSpPr>
          <p:spPr>
            <a:xfrm>
              <a:off x="3219747" y="4981155"/>
              <a:ext cx="59988" cy="110361"/>
            </a:xfrm>
            <a:custGeom>
              <a:avLst/>
              <a:gdLst>
                <a:gd name="connsiteX0" fmla="*/ 37358 w 59988"/>
                <a:gd name="connsiteY0" fmla="*/ 4740 h 110361"/>
                <a:gd name="connsiteX1" fmla="*/ 32414 w 59988"/>
                <a:gd name="connsiteY1" fmla="*/ 86 h 110361"/>
                <a:gd name="connsiteX2" fmla="*/ 113 w 59988"/>
                <a:gd name="connsiteY2" fmla="*/ 10723 h 110361"/>
                <a:gd name="connsiteX3" fmla="*/ 113 w 59988"/>
                <a:gd name="connsiteY3" fmla="*/ 16707 h 110361"/>
                <a:gd name="connsiteX4" fmla="*/ 24009 w 59988"/>
                <a:gd name="connsiteY4" fmla="*/ 12053 h 110361"/>
                <a:gd name="connsiteX5" fmla="*/ 24009 w 59988"/>
                <a:gd name="connsiteY5" fmla="*/ 96819 h 110361"/>
                <a:gd name="connsiteX6" fmla="*/ 7529 w 59988"/>
                <a:gd name="connsiteY6" fmla="*/ 104464 h 110361"/>
                <a:gd name="connsiteX7" fmla="*/ 1267 w 59988"/>
                <a:gd name="connsiteY7" fmla="*/ 104464 h 110361"/>
                <a:gd name="connsiteX8" fmla="*/ 1267 w 59988"/>
                <a:gd name="connsiteY8" fmla="*/ 110448 h 110361"/>
                <a:gd name="connsiteX9" fmla="*/ 30602 w 59988"/>
                <a:gd name="connsiteY9" fmla="*/ 109783 h 110361"/>
                <a:gd name="connsiteX10" fmla="*/ 60101 w 59988"/>
                <a:gd name="connsiteY10" fmla="*/ 110448 h 110361"/>
                <a:gd name="connsiteX11" fmla="*/ 60101 w 59988"/>
                <a:gd name="connsiteY11" fmla="*/ 104464 h 110361"/>
                <a:gd name="connsiteX12" fmla="*/ 53839 w 59988"/>
                <a:gd name="connsiteY12" fmla="*/ 104464 h 110361"/>
                <a:gd name="connsiteX13" fmla="*/ 37358 w 59988"/>
                <a:gd name="connsiteY13" fmla="*/ 96819 h 110361"/>
                <a:gd name="connsiteX14" fmla="*/ 37358 w 59988"/>
                <a:gd name="connsiteY14" fmla="*/ 4740 h 11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988" h="110361">
                  <a:moveTo>
                    <a:pt x="37358" y="4740"/>
                  </a:moveTo>
                  <a:cubicBezTo>
                    <a:pt x="37358" y="252"/>
                    <a:pt x="37029" y="86"/>
                    <a:pt x="32414" y="86"/>
                  </a:cubicBezTo>
                  <a:cubicBezTo>
                    <a:pt x="21867" y="10557"/>
                    <a:pt x="6870" y="10723"/>
                    <a:pt x="113" y="10723"/>
                  </a:cubicBezTo>
                  <a:lnTo>
                    <a:pt x="113" y="16707"/>
                  </a:lnTo>
                  <a:cubicBezTo>
                    <a:pt x="4068" y="16707"/>
                    <a:pt x="14945" y="16707"/>
                    <a:pt x="24009" y="12053"/>
                  </a:cubicBezTo>
                  <a:lnTo>
                    <a:pt x="24009" y="96819"/>
                  </a:lnTo>
                  <a:cubicBezTo>
                    <a:pt x="24009" y="102304"/>
                    <a:pt x="24009" y="104464"/>
                    <a:pt x="7529" y="104464"/>
                  </a:cubicBezTo>
                  <a:lnTo>
                    <a:pt x="1267" y="104464"/>
                  </a:lnTo>
                  <a:lnTo>
                    <a:pt x="1267" y="110448"/>
                  </a:lnTo>
                  <a:cubicBezTo>
                    <a:pt x="4233" y="110282"/>
                    <a:pt x="24504" y="109783"/>
                    <a:pt x="30602" y="109783"/>
                  </a:cubicBezTo>
                  <a:cubicBezTo>
                    <a:pt x="35710" y="109783"/>
                    <a:pt x="56476" y="110282"/>
                    <a:pt x="60101" y="110448"/>
                  </a:cubicBezTo>
                  <a:lnTo>
                    <a:pt x="60101" y="104464"/>
                  </a:lnTo>
                  <a:lnTo>
                    <a:pt x="53839" y="104464"/>
                  </a:lnTo>
                  <a:cubicBezTo>
                    <a:pt x="37358" y="104464"/>
                    <a:pt x="37358" y="102304"/>
                    <a:pt x="37358" y="96819"/>
                  </a:cubicBezTo>
                  <a:lnTo>
                    <a:pt x="37358" y="474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 name="Freeform: Shape 77">
              <a:extLst>
                <a:ext uri="{FF2B5EF4-FFF2-40B4-BE49-F238E27FC236}">
                  <a16:creationId xmlns:a16="http://schemas.microsoft.com/office/drawing/2014/main" id="{AEE3B56A-DBD6-7A9C-269D-56230F1CB07C}"/>
                </a:ext>
              </a:extLst>
            </p:cNvPr>
            <p:cNvSpPr/>
            <p:nvPr>
              <p:custDataLst>
                <p:tags r:id="rId135"/>
              </p:custDataLst>
            </p:nvPr>
          </p:nvSpPr>
          <p:spPr>
            <a:xfrm>
              <a:off x="3327649" y="5030732"/>
              <a:ext cx="27545" cy="70994"/>
            </a:xfrm>
            <a:custGeom>
              <a:avLst/>
              <a:gdLst>
                <a:gd name="connsiteX0" fmla="*/ 27663 w 27545"/>
                <a:gd name="connsiteY0" fmla="*/ 25016 h 70994"/>
                <a:gd name="connsiteX1" fmla="*/ 12595 w 27545"/>
                <a:gd name="connsiteY1" fmla="*/ 85 h 70994"/>
                <a:gd name="connsiteX2" fmla="*/ 117 w 27545"/>
                <a:gd name="connsiteY2" fmla="*/ 12669 h 70994"/>
                <a:gd name="connsiteX3" fmla="*/ 12595 w 27545"/>
                <a:gd name="connsiteY3" fmla="*/ 25253 h 70994"/>
                <a:gd name="connsiteX4" fmla="*/ 20836 w 27545"/>
                <a:gd name="connsiteY4" fmla="*/ 22167 h 70994"/>
                <a:gd name="connsiteX5" fmla="*/ 22013 w 27545"/>
                <a:gd name="connsiteY5" fmla="*/ 21454 h 70994"/>
                <a:gd name="connsiteX6" fmla="*/ 22484 w 27545"/>
                <a:gd name="connsiteY6" fmla="*/ 25016 h 70994"/>
                <a:gd name="connsiteX7" fmla="*/ 6474 w 27545"/>
                <a:gd name="connsiteY7" fmla="*/ 64668 h 70994"/>
                <a:gd name="connsiteX8" fmla="*/ 3884 w 27545"/>
                <a:gd name="connsiteY8" fmla="*/ 68467 h 70994"/>
                <a:gd name="connsiteX9" fmla="*/ 6239 w 27545"/>
                <a:gd name="connsiteY9" fmla="*/ 71079 h 70994"/>
                <a:gd name="connsiteX10" fmla="*/ 27663 w 27545"/>
                <a:gd name="connsiteY10" fmla="*/ 25016 h 7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5" h="70994">
                  <a:moveTo>
                    <a:pt x="27663" y="25016"/>
                  </a:moveTo>
                  <a:cubicBezTo>
                    <a:pt x="27663" y="9345"/>
                    <a:pt x="21777" y="85"/>
                    <a:pt x="12595" y="85"/>
                  </a:cubicBezTo>
                  <a:cubicBezTo>
                    <a:pt x="4826" y="85"/>
                    <a:pt x="117" y="6021"/>
                    <a:pt x="117" y="12669"/>
                  </a:cubicBezTo>
                  <a:cubicBezTo>
                    <a:pt x="117" y="19080"/>
                    <a:pt x="4826" y="25253"/>
                    <a:pt x="12595" y="25253"/>
                  </a:cubicBezTo>
                  <a:cubicBezTo>
                    <a:pt x="15421" y="25253"/>
                    <a:pt x="18481" y="24303"/>
                    <a:pt x="20836" y="22167"/>
                  </a:cubicBezTo>
                  <a:cubicBezTo>
                    <a:pt x="21542" y="21692"/>
                    <a:pt x="21777" y="21454"/>
                    <a:pt x="22013" y="21454"/>
                  </a:cubicBezTo>
                  <a:cubicBezTo>
                    <a:pt x="22248" y="21454"/>
                    <a:pt x="22484" y="21692"/>
                    <a:pt x="22484" y="25016"/>
                  </a:cubicBezTo>
                  <a:cubicBezTo>
                    <a:pt x="22484" y="42586"/>
                    <a:pt x="14243" y="56833"/>
                    <a:pt x="6474" y="64668"/>
                  </a:cubicBezTo>
                  <a:cubicBezTo>
                    <a:pt x="3884" y="67280"/>
                    <a:pt x="3884" y="67755"/>
                    <a:pt x="3884" y="68467"/>
                  </a:cubicBezTo>
                  <a:cubicBezTo>
                    <a:pt x="3884" y="70129"/>
                    <a:pt x="5062" y="71079"/>
                    <a:pt x="6239" y="71079"/>
                  </a:cubicBezTo>
                  <a:cubicBezTo>
                    <a:pt x="8828" y="71079"/>
                    <a:pt x="27663" y="52796"/>
                    <a:pt x="27663" y="2501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9" name="Freeform: Shape 78">
              <a:extLst>
                <a:ext uri="{FF2B5EF4-FFF2-40B4-BE49-F238E27FC236}">
                  <a16:creationId xmlns:a16="http://schemas.microsoft.com/office/drawing/2014/main" id="{76B74248-B56D-E2C9-5CB8-89E16E86F4CA}"/>
                </a:ext>
              </a:extLst>
            </p:cNvPr>
            <p:cNvSpPr/>
            <p:nvPr>
              <p:custDataLst>
                <p:tags r:id="rId136"/>
              </p:custDataLst>
            </p:nvPr>
          </p:nvSpPr>
          <p:spPr>
            <a:xfrm>
              <a:off x="3432286" y="5030732"/>
              <a:ext cx="24955" cy="25168"/>
            </a:xfrm>
            <a:custGeom>
              <a:avLst/>
              <a:gdLst>
                <a:gd name="connsiteX0" fmla="*/ 25078 w 24955"/>
                <a:gd name="connsiteY0" fmla="*/ 12669 h 25168"/>
                <a:gd name="connsiteX1" fmla="*/ 12600 w 24955"/>
                <a:gd name="connsiteY1" fmla="*/ 85 h 25168"/>
                <a:gd name="connsiteX2" fmla="*/ 122 w 24955"/>
                <a:gd name="connsiteY2" fmla="*/ 12669 h 25168"/>
                <a:gd name="connsiteX3" fmla="*/ 12600 w 24955"/>
                <a:gd name="connsiteY3" fmla="*/ 25253 h 25168"/>
                <a:gd name="connsiteX4" fmla="*/ 25078 w 24955"/>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5168">
                  <a:moveTo>
                    <a:pt x="25078" y="12669"/>
                  </a:moveTo>
                  <a:cubicBezTo>
                    <a:pt x="25078" y="5783"/>
                    <a:pt x="19427" y="85"/>
                    <a:pt x="12600" y="85"/>
                  </a:cubicBezTo>
                  <a:cubicBezTo>
                    <a:pt x="5772" y="85"/>
                    <a:pt x="122" y="5783"/>
                    <a:pt x="122" y="12669"/>
                  </a:cubicBezTo>
                  <a:cubicBezTo>
                    <a:pt x="122" y="19555"/>
                    <a:pt x="5772" y="25253"/>
                    <a:pt x="12600" y="25253"/>
                  </a:cubicBezTo>
                  <a:cubicBezTo>
                    <a:pt x="19427" y="25253"/>
                    <a:pt x="25078" y="19555"/>
                    <a:pt x="25078"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0" name="Freeform: Shape 79">
              <a:extLst>
                <a:ext uri="{FF2B5EF4-FFF2-40B4-BE49-F238E27FC236}">
                  <a16:creationId xmlns:a16="http://schemas.microsoft.com/office/drawing/2014/main" id="{1BBC5B98-F4C5-981A-E3DE-19A2251FC530}"/>
                </a:ext>
              </a:extLst>
            </p:cNvPr>
            <p:cNvSpPr/>
            <p:nvPr>
              <p:custDataLst>
                <p:tags r:id="rId137"/>
              </p:custDataLst>
            </p:nvPr>
          </p:nvSpPr>
          <p:spPr>
            <a:xfrm>
              <a:off x="3536922" y="5030732"/>
              <a:ext cx="24955" cy="25168"/>
            </a:xfrm>
            <a:custGeom>
              <a:avLst/>
              <a:gdLst>
                <a:gd name="connsiteX0" fmla="*/ 25082 w 24955"/>
                <a:gd name="connsiteY0" fmla="*/ 12669 h 25168"/>
                <a:gd name="connsiteX1" fmla="*/ 12604 w 24955"/>
                <a:gd name="connsiteY1" fmla="*/ 85 h 25168"/>
                <a:gd name="connsiteX2" fmla="*/ 126 w 24955"/>
                <a:gd name="connsiteY2" fmla="*/ 12669 h 25168"/>
                <a:gd name="connsiteX3" fmla="*/ 12604 w 24955"/>
                <a:gd name="connsiteY3" fmla="*/ 25253 h 25168"/>
                <a:gd name="connsiteX4" fmla="*/ 25082 w 24955"/>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5168">
                  <a:moveTo>
                    <a:pt x="25082" y="12669"/>
                  </a:moveTo>
                  <a:cubicBezTo>
                    <a:pt x="25082" y="5783"/>
                    <a:pt x="19432" y="85"/>
                    <a:pt x="12604" y="85"/>
                  </a:cubicBezTo>
                  <a:cubicBezTo>
                    <a:pt x="5777" y="85"/>
                    <a:pt x="126" y="5783"/>
                    <a:pt x="126" y="12669"/>
                  </a:cubicBezTo>
                  <a:cubicBezTo>
                    <a:pt x="126" y="19555"/>
                    <a:pt x="5777" y="25253"/>
                    <a:pt x="12604" y="25253"/>
                  </a:cubicBezTo>
                  <a:cubicBezTo>
                    <a:pt x="19432" y="25253"/>
                    <a:pt x="25082" y="19555"/>
                    <a:pt x="25082"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1" name="Freeform: Shape 80">
              <a:extLst>
                <a:ext uri="{FF2B5EF4-FFF2-40B4-BE49-F238E27FC236}">
                  <a16:creationId xmlns:a16="http://schemas.microsoft.com/office/drawing/2014/main" id="{E46BEFC5-F486-AE99-6668-57E14B8AD08C}"/>
                </a:ext>
              </a:extLst>
            </p:cNvPr>
            <p:cNvSpPr/>
            <p:nvPr>
              <p:custDataLst>
                <p:tags r:id="rId138"/>
              </p:custDataLst>
            </p:nvPr>
          </p:nvSpPr>
          <p:spPr>
            <a:xfrm>
              <a:off x="3641558" y="5030732"/>
              <a:ext cx="24955" cy="25168"/>
            </a:xfrm>
            <a:custGeom>
              <a:avLst/>
              <a:gdLst>
                <a:gd name="connsiteX0" fmla="*/ 25087 w 24955"/>
                <a:gd name="connsiteY0" fmla="*/ 12669 h 25168"/>
                <a:gd name="connsiteX1" fmla="*/ 12609 w 24955"/>
                <a:gd name="connsiteY1" fmla="*/ 85 h 25168"/>
                <a:gd name="connsiteX2" fmla="*/ 131 w 24955"/>
                <a:gd name="connsiteY2" fmla="*/ 12669 h 25168"/>
                <a:gd name="connsiteX3" fmla="*/ 12609 w 24955"/>
                <a:gd name="connsiteY3" fmla="*/ 25253 h 25168"/>
                <a:gd name="connsiteX4" fmla="*/ 25087 w 24955"/>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5168">
                  <a:moveTo>
                    <a:pt x="25087" y="12669"/>
                  </a:moveTo>
                  <a:cubicBezTo>
                    <a:pt x="25087" y="5783"/>
                    <a:pt x="19436" y="85"/>
                    <a:pt x="12609" y="85"/>
                  </a:cubicBezTo>
                  <a:cubicBezTo>
                    <a:pt x="5781" y="85"/>
                    <a:pt x="131" y="5783"/>
                    <a:pt x="131" y="12669"/>
                  </a:cubicBezTo>
                  <a:cubicBezTo>
                    <a:pt x="131" y="19555"/>
                    <a:pt x="5781" y="25253"/>
                    <a:pt x="12609" y="25253"/>
                  </a:cubicBezTo>
                  <a:cubicBezTo>
                    <a:pt x="19436" y="25253"/>
                    <a:pt x="25087" y="19555"/>
                    <a:pt x="25087"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2" name="Freeform: Shape 81">
              <a:extLst>
                <a:ext uri="{FF2B5EF4-FFF2-40B4-BE49-F238E27FC236}">
                  <a16:creationId xmlns:a16="http://schemas.microsoft.com/office/drawing/2014/main" id="{823E96C8-A61F-2E35-2104-470428B84BC1}"/>
                </a:ext>
              </a:extLst>
            </p:cNvPr>
            <p:cNvSpPr/>
            <p:nvPr>
              <p:custDataLst>
                <p:tags r:id="rId139"/>
              </p:custDataLst>
            </p:nvPr>
          </p:nvSpPr>
          <p:spPr>
            <a:xfrm>
              <a:off x="3746194" y="5030732"/>
              <a:ext cx="27545" cy="70994"/>
            </a:xfrm>
            <a:custGeom>
              <a:avLst/>
              <a:gdLst>
                <a:gd name="connsiteX0" fmla="*/ 27681 w 27545"/>
                <a:gd name="connsiteY0" fmla="*/ 25016 h 70994"/>
                <a:gd name="connsiteX1" fmla="*/ 12613 w 27545"/>
                <a:gd name="connsiteY1" fmla="*/ 85 h 70994"/>
                <a:gd name="connsiteX2" fmla="*/ 135 w 27545"/>
                <a:gd name="connsiteY2" fmla="*/ 12669 h 70994"/>
                <a:gd name="connsiteX3" fmla="*/ 12613 w 27545"/>
                <a:gd name="connsiteY3" fmla="*/ 25253 h 70994"/>
                <a:gd name="connsiteX4" fmla="*/ 20853 w 27545"/>
                <a:gd name="connsiteY4" fmla="*/ 22167 h 70994"/>
                <a:gd name="connsiteX5" fmla="*/ 22030 w 27545"/>
                <a:gd name="connsiteY5" fmla="*/ 21454 h 70994"/>
                <a:gd name="connsiteX6" fmla="*/ 22501 w 27545"/>
                <a:gd name="connsiteY6" fmla="*/ 25016 h 70994"/>
                <a:gd name="connsiteX7" fmla="*/ 6492 w 27545"/>
                <a:gd name="connsiteY7" fmla="*/ 64668 h 70994"/>
                <a:gd name="connsiteX8" fmla="*/ 3902 w 27545"/>
                <a:gd name="connsiteY8" fmla="*/ 68467 h 70994"/>
                <a:gd name="connsiteX9" fmla="*/ 6256 w 27545"/>
                <a:gd name="connsiteY9" fmla="*/ 71079 h 70994"/>
                <a:gd name="connsiteX10" fmla="*/ 27681 w 27545"/>
                <a:gd name="connsiteY10" fmla="*/ 25016 h 7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5" h="70994">
                  <a:moveTo>
                    <a:pt x="27681" y="25016"/>
                  </a:moveTo>
                  <a:cubicBezTo>
                    <a:pt x="27681" y="9345"/>
                    <a:pt x="21795" y="85"/>
                    <a:pt x="12613" y="85"/>
                  </a:cubicBezTo>
                  <a:cubicBezTo>
                    <a:pt x="4844" y="85"/>
                    <a:pt x="135" y="6021"/>
                    <a:pt x="135" y="12669"/>
                  </a:cubicBezTo>
                  <a:cubicBezTo>
                    <a:pt x="135" y="19080"/>
                    <a:pt x="4844" y="25253"/>
                    <a:pt x="12613" y="25253"/>
                  </a:cubicBezTo>
                  <a:cubicBezTo>
                    <a:pt x="15438" y="25253"/>
                    <a:pt x="18499" y="24303"/>
                    <a:pt x="20853" y="22167"/>
                  </a:cubicBezTo>
                  <a:cubicBezTo>
                    <a:pt x="21560" y="21692"/>
                    <a:pt x="21795" y="21454"/>
                    <a:pt x="22030" y="21454"/>
                  </a:cubicBezTo>
                  <a:cubicBezTo>
                    <a:pt x="22266" y="21454"/>
                    <a:pt x="22501" y="21692"/>
                    <a:pt x="22501" y="25016"/>
                  </a:cubicBezTo>
                  <a:cubicBezTo>
                    <a:pt x="22501" y="42586"/>
                    <a:pt x="14261" y="56833"/>
                    <a:pt x="6492" y="64668"/>
                  </a:cubicBezTo>
                  <a:cubicBezTo>
                    <a:pt x="3902" y="67280"/>
                    <a:pt x="3902" y="67755"/>
                    <a:pt x="3902" y="68467"/>
                  </a:cubicBezTo>
                  <a:cubicBezTo>
                    <a:pt x="3902" y="70129"/>
                    <a:pt x="5079" y="71079"/>
                    <a:pt x="6256" y="71079"/>
                  </a:cubicBezTo>
                  <a:cubicBezTo>
                    <a:pt x="8846" y="71079"/>
                    <a:pt x="27681" y="52796"/>
                    <a:pt x="27681" y="2501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 name="Freeform: Shape 82">
              <a:extLst>
                <a:ext uri="{FF2B5EF4-FFF2-40B4-BE49-F238E27FC236}">
                  <a16:creationId xmlns:a16="http://schemas.microsoft.com/office/drawing/2014/main" id="{F21E27E1-324D-A337-5ACB-A24EF3198AF0}"/>
                </a:ext>
              </a:extLst>
            </p:cNvPr>
            <p:cNvSpPr/>
            <p:nvPr>
              <p:custDataLst>
                <p:tags r:id="rId140"/>
              </p:custDataLst>
            </p:nvPr>
          </p:nvSpPr>
          <p:spPr>
            <a:xfrm>
              <a:off x="3823049" y="4950953"/>
              <a:ext cx="122896" cy="151011"/>
            </a:xfrm>
            <a:custGeom>
              <a:avLst/>
              <a:gdLst>
                <a:gd name="connsiteX0" fmla="*/ 18268 w 122896"/>
                <a:gd name="connsiteY0" fmla="*/ 134000 h 151011"/>
                <a:gd name="connsiteX1" fmla="*/ 5555 w 122896"/>
                <a:gd name="connsiteY1" fmla="*/ 143735 h 151011"/>
                <a:gd name="connsiteX2" fmla="*/ 140 w 122896"/>
                <a:gd name="connsiteY2" fmla="*/ 148247 h 151011"/>
                <a:gd name="connsiteX3" fmla="*/ 3200 w 122896"/>
                <a:gd name="connsiteY3" fmla="*/ 151096 h 151011"/>
                <a:gd name="connsiteX4" fmla="*/ 22977 w 122896"/>
                <a:gd name="connsiteY4" fmla="*/ 150383 h 151011"/>
                <a:gd name="connsiteX5" fmla="*/ 46284 w 122896"/>
                <a:gd name="connsiteY5" fmla="*/ 151096 h 151011"/>
                <a:gd name="connsiteX6" fmla="*/ 50522 w 122896"/>
                <a:gd name="connsiteY6" fmla="*/ 146347 h 151011"/>
                <a:gd name="connsiteX7" fmla="*/ 44872 w 122896"/>
                <a:gd name="connsiteY7" fmla="*/ 143735 h 151011"/>
                <a:gd name="connsiteX8" fmla="*/ 33100 w 122896"/>
                <a:gd name="connsiteY8" fmla="*/ 139936 h 151011"/>
                <a:gd name="connsiteX9" fmla="*/ 44636 w 122896"/>
                <a:gd name="connsiteY9" fmla="*/ 92448 h 151011"/>
                <a:gd name="connsiteX10" fmla="*/ 66296 w 122896"/>
                <a:gd name="connsiteY10" fmla="*/ 107644 h 151011"/>
                <a:gd name="connsiteX11" fmla="*/ 123036 w 122896"/>
                <a:gd name="connsiteY11" fmla="*/ 38075 h 151011"/>
                <a:gd name="connsiteX12" fmla="*/ 91723 w 122896"/>
                <a:gd name="connsiteY12" fmla="*/ 85 h 151011"/>
                <a:gd name="connsiteX13" fmla="*/ 60881 w 122896"/>
                <a:gd name="connsiteY13" fmla="*/ 17893 h 151011"/>
                <a:gd name="connsiteX14" fmla="*/ 39692 w 122896"/>
                <a:gd name="connsiteY14" fmla="*/ 85 h 151011"/>
                <a:gd name="connsiteX15" fmla="*/ 22270 w 122896"/>
                <a:gd name="connsiteY15" fmla="*/ 13619 h 151011"/>
                <a:gd name="connsiteX16" fmla="*/ 14972 w 122896"/>
                <a:gd name="connsiteY16" fmla="*/ 36650 h 151011"/>
                <a:gd name="connsiteX17" fmla="*/ 17797 w 122896"/>
                <a:gd name="connsiteY17" fmla="*/ 39025 h 151011"/>
                <a:gd name="connsiteX18" fmla="*/ 21799 w 122896"/>
                <a:gd name="connsiteY18" fmla="*/ 33564 h 151011"/>
                <a:gd name="connsiteX19" fmla="*/ 38986 w 122896"/>
                <a:gd name="connsiteY19" fmla="*/ 5308 h 151011"/>
                <a:gd name="connsiteX20" fmla="*/ 46284 w 122896"/>
                <a:gd name="connsiteY20" fmla="*/ 16231 h 151011"/>
                <a:gd name="connsiteX21" fmla="*/ 44636 w 122896"/>
                <a:gd name="connsiteY21" fmla="*/ 28340 h 151011"/>
                <a:gd name="connsiteX22" fmla="*/ 18268 w 122896"/>
                <a:gd name="connsiteY22" fmla="*/ 134000 h 151011"/>
                <a:gd name="connsiteX23" fmla="*/ 59704 w 122896"/>
                <a:gd name="connsiteY23" fmla="*/ 30952 h 151011"/>
                <a:gd name="connsiteX24" fmla="*/ 71947 w 122896"/>
                <a:gd name="connsiteY24" fmla="*/ 14331 h 151011"/>
                <a:gd name="connsiteX25" fmla="*/ 91017 w 122896"/>
                <a:gd name="connsiteY25" fmla="*/ 5308 h 151011"/>
                <a:gd name="connsiteX26" fmla="*/ 106084 w 122896"/>
                <a:gd name="connsiteY26" fmla="*/ 27628 h 151011"/>
                <a:gd name="connsiteX27" fmla="*/ 94077 w 122896"/>
                <a:gd name="connsiteY27" fmla="*/ 77965 h 151011"/>
                <a:gd name="connsiteX28" fmla="*/ 66061 w 122896"/>
                <a:gd name="connsiteY28" fmla="*/ 102421 h 151011"/>
                <a:gd name="connsiteX29" fmla="*/ 47462 w 122896"/>
                <a:gd name="connsiteY29" fmla="*/ 81289 h 151011"/>
                <a:gd name="connsiteX30" fmla="*/ 48168 w 122896"/>
                <a:gd name="connsiteY30" fmla="*/ 77490 h 151011"/>
                <a:gd name="connsiteX31" fmla="*/ 59704 w 122896"/>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6" h="151011">
                  <a:moveTo>
                    <a:pt x="18268" y="134000"/>
                  </a:moveTo>
                  <a:cubicBezTo>
                    <a:pt x="16384" y="142073"/>
                    <a:pt x="15914" y="143735"/>
                    <a:pt x="5555" y="143735"/>
                  </a:cubicBezTo>
                  <a:cubicBezTo>
                    <a:pt x="2729" y="143735"/>
                    <a:pt x="140" y="143735"/>
                    <a:pt x="140" y="148247"/>
                  </a:cubicBezTo>
                  <a:cubicBezTo>
                    <a:pt x="140" y="150146"/>
                    <a:pt x="1317" y="151096"/>
                    <a:pt x="3200" y="151096"/>
                  </a:cubicBezTo>
                  <a:cubicBezTo>
                    <a:pt x="9557" y="151096"/>
                    <a:pt x="16384" y="150383"/>
                    <a:pt x="22977" y="150383"/>
                  </a:cubicBezTo>
                  <a:cubicBezTo>
                    <a:pt x="30746" y="150383"/>
                    <a:pt x="38751" y="151096"/>
                    <a:pt x="46284" y="151096"/>
                  </a:cubicBezTo>
                  <a:cubicBezTo>
                    <a:pt x="47462" y="151096"/>
                    <a:pt x="50522" y="151096"/>
                    <a:pt x="50522" y="146347"/>
                  </a:cubicBezTo>
                  <a:cubicBezTo>
                    <a:pt x="50522" y="143735"/>
                    <a:pt x="48168" y="143735"/>
                    <a:pt x="44872" y="143735"/>
                  </a:cubicBezTo>
                  <a:cubicBezTo>
                    <a:pt x="33100" y="143735"/>
                    <a:pt x="33100" y="142073"/>
                    <a:pt x="33100" y="139936"/>
                  </a:cubicBezTo>
                  <a:cubicBezTo>
                    <a:pt x="33100" y="137087"/>
                    <a:pt x="42988" y="98384"/>
                    <a:pt x="44636" y="92448"/>
                  </a:cubicBezTo>
                  <a:cubicBezTo>
                    <a:pt x="47697" y="99334"/>
                    <a:pt x="54289" y="107644"/>
                    <a:pt x="66296" y="107644"/>
                  </a:cubicBezTo>
                  <a:cubicBezTo>
                    <a:pt x="93606" y="107644"/>
                    <a:pt x="123036" y="72978"/>
                    <a:pt x="123036" y="38075"/>
                  </a:cubicBezTo>
                  <a:cubicBezTo>
                    <a:pt x="123036" y="15756"/>
                    <a:pt x="109616" y="85"/>
                    <a:pt x="91723" y="85"/>
                  </a:cubicBezTo>
                  <a:cubicBezTo>
                    <a:pt x="79951" y="85"/>
                    <a:pt x="68651" y="8632"/>
                    <a:pt x="60881" y="17893"/>
                  </a:cubicBezTo>
                  <a:cubicBezTo>
                    <a:pt x="58527" y="5071"/>
                    <a:pt x="48403" y="85"/>
                    <a:pt x="39692" y="85"/>
                  </a:cubicBezTo>
                  <a:cubicBezTo>
                    <a:pt x="28862" y="85"/>
                    <a:pt x="24389" y="9345"/>
                    <a:pt x="22270" y="13619"/>
                  </a:cubicBezTo>
                  <a:cubicBezTo>
                    <a:pt x="18032" y="21692"/>
                    <a:pt x="14972" y="35938"/>
                    <a:pt x="14972" y="36650"/>
                  </a:cubicBezTo>
                  <a:cubicBezTo>
                    <a:pt x="14972" y="39025"/>
                    <a:pt x="17326" y="39025"/>
                    <a:pt x="17797" y="39025"/>
                  </a:cubicBezTo>
                  <a:cubicBezTo>
                    <a:pt x="20151" y="39025"/>
                    <a:pt x="20387" y="38787"/>
                    <a:pt x="21799" y="33564"/>
                  </a:cubicBezTo>
                  <a:cubicBezTo>
                    <a:pt x="25802" y="16705"/>
                    <a:pt x="30510" y="5308"/>
                    <a:pt x="38986" y="5308"/>
                  </a:cubicBezTo>
                  <a:cubicBezTo>
                    <a:pt x="42988" y="5308"/>
                    <a:pt x="46284" y="7208"/>
                    <a:pt x="46284" y="16231"/>
                  </a:cubicBezTo>
                  <a:cubicBezTo>
                    <a:pt x="46284" y="21692"/>
                    <a:pt x="45578" y="24303"/>
                    <a:pt x="44636" y="28340"/>
                  </a:cubicBezTo>
                  <a:lnTo>
                    <a:pt x="18268" y="134000"/>
                  </a:lnTo>
                  <a:close/>
                  <a:moveTo>
                    <a:pt x="59704" y="30952"/>
                  </a:moveTo>
                  <a:cubicBezTo>
                    <a:pt x="61352" y="24541"/>
                    <a:pt x="67709" y="17893"/>
                    <a:pt x="71947" y="14331"/>
                  </a:cubicBezTo>
                  <a:cubicBezTo>
                    <a:pt x="80187" y="6970"/>
                    <a:pt x="87014" y="5308"/>
                    <a:pt x="91017" y="5308"/>
                  </a:cubicBezTo>
                  <a:cubicBezTo>
                    <a:pt x="100434" y="5308"/>
                    <a:pt x="106084" y="13619"/>
                    <a:pt x="106084" y="27628"/>
                  </a:cubicBezTo>
                  <a:cubicBezTo>
                    <a:pt x="106084" y="41636"/>
                    <a:pt x="98315" y="68942"/>
                    <a:pt x="94077" y="77965"/>
                  </a:cubicBezTo>
                  <a:cubicBezTo>
                    <a:pt x="86073" y="94585"/>
                    <a:pt x="74772" y="102421"/>
                    <a:pt x="66061" y="102421"/>
                  </a:cubicBezTo>
                  <a:cubicBezTo>
                    <a:pt x="50522" y="102421"/>
                    <a:pt x="47462" y="82713"/>
                    <a:pt x="47462" y="81289"/>
                  </a:cubicBezTo>
                  <a:cubicBezTo>
                    <a:pt x="47462" y="80814"/>
                    <a:pt x="47462" y="80339"/>
                    <a:pt x="48168" y="77490"/>
                  </a:cubicBezTo>
                  <a:lnTo>
                    <a:pt x="59704"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 name="Freeform: Shape 83">
              <a:extLst>
                <a:ext uri="{FF2B5EF4-FFF2-40B4-BE49-F238E27FC236}">
                  <a16:creationId xmlns:a16="http://schemas.microsoft.com/office/drawing/2014/main" id="{A0854AAE-412A-D4AE-AA34-EB1CFD46AD55}"/>
                </a:ext>
              </a:extLst>
            </p:cNvPr>
            <p:cNvSpPr/>
            <p:nvPr>
              <p:custDataLst>
                <p:tags r:id="rId141"/>
              </p:custDataLst>
            </p:nvPr>
          </p:nvSpPr>
          <p:spPr>
            <a:xfrm>
              <a:off x="3961395" y="4976168"/>
              <a:ext cx="81083" cy="117009"/>
            </a:xfrm>
            <a:custGeom>
              <a:avLst/>
              <a:gdLst>
                <a:gd name="connsiteX0" fmla="*/ 39368 w 81083"/>
                <a:gd name="connsiteY0" fmla="*/ 5072 h 117009"/>
                <a:gd name="connsiteX1" fmla="*/ 40027 w 81083"/>
                <a:gd name="connsiteY1" fmla="*/ 2413 h 117009"/>
                <a:gd name="connsiteX2" fmla="*/ 37390 w 81083"/>
                <a:gd name="connsiteY2" fmla="*/ 86 h 117009"/>
                <a:gd name="connsiteX3" fmla="*/ 16295 w 81083"/>
                <a:gd name="connsiteY3" fmla="*/ 1748 h 117009"/>
                <a:gd name="connsiteX4" fmla="*/ 12670 w 81083"/>
                <a:gd name="connsiteY4" fmla="*/ 5571 h 117009"/>
                <a:gd name="connsiteX5" fmla="*/ 16954 w 81083"/>
                <a:gd name="connsiteY5" fmla="*/ 7898 h 117009"/>
                <a:gd name="connsiteX6" fmla="*/ 24865 w 81083"/>
                <a:gd name="connsiteY6" fmla="*/ 10391 h 117009"/>
                <a:gd name="connsiteX7" fmla="*/ 24206 w 81083"/>
                <a:gd name="connsiteY7" fmla="*/ 14048 h 117009"/>
                <a:gd name="connsiteX8" fmla="*/ 969 w 81083"/>
                <a:gd name="connsiteY8" fmla="*/ 108121 h 117009"/>
                <a:gd name="connsiteX9" fmla="*/ 145 w 81083"/>
                <a:gd name="connsiteY9" fmla="*/ 111777 h 117009"/>
                <a:gd name="connsiteX10" fmla="*/ 5748 w 81083"/>
                <a:gd name="connsiteY10" fmla="*/ 117096 h 117009"/>
                <a:gd name="connsiteX11" fmla="*/ 13329 w 81083"/>
                <a:gd name="connsiteY11" fmla="*/ 110115 h 117009"/>
                <a:gd name="connsiteX12" fmla="*/ 21404 w 81083"/>
                <a:gd name="connsiteY12" fmla="*/ 77871 h 117009"/>
                <a:gd name="connsiteX13" fmla="*/ 42499 w 81083"/>
                <a:gd name="connsiteY13" fmla="*/ 91500 h 117009"/>
                <a:gd name="connsiteX14" fmla="*/ 42169 w 81083"/>
                <a:gd name="connsiteY14" fmla="*/ 94824 h 117009"/>
                <a:gd name="connsiteX15" fmla="*/ 41510 w 81083"/>
                <a:gd name="connsiteY15" fmla="*/ 99977 h 117009"/>
                <a:gd name="connsiteX16" fmla="*/ 58979 w 81083"/>
                <a:gd name="connsiteY16" fmla="*/ 117096 h 117009"/>
                <a:gd name="connsiteX17" fmla="*/ 79909 w 81083"/>
                <a:gd name="connsiteY17" fmla="*/ 91666 h 117009"/>
                <a:gd name="connsiteX18" fmla="*/ 77272 w 81083"/>
                <a:gd name="connsiteY18" fmla="*/ 89506 h 117009"/>
                <a:gd name="connsiteX19" fmla="*/ 73976 w 81083"/>
                <a:gd name="connsiteY19" fmla="*/ 93495 h 117009"/>
                <a:gd name="connsiteX20" fmla="*/ 59474 w 81083"/>
                <a:gd name="connsiteY20" fmla="*/ 112442 h 117009"/>
                <a:gd name="connsiteX21" fmla="*/ 53706 w 81083"/>
                <a:gd name="connsiteY21" fmla="*/ 103799 h 117009"/>
                <a:gd name="connsiteX22" fmla="*/ 54694 w 81083"/>
                <a:gd name="connsiteY22" fmla="*/ 96320 h 117009"/>
                <a:gd name="connsiteX23" fmla="*/ 55518 w 81083"/>
                <a:gd name="connsiteY23" fmla="*/ 91168 h 117009"/>
                <a:gd name="connsiteX24" fmla="*/ 28820 w 81083"/>
                <a:gd name="connsiteY24" fmla="*/ 73550 h 117009"/>
                <a:gd name="connsiteX25" fmla="*/ 42499 w 81083"/>
                <a:gd name="connsiteY25" fmla="*/ 62580 h 117009"/>
                <a:gd name="connsiteX26" fmla="*/ 68373 w 81083"/>
                <a:gd name="connsiteY26" fmla="*/ 46790 h 117009"/>
                <a:gd name="connsiteX27" fmla="*/ 73812 w 81083"/>
                <a:gd name="connsiteY27" fmla="*/ 48951 h 117009"/>
                <a:gd name="connsiteX28" fmla="*/ 65242 w 81083"/>
                <a:gd name="connsiteY28" fmla="*/ 58259 h 117009"/>
                <a:gd name="connsiteX29" fmla="*/ 71834 w 81083"/>
                <a:gd name="connsiteY29" fmla="*/ 64408 h 117009"/>
                <a:gd name="connsiteX30" fmla="*/ 81228 w 81083"/>
                <a:gd name="connsiteY30" fmla="*/ 53771 h 117009"/>
                <a:gd name="connsiteX31" fmla="*/ 68538 w 81083"/>
                <a:gd name="connsiteY31" fmla="*/ 42137 h 117009"/>
                <a:gd name="connsiteX32" fmla="*/ 42169 w 81083"/>
                <a:gd name="connsiteY32" fmla="*/ 56763 h 117009"/>
                <a:gd name="connsiteX33" fmla="*/ 23052 w 81083"/>
                <a:gd name="connsiteY33" fmla="*/ 71389 h 117009"/>
                <a:gd name="connsiteX34" fmla="*/ 39368 w 81083"/>
                <a:gd name="connsiteY34" fmla="*/ 5072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3" h="117009">
                  <a:moveTo>
                    <a:pt x="39368" y="5072"/>
                  </a:moveTo>
                  <a:cubicBezTo>
                    <a:pt x="39533" y="4740"/>
                    <a:pt x="40027" y="2579"/>
                    <a:pt x="40027" y="2413"/>
                  </a:cubicBezTo>
                  <a:cubicBezTo>
                    <a:pt x="40027" y="1582"/>
                    <a:pt x="39368" y="86"/>
                    <a:pt x="37390" y="86"/>
                  </a:cubicBezTo>
                  <a:cubicBezTo>
                    <a:pt x="34094" y="86"/>
                    <a:pt x="20415" y="1416"/>
                    <a:pt x="16295" y="1748"/>
                  </a:cubicBezTo>
                  <a:cubicBezTo>
                    <a:pt x="14977" y="1914"/>
                    <a:pt x="12670" y="2081"/>
                    <a:pt x="12670" y="5571"/>
                  </a:cubicBezTo>
                  <a:cubicBezTo>
                    <a:pt x="12670" y="7898"/>
                    <a:pt x="14977" y="7898"/>
                    <a:pt x="16954" y="7898"/>
                  </a:cubicBezTo>
                  <a:cubicBezTo>
                    <a:pt x="24865" y="7898"/>
                    <a:pt x="24865" y="9061"/>
                    <a:pt x="24865" y="10391"/>
                  </a:cubicBezTo>
                  <a:cubicBezTo>
                    <a:pt x="24865" y="11554"/>
                    <a:pt x="24535" y="12552"/>
                    <a:pt x="24206" y="14048"/>
                  </a:cubicBezTo>
                  <a:lnTo>
                    <a:pt x="969" y="108121"/>
                  </a:lnTo>
                  <a:cubicBezTo>
                    <a:pt x="145" y="111113"/>
                    <a:pt x="145" y="111445"/>
                    <a:pt x="145" y="111777"/>
                  </a:cubicBezTo>
                  <a:cubicBezTo>
                    <a:pt x="145" y="114271"/>
                    <a:pt x="2122" y="117096"/>
                    <a:pt x="5748" y="117096"/>
                  </a:cubicBezTo>
                  <a:cubicBezTo>
                    <a:pt x="10198" y="117096"/>
                    <a:pt x="12340" y="113772"/>
                    <a:pt x="13329" y="110115"/>
                  </a:cubicBezTo>
                  <a:cubicBezTo>
                    <a:pt x="13658" y="109451"/>
                    <a:pt x="20745" y="80198"/>
                    <a:pt x="21404" y="77871"/>
                  </a:cubicBezTo>
                  <a:cubicBezTo>
                    <a:pt x="33105" y="79035"/>
                    <a:pt x="42499" y="82857"/>
                    <a:pt x="42499" y="91500"/>
                  </a:cubicBezTo>
                  <a:cubicBezTo>
                    <a:pt x="42499" y="92331"/>
                    <a:pt x="42499" y="93162"/>
                    <a:pt x="42169" y="94824"/>
                  </a:cubicBezTo>
                  <a:cubicBezTo>
                    <a:pt x="41510" y="97317"/>
                    <a:pt x="41510" y="98148"/>
                    <a:pt x="41510" y="99977"/>
                  </a:cubicBezTo>
                  <a:cubicBezTo>
                    <a:pt x="41510" y="111777"/>
                    <a:pt x="51069" y="117096"/>
                    <a:pt x="58979" y="117096"/>
                  </a:cubicBezTo>
                  <a:cubicBezTo>
                    <a:pt x="74965" y="117096"/>
                    <a:pt x="79909" y="91833"/>
                    <a:pt x="79909" y="91666"/>
                  </a:cubicBezTo>
                  <a:cubicBezTo>
                    <a:pt x="79909" y="89506"/>
                    <a:pt x="77767" y="89506"/>
                    <a:pt x="77272" y="89506"/>
                  </a:cubicBezTo>
                  <a:cubicBezTo>
                    <a:pt x="74965" y="89506"/>
                    <a:pt x="74800" y="90337"/>
                    <a:pt x="73976" y="93495"/>
                  </a:cubicBezTo>
                  <a:cubicBezTo>
                    <a:pt x="71999" y="100642"/>
                    <a:pt x="67549" y="112442"/>
                    <a:pt x="59474" y="112442"/>
                  </a:cubicBezTo>
                  <a:cubicBezTo>
                    <a:pt x="55024" y="112442"/>
                    <a:pt x="53706" y="108287"/>
                    <a:pt x="53706" y="103799"/>
                  </a:cubicBezTo>
                  <a:cubicBezTo>
                    <a:pt x="53706" y="100974"/>
                    <a:pt x="53706" y="100642"/>
                    <a:pt x="54694" y="96320"/>
                  </a:cubicBezTo>
                  <a:cubicBezTo>
                    <a:pt x="54859" y="95822"/>
                    <a:pt x="55518" y="92996"/>
                    <a:pt x="55518" y="91168"/>
                  </a:cubicBezTo>
                  <a:cubicBezTo>
                    <a:pt x="55518" y="76375"/>
                    <a:pt x="35742" y="74048"/>
                    <a:pt x="28820" y="73550"/>
                  </a:cubicBezTo>
                  <a:cubicBezTo>
                    <a:pt x="33600" y="70558"/>
                    <a:pt x="39697" y="65073"/>
                    <a:pt x="42499" y="62580"/>
                  </a:cubicBezTo>
                  <a:cubicBezTo>
                    <a:pt x="50904" y="54602"/>
                    <a:pt x="59144" y="46790"/>
                    <a:pt x="68373" y="46790"/>
                  </a:cubicBezTo>
                  <a:cubicBezTo>
                    <a:pt x="70351" y="46790"/>
                    <a:pt x="72493" y="47289"/>
                    <a:pt x="73812" y="48951"/>
                  </a:cubicBezTo>
                  <a:cubicBezTo>
                    <a:pt x="66725" y="50115"/>
                    <a:pt x="65242" y="55766"/>
                    <a:pt x="65242" y="58259"/>
                  </a:cubicBezTo>
                  <a:cubicBezTo>
                    <a:pt x="65242" y="61915"/>
                    <a:pt x="68043" y="64408"/>
                    <a:pt x="71834" y="64408"/>
                  </a:cubicBezTo>
                  <a:cubicBezTo>
                    <a:pt x="76284" y="64408"/>
                    <a:pt x="81228" y="60752"/>
                    <a:pt x="81228" y="53771"/>
                  </a:cubicBezTo>
                  <a:cubicBezTo>
                    <a:pt x="81228" y="48286"/>
                    <a:pt x="77272" y="42137"/>
                    <a:pt x="68538" y="42137"/>
                  </a:cubicBezTo>
                  <a:cubicBezTo>
                    <a:pt x="59144" y="42137"/>
                    <a:pt x="50574" y="48951"/>
                    <a:pt x="42169" y="56763"/>
                  </a:cubicBezTo>
                  <a:cubicBezTo>
                    <a:pt x="35248" y="63411"/>
                    <a:pt x="29809" y="68564"/>
                    <a:pt x="23052" y="71389"/>
                  </a:cubicBezTo>
                  <a:lnTo>
                    <a:pt x="39368" y="507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 name="Freeform: Shape 84">
              <a:extLst>
                <a:ext uri="{FF2B5EF4-FFF2-40B4-BE49-F238E27FC236}">
                  <a16:creationId xmlns:a16="http://schemas.microsoft.com/office/drawing/2014/main" id="{A8CC7918-EEB0-74D2-09B5-8445D1A77636}"/>
                </a:ext>
              </a:extLst>
            </p:cNvPr>
            <p:cNvSpPr/>
            <p:nvPr>
              <p:custDataLst>
                <p:tags r:id="rId142"/>
              </p:custDataLst>
            </p:nvPr>
          </p:nvSpPr>
          <p:spPr>
            <a:xfrm>
              <a:off x="4077820" y="4877821"/>
              <a:ext cx="52501" cy="237438"/>
            </a:xfrm>
            <a:custGeom>
              <a:avLst/>
              <a:gdLst>
                <a:gd name="connsiteX0" fmla="*/ 51474 w 52501"/>
                <a:gd name="connsiteY0" fmla="*/ 122841 h 237438"/>
                <a:gd name="connsiteX1" fmla="*/ 52651 w 52501"/>
                <a:gd name="connsiteY1" fmla="*/ 118804 h 237438"/>
                <a:gd name="connsiteX2" fmla="*/ 51474 w 52501"/>
                <a:gd name="connsiteY2" fmla="*/ 114768 h 237438"/>
                <a:gd name="connsiteX3" fmla="*/ 10273 w 52501"/>
                <a:gd name="connsiteY3" fmla="*/ 5546 h 237438"/>
                <a:gd name="connsiteX4" fmla="*/ 4858 w 52501"/>
                <a:gd name="connsiteY4" fmla="*/ 85 h 237438"/>
                <a:gd name="connsiteX5" fmla="*/ 149 w 52501"/>
                <a:gd name="connsiteY5" fmla="*/ 4833 h 237438"/>
                <a:gd name="connsiteX6" fmla="*/ 1327 w 52501"/>
                <a:gd name="connsiteY6" fmla="*/ 8632 h 237438"/>
                <a:gd name="connsiteX7" fmla="*/ 42998 w 52501"/>
                <a:gd name="connsiteY7" fmla="*/ 118804 h 237438"/>
                <a:gd name="connsiteX8" fmla="*/ 1327 w 52501"/>
                <a:gd name="connsiteY8" fmla="*/ 228501 h 237438"/>
                <a:gd name="connsiteX9" fmla="*/ 149 w 52501"/>
                <a:gd name="connsiteY9" fmla="*/ 232775 h 237438"/>
                <a:gd name="connsiteX10" fmla="*/ 4858 w 52501"/>
                <a:gd name="connsiteY10" fmla="*/ 237524 h 237438"/>
                <a:gd name="connsiteX11" fmla="*/ 9802 w 52501"/>
                <a:gd name="connsiteY11" fmla="*/ 232775 h 237438"/>
                <a:gd name="connsiteX12" fmla="*/ 51474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474" y="122841"/>
                  </a:moveTo>
                  <a:cubicBezTo>
                    <a:pt x="52651" y="119991"/>
                    <a:pt x="52651" y="119516"/>
                    <a:pt x="52651" y="118804"/>
                  </a:cubicBezTo>
                  <a:cubicBezTo>
                    <a:pt x="52651" y="118092"/>
                    <a:pt x="52651" y="117617"/>
                    <a:pt x="51474" y="114768"/>
                  </a:cubicBezTo>
                  <a:lnTo>
                    <a:pt x="10273" y="5546"/>
                  </a:lnTo>
                  <a:cubicBezTo>
                    <a:pt x="8861" y="1509"/>
                    <a:pt x="7448" y="85"/>
                    <a:pt x="4858" y="85"/>
                  </a:cubicBezTo>
                  <a:cubicBezTo>
                    <a:pt x="2268" y="85"/>
                    <a:pt x="149" y="2222"/>
                    <a:pt x="149" y="4833"/>
                  </a:cubicBezTo>
                  <a:cubicBezTo>
                    <a:pt x="149" y="5546"/>
                    <a:pt x="149" y="6021"/>
                    <a:pt x="1327" y="8632"/>
                  </a:cubicBezTo>
                  <a:lnTo>
                    <a:pt x="42998" y="118804"/>
                  </a:lnTo>
                  <a:lnTo>
                    <a:pt x="1327" y="228501"/>
                  </a:lnTo>
                  <a:cubicBezTo>
                    <a:pt x="149" y="231113"/>
                    <a:pt x="149" y="231588"/>
                    <a:pt x="149" y="232775"/>
                  </a:cubicBezTo>
                  <a:cubicBezTo>
                    <a:pt x="149" y="235387"/>
                    <a:pt x="2268" y="237524"/>
                    <a:pt x="4858" y="237524"/>
                  </a:cubicBezTo>
                  <a:cubicBezTo>
                    <a:pt x="7919" y="237524"/>
                    <a:pt x="8861" y="235149"/>
                    <a:pt x="9802" y="232775"/>
                  </a:cubicBezTo>
                  <a:lnTo>
                    <a:pt x="51474"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 name="Freeform: Shape 85">
              <a:extLst>
                <a:ext uri="{FF2B5EF4-FFF2-40B4-BE49-F238E27FC236}">
                  <a16:creationId xmlns:a16="http://schemas.microsoft.com/office/drawing/2014/main" id="{0A8925C5-FF9C-26CB-9B02-1EBA1CBAB444}"/>
                </a:ext>
              </a:extLst>
            </p:cNvPr>
            <p:cNvSpPr/>
            <p:nvPr>
              <p:custDataLst>
                <p:tags r:id="rId143"/>
              </p:custDataLst>
            </p:nvPr>
          </p:nvSpPr>
          <p:spPr>
            <a:xfrm>
              <a:off x="4158242" y="5054666"/>
              <a:ext cx="79929" cy="109364"/>
            </a:xfrm>
            <a:custGeom>
              <a:avLst/>
              <a:gdLst>
                <a:gd name="connsiteX0" fmla="*/ 33279 w 79929"/>
                <a:gd name="connsiteY0" fmla="*/ 109452 h 109364"/>
                <a:gd name="connsiteX1" fmla="*/ 40366 w 79929"/>
                <a:gd name="connsiteY1" fmla="*/ 103967 h 109364"/>
                <a:gd name="connsiteX2" fmla="*/ 33279 w 79929"/>
                <a:gd name="connsiteY2" fmla="*/ 98482 h 109364"/>
                <a:gd name="connsiteX3" fmla="*/ 26522 w 79929"/>
                <a:gd name="connsiteY3" fmla="*/ 98482 h 109364"/>
                <a:gd name="connsiteX4" fmla="*/ 26522 w 79929"/>
                <a:gd name="connsiteY4" fmla="*/ 65573 h 109364"/>
                <a:gd name="connsiteX5" fmla="*/ 45310 w 79929"/>
                <a:gd name="connsiteY5" fmla="*/ 73385 h 109364"/>
                <a:gd name="connsiteX6" fmla="*/ 80083 w 79929"/>
                <a:gd name="connsiteY6" fmla="*/ 36653 h 109364"/>
                <a:gd name="connsiteX7" fmla="*/ 46958 w 79929"/>
                <a:gd name="connsiteY7" fmla="*/ 87 h 109364"/>
                <a:gd name="connsiteX8" fmla="*/ 26522 w 79929"/>
                <a:gd name="connsiteY8" fmla="*/ 7567 h 109364"/>
                <a:gd name="connsiteX9" fmla="*/ 19436 w 79929"/>
                <a:gd name="connsiteY9" fmla="*/ 919 h 109364"/>
                <a:gd name="connsiteX10" fmla="*/ 7240 w 79929"/>
                <a:gd name="connsiteY10" fmla="*/ 919 h 109364"/>
                <a:gd name="connsiteX11" fmla="*/ 154 w 79929"/>
                <a:gd name="connsiteY11" fmla="*/ 6403 h 109364"/>
                <a:gd name="connsiteX12" fmla="*/ 7240 w 79929"/>
                <a:gd name="connsiteY12" fmla="*/ 11888 h 109364"/>
                <a:gd name="connsiteX13" fmla="*/ 13997 w 79929"/>
                <a:gd name="connsiteY13" fmla="*/ 11888 h 109364"/>
                <a:gd name="connsiteX14" fmla="*/ 13997 w 79929"/>
                <a:gd name="connsiteY14" fmla="*/ 98482 h 109364"/>
                <a:gd name="connsiteX15" fmla="*/ 7240 w 79929"/>
                <a:gd name="connsiteY15" fmla="*/ 98482 h 109364"/>
                <a:gd name="connsiteX16" fmla="*/ 154 w 79929"/>
                <a:gd name="connsiteY16" fmla="*/ 103967 h 109364"/>
                <a:gd name="connsiteX17" fmla="*/ 7240 w 79929"/>
                <a:gd name="connsiteY17" fmla="*/ 109452 h 109364"/>
                <a:gd name="connsiteX18" fmla="*/ 33279 w 79929"/>
                <a:gd name="connsiteY18" fmla="*/ 109452 h 109364"/>
                <a:gd name="connsiteX19" fmla="*/ 26522 w 79929"/>
                <a:gd name="connsiteY19" fmla="*/ 28841 h 109364"/>
                <a:gd name="connsiteX20" fmla="*/ 46299 w 79929"/>
                <a:gd name="connsiteY20" fmla="*/ 11057 h 109364"/>
                <a:gd name="connsiteX21" fmla="*/ 67558 w 79929"/>
                <a:gd name="connsiteY21" fmla="*/ 36653 h 109364"/>
                <a:gd name="connsiteX22" fmla="*/ 44815 w 79929"/>
                <a:gd name="connsiteY22" fmla="*/ 62415 h 109364"/>
                <a:gd name="connsiteX23" fmla="*/ 26522 w 79929"/>
                <a:gd name="connsiteY23" fmla="*/ 40310 h 109364"/>
                <a:gd name="connsiteX24" fmla="*/ 26522 w 79929"/>
                <a:gd name="connsiteY24" fmla="*/ 28841 h 1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9" h="109364">
                  <a:moveTo>
                    <a:pt x="33279" y="109452"/>
                  </a:moveTo>
                  <a:cubicBezTo>
                    <a:pt x="35916" y="109452"/>
                    <a:pt x="40366" y="109452"/>
                    <a:pt x="40366" y="103967"/>
                  </a:cubicBezTo>
                  <a:cubicBezTo>
                    <a:pt x="40366" y="98482"/>
                    <a:pt x="35916" y="98482"/>
                    <a:pt x="33279" y="98482"/>
                  </a:cubicBezTo>
                  <a:lnTo>
                    <a:pt x="26522" y="98482"/>
                  </a:lnTo>
                  <a:lnTo>
                    <a:pt x="26522" y="65573"/>
                  </a:lnTo>
                  <a:cubicBezTo>
                    <a:pt x="31631" y="70559"/>
                    <a:pt x="38059" y="73385"/>
                    <a:pt x="45310" y="73385"/>
                  </a:cubicBezTo>
                  <a:cubicBezTo>
                    <a:pt x="63603" y="73385"/>
                    <a:pt x="80083" y="57761"/>
                    <a:pt x="80083" y="36653"/>
                  </a:cubicBezTo>
                  <a:cubicBezTo>
                    <a:pt x="80083" y="16542"/>
                    <a:pt x="65416" y="87"/>
                    <a:pt x="46958" y="87"/>
                  </a:cubicBezTo>
                  <a:cubicBezTo>
                    <a:pt x="39212" y="87"/>
                    <a:pt x="32455" y="2913"/>
                    <a:pt x="26522" y="7567"/>
                  </a:cubicBezTo>
                  <a:cubicBezTo>
                    <a:pt x="26522" y="919"/>
                    <a:pt x="22897" y="919"/>
                    <a:pt x="19436" y="919"/>
                  </a:cubicBezTo>
                  <a:lnTo>
                    <a:pt x="7240" y="919"/>
                  </a:lnTo>
                  <a:cubicBezTo>
                    <a:pt x="4604" y="919"/>
                    <a:pt x="154" y="919"/>
                    <a:pt x="154" y="6403"/>
                  </a:cubicBezTo>
                  <a:cubicBezTo>
                    <a:pt x="154" y="11888"/>
                    <a:pt x="4604" y="11888"/>
                    <a:pt x="7240" y="11888"/>
                  </a:cubicBezTo>
                  <a:lnTo>
                    <a:pt x="13997" y="11888"/>
                  </a:lnTo>
                  <a:lnTo>
                    <a:pt x="13997" y="98482"/>
                  </a:lnTo>
                  <a:lnTo>
                    <a:pt x="7240" y="98482"/>
                  </a:lnTo>
                  <a:cubicBezTo>
                    <a:pt x="4604" y="98482"/>
                    <a:pt x="154" y="98482"/>
                    <a:pt x="154" y="103967"/>
                  </a:cubicBezTo>
                  <a:cubicBezTo>
                    <a:pt x="154" y="109452"/>
                    <a:pt x="4604" y="109452"/>
                    <a:pt x="7240" y="109452"/>
                  </a:cubicBezTo>
                  <a:lnTo>
                    <a:pt x="33279" y="109452"/>
                  </a:lnTo>
                  <a:close/>
                  <a:moveTo>
                    <a:pt x="26522" y="28841"/>
                  </a:moveTo>
                  <a:cubicBezTo>
                    <a:pt x="26522" y="19201"/>
                    <a:pt x="36246" y="11057"/>
                    <a:pt x="46299" y="11057"/>
                  </a:cubicBezTo>
                  <a:cubicBezTo>
                    <a:pt x="57835" y="11057"/>
                    <a:pt x="67558" y="22359"/>
                    <a:pt x="67558" y="36653"/>
                  </a:cubicBezTo>
                  <a:cubicBezTo>
                    <a:pt x="67558" y="51778"/>
                    <a:pt x="56352" y="62415"/>
                    <a:pt x="44815" y="62415"/>
                  </a:cubicBezTo>
                  <a:cubicBezTo>
                    <a:pt x="32620" y="62415"/>
                    <a:pt x="26522" y="48620"/>
                    <a:pt x="26522" y="40310"/>
                  </a:cubicBezTo>
                  <a:lnTo>
                    <a:pt x="26522" y="28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 name="Freeform: Shape 86">
              <a:extLst>
                <a:ext uri="{FF2B5EF4-FFF2-40B4-BE49-F238E27FC236}">
                  <a16:creationId xmlns:a16="http://schemas.microsoft.com/office/drawing/2014/main" id="{3678E7FD-D3F7-0085-89D6-2C8FE735345D}"/>
                </a:ext>
              </a:extLst>
            </p:cNvPr>
            <p:cNvSpPr/>
            <p:nvPr>
              <p:custDataLst>
                <p:tags r:id="rId144"/>
              </p:custDataLst>
            </p:nvPr>
          </p:nvSpPr>
          <p:spPr>
            <a:xfrm>
              <a:off x="4256107" y="5077151"/>
              <a:ext cx="40965" cy="73724"/>
            </a:xfrm>
            <a:custGeom>
              <a:avLst/>
              <a:gdLst>
                <a:gd name="connsiteX0" fmla="*/ 25466 w 40965"/>
                <a:gd name="connsiteY0" fmla="*/ 5194 h 73724"/>
                <a:gd name="connsiteX1" fmla="*/ 21581 w 40965"/>
                <a:gd name="connsiteY1" fmla="*/ 89 h 73724"/>
                <a:gd name="connsiteX2" fmla="*/ 17815 w 40965"/>
                <a:gd name="connsiteY2" fmla="*/ 2819 h 73724"/>
                <a:gd name="connsiteX3" fmla="*/ 3571 w 40965"/>
                <a:gd name="connsiteY3" fmla="*/ 14572 h 73724"/>
                <a:gd name="connsiteX4" fmla="*/ 157 w 40965"/>
                <a:gd name="connsiteY4" fmla="*/ 18490 h 73724"/>
                <a:gd name="connsiteX5" fmla="*/ 4395 w 40965"/>
                <a:gd name="connsiteY5" fmla="*/ 22408 h 73724"/>
                <a:gd name="connsiteX6" fmla="*/ 16520 w 40965"/>
                <a:gd name="connsiteY6" fmla="*/ 17659 h 73724"/>
                <a:gd name="connsiteX7" fmla="*/ 16520 w 40965"/>
                <a:gd name="connsiteY7" fmla="*/ 65978 h 73724"/>
                <a:gd name="connsiteX8" fmla="*/ 6043 w 40965"/>
                <a:gd name="connsiteY8" fmla="*/ 65978 h 73724"/>
                <a:gd name="connsiteX9" fmla="*/ 863 w 40965"/>
                <a:gd name="connsiteY9" fmla="*/ 69896 h 73724"/>
                <a:gd name="connsiteX10" fmla="*/ 6043 w 40965"/>
                <a:gd name="connsiteY10" fmla="*/ 73813 h 73724"/>
                <a:gd name="connsiteX11" fmla="*/ 35943 w 40965"/>
                <a:gd name="connsiteY11" fmla="*/ 73813 h 73724"/>
                <a:gd name="connsiteX12" fmla="*/ 41122 w 40965"/>
                <a:gd name="connsiteY12" fmla="*/ 69896 h 73724"/>
                <a:gd name="connsiteX13" fmla="*/ 35943 w 40965"/>
                <a:gd name="connsiteY13" fmla="*/ 65978 h 73724"/>
                <a:gd name="connsiteX14" fmla="*/ 25466 w 40965"/>
                <a:gd name="connsiteY14" fmla="*/ 65978 h 73724"/>
                <a:gd name="connsiteX15" fmla="*/ 25466 w 40965"/>
                <a:gd name="connsiteY15" fmla="*/ 5194 h 7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65" h="73724">
                  <a:moveTo>
                    <a:pt x="25466" y="5194"/>
                  </a:moveTo>
                  <a:cubicBezTo>
                    <a:pt x="25466" y="3413"/>
                    <a:pt x="25466" y="89"/>
                    <a:pt x="21581" y="89"/>
                  </a:cubicBezTo>
                  <a:cubicBezTo>
                    <a:pt x="19109" y="89"/>
                    <a:pt x="18403" y="1632"/>
                    <a:pt x="17815" y="2819"/>
                  </a:cubicBezTo>
                  <a:cubicBezTo>
                    <a:pt x="12635" y="13860"/>
                    <a:pt x="7220" y="14335"/>
                    <a:pt x="3571" y="14572"/>
                  </a:cubicBezTo>
                  <a:cubicBezTo>
                    <a:pt x="1923" y="14691"/>
                    <a:pt x="157" y="16116"/>
                    <a:pt x="157" y="18490"/>
                  </a:cubicBezTo>
                  <a:cubicBezTo>
                    <a:pt x="157" y="19915"/>
                    <a:pt x="863" y="22408"/>
                    <a:pt x="4395" y="22408"/>
                  </a:cubicBezTo>
                  <a:cubicBezTo>
                    <a:pt x="10045" y="22408"/>
                    <a:pt x="14989" y="18965"/>
                    <a:pt x="16520" y="17659"/>
                  </a:cubicBezTo>
                  <a:lnTo>
                    <a:pt x="16520" y="65978"/>
                  </a:lnTo>
                  <a:lnTo>
                    <a:pt x="6043" y="65978"/>
                  </a:lnTo>
                  <a:cubicBezTo>
                    <a:pt x="4277" y="65978"/>
                    <a:pt x="863" y="65978"/>
                    <a:pt x="863" y="69896"/>
                  </a:cubicBezTo>
                  <a:cubicBezTo>
                    <a:pt x="863" y="73813"/>
                    <a:pt x="4395" y="73813"/>
                    <a:pt x="6043" y="73813"/>
                  </a:cubicBezTo>
                  <a:lnTo>
                    <a:pt x="35943" y="73813"/>
                  </a:lnTo>
                  <a:cubicBezTo>
                    <a:pt x="37709" y="73813"/>
                    <a:pt x="41122" y="73813"/>
                    <a:pt x="41122" y="69896"/>
                  </a:cubicBezTo>
                  <a:cubicBezTo>
                    <a:pt x="41122" y="65978"/>
                    <a:pt x="37591" y="65978"/>
                    <a:pt x="35943" y="65978"/>
                  </a:cubicBezTo>
                  <a:lnTo>
                    <a:pt x="25466" y="65978"/>
                  </a:lnTo>
                  <a:lnTo>
                    <a:pt x="25466" y="519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 name="Freeform: Shape 87">
              <a:extLst>
                <a:ext uri="{FF2B5EF4-FFF2-40B4-BE49-F238E27FC236}">
                  <a16:creationId xmlns:a16="http://schemas.microsoft.com/office/drawing/2014/main" id="{3F945BA7-FCCC-51D2-9B47-BC04EB0AEA10}"/>
                </a:ext>
              </a:extLst>
            </p:cNvPr>
            <p:cNvSpPr/>
            <p:nvPr>
              <p:custDataLst>
                <p:tags r:id="rId145"/>
              </p:custDataLst>
            </p:nvPr>
          </p:nvSpPr>
          <p:spPr>
            <a:xfrm>
              <a:off x="4336749" y="5108018"/>
              <a:ext cx="18952" cy="19113"/>
            </a:xfrm>
            <a:custGeom>
              <a:avLst/>
              <a:gdLst>
                <a:gd name="connsiteX0" fmla="*/ 19113 w 18952"/>
                <a:gd name="connsiteY0" fmla="*/ 9728 h 19113"/>
                <a:gd name="connsiteX1" fmla="*/ 9719 w 18952"/>
                <a:gd name="connsiteY1" fmla="*/ 88 h 19113"/>
                <a:gd name="connsiteX2" fmla="*/ 160 w 18952"/>
                <a:gd name="connsiteY2" fmla="*/ 9561 h 19113"/>
                <a:gd name="connsiteX3" fmla="*/ 9554 w 18952"/>
                <a:gd name="connsiteY3" fmla="*/ 19202 h 19113"/>
                <a:gd name="connsiteX4" fmla="*/ 19113 w 18952"/>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2" h="19113">
                  <a:moveTo>
                    <a:pt x="19113" y="9728"/>
                  </a:moveTo>
                  <a:cubicBezTo>
                    <a:pt x="19113" y="3744"/>
                    <a:pt x="14168" y="88"/>
                    <a:pt x="9719" y="88"/>
                  </a:cubicBezTo>
                  <a:cubicBezTo>
                    <a:pt x="4280" y="88"/>
                    <a:pt x="160" y="4575"/>
                    <a:pt x="160" y="9561"/>
                  </a:cubicBezTo>
                  <a:cubicBezTo>
                    <a:pt x="160" y="15545"/>
                    <a:pt x="5104" y="19202"/>
                    <a:pt x="9554" y="19202"/>
                  </a:cubicBezTo>
                  <a:cubicBezTo>
                    <a:pt x="14992" y="19202"/>
                    <a:pt x="19113" y="14714"/>
                    <a:pt x="19113"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 name="Freeform: Shape 88">
              <a:extLst>
                <a:ext uri="{FF2B5EF4-FFF2-40B4-BE49-F238E27FC236}">
                  <a16:creationId xmlns:a16="http://schemas.microsoft.com/office/drawing/2014/main" id="{7FF1AA53-F2DF-D7DE-EF8A-803A376243D3}"/>
                </a:ext>
              </a:extLst>
            </p:cNvPr>
            <p:cNvSpPr/>
            <p:nvPr>
              <p:custDataLst>
                <p:tags r:id="rId146"/>
              </p:custDataLst>
            </p:nvPr>
          </p:nvSpPr>
          <p:spPr>
            <a:xfrm>
              <a:off x="4392665" y="5108018"/>
              <a:ext cx="18952" cy="19113"/>
            </a:xfrm>
            <a:custGeom>
              <a:avLst/>
              <a:gdLst>
                <a:gd name="connsiteX0" fmla="*/ 19115 w 18952"/>
                <a:gd name="connsiteY0" fmla="*/ 9728 h 19113"/>
                <a:gd name="connsiteX1" fmla="*/ 9721 w 18952"/>
                <a:gd name="connsiteY1" fmla="*/ 88 h 19113"/>
                <a:gd name="connsiteX2" fmla="*/ 163 w 18952"/>
                <a:gd name="connsiteY2" fmla="*/ 9561 h 19113"/>
                <a:gd name="connsiteX3" fmla="*/ 9556 w 18952"/>
                <a:gd name="connsiteY3" fmla="*/ 19202 h 19113"/>
                <a:gd name="connsiteX4" fmla="*/ 19115 w 18952"/>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2" h="19113">
                  <a:moveTo>
                    <a:pt x="19115" y="9728"/>
                  </a:moveTo>
                  <a:cubicBezTo>
                    <a:pt x="19115" y="3744"/>
                    <a:pt x="14171" y="88"/>
                    <a:pt x="9721" y="88"/>
                  </a:cubicBezTo>
                  <a:cubicBezTo>
                    <a:pt x="4283" y="88"/>
                    <a:pt x="163" y="4575"/>
                    <a:pt x="163" y="9561"/>
                  </a:cubicBezTo>
                  <a:cubicBezTo>
                    <a:pt x="163" y="15545"/>
                    <a:pt x="5107" y="19202"/>
                    <a:pt x="9556" y="19202"/>
                  </a:cubicBezTo>
                  <a:cubicBezTo>
                    <a:pt x="14995" y="19202"/>
                    <a:pt x="19115" y="14714"/>
                    <a:pt x="19115"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 name="Freeform: Shape 89">
              <a:extLst>
                <a:ext uri="{FF2B5EF4-FFF2-40B4-BE49-F238E27FC236}">
                  <a16:creationId xmlns:a16="http://schemas.microsoft.com/office/drawing/2014/main" id="{3C2121E1-FCB3-D7A8-FBA7-6913593074B4}"/>
                </a:ext>
              </a:extLst>
            </p:cNvPr>
            <p:cNvSpPr/>
            <p:nvPr>
              <p:custDataLst>
                <p:tags r:id="rId147"/>
              </p:custDataLst>
            </p:nvPr>
          </p:nvSpPr>
          <p:spPr>
            <a:xfrm>
              <a:off x="4448581" y="5108018"/>
              <a:ext cx="18952" cy="19113"/>
            </a:xfrm>
            <a:custGeom>
              <a:avLst/>
              <a:gdLst>
                <a:gd name="connsiteX0" fmla="*/ 19117 w 18952"/>
                <a:gd name="connsiteY0" fmla="*/ 9728 h 19113"/>
                <a:gd name="connsiteX1" fmla="*/ 9724 w 18952"/>
                <a:gd name="connsiteY1" fmla="*/ 88 h 19113"/>
                <a:gd name="connsiteX2" fmla="*/ 165 w 18952"/>
                <a:gd name="connsiteY2" fmla="*/ 9561 h 19113"/>
                <a:gd name="connsiteX3" fmla="*/ 9559 w 18952"/>
                <a:gd name="connsiteY3" fmla="*/ 19202 h 19113"/>
                <a:gd name="connsiteX4" fmla="*/ 19117 w 18952"/>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2" h="19113">
                  <a:moveTo>
                    <a:pt x="19117" y="9728"/>
                  </a:moveTo>
                  <a:cubicBezTo>
                    <a:pt x="19117" y="3744"/>
                    <a:pt x="14173" y="88"/>
                    <a:pt x="9724" y="88"/>
                  </a:cubicBezTo>
                  <a:cubicBezTo>
                    <a:pt x="4285" y="88"/>
                    <a:pt x="165" y="4575"/>
                    <a:pt x="165" y="9561"/>
                  </a:cubicBezTo>
                  <a:cubicBezTo>
                    <a:pt x="165" y="15545"/>
                    <a:pt x="5109" y="19202"/>
                    <a:pt x="9559" y="19202"/>
                  </a:cubicBezTo>
                  <a:cubicBezTo>
                    <a:pt x="14997" y="19202"/>
                    <a:pt x="19117" y="14714"/>
                    <a:pt x="19117"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1" name="Freeform: Shape 90">
              <a:extLst>
                <a:ext uri="{FF2B5EF4-FFF2-40B4-BE49-F238E27FC236}">
                  <a16:creationId xmlns:a16="http://schemas.microsoft.com/office/drawing/2014/main" id="{5DAAE96D-3A6A-6462-7BBB-71889A33E2A8}"/>
                </a:ext>
              </a:extLst>
            </p:cNvPr>
            <p:cNvSpPr/>
            <p:nvPr>
              <p:custDataLst>
                <p:tags r:id="rId148"/>
              </p:custDataLst>
            </p:nvPr>
          </p:nvSpPr>
          <p:spPr>
            <a:xfrm>
              <a:off x="4487850" y="5054666"/>
              <a:ext cx="79929" cy="109364"/>
            </a:xfrm>
            <a:custGeom>
              <a:avLst/>
              <a:gdLst>
                <a:gd name="connsiteX0" fmla="*/ 33293 w 79929"/>
                <a:gd name="connsiteY0" fmla="*/ 109452 h 109364"/>
                <a:gd name="connsiteX1" fmla="*/ 40380 w 79929"/>
                <a:gd name="connsiteY1" fmla="*/ 103967 h 109364"/>
                <a:gd name="connsiteX2" fmla="*/ 33293 w 79929"/>
                <a:gd name="connsiteY2" fmla="*/ 98482 h 109364"/>
                <a:gd name="connsiteX3" fmla="*/ 26536 w 79929"/>
                <a:gd name="connsiteY3" fmla="*/ 98482 h 109364"/>
                <a:gd name="connsiteX4" fmla="*/ 26536 w 79929"/>
                <a:gd name="connsiteY4" fmla="*/ 65573 h 109364"/>
                <a:gd name="connsiteX5" fmla="*/ 45324 w 79929"/>
                <a:gd name="connsiteY5" fmla="*/ 73385 h 109364"/>
                <a:gd name="connsiteX6" fmla="*/ 80097 w 79929"/>
                <a:gd name="connsiteY6" fmla="*/ 36653 h 109364"/>
                <a:gd name="connsiteX7" fmla="*/ 46972 w 79929"/>
                <a:gd name="connsiteY7" fmla="*/ 87 h 109364"/>
                <a:gd name="connsiteX8" fmla="*/ 26536 w 79929"/>
                <a:gd name="connsiteY8" fmla="*/ 7567 h 109364"/>
                <a:gd name="connsiteX9" fmla="*/ 19450 w 79929"/>
                <a:gd name="connsiteY9" fmla="*/ 919 h 109364"/>
                <a:gd name="connsiteX10" fmla="*/ 7254 w 79929"/>
                <a:gd name="connsiteY10" fmla="*/ 919 h 109364"/>
                <a:gd name="connsiteX11" fmla="*/ 168 w 79929"/>
                <a:gd name="connsiteY11" fmla="*/ 6403 h 109364"/>
                <a:gd name="connsiteX12" fmla="*/ 7254 w 79929"/>
                <a:gd name="connsiteY12" fmla="*/ 11888 h 109364"/>
                <a:gd name="connsiteX13" fmla="*/ 14011 w 79929"/>
                <a:gd name="connsiteY13" fmla="*/ 11888 h 109364"/>
                <a:gd name="connsiteX14" fmla="*/ 14011 w 79929"/>
                <a:gd name="connsiteY14" fmla="*/ 98482 h 109364"/>
                <a:gd name="connsiteX15" fmla="*/ 7254 w 79929"/>
                <a:gd name="connsiteY15" fmla="*/ 98482 h 109364"/>
                <a:gd name="connsiteX16" fmla="*/ 168 w 79929"/>
                <a:gd name="connsiteY16" fmla="*/ 103967 h 109364"/>
                <a:gd name="connsiteX17" fmla="*/ 7254 w 79929"/>
                <a:gd name="connsiteY17" fmla="*/ 109452 h 109364"/>
                <a:gd name="connsiteX18" fmla="*/ 33293 w 79929"/>
                <a:gd name="connsiteY18" fmla="*/ 109452 h 109364"/>
                <a:gd name="connsiteX19" fmla="*/ 26536 w 79929"/>
                <a:gd name="connsiteY19" fmla="*/ 28841 h 109364"/>
                <a:gd name="connsiteX20" fmla="*/ 46313 w 79929"/>
                <a:gd name="connsiteY20" fmla="*/ 11057 h 109364"/>
                <a:gd name="connsiteX21" fmla="*/ 67572 w 79929"/>
                <a:gd name="connsiteY21" fmla="*/ 36653 h 109364"/>
                <a:gd name="connsiteX22" fmla="*/ 44829 w 79929"/>
                <a:gd name="connsiteY22" fmla="*/ 62415 h 109364"/>
                <a:gd name="connsiteX23" fmla="*/ 26536 w 79929"/>
                <a:gd name="connsiteY23" fmla="*/ 40310 h 109364"/>
                <a:gd name="connsiteX24" fmla="*/ 26536 w 79929"/>
                <a:gd name="connsiteY24" fmla="*/ 28841 h 1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9" h="109364">
                  <a:moveTo>
                    <a:pt x="33293" y="109452"/>
                  </a:moveTo>
                  <a:cubicBezTo>
                    <a:pt x="35930" y="109452"/>
                    <a:pt x="40380" y="109452"/>
                    <a:pt x="40380" y="103967"/>
                  </a:cubicBezTo>
                  <a:cubicBezTo>
                    <a:pt x="40380" y="98482"/>
                    <a:pt x="35930" y="98482"/>
                    <a:pt x="33293" y="98482"/>
                  </a:cubicBezTo>
                  <a:lnTo>
                    <a:pt x="26536" y="98482"/>
                  </a:lnTo>
                  <a:lnTo>
                    <a:pt x="26536" y="65573"/>
                  </a:lnTo>
                  <a:cubicBezTo>
                    <a:pt x="31645" y="70559"/>
                    <a:pt x="38073" y="73385"/>
                    <a:pt x="45324" y="73385"/>
                  </a:cubicBezTo>
                  <a:cubicBezTo>
                    <a:pt x="63617" y="73385"/>
                    <a:pt x="80097" y="57761"/>
                    <a:pt x="80097" y="36653"/>
                  </a:cubicBezTo>
                  <a:cubicBezTo>
                    <a:pt x="80097" y="16542"/>
                    <a:pt x="65430" y="87"/>
                    <a:pt x="46972" y="87"/>
                  </a:cubicBezTo>
                  <a:cubicBezTo>
                    <a:pt x="39226" y="87"/>
                    <a:pt x="32469" y="2913"/>
                    <a:pt x="26536" y="7567"/>
                  </a:cubicBezTo>
                  <a:cubicBezTo>
                    <a:pt x="26536" y="919"/>
                    <a:pt x="22911" y="919"/>
                    <a:pt x="19450" y="919"/>
                  </a:cubicBezTo>
                  <a:lnTo>
                    <a:pt x="7254" y="919"/>
                  </a:lnTo>
                  <a:cubicBezTo>
                    <a:pt x="4617" y="919"/>
                    <a:pt x="168" y="919"/>
                    <a:pt x="168" y="6403"/>
                  </a:cubicBezTo>
                  <a:cubicBezTo>
                    <a:pt x="168" y="11888"/>
                    <a:pt x="4617" y="11888"/>
                    <a:pt x="7254" y="11888"/>
                  </a:cubicBezTo>
                  <a:lnTo>
                    <a:pt x="14011" y="11888"/>
                  </a:lnTo>
                  <a:lnTo>
                    <a:pt x="14011" y="98482"/>
                  </a:lnTo>
                  <a:lnTo>
                    <a:pt x="7254" y="98482"/>
                  </a:lnTo>
                  <a:cubicBezTo>
                    <a:pt x="4617" y="98482"/>
                    <a:pt x="168" y="98482"/>
                    <a:pt x="168" y="103967"/>
                  </a:cubicBezTo>
                  <a:cubicBezTo>
                    <a:pt x="168" y="109452"/>
                    <a:pt x="4617" y="109452"/>
                    <a:pt x="7254" y="109452"/>
                  </a:cubicBezTo>
                  <a:lnTo>
                    <a:pt x="33293" y="109452"/>
                  </a:lnTo>
                  <a:close/>
                  <a:moveTo>
                    <a:pt x="26536" y="28841"/>
                  </a:moveTo>
                  <a:cubicBezTo>
                    <a:pt x="26536" y="19201"/>
                    <a:pt x="36260" y="11057"/>
                    <a:pt x="46313" y="11057"/>
                  </a:cubicBezTo>
                  <a:cubicBezTo>
                    <a:pt x="57849" y="11057"/>
                    <a:pt x="67572" y="22359"/>
                    <a:pt x="67572" y="36653"/>
                  </a:cubicBezTo>
                  <a:cubicBezTo>
                    <a:pt x="67572" y="51778"/>
                    <a:pt x="56366" y="62415"/>
                    <a:pt x="44829" y="62415"/>
                  </a:cubicBezTo>
                  <a:cubicBezTo>
                    <a:pt x="32634" y="62415"/>
                    <a:pt x="26536" y="48620"/>
                    <a:pt x="26536" y="40310"/>
                  </a:cubicBezTo>
                  <a:lnTo>
                    <a:pt x="26536" y="28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2" name="Freeform: Shape 91">
              <a:extLst>
                <a:ext uri="{FF2B5EF4-FFF2-40B4-BE49-F238E27FC236}">
                  <a16:creationId xmlns:a16="http://schemas.microsoft.com/office/drawing/2014/main" id="{EE53E85A-DB9C-D36F-DFBC-0F254BE2F8D9}"/>
                </a:ext>
              </a:extLst>
            </p:cNvPr>
            <p:cNvSpPr/>
            <p:nvPr>
              <p:custDataLst>
                <p:tags r:id="rId149"/>
              </p:custDataLst>
            </p:nvPr>
          </p:nvSpPr>
          <p:spPr>
            <a:xfrm>
              <a:off x="4575945" y="5078338"/>
              <a:ext cx="58034" cy="72537"/>
            </a:xfrm>
            <a:custGeom>
              <a:avLst/>
              <a:gdLst>
                <a:gd name="connsiteX0" fmla="*/ 32661 w 58034"/>
                <a:gd name="connsiteY0" fmla="*/ 42828 h 72537"/>
                <a:gd name="connsiteX1" fmla="*/ 32543 w 58034"/>
                <a:gd name="connsiteY1" fmla="*/ 42590 h 72537"/>
                <a:gd name="connsiteX2" fmla="*/ 46669 w 58034"/>
                <a:gd name="connsiteY2" fmla="*/ 29294 h 72537"/>
                <a:gd name="connsiteX3" fmla="*/ 50554 w 58034"/>
                <a:gd name="connsiteY3" fmla="*/ 29294 h 72537"/>
                <a:gd name="connsiteX4" fmla="*/ 55615 w 58034"/>
                <a:gd name="connsiteY4" fmla="*/ 25376 h 72537"/>
                <a:gd name="connsiteX5" fmla="*/ 50554 w 58034"/>
                <a:gd name="connsiteY5" fmla="*/ 21458 h 72537"/>
                <a:gd name="connsiteX6" fmla="*/ 32543 w 58034"/>
                <a:gd name="connsiteY6" fmla="*/ 21458 h 72537"/>
                <a:gd name="connsiteX7" fmla="*/ 27481 w 58034"/>
                <a:gd name="connsiteY7" fmla="*/ 25376 h 72537"/>
                <a:gd name="connsiteX8" fmla="*/ 32543 w 58034"/>
                <a:gd name="connsiteY8" fmla="*/ 29294 h 72537"/>
                <a:gd name="connsiteX9" fmla="*/ 35839 w 58034"/>
                <a:gd name="connsiteY9" fmla="*/ 29294 h 72537"/>
                <a:gd name="connsiteX10" fmla="*/ 17946 w 58034"/>
                <a:gd name="connsiteY10" fmla="*/ 46033 h 72537"/>
                <a:gd name="connsiteX11" fmla="*/ 17946 w 58034"/>
                <a:gd name="connsiteY11" fmla="*/ 5194 h 72537"/>
                <a:gd name="connsiteX12" fmla="*/ 12884 w 58034"/>
                <a:gd name="connsiteY12" fmla="*/ 89 h 72537"/>
                <a:gd name="connsiteX13" fmla="*/ 5351 w 58034"/>
                <a:gd name="connsiteY13" fmla="*/ 89 h 72537"/>
                <a:gd name="connsiteX14" fmla="*/ 171 w 58034"/>
                <a:gd name="connsiteY14" fmla="*/ 4006 h 72537"/>
                <a:gd name="connsiteX15" fmla="*/ 5351 w 58034"/>
                <a:gd name="connsiteY15" fmla="*/ 7924 h 72537"/>
                <a:gd name="connsiteX16" fmla="*/ 10648 w 58034"/>
                <a:gd name="connsiteY16" fmla="*/ 7924 h 72537"/>
                <a:gd name="connsiteX17" fmla="*/ 10648 w 58034"/>
                <a:gd name="connsiteY17" fmla="*/ 64791 h 72537"/>
                <a:gd name="connsiteX18" fmla="*/ 5351 w 58034"/>
                <a:gd name="connsiteY18" fmla="*/ 64791 h 72537"/>
                <a:gd name="connsiteX19" fmla="*/ 171 w 58034"/>
                <a:gd name="connsiteY19" fmla="*/ 68708 h 72537"/>
                <a:gd name="connsiteX20" fmla="*/ 5351 w 58034"/>
                <a:gd name="connsiteY20" fmla="*/ 72626 h 72537"/>
                <a:gd name="connsiteX21" fmla="*/ 23243 w 58034"/>
                <a:gd name="connsiteY21" fmla="*/ 72626 h 72537"/>
                <a:gd name="connsiteX22" fmla="*/ 28423 w 58034"/>
                <a:gd name="connsiteY22" fmla="*/ 68708 h 72537"/>
                <a:gd name="connsiteX23" fmla="*/ 23243 w 58034"/>
                <a:gd name="connsiteY23" fmla="*/ 64791 h 72537"/>
                <a:gd name="connsiteX24" fmla="*/ 17946 w 58034"/>
                <a:gd name="connsiteY24" fmla="*/ 64791 h 72537"/>
                <a:gd name="connsiteX25" fmla="*/ 17946 w 58034"/>
                <a:gd name="connsiteY25" fmla="*/ 56124 h 72537"/>
                <a:gd name="connsiteX26" fmla="*/ 27128 w 58034"/>
                <a:gd name="connsiteY26" fmla="*/ 47576 h 72537"/>
                <a:gd name="connsiteX27" fmla="*/ 40430 w 58034"/>
                <a:gd name="connsiteY27" fmla="*/ 64791 h 72537"/>
                <a:gd name="connsiteX28" fmla="*/ 34191 w 58034"/>
                <a:gd name="connsiteY28" fmla="*/ 68708 h 72537"/>
                <a:gd name="connsiteX29" fmla="*/ 39371 w 58034"/>
                <a:gd name="connsiteY29" fmla="*/ 72626 h 72537"/>
                <a:gd name="connsiteX30" fmla="*/ 53143 w 58034"/>
                <a:gd name="connsiteY30" fmla="*/ 72626 h 72537"/>
                <a:gd name="connsiteX31" fmla="*/ 58205 w 58034"/>
                <a:gd name="connsiteY31" fmla="*/ 68708 h 72537"/>
                <a:gd name="connsiteX32" fmla="*/ 53143 w 58034"/>
                <a:gd name="connsiteY32" fmla="*/ 64791 h 72537"/>
                <a:gd name="connsiteX33" fmla="*/ 49730 w 58034"/>
                <a:gd name="connsiteY33" fmla="*/ 64791 h 72537"/>
                <a:gd name="connsiteX34" fmla="*/ 32661 w 58034"/>
                <a:gd name="connsiteY34" fmla="*/ 42828 h 7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034" h="72537">
                  <a:moveTo>
                    <a:pt x="32661" y="42828"/>
                  </a:moveTo>
                  <a:lnTo>
                    <a:pt x="32543" y="42590"/>
                  </a:lnTo>
                  <a:lnTo>
                    <a:pt x="46669" y="29294"/>
                  </a:lnTo>
                  <a:lnTo>
                    <a:pt x="50554" y="29294"/>
                  </a:lnTo>
                  <a:cubicBezTo>
                    <a:pt x="52437" y="29294"/>
                    <a:pt x="55615" y="29294"/>
                    <a:pt x="55615" y="25376"/>
                  </a:cubicBezTo>
                  <a:cubicBezTo>
                    <a:pt x="55615" y="21458"/>
                    <a:pt x="52437" y="21458"/>
                    <a:pt x="50554" y="21458"/>
                  </a:cubicBezTo>
                  <a:lnTo>
                    <a:pt x="32543" y="21458"/>
                  </a:lnTo>
                  <a:cubicBezTo>
                    <a:pt x="30660" y="21458"/>
                    <a:pt x="27481" y="21458"/>
                    <a:pt x="27481" y="25376"/>
                  </a:cubicBezTo>
                  <a:cubicBezTo>
                    <a:pt x="27481" y="29294"/>
                    <a:pt x="30660" y="29294"/>
                    <a:pt x="32543" y="29294"/>
                  </a:cubicBezTo>
                  <a:lnTo>
                    <a:pt x="35839" y="29294"/>
                  </a:lnTo>
                  <a:lnTo>
                    <a:pt x="17946" y="46033"/>
                  </a:lnTo>
                  <a:lnTo>
                    <a:pt x="17946" y="5194"/>
                  </a:lnTo>
                  <a:cubicBezTo>
                    <a:pt x="17946" y="1157"/>
                    <a:pt x="16769" y="89"/>
                    <a:pt x="12884" y="89"/>
                  </a:cubicBezTo>
                  <a:lnTo>
                    <a:pt x="5351" y="89"/>
                  </a:lnTo>
                  <a:cubicBezTo>
                    <a:pt x="3585" y="89"/>
                    <a:pt x="171" y="89"/>
                    <a:pt x="171" y="4006"/>
                  </a:cubicBezTo>
                  <a:cubicBezTo>
                    <a:pt x="171" y="7924"/>
                    <a:pt x="3703" y="7924"/>
                    <a:pt x="5351" y="7924"/>
                  </a:cubicBezTo>
                  <a:lnTo>
                    <a:pt x="10648" y="7924"/>
                  </a:lnTo>
                  <a:lnTo>
                    <a:pt x="10648" y="64791"/>
                  </a:lnTo>
                  <a:lnTo>
                    <a:pt x="5351" y="64791"/>
                  </a:lnTo>
                  <a:cubicBezTo>
                    <a:pt x="3585" y="64791"/>
                    <a:pt x="171" y="64791"/>
                    <a:pt x="171" y="68708"/>
                  </a:cubicBezTo>
                  <a:cubicBezTo>
                    <a:pt x="171" y="72626"/>
                    <a:pt x="3703" y="72626"/>
                    <a:pt x="5351" y="72626"/>
                  </a:cubicBezTo>
                  <a:lnTo>
                    <a:pt x="23243" y="72626"/>
                  </a:lnTo>
                  <a:cubicBezTo>
                    <a:pt x="25009" y="72626"/>
                    <a:pt x="28423" y="72626"/>
                    <a:pt x="28423" y="68708"/>
                  </a:cubicBezTo>
                  <a:cubicBezTo>
                    <a:pt x="28423" y="64791"/>
                    <a:pt x="24892" y="64791"/>
                    <a:pt x="23243" y="64791"/>
                  </a:cubicBezTo>
                  <a:lnTo>
                    <a:pt x="17946" y="64791"/>
                  </a:lnTo>
                  <a:lnTo>
                    <a:pt x="17946" y="56124"/>
                  </a:lnTo>
                  <a:lnTo>
                    <a:pt x="27128" y="47576"/>
                  </a:lnTo>
                  <a:lnTo>
                    <a:pt x="40430" y="64791"/>
                  </a:lnTo>
                  <a:cubicBezTo>
                    <a:pt x="37369" y="64791"/>
                    <a:pt x="34191" y="64791"/>
                    <a:pt x="34191" y="68708"/>
                  </a:cubicBezTo>
                  <a:cubicBezTo>
                    <a:pt x="34191" y="72626"/>
                    <a:pt x="37723" y="72626"/>
                    <a:pt x="39371" y="72626"/>
                  </a:cubicBezTo>
                  <a:lnTo>
                    <a:pt x="53143" y="72626"/>
                  </a:lnTo>
                  <a:cubicBezTo>
                    <a:pt x="55027" y="72626"/>
                    <a:pt x="58205" y="72626"/>
                    <a:pt x="58205" y="68708"/>
                  </a:cubicBezTo>
                  <a:cubicBezTo>
                    <a:pt x="58205" y="64791"/>
                    <a:pt x="55027" y="64791"/>
                    <a:pt x="53143" y="64791"/>
                  </a:cubicBezTo>
                  <a:lnTo>
                    <a:pt x="49730" y="64791"/>
                  </a:lnTo>
                  <a:lnTo>
                    <a:pt x="32661" y="4282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3" name="Freeform: Shape 92">
              <a:extLst>
                <a:ext uri="{FF2B5EF4-FFF2-40B4-BE49-F238E27FC236}">
                  <a16:creationId xmlns:a16="http://schemas.microsoft.com/office/drawing/2014/main" id="{6FF2D42B-B88A-3F91-25F7-39BE5A5CECB2}"/>
                </a:ext>
              </a:extLst>
            </p:cNvPr>
            <p:cNvSpPr/>
            <p:nvPr>
              <p:custDataLst>
                <p:tags r:id="rId150"/>
              </p:custDataLst>
            </p:nvPr>
          </p:nvSpPr>
          <p:spPr>
            <a:xfrm>
              <a:off x="4726925" y="4877821"/>
              <a:ext cx="9417" cy="237438"/>
            </a:xfrm>
            <a:custGeom>
              <a:avLst/>
              <a:gdLst>
                <a:gd name="connsiteX0" fmla="*/ 9594 w 9417"/>
                <a:gd name="connsiteY0" fmla="*/ 8632 h 237438"/>
                <a:gd name="connsiteX1" fmla="*/ 4885 w 9417"/>
                <a:gd name="connsiteY1" fmla="*/ 85 h 237438"/>
                <a:gd name="connsiteX2" fmla="*/ 176 w 9417"/>
                <a:gd name="connsiteY2" fmla="*/ 8632 h 237438"/>
                <a:gd name="connsiteX3" fmla="*/ 176 w 9417"/>
                <a:gd name="connsiteY3" fmla="*/ 228976 h 237438"/>
                <a:gd name="connsiteX4" fmla="*/ 4885 w 9417"/>
                <a:gd name="connsiteY4" fmla="*/ 237524 h 237438"/>
                <a:gd name="connsiteX5" fmla="*/ 9594 w 9417"/>
                <a:gd name="connsiteY5" fmla="*/ 228976 h 237438"/>
                <a:gd name="connsiteX6" fmla="*/ 9594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594" y="8632"/>
                  </a:moveTo>
                  <a:cubicBezTo>
                    <a:pt x="9594" y="4359"/>
                    <a:pt x="9594" y="85"/>
                    <a:pt x="4885" y="85"/>
                  </a:cubicBezTo>
                  <a:cubicBezTo>
                    <a:pt x="176" y="85"/>
                    <a:pt x="176" y="4359"/>
                    <a:pt x="176" y="8632"/>
                  </a:cubicBezTo>
                  <a:lnTo>
                    <a:pt x="176" y="228976"/>
                  </a:lnTo>
                  <a:cubicBezTo>
                    <a:pt x="176" y="233250"/>
                    <a:pt x="176" y="237524"/>
                    <a:pt x="4885" y="237524"/>
                  </a:cubicBezTo>
                  <a:cubicBezTo>
                    <a:pt x="9594" y="237524"/>
                    <a:pt x="9594" y="233250"/>
                    <a:pt x="9594" y="228976"/>
                  </a:cubicBezTo>
                  <a:lnTo>
                    <a:pt x="9594"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4" name="Freeform: Shape 93">
              <a:extLst>
                <a:ext uri="{FF2B5EF4-FFF2-40B4-BE49-F238E27FC236}">
                  <a16:creationId xmlns:a16="http://schemas.microsoft.com/office/drawing/2014/main" id="{3233063C-8C58-F2B1-5AA9-3970D0AE9B79}"/>
                </a:ext>
              </a:extLst>
            </p:cNvPr>
            <p:cNvSpPr/>
            <p:nvPr>
              <p:custDataLst>
                <p:tags r:id="rId151"/>
              </p:custDataLst>
            </p:nvPr>
          </p:nvSpPr>
          <p:spPr>
            <a:xfrm>
              <a:off x="4756773" y="4950953"/>
              <a:ext cx="122896" cy="151011"/>
            </a:xfrm>
            <a:custGeom>
              <a:avLst/>
              <a:gdLst>
                <a:gd name="connsiteX0" fmla="*/ 18307 w 122896"/>
                <a:gd name="connsiteY0" fmla="*/ 134000 h 151011"/>
                <a:gd name="connsiteX1" fmla="*/ 5594 w 122896"/>
                <a:gd name="connsiteY1" fmla="*/ 143735 h 151011"/>
                <a:gd name="connsiteX2" fmla="*/ 179 w 122896"/>
                <a:gd name="connsiteY2" fmla="*/ 148247 h 151011"/>
                <a:gd name="connsiteX3" fmla="*/ 3240 w 122896"/>
                <a:gd name="connsiteY3" fmla="*/ 151096 h 151011"/>
                <a:gd name="connsiteX4" fmla="*/ 23016 w 122896"/>
                <a:gd name="connsiteY4" fmla="*/ 150383 h 151011"/>
                <a:gd name="connsiteX5" fmla="*/ 46324 w 122896"/>
                <a:gd name="connsiteY5" fmla="*/ 151096 h 151011"/>
                <a:gd name="connsiteX6" fmla="*/ 50562 w 122896"/>
                <a:gd name="connsiteY6" fmla="*/ 146347 h 151011"/>
                <a:gd name="connsiteX7" fmla="*/ 44911 w 122896"/>
                <a:gd name="connsiteY7" fmla="*/ 143735 h 151011"/>
                <a:gd name="connsiteX8" fmla="*/ 33140 w 122896"/>
                <a:gd name="connsiteY8" fmla="*/ 139936 h 151011"/>
                <a:gd name="connsiteX9" fmla="*/ 44676 w 122896"/>
                <a:gd name="connsiteY9" fmla="*/ 92448 h 151011"/>
                <a:gd name="connsiteX10" fmla="*/ 66336 w 122896"/>
                <a:gd name="connsiteY10" fmla="*/ 107644 h 151011"/>
                <a:gd name="connsiteX11" fmla="*/ 123075 w 122896"/>
                <a:gd name="connsiteY11" fmla="*/ 38075 h 151011"/>
                <a:gd name="connsiteX12" fmla="*/ 91763 w 122896"/>
                <a:gd name="connsiteY12" fmla="*/ 85 h 151011"/>
                <a:gd name="connsiteX13" fmla="*/ 60921 w 122896"/>
                <a:gd name="connsiteY13" fmla="*/ 17893 h 151011"/>
                <a:gd name="connsiteX14" fmla="*/ 39732 w 122896"/>
                <a:gd name="connsiteY14" fmla="*/ 85 h 151011"/>
                <a:gd name="connsiteX15" fmla="*/ 22310 w 122896"/>
                <a:gd name="connsiteY15" fmla="*/ 13619 h 151011"/>
                <a:gd name="connsiteX16" fmla="*/ 15011 w 122896"/>
                <a:gd name="connsiteY16" fmla="*/ 36650 h 151011"/>
                <a:gd name="connsiteX17" fmla="*/ 17837 w 122896"/>
                <a:gd name="connsiteY17" fmla="*/ 39025 h 151011"/>
                <a:gd name="connsiteX18" fmla="*/ 21839 w 122896"/>
                <a:gd name="connsiteY18" fmla="*/ 33564 h 151011"/>
                <a:gd name="connsiteX19" fmla="*/ 39026 w 122896"/>
                <a:gd name="connsiteY19" fmla="*/ 5308 h 151011"/>
                <a:gd name="connsiteX20" fmla="*/ 46324 w 122896"/>
                <a:gd name="connsiteY20" fmla="*/ 16231 h 151011"/>
                <a:gd name="connsiteX21" fmla="*/ 44676 w 122896"/>
                <a:gd name="connsiteY21" fmla="*/ 28340 h 151011"/>
                <a:gd name="connsiteX22" fmla="*/ 18307 w 122896"/>
                <a:gd name="connsiteY22" fmla="*/ 134000 h 151011"/>
                <a:gd name="connsiteX23" fmla="*/ 59744 w 122896"/>
                <a:gd name="connsiteY23" fmla="*/ 30952 h 151011"/>
                <a:gd name="connsiteX24" fmla="*/ 71986 w 122896"/>
                <a:gd name="connsiteY24" fmla="*/ 14331 h 151011"/>
                <a:gd name="connsiteX25" fmla="*/ 91056 w 122896"/>
                <a:gd name="connsiteY25" fmla="*/ 5308 h 151011"/>
                <a:gd name="connsiteX26" fmla="*/ 106124 w 122896"/>
                <a:gd name="connsiteY26" fmla="*/ 27628 h 151011"/>
                <a:gd name="connsiteX27" fmla="*/ 94117 w 122896"/>
                <a:gd name="connsiteY27" fmla="*/ 77965 h 151011"/>
                <a:gd name="connsiteX28" fmla="*/ 66100 w 122896"/>
                <a:gd name="connsiteY28" fmla="*/ 102421 h 151011"/>
                <a:gd name="connsiteX29" fmla="*/ 47501 w 122896"/>
                <a:gd name="connsiteY29" fmla="*/ 81289 h 151011"/>
                <a:gd name="connsiteX30" fmla="*/ 48207 w 122896"/>
                <a:gd name="connsiteY30" fmla="*/ 77490 h 151011"/>
                <a:gd name="connsiteX31" fmla="*/ 59744 w 122896"/>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6" h="151011">
                  <a:moveTo>
                    <a:pt x="18307" y="134000"/>
                  </a:moveTo>
                  <a:cubicBezTo>
                    <a:pt x="16424" y="142073"/>
                    <a:pt x="15953" y="143735"/>
                    <a:pt x="5594" y="143735"/>
                  </a:cubicBezTo>
                  <a:cubicBezTo>
                    <a:pt x="2769" y="143735"/>
                    <a:pt x="179" y="143735"/>
                    <a:pt x="179" y="148247"/>
                  </a:cubicBezTo>
                  <a:cubicBezTo>
                    <a:pt x="179" y="150146"/>
                    <a:pt x="1356" y="151096"/>
                    <a:pt x="3240" y="151096"/>
                  </a:cubicBezTo>
                  <a:cubicBezTo>
                    <a:pt x="9596" y="151096"/>
                    <a:pt x="16424" y="150383"/>
                    <a:pt x="23016" y="150383"/>
                  </a:cubicBezTo>
                  <a:cubicBezTo>
                    <a:pt x="30785" y="150383"/>
                    <a:pt x="38790" y="151096"/>
                    <a:pt x="46324" y="151096"/>
                  </a:cubicBezTo>
                  <a:cubicBezTo>
                    <a:pt x="47501" y="151096"/>
                    <a:pt x="50562" y="151096"/>
                    <a:pt x="50562" y="146347"/>
                  </a:cubicBezTo>
                  <a:cubicBezTo>
                    <a:pt x="50562" y="143735"/>
                    <a:pt x="48207" y="143735"/>
                    <a:pt x="44911" y="143735"/>
                  </a:cubicBezTo>
                  <a:cubicBezTo>
                    <a:pt x="33140" y="143735"/>
                    <a:pt x="33140" y="142073"/>
                    <a:pt x="33140" y="139936"/>
                  </a:cubicBezTo>
                  <a:cubicBezTo>
                    <a:pt x="33140" y="137087"/>
                    <a:pt x="43028" y="98384"/>
                    <a:pt x="44676" y="92448"/>
                  </a:cubicBezTo>
                  <a:cubicBezTo>
                    <a:pt x="47737" y="99334"/>
                    <a:pt x="54329" y="107644"/>
                    <a:pt x="66336" y="107644"/>
                  </a:cubicBezTo>
                  <a:cubicBezTo>
                    <a:pt x="93646" y="107644"/>
                    <a:pt x="123075" y="72978"/>
                    <a:pt x="123075" y="38075"/>
                  </a:cubicBezTo>
                  <a:cubicBezTo>
                    <a:pt x="123075" y="15756"/>
                    <a:pt x="109655" y="85"/>
                    <a:pt x="91763" y="85"/>
                  </a:cubicBezTo>
                  <a:cubicBezTo>
                    <a:pt x="79991" y="85"/>
                    <a:pt x="68690" y="8632"/>
                    <a:pt x="60921" y="17893"/>
                  </a:cubicBezTo>
                  <a:cubicBezTo>
                    <a:pt x="58566" y="5071"/>
                    <a:pt x="48443" y="85"/>
                    <a:pt x="39732" y="85"/>
                  </a:cubicBezTo>
                  <a:cubicBezTo>
                    <a:pt x="28902" y="85"/>
                    <a:pt x="24429" y="9345"/>
                    <a:pt x="22310" y="13619"/>
                  </a:cubicBezTo>
                  <a:cubicBezTo>
                    <a:pt x="18072" y="21692"/>
                    <a:pt x="15011" y="35938"/>
                    <a:pt x="15011" y="36650"/>
                  </a:cubicBezTo>
                  <a:cubicBezTo>
                    <a:pt x="15011" y="39025"/>
                    <a:pt x="17366" y="39025"/>
                    <a:pt x="17837" y="39025"/>
                  </a:cubicBezTo>
                  <a:cubicBezTo>
                    <a:pt x="20191" y="39025"/>
                    <a:pt x="20426" y="38787"/>
                    <a:pt x="21839" y="33564"/>
                  </a:cubicBezTo>
                  <a:cubicBezTo>
                    <a:pt x="25841" y="16705"/>
                    <a:pt x="30550" y="5308"/>
                    <a:pt x="39026" y="5308"/>
                  </a:cubicBezTo>
                  <a:cubicBezTo>
                    <a:pt x="43028" y="5308"/>
                    <a:pt x="46324" y="7208"/>
                    <a:pt x="46324" y="16231"/>
                  </a:cubicBezTo>
                  <a:cubicBezTo>
                    <a:pt x="46324" y="21692"/>
                    <a:pt x="45618" y="24303"/>
                    <a:pt x="44676" y="28340"/>
                  </a:cubicBezTo>
                  <a:lnTo>
                    <a:pt x="18307" y="134000"/>
                  </a:lnTo>
                  <a:close/>
                  <a:moveTo>
                    <a:pt x="59744" y="30952"/>
                  </a:moveTo>
                  <a:cubicBezTo>
                    <a:pt x="61392" y="24541"/>
                    <a:pt x="67748" y="17893"/>
                    <a:pt x="71986" y="14331"/>
                  </a:cubicBezTo>
                  <a:cubicBezTo>
                    <a:pt x="80226" y="6970"/>
                    <a:pt x="87054" y="5308"/>
                    <a:pt x="91056" y="5308"/>
                  </a:cubicBezTo>
                  <a:cubicBezTo>
                    <a:pt x="100474" y="5308"/>
                    <a:pt x="106124" y="13619"/>
                    <a:pt x="106124" y="27628"/>
                  </a:cubicBezTo>
                  <a:cubicBezTo>
                    <a:pt x="106124" y="41636"/>
                    <a:pt x="98355" y="68942"/>
                    <a:pt x="94117" y="77965"/>
                  </a:cubicBezTo>
                  <a:cubicBezTo>
                    <a:pt x="86112" y="94585"/>
                    <a:pt x="74811" y="102421"/>
                    <a:pt x="66100" y="102421"/>
                  </a:cubicBezTo>
                  <a:cubicBezTo>
                    <a:pt x="50562" y="102421"/>
                    <a:pt x="47501" y="82713"/>
                    <a:pt x="47501" y="81289"/>
                  </a:cubicBezTo>
                  <a:cubicBezTo>
                    <a:pt x="47501" y="80814"/>
                    <a:pt x="47501" y="80339"/>
                    <a:pt x="48207" y="77490"/>
                  </a:cubicBezTo>
                  <a:lnTo>
                    <a:pt x="59744"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5" name="Freeform: Shape 94">
              <a:extLst>
                <a:ext uri="{FF2B5EF4-FFF2-40B4-BE49-F238E27FC236}">
                  <a16:creationId xmlns:a16="http://schemas.microsoft.com/office/drawing/2014/main" id="{3CF0B3FA-BECC-8FC3-8B45-4FFA559DDF5E}"/>
                </a:ext>
              </a:extLst>
            </p:cNvPr>
            <p:cNvSpPr/>
            <p:nvPr>
              <p:custDataLst>
                <p:tags r:id="rId152"/>
              </p:custDataLst>
            </p:nvPr>
          </p:nvSpPr>
          <p:spPr>
            <a:xfrm>
              <a:off x="4895120" y="4976168"/>
              <a:ext cx="81083" cy="117009"/>
            </a:xfrm>
            <a:custGeom>
              <a:avLst/>
              <a:gdLst>
                <a:gd name="connsiteX0" fmla="*/ 39407 w 81083"/>
                <a:gd name="connsiteY0" fmla="*/ 5072 h 117009"/>
                <a:gd name="connsiteX1" fmla="*/ 40066 w 81083"/>
                <a:gd name="connsiteY1" fmla="*/ 2413 h 117009"/>
                <a:gd name="connsiteX2" fmla="*/ 37430 w 81083"/>
                <a:gd name="connsiteY2" fmla="*/ 86 h 117009"/>
                <a:gd name="connsiteX3" fmla="*/ 16335 w 81083"/>
                <a:gd name="connsiteY3" fmla="*/ 1748 h 117009"/>
                <a:gd name="connsiteX4" fmla="*/ 12709 w 81083"/>
                <a:gd name="connsiteY4" fmla="*/ 5571 h 117009"/>
                <a:gd name="connsiteX5" fmla="*/ 16994 w 81083"/>
                <a:gd name="connsiteY5" fmla="*/ 7898 h 117009"/>
                <a:gd name="connsiteX6" fmla="*/ 24905 w 81083"/>
                <a:gd name="connsiteY6" fmla="*/ 10391 h 117009"/>
                <a:gd name="connsiteX7" fmla="*/ 24245 w 81083"/>
                <a:gd name="connsiteY7" fmla="*/ 14048 h 117009"/>
                <a:gd name="connsiteX8" fmla="*/ 1008 w 81083"/>
                <a:gd name="connsiteY8" fmla="*/ 108121 h 117009"/>
                <a:gd name="connsiteX9" fmla="*/ 184 w 81083"/>
                <a:gd name="connsiteY9" fmla="*/ 111777 h 117009"/>
                <a:gd name="connsiteX10" fmla="*/ 5787 w 81083"/>
                <a:gd name="connsiteY10" fmla="*/ 117096 h 117009"/>
                <a:gd name="connsiteX11" fmla="*/ 13368 w 81083"/>
                <a:gd name="connsiteY11" fmla="*/ 110115 h 117009"/>
                <a:gd name="connsiteX12" fmla="*/ 21444 w 81083"/>
                <a:gd name="connsiteY12" fmla="*/ 77871 h 117009"/>
                <a:gd name="connsiteX13" fmla="*/ 42538 w 81083"/>
                <a:gd name="connsiteY13" fmla="*/ 91500 h 117009"/>
                <a:gd name="connsiteX14" fmla="*/ 42209 w 81083"/>
                <a:gd name="connsiteY14" fmla="*/ 94824 h 117009"/>
                <a:gd name="connsiteX15" fmla="*/ 41550 w 81083"/>
                <a:gd name="connsiteY15" fmla="*/ 99977 h 117009"/>
                <a:gd name="connsiteX16" fmla="*/ 59019 w 81083"/>
                <a:gd name="connsiteY16" fmla="*/ 117096 h 117009"/>
                <a:gd name="connsiteX17" fmla="*/ 79949 w 81083"/>
                <a:gd name="connsiteY17" fmla="*/ 91666 h 117009"/>
                <a:gd name="connsiteX18" fmla="*/ 77312 w 81083"/>
                <a:gd name="connsiteY18" fmla="*/ 89506 h 117009"/>
                <a:gd name="connsiteX19" fmla="*/ 74016 w 81083"/>
                <a:gd name="connsiteY19" fmla="*/ 93495 h 117009"/>
                <a:gd name="connsiteX20" fmla="*/ 59513 w 81083"/>
                <a:gd name="connsiteY20" fmla="*/ 112442 h 117009"/>
                <a:gd name="connsiteX21" fmla="*/ 53745 w 81083"/>
                <a:gd name="connsiteY21" fmla="*/ 103799 h 117009"/>
                <a:gd name="connsiteX22" fmla="*/ 54734 w 81083"/>
                <a:gd name="connsiteY22" fmla="*/ 96320 h 117009"/>
                <a:gd name="connsiteX23" fmla="*/ 55558 w 81083"/>
                <a:gd name="connsiteY23" fmla="*/ 91168 h 117009"/>
                <a:gd name="connsiteX24" fmla="*/ 28860 w 81083"/>
                <a:gd name="connsiteY24" fmla="*/ 73550 h 117009"/>
                <a:gd name="connsiteX25" fmla="*/ 42538 w 81083"/>
                <a:gd name="connsiteY25" fmla="*/ 62580 h 117009"/>
                <a:gd name="connsiteX26" fmla="*/ 68413 w 81083"/>
                <a:gd name="connsiteY26" fmla="*/ 46790 h 117009"/>
                <a:gd name="connsiteX27" fmla="*/ 73851 w 81083"/>
                <a:gd name="connsiteY27" fmla="*/ 48951 h 117009"/>
                <a:gd name="connsiteX28" fmla="*/ 65281 w 81083"/>
                <a:gd name="connsiteY28" fmla="*/ 58259 h 117009"/>
                <a:gd name="connsiteX29" fmla="*/ 71873 w 81083"/>
                <a:gd name="connsiteY29" fmla="*/ 64408 h 117009"/>
                <a:gd name="connsiteX30" fmla="*/ 81267 w 81083"/>
                <a:gd name="connsiteY30" fmla="*/ 53771 h 117009"/>
                <a:gd name="connsiteX31" fmla="*/ 68577 w 81083"/>
                <a:gd name="connsiteY31" fmla="*/ 42137 h 117009"/>
                <a:gd name="connsiteX32" fmla="*/ 42209 w 81083"/>
                <a:gd name="connsiteY32" fmla="*/ 56763 h 117009"/>
                <a:gd name="connsiteX33" fmla="*/ 23092 w 81083"/>
                <a:gd name="connsiteY33" fmla="*/ 71389 h 117009"/>
                <a:gd name="connsiteX34" fmla="*/ 39407 w 81083"/>
                <a:gd name="connsiteY34" fmla="*/ 5072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3" h="117009">
                  <a:moveTo>
                    <a:pt x="39407" y="5072"/>
                  </a:moveTo>
                  <a:cubicBezTo>
                    <a:pt x="39572" y="4740"/>
                    <a:pt x="40066" y="2579"/>
                    <a:pt x="40066" y="2413"/>
                  </a:cubicBezTo>
                  <a:cubicBezTo>
                    <a:pt x="40066" y="1582"/>
                    <a:pt x="39407" y="86"/>
                    <a:pt x="37430" y="86"/>
                  </a:cubicBezTo>
                  <a:cubicBezTo>
                    <a:pt x="34134" y="86"/>
                    <a:pt x="20455" y="1416"/>
                    <a:pt x="16335" y="1748"/>
                  </a:cubicBezTo>
                  <a:cubicBezTo>
                    <a:pt x="15016" y="1914"/>
                    <a:pt x="12709" y="2081"/>
                    <a:pt x="12709" y="5571"/>
                  </a:cubicBezTo>
                  <a:cubicBezTo>
                    <a:pt x="12709" y="7898"/>
                    <a:pt x="15016" y="7898"/>
                    <a:pt x="16994" y="7898"/>
                  </a:cubicBezTo>
                  <a:cubicBezTo>
                    <a:pt x="24905" y="7898"/>
                    <a:pt x="24905" y="9061"/>
                    <a:pt x="24905" y="10391"/>
                  </a:cubicBezTo>
                  <a:cubicBezTo>
                    <a:pt x="24905" y="11554"/>
                    <a:pt x="24575" y="12552"/>
                    <a:pt x="24245" y="14048"/>
                  </a:cubicBezTo>
                  <a:lnTo>
                    <a:pt x="1008" y="108121"/>
                  </a:lnTo>
                  <a:cubicBezTo>
                    <a:pt x="184" y="111113"/>
                    <a:pt x="184" y="111445"/>
                    <a:pt x="184" y="111777"/>
                  </a:cubicBezTo>
                  <a:cubicBezTo>
                    <a:pt x="184" y="114271"/>
                    <a:pt x="2162" y="117096"/>
                    <a:pt x="5787" y="117096"/>
                  </a:cubicBezTo>
                  <a:cubicBezTo>
                    <a:pt x="10237" y="117096"/>
                    <a:pt x="12380" y="113772"/>
                    <a:pt x="13368" y="110115"/>
                  </a:cubicBezTo>
                  <a:cubicBezTo>
                    <a:pt x="13698" y="109451"/>
                    <a:pt x="20784" y="80198"/>
                    <a:pt x="21444" y="77871"/>
                  </a:cubicBezTo>
                  <a:cubicBezTo>
                    <a:pt x="33145" y="79035"/>
                    <a:pt x="42538" y="82857"/>
                    <a:pt x="42538" y="91500"/>
                  </a:cubicBezTo>
                  <a:cubicBezTo>
                    <a:pt x="42538" y="92331"/>
                    <a:pt x="42538" y="93162"/>
                    <a:pt x="42209" y="94824"/>
                  </a:cubicBezTo>
                  <a:cubicBezTo>
                    <a:pt x="41550" y="97317"/>
                    <a:pt x="41550" y="98148"/>
                    <a:pt x="41550" y="99977"/>
                  </a:cubicBezTo>
                  <a:cubicBezTo>
                    <a:pt x="41550" y="111777"/>
                    <a:pt x="51108" y="117096"/>
                    <a:pt x="59019" y="117096"/>
                  </a:cubicBezTo>
                  <a:cubicBezTo>
                    <a:pt x="75005" y="117096"/>
                    <a:pt x="79949" y="91833"/>
                    <a:pt x="79949" y="91666"/>
                  </a:cubicBezTo>
                  <a:cubicBezTo>
                    <a:pt x="79949" y="89506"/>
                    <a:pt x="77806" y="89506"/>
                    <a:pt x="77312" y="89506"/>
                  </a:cubicBezTo>
                  <a:cubicBezTo>
                    <a:pt x="75005" y="89506"/>
                    <a:pt x="74840" y="90337"/>
                    <a:pt x="74016" y="93495"/>
                  </a:cubicBezTo>
                  <a:cubicBezTo>
                    <a:pt x="72038" y="100642"/>
                    <a:pt x="67589" y="112442"/>
                    <a:pt x="59513" y="112442"/>
                  </a:cubicBezTo>
                  <a:cubicBezTo>
                    <a:pt x="55064" y="112442"/>
                    <a:pt x="53745" y="108287"/>
                    <a:pt x="53745" y="103799"/>
                  </a:cubicBezTo>
                  <a:cubicBezTo>
                    <a:pt x="53745" y="100974"/>
                    <a:pt x="53745" y="100642"/>
                    <a:pt x="54734" y="96320"/>
                  </a:cubicBezTo>
                  <a:cubicBezTo>
                    <a:pt x="54899" y="95822"/>
                    <a:pt x="55558" y="92996"/>
                    <a:pt x="55558" y="91168"/>
                  </a:cubicBezTo>
                  <a:cubicBezTo>
                    <a:pt x="55558" y="76375"/>
                    <a:pt x="35782" y="74048"/>
                    <a:pt x="28860" y="73550"/>
                  </a:cubicBezTo>
                  <a:cubicBezTo>
                    <a:pt x="33639" y="70558"/>
                    <a:pt x="39737" y="65073"/>
                    <a:pt x="42538" y="62580"/>
                  </a:cubicBezTo>
                  <a:cubicBezTo>
                    <a:pt x="50943" y="54602"/>
                    <a:pt x="59184" y="46790"/>
                    <a:pt x="68413" y="46790"/>
                  </a:cubicBezTo>
                  <a:cubicBezTo>
                    <a:pt x="70390" y="46790"/>
                    <a:pt x="72533" y="47289"/>
                    <a:pt x="73851" y="48951"/>
                  </a:cubicBezTo>
                  <a:cubicBezTo>
                    <a:pt x="66765" y="50115"/>
                    <a:pt x="65281" y="55766"/>
                    <a:pt x="65281" y="58259"/>
                  </a:cubicBezTo>
                  <a:cubicBezTo>
                    <a:pt x="65281" y="61915"/>
                    <a:pt x="68083" y="64408"/>
                    <a:pt x="71873" y="64408"/>
                  </a:cubicBezTo>
                  <a:cubicBezTo>
                    <a:pt x="76323" y="64408"/>
                    <a:pt x="81267" y="60752"/>
                    <a:pt x="81267" y="53771"/>
                  </a:cubicBezTo>
                  <a:cubicBezTo>
                    <a:pt x="81267" y="48286"/>
                    <a:pt x="77312" y="42137"/>
                    <a:pt x="68577" y="42137"/>
                  </a:cubicBezTo>
                  <a:cubicBezTo>
                    <a:pt x="59184" y="42137"/>
                    <a:pt x="50614" y="48951"/>
                    <a:pt x="42209" y="56763"/>
                  </a:cubicBezTo>
                  <a:cubicBezTo>
                    <a:pt x="35287" y="63411"/>
                    <a:pt x="29849" y="68564"/>
                    <a:pt x="23092" y="71389"/>
                  </a:cubicBezTo>
                  <a:lnTo>
                    <a:pt x="39407" y="507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6" name="Freeform: Shape 95">
              <a:extLst>
                <a:ext uri="{FF2B5EF4-FFF2-40B4-BE49-F238E27FC236}">
                  <a16:creationId xmlns:a16="http://schemas.microsoft.com/office/drawing/2014/main" id="{EAE6A19F-05BB-463F-7B48-0AE2C81C1BBA}"/>
                </a:ext>
              </a:extLst>
            </p:cNvPr>
            <p:cNvSpPr/>
            <p:nvPr>
              <p:custDataLst>
                <p:tags r:id="rId153"/>
              </p:custDataLst>
            </p:nvPr>
          </p:nvSpPr>
          <p:spPr>
            <a:xfrm>
              <a:off x="5011545" y="4877821"/>
              <a:ext cx="52501" cy="237438"/>
            </a:xfrm>
            <a:custGeom>
              <a:avLst/>
              <a:gdLst>
                <a:gd name="connsiteX0" fmla="*/ 51513 w 52501"/>
                <a:gd name="connsiteY0" fmla="*/ 122841 h 237438"/>
                <a:gd name="connsiteX1" fmla="*/ 52691 w 52501"/>
                <a:gd name="connsiteY1" fmla="*/ 118804 h 237438"/>
                <a:gd name="connsiteX2" fmla="*/ 51513 w 52501"/>
                <a:gd name="connsiteY2" fmla="*/ 114768 h 237438"/>
                <a:gd name="connsiteX3" fmla="*/ 10313 w 52501"/>
                <a:gd name="connsiteY3" fmla="*/ 5546 h 237438"/>
                <a:gd name="connsiteX4" fmla="*/ 4898 w 52501"/>
                <a:gd name="connsiteY4" fmla="*/ 85 h 237438"/>
                <a:gd name="connsiteX5" fmla="*/ 189 w 52501"/>
                <a:gd name="connsiteY5" fmla="*/ 4833 h 237438"/>
                <a:gd name="connsiteX6" fmla="*/ 1366 w 52501"/>
                <a:gd name="connsiteY6" fmla="*/ 8632 h 237438"/>
                <a:gd name="connsiteX7" fmla="*/ 43038 w 52501"/>
                <a:gd name="connsiteY7" fmla="*/ 118804 h 237438"/>
                <a:gd name="connsiteX8" fmla="*/ 1366 w 52501"/>
                <a:gd name="connsiteY8" fmla="*/ 228501 h 237438"/>
                <a:gd name="connsiteX9" fmla="*/ 189 w 52501"/>
                <a:gd name="connsiteY9" fmla="*/ 232775 h 237438"/>
                <a:gd name="connsiteX10" fmla="*/ 4898 w 52501"/>
                <a:gd name="connsiteY10" fmla="*/ 237524 h 237438"/>
                <a:gd name="connsiteX11" fmla="*/ 9842 w 52501"/>
                <a:gd name="connsiteY11" fmla="*/ 232775 h 237438"/>
                <a:gd name="connsiteX12" fmla="*/ 51513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513" y="122841"/>
                  </a:moveTo>
                  <a:cubicBezTo>
                    <a:pt x="52691" y="119991"/>
                    <a:pt x="52691" y="119516"/>
                    <a:pt x="52691" y="118804"/>
                  </a:cubicBezTo>
                  <a:cubicBezTo>
                    <a:pt x="52691" y="118092"/>
                    <a:pt x="52691" y="117617"/>
                    <a:pt x="51513" y="114768"/>
                  </a:cubicBezTo>
                  <a:lnTo>
                    <a:pt x="10313" y="5546"/>
                  </a:lnTo>
                  <a:cubicBezTo>
                    <a:pt x="8900" y="1509"/>
                    <a:pt x="7487" y="85"/>
                    <a:pt x="4898" y="85"/>
                  </a:cubicBezTo>
                  <a:cubicBezTo>
                    <a:pt x="2308" y="85"/>
                    <a:pt x="189" y="2222"/>
                    <a:pt x="189" y="4833"/>
                  </a:cubicBezTo>
                  <a:cubicBezTo>
                    <a:pt x="189" y="5546"/>
                    <a:pt x="189" y="6021"/>
                    <a:pt x="1366" y="8632"/>
                  </a:cubicBezTo>
                  <a:lnTo>
                    <a:pt x="43038" y="118804"/>
                  </a:lnTo>
                  <a:lnTo>
                    <a:pt x="1366" y="228501"/>
                  </a:lnTo>
                  <a:cubicBezTo>
                    <a:pt x="189" y="231113"/>
                    <a:pt x="189" y="231588"/>
                    <a:pt x="189" y="232775"/>
                  </a:cubicBezTo>
                  <a:cubicBezTo>
                    <a:pt x="189" y="235387"/>
                    <a:pt x="2308" y="237524"/>
                    <a:pt x="4898" y="237524"/>
                  </a:cubicBezTo>
                  <a:cubicBezTo>
                    <a:pt x="7958" y="237524"/>
                    <a:pt x="8900" y="235149"/>
                    <a:pt x="9842" y="232775"/>
                  </a:cubicBezTo>
                  <a:lnTo>
                    <a:pt x="51513"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7" name="Freeform: Shape 96">
              <a:extLst>
                <a:ext uri="{FF2B5EF4-FFF2-40B4-BE49-F238E27FC236}">
                  <a16:creationId xmlns:a16="http://schemas.microsoft.com/office/drawing/2014/main" id="{6BB26A33-75FE-814A-BCD8-1938A8AE9D59}"/>
                </a:ext>
              </a:extLst>
            </p:cNvPr>
            <p:cNvSpPr/>
            <p:nvPr>
              <p:custDataLst>
                <p:tags r:id="rId154"/>
              </p:custDataLst>
            </p:nvPr>
          </p:nvSpPr>
          <p:spPr>
            <a:xfrm>
              <a:off x="5089330" y="5054666"/>
              <a:ext cx="86686" cy="72466"/>
            </a:xfrm>
            <a:custGeom>
              <a:avLst/>
              <a:gdLst>
                <a:gd name="connsiteX0" fmla="*/ 77651 w 86686"/>
                <a:gd name="connsiteY0" fmla="*/ 22525 h 72466"/>
                <a:gd name="connsiteX1" fmla="*/ 62819 w 86686"/>
                <a:gd name="connsiteY1" fmla="*/ 87 h 72466"/>
                <a:gd name="connsiteX2" fmla="*/ 46338 w 86686"/>
                <a:gd name="connsiteY2" fmla="*/ 8231 h 72466"/>
                <a:gd name="connsiteX3" fmla="*/ 33813 w 86686"/>
                <a:gd name="connsiteY3" fmla="*/ 87 h 72466"/>
                <a:gd name="connsiteX4" fmla="*/ 19805 w 86686"/>
                <a:gd name="connsiteY4" fmla="*/ 5572 h 72466"/>
                <a:gd name="connsiteX5" fmla="*/ 12554 w 86686"/>
                <a:gd name="connsiteY5" fmla="*/ 918 h 72466"/>
                <a:gd name="connsiteX6" fmla="*/ 7280 w 86686"/>
                <a:gd name="connsiteY6" fmla="*/ 918 h 72466"/>
                <a:gd name="connsiteX7" fmla="*/ 193 w 86686"/>
                <a:gd name="connsiteY7" fmla="*/ 6403 h 72466"/>
                <a:gd name="connsiteX8" fmla="*/ 9422 w 86686"/>
                <a:gd name="connsiteY8" fmla="*/ 11888 h 72466"/>
                <a:gd name="connsiteX9" fmla="*/ 9422 w 86686"/>
                <a:gd name="connsiteY9" fmla="*/ 61584 h 72466"/>
                <a:gd name="connsiteX10" fmla="*/ 193 w 86686"/>
                <a:gd name="connsiteY10" fmla="*/ 67069 h 72466"/>
                <a:gd name="connsiteX11" fmla="*/ 7280 w 86686"/>
                <a:gd name="connsiteY11" fmla="*/ 72554 h 72466"/>
                <a:gd name="connsiteX12" fmla="*/ 21783 w 86686"/>
                <a:gd name="connsiteY12" fmla="*/ 72554 h 72466"/>
                <a:gd name="connsiteX13" fmla="*/ 28869 w 86686"/>
                <a:gd name="connsiteY13" fmla="*/ 67069 h 72466"/>
                <a:gd name="connsiteX14" fmla="*/ 19640 w 86686"/>
                <a:gd name="connsiteY14" fmla="*/ 61584 h 72466"/>
                <a:gd name="connsiteX15" fmla="*/ 19640 w 86686"/>
                <a:gd name="connsiteY15" fmla="*/ 32498 h 72466"/>
                <a:gd name="connsiteX16" fmla="*/ 33319 w 86686"/>
                <a:gd name="connsiteY16" fmla="*/ 11057 h 72466"/>
                <a:gd name="connsiteX17" fmla="*/ 38428 w 86686"/>
                <a:gd name="connsiteY17" fmla="*/ 23356 h 72466"/>
                <a:gd name="connsiteX18" fmla="*/ 38428 w 86686"/>
                <a:gd name="connsiteY18" fmla="*/ 61584 h 72466"/>
                <a:gd name="connsiteX19" fmla="*/ 32000 w 86686"/>
                <a:gd name="connsiteY19" fmla="*/ 67069 h 72466"/>
                <a:gd name="connsiteX20" fmla="*/ 39087 w 86686"/>
                <a:gd name="connsiteY20" fmla="*/ 72554 h 72466"/>
                <a:gd name="connsiteX21" fmla="*/ 50788 w 86686"/>
                <a:gd name="connsiteY21" fmla="*/ 72554 h 72466"/>
                <a:gd name="connsiteX22" fmla="*/ 57874 w 86686"/>
                <a:gd name="connsiteY22" fmla="*/ 67069 h 72466"/>
                <a:gd name="connsiteX23" fmla="*/ 48645 w 86686"/>
                <a:gd name="connsiteY23" fmla="*/ 61584 h 72466"/>
                <a:gd name="connsiteX24" fmla="*/ 48645 w 86686"/>
                <a:gd name="connsiteY24" fmla="*/ 32498 h 72466"/>
                <a:gd name="connsiteX25" fmla="*/ 62324 w 86686"/>
                <a:gd name="connsiteY25" fmla="*/ 11057 h 72466"/>
                <a:gd name="connsiteX26" fmla="*/ 67433 w 86686"/>
                <a:gd name="connsiteY26" fmla="*/ 23356 h 72466"/>
                <a:gd name="connsiteX27" fmla="*/ 67433 w 86686"/>
                <a:gd name="connsiteY27" fmla="*/ 61584 h 72466"/>
                <a:gd name="connsiteX28" fmla="*/ 61006 w 86686"/>
                <a:gd name="connsiteY28" fmla="*/ 67069 h 72466"/>
                <a:gd name="connsiteX29" fmla="*/ 68092 w 86686"/>
                <a:gd name="connsiteY29" fmla="*/ 72554 h 72466"/>
                <a:gd name="connsiteX30" fmla="*/ 79793 w 86686"/>
                <a:gd name="connsiteY30" fmla="*/ 72554 h 72466"/>
                <a:gd name="connsiteX31" fmla="*/ 86880 w 86686"/>
                <a:gd name="connsiteY31" fmla="*/ 67069 h 72466"/>
                <a:gd name="connsiteX32" fmla="*/ 77651 w 86686"/>
                <a:gd name="connsiteY32" fmla="*/ 61584 h 72466"/>
                <a:gd name="connsiteX33" fmla="*/ 77651 w 86686"/>
                <a:gd name="connsiteY33" fmla="*/ 22525 h 7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686" h="72466">
                  <a:moveTo>
                    <a:pt x="77651" y="22525"/>
                  </a:moveTo>
                  <a:cubicBezTo>
                    <a:pt x="77651" y="18702"/>
                    <a:pt x="77651" y="87"/>
                    <a:pt x="62819" y="87"/>
                  </a:cubicBezTo>
                  <a:cubicBezTo>
                    <a:pt x="57380" y="87"/>
                    <a:pt x="50623" y="2580"/>
                    <a:pt x="46338" y="8231"/>
                  </a:cubicBezTo>
                  <a:cubicBezTo>
                    <a:pt x="43207" y="2248"/>
                    <a:pt x="38593" y="87"/>
                    <a:pt x="33813" y="87"/>
                  </a:cubicBezTo>
                  <a:cubicBezTo>
                    <a:pt x="30352" y="87"/>
                    <a:pt x="24914" y="1084"/>
                    <a:pt x="19805" y="5572"/>
                  </a:cubicBezTo>
                  <a:cubicBezTo>
                    <a:pt x="18816" y="918"/>
                    <a:pt x="15026" y="918"/>
                    <a:pt x="12554" y="918"/>
                  </a:cubicBezTo>
                  <a:lnTo>
                    <a:pt x="7280" y="918"/>
                  </a:lnTo>
                  <a:cubicBezTo>
                    <a:pt x="4808" y="918"/>
                    <a:pt x="193" y="918"/>
                    <a:pt x="193" y="6403"/>
                  </a:cubicBezTo>
                  <a:cubicBezTo>
                    <a:pt x="193" y="11888"/>
                    <a:pt x="4149" y="11888"/>
                    <a:pt x="9422" y="11888"/>
                  </a:cubicBezTo>
                  <a:lnTo>
                    <a:pt x="9422" y="61584"/>
                  </a:lnTo>
                  <a:cubicBezTo>
                    <a:pt x="4149" y="61584"/>
                    <a:pt x="193" y="61584"/>
                    <a:pt x="193" y="67069"/>
                  </a:cubicBezTo>
                  <a:cubicBezTo>
                    <a:pt x="193" y="72554"/>
                    <a:pt x="4808" y="72554"/>
                    <a:pt x="7280" y="72554"/>
                  </a:cubicBezTo>
                  <a:lnTo>
                    <a:pt x="21783" y="72554"/>
                  </a:lnTo>
                  <a:cubicBezTo>
                    <a:pt x="24255" y="72554"/>
                    <a:pt x="28869" y="72554"/>
                    <a:pt x="28869" y="67069"/>
                  </a:cubicBezTo>
                  <a:cubicBezTo>
                    <a:pt x="28869" y="61584"/>
                    <a:pt x="24914" y="61584"/>
                    <a:pt x="19640" y="61584"/>
                  </a:cubicBezTo>
                  <a:lnTo>
                    <a:pt x="19640" y="32498"/>
                  </a:lnTo>
                  <a:cubicBezTo>
                    <a:pt x="19640" y="18702"/>
                    <a:pt x="26727" y="11057"/>
                    <a:pt x="33319" y="11057"/>
                  </a:cubicBezTo>
                  <a:cubicBezTo>
                    <a:pt x="36780" y="11057"/>
                    <a:pt x="38428" y="14880"/>
                    <a:pt x="38428" y="23356"/>
                  </a:cubicBezTo>
                  <a:lnTo>
                    <a:pt x="38428" y="61584"/>
                  </a:lnTo>
                  <a:cubicBezTo>
                    <a:pt x="36780" y="61584"/>
                    <a:pt x="32000" y="61584"/>
                    <a:pt x="32000" y="67069"/>
                  </a:cubicBezTo>
                  <a:cubicBezTo>
                    <a:pt x="32000" y="72554"/>
                    <a:pt x="36615" y="72554"/>
                    <a:pt x="39087" y="72554"/>
                  </a:cubicBezTo>
                  <a:lnTo>
                    <a:pt x="50788" y="72554"/>
                  </a:lnTo>
                  <a:cubicBezTo>
                    <a:pt x="53260" y="72554"/>
                    <a:pt x="57874" y="72554"/>
                    <a:pt x="57874" y="67069"/>
                  </a:cubicBezTo>
                  <a:cubicBezTo>
                    <a:pt x="57874" y="61584"/>
                    <a:pt x="53919" y="61584"/>
                    <a:pt x="48645" y="61584"/>
                  </a:cubicBezTo>
                  <a:lnTo>
                    <a:pt x="48645" y="32498"/>
                  </a:lnTo>
                  <a:cubicBezTo>
                    <a:pt x="48645" y="18702"/>
                    <a:pt x="55732" y="11057"/>
                    <a:pt x="62324" y="11057"/>
                  </a:cubicBezTo>
                  <a:cubicBezTo>
                    <a:pt x="65785" y="11057"/>
                    <a:pt x="67433" y="14880"/>
                    <a:pt x="67433" y="23356"/>
                  </a:cubicBezTo>
                  <a:lnTo>
                    <a:pt x="67433" y="61584"/>
                  </a:lnTo>
                  <a:cubicBezTo>
                    <a:pt x="65785" y="61584"/>
                    <a:pt x="61006" y="61584"/>
                    <a:pt x="61006" y="67069"/>
                  </a:cubicBezTo>
                  <a:cubicBezTo>
                    <a:pt x="61006" y="72554"/>
                    <a:pt x="65620" y="72554"/>
                    <a:pt x="68092" y="72554"/>
                  </a:cubicBezTo>
                  <a:lnTo>
                    <a:pt x="79793" y="72554"/>
                  </a:lnTo>
                  <a:cubicBezTo>
                    <a:pt x="82265" y="72554"/>
                    <a:pt x="86880" y="72554"/>
                    <a:pt x="86880" y="67069"/>
                  </a:cubicBezTo>
                  <a:cubicBezTo>
                    <a:pt x="86880" y="61584"/>
                    <a:pt x="82925" y="61584"/>
                    <a:pt x="77651" y="61584"/>
                  </a:cubicBezTo>
                  <a:lnTo>
                    <a:pt x="77651" y="2252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8" name="Freeform: Shape 97">
              <a:extLst>
                <a:ext uri="{FF2B5EF4-FFF2-40B4-BE49-F238E27FC236}">
                  <a16:creationId xmlns:a16="http://schemas.microsoft.com/office/drawing/2014/main" id="{BDE48CB4-CDEE-3947-A2B2-FC7449761083}"/>
                </a:ext>
              </a:extLst>
            </p:cNvPr>
            <p:cNvSpPr/>
            <p:nvPr>
              <p:custDataLst>
                <p:tags r:id="rId155"/>
              </p:custDataLst>
            </p:nvPr>
          </p:nvSpPr>
          <p:spPr>
            <a:xfrm>
              <a:off x="5262854" y="4849090"/>
              <a:ext cx="10123" cy="152435"/>
            </a:xfrm>
            <a:custGeom>
              <a:avLst/>
              <a:gdLst>
                <a:gd name="connsiteX0" fmla="*/ 199 w 10123"/>
                <a:gd name="connsiteY0" fmla="*/ 143727 h 152435"/>
                <a:gd name="connsiteX1" fmla="*/ 5143 w 10123"/>
                <a:gd name="connsiteY1" fmla="*/ 152512 h 152435"/>
                <a:gd name="connsiteX2" fmla="*/ 10322 w 10123"/>
                <a:gd name="connsiteY2" fmla="*/ 143727 h 152435"/>
                <a:gd name="connsiteX3" fmla="*/ 10322 w 10123"/>
                <a:gd name="connsiteY3" fmla="*/ 8861 h 152435"/>
                <a:gd name="connsiteX4" fmla="*/ 5378 w 10123"/>
                <a:gd name="connsiteY4" fmla="*/ 76 h 152435"/>
                <a:gd name="connsiteX5" fmla="*/ 199 w 10123"/>
                <a:gd name="connsiteY5" fmla="*/ 8861 h 152435"/>
                <a:gd name="connsiteX6" fmla="*/ 199 w 10123"/>
                <a:gd name="connsiteY6" fmla="*/ 143727 h 1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2435">
                  <a:moveTo>
                    <a:pt x="199" y="143727"/>
                  </a:moveTo>
                  <a:cubicBezTo>
                    <a:pt x="199" y="147526"/>
                    <a:pt x="199" y="152512"/>
                    <a:pt x="5143" y="152512"/>
                  </a:cubicBezTo>
                  <a:cubicBezTo>
                    <a:pt x="10322" y="152512"/>
                    <a:pt x="10322" y="147763"/>
                    <a:pt x="10322" y="143727"/>
                  </a:cubicBezTo>
                  <a:lnTo>
                    <a:pt x="10322" y="8861"/>
                  </a:lnTo>
                  <a:cubicBezTo>
                    <a:pt x="10322" y="5062"/>
                    <a:pt x="10322" y="76"/>
                    <a:pt x="5378" y="76"/>
                  </a:cubicBezTo>
                  <a:cubicBezTo>
                    <a:pt x="199" y="76"/>
                    <a:pt x="199" y="4825"/>
                    <a:pt x="199" y="8861"/>
                  </a:cubicBezTo>
                  <a:lnTo>
                    <a:pt x="199" y="14372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9" name="Freeform: Shape 98">
              <a:extLst>
                <a:ext uri="{FF2B5EF4-FFF2-40B4-BE49-F238E27FC236}">
                  <a16:creationId xmlns:a16="http://schemas.microsoft.com/office/drawing/2014/main" id="{59BCC08B-D96F-7B05-27EA-E5B83FD64CB1}"/>
                </a:ext>
              </a:extLst>
            </p:cNvPr>
            <p:cNvSpPr/>
            <p:nvPr>
              <p:custDataLst>
                <p:tags r:id="rId156"/>
              </p:custDataLst>
            </p:nvPr>
          </p:nvSpPr>
          <p:spPr>
            <a:xfrm>
              <a:off x="5262854" y="4991555"/>
              <a:ext cx="10123" cy="152435"/>
            </a:xfrm>
            <a:custGeom>
              <a:avLst/>
              <a:gdLst>
                <a:gd name="connsiteX0" fmla="*/ 199 w 10123"/>
                <a:gd name="connsiteY0" fmla="*/ 143733 h 152435"/>
                <a:gd name="connsiteX1" fmla="*/ 5143 w 10123"/>
                <a:gd name="connsiteY1" fmla="*/ 152518 h 152435"/>
                <a:gd name="connsiteX2" fmla="*/ 10322 w 10123"/>
                <a:gd name="connsiteY2" fmla="*/ 143733 h 152435"/>
                <a:gd name="connsiteX3" fmla="*/ 10322 w 10123"/>
                <a:gd name="connsiteY3" fmla="*/ 8867 h 152435"/>
                <a:gd name="connsiteX4" fmla="*/ 5378 w 10123"/>
                <a:gd name="connsiteY4" fmla="*/ 82 h 152435"/>
                <a:gd name="connsiteX5" fmla="*/ 199 w 10123"/>
                <a:gd name="connsiteY5" fmla="*/ 8867 h 152435"/>
                <a:gd name="connsiteX6" fmla="*/ 199 w 10123"/>
                <a:gd name="connsiteY6" fmla="*/ 143733 h 1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2435">
                  <a:moveTo>
                    <a:pt x="199" y="143733"/>
                  </a:moveTo>
                  <a:cubicBezTo>
                    <a:pt x="199" y="147532"/>
                    <a:pt x="199" y="152518"/>
                    <a:pt x="5143" y="152518"/>
                  </a:cubicBezTo>
                  <a:cubicBezTo>
                    <a:pt x="10322" y="152518"/>
                    <a:pt x="10322" y="147769"/>
                    <a:pt x="10322" y="143733"/>
                  </a:cubicBezTo>
                  <a:lnTo>
                    <a:pt x="10322" y="8867"/>
                  </a:lnTo>
                  <a:cubicBezTo>
                    <a:pt x="10322" y="5068"/>
                    <a:pt x="10322" y="82"/>
                    <a:pt x="5378" y="82"/>
                  </a:cubicBezTo>
                  <a:cubicBezTo>
                    <a:pt x="199" y="82"/>
                    <a:pt x="199" y="4831"/>
                    <a:pt x="199" y="8867"/>
                  </a:cubicBezTo>
                  <a:lnTo>
                    <a:pt x="199" y="14373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0" name="Freeform: Shape 99">
              <a:extLst>
                <a:ext uri="{FF2B5EF4-FFF2-40B4-BE49-F238E27FC236}">
                  <a16:creationId xmlns:a16="http://schemas.microsoft.com/office/drawing/2014/main" id="{51A4237E-1E03-97AF-ADBC-DA9BC12F77D3}"/>
                </a:ext>
              </a:extLst>
            </p:cNvPr>
            <p:cNvSpPr/>
            <p:nvPr>
              <p:custDataLst>
                <p:tags r:id="rId157"/>
              </p:custDataLst>
            </p:nvPr>
          </p:nvSpPr>
          <p:spPr>
            <a:xfrm>
              <a:off x="5318730" y="4891118"/>
              <a:ext cx="123366" cy="213457"/>
            </a:xfrm>
            <a:custGeom>
              <a:avLst/>
              <a:gdLst>
                <a:gd name="connsiteX0" fmla="*/ 91550 w 123366"/>
                <a:gd name="connsiteY0" fmla="*/ 5783 h 213457"/>
                <a:gd name="connsiteX1" fmla="*/ 92256 w 123366"/>
                <a:gd name="connsiteY1" fmla="*/ 2459 h 213457"/>
                <a:gd name="connsiteX2" fmla="*/ 89431 w 123366"/>
                <a:gd name="connsiteY2" fmla="*/ 85 h 213457"/>
                <a:gd name="connsiteX3" fmla="*/ 85900 w 123366"/>
                <a:gd name="connsiteY3" fmla="*/ 4833 h 213457"/>
                <a:gd name="connsiteX4" fmla="*/ 72245 w 123366"/>
                <a:gd name="connsiteY4" fmla="*/ 59682 h 213457"/>
                <a:gd name="connsiteX5" fmla="*/ 202 w 123366"/>
                <a:gd name="connsiteY5" fmla="*/ 124740 h 213457"/>
                <a:gd name="connsiteX6" fmla="*/ 45405 w 123366"/>
                <a:gd name="connsiteY6" fmla="*/ 167717 h 213457"/>
                <a:gd name="connsiteX7" fmla="*/ 39990 w 123366"/>
                <a:gd name="connsiteY7" fmla="*/ 190036 h 213457"/>
                <a:gd name="connsiteX8" fmla="*/ 34811 w 123366"/>
                <a:gd name="connsiteY8" fmla="*/ 210930 h 213457"/>
                <a:gd name="connsiteX9" fmla="*/ 37636 w 123366"/>
                <a:gd name="connsiteY9" fmla="*/ 213542 h 213457"/>
                <a:gd name="connsiteX10" fmla="*/ 39990 w 123366"/>
                <a:gd name="connsiteY10" fmla="*/ 212592 h 213457"/>
                <a:gd name="connsiteX11" fmla="*/ 42580 w 123366"/>
                <a:gd name="connsiteY11" fmla="*/ 203095 h 213457"/>
                <a:gd name="connsiteX12" fmla="*/ 51526 w 123366"/>
                <a:gd name="connsiteY12" fmla="*/ 167717 h 213457"/>
                <a:gd name="connsiteX13" fmla="*/ 123569 w 123366"/>
                <a:gd name="connsiteY13" fmla="*/ 102658 h 213457"/>
                <a:gd name="connsiteX14" fmla="*/ 78366 w 123366"/>
                <a:gd name="connsiteY14" fmla="*/ 59682 h 213457"/>
                <a:gd name="connsiteX15" fmla="*/ 91550 w 123366"/>
                <a:gd name="connsiteY15" fmla="*/ 5783 h 213457"/>
                <a:gd name="connsiteX16" fmla="*/ 46582 w 123366"/>
                <a:gd name="connsiteY16" fmla="*/ 162493 h 213457"/>
                <a:gd name="connsiteX17" fmla="*/ 15505 w 123366"/>
                <a:gd name="connsiteY17" fmla="*/ 129726 h 213457"/>
                <a:gd name="connsiteX18" fmla="*/ 70832 w 123366"/>
                <a:gd name="connsiteY18" fmla="*/ 64905 h 213457"/>
                <a:gd name="connsiteX19" fmla="*/ 46582 w 123366"/>
                <a:gd name="connsiteY19" fmla="*/ 162493 h 213457"/>
                <a:gd name="connsiteX20" fmla="*/ 76953 w 123366"/>
                <a:gd name="connsiteY20" fmla="*/ 64905 h 213457"/>
                <a:gd name="connsiteX21" fmla="*/ 108266 w 123366"/>
                <a:gd name="connsiteY21" fmla="*/ 97672 h 213457"/>
                <a:gd name="connsiteX22" fmla="*/ 52704 w 123366"/>
                <a:gd name="connsiteY22" fmla="*/ 162493 h 213457"/>
                <a:gd name="connsiteX23" fmla="*/ 76953 w 123366"/>
                <a:gd name="connsiteY23" fmla="*/ 64905 h 21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366" h="213457">
                  <a:moveTo>
                    <a:pt x="91550" y="5783"/>
                  </a:moveTo>
                  <a:cubicBezTo>
                    <a:pt x="91550" y="5308"/>
                    <a:pt x="92256" y="2697"/>
                    <a:pt x="92256" y="2459"/>
                  </a:cubicBezTo>
                  <a:cubicBezTo>
                    <a:pt x="92256" y="2222"/>
                    <a:pt x="92256" y="85"/>
                    <a:pt x="89431" y="85"/>
                  </a:cubicBezTo>
                  <a:cubicBezTo>
                    <a:pt x="87077" y="85"/>
                    <a:pt x="86841" y="797"/>
                    <a:pt x="85900" y="4833"/>
                  </a:cubicBezTo>
                  <a:lnTo>
                    <a:pt x="72245" y="59682"/>
                  </a:lnTo>
                  <a:cubicBezTo>
                    <a:pt x="34811" y="60869"/>
                    <a:pt x="202" y="92448"/>
                    <a:pt x="202" y="124740"/>
                  </a:cubicBezTo>
                  <a:cubicBezTo>
                    <a:pt x="202" y="147297"/>
                    <a:pt x="16682" y="166054"/>
                    <a:pt x="45405" y="167717"/>
                  </a:cubicBezTo>
                  <a:cubicBezTo>
                    <a:pt x="43522" y="175077"/>
                    <a:pt x="41874" y="182675"/>
                    <a:pt x="39990" y="190036"/>
                  </a:cubicBezTo>
                  <a:cubicBezTo>
                    <a:pt x="37165" y="201195"/>
                    <a:pt x="34811" y="210218"/>
                    <a:pt x="34811" y="210930"/>
                  </a:cubicBezTo>
                  <a:cubicBezTo>
                    <a:pt x="34811" y="213305"/>
                    <a:pt x="36459" y="213542"/>
                    <a:pt x="37636" y="213542"/>
                  </a:cubicBezTo>
                  <a:cubicBezTo>
                    <a:pt x="38813" y="213542"/>
                    <a:pt x="39284" y="213305"/>
                    <a:pt x="39990" y="212592"/>
                  </a:cubicBezTo>
                  <a:cubicBezTo>
                    <a:pt x="40461" y="212118"/>
                    <a:pt x="41874" y="206419"/>
                    <a:pt x="42580" y="203095"/>
                  </a:cubicBezTo>
                  <a:lnTo>
                    <a:pt x="51526" y="167717"/>
                  </a:lnTo>
                  <a:cubicBezTo>
                    <a:pt x="89431" y="166529"/>
                    <a:pt x="123569" y="134475"/>
                    <a:pt x="123569" y="102658"/>
                  </a:cubicBezTo>
                  <a:cubicBezTo>
                    <a:pt x="123569" y="83901"/>
                    <a:pt x="111091" y="62056"/>
                    <a:pt x="78366" y="59682"/>
                  </a:cubicBezTo>
                  <a:lnTo>
                    <a:pt x="91550" y="5783"/>
                  </a:lnTo>
                  <a:close/>
                  <a:moveTo>
                    <a:pt x="46582" y="162493"/>
                  </a:moveTo>
                  <a:cubicBezTo>
                    <a:pt x="32456" y="161781"/>
                    <a:pt x="15505" y="153470"/>
                    <a:pt x="15505" y="129726"/>
                  </a:cubicBezTo>
                  <a:cubicBezTo>
                    <a:pt x="15505" y="101234"/>
                    <a:pt x="35752" y="67992"/>
                    <a:pt x="70832" y="64905"/>
                  </a:cubicBezTo>
                  <a:lnTo>
                    <a:pt x="46582" y="162493"/>
                  </a:lnTo>
                  <a:close/>
                  <a:moveTo>
                    <a:pt x="76953" y="64905"/>
                  </a:moveTo>
                  <a:cubicBezTo>
                    <a:pt x="94846" y="65855"/>
                    <a:pt x="108266" y="76777"/>
                    <a:pt x="108266" y="97672"/>
                  </a:cubicBezTo>
                  <a:cubicBezTo>
                    <a:pt x="108266" y="125690"/>
                    <a:pt x="88019" y="159644"/>
                    <a:pt x="52704" y="162493"/>
                  </a:cubicBezTo>
                  <a:lnTo>
                    <a:pt x="76953" y="6490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1" name="Freeform: Shape 100">
              <a:extLst>
                <a:ext uri="{FF2B5EF4-FFF2-40B4-BE49-F238E27FC236}">
                  <a16:creationId xmlns:a16="http://schemas.microsoft.com/office/drawing/2014/main" id="{ED9AB8D9-4288-34FE-1EA1-FCCE4D30BF15}"/>
                </a:ext>
              </a:extLst>
            </p:cNvPr>
            <p:cNvSpPr/>
            <p:nvPr>
              <p:custDataLst>
                <p:tags r:id="rId158"/>
              </p:custDataLst>
            </p:nvPr>
          </p:nvSpPr>
          <p:spPr>
            <a:xfrm>
              <a:off x="5455383" y="4864954"/>
              <a:ext cx="41365" cy="86095"/>
            </a:xfrm>
            <a:custGeom>
              <a:avLst/>
              <a:gdLst>
                <a:gd name="connsiteX0" fmla="*/ 40090 w 41365"/>
                <a:gd name="connsiteY0" fmla="*/ 14541 h 86095"/>
                <a:gd name="connsiteX1" fmla="*/ 41574 w 41365"/>
                <a:gd name="connsiteY1" fmla="*/ 9222 h 86095"/>
                <a:gd name="connsiteX2" fmla="*/ 31850 w 41365"/>
                <a:gd name="connsiteY2" fmla="*/ 81 h 86095"/>
                <a:gd name="connsiteX3" fmla="*/ 22786 w 41365"/>
                <a:gd name="connsiteY3" fmla="*/ 7892 h 86095"/>
                <a:gd name="connsiteX4" fmla="*/ 1032 w 41365"/>
                <a:gd name="connsiteY4" fmla="*/ 79860 h 86095"/>
                <a:gd name="connsiteX5" fmla="*/ 208 w 41365"/>
                <a:gd name="connsiteY5" fmla="*/ 82519 h 86095"/>
                <a:gd name="connsiteX6" fmla="*/ 6635 w 41365"/>
                <a:gd name="connsiteY6" fmla="*/ 86176 h 86095"/>
                <a:gd name="connsiteX7" fmla="*/ 9107 w 41365"/>
                <a:gd name="connsiteY7" fmla="*/ 83350 h 86095"/>
                <a:gd name="connsiteX8" fmla="*/ 40090 w 41365"/>
                <a:gd name="connsiteY8" fmla="*/ 14541 h 8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65" h="86095">
                  <a:moveTo>
                    <a:pt x="40090" y="14541"/>
                  </a:moveTo>
                  <a:cubicBezTo>
                    <a:pt x="41409" y="11715"/>
                    <a:pt x="41574" y="10385"/>
                    <a:pt x="41574" y="9222"/>
                  </a:cubicBezTo>
                  <a:cubicBezTo>
                    <a:pt x="41574" y="4070"/>
                    <a:pt x="36959" y="81"/>
                    <a:pt x="31850" y="81"/>
                  </a:cubicBezTo>
                  <a:cubicBezTo>
                    <a:pt x="25588" y="81"/>
                    <a:pt x="23610" y="5233"/>
                    <a:pt x="22786" y="7892"/>
                  </a:cubicBezTo>
                  <a:lnTo>
                    <a:pt x="1032" y="79860"/>
                  </a:lnTo>
                  <a:cubicBezTo>
                    <a:pt x="867" y="80192"/>
                    <a:pt x="208" y="82353"/>
                    <a:pt x="208" y="82519"/>
                  </a:cubicBezTo>
                  <a:cubicBezTo>
                    <a:pt x="208" y="84514"/>
                    <a:pt x="5317" y="86176"/>
                    <a:pt x="6635" y="86176"/>
                  </a:cubicBezTo>
                  <a:cubicBezTo>
                    <a:pt x="7789" y="86176"/>
                    <a:pt x="7954" y="85843"/>
                    <a:pt x="9107" y="83350"/>
                  </a:cubicBezTo>
                  <a:lnTo>
                    <a:pt x="40090" y="145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2" name="Freeform: Shape 101">
              <a:extLst>
                <a:ext uri="{FF2B5EF4-FFF2-40B4-BE49-F238E27FC236}">
                  <a16:creationId xmlns:a16="http://schemas.microsoft.com/office/drawing/2014/main" id="{AB68E67F-406B-D6BF-54C5-CAF6FA98D6D4}"/>
                </a:ext>
              </a:extLst>
            </p:cNvPr>
            <p:cNvSpPr/>
            <p:nvPr>
              <p:custDataLst>
                <p:tags r:id="rId159"/>
              </p:custDataLst>
            </p:nvPr>
          </p:nvSpPr>
          <p:spPr>
            <a:xfrm>
              <a:off x="5447308" y="5041302"/>
              <a:ext cx="91960" cy="105541"/>
            </a:xfrm>
            <a:custGeom>
              <a:avLst/>
              <a:gdLst>
                <a:gd name="connsiteX0" fmla="*/ 12733 w 91960"/>
                <a:gd name="connsiteY0" fmla="*/ 93662 h 105541"/>
                <a:gd name="connsiteX1" fmla="*/ 4658 w 91960"/>
                <a:gd name="connsiteY1" fmla="*/ 99645 h 105541"/>
                <a:gd name="connsiteX2" fmla="*/ 208 w 91960"/>
                <a:gd name="connsiteY2" fmla="*/ 103136 h 105541"/>
                <a:gd name="connsiteX3" fmla="*/ 2515 w 91960"/>
                <a:gd name="connsiteY3" fmla="*/ 105629 h 105541"/>
                <a:gd name="connsiteX4" fmla="*/ 16688 w 91960"/>
                <a:gd name="connsiteY4" fmla="*/ 104964 h 105541"/>
                <a:gd name="connsiteX5" fmla="*/ 33993 w 91960"/>
                <a:gd name="connsiteY5" fmla="*/ 105629 h 105541"/>
                <a:gd name="connsiteX6" fmla="*/ 37289 w 91960"/>
                <a:gd name="connsiteY6" fmla="*/ 101972 h 105541"/>
                <a:gd name="connsiteX7" fmla="*/ 33004 w 91960"/>
                <a:gd name="connsiteY7" fmla="*/ 99645 h 105541"/>
                <a:gd name="connsiteX8" fmla="*/ 24928 w 91960"/>
                <a:gd name="connsiteY8" fmla="*/ 97651 h 105541"/>
                <a:gd name="connsiteX9" fmla="*/ 26741 w 91960"/>
                <a:gd name="connsiteY9" fmla="*/ 90005 h 105541"/>
                <a:gd name="connsiteX10" fmla="*/ 32839 w 91960"/>
                <a:gd name="connsiteY10" fmla="*/ 65240 h 105541"/>
                <a:gd name="connsiteX11" fmla="*/ 49814 w 91960"/>
                <a:gd name="connsiteY11" fmla="*/ 75047 h 105541"/>
                <a:gd name="connsiteX12" fmla="*/ 92168 w 91960"/>
                <a:gd name="connsiteY12" fmla="*/ 27844 h 105541"/>
                <a:gd name="connsiteX13" fmla="*/ 67448 w 91960"/>
                <a:gd name="connsiteY13" fmla="*/ 87 h 105541"/>
                <a:gd name="connsiteX14" fmla="*/ 44046 w 91960"/>
                <a:gd name="connsiteY14" fmla="*/ 11722 h 105541"/>
                <a:gd name="connsiteX15" fmla="*/ 27071 w 91960"/>
                <a:gd name="connsiteY15" fmla="*/ 87 h 105541"/>
                <a:gd name="connsiteX16" fmla="*/ 14051 w 91960"/>
                <a:gd name="connsiteY16" fmla="*/ 8896 h 105541"/>
                <a:gd name="connsiteX17" fmla="*/ 8119 w 91960"/>
                <a:gd name="connsiteY17" fmla="*/ 25517 h 105541"/>
                <a:gd name="connsiteX18" fmla="*/ 10920 w 91960"/>
                <a:gd name="connsiteY18" fmla="*/ 27678 h 105541"/>
                <a:gd name="connsiteX19" fmla="*/ 14546 w 91960"/>
                <a:gd name="connsiteY19" fmla="*/ 22691 h 105541"/>
                <a:gd name="connsiteX20" fmla="*/ 26576 w 91960"/>
                <a:gd name="connsiteY20" fmla="*/ 4741 h 105541"/>
                <a:gd name="connsiteX21" fmla="*/ 32015 w 91960"/>
                <a:gd name="connsiteY21" fmla="*/ 12885 h 105541"/>
                <a:gd name="connsiteX22" fmla="*/ 31521 w 91960"/>
                <a:gd name="connsiteY22" fmla="*/ 17871 h 105541"/>
                <a:gd name="connsiteX23" fmla="*/ 12733 w 91960"/>
                <a:gd name="connsiteY23" fmla="*/ 93662 h 105541"/>
                <a:gd name="connsiteX24" fmla="*/ 43881 w 91960"/>
                <a:gd name="connsiteY24" fmla="*/ 20032 h 105541"/>
                <a:gd name="connsiteX25" fmla="*/ 66953 w 91960"/>
                <a:gd name="connsiteY25" fmla="*/ 4741 h 105541"/>
                <a:gd name="connsiteX26" fmla="*/ 78984 w 91960"/>
                <a:gd name="connsiteY26" fmla="*/ 20863 h 105541"/>
                <a:gd name="connsiteX27" fmla="*/ 70414 w 91960"/>
                <a:gd name="connsiteY27" fmla="*/ 54271 h 105541"/>
                <a:gd name="connsiteX28" fmla="*/ 49814 w 91960"/>
                <a:gd name="connsiteY28" fmla="*/ 70393 h 105541"/>
                <a:gd name="connsiteX29" fmla="*/ 35146 w 91960"/>
                <a:gd name="connsiteY29" fmla="*/ 55933 h 105541"/>
                <a:gd name="connsiteX30" fmla="*/ 35641 w 91960"/>
                <a:gd name="connsiteY30" fmla="*/ 53440 h 105541"/>
                <a:gd name="connsiteX31" fmla="*/ 43881 w 91960"/>
                <a:gd name="connsiteY31" fmla="*/ 20032 h 10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60" h="105541">
                  <a:moveTo>
                    <a:pt x="12733" y="93662"/>
                  </a:moveTo>
                  <a:cubicBezTo>
                    <a:pt x="11579" y="98316"/>
                    <a:pt x="11250" y="99645"/>
                    <a:pt x="4658" y="99645"/>
                  </a:cubicBezTo>
                  <a:cubicBezTo>
                    <a:pt x="2515" y="99645"/>
                    <a:pt x="208" y="99645"/>
                    <a:pt x="208" y="103136"/>
                  </a:cubicBezTo>
                  <a:cubicBezTo>
                    <a:pt x="208" y="104964"/>
                    <a:pt x="1691" y="105629"/>
                    <a:pt x="2515" y="105629"/>
                  </a:cubicBezTo>
                  <a:cubicBezTo>
                    <a:pt x="6800" y="105629"/>
                    <a:pt x="12239" y="104964"/>
                    <a:pt x="16688" y="104964"/>
                  </a:cubicBezTo>
                  <a:cubicBezTo>
                    <a:pt x="22292" y="104964"/>
                    <a:pt x="28554" y="105629"/>
                    <a:pt x="33993" y="105629"/>
                  </a:cubicBezTo>
                  <a:cubicBezTo>
                    <a:pt x="35476" y="105629"/>
                    <a:pt x="37289" y="105130"/>
                    <a:pt x="37289" y="101972"/>
                  </a:cubicBezTo>
                  <a:cubicBezTo>
                    <a:pt x="37289" y="99645"/>
                    <a:pt x="34981" y="99645"/>
                    <a:pt x="33004" y="99645"/>
                  </a:cubicBezTo>
                  <a:cubicBezTo>
                    <a:pt x="29378" y="99645"/>
                    <a:pt x="24928" y="99645"/>
                    <a:pt x="24928" y="97651"/>
                  </a:cubicBezTo>
                  <a:cubicBezTo>
                    <a:pt x="24928" y="96820"/>
                    <a:pt x="26082" y="92498"/>
                    <a:pt x="26741" y="90005"/>
                  </a:cubicBezTo>
                  <a:cubicBezTo>
                    <a:pt x="28719" y="81196"/>
                    <a:pt x="31026" y="72221"/>
                    <a:pt x="32839" y="65240"/>
                  </a:cubicBezTo>
                  <a:cubicBezTo>
                    <a:pt x="34817" y="68565"/>
                    <a:pt x="39926" y="75047"/>
                    <a:pt x="49814" y="75047"/>
                  </a:cubicBezTo>
                  <a:cubicBezTo>
                    <a:pt x="69920" y="75047"/>
                    <a:pt x="92168" y="52609"/>
                    <a:pt x="92168" y="27844"/>
                  </a:cubicBezTo>
                  <a:cubicBezTo>
                    <a:pt x="92168" y="8397"/>
                    <a:pt x="78819" y="87"/>
                    <a:pt x="67448" y="87"/>
                  </a:cubicBezTo>
                  <a:cubicBezTo>
                    <a:pt x="57230" y="87"/>
                    <a:pt x="48495" y="7068"/>
                    <a:pt x="44046" y="11722"/>
                  </a:cubicBezTo>
                  <a:cubicBezTo>
                    <a:pt x="41244" y="2248"/>
                    <a:pt x="32015" y="87"/>
                    <a:pt x="27071" y="87"/>
                  </a:cubicBezTo>
                  <a:cubicBezTo>
                    <a:pt x="20644" y="87"/>
                    <a:pt x="16688" y="4409"/>
                    <a:pt x="14051" y="8896"/>
                  </a:cubicBezTo>
                  <a:cubicBezTo>
                    <a:pt x="10755" y="14547"/>
                    <a:pt x="8119" y="24520"/>
                    <a:pt x="8119" y="25517"/>
                  </a:cubicBezTo>
                  <a:cubicBezTo>
                    <a:pt x="8119" y="27678"/>
                    <a:pt x="10426" y="27678"/>
                    <a:pt x="10920" y="27678"/>
                  </a:cubicBezTo>
                  <a:cubicBezTo>
                    <a:pt x="13227" y="27678"/>
                    <a:pt x="13392" y="27179"/>
                    <a:pt x="14546" y="22691"/>
                  </a:cubicBezTo>
                  <a:cubicBezTo>
                    <a:pt x="17018" y="13051"/>
                    <a:pt x="20149" y="4741"/>
                    <a:pt x="26576" y="4741"/>
                  </a:cubicBezTo>
                  <a:cubicBezTo>
                    <a:pt x="30861" y="4741"/>
                    <a:pt x="32015" y="8397"/>
                    <a:pt x="32015" y="12885"/>
                  </a:cubicBezTo>
                  <a:cubicBezTo>
                    <a:pt x="32015" y="14713"/>
                    <a:pt x="31685" y="16874"/>
                    <a:pt x="31521" y="17871"/>
                  </a:cubicBezTo>
                  <a:lnTo>
                    <a:pt x="12733" y="93662"/>
                  </a:lnTo>
                  <a:close/>
                  <a:moveTo>
                    <a:pt x="43881" y="20032"/>
                  </a:moveTo>
                  <a:cubicBezTo>
                    <a:pt x="53439" y="7234"/>
                    <a:pt x="61680" y="4741"/>
                    <a:pt x="66953" y="4741"/>
                  </a:cubicBezTo>
                  <a:cubicBezTo>
                    <a:pt x="73381" y="4741"/>
                    <a:pt x="78984" y="9561"/>
                    <a:pt x="78984" y="20863"/>
                  </a:cubicBezTo>
                  <a:cubicBezTo>
                    <a:pt x="78984" y="27678"/>
                    <a:pt x="75358" y="44631"/>
                    <a:pt x="70414" y="54271"/>
                  </a:cubicBezTo>
                  <a:cubicBezTo>
                    <a:pt x="66294" y="62415"/>
                    <a:pt x="58219" y="70393"/>
                    <a:pt x="49814" y="70393"/>
                  </a:cubicBezTo>
                  <a:cubicBezTo>
                    <a:pt x="38113" y="70393"/>
                    <a:pt x="35146" y="57595"/>
                    <a:pt x="35146" y="55933"/>
                  </a:cubicBezTo>
                  <a:cubicBezTo>
                    <a:pt x="35146" y="55268"/>
                    <a:pt x="35476" y="54104"/>
                    <a:pt x="35641" y="53440"/>
                  </a:cubicBezTo>
                  <a:lnTo>
                    <a:pt x="43881" y="200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3" name="Freeform: Shape 102">
              <a:extLst>
                <a:ext uri="{FF2B5EF4-FFF2-40B4-BE49-F238E27FC236}">
                  <a16:creationId xmlns:a16="http://schemas.microsoft.com/office/drawing/2014/main" id="{7738F840-CEE0-638C-FC17-A2C3BF23EF68}"/>
                </a:ext>
              </a:extLst>
            </p:cNvPr>
            <p:cNvSpPr/>
            <p:nvPr>
              <p:custDataLst>
                <p:tags r:id="rId160"/>
              </p:custDataLst>
            </p:nvPr>
          </p:nvSpPr>
          <p:spPr>
            <a:xfrm>
              <a:off x="5559123" y="5057480"/>
              <a:ext cx="64037" cy="83620"/>
            </a:xfrm>
            <a:custGeom>
              <a:avLst/>
              <a:gdLst>
                <a:gd name="connsiteX0" fmla="*/ 28935 w 64037"/>
                <a:gd name="connsiteY0" fmla="*/ 4523 h 83620"/>
                <a:gd name="connsiteX1" fmla="*/ 29406 w 64037"/>
                <a:gd name="connsiteY1" fmla="*/ 2030 h 83620"/>
                <a:gd name="connsiteX2" fmla="*/ 25757 w 64037"/>
                <a:gd name="connsiteY2" fmla="*/ 130 h 83620"/>
                <a:gd name="connsiteX3" fmla="*/ 11277 w 64037"/>
                <a:gd name="connsiteY3" fmla="*/ 1199 h 83620"/>
                <a:gd name="connsiteX4" fmla="*/ 8452 w 64037"/>
                <a:gd name="connsiteY4" fmla="*/ 1911 h 83620"/>
                <a:gd name="connsiteX5" fmla="*/ 7628 w 64037"/>
                <a:gd name="connsiteY5" fmla="*/ 4641 h 83620"/>
                <a:gd name="connsiteX6" fmla="*/ 11160 w 64037"/>
                <a:gd name="connsiteY6" fmla="*/ 6660 h 83620"/>
                <a:gd name="connsiteX7" fmla="*/ 15162 w 64037"/>
                <a:gd name="connsiteY7" fmla="*/ 6897 h 83620"/>
                <a:gd name="connsiteX8" fmla="*/ 17516 w 64037"/>
                <a:gd name="connsiteY8" fmla="*/ 8440 h 83620"/>
                <a:gd name="connsiteX9" fmla="*/ 16928 w 64037"/>
                <a:gd name="connsiteY9" fmla="*/ 11171 h 83620"/>
                <a:gd name="connsiteX10" fmla="*/ 683 w 64037"/>
                <a:gd name="connsiteY10" fmla="*/ 76704 h 83620"/>
                <a:gd name="connsiteX11" fmla="*/ 212 w 64037"/>
                <a:gd name="connsiteY11" fmla="*/ 79435 h 83620"/>
                <a:gd name="connsiteX12" fmla="*/ 4685 w 64037"/>
                <a:gd name="connsiteY12" fmla="*/ 83709 h 83620"/>
                <a:gd name="connsiteX13" fmla="*/ 10807 w 64037"/>
                <a:gd name="connsiteY13" fmla="*/ 77654 h 83620"/>
                <a:gd name="connsiteX14" fmla="*/ 16104 w 64037"/>
                <a:gd name="connsiteY14" fmla="*/ 55809 h 83620"/>
                <a:gd name="connsiteX15" fmla="*/ 33879 w 64037"/>
                <a:gd name="connsiteY15" fmla="*/ 65188 h 83620"/>
                <a:gd name="connsiteX16" fmla="*/ 33526 w 64037"/>
                <a:gd name="connsiteY16" fmla="*/ 67919 h 83620"/>
                <a:gd name="connsiteX17" fmla="*/ 33173 w 64037"/>
                <a:gd name="connsiteY17" fmla="*/ 71006 h 83620"/>
                <a:gd name="connsiteX18" fmla="*/ 47534 w 64037"/>
                <a:gd name="connsiteY18" fmla="*/ 83709 h 83620"/>
                <a:gd name="connsiteX19" fmla="*/ 64250 w 64037"/>
                <a:gd name="connsiteY19" fmla="*/ 65307 h 83620"/>
                <a:gd name="connsiteX20" fmla="*/ 61778 w 64037"/>
                <a:gd name="connsiteY20" fmla="*/ 63645 h 83620"/>
                <a:gd name="connsiteX21" fmla="*/ 58953 w 64037"/>
                <a:gd name="connsiteY21" fmla="*/ 66375 h 83620"/>
                <a:gd name="connsiteX22" fmla="*/ 48005 w 64037"/>
                <a:gd name="connsiteY22" fmla="*/ 79672 h 83620"/>
                <a:gd name="connsiteX23" fmla="*/ 43061 w 64037"/>
                <a:gd name="connsiteY23" fmla="*/ 72668 h 83620"/>
                <a:gd name="connsiteX24" fmla="*/ 43532 w 64037"/>
                <a:gd name="connsiteY24" fmla="*/ 68869 h 83620"/>
                <a:gd name="connsiteX25" fmla="*/ 44120 w 64037"/>
                <a:gd name="connsiteY25" fmla="*/ 64832 h 83620"/>
                <a:gd name="connsiteX26" fmla="*/ 23402 w 64037"/>
                <a:gd name="connsiteY26" fmla="*/ 52010 h 83620"/>
                <a:gd name="connsiteX27" fmla="*/ 33526 w 64037"/>
                <a:gd name="connsiteY27" fmla="*/ 44412 h 83620"/>
                <a:gd name="connsiteX28" fmla="*/ 53420 w 64037"/>
                <a:gd name="connsiteY28" fmla="*/ 33965 h 83620"/>
                <a:gd name="connsiteX29" fmla="*/ 57540 w 64037"/>
                <a:gd name="connsiteY29" fmla="*/ 35390 h 83620"/>
                <a:gd name="connsiteX30" fmla="*/ 56598 w 64037"/>
                <a:gd name="connsiteY30" fmla="*/ 35746 h 83620"/>
                <a:gd name="connsiteX31" fmla="*/ 51183 w 64037"/>
                <a:gd name="connsiteY31" fmla="*/ 42869 h 83620"/>
                <a:gd name="connsiteX32" fmla="*/ 56481 w 64037"/>
                <a:gd name="connsiteY32" fmla="*/ 47737 h 83620"/>
                <a:gd name="connsiteX33" fmla="*/ 63779 w 64037"/>
                <a:gd name="connsiteY33" fmla="*/ 39307 h 83620"/>
                <a:gd name="connsiteX34" fmla="*/ 53655 w 64037"/>
                <a:gd name="connsiteY34" fmla="*/ 29929 h 83620"/>
                <a:gd name="connsiteX35" fmla="*/ 30230 w 64037"/>
                <a:gd name="connsiteY35" fmla="*/ 42394 h 83620"/>
                <a:gd name="connsiteX36" fmla="*/ 17516 w 64037"/>
                <a:gd name="connsiteY36" fmla="*/ 50586 h 83620"/>
                <a:gd name="connsiteX37" fmla="*/ 28935 w 64037"/>
                <a:gd name="connsiteY37" fmla="*/ 4523 h 8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7" h="83620">
                  <a:moveTo>
                    <a:pt x="28935" y="4523"/>
                  </a:moveTo>
                  <a:cubicBezTo>
                    <a:pt x="29406" y="2861"/>
                    <a:pt x="29406" y="2623"/>
                    <a:pt x="29406" y="2030"/>
                  </a:cubicBezTo>
                  <a:cubicBezTo>
                    <a:pt x="29406" y="11"/>
                    <a:pt x="27640" y="11"/>
                    <a:pt x="25757" y="130"/>
                  </a:cubicBezTo>
                  <a:lnTo>
                    <a:pt x="11277" y="1199"/>
                  </a:lnTo>
                  <a:cubicBezTo>
                    <a:pt x="9276" y="1317"/>
                    <a:pt x="9041" y="1436"/>
                    <a:pt x="8452" y="1911"/>
                  </a:cubicBezTo>
                  <a:cubicBezTo>
                    <a:pt x="7981" y="2504"/>
                    <a:pt x="7628" y="3929"/>
                    <a:pt x="7628" y="4641"/>
                  </a:cubicBezTo>
                  <a:cubicBezTo>
                    <a:pt x="7628" y="6660"/>
                    <a:pt x="9512" y="6660"/>
                    <a:pt x="11160" y="6660"/>
                  </a:cubicBezTo>
                  <a:cubicBezTo>
                    <a:pt x="11277" y="6660"/>
                    <a:pt x="13396" y="6660"/>
                    <a:pt x="15162" y="6897"/>
                  </a:cubicBezTo>
                  <a:cubicBezTo>
                    <a:pt x="17399" y="7134"/>
                    <a:pt x="17516" y="7491"/>
                    <a:pt x="17516" y="8440"/>
                  </a:cubicBezTo>
                  <a:cubicBezTo>
                    <a:pt x="17516" y="8797"/>
                    <a:pt x="17516" y="9034"/>
                    <a:pt x="16928" y="11171"/>
                  </a:cubicBezTo>
                  <a:lnTo>
                    <a:pt x="683" y="76704"/>
                  </a:lnTo>
                  <a:cubicBezTo>
                    <a:pt x="212" y="78485"/>
                    <a:pt x="212" y="78722"/>
                    <a:pt x="212" y="79435"/>
                  </a:cubicBezTo>
                  <a:cubicBezTo>
                    <a:pt x="212" y="82165"/>
                    <a:pt x="2331" y="83709"/>
                    <a:pt x="4685" y="83709"/>
                  </a:cubicBezTo>
                  <a:cubicBezTo>
                    <a:pt x="9276" y="83709"/>
                    <a:pt x="10336" y="79316"/>
                    <a:pt x="10807" y="77654"/>
                  </a:cubicBezTo>
                  <a:lnTo>
                    <a:pt x="16104" y="55809"/>
                  </a:lnTo>
                  <a:cubicBezTo>
                    <a:pt x="19164" y="55928"/>
                    <a:pt x="33879" y="56759"/>
                    <a:pt x="33879" y="65188"/>
                  </a:cubicBezTo>
                  <a:cubicBezTo>
                    <a:pt x="33879" y="66019"/>
                    <a:pt x="33879" y="66494"/>
                    <a:pt x="33526" y="67919"/>
                  </a:cubicBezTo>
                  <a:cubicBezTo>
                    <a:pt x="33173" y="69581"/>
                    <a:pt x="33173" y="70293"/>
                    <a:pt x="33173" y="71006"/>
                  </a:cubicBezTo>
                  <a:cubicBezTo>
                    <a:pt x="33173" y="79435"/>
                    <a:pt x="40707" y="83709"/>
                    <a:pt x="47534" y="83709"/>
                  </a:cubicBezTo>
                  <a:cubicBezTo>
                    <a:pt x="59541" y="83709"/>
                    <a:pt x="64250" y="66732"/>
                    <a:pt x="64250" y="65307"/>
                  </a:cubicBezTo>
                  <a:cubicBezTo>
                    <a:pt x="64250" y="63645"/>
                    <a:pt x="62249" y="63645"/>
                    <a:pt x="61778" y="63645"/>
                  </a:cubicBezTo>
                  <a:cubicBezTo>
                    <a:pt x="59777" y="63645"/>
                    <a:pt x="59541" y="64239"/>
                    <a:pt x="58953" y="66375"/>
                  </a:cubicBezTo>
                  <a:cubicBezTo>
                    <a:pt x="57775" y="70531"/>
                    <a:pt x="54362" y="79672"/>
                    <a:pt x="48005" y="79672"/>
                  </a:cubicBezTo>
                  <a:cubicBezTo>
                    <a:pt x="43649" y="79672"/>
                    <a:pt x="43061" y="75279"/>
                    <a:pt x="43061" y="72668"/>
                  </a:cubicBezTo>
                  <a:cubicBezTo>
                    <a:pt x="43061" y="72549"/>
                    <a:pt x="43061" y="70887"/>
                    <a:pt x="43532" y="68869"/>
                  </a:cubicBezTo>
                  <a:cubicBezTo>
                    <a:pt x="44003" y="66969"/>
                    <a:pt x="44120" y="65782"/>
                    <a:pt x="44120" y="64832"/>
                  </a:cubicBezTo>
                  <a:cubicBezTo>
                    <a:pt x="44120" y="54385"/>
                    <a:pt x="31172" y="52604"/>
                    <a:pt x="23402" y="52010"/>
                  </a:cubicBezTo>
                  <a:cubicBezTo>
                    <a:pt x="26698" y="50111"/>
                    <a:pt x="31642" y="46074"/>
                    <a:pt x="33526" y="44412"/>
                  </a:cubicBezTo>
                  <a:cubicBezTo>
                    <a:pt x="40236" y="39070"/>
                    <a:pt x="46710" y="33965"/>
                    <a:pt x="53420" y="33965"/>
                  </a:cubicBezTo>
                  <a:cubicBezTo>
                    <a:pt x="56127" y="33965"/>
                    <a:pt x="56834" y="34677"/>
                    <a:pt x="57540" y="35390"/>
                  </a:cubicBezTo>
                  <a:cubicBezTo>
                    <a:pt x="57422" y="35390"/>
                    <a:pt x="56834" y="35746"/>
                    <a:pt x="56598" y="35746"/>
                  </a:cubicBezTo>
                  <a:cubicBezTo>
                    <a:pt x="51183" y="37645"/>
                    <a:pt x="51183" y="42513"/>
                    <a:pt x="51183" y="42869"/>
                  </a:cubicBezTo>
                  <a:cubicBezTo>
                    <a:pt x="51183" y="44887"/>
                    <a:pt x="52596" y="47737"/>
                    <a:pt x="56481" y="47737"/>
                  </a:cubicBezTo>
                  <a:cubicBezTo>
                    <a:pt x="58835" y="47737"/>
                    <a:pt x="63779" y="45837"/>
                    <a:pt x="63779" y="39307"/>
                  </a:cubicBezTo>
                  <a:cubicBezTo>
                    <a:pt x="63779" y="33490"/>
                    <a:pt x="59306" y="29929"/>
                    <a:pt x="53655" y="29929"/>
                  </a:cubicBezTo>
                  <a:cubicBezTo>
                    <a:pt x="45651" y="29929"/>
                    <a:pt x="38823" y="35390"/>
                    <a:pt x="30230" y="42394"/>
                  </a:cubicBezTo>
                  <a:cubicBezTo>
                    <a:pt x="26110" y="45718"/>
                    <a:pt x="22225" y="48686"/>
                    <a:pt x="17516" y="50586"/>
                  </a:cubicBezTo>
                  <a:lnTo>
                    <a:pt x="28935" y="452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4" name="Freeform: Shape 103">
              <a:extLst>
                <a:ext uri="{FF2B5EF4-FFF2-40B4-BE49-F238E27FC236}">
                  <a16:creationId xmlns:a16="http://schemas.microsoft.com/office/drawing/2014/main" id="{1680E88B-597B-015E-83A0-9E96BA955649}"/>
                </a:ext>
              </a:extLst>
            </p:cNvPr>
            <p:cNvSpPr/>
            <p:nvPr>
              <p:custDataLst>
                <p:tags r:id="rId161"/>
              </p:custDataLst>
            </p:nvPr>
          </p:nvSpPr>
          <p:spPr>
            <a:xfrm>
              <a:off x="5677583" y="4854076"/>
              <a:ext cx="69452" cy="284926"/>
            </a:xfrm>
            <a:custGeom>
              <a:avLst/>
              <a:gdLst>
                <a:gd name="connsiteX0" fmla="*/ 59782 w 69452"/>
                <a:gd name="connsiteY0" fmla="*/ 142540 h 284926"/>
                <a:gd name="connsiteX1" fmla="*/ 1630 w 69452"/>
                <a:gd name="connsiteY1" fmla="*/ 275743 h 284926"/>
                <a:gd name="connsiteX2" fmla="*/ 217 w 69452"/>
                <a:gd name="connsiteY2" fmla="*/ 280254 h 284926"/>
                <a:gd name="connsiteX3" fmla="*/ 4926 w 69452"/>
                <a:gd name="connsiteY3" fmla="*/ 285003 h 284926"/>
                <a:gd name="connsiteX4" fmla="*/ 10105 w 69452"/>
                <a:gd name="connsiteY4" fmla="*/ 280017 h 284926"/>
                <a:gd name="connsiteX5" fmla="*/ 68257 w 69452"/>
                <a:gd name="connsiteY5" fmla="*/ 147051 h 284926"/>
                <a:gd name="connsiteX6" fmla="*/ 69670 w 69452"/>
                <a:gd name="connsiteY6" fmla="*/ 142540 h 284926"/>
                <a:gd name="connsiteX7" fmla="*/ 68257 w 69452"/>
                <a:gd name="connsiteY7" fmla="*/ 138029 h 284926"/>
                <a:gd name="connsiteX8" fmla="*/ 10105 w 69452"/>
                <a:gd name="connsiteY8" fmla="*/ 5300 h 284926"/>
                <a:gd name="connsiteX9" fmla="*/ 4926 w 69452"/>
                <a:gd name="connsiteY9" fmla="*/ 77 h 284926"/>
                <a:gd name="connsiteX10" fmla="*/ 217 w 69452"/>
                <a:gd name="connsiteY10" fmla="*/ 4825 h 284926"/>
                <a:gd name="connsiteX11" fmla="*/ 1630 w 69452"/>
                <a:gd name="connsiteY11" fmla="*/ 9337 h 284926"/>
                <a:gd name="connsiteX12" fmla="*/ 59782 w 69452"/>
                <a:gd name="connsiteY12" fmla="*/ 142540 h 2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452" h="284926">
                  <a:moveTo>
                    <a:pt x="59782" y="142540"/>
                  </a:moveTo>
                  <a:lnTo>
                    <a:pt x="1630" y="275743"/>
                  </a:lnTo>
                  <a:cubicBezTo>
                    <a:pt x="217" y="278830"/>
                    <a:pt x="217" y="280017"/>
                    <a:pt x="217" y="280254"/>
                  </a:cubicBezTo>
                  <a:cubicBezTo>
                    <a:pt x="217" y="282866"/>
                    <a:pt x="2336" y="285003"/>
                    <a:pt x="4926" y="285003"/>
                  </a:cubicBezTo>
                  <a:cubicBezTo>
                    <a:pt x="7986" y="285003"/>
                    <a:pt x="8693" y="283104"/>
                    <a:pt x="10105" y="280017"/>
                  </a:cubicBezTo>
                  <a:lnTo>
                    <a:pt x="68257" y="147051"/>
                  </a:lnTo>
                  <a:cubicBezTo>
                    <a:pt x="69670" y="143965"/>
                    <a:pt x="69670" y="142777"/>
                    <a:pt x="69670" y="142540"/>
                  </a:cubicBezTo>
                  <a:cubicBezTo>
                    <a:pt x="69670" y="142302"/>
                    <a:pt x="69670" y="141115"/>
                    <a:pt x="68257" y="138029"/>
                  </a:cubicBezTo>
                  <a:lnTo>
                    <a:pt x="10105" y="5300"/>
                  </a:lnTo>
                  <a:cubicBezTo>
                    <a:pt x="8457" y="1501"/>
                    <a:pt x="7751" y="77"/>
                    <a:pt x="4926" y="77"/>
                  </a:cubicBezTo>
                  <a:cubicBezTo>
                    <a:pt x="2336" y="77"/>
                    <a:pt x="217" y="2214"/>
                    <a:pt x="217" y="4825"/>
                  </a:cubicBezTo>
                  <a:cubicBezTo>
                    <a:pt x="217" y="5063"/>
                    <a:pt x="217" y="6250"/>
                    <a:pt x="1630" y="9337"/>
                  </a:cubicBezTo>
                  <a:lnTo>
                    <a:pt x="59782" y="14254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5" name="Freeform: Shape 104">
              <a:extLst>
                <a:ext uri="{FF2B5EF4-FFF2-40B4-BE49-F238E27FC236}">
                  <a16:creationId xmlns:a16="http://schemas.microsoft.com/office/drawing/2014/main" id="{0B8737BD-C3DF-6245-A338-43AAA0A4FBB5}"/>
                </a:ext>
              </a:extLst>
            </p:cNvPr>
            <p:cNvSpPr/>
            <p:nvPr>
              <p:custDataLst>
                <p:tags r:id="rId162"/>
              </p:custDataLst>
            </p:nvPr>
          </p:nvSpPr>
          <p:spPr>
            <a:xfrm>
              <a:off x="5782426" y="5085824"/>
              <a:ext cx="64273" cy="73796"/>
            </a:xfrm>
            <a:custGeom>
              <a:avLst/>
              <a:gdLst>
                <a:gd name="connsiteX0" fmla="*/ 59551 w 64273"/>
                <a:gd name="connsiteY0" fmla="*/ 7235 h 73796"/>
                <a:gd name="connsiteX1" fmla="*/ 54113 w 64273"/>
                <a:gd name="connsiteY1" fmla="*/ 89 h 73796"/>
                <a:gd name="connsiteX2" fmla="*/ 49004 w 64273"/>
                <a:gd name="connsiteY2" fmla="*/ 3080 h 73796"/>
                <a:gd name="connsiteX3" fmla="*/ 31864 w 64273"/>
                <a:gd name="connsiteY3" fmla="*/ 89 h 73796"/>
                <a:gd name="connsiteX4" fmla="*/ 222 w 64273"/>
                <a:gd name="connsiteY4" fmla="*/ 19867 h 73796"/>
                <a:gd name="connsiteX5" fmla="*/ 32029 w 64273"/>
                <a:gd name="connsiteY5" fmla="*/ 40311 h 73796"/>
                <a:gd name="connsiteX6" fmla="*/ 53618 w 64273"/>
                <a:gd name="connsiteY6" fmla="*/ 51945 h 73796"/>
                <a:gd name="connsiteX7" fmla="*/ 33018 w 64273"/>
                <a:gd name="connsiteY7" fmla="*/ 62915 h 73796"/>
                <a:gd name="connsiteX8" fmla="*/ 12747 w 64273"/>
                <a:gd name="connsiteY8" fmla="*/ 49452 h 73796"/>
                <a:gd name="connsiteX9" fmla="*/ 6485 w 64273"/>
                <a:gd name="connsiteY9" fmla="*/ 44798 h 73796"/>
                <a:gd name="connsiteX10" fmla="*/ 222 w 64273"/>
                <a:gd name="connsiteY10" fmla="*/ 51945 h 73796"/>
                <a:gd name="connsiteX11" fmla="*/ 222 w 64273"/>
                <a:gd name="connsiteY11" fmla="*/ 66738 h 73796"/>
                <a:gd name="connsiteX12" fmla="*/ 5661 w 64273"/>
                <a:gd name="connsiteY12" fmla="*/ 73885 h 73796"/>
                <a:gd name="connsiteX13" fmla="*/ 11923 w 64273"/>
                <a:gd name="connsiteY13" fmla="*/ 68400 h 73796"/>
                <a:gd name="connsiteX14" fmla="*/ 32853 w 64273"/>
                <a:gd name="connsiteY14" fmla="*/ 73885 h 73796"/>
                <a:gd name="connsiteX15" fmla="*/ 64495 w 64273"/>
                <a:gd name="connsiteY15" fmla="*/ 52111 h 73796"/>
                <a:gd name="connsiteX16" fmla="*/ 56914 w 64273"/>
                <a:gd name="connsiteY16" fmla="*/ 37319 h 73796"/>
                <a:gd name="connsiteX17" fmla="*/ 32359 w 64273"/>
                <a:gd name="connsiteY17" fmla="*/ 29341 h 73796"/>
                <a:gd name="connsiteX18" fmla="*/ 11099 w 64273"/>
                <a:gd name="connsiteY18" fmla="*/ 19867 h 73796"/>
                <a:gd name="connsiteX19" fmla="*/ 31535 w 64273"/>
                <a:gd name="connsiteY19" fmla="*/ 11058 h 73796"/>
                <a:gd name="connsiteX20" fmla="*/ 47026 w 64273"/>
                <a:gd name="connsiteY20" fmla="*/ 19369 h 73796"/>
                <a:gd name="connsiteX21" fmla="*/ 53289 w 64273"/>
                <a:gd name="connsiteY21" fmla="*/ 24687 h 73796"/>
                <a:gd name="connsiteX22" fmla="*/ 59551 w 64273"/>
                <a:gd name="connsiteY22" fmla="*/ 17540 h 73796"/>
                <a:gd name="connsiteX23" fmla="*/ 59551 w 64273"/>
                <a:gd name="connsiteY23" fmla="*/ 7235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273" h="73796">
                  <a:moveTo>
                    <a:pt x="59551" y="7235"/>
                  </a:moveTo>
                  <a:cubicBezTo>
                    <a:pt x="59551" y="4742"/>
                    <a:pt x="59551" y="89"/>
                    <a:pt x="54113" y="89"/>
                  </a:cubicBezTo>
                  <a:cubicBezTo>
                    <a:pt x="50322" y="89"/>
                    <a:pt x="49498" y="2083"/>
                    <a:pt x="49004" y="3080"/>
                  </a:cubicBezTo>
                  <a:cubicBezTo>
                    <a:pt x="42247" y="89"/>
                    <a:pt x="35655" y="89"/>
                    <a:pt x="31864" y="89"/>
                  </a:cubicBezTo>
                  <a:cubicBezTo>
                    <a:pt x="3848" y="89"/>
                    <a:pt x="222" y="14050"/>
                    <a:pt x="222" y="19867"/>
                  </a:cubicBezTo>
                  <a:cubicBezTo>
                    <a:pt x="222" y="35324"/>
                    <a:pt x="17527" y="37984"/>
                    <a:pt x="32029" y="40311"/>
                  </a:cubicBezTo>
                  <a:cubicBezTo>
                    <a:pt x="40929" y="41807"/>
                    <a:pt x="53618" y="43801"/>
                    <a:pt x="53618" y="51945"/>
                  </a:cubicBezTo>
                  <a:cubicBezTo>
                    <a:pt x="53618" y="57929"/>
                    <a:pt x="47356" y="62915"/>
                    <a:pt x="33018" y="62915"/>
                  </a:cubicBezTo>
                  <a:cubicBezTo>
                    <a:pt x="22800" y="62915"/>
                    <a:pt x="16208" y="59425"/>
                    <a:pt x="12747" y="49452"/>
                  </a:cubicBezTo>
                  <a:cubicBezTo>
                    <a:pt x="11923" y="46793"/>
                    <a:pt x="11264" y="44798"/>
                    <a:pt x="6485" y="44798"/>
                  </a:cubicBezTo>
                  <a:cubicBezTo>
                    <a:pt x="222" y="44798"/>
                    <a:pt x="222" y="48954"/>
                    <a:pt x="222" y="51945"/>
                  </a:cubicBezTo>
                  <a:lnTo>
                    <a:pt x="222" y="66738"/>
                  </a:lnTo>
                  <a:cubicBezTo>
                    <a:pt x="222" y="69231"/>
                    <a:pt x="222" y="73885"/>
                    <a:pt x="5661" y="73885"/>
                  </a:cubicBezTo>
                  <a:cubicBezTo>
                    <a:pt x="7309" y="73885"/>
                    <a:pt x="10275" y="73386"/>
                    <a:pt x="11923" y="68400"/>
                  </a:cubicBezTo>
                  <a:cubicBezTo>
                    <a:pt x="20328" y="73885"/>
                    <a:pt x="29557" y="73885"/>
                    <a:pt x="32853" y="73885"/>
                  </a:cubicBezTo>
                  <a:cubicBezTo>
                    <a:pt x="60870" y="73885"/>
                    <a:pt x="64495" y="58261"/>
                    <a:pt x="64495" y="52111"/>
                  </a:cubicBezTo>
                  <a:cubicBezTo>
                    <a:pt x="64495" y="48122"/>
                    <a:pt x="63177" y="42139"/>
                    <a:pt x="56914" y="37319"/>
                  </a:cubicBezTo>
                  <a:cubicBezTo>
                    <a:pt x="50322" y="32333"/>
                    <a:pt x="43895" y="31336"/>
                    <a:pt x="32359" y="29341"/>
                  </a:cubicBezTo>
                  <a:cubicBezTo>
                    <a:pt x="21152" y="27513"/>
                    <a:pt x="11099" y="25851"/>
                    <a:pt x="11099" y="19867"/>
                  </a:cubicBezTo>
                  <a:cubicBezTo>
                    <a:pt x="11099" y="16543"/>
                    <a:pt x="15054" y="11058"/>
                    <a:pt x="31535" y="11058"/>
                  </a:cubicBezTo>
                  <a:cubicBezTo>
                    <a:pt x="46367" y="11058"/>
                    <a:pt x="46861" y="16377"/>
                    <a:pt x="47026" y="19369"/>
                  </a:cubicBezTo>
                  <a:cubicBezTo>
                    <a:pt x="47356" y="24687"/>
                    <a:pt x="51476" y="24687"/>
                    <a:pt x="53289" y="24687"/>
                  </a:cubicBezTo>
                  <a:cubicBezTo>
                    <a:pt x="59551" y="24687"/>
                    <a:pt x="59551" y="20698"/>
                    <a:pt x="59551" y="17540"/>
                  </a:cubicBezTo>
                  <a:lnTo>
                    <a:pt x="59551" y="723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6" name="Freeform: Shape 105">
              <a:extLst>
                <a:ext uri="{FF2B5EF4-FFF2-40B4-BE49-F238E27FC236}">
                  <a16:creationId xmlns:a16="http://schemas.microsoft.com/office/drawing/2014/main" id="{B362AE31-000B-D0FC-5257-585993CBFBD3}"/>
                </a:ext>
              </a:extLst>
            </p:cNvPr>
            <p:cNvSpPr/>
            <p:nvPr>
              <p:custDataLst>
                <p:tags r:id="rId163"/>
              </p:custDataLst>
            </p:nvPr>
          </p:nvSpPr>
          <p:spPr>
            <a:xfrm>
              <a:off x="5936974" y="4877821"/>
              <a:ext cx="9417" cy="237438"/>
            </a:xfrm>
            <a:custGeom>
              <a:avLst/>
              <a:gdLst>
                <a:gd name="connsiteX0" fmla="*/ 9645 w 9417"/>
                <a:gd name="connsiteY0" fmla="*/ 8632 h 237438"/>
                <a:gd name="connsiteX1" fmla="*/ 4936 w 9417"/>
                <a:gd name="connsiteY1" fmla="*/ 85 h 237438"/>
                <a:gd name="connsiteX2" fmla="*/ 228 w 9417"/>
                <a:gd name="connsiteY2" fmla="*/ 8632 h 237438"/>
                <a:gd name="connsiteX3" fmla="*/ 228 w 9417"/>
                <a:gd name="connsiteY3" fmla="*/ 228976 h 237438"/>
                <a:gd name="connsiteX4" fmla="*/ 4936 w 9417"/>
                <a:gd name="connsiteY4" fmla="*/ 237524 h 237438"/>
                <a:gd name="connsiteX5" fmla="*/ 9645 w 9417"/>
                <a:gd name="connsiteY5" fmla="*/ 228976 h 237438"/>
                <a:gd name="connsiteX6" fmla="*/ 9645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645" y="8632"/>
                  </a:moveTo>
                  <a:cubicBezTo>
                    <a:pt x="9645" y="4359"/>
                    <a:pt x="9645" y="85"/>
                    <a:pt x="4936" y="85"/>
                  </a:cubicBezTo>
                  <a:cubicBezTo>
                    <a:pt x="228" y="85"/>
                    <a:pt x="228" y="4359"/>
                    <a:pt x="228" y="8632"/>
                  </a:cubicBezTo>
                  <a:lnTo>
                    <a:pt x="228" y="228976"/>
                  </a:lnTo>
                  <a:cubicBezTo>
                    <a:pt x="228" y="233250"/>
                    <a:pt x="228" y="237524"/>
                    <a:pt x="4936" y="237524"/>
                  </a:cubicBezTo>
                  <a:cubicBezTo>
                    <a:pt x="9645" y="237524"/>
                    <a:pt x="9645" y="233250"/>
                    <a:pt x="9645" y="228976"/>
                  </a:cubicBezTo>
                  <a:lnTo>
                    <a:pt x="9645"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7" name="Freeform: Shape 106">
              <a:extLst>
                <a:ext uri="{FF2B5EF4-FFF2-40B4-BE49-F238E27FC236}">
                  <a16:creationId xmlns:a16="http://schemas.microsoft.com/office/drawing/2014/main" id="{0EAA2A6E-7795-9618-7A1E-46739E604042}"/>
                </a:ext>
              </a:extLst>
            </p:cNvPr>
            <p:cNvSpPr/>
            <p:nvPr>
              <p:custDataLst>
                <p:tags r:id="rId164"/>
              </p:custDataLst>
            </p:nvPr>
          </p:nvSpPr>
          <p:spPr>
            <a:xfrm>
              <a:off x="5981419" y="4950953"/>
              <a:ext cx="111124" cy="156234"/>
            </a:xfrm>
            <a:custGeom>
              <a:avLst/>
              <a:gdLst>
                <a:gd name="connsiteX0" fmla="*/ 937 w 111124"/>
                <a:gd name="connsiteY0" fmla="*/ 146110 h 156234"/>
                <a:gd name="connsiteX1" fmla="*/ 230 w 111124"/>
                <a:gd name="connsiteY1" fmla="*/ 149909 h 156234"/>
                <a:gd name="connsiteX2" fmla="*/ 6822 w 111124"/>
                <a:gd name="connsiteY2" fmla="*/ 156319 h 156234"/>
                <a:gd name="connsiteX3" fmla="*/ 15063 w 111124"/>
                <a:gd name="connsiteY3" fmla="*/ 151333 h 156234"/>
                <a:gd name="connsiteX4" fmla="*/ 30130 w 111124"/>
                <a:gd name="connsiteY4" fmla="*/ 91736 h 156234"/>
                <a:gd name="connsiteX5" fmla="*/ 53438 w 111124"/>
                <a:gd name="connsiteY5" fmla="*/ 107644 h 156234"/>
                <a:gd name="connsiteX6" fmla="*/ 111355 w 111124"/>
                <a:gd name="connsiteY6" fmla="*/ 38787 h 156234"/>
                <a:gd name="connsiteX7" fmla="*/ 78629 w 111124"/>
                <a:gd name="connsiteY7" fmla="*/ 85 h 156234"/>
                <a:gd name="connsiteX8" fmla="*/ 24009 w 111124"/>
                <a:gd name="connsiteY8" fmla="*/ 52796 h 156234"/>
                <a:gd name="connsiteX9" fmla="*/ 937 w 111124"/>
                <a:gd name="connsiteY9" fmla="*/ 146110 h 156234"/>
                <a:gd name="connsiteX10" fmla="*/ 53203 w 111124"/>
                <a:gd name="connsiteY10" fmla="*/ 102421 h 156234"/>
                <a:gd name="connsiteX11" fmla="*/ 32955 w 111124"/>
                <a:gd name="connsiteY11" fmla="*/ 81289 h 156234"/>
                <a:gd name="connsiteX12" fmla="*/ 34839 w 111124"/>
                <a:gd name="connsiteY12" fmla="*/ 72504 h 156234"/>
                <a:gd name="connsiteX13" fmla="*/ 48965 w 111124"/>
                <a:gd name="connsiteY13" fmla="*/ 27865 h 156234"/>
                <a:gd name="connsiteX14" fmla="*/ 78159 w 111124"/>
                <a:gd name="connsiteY14" fmla="*/ 5308 h 156234"/>
                <a:gd name="connsiteX15" fmla="*/ 94403 w 111124"/>
                <a:gd name="connsiteY15" fmla="*/ 28577 h 156234"/>
                <a:gd name="connsiteX16" fmla="*/ 81219 w 111124"/>
                <a:gd name="connsiteY16" fmla="*/ 79864 h 156234"/>
                <a:gd name="connsiteX17" fmla="*/ 53203 w 111124"/>
                <a:gd name="connsiteY17" fmla="*/ 102421 h 15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124" h="156234">
                  <a:moveTo>
                    <a:pt x="937" y="146110"/>
                  </a:moveTo>
                  <a:cubicBezTo>
                    <a:pt x="230" y="148959"/>
                    <a:pt x="230" y="149434"/>
                    <a:pt x="230" y="149909"/>
                  </a:cubicBezTo>
                  <a:cubicBezTo>
                    <a:pt x="230" y="153470"/>
                    <a:pt x="2820" y="156319"/>
                    <a:pt x="6822" y="156319"/>
                  </a:cubicBezTo>
                  <a:cubicBezTo>
                    <a:pt x="11767" y="156319"/>
                    <a:pt x="14592" y="152046"/>
                    <a:pt x="15063" y="151333"/>
                  </a:cubicBezTo>
                  <a:cubicBezTo>
                    <a:pt x="16240" y="149196"/>
                    <a:pt x="23774" y="117379"/>
                    <a:pt x="30130" y="91736"/>
                  </a:cubicBezTo>
                  <a:cubicBezTo>
                    <a:pt x="34839" y="101234"/>
                    <a:pt x="42373" y="107644"/>
                    <a:pt x="53438" y="107644"/>
                  </a:cubicBezTo>
                  <a:cubicBezTo>
                    <a:pt x="80984" y="107644"/>
                    <a:pt x="111355" y="74166"/>
                    <a:pt x="111355" y="38787"/>
                  </a:cubicBezTo>
                  <a:cubicBezTo>
                    <a:pt x="111355" y="13619"/>
                    <a:pt x="95816" y="85"/>
                    <a:pt x="78629" y="85"/>
                  </a:cubicBezTo>
                  <a:cubicBezTo>
                    <a:pt x="55792" y="85"/>
                    <a:pt x="31072" y="23829"/>
                    <a:pt x="24009" y="52796"/>
                  </a:cubicBezTo>
                  <a:lnTo>
                    <a:pt x="937" y="146110"/>
                  </a:lnTo>
                  <a:close/>
                  <a:moveTo>
                    <a:pt x="53203" y="102421"/>
                  </a:moveTo>
                  <a:cubicBezTo>
                    <a:pt x="36722" y="102421"/>
                    <a:pt x="32955" y="83426"/>
                    <a:pt x="32955" y="81289"/>
                  </a:cubicBezTo>
                  <a:cubicBezTo>
                    <a:pt x="32955" y="80339"/>
                    <a:pt x="34133" y="75590"/>
                    <a:pt x="34839" y="72504"/>
                  </a:cubicBezTo>
                  <a:cubicBezTo>
                    <a:pt x="41431" y="45910"/>
                    <a:pt x="43785" y="37363"/>
                    <a:pt x="48965" y="27865"/>
                  </a:cubicBezTo>
                  <a:cubicBezTo>
                    <a:pt x="59089" y="10532"/>
                    <a:pt x="70860" y="5308"/>
                    <a:pt x="78159" y="5308"/>
                  </a:cubicBezTo>
                  <a:cubicBezTo>
                    <a:pt x="86870" y="5308"/>
                    <a:pt x="94403" y="12194"/>
                    <a:pt x="94403" y="28577"/>
                  </a:cubicBezTo>
                  <a:cubicBezTo>
                    <a:pt x="94403" y="41636"/>
                    <a:pt x="87576" y="68230"/>
                    <a:pt x="81219" y="79864"/>
                  </a:cubicBezTo>
                  <a:cubicBezTo>
                    <a:pt x="73450" y="94823"/>
                    <a:pt x="62149" y="102421"/>
                    <a:pt x="53203" y="10242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8" name="Freeform: Shape 107">
              <a:extLst>
                <a:ext uri="{FF2B5EF4-FFF2-40B4-BE49-F238E27FC236}">
                  <a16:creationId xmlns:a16="http://schemas.microsoft.com/office/drawing/2014/main" id="{4C9B8838-B7A3-D871-24C6-9813C684F145}"/>
                </a:ext>
              </a:extLst>
            </p:cNvPr>
            <p:cNvSpPr/>
            <p:nvPr>
              <p:custDataLst>
                <p:tags r:id="rId165"/>
              </p:custDataLst>
            </p:nvPr>
          </p:nvSpPr>
          <p:spPr>
            <a:xfrm>
              <a:off x="6109027" y="4877821"/>
              <a:ext cx="52501" cy="237438"/>
            </a:xfrm>
            <a:custGeom>
              <a:avLst/>
              <a:gdLst>
                <a:gd name="connsiteX0" fmla="*/ 51560 w 52501"/>
                <a:gd name="connsiteY0" fmla="*/ 122841 h 237438"/>
                <a:gd name="connsiteX1" fmla="*/ 52737 w 52501"/>
                <a:gd name="connsiteY1" fmla="*/ 118804 h 237438"/>
                <a:gd name="connsiteX2" fmla="*/ 51560 w 52501"/>
                <a:gd name="connsiteY2" fmla="*/ 114768 h 237438"/>
                <a:gd name="connsiteX3" fmla="*/ 10359 w 52501"/>
                <a:gd name="connsiteY3" fmla="*/ 5546 h 237438"/>
                <a:gd name="connsiteX4" fmla="*/ 4944 w 52501"/>
                <a:gd name="connsiteY4" fmla="*/ 85 h 237438"/>
                <a:gd name="connsiteX5" fmla="*/ 235 w 52501"/>
                <a:gd name="connsiteY5" fmla="*/ 4833 h 237438"/>
                <a:gd name="connsiteX6" fmla="*/ 1413 w 52501"/>
                <a:gd name="connsiteY6" fmla="*/ 8632 h 237438"/>
                <a:gd name="connsiteX7" fmla="*/ 43084 w 52501"/>
                <a:gd name="connsiteY7" fmla="*/ 118804 h 237438"/>
                <a:gd name="connsiteX8" fmla="*/ 1413 w 52501"/>
                <a:gd name="connsiteY8" fmla="*/ 228501 h 237438"/>
                <a:gd name="connsiteX9" fmla="*/ 235 w 52501"/>
                <a:gd name="connsiteY9" fmla="*/ 232775 h 237438"/>
                <a:gd name="connsiteX10" fmla="*/ 4944 w 52501"/>
                <a:gd name="connsiteY10" fmla="*/ 237524 h 237438"/>
                <a:gd name="connsiteX11" fmla="*/ 9888 w 52501"/>
                <a:gd name="connsiteY11" fmla="*/ 232775 h 237438"/>
                <a:gd name="connsiteX12" fmla="*/ 51560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560" y="122841"/>
                  </a:moveTo>
                  <a:cubicBezTo>
                    <a:pt x="52737" y="119991"/>
                    <a:pt x="52737" y="119516"/>
                    <a:pt x="52737" y="118804"/>
                  </a:cubicBezTo>
                  <a:cubicBezTo>
                    <a:pt x="52737" y="118092"/>
                    <a:pt x="52737" y="117617"/>
                    <a:pt x="51560" y="114768"/>
                  </a:cubicBezTo>
                  <a:lnTo>
                    <a:pt x="10359" y="5546"/>
                  </a:lnTo>
                  <a:cubicBezTo>
                    <a:pt x="8946" y="1509"/>
                    <a:pt x="7534" y="85"/>
                    <a:pt x="4944" y="85"/>
                  </a:cubicBezTo>
                  <a:cubicBezTo>
                    <a:pt x="2354" y="85"/>
                    <a:pt x="235" y="2222"/>
                    <a:pt x="235" y="4833"/>
                  </a:cubicBezTo>
                  <a:cubicBezTo>
                    <a:pt x="235" y="5546"/>
                    <a:pt x="235" y="6021"/>
                    <a:pt x="1413" y="8632"/>
                  </a:cubicBezTo>
                  <a:lnTo>
                    <a:pt x="43084" y="118804"/>
                  </a:lnTo>
                  <a:lnTo>
                    <a:pt x="1413" y="228501"/>
                  </a:lnTo>
                  <a:cubicBezTo>
                    <a:pt x="235" y="231113"/>
                    <a:pt x="235" y="231588"/>
                    <a:pt x="235" y="232775"/>
                  </a:cubicBezTo>
                  <a:cubicBezTo>
                    <a:pt x="235" y="235387"/>
                    <a:pt x="2354" y="237524"/>
                    <a:pt x="4944" y="237524"/>
                  </a:cubicBezTo>
                  <a:cubicBezTo>
                    <a:pt x="8005" y="237524"/>
                    <a:pt x="8946" y="235149"/>
                    <a:pt x="9888" y="232775"/>
                  </a:cubicBezTo>
                  <a:lnTo>
                    <a:pt x="51560"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9" name="Freeform: Shape 108">
              <a:extLst>
                <a:ext uri="{FF2B5EF4-FFF2-40B4-BE49-F238E27FC236}">
                  <a16:creationId xmlns:a16="http://schemas.microsoft.com/office/drawing/2014/main" id="{583E551F-53D9-3FAE-9DD4-99A55BBEEF0C}"/>
                </a:ext>
              </a:extLst>
            </p:cNvPr>
            <p:cNvSpPr/>
            <p:nvPr>
              <p:custDataLst>
                <p:tags r:id="rId166"/>
              </p:custDataLst>
            </p:nvPr>
          </p:nvSpPr>
          <p:spPr>
            <a:xfrm>
              <a:off x="6191756" y="5055497"/>
              <a:ext cx="79105" cy="72466"/>
            </a:xfrm>
            <a:custGeom>
              <a:avLst/>
              <a:gdLst>
                <a:gd name="connsiteX0" fmla="*/ 67809 w 79105"/>
                <a:gd name="connsiteY0" fmla="*/ 11057 h 72466"/>
                <a:gd name="connsiteX1" fmla="*/ 72259 w 79105"/>
                <a:gd name="connsiteY1" fmla="*/ 11057 h 72466"/>
                <a:gd name="connsiteX2" fmla="*/ 79345 w 79105"/>
                <a:gd name="connsiteY2" fmla="*/ 5572 h 72466"/>
                <a:gd name="connsiteX3" fmla="*/ 72259 w 79105"/>
                <a:gd name="connsiteY3" fmla="*/ 87 h 72466"/>
                <a:gd name="connsiteX4" fmla="*/ 53142 w 79105"/>
                <a:gd name="connsiteY4" fmla="*/ 87 h 72466"/>
                <a:gd name="connsiteX5" fmla="*/ 46055 w 79105"/>
                <a:gd name="connsiteY5" fmla="*/ 5572 h 72466"/>
                <a:gd name="connsiteX6" fmla="*/ 53142 w 79105"/>
                <a:gd name="connsiteY6" fmla="*/ 11057 h 72466"/>
                <a:gd name="connsiteX7" fmla="*/ 56932 w 79105"/>
                <a:gd name="connsiteY7" fmla="*/ 11057 h 72466"/>
                <a:gd name="connsiteX8" fmla="*/ 39793 w 79105"/>
                <a:gd name="connsiteY8" fmla="*/ 62249 h 72466"/>
                <a:gd name="connsiteX9" fmla="*/ 22653 w 79105"/>
                <a:gd name="connsiteY9" fmla="*/ 11057 h 72466"/>
                <a:gd name="connsiteX10" fmla="*/ 26444 w 79105"/>
                <a:gd name="connsiteY10" fmla="*/ 11057 h 72466"/>
                <a:gd name="connsiteX11" fmla="*/ 33530 w 79105"/>
                <a:gd name="connsiteY11" fmla="*/ 5572 h 72466"/>
                <a:gd name="connsiteX12" fmla="*/ 26444 w 79105"/>
                <a:gd name="connsiteY12" fmla="*/ 87 h 72466"/>
                <a:gd name="connsiteX13" fmla="*/ 7326 w 79105"/>
                <a:gd name="connsiteY13" fmla="*/ 87 h 72466"/>
                <a:gd name="connsiteX14" fmla="*/ 240 w 79105"/>
                <a:gd name="connsiteY14" fmla="*/ 5572 h 72466"/>
                <a:gd name="connsiteX15" fmla="*/ 7326 w 79105"/>
                <a:gd name="connsiteY15" fmla="*/ 11057 h 72466"/>
                <a:gd name="connsiteX16" fmla="*/ 11776 w 79105"/>
                <a:gd name="connsiteY16" fmla="*/ 11057 h 72466"/>
                <a:gd name="connsiteX17" fmla="*/ 30234 w 79105"/>
                <a:gd name="connsiteY17" fmla="*/ 66238 h 72466"/>
                <a:gd name="connsiteX18" fmla="*/ 39793 w 79105"/>
                <a:gd name="connsiteY18" fmla="*/ 72554 h 72466"/>
                <a:gd name="connsiteX19" fmla="*/ 49351 w 79105"/>
                <a:gd name="connsiteY19" fmla="*/ 66238 h 72466"/>
                <a:gd name="connsiteX20" fmla="*/ 67809 w 79105"/>
                <a:gd name="connsiteY20" fmla="*/ 11057 h 7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05" h="72466">
                  <a:moveTo>
                    <a:pt x="67809" y="11057"/>
                  </a:moveTo>
                  <a:lnTo>
                    <a:pt x="72259" y="11057"/>
                  </a:lnTo>
                  <a:cubicBezTo>
                    <a:pt x="74731" y="11057"/>
                    <a:pt x="79345" y="11057"/>
                    <a:pt x="79345" y="5572"/>
                  </a:cubicBezTo>
                  <a:cubicBezTo>
                    <a:pt x="79345" y="87"/>
                    <a:pt x="74731" y="87"/>
                    <a:pt x="72259" y="87"/>
                  </a:cubicBezTo>
                  <a:lnTo>
                    <a:pt x="53142" y="87"/>
                  </a:lnTo>
                  <a:cubicBezTo>
                    <a:pt x="50505" y="87"/>
                    <a:pt x="46055" y="87"/>
                    <a:pt x="46055" y="5572"/>
                  </a:cubicBezTo>
                  <a:cubicBezTo>
                    <a:pt x="46055" y="11057"/>
                    <a:pt x="50505" y="11057"/>
                    <a:pt x="53142" y="11057"/>
                  </a:cubicBezTo>
                  <a:lnTo>
                    <a:pt x="56932" y="11057"/>
                  </a:lnTo>
                  <a:lnTo>
                    <a:pt x="39793" y="62249"/>
                  </a:lnTo>
                  <a:lnTo>
                    <a:pt x="22653" y="11057"/>
                  </a:lnTo>
                  <a:lnTo>
                    <a:pt x="26444" y="11057"/>
                  </a:lnTo>
                  <a:cubicBezTo>
                    <a:pt x="29080" y="11057"/>
                    <a:pt x="33530" y="11057"/>
                    <a:pt x="33530" y="5572"/>
                  </a:cubicBezTo>
                  <a:cubicBezTo>
                    <a:pt x="33530" y="87"/>
                    <a:pt x="29080" y="87"/>
                    <a:pt x="26444" y="87"/>
                  </a:cubicBezTo>
                  <a:lnTo>
                    <a:pt x="7326" y="87"/>
                  </a:lnTo>
                  <a:cubicBezTo>
                    <a:pt x="4854" y="87"/>
                    <a:pt x="240" y="87"/>
                    <a:pt x="240" y="5572"/>
                  </a:cubicBezTo>
                  <a:cubicBezTo>
                    <a:pt x="240" y="11057"/>
                    <a:pt x="4854" y="11057"/>
                    <a:pt x="7326" y="11057"/>
                  </a:cubicBezTo>
                  <a:lnTo>
                    <a:pt x="11776" y="11057"/>
                  </a:lnTo>
                  <a:lnTo>
                    <a:pt x="30234" y="66238"/>
                  </a:lnTo>
                  <a:cubicBezTo>
                    <a:pt x="32376" y="72554"/>
                    <a:pt x="36332" y="72554"/>
                    <a:pt x="39793" y="72554"/>
                  </a:cubicBezTo>
                  <a:cubicBezTo>
                    <a:pt x="43253" y="72554"/>
                    <a:pt x="47209" y="72554"/>
                    <a:pt x="49351" y="66238"/>
                  </a:cubicBezTo>
                  <a:lnTo>
                    <a:pt x="67809" y="1105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0" name="Freeform: Shape 109">
              <a:extLst>
                <a:ext uri="{FF2B5EF4-FFF2-40B4-BE49-F238E27FC236}">
                  <a16:creationId xmlns:a16="http://schemas.microsoft.com/office/drawing/2014/main" id="{F3492BA7-0DB1-BE2C-9812-2688E665B514}"/>
                </a:ext>
              </a:extLst>
            </p:cNvPr>
            <p:cNvSpPr/>
            <p:nvPr>
              <p:custDataLst>
                <p:tags r:id="rId167"/>
              </p:custDataLst>
            </p:nvPr>
          </p:nvSpPr>
          <p:spPr>
            <a:xfrm>
              <a:off x="6470177" y="4917474"/>
              <a:ext cx="156562" cy="158134"/>
            </a:xfrm>
            <a:custGeom>
              <a:avLst/>
              <a:gdLst>
                <a:gd name="connsiteX0" fmla="*/ 83359 w 156562"/>
                <a:gd name="connsiteY0" fmla="*/ 83901 h 158134"/>
                <a:gd name="connsiteX1" fmla="*/ 149044 w 156562"/>
                <a:gd name="connsiteY1" fmla="*/ 83901 h 158134"/>
                <a:gd name="connsiteX2" fmla="*/ 156814 w 156562"/>
                <a:gd name="connsiteY2" fmla="*/ 79152 h 158134"/>
                <a:gd name="connsiteX3" fmla="*/ 149044 w 156562"/>
                <a:gd name="connsiteY3" fmla="*/ 74403 h 158134"/>
                <a:gd name="connsiteX4" fmla="*/ 83359 w 156562"/>
                <a:gd name="connsiteY4" fmla="*/ 74403 h 158134"/>
                <a:gd name="connsiteX5" fmla="*/ 83359 w 156562"/>
                <a:gd name="connsiteY5" fmla="*/ 7920 h 158134"/>
                <a:gd name="connsiteX6" fmla="*/ 78650 w 156562"/>
                <a:gd name="connsiteY6" fmla="*/ 85 h 158134"/>
                <a:gd name="connsiteX7" fmla="*/ 73941 w 156562"/>
                <a:gd name="connsiteY7" fmla="*/ 7920 h 158134"/>
                <a:gd name="connsiteX8" fmla="*/ 73941 w 156562"/>
                <a:gd name="connsiteY8" fmla="*/ 74403 h 158134"/>
                <a:gd name="connsiteX9" fmla="*/ 8020 w 156562"/>
                <a:gd name="connsiteY9" fmla="*/ 74403 h 158134"/>
                <a:gd name="connsiteX10" fmla="*/ 251 w 156562"/>
                <a:gd name="connsiteY10" fmla="*/ 79152 h 158134"/>
                <a:gd name="connsiteX11" fmla="*/ 8020 w 156562"/>
                <a:gd name="connsiteY11" fmla="*/ 83901 h 158134"/>
                <a:gd name="connsiteX12" fmla="*/ 73941 w 156562"/>
                <a:gd name="connsiteY12" fmla="*/ 83901 h 158134"/>
                <a:gd name="connsiteX13" fmla="*/ 73941 w 156562"/>
                <a:gd name="connsiteY13" fmla="*/ 150383 h 158134"/>
                <a:gd name="connsiteX14" fmla="*/ 78650 w 156562"/>
                <a:gd name="connsiteY14" fmla="*/ 158219 h 158134"/>
                <a:gd name="connsiteX15" fmla="*/ 83359 w 156562"/>
                <a:gd name="connsiteY15" fmla="*/ 150383 h 158134"/>
                <a:gd name="connsiteX16" fmla="*/ 83359 w 156562"/>
                <a:gd name="connsiteY16" fmla="*/ 83901 h 15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562" h="158134">
                  <a:moveTo>
                    <a:pt x="83359" y="83901"/>
                  </a:moveTo>
                  <a:lnTo>
                    <a:pt x="149044" y="83901"/>
                  </a:lnTo>
                  <a:cubicBezTo>
                    <a:pt x="152340" y="83901"/>
                    <a:pt x="156814" y="83901"/>
                    <a:pt x="156814" y="79152"/>
                  </a:cubicBezTo>
                  <a:cubicBezTo>
                    <a:pt x="156814" y="74403"/>
                    <a:pt x="152340" y="74403"/>
                    <a:pt x="149044" y="74403"/>
                  </a:cubicBezTo>
                  <a:lnTo>
                    <a:pt x="83359" y="74403"/>
                  </a:lnTo>
                  <a:lnTo>
                    <a:pt x="83359" y="7920"/>
                  </a:lnTo>
                  <a:cubicBezTo>
                    <a:pt x="83359" y="4596"/>
                    <a:pt x="83359" y="85"/>
                    <a:pt x="78650" y="85"/>
                  </a:cubicBezTo>
                  <a:cubicBezTo>
                    <a:pt x="73941" y="85"/>
                    <a:pt x="73941" y="4596"/>
                    <a:pt x="73941" y="7920"/>
                  </a:cubicBezTo>
                  <a:lnTo>
                    <a:pt x="73941" y="74403"/>
                  </a:lnTo>
                  <a:lnTo>
                    <a:pt x="8020" y="74403"/>
                  </a:lnTo>
                  <a:cubicBezTo>
                    <a:pt x="4724" y="74403"/>
                    <a:pt x="251" y="74403"/>
                    <a:pt x="251" y="79152"/>
                  </a:cubicBezTo>
                  <a:cubicBezTo>
                    <a:pt x="251" y="83901"/>
                    <a:pt x="4724" y="83901"/>
                    <a:pt x="8020" y="83901"/>
                  </a:cubicBezTo>
                  <a:lnTo>
                    <a:pt x="73941" y="83901"/>
                  </a:lnTo>
                  <a:lnTo>
                    <a:pt x="73941" y="150383"/>
                  </a:lnTo>
                  <a:cubicBezTo>
                    <a:pt x="73941" y="153708"/>
                    <a:pt x="73941" y="158219"/>
                    <a:pt x="78650" y="158219"/>
                  </a:cubicBezTo>
                  <a:cubicBezTo>
                    <a:pt x="83359" y="158219"/>
                    <a:pt x="83359" y="153708"/>
                    <a:pt x="83359" y="150383"/>
                  </a:cubicBezTo>
                  <a:lnTo>
                    <a:pt x="83359" y="8390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1" name="Freeform: Shape 110">
              <a:extLst>
                <a:ext uri="{FF2B5EF4-FFF2-40B4-BE49-F238E27FC236}">
                  <a16:creationId xmlns:a16="http://schemas.microsoft.com/office/drawing/2014/main" id="{81F743F1-CD36-D87B-18C4-684DB2932B2D}"/>
                </a:ext>
              </a:extLst>
            </p:cNvPr>
            <p:cNvSpPr/>
            <p:nvPr>
              <p:custDataLst>
                <p:tags r:id="rId168"/>
              </p:custDataLst>
            </p:nvPr>
          </p:nvSpPr>
          <p:spPr>
            <a:xfrm>
              <a:off x="6798919" y="4877821"/>
              <a:ext cx="9417" cy="237438"/>
            </a:xfrm>
            <a:custGeom>
              <a:avLst/>
              <a:gdLst>
                <a:gd name="connsiteX0" fmla="*/ 9681 w 9417"/>
                <a:gd name="connsiteY0" fmla="*/ 8632 h 237438"/>
                <a:gd name="connsiteX1" fmla="*/ 4973 w 9417"/>
                <a:gd name="connsiteY1" fmla="*/ 85 h 237438"/>
                <a:gd name="connsiteX2" fmla="*/ 264 w 9417"/>
                <a:gd name="connsiteY2" fmla="*/ 8632 h 237438"/>
                <a:gd name="connsiteX3" fmla="*/ 264 w 9417"/>
                <a:gd name="connsiteY3" fmla="*/ 228976 h 237438"/>
                <a:gd name="connsiteX4" fmla="*/ 4973 w 9417"/>
                <a:gd name="connsiteY4" fmla="*/ 237524 h 237438"/>
                <a:gd name="connsiteX5" fmla="*/ 9681 w 9417"/>
                <a:gd name="connsiteY5" fmla="*/ 228976 h 237438"/>
                <a:gd name="connsiteX6" fmla="*/ 9681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681" y="8632"/>
                  </a:moveTo>
                  <a:cubicBezTo>
                    <a:pt x="9681" y="4359"/>
                    <a:pt x="9681" y="85"/>
                    <a:pt x="4973" y="85"/>
                  </a:cubicBezTo>
                  <a:cubicBezTo>
                    <a:pt x="264" y="85"/>
                    <a:pt x="264" y="4359"/>
                    <a:pt x="264" y="8632"/>
                  </a:cubicBezTo>
                  <a:lnTo>
                    <a:pt x="264" y="228976"/>
                  </a:lnTo>
                  <a:cubicBezTo>
                    <a:pt x="264" y="233250"/>
                    <a:pt x="264" y="237524"/>
                    <a:pt x="4973" y="237524"/>
                  </a:cubicBezTo>
                  <a:cubicBezTo>
                    <a:pt x="9681" y="237524"/>
                    <a:pt x="9681" y="233250"/>
                    <a:pt x="9681" y="228976"/>
                  </a:cubicBezTo>
                  <a:lnTo>
                    <a:pt x="9681"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2" name="Freeform: Shape 111">
              <a:extLst>
                <a:ext uri="{FF2B5EF4-FFF2-40B4-BE49-F238E27FC236}">
                  <a16:creationId xmlns:a16="http://schemas.microsoft.com/office/drawing/2014/main" id="{3F06E19D-B767-33F8-DC47-F11069B95CAA}"/>
                </a:ext>
              </a:extLst>
            </p:cNvPr>
            <p:cNvSpPr/>
            <p:nvPr>
              <p:custDataLst>
                <p:tags r:id="rId169"/>
              </p:custDataLst>
            </p:nvPr>
          </p:nvSpPr>
          <p:spPr>
            <a:xfrm>
              <a:off x="6849250" y="4891118"/>
              <a:ext cx="106651" cy="167394"/>
            </a:xfrm>
            <a:custGeom>
              <a:avLst/>
              <a:gdLst>
                <a:gd name="connsiteX0" fmla="*/ 54887 w 106651"/>
                <a:gd name="connsiteY0" fmla="*/ 2697 h 167394"/>
                <a:gd name="connsiteX1" fmla="*/ 51827 w 106651"/>
                <a:gd name="connsiteY1" fmla="*/ 85 h 167394"/>
                <a:gd name="connsiteX2" fmla="*/ 23104 w 106651"/>
                <a:gd name="connsiteY2" fmla="*/ 2459 h 167394"/>
                <a:gd name="connsiteX3" fmla="*/ 18631 w 106651"/>
                <a:gd name="connsiteY3" fmla="*/ 7208 h 167394"/>
                <a:gd name="connsiteX4" fmla="*/ 24281 w 106651"/>
                <a:gd name="connsiteY4" fmla="*/ 10057 h 167394"/>
                <a:gd name="connsiteX5" fmla="*/ 36053 w 106651"/>
                <a:gd name="connsiteY5" fmla="*/ 14094 h 167394"/>
                <a:gd name="connsiteX6" fmla="*/ 35346 w 106651"/>
                <a:gd name="connsiteY6" fmla="*/ 18842 h 167394"/>
                <a:gd name="connsiteX7" fmla="*/ 1209 w 106651"/>
                <a:gd name="connsiteY7" fmla="*/ 155607 h 167394"/>
                <a:gd name="connsiteX8" fmla="*/ 267 w 106651"/>
                <a:gd name="connsiteY8" fmla="*/ 160831 h 167394"/>
                <a:gd name="connsiteX9" fmla="*/ 7094 w 106651"/>
                <a:gd name="connsiteY9" fmla="*/ 167479 h 167394"/>
                <a:gd name="connsiteX10" fmla="*/ 15099 w 106651"/>
                <a:gd name="connsiteY10" fmla="*/ 162493 h 167394"/>
                <a:gd name="connsiteX11" fmla="*/ 28283 w 106651"/>
                <a:gd name="connsiteY11" fmla="*/ 110494 h 167394"/>
                <a:gd name="connsiteX12" fmla="*/ 55594 w 106651"/>
                <a:gd name="connsiteY12" fmla="*/ 130676 h 167394"/>
                <a:gd name="connsiteX13" fmla="*/ 54887 w 106651"/>
                <a:gd name="connsiteY13" fmla="*/ 135662 h 167394"/>
                <a:gd name="connsiteX14" fmla="*/ 53945 w 106651"/>
                <a:gd name="connsiteY14" fmla="*/ 143973 h 167394"/>
                <a:gd name="connsiteX15" fmla="*/ 75605 w 106651"/>
                <a:gd name="connsiteY15" fmla="*/ 167479 h 167394"/>
                <a:gd name="connsiteX16" fmla="*/ 94205 w 106651"/>
                <a:gd name="connsiteY16" fmla="*/ 154895 h 167394"/>
                <a:gd name="connsiteX17" fmla="*/ 102680 w 106651"/>
                <a:gd name="connsiteY17" fmla="*/ 130913 h 167394"/>
                <a:gd name="connsiteX18" fmla="*/ 99855 w 106651"/>
                <a:gd name="connsiteY18" fmla="*/ 128539 h 167394"/>
                <a:gd name="connsiteX19" fmla="*/ 96559 w 106651"/>
                <a:gd name="connsiteY19" fmla="*/ 132813 h 167394"/>
                <a:gd name="connsiteX20" fmla="*/ 76076 w 106651"/>
                <a:gd name="connsiteY20" fmla="*/ 162255 h 167394"/>
                <a:gd name="connsiteX21" fmla="*/ 68542 w 106651"/>
                <a:gd name="connsiteY21" fmla="*/ 151096 h 167394"/>
                <a:gd name="connsiteX22" fmla="*/ 70426 w 106651"/>
                <a:gd name="connsiteY22" fmla="*/ 137799 h 167394"/>
                <a:gd name="connsiteX23" fmla="*/ 71368 w 106651"/>
                <a:gd name="connsiteY23" fmla="*/ 130439 h 167394"/>
                <a:gd name="connsiteX24" fmla="*/ 36523 w 106651"/>
                <a:gd name="connsiteY24" fmla="*/ 105508 h 167394"/>
                <a:gd name="connsiteX25" fmla="*/ 56771 w 106651"/>
                <a:gd name="connsiteY25" fmla="*/ 87937 h 167394"/>
                <a:gd name="connsiteX26" fmla="*/ 90438 w 106651"/>
                <a:gd name="connsiteY26" fmla="*/ 65143 h 167394"/>
                <a:gd name="connsiteX27" fmla="*/ 92556 w 106651"/>
                <a:gd name="connsiteY27" fmla="*/ 65380 h 167394"/>
                <a:gd name="connsiteX28" fmla="*/ 97501 w 106651"/>
                <a:gd name="connsiteY28" fmla="*/ 67280 h 167394"/>
                <a:gd name="connsiteX29" fmla="*/ 98442 w 106651"/>
                <a:gd name="connsiteY29" fmla="*/ 68230 h 167394"/>
                <a:gd name="connsiteX30" fmla="*/ 85023 w 106651"/>
                <a:gd name="connsiteY30" fmla="*/ 81051 h 167394"/>
                <a:gd name="connsiteX31" fmla="*/ 93969 w 106651"/>
                <a:gd name="connsiteY31" fmla="*/ 89362 h 167394"/>
                <a:gd name="connsiteX32" fmla="*/ 106918 w 106651"/>
                <a:gd name="connsiteY32" fmla="*/ 74878 h 167394"/>
                <a:gd name="connsiteX33" fmla="*/ 90908 w 106651"/>
                <a:gd name="connsiteY33" fmla="*/ 59919 h 167394"/>
                <a:gd name="connsiteX34" fmla="*/ 56535 w 106651"/>
                <a:gd name="connsiteY34" fmla="*/ 80814 h 167394"/>
                <a:gd name="connsiteX35" fmla="*/ 30402 w 106651"/>
                <a:gd name="connsiteY35" fmla="*/ 102896 h 167394"/>
                <a:gd name="connsiteX36" fmla="*/ 54887 w 106651"/>
                <a:gd name="connsiteY36" fmla="*/ 2697 h 16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51" h="167394">
                  <a:moveTo>
                    <a:pt x="54887" y="2697"/>
                  </a:moveTo>
                  <a:cubicBezTo>
                    <a:pt x="54887" y="2459"/>
                    <a:pt x="54887" y="85"/>
                    <a:pt x="51827" y="85"/>
                  </a:cubicBezTo>
                  <a:cubicBezTo>
                    <a:pt x="46412" y="85"/>
                    <a:pt x="29225" y="1984"/>
                    <a:pt x="23104" y="2459"/>
                  </a:cubicBezTo>
                  <a:cubicBezTo>
                    <a:pt x="21220" y="2697"/>
                    <a:pt x="18631" y="2934"/>
                    <a:pt x="18631" y="7208"/>
                  </a:cubicBezTo>
                  <a:cubicBezTo>
                    <a:pt x="18631" y="10057"/>
                    <a:pt x="20749" y="10057"/>
                    <a:pt x="24281" y="10057"/>
                  </a:cubicBezTo>
                  <a:cubicBezTo>
                    <a:pt x="35582" y="10057"/>
                    <a:pt x="36053" y="11719"/>
                    <a:pt x="36053" y="14094"/>
                  </a:cubicBezTo>
                  <a:lnTo>
                    <a:pt x="35346" y="18842"/>
                  </a:lnTo>
                  <a:lnTo>
                    <a:pt x="1209" y="155607"/>
                  </a:lnTo>
                  <a:cubicBezTo>
                    <a:pt x="267" y="158931"/>
                    <a:pt x="267" y="159406"/>
                    <a:pt x="267" y="160831"/>
                  </a:cubicBezTo>
                  <a:cubicBezTo>
                    <a:pt x="267" y="166292"/>
                    <a:pt x="4975" y="167479"/>
                    <a:pt x="7094" y="167479"/>
                  </a:cubicBezTo>
                  <a:cubicBezTo>
                    <a:pt x="10155" y="167479"/>
                    <a:pt x="13686" y="165342"/>
                    <a:pt x="15099" y="162493"/>
                  </a:cubicBezTo>
                  <a:cubicBezTo>
                    <a:pt x="16276" y="160356"/>
                    <a:pt x="26871" y="116430"/>
                    <a:pt x="28283" y="110494"/>
                  </a:cubicBezTo>
                  <a:cubicBezTo>
                    <a:pt x="36288" y="111206"/>
                    <a:pt x="55594" y="115005"/>
                    <a:pt x="55594" y="130676"/>
                  </a:cubicBezTo>
                  <a:cubicBezTo>
                    <a:pt x="55594" y="132338"/>
                    <a:pt x="55594" y="133288"/>
                    <a:pt x="54887" y="135662"/>
                  </a:cubicBezTo>
                  <a:cubicBezTo>
                    <a:pt x="54416" y="138512"/>
                    <a:pt x="53945" y="141361"/>
                    <a:pt x="53945" y="143973"/>
                  </a:cubicBezTo>
                  <a:cubicBezTo>
                    <a:pt x="53945" y="157982"/>
                    <a:pt x="63363" y="167479"/>
                    <a:pt x="75605" y="167479"/>
                  </a:cubicBezTo>
                  <a:cubicBezTo>
                    <a:pt x="82668" y="167479"/>
                    <a:pt x="89025" y="163680"/>
                    <a:pt x="94205" y="154895"/>
                  </a:cubicBezTo>
                  <a:cubicBezTo>
                    <a:pt x="100090" y="144447"/>
                    <a:pt x="102680" y="131388"/>
                    <a:pt x="102680" y="130913"/>
                  </a:cubicBezTo>
                  <a:cubicBezTo>
                    <a:pt x="102680" y="128539"/>
                    <a:pt x="100561" y="128539"/>
                    <a:pt x="99855" y="128539"/>
                  </a:cubicBezTo>
                  <a:cubicBezTo>
                    <a:pt x="97501" y="128539"/>
                    <a:pt x="97265" y="129489"/>
                    <a:pt x="96559" y="132813"/>
                  </a:cubicBezTo>
                  <a:cubicBezTo>
                    <a:pt x="91850" y="150146"/>
                    <a:pt x="86435" y="162255"/>
                    <a:pt x="76076" y="162255"/>
                  </a:cubicBezTo>
                  <a:cubicBezTo>
                    <a:pt x="71603" y="162255"/>
                    <a:pt x="68542" y="159644"/>
                    <a:pt x="68542" y="151096"/>
                  </a:cubicBezTo>
                  <a:cubicBezTo>
                    <a:pt x="68542" y="147059"/>
                    <a:pt x="69484" y="141598"/>
                    <a:pt x="70426" y="137799"/>
                  </a:cubicBezTo>
                  <a:cubicBezTo>
                    <a:pt x="71368" y="133763"/>
                    <a:pt x="71368" y="132813"/>
                    <a:pt x="71368" y="130439"/>
                  </a:cubicBezTo>
                  <a:cubicBezTo>
                    <a:pt x="71368" y="115005"/>
                    <a:pt x="56535" y="108119"/>
                    <a:pt x="36523" y="105508"/>
                  </a:cubicBezTo>
                  <a:cubicBezTo>
                    <a:pt x="43822" y="101234"/>
                    <a:pt x="51356" y="93636"/>
                    <a:pt x="56771" y="87937"/>
                  </a:cubicBezTo>
                  <a:cubicBezTo>
                    <a:pt x="68071" y="75353"/>
                    <a:pt x="78901" y="65143"/>
                    <a:pt x="90438" y="65143"/>
                  </a:cubicBezTo>
                  <a:cubicBezTo>
                    <a:pt x="91850" y="65143"/>
                    <a:pt x="92086" y="65143"/>
                    <a:pt x="92556" y="65380"/>
                  </a:cubicBezTo>
                  <a:cubicBezTo>
                    <a:pt x="95382" y="65855"/>
                    <a:pt x="95617" y="65855"/>
                    <a:pt x="97501" y="67280"/>
                  </a:cubicBezTo>
                  <a:cubicBezTo>
                    <a:pt x="97971" y="67517"/>
                    <a:pt x="97971" y="67755"/>
                    <a:pt x="98442" y="68230"/>
                  </a:cubicBezTo>
                  <a:cubicBezTo>
                    <a:pt x="87142" y="68942"/>
                    <a:pt x="85023" y="78202"/>
                    <a:pt x="85023" y="81051"/>
                  </a:cubicBezTo>
                  <a:cubicBezTo>
                    <a:pt x="85023" y="84850"/>
                    <a:pt x="87612" y="89362"/>
                    <a:pt x="93969" y="89362"/>
                  </a:cubicBezTo>
                  <a:cubicBezTo>
                    <a:pt x="100090" y="89362"/>
                    <a:pt x="106918" y="84138"/>
                    <a:pt x="106918" y="74878"/>
                  </a:cubicBezTo>
                  <a:cubicBezTo>
                    <a:pt x="106918" y="67755"/>
                    <a:pt x="101503" y="59919"/>
                    <a:pt x="90908" y="59919"/>
                  </a:cubicBezTo>
                  <a:cubicBezTo>
                    <a:pt x="84316" y="59919"/>
                    <a:pt x="73486" y="61819"/>
                    <a:pt x="56535" y="80814"/>
                  </a:cubicBezTo>
                  <a:cubicBezTo>
                    <a:pt x="48531" y="89837"/>
                    <a:pt x="39349" y="99334"/>
                    <a:pt x="30402" y="102896"/>
                  </a:cubicBezTo>
                  <a:lnTo>
                    <a:pt x="54887" y="269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3" name="Freeform: Shape 112">
              <a:extLst>
                <a:ext uri="{FF2B5EF4-FFF2-40B4-BE49-F238E27FC236}">
                  <a16:creationId xmlns:a16="http://schemas.microsoft.com/office/drawing/2014/main" id="{DB82009E-D53F-07F8-34FE-A863CAC51659}"/>
                </a:ext>
              </a:extLst>
            </p:cNvPr>
            <p:cNvSpPr/>
            <p:nvPr>
              <p:custDataLst>
                <p:tags r:id="rId170"/>
              </p:custDataLst>
            </p:nvPr>
          </p:nvSpPr>
          <p:spPr>
            <a:xfrm>
              <a:off x="6979229" y="4877821"/>
              <a:ext cx="52501" cy="237438"/>
            </a:xfrm>
            <a:custGeom>
              <a:avLst/>
              <a:gdLst>
                <a:gd name="connsiteX0" fmla="*/ 51597 w 52501"/>
                <a:gd name="connsiteY0" fmla="*/ 122841 h 237438"/>
                <a:gd name="connsiteX1" fmla="*/ 52774 w 52501"/>
                <a:gd name="connsiteY1" fmla="*/ 118804 h 237438"/>
                <a:gd name="connsiteX2" fmla="*/ 51597 w 52501"/>
                <a:gd name="connsiteY2" fmla="*/ 114768 h 237438"/>
                <a:gd name="connsiteX3" fmla="*/ 10396 w 52501"/>
                <a:gd name="connsiteY3" fmla="*/ 5546 h 237438"/>
                <a:gd name="connsiteX4" fmla="*/ 4981 w 52501"/>
                <a:gd name="connsiteY4" fmla="*/ 85 h 237438"/>
                <a:gd name="connsiteX5" fmla="*/ 272 w 52501"/>
                <a:gd name="connsiteY5" fmla="*/ 4833 h 237438"/>
                <a:gd name="connsiteX6" fmla="*/ 1449 w 52501"/>
                <a:gd name="connsiteY6" fmla="*/ 8632 h 237438"/>
                <a:gd name="connsiteX7" fmla="*/ 43121 w 52501"/>
                <a:gd name="connsiteY7" fmla="*/ 118804 h 237438"/>
                <a:gd name="connsiteX8" fmla="*/ 1449 w 52501"/>
                <a:gd name="connsiteY8" fmla="*/ 228501 h 237438"/>
                <a:gd name="connsiteX9" fmla="*/ 272 w 52501"/>
                <a:gd name="connsiteY9" fmla="*/ 232775 h 237438"/>
                <a:gd name="connsiteX10" fmla="*/ 4981 w 52501"/>
                <a:gd name="connsiteY10" fmla="*/ 237524 h 237438"/>
                <a:gd name="connsiteX11" fmla="*/ 9925 w 52501"/>
                <a:gd name="connsiteY11" fmla="*/ 232775 h 237438"/>
                <a:gd name="connsiteX12" fmla="*/ 51597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597" y="122841"/>
                  </a:moveTo>
                  <a:cubicBezTo>
                    <a:pt x="52774" y="119991"/>
                    <a:pt x="52774" y="119516"/>
                    <a:pt x="52774" y="118804"/>
                  </a:cubicBezTo>
                  <a:cubicBezTo>
                    <a:pt x="52774" y="118092"/>
                    <a:pt x="52774" y="117617"/>
                    <a:pt x="51597" y="114768"/>
                  </a:cubicBezTo>
                  <a:lnTo>
                    <a:pt x="10396" y="5546"/>
                  </a:lnTo>
                  <a:cubicBezTo>
                    <a:pt x="8983" y="1509"/>
                    <a:pt x="7571" y="85"/>
                    <a:pt x="4981" y="85"/>
                  </a:cubicBezTo>
                  <a:cubicBezTo>
                    <a:pt x="2391" y="85"/>
                    <a:pt x="272" y="2222"/>
                    <a:pt x="272" y="4833"/>
                  </a:cubicBezTo>
                  <a:cubicBezTo>
                    <a:pt x="272" y="5546"/>
                    <a:pt x="272" y="6021"/>
                    <a:pt x="1449" y="8632"/>
                  </a:cubicBezTo>
                  <a:lnTo>
                    <a:pt x="43121" y="118804"/>
                  </a:lnTo>
                  <a:lnTo>
                    <a:pt x="1449" y="228501"/>
                  </a:lnTo>
                  <a:cubicBezTo>
                    <a:pt x="272" y="231113"/>
                    <a:pt x="272" y="231588"/>
                    <a:pt x="272" y="232775"/>
                  </a:cubicBezTo>
                  <a:cubicBezTo>
                    <a:pt x="272" y="235387"/>
                    <a:pt x="2391" y="237524"/>
                    <a:pt x="4981" y="237524"/>
                  </a:cubicBezTo>
                  <a:cubicBezTo>
                    <a:pt x="8042" y="237524"/>
                    <a:pt x="8983" y="235149"/>
                    <a:pt x="9925" y="232775"/>
                  </a:cubicBezTo>
                  <a:lnTo>
                    <a:pt x="51597"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4" name="Freeform: Shape 113">
              <a:extLst>
                <a:ext uri="{FF2B5EF4-FFF2-40B4-BE49-F238E27FC236}">
                  <a16:creationId xmlns:a16="http://schemas.microsoft.com/office/drawing/2014/main" id="{166669C1-A944-4822-CB40-B9CF2FC2F635}"/>
                </a:ext>
              </a:extLst>
            </p:cNvPr>
            <p:cNvSpPr/>
            <p:nvPr>
              <p:custDataLst>
                <p:tags r:id="rId171"/>
              </p:custDataLst>
            </p:nvPr>
          </p:nvSpPr>
          <p:spPr>
            <a:xfrm>
              <a:off x="7062782" y="5053835"/>
              <a:ext cx="79929" cy="111192"/>
            </a:xfrm>
            <a:custGeom>
              <a:avLst/>
              <a:gdLst>
                <a:gd name="connsiteX0" fmla="*/ 19229 w 79929"/>
                <a:gd name="connsiteY0" fmla="*/ 50448 h 111192"/>
                <a:gd name="connsiteX1" fmla="*/ 34061 w 79929"/>
                <a:gd name="connsiteY1" fmla="*/ 54437 h 111192"/>
                <a:gd name="connsiteX2" fmla="*/ 62243 w 79929"/>
                <a:gd name="connsiteY2" fmla="*/ 27678 h 111192"/>
                <a:gd name="connsiteX3" fmla="*/ 58123 w 79929"/>
                <a:gd name="connsiteY3" fmla="*/ 13550 h 111192"/>
                <a:gd name="connsiteX4" fmla="*/ 66033 w 79929"/>
                <a:gd name="connsiteY4" fmla="*/ 11223 h 111192"/>
                <a:gd name="connsiteX5" fmla="*/ 73120 w 79929"/>
                <a:gd name="connsiteY5" fmla="*/ 17041 h 111192"/>
                <a:gd name="connsiteX6" fmla="*/ 80206 w 79929"/>
                <a:gd name="connsiteY6" fmla="*/ 9894 h 111192"/>
                <a:gd name="connsiteX7" fmla="*/ 67681 w 79929"/>
                <a:gd name="connsiteY7" fmla="*/ 87 h 111192"/>
                <a:gd name="connsiteX8" fmla="*/ 50377 w 79929"/>
                <a:gd name="connsiteY8" fmla="*/ 5739 h 111192"/>
                <a:gd name="connsiteX9" fmla="*/ 34226 w 79929"/>
                <a:gd name="connsiteY9" fmla="*/ 918 h 111192"/>
                <a:gd name="connsiteX10" fmla="*/ 6045 w 79929"/>
                <a:gd name="connsiteY10" fmla="*/ 27678 h 111192"/>
                <a:gd name="connsiteX11" fmla="*/ 11318 w 79929"/>
                <a:gd name="connsiteY11" fmla="*/ 43135 h 111192"/>
                <a:gd name="connsiteX12" fmla="*/ 8022 w 79929"/>
                <a:gd name="connsiteY12" fmla="*/ 54437 h 111192"/>
                <a:gd name="connsiteX13" fmla="*/ 11978 w 79929"/>
                <a:gd name="connsiteY13" fmla="*/ 66404 h 111192"/>
                <a:gd name="connsiteX14" fmla="*/ 277 w 79929"/>
                <a:gd name="connsiteY14" fmla="*/ 86681 h 111192"/>
                <a:gd name="connsiteX15" fmla="*/ 39005 w 79929"/>
                <a:gd name="connsiteY15" fmla="*/ 111280 h 111192"/>
                <a:gd name="connsiteX16" fmla="*/ 77734 w 79929"/>
                <a:gd name="connsiteY16" fmla="*/ 86681 h 111192"/>
                <a:gd name="connsiteX17" fmla="*/ 47575 w 79929"/>
                <a:gd name="connsiteY17" fmla="*/ 62914 h 111192"/>
                <a:gd name="connsiteX18" fmla="*/ 25656 w 79929"/>
                <a:gd name="connsiteY18" fmla="*/ 62415 h 111192"/>
                <a:gd name="connsiteX19" fmla="*/ 18405 w 79929"/>
                <a:gd name="connsiteY19" fmla="*/ 54437 h 111192"/>
                <a:gd name="connsiteX20" fmla="*/ 19229 w 79929"/>
                <a:gd name="connsiteY20" fmla="*/ 50448 h 111192"/>
                <a:gd name="connsiteX21" fmla="*/ 34061 w 79929"/>
                <a:gd name="connsiteY21" fmla="*/ 43634 h 111192"/>
                <a:gd name="connsiteX22" fmla="*/ 18570 w 79929"/>
                <a:gd name="connsiteY22" fmla="*/ 27678 h 111192"/>
                <a:gd name="connsiteX23" fmla="*/ 34061 w 79929"/>
                <a:gd name="connsiteY23" fmla="*/ 11722 h 111192"/>
                <a:gd name="connsiteX24" fmla="*/ 49718 w 79929"/>
                <a:gd name="connsiteY24" fmla="*/ 27678 h 111192"/>
                <a:gd name="connsiteX25" fmla="*/ 34061 w 79929"/>
                <a:gd name="connsiteY25" fmla="*/ 43634 h 111192"/>
                <a:gd name="connsiteX26" fmla="*/ 34391 w 79929"/>
                <a:gd name="connsiteY26" fmla="*/ 73219 h 111192"/>
                <a:gd name="connsiteX27" fmla="*/ 67352 w 79929"/>
                <a:gd name="connsiteY27" fmla="*/ 86681 h 111192"/>
                <a:gd name="connsiteX28" fmla="*/ 39005 w 79929"/>
                <a:gd name="connsiteY28" fmla="*/ 100477 h 111192"/>
                <a:gd name="connsiteX29" fmla="*/ 10659 w 79929"/>
                <a:gd name="connsiteY29" fmla="*/ 86681 h 111192"/>
                <a:gd name="connsiteX30" fmla="*/ 25327 w 79929"/>
                <a:gd name="connsiteY30" fmla="*/ 73219 h 111192"/>
                <a:gd name="connsiteX31" fmla="*/ 34391 w 79929"/>
                <a:gd name="connsiteY31" fmla="*/ 73219 h 11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929" h="111192">
                  <a:moveTo>
                    <a:pt x="19229" y="50448"/>
                  </a:moveTo>
                  <a:cubicBezTo>
                    <a:pt x="22031" y="52110"/>
                    <a:pt x="27469" y="54437"/>
                    <a:pt x="34061" y="54437"/>
                  </a:cubicBezTo>
                  <a:cubicBezTo>
                    <a:pt x="50047" y="54437"/>
                    <a:pt x="62243" y="42138"/>
                    <a:pt x="62243" y="27678"/>
                  </a:cubicBezTo>
                  <a:cubicBezTo>
                    <a:pt x="62243" y="21861"/>
                    <a:pt x="60100" y="16708"/>
                    <a:pt x="58123" y="13550"/>
                  </a:cubicBezTo>
                  <a:cubicBezTo>
                    <a:pt x="61419" y="11722"/>
                    <a:pt x="63231" y="11556"/>
                    <a:pt x="66033" y="11223"/>
                  </a:cubicBezTo>
                  <a:cubicBezTo>
                    <a:pt x="67022" y="15212"/>
                    <a:pt x="69988" y="17041"/>
                    <a:pt x="73120" y="17041"/>
                  </a:cubicBezTo>
                  <a:cubicBezTo>
                    <a:pt x="77075" y="17041"/>
                    <a:pt x="80206" y="13883"/>
                    <a:pt x="80206" y="9894"/>
                  </a:cubicBezTo>
                  <a:cubicBezTo>
                    <a:pt x="80206" y="4741"/>
                    <a:pt x="76086" y="87"/>
                    <a:pt x="67681" y="87"/>
                  </a:cubicBezTo>
                  <a:cubicBezTo>
                    <a:pt x="63231" y="87"/>
                    <a:pt x="56145" y="1417"/>
                    <a:pt x="50377" y="5739"/>
                  </a:cubicBezTo>
                  <a:cubicBezTo>
                    <a:pt x="48894" y="4741"/>
                    <a:pt x="42631" y="918"/>
                    <a:pt x="34226" y="918"/>
                  </a:cubicBezTo>
                  <a:cubicBezTo>
                    <a:pt x="18240" y="918"/>
                    <a:pt x="6045" y="13218"/>
                    <a:pt x="6045" y="27678"/>
                  </a:cubicBezTo>
                  <a:cubicBezTo>
                    <a:pt x="6045" y="32996"/>
                    <a:pt x="7858" y="38814"/>
                    <a:pt x="11318" y="43135"/>
                  </a:cubicBezTo>
                  <a:cubicBezTo>
                    <a:pt x="10000" y="45296"/>
                    <a:pt x="8022" y="49783"/>
                    <a:pt x="8022" y="54437"/>
                  </a:cubicBezTo>
                  <a:cubicBezTo>
                    <a:pt x="8022" y="59257"/>
                    <a:pt x="10000" y="63911"/>
                    <a:pt x="11978" y="66404"/>
                  </a:cubicBezTo>
                  <a:cubicBezTo>
                    <a:pt x="5056" y="70393"/>
                    <a:pt x="277" y="78537"/>
                    <a:pt x="277" y="86681"/>
                  </a:cubicBezTo>
                  <a:cubicBezTo>
                    <a:pt x="277" y="101308"/>
                    <a:pt x="18075" y="111280"/>
                    <a:pt x="39005" y="111280"/>
                  </a:cubicBezTo>
                  <a:cubicBezTo>
                    <a:pt x="59935" y="111280"/>
                    <a:pt x="77734" y="101308"/>
                    <a:pt x="77734" y="86681"/>
                  </a:cubicBezTo>
                  <a:cubicBezTo>
                    <a:pt x="77734" y="72221"/>
                    <a:pt x="65209" y="63579"/>
                    <a:pt x="47575" y="62914"/>
                  </a:cubicBezTo>
                  <a:cubicBezTo>
                    <a:pt x="42631" y="62748"/>
                    <a:pt x="30436" y="63080"/>
                    <a:pt x="25656" y="62415"/>
                  </a:cubicBezTo>
                  <a:cubicBezTo>
                    <a:pt x="18405" y="62415"/>
                    <a:pt x="18405" y="54603"/>
                    <a:pt x="18405" y="54437"/>
                  </a:cubicBezTo>
                  <a:cubicBezTo>
                    <a:pt x="18405" y="52443"/>
                    <a:pt x="18899" y="51279"/>
                    <a:pt x="19229" y="50448"/>
                  </a:cubicBezTo>
                  <a:close/>
                  <a:moveTo>
                    <a:pt x="34061" y="43634"/>
                  </a:moveTo>
                  <a:cubicBezTo>
                    <a:pt x="25821" y="43634"/>
                    <a:pt x="18570" y="36653"/>
                    <a:pt x="18570" y="27678"/>
                  </a:cubicBezTo>
                  <a:cubicBezTo>
                    <a:pt x="18570" y="18703"/>
                    <a:pt x="25821" y="11722"/>
                    <a:pt x="34061" y="11722"/>
                  </a:cubicBezTo>
                  <a:cubicBezTo>
                    <a:pt x="42631" y="11722"/>
                    <a:pt x="49718" y="18869"/>
                    <a:pt x="49718" y="27678"/>
                  </a:cubicBezTo>
                  <a:cubicBezTo>
                    <a:pt x="49718" y="36321"/>
                    <a:pt x="42796" y="43634"/>
                    <a:pt x="34061" y="43634"/>
                  </a:cubicBezTo>
                  <a:close/>
                  <a:moveTo>
                    <a:pt x="34391" y="73219"/>
                  </a:moveTo>
                  <a:cubicBezTo>
                    <a:pt x="48894" y="73219"/>
                    <a:pt x="67352" y="73219"/>
                    <a:pt x="67352" y="86681"/>
                  </a:cubicBezTo>
                  <a:cubicBezTo>
                    <a:pt x="67352" y="93496"/>
                    <a:pt x="55486" y="100477"/>
                    <a:pt x="39005" y="100477"/>
                  </a:cubicBezTo>
                  <a:cubicBezTo>
                    <a:pt x="22360" y="100477"/>
                    <a:pt x="10659" y="93330"/>
                    <a:pt x="10659" y="86681"/>
                  </a:cubicBezTo>
                  <a:cubicBezTo>
                    <a:pt x="10659" y="80199"/>
                    <a:pt x="16592" y="73385"/>
                    <a:pt x="25327" y="73219"/>
                  </a:cubicBezTo>
                  <a:lnTo>
                    <a:pt x="34391" y="7321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5" name="Freeform: Shape 114">
              <a:extLst>
                <a:ext uri="{FF2B5EF4-FFF2-40B4-BE49-F238E27FC236}">
                  <a16:creationId xmlns:a16="http://schemas.microsoft.com/office/drawing/2014/main" id="{1C06A174-482E-3E2D-5897-7D7986872FA1}"/>
                </a:ext>
              </a:extLst>
            </p:cNvPr>
            <p:cNvSpPr/>
            <p:nvPr>
              <p:custDataLst>
                <p:tags r:id="rId172"/>
              </p:custDataLst>
            </p:nvPr>
          </p:nvSpPr>
          <p:spPr>
            <a:xfrm>
              <a:off x="7157256" y="5054167"/>
              <a:ext cx="65591" cy="73796"/>
            </a:xfrm>
            <a:custGeom>
              <a:avLst/>
              <a:gdLst>
                <a:gd name="connsiteX0" fmla="*/ 65872 w 65591"/>
                <a:gd name="connsiteY0" fmla="*/ 55102 h 73796"/>
                <a:gd name="connsiteX1" fmla="*/ 59609 w 65591"/>
                <a:gd name="connsiteY1" fmla="*/ 49949 h 73796"/>
                <a:gd name="connsiteX2" fmla="*/ 53512 w 65591"/>
                <a:gd name="connsiteY2" fmla="*/ 53772 h 73796"/>
                <a:gd name="connsiteX3" fmla="*/ 38020 w 65591"/>
                <a:gd name="connsiteY3" fmla="*/ 62914 h 73796"/>
                <a:gd name="connsiteX4" fmla="*/ 12805 w 65591"/>
                <a:gd name="connsiteY4" fmla="*/ 37151 h 73796"/>
                <a:gd name="connsiteX5" fmla="*/ 39009 w 65591"/>
                <a:gd name="connsiteY5" fmla="*/ 11057 h 73796"/>
                <a:gd name="connsiteX6" fmla="*/ 47414 w 65591"/>
                <a:gd name="connsiteY6" fmla="*/ 11556 h 73796"/>
                <a:gd name="connsiteX7" fmla="*/ 48073 w 65591"/>
                <a:gd name="connsiteY7" fmla="*/ 13384 h 73796"/>
                <a:gd name="connsiteX8" fmla="*/ 55984 w 65591"/>
                <a:gd name="connsiteY8" fmla="*/ 21029 h 73796"/>
                <a:gd name="connsiteX9" fmla="*/ 64059 w 65591"/>
                <a:gd name="connsiteY9" fmla="*/ 12885 h 73796"/>
                <a:gd name="connsiteX10" fmla="*/ 39339 w 65591"/>
                <a:gd name="connsiteY10" fmla="*/ 87 h 73796"/>
                <a:gd name="connsiteX11" fmla="*/ 280 w 65591"/>
                <a:gd name="connsiteY11" fmla="*/ 37151 h 73796"/>
                <a:gd name="connsiteX12" fmla="*/ 37196 w 65591"/>
                <a:gd name="connsiteY12" fmla="*/ 73883 h 73796"/>
                <a:gd name="connsiteX13" fmla="*/ 65872 w 65591"/>
                <a:gd name="connsiteY13" fmla="*/ 55102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91" h="73796">
                  <a:moveTo>
                    <a:pt x="65872" y="55102"/>
                  </a:moveTo>
                  <a:cubicBezTo>
                    <a:pt x="65872" y="51445"/>
                    <a:pt x="63070" y="49949"/>
                    <a:pt x="59609" y="49949"/>
                  </a:cubicBezTo>
                  <a:cubicBezTo>
                    <a:pt x="57302" y="49949"/>
                    <a:pt x="54995" y="49949"/>
                    <a:pt x="53512" y="53772"/>
                  </a:cubicBezTo>
                  <a:cubicBezTo>
                    <a:pt x="50545" y="61085"/>
                    <a:pt x="43953" y="62914"/>
                    <a:pt x="38020" y="62914"/>
                  </a:cubicBezTo>
                  <a:cubicBezTo>
                    <a:pt x="24342" y="62914"/>
                    <a:pt x="12805" y="51611"/>
                    <a:pt x="12805" y="37151"/>
                  </a:cubicBezTo>
                  <a:cubicBezTo>
                    <a:pt x="12805" y="28675"/>
                    <a:pt x="18079" y="11057"/>
                    <a:pt x="39009" y="11057"/>
                  </a:cubicBezTo>
                  <a:cubicBezTo>
                    <a:pt x="43788" y="11057"/>
                    <a:pt x="46590" y="11389"/>
                    <a:pt x="47414" y="11556"/>
                  </a:cubicBezTo>
                  <a:cubicBezTo>
                    <a:pt x="47908" y="11722"/>
                    <a:pt x="48073" y="11888"/>
                    <a:pt x="48073" y="13384"/>
                  </a:cubicBezTo>
                  <a:cubicBezTo>
                    <a:pt x="48403" y="18204"/>
                    <a:pt x="51864" y="21029"/>
                    <a:pt x="55984" y="21029"/>
                  </a:cubicBezTo>
                  <a:cubicBezTo>
                    <a:pt x="60928" y="21029"/>
                    <a:pt x="64059" y="17373"/>
                    <a:pt x="64059" y="12885"/>
                  </a:cubicBezTo>
                  <a:cubicBezTo>
                    <a:pt x="64059" y="87"/>
                    <a:pt x="46920" y="87"/>
                    <a:pt x="39339" y="87"/>
                  </a:cubicBezTo>
                  <a:cubicBezTo>
                    <a:pt x="10004" y="87"/>
                    <a:pt x="280" y="23024"/>
                    <a:pt x="280" y="37151"/>
                  </a:cubicBezTo>
                  <a:cubicBezTo>
                    <a:pt x="280" y="57096"/>
                    <a:pt x="16101" y="73883"/>
                    <a:pt x="37196" y="73883"/>
                  </a:cubicBezTo>
                  <a:cubicBezTo>
                    <a:pt x="60598" y="73883"/>
                    <a:pt x="65872" y="57927"/>
                    <a:pt x="65872" y="55102"/>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6" name="Freeform: Shape 115">
              <a:extLst>
                <a:ext uri="{FF2B5EF4-FFF2-40B4-BE49-F238E27FC236}">
                  <a16:creationId xmlns:a16="http://schemas.microsoft.com/office/drawing/2014/main" id="{BB7E4562-5B5C-8A4B-F94D-99BA4C92204D}"/>
                </a:ext>
              </a:extLst>
            </p:cNvPr>
            <p:cNvSpPr/>
            <p:nvPr>
              <p:custDataLst>
                <p:tags r:id="rId173"/>
              </p:custDataLst>
            </p:nvPr>
          </p:nvSpPr>
          <p:spPr>
            <a:xfrm>
              <a:off x="7311969" y="4877821"/>
              <a:ext cx="9417" cy="237438"/>
            </a:xfrm>
            <a:custGeom>
              <a:avLst/>
              <a:gdLst>
                <a:gd name="connsiteX0" fmla="*/ 9703 w 9417"/>
                <a:gd name="connsiteY0" fmla="*/ 8632 h 237438"/>
                <a:gd name="connsiteX1" fmla="*/ 4994 w 9417"/>
                <a:gd name="connsiteY1" fmla="*/ 85 h 237438"/>
                <a:gd name="connsiteX2" fmla="*/ 286 w 9417"/>
                <a:gd name="connsiteY2" fmla="*/ 8632 h 237438"/>
                <a:gd name="connsiteX3" fmla="*/ 286 w 9417"/>
                <a:gd name="connsiteY3" fmla="*/ 228976 h 237438"/>
                <a:gd name="connsiteX4" fmla="*/ 4994 w 9417"/>
                <a:gd name="connsiteY4" fmla="*/ 237524 h 237438"/>
                <a:gd name="connsiteX5" fmla="*/ 9703 w 9417"/>
                <a:gd name="connsiteY5" fmla="*/ 228976 h 237438"/>
                <a:gd name="connsiteX6" fmla="*/ 9703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703" y="8632"/>
                  </a:moveTo>
                  <a:cubicBezTo>
                    <a:pt x="9703" y="4359"/>
                    <a:pt x="9703" y="85"/>
                    <a:pt x="4994" y="85"/>
                  </a:cubicBezTo>
                  <a:cubicBezTo>
                    <a:pt x="286" y="85"/>
                    <a:pt x="286" y="4359"/>
                    <a:pt x="286" y="8632"/>
                  </a:cubicBezTo>
                  <a:lnTo>
                    <a:pt x="286" y="228976"/>
                  </a:lnTo>
                  <a:cubicBezTo>
                    <a:pt x="286" y="233250"/>
                    <a:pt x="286" y="237524"/>
                    <a:pt x="4994" y="237524"/>
                  </a:cubicBezTo>
                  <a:cubicBezTo>
                    <a:pt x="9703" y="237524"/>
                    <a:pt x="9703" y="233250"/>
                    <a:pt x="9703" y="228976"/>
                  </a:cubicBezTo>
                  <a:lnTo>
                    <a:pt x="9703"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7" name="Freeform: Shape 116">
              <a:extLst>
                <a:ext uri="{FF2B5EF4-FFF2-40B4-BE49-F238E27FC236}">
                  <a16:creationId xmlns:a16="http://schemas.microsoft.com/office/drawing/2014/main" id="{9FADF13C-93D1-230B-7D12-C87F3DF672AA}"/>
                </a:ext>
              </a:extLst>
            </p:cNvPr>
            <p:cNvSpPr/>
            <p:nvPr>
              <p:custDataLst>
                <p:tags r:id="rId174"/>
              </p:custDataLst>
            </p:nvPr>
          </p:nvSpPr>
          <p:spPr>
            <a:xfrm>
              <a:off x="7362299" y="4891118"/>
              <a:ext cx="106651" cy="167394"/>
            </a:xfrm>
            <a:custGeom>
              <a:avLst/>
              <a:gdLst>
                <a:gd name="connsiteX0" fmla="*/ 54909 w 106651"/>
                <a:gd name="connsiteY0" fmla="*/ 2697 h 167394"/>
                <a:gd name="connsiteX1" fmla="*/ 51848 w 106651"/>
                <a:gd name="connsiteY1" fmla="*/ 85 h 167394"/>
                <a:gd name="connsiteX2" fmla="*/ 23125 w 106651"/>
                <a:gd name="connsiteY2" fmla="*/ 2459 h 167394"/>
                <a:gd name="connsiteX3" fmla="*/ 18652 w 106651"/>
                <a:gd name="connsiteY3" fmla="*/ 7208 h 167394"/>
                <a:gd name="connsiteX4" fmla="*/ 24303 w 106651"/>
                <a:gd name="connsiteY4" fmla="*/ 10057 h 167394"/>
                <a:gd name="connsiteX5" fmla="*/ 36074 w 106651"/>
                <a:gd name="connsiteY5" fmla="*/ 14094 h 167394"/>
                <a:gd name="connsiteX6" fmla="*/ 35368 w 106651"/>
                <a:gd name="connsiteY6" fmla="*/ 18842 h 167394"/>
                <a:gd name="connsiteX7" fmla="*/ 1230 w 106651"/>
                <a:gd name="connsiteY7" fmla="*/ 155607 h 167394"/>
                <a:gd name="connsiteX8" fmla="*/ 288 w 106651"/>
                <a:gd name="connsiteY8" fmla="*/ 160831 h 167394"/>
                <a:gd name="connsiteX9" fmla="*/ 7116 w 106651"/>
                <a:gd name="connsiteY9" fmla="*/ 167479 h 167394"/>
                <a:gd name="connsiteX10" fmla="*/ 15121 w 106651"/>
                <a:gd name="connsiteY10" fmla="*/ 162493 h 167394"/>
                <a:gd name="connsiteX11" fmla="*/ 28305 w 106651"/>
                <a:gd name="connsiteY11" fmla="*/ 110494 h 167394"/>
                <a:gd name="connsiteX12" fmla="*/ 55615 w 106651"/>
                <a:gd name="connsiteY12" fmla="*/ 130676 h 167394"/>
                <a:gd name="connsiteX13" fmla="*/ 54909 w 106651"/>
                <a:gd name="connsiteY13" fmla="*/ 135662 h 167394"/>
                <a:gd name="connsiteX14" fmla="*/ 53967 w 106651"/>
                <a:gd name="connsiteY14" fmla="*/ 143973 h 167394"/>
                <a:gd name="connsiteX15" fmla="*/ 75627 w 106651"/>
                <a:gd name="connsiteY15" fmla="*/ 167479 h 167394"/>
                <a:gd name="connsiteX16" fmla="*/ 94226 w 106651"/>
                <a:gd name="connsiteY16" fmla="*/ 154895 h 167394"/>
                <a:gd name="connsiteX17" fmla="*/ 102702 w 106651"/>
                <a:gd name="connsiteY17" fmla="*/ 130913 h 167394"/>
                <a:gd name="connsiteX18" fmla="*/ 99877 w 106651"/>
                <a:gd name="connsiteY18" fmla="*/ 128539 h 167394"/>
                <a:gd name="connsiteX19" fmla="*/ 96581 w 106651"/>
                <a:gd name="connsiteY19" fmla="*/ 132813 h 167394"/>
                <a:gd name="connsiteX20" fmla="*/ 76098 w 106651"/>
                <a:gd name="connsiteY20" fmla="*/ 162255 h 167394"/>
                <a:gd name="connsiteX21" fmla="*/ 68564 w 106651"/>
                <a:gd name="connsiteY21" fmla="*/ 151096 h 167394"/>
                <a:gd name="connsiteX22" fmla="*/ 70448 w 106651"/>
                <a:gd name="connsiteY22" fmla="*/ 137799 h 167394"/>
                <a:gd name="connsiteX23" fmla="*/ 71389 w 106651"/>
                <a:gd name="connsiteY23" fmla="*/ 130439 h 167394"/>
                <a:gd name="connsiteX24" fmla="*/ 36545 w 106651"/>
                <a:gd name="connsiteY24" fmla="*/ 105508 h 167394"/>
                <a:gd name="connsiteX25" fmla="*/ 56792 w 106651"/>
                <a:gd name="connsiteY25" fmla="*/ 87937 h 167394"/>
                <a:gd name="connsiteX26" fmla="*/ 90459 w 106651"/>
                <a:gd name="connsiteY26" fmla="*/ 65143 h 167394"/>
                <a:gd name="connsiteX27" fmla="*/ 92578 w 106651"/>
                <a:gd name="connsiteY27" fmla="*/ 65380 h 167394"/>
                <a:gd name="connsiteX28" fmla="*/ 97522 w 106651"/>
                <a:gd name="connsiteY28" fmla="*/ 67280 h 167394"/>
                <a:gd name="connsiteX29" fmla="*/ 98464 w 106651"/>
                <a:gd name="connsiteY29" fmla="*/ 68230 h 167394"/>
                <a:gd name="connsiteX30" fmla="*/ 85044 w 106651"/>
                <a:gd name="connsiteY30" fmla="*/ 81051 h 167394"/>
                <a:gd name="connsiteX31" fmla="*/ 93991 w 106651"/>
                <a:gd name="connsiteY31" fmla="*/ 89362 h 167394"/>
                <a:gd name="connsiteX32" fmla="*/ 106940 w 106651"/>
                <a:gd name="connsiteY32" fmla="*/ 74878 h 167394"/>
                <a:gd name="connsiteX33" fmla="*/ 90930 w 106651"/>
                <a:gd name="connsiteY33" fmla="*/ 59919 h 167394"/>
                <a:gd name="connsiteX34" fmla="*/ 56557 w 106651"/>
                <a:gd name="connsiteY34" fmla="*/ 80814 h 167394"/>
                <a:gd name="connsiteX35" fmla="*/ 30424 w 106651"/>
                <a:gd name="connsiteY35" fmla="*/ 102896 h 167394"/>
                <a:gd name="connsiteX36" fmla="*/ 54909 w 106651"/>
                <a:gd name="connsiteY36" fmla="*/ 2697 h 16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51" h="167394">
                  <a:moveTo>
                    <a:pt x="54909" y="2697"/>
                  </a:moveTo>
                  <a:cubicBezTo>
                    <a:pt x="54909" y="2459"/>
                    <a:pt x="54909" y="85"/>
                    <a:pt x="51848" y="85"/>
                  </a:cubicBezTo>
                  <a:cubicBezTo>
                    <a:pt x="46433" y="85"/>
                    <a:pt x="29247" y="1984"/>
                    <a:pt x="23125" y="2459"/>
                  </a:cubicBezTo>
                  <a:cubicBezTo>
                    <a:pt x="21242" y="2697"/>
                    <a:pt x="18652" y="2934"/>
                    <a:pt x="18652" y="7208"/>
                  </a:cubicBezTo>
                  <a:cubicBezTo>
                    <a:pt x="18652" y="10057"/>
                    <a:pt x="20771" y="10057"/>
                    <a:pt x="24303" y="10057"/>
                  </a:cubicBezTo>
                  <a:cubicBezTo>
                    <a:pt x="35603" y="10057"/>
                    <a:pt x="36074" y="11719"/>
                    <a:pt x="36074" y="14094"/>
                  </a:cubicBezTo>
                  <a:lnTo>
                    <a:pt x="35368" y="18842"/>
                  </a:lnTo>
                  <a:lnTo>
                    <a:pt x="1230" y="155607"/>
                  </a:lnTo>
                  <a:cubicBezTo>
                    <a:pt x="288" y="158931"/>
                    <a:pt x="288" y="159406"/>
                    <a:pt x="288" y="160831"/>
                  </a:cubicBezTo>
                  <a:cubicBezTo>
                    <a:pt x="288" y="166292"/>
                    <a:pt x="4997" y="167479"/>
                    <a:pt x="7116" y="167479"/>
                  </a:cubicBezTo>
                  <a:cubicBezTo>
                    <a:pt x="10177" y="167479"/>
                    <a:pt x="13708" y="165342"/>
                    <a:pt x="15121" y="162493"/>
                  </a:cubicBezTo>
                  <a:cubicBezTo>
                    <a:pt x="16298" y="160356"/>
                    <a:pt x="26892" y="116430"/>
                    <a:pt x="28305" y="110494"/>
                  </a:cubicBezTo>
                  <a:cubicBezTo>
                    <a:pt x="36310" y="111206"/>
                    <a:pt x="55615" y="115005"/>
                    <a:pt x="55615" y="130676"/>
                  </a:cubicBezTo>
                  <a:cubicBezTo>
                    <a:pt x="55615" y="132338"/>
                    <a:pt x="55615" y="133288"/>
                    <a:pt x="54909" y="135662"/>
                  </a:cubicBezTo>
                  <a:cubicBezTo>
                    <a:pt x="54438" y="138512"/>
                    <a:pt x="53967" y="141361"/>
                    <a:pt x="53967" y="143973"/>
                  </a:cubicBezTo>
                  <a:cubicBezTo>
                    <a:pt x="53967" y="157982"/>
                    <a:pt x="63385" y="167479"/>
                    <a:pt x="75627" y="167479"/>
                  </a:cubicBezTo>
                  <a:cubicBezTo>
                    <a:pt x="82690" y="167479"/>
                    <a:pt x="89047" y="163680"/>
                    <a:pt x="94226" y="154895"/>
                  </a:cubicBezTo>
                  <a:cubicBezTo>
                    <a:pt x="100112" y="144447"/>
                    <a:pt x="102702" y="131388"/>
                    <a:pt x="102702" y="130913"/>
                  </a:cubicBezTo>
                  <a:cubicBezTo>
                    <a:pt x="102702" y="128539"/>
                    <a:pt x="100583" y="128539"/>
                    <a:pt x="99877" y="128539"/>
                  </a:cubicBezTo>
                  <a:cubicBezTo>
                    <a:pt x="97522" y="128539"/>
                    <a:pt x="97287" y="129489"/>
                    <a:pt x="96581" y="132813"/>
                  </a:cubicBezTo>
                  <a:cubicBezTo>
                    <a:pt x="91872" y="150146"/>
                    <a:pt x="86457" y="162255"/>
                    <a:pt x="76098" y="162255"/>
                  </a:cubicBezTo>
                  <a:cubicBezTo>
                    <a:pt x="71625" y="162255"/>
                    <a:pt x="68564" y="159644"/>
                    <a:pt x="68564" y="151096"/>
                  </a:cubicBezTo>
                  <a:cubicBezTo>
                    <a:pt x="68564" y="147059"/>
                    <a:pt x="69506" y="141598"/>
                    <a:pt x="70448" y="137799"/>
                  </a:cubicBezTo>
                  <a:cubicBezTo>
                    <a:pt x="71389" y="133763"/>
                    <a:pt x="71389" y="132813"/>
                    <a:pt x="71389" y="130439"/>
                  </a:cubicBezTo>
                  <a:cubicBezTo>
                    <a:pt x="71389" y="115005"/>
                    <a:pt x="56557" y="108119"/>
                    <a:pt x="36545" y="105508"/>
                  </a:cubicBezTo>
                  <a:cubicBezTo>
                    <a:pt x="43844" y="101234"/>
                    <a:pt x="51377" y="93636"/>
                    <a:pt x="56792" y="87937"/>
                  </a:cubicBezTo>
                  <a:cubicBezTo>
                    <a:pt x="68093" y="75353"/>
                    <a:pt x="78923" y="65143"/>
                    <a:pt x="90459" y="65143"/>
                  </a:cubicBezTo>
                  <a:cubicBezTo>
                    <a:pt x="91872" y="65143"/>
                    <a:pt x="92107" y="65143"/>
                    <a:pt x="92578" y="65380"/>
                  </a:cubicBezTo>
                  <a:cubicBezTo>
                    <a:pt x="95403" y="65855"/>
                    <a:pt x="95639" y="65855"/>
                    <a:pt x="97522" y="67280"/>
                  </a:cubicBezTo>
                  <a:cubicBezTo>
                    <a:pt x="97993" y="67517"/>
                    <a:pt x="97993" y="67755"/>
                    <a:pt x="98464" y="68230"/>
                  </a:cubicBezTo>
                  <a:cubicBezTo>
                    <a:pt x="87163" y="68942"/>
                    <a:pt x="85044" y="78202"/>
                    <a:pt x="85044" y="81051"/>
                  </a:cubicBezTo>
                  <a:cubicBezTo>
                    <a:pt x="85044" y="84850"/>
                    <a:pt x="87634" y="89362"/>
                    <a:pt x="93991" y="89362"/>
                  </a:cubicBezTo>
                  <a:cubicBezTo>
                    <a:pt x="100112" y="89362"/>
                    <a:pt x="106940" y="84138"/>
                    <a:pt x="106940" y="74878"/>
                  </a:cubicBezTo>
                  <a:cubicBezTo>
                    <a:pt x="106940" y="67755"/>
                    <a:pt x="101525" y="59919"/>
                    <a:pt x="90930" y="59919"/>
                  </a:cubicBezTo>
                  <a:cubicBezTo>
                    <a:pt x="84338" y="59919"/>
                    <a:pt x="73508" y="61819"/>
                    <a:pt x="56557" y="80814"/>
                  </a:cubicBezTo>
                  <a:cubicBezTo>
                    <a:pt x="48552" y="89837"/>
                    <a:pt x="39370" y="99334"/>
                    <a:pt x="30424" y="102896"/>
                  </a:cubicBezTo>
                  <a:lnTo>
                    <a:pt x="54909" y="269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8" name="Freeform: Shape 117">
              <a:extLst>
                <a:ext uri="{FF2B5EF4-FFF2-40B4-BE49-F238E27FC236}">
                  <a16:creationId xmlns:a16="http://schemas.microsoft.com/office/drawing/2014/main" id="{F88D8439-EF78-35DC-5C29-DDFCC34AEF7F}"/>
                </a:ext>
              </a:extLst>
            </p:cNvPr>
            <p:cNvSpPr/>
            <p:nvPr>
              <p:custDataLst>
                <p:tags r:id="rId175"/>
              </p:custDataLst>
            </p:nvPr>
          </p:nvSpPr>
          <p:spPr>
            <a:xfrm>
              <a:off x="7551188" y="4991792"/>
              <a:ext cx="143849" cy="9497"/>
            </a:xfrm>
            <a:custGeom>
              <a:avLst/>
              <a:gdLst>
                <a:gd name="connsiteX0" fmla="*/ 135906 w 143849"/>
                <a:gd name="connsiteY0" fmla="*/ 9582 h 9497"/>
                <a:gd name="connsiteX1" fmla="*/ 144146 w 143849"/>
                <a:gd name="connsiteY1" fmla="*/ 4833 h 9497"/>
                <a:gd name="connsiteX2" fmla="*/ 135906 w 143849"/>
                <a:gd name="connsiteY2" fmla="*/ 85 h 9497"/>
                <a:gd name="connsiteX3" fmla="*/ 8536 w 143849"/>
                <a:gd name="connsiteY3" fmla="*/ 85 h 9497"/>
                <a:gd name="connsiteX4" fmla="*/ 296 w 143849"/>
                <a:gd name="connsiteY4" fmla="*/ 4833 h 9497"/>
                <a:gd name="connsiteX5" fmla="*/ 8536 w 143849"/>
                <a:gd name="connsiteY5" fmla="*/ 9582 h 9497"/>
                <a:gd name="connsiteX6" fmla="*/ 135906 w 143849"/>
                <a:gd name="connsiteY6" fmla="*/ 9582 h 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49" h="9497">
                  <a:moveTo>
                    <a:pt x="135906" y="9582"/>
                  </a:moveTo>
                  <a:cubicBezTo>
                    <a:pt x="139908" y="9582"/>
                    <a:pt x="144146" y="9582"/>
                    <a:pt x="144146" y="4833"/>
                  </a:cubicBezTo>
                  <a:cubicBezTo>
                    <a:pt x="144146" y="85"/>
                    <a:pt x="139908" y="85"/>
                    <a:pt x="135906" y="85"/>
                  </a:cubicBezTo>
                  <a:lnTo>
                    <a:pt x="8536" y="85"/>
                  </a:lnTo>
                  <a:cubicBezTo>
                    <a:pt x="4534" y="85"/>
                    <a:pt x="296" y="85"/>
                    <a:pt x="296" y="4833"/>
                  </a:cubicBezTo>
                  <a:cubicBezTo>
                    <a:pt x="296" y="9582"/>
                    <a:pt x="4534" y="9582"/>
                    <a:pt x="8536" y="9582"/>
                  </a:cubicBezTo>
                  <a:lnTo>
                    <a:pt x="135906" y="958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9" name="Freeform: Shape 118">
              <a:extLst>
                <a:ext uri="{FF2B5EF4-FFF2-40B4-BE49-F238E27FC236}">
                  <a16:creationId xmlns:a16="http://schemas.microsoft.com/office/drawing/2014/main" id="{D40BA5BB-1299-811E-517E-CECA1B106230}"/>
                </a:ext>
              </a:extLst>
            </p:cNvPr>
            <p:cNvSpPr/>
            <p:nvPr>
              <p:custDataLst>
                <p:tags r:id="rId176"/>
              </p:custDataLst>
            </p:nvPr>
          </p:nvSpPr>
          <p:spPr>
            <a:xfrm>
              <a:off x="7788033" y="4897766"/>
              <a:ext cx="77692" cy="158134"/>
            </a:xfrm>
            <a:custGeom>
              <a:avLst/>
              <a:gdLst>
                <a:gd name="connsiteX0" fmla="*/ 48570 w 77692"/>
                <a:gd name="connsiteY0" fmla="*/ 6258 h 158134"/>
                <a:gd name="connsiteX1" fmla="*/ 43155 w 77692"/>
                <a:gd name="connsiteY1" fmla="*/ 85 h 158134"/>
                <a:gd name="connsiteX2" fmla="*/ 306 w 77692"/>
                <a:gd name="connsiteY2" fmla="*/ 15281 h 158134"/>
                <a:gd name="connsiteX3" fmla="*/ 306 w 77692"/>
                <a:gd name="connsiteY3" fmla="*/ 22641 h 158134"/>
                <a:gd name="connsiteX4" fmla="*/ 31148 w 77692"/>
                <a:gd name="connsiteY4" fmla="*/ 16468 h 158134"/>
                <a:gd name="connsiteX5" fmla="*/ 31148 w 77692"/>
                <a:gd name="connsiteY5" fmla="*/ 139461 h 158134"/>
                <a:gd name="connsiteX6" fmla="*/ 9253 w 77692"/>
                <a:gd name="connsiteY6" fmla="*/ 150858 h 158134"/>
                <a:gd name="connsiteX7" fmla="*/ 1719 w 77692"/>
                <a:gd name="connsiteY7" fmla="*/ 150858 h 158134"/>
                <a:gd name="connsiteX8" fmla="*/ 1719 w 77692"/>
                <a:gd name="connsiteY8" fmla="*/ 158219 h 158134"/>
                <a:gd name="connsiteX9" fmla="*/ 39859 w 77692"/>
                <a:gd name="connsiteY9" fmla="*/ 157507 h 158134"/>
                <a:gd name="connsiteX10" fmla="*/ 77999 w 77692"/>
                <a:gd name="connsiteY10" fmla="*/ 158219 h 158134"/>
                <a:gd name="connsiteX11" fmla="*/ 77999 w 77692"/>
                <a:gd name="connsiteY11" fmla="*/ 150858 h 158134"/>
                <a:gd name="connsiteX12" fmla="*/ 70465 w 77692"/>
                <a:gd name="connsiteY12" fmla="*/ 150858 h 158134"/>
                <a:gd name="connsiteX13" fmla="*/ 48570 w 77692"/>
                <a:gd name="connsiteY13" fmla="*/ 139461 h 158134"/>
                <a:gd name="connsiteX14" fmla="*/ 48570 w 77692"/>
                <a:gd name="connsiteY14" fmla="*/ 6258 h 15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692" h="158134">
                  <a:moveTo>
                    <a:pt x="48570" y="6258"/>
                  </a:moveTo>
                  <a:cubicBezTo>
                    <a:pt x="48570" y="560"/>
                    <a:pt x="48570" y="85"/>
                    <a:pt x="43155" y="85"/>
                  </a:cubicBezTo>
                  <a:cubicBezTo>
                    <a:pt x="28558" y="15281"/>
                    <a:pt x="7840" y="15281"/>
                    <a:pt x="306" y="15281"/>
                  </a:cubicBezTo>
                  <a:lnTo>
                    <a:pt x="306" y="22641"/>
                  </a:lnTo>
                  <a:cubicBezTo>
                    <a:pt x="5015" y="22641"/>
                    <a:pt x="18905" y="22641"/>
                    <a:pt x="31148" y="16468"/>
                  </a:cubicBezTo>
                  <a:lnTo>
                    <a:pt x="31148" y="139461"/>
                  </a:lnTo>
                  <a:cubicBezTo>
                    <a:pt x="31148" y="148009"/>
                    <a:pt x="30442" y="150858"/>
                    <a:pt x="9253" y="150858"/>
                  </a:cubicBezTo>
                  <a:lnTo>
                    <a:pt x="1719" y="150858"/>
                  </a:lnTo>
                  <a:lnTo>
                    <a:pt x="1719" y="158219"/>
                  </a:lnTo>
                  <a:cubicBezTo>
                    <a:pt x="9959" y="157507"/>
                    <a:pt x="30442" y="157507"/>
                    <a:pt x="39859" y="157507"/>
                  </a:cubicBezTo>
                  <a:cubicBezTo>
                    <a:pt x="49276" y="157507"/>
                    <a:pt x="69759" y="157507"/>
                    <a:pt x="77999" y="158219"/>
                  </a:cubicBezTo>
                  <a:lnTo>
                    <a:pt x="77999" y="150858"/>
                  </a:lnTo>
                  <a:lnTo>
                    <a:pt x="70465" y="150858"/>
                  </a:lnTo>
                  <a:cubicBezTo>
                    <a:pt x="49276" y="150858"/>
                    <a:pt x="48570" y="148247"/>
                    <a:pt x="48570" y="139461"/>
                  </a:cubicBezTo>
                  <a:lnTo>
                    <a:pt x="48570" y="625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0" name="Freeform: Shape 119">
              <a:extLst>
                <a:ext uri="{FF2B5EF4-FFF2-40B4-BE49-F238E27FC236}">
                  <a16:creationId xmlns:a16="http://schemas.microsoft.com/office/drawing/2014/main" id="{E6EAB5AA-AC30-8B89-8D22-16CA8B283B9D}"/>
                </a:ext>
              </a:extLst>
            </p:cNvPr>
            <p:cNvSpPr/>
            <p:nvPr>
              <p:custDataLst>
                <p:tags r:id="rId177"/>
              </p:custDataLst>
            </p:nvPr>
          </p:nvSpPr>
          <p:spPr>
            <a:xfrm>
              <a:off x="7897745" y="4877821"/>
              <a:ext cx="52501" cy="237438"/>
            </a:xfrm>
            <a:custGeom>
              <a:avLst/>
              <a:gdLst>
                <a:gd name="connsiteX0" fmla="*/ 51636 w 52501"/>
                <a:gd name="connsiteY0" fmla="*/ 122841 h 237438"/>
                <a:gd name="connsiteX1" fmla="*/ 52813 w 52501"/>
                <a:gd name="connsiteY1" fmla="*/ 118804 h 237438"/>
                <a:gd name="connsiteX2" fmla="*/ 51636 w 52501"/>
                <a:gd name="connsiteY2" fmla="*/ 114768 h 237438"/>
                <a:gd name="connsiteX3" fmla="*/ 10435 w 52501"/>
                <a:gd name="connsiteY3" fmla="*/ 5546 h 237438"/>
                <a:gd name="connsiteX4" fmla="*/ 5020 w 52501"/>
                <a:gd name="connsiteY4" fmla="*/ 85 h 237438"/>
                <a:gd name="connsiteX5" fmla="*/ 311 w 52501"/>
                <a:gd name="connsiteY5" fmla="*/ 4833 h 237438"/>
                <a:gd name="connsiteX6" fmla="*/ 1488 w 52501"/>
                <a:gd name="connsiteY6" fmla="*/ 8632 h 237438"/>
                <a:gd name="connsiteX7" fmla="*/ 43160 w 52501"/>
                <a:gd name="connsiteY7" fmla="*/ 118804 h 237438"/>
                <a:gd name="connsiteX8" fmla="*/ 1488 w 52501"/>
                <a:gd name="connsiteY8" fmla="*/ 228501 h 237438"/>
                <a:gd name="connsiteX9" fmla="*/ 311 w 52501"/>
                <a:gd name="connsiteY9" fmla="*/ 232775 h 237438"/>
                <a:gd name="connsiteX10" fmla="*/ 5020 w 52501"/>
                <a:gd name="connsiteY10" fmla="*/ 237524 h 237438"/>
                <a:gd name="connsiteX11" fmla="*/ 9964 w 52501"/>
                <a:gd name="connsiteY11" fmla="*/ 232775 h 237438"/>
                <a:gd name="connsiteX12" fmla="*/ 51636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636" y="122841"/>
                  </a:moveTo>
                  <a:cubicBezTo>
                    <a:pt x="52813" y="119991"/>
                    <a:pt x="52813" y="119516"/>
                    <a:pt x="52813" y="118804"/>
                  </a:cubicBezTo>
                  <a:cubicBezTo>
                    <a:pt x="52813" y="118092"/>
                    <a:pt x="52813" y="117617"/>
                    <a:pt x="51636" y="114768"/>
                  </a:cubicBezTo>
                  <a:lnTo>
                    <a:pt x="10435" y="5546"/>
                  </a:lnTo>
                  <a:cubicBezTo>
                    <a:pt x="9022" y="1509"/>
                    <a:pt x="7610" y="85"/>
                    <a:pt x="5020" y="85"/>
                  </a:cubicBezTo>
                  <a:cubicBezTo>
                    <a:pt x="2430" y="85"/>
                    <a:pt x="311" y="2222"/>
                    <a:pt x="311" y="4833"/>
                  </a:cubicBezTo>
                  <a:cubicBezTo>
                    <a:pt x="311" y="5546"/>
                    <a:pt x="311" y="6021"/>
                    <a:pt x="1488" y="8632"/>
                  </a:cubicBezTo>
                  <a:lnTo>
                    <a:pt x="43160" y="118804"/>
                  </a:lnTo>
                  <a:lnTo>
                    <a:pt x="1488" y="228501"/>
                  </a:lnTo>
                  <a:cubicBezTo>
                    <a:pt x="311" y="231113"/>
                    <a:pt x="311" y="231588"/>
                    <a:pt x="311" y="232775"/>
                  </a:cubicBezTo>
                  <a:cubicBezTo>
                    <a:pt x="311" y="235387"/>
                    <a:pt x="2430" y="237524"/>
                    <a:pt x="5020" y="237524"/>
                  </a:cubicBezTo>
                  <a:cubicBezTo>
                    <a:pt x="8080" y="237524"/>
                    <a:pt x="9022" y="235149"/>
                    <a:pt x="9964" y="232775"/>
                  </a:cubicBezTo>
                  <a:lnTo>
                    <a:pt x="51636"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1" name="Freeform: Shape 120">
              <a:extLst>
                <a:ext uri="{FF2B5EF4-FFF2-40B4-BE49-F238E27FC236}">
                  <a16:creationId xmlns:a16="http://schemas.microsoft.com/office/drawing/2014/main" id="{DA94BCA1-0E50-AFD0-F04E-1B7F9B1CE5CE}"/>
                </a:ext>
              </a:extLst>
            </p:cNvPr>
            <p:cNvSpPr/>
            <p:nvPr>
              <p:custDataLst>
                <p:tags r:id="rId178"/>
              </p:custDataLst>
            </p:nvPr>
          </p:nvSpPr>
          <p:spPr>
            <a:xfrm>
              <a:off x="7985912" y="5025579"/>
              <a:ext cx="68228" cy="101552"/>
            </a:xfrm>
            <a:custGeom>
              <a:avLst/>
              <a:gdLst>
                <a:gd name="connsiteX0" fmla="*/ 40692 w 68228"/>
                <a:gd name="connsiteY0" fmla="*/ 7234 h 101552"/>
                <a:gd name="connsiteX1" fmla="*/ 33606 w 68228"/>
                <a:gd name="connsiteY1" fmla="*/ 87 h 101552"/>
                <a:gd name="connsiteX2" fmla="*/ 7567 w 68228"/>
                <a:gd name="connsiteY2" fmla="*/ 87 h 101552"/>
                <a:gd name="connsiteX3" fmla="*/ 316 w 68228"/>
                <a:gd name="connsiteY3" fmla="*/ 5572 h 101552"/>
                <a:gd name="connsiteX4" fmla="*/ 7567 w 68228"/>
                <a:gd name="connsiteY4" fmla="*/ 11057 h 101552"/>
                <a:gd name="connsiteX5" fmla="*/ 28167 w 68228"/>
                <a:gd name="connsiteY5" fmla="*/ 11057 h 101552"/>
                <a:gd name="connsiteX6" fmla="*/ 28167 w 68228"/>
                <a:gd name="connsiteY6" fmla="*/ 90670 h 101552"/>
                <a:gd name="connsiteX7" fmla="*/ 7567 w 68228"/>
                <a:gd name="connsiteY7" fmla="*/ 90670 h 101552"/>
                <a:gd name="connsiteX8" fmla="*/ 316 w 68228"/>
                <a:gd name="connsiteY8" fmla="*/ 96155 h 101552"/>
                <a:gd name="connsiteX9" fmla="*/ 7567 w 68228"/>
                <a:gd name="connsiteY9" fmla="*/ 101640 h 101552"/>
                <a:gd name="connsiteX10" fmla="*/ 61293 w 68228"/>
                <a:gd name="connsiteY10" fmla="*/ 101640 h 101552"/>
                <a:gd name="connsiteX11" fmla="*/ 68544 w 68228"/>
                <a:gd name="connsiteY11" fmla="*/ 96155 h 101552"/>
                <a:gd name="connsiteX12" fmla="*/ 61293 w 68228"/>
                <a:gd name="connsiteY12" fmla="*/ 90670 h 101552"/>
                <a:gd name="connsiteX13" fmla="*/ 40692 w 68228"/>
                <a:gd name="connsiteY13" fmla="*/ 90670 h 101552"/>
                <a:gd name="connsiteX14" fmla="*/ 40692 w 68228"/>
                <a:gd name="connsiteY14" fmla="*/ 7234 h 10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228" h="101552">
                  <a:moveTo>
                    <a:pt x="40692" y="7234"/>
                  </a:moveTo>
                  <a:cubicBezTo>
                    <a:pt x="40692" y="1583"/>
                    <a:pt x="39044" y="87"/>
                    <a:pt x="33606" y="87"/>
                  </a:cubicBezTo>
                  <a:lnTo>
                    <a:pt x="7567" y="87"/>
                  </a:lnTo>
                  <a:cubicBezTo>
                    <a:pt x="5095" y="87"/>
                    <a:pt x="316" y="87"/>
                    <a:pt x="316" y="5572"/>
                  </a:cubicBezTo>
                  <a:cubicBezTo>
                    <a:pt x="316" y="11057"/>
                    <a:pt x="5260" y="11057"/>
                    <a:pt x="7567" y="11057"/>
                  </a:cubicBezTo>
                  <a:lnTo>
                    <a:pt x="28167" y="11057"/>
                  </a:lnTo>
                  <a:lnTo>
                    <a:pt x="28167" y="90670"/>
                  </a:lnTo>
                  <a:lnTo>
                    <a:pt x="7567" y="90670"/>
                  </a:lnTo>
                  <a:cubicBezTo>
                    <a:pt x="5095" y="90670"/>
                    <a:pt x="316" y="90670"/>
                    <a:pt x="316" y="96155"/>
                  </a:cubicBezTo>
                  <a:cubicBezTo>
                    <a:pt x="316" y="101640"/>
                    <a:pt x="5260" y="101640"/>
                    <a:pt x="7567" y="101640"/>
                  </a:cubicBezTo>
                  <a:lnTo>
                    <a:pt x="61293" y="101640"/>
                  </a:lnTo>
                  <a:cubicBezTo>
                    <a:pt x="63765" y="101640"/>
                    <a:pt x="68544" y="101640"/>
                    <a:pt x="68544" y="96155"/>
                  </a:cubicBezTo>
                  <a:cubicBezTo>
                    <a:pt x="68544" y="90670"/>
                    <a:pt x="63600" y="90670"/>
                    <a:pt x="61293" y="90670"/>
                  </a:cubicBezTo>
                  <a:lnTo>
                    <a:pt x="40692" y="90670"/>
                  </a:lnTo>
                  <a:lnTo>
                    <a:pt x="40692" y="723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2" name="Freeform: Shape 121">
              <a:extLst>
                <a:ext uri="{FF2B5EF4-FFF2-40B4-BE49-F238E27FC236}">
                  <a16:creationId xmlns:a16="http://schemas.microsoft.com/office/drawing/2014/main" id="{3A6172B5-D80D-449A-2B9F-92DFA73DBF0F}"/>
                </a:ext>
              </a:extLst>
            </p:cNvPr>
            <p:cNvSpPr/>
            <p:nvPr>
              <p:custDataLst>
                <p:tags r:id="rId179"/>
              </p:custDataLst>
            </p:nvPr>
          </p:nvSpPr>
          <p:spPr>
            <a:xfrm>
              <a:off x="8075772" y="5054167"/>
              <a:ext cx="65591" cy="73796"/>
            </a:xfrm>
            <a:custGeom>
              <a:avLst/>
              <a:gdLst>
                <a:gd name="connsiteX0" fmla="*/ 65911 w 65591"/>
                <a:gd name="connsiteY0" fmla="*/ 55102 h 73796"/>
                <a:gd name="connsiteX1" fmla="*/ 59648 w 65591"/>
                <a:gd name="connsiteY1" fmla="*/ 49949 h 73796"/>
                <a:gd name="connsiteX2" fmla="*/ 53551 w 65591"/>
                <a:gd name="connsiteY2" fmla="*/ 53772 h 73796"/>
                <a:gd name="connsiteX3" fmla="*/ 38059 w 65591"/>
                <a:gd name="connsiteY3" fmla="*/ 62914 h 73796"/>
                <a:gd name="connsiteX4" fmla="*/ 12844 w 65591"/>
                <a:gd name="connsiteY4" fmla="*/ 37151 h 73796"/>
                <a:gd name="connsiteX5" fmla="*/ 39048 w 65591"/>
                <a:gd name="connsiteY5" fmla="*/ 11057 h 73796"/>
                <a:gd name="connsiteX6" fmla="*/ 47453 w 65591"/>
                <a:gd name="connsiteY6" fmla="*/ 11556 h 73796"/>
                <a:gd name="connsiteX7" fmla="*/ 48112 w 65591"/>
                <a:gd name="connsiteY7" fmla="*/ 13384 h 73796"/>
                <a:gd name="connsiteX8" fmla="*/ 56023 w 65591"/>
                <a:gd name="connsiteY8" fmla="*/ 21029 h 73796"/>
                <a:gd name="connsiteX9" fmla="*/ 64098 w 65591"/>
                <a:gd name="connsiteY9" fmla="*/ 12885 h 73796"/>
                <a:gd name="connsiteX10" fmla="*/ 39378 w 65591"/>
                <a:gd name="connsiteY10" fmla="*/ 87 h 73796"/>
                <a:gd name="connsiteX11" fmla="*/ 319 w 65591"/>
                <a:gd name="connsiteY11" fmla="*/ 37151 h 73796"/>
                <a:gd name="connsiteX12" fmla="*/ 37235 w 65591"/>
                <a:gd name="connsiteY12" fmla="*/ 73883 h 73796"/>
                <a:gd name="connsiteX13" fmla="*/ 65911 w 65591"/>
                <a:gd name="connsiteY13" fmla="*/ 55102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91" h="73796">
                  <a:moveTo>
                    <a:pt x="65911" y="55102"/>
                  </a:moveTo>
                  <a:cubicBezTo>
                    <a:pt x="65911" y="51445"/>
                    <a:pt x="63109" y="49949"/>
                    <a:pt x="59648" y="49949"/>
                  </a:cubicBezTo>
                  <a:cubicBezTo>
                    <a:pt x="57341" y="49949"/>
                    <a:pt x="55034" y="49949"/>
                    <a:pt x="53551" y="53772"/>
                  </a:cubicBezTo>
                  <a:cubicBezTo>
                    <a:pt x="50584" y="61085"/>
                    <a:pt x="43992" y="62914"/>
                    <a:pt x="38059" y="62914"/>
                  </a:cubicBezTo>
                  <a:cubicBezTo>
                    <a:pt x="24381" y="62914"/>
                    <a:pt x="12844" y="51611"/>
                    <a:pt x="12844" y="37151"/>
                  </a:cubicBezTo>
                  <a:cubicBezTo>
                    <a:pt x="12844" y="28675"/>
                    <a:pt x="18118" y="11057"/>
                    <a:pt x="39048" y="11057"/>
                  </a:cubicBezTo>
                  <a:cubicBezTo>
                    <a:pt x="43827" y="11057"/>
                    <a:pt x="46629" y="11389"/>
                    <a:pt x="47453" y="11556"/>
                  </a:cubicBezTo>
                  <a:cubicBezTo>
                    <a:pt x="47947" y="11722"/>
                    <a:pt x="48112" y="11888"/>
                    <a:pt x="48112" y="13384"/>
                  </a:cubicBezTo>
                  <a:cubicBezTo>
                    <a:pt x="48442" y="18204"/>
                    <a:pt x="51903" y="21029"/>
                    <a:pt x="56023" y="21029"/>
                  </a:cubicBezTo>
                  <a:cubicBezTo>
                    <a:pt x="60967" y="21029"/>
                    <a:pt x="64098" y="17373"/>
                    <a:pt x="64098" y="12885"/>
                  </a:cubicBezTo>
                  <a:cubicBezTo>
                    <a:pt x="64098" y="87"/>
                    <a:pt x="46959" y="87"/>
                    <a:pt x="39378" y="87"/>
                  </a:cubicBezTo>
                  <a:cubicBezTo>
                    <a:pt x="10043" y="87"/>
                    <a:pt x="319" y="23024"/>
                    <a:pt x="319" y="37151"/>
                  </a:cubicBezTo>
                  <a:cubicBezTo>
                    <a:pt x="319" y="57096"/>
                    <a:pt x="16140" y="73883"/>
                    <a:pt x="37235" y="73883"/>
                  </a:cubicBezTo>
                  <a:cubicBezTo>
                    <a:pt x="60637" y="73883"/>
                    <a:pt x="65911" y="57927"/>
                    <a:pt x="65911" y="55102"/>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3" name="Freeform: Shape 122">
              <a:extLst>
                <a:ext uri="{FF2B5EF4-FFF2-40B4-BE49-F238E27FC236}">
                  <a16:creationId xmlns:a16="http://schemas.microsoft.com/office/drawing/2014/main" id="{204F6C10-AF3B-B9FD-4ED1-955E81CC2B5E}"/>
                </a:ext>
              </a:extLst>
            </p:cNvPr>
            <p:cNvSpPr/>
            <p:nvPr>
              <p:custDataLst>
                <p:tags r:id="rId180"/>
              </p:custDataLst>
            </p:nvPr>
          </p:nvSpPr>
          <p:spPr>
            <a:xfrm>
              <a:off x="8230485" y="4877821"/>
              <a:ext cx="9417" cy="237438"/>
            </a:xfrm>
            <a:custGeom>
              <a:avLst/>
              <a:gdLst>
                <a:gd name="connsiteX0" fmla="*/ 9742 w 9417"/>
                <a:gd name="connsiteY0" fmla="*/ 8632 h 237438"/>
                <a:gd name="connsiteX1" fmla="*/ 5033 w 9417"/>
                <a:gd name="connsiteY1" fmla="*/ 85 h 237438"/>
                <a:gd name="connsiteX2" fmla="*/ 325 w 9417"/>
                <a:gd name="connsiteY2" fmla="*/ 8632 h 237438"/>
                <a:gd name="connsiteX3" fmla="*/ 325 w 9417"/>
                <a:gd name="connsiteY3" fmla="*/ 228976 h 237438"/>
                <a:gd name="connsiteX4" fmla="*/ 5033 w 9417"/>
                <a:gd name="connsiteY4" fmla="*/ 237524 h 237438"/>
                <a:gd name="connsiteX5" fmla="*/ 9742 w 9417"/>
                <a:gd name="connsiteY5" fmla="*/ 228976 h 237438"/>
                <a:gd name="connsiteX6" fmla="*/ 9742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742" y="8632"/>
                  </a:moveTo>
                  <a:cubicBezTo>
                    <a:pt x="9742" y="4359"/>
                    <a:pt x="9742" y="85"/>
                    <a:pt x="5033" y="85"/>
                  </a:cubicBezTo>
                  <a:cubicBezTo>
                    <a:pt x="325" y="85"/>
                    <a:pt x="325" y="4359"/>
                    <a:pt x="325" y="8632"/>
                  </a:cubicBezTo>
                  <a:lnTo>
                    <a:pt x="325" y="228976"/>
                  </a:lnTo>
                  <a:cubicBezTo>
                    <a:pt x="325" y="233250"/>
                    <a:pt x="325" y="237524"/>
                    <a:pt x="5033" y="237524"/>
                  </a:cubicBezTo>
                  <a:cubicBezTo>
                    <a:pt x="9742" y="237524"/>
                    <a:pt x="9742" y="233250"/>
                    <a:pt x="9742" y="228976"/>
                  </a:cubicBezTo>
                  <a:lnTo>
                    <a:pt x="9742"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4" name="Freeform: Shape 123">
              <a:extLst>
                <a:ext uri="{FF2B5EF4-FFF2-40B4-BE49-F238E27FC236}">
                  <a16:creationId xmlns:a16="http://schemas.microsoft.com/office/drawing/2014/main" id="{654F2CCA-5F87-8176-4509-C944DB57355C}"/>
                </a:ext>
              </a:extLst>
            </p:cNvPr>
            <p:cNvSpPr/>
            <p:nvPr>
              <p:custDataLst>
                <p:tags r:id="rId181"/>
              </p:custDataLst>
            </p:nvPr>
          </p:nvSpPr>
          <p:spPr>
            <a:xfrm>
              <a:off x="8260333" y="4950953"/>
              <a:ext cx="122896" cy="151011"/>
            </a:xfrm>
            <a:custGeom>
              <a:avLst/>
              <a:gdLst>
                <a:gd name="connsiteX0" fmla="*/ 18456 w 122896"/>
                <a:gd name="connsiteY0" fmla="*/ 134000 h 151011"/>
                <a:gd name="connsiteX1" fmla="*/ 5742 w 122896"/>
                <a:gd name="connsiteY1" fmla="*/ 143735 h 151011"/>
                <a:gd name="connsiteX2" fmla="*/ 327 w 122896"/>
                <a:gd name="connsiteY2" fmla="*/ 148247 h 151011"/>
                <a:gd name="connsiteX3" fmla="*/ 3388 w 122896"/>
                <a:gd name="connsiteY3" fmla="*/ 151096 h 151011"/>
                <a:gd name="connsiteX4" fmla="*/ 23164 w 122896"/>
                <a:gd name="connsiteY4" fmla="*/ 150383 h 151011"/>
                <a:gd name="connsiteX5" fmla="*/ 46472 w 122896"/>
                <a:gd name="connsiteY5" fmla="*/ 151096 h 151011"/>
                <a:gd name="connsiteX6" fmla="*/ 50710 w 122896"/>
                <a:gd name="connsiteY6" fmla="*/ 146347 h 151011"/>
                <a:gd name="connsiteX7" fmla="*/ 45060 w 122896"/>
                <a:gd name="connsiteY7" fmla="*/ 143735 h 151011"/>
                <a:gd name="connsiteX8" fmla="*/ 33288 w 122896"/>
                <a:gd name="connsiteY8" fmla="*/ 139936 h 151011"/>
                <a:gd name="connsiteX9" fmla="*/ 44824 w 122896"/>
                <a:gd name="connsiteY9" fmla="*/ 92448 h 151011"/>
                <a:gd name="connsiteX10" fmla="*/ 66484 w 122896"/>
                <a:gd name="connsiteY10" fmla="*/ 107644 h 151011"/>
                <a:gd name="connsiteX11" fmla="*/ 123223 w 122896"/>
                <a:gd name="connsiteY11" fmla="*/ 38075 h 151011"/>
                <a:gd name="connsiteX12" fmla="*/ 91911 w 122896"/>
                <a:gd name="connsiteY12" fmla="*/ 85 h 151011"/>
                <a:gd name="connsiteX13" fmla="*/ 61069 w 122896"/>
                <a:gd name="connsiteY13" fmla="*/ 17893 h 151011"/>
                <a:gd name="connsiteX14" fmla="*/ 39880 w 122896"/>
                <a:gd name="connsiteY14" fmla="*/ 85 h 151011"/>
                <a:gd name="connsiteX15" fmla="*/ 22458 w 122896"/>
                <a:gd name="connsiteY15" fmla="*/ 13619 h 151011"/>
                <a:gd name="connsiteX16" fmla="*/ 15160 w 122896"/>
                <a:gd name="connsiteY16" fmla="*/ 36650 h 151011"/>
                <a:gd name="connsiteX17" fmla="*/ 17985 w 122896"/>
                <a:gd name="connsiteY17" fmla="*/ 39025 h 151011"/>
                <a:gd name="connsiteX18" fmla="*/ 21987 w 122896"/>
                <a:gd name="connsiteY18" fmla="*/ 33564 h 151011"/>
                <a:gd name="connsiteX19" fmla="*/ 39174 w 122896"/>
                <a:gd name="connsiteY19" fmla="*/ 5308 h 151011"/>
                <a:gd name="connsiteX20" fmla="*/ 46472 w 122896"/>
                <a:gd name="connsiteY20" fmla="*/ 16231 h 151011"/>
                <a:gd name="connsiteX21" fmla="*/ 44824 w 122896"/>
                <a:gd name="connsiteY21" fmla="*/ 28340 h 151011"/>
                <a:gd name="connsiteX22" fmla="*/ 18456 w 122896"/>
                <a:gd name="connsiteY22" fmla="*/ 134000 h 151011"/>
                <a:gd name="connsiteX23" fmla="*/ 59892 w 122896"/>
                <a:gd name="connsiteY23" fmla="*/ 30952 h 151011"/>
                <a:gd name="connsiteX24" fmla="*/ 72134 w 122896"/>
                <a:gd name="connsiteY24" fmla="*/ 14331 h 151011"/>
                <a:gd name="connsiteX25" fmla="*/ 91204 w 122896"/>
                <a:gd name="connsiteY25" fmla="*/ 5308 h 151011"/>
                <a:gd name="connsiteX26" fmla="*/ 106272 w 122896"/>
                <a:gd name="connsiteY26" fmla="*/ 27628 h 151011"/>
                <a:gd name="connsiteX27" fmla="*/ 94265 w 122896"/>
                <a:gd name="connsiteY27" fmla="*/ 77965 h 151011"/>
                <a:gd name="connsiteX28" fmla="*/ 66249 w 122896"/>
                <a:gd name="connsiteY28" fmla="*/ 102421 h 151011"/>
                <a:gd name="connsiteX29" fmla="*/ 47649 w 122896"/>
                <a:gd name="connsiteY29" fmla="*/ 81289 h 151011"/>
                <a:gd name="connsiteX30" fmla="*/ 48356 w 122896"/>
                <a:gd name="connsiteY30" fmla="*/ 77490 h 151011"/>
                <a:gd name="connsiteX31" fmla="*/ 59892 w 122896"/>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6" h="151011">
                  <a:moveTo>
                    <a:pt x="18456" y="134000"/>
                  </a:moveTo>
                  <a:cubicBezTo>
                    <a:pt x="16572" y="142073"/>
                    <a:pt x="16101" y="143735"/>
                    <a:pt x="5742" y="143735"/>
                  </a:cubicBezTo>
                  <a:cubicBezTo>
                    <a:pt x="2917" y="143735"/>
                    <a:pt x="327" y="143735"/>
                    <a:pt x="327" y="148247"/>
                  </a:cubicBezTo>
                  <a:cubicBezTo>
                    <a:pt x="327" y="150146"/>
                    <a:pt x="1505" y="151096"/>
                    <a:pt x="3388" y="151096"/>
                  </a:cubicBezTo>
                  <a:cubicBezTo>
                    <a:pt x="9745" y="151096"/>
                    <a:pt x="16572" y="150383"/>
                    <a:pt x="23164" y="150383"/>
                  </a:cubicBezTo>
                  <a:cubicBezTo>
                    <a:pt x="30934" y="150383"/>
                    <a:pt x="38938" y="151096"/>
                    <a:pt x="46472" y="151096"/>
                  </a:cubicBezTo>
                  <a:cubicBezTo>
                    <a:pt x="47649" y="151096"/>
                    <a:pt x="50710" y="151096"/>
                    <a:pt x="50710" y="146347"/>
                  </a:cubicBezTo>
                  <a:cubicBezTo>
                    <a:pt x="50710" y="143735"/>
                    <a:pt x="48356" y="143735"/>
                    <a:pt x="45060" y="143735"/>
                  </a:cubicBezTo>
                  <a:cubicBezTo>
                    <a:pt x="33288" y="143735"/>
                    <a:pt x="33288" y="142073"/>
                    <a:pt x="33288" y="139936"/>
                  </a:cubicBezTo>
                  <a:cubicBezTo>
                    <a:pt x="33288" y="137087"/>
                    <a:pt x="43176" y="98384"/>
                    <a:pt x="44824" y="92448"/>
                  </a:cubicBezTo>
                  <a:cubicBezTo>
                    <a:pt x="47885" y="99334"/>
                    <a:pt x="54477" y="107644"/>
                    <a:pt x="66484" y="107644"/>
                  </a:cubicBezTo>
                  <a:cubicBezTo>
                    <a:pt x="93794" y="107644"/>
                    <a:pt x="123223" y="72978"/>
                    <a:pt x="123223" y="38075"/>
                  </a:cubicBezTo>
                  <a:cubicBezTo>
                    <a:pt x="123223" y="15756"/>
                    <a:pt x="109804" y="85"/>
                    <a:pt x="91911" y="85"/>
                  </a:cubicBezTo>
                  <a:cubicBezTo>
                    <a:pt x="80139" y="85"/>
                    <a:pt x="68838" y="8632"/>
                    <a:pt x="61069" y="17893"/>
                  </a:cubicBezTo>
                  <a:cubicBezTo>
                    <a:pt x="58715" y="5071"/>
                    <a:pt x="48591" y="85"/>
                    <a:pt x="39880" y="85"/>
                  </a:cubicBezTo>
                  <a:cubicBezTo>
                    <a:pt x="29050" y="85"/>
                    <a:pt x="24577" y="9345"/>
                    <a:pt x="22458" y="13619"/>
                  </a:cubicBezTo>
                  <a:cubicBezTo>
                    <a:pt x="18220" y="21692"/>
                    <a:pt x="15160" y="35938"/>
                    <a:pt x="15160" y="36650"/>
                  </a:cubicBezTo>
                  <a:cubicBezTo>
                    <a:pt x="15160" y="39025"/>
                    <a:pt x="17514" y="39025"/>
                    <a:pt x="17985" y="39025"/>
                  </a:cubicBezTo>
                  <a:cubicBezTo>
                    <a:pt x="20339" y="39025"/>
                    <a:pt x="20575" y="38787"/>
                    <a:pt x="21987" y="33564"/>
                  </a:cubicBezTo>
                  <a:cubicBezTo>
                    <a:pt x="25990" y="16705"/>
                    <a:pt x="30698" y="5308"/>
                    <a:pt x="39174" y="5308"/>
                  </a:cubicBezTo>
                  <a:cubicBezTo>
                    <a:pt x="43176" y="5308"/>
                    <a:pt x="46472" y="7208"/>
                    <a:pt x="46472" y="16231"/>
                  </a:cubicBezTo>
                  <a:cubicBezTo>
                    <a:pt x="46472" y="21692"/>
                    <a:pt x="45766" y="24303"/>
                    <a:pt x="44824" y="28340"/>
                  </a:cubicBezTo>
                  <a:lnTo>
                    <a:pt x="18456" y="134000"/>
                  </a:lnTo>
                  <a:close/>
                  <a:moveTo>
                    <a:pt x="59892" y="30952"/>
                  </a:moveTo>
                  <a:cubicBezTo>
                    <a:pt x="61540" y="24541"/>
                    <a:pt x="67897" y="17893"/>
                    <a:pt x="72134" y="14331"/>
                  </a:cubicBezTo>
                  <a:cubicBezTo>
                    <a:pt x="80375" y="6970"/>
                    <a:pt x="87202" y="5308"/>
                    <a:pt x="91204" y="5308"/>
                  </a:cubicBezTo>
                  <a:cubicBezTo>
                    <a:pt x="100622" y="5308"/>
                    <a:pt x="106272" y="13619"/>
                    <a:pt x="106272" y="27628"/>
                  </a:cubicBezTo>
                  <a:cubicBezTo>
                    <a:pt x="106272" y="41636"/>
                    <a:pt x="98503" y="68942"/>
                    <a:pt x="94265" y="77965"/>
                  </a:cubicBezTo>
                  <a:cubicBezTo>
                    <a:pt x="86260" y="94585"/>
                    <a:pt x="74960" y="102421"/>
                    <a:pt x="66249" y="102421"/>
                  </a:cubicBezTo>
                  <a:cubicBezTo>
                    <a:pt x="50710" y="102421"/>
                    <a:pt x="47649" y="82713"/>
                    <a:pt x="47649" y="81289"/>
                  </a:cubicBezTo>
                  <a:cubicBezTo>
                    <a:pt x="47649" y="80814"/>
                    <a:pt x="47649" y="80339"/>
                    <a:pt x="48356" y="77490"/>
                  </a:cubicBezTo>
                  <a:lnTo>
                    <a:pt x="59892"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5" name="Freeform: Shape 124">
              <a:extLst>
                <a:ext uri="{FF2B5EF4-FFF2-40B4-BE49-F238E27FC236}">
                  <a16:creationId xmlns:a16="http://schemas.microsoft.com/office/drawing/2014/main" id="{DA217FBD-7926-2BEB-87BB-8B0FC165CCBF}"/>
                </a:ext>
              </a:extLst>
            </p:cNvPr>
            <p:cNvSpPr/>
            <p:nvPr>
              <p:custDataLst>
                <p:tags r:id="rId182"/>
              </p:custDataLst>
            </p:nvPr>
          </p:nvSpPr>
          <p:spPr>
            <a:xfrm>
              <a:off x="8404283" y="4981155"/>
              <a:ext cx="59988" cy="110361"/>
            </a:xfrm>
            <a:custGeom>
              <a:avLst/>
              <a:gdLst>
                <a:gd name="connsiteX0" fmla="*/ 37578 w 59988"/>
                <a:gd name="connsiteY0" fmla="*/ 4740 h 110361"/>
                <a:gd name="connsiteX1" fmla="*/ 32634 w 59988"/>
                <a:gd name="connsiteY1" fmla="*/ 86 h 110361"/>
                <a:gd name="connsiteX2" fmla="*/ 332 w 59988"/>
                <a:gd name="connsiteY2" fmla="*/ 10723 h 110361"/>
                <a:gd name="connsiteX3" fmla="*/ 332 w 59988"/>
                <a:gd name="connsiteY3" fmla="*/ 16707 h 110361"/>
                <a:gd name="connsiteX4" fmla="*/ 24229 w 59988"/>
                <a:gd name="connsiteY4" fmla="*/ 12053 h 110361"/>
                <a:gd name="connsiteX5" fmla="*/ 24229 w 59988"/>
                <a:gd name="connsiteY5" fmla="*/ 96819 h 110361"/>
                <a:gd name="connsiteX6" fmla="*/ 7749 w 59988"/>
                <a:gd name="connsiteY6" fmla="*/ 104464 h 110361"/>
                <a:gd name="connsiteX7" fmla="*/ 1486 w 59988"/>
                <a:gd name="connsiteY7" fmla="*/ 104464 h 110361"/>
                <a:gd name="connsiteX8" fmla="*/ 1486 w 59988"/>
                <a:gd name="connsiteY8" fmla="*/ 110448 h 110361"/>
                <a:gd name="connsiteX9" fmla="*/ 30821 w 59988"/>
                <a:gd name="connsiteY9" fmla="*/ 109783 h 110361"/>
                <a:gd name="connsiteX10" fmla="*/ 60321 w 59988"/>
                <a:gd name="connsiteY10" fmla="*/ 110448 h 110361"/>
                <a:gd name="connsiteX11" fmla="*/ 60321 w 59988"/>
                <a:gd name="connsiteY11" fmla="*/ 104464 h 110361"/>
                <a:gd name="connsiteX12" fmla="*/ 54058 w 59988"/>
                <a:gd name="connsiteY12" fmla="*/ 104464 h 110361"/>
                <a:gd name="connsiteX13" fmla="*/ 37578 w 59988"/>
                <a:gd name="connsiteY13" fmla="*/ 96819 h 110361"/>
                <a:gd name="connsiteX14" fmla="*/ 37578 w 59988"/>
                <a:gd name="connsiteY14" fmla="*/ 4740 h 11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988" h="110361">
                  <a:moveTo>
                    <a:pt x="37578" y="4740"/>
                  </a:moveTo>
                  <a:cubicBezTo>
                    <a:pt x="37578" y="252"/>
                    <a:pt x="37248" y="86"/>
                    <a:pt x="32634" y="86"/>
                  </a:cubicBezTo>
                  <a:cubicBezTo>
                    <a:pt x="22086" y="10557"/>
                    <a:pt x="7089" y="10723"/>
                    <a:pt x="332" y="10723"/>
                  </a:cubicBezTo>
                  <a:lnTo>
                    <a:pt x="332" y="16707"/>
                  </a:lnTo>
                  <a:cubicBezTo>
                    <a:pt x="4288" y="16707"/>
                    <a:pt x="15165" y="16707"/>
                    <a:pt x="24229" y="12053"/>
                  </a:cubicBezTo>
                  <a:lnTo>
                    <a:pt x="24229" y="96819"/>
                  </a:lnTo>
                  <a:cubicBezTo>
                    <a:pt x="24229" y="102304"/>
                    <a:pt x="24229" y="104464"/>
                    <a:pt x="7749" y="104464"/>
                  </a:cubicBezTo>
                  <a:lnTo>
                    <a:pt x="1486" y="104464"/>
                  </a:lnTo>
                  <a:lnTo>
                    <a:pt x="1486" y="110448"/>
                  </a:lnTo>
                  <a:cubicBezTo>
                    <a:pt x="4452" y="110282"/>
                    <a:pt x="24723" y="109783"/>
                    <a:pt x="30821" y="109783"/>
                  </a:cubicBezTo>
                  <a:cubicBezTo>
                    <a:pt x="35930" y="109783"/>
                    <a:pt x="56695" y="110282"/>
                    <a:pt x="60321" y="110448"/>
                  </a:cubicBezTo>
                  <a:lnTo>
                    <a:pt x="60321" y="104464"/>
                  </a:lnTo>
                  <a:lnTo>
                    <a:pt x="54058" y="104464"/>
                  </a:lnTo>
                  <a:cubicBezTo>
                    <a:pt x="37578" y="104464"/>
                    <a:pt x="37578" y="102304"/>
                    <a:pt x="37578" y="96819"/>
                  </a:cubicBezTo>
                  <a:lnTo>
                    <a:pt x="37578" y="474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6" name="Freeform: Shape 125">
              <a:extLst>
                <a:ext uri="{FF2B5EF4-FFF2-40B4-BE49-F238E27FC236}">
                  <a16:creationId xmlns:a16="http://schemas.microsoft.com/office/drawing/2014/main" id="{AD053A44-4876-50FA-A697-AF65A1D01921}"/>
                </a:ext>
              </a:extLst>
            </p:cNvPr>
            <p:cNvSpPr/>
            <p:nvPr>
              <p:custDataLst>
                <p:tags r:id="rId183"/>
              </p:custDataLst>
            </p:nvPr>
          </p:nvSpPr>
          <p:spPr>
            <a:xfrm>
              <a:off x="8512185" y="5030732"/>
              <a:ext cx="27545" cy="70994"/>
            </a:xfrm>
            <a:custGeom>
              <a:avLst/>
              <a:gdLst>
                <a:gd name="connsiteX0" fmla="*/ 27882 w 27545"/>
                <a:gd name="connsiteY0" fmla="*/ 25016 h 70994"/>
                <a:gd name="connsiteX1" fmla="*/ 12815 w 27545"/>
                <a:gd name="connsiteY1" fmla="*/ 85 h 70994"/>
                <a:gd name="connsiteX2" fmla="*/ 337 w 27545"/>
                <a:gd name="connsiteY2" fmla="*/ 12669 h 70994"/>
                <a:gd name="connsiteX3" fmla="*/ 12815 w 27545"/>
                <a:gd name="connsiteY3" fmla="*/ 25253 h 70994"/>
                <a:gd name="connsiteX4" fmla="*/ 21055 w 27545"/>
                <a:gd name="connsiteY4" fmla="*/ 22167 h 70994"/>
                <a:gd name="connsiteX5" fmla="*/ 22232 w 27545"/>
                <a:gd name="connsiteY5" fmla="*/ 21454 h 70994"/>
                <a:gd name="connsiteX6" fmla="*/ 22703 w 27545"/>
                <a:gd name="connsiteY6" fmla="*/ 25016 h 70994"/>
                <a:gd name="connsiteX7" fmla="*/ 6694 w 27545"/>
                <a:gd name="connsiteY7" fmla="*/ 64668 h 70994"/>
                <a:gd name="connsiteX8" fmla="*/ 4104 w 27545"/>
                <a:gd name="connsiteY8" fmla="*/ 68467 h 70994"/>
                <a:gd name="connsiteX9" fmla="*/ 6458 w 27545"/>
                <a:gd name="connsiteY9" fmla="*/ 71079 h 70994"/>
                <a:gd name="connsiteX10" fmla="*/ 27882 w 27545"/>
                <a:gd name="connsiteY10" fmla="*/ 25016 h 7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5" h="70994">
                  <a:moveTo>
                    <a:pt x="27882" y="25016"/>
                  </a:moveTo>
                  <a:cubicBezTo>
                    <a:pt x="27882" y="9345"/>
                    <a:pt x="21997" y="85"/>
                    <a:pt x="12815" y="85"/>
                  </a:cubicBezTo>
                  <a:cubicBezTo>
                    <a:pt x="5045" y="85"/>
                    <a:pt x="337" y="6021"/>
                    <a:pt x="337" y="12669"/>
                  </a:cubicBezTo>
                  <a:cubicBezTo>
                    <a:pt x="337" y="19080"/>
                    <a:pt x="5045" y="25253"/>
                    <a:pt x="12815" y="25253"/>
                  </a:cubicBezTo>
                  <a:cubicBezTo>
                    <a:pt x="15640" y="25253"/>
                    <a:pt x="18701" y="24303"/>
                    <a:pt x="21055" y="22167"/>
                  </a:cubicBezTo>
                  <a:cubicBezTo>
                    <a:pt x="21761" y="21692"/>
                    <a:pt x="21997" y="21454"/>
                    <a:pt x="22232" y="21454"/>
                  </a:cubicBezTo>
                  <a:cubicBezTo>
                    <a:pt x="22468" y="21454"/>
                    <a:pt x="22703" y="21692"/>
                    <a:pt x="22703" y="25016"/>
                  </a:cubicBezTo>
                  <a:cubicBezTo>
                    <a:pt x="22703" y="42586"/>
                    <a:pt x="14463" y="56833"/>
                    <a:pt x="6694" y="64668"/>
                  </a:cubicBezTo>
                  <a:cubicBezTo>
                    <a:pt x="4104" y="67280"/>
                    <a:pt x="4104" y="67755"/>
                    <a:pt x="4104" y="68467"/>
                  </a:cubicBezTo>
                  <a:cubicBezTo>
                    <a:pt x="4104" y="70129"/>
                    <a:pt x="5281" y="71079"/>
                    <a:pt x="6458" y="71079"/>
                  </a:cubicBezTo>
                  <a:cubicBezTo>
                    <a:pt x="9048" y="71079"/>
                    <a:pt x="27882" y="52796"/>
                    <a:pt x="27882" y="2501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7" name="Freeform: Shape 126">
              <a:extLst>
                <a:ext uri="{FF2B5EF4-FFF2-40B4-BE49-F238E27FC236}">
                  <a16:creationId xmlns:a16="http://schemas.microsoft.com/office/drawing/2014/main" id="{D9BB98F4-2936-345C-792B-FB83277DCB39}"/>
                </a:ext>
              </a:extLst>
            </p:cNvPr>
            <p:cNvSpPr/>
            <p:nvPr>
              <p:custDataLst>
                <p:tags r:id="rId184"/>
              </p:custDataLst>
            </p:nvPr>
          </p:nvSpPr>
          <p:spPr>
            <a:xfrm>
              <a:off x="8616821" y="5030732"/>
              <a:ext cx="24955" cy="25168"/>
            </a:xfrm>
            <a:custGeom>
              <a:avLst/>
              <a:gdLst>
                <a:gd name="connsiteX0" fmla="*/ 25297 w 24955"/>
                <a:gd name="connsiteY0" fmla="*/ 12669 h 25168"/>
                <a:gd name="connsiteX1" fmla="*/ 12819 w 24955"/>
                <a:gd name="connsiteY1" fmla="*/ 85 h 25168"/>
                <a:gd name="connsiteX2" fmla="*/ 341 w 24955"/>
                <a:gd name="connsiteY2" fmla="*/ 12669 h 25168"/>
                <a:gd name="connsiteX3" fmla="*/ 12819 w 24955"/>
                <a:gd name="connsiteY3" fmla="*/ 25253 h 25168"/>
                <a:gd name="connsiteX4" fmla="*/ 25297 w 24955"/>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5168">
                  <a:moveTo>
                    <a:pt x="25297" y="12669"/>
                  </a:moveTo>
                  <a:cubicBezTo>
                    <a:pt x="25297" y="5783"/>
                    <a:pt x="19647" y="85"/>
                    <a:pt x="12819" y="85"/>
                  </a:cubicBezTo>
                  <a:cubicBezTo>
                    <a:pt x="5992" y="85"/>
                    <a:pt x="341" y="5783"/>
                    <a:pt x="341" y="12669"/>
                  </a:cubicBezTo>
                  <a:cubicBezTo>
                    <a:pt x="341" y="19555"/>
                    <a:pt x="5992" y="25253"/>
                    <a:pt x="12819" y="25253"/>
                  </a:cubicBezTo>
                  <a:cubicBezTo>
                    <a:pt x="19647" y="25253"/>
                    <a:pt x="25297" y="19555"/>
                    <a:pt x="25297"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8" name="Freeform: Shape 127">
              <a:extLst>
                <a:ext uri="{FF2B5EF4-FFF2-40B4-BE49-F238E27FC236}">
                  <a16:creationId xmlns:a16="http://schemas.microsoft.com/office/drawing/2014/main" id="{88AB6B32-BC9B-F8DF-0C63-F943233C661D}"/>
                </a:ext>
              </a:extLst>
            </p:cNvPr>
            <p:cNvSpPr/>
            <p:nvPr>
              <p:custDataLst>
                <p:tags r:id="rId185"/>
              </p:custDataLst>
            </p:nvPr>
          </p:nvSpPr>
          <p:spPr>
            <a:xfrm>
              <a:off x="8721457" y="5030732"/>
              <a:ext cx="24955" cy="25168"/>
            </a:xfrm>
            <a:custGeom>
              <a:avLst/>
              <a:gdLst>
                <a:gd name="connsiteX0" fmla="*/ 25302 w 24955"/>
                <a:gd name="connsiteY0" fmla="*/ 12669 h 25168"/>
                <a:gd name="connsiteX1" fmla="*/ 12824 w 24955"/>
                <a:gd name="connsiteY1" fmla="*/ 85 h 25168"/>
                <a:gd name="connsiteX2" fmla="*/ 346 w 24955"/>
                <a:gd name="connsiteY2" fmla="*/ 12669 h 25168"/>
                <a:gd name="connsiteX3" fmla="*/ 12824 w 24955"/>
                <a:gd name="connsiteY3" fmla="*/ 25253 h 25168"/>
                <a:gd name="connsiteX4" fmla="*/ 25302 w 24955"/>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5168">
                  <a:moveTo>
                    <a:pt x="25302" y="12669"/>
                  </a:moveTo>
                  <a:cubicBezTo>
                    <a:pt x="25302" y="5783"/>
                    <a:pt x="19651" y="85"/>
                    <a:pt x="12824" y="85"/>
                  </a:cubicBezTo>
                  <a:cubicBezTo>
                    <a:pt x="5996" y="85"/>
                    <a:pt x="346" y="5783"/>
                    <a:pt x="346" y="12669"/>
                  </a:cubicBezTo>
                  <a:cubicBezTo>
                    <a:pt x="346" y="19555"/>
                    <a:pt x="5996" y="25253"/>
                    <a:pt x="12824" y="25253"/>
                  </a:cubicBezTo>
                  <a:cubicBezTo>
                    <a:pt x="19651" y="25253"/>
                    <a:pt x="25302" y="19555"/>
                    <a:pt x="25302"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9" name="Freeform: Shape 128">
              <a:extLst>
                <a:ext uri="{FF2B5EF4-FFF2-40B4-BE49-F238E27FC236}">
                  <a16:creationId xmlns:a16="http://schemas.microsoft.com/office/drawing/2014/main" id="{9AADBDD7-D342-72F6-0E14-3A41C05F3A55}"/>
                </a:ext>
              </a:extLst>
            </p:cNvPr>
            <p:cNvSpPr/>
            <p:nvPr>
              <p:custDataLst>
                <p:tags r:id="rId186"/>
              </p:custDataLst>
            </p:nvPr>
          </p:nvSpPr>
          <p:spPr>
            <a:xfrm>
              <a:off x="8826093" y="5030732"/>
              <a:ext cx="24955" cy="25168"/>
            </a:xfrm>
            <a:custGeom>
              <a:avLst/>
              <a:gdLst>
                <a:gd name="connsiteX0" fmla="*/ 25306 w 24955"/>
                <a:gd name="connsiteY0" fmla="*/ 12669 h 25168"/>
                <a:gd name="connsiteX1" fmla="*/ 12828 w 24955"/>
                <a:gd name="connsiteY1" fmla="*/ 85 h 25168"/>
                <a:gd name="connsiteX2" fmla="*/ 350 w 24955"/>
                <a:gd name="connsiteY2" fmla="*/ 12669 h 25168"/>
                <a:gd name="connsiteX3" fmla="*/ 12828 w 24955"/>
                <a:gd name="connsiteY3" fmla="*/ 25253 h 25168"/>
                <a:gd name="connsiteX4" fmla="*/ 25306 w 24955"/>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5168">
                  <a:moveTo>
                    <a:pt x="25306" y="12669"/>
                  </a:moveTo>
                  <a:cubicBezTo>
                    <a:pt x="25306" y="5783"/>
                    <a:pt x="19656" y="85"/>
                    <a:pt x="12828" y="85"/>
                  </a:cubicBezTo>
                  <a:cubicBezTo>
                    <a:pt x="6000" y="85"/>
                    <a:pt x="350" y="5783"/>
                    <a:pt x="350" y="12669"/>
                  </a:cubicBezTo>
                  <a:cubicBezTo>
                    <a:pt x="350" y="19555"/>
                    <a:pt x="6000" y="25253"/>
                    <a:pt x="12828" y="25253"/>
                  </a:cubicBezTo>
                  <a:cubicBezTo>
                    <a:pt x="19656" y="25253"/>
                    <a:pt x="25306" y="19555"/>
                    <a:pt x="25306"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0" name="Freeform: Shape 129">
              <a:extLst>
                <a:ext uri="{FF2B5EF4-FFF2-40B4-BE49-F238E27FC236}">
                  <a16:creationId xmlns:a16="http://schemas.microsoft.com/office/drawing/2014/main" id="{23B867A1-5573-C5BC-EBEE-88987E08F799}"/>
                </a:ext>
              </a:extLst>
            </p:cNvPr>
            <p:cNvSpPr/>
            <p:nvPr>
              <p:custDataLst>
                <p:tags r:id="rId187"/>
              </p:custDataLst>
            </p:nvPr>
          </p:nvSpPr>
          <p:spPr>
            <a:xfrm>
              <a:off x="8930729" y="5030732"/>
              <a:ext cx="27545" cy="70994"/>
            </a:xfrm>
            <a:custGeom>
              <a:avLst/>
              <a:gdLst>
                <a:gd name="connsiteX0" fmla="*/ 27900 w 27545"/>
                <a:gd name="connsiteY0" fmla="*/ 25016 h 70994"/>
                <a:gd name="connsiteX1" fmla="*/ 12832 w 27545"/>
                <a:gd name="connsiteY1" fmla="*/ 85 h 70994"/>
                <a:gd name="connsiteX2" fmla="*/ 355 w 27545"/>
                <a:gd name="connsiteY2" fmla="*/ 12669 h 70994"/>
                <a:gd name="connsiteX3" fmla="*/ 12832 w 27545"/>
                <a:gd name="connsiteY3" fmla="*/ 25253 h 70994"/>
                <a:gd name="connsiteX4" fmla="*/ 21073 w 27545"/>
                <a:gd name="connsiteY4" fmla="*/ 22167 h 70994"/>
                <a:gd name="connsiteX5" fmla="*/ 22250 w 27545"/>
                <a:gd name="connsiteY5" fmla="*/ 21454 h 70994"/>
                <a:gd name="connsiteX6" fmla="*/ 22721 w 27545"/>
                <a:gd name="connsiteY6" fmla="*/ 25016 h 70994"/>
                <a:gd name="connsiteX7" fmla="*/ 6711 w 27545"/>
                <a:gd name="connsiteY7" fmla="*/ 64668 h 70994"/>
                <a:gd name="connsiteX8" fmla="*/ 4121 w 27545"/>
                <a:gd name="connsiteY8" fmla="*/ 68467 h 70994"/>
                <a:gd name="connsiteX9" fmla="*/ 6476 w 27545"/>
                <a:gd name="connsiteY9" fmla="*/ 71079 h 70994"/>
                <a:gd name="connsiteX10" fmla="*/ 27900 w 27545"/>
                <a:gd name="connsiteY10" fmla="*/ 25016 h 7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5" h="70994">
                  <a:moveTo>
                    <a:pt x="27900" y="25016"/>
                  </a:moveTo>
                  <a:cubicBezTo>
                    <a:pt x="27900" y="9345"/>
                    <a:pt x="22014" y="85"/>
                    <a:pt x="12832" y="85"/>
                  </a:cubicBezTo>
                  <a:cubicBezTo>
                    <a:pt x="5063" y="85"/>
                    <a:pt x="355" y="6021"/>
                    <a:pt x="355" y="12669"/>
                  </a:cubicBezTo>
                  <a:cubicBezTo>
                    <a:pt x="355" y="19080"/>
                    <a:pt x="5063" y="25253"/>
                    <a:pt x="12832" y="25253"/>
                  </a:cubicBezTo>
                  <a:cubicBezTo>
                    <a:pt x="15658" y="25253"/>
                    <a:pt x="18718" y="24303"/>
                    <a:pt x="21073" y="22167"/>
                  </a:cubicBezTo>
                  <a:cubicBezTo>
                    <a:pt x="21779" y="21692"/>
                    <a:pt x="22014" y="21454"/>
                    <a:pt x="22250" y="21454"/>
                  </a:cubicBezTo>
                  <a:cubicBezTo>
                    <a:pt x="22485" y="21454"/>
                    <a:pt x="22721" y="21692"/>
                    <a:pt x="22721" y="25016"/>
                  </a:cubicBezTo>
                  <a:cubicBezTo>
                    <a:pt x="22721" y="42586"/>
                    <a:pt x="14481" y="56833"/>
                    <a:pt x="6711" y="64668"/>
                  </a:cubicBezTo>
                  <a:cubicBezTo>
                    <a:pt x="4121" y="67280"/>
                    <a:pt x="4121" y="67755"/>
                    <a:pt x="4121" y="68467"/>
                  </a:cubicBezTo>
                  <a:cubicBezTo>
                    <a:pt x="4121" y="70129"/>
                    <a:pt x="5299" y="71079"/>
                    <a:pt x="6476" y="71079"/>
                  </a:cubicBezTo>
                  <a:cubicBezTo>
                    <a:pt x="9066" y="71079"/>
                    <a:pt x="27900" y="52796"/>
                    <a:pt x="27900" y="2501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1" name="Freeform: Shape 130">
              <a:extLst>
                <a:ext uri="{FF2B5EF4-FFF2-40B4-BE49-F238E27FC236}">
                  <a16:creationId xmlns:a16="http://schemas.microsoft.com/office/drawing/2014/main" id="{3F556D2F-6C14-7C84-34B2-0644F38FB8B0}"/>
                </a:ext>
              </a:extLst>
            </p:cNvPr>
            <p:cNvSpPr/>
            <p:nvPr>
              <p:custDataLst>
                <p:tags r:id="rId188"/>
              </p:custDataLst>
            </p:nvPr>
          </p:nvSpPr>
          <p:spPr>
            <a:xfrm>
              <a:off x="9007584" y="4950953"/>
              <a:ext cx="122896" cy="151011"/>
            </a:xfrm>
            <a:custGeom>
              <a:avLst/>
              <a:gdLst>
                <a:gd name="connsiteX0" fmla="*/ 18487 w 122896"/>
                <a:gd name="connsiteY0" fmla="*/ 134000 h 151011"/>
                <a:gd name="connsiteX1" fmla="*/ 5774 w 122896"/>
                <a:gd name="connsiteY1" fmla="*/ 143735 h 151011"/>
                <a:gd name="connsiteX2" fmla="*/ 359 w 122896"/>
                <a:gd name="connsiteY2" fmla="*/ 148247 h 151011"/>
                <a:gd name="connsiteX3" fmla="*/ 3420 w 122896"/>
                <a:gd name="connsiteY3" fmla="*/ 151096 h 151011"/>
                <a:gd name="connsiteX4" fmla="*/ 23196 w 122896"/>
                <a:gd name="connsiteY4" fmla="*/ 150383 h 151011"/>
                <a:gd name="connsiteX5" fmla="*/ 46504 w 122896"/>
                <a:gd name="connsiteY5" fmla="*/ 151096 h 151011"/>
                <a:gd name="connsiteX6" fmla="*/ 50742 w 122896"/>
                <a:gd name="connsiteY6" fmla="*/ 146347 h 151011"/>
                <a:gd name="connsiteX7" fmla="*/ 45091 w 122896"/>
                <a:gd name="connsiteY7" fmla="*/ 143735 h 151011"/>
                <a:gd name="connsiteX8" fmla="*/ 33320 w 122896"/>
                <a:gd name="connsiteY8" fmla="*/ 139936 h 151011"/>
                <a:gd name="connsiteX9" fmla="*/ 44856 w 122896"/>
                <a:gd name="connsiteY9" fmla="*/ 92448 h 151011"/>
                <a:gd name="connsiteX10" fmla="*/ 66516 w 122896"/>
                <a:gd name="connsiteY10" fmla="*/ 107644 h 151011"/>
                <a:gd name="connsiteX11" fmla="*/ 123255 w 122896"/>
                <a:gd name="connsiteY11" fmla="*/ 38075 h 151011"/>
                <a:gd name="connsiteX12" fmla="*/ 91942 w 122896"/>
                <a:gd name="connsiteY12" fmla="*/ 85 h 151011"/>
                <a:gd name="connsiteX13" fmla="*/ 61101 w 122896"/>
                <a:gd name="connsiteY13" fmla="*/ 17893 h 151011"/>
                <a:gd name="connsiteX14" fmla="*/ 39912 w 122896"/>
                <a:gd name="connsiteY14" fmla="*/ 85 h 151011"/>
                <a:gd name="connsiteX15" fmla="*/ 22490 w 122896"/>
                <a:gd name="connsiteY15" fmla="*/ 13619 h 151011"/>
                <a:gd name="connsiteX16" fmla="*/ 15191 w 122896"/>
                <a:gd name="connsiteY16" fmla="*/ 36650 h 151011"/>
                <a:gd name="connsiteX17" fmla="*/ 18016 w 122896"/>
                <a:gd name="connsiteY17" fmla="*/ 39025 h 151011"/>
                <a:gd name="connsiteX18" fmla="*/ 22019 w 122896"/>
                <a:gd name="connsiteY18" fmla="*/ 33564 h 151011"/>
                <a:gd name="connsiteX19" fmla="*/ 39205 w 122896"/>
                <a:gd name="connsiteY19" fmla="*/ 5308 h 151011"/>
                <a:gd name="connsiteX20" fmla="*/ 46504 w 122896"/>
                <a:gd name="connsiteY20" fmla="*/ 16231 h 151011"/>
                <a:gd name="connsiteX21" fmla="*/ 44856 w 122896"/>
                <a:gd name="connsiteY21" fmla="*/ 28340 h 151011"/>
                <a:gd name="connsiteX22" fmla="*/ 18487 w 122896"/>
                <a:gd name="connsiteY22" fmla="*/ 134000 h 151011"/>
                <a:gd name="connsiteX23" fmla="*/ 59923 w 122896"/>
                <a:gd name="connsiteY23" fmla="*/ 30952 h 151011"/>
                <a:gd name="connsiteX24" fmla="*/ 72166 w 122896"/>
                <a:gd name="connsiteY24" fmla="*/ 14331 h 151011"/>
                <a:gd name="connsiteX25" fmla="*/ 91236 w 122896"/>
                <a:gd name="connsiteY25" fmla="*/ 5308 h 151011"/>
                <a:gd name="connsiteX26" fmla="*/ 106304 w 122896"/>
                <a:gd name="connsiteY26" fmla="*/ 27628 h 151011"/>
                <a:gd name="connsiteX27" fmla="*/ 94297 w 122896"/>
                <a:gd name="connsiteY27" fmla="*/ 77965 h 151011"/>
                <a:gd name="connsiteX28" fmla="*/ 66280 w 122896"/>
                <a:gd name="connsiteY28" fmla="*/ 102421 h 151011"/>
                <a:gd name="connsiteX29" fmla="*/ 47681 w 122896"/>
                <a:gd name="connsiteY29" fmla="*/ 81289 h 151011"/>
                <a:gd name="connsiteX30" fmla="*/ 48387 w 122896"/>
                <a:gd name="connsiteY30" fmla="*/ 77490 h 151011"/>
                <a:gd name="connsiteX31" fmla="*/ 59923 w 122896"/>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6" h="151011">
                  <a:moveTo>
                    <a:pt x="18487" y="134000"/>
                  </a:moveTo>
                  <a:cubicBezTo>
                    <a:pt x="16604" y="142073"/>
                    <a:pt x="16133" y="143735"/>
                    <a:pt x="5774" y="143735"/>
                  </a:cubicBezTo>
                  <a:cubicBezTo>
                    <a:pt x="2949" y="143735"/>
                    <a:pt x="359" y="143735"/>
                    <a:pt x="359" y="148247"/>
                  </a:cubicBezTo>
                  <a:cubicBezTo>
                    <a:pt x="359" y="150146"/>
                    <a:pt x="1536" y="151096"/>
                    <a:pt x="3420" y="151096"/>
                  </a:cubicBezTo>
                  <a:cubicBezTo>
                    <a:pt x="9776" y="151096"/>
                    <a:pt x="16604" y="150383"/>
                    <a:pt x="23196" y="150383"/>
                  </a:cubicBezTo>
                  <a:cubicBezTo>
                    <a:pt x="30965" y="150383"/>
                    <a:pt x="38970" y="151096"/>
                    <a:pt x="46504" y="151096"/>
                  </a:cubicBezTo>
                  <a:cubicBezTo>
                    <a:pt x="47681" y="151096"/>
                    <a:pt x="50742" y="151096"/>
                    <a:pt x="50742" y="146347"/>
                  </a:cubicBezTo>
                  <a:cubicBezTo>
                    <a:pt x="50742" y="143735"/>
                    <a:pt x="48387" y="143735"/>
                    <a:pt x="45091" y="143735"/>
                  </a:cubicBezTo>
                  <a:cubicBezTo>
                    <a:pt x="33320" y="143735"/>
                    <a:pt x="33320" y="142073"/>
                    <a:pt x="33320" y="139936"/>
                  </a:cubicBezTo>
                  <a:cubicBezTo>
                    <a:pt x="33320" y="137087"/>
                    <a:pt x="43208" y="98384"/>
                    <a:pt x="44856" y="92448"/>
                  </a:cubicBezTo>
                  <a:cubicBezTo>
                    <a:pt x="47916" y="99334"/>
                    <a:pt x="54509" y="107644"/>
                    <a:pt x="66516" y="107644"/>
                  </a:cubicBezTo>
                  <a:cubicBezTo>
                    <a:pt x="93826" y="107644"/>
                    <a:pt x="123255" y="72978"/>
                    <a:pt x="123255" y="38075"/>
                  </a:cubicBezTo>
                  <a:cubicBezTo>
                    <a:pt x="123255" y="15756"/>
                    <a:pt x="109835" y="85"/>
                    <a:pt x="91942" y="85"/>
                  </a:cubicBezTo>
                  <a:cubicBezTo>
                    <a:pt x="80171" y="85"/>
                    <a:pt x="68870" y="8632"/>
                    <a:pt x="61101" y="17893"/>
                  </a:cubicBezTo>
                  <a:cubicBezTo>
                    <a:pt x="58746" y="5071"/>
                    <a:pt x="48623" y="85"/>
                    <a:pt x="39912" y="85"/>
                  </a:cubicBezTo>
                  <a:cubicBezTo>
                    <a:pt x="29082" y="85"/>
                    <a:pt x="24609" y="9345"/>
                    <a:pt x="22490" y="13619"/>
                  </a:cubicBezTo>
                  <a:cubicBezTo>
                    <a:pt x="18252" y="21692"/>
                    <a:pt x="15191" y="35938"/>
                    <a:pt x="15191" y="36650"/>
                  </a:cubicBezTo>
                  <a:cubicBezTo>
                    <a:pt x="15191" y="39025"/>
                    <a:pt x="17546" y="39025"/>
                    <a:pt x="18016" y="39025"/>
                  </a:cubicBezTo>
                  <a:cubicBezTo>
                    <a:pt x="20371" y="39025"/>
                    <a:pt x="20606" y="38787"/>
                    <a:pt x="22019" y="33564"/>
                  </a:cubicBezTo>
                  <a:cubicBezTo>
                    <a:pt x="26021" y="16705"/>
                    <a:pt x="30730" y="5308"/>
                    <a:pt x="39205" y="5308"/>
                  </a:cubicBezTo>
                  <a:cubicBezTo>
                    <a:pt x="43208" y="5308"/>
                    <a:pt x="46504" y="7208"/>
                    <a:pt x="46504" y="16231"/>
                  </a:cubicBezTo>
                  <a:cubicBezTo>
                    <a:pt x="46504" y="21692"/>
                    <a:pt x="45798" y="24303"/>
                    <a:pt x="44856" y="28340"/>
                  </a:cubicBezTo>
                  <a:lnTo>
                    <a:pt x="18487" y="134000"/>
                  </a:lnTo>
                  <a:close/>
                  <a:moveTo>
                    <a:pt x="59923" y="30952"/>
                  </a:moveTo>
                  <a:cubicBezTo>
                    <a:pt x="61572" y="24541"/>
                    <a:pt x="67928" y="17893"/>
                    <a:pt x="72166" y="14331"/>
                  </a:cubicBezTo>
                  <a:cubicBezTo>
                    <a:pt x="80406" y="6970"/>
                    <a:pt x="87234" y="5308"/>
                    <a:pt x="91236" y="5308"/>
                  </a:cubicBezTo>
                  <a:cubicBezTo>
                    <a:pt x="100653" y="5308"/>
                    <a:pt x="106304" y="13619"/>
                    <a:pt x="106304" y="27628"/>
                  </a:cubicBezTo>
                  <a:cubicBezTo>
                    <a:pt x="106304" y="41636"/>
                    <a:pt x="98535" y="68942"/>
                    <a:pt x="94297" y="77965"/>
                  </a:cubicBezTo>
                  <a:cubicBezTo>
                    <a:pt x="86292" y="94585"/>
                    <a:pt x="74991" y="102421"/>
                    <a:pt x="66280" y="102421"/>
                  </a:cubicBezTo>
                  <a:cubicBezTo>
                    <a:pt x="50742" y="102421"/>
                    <a:pt x="47681" y="82713"/>
                    <a:pt x="47681" y="81289"/>
                  </a:cubicBezTo>
                  <a:cubicBezTo>
                    <a:pt x="47681" y="80814"/>
                    <a:pt x="47681" y="80339"/>
                    <a:pt x="48387" y="77490"/>
                  </a:cubicBezTo>
                  <a:lnTo>
                    <a:pt x="59923"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2" name="Freeform: Shape 131">
              <a:extLst>
                <a:ext uri="{FF2B5EF4-FFF2-40B4-BE49-F238E27FC236}">
                  <a16:creationId xmlns:a16="http://schemas.microsoft.com/office/drawing/2014/main" id="{E66F255B-16AA-02BF-1AB5-59FEFD2AB431}"/>
                </a:ext>
              </a:extLst>
            </p:cNvPr>
            <p:cNvSpPr/>
            <p:nvPr>
              <p:custDataLst>
                <p:tags r:id="rId189"/>
              </p:custDataLst>
            </p:nvPr>
          </p:nvSpPr>
          <p:spPr>
            <a:xfrm>
              <a:off x="9145931" y="4976168"/>
              <a:ext cx="81083" cy="117009"/>
            </a:xfrm>
            <a:custGeom>
              <a:avLst/>
              <a:gdLst>
                <a:gd name="connsiteX0" fmla="*/ 39587 w 81083"/>
                <a:gd name="connsiteY0" fmla="*/ 5072 h 117009"/>
                <a:gd name="connsiteX1" fmla="*/ 40246 w 81083"/>
                <a:gd name="connsiteY1" fmla="*/ 2413 h 117009"/>
                <a:gd name="connsiteX2" fmla="*/ 37609 w 81083"/>
                <a:gd name="connsiteY2" fmla="*/ 86 h 117009"/>
                <a:gd name="connsiteX3" fmla="*/ 16515 w 81083"/>
                <a:gd name="connsiteY3" fmla="*/ 1748 h 117009"/>
                <a:gd name="connsiteX4" fmla="*/ 12889 w 81083"/>
                <a:gd name="connsiteY4" fmla="*/ 5571 h 117009"/>
                <a:gd name="connsiteX5" fmla="*/ 17174 w 81083"/>
                <a:gd name="connsiteY5" fmla="*/ 7898 h 117009"/>
                <a:gd name="connsiteX6" fmla="*/ 25084 w 81083"/>
                <a:gd name="connsiteY6" fmla="*/ 10391 h 117009"/>
                <a:gd name="connsiteX7" fmla="*/ 24425 w 81083"/>
                <a:gd name="connsiteY7" fmla="*/ 14048 h 117009"/>
                <a:gd name="connsiteX8" fmla="*/ 1188 w 81083"/>
                <a:gd name="connsiteY8" fmla="*/ 108121 h 117009"/>
                <a:gd name="connsiteX9" fmla="*/ 364 w 81083"/>
                <a:gd name="connsiteY9" fmla="*/ 111777 h 117009"/>
                <a:gd name="connsiteX10" fmla="*/ 5967 w 81083"/>
                <a:gd name="connsiteY10" fmla="*/ 117096 h 117009"/>
                <a:gd name="connsiteX11" fmla="*/ 13548 w 81083"/>
                <a:gd name="connsiteY11" fmla="*/ 110115 h 117009"/>
                <a:gd name="connsiteX12" fmla="*/ 21624 w 81083"/>
                <a:gd name="connsiteY12" fmla="*/ 77871 h 117009"/>
                <a:gd name="connsiteX13" fmla="*/ 42718 w 81083"/>
                <a:gd name="connsiteY13" fmla="*/ 91500 h 117009"/>
                <a:gd name="connsiteX14" fmla="*/ 42389 w 81083"/>
                <a:gd name="connsiteY14" fmla="*/ 94824 h 117009"/>
                <a:gd name="connsiteX15" fmla="*/ 41730 w 81083"/>
                <a:gd name="connsiteY15" fmla="*/ 99977 h 117009"/>
                <a:gd name="connsiteX16" fmla="*/ 59199 w 81083"/>
                <a:gd name="connsiteY16" fmla="*/ 117096 h 117009"/>
                <a:gd name="connsiteX17" fmla="*/ 80129 w 81083"/>
                <a:gd name="connsiteY17" fmla="*/ 91666 h 117009"/>
                <a:gd name="connsiteX18" fmla="*/ 77492 w 81083"/>
                <a:gd name="connsiteY18" fmla="*/ 89506 h 117009"/>
                <a:gd name="connsiteX19" fmla="*/ 74196 w 81083"/>
                <a:gd name="connsiteY19" fmla="*/ 93495 h 117009"/>
                <a:gd name="connsiteX20" fmla="*/ 59693 w 81083"/>
                <a:gd name="connsiteY20" fmla="*/ 112442 h 117009"/>
                <a:gd name="connsiteX21" fmla="*/ 53925 w 81083"/>
                <a:gd name="connsiteY21" fmla="*/ 103799 h 117009"/>
                <a:gd name="connsiteX22" fmla="*/ 54914 w 81083"/>
                <a:gd name="connsiteY22" fmla="*/ 96320 h 117009"/>
                <a:gd name="connsiteX23" fmla="*/ 55738 w 81083"/>
                <a:gd name="connsiteY23" fmla="*/ 91168 h 117009"/>
                <a:gd name="connsiteX24" fmla="*/ 29040 w 81083"/>
                <a:gd name="connsiteY24" fmla="*/ 73550 h 117009"/>
                <a:gd name="connsiteX25" fmla="*/ 42718 w 81083"/>
                <a:gd name="connsiteY25" fmla="*/ 62580 h 117009"/>
                <a:gd name="connsiteX26" fmla="*/ 68592 w 81083"/>
                <a:gd name="connsiteY26" fmla="*/ 46790 h 117009"/>
                <a:gd name="connsiteX27" fmla="*/ 74031 w 81083"/>
                <a:gd name="connsiteY27" fmla="*/ 48951 h 117009"/>
                <a:gd name="connsiteX28" fmla="*/ 65461 w 81083"/>
                <a:gd name="connsiteY28" fmla="*/ 58259 h 117009"/>
                <a:gd name="connsiteX29" fmla="*/ 72053 w 81083"/>
                <a:gd name="connsiteY29" fmla="*/ 64408 h 117009"/>
                <a:gd name="connsiteX30" fmla="*/ 81447 w 81083"/>
                <a:gd name="connsiteY30" fmla="*/ 53771 h 117009"/>
                <a:gd name="connsiteX31" fmla="*/ 68757 w 81083"/>
                <a:gd name="connsiteY31" fmla="*/ 42137 h 117009"/>
                <a:gd name="connsiteX32" fmla="*/ 42389 w 81083"/>
                <a:gd name="connsiteY32" fmla="*/ 56763 h 117009"/>
                <a:gd name="connsiteX33" fmla="*/ 23272 w 81083"/>
                <a:gd name="connsiteY33" fmla="*/ 71389 h 117009"/>
                <a:gd name="connsiteX34" fmla="*/ 39587 w 81083"/>
                <a:gd name="connsiteY34" fmla="*/ 5072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3" h="117009">
                  <a:moveTo>
                    <a:pt x="39587" y="5072"/>
                  </a:moveTo>
                  <a:cubicBezTo>
                    <a:pt x="39752" y="4740"/>
                    <a:pt x="40246" y="2579"/>
                    <a:pt x="40246" y="2413"/>
                  </a:cubicBezTo>
                  <a:cubicBezTo>
                    <a:pt x="40246" y="1582"/>
                    <a:pt x="39587" y="86"/>
                    <a:pt x="37609" y="86"/>
                  </a:cubicBezTo>
                  <a:cubicBezTo>
                    <a:pt x="34313" y="86"/>
                    <a:pt x="20635" y="1416"/>
                    <a:pt x="16515" y="1748"/>
                  </a:cubicBezTo>
                  <a:cubicBezTo>
                    <a:pt x="15196" y="1914"/>
                    <a:pt x="12889" y="2081"/>
                    <a:pt x="12889" y="5571"/>
                  </a:cubicBezTo>
                  <a:cubicBezTo>
                    <a:pt x="12889" y="7898"/>
                    <a:pt x="15196" y="7898"/>
                    <a:pt x="17174" y="7898"/>
                  </a:cubicBezTo>
                  <a:cubicBezTo>
                    <a:pt x="25084" y="7898"/>
                    <a:pt x="25084" y="9061"/>
                    <a:pt x="25084" y="10391"/>
                  </a:cubicBezTo>
                  <a:cubicBezTo>
                    <a:pt x="25084" y="11554"/>
                    <a:pt x="24755" y="12552"/>
                    <a:pt x="24425" y="14048"/>
                  </a:cubicBezTo>
                  <a:lnTo>
                    <a:pt x="1188" y="108121"/>
                  </a:lnTo>
                  <a:cubicBezTo>
                    <a:pt x="364" y="111113"/>
                    <a:pt x="364" y="111445"/>
                    <a:pt x="364" y="111777"/>
                  </a:cubicBezTo>
                  <a:cubicBezTo>
                    <a:pt x="364" y="114271"/>
                    <a:pt x="2342" y="117096"/>
                    <a:pt x="5967" y="117096"/>
                  </a:cubicBezTo>
                  <a:cubicBezTo>
                    <a:pt x="10417" y="117096"/>
                    <a:pt x="12559" y="113772"/>
                    <a:pt x="13548" y="110115"/>
                  </a:cubicBezTo>
                  <a:cubicBezTo>
                    <a:pt x="13878" y="109451"/>
                    <a:pt x="20964" y="80198"/>
                    <a:pt x="21624" y="77871"/>
                  </a:cubicBezTo>
                  <a:cubicBezTo>
                    <a:pt x="33325" y="79035"/>
                    <a:pt x="42718" y="82857"/>
                    <a:pt x="42718" y="91500"/>
                  </a:cubicBezTo>
                  <a:cubicBezTo>
                    <a:pt x="42718" y="92331"/>
                    <a:pt x="42718" y="93162"/>
                    <a:pt x="42389" y="94824"/>
                  </a:cubicBezTo>
                  <a:cubicBezTo>
                    <a:pt x="41730" y="97317"/>
                    <a:pt x="41730" y="98148"/>
                    <a:pt x="41730" y="99977"/>
                  </a:cubicBezTo>
                  <a:cubicBezTo>
                    <a:pt x="41730" y="111777"/>
                    <a:pt x="51288" y="117096"/>
                    <a:pt x="59199" y="117096"/>
                  </a:cubicBezTo>
                  <a:cubicBezTo>
                    <a:pt x="75185" y="117096"/>
                    <a:pt x="80129" y="91833"/>
                    <a:pt x="80129" y="91666"/>
                  </a:cubicBezTo>
                  <a:cubicBezTo>
                    <a:pt x="80129" y="89506"/>
                    <a:pt x="77986" y="89506"/>
                    <a:pt x="77492" y="89506"/>
                  </a:cubicBezTo>
                  <a:cubicBezTo>
                    <a:pt x="75185" y="89506"/>
                    <a:pt x="75020" y="90337"/>
                    <a:pt x="74196" y="93495"/>
                  </a:cubicBezTo>
                  <a:cubicBezTo>
                    <a:pt x="72218" y="100642"/>
                    <a:pt x="67768" y="112442"/>
                    <a:pt x="59693" y="112442"/>
                  </a:cubicBezTo>
                  <a:cubicBezTo>
                    <a:pt x="55243" y="112442"/>
                    <a:pt x="53925" y="108287"/>
                    <a:pt x="53925" y="103799"/>
                  </a:cubicBezTo>
                  <a:cubicBezTo>
                    <a:pt x="53925" y="100974"/>
                    <a:pt x="53925" y="100642"/>
                    <a:pt x="54914" y="96320"/>
                  </a:cubicBezTo>
                  <a:cubicBezTo>
                    <a:pt x="55079" y="95822"/>
                    <a:pt x="55738" y="92996"/>
                    <a:pt x="55738" y="91168"/>
                  </a:cubicBezTo>
                  <a:cubicBezTo>
                    <a:pt x="55738" y="76375"/>
                    <a:pt x="35961" y="74048"/>
                    <a:pt x="29040" y="73550"/>
                  </a:cubicBezTo>
                  <a:cubicBezTo>
                    <a:pt x="33819" y="70558"/>
                    <a:pt x="39917" y="65073"/>
                    <a:pt x="42718" y="62580"/>
                  </a:cubicBezTo>
                  <a:cubicBezTo>
                    <a:pt x="51123" y="54602"/>
                    <a:pt x="59363" y="46790"/>
                    <a:pt x="68592" y="46790"/>
                  </a:cubicBezTo>
                  <a:cubicBezTo>
                    <a:pt x="70570" y="46790"/>
                    <a:pt x="72713" y="47289"/>
                    <a:pt x="74031" y="48951"/>
                  </a:cubicBezTo>
                  <a:cubicBezTo>
                    <a:pt x="66944" y="50115"/>
                    <a:pt x="65461" y="55766"/>
                    <a:pt x="65461" y="58259"/>
                  </a:cubicBezTo>
                  <a:cubicBezTo>
                    <a:pt x="65461" y="61915"/>
                    <a:pt x="68263" y="64408"/>
                    <a:pt x="72053" y="64408"/>
                  </a:cubicBezTo>
                  <a:cubicBezTo>
                    <a:pt x="76503" y="64408"/>
                    <a:pt x="81447" y="60752"/>
                    <a:pt x="81447" y="53771"/>
                  </a:cubicBezTo>
                  <a:cubicBezTo>
                    <a:pt x="81447" y="48286"/>
                    <a:pt x="77492" y="42137"/>
                    <a:pt x="68757" y="42137"/>
                  </a:cubicBezTo>
                  <a:cubicBezTo>
                    <a:pt x="59363" y="42137"/>
                    <a:pt x="50794" y="48951"/>
                    <a:pt x="42389" y="56763"/>
                  </a:cubicBezTo>
                  <a:cubicBezTo>
                    <a:pt x="35467" y="63411"/>
                    <a:pt x="30029" y="68564"/>
                    <a:pt x="23272" y="71389"/>
                  </a:cubicBezTo>
                  <a:lnTo>
                    <a:pt x="39587" y="507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3" name="Freeform: Shape 132">
              <a:extLst>
                <a:ext uri="{FF2B5EF4-FFF2-40B4-BE49-F238E27FC236}">
                  <a16:creationId xmlns:a16="http://schemas.microsoft.com/office/drawing/2014/main" id="{20AD475E-BC61-05EE-15CD-98215CB8FCA6}"/>
                </a:ext>
              </a:extLst>
            </p:cNvPr>
            <p:cNvSpPr/>
            <p:nvPr>
              <p:custDataLst>
                <p:tags r:id="rId190"/>
              </p:custDataLst>
            </p:nvPr>
          </p:nvSpPr>
          <p:spPr>
            <a:xfrm>
              <a:off x="9262356" y="4877821"/>
              <a:ext cx="52501" cy="237438"/>
            </a:xfrm>
            <a:custGeom>
              <a:avLst/>
              <a:gdLst>
                <a:gd name="connsiteX0" fmla="*/ 51693 w 52501"/>
                <a:gd name="connsiteY0" fmla="*/ 122841 h 237438"/>
                <a:gd name="connsiteX1" fmla="*/ 52870 w 52501"/>
                <a:gd name="connsiteY1" fmla="*/ 118804 h 237438"/>
                <a:gd name="connsiteX2" fmla="*/ 51693 w 52501"/>
                <a:gd name="connsiteY2" fmla="*/ 114768 h 237438"/>
                <a:gd name="connsiteX3" fmla="*/ 10493 w 52501"/>
                <a:gd name="connsiteY3" fmla="*/ 5546 h 237438"/>
                <a:gd name="connsiteX4" fmla="*/ 5078 w 52501"/>
                <a:gd name="connsiteY4" fmla="*/ 85 h 237438"/>
                <a:gd name="connsiteX5" fmla="*/ 369 w 52501"/>
                <a:gd name="connsiteY5" fmla="*/ 4833 h 237438"/>
                <a:gd name="connsiteX6" fmla="*/ 1546 w 52501"/>
                <a:gd name="connsiteY6" fmla="*/ 8632 h 237438"/>
                <a:gd name="connsiteX7" fmla="*/ 43218 w 52501"/>
                <a:gd name="connsiteY7" fmla="*/ 118804 h 237438"/>
                <a:gd name="connsiteX8" fmla="*/ 1546 w 52501"/>
                <a:gd name="connsiteY8" fmla="*/ 228501 h 237438"/>
                <a:gd name="connsiteX9" fmla="*/ 369 w 52501"/>
                <a:gd name="connsiteY9" fmla="*/ 232775 h 237438"/>
                <a:gd name="connsiteX10" fmla="*/ 5078 w 52501"/>
                <a:gd name="connsiteY10" fmla="*/ 237524 h 237438"/>
                <a:gd name="connsiteX11" fmla="*/ 10022 w 52501"/>
                <a:gd name="connsiteY11" fmla="*/ 232775 h 237438"/>
                <a:gd name="connsiteX12" fmla="*/ 51693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693" y="122841"/>
                  </a:moveTo>
                  <a:cubicBezTo>
                    <a:pt x="52870" y="119991"/>
                    <a:pt x="52870" y="119516"/>
                    <a:pt x="52870" y="118804"/>
                  </a:cubicBezTo>
                  <a:cubicBezTo>
                    <a:pt x="52870" y="118092"/>
                    <a:pt x="52870" y="117617"/>
                    <a:pt x="51693" y="114768"/>
                  </a:cubicBezTo>
                  <a:lnTo>
                    <a:pt x="10493" y="5546"/>
                  </a:lnTo>
                  <a:cubicBezTo>
                    <a:pt x="9080" y="1509"/>
                    <a:pt x="7667" y="85"/>
                    <a:pt x="5078" y="85"/>
                  </a:cubicBezTo>
                  <a:cubicBezTo>
                    <a:pt x="2488" y="85"/>
                    <a:pt x="369" y="2222"/>
                    <a:pt x="369" y="4833"/>
                  </a:cubicBezTo>
                  <a:cubicBezTo>
                    <a:pt x="369" y="5546"/>
                    <a:pt x="369" y="6021"/>
                    <a:pt x="1546" y="8632"/>
                  </a:cubicBezTo>
                  <a:lnTo>
                    <a:pt x="43218" y="118804"/>
                  </a:lnTo>
                  <a:lnTo>
                    <a:pt x="1546" y="228501"/>
                  </a:lnTo>
                  <a:cubicBezTo>
                    <a:pt x="369" y="231113"/>
                    <a:pt x="369" y="231588"/>
                    <a:pt x="369" y="232775"/>
                  </a:cubicBezTo>
                  <a:cubicBezTo>
                    <a:pt x="369" y="235387"/>
                    <a:pt x="2488" y="237524"/>
                    <a:pt x="5078" y="237524"/>
                  </a:cubicBezTo>
                  <a:cubicBezTo>
                    <a:pt x="8138" y="237524"/>
                    <a:pt x="9080" y="235149"/>
                    <a:pt x="10022" y="232775"/>
                  </a:cubicBezTo>
                  <a:lnTo>
                    <a:pt x="51693"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4" name="Freeform: Shape 133">
              <a:extLst>
                <a:ext uri="{FF2B5EF4-FFF2-40B4-BE49-F238E27FC236}">
                  <a16:creationId xmlns:a16="http://schemas.microsoft.com/office/drawing/2014/main" id="{038033E5-6559-6A58-179F-5E6C029991E3}"/>
                </a:ext>
              </a:extLst>
            </p:cNvPr>
            <p:cNvSpPr/>
            <p:nvPr>
              <p:custDataLst>
                <p:tags r:id="rId191"/>
              </p:custDataLst>
            </p:nvPr>
          </p:nvSpPr>
          <p:spPr>
            <a:xfrm>
              <a:off x="9342777" y="5054666"/>
              <a:ext cx="79929" cy="109364"/>
            </a:xfrm>
            <a:custGeom>
              <a:avLst/>
              <a:gdLst>
                <a:gd name="connsiteX0" fmla="*/ 33499 w 79929"/>
                <a:gd name="connsiteY0" fmla="*/ 109452 h 109364"/>
                <a:gd name="connsiteX1" fmla="*/ 40585 w 79929"/>
                <a:gd name="connsiteY1" fmla="*/ 103967 h 109364"/>
                <a:gd name="connsiteX2" fmla="*/ 33499 w 79929"/>
                <a:gd name="connsiteY2" fmla="*/ 98482 h 109364"/>
                <a:gd name="connsiteX3" fmla="*/ 26742 w 79929"/>
                <a:gd name="connsiteY3" fmla="*/ 98482 h 109364"/>
                <a:gd name="connsiteX4" fmla="*/ 26742 w 79929"/>
                <a:gd name="connsiteY4" fmla="*/ 65573 h 109364"/>
                <a:gd name="connsiteX5" fmla="*/ 45529 w 79929"/>
                <a:gd name="connsiteY5" fmla="*/ 73385 h 109364"/>
                <a:gd name="connsiteX6" fmla="*/ 80303 w 79929"/>
                <a:gd name="connsiteY6" fmla="*/ 36653 h 109364"/>
                <a:gd name="connsiteX7" fmla="*/ 47177 w 79929"/>
                <a:gd name="connsiteY7" fmla="*/ 87 h 109364"/>
                <a:gd name="connsiteX8" fmla="*/ 26742 w 79929"/>
                <a:gd name="connsiteY8" fmla="*/ 7567 h 109364"/>
                <a:gd name="connsiteX9" fmla="*/ 19655 w 79929"/>
                <a:gd name="connsiteY9" fmla="*/ 919 h 109364"/>
                <a:gd name="connsiteX10" fmla="*/ 7460 w 79929"/>
                <a:gd name="connsiteY10" fmla="*/ 919 h 109364"/>
                <a:gd name="connsiteX11" fmla="*/ 373 w 79929"/>
                <a:gd name="connsiteY11" fmla="*/ 6403 h 109364"/>
                <a:gd name="connsiteX12" fmla="*/ 7460 w 79929"/>
                <a:gd name="connsiteY12" fmla="*/ 11888 h 109364"/>
                <a:gd name="connsiteX13" fmla="*/ 14217 w 79929"/>
                <a:gd name="connsiteY13" fmla="*/ 11888 h 109364"/>
                <a:gd name="connsiteX14" fmla="*/ 14217 w 79929"/>
                <a:gd name="connsiteY14" fmla="*/ 98482 h 109364"/>
                <a:gd name="connsiteX15" fmla="*/ 7460 w 79929"/>
                <a:gd name="connsiteY15" fmla="*/ 98482 h 109364"/>
                <a:gd name="connsiteX16" fmla="*/ 373 w 79929"/>
                <a:gd name="connsiteY16" fmla="*/ 103967 h 109364"/>
                <a:gd name="connsiteX17" fmla="*/ 7460 w 79929"/>
                <a:gd name="connsiteY17" fmla="*/ 109452 h 109364"/>
                <a:gd name="connsiteX18" fmla="*/ 33499 w 79929"/>
                <a:gd name="connsiteY18" fmla="*/ 109452 h 109364"/>
                <a:gd name="connsiteX19" fmla="*/ 26742 w 79929"/>
                <a:gd name="connsiteY19" fmla="*/ 28841 h 109364"/>
                <a:gd name="connsiteX20" fmla="*/ 46518 w 79929"/>
                <a:gd name="connsiteY20" fmla="*/ 11057 h 109364"/>
                <a:gd name="connsiteX21" fmla="*/ 67778 w 79929"/>
                <a:gd name="connsiteY21" fmla="*/ 36653 h 109364"/>
                <a:gd name="connsiteX22" fmla="*/ 45035 w 79929"/>
                <a:gd name="connsiteY22" fmla="*/ 62415 h 109364"/>
                <a:gd name="connsiteX23" fmla="*/ 26742 w 79929"/>
                <a:gd name="connsiteY23" fmla="*/ 40310 h 109364"/>
                <a:gd name="connsiteX24" fmla="*/ 26742 w 79929"/>
                <a:gd name="connsiteY24" fmla="*/ 28841 h 1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9" h="109364">
                  <a:moveTo>
                    <a:pt x="33499" y="109452"/>
                  </a:moveTo>
                  <a:cubicBezTo>
                    <a:pt x="36136" y="109452"/>
                    <a:pt x="40585" y="109452"/>
                    <a:pt x="40585" y="103967"/>
                  </a:cubicBezTo>
                  <a:cubicBezTo>
                    <a:pt x="40585" y="98482"/>
                    <a:pt x="36136" y="98482"/>
                    <a:pt x="33499" y="98482"/>
                  </a:cubicBezTo>
                  <a:lnTo>
                    <a:pt x="26742" y="98482"/>
                  </a:lnTo>
                  <a:lnTo>
                    <a:pt x="26742" y="65573"/>
                  </a:lnTo>
                  <a:cubicBezTo>
                    <a:pt x="31851" y="70559"/>
                    <a:pt x="38278" y="73385"/>
                    <a:pt x="45529" y="73385"/>
                  </a:cubicBezTo>
                  <a:cubicBezTo>
                    <a:pt x="63822" y="73385"/>
                    <a:pt x="80303" y="57761"/>
                    <a:pt x="80303" y="36653"/>
                  </a:cubicBezTo>
                  <a:cubicBezTo>
                    <a:pt x="80303" y="16542"/>
                    <a:pt x="65635" y="87"/>
                    <a:pt x="47177" y="87"/>
                  </a:cubicBezTo>
                  <a:cubicBezTo>
                    <a:pt x="39432" y="87"/>
                    <a:pt x="32675" y="2913"/>
                    <a:pt x="26742" y="7567"/>
                  </a:cubicBezTo>
                  <a:cubicBezTo>
                    <a:pt x="26742" y="919"/>
                    <a:pt x="23116" y="919"/>
                    <a:pt x="19655" y="919"/>
                  </a:cubicBezTo>
                  <a:lnTo>
                    <a:pt x="7460" y="919"/>
                  </a:lnTo>
                  <a:cubicBezTo>
                    <a:pt x="4823" y="919"/>
                    <a:pt x="373" y="919"/>
                    <a:pt x="373" y="6403"/>
                  </a:cubicBezTo>
                  <a:cubicBezTo>
                    <a:pt x="373" y="11888"/>
                    <a:pt x="4823" y="11888"/>
                    <a:pt x="7460" y="11888"/>
                  </a:cubicBezTo>
                  <a:lnTo>
                    <a:pt x="14217" y="11888"/>
                  </a:lnTo>
                  <a:lnTo>
                    <a:pt x="14217" y="98482"/>
                  </a:lnTo>
                  <a:lnTo>
                    <a:pt x="7460" y="98482"/>
                  </a:lnTo>
                  <a:cubicBezTo>
                    <a:pt x="4823" y="98482"/>
                    <a:pt x="373" y="98482"/>
                    <a:pt x="373" y="103967"/>
                  </a:cubicBezTo>
                  <a:cubicBezTo>
                    <a:pt x="373" y="109452"/>
                    <a:pt x="4823" y="109452"/>
                    <a:pt x="7460" y="109452"/>
                  </a:cubicBezTo>
                  <a:lnTo>
                    <a:pt x="33499" y="109452"/>
                  </a:lnTo>
                  <a:close/>
                  <a:moveTo>
                    <a:pt x="26742" y="28841"/>
                  </a:moveTo>
                  <a:cubicBezTo>
                    <a:pt x="26742" y="19201"/>
                    <a:pt x="36465" y="11057"/>
                    <a:pt x="46518" y="11057"/>
                  </a:cubicBezTo>
                  <a:cubicBezTo>
                    <a:pt x="58054" y="11057"/>
                    <a:pt x="67778" y="22359"/>
                    <a:pt x="67778" y="36653"/>
                  </a:cubicBezTo>
                  <a:cubicBezTo>
                    <a:pt x="67778" y="51778"/>
                    <a:pt x="56571" y="62415"/>
                    <a:pt x="45035" y="62415"/>
                  </a:cubicBezTo>
                  <a:cubicBezTo>
                    <a:pt x="32839" y="62415"/>
                    <a:pt x="26742" y="48620"/>
                    <a:pt x="26742" y="40310"/>
                  </a:cubicBezTo>
                  <a:lnTo>
                    <a:pt x="26742" y="28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5" name="Freeform: Shape 134">
              <a:extLst>
                <a:ext uri="{FF2B5EF4-FFF2-40B4-BE49-F238E27FC236}">
                  <a16:creationId xmlns:a16="http://schemas.microsoft.com/office/drawing/2014/main" id="{A9FFB55E-BF9C-4FC8-BAE6-499852F52763}"/>
                </a:ext>
              </a:extLst>
            </p:cNvPr>
            <p:cNvSpPr/>
            <p:nvPr>
              <p:custDataLst>
                <p:tags r:id="rId192"/>
              </p:custDataLst>
            </p:nvPr>
          </p:nvSpPr>
          <p:spPr>
            <a:xfrm>
              <a:off x="9440642" y="5077151"/>
              <a:ext cx="40965" cy="73724"/>
            </a:xfrm>
            <a:custGeom>
              <a:avLst/>
              <a:gdLst>
                <a:gd name="connsiteX0" fmla="*/ 25686 w 40965"/>
                <a:gd name="connsiteY0" fmla="*/ 5194 h 73724"/>
                <a:gd name="connsiteX1" fmla="*/ 21801 w 40965"/>
                <a:gd name="connsiteY1" fmla="*/ 89 h 73724"/>
                <a:gd name="connsiteX2" fmla="*/ 18034 w 40965"/>
                <a:gd name="connsiteY2" fmla="*/ 2819 h 73724"/>
                <a:gd name="connsiteX3" fmla="*/ 3790 w 40965"/>
                <a:gd name="connsiteY3" fmla="*/ 14572 h 73724"/>
                <a:gd name="connsiteX4" fmla="*/ 376 w 40965"/>
                <a:gd name="connsiteY4" fmla="*/ 18490 h 73724"/>
                <a:gd name="connsiteX5" fmla="*/ 4614 w 40965"/>
                <a:gd name="connsiteY5" fmla="*/ 22408 h 73724"/>
                <a:gd name="connsiteX6" fmla="*/ 16739 w 40965"/>
                <a:gd name="connsiteY6" fmla="*/ 17659 h 73724"/>
                <a:gd name="connsiteX7" fmla="*/ 16739 w 40965"/>
                <a:gd name="connsiteY7" fmla="*/ 65978 h 73724"/>
                <a:gd name="connsiteX8" fmla="*/ 6262 w 40965"/>
                <a:gd name="connsiteY8" fmla="*/ 65978 h 73724"/>
                <a:gd name="connsiteX9" fmla="*/ 1083 w 40965"/>
                <a:gd name="connsiteY9" fmla="*/ 69896 h 73724"/>
                <a:gd name="connsiteX10" fmla="*/ 6262 w 40965"/>
                <a:gd name="connsiteY10" fmla="*/ 73813 h 73724"/>
                <a:gd name="connsiteX11" fmla="*/ 36162 w 40965"/>
                <a:gd name="connsiteY11" fmla="*/ 73813 h 73724"/>
                <a:gd name="connsiteX12" fmla="*/ 41342 w 40965"/>
                <a:gd name="connsiteY12" fmla="*/ 69896 h 73724"/>
                <a:gd name="connsiteX13" fmla="*/ 36162 w 40965"/>
                <a:gd name="connsiteY13" fmla="*/ 65978 h 73724"/>
                <a:gd name="connsiteX14" fmla="*/ 25686 w 40965"/>
                <a:gd name="connsiteY14" fmla="*/ 65978 h 73724"/>
                <a:gd name="connsiteX15" fmla="*/ 25686 w 40965"/>
                <a:gd name="connsiteY15" fmla="*/ 5194 h 7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65" h="73724">
                  <a:moveTo>
                    <a:pt x="25686" y="5194"/>
                  </a:moveTo>
                  <a:cubicBezTo>
                    <a:pt x="25686" y="3413"/>
                    <a:pt x="25686" y="89"/>
                    <a:pt x="21801" y="89"/>
                  </a:cubicBezTo>
                  <a:cubicBezTo>
                    <a:pt x="19329" y="89"/>
                    <a:pt x="18623" y="1632"/>
                    <a:pt x="18034" y="2819"/>
                  </a:cubicBezTo>
                  <a:cubicBezTo>
                    <a:pt x="12854" y="13860"/>
                    <a:pt x="7439" y="14335"/>
                    <a:pt x="3790" y="14572"/>
                  </a:cubicBezTo>
                  <a:cubicBezTo>
                    <a:pt x="2142" y="14691"/>
                    <a:pt x="376" y="16116"/>
                    <a:pt x="376" y="18490"/>
                  </a:cubicBezTo>
                  <a:cubicBezTo>
                    <a:pt x="376" y="19915"/>
                    <a:pt x="1083" y="22408"/>
                    <a:pt x="4614" y="22408"/>
                  </a:cubicBezTo>
                  <a:cubicBezTo>
                    <a:pt x="10265" y="22408"/>
                    <a:pt x="15209" y="18965"/>
                    <a:pt x="16739" y="17659"/>
                  </a:cubicBezTo>
                  <a:lnTo>
                    <a:pt x="16739" y="65978"/>
                  </a:lnTo>
                  <a:lnTo>
                    <a:pt x="6262" y="65978"/>
                  </a:lnTo>
                  <a:cubicBezTo>
                    <a:pt x="4497" y="65978"/>
                    <a:pt x="1083" y="65978"/>
                    <a:pt x="1083" y="69896"/>
                  </a:cubicBezTo>
                  <a:cubicBezTo>
                    <a:pt x="1083" y="73813"/>
                    <a:pt x="4614" y="73813"/>
                    <a:pt x="6262" y="73813"/>
                  </a:cubicBezTo>
                  <a:lnTo>
                    <a:pt x="36162" y="73813"/>
                  </a:lnTo>
                  <a:cubicBezTo>
                    <a:pt x="37928" y="73813"/>
                    <a:pt x="41342" y="73813"/>
                    <a:pt x="41342" y="69896"/>
                  </a:cubicBezTo>
                  <a:cubicBezTo>
                    <a:pt x="41342" y="65978"/>
                    <a:pt x="37810" y="65978"/>
                    <a:pt x="36162" y="65978"/>
                  </a:cubicBezTo>
                  <a:lnTo>
                    <a:pt x="25686" y="65978"/>
                  </a:lnTo>
                  <a:lnTo>
                    <a:pt x="25686" y="519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6" name="Freeform: Shape 135">
              <a:extLst>
                <a:ext uri="{FF2B5EF4-FFF2-40B4-BE49-F238E27FC236}">
                  <a16:creationId xmlns:a16="http://schemas.microsoft.com/office/drawing/2014/main" id="{4A2B415B-DBF8-693D-2976-064102CF7FC4}"/>
                </a:ext>
              </a:extLst>
            </p:cNvPr>
            <p:cNvSpPr/>
            <p:nvPr>
              <p:custDataLst>
                <p:tags r:id="rId193"/>
              </p:custDataLst>
            </p:nvPr>
          </p:nvSpPr>
          <p:spPr>
            <a:xfrm>
              <a:off x="9521284" y="5108018"/>
              <a:ext cx="18952" cy="19113"/>
            </a:xfrm>
            <a:custGeom>
              <a:avLst/>
              <a:gdLst>
                <a:gd name="connsiteX0" fmla="*/ 19332 w 18952"/>
                <a:gd name="connsiteY0" fmla="*/ 9728 h 19113"/>
                <a:gd name="connsiteX1" fmla="*/ 9938 w 18952"/>
                <a:gd name="connsiteY1" fmla="*/ 88 h 19113"/>
                <a:gd name="connsiteX2" fmla="*/ 380 w 18952"/>
                <a:gd name="connsiteY2" fmla="*/ 9561 h 19113"/>
                <a:gd name="connsiteX3" fmla="*/ 9773 w 18952"/>
                <a:gd name="connsiteY3" fmla="*/ 19202 h 19113"/>
                <a:gd name="connsiteX4" fmla="*/ 19332 w 18952"/>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2" h="19113">
                  <a:moveTo>
                    <a:pt x="19332" y="9728"/>
                  </a:moveTo>
                  <a:cubicBezTo>
                    <a:pt x="19332" y="3744"/>
                    <a:pt x="14388" y="88"/>
                    <a:pt x="9938" y="88"/>
                  </a:cubicBezTo>
                  <a:cubicBezTo>
                    <a:pt x="4500" y="88"/>
                    <a:pt x="380" y="4575"/>
                    <a:pt x="380" y="9561"/>
                  </a:cubicBezTo>
                  <a:cubicBezTo>
                    <a:pt x="380" y="15545"/>
                    <a:pt x="5324" y="19202"/>
                    <a:pt x="9773" y="19202"/>
                  </a:cubicBezTo>
                  <a:cubicBezTo>
                    <a:pt x="15212" y="19202"/>
                    <a:pt x="19332" y="14714"/>
                    <a:pt x="19332"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7" name="Freeform: Shape 136">
              <a:extLst>
                <a:ext uri="{FF2B5EF4-FFF2-40B4-BE49-F238E27FC236}">
                  <a16:creationId xmlns:a16="http://schemas.microsoft.com/office/drawing/2014/main" id="{0F70EA05-8333-1A8E-FE7A-3AE87BEA143C}"/>
                </a:ext>
              </a:extLst>
            </p:cNvPr>
            <p:cNvSpPr/>
            <p:nvPr>
              <p:custDataLst>
                <p:tags r:id="rId194"/>
              </p:custDataLst>
            </p:nvPr>
          </p:nvSpPr>
          <p:spPr>
            <a:xfrm>
              <a:off x="9577200" y="5108018"/>
              <a:ext cx="18952" cy="19113"/>
            </a:xfrm>
            <a:custGeom>
              <a:avLst/>
              <a:gdLst>
                <a:gd name="connsiteX0" fmla="*/ 19334 w 18952"/>
                <a:gd name="connsiteY0" fmla="*/ 9728 h 19113"/>
                <a:gd name="connsiteX1" fmla="*/ 9941 w 18952"/>
                <a:gd name="connsiteY1" fmla="*/ 88 h 19113"/>
                <a:gd name="connsiteX2" fmla="*/ 382 w 18952"/>
                <a:gd name="connsiteY2" fmla="*/ 9561 h 19113"/>
                <a:gd name="connsiteX3" fmla="*/ 9776 w 18952"/>
                <a:gd name="connsiteY3" fmla="*/ 19202 h 19113"/>
                <a:gd name="connsiteX4" fmla="*/ 19334 w 18952"/>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2" h="19113">
                  <a:moveTo>
                    <a:pt x="19334" y="9728"/>
                  </a:moveTo>
                  <a:cubicBezTo>
                    <a:pt x="19334" y="3744"/>
                    <a:pt x="14390" y="88"/>
                    <a:pt x="9941" y="88"/>
                  </a:cubicBezTo>
                  <a:cubicBezTo>
                    <a:pt x="4502" y="88"/>
                    <a:pt x="382" y="4575"/>
                    <a:pt x="382" y="9561"/>
                  </a:cubicBezTo>
                  <a:cubicBezTo>
                    <a:pt x="382" y="15545"/>
                    <a:pt x="5326" y="19202"/>
                    <a:pt x="9776" y="19202"/>
                  </a:cubicBezTo>
                  <a:cubicBezTo>
                    <a:pt x="15214" y="19202"/>
                    <a:pt x="19334" y="14714"/>
                    <a:pt x="19334"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8" name="Freeform: Shape 137">
              <a:extLst>
                <a:ext uri="{FF2B5EF4-FFF2-40B4-BE49-F238E27FC236}">
                  <a16:creationId xmlns:a16="http://schemas.microsoft.com/office/drawing/2014/main" id="{9A5CAB78-17CF-4D8C-2883-7565E0DD0D48}"/>
                </a:ext>
              </a:extLst>
            </p:cNvPr>
            <p:cNvSpPr/>
            <p:nvPr>
              <p:custDataLst>
                <p:tags r:id="rId195"/>
              </p:custDataLst>
            </p:nvPr>
          </p:nvSpPr>
          <p:spPr>
            <a:xfrm>
              <a:off x="9633116" y="5108018"/>
              <a:ext cx="18952" cy="19113"/>
            </a:xfrm>
            <a:custGeom>
              <a:avLst/>
              <a:gdLst>
                <a:gd name="connsiteX0" fmla="*/ 19337 w 18952"/>
                <a:gd name="connsiteY0" fmla="*/ 9728 h 19113"/>
                <a:gd name="connsiteX1" fmla="*/ 9943 w 18952"/>
                <a:gd name="connsiteY1" fmla="*/ 88 h 19113"/>
                <a:gd name="connsiteX2" fmla="*/ 384 w 18952"/>
                <a:gd name="connsiteY2" fmla="*/ 9561 h 19113"/>
                <a:gd name="connsiteX3" fmla="*/ 9778 w 18952"/>
                <a:gd name="connsiteY3" fmla="*/ 19202 h 19113"/>
                <a:gd name="connsiteX4" fmla="*/ 19337 w 18952"/>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2" h="19113">
                  <a:moveTo>
                    <a:pt x="19337" y="9728"/>
                  </a:moveTo>
                  <a:cubicBezTo>
                    <a:pt x="19337" y="3744"/>
                    <a:pt x="14393" y="88"/>
                    <a:pt x="9943" y="88"/>
                  </a:cubicBezTo>
                  <a:cubicBezTo>
                    <a:pt x="4504" y="88"/>
                    <a:pt x="384" y="4575"/>
                    <a:pt x="384" y="9561"/>
                  </a:cubicBezTo>
                  <a:cubicBezTo>
                    <a:pt x="384" y="15545"/>
                    <a:pt x="5328" y="19202"/>
                    <a:pt x="9778" y="19202"/>
                  </a:cubicBezTo>
                  <a:cubicBezTo>
                    <a:pt x="15217" y="19202"/>
                    <a:pt x="19337" y="14714"/>
                    <a:pt x="19337"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9" name="Freeform: Shape 138">
              <a:extLst>
                <a:ext uri="{FF2B5EF4-FFF2-40B4-BE49-F238E27FC236}">
                  <a16:creationId xmlns:a16="http://schemas.microsoft.com/office/drawing/2014/main" id="{EB4F0857-EEDE-FDFC-03E9-8FDADACCFE44}"/>
                </a:ext>
              </a:extLst>
            </p:cNvPr>
            <p:cNvSpPr/>
            <p:nvPr>
              <p:custDataLst>
                <p:tags r:id="rId196"/>
              </p:custDataLst>
            </p:nvPr>
          </p:nvSpPr>
          <p:spPr>
            <a:xfrm>
              <a:off x="9672385" y="5054666"/>
              <a:ext cx="79929" cy="109364"/>
            </a:xfrm>
            <a:custGeom>
              <a:avLst/>
              <a:gdLst>
                <a:gd name="connsiteX0" fmla="*/ 33513 w 79929"/>
                <a:gd name="connsiteY0" fmla="*/ 109452 h 109364"/>
                <a:gd name="connsiteX1" fmla="*/ 40599 w 79929"/>
                <a:gd name="connsiteY1" fmla="*/ 103967 h 109364"/>
                <a:gd name="connsiteX2" fmla="*/ 33513 w 79929"/>
                <a:gd name="connsiteY2" fmla="*/ 98482 h 109364"/>
                <a:gd name="connsiteX3" fmla="*/ 26756 w 79929"/>
                <a:gd name="connsiteY3" fmla="*/ 98482 h 109364"/>
                <a:gd name="connsiteX4" fmla="*/ 26756 w 79929"/>
                <a:gd name="connsiteY4" fmla="*/ 65573 h 109364"/>
                <a:gd name="connsiteX5" fmla="*/ 45543 w 79929"/>
                <a:gd name="connsiteY5" fmla="*/ 73385 h 109364"/>
                <a:gd name="connsiteX6" fmla="*/ 80317 w 79929"/>
                <a:gd name="connsiteY6" fmla="*/ 36653 h 109364"/>
                <a:gd name="connsiteX7" fmla="*/ 47191 w 79929"/>
                <a:gd name="connsiteY7" fmla="*/ 87 h 109364"/>
                <a:gd name="connsiteX8" fmla="*/ 26756 w 79929"/>
                <a:gd name="connsiteY8" fmla="*/ 7567 h 109364"/>
                <a:gd name="connsiteX9" fmla="*/ 19669 w 79929"/>
                <a:gd name="connsiteY9" fmla="*/ 919 h 109364"/>
                <a:gd name="connsiteX10" fmla="*/ 7474 w 79929"/>
                <a:gd name="connsiteY10" fmla="*/ 919 h 109364"/>
                <a:gd name="connsiteX11" fmla="*/ 387 w 79929"/>
                <a:gd name="connsiteY11" fmla="*/ 6403 h 109364"/>
                <a:gd name="connsiteX12" fmla="*/ 7474 w 79929"/>
                <a:gd name="connsiteY12" fmla="*/ 11888 h 109364"/>
                <a:gd name="connsiteX13" fmla="*/ 14231 w 79929"/>
                <a:gd name="connsiteY13" fmla="*/ 11888 h 109364"/>
                <a:gd name="connsiteX14" fmla="*/ 14231 w 79929"/>
                <a:gd name="connsiteY14" fmla="*/ 98482 h 109364"/>
                <a:gd name="connsiteX15" fmla="*/ 7474 w 79929"/>
                <a:gd name="connsiteY15" fmla="*/ 98482 h 109364"/>
                <a:gd name="connsiteX16" fmla="*/ 387 w 79929"/>
                <a:gd name="connsiteY16" fmla="*/ 103967 h 109364"/>
                <a:gd name="connsiteX17" fmla="*/ 7474 w 79929"/>
                <a:gd name="connsiteY17" fmla="*/ 109452 h 109364"/>
                <a:gd name="connsiteX18" fmla="*/ 33513 w 79929"/>
                <a:gd name="connsiteY18" fmla="*/ 109452 h 109364"/>
                <a:gd name="connsiteX19" fmla="*/ 26756 w 79929"/>
                <a:gd name="connsiteY19" fmla="*/ 28841 h 109364"/>
                <a:gd name="connsiteX20" fmla="*/ 46532 w 79929"/>
                <a:gd name="connsiteY20" fmla="*/ 11057 h 109364"/>
                <a:gd name="connsiteX21" fmla="*/ 67792 w 79929"/>
                <a:gd name="connsiteY21" fmla="*/ 36653 h 109364"/>
                <a:gd name="connsiteX22" fmla="*/ 45049 w 79929"/>
                <a:gd name="connsiteY22" fmla="*/ 62415 h 109364"/>
                <a:gd name="connsiteX23" fmla="*/ 26756 w 79929"/>
                <a:gd name="connsiteY23" fmla="*/ 40310 h 109364"/>
                <a:gd name="connsiteX24" fmla="*/ 26756 w 79929"/>
                <a:gd name="connsiteY24" fmla="*/ 28841 h 1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9" h="109364">
                  <a:moveTo>
                    <a:pt x="33513" y="109452"/>
                  </a:moveTo>
                  <a:cubicBezTo>
                    <a:pt x="36149" y="109452"/>
                    <a:pt x="40599" y="109452"/>
                    <a:pt x="40599" y="103967"/>
                  </a:cubicBezTo>
                  <a:cubicBezTo>
                    <a:pt x="40599" y="98482"/>
                    <a:pt x="36149" y="98482"/>
                    <a:pt x="33513" y="98482"/>
                  </a:cubicBezTo>
                  <a:lnTo>
                    <a:pt x="26756" y="98482"/>
                  </a:lnTo>
                  <a:lnTo>
                    <a:pt x="26756" y="65573"/>
                  </a:lnTo>
                  <a:cubicBezTo>
                    <a:pt x="31865" y="70559"/>
                    <a:pt x="38292" y="73385"/>
                    <a:pt x="45543" y="73385"/>
                  </a:cubicBezTo>
                  <a:cubicBezTo>
                    <a:pt x="63836" y="73385"/>
                    <a:pt x="80317" y="57761"/>
                    <a:pt x="80317" y="36653"/>
                  </a:cubicBezTo>
                  <a:cubicBezTo>
                    <a:pt x="80317" y="16542"/>
                    <a:pt x="65649" y="87"/>
                    <a:pt x="47191" y="87"/>
                  </a:cubicBezTo>
                  <a:cubicBezTo>
                    <a:pt x="39446" y="87"/>
                    <a:pt x="32689" y="2913"/>
                    <a:pt x="26756" y="7567"/>
                  </a:cubicBezTo>
                  <a:cubicBezTo>
                    <a:pt x="26756" y="919"/>
                    <a:pt x="23130" y="919"/>
                    <a:pt x="19669" y="919"/>
                  </a:cubicBezTo>
                  <a:lnTo>
                    <a:pt x="7474" y="919"/>
                  </a:lnTo>
                  <a:cubicBezTo>
                    <a:pt x="4837" y="919"/>
                    <a:pt x="387" y="919"/>
                    <a:pt x="387" y="6403"/>
                  </a:cubicBezTo>
                  <a:cubicBezTo>
                    <a:pt x="387" y="11888"/>
                    <a:pt x="4837" y="11888"/>
                    <a:pt x="7474" y="11888"/>
                  </a:cubicBezTo>
                  <a:lnTo>
                    <a:pt x="14231" y="11888"/>
                  </a:lnTo>
                  <a:lnTo>
                    <a:pt x="14231" y="98482"/>
                  </a:lnTo>
                  <a:lnTo>
                    <a:pt x="7474" y="98482"/>
                  </a:lnTo>
                  <a:cubicBezTo>
                    <a:pt x="4837" y="98482"/>
                    <a:pt x="387" y="98482"/>
                    <a:pt x="387" y="103967"/>
                  </a:cubicBezTo>
                  <a:cubicBezTo>
                    <a:pt x="387" y="109452"/>
                    <a:pt x="4837" y="109452"/>
                    <a:pt x="7474" y="109452"/>
                  </a:cubicBezTo>
                  <a:lnTo>
                    <a:pt x="33513" y="109452"/>
                  </a:lnTo>
                  <a:close/>
                  <a:moveTo>
                    <a:pt x="26756" y="28841"/>
                  </a:moveTo>
                  <a:cubicBezTo>
                    <a:pt x="26756" y="19201"/>
                    <a:pt x="36479" y="11057"/>
                    <a:pt x="46532" y="11057"/>
                  </a:cubicBezTo>
                  <a:cubicBezTo>
                    <a:pt x="58068" y="11057"/>
                    <a:pt x="67792" y="22359"/>
                    <a:pt x="67792" y="36653"/>
                  </a:cubicBezTo>
                  <a:cubicBezTo>
                    <a:pt x="67792" y="51778"/>
                    <a:pt x="56585" y="62415"/>
                    <a:pt x="45049" y="62415"/>
                  </a:cubicBezTo>
                  <a:cubicBezTo>
                    <a:pt x="32853" y="62415"/>
                    <a:pt x="26756" y="48620"/>
                    <a:pt x="26756" y="40310"/>
                  </a:cubicBezTo>
                  <a:lnTo>
                    <a:pt x="26756" y="28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0" name="Freeform: Shape 139">
              <a:extLst>
                <a:ext uri="{FF2B5EF4-FFF2-40B4-BE49-F238E27FC236}">
                  <a16:creationId xmlns:a16="http://schemas.microsoft.com/office/drawing/2014/main" id="{A1B8ADF7-C821-E350-F490-23CE6CAF6842}"/>
                </a:ext>
              </a:extLst>
            </p:cNvPr>
            <p:cNvSpPr/>
            <p:nvPr>
              <p:custDataLst>
                <p:tags r:id="rId197"/>
              </p:custDataLst>
            </p:nvPr>
          </p:nvSpPr>
          <p:spPr>
            <a:xfrm>
              <a:off x="9760480" y="5078338"/>
              <a:ext cx="58034" cy="72537"/>
            </a:xfrm>
            <a:custGeom>
              <a:avLst/>
              <a:gdLst>
                <a:gd name="connsiteX0" fmla="*/ 32880 w 58034"/>
                <a:gd name="connsiteY0" fmla="*/ 42828 h 72537"/>
                <a:gd name="connsiteX1" fmla="*/ 32762 w 58034"/>
                <a:gd name="connsiteY1" fmla="*/ 42590 h 72537"/>
                <a:gd name="connsiteX2" fmla="*/ 46888 w 58034"/>
                <a:gd name="connsiteY2" fmla="*/ 29294 h 72537"/>
                <a:gd name="connsiteX3" fmla="*/ 50773 w 58034"/>
                <a:gd name="connsiteY3" fmla="*/ 29294 h 72537"/>
                <a:gd name="connsiteX4" fmla="*/ 55835 w 58034"/>
                <a:gd name="connsiteY4" fmla="*/ 25376 h 72537"/>
                <a:gd name="connsiteX5" fmla="*/ 50773 w 58034"/>
                <a:gd name="connsiteY5" fmla="*/ 21458 h 72537"/>
                <a:gd name="connsiteX6" fmla="*/ 32762 w 58034"/>
                <a:gd name="connsiteY6" fmla="*/ 21458 h 72537"/>
                <a:gd name="connsiteX7" fmla="*/ 27701 w 58034"/>
                <a:gd name="connsiteY7" fmla="*/ 25376 h 72537"/>
                <a:gd name="connsiteX8" fmla="*/ 32762 w 58034"/>
                <a:gd name="connsiteY8" fmla="*/ 29294 h 72537"/>
                <a:gd name="connsiteX9" fmla="*/ 36059 w 58034"/>
                <a:gd name="connsiteY9" fmla="*/ 29294 h 72537"/>
                <a:gd name="connsiteX10" fmla="*/ 18166 w 58034"/>
                <a:gd name="connsiteY10" fmla="*/ 46033 h 72537"/>
                <a:gd name="connsiteX11" fmla="*/ 18166 w 58034"/>
                <a:gd name="connsiteY11" fmla="*/ 5194 h 72537"/>
                <a:gd name="connsiteX12" fmla="*/ 13104 w 58034"/>
                <a:gd name="connsiteY12" fmla="*/ 89 h 72537"/>
                <a:gd name="connsiteX13" fmla="*/ 5570 w 58034"/>
                <a:gd name="connsiteY13" fmla="*/ 89 h 72537"/>
                <a:gd name="connsiteX14" fmla="*/ 390 w 58034"/>
                <a:gd name="connsiteY14" fmla="*/ 4006 h 72537"/>
                <a:gd name="connsiteX15" fmla="*/ 5570 w 58034"/>
                <a:gd name="connsiteY15" fmla="*/ 7924 h 72537"/>
                <a:gd name="connsiteX16" fmla="*/ 10867 w 58034"/>
                <a:gd name="connsiteY16" fmla="*/ 7924 h 72537"/>
                <a:gd name="connsiteX17" fmla="*/ 10867 w 58034"/>
                <a:gd name="connsiteY17" fmla="*/ 64791 h 72537"/>
                <a:gd name="connsiteX18" fmla="*/ 5570 w 58034"/>
                <a:gd name="connsiteY18" fmla="*/ 64791 h 72537"/>
                <a:gd name="connsiteX19" fmla="*/ 390 w 58034"/>
                <a:gd name="connsiteY19" fmla="*/ 68708 h 72537"/>
                <a:gd name="connsiteX20" fmla="*/ 5570 w 58034"/>
                <a:gd name="connsiteY20" fmla="*/ 72626 h 72537"/>
                <a:gd name="connsiteX21" fmla="*/ 23463 w 58034"/>
                <a:gd name="connsiteY21" fmla="*/ 72626 h 72537"/>
                <a:gd name="connsiteX22" fmla="*/ 28642 w 58034"/>
                <a:gd name="connsiteY22" fmla="*/ 68708 h 72537"/>
                <a:gd name="connsiteX23" fmla="*/ 23463 w 58034"/>
                <a:gd name="connsiteY23" fmla="*/ 64791 h 72537"/>
                <a:gd name="connsiteX24" fmla="*/ 18166 w 58034"/>
                <a:gd name="connsiteY24" fmla="*/ 64791 h 72537"/>
                <a:gd name="connsiteX25" fmla="*/ 18166 w 58034"/>
                <a:gd name="connsiteY25" fmla="*/ 56124 h 72537"/>
                <a:gd name="connsiteX26" fmla="*/ 27348 w 58034"/>
                <a:gd name="connsiteY26" fmla="*/ 47576 h 72537"/>
                <a:gd name="connsiteX27" fmla="*/ 40649 w 58034"/>
                <a:gd name="connsiteY27" fmla="*/ 64791 h 72537"/>
                <a:gd name="connsiteX28" fmla="*/ 34410 w 58034"/>
                <a:gd name="connsiteY28" fmla="*/ 68708 h 72537"/>
                <a:gd name="connsiteX29" fmla="*/ 39590 w 58034"/>
                <a:gd name="connsiteY29" fmla="*/ 72626 h 72537"/>
                <a:gd name="connsiteX30" fmla="*/ 53363 w 58034"/>
                <a:gd name="connsiteY30" fmla="*/ 72626 h 72537"/>
                <a:gd name="connsiteX31" fmla="*/ 58425 w 58034"/>
                <a:gd name="connsiteY31" fmla="*/ 68708 h 72537"/>
                <a:gd name="connsiteX32" fmla="*/ 53363 w 58034"/>
                <a:gd name="connsiteY32" fmla="*/ 64791 h 72537"/>
                <a:gd name="connsiteX33" fmla="*/ 49949 w 58034"/>
                <a:gd name="connsiteY33" fmla="*/ 64791 h 72537"/>
                <a:gd name="connsiteX34" fmla="*/ 32880 w 58034"/>
                <a:gd name="connsiteY34" fmla="*/ 42828 h 7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034" h="72537">
                  <a:moveTo>
                    <a:pt x="32880" y="42828"/>
                  </a:moveTo>
                  <a:lnTo>
                    <a:pt x="32762" y="42590"/>
                  </a:lnTo>
                  <a:lnTo>
                    <a:pt x="46888" y="29294"/>
                  </a:lnTo>
                  <a:lnTo>
                    <a:pt x="50773" y="29294"/>
                  </a:lnTo>
                  <a:cubicBezTo>
                    <a:pt x="52657" y="29294"/>
                    <a:pt x="55835" y="29294"/>
                    <a:pt x="55835" y="25376"/>
                  </a:cubicBezTo>
                  <a:cubicBezTo>
                    <a:pt x="55835" y="21458"/>
                    <a:pt x="52657" y="21458"/>
                    <a:pt x="50773" y="21458"/>
                  </a:cubicBezTo>
                  <a:lnTo>
                    <a:pt x="32762" y="21458"/>
                  </a:lnTo>
                  <a:cubicBezTo>
                    <a:pt x="30879" y="21458"/>
                    <a:pt x="27701" y="21458"/>
                    <a:pt x="27701" y="25376"/>
                  </a:cubicBezTo>
                  <a:cubicBezTo>
                    <a:pt x="27701" y="29294"/>
                    <a:pt x="30879" y="29294"/>
                    <a:pt x="32762" y="29294"/>
                  </a:cubicBezTo>
                  <a:lnTo>
                    <a:pt x="36059" y="29294"/>
                  </a:lnTo>
                  <a:lnTo>
                    <a:pt x="18166" y="46033"/>
                  </a:lnTo>
                  <a:lnTo>
                    <a:pt x="18166" y="5194"/>
                  </a:lnTo>
                  <a:cubicBezTo>
                    <a:pt x="18166" y="1157"/>
                    <a:pt x="16988" y="89"/>
                    <a:pt x="13104" y="89"/>
                  </a:cubicBezTo>
                  <a:lnTo>
                    <a:pt x="5570" y="89"/>
                  </a:lnTo>
                  <a:cubicBezTo>
                    <a:pt x="3804" y="89"/>
                    <a:pt x="390" y="89"/>
                    <a:pt x="390" y="4006"/>
                  </a:cubicBezTo>
                  <a:cubicBezTo>
                    <a:pt x="390" y="7924"/>
                    <a:pt x="3922" y="7924"/>
                    <a:pt x="5570" y="7924"/>
                  </a:cubicBezTo>
                  <a:lnTo>
                    <a:pt x="10867" y="7924"/>
                  </a:lnTo>
                  <a:lnTo>
                    <a:pt x="10867" y="64791"/>
                  </a:lnTo>
                  <a:lnTo>
                    <a:pt x="5570" y="64791"/>
                  </a:lnTo>
                  <a:cubicBezTo>
                    <a:pt x="3804" y="64791"/>
                    <a:pt x="390" y="64791"/>
                    <a:pt x="390" y="68708"/>
                  </a:cubicBezTo>
                  <a:cubicBezTo>
                    <a:pt x="390" y="72626"/>
                    <a:pt x="3922" y="72626"/>
                    <a:pt x="5570" y="72626"/>
                  </a:cubicBezTo>
                  <a:lnTo>
                    <a:pt x="23463" y="72626"/>
                  </a:lnTo>
                  <a:cubicBezTo>
                    <a:pt x="25229" y="72626"/>
                    <a:pt x="28642" y="72626"/>
                    <a:pt x="28642" y="68708"/>
                  </a:cubicBezTo>
                  <a:cubicBezTo>
                    <a:pt x="28642" y="64791"/>
                    <a:pt x="25111" y="64791"/>
                    <a:pt x="23463" y="64791"/>
                  </a:cubicBezTo>
                  <a:lnTo>
                    <a:pt x="18166" y="64791"/>
                  </a:lnTo>
                  <a:lnTo>
                    <a:pt x="18166" y="56124"/>
                  </a:lnTo>
                  <a:lnTo>
                    <a:pt x="27348" y="47576"/>
                  </a:lnTo>
                  <a:lnTo>
                    <a:pt x="40649" y="64791"/>
                  </a:lnTo>
                  <a:cubicBezTo>
                    <a:pt x="37589" y="64791"/>
                    <a:pt x="34410" y="64791"/>
                    <a:pt x="34410" y="68708"/>
                  </a:cubicBezTo>
                  <a:cubicBezTo>
                    <a:pt x="34410" y="72626"/>
                    <a:pt x="37942" y="72626"/>
                    <a:pt x="39590" y="72626"/>
                  </a:cubicBezTo>
                  <a:lnTo>
                    <a:pt x="53363" y="72626"/>
                  </a:lnTo>
                  <a:cubicBezTo>
                    <a:pt x="55246" y="72626"/>
                    <a:pt x="58425" y="72626"/>
                    <a:pt x="58425" y="68708"/>
                  </a:cubicBezTo>
                  <a:cubicBezTo>
                    <a:pt x="58425" y="64791"/>
                    <a:pt x="55246" y="64791"/>
                    <a:pt x="53363" y="64791"/>
                  </a:cubicBezTo>
                  <a:lnTo>
                    <a:pt x="49949" y="64791"/>
                  </a:lnTo>
                  <a:lnTo>
                    <a:pt x="32880" y="4282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1" name="Freeform: Shape 140">
              <a:extLst>
                <a:ext uri="{FF2B5EF4-FFF2-40B4-BE49-F238E27FC236}">
                  <a16:creationId xmlns:a16="http://schemas.microsoft.com/office/drawing/2014/main" id="{32265C65-4F41-BE60-8820-2F2B0C8CB018}"/>
                </a:ext>
              </a:extLst>
            </p:cNvPr>
            <p:cNvSpPr/>
            <p:nvPr>
              <p:custDataLst>
                <p:tags r:id="rId198"/>
              </p:custDataLst>
            </p:nvPr>
          </p:nvSpPr>
          <p:spPr>
            <a:xfrm>
              <a:off x="9839498" y="5117872"/>
              <a:ext cx="89817" cy="6648"/>
            </a:xfrm>
            <a:custGeom>
              <a:avLst/>
              <a:gdLst>
                <a:gd name="connsiteX0" fmla="*/ 85149 w 89817"/>
                <a:gd name="connsiteY0" fmla="*/ 6737 h 6648"/>
                <a:gd name="connsiteX1" fmla="*/ 90211 w 89817"/>
                <a:gd name="connsiteY1" fmla="*/ 3413 h 6648"/>
                <a:gd name="connsiteX2" fmla="*/ 85149 w 89817"/>
                <a:gd name="connsiteY2" fmla="*/ 89 h 6648"/>
                <a:gd name="connsiteX3" fmla="*/ 5455 w 89817"/>
                <a:gd name="connsiteY3" fmla="*/ 89 h 6648"/>
                <a:gd name="connsiteX4" fmla="*/ 393 w 89817"/>
                <a:gd name="connsiteY4" fmla="*/ 3413 h 6648"/>
                <a:gd name="connsiteX5" fmla="*/ 5455 w 89817"/>
                <a:gd name="connsiteY5" fmla="*/ 6737 h 6648"/>
                <a:gd name="connsiteX6" fmla="*/ 85149 w 89817"/>
                <a:gd name="connsiteY6" fmla="*/ 6737 h 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17" h="6648">
                  <a:moveTo>
                    <a:pt x="85149" y="6737"/>
                  </a:moveTo>
                  <a:cubicBezTo>
                    <a:pt x="87032" y="6737"/>
                    <a:pt x="90211" y="6737"/>
                    <a:pt x="90211" y="3413"/>
                  </a:cubicBezTo>
                  <a:cubicBezTo>
                    <a:pt x="90211" y="89"/>
                    <a:pt x="87032" y="89"/>
                    <a:pt x="85149" y="89"/>
                  </a:cubicBezTo>
                  <a:lnTo>
                    <a:pt x="5455" y="89"/>
                  </a:lnTo>
                  <a:cubicBezTo>
                    <a:pt x="3571" y="89"/>
                    <a:pt x="393" y="89"/>
                    <a:pt x="393" y="3413"/>
                  </a:cubicBezTo>
                  <a:cubicBezTo>
                    <a:pt x="393" y="6737"/>
                    <a:pt x="3571" y="6737"/>
                    <a:pt x="5455" y="6737"/>
                  </a:cubicBezTo>
                  <a:lnTo>
                    <a:pt x="85149" y="673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2" name="Freeform: Shape 141">
              <a:extLst>
                <a:ext uri="{FF2B5EF4-FFF2-40B4-BE49-F238E27FC236}">
                  <a16:creationId xmlns:a16="http://schemas.microsoft.com/office/drawing/2014/main" id="{64E7B064-3C7F-B7CC-B006-AAA01D2BBA69}"/>
                </a:ext>
              </a:extLst>
            </p:cNvPr>
            <p:cNvSpPr/>
            <p:nvPr>
              <p:custDataLst>
                <p:tags r:id="rId199"/>
              </p:custDataLst>
            </p:nvPr>
          </p:nvSpPr>
          <p:spPr>
            <a:xfrm>
              <a:off x="9960316" y="5077151"/>
              <a:ext cx="40965" cy="73724"/>
            </a:xfrm>
            <a:custGeom>
              <a:avLst/>
              <a:gdLst>
                <a:gd name="connsiteX0" fmla="*/ 25708 w 40965"/>
                <a:gd name="connsiteY0" fmla="*/ 5194 h 73724"/>
                <a:gd name="connsiteX1" fmla="*/ 21823 w 40965"/>
                <a:gd name="connsiteY1" fmla="*/ 89 h 73724"/>
                <a:gd name="connsiteX2" fmla="*/ 18056 w 40965"/>
                <a:gd name="connsiteY2" fmla="*/ 2819 h 73724"/>
                <a:gd name="connsiteX3" fmla="*/ 3812 w 40965"/>
                <a:gd name="connsiteY3" fmla="*/ 14572 h 73724"/>
                <a:gd name="connsiteX4" fmla="*/ 398 w 40965"/>
                <a:gd name="connsiteY4" fmla="*/ 18490 h 73724"/>
                <a:gd name="connsiteX5" fmla="*/ 4636 w 40965"/>
                <a:gd name="connsiteY5" fmla="*/ 22408 h 73724"/>
                <a:gd name="connsiteX6" fmla="*/ 16761 w 40965"/>
                <a:gd name="connsiteY6" fmla="*/ 17659 h 73724"/>
                <a:gd name="connsiteX7" fmla="*/ 16761 w 40965"/>
                <a:gd name="connsiteY7" fmla="*/ 65978 h 73724"/>
                <a:gd name="connsiteX8" fmla="*/ 6284 w 40965"/>
                <a:gd name="connsiteY8" fmla="*/ 65978 h 73724"/>
                <a:gd name="connsiteX9" fmla="*/ 1105 w 40965"/>
                <a:gd name="connsiteY9" fmla="*/ 69896 h 73724"/>
                <a:gd name="connsiteX10" fmla="*/ 6284 w 40965"/>
                <a:gd name="connsiteY10" fmla="*/ 73813 h 73724"/>
                <a:gd name="connsiteX11" fmla="*/ 36184 w 40965"/>
                <a:gd name="connsiteY11" fmla="*/ 73813 h 73724"/>
                <a:gd name="connsiteX12" fmla="*/ 41364 w 40965"/>
                <a:gd name="connsiteY12" fmla="*/ 69896 h 73724"/>
                <a:gd name="connsiteX13" fmla="*/ 36184 w 40965"/>
                <a:gd name="connsiteY13" fmla="*/ 65978 h 73724"/>
                <a:gd name="connsiteX14" fmla="*/ 25708 w 40965"/>
                <a:gd name="connsiteY14" fmla="*/ 65978 h 73724"/>
                <a:gd name="connsiteX15" fmla="*/ 25708 w 40965"/>
                <a:gd name="connsiteY15" fmla="*/ 5194 h 7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65" h="73724">
                  <a:moveTo>
                    <a:pt x="25708" y="5194"/>
                  </a:moveTo>
                  <a:cubicBezTo>
                    <a:pt x="25708" y="3413"/>
                    <a:pt x="25708" y="89"/>
                    <a:pt x="21823" y="89"/>
                  </a:cubicBezTo>
                  <a:cubicBezTo>
                    <a:pt x="19351" y="89"/>
                    <a:pt x="18645" y="1632"/>
                    <a:pt x="18056" y="2819"/>
                  </a:cubicBezTo>
                  <a:cubicBezTo>
                    <a:pt x="12876" y="13860"/>
                    <a:pt x="7461" y="14335"/>
                    <a:pt x="3812" y="14572"/>
                  </a:cubicBezTo>
                  <a:cubicBezTo>
                    <a:pt x="2164" y="14691"/>
                    <a:pt x="398" y="16116"/>
                    <a:pt x="398" y="18490"/>
                  </a:cubicBezTo>
                  <a:cubicBezTo>
                    <a:pt x="398" y="19915"/>
                    <a:pt x="1105" y="22408"/>
                    <a:pt x="4636" y="22408"/>
                  </a:cubicBezTo>
                  <a:cubicBezTo>
                    <a:pt x="10287" y="22408"/>
                    <a:pt x="15231" y="18965"/>
                    <a:pt x="16761" y="17659"/>
                  </a:cubicBezTo>
                  <a:lnTo>
                    <a:pt x="16761" y="65978"/>
                  </a:lnTo>
                  <a:lnTo>
                    <a:pt x="6284" y="65978"/>
                  </a:lnTo>
                  <a:cubicBezTo>
                    <a:pt x="4519" y="65978"/>
                    <a:pt x="1105" y="65978"/>
                    <a:pt x="1105" y="69896"/>
                  </a:cubicBezTo>
                  <a:cubicBezTo>
                    <a:pt x="1105" y="73813"/>
                    <a:pt x="4636" y="73813"/>
                    <a:pt x="6284" y="73813"/>
                  </a:cubicBezTo>
                  <a:lnTo>
                    <a:pt x="36184" y="73813"/>
                  </a:lnTo>
                  <a:cubicBezTo>
                    <a:pt x="37950" y="73813"/>
                    <a:pt x="41364" y="73813"/>
                    <a:pt x="41364" y="69896"/>
                  </a:cubicBezTo>
                  <a:cubicBezTo>
                    <a:pt x="41364" y="65978"/>
                    <a:pt x="37832" y="65978"/>
                    <a:pt x="36184" y="65978"/>
                  </a:cubicBezTo>
                  <a:lnTo>
                    <a:pt x="25708" y="65978"/>
                  </a:lnTo>
                  <a:lnTo>
                    <a:pt x="25708" y="519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3" name="Freeform: Shape 142">
              <a:extLst>
                <a:ext uri="{FF2B5EF4-FFF2-40B4-BE49-F238E27FC236}">
                  <a16:creationId xmlns:a16="http://schemas.microsoft.com/office/drawing/2014/main" id="{4D3894EA-7B24-3E4A-5786-B0FD2CE0C148}"/>
                </a:ext>
              </a:extLst>
            </p:cNvPr>
            <p:cNvSpPr/>
            <p:nvPr>
              <p:custDataLst>
                <p:tags r:id="rId200"/>
              </p:custDataLst>
            </p:nvPr>
          </p:nvSpPr>
          <p:spPr>
            <a:xfrm>
              <a:off x="10188898" y="4830332"/>
              <a:ext cx="313361" cy="332414"/>
            </a:xfrm>
            <a:custGeom>
              <a:avLst/>
              <a:gdLst>
                <a:gd name="connsiteX0" fmla="*/ 285282 w 313361"/>
                <a:gd name="connsiteY0" fmla="*/ 332490 h 332414"/>
                <a:gd name="connsiteX1" fmla="*/ 313769 w 313361"/>
                <a:gd name="connsiteY1" fmla="*/ 256509 h 332414"/>
                <a:gd name="connsiteX2" fmla="*/ 307884 w 313361"/>
                <a:gd name="connsiteY2" fmla="*/ 256509 h 332414"/>
                <a:gd name="connsiteX3" fmla="*/ 246671 w 313361"/>
                <a:gd name="connsiteY3" fmla="*/ 304472 h 332414"/>
                <a:gd name="connsiteX4" fmla="*/ 173451 w 313361"/>
                <a:gd name="connsiteY4" fmla="*/ 311832 h 332414"/>
                <a:gd name="connsiteX5" fmla="*/ 31485 w 313361"/>
                <a:gd name="connsiteY5" fmla="*/ 311832 h 332414"/>
                <a:gd name="connsiteX6" fmla="*/ 151321 w 313361"/>
                <a:gd name="connsiteY6" fmla="*/ 170081 h 332414"/>
                <a:gd name="connsiteX7" fmla="*/ 153440 w 313361"/>
                <a:gd name="connsiteY7" fmla="*/ 166282 h 332414"/>
                <a:gd name="connsiteX8" fmla="*/ 151791 w 313361"/>
                <a:gd name="connsiteY8" fmla="*/ 162721 h 332414"/>
                <a:gd name="connsiteX9" fmla="*/ 42080 w 313361"/>
                <a:gd name="connsiteY9" fmla="*/ 11472 h 332414"/>
                <a:gd name="connsiteX10" fmla="*/ 171097 w 313361"/>
                <a:gd name="connsiteY10" fmla="*/ 11472 h 332414"/>
                <a:gd name="connsiteX11" fmla="*/ 226188 w 313361"/>
                <a:gd name="connsiteY11" fmla="*/ 15271 h 332414"/>
                <a:gd name="connsiteX12" fmla="*/ 277984 w 313361"/>
                <a:gd name="connsiteY12" fmla="*/ 33079 h 332414"/>
                <a:gd name="connsiteX13" fmla="*/ 307884 w 313361"/>
                <a:gd name="connsiteY13" fmla="*/ 66796 h 332414"/>
                <a:gd name="connsiteX14" fmla="*/ 313769 w 313361"/>
                <a:gd name="connsiteY14" fmla="*/ 66796 h 332414"/>
                <a:gd name="connsiteX15" fmla="*/ 285282 w 313361"/>
                <a:gd name="connsiteY15" fmla="*/ 75 h 332414"/>
                <a:gd name="connsiteX16" fmla="*/ 7000 w 313361"/>
                <a:gd name="connsiteY16" fmla="*/ 75 h 332414"/>
                <a:gd name="connsiteX17" fmla="*/ 643 w 313361"/>
                <a:gd name="connsiteY17" fmla="*/ 1737 h 332414"/>
                <a:gd name="connsiteX18" fmla="*/ 408 w 313361"/>
                <a:gd name="connsiteY18" fmla="*/ 9573 h 332414"/>
                <a:gd name="connsiteX19" fmla="*/ 124952 w 313361"/>
                <a:gd name="connsiteY19" fmla="*/ 181478 h 332414"/>
                <a:gd name="connsiteX20" fmla="*/ 2998 w 313361"/>
                <a:gd name="connsiteY20" fmla="*/ 325604 h 332414"/>
                <a:gd name="connsiteX21" fmla="*/ 643 w 313361"/>
                <a:gd name="connsiteY21" fmla="*/ 329878 h 332414"/>
                <a:gd name="connsiteX22" fmla="*/ 7000 w 313361"/>
                <a:gd name="connsiteY22" fmla="*/ 332490 h 332414"/>
                <a:gd name="connsiteX23" fmla="*/ 285282 w 313361"/>
                <a:gd name="connsiteY23" fmla="*/ 332490 h 33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3361" h="332414">
                  <a:moveTo>
                    <a:pt x="285282" y="332490"/>
                  </a:moveTo>
                  <a:lnTo>
                    <a:pt x="313769" y="256509"/>
                  </a:lnTo>
                  <a:lnTo>
                    <a:pt x="307884" y="256509"/>
                  </a:lnTo>
                  <a:cubicBezTo>
                    <a:pt x="298702" y="281203"/>
                    <a:pt x="273746" y="297349"/>
                    <a:pt x="246671" y="304472"/>
                  </a:cubicBezTo>
                  <a:cubicBezTo>
                    <a:pt x="241727" y="305659"/>
                    <a:pt x="218654" y="311832"/>
                    <a:pt x="173451" y="311832"/>
                  </a:cubicBezTo>
                  <a:lnTo>
                    <a:pt x="31485" y="311832"/>
                  </a:lnTo>
                  <a:lnTo>
                    <a:pt x="151321" y="170081"/>
                  </a:lnTo>
                  <a:cubicBezTo>
                    <a:pt x="152969" y="168182"/>
                    <a:pt x="153440" y="167470"/>
                    <a:pt x="153440" y="166282"/>
                  </a:cubicBezTo>
                  <a:cubicBezTo>
                    <a:pt x="153440" y="165808"/>
                    <a:pt x="153440" y="165095"/>
                    <a:pt x="151791" y="162721"/>
                  </a:cubicBezTo>
                  <a:lnTo>
                    <a:pt x="42080" y="11472"/>
                  </a:lnTo>
                  <a:lnTo>
                    <a:pt x="171097" y="11472"/>
                  </a:lnTo>
                  <a:cubicBezTo>
                    <a:pt x="202645" y="11472"/>
                    <a:pt x="224069" y="14796"/>
                    <a:pt x="226188" y="15271"/>
                  </a:cubicBezTo>
                  <a:cubicBezTo>
                    <a:pt x="238902" y="17171"/>
                    <a:pt x="259384" y="21207"/>
                    <a:pt x="277984" y="33079"/>
                  </a:cubicBezTo>
                  <a:cubicBezTo>
                    <a:pt x="283869" y="36878"/>
                    <a:pt x="299879" y="47563"/>
                    <a:pt x="307884" y="66796"/>
                  </a:cubicBezTo>
                  <a:lnTo>
                    <a:pt x="313769" y="66796"/>
                  </a:lnTo>
                  <a:lnTo>
                    <a:pt x="285282" y="75"/>
                  </a:lnTo>
                  <a:lnTo>
                    <a:pt x="7000" y="75"/>
                  </a:lnTo>
                  <a:cubicBezTo>
                    <a:pt x="1585" y="75"/>
                    <a:pt x="1350" y="313"/>
                    <a:pt x="643" y="1737"/>
                  </a:cubicBezTo>
                  <a:cubicBezTo>
                    <a:pt x="408" y="2450"/>
                    <a:pt x="408" y="6961"/>
                    <a:pt x="408" y="9573"/>
                  </a:cubicBezTo>
                  <a:lnTo>
                    <a:pt x="124952" y="181478"/>
                  </a:lnTo>
                  <a:lnTo>
                    <a:pt x="2998" y="325604"/>
                  </a:lnTo>
                  <a:cubicBezTo>
                    <a:pt x="643" y="328453"/>
                    <a:pt x="643" y="329640"/>
                    <a:pt x="643" y="329878"/>
                  </a:cubicBezTo>
                  <a:cubicBezTo>
                    <a:pt x="643" y="332490"/>
                    <a:pt x="2762" y="332490"/>
                    <a:pt x="7000" y="332490"/>
                  </a:cubicBezTo>
                  <a:lnTo>
                    <a:pt x="285282" y="33249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4" name="Freeform: Shape 143">
              <a:extLst>
                <a:ext uri="{FF2B5EF4-FFF2-40B4-BE49-F238E27FC236}">
                  <a16:creationId xmlns:a16="http://schemas.microsoft.com/office/drawing/2014/main" id="{6BFD9E13-8BFC-E888-475D-1D7D40D10C82}"/>
                </a:ext>
              </a:extLst>
            </p:cNvPr>
            <p:cNvSpPr/>
            <p:nvPr>
              <p:custDataLst>
                <p:tags r:id="rId201"/>
              </p:custDataLst>
            </p:nvPr>
          </p:nvSpPr>
          <p:spPr>
            <a:xfrm>
              <a:off x="10073344" y="5275973"/>
              <a:ext cx="91960" cy="105541"/>
            </a:xfrm>
            <a:custGeom>
              <a:avLst/>
              <a:gdLst>
                <a:gd name="connsiteX0" fmla="*/ 12929 w 91960"/>
                <a:gd name="connsiteY0" fmla="*/ 93672 h 105541"/>
                <a:gd name="connsiteX1" fmla="*/ 4853 w 91960"/>
                <a:gd name="connsiteY1" fmla="*/ 99655 h 105541"/>
                <a:gd name="connsiteX2" fmla="*/ 404 w 91960"/>
                <a:gd name="connsiteY2" fmla="*/ 103145 h 105541"/>
                <a:gd name="connsiteX3" fmla="*/ 2711 w 91960"/>
                <a:gd name="connsiteY3" fmla="*/ 105639 h 105541"/>
                <a:gd name="connsiteX4" fmla="*/ 16884 w 91960"/>
                <a:gd name="connsiteY4" fmla="*/ 104974 h 105541"/>
                <a:gd name="connsiteX5" fmla="*/ 34188 w 91960"/>
                <a:gd name="connsiteY5" fmla="*/ 105639 h 105541"/>
                <a:gd name="connsiteX6" fmla="*/ 37484 w 91960"/>
                <a:gd name="connsiteY6" fmla="*/ 101982 h 105541"/>
                <a:gd name="connsiteX7" fmla="*/ 33200 w 91960"/>
                <a:gd name="connsiteY7" fmla="*/ 99655 h 105541"/>
                <a:gd name="connsiteX8" fmla="*/ 25124 w 91960"/>
                <a:gd name="connsiteY8" fmla="*/ 97661 h 105541"/>
                <a:gd name="connsiteX9" fmla="*/ 26937 w 91960"/>
                <a:gd name="connsiteY9" fmla="*/ 90015 h 105541"/>
                <a:gd name="connsiteX10" fmla="*/ 33035 w 91960"/>
                <a:gd name="connsiteY10" fmla="*/ 65250 h 105541"/>
                <a:gd name="connsiteX11" fmla="*/ 50009 w 91960"/>
                <a:gd name="connsiteY11" fmla="*/ 75056 h 105541"/>
                <a:gd name="connsiteX12" fmla="*/ 92364 w 91960"/>
                <a:gd name="connsiteY12" fmla="*/ 27854 h 105541"/>
                <a:gd name="connsiteX13" fmla="*/ 67643 w 91960"/>
                <a:gd name="connsiteY13" fmla="*/ 97 h 105541"/>
                <a:gd name="connsiteX14" fmla="*/ 44241 w 91960"/>
                <a:gd name="connsiteY14" fmla="*/ 11731 h 105541"/>
                <a:gd name="connsiteX15" fmla="*/ 27267 w 91960"/>
                <a:gd name="connsiteY15" fmla="*/ 97 h 105541"/>
                <a:gd name="connsiteX16" fmla="*/ 14247 w 91960"/>
                <a:gd name="connsiteY16" fmla="*/ 8906 h 105541"/>
                <a:gd name="connsiteX17" fmla="*/ 8314 w 91960"/>
                <a:gd name="connsiteY17" fmla="*/ 25527 h 105541"/>
                <a:gd name="connsiteX18" fmla="*/ 11116 w 91960"/>
                <a:gd name="connsiteY18" fmla="*/ 27687 h 105541"/>
                <a:gd name="connsiteX19" fmla="*/ 14742 w 91960"/>
                <a:gd name="connsiteY19" fmla="*/ 22701 h 105541"/>
                <a:gd name="connsiteX20" fmla="*/ 26772 w 91960"/>
                <a:gd name="connsiteY20" fmla="*/ 4751 h 105541"/>
                <a:gd name="connsiteX21" fmla="*/ 32211 w 91960"/>
                <a:gd name="connsiteY21" fmla="*/ 12895 h 105541"/>
                <a:gd name="connsiteX22" fmla="*/ 31716 w 91960"/>
                <a:gd name="connsiteY22" fmla="*/ 17881 h 105541"/>
                <a:gd name="connsiteX23" fmla="*/ 12929 w 91960"/>
                <a:gd name="connsiteY23" fmla="*/ 93672 h 105541"/>
                <a:gd name="connsiteX24" fmla="*/ 44077 w 91960"/>
                <a:gd name="connsiteY24" fmla="*/ 20042 h 105541"/>
                <a:gd name="connsiteX25" fmla="*/ 67149 w 91960"/>
                <a:gd name="connsiteY25" fmla="*/ 4751 h 105541"/>
                <a:gd name="connsiteX26" fmla="*/ 79180 w 91960"/>
                <a:gd name="connsiteY26" fmla="*/ 20873 h 105541"/>
                <a:gd name="connsiteX27" fmla="*/ 70610 w 91960"/>
                <a:gd name="connsiteY27" fmla="*/ 54281 h 105541"/>
                <a:gd name="connsiteX28" fmla="*/ 50009 w 91960"/>
                <a:gd name="connsiteY28" fmla="*/ 70403 h 105541"/>
                <a:gd name="connsiteX29" fmla="*/ 35342 w 91960"/>
                <a:gd name="connsiteY29" fmla="*/ 55943 h 105541"/>
                <a:gd name="connsiteX30" fmla="*/ 35836 w 91960"/>
                <a:gd name="connsiteY30" fmla="*/ 53449 h 105541"/>
                <a:gd name="connsiteX31" fmla="*/ 44077 w 91960"/>
                <a:gd name="connsiteY31" fmla="*/ 20042 h 10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60" h="105541">
                  <a:moveTo>
                    <a:pt x="12929" y="93672"/>
                  </a:moveTo>
                  <a:cubicBezTo>
                    <a:pt x="11775" y="98325"/>
                    <a:pt x="11446" y="99655"/>
                    <a:pt x="4853" y="99655"/>
                  </a:cubicBezTo>
                  <a:cubicBezTo>
                    <a:pt x="2711" y="99655"/>
                    <a:pt x="404" y="99655"/>
                    <a:pt x="404" y="103145"/>
                  </a:cubicBezTo>
                  <a:cubicBezTo>
                    <a:pt x="404" y="104974"/>
                    <a:pt x="1887" y="105639"/>
                    <a:pt x="2711" y="105639"/>
                  </a:cubicBezTo>
                  <a:cubicBezTo>
                    <a:pt x="6996" y="105639"/>
                    <a:pt x="12434" y="104974"/>
                    <a:pt x="16884" y="104974"/>
                  </a:cubicBezTo>
                  <a:cubicBezTo>
                    <a:pt x="22487" y="104974"/>
                    <a:pt x="28750" y="105639"/>
                    <a:pt x="34188" y="105639"/>
                  </a:cubicBezTo>
                  <a:cubicBezTo>
                    <a:pt x="35672" y="105639"/>
                    <a:pt x="37484" y="105140"/>
                    <a:pt x="37484" y="101982"/>
                  </a:cubicBezTo>
                  <a:cubicBezTo>
                    <a:pt x="37484" y="99655"/>
                    <a:pt x="35177" y="99655"/>
                    <a:pt x="33200" y="99655"/>
                  </a:cubicBezTo>
                  <a:cubicBezTo>
                    <a:pt x="29574" y="99655"/>
                    <a:pt x="25124" y="99655"/>
                    <a:pt x="25124" y="97661"/>
                  </a:cubicBezTo>
                  <a:cubicBezTo>
                    <a:pt x="25124" y="96830"/>
                    <a:pt x="26278" y="92508"/>
                    <a:pt x="26937" y="90015"/>
                  </a:cubicBezTo>
                  <a:cubicBezTo>
                    <a:pt x="28915" y="81206"/>
                    <a:pt x="31222" y="72231"/>
                    <a:pt x="33035" y="65250"/>
                  </a:cubicBezTo>
                  <a:cubicBezTo>
                    <a:pt x="35012" y="68574"/>
                    <a:pt x="40121" y="75056"/>
                    <a:pt x="50009" y="75056"/>
                  </a:cubicBezTo>
                  <a:cubicBezTo>
                    <a:pt x="70115" y="75056"/>
                    <a:pt x="92364" y="52618"/>
                    <a:pt x="92364" y="27854"/>
                  </a:cubicBezTo>
                  <a:cubicBezTo>
                    <a:pt x="92364" y="8407"/>
                    <a:pt x="79015" y="97"/>
                    <a:pt x="67643" y="97"/>
                  </a:cubicBezTo>
                  <a:cubicBezTo>
                    <a:pt x="57426" y="97"/>
                    <a:pt x="48691" y="7078"/>
                    <a:pt x="44241" y="11731"/>
                  </a:cubicBezTo>
                  <a:cubicBezTo>
                    <a:pt x="41440" y="2258"/>
                    <a:pt x="32211" y="97"/>
                    <a:pt x="27267" y="97"/>
                  </a:cubicBezTo>
                  <a:cubicBezTo>
                    <a:pt x="20839" y="97"/>
                    <a:pt x="16884" y="4418"/>
                    <a:pt x="14247" y="8906"/>
                  </a:cubicBezTo>
                  <a:cubicBezTo>
                    <a:pt x="10951" y="14557"/>
                    <a:pt x="8314" y="24529"/>
                    <a:pt x="8314" y="25527"/>
                  </a:cubicBezTo>
                  <a:cubicBezTo>
                    <a:pt x="8314" y="27687"/>
                    <a:pt x="10622" y="27687"/>
                    <a:pt x="11116" y="27687"/>
                  </a:cubicBezTo>
                  <a:cubicBezTo>
                    <a:pt x="13423" y="27687"/>
                    <a:pt x="13588" y="27189"/>
                    <a:pt x="14742" y="22701"/>
                  </a:cubicBezTo>
                  <a:cubicBezTo>
                    <a:pt x="17214" y="13061"/>
                    <a:pt x="20345" y="4751"/>
                    <a:pt x="26772" y="4751"/>
                  </a:cubicBezTo>
                  <a:cubicBezTo>
                    <a:pt x="31057" y="4751"/>
                    <a:pt x="32211" y="8407"/>
                    <a:pt x="32211" y="12895"/>
                  </a:cubicBezTo>
                  <a:cubicBezTo>
                    <a:pt x="32211" y="14723"/>
                    <a:pt x="31881" y="16884"/>
                    <a:pt x="31716" y="17881"/>
                  </a:cubicBezTo>
                  <a:lnTo>
                    <a:pt x="12929" y="93672"/>
                  </a:lnTo>
                  <a:close/>
                  <a:moveTo>
                    <a:pt x="44077" y="20042"/>
                  </a:moveTo>
                  <a:cubicBezTo>
                    <a:pt x="53635" y="7244"/>
                    <a:pt x="61875" y="4751"/>
                    <a:pt x="67149" y="4751"/>
                  </a:cubicBezTo>
                  <a:cubicBezTo>
                    <a:pt x="73576" y="4751"/>
                    <a:pt x="79180" y="9571"/>
                    <a:pt x="79180" y="20873"/>
                  </a:cubicBezTo>
                  <a:cubicBezTo>
                    <a:pt x="79180" y="27687"/>
                    <a:pt x="75554" y="44641"/>
                    <a:pt x="70610" y="54281"/>
                  </a:cubicBezTo>
                  <a:cubicBezTo>
                    <a:pt x="66490" y="62425"/>
                    <a:pt x="58414" y="70403"/>
                    <a:pt x="50009" y="70403"/>
                  </a:cubicBezTo>
                  <a:cubicBezTo>
                    <a:pt x="38308" y="70403"/>
                    <a:pt x="35342" y="57605"/>
                    <a:pt x="35342" y="55943"/>
                  </a:cubicBezTo>
                  <a:cubicBezTo>
                    <a:pt x="35342" y="55278"/>
                    <a:pt x="35672" y="54114"/>
                    <a:pt x="35836" y="53449"/>
                  </a:cubicBezTo>
                  <a:lnTo>
                    <a:pt x="44077" y="2004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5" name="Freeform: Shape 144">
              <a:extLst>
                <a:ext uri="{FF2B5EF4-FFF2-40B4-BE49-F238E27FC236}">
                  <a16:creationId xmlns:a16="http://schemas.microsoft.com/office/drawing/2014/main" id="{0CA3600E-895E-1AB0-633B-4E4B3109D626}"/>
                </a:ext>
              </a:extLst>
            </p:cNvPr>
            <p:cNvSpPr/>
            <p:nvPr>
              <p:custDataLst>
                <p:tags r:id="rId202"/>
              </p:custDataLst>
            </p:nvPr>
          </p:nvSpPr>
          <p:spPr>
            <a:xfrm>
              <a:off x="10181511" y="5225658"/>
              <a:ext cx="32607" cy="61852"/>
            </a:xfrm>
            <a:custGeom>
              <a:avLst/>
              <a:gdLst>
                <a:gd name="connsiteX0" fmla="*/ 31838 w 32607"/>
                <a:gd name="connsiteY0" fmla="*/ 11254 h 61852"/>
                <a:gd name="connsiteX1" fmla="*/ 33015 w 32607"/>
                <a:gd name="connsiteY1" fmla="*/ 7099 h 61852"/>
                <a:gd name="connsiteX2" fmla="*/ 25717 w 32607"/>
                <a:gd name="connsiteY2" fmla="*/ 95 h 61852"/>
                <a:gd name="connsiteX3" fmla="*/ 19007 w 32607"/>
                <a:gd name="connsiteY3" fmla="*/ 5556 h 61852"/>
                <a:gd name="connsiteX4" fmla="*/ 879 w 32607"/>
                <a:gd name="connsiteY4" fmla="*/ 56961 h 61852"/>
                <a:gd name="connsiteX5" fmla="*/ 408 w 32607"/>
                <a:gd name="connsiteY5" fmla="*/ 58861 h 61852"/>
                <a:gd name="connsiteX6" fmla="*/ 5470 w 32607"/>
                <a:gd name="connsiteY6" fmla="*/ 61947 h 61852"/>
                <a:gd name="connsiteX7" fmla="*/ 7471 w 32607"/>
                <a:gd name="connsiteY7" fmla="*/ 59929 h 61852"/>
                <a:gd name="connsiteX8" fmla="*/ 31838 w 32607"/>
                <a:gd name="connsiteY8" fmla="*/ 11254 h 6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07" h="61852">
                  <a:moveTo>
                    <a:pt x="31838" y="11254"/>
                  </a:moveTo>
                  <a:cubicBezTo>
                    <a:pt x="31956" y="11136"/>
                    <a:pt x="33015" y="8880"/>
                    <a:pt x="33015" y="7099"/>
                  </a:cubicBezTo>
                  <a:cubicBezTo>
                    <a:pt x="33015" y="2825"/>
                    <a:pt x="29248" y="95"/>
                    <a:pt x="25717" y="95"/>
                  </a:cubicBezTo>
                  <a:cubicBezTo>
                    <a:pt x="20891" y="95"/>
                    <a:pt x="19596" y="3775"/>
                    <a:pt x="19007" y="5556"/>
                  </a:cubicBezTo>
                  <a:lnTo>
                    <a:pt x="879" y="56961"/>
                  </a:lnTo>
                  <a:cubicBezTo>
                    <a:pt x="408" y="58386"/>
                    <a:pt x="408" y="58742"/>
                    <a:pt x="408" y="58861"/>
                  </a:cubicBezTo>
                  <a:cubicBezTo>
                    <a:pt x="408" y="60760"/>
                    <a:pt x="5352" y="61947"/>
                    <a:pt x="5470" y="61947"/>
                  </a:cubicBezTo>
                  <a:cubicBezTo>
                    <a:pt x="6529" y="61947"/>
                    <a:pt x="6765" y="61354"/>
                    <a:pt x="7471" y="59929"/>
                  </a:cubicBezTo>
                  <a:lnTo>
                    <a:pt x="31838" y="1125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6" name="Freeform: Shape 145">
              <a:extLst>
                <a:ext uri="{FF2B5EF4-FFF2-40B4-BE49-F238E27FC236}">
                  <a16:creationId xmlns:a16="http://schemas.microsoft.com/office/drawing/2014/main" id="{A0F99EE7-EA58-4E0A-2879-70A4E06D7FE4}"/>
                </a:ext>
              </a:extLst>
            </p:cNvPr>
            <p:cNvSpPr/>
            <p:nvPr>
              <p:custDataLst>
                <p:tags r:id="rId203"/>
              </p:custDataLst>
            </p:nvPr>
          </p:nvSpPr>
          <p:spPr>
            <a:xfrm>
              <a:off x="10185160" y="5324441"/>
              <a:ext cx="64037" cy="83620"/>
            </a:xfrm>
            <a:custGeom>
              <a:avLst/>
              <a:gdLst>
                <a:gd name="connsiteX0" fmla="*/ 29131 w 64037"/>
                <a:gd name="connsiteY0" fmla="*/ 4534 h 83620"/>
                <a:gd name="connsiteX1" fmla="*/ 29602 w 64037"/>
                <a:gd name="connsiteY1" fmla="*/ 2041 h 83620"/>
                <a:gd name="connsiteX2" fmla="*/ 25952 w 64037"/>
                <a:gd name="connsiteY2" fmla="*/ 141 h 83620"/>
                <a:gd name="connsiteX3" fmla="*/ 11473 w 64037"/>
                <a:gd name="connsiteY3" fmla="*/ 1210 h 83620"/>
                <a:gd name="connsiteX4" fmla="*/ 8648 w 64037"/>
                <a:gd name="connsiteY4" fmla="*/ 1922 h 83620"/>
                <a:gd name="connsiteX5" fmla="*/ 7824 w 64037"/>
                <a:gd name="connsiteY5" fmla="*/ 4653 h 83620"/>
                <a:gd name="connsiteX6" fmla="*/ 11355 w 64037"/>
                <a:gd name="connsiteY6" fmla="*/ 6671 h 83620"/>
                <a:gd name="connsiteX7" fmla="*/ 15358 w 64037"/>
                <a:gd name="connsiteY7" fmla="*/ 6908 h 83620"/>
                <a:gd name="connsiteX8" fmla="*/ 17712 w 64037"/>
                <a:gd name="connsiteY8" fmla="*/ 8452 h 83620"/>
                <a:gd name="connsiteX9" fmla="*/ 17124 w 64037"/>
                <a:gd name="connsiteY9" fmla="*/ 11182 h 83620"/>
                <a:gd name="connsiteX10" fmla="*/ 879 w 64037"/>
                <a:gd name="connsiteY10" fmla="*/ 76715 h 83620"/>
                <a:gd name="connsiteX11" fmla="*/ 408 w 64037"/>
                <a:gd name="connsiteY11" fmla="*/ 79446 h 83620"/>
                <a:gd name="connsiteX12" fmla="*/ 4881 w 64037"/>
                <a:gd name="connsiteY12" fmla="*/ 83720 h 83620"/>
                <a:gd name="connsiteX13" fmla="*/ 11002 w 64037"/>
                <a:gd name="connsiteY13" fmla="*/ 77665 h 83620"/>
                <a:gd name="connsiteX14" fmla="*/ 16300 w 64037"/>
                <a:gd name="connsiteY14" fmla="*/ 55821 h 83620"/>
                <a:gd name="connsiteX15" fmla="*/ 34075 w 64037"/>
                <a:gd name="connsiteY15" fmla="*/ 65199 h 83620"/>
                <a:gd name="connsiteX16" fmla="*/ 33722 w 64037"/>
                <a:gd name="connsiteY16" fmla="*/ 67930 h 83620"/>
                <a:gd name="connsiteX17" fmla="*/ 33368 w 64037"/>
                <a:gd name="connsiteY17" fmla="*/ 71017 h 83620"/>
                <a:gd name="connsiteX18" fmla="*/ 47730 w 64037"/>
                <a:gd name="connsiteY18" fmla="*/ 83720 h 83620"/>
                <a:gd name="connsiteX19" fmla="*/ 64446 w 64037"/>
                <a:gd name="connsiteY19" fmla="*/ 65318 h 83620"/>
                <a:gd name="connsiteX20" fmla="*/ 61974 w 64037"/>
                <a:gd name="connsiteY20" fmla="*/ 63656 h 83620"/>
                <a:gd name="connsiteX21" fmla="*/ 59148 w 64037"/>
                <a:gd name="connsiteY21" fmla="*/ 66387 h 83620"/>
                <a:gd name="connsiteX22" fmla="*/ 48201 w 64037"/>
                <a:gd name="connsiteY22" fmla="*/ 79683 h 83620"/>
                <a:gd name="connsiteX23" fmla="*/ 43257 w 64037"/>
                <a:gd name="connsiteY23" fmla="*/ 72679 h 83620"/>
                <a:gd name="connsiteX24" fmla="*/ 43728 w 64037"/>
                <a:gd name="connsiteY24" fmla="*/ 68880 h 83620"/>
                <a:gd name="connsiteX25" fmla="*/ 44316 w 64037"/>
                <a:gd name="connsiteY25" fmla="*/ 64843 h 83620"/>
                <a:gd name="connsiteX26" fmla="*/ 23598 w 64037"/>
                <a:gd name="connsiteY26" fmla="*/ 52022 h 83620"/>
                <a:gd name="connsiteX27" fmla="*/ 33722 w 64037"/>
                <a:gd name="connsiteY27" fmla="*/ 44424 h 83620"/>
                <a:gd name="connsiteX28" fmla="*/ 53616 w 64037"/>
                <a:gd name="connsiteY28" fmla="*/ 33976 h 83620"/>
                <a:gd name="connsiteX29" fmla="*/ 57736 w 64037"/>
                <a:gd name="connsiteY29" fmla="*/ 35401 h 83620"/>
                <a:gd name="connsiteX30" fmla="*/ 56794 w 64037"/>
                <a:gd name="connsiteY30" fmla="*/ 35757 h 83620"/>
                <a:gd name="connsiteX31" fmla="*/ 51379 w 64037"/>
                <a:gd name="connsiteY31" fmla="*/ 42880 h 83620"/>
                <a:gd name="connsiteX32" fmla="*/ 56676 w 64037"/>
                <a:gd name="connsiteY32" fmla="*/ 47748 h 83620"/>
                <a:gd name="connsiteX33" fmla="*/ 63975 w 64037"/>
                <a:gd name="connsiteY33" fmla="*/ 39319 h 83620"/>
                <a:gd name="connsiteX34" fmla="*/ 53851 w 64037"/>
                <a:gd name="connsiteY34" fmla="*/ 29940 h 83620"/>
                <a:gd name="connsiteX35" fmla="*/ 30426 w 64037"/>
                <a:gd name="connsiteY35" fmla="*/ 42405 h 83620"/>
                <a:gd name="connsiteX36" fmla="*/ 17712 w 64037"/>
                <a:gd name="connsiteY36" fmla="*/ 50597 h 83620"/>
                <a:gd name="connsiteX37" fmla="*/ 29131 w 64037"/>
                <a:gd name="connsiteY37" fmla="*/ 4534 h 8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7" h="83620">
                  <a:moveTo>
                    <a:pt x="29131" y="4534"/>
                  </a:moveTo>
                  <a:cubicBezTo>
                    <a:pt x="29602" y="2872"/>
                    <a:pt x="29602" y="2634"/>
                    <a:pt x="29602" y="2041"/>
                  </a:cubicBezTo>
                  <a:cubicBezTo>
                    <a:pt x="29602" y="23"/>
                    <a:pt x="27836" y="23"/>
                    <a:pt x="25952" y="141"/>
                  </a:cubicBezTo>
                  <a:lnTo>
                    <a:pt x="11473" y="1210"/>
                  </a:lnTo>
                  <a:cubicBezTo>
                    <a:pt x="9472" y="1328"/>
                    <a:pt x="9237" y="1447"/>
                    <a:pt x="8648" y="1922"/>
                  </a:cubicBezTo>
                  <a:cubicBezTo>
                    <a:pt x="8177" y="2516"/>
                    <a:pt x="7824" y="3940"/>
                    <a:pt x="7824" y="4653"/>
                  </a:cubicBezTo>
                  <a:cubicBezTo>
                    <a:pt x="7824" y="6671"/>
                    <a:pt x="9707" y="6671"/>
                    <a:pt x="11355" y="6671"/>
                  </a:cubicBezTo>
                  <a:cubicBezTo>
                    <a:pt x="11473" y="6671"/>
                    <a:pt x="13592" y="6671"/>
                    <a:pt x="15358" y="6908"/>
                  </a:cubicBezTo>
                  <a:cubicBezTo>
                    <a:pt x="17594" y="7146"/>
                    <a:pt x="17712" y="7502"/>
                    <a:pt x="17712" y="8452"/>
                  </a:cubicBezTo>
                  <a:cubicBezTo>
                    <a:pt x="17712" y="8808"/>
                    <a:pt x="17712" y="9045"/>
                    <a:pt x="17124" y="11182"/>
                  </a:cubicBezTo>
                  <a:lnTo>
                    <a:pt x="879" y="76715"/>
                  </a:lnTo>
                  <a:cubicBezTo>
                    <a:pt x="408" y="78496"/>
                    <a:pt x="408" y="78733"/>
                    <a:pt x="408" y="79446"/>
                  </a:cubicBezTo>
                  <a:cubicBezTo>
                    <a:pt x="408" y="82176"/>
                    <a:pt x="2527" y="83720"/>
                    <a:pt x="4881" y="83720"/>
                  </a:cubicBezTo>
                  <a:cubicBezTo>
                    <a:pt x="9472" y="83720"/>
                    <a:pt x="10531" y="79327"/>
                    <a:pt x="11002" y="77665"/>
                  </a:cubicBezTo>
                  <a:lnTo>
                    <a:pt x="16300" y="55821"/>
                  </a:lnTo>
                  <a:cubicBezTo>
                    <a:pt x="19360" y="55939"/>
                    <a:pt x="34075" y="56770"/>
                    <a:pt x="34075" y="65199"/>
                  </a:cubicBezTo>
                  <a:cubicBezTo>
                    <a:pt x="34075" y="66031"/>
                    <a:pt x="34075" y="66505"/>
                    <a:pt x="33722" y="67930"/>
                  </a:cubicBezTo>
                  <a:cubicBezTo>
                    <a:pt x="33368" y="69592"/>
                    <a:pt x="33368" y="70304"/>
                    <a:pt x="33368" y="71017"/>
                  </a:cubicBezTo>
                  <a:cubicBezTo>
                    <a:pt x="33368" y="79446"/>
                    <a:pt x="40902" y="83720"/>
                    <a:pt x="47730" y="83720"/>
                  </a:cubicBezTo>
                  <a:cubicBezTo>
                    <a:pt x="59737" y="83720"/>
                    <a:pt x="64446" y="66743"/>
                    <a:pt x="64446" y="65318"/>
                  </a:cubicBezTo>
                  <a:cubicBezTo>
                    <a:pt x="64446" y="63656"/>
                    <a:pt x="62444" y="63656"/>
                    <a:pt x="61974" y="63656"/>
                  </a:cubicBezTo>
                  <a:cubicBezTo>
                    <a:pt x="59972" y="63656"/>
                    <a:pt x="59737" y="64250"/>
                    <a:pt x="59148" y="66387"/>
                  </a:cubicBezTo>
                  <a:cubicBezTo>
                    <a:pt x="57971" y="70542"/>
                    <a:pt x="54557" y="79683"/>
                    <a:pt x="48201" y="79683"/>
                  </a:cubicBezTo>
                  <a:cubicBezTo>
                    <a:pt x="43845" y="79683"/>
                    <a:pt x="43257" y="75291"/>
                    <a:pt x="43257" y="72679"/>
                  </a:cubicBezTo>
                  <a:cubicBezTo>
                    <a:pt x="43257" y="72560"/>
                    <a:pt x="43257" y="70898"/>
                    <a:pt x="43728" y="68880"/>
                  </a:cubicBezTo>
                  <a:cubicBezTo>
                    <a:pt x="44198" y="66980"/>
                    <a:pt x="44316" y="65793"/>
                    <a:pt x="44316" y="64843"/>
                  </a:cubicBezTo>
                  <a:cubicBezTo>
                    <a:pt x="44316" y="54396"/>
                    <a:pt x="31367" y="52615"/>
                    <a:pt x="23598" y="52022"/>
                  </a:cubicBezTo>
                  <a:cubicBezTo>
                    <a:pt x="26894" y="50122"/>
                    <a:pt x="31838" y="46086"/>
                    <a:pt x="33722" y="44424"/>
                  </a:cubicBezTo>
                  <a:cubicBezTo>
                    <a:pt x="40431" y="39081"/>
                    <a:pt x="46906" y="33976"/>
                    <a:pt x="53616" y="33976"/>
                  </a:cubicBezTo>
                  <a:cubicBezTo>
                    <a:pt x="56323" y="33976"/>
                    <a:pt x="57029" y="34689"/>
                    <a:pt x="57736" y="35401"/>
                  </a:cubicBezTo>
                  <a:cubicBezTo>
                    <a:pt x="57618" y="35401"/>
                    <a:pt x="57029" y="35757"/>
                    <a:pt x="56794" y="35757"/>
                  </a:cubicBezTo>
                  <a:cubicBezTo>
                    <a:pt x="51379" y="37657"/>
                    <a:pt x="51379" y="42524"/>
                    <a:pt x="51379" y="42880"/>
                  </a:cubicBezTo>
                  <a:cubicBezTo>
                    <a:pt x="51379" y="44898"/>
                    <a:pt x="52792" y="47748"/>
                    <a:pt x="56676" y="47748"/>
                  </a:cubicBezTo>
                  <a:cubicBezTo>
                    <a:pt x="59031" y="47748"/>
                    <a:pt x="63975" y="45848"/>
                    <a:pt x="63975" y="39319"/>
                  </a:cubicBezTo>
                  <a:cubicBezTo>
                    <a:pt x="63975" y="33501"/>
                    <a:pt x="59502" y="29940"/>
                    <a:pt x="53851" y="29940"/>
                  </a:cubicBezTo>
                  <a:cubicBezTo>
                    <a:pt x="45846" y="29940"/>
                    <a:pt x="39019" y="35401"/>
                    <a:pt x="30426" y="42405"/>
                  </a:cubicBezTo>
                  <a:cubicBezTo>
                    <a:pt x="26305" y="45729"/>
                    <a:pt x="22421" y="48697"/>
                    <a:pt x="17712" y="50597"/>
                  </a:cubicBezTo>
                  <a:lnTo>
                    <a:pt x="29131" y="453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7" name="Freeform: Shape 146">
              <a:extLst>
                <a:ext uri="{FF2B5EF4-FFF2-40B4-BE49-F238E27FC236}">
                  <a16:creationId xmlns:a16="http://schemas.microsoft.com/office/drawing/2014/main" id="{7B6783E1-8EFF-4D31-6710-9D8BC0EF71F2}"/>
                </a:ext>
              </a:extLst>
            </p:cNvPr>
            <p:cNvSpPr/>
            <p:nvPr>
              <p:custDataLst>
                <p:tags r:id="rId204"/>
              </p:custDataLst>
            </p:nvPr>
          </p:nvSpPr>
          <p:spPr>
            <a:xfrm>
              <a:off x="10301501" y="5230599"/>
              <a:ext cx="90971" cy="154074"/>
            </a:xfrm>
            <a:custGeom>
              <a:avLst/>
              <a:gdLst>
                <a:gd name="connsiteX0" fmla="*/ 90065 w 90971"/>
                <a:gd name="connsiteY0" fmla="*/ 7576 h 154074"/>
                <a:gd name="connsiteX1" fmla="*/ 91384 w 90971"/>
                <a:gd name="connsiteY1" fmla="*/ 4252 h 154074"/>
                <a:gd name="connsiteX2" fmla="*/ 87263 w 90971"/>
                <a:gd name="connsiteY2" fmla="*/ 97 h 154074"/>
                <a:gd name="connsiteX3" fmla="*/ 83143 w 90971"/>
                <a:gd name="connsiteY3" fmla="*/ 3255 h 154074"/>
                <a:gd name="connsiteX4" fmla="*/ 1731 w 90971"/>
                <a:gd name="connsiteY4" fmla="*/ 146692 h 154074"/>
                <a:gd name="connsiteX5" fmla="*/ 412 w 90971"/>
                <a:gd name="connsiteY5" fmla="*/ 150016 h 154074"/>
                <a:gd name="connsiteX6" fmla="*/ 4532 w 90971"/>
                <a:gd name="connsiteY6" fmla="*/ 154171 h 154074"/>
                <a:gd name="connsiteX7" fmla="*/ 8652 w 90971"/>
                <a:gd name="connsiteY7" fmla="*/ 151013 h 154074"/>
                <a:gd name="connsiteX8" fmla="*/ 90065 w 90971"/>
                <a:gd name="connsiteY8" fmla="*/ 7576 h 15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71" h="154074">
                  <a:moveTo>
                    <a:pt x="90065" y="7576"/>
                  </a:moveTo>
                  <a:cubicBezTo>
                    <a:pt x="91219" y="5582"/>
                    <a:pt x="91384" y="5083"/>
                    <a:pt x="91384" y="4252"/>
                  </a:cubicBezTo>
                  <a:cubicBezTo>
                    <a:pt x="91384" y="2092"/>
                    <a:pt x="89736" y="97"/>
                    <a:pt x="87263" y="97"/>
                  </a:cubicBezTo>
                  <a:cubicBezTo>
                    <a:pt x="85121" y="97"/>
                    <a:pt x="83967" y="1593"/>
                    <a:pt x="83143" y="3255"/>
                  </a:cubicBezTo>
                  <a:lnTo>
                    <a:pt x="1731" y="146692"/>
                  </a:lnTo>
                  <a:cubicBezTo>
                    <a:pt x="577" y="148686"/>
                    <a:pt x="412" y="149185"/>
                    <a:pt x="412" y="150016"/>
                  </a:cubicBezTo>
                  <a:cubicBezTo>
                    <a:pt x="412" y="152177"/>
                    <a:pt x="2060" y="154171"/>
                    <a:pt x="4532" y="154171"/>
                  </a:cubicBezTo>
                  <a:cubicBezTo>
                    <a:pt x="6675" y="154171"/>
                    <a:pt x="7828" y="152675"/>
                    <a:pt x="8652" y="151013"/>
                  </a:cubicBezTo>
                  <a:lnTo>
                    <a:pt x="90065" y="757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8" name="Freeform: Shape 147">
              <a:extLst>
                <a:ext uri="{FF2B5EF4-FFF2-40B4-BE49-F238E27FC236}">
                  <a16:creationId xmlns:a16="http://schemas.microsoft.com/office/drawing/2014/main" id="{65CF9A4D-69B9-6E1F-3E43-29076632BB56}"/>
                </a:ext>
              </a:extLst>
            </p:cNvPr>
            <p:cNvSpPr/>
            <p:nvPr>
              <p:custDataLst>
                <p:tags r:id="rId205"/>
              </p:custDataLst>
            </p:nvPr>
          </p:nvSpPr>
          <p:spPr>
            <a:xfrm>
              <a:off x="10285020" y="5285281"/>
              <a:ext cx="121295" cy="44709"/>
            </a:xfrm>
            <a:custGeom>
              <a:avLst/>
              <a:gdLst>
                <a:gd name="connsiteX0" fmla="*/ 115445 w 121295"/>
                <a:gd name="connsiteY0" fmla="*/ 8241 h 44709"/>
                <a:gd name="connsiteX1" fmla="*/ 121707 w 121295"/>
                <a:gd name="connsiteY1" fmla="*/ 4086 h 44709"/>
                <a:gd name="connsiteX2" fmla="*/ 115610 w 121295"/>
                <a:gd name="connsiteY2" fmla="*/ 97 h 44709"/>
                <a:gd name="connsiteX3" fmla="*/ 6510 w 121295"/>
                <a:gd name="connsiteY3" fmla="*/ 97 h 44709"/>
                <a:gd name="connsiteX4" fmla="*/ 412 w 121295"/>
                <a:gd name="connsiteY4" fmla="*/ 4086 h 44709"/>
                <a:gd name="connsiteX5" fmla="*/ 6675 w 121295"/>
                <a:gd name="connsiteY5" fmla="*/ 8241 h 44709"/>
                <a:gd name="connsiteX6" fmla="*/ 115445 w 121295"/>
                <a:gd name="connsiteY6" fmla="*/ 8241 h 44709"/>
                <a:gd name="connsiteX7" fmla="*/ 115610 w 121295"/>
                <a:gd name="connsiteY7" fmla="*/ 44807 h 44709"/>
                <a:gd name="connsiteX8" fmla="*/ 121707 w 121295"/>
                <a:gd name="connsiteY8" fmla="*/ 40818 h 44709"/>
                <a:gd name="connsiteX9" fmla="*/ 115445 w 121295"/>
                <a:gd name="connsiteY9" fmla="*/ 36663 h 44709"/>
                <a:gd name="connsiteX10" fmla="*/ 6675 w 121295"/>
                <a:gd name="connsiteY10" fmla="*/ 36663 h 44709"/>
                <a:gd name="connsiteX11" fmla="*/ 412 w 121295"/>
                <a:gd name="connsiteY11" fmla="*/ 40818 h 44709"/>
                <a:gd name="connsiteX12" fmla="*/ 6510 w 121295"/>
                <a:gd name="connsiteY12" fmla="*/ 44807 h 44709"/>
                <a:gd name="connsiteX13" fmla="*/ 115610 w 121295"/>
                <a:gd name="connsiteY13" fmla="*/ 44807 h 4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295" h="44709">
                  <a:moveTo>
                    <a:pt x="115445" y="8241"/>
                  </a:moveTo>
                  <a:cubicBezTo>
                    <a:pt x="117917" y="8241"/>
                    <a:pt x="121707" y="8241"/>
                    <a:pt x="121707" y="4086"/>
                  </a:cubicBezTo>
                  <a:cubicBezTo>
                    <a:pt x="121707" y="97"/>
                    <a:pt x="117752" y="97"/>
                    <a:pt x="115610" y="97"/>
                  </a:cubicBezTo>
                  <a:lnTo>
                    <a:pt x="6510" y="97"/>
                  </a:lnTo>
                  <a:cubicBezTo>
                    <a:pt x="4368" y="97"/>
                    <a:pt x="412" y="97"/>
                    <a:pt x="412" y="4086"/>
                  </a:cubicBezTo>
                  <a:cubicBezTo>
                    <a:pt x="412" y="8241"/>
                    <a:pt x="4203" y="8241"/>
                    <a:pt x="6675" y="8241"/>
                  </a:cubicBezTo>
                  <a:lnTo>
                    <a:pt x="115445" y="8241"/>
                  </a:lnTo>
                  <a:close/>
                  <a:moveTo>
                    <a:pt x="115610" y="44807"/>
                  </a:moveTo>
                  <a:cubicBezTo>
                    <a:pt x="117752" y="44807"/>
                    <a:pt x="121707" y="44807"/>
                    <a:pt x="121707" y="40818"/>
                  </a:cubicBezTo>
                  <a:cubicBezTo>
                    <a:pt x="121707" y="36663"/>
                    <a:pt x="117917" y="36663"/>
                    <a:pt x="115445" y="36663"/>
                  </a:cubicBezTo>
                  <a:lnTo>
                    <a:pt x="6675" y="36663"/>
                  </a:lnTo>
                  <a:cubicBezTo>
                    <a:pt x="4203" y="36663"/>
                    <a:pt x="412" y="36663"/>
                    <a:pt x="412" y="40818"/>
                  </a:cubicBezTo>
                  <a:cubicBezTo>
                    <a:pt x="412" y="44807"/>
                    <a:pt x="4368" y="44807"/>
                    <a:pt x="6510" y="44807"/>
                  </a:cubicBezTo>
                  <a:lnTo>
                    <a:pt x="115610" y="4480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9" name="Freeform: Shape 148">
              <a:extLst>
                <a:ext uri="{FF2B5EF4-FFF2-40B4-BE49-F238E27FC236}">
                  <a16:creationId xmlns:a16="http://schemas.microsoft.com/office/drawing/2014/main" id="{5B7C9B56-ACCC-500B-84C3-04350FAB7D19}"/>
                </a:ext>
              </a:extLst>
            </p:cNvPr>
            <p:cNvSpPr/>
            <p:nvPr>
              <p:custDataLst>
                <p:tags r:id="rId206"/>
              </p:custDataLst>
            </p:nvPr>
          </p:nvSpPr>
          <p:spPr>
            <a:xfrm>
              <a:off x="10417850" y="5275973"/>
              <a:ext cx="91960" cy="105541"/>
            </a:xfrm>
            <a:custGeom>
              <a:avLst/>
              <a:gdLst>
                <a:gd name="connsiteX0" fmla="*/ 12943 w 91960"/>
                <a:gd name="connsiteY0" fmla="*/ 93672 h 105541"/>
                <a:gd name="connsiteX1" fmla="*/ 4868 w 91960"/>
                <a:gd name="connsiteY1" fmla="*/ 99655 h 105541"/>
                <a:gd name="connsiteX2" fmla="*/ 418 w 91960"/>
                <a:gd name="connsiteY2" fmla="*/ 103145 h 105541"/>
                <a:gd name="connsiteX3" fmla="*/ 2726 w 91960"/>
                <a:gd name="connsiteY3" fmla="*/ 105639 h 105541"/>
                <a:gd name="connsiteX4" fmla="*/ 16899 w 91960"/>
                <a:gd name="connsiteY4" fmla="*/ 104974 h 105541"/>
                <a:gd name="connsiteX5" fmla="*/ 34203 w 91960"/>
                <a:gd name="connsiteY5" fmla="*/ 105639 h 105541"/>
                <a:gd name="connsiteX6" fmla="*/ 37499 w 91960"/>
                <a:gd name="connsiteY6" fmla="*/ 101982 h 105541"/>
                <a:gd name="connsiteX7" fmla="*/ 33214 w 91960"/>
                <a:gd name="connsiteY7" fmla="*/ 99655 h 105541"/>
                <a:gd name="connsiteX8" fmla="*/ 25139 w 91960"/>
                <a:gd name="connsiteY8" fmla="*/ 97661 h 105541"/>
                <a:gd name="connsiteX9" fmla="*/ 26952 w 91960"/>
                <a:gd name="connsiteY9" fmla="*/ 90015 h 105541"/>
                <a:gd name="connsiteX10" fmla="*/ 33049 w 91960"/>
                <a:gd name="connsiteY10" fmla="*/ 65250 h 105541"/>
                <a:gd name="connsiteX11" fmla="*/ 50024 w 91960"/>
                <a:gd name="connsiteY11" fmla="*/ 75056 h 105541"/>
                <a:gd name="connsiteX12" fmla="*/ 92378 w 91960"/>
                <a:gd name="connsiteY12" fmla="*/ 27854 h 105541"/>
                <a:gd name="connsiteX13" fmla="*/ 67658 w 91960"/>
                <a:gd name="connsiteY13" fmla="*/ 97 h 105541"/>
                <a:gd name="connsiteX14" fmla="*/ 44256 w 91960"/>
                <a:gd name="connsiteY14" fmla="*/ 11731 h 105541"/>
                <a:gd name="connsiteX15" fmla="*/ 27281 w 91960"/>
                <a:gd name="connsiteY15" fmla="*/ 97 h 105541"/>
                <a:gd name="connsiteX16" fmla="*/ 14262 w 91960"/>
                <a:gd name="connsiteY16" fmla="*/ 8906 h 105541"/>
                <a:gd name="connsiteX17" fmla="*/ 8329 w 91960"/>
                <a:gd name="connsiteY17" fmla="*/ 25527 h 105541"/>
                <a:gd name="connsiteX18" fmla="*/ 11131 w 91960"/>
                <a:gd name="connsiteY18" fmla="*/ 27687 h 105541"/>
                <a:gd name="connsiteX19" fmla="*/ 14756 w 91960"/>
                <a:gd name="connsiteY19" fmla="*/ 22701 h 105541"/>
                <a:gd name="connsiteX20" fmla="*/ 26787 w 91960"/>
                <a:gd name="connsiteY20" fmla="*/ 4751 h 105541"/>
                <a:gd name="connsiteX21" fmla="*/ 32225 w 91960"/>
                <a:gd name="connsiteY21" fmla="*/ 12895 h 105541"/>
                <a:gd name="connsiteX22" fmla="*/ 31731 w 91960"/>
                <a:gd name="connsiteY22" fmla="*/ 17881 h 105541"/>
                <a:gd name="connsiteX23" fmla="*/ 12943 w 91960"/>
                <a:gd name="connsiteY23" fmla="*/ 93672 h 105541"/>
                <a:gd name="connsiteX24" fmla="*/ 44091 w 91960"/>
                <a:gd name="connsiteY24" fmla="*/ 20042 h 105541"/>
                <a:gd name="connsiteX25" fmla="*/ 67164 w 91960"/>
                <a:gd name="connsiteY25" fmla="*/ 4751 h 105541"/>
                <a:gd name="connsiteX26" fmla="*/ 79194 w 91960"/>
                <a:gd name="connsiteY26" fmla="*/ 20873 h 105541"/>
                <a:gd name="connsiteX27" fmla="*/ 70624 w 91960"/>
                <a:gd name="connsiteY27" fmla="*/ 54281 h 105541"/>
                <a:gd name="connsiteX28" fmla="*/ 50024 w 91960"/>
                <a:gd name="connsiteY28" fmla="*/ 70403 h 105541"/>
                <a:gd name="connsiteX29" fmla="*/ 35357 w 91960"/>
                <a:gd name="connsiteY29" fmla="*/ 55943 h 105541"/>
                <a:gd name="connsiteX30" fmla="*/ 35851 w 91960"/>
                <a:gd name="connsiteY30" fmla="*/ 53449 h 105541"/>
                <a:gd name="connsiteX31" fmla="*/ 44091 w 91960"/>
                <a:gd name="connsiteY31" fmla="*/ 20042 h 10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60" h="105541">
                  <a:moveTo>
                    <a:pt x="12943" y="93672"/>
                  </a:moveTo>
                  <a:cubicBezTo>
                    <a:pt x="11790" y="98325"/>
                    <a:pt x="11460" y="99655"/>
                    <a:pt x="4868" y="99655"/>
                  </a:cubicBezTo>
                  <a:cubicBezTo>
                    <a:pt x="2726" y="99655"/>
                    <a:pt x="418" y="99655"/>
                    <a:pt x="418" y="103145"/>
                  </a:cubicBezTo>
                  <a:cubicBezTo>
                    <a:pt x="418" y="104974"/>
                    <a:pt x="1902" y="105639"/>
                    <a:pt x="2726" y="105639"/>
                  </a:cubicBezTo>
                  <a:cubicBezTo>
                    <a:pt x="7010" y="105639"/>
                    <a:pt x="12449" y="104974"/>
                    <a:pt x="16899" y="104974"/>
                  </a:cubicBezTo>
                  <a:cubicBezTo>
                    <a:pt x="22502" y="104974"/>
                    <a:pt x="28764" y="105639"/>
                    <a:pt x="34203" y="105639"/>
                  </a:cubicBezTo>
                  <a:cubicBezTo>
                    <a:pt x="35686" y="105639"/>
                    <a:pt x="37499" y="105140"/>
                    <a:pt x="37499" y="101982"/>
                  </a:cubicBezTo>
                  <a:cubicBezTo>
                    <a:pt x="37499" y="99655"/>
                    <a:pt x="35192" y="99655"/>
                    <a:pt x="33214" y="99655"/>
                  </a:cubicBezTo>
                  <a:cubicBezTo>
                    <a:pt x="29588" y="99655"/>
                    <a:pt x="25139" y="99655"/>
                    <a:pt x="25139" y="97661"/>
                  </a:cubicBezTo>
                  <a:cubicBezTo>
                    <a:pt x="25139" y="96830"/>
                    <a:pt x="26292" y="92508"/>
                    <a:pt x="26952" y="90015"/>
                  </a:cubicBezTo>
                  <a:cubicBezTo>
                    <a:pt x="28929" y="81206"/>
                    <a:pt x="31237" y="72231"/>
                    <a:pt x="33049" y="65250"/>
                  </a:cubicBezTo>
                  <a:cubicBezTo>
                    <a:pt x="35027" y="68574"/>
                    <a:pt x="40136" y="75056"/>
                    <a:pt x="50024" y="75056"/>
                  </a:cubicBezTo>
                  <a:cubicBezTo>
                    <a:pt x="70130" y="75056"/>
                    <a:pt x="92378" y="52618"/>
                    <a:pt x="92378" y="27854"/>
                  </a:cubicBezTo>
                  <a:cubicBezTo>
                    <a:pt x="92378" y="8407"/>
                    <a:pt x="79029" y="97"/>
                    <a:pt x="67658" y="97"/>
                  </a:cubicBezTo>
                  <a:cubicBezTo>
                    <a:pt x="57440" y="97"/>
                    <a:pt x="48706" y="7078"/>
                    <a:pt x="44256" y="11731"/>
                  </a:cubicBezTo>
                  <a:cubicBezTo>
                    <a:pt x="41454" y="2258"/>
                    <a:pt x="32225" y="97"/>
                    <a:pt x="27281" y="97"/>
                  </a:cubicBezTo>
                  <a:cubicBezTo>
                    <a:pt x="20854" y="97"/>
                    <a:pt x="16899" y="4418"/>
                    <a:pt x="14262" y="8906"/>
                  </a:cubicBezTo>
                  <a:cubicBezTo>
                    <a:pt x="10966" y="14557"/>
                    <a:pt x="8329" y="24529"/>
                    <a:pt x="8329" y="25527"/>
                  </a:cubicBezTo>
                  <a:cubicBezTo>
                    <a:pt x="8329" y="27687"/>
                    <a:pt x="10636" y="27687"/>
                    <a:pt x="11131" y="27687"/>
                  </a:cubicBezTo>
                  <a:cubicBezTo>
                    <a:pt x="13438" y="27687"/>
                    <a:pt x="13603" y="27189"/>
                    <a:pt x="14756" y="22701"/>
                  </a:cubicBezTo>
                  <a:cubicBezTo>
                    <a:pt x="17228" y="13061"/>
                    <a:pt x="20360" y="4751"/>
                    <a:pt x="26787" y="4751"/>
                  </a:cubicBezTo>
                  <a:cubicBezTo>
                    <a:pt x="31072" y="4751"/>
                    <a:pt x="32225" y="8407"/>
                    <a:pt x="32225" y="12895"/>
                  </a:cubicBezTo>
                  <a:cubicBezTo>
                    <a:pt x="32225" y="14723"/>
                    <a:pt x="31896" y="16884"/>
                    <a:pt x="31731" y="17881"/>
                  </a:cubicBezTo>
                  <a:lnTo>
                    <a:pt x="12943" y="93672"/>
                  </a:lnTo>
                  <a:close/>
                  <a:moveTo>
                    <a:pt x="44091" y="20042"/>
                  </a:moveTo>
                  <a:cubicBezTo>
                    <a:pt x="53650" y="7244"/>
                    <a:pt x="61890" y="4751"/>
                    <a:pt x="67164" y="4751"/>
                  </a:cubicBezTo>
                  <a:cubicBezTo>
                    <a:pt x="73591" y="4751"/>
                    <a:pt x="79194" y="9571"/>
                    <a:pt x="79194" y="20873"/>
                  </a:cubicBezTo>
                  <a:cubicBezTo>
                    <a:pt x="79194" y="27687"/>
                    <a:pt x="75569" y="44641"/>
                    <a:pt x="70624" y="54281"/>
                  </a:cubicBezTo>
                  <a:cubicBezTo>
                    <a:pt x="66504" y="62425"/>
                    <a:pt x="58429" y="70403"/>
                    <a:pt x="50024" y="70403"/>
                  </a:cubicBezTo>
                  <a:cubicBezTo>
                    <a:pt x="38323" y="70403"/>
                    <a:pt x="35357" y="57605"/>
                    <a:pt x="35357" y="55943"/>
                  </a:cubicBezTo>
                  <a:cubicBezTo>
                    <a:pt x="35357" y="55278"/>
                    <a:pt x="35686" y="54114"/>
                    <a:pt x="35851" y="53449"/>
                  </a:cubicBezTo>
                  <a:lnTo>
                    <a:pt x="44091" y="2004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50" name="Freeform: Shape 149">
              <a:extLst>
                <a:ext uri="{FF2B5EF4-FFF2-40B4-BE49-F238E27FC236}">
                  <a16:creationId xmlns:a16="http://schemas.microsoft.com/office/drawing/2014/main" id="{42B19CFA-DEAF-F5A5-E63A-A1778789E2E7}"/>
                </a:ext>
              </a:extLst>
            </p:cNvPr>
            <p:cNvSpPr/>
            <p:nvPr>
              <p:custDataLst>
                <p:tags r:id="rId207"/>
              </p:custDataLst>
            </p:nvPr>
          </p:nvSpPr>
          <p:spPr>
            <a:xfrm>
              <a:off x="10529665" y="5292151"/>
              <a:ext cx="64037" cy="83620"/>
            </a:xfrm>
            <a:custGeom>
              <a:avLst/>
              <a:gdLst>
                <a:gd name="connsiteX0" fmla="*/ 29145 w 64037"/>
                <a:gd name="connsiteY0" fmla="*/ 4532 h 83620"/>
                <a:gd name="connsiteX1" fmla="*/ 29616 w 64037"/>
                <a:gd name="connsiteY1" fmla="*/ 2039 h 83620"/>
                <a:gd name="connsiteX2" fmla="*/ 25967 w 64037"/>
                <a:gd name="connsiteY2" fmla="*/ 140 h 83620"/>
                <a:gd name="connsiteX3" fmla="*/ 11488 w 64037"/>
                <a:gd name="connsiteY3" fmla="*/ 1208 h 83620"/>
                <a:gd name="connsiteX4" fmla="*/ 8663 w 64037"/>
                <a:gd name="connsiteY4" fmla="*/ 1921 h 83620"/>
                <a:gd name="connsiteX5" fmla="*/ 7839 w 64037"/>
                <a:gd name="connsiteY5" fmla="*/ 4651 h 83620"/>
                <a:gd name="connsiteX6" fmla="*/ 11370 w 64037"/>
                <a:gd name="connsiteY6" fmla="*/ 6669 h 83620"/>
                <a:gd name="connsiteX7" fmla="*/ 15372 w 64037"/>
                <a:gd name="connsiteY7" fmla="*/ 6907 h 83620"/>
                <a:gd name="connsiteX8" fmla="*/ 17727 w 64037"/>
                <a:gd name="connsiteY8" fmla="*/ 8450 h 83620"/>
                <a:gd name="connsiteX9" fmla="*/ 17138 w 64037"/>
                <a:gd name="connsiteY9" fmla="*/ 11181 h 83620"/>
                <a:gd name="connsiteX10" fmla="*/ 893 w 64037"/>
                <a:gd name="connsiteY10" fmla="*/ 76714 h 83620"/>
                <a:gd name="connsiteX11" fmla="*/ 422 w 64037"/>
                <a:gd name="connsiteY11" fmla="*/ 79444 h 83620"/>
                <a:gd name="connsiteX12" fmla="*/ 4896 w 64037"/>
                <a:gd name="connsiteY12" fmla="*/ 83718 h 83620"/>
                <a:gd name="connsiteX13" fmla="*/ 11017 w 64037"/>
                <a:gd name="connsiteY13" fmla="*/ 77664 h 83620"/>
                <a:gd name="connsiteX14" fmla="*/ 16314 w 64037"/>
                <a:gd name="connsiteY14" fmla="*/ 55819 h 83620"/>
                <a:gd name="connsiteX15" fmla="*/ 34089 w 64037"/>
                <a:gd name="connsiteY15" fmla="*/ 65198 h 83620"/>
                <a:gd name="connsiteX16" fmla="*/ 33736 w 64037"/>
                <a:gd name="connsiteY16" fmla="*/ 67929 h 83620"/>
                <a:gd name="connsiteX17" fmla="*/ 33383 w 64037"/>
                <a:gd name="connsiteY17" fmla="*/ 71015 h 83620"/>
                <a:gd name="connsiteX18" fmla="*/ 47744 w 64037"/>
                <a:gd name="connsiteY18" fmla="*/ 83718 h 83620"/>
                <a:gd name="connsiteX19" fmla="*/ 64460 w 64037"/>
                <a:gd name="connsiteY19" fmla="*/ 65317 h 83620"/>
                <a:gd name="connsiteX20" fmla="*/ 61988 w 64037"/>
                <a:gd name="connsiteY20" fmla="*/ 63655 h 83620"/>
                <a:gd name="connsiteX21" fmla="*/ 59163 w 64037"/>
                <a:gd name="connsiteY21" fmla="*/ 66385 h 83620"/>
                <a:gd name="connsiteX22" fmla="*/ 48215 w 64037"/>
                <a:gd name="connsiteY22" fmla="*/ 79682 h 83620"/>
                <a:gd name="connsiteX23" fmla="*/ 43271 w 64037"/>
                <a:gd name="connsiteY23" fmla="*/ 72677 h 83620"/>
                <a:gd name="connsiteX24" fmla="*/ 43742 w 64037"/>
                <a:gd name="connsiteY24" fmla="*/ 68878 h 83620"/>
                <a:gd name="connsiteX25" fmla="*/ 44331 w 64037"/>
                <a:gd name="connsiteY25" fmla="*/ 64842 h 83620"/>
                <a:gd name="connsiteX26" fmla="*/ 23613 w 64037"/>
                <a:gd name="connsiteY26" fmla="*/ 52020 h 83620"/>
                <a:gd name="connsiteX27" fmla="*/ 33736 w 64037"/>
                <a:gd name="connsiteY27" fmla="*/ 44422 h 83620"/>
                <a:gd name="connsiteX28" fmla="*/ 53630 w 64037"/>
                <a:gd name="connsiteY28" fmla="*/ 33975 h 83620"/>
                <a:gd name="connsiteX29" fmla="*/ 57750 w 64037"/>
                <a:gd name="connsiteY29" fmla="*/ 35400 h 83620"/>
                <a:gd name="connsiteX30" fmla="*/ 56809 w 64037"/>
                <a:gd name="connsiteY30" fmla="*/ 35756 h 83620"/>
                <a:gd name="connsiteX31" fmla="*/ 51394 w 64037"/>
                <a:gd name="connsiteY31" fmla="*/ 42879 h 83620"/>
                <a:gd name="connsiteX32" fmla="*/ 56691 w 64037"/>
                <a:gd name="connsiteY32" fmla="*/ 47746 h 83620"/>
                <a:gd name="connsiteX33" fmla="*/ 63989 w 64037"/>
                <a:gd name="connsiteY33" fmla="*/ 39317 h 83620"/>
                <a:gd name="connsiteX34" fmla="*/ 53866 w 64037"/>
                <a:gd name="connsiteY34" fmla="*/ 29938 h 83620"/>
                <a:gd name="connsiteX35" fmla="*/ 30440 w 64037"/>
                <a:gd name="connsiteY35" fmla="*/ 42404 h 83620"/>
                <a:gd name="connsiteX36" fmla="*/ 17727 w 64037"/>
                <a:gd name="connsiteY36" fmla="*/ 50596 h 83620"/>
                <a:gd name="connsiteX37" fmla="*/ 29145 w 64037"/>
                <a:gd name="connsiteY37" fmla="*/ 4532 h 8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7" h="83620">
                  <a:moveTo>
                    <a:pt x="29145" y="4532"/>
                  </a:moveTo>
                  <a:cubicBezTo>
                    <a:pt x="29616" y="2870"/>
                    <a:pt x="29616" y="2633"/>
                    <a:pt x="29616" y="2039"/>
                  </a:cubicBezTo>
                  <a:cubicBezTo>
                    <a:pt x="29616" y="21"/>
                    <a:pt x="27850" y="21"/>
                    <a:pt x="25967" y="140"/>
                  </a:cubicBezTo>
                  <a:lnTo>
                    <a:pt x="11488" y="1208"/>
                  </a:lnTo>
                  <a:cubicBezTo>
                    <a:pt x="9487" y="1327"/>
                    <a:pt x="9251" y="1446"/>
                    <a:pt x="8663" y="1921"/>
                  </a:cubicBezTo>
                  <a:cubicBezTo>
                    <a:pt x="8192" y="2514"/>
                    <a:pt x="7839" y="3939"/>
                    <a:pt x="7839" y="4651"/>
                  </a:cubicBezTo>
                  <a:cubicBezTo>
                    <a:pt x="7839" y="6669"/>
                    <a:pt x="9722" y="6669"/>
                    <a:pt x="11370" y="6669"/>
                  </a:cubicBezTo>
                  <a:cubicBezTo>
                    <a:pt x="11488" y="6669"/>
                    <a:pt x="13607" y="6669"/>
                    <a:pt x="15372" y="6907"/>
                  </a:cubicBezTo>
                  <a:cubicBezTo>
                    <a:pt x="17609" y="7144"/>
                    <a:pt x="17727" y="7500"/>
                    <a:pt x="17727" y="8450"/>
                  </a:cubicBezTo>
                  <a:cubicBezTo>
                    <a:pt x="17727" y="8806"/>
                    <a:pt x="17727" y="9044"/>
                    <a:pt x="17138" y="11181"/>
                  </a:cubicBezTo>
                  <a:lnTo>
                    <a:pt x="893" y="76714"/>
                  </a:lnTo>
                  <a:cubicBezTo>
                    <a:pt x="422" y="78495"/>
                    <a:pt x="422" y="78732"/>
                    <a:pt x="422" y="79444"/>
                  </a:cubicBezTo>
                  <a:cubicBezTo>
                    <a:pt x="422" y="82175"/>
                    <a:pt x="2541" y="83718"/>
                    <a:pt x="4896" y="83718"/>
                  </a:cubicBezTo>
                  <a:cubicBezTo>
                    <a:pt x="9487" y="83718"/>
                    <a:pt x="10546" y="79326"/>
                    <a:pt x="11017" y="77664"/>
                  </a:cubicBezTo>
                  <a:lnTo>
                    <a:pt x="16314" y="55819"/>
                  </a:lnTo>
                  <a:cubicBezTo>
                    <a:pt x="19375" y="55938"/>
                    <a:pt x="34089" y="56769"/>
                    <a:pt x="34089" y="65198"/>
                  </a:cubicBezTo>
                  <a:cubicBezTo>
                    <a:pt x="34089" y="66029"/>
                    <a:pt x="34089" y="66504"/>
                    <a:pt x="33736" y="67929"/>
                  </a:cubicBezTo>
                  <a:cubicBezTo>
                    <a:pt x="33383" y="69591"/>
                    <a:pt x="33383" y="70303"/>
                    <a:pt x="33383" y="71015"/>
                  </a:cubicBezTo>
                  <a:cubicBezTo>
                    <a:pt x="33383" y="79444"/>
                    <a:pt x="40917" y="83718"/>
                    <a:pt x="47744" y="83718"/>
                  </a:cubicBezTo>
                  <a:cubicBezTo>
                    <a:pt x="59752" y="83718"/>
                    <a:pt x="64460" y="66741"/>
                    <a:pt x="64460" y="65317"/>
                  </a:cubicBezTo>
                  <a:cubicBezTo>
                    <a:pt x="64460" y="63655"/>
                    <a:pt x="62459" y="63655"/>
                    <a:pt x="61988" y="63655"/>
                  </a:cubicBezTo>
                  <a:cubicBezTo>
                    <a:pt x="59987" y="63655"/>
                    <a:pt x="59752" y="64248"/>
                    <a:pt x="59163" y="66385"/>
                  </a:cubicBezTo>
                  <a:cubicBezTo>
                    <a:pt x="57986" y="70540"/>
                    <a:pt x="54572" y="79682"/>
                    <a:pt x="48215" y="79682"/>
                  </a:cubicBezTo>
                  <a:cubicBezTo>
                    <a:pt x="43860" y="79682"/>
                    <a:pt x="43271" y="75289"/>
                    <a:pt x="43271" y="72677"/>
                  </a:cubicBezTo>
                  <a:cubicBezTo>
                    <a:pt x="43271" y="72559"/>
                    <a:pt x="43271" y="70897"/>
                    <a:pt x="43742" y="68878"/>
                  </a:cubicBezTo>
                  <a:cubicBezTo>
                    <a:pt x="44213" y="66979"/>
                    <a:pt x="44331" y="65792"/>
                    <a:pt x="44331" y="64842"/>
                  </a:cubicBezTo>
                  <a:cubicBezTo>
                    <a:pt x="44331" y="54395"/>
                    <a:pt x="31382" y="52614"/>
                    <a:pt x="23613" y="52020"/>
                  </a:cubicBezTo>
                  <a:cubicBezTo>
                    <a:pt x="26909" y="50121"/>
                    <a:pt x="31853" y="46084"/>
                    <a:pt x="33736" y="44422"/>
                  </a:cubicBezTo>
                  <a:cubicBezTo>
                    <a:pt x="40446" y="39080"/>
                    <a:pt x="46920" y="33975"/>
                    <a:pt x="53630" y="33975"/>
                  </a:cubicBezTo>
                  <a:cubicBezTo>
                    <a:pt x="56338" y="33975"/>
                    <a:pt x="57044" y="34687"/>
                    <a:pt x="57750" y="35400"/>
                  </a:cubicBezTo>
                  <a:cubicBezTo>
                    <a:pt x="57633" y="35400"/>
                    <a:pt x="57044" y="35756"/>
                    <a:pt x="56809" y="35756"/>
                  </a:cubicBezTo>
                  <a:cubicBezTo>
                    <a:pt x="51394" y="37655"/>
                    <a:pt x="51394" y="42523"/>
                    <a:pt x="51394" y="42879"/>
                  </a:cubicBezTo>
                  <a:cubicBezTo>
                    <a:pt x="51394" y="44897"/>
                    <a:pt x="52806" y="47746"/>
                    <a:pt x="56691" y="47746"/>
                  </a:cubicBezTo>
                  <a:cubicBezTo>
                    <a:pt x="59045" y="47746"/>
                    <a:pt x="63989" y="45847"/>
                    <a:pt x="63989" y="39317"/>
                  </a:cubicBezTo>
                  <a:cubicBezTo>
                    <a:pt x="63989" y="33500"/>
                    <a:pt x="59516" y="29938"/>
                    <a:pt x="53866" y="29938"/>
                  </a:cubicBezTo>
                  <a:cubicBezTo>
                    <a:pt x="45861" y="29938"/>
                    <a:pt x="39033" y="35400"/>
                    <a:pt x="30440" y="42404"/>
                  </a:cubicBezTo>
                  <a:cubicBezTo>
                    <a:pt x="26320" y="45728"/>
                    <a:pt x="22435" y="48696"/>
                    <a:pt x="17727" y="50596"/>
                  </a:cubicBezTo>
                  <a:lnTo>
                    <a:pt x="29145" y="45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51" name="Freeform: Shape 150">
              <a:extLst>
                <a:ext uri="{FF2B5EF4-FFF2-40B4-BE49-F238E27FC236}">
                  <a16:creationId xmlns:a16="http://schemas.microsoft.com/office/drawing/2014/main" id="{DED66106-3FDA-A2E5-221B-ADEE177BDB15}"/>
                </a:ext>
              </a:extLst>
            </p:cNvPr>
            <p:cNvSpPr/>
            <p:nvPr>
              <p:custDataLst>
                <p:tags r:id="rId208"/>
              </p:custDataLst>
            </p:nvPr>
          </p:nvSpPr>
          <p:spPr>
            <a:xfrm>
              <a:off x="10685243" y="4877821"/>
              <a:ext cx="9417" cy="237438"/>
            </a:xfrm>
            <a:custGeom>
              <a:avLst/>
              <a:gdLst>
                <a:gd name="connsiteX0" fmla="*/ 9846 w 9417"/>
                <a:gd name="connsiteY0" fmla="*/ 8632 h 237438"/>
                <a:gd name="connsiteX1" fmla="*/ 5137 w 9417"/>
                <a:gd name="connsiteY1" fmla="*/ 85 h 237438"/>
                <a:gd name="connsiteX2" fmla="*/ 428 w 9417"/>
                <a:gd name="connsiteY2" fmla="*/ 8632 h 237438"/>
                <a:gd name="connsiteX3" fmla="*/ 428 w 9417"/>
                <a:gd name="connsiteY3" fmla="*/ 228976 h 237438"/>
                <a:gd name="connsiteX4" fmla="*/ 5137 w 9417"/>
                <a:gd name="connsiteY4" fmla="*/ 237524 h 237438"/>
                <a:gd name="connsiteX5" fmla="*/ 9846 w 9417"/>
                <a:gd name="connsiteY5" fmla="*/ 228976 h 237438"/>
                <a:gd name="connsiteX6" fmla="*/ 9846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846" y="8632"/>
                  </a:moveTo>
                  <a:cubicBezTo>
                    <a:pt x="9846" y="4359"/>
                    <a:pt x="9846" y="85"/>
                    <a:pt x="5137" y="85"/>
                  </a:cubicBezTo>
                  <a:cubicBezTo>
                    <a:pt x="428" y="85"/>
                    <a:pt x="428" y="4359"/>
                    <a:pt x="428" y="8632"/>
                  </a:cubicBezTo>
                  <a:lnTo>
                    <a:pt x="428" y="228976"/>
                  </a:lnTo>
                  <a:cubicBezTo>
                    <a:pt x="428" y="233250"/>
                    <a:pt x="428" y="237524"/>
                    <a:pt x="5137" y="237524"/>
                  </a:cubicBezTo>
                  <a:cubicBezTo>
                    <a:pt x="9846" y="237524"/>
                    <a:pt x="9846" y="233250"/>
                    <a:pt x="9846" y="228976"/>
                  </a:cubicBezTo>
                  <a:lnTo>
                    <a:pt x="9846"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52" name="Freeform: Shape 151">
              <a:extLst>
                <a:ext uri="{FF2B5EF4-FFF2-40B4-BE49-F238E27FC236}">
                  <a16:creationId xmlns:a16="http://schemas.microsoft.com/office/drawing/2014/main" id="{BBFDC415-4A61-D2C1-14A5-625CD3894958}"/>
                </a:ext>
              </a:extLst>
            </p:cNvPr>
            <p:cNvSpPr/>
            <p:nvPr>
              <p:custDataLst>
                <p:tags r:id="rId209"/>
              </p:custDataLst>
            </p:nvPr>
          </p:nvSpPr>
          <p:spPr>
            <a:xfrm>
              <a:off x="10715091" y="4950953"/>
              <a:ext cx="122896" cy="151011"/>
            </a:xfrm>
            <a:custGeom>
              <a:avLst/>
              <a:gdLst>
                <a:gd name="connsiteX0" fmla="*/ 18560 w 122896"/>
                <a:gd name="connsiteY0" fmla="*/ 134000 h 151011"/>
                <a:gd name="connsiteX1" fmla="*/ 5846 w 122896"/>
                <a:gd name="connsiteY1" fmla="*/ 143735 h 151011"/>
                <a:gd name="connsiteX2" fmla="*/ 431 w 122896"/>
                <a:gd name="connsiteY2" fmla="*/ 148247 h 151011"/>
                <a:gd name="connsiteX3" fmla="*/ 3492 w 122896"/>
                <a:gd name="connsiteY3" fmla="*/ 151096 h 151011"/>
                <a:gd name="connsiteX4" fmla="*/ 23268 w 122896"/>
                <a:gd name="connsiteY4" fmla="*/ 150383 h 151011"/>
                <a:gd name="connsiteX5" fmla="*/ 46576 w 122896"/>
                <a:gd name="connsiteY5" fmla="*/ 151096 h 151011"/>
                <a:gd name="connsiteX6" fmla="*/ 50814 w 122896"/>
                <a:gd name="connsiteY6" fmla="*/ 146347 h 151011"/>
                <a:gd name="connsiteX7" fmla="*/ 45163 w 122896"/>
                <a:gd name="connsiteY7" fmla="*/ 143735 h 151011"/>
                <a:gd name="connsiteX8" fmla="*/ 33392 w 122896"/>
                <a:gd name="connsiteY8" fmla="*/ 139936 h 151011"/>
                <a:gd name="connsiteX9" fmla="*/ 44928 w 122896"/>
                <a:gd name="connsiteY9" fmla="*/ 92448 h 151011"/>
                <a:gd name="connsiteX10" fmla="*/ 66588 w 122896"/>
                <a:gd name="connsiteY10" fmla="*/ 107644 h 151011"/>
                <a:gd name="connsiteX11" fmla="*/ 123327 w 122896"/>
                <a:gd name="connsiteY11" fmla="*/ 38075 h 151011"/>
                <a:gd name="connsiteX12" fmla="*/ 92015 w 122896"/>
                <a:gd name="connsiteY12" fmla="*/ 85 h 151011"/>
                <a:gd name="connsiteX13" fmla="*/ 61173 w 122896"/>
                <a:gd name="connsiteY13" fmla="*/ 17893 h 151011"/>
                <a:gd name="connsiteX14" fmla="*/ 39984 w 122896"/>
                <a:gd name="connsiteY14" fmla="*/ 85 h 151011"/>
                <a:gd name="connsiteX15" fmla="*/ 22562 w 122896"/>
                <a:gd name="connsiteY15" fmla="*/ 13619 h 151011"/>
                <a:gd name="connsiteX16" fmla="*/ 15263 w 122896"/>
                <a:gd name="connsiteY16" fmla="*/ 36650 h 151011"/>
                <a:gd name="connsiteX17" fmla="*/ 18089 w 122896"/>
                <a:gd name="connsiteY17" fmla="*/ 39025 h 151011"/>
                <a:gd name="connsiteX18" fmla="*/ 22091 w 122896"/>
                <a:gd name="connsiteY18" fmla="*/ 33564 h 151011"/>
                <a:gd name="connsiteX19" fmla="*/ 39278 w 122896"/>
                <a:gd name="connsiteY19" fmla="*/ 5308 h 151011"/>
                <a:gd name="connsiteX20" fmla="*/ 46576 w 122896"/>
                <a:gd name="connsiteY20" fmla="*/ 16231 h 151011"/>
                <a:gd name="connsiteX21" fmla="*/ 44928 w 122896"/>
                <a:gd name="connsiteY21" fmla="*/ 28340 h 151011"/>
                <a:gd name="connsiteX22" fmla="*/ 18560 w 122896"/>
                <a:gd name="connsiteY22" fmla="*/ 134000 h 151011"/>
                <a:gd name="connsiteX23" fmla="*/ 59996 w 122896"/>
                <a:gd name="connsiteY23" fmla="*/ 30952 h 151011"/>
                <a:gd name="connsiteX24" fmla="*/ 72238 w 122896"/>
                <a:gd name="connsiteY24" fmla="*/ 14331 h 151011"/>
                <a:gd name="connsiteX25" fmla="*/ 91308 w 122896"/>
                <a:gd name="connsiteY25" fmla="*/ 5308 h 151011"/>
                <a:gd name="connsiteX26" fmla="*/ 106376 w 122896"/>
                <a:gd name="connsiteY26" fmla="*/ 27628 h 151011"/>
                <a:gd name="connsiteX27" fmla="*/ 94369 w 122896"/>
                <a:gd name="connsiteY27" fmla="*/ 77965 h 151011"/>
                <a:gd name="connsiteX28" fmla="*/ 66352 w 122896"/>
                <a:gd name="connsiteY28" fmla="*/ 102421 h 151011"/>
                <a:gd name="connsiteX29" fmla="*/ 47753 w 122896"/>
                <a:gd name="connsiteY29" fmla="*/ 81289 h 151011"/>
                <a:gd name="connsiteX30" fmla="*/ 48460 w 122896"/>
                <a:gd name="connsiteY30" fmla="*/ 77490 h 151011"/>
                <a:gd name="connsiteX31" fmla="*/ 59996 w 122896"/>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6" h="151011">
                  <a:moveTo>
                    <a:pt x="18560" y="134000"/>
                  </a:moveTo>
                  <a:cubicBezTo>
                    <a:pt x="16676" y="142073"/>
                    <a:pt x="16205" y="143735"/>
                    <a:pt x="5846" y="143735"/>
                  </a:cubicBezTo>
                  <a:cubicBezTo>
                    <a:pt x="3021" y="143735"/>
                    <a:pt x="431" y="143735"/>
                    <a:pt x="431" y="148247"/>
                  </a:cubicBezTo>
                  <a:cubicBezTo>
                    <a:pt x="431" y="150146"/>
                    <a:pt x="1608" y="151096"/>
                    <a:pt x="3492" y="151096"/>
                  </a:cubicBezTo>
                  <a:cubicBezTo>
                    <a:pt x="9849" y="151096"/>
                    <a:pt x="16676" y="150383"/>
                    <a:pt x="23268" y="150383"/>
                  </a:cubicBezTo>
                  <a:cubicBezTo>
                    <a:pt x="31038" y="150383"/>
                    <a:pt x="39042" y="151096"/>
                    <a:pt x="46576" y="151096"/>
                  </a:cubicBezTo>
                  <a:cubicBezTo>
                    <a:pt x="47753" y="151096"/>
                    <a:pt x="50814" y="151096"/>
                    <a:pt x="50814" y="146347"/>
                  </a:cubicBezTo>
                  <a:cubicBezTo>
                    <a:pt x="50814" y="143735"/>
                    <a:pt x="48460" y="143735"/>
                    <a:pt x="45163" y="143735"/>
                  </a:cubicBezTo>
                  <a:cubicBezTo>
                    <a:pt x="33392" y="143735"/>
                    <a:pt x="33392" y="142073"/>
                    <a:pt x="33392" y="139936"/>
                  </a:cubicBezTo>
                  <a:cubicBezTo>
                    <a:pt x="33392" y="137087"/>
                    <a:pt x="43280" y="98384"/>
                    <a:pt x="44928" y="92448"/>
                  </a:cubicBezTo>
                  <a:cubicBezTo>
                    <a:pt x="47989" y="99334"/>
                    <a:pt x="54581" y="107644"/>
                    <a:pt x="66588" y="107644"/>
                  </a:cubicBezTo>
                  <a:cubicBezTo>
                    <a:pt x="93898" y="107644"/>
                    <a:pt x="123327" y="72978"/>
                    <a:pt x="123327" y="38075"/>
                  </a:cubicBezTo>
                  <a:cubicBezTo>
                    <a:pt x="123327" y="15756"/>
                    <a:pt x="109908" y="85"/>
                    <a:pt x="92015" y="85"/>
                  </a:cubicBezTo>
                  <a:cubicBezTo>
                    <a:pt x="80243" y="85"/>
                    <a:pt x="68942" y="8632"/>
                    <a:pt x="61173" y="17893"/>
                  </a:cubicBezTo>
                  <a:cubicBezTo>
                    <a:pt x="58819" y="5071"/>
                    <a:pt x="48695" y="85"/>
                    <a:pt x="39984" y="85"/>
                  </a:cubicBezTo>
                  <a:cubicBezTo>
                    <a:pt x="29154" y="85"/>
                    <a:pt x="24681" y="9345"/>
                    <a:pt x="22562" y="13619"/>
                  </a:cubicBezTo>
                  <a:cubicBezTo>
                    <a:pt x="18324" y="21692"/>
                    <a:pt x="15263" y="35938"/>
                    <a:pt x="15263" y="36650"/>
                  </a:cubicBezTo>
                  <a:cubicBezTo>
                    <a:pt x="15263" y="39025"/>
                    <a:pt x="17618" y="39025"/>
                    <a:pt x="18089" y="39025"/>
                  </a:cubicBezTo>
                  <a:cubicBezTo>
                    <a:pt x="20443" y="39025"/>
                    <a:pt x="20678" y="38787"/>
                    <a:pt x="22091" y="33564"/>
                  </a:cubicBezTo>
                  <a:cubicBezTo>
                    <a:pt x="26093" y="16705"/>
                    <a:pt x="30802" y="5308"/>
                    <a:pt x="39278" y="5308"/>
                  </a:cubicBezTo>
                  <a:cubicBezTo>
                    <a:pt x="43280" y="5308"/>
                    <a:pt x="46576" y="7208"/>
                    <a:pt x="46576" y="16231"/>
                  </a:cubicBezTo>
                  <a:cubicBezTo>
                    <a:pt x="46576" y="21692"/>
                    <a:pt x="45870" y="24303"/>
                    <a:pt x="44928" y="28340"/>
                  </a:cubicBezTo>
                  <a:lnTo>
                    <a:pt x="18560" y="134000"/>
                  </a:lnTo>
                  <a:close/>
                  <a:moveTo>
                    <a:pt x="59996" y="30952"/>
                  </a:moveTo>
                  <a:cubicBezTo>
                    <a:pt x="61644" y="24541"/>
                    <a:pt x="68000" y="17893"/>
                    <a:pt x="72238" y="14331"/>
                  </a:cubicBezTo>
                  <a:cubicBezTo>
                    <a:pt x="80478" y="6970"/>
                    <a:pt x="87306" y="5308"/>
                    <a:pt x="91308" y="5308"/>
                  </a:cubicBezTo>
                  <a:cubicBezTo>
                    <a:pt x="100726" y="5308"/>
                    <a:pt x="106376" y="13619"/>
                    <a:pt x="106376" y="27628"/>
                  </a:cubicBezTo>
                  <a:cubicBezTo>
                    <a:pt x="106376" y="41636"/>
                    <a:pt x="98607" y="68942"/>
                    <a:pt x="94369" y="77965"/>
                  </a:cubicBezTo>
                  <a:cubicBezTo>
                    <a:pt x="86364" y="94585"/>
                    <a:pt x="75063" y="102421"/>
                    <a:pt x="66352" y="102421"/>
                  </a:cubicBezTo>
                  <a:cubicBezTo>
                    <a:pt x="50814" y="102421"/>
                    <a:pt x="47753" y="82713"/>
                    <a:pt x="47753" y="81289"/>
                  </a:cubicBezTo>
                  <a:cubicBezTo>
                    <a:pt x="47753" y="80814"/>
                    <a:pt x="47753" y="80339"/>
                    <a:pt x="48460" y="77490"/>
                  </a:cubicBezTo>
                  <a:lnTo>
                    <a:pt x="59996"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53" name="Freeform: Shape 152">
              <a:extLst>
                <a:ext uri="{FF2B5EF4-FFF2-40B4-BE49-F238E27FC236}">
                  <a16:creationId xmlns:a16="http://schemas.microsoft.com/office/drawing/2014/main" id="{D85622ED-8107-0E54-6762-40DBA6446082}"/>
                </a:ext>
              </a:extLst>
            </p:cNvPr>
            <p:cNvSpPr/>
            <p:nvPr>
              <p:custDataLst>
                <p:tags r:id="rId210"/>
              </p:custDataLst>
            </p:nvPr>
          </p:nvSpPr>
          <p:spPr>
            <a:xfrm>
              <a:off x="10848988" y="4864954"/>
              <a:ext cx="41365" cy="86095"/>
            </a:xfrm>
            <a:custGeom>
              <a:avLst/>
              <a:gdLst>
                <a:gd name="connsiteX0" fmla="*/ 40319 w 41365"/>
                <a:gd name="connsiteY0" fmla="*/ 14541 h 86095"/>
                <a:gd name="connsiteX1" fmla="*/ 41802 w 41365"/>
                <a:gd name="connsiteY1" fmla="*/ 9222 h 86095"/>
                <a:gd name="connsiteX2" fmla="*/ 32078 w 41365"/>
                <a:gd name="connsiteY2" fmla="*/ 81 h 86095"/>
                <a:gd name="connsiteX3" fmla="*/ 23014 w 41365"/>
                <a:gd name="connsiteY3" fmla="*/ 7892 h 86095"/>
                <a:gd name="connsiteX4" fmla="*/ 1260 w 41365"/>
                <a:gd name="connsiteY4" fmla="*/ 79860 h 86095"/>
                <a:gd name="connsiteX5" fmla="*/ 436 w 41365"/>
                <a:gd name="connsiteY5" fmla="*/ 82519 h 86095"/>
                <a:gd name="connsiteX6" fmla="*/ 6864 w 41365"/>
                <a:gd name="connsiteY6" fmla="*/ 86176 h 86095"/>
                <a:gd name="connsiteX7" fmla="*/ 9336 w 41365"/>
                <a:gd name="connsiteY7" fmla="*/ 83350 h 86095"/>
                <a:gd name="connsiteX8" fmla="*/ 40319 w 41365"/>
                <a:gd name="connsiteY8" fmla="*/ 14541 h 8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65" h="86095">
                  <a:moveTo>
                    <a:pt x="40319" y="14541"/>
                  </a:moveTo>
                  <a:cubicBezTo>
                    <a:pt x="41637" y="11715"/>
                    <a:pt x="41802" y="10385"/>
                    <a:pt x="41802" y="9222"/>
                  </a:cubicBezTo>
                  <a:cubicBezTo>
                    <a:pt x="41802" y="4070"/>
                    <a:pt x="37187" y="81"/>
                    <a:pt x="32078" y="81"/>
                  </a:cubicBezTo>
                  <a:cubicBezTo>
                    <a:pt x="25816" y="81"/>
                    <a:pt x="23838" y="5233"/>
                    <a:pt x="23014" y="7892"/>
                  </a:cubicBezTo>
                  <a:lnTo>
                    <a:pt x="1260" y="79860"/>
                  </a:lnTo>
                  <a:cubicBezTo>
                    <a:pt x="1095" y="80192"/>
                    <a:pt x="436" y="82353"/>
                    <a:pt x="436" y="82519"/>
                  </a:cubicBezTo>
                  <a:cubicBezTo>
                    <a:pt x="436" y="84514"/>
                    <a:pt x="5545" y="86176"/>
                    <a:pt x="6864" y="86176"/>
                  </a:cubicBezTo>
                  <a:cubicBezTo>
                    <a:pt x="8017" y="86176"/>
                    <a:pt x="8182" y="85843"/>
                    <a:pt x="9336" y="83350"/>
                  </a:cubicBezTo>
                  <a:lnTo>
                    <a:pt x="40319" y="145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54" name="Freeform: Shape 153">
              <a:extLst>
                <a:ext uri="{FF2B5EF4-FFF2-40B4-BE49-F238E27FC236}">
                  <a16:creationId xmlns:a16="http://schemas.microsoft.com/office/drawing/2014/main" id="{33D10188-EA2C-ED9D-CE79-F36F7CD304ED}"/>
                </a:ext>
              </a:extLst>
            </p:cNvPr>
            <p:cNvSpPr/>
            <p:nvPr>
              <p:custDataLst>
                <p:tags r:id="rId211"/>
              </p:custDataLst>
            </p:nvPr>
          </p:nvSpPr>
          <p:spPr>
            <a:xfrm>
              <a:off x="10853438" y="4999252"/>
              <a:ext cx="81083" cy="117009"/>
            </a:xfrm>
            <a:custGeom>
              <a:avLst/>
              <a:gdLst>
                <a:gd name="connsiteX0" fmla="*/ 39659 w 81083"/>
                <a:gd name="connsiteY0" fmla="*/ 5073 h 117009"/>
                <a:gd name="connsiteX1" fmla="*/ 40319 w 81083"/>
                <a:gd name="connsiteY1" fmla="*/ 2414 h 117009"/>
                <a:gd name="connsiteX2" fmla="*/ 37682 w 81083"/>
                <a:gd name="connsiteY2" fmla="*/ 87 h 117009"/>
                <a:gd name="connsiteX3" fmla="*/ 16587 w 81083"/>
                <a:gd name="connsiteY3" fmla="*/ 1749 h 117009"/>
                <a:gd name="connsiteX4" fmla="*/ 12961 w 81083"/>
                <a:gd name="connsiteY4" fmla="*/ 5572 h 117009"/>
                <a:gd name="connsiteX5" fmla="*/ 17246 w 81083"/>
                <a:gd name="connsiteY5" fmla="*/ 7899 h 117009"/>
                <a:gd name="connsiteX6" fmla="*/ 25157 w 81083"/>
                <a:gd name="connsiteY6" fmla="*/ 10392 h 117009"/>
                <a:gd name="connsiteX7" fmla="*/ 24497 w 81083"/>
                <a:gd name="connsiteY7" fmla="*/ 14049 h 117009"/>
                <a:gd name="connsiteX8" fmla="*/ 1260 w 81083"/>
                <a:gd name="connsiteY8" fmla="*/ 108122 h 117009"/>
                <a:gd name="connsiteX9" fmla="*/ 436 w 81083"/>
                <a:gd name="connsiteY9" fmla="*/ 111778 h 117009"/>
                <a:gd name="connsiteX10" fmla="*/ 6040 w 81083"/>
                <a:gd name="connsiteY10" fmla="*/ 117097 h 117009"/>
                <a:gd name="connsiteX11" fmla="*/ 13620 w 81083"/>
                <a:gd name="connsiteY11" fmla="*/ 110116 h 117009"/>
                <a:gd name="connsiteX12" fmla="*/ 21696 w 81083"/>
                <a:gd name="connsiteY12" fmla="*/ 77872 h 117009"/>
                <a:gd name="connsiteX13" fmla="*/ 42791 w 81083"/>
                <a:gd name="connsiteY13" fmla="*/ 91501 h 117009"/>
                <a:gd name="connsiteX14" fmla="*/ 42461 w 81083"/>
                <a:gd name="connsiteY14" fmla="*/ 94825 h 117009"/>
                <a:gd name="connsiteX15" fmla="*/ 41802 w 81083"/>
                <a:gd name="connsiteY15" fmla="*/ 99978 h 117009"/>
                <a:gd name="connsiteX16" fmla="*/ 59271 w 81083"/>
                <a:gd name="connsiteY16" fmla="*/ 117097 h 117009"/>
                <a:gd name="connsiteX17" fmla="*/ 80201 w 81083"/>
                <a:gd name="connsiteY17" fmla="*/ 91667 h 117009"/>
                <a:gd name="connsiteX18" fmla="*/ 77564 w 81083"/>
                <a:gd name="connsiteY18" fmla="*/ 89507 h 117009"/>
                <a:gd name="connsiteX19" fmla="*/ 74268 w 81083"/>
                <a:gd name="connsiteY19" fmla="*/ 93496 h 117009"/>
                <a:gd name="connsiteX20" fmla="*/ 59765 w 81083"/>
                <a:gd name="connsiteY20" fmla="*/ 112443 h 117009"/>
                <a:gd name="connsiteX21" fmla="*/ 53997 w 81083"/>
                <a:gd name="connsiteY21" fmla="*/ 103800 h 117009"/>
                <a:gd name="connsiteX22" fmla="*/ 54986 w 81083"/>
                <a:gd name="connsiteY22" fmla="*/ 96321 h 117009"/>
                <a:gd name="connsiteX23" fmla="*/ 55810 w 81083"/>
                <a:gd name="connsiteY23" fmla="*/ 91169 h 117009"/>
                <a:gd name="connsiteX24" fmla="*/ 29112 w 81083"/>
                <a:gd name="connsiteY24" fmla="*/ 73551 h 117009"/>
                <a:gd name="connsiteX25" fmla="*/ 42791 w 81083"/>
                <a:gd name="connsiteY25" fmla="*/ 62581 h 117009"/>
                <a:gd name="connsiteX26" fmla="*/ 68665 w 81083"/>
                <a:gd name="connsiteY26" fmla="*/ 46791 h 117009"/>
                <a:gd name="connsiteX27" fmla="*/ 74103 w 81083"/>
                <a:gd name="connsiteY27" fmla="*/ 48952 h 117009"/>
                <a:gd name="connsiteX28" fmla="*/ 65533 w 81083"/>
                <a:gd name="connsiteY28" fmla="*/ 58260 h 117009"/>
                <a:gd name="connsiteX29" fmla="*/ 72126 w 81083"/>
                <a:gd name="connsiteY29" fmla="*/ 64409 h 117009"/>
                <a:gd name="connsiteX30" fmla="*/ 81519 w 81083"/>
                <a:gd name="connsiteY30" fmla="*/ 53772 h 117009"/>
                <a:gd name="connsiteX31" fmla="*/ 68830 w 81083"/>
                <a:gd name="connsiteY31" fmla="*/ 42138 h 117009"/>
                <a:gd name="connsiteX32" fmla="*/ 42461 w 81083"/>
                <a:gd name="connsiteY32" fmla="*/ 56764 h 117009"/>
                <a:gd name="connsiteX33" fmla="*/ 23344 w 81083"/>
                <a:gd name="connsiteY33" fmla="*/ 71390 h 117009"/>
                <a:gd name="connsiteX34" fmla="*/ 39659 w 81083"/>
                <a:gd name="connsiteY34" fmla="*/ 507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3" h="117009">
                  <a:moveTo>
                    <a:pt x="39659" y="5073"/>
                  </a:moveTo>
                  <a:cubicBezTo>
                    <a:pt x="39824" y="4741"/>
                    <a:pt x="40319" y="2580"/>
                    <a:pt x="40319" y="2414"/>
                  </a:cubicBezTo>
                  <a:cubicBezTo>
                    <a:pt x="40319" y="1583"/>
                    <a:pt x="39659" y="87"/>
                    <a:pt x="37682" y="87"/>
                  </a:cubicBezTo>
                  <a:cubicBezTo>
                    <a:pt x="34386" y="87"/>
                    <a:pt x="20707" y="1417"/>
                    <a:pt x="16587" y="1749"/>
                  </a:cubicBezTo>
                  <a:cubicBezTo>
                    <a:pt x="15269" y="1915"/>
                    <a:pt x="12961" y="2082"/>
                    <a:pt x="12961" y="5572"/>
                  </a:cubicBezTo>
                  <a:cubicBezTo>
                    <a:pt x="12961" y="7899"/>
                    <a:pt x="15269" y="7899"/>
                    <a:pt x="17246" y="7899"/>
                  </a:cubicBezTo>
                  <a:cubicBezTo>
                    <a:pt x="25157" y="7899"/>
                    <a:pt x="25157" y="9062"/>
                    <a:pt x="25157" y="10392"/>
                  </a:cubicBezTo>
                  <a:cubicBezTo>
                    <a:pt x="25157" y="11555"/>
                    <a:pt x="24827" y="12553"/>
                    <a:pt x="24497" y="14049"/>
                  </a:cubicBezTo>
                  <a:lnTo>
                    <a:pt x="1260" y="108122"/>
                  </a:lnTo>
                  <a:cubicBezTo>
                    <a:pt x="436" y="111114"/>
                    <a:pt x="436" y="111446"/>
                    <a:pt x="436" y="111778"/>
                  </a:cubicBezTo>
                  <a:cubicBezTo>
                    <a:pt x="436" y="114271"/>
                    <a:pt x="2414" y="117097"/>
                    <a:pt x="6040" y="117097"/>
                  </a:cubicBezTo>
                  <a:cubicBezTo>
                    <a:pt x="10489" y="117097"/>
                    <a:pt x="12632" y="113773"/>
                    <a:pt x="13620" y="110116"/>
                  </a:cubicBezTo>
                  <a:cubicBezTo>
                    <a:pt x="13950" y="109451"/>
                    <a:pt x="21037" y="80199"/>
                    <a:pt x="21696" y="77872"/>
                  </a:cubicBezTo>
                  <a:cubicBezTo>
                    <a:pt x="33397" y="79036"/>
                    <a:pt x="42791" y="82858"/>
                    <a:pt x="42791" y="91501"/>
                  </a:cubicBezTo>
                  <a:cubicBezTo>
                    <a:pt x="42791" y="92332"/>
                    <a:pt x="42791" y="93163"/>
                    <a:pt x="42461" y="94825"/>
                  </a:cubicBezTo>
                  <a:cubicBezTo>
                    <a:pt x="41802" y="97318"/>
                    <a:pt x="41802" y="98149"/>
                    <a:pt x="41802" y="99978"/>
                  </a:cubicBezTo>
                  <a:cubicBezTo>
                    <a:pt x="41802" y="111778"/>
                    <a:pt x="51360" y="117097"/>
                    <a:pt x="59271" y="117097"/>
                  </a:cubicBezTo>
                  <a:cubicBezTo>
                    <a:pt x="75257" y="117097"/>
                    <a:pt x="80201" y="91834"/>
                    <a:pt x="80201" y="91667"/>
                  </a:cubicBezTo>
                  <a:cubicBezTo>
                    <a:pt x="80201" y="89507"/>
                    <a:pt x="78058" y="89507"/>
                    <a:pt x="77564" y="89507"/>
                  </a:cubicBezTo>
                  <a:cubicBezTo>
                    <a:pt x="75257" y="89507"/>
                    <a:pt x="75092" y="90338"/>
                    <a:pt x="74268" y="93496"/>
                  </a:cubicBezTo>
                  <a:cubicBezTo>
                    <a:pt x="72290" y="100643"/>
                    <a:pt x="67841" y="112443"/>
                    <a:pt x="59765" y="112443"/>
                  </a:cubicBezTo>
                  <a:cubicBezTo>
                    <a:pt x="55316" y="112443"/>
                    <a:pt x="53997" y="108288"/>
                    <a:pt x="53997" y="103800"/>
                  </a:cubicBezTo>
                  <a:cubicBezTo>
                    <a:pt x="53997" y="100975"/>
                    <a:pt x="53997" y="100643"/>
                    <a:pt x="54986" y="96321"/>
                  </a:cubicBezTo>
                  <a:cubicBezTo>
                    <a:pt x="55151" y="95822"/>
                    <a:pt x="55810" y="92997"/>
                    <a:pt x="55810" y="91169"/>
                  </a:cubicBezTo>
                  <a:cubicBezTo>
                    <a:pt x="55810" y="76376"/>
                    <a:pt x="36034" y="74049"/>
                    <a:pt x="29112" y="73551"/>
                  </a:cubicBezTo>
                  <a:cubicBezTo>
                    <a:pt x="33891" y="70559"/>
                    <a:pt x="39989" y="65074"/>
                    <a:pt x="42791" y="62581"/>
                  </a:cubicBezTo>
                  <a:cubicBezTo>
                    <a:pt x="51196" y="54603"/>
                    <a:pt x="59436" y="46791"/>
                    <a:pt x="68665" y="46791"/>
                  </a:cubicBezTo>
                  <a:cubicBezTo>
                    <a:pt x="70642" y="46791"/>
                    <a:pt x="72785" y="47290"/>
                    <a:pt x="74103" y="48952"/>
                  </a:cubicBezTo>
                  <a:cubicBezTo>
                    <a:pt x="67017" y="50116"/>
                    <a:pt x="65533" y="55767"/>
                    <a:pt x="65533" y="58260"/>
                  </a:cubicBezTo>
                  <a:cubicBezTo>
                    <a:pt x="65533" y="61916"/>
                    <a:pt x="68335" y="64409"/>
                    <a:pt x="72126" y="64409"/>
                  </a:cubicBezTo>
                  <a:cubicBezTo>
                    <a:pt x="76575" y="64409"/>
                    <a:pt x="81519" y="60753"/>
                    <a:pt x="81519" y="53772"/>
                  </a:cubicBezTo>
                  <a:cubicBezTo>
                    <a:pt x="81519" y="48287"/>
                    <a:pt x="77564" y="42138"/>
                    <a:pt x="68830" y="42138"/>
                  </a:cubicBezTo>
                  <a:cubicBezTo>
                    <a:pt x="59436" y="42138"/>
                    <a:pt x="50866" y="48952"/>
                    <a:pt x="42461" y="56764"/>
                  </a:cubicBezTo>
                  <a:cubicBezTo>
                    <a:pt x="35539" y="63412"/>
                    <a:pt x="30101" y="68565"/>
                    <a:pt x="23344" y="71390"/>
                  </a:cubicBezTo>
                  <a:lnTo>
                    <a:pt x="39659" y="507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55" name="Freeform: Shape 154">
              <a:extLst>
                <a:ext uri="{FF2B5EF4-FFF2-40B4-BE49-F238E27FC236}">
                  <a16:creationId xmlns:a16="http://schemas.microsoft.com/office/drawing/2014/main" id="{1808D836-72AE-E38C-78F2-B791153D365B}"/>
                </a:ext>
              </a:extLst>
            </p:cNvPr>
            <p:cNvSpPr/>
            <p:nvPr>
              <p:custDataLst>
                <p:tags r:id="rId212"/>
              </p:custDataLst>
            </p:nvPr>
          </p:nvSpPr>
          <p:spPr>
            <a:xfrm>
              <a:off x="10969863" y="4877821"/>
              <a:ext cx="52501" cy="237438"/>
            </a:xfrm>
            <a:custGeom>
              <a:avLst/>
              <a:gdLst>
                <a:gd name="connsiteX0" fmla="*/ 51766 w 52501"/>
                <a:gd name="connsiteY0" fmla="*/ 122841 h 237438"/>
                <a:gd name="connsiteX1" fmla="*/ 52943 w 52501"/>
                <a:gd name="connsiteY1" fmla="*/ 118804 h 237438"/>
                <a:gd name="connsiteX2" fmla="*/ 51766 w 52501"/>
                <a:gd name="connsiteY2" fmla="*/ 114768 h 237438"/>
                <a:gd name="connsiteX3" fmla="*/ 10565 w 52501"/>
                <a:gd name="connsiteY3" fmla="*/ 5546 h 237438"/>
                <a:gd name="connsiteX4" fmla="*/ 5150 w 52501"/>
                <a:gd name="connsiteY4" fmla="*/ 85 h 237438"/>
                <a:gd name="connsiteX5" fmla="*/ 441 w 52501"/>
                <a:gd name="connsiteY5" fmla="*/ 4833 h 237438"/>
                <a:gd name="connsiteX6" fmla="*/ 1618 w 52501"/>
                <a:gd name="connsiteY6" fmla="*/ 8632 h 237438"/>
                <a:gd name="connsiteX7" fmla="*/ 43290 w 52501"/>
                <a:gd name="connsiteY7" fmla="*/ 118804 h 237438"/>
                <a:gd name="connsiteX8" fmla="*/ 1618 w 52501"/>
                <a:gd name="connsiteY8" fmla="*/ 228501 h 237438"/>
                <a:gd name="connsiteX9" fmla="*/ 441 w 52501"/>
                <a:gd name="connsiteY9" fmla="*/ 232775 h 237438"/>
                <a:gd name="connsiteX10" fmla="*/ 5150 w 52501"/>
                <a:gd name="connsiteY10" fmla="*/ 237524 h 237438"/>
                <a:gd name="connsiteX11" fmla="*/ 10094 w 52501"/>
                <a:gd name="connsiteY11" fmla="*/ 232775 h 237438"/>
                <a:gd name="connsiteX12" fmla="*/ 51766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766" y="122841"/>
                  </a:moveTo>
                  <a:cubicBezTo>
                    <a:pt x="52943" y="119991"/>
                    <a:pt x="52943" y="119516"/>
                    <a:pt x="52943" y="118804"/>
                  </a:cubicBezTo>
                  <a:cubicBezTo>
                    <a:pt x="52943" y="118092"/>
                    <a:pt x="52943" y="117617"/>
                    <a:pt x="51766" y="114768"/>
                  </a:cubicBezTo>
                  <a:lnTo>
                    <a:pt x="10565" y="5546"/>
                  </a:lnTo>
                  <a:cubicBezTo>
                    <a:pt x="9152" y="1509"/>
                    <a:pt x="7740" y="85"/>
                    <a:pt x="5150" y="85"/>
                  </a:cubicBezTo>
                  <a:cubicBezTo>
                    <a:pt x="2560" y="85"/>
                    <a:pt x="441" y="2222"/>
                    <a:pt x="441" y="4833"/>
                  </a:cubicBezTo>
                  <a:cubicBezTo>
                    <a:pt x="441" y="5546"/>
                    <a:pt x="441" y="6021"/>
                    <a:pt x="1618" y="8632"/>
                  </a:cubicBezTo>
                  <a:lnTo>
                    <a:pt x="43290" y="118804"/>
                  </a:lnTo>
                  <a:lnTo>
                    <a:pt x="1618" y="228501"/>
                  </a:lnTo>
                  <a:cubicBezTo>
                    <a:pt x="441" y="231113"/>
                    <a:pt x="441" y="231588"/>
                    <a:pt x="441" y="232775"/>
                  </a:cubicBezTo>
                  <a:cubicBezTo>
                    <a:pt x="441" y="235387"/>
                    <a:pt x="2560" y="237524"/>
                    <a:pt x="5150" y="237524"/>
                  </a:cubicBezTo>
                  <a:cubicBezTo>
                    <a:pt x="8210" y="237524"/>
                    <a:pt x="9152" y="235149"/>
                    <a:pt x="10094" y="232775"/>
                  </a:cubicBezTo>
                  <a:lnTo>
                    <a:pt x="51766"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56" name="Freeform: Shape 155">
              <a:extLst>
                <a:ext uri="{FF2B5EF4-FFF2-40B4-BE49-F238E27FC236}">
                  <a16:creationId xmlns:a16="http://schemas.microsoft.com/office/drawing/2014/main" id="{973F8AC3-713F-4A42-F88E-EDFB66B86F87}"/>
                </a:ext>
              </a:extLst>
            </p:cNvPr>
            <p:cNvSpPr/>
            <p:nvPr>
              <p:custDataLst>
                <p:tags r:id="rId213"/>
              </p:custDataLst>
            </p:nvPr>
          </p:nvSpPr>
          <p:spPr>
            <a:xfrm>
              <a:off x="11050285" y="5054666"/>
              <a:ext cx="79929" cy="109364"/>
            </a:xfrm>
            <a:custGeom>
              <a:avLst/>
              <a:gdLst>
                <a:gd name="connsiteX0" fmla="*/ 33571 w 79929"/>
                <a:gd name="connsiteY0" fmla="*/ 109452 h 109364"/>
                <a:gd name="connsiteX1" fmla="*/ 40657 w 79929"/>
                <a:gd name="connsiteY1" fmla="*/ 103967 h 109364"/>
                <a:gd name="connsiteX2" fmla="*/ 33571 w 79929"/>
                <a:gd name="connsiteY2" fmla="*/ 98482 h 109364"/>
                <a:gd name="connsiteX3" fmla="*/ 26814 w 79929"/>
                <a:gd name="connsiteY3" fmla="*/ 98482 h 109364"/>
                <a:gd name="connsiteX4" fmla="*/ 26814 w 79929"/>
                <a:gd name="connsiteY4" fmla="*/ 65573 h 109364"/>
                <a:gd name="connsiteX5" fmla="*/ 45602 w 79929"/>
                <a:gd name="connsiteY5" fmla="*/ 73385 h 109364"/>
                <a:gd name="connsiteX6" fmla="*/ 80375 w 79929"/>
                <a:gd name="connsiteY6" fmla="*/ 36653 h 109364"/>
                <a:gd name="connsiteX7" fmla="*/ 47250 w 79929"/>
                <a:gd name="connsiteY7" fmla="*/ 87 h 109364"/>
                <a:gd name="connsiteX8" fmla="*/ 26814 w 79929"/>
                <a:gd name="connsiteY8" fmla="*/ 7567 h 109364"/>
                <a:gd name="connsiteX9" fmla="*/ 19727 w 79929"/>
                <a:gd name="connsiteY9" fmla="*/ 919 h 109364"/>
                <a:gd name="connsiteX10" fmla="*/ 7532 w 79929"/>
                <a:gd name="connsiteY10" fmla="*/ 919 h 109364"/>
                <a:gd name="connsiteX11" fmla="*/ 446 w 79929"/>
                <a:gd name="connsiteY11" fmla="*/ 6403 h 109364"/>
                <a:gd name="connsiteX12" fmla="*/ 7532 w 79929"/>
                <a:gd name="connsiteY12" fmla="*/ 11888 h 109364"/>
                <a:gd name="connsiteX13" fmla="*/ 14289 w 79929"/>
                <a:gd name="connsiteY13" fmla="*/ 11888 h 109364"/>
                <a:gd name="connsiteX14" fmla="*/ 14289 w 79929"/>
                <a:gd name="connsiteY14" fmla="*/ 98482 h 109364"/>
                <a:gd name="connsiteX15" fmla="*/ 7532 w 79929"/>
                <a:gd name="connsiteY15" fmla="*/ 98482 h 109364"/>
                <a:gd name="connsiteX16" fmla="*/ 446 w 79929"/>
                <a:gd name="connsiteY16" fmla="*/ 103967 h 109364"/>
                <a:gd name="connsiteX17" fmla="*/ 7532 w 79929"/>
                <a:gd name="connsiteY17" fmla="*/ 109452 h 109364"/>
                <a:gd name="connsiteX18" fmla="*/ 33571 w 79929"/>
                <a:gd name="connsiteY18" fmla="*/ 109452 h 109364"/>
                <a:gd name="connsiteX19" fmla="*/ 26814 w 79929"/>
                <a:gd name="connsiteY19" fmla="*/ 28841 h 109364"/>
                <a:gd name="connsiteX20" fmla="*/ 46590 w 79929"/>
                <a:gd name="connsiteY20" fmla="*/ 11057 h 109364"/>
                <a:gd name="connsiteX21" fmla="*/ 67850 w 79929"/>
                <a:gd name="connsiteY21" fmla="*/ 36653 h 109364"/>
                <a:gd name="connsiteX22" fmla="*/ 45107 w 79929"/>
                <a:gd name="connsiteY22" fmla="*/ 62415 h 109364"/>
                <a:gd name="connsiteX23" fmla="*/ 26814 w 79929"/>
                <a:gd name="connsiteY23" fmla="*/ 40310 h 109364"/>
                <a:gd name="connsiteX24" fmla="*/ 26814 w 79929"/>
                <a:gd name="connsiteY24" fmla="*/ 28841 h 1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9" h="109364">
                  <a:moveTo>
                    <a:pt x="33571" y="109452"/>
                  </a:moveTo>
                  <a:cubicBezTo>
                    <a:pt x="36208" y="109452"/>
                    <a:pt x="40657" y="109452"/>
                    <a:pt x="40657" y="103967"/>
                  </a:cubicBezTo>
                  <a:cubicBezTo>
                    <a:pt x="40657" y="98482"/>
                    <a:pt x="36208" y="98482"/>
                    <a:pt x="33571" y="98482"/>
                  </a:cubicBezTo>
                  <a:lnTo>
                    <a:pt x="26814" y="98482"/>
                  </a:lnTo>
                  <a:lnTo>
                    <a:pt x="26814" y="65573"/>
                  </a:lnTo>
                  <a:cubicBezTo>
                    <a:pt x="31923" y="70559"/>
                    <a:pt x="38350" y="73385"/>
                    <a:pt x="45602" y="73385"/>
                  </a:cubicBezTo>
                  <a:cubicBezTo>
                    <a:pt x="63895" y="73385"/>
                    <a:pt x="80375" y="57761"/>
                    <a:pt x="80375" y="36653"/>
                  </a:cubicBezTo>
                  <a:cubicBezTo>
                    <a:pt x="80375" y="16542"/>
                    <a:pt x="65708" y="87"/>
                    <a:pt x="47250" y="87"/>
                  </a:cubicBezTo>
                  <a:cubicBezTo>
                    <a:pt x="39504" y="87"/>
                    <a:pt x="32747" y="2913"/>
                    <a:pt x="26814" y="7567"/>
                  </a:cubicBezTo>
                  <a:cubicBezTo>
                    <a:pt x="26814" y="919"/>
                    <a:pt x="23188" y="919"/>
                    <a:pt x="19727" y="919"/>
                  </a:cubicBezTo>
                  <a:lnTo>
                    <a:pt x="7532" y="919"/>
                  </a:lnTo>
                  <a:cubicBezTo>
                    <a:pt x="4895" y="919"/>
                    <a:pt x="446" y="919"/>
                    <a:pt x="446" y="6403"/>
                  </a:cubicBezTo>
                  <a:cubicBezTo>
                    <a:pt x="446" y="11888"/>
                    <a:pt x="4895" y="11888"/>
                    <a:pt x="7532" y="11888"/>
                  </a:cubicBezTo>
                  <a:lnTo>
                    <a:pt x="14289" y="11888"/>
                  </a:lnTo>
                  <a:lnTo>
                    <a:pt x="14289" y="98482"/>
                  </a:lnTo>
                  <a:lnTo>
                    <a:pt x="7532" y="98482"/>
                  </a:lnTo>
                  <a:cubicBezTo>
                    <a:pt x="4895" y="98482"/>
                    <a:pt x="446" y="98482"/>
                    <a:pt x="446" y="103967"/>
                  </a:cubicBezTo>
                  <a:cubicBezTo>
                    <a:pt x="446" y="109452"/>
                    <a:pt x="4895" y="109452"/>
                    <a:pt x="7532" y="109452"/>
                  </a:cubicBezTo>
                  <a:lnTo>
                    <a:pt x="33571" y="109452"/>
                  </a:lnTo>
                  <a:close/>
                  <a:moveTo>
                    <a:pt x="26814" y="28841"/>
                  </a:moveTo>
                  <a:cubicBezTo>
                    <a:pt x="26814" y="19201"/>
                    <a:pt x="36537" y="11057"/>
                    <a:pt x="46590" y="11057"/>
                  </a:cubicBezTo>
                  <a:cubicBezTo>
                    <a:pt x="58127" y="11057"/>
                    <a:pt x="67850" y="22359"/>
                    <a:pt x="67850" y="36653"/>
                  </a:cubicBezTo>
                  <a:cubicBezTo>
                    <a:pt x="67850" y="51778"/>
                    <a:pt x="56643" y="62415"/>
                    <a:pt x="45107" y="62415"/>
                  </a:cubicBezTo>
                  <a:cubicBezTo>
                    <a:pt x="32912" y="62415"/>
                    <a:pt x="26814" y="48620"/>
                    <a:pt x="26814" y="40310"/>
                  </a:cubicBezTo>
                  <a:lnTo>
                    <a:pt x="26814" y="28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57" name="Freeform: Shape 156">
              <a:extLst>
                <a:ext uri="{FF2B5EF4-FFF2-40B4-BE49-F238E27FC236}">
                  <a16:creationId xmlns:a16="http://schemas.microsoft.com/office/drawing/2014/main" id="{4791A0B7-44A1-B382-E9C3-B3696FAFFEE8}"/>
                </a:ext>
              </a:extLst>
            </p:cNvPr>
            <p:cNvSpPr/>
            <p:nvPr>
              <p:custDataLst>
                <p:tags r:id="rId214"/>
              </p:custDataLst>
            </p:nvPr>
          </p:nvSpPr>
          <p:spPr>
            <a:xfrm>
              <a:off x="11138379" y="5078338"/>
              <a:ext cx="58034" cy="72537"/>
            </a:xfrm>
            <a:custGeom>
              <a:avLst/>
              <a:gdLst>
                <a:gd name="connsiteX0" fmla="*/ 32938 w 58034"/>
                <a:gd name="connsiteY0" fmla="*/ 42828 h 72537"/>
                <a:gd name="connsiteX1" fmla="*/ 32821 w 58034"/>
                <a:gd name="connsiteY1" fmla="*/ 42590 h 72537"/>
                <a:gd name="connsiteX2" fmla="*/ 46947 w 58034"/>
                <a:gd name="connsiteY2" fmla="*/ 29294 h 72537"/>
                <a:gd name="connsiteX3" fmla="*/ 50831 w 58034"/>
                <a:gd name="connsiteY3" fmla="*/ 29294 h 72537"/>
                <a:gd name="connsiteX4" fmla="*/ 55893 w 58034"/>
                <a:gd name="connsiteY4" fmla="*/ 25376 h 72537"/>
                <a:gd name="connsiteX5" fmla="*/ 50831 w 58034"/>
                <a:gd name="connsiteY5" fmla="*/ 21458 h 72537"/>
                <a:gd name="connsiteX6" fmla="*/ 32821 w 58034"/>
                <a:gd name="connsiteY6" fmla="*/ 21458 h 72537"/>
                <a:gd name="connsiteX7" fmla="*/ 27759 w 58034"/>
                <a:gd name="connsiteY7" fmla="*/ 25376 h 72537"/>
                <a:gd name="connsiteX8" fmla="*/ 32821 w 58034"/>
                <a:gd name="connsiteY8" fmla="*/ 29294 h 72537"/>
                <a:gd name="connsiteX9" fmla="*/ 36117 w 58034"/>
                <a:gd name="connsiteY9" fmla="*/ 29294 h 72537"/>
                <a:gd name="connsiteX10" fmla="*/ 18224 w 58034"/>
                <a:gd name="connsiteY10" fmla="*/ 46033 h 72537"/>
                <a:gd name="connsiteX11" fmla="*/ 18224 w 58034"/>
                <a:gd name="connsiteY11" fmla="*/ 5194 h 72537"/>
                <a:gd name="connsiteX12" fmla="*/ 13162 w 58034"/>
                <a:gd name="connsiteY12" fmla="*/ 89 h 72537"/>
                <a:gd name="connsiteX13" fmla="*/ 5628 w 58034"/>
                <a:gd name="connsiteY13" fmla="*/ 89 h 72537"/>
                <a:gd name="connsiteX14" fmla="*/ 449 w 58034"/>
                <a:gd name="connsiteY14" fmla="*/ 4006 h 72537"/>
                <a:gd name="connsiteX15" fmla="*/ 5628 w 58034"/>
                <a:gd name="connsiteY15" fmla="*/ 7924 h 72537"/>
                <a:gd name="connsiteX16" fmla="*/ 10925 w 58034"/>
                <a:gd name="connsiteY16" fmla="*/ 7924 h 72537"/>
                <a:gd name="connsiteX17" fmla="*/ 10925 w 58034"/>
                <a:gd name="connsiteY17" fmla="*/ 64791 h 72537"/>
                <a:gd name="connsiteX18" fmla="*/ 5628 w 58034"/>
                <a:gd name="connsiteY18" fmla="*/ 64791 h 72537"/>
                <a:gd name="connsiteX19" fmla="*/ 449 w 58034"/>
                <a:gd name="connsiteY19" fmla="*/ 68708 h 72537"/>
                <a:gd name="connsiteX20" fmla="*/ 5628 w 58034"/>
                <a:gd name="connsiteY20" fmla="*/ 72626 h 72537"/>
                <a:gd name="connsiteX21" fmla="*/ 23521 w 58034"/>
                <a:gd name="connsiteY21" fmla="*/ 72626 h 72537"/>
                <a:gd name="connsiteX22" fmla="*/ 28701 w 58034"/>
                <a:gd name="connsiteY22" fmla="*/ 68708 h 72537"/>
                <a:gd name="connsiteX23" fmla="*/ 23521 w 58034"/>
                <a:gd name="connsiteY23" fmla="*/ 64791 h 72537"/>
                <a:gd name="connsiteX24" fmla="*/ 18224 w 58034"/>
                <a:gd name="connsiteY24" fmla="*/ 64791 h 72537"/>
                <a:gd name="connsiteX25" fmla="*/ 18224 w 58034"/>
                <a:gd name="connsiteY25" fmla="*/ 56124 h 72537"/>
                <a:gd name="connsiteX26" fmla="*/ 27406 w 58034"/>
                <a:gd name="connsiteY26" fmla="*/ 47576 h 72537"/>
                <a:gd name="connsiteX27" fmla="*/ 40708 w 58034"/>
                <a:gd name="connsiteY27" fmla="*/ 64791 h 72537"/>
                <a:gd name="connsiteX28" fmla="*/ 34469 w 58034"/>
                <a:gd name="connsiteY28" fmla="*/ 68708 h 72537"/>
                <a:gd name="connsiteX29" fmla="*/ 39648 w 58034"/>
                <a:gd name="connsiteY29" fmla="*/ 72626 h 72537"/>
                <a:gd name="connsiteX30" fmla="*/ 53421 w 58034"/>
                <a:gd name="connsiteY30" fmla="*/ 72626 h 72537"/>
                <a:gd name="connsiteX31" fmla="*/ 58483 w 58034"/>
                <a:gd name="connsiteY31" fmla="*/ 68708 h 72537"/>
                <a:gd name="connsiteX32" fmla="*/ 53421 w 58034"/>
                <a:gd name="connsiteY32" fmla="*/ 64791 h 72537"/>
                <a:gd name="connsiteX33" fmla="*/ 50007 w 58034"/>
                <a:gd name="connsiteY33" fmla="*/ 64791 h 72537"/>
                <a:gd name="connsiteX34" fmla="*/ 32938 w 58034"/>
                <a:gd name="connsiteY34" fmla="*/ 42828 h 7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034" h="72537">
                  <a:moveTo>
                    <a:pt x="32938" y="42828"/>
                  </a:moveTo>
                  <a:lnTo>
                    <a:pt x="32821" y="42590"/>
                  </a:lnTo>
                  <a:lnTo>
                    <a:pt x="46947" y="29294"/>
                  </a:lnTo>
                  <a:lnTo>
                    <a:pt x="50831" y="29294"/>
                  </a:lnTo>
                  <a:cubicBezTo>
                    <a:pt x="52715" y="29294"/>
                    <a:pt x="55893" y="29294"/>
                    <a:pt x="55893" y="25376"/>
                  </a:cubicBezTo>
                  <a:cubicBezTo>
                    <a:pt x="55893" y="21458"/>
                    <a:pt x="52715" y="21458"/>
                    <a:pt x="50831" y="21458"/>
                  </a:cubicBezTo>
                  <a:lnTo>
                    <a:pt x="32821" y="21458"/>
                  </a:lnTo>
                  <a:cubicBezTo>
                    <a:pt x="30937" y="21458"/>
                    <a:pt x="27759" y="21458"/>
                    <a:pt x="27759" y="25376"/>
                  </a:cubicBezTo>
                  <a:cubicBezTo>
                    <a:pt x="27759" y="29294"/>
                    <a:pt x="30937" y="29294"/>
                    <a:pt x="32821" y="29294"/>
                  </a:cubicBezTo>
                  <a:lnTo>
                    <a:pt x="36117" y="29294"/>
                  </a:lnTo>
                  <a:lnTo>
                    <a:pt x="18224" y="46033"/>
                  </a:lnTo>
                  <a:lnTo>
                    <a:pt x="18224" y="5194"/>
                  </a:lnTo>
                  <a:cubicBezTo>
                    <a:pt x="18224" y="1157"/>
                    <a:pt x="17047" y="89"/>
                    <a:pt x="13162" y="89"/>
                  </a:cubicBezTo>
                  <a:lnTo>
                    <a:pt x="5628" y="89"/>
                  </a:lnTo>
                  <a:cubicBezTo>
                    <a:pt x="3863" y="89"/>
                    <a:pt x="449" y="89"/>
                    <a:pt x="449" y="4006"/>
                  </a:cubicBezTo>
                  <a:cubicBezTo>
                    <a:pt x="449" y="7924"/>
                    <a:pt x="3980" y="7924"/>
                    <a:pt x="5628" y="7924"/>
                  </a:cubicBezTo>
                  <a:lnTo>
                    <a:pt x="10925" y="7924"/>
                  </a:lnTo>
                  <a:lnTo>
                    <a:pt x="10925" y="64791"/>
                  </a:lnTo>
                  <a:lnTo>
                    <a:pt x="5628" y="64791"/>
                  </a:lnTo>
                  <a:cubicBezTo>
                    <a:pt x="3863" y="64791"/>
                    <a:pt x="449" y="64791"/>
                    <a:pt x="449" y="68708"/>
                  </a:cubicBezTo>
                  <a:cubicBezTo>
                    <a:pt x="449" y="72626"/>
                    <a:pt x="3980" y="72626"/>
                    <a:pt x="5628" y="72626"/>
                  </a:cubicBezTo>
                  <a:lnTo>
                    <a:pt x="23521" y="72626"/>
                  </a:lnTo>
                  <a:cubicBezTo>
                    <a:pt x="25287" y="72626"/>
                    <a:pt x="28701" y="72626"/>
                    <a:pt x="28701" y="68708"/>
                  </a:cubicBezTo>
                  <a:cubicBezTo>
                    <a:pt x="28701" y="64791"/>
                    <a:pt x="25169" y="64791"/>
                    <a:pt x="23521" y="64791"/>
                  </a:cubicBezTo>
                  <a:lnTo>
                    <a:pt x="18224" y="64791"/>
                  </a:lnTo>
                  <a:lnTo>
                    <a:pt x="18224" y="56124"/>
                  </a:lnTo>
                  <a:lnTo>
                    <a:pt x="27406" y="47576"/>
                  </a:lnTo>
                  <a:lnTo>
                    <a:pt x="40708" y="64791"/>
                  </a:lnTo>
                  <a:cubicBezTo>
                    <a:pt x="37647" y="64791"/>
                    <a:pt x="34469" y="64791"/>
                    <a:pt x="34469" y="68708"/>
                  </a:cubicBezTo>
                  <a:cubicBezTo>
                    <a:pt x="34469" y="72626"/>
                    <a:pt x="38000" y="72626"/>
                    <a:pt x="39648" y="72626"/>
                  </a:cubicBezTo>
                  <a:lnTo>
                    <a:pt x="53421" y="72626"/>
                  </a:lnTo>
                  <a:cubicBezTo>
                    <a:pt x="55305" y="72626"/>
                    <a:pt x="58483" y="72626"/>
                    <a:pt x="58483" y="68708"/>
                  </a:cubicBezTo>
                  <a:cubicBezTo>
                    <a:pt x="58483" y="64791"/>
                    <a:pt x="55305" y="64791"/>
                    <a:pt x="53421" y="64791"/>
                  </a:cubicBezTo>
                  <a:lnTo>
                    <a:pt x="50007" y="64791"/>
                  </a:lnTo>
                  <a:lnTo>
                    <a:pt x="32938" y="4282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58" name="Freeform: Shape 157">
              <a:extLst>
                <a:ext uri="{FF2B5EF4-FFF2-40B4-BE49-F238E27FC236}">
                  <a16:creationId xmlns:a16="http://schemas.microsoft.com/office/drawing/2014/main" id="{9BD6F9A9-609B-A703-B6AB-2FDF9C4F5B13}"/>
                </a:ext>
              </a:extLst>
            </p:cNvPr>
            <p:cNvSpPr/>
            <p:nvPr>
              <p:custDataLst>
                <p:tags r:id="rId215"/>
              </p:custDataLst>
            </p:nvPr>
          </p:nvSpPr>
          <p:spPr>
            <a:xfrm>
              <a:off x="11289360" y="4877821"/>
              <a:ext cx="9417" cy="237438"/>
            </a:xfrm>
            <a:custGeom>
              <a:avLst/>
              <a:gdLst>
                <a:gd name="connsiteX0" fmla="*/ 9871 w 9417"/>
                <a:gd name="connsiteY0" fmla="*/ 8632 h 237438"/>
                <a:gd name="connsiteX1" fmla="*/ 5163 w 9417"/>
                <a:gd name="connsiteY1" fmla="*/ 85 h 237438"/>
                <a:gd name="connsiteX2" fmla="*/ 454 w 9417"/>
                <a:gd name="connsiteY2" fmla="*/ 8632 h 237438"/>
                <a:gd name="connsiteX3" fmla="*/ 454 w 9417"/>
                <a:gd name="connsiteY3" fmla="*/ 228976 h 237438"/>
                <a:gd name="connsiteX4" fmla="*/ 5163 w 9417"/>
                <a:gd name="connsiteY4" fmla="*/ 237524 h 237438"/>
                <a:gd name="connsiteX5" fmla="*/ 9871 w 9417"/>
                <a:gd name="connsiteY5" fmla="*/ 228976 h 237438"/>
                <a:gd name="connsiteX6" fmla="*/ 9871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871" y="8632"/>
                  </a:moveTo>
                  <a:cubicBezTo>
                    <a:pt x="9871" y="4359"/>
                    <a:pt x="9871" y="85"/>
                    <a:pt x="5163" y="85"/>
                  </a:cubicBezTo>
                  <a:cubicBezTo>
                    <a:pt x="454" y="85"/>
                    <a:pt x="454" y="4359"/>
                    <a:pt x="454" y="8632"/>
                  </a:cubicBezTo>
                  <a:lnTo>
                    <a:pt x="454" y="228976"/>
                  </a:lnTo>
                  <a:cubicBezTo>
                    <a:pt x="454" y="233250"/>
                    <a:pt x="454" y="237524"/>
                    <a:pt x="5163" y="237524"/>
                  </a:cubicBezTo>
                  <a:cubicBezTo>
                    <a:pt x="9871" y="237524"/>
                    <a:pt x="9871" y="233250"/>
                    <a:pt x="9871" y="228976"/>
                  </a:cubicBezTo>
                  <a:lnTo>
                    <a:pt x="9871"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59" name="Freeform: Shape 158">
              <a:extLst>
                <a:ext uri="{FF2B5EF4-FFF2-40B4-BE49-F238E27FC236}">
                  <a16:creationId xmlns:a16="http://schemas.microsoft.com/office/drawing/2014/main" id="{58A0345C-34C3-7C88-419F-4A81E6FC1D30}"/>
                </a:ext>
              </a:extLst>
            </p:cNvPr>
            <p:cNvSpPr/>
            <p:nvPr>
              <p:custDataLst>
                <p:tags r:id="rId216"/>
              </p:custDataLst>
            </p:nvPr>
          </p:nvSpPr>
          <p:spPr>
            <a:xfrm>
              <a:off x="11319208" y="4950953"/>
              <a:ext cx="122896" cy="151011"/>
            </a:xfrm>
            <a:custGeom>
              <a:avLst/>
              <a:gdLst>
                <a:gd name="connsiteX0" fmla="*/ 18585 w 122896"/>
                <a:gd name="connsiteY0" fmla="*/ 134000 h 151011"/>
                <a:gd name="connsiteX1" fmla="*/ 5872 w 122896"/>
                <a:gd name="connsiteY1" fmla="*/ 143735 h 151011"/>
                <a:gd name="connsiteX2" fmla="*/ 457 w 122896"/>
                <a:gd name="connsiteY2" fmla="*/ 148247 h 151011"/>
                <a:gd name="connsiteX3" fmla="*/ 3517 w 122896"/>
                <a:gd name="connsiteY3" fmla="*/ 151096 h 151011"/>
                <a:gd name="connsiteX4" fmla="*/ 23294 w 122896"/>
                <a:gd name="connsiteY4" fmla="*/ 150383 h 151011"/>
                <a:gd name="connsiteX5" fmla="*/ 46602 w 122896"/>
                <a:gd name="connsiteY5" fmla="*/ 151096 h 151011"/>
                <a:gd name="connsiteX6" fmla="*/ 50839 w 122896"/>
                <a:gd name="connsiteY6" fmla="*/ 146347 h 151011"/>
                <a:gd name="connsiteX7" fmla="*/ 45189 w 122896"/>
                <a:gd name="connsiteY7" fmla="*/ 143735 h 151011"/>
                <a:gd name="connsiteX8" fmla="*/ 33417 w 122896"/>
                <a:gd name="connsiteY8" fmla="*/ 139936 h 151011"/>
                <a:gd name="connsiteX9" fmla="*/ 44954 w 122896"/>
                <a:gd name="connsiteY9" fmla="*/ 92448 h 151011"/>
                <a:gd name="connsiteX10" fmla="*/ 66613 w 122896"/>
                <a:gd name="connsiteY10" fmla="*/ 107644 h 151011"/>
                <a:gd name="connsiteX11" fmla="*/ 123353 w 122896"/>
                <a:gd name="connsiteY11" fmla="*/ 38075 h 151011"/>
                <a:gd name="connsiteX12" fmla="*/ 92040 w 122896"/>
                <a:gd name="connsiteY12" fmla="*/ 85 h 151011"/>
                <a:gd name="connsiteX13" fmla="*/ 61198 w 122896"/>
                <a:gd name="connsiteY13" fmla="*/ 17893 h 151011"/>
                <a:gd name="connsiteX14" fmla="*/ 40010 w 122896"/>
                <a:gd name="connsiteY14" fmla="*/ 85 h 151011"/>
                <a:gd name="connsiteX15" fmla="*/ 22587 w 122896"/>
                <a:gd name="connsiteY15" fmla="*/ 13619 h 151011"/>
                <a:gd name="connsiteX16" fmla="*/ 15289 w 122896"/>
                <a:gd name="connsiteY16" fmla="*/ 36650 h 151011"/>
                <a:gd name="connsiteX17" fmla="*/ 18114 w 122896"/>
                <a:gd name="connsiteY17" fmla="*/ 39025 h 151011"/>
                <a:gd name="connsiteX18" fmla="*/ 22117 w 122896"/>
                <a:gd name="connsiteY18" fmla="*/ 33564 h 151011"/>
                <a:gd name="connsiteX19" fmla="*/ 39303 w 122896"/>
                <a:gd name="connsiteY19" fmla="*/ 5308 h 151011"/>
                <a:gd name="connsiteX20" fmla="*/ 46602 w 122896"/>
                <a:gd name="connsiteY20" fmla="*/ 16231 h 151011"/>
                <a:gd name="connsiteX21" fmla="*/ 44954 w 122896"/>
                <a:gd name="connsiteY21" fmla="*/ 28340 h 151011"/>
                <a:gd name="connsiteX22" fmla="*/ 18585 w 122896"/>
                <a:gd name="connsiteY22" fmla="*/ 134000 h 151011"/>
                <a:gd name="connsiteX23" fmla="*/ 60021 w 122896"/>
                <a:gd name="connsiteY23" fmla="*/ 30952 h 151011"/>
                <a:gd name="connsiteX24" fmla="*/ 72264 w 122896"/>
                <a:gd name="connsiteY24" fmla="*/ 14331 h 151011"/>
                <a:gd name="connsiteX25" fmla="*/ 91334 w 122896"/>
                <a:gd name="connsiteY25" fmla="*/ 5308 h 151011"/>
                <a:gd name="connsiteX26" fmla="*/ 106402 w 122896"/>
                <a:gd name="connsiteY26" fmla="*/ 27628 h 151011"/>
                <a:gd name="connsiteX27" fmla="*/ 94395 w 122896"/>
                <a:gd name="connsiteY27" fmla="*/ 77965 h 151011"/>
                <a:gd name="connsiteX28" fmla="*/ 66378 w 122896"/>
                <a:gd name="connsiteY28" fmla="*/ 102421 h 151011"/>
                <a:gd name="connsiteX29" fmla="*/ 47779 w 122896"/>
                <a:gd name="connsiteY29" fmla="*/ 81289 h 151011"/>
                <a:gd name="connsiteX30" fmla="*/ 48485 w 122896"/>
                <a:gd name="connsiteY30" fmla="*/ 77490 h 151011"/>
                <a:gd name="connsiteX31" fmla="*/ 60021 w 122896"/>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6" h="151011">
                  <a:moveTo>
                    <a:pt x="18585" y="134000"/>
                  </a:moveTo>
                  <a:cubicBezTo>
                    <a:pt x="16702" y="142073"/>
                    <a:pt x="16231" y="143735"/>
                    <a:pt x="5872" y="143735"/>
                  </a:cubicBezTo>
                  <a:cubicBezTo>
                    <a:pt x="3047" y="143735"/>
                    <a:pt x="457" y="143735"/>
                    <a:pt x="457" y="148247"/>
                  </a:cubicBezTo>
                  <a:cubicBezTo>
                    <a:pt x="457" y="150146"/>
                    <a:pt x="1634" y="151096"/>
                    <a:pt x="3517" y="151096"/>
                  </a:cubicBezTo>
                  <a:cubicBezTo>
                    <a:pt x="9874" y="151096"/>
                    <a:pt x="16702" y="150383"/>
                    <a:pt x="23294" y="150383"/>
                  </a:cubicBezTo>
                  <a:cubicBezTo>
                    <a:pt x="31063" y="150383"/>
                    <a:pt x="39068" y="151096"/>
                    <a:pt x="46602" y="151096"/>
                  </a:cubicBezTo>
                  <a:cubicBezTo>
                    <a:pt x="47779" y="151096"/>
                    <a:pt x="50839" y="151096"/>
                    <a:pt x="50839" y="146347"/>
                  </a:cubicBezTo>
                  <a:cubicBezTo>
                    <a:pt x="50839" y="143735"/>
                    <a:pt x="48485" y="143735"/>
                    <a:pt x="45189" y="143735"/>
                  </a:cubicBezTo>
                  <a:cubicBezTo>
                    <a:pt x="33417" y="143735"/>
                    <a:pt x="33417" y="142073"/>
                    <a:pt x="33417" y="139936"/>
                  </a:cubicBezTo>
                  <a:cubicBezTo>
                    <a:pt x="33417" y="137087"/>
                    <a:pt x="43306" y="98384"/>
                    <a:pt x="44954" y="92448"/>
                  </a:cubicBezTo>
                  <a:cubicBezTo>
                    <a:pt x="48014" y="99334"/>
                    <a:pt x="54606" y="107644"/>
                    <a:pt x="66613" y="107644"/>
                  </a:cubicBezTo>
                  <a:cubicBezTo>
                    <a:pt x="93924" y="107644"/>
                    <a:pt x="123353" y="72978"/>
                    <a:pt x="123353" y="38075"/>
                  </a:cubicBezTo>
                  <a:cubicBezTo>
                    <a:pt x="123353" y="15756"/>
                    <a:pt x="109933" y="85"/>
                    <a:pt x="92040" y="85"/>
                  </a:cubicBezTo>
                  <a:cubicBezTo>
                    <a:pt x="80269" y="85"/>
                    <a:pt x="68968" y="8632"/>
                    <a:pt x="61198" y="17893"/>
                  </a:cubicBezTo>
                  <a:cubicBezTo>
                    <a:pt x="58844" y="5071"/>
                    <a:pt x="48721" y="85"/>
                    <a:pt x="40010" y="85"/>
                  </a:cubicBezTo>
                  <a:cubicBezTo>
                    <a:pt x="29180" y="85"/>
                    <a:pt x="24706" y="9345"/>
                    <a:pt x="22587" y="13619"/>
                  </a:cubicBezTo>
                  <a:cubicBezTo>
                    <a:pt x="18350" y="21692"/>
                    <a:pt x="15289" y="35938"/>
                    <a:pt x="15289" y="36650"/>
                  </a:cubicBezTo>
                  <a:cubicBezTo>
                    <a:pt x="15289" y="39025"/>
                    <a:pt x="17643" y="39025"/>
                    <a:pt x="18114" y="39025"/>
                  </a:cubicBezTo>
                  <a:cubicBezTo>
                    <a:pt x="20469" y="39025"/>
                    <a:pt x="20704" y="38787"/>
                    <a:pt x="22117" y="33564"/>
                  </a:cubicBezTo>
                  <a:cubicBezTo>
                    <a:pt x="26119" y="16705"/>
                    <a:pt x="30828" y="5308"/>
                    <a:pt x="39303" y="5308"/>
                  </a:cubicBezTo>
                  <a:cubicBezTo>
                    <a:pt x="43306" y="5308"/>
                    <a:pt x="46602" y="7208"/>
                    <a:pt x="46602" y="16231"/>
                  </a:cubicBezTo>
                  <a:cubicBezTo>
                    <a:pt x="46602" y="21692"/>
                    <a:pt x="45895" y="24303"/>
                    <a:pt x="44954" y="28340"/>
                  </a:cubicBezTo>
                  <a:lnTo>
                    <a:pt x="18585" y="134000"/>
                  </a:lnTo>
                  <a:close/>
                  <a:moveTo>
                    <a:pt x="60021" y="30952"/>
                  </a:moveTo>
                  <a:cubicBezTo>
                    <a:pt x="61669" y="24541"/>
                    <a:pt x="68026" y="17893"/>
                    <a:pt x="72264" y="14331"/>
                  </a:cubicBezTo>
                  <a:cubicBezTo>
                    <a:pt x="80504" y="6970"/>
                    <a:pt x="87332" y="5308"/>
                    <a:pt x="91334" y="5308"/>
                  </a:cubicBezTo>
                  <a:cubicBezTo>
                    <a:pt x="100751" y="5308"/>
                    <a:pt x="106402" y="13619"/>
                    <a:pt x="106402" y="27628"/>
                  </a:cubicBezTo>
                  <a:cubicBezTo>
                    <a:pt x="106402" y="41636"/>
                    <a:pt x="98632" y="68942"/>
                    <a:pt x="94395" y="77965"/>
                  </a:cubicBezTo>
                  <a:cubicBezTo>
                    <a:pt x="86390" y="94585"/>
                    <a:pt x="75089" y="102421"/>
                    <a:pt x="66378" y="102421"/>
                  </a:cubicBezTo>
                  <a:cubicBezTo>
                    <a:pt x="50839" y="102421"/>
                    <a:pt x="47779" y="82713"/>
                    <a:pt x="47779" y="81289"/>
                  </a:cubicBezTo>
                  <a:cubicBezTo>
                    <a:pt x="47779" y="80814"/>
                    <a:pt x="47779" y="80339"/>
                    <a:pt x="48485" y="77490"/>
                  </a:cubicBezTo>
                  <a:lnTo>
                    <a:pt x="60021"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0" name="Freeform: Shape 159">
              <a:extLst>
                <a:ext uri="{FF2B5EF4-FFF2-40B4-BE49-F238E27FC236}">
                  <a16:creationId xmlns:a16="http://schemas.microsoft.com/office/drawing/2014/main" id="{94D609C3-960D-C1C8-F557-F6DA5F535473}"/>
                </a:ext>
              </a:extLst>
            </p:cNvPr>
            <p:cNvSpPr/>
            <p:nvPr>
              <p:custDataLst>
                <p:tags r:id="rId217"/>
              </p:custDataLst>
            </p:nvPr>
          </p:nvSpPr>
          <p:spPr>
            <a:xfrm>
              <a:off x="11457554" y="4976168"/>
              <a:ext cx="81083" cy="117009"/>
            </a:xfrm>
            <a:custGeom>
              <a:avLst/>
              <a:gdLst>
                <a:gd name="connsiteX0" fmla="*/ 39685 w 81083"/>
                <a:gd name="connsiteY0" fmla="*/ 5072 h 117009"/>
                <a:gd name="connsiteX1" fmla="*/ 40344 w 81083"/>
                <a:gd name="connsiteY1" fmla="*/ 2413 h 117009"/>
                <a:gd name="connsiteX2" fmla="*/ 37707 w 81083"/>
                <a:gd name="connsiteY2" fmla="*/ 86 h 117009"/>
                <a:gd name="connsiteX3" fmla="*/ 16612 w 81083"/>
                <a:gd name="connsiteY3" fmla="*/ 1748 h 117009"/>
                <a:gd name="connsiteX4" fmla="*/ 12987 w 81083"/>
                <a:gd name="connsiteY4" fmla="*/ 5571 h 117009"/>
                <a:gd name="connsiteX5" fmla="*/ 17272 w 81083"/>
                <a:gd name="connsiteY5" fmla="*/ 7898 h 117009"/>
                <a:gd name="connsiteX6" fmla="*/ 25182 w 81083"/>
                <a:gd name="connsiteY6" fmla="*/ 10391 h 117009"/>
                <a:gd name="connsiteX7" fmla="*/ 24523 w 81083"/>
                <a:gd name="connsiteY7" fmla="*/ 14048 h 117009"/>
                <a:gd name="connsiteX8" fmla="*/ 1286 w 81083"/>
                <a:gd name="connsiteY8" fmla="*/ 108121 h 117009"/>
                <a:gd name="connsiteX9" fmla="*/ 462 w 81083"/>
                <a:gd name="connsiteY9" fmla="*/ 111777 h 117009"/>
                <a:gd name="connsiteX10" fmla="*/ 6065 w 81083"/>
                <a:gd name="connsiteY10" fmla="*/ 117096 h 117009"/>
                <a:gd name="connsiteX11" fmla="*/ 13646 w 81083"/>
                <a:gd name="connsiteY11" fmla="*/ 110115 h 117009"/>
                <a:gd name="connsiteX12" fmla="*/ 21721 w 81083"/>
                <a:gd name="connsiteY12" fmla="*/ 77871 h 117009"/>
                <a:gd name="connsiteX13" fmla="*/ 42816 w 81083"/>
                <a:gd name="connsiteY13" fmla="*/ 91500 h 117009"/>
                <a:gd name="connsiteX14" fmla="*/ 42487 w 81083"/>
                <a:gd name="connsiteY14" fmla="*/ 94824 h 117009"/>
                <a:gd name="connsiteX15" fmla="*/ 41827 w 81083"/>
                <a:gd name="connsiteY15" fmla="*/ 99977 h 117009"/>
                <a:gd name="connsiteX16" fmla="*/ 59296 w 81083"/>
                <a:gd name="connsiteY16" fmla="*/ 117096 h 117009"/>
                <a:gd name="connsiteX17" fmla="*/ 80226 w 81083"/>
                <a:gd name="connsiteY17" fmla="*/ 91666 h 117009"/>
                <a:gd name="connsiteX18" fmla="*/ 77590 w 81083"/>
                <a:gd name="connsiteY18" fmla="*/ 89506 h 117009"/>
                <a:gd name="connsiteX19" fmla="*/ 74294 w 81083"/>
                <a:gd name="connsiteY19" fmla="*/ 93495 h 117009"/>
                <a:gd name="connsiteX20" fmla="*/ 59791 w 81083"/>
                <a:gd name="connsiteY20" fmla="*/ 112442 h 117009"/>
                <a:gd name="connsiteX21" fmla="*/ 54023 w 81083"/>
                <a:gd name="connsiteY21" fmla="*/ 103799 h 117009"/>
                <a:gd name="connsiteX22" fmla="*/ 55012 w 81083"/>
                <a:gd name="connsiteY22" fmla="*/ 96320 h 117009"/>
                <a:gd name="connsiteX23" fmla="*/ 55836 w 81083"/>
                <a:gd name="connsiteY23" fmla="*/ 91168 h 117009"/>
                <a:gd name="connsiteX24" fmla="*/ 29138 w 81083"/>
                <a:gd name="connsiteY24" fmla="*/ 73550 h 117009"/>
                <a:gd name="connsiteX25" fmla="*/ 42816 w 81083"/>
                <a:gd name="connsiteY25" fmla="*/ 62580 h 117009"/>
                <a:gd name="connsiteX26" fmla="*/ 68690 w 81083"/>
                <a:gd name="connsiteY26" fmla="*/ 46790 h 117009"/>
                <a:gd name="connsiteX27" fmla="*/ 74129 w 81083"/>
                <a:gd name="connsiteY27" fmla="*/ 48951 h 117009"/>
                <a:gd name="connsiteX28" fmla="*/ 65559 w 81083"/>
                <a:gd name="connsiteY28" fmla="*/ 58259 h 117009"/>
                <a:gd name="connsiteX29" fmla="*/ 72151 w 81083"/>
                <a:gd name="connsiteY29" fmla="*/ 64408 h 117009"/>
                <a:gd name="connsiteX30" fmla="*/ 81545 w 81083"/>
                <a:gd name="connsiteY30" fmla="*/ 53771 h 117009"/>
                <a:gd name="connsiteX31" fmla="*/ 68855 w 81083"/>
                <a:gd name="connsiteY31" fmla="*/ 42137 h 117009"/>
                <a:gd name="connsiteX32" fmla="*/ 42487 w 81083"/>
                <a:gd name="connsiteY32" fmla="*/ 56763 h 117009"/>
                <a:gd name="connsiteX33" fmla="*/ 23369 w 81083"/>
                <a:gd name="connsiteY33" fmla="*/ 71389 h 117009"/>
                <a:gd name="connsiteX34" fmla="*/ 39685 w 81083"/>
                <a:gd name="connsiteY34" fmla="*/ 5072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3" h="117009">
                  <a:moveTo>
                    <a:pt x="39685" y="5072"/>
                  </a:moveTo>
                  <a:cubicBezTo>
                    <a:pt x="39850" y="4740"/>
                    <a:pt x="40344" y="2579"/>
                    <a:pt x="40344" y="2413"/>
                  </a:cubicBezTo>
                  <a:cubicBezTo>
                    <a:pt x="40344" y="1582"/>
                    <a:pt x="39685" y="86"/>
                    <a:pt x="37707" y="86"/>
                  </a:cubicBezTo>
                  <a:cubicBezTo>
                    <a:pt x="34411" y="86"/>
                    <a:pt x="20733" y="1416"/>
                    <a:pt x="16612" y="1748"/>
                  </a:cubicBezTo>
                  <a:cubicBezTo>
                    <a:pt x="15294" y="1914"/>
                    <a:pt x="12987" y="2081"/>
                    <a:pt x="12987" y="5571"/>
                  </a:cubicBezTo>
                  <a:cubicBezTo>
                    <a:pt x="12987" y="7898"/>
                    <a:pt x="15294" y="7898"/>
                    <a:pt x="17272" y="7898"/>
                  </a:cubicBezTo>
                  <a:cubicBezTo>
                    <a:pt x="25182" y="7898"/>
                    <a:pt x="25182" y="9061"/>
                    <a:pt x="25182" y="10391"/>
                  </a:cubicBezTo>
                  <a:cubicBezTo>
                    <a:pt x="25182" y="11554"/>
                    <a:pt x="24853" y="12552"/>
                    <a:pt x="24523" y="14048"/>
                  </a:cubicBezTo>
                  <a:lnTo>
                    <a:pt x="1286" y="108121"/>
                  </a:lnTo>
                  <a:cubicBezTo>
                    <a:pt x="462" y="111113"/>
                    <a:pt x="462" y="111445"/>
                    <a:pt x="462" y="111777"/>
                  </a:cubicBezTo>
                  <a:cubicBezTo>
                    <a:pt x="462" y="114271"/>
                    <a:pt x="2439" y="117096"/>
                    <a:pt x="6065" y="117096"/>
                  </a:cubicBezTo>
                  <a:cubicBezTo>
                    <a:pt x="10515" y="117096"/>
                    <a:pt x="12657" y="113772"/>
                    <a:pt x="13646" y="110115"/>
                  </a:cubicBezTo>
                  <a:cubicBezTo>
                    <a:pt x="13976" y="109451"/>
                    <a:pt x="21062" y="80198"/>
                    <a:pt x="21721" y="77871"/>
                  </a:cubicBezTo>
                  <a:cubicBezTo>
                    <a:pt x="33422" y="79035"/>
                    <a:pt x="42816" y="82857"/>
                    <a:pt x="42816" y="91500"/>
                  </a:cubicBezTo>
                  <a:cubicBezTo>
                    <a:pt x="42816" y="92331"/>
                    <a:pt x="42816" y="93162"/>
                    <a:pt x="42487" y="94824"/>
                  </a:cubicBezTo>
                  <a:cubicBezTo>
                    <a:pt x="41827" y="97317"/>
                    <a:pt x="41827" y="98148"/>
                    <a:pt x="41827" y="99977"/>
                  </a:cubicBezTo>
                  <a:cubicBezTo>
                    <a:pt x="41827" y="111777"/>
                    <a:pt x="51386" y="117096"/>
                    <a:pt x="59296" y="117096"/>
                  </a:cubicBezTo>
                  <a:cubicBezTo>
                    <a:pt x="75282" y="117096"/>
                    <a:pt x="80226" y="91833"/>
                    <a:pt x="80226" y="91666"/>
                  </a:cubicBezTo>
                  <a:cubicBezTo>
                    <a:pt x="80226" y="89506"/>
                    <a:pt x="78084" y="89506"/>
                    <a:pt x="77590" y="89506"/>
                  </a:cubicBezTo>
                  <a:cubicBezTo>
                    <a:pt x="75282" y="89506"/>
                    <a:pt x="75118" y="90337"/>
                    <a:pt x="74294" y="93495"/>
                  </a:cubicBezTo>
                  <a:cubicBezTo>
                    <a:pt x="72316" y="100642"/>
                    <a:pt x="67866" y="112442"/>
                    <a:pt x="59791" y="112442"/>
                  </a:cubicBezTo>
                  <a:cubicBezTo>
                    <a:pt x="55341" y="112442"/>
                    <a:pt x="54023" y="108287"/>
                    <a:pt x="54023" y="103799"/>
                  </a:cubicBezTo>
                  <a:cubicBezTo>
                    <a:pt x="54023" y="100974"/>
                    <a:pt x="54023" y="100642"/>
                    <a:pt x="55012" y="96320"/>
                  </a:cubicBezTo>
                  <a:cubicBezTo>
                    <a:pt x="55176" y="95822"/>
                    <a:pt x="55836" y="92996"/>
                    <a:pt x="55836" y="91168"/>
                  </a:cubicBezTo>
                  <a:cubicBezTo>
                    <a:pt x="55836" y="76375"/>
                    <a:pt x="36059" y="74048"/>
                    <a:pt x="29138" y="73550"/>
                  </a:cubicBezTo>
                  <a:cubicBezTo>
                    <a:pt x="33917" y="70558"/>
                    <a:pt x="40015" y="65073"/>
                    <a:pt x="42816" y="62580"/>
                  </a:cubicBezTo>
                  <a:cubicBezTo>
                    <a:pt x="51221" y="54602"/>
                    <a:pt x="59461" y="46790"/>
                    <a:pt x="68690" y="46790"/>
                  </a:cubicBezTo>
                  <a:cubicBezTo>
                    <a:pt x="70668" y="46790"/>
                    <a:pt x="72810" y="47289"/>
                    <a:pt x="74129" y="48951"/>
                  </a:cubicBezTo>
                  <a:cubicBezTo>
                    <a:pt x="67042" y="50115"/>
                    <a:pt x="65559" y="55766"/>
                    <a:pt x="65559" y="58259"/>
                  </a:cubicBezTo>
                  <a:cubicBezTo>
                    <a:pt x="65559" y="61915"/>
                    <a:pt x="68361" y="64408"/>
                    <a:pt x="72151" y="64408"/>
                  </a:cubicBezTo>
                  <a:cubicBezTo>
                    <a:pt x="76601" y="64408"/>
                    <a:pt x="81545" y="60752"/>
                    <a:pt x="81545" y="53771"/>
                  </a:cubicBezTo>
                  <a:cubicBezTo>
                    <a:pt x="81545" y="48286"/>
                    <a:pt x="77590" y="42137"/>
                    <a:pt x="68855" y="42137"/>
                  </a:cubicBezTo>
                  <a:cubicBezTo>
                    <a:pt x="59461" y="42137"/>
                    <a:pt x="50892" y="48951"/>
                    <a:pt x="42487" y="56763"/>
                  </a:cubicBezTo>
                  <a:cubicBezTo>
                    <a:pt x="35565" y="63411"/>
                    <a:pt x="30126" y="68564"/>
                    <a:pt x="23369" y="71389"/>
                  </a:cubicBezTo>
                  <a:lnTo>
                    <a:pt x="39685" y="507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1" name="Freeform: Shape 160">
              <a:extLst>
                <a:ext uri="{FF2B5EF4-FFF2-40B4-BE49-F238E27FC236}">
                  <a16:creationId xmlns:a16="http://schemas.microsoft.com/office/drawing/2014/main" id="{A04277B4-BFC9-3386-7C73-0A5B9327A1C0}"/>
                </a:ext>
              </a:extLst>
            </p:cNvPr>
            <p:cNvSpPr/>
            <p:nvPr>
              <p:custDataLst>
                <p:tags r:id="rId218"/>
              </p:custDataLst>
            </p:nvPr>
          </p:nvSpPr>
          <p:spPr>
            <a:xfrm>
              <a:off x="11573979" y="4877821"/>
              <a:ext cx="52501" cy="237438"/>
            </a:xfrm>
            <a:custGeom>
              <a:avLst/>
              <a:gdLst>
                <a:gd name="connsiteX0" fmla="*/ 51791 w 52501"/>
                <a:gd name="connsiteY0" fmla="*/ 122841 h 237438"/>
                <a:gd name="connsiteX1" fmla="*/ 52968 w 52501"/>
                <a:gd name="connsiteY1" fmla="*/ 118804 h 237438"/>
                <a:gd name="connsiteX2" fmla="*/ 51791 w 52501"/>
                <a:gd name="connsiteY2" fmla="*/ 114768 h 237438"/>
                <a:gd name="connsiteX3" fmla="*/ 10590 w 52501"/>
                <a:gd name="connsiteY3" fmla="*/ 5546 h 237438"/>
                <a:gd name="connsiteX4" fmla="*/ 5175 w 52501"/>
                <a:gd name="connsiteY4" fmla="*/ 85 h 237438"/>
                <a:gd name="connsiteX5" fmla="*/ 467 w 52501"/>
                <a:gd name="connsiteY5" fmla="*/ 4833 h 237438"/>
                <a:gd name="connsiteX6" fmla="*/ 1644 w 52501"/>
                <a:gd name="connsiteY6" fmla="*/ 8632 h 237438"/>
                <a:gd name="connsiteX7" fmla="*/ 43316 w 52501"/>
                <a:gd name="connsiteY7" fmla="*/ 118804 h 237438"/>
                <a:gd name="connsiteX8" fmla="*/ 1644 w 52501"/>
                <a:gd name="connsiteY8" fmla="*/ 228501 h 237438"/>
                <a:gd name="connsiteX9" fmla="*/ 467 w 52501"/>
                <a:gd name="connsiteY9" fmla="*/ 232775 h 237438"/>
                <a:gd name="connsiteX10" fmla="*/ 5175 w 52501"/>
                <a:gd name="connsiteY10" fmla="*/ 237524 h 237438"/>
                <a:gd name="connsiteX11" fmla="*/ 10119 w 52501"/>
                <a:gd name="connsiteY11" fmla="*/ 232775 h 237438"/>
                <a:gd name="connsiteX12" fmla="*/ 51791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791" y="122841"/>
                  </a:moveTo>
                  <a:cubicBezTo>
                    <a:pt x="52968" y="119991"/>
                    <a:pt x="52968" y="119516"/>
                    <a:pt x="52968" y="118804"/>
                  </a:cubicBezTo>
                  <a:cubicBezTo>
                    <a:pt x="52968" y="118092"/>
                    <a:pt x="52968" y="117617"/>
                    <a:pt x="51791" y="114768"/>
                  </a:cubicBezTo>
                  <a:lnTo>
                    <a:pt x="10590" y="5546"/>
                  </a:lnTo>
                  <a:cubicBezTo>
                    <a:pt x="9178" y="1509"/>
                    <a:pt x="7765" y="85"/>
                    <a:pt x="5175" y="85"/>
                  </a:cubicBezTo>
                  <a:cubicBezTo>
                    <a:pt x="2586" y="85"/>
                    <a:pt x="467" y="2222"/>
                    <a:pt x="467" y="4833"/>
                  </a:cubicBezTo>
                  <a:cubicBezTo>
                    <a:pt x="467" y="5546"/>
                    <a:pt x="467" y="6021"/>
                    <a:pt x="1644" y="8632"/>
                  </a:cubicBezTo>
                  <a:lnTo>
                    <a:pt x="43316" y="118804"/>
                  </a:lnTo>
                  <a:lnTo>
                    <a:pt x="1644" y="228501"/>
                  </a:lnTo>
                  <a:cubicBezTo>
                    <a:pt x="467" y="231113"/>
                    <a:pt x="467" y="231588"/>
                    <a:pt x="467" y="232775"/>
                  </a:cubicBezTo>
                  <a:cubicBezTo>
                    <a:pt x="467" y="235387"/>
                    <a:pt x="2586" y="237524"/>
                    <a:pt x="5175" y="237524"/>
                  </a:cubicBezTo>
                  <a:cubicBezTo>
                    <a:pt x="8236" y="237524"/>
                    <a:pt x="9178" y="235149"/>
                    <a:pt x="10119" y="232775"/>
                  </a:cubicBezTo>
                  <a:lnTo>
                    <a:pt x="51791"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2" name="Freeform: Shape 161">
              <a:extLst>
                <a:ext uri="{FF2B5EF4-FFF2-40B4-BE49-F238E27FC236}">
                  <a16:creationId xmlns:a16="http://schemas.microsoft.com/office/drawing/2014/main" id="{8E70038B-5C51-CE4B-0CA7-E641E8B6A3B2}"/>
                </a:ext>
              </a:extLst>
            </p:cNvPr>
            <p:cNvSpPr/>
            <p:nvPr>
              <p:custDataLst>
                <p:tags r:id="rId219"/>
              </p:custDataLst>
            </p:nvPr>
          </p:nvSpPr>
          <p:spPr>
            <a:xfrm>
              <a:off x="11651764" y="5054666"/>
              <a:ext cx="86686" cy="72466"/>
            </a:xfrm>
            <a:custGeom>
              <a:avLst/>
              <a:gdLst>
                <a:gd name="connsiteX0" fmla="*/ 77929 w 86686"/>
                <a:gd name="connsiteY0" fmla="*/ 22525 h 72466"/>
                <a:gd name="connsiteX1" fmla="*/ 63096 w 86686"/>
                <a:gd name="connsiteY1" fmla="*/ 87 h 72466"/>
                <a:gd name="connsiteX2" fmla="*/ 46616 w 86686"/>
                <a:gd name="connsiteY2" fmla="*/ 8231 h 72466"/>
                <a:gd name="connsiteX3" fmla="*/ 34091 w 86686"/>
                <a:gd name="connsiteY3" fmla="*/ 87 h 72466"/>
                <a:gd name="connsiteX4" fmla="*/ 20083 w 86686"/>
                <a:gd name="connsiteY4" fmla="*/ 5572 h 72466"/>
                <a:gd name="connsiteX5" fmla="*/ 12831 w 86686"/>
                <a:gd name="connsiteY5" fmla="*/ 918 h 72466"/>
                <a:gd name="connsiteX6" fmla="*/ 7558 w 86686"/>
                <a:gd name="connsiteY6" fmla="*/ 918 h 72466"/>
                <a:gd name="connsiteX7" fmla="*/ 471 w 86686"/>
                <a:gd name="connsiteY7" fmla="*/ 6403 h 72466"/>
                <a:gd name="connsiteX8" fmla="*/ 9700 w 86686"/>
                <a:gd name="connsiteY8" fmla="*/ 11888 h 72466"/>
                <a:gd name="connsiteX9" fmla="*/ 9700 w 86686"/>
                <a:gd name="connsiteY9" fmla="*/ 61584 h 72466"/>
                <a:gd name="connsiteX10" fmla="*/ 471 w 86686"/>
                <a:gd name="connsiteY10" fmla="*/ 67069 h 72466"/>
                <a:gd name="connsiteX11" fmla="*/ 7558 w 86686"/>
                <a:gd name="connsiteY11" fmla="*/ 72554 h 72466"/>
                <a:gd name="connsiteX12" fmla="*/ 22060 w 86686"/>
                <a:gd name="connsiteY12" fmla="*/ 72554 h 72466"/>
                <a:gd name="connsiteX13" fmla="*/ 29147 w 86686"/>
                <a:gd name="connsiteY13" fmla="*/ 67069 h 72466"/>
                <a:gd name="connsiteX14" fmla="*/ 19918 w 86686"/>
                <a:gd name="connsiteY14" fmla="*/ 61584 h 72466"/>
                <a:gd name="connsiteX15" fmla="*/ 19918 w 86686"/>
                <a:gd name="connsiteY15" fmla="*/ 32498 h 72466"/>
                <a:gd name="connsiteX16" fmla="*/ 33597 w 86686"/>
                <a:gd name="connsiteY16" fmla="*/ 11057 h 72466"/>
                <a:gd name="connsiteX17" fmla="*/ 38705 w 86686"/>
                <a:gd name="connsiteY17" fmla="*/ 23356 h 72466"/>
                <a:gd name="connsiteX18" fmla="*/ 38705 w 86686"/>
                <a:gd name="connsiteY18" fmla="*/ 61584 h 72466"/>
                <a:gd name="connsiteX19" fmla="*/ 32278 w 86686"/>
                <a:gd name="connsiteY19" fmla="*/ 67069 h 72466"/>
                <a:gd name="connsiteX20" fmla="*/ 39365 w 86686"/>
                <a:gd name="connsiteY20" fmla="*/ 72554 h 72466"/>
                <a:gd name="connsiteX21" fmla="*/ 51066 w 86686"/>
                <a:gd name="connsiteY21" fmla="*/ 72554 h 72466"/>
                <a:gd name="connsiteX22" fmla="*/ 58152 w 86686"/>
                <a:gd name="connsiteY22" fmla="*/ 67069 h 72466"/>
                <a:gd name="connsiteX23" fmla="*/ 48923 w 86686"/>
                <a:gd name="connsiteY23" fmla="*/ 61584 h 72466"/>
                <a:gd name="connsiteX24" fmla="*/ 48923 w 86686"/>
                <a:gd name="connsiteY24" fmla="*/ 32498 h 72466"/>
                <a:gd name="connsiteX25" fmla="*/ 62602 w 86686"/>
                <a:gd name="connsiteY25" fmla="*/ 11057 h 72466"/>
                <a:gd name="connsiteX26" fmla="*/ 67711 w 86686"/>
                <a:gd name="connsiteY26" fmla="*/ 23356 h 72466"/>
                <a:gd name="connsiteX27" fmla="*/ 67711 w 86686"/>
                <a:gd name="connsiteY27" fmla="*/ 61584 h 72466"/>
                <a:gd name="connsiteX28" fmla="*/ 61283 w 86686"/>
                <a:gd name="connsiteY28" fmla="*/ 67069 h 72466"/>
                <a:gd name="connsiteX29" fmla="*/ 68370 w 86686"/>
                <a:gd name="connsiteY29" fmla="*/ 72554 h 72466"/>
                <a:gd name="connsiteX30" fmla="*/ 80071 w 86686"/>
                <a:gd name="connsiteY30" fmla="*/ 72554 h 72466"/>
                <a:gd name="connsiteX31" fmla="*/ 87158 w 86686"/>
                <a:gd name="connsiteY31" fmla="*/ 67069 h 72466"/>
                <a:gd name="connsiteX32" fmla="*/ 77929 w 86686"/>
                <a:gd name="connsiteY32" fmla="*/ 61584 h 72466"/>
                <a:gd name="connsiteX33" fmla="*/ 77929 w 86686"/>
                <a:gd name="connsiteY33" fmla="*/ 22525 h 7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686" h="72466">
                  <a:moveTo>
                    <a:pt x="77929" y="22525"/>
                  </a:moveTo>
                  <a:cubicBezTo>
                    <a:pt x="77929" y="18702"/>
                    <a:pt x="77929" y="87"/>
                    <a:pt x="63096" y="87"/>
                  </a:cubicBezTo>
                  <a:cubicBezTo>
                    <a:pt x="57658" y="87"/>
                    <a:pt x="50901" y="2580"/>
                    <a:pt x="46616" y="8231"/>
                  </a:cubicBezTo>
                  <a:cubicBezTo>
                    <a:pt x="43485" y="2248"/>
                    <a:pt x="38870" y="87"/>
                    <a:pt x="34091" y="87"/>
                  </a:cubicBezTo>
                  <a:cubicBezTo>
                    <a:pt x="30630" y="87"/>
                    <a:pt x="25192" y="1084"/>
                    <a:pt x="20083" y="5572"/>
                  </a:cubicBezTo>
                  <a:cubicBezTo>
                    <a:pt x="19094" y="918"/>
                    <a:pt x="15303" y="918"/>
                    <a:pt x="12831" y="918"/>
                  </a:cubicBezTo>
                  <a:lnTo>
                    <a:pt x="7558" y="918"/>
                  </a:lnTo>
                  <a:cubicBezTo>
                    <a:pt x="5086" y="918"/>
                    <a:pt x="471" y="918"/>
                    <a:pt x="471" y="6403"/>
                  </a:cubicBezTo>
                  <a:cubicBezTo>
                    <a:pt x="471" y="11888"/>
                    <a:pt x="4426" y="11888"/>
                    <a:pt x="9700" y="11888"/>
                  </a:cubicBezTo>
                  <a:lnTo>
                    <a:pt x="9700" y="61584"/>
                  </a:lnTo>
                  <a:cubicBezTo>
                    <a:pt x="4426" y="61584"/>
                    <a:pt x="471" y="61584"/>
                    <a:pt x="471" y="67069"/>
                  </a:cubicBezTo>
                  <a:cubicBezTo>
                    <a:pt x="471" y="72554"/>
                    <a:pt x="5086" y="72554"/>
                    <a:pt x="7558" y="72554"/>
                  </a:cubicBezTo>
                  <a:lnTo>
                    <a:pt x="22060" y="72554"/>
                  </a:lnTo>
                  <a:cubicBezTo>
                    <a:pt x="24532" y="72554"/>
                    <a:pt x="29147" y="72554"/>
                    <a:pt x="29147" y="67069"/>
                  </a:cubicBezTo>
                  <a:cubicBezTo>
                    <a:pt x="29147" y="61584"/>
                    <a:pt x="25192" y="61584"/>
                    <a:pt x="19918" y="61584"/>
                  </a:cubicBezTo>
                  <a:lnTo>
                    <a:pt x="19918" y="32498"/>
                  </a:lnTo>
                  <a:cubicBezTo>
                    <a:pt x="19918" y="18702"/>
                    <a:pt x="27004" y="11057"/>
                    <a:pt x="33597" y="11057"/>
                  </a:cubicBezTo>
                  <a:cubicBezTo>
                    <a:pt x="37057" y="11057"/>
                    <a:pt x="38705" y="14880"/>
                    <a:pt x="38705" y="23356"/>
                  </a:cubicBezTo>
                  <a:lnTo>
                    <a:pt x="38705" y="61584"/>
                  </a:lnTo>
                  <a:cubicBezTo>
                    <a:pt x="37057" y="61584"/>
                    <a:pt x="32278" y="61584"/>
                    <a:pt x="32278" y="67069"/>
                  </a:cubicBezTo>
                  <a:cubicBezTo>
                    <a:pt x="32278" y="72554"/>
                    <a:pt x="36893" y="72554"/>
                    <a:pt x="39365" y="72554"/>
                  </a:cubicBezTo>
                  <a:lnTo>
                    <a:pt x="51066" y="72554"/>
                  </a:lnTo>
                  <a:cubicBezTo>
                    <a:pt x="53538" y="72554"/>
                    <a:pt x="58152" y="72554"/>
                    <a:pt x="58152" y="67069"/>
                  </a:cubicBezTo>
                  <a:cubicBezTo>
                    <a:pt x="58152" y="61584"/>
                    <a:pt x="54197" y="61584"/>
                    <a:pt x="48923" y="61584"/>
                  </a:cubicBezTo>
                  <a:lnTo>
                    <a:pt x="48923" y="32498"/>
                  </a:lnTo>
                  <a:cubicBezTo>
                    <a:pt x="48923" y="18702"/>
                    <a:pt x="56010" y="11057"/>
                    <a:pt x="62602" y="11057"/>
                  </a:cubicBezTo>
                  <a:cubicBezTo>
                    <a:pt x="66063" y="11057"/>
                    <a:pt x="67711" y="14880"/>
                    <a:pt x="67711" y="23356"/>
                  </a:cubicBezTo>
                  <a:lnTo>
                    <a:pt x="67711" y="61584"/>
                  </a:lnTo>
                  <a:cubicBezTo>
                    <a:pt x="66063" y="61584"/>
                    <a:pt x="61283" y="61584"/>
                    <a:pt x="61283" y="67069"/>
                  </a:cubicBezTo>
                  <a:cubicBezTo>
                    <a:pt x="61283" y="72554"/>
                    <a:pt x="65898" y="72554"/>
                    <a:pt x="68370" y="72554"/>
                  </a:cubicBezTo>
                  <a:lnTo>
                    <a:pt x="80071" y="72554"/>
                  </a:lnTo>
                  <a:cubicBezTo>
                    <a:pt x="82543" y="72554"/>
                    <a:pt x="87158" y="72554"/>
                    <a:pt x="87158" y="67069"/>
                  </a:cubicBezTo>
                  <a:cubicBezTo>
                    <a:pt x="87158" y="61584"/>
                    <a:pt x="83202" y="61584"/>
                    <a:pt x="77929" y="61584"/>
                  </a:cubicBezTo>
                  <a:lnTo>
                    <a:pt x="77929" y="2252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3" name="Freeform: Shape 162">
              <a:extLst>
                <a:ext uri="{FF2B5EF4-FFF2-40B4-BE49-F238E27FC236}">
                  <a16:creationId xmlns:a16="http://schemas.microsoft.com/office/drawing/2014/main" id="{5C58C2EC-4A48-9952-64B5-41D761E251DB}"/>
                </a:ext>
              </a:extLst>
            </p:cNvPr>
            <p:cNvSpPr/>
            <p:nvPr>
              <p:custDataLst>
                <p:tags r:id="rId220"/>
              </p:custDataLst>
            </p:nvPr>
          </p:nvSpPr>
          <p:spPr>
            <a:xfrm>
              <a:off x="11825288" y="4777858"/>
              <a:ext cx="10123" cy="152435"/>
            </a:xfrm>
            <a:custGeom>
              <a:avLst/>
              <a:gdLst>
                <a:gd name="connsiteX0" fmla="*/ 476 w 10123"/>
                <a:gd name="connsiteY0" fmla="*/ 143724 h 152435"/>
                <a:gd name="connsiteX1" fmla="*/ 5421 w 10123"/>
                <a:gd name="connsiteY1" fmla="*/ 152509 h 152435"/>
                <a:gd name="connsiteX2" fmla="*/ 10600 w 10123"/>
                <a:gd name="connsiteY2" fmla="*/ 143724 h 152435"/>
                <a:gd name="connsiteX3" fmla="*/ 10600 w 10123"/>
                <a:gd name="connsiteY3" fmla="*/ 8858 h 152435"/>
                <a:gd name="connsiteX4" fmla="*/ 5656 w 10123"/>
                <a:gd name="connsiteY4" fmla="*/ 73 h 152435"/>
                <a:gd name="connsiteX5" fmla="*/ 476 w 10123"/>
                <a:gd name="connsiteY5" fmla="*/ 8858 h 152435"/>
                <a:gd name="connsiteX6" fmla="*/ 476 w 10123"/>
                <a:gd name="connsiteY6" fmla="*/ 143724 h 1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2435">
                  <a:moveTo>
                    <a:pt x="476" y="143724"/>
                  </a:moveTo>
                  <a:cubicBezTo>
                    <a:pt x="476" y="147523"/>
                    <a:pt x="476" y="152509"/>
                    <a:pt x="5421" y="152509"/>
                  </a:cubicBezTo>
                  <a:cubicBezTo>
                    <a:pt x="10600" y="152509"/>
                    <a:pt x="10600" y="147760"/>
                    <a:pt x="10600" y="143724"/>
                  </a:cubicBezTo>
                  <a:lnTo>
                    <a:pt x="10600" y="8858"/>
                  </a:lnTo>
                  <a:cubicBezTo>
                    <a:pt x="10600" y="5059"/>
                    <a:pt x="10600" y="73"/>
                    <a:pt x="5656" y="73"/>
                  </a:cubicBezTo>
                  <a:cubicBezTo>
                    <a:pt x="476" y="73"/>
                    <a:pt x="476" y="4822"/>
                    <a:pt x="476" y="8858"/>
                  </a:cubicBezTo>
                  <a:lnTo>
                    <a:pt x="476" y="14372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4" name="Freeform: Shape 163">
              <a:extLst>
                <a:ext uri="{FF2B5EF4-FFF2-40B4-BE49-F238E27FC236}">
                  <a16:creationId xmlns:a16="http://schemas.microsoft.com/office/drawing/2014/main" id="{5D26A134-B4BA-E73B-8253-34498976B72A}"/>
                </a:ext>
              </a:extLst>
            </p:cNvPr>
            <p:cNvSpPr/>
            <p:nvPr>
              <p:custDataLst>
                <p:tags r:id="rId221"/>
              </p:custDataLst>
            </p:nvPr>
          </p:nvSpPr>
          <p:spPr>
            <a:xfrm>
              <a:off x="11825288" y="4920322"/>
              <a:ext cx="10123" cy="152435"/>
            </a:xfrm>
            <a:custGeom>
              <a:avLst/>
              <a:gdLst>
                <a:gd name="connsiteX0" fmla="*/ 476 w 10123"/>
                <a:gd name="connsiteY0" fmla="*/ 143730 h 152435"/>
                <a:gd name="connsiteX1" fmla="*/ 5421 w 10123"/>
                <a:gd name="connsiteY1" fmla="*/ 152515 h 152435"/>
                <a:gd name="connsiteX2" fmla="*/ 10600 w 10123"/>
                <a:gd name="connsiteY2" fmla="*/ 143730 h 152435"/>
                <a:gd name="connsiteX3" fmla="*/ 10600 w 10123"/>
                <a:gd name="connsiteY3" fmla="*/ 8864 h 152435"/>
                <a:gd name="connsiteX4" fmla="*/ 5656 w 10123"/>
                <a:gd name="connsiteY4" fmla="*/ 79 h 152435"/>
                <a:gd name="connsiteX5" fmla="*/ 476 w 10123"/>
                <a:gd name="connsiteY5" fmla="*/ 8864 h 152435"/>
                <a:gd name="connsiteX6" fmla="*/ 476 w 10123"/>
                <a:gd name="connsiteY6" fmla="*/ 143730 h 1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2435">
                  <a:moveTo>
                    <a:pt x="476" y="143730"/>
                  </a:moveTo>
                  <a:cubicBezTo>
                    <a:pt x="476" y="147529"/>
                    <a:pt x="476" y="152515"/>
                    <a:pt x="5421" y="152515"/>
                  </a:cubicBezTo>
                  <a:cubicBezTo>
                    <a:pt x="10600" y="152515"/>
                    <a:pt x="10600" y="147766"/>
                    <a:pt x="10600" y="143730"/>
                  </a:cubicBezTo>
                  <a:lnTo>
                    <a:pt x="10600" y="8864"/>
                  </a:lnTo>
                  <a:cubicBezTo>
                    <a:pt x="10600" y="5065"/>
                    <a:pt x="10600" y="79"/>
                    <a:pt x="5656" y="79"/>
                  </a:cubicBezTo>
                  <a:cubicBezTo>
                    <a:pt x="476" y="79"/>
                    <a:pt x="476" y="4828"/>
                    <a:pt x="476" y="8864"/>
                  </a:cubicBezTo>
                  <a:lnTo>
                    <a:pt x="476" y="14373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5" name="Freeform: Shape 164">
              <a:extLst>
                <a:ext uri="{FF2B5EF4-FFF2-40B4-BE49-F238E27FC236}">
                  <a16:creationId xmlns:a16="http://schemas.microsoft.com/office/drawing/2014/main" id="{F4B07835-D7D6-E2D9-9E7E-61AB7B679EC4}"/>
                </a:ext>
              </a:extLst>
            </p:cNvPr>
            <p:cNvSpPr/>
            <p:nvPr>
              <p:custDataLst>
                <p:tags r:id="rId222"/>
              </p:custDataLst>
            </p:nvPr>
          </p:nvSpPr>
          <p:spPr>
            <a:xfrm>
              <a:off x="11825288" y="5062787"/>
              <a:ext cx="10123" cy="152435"/>
            </a:xfrm>
            <a:custGeom>
              <a:avLst/>
              <a:gdLst>
                <a:gd name="connsiteX0" fmla="*/ 476 w 10123"/>
                <a:gd name="connsiteY0" fmla="*/ 143736 h 152435"/>
                <a:gd name="connsiteX1" fmla="*/ 5421 w 10123"/>
                <a:gd name="connsiteY1" fmla="*/ 152521 h 152435"/>
                <a:gd name="connsiteX2" fmla="*/ 10600 w 10123"/>
                <a:gd name="connsiteY2" fmla="*/ 143736 h 152435"/>
                <a:gd name="connsiteX3" fmla="*/ 10600 w 10123"/>
                <a:gd name="connsiteY3" fmla="*/ 8870 h 152435"/>
                <a:gd name="connsiteX4" fmla="*/ 5656 w 10123"/>
                <a:gd name="connsiteY4" fmla="*/ 85 h 152435"/>
                <a:gd name="connsiteX5" fmla="*/ 476 w 10123"/>
                <a:gd name="connsiteY5" fmla="*/ 8870 h 152435"/>
                <a:gd name="connsiteX6" fmla="*/ 476 w 10123"/>
                <a:gd name="connsiteY6" fmla="*/ 143736 h 1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2435">
                  <a:moveTo>
                    <a:pt x="476" y="143736"/>
                  </a:moveTo>
                  <a:cubicBezTo>
                    <a:pt x="476" y="147535"/>
                    <a:pt x="476" y="152521"/>
                    <a:pt x="5421" y="152521"/>
                  </a:cubicBezTo>
                  <a:cubicBezTo>
                    <a:pt x="10600" y="152521"/>
                    <a:pt x="10600" y="147772"/>
                    <a:pt x="10600" y="143736"/>
                  </a:cubicBezTo>
                  <a:lnTo>
                    <a:pt x="10600" y="8870"/>
                  </a:lnTo>
                  <a:cubicBezTo>
                    <a:pt x="10600" y="5071"/>
                    <a:pt x="10600" y="85"/>
                    <a:pt x="5656" y="85"/>
                  </a:cubicBezTo>
                  <a:cubicBezTo>
                    <a:pt x="476" y="85"/>
                    <a:pt x="476" y="4834"/>
                    <a:pt x="476" y="8870"/>
                  </a:cubicBezTo>
                  <a:lnTo>
                    <a:pt x="476" y="14373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6" name="Freeform: Shape 165">
              <a:extLst>
                <a:ext uri="{FF2B5EF4-FFF2-40B4-BE49-F238E27FC236}">
                  <a16:creationId xmlns:a16="http://schemas.microsoft.com/office/drawing/2014/main" id="{18A94CF8-B86E-04DA-2392-115B162A75B4}"/>
                </a:ext>
              </a:extLst>
            </p:cNvPr>
            <p:cNvSpPr/>
            <p:nvPr>
              <p:custDataLst>
                <p:tags r:id="rId223"/>
              </p:custDataLst>
            </p:nvPr>
          </p:nvSpPr>
          <p:spPr>
            <a:xfrm>
              <a:off x="11881164" y="4891118"/>
              <a:ext cx="123366" cy="213457"/>
            </a:xfrm>
            <a:custGeom>
              <a:avLst/>
              <a:gdLst>
                <a:gd name="connsiteX0" fmla="*/ 91828 w 123366"/>
                <a:gd name="connsiteY0" fmla="*/ 5783 h 213457"/>
                <a:gd name="connsiteX1" fmla="*/ 92534 w 123366"/>
                <a:gd name="connsiteY1" fmla="*/ 2459 h 213457"/>
                <a:gd name="connsiteX2" fmla="*/ 89709 w 123366"/>
                <a:gd name="connsiteY2" fmla="*/ 85 h 213457"/>
                <a:gd name="connsiteX3" fmla="*/ 86177 w 123366"/>
                <a:gd name="connsiteY3" fmla="*/ 4833 h 213457"/>
                <a:gd name="connsiteX4" fmla="*/ 72522 w 123366"/>
                <a:gd name="connsiteY4" fmla="*/ 59682 h 213457"/>
                <a:gd name="connsiteX5" fmla="*/ 480 w 123366"/>
                <a:gd name="connsiteY5" fmla="*/ 124740 h 213457"/>
                <a:gd name="connsiteX6" fmla="*/ 45683 w 123366"/>
                <a:gd name="connsiteY6" fmla="*/ 167717 h 213457"/>
                <a:gd name="connsiteX7" fmla="*/ 40268 w 123366"/>
                <a:gd name="connsiteY7" fmla="*/ 190036 h 213457"/>
                <a:gd name="connsiteX8" fmla="*/ 35088 w 123366"/>
                <a:gd name="connsiteY8" fmla="*/ 210930 h 213457"/>
                <a:gd name="connsiteX9" fmla="*/ 37914 w 123366"/>
                <a:gd name="connsiteY9" fmla="*/ 213542 h 213457"/>
                <a:gd name="connsiteX10" fmla="*/ 40268 w 123366"/>
                <a:gd name="connsiteY10" fmla="*/ 212592 h 213457"/>
                <a:gd name="connsiteX11" fmla="*/ 42858 w 123366"/>
                <a:gd name="connsiteY11" fmla="*/ 203095 h 213457"/>
                <a:gd name="connsiteX12" fmla="*/ 51804 w 123366"/>
                <a:gd name="connsiteY12" fmla="*/ 167717 h 213457"/>
                <a:gd name="connsiteX13" fmla="*/ 123847 w 123366"/>
                <a:gd name="connsiteY13" fmla="*/ 102658 h 213457"/>
                <a:gd name="connsiteX14" fmla="*/ 78644 w 123366"/>
                <a:gd name="connsiteY14" fmla="*/ 59682 h 213457"/>
                <a:gd name="connsiteX15" fmla="*/ 91828 w 123366"/>
                <a:gd name="connsiteY15" fmla="*/ 5783 h 213457"/>
                <a:gd name="connsiteX16" fmla="*/ 46860 w 123366"/>
                <a:gd name="connsiteY16" fmla="*/ 162493 h 213457"/>
                <a:gd name="connsiteX17" fmla="*/ 15783 w 123366"/>
                <a:gd name="connsiteY17" fmla="*/ 129726 h 213457"/>
                <a:gd name="connsiteX18" fmla="*/ 71110 w 123366"/>
                <a:gd name="connsiteY18" fmla="*/ 64905 h 213457"/>
                <a:gd name="connsiteX19" fmla="*/ 46860 w 123366"/>
                <a:gd name="connsiteY19" fmla="*/ 162493 h 213457"/>
                <a:gd name="connsiteX20" fmla="*/ 77231 w 123366"/>
                <a:gd name="connsiteY20" fmla="*/ 64905 h 213457"/>
                <a:gd name="connsiteX21" fmla="*/ 108543 w 123366"/>
                <a:gd name="connsiteY21" fmla="*/ 97672 h 213457"/>
                <a:gd name="connsiteX22" fmla="*/ 52981 w 123366"/>
                <a:gd name="connsiteY22" fmla="*/ 162493 h 213457"/>
                <a:gd name="connsiteX23" fmla="*/ 77231 w 123366"/>
                <a:gd name="connsiteY23" fmla="*/ 64905 h 21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366" h="213457">
                  <a:moveTo>
                    <a:pt x="91828" y="5783"/>
                  </a:moveTo>
                  <a:cubicBezTo>
                    <a:pt x="91828" y="5308"/>
                    <a:pt x="92534" y="2697"/>
                    <a:pt x="92534" y="2459"/>
                  </a:cubicBezTo>
                  <a:cubicBezTo>
                    <a:pt x="92534" y="2222"/>
                    <a:pt x="92534" y="85"/>
                    <a:pt x="89709" y="85"/>
                  </a:cubicBezTo>
                  <a:cubicBezTo>
                    <a:pt x="87355" y="85"/>
                    <a:pt x="87119" y="797"/>
                    <a:pt x="86177" y="4833"/>
                  </a:cubicBezTo>
                  <a:lnTo>
                    <a:pt x="72522" y="59682"/>
                  </a:lnTo>
                  <a:cubicBezTo>
                    <a:pt x="35088" y="60869"/>
                    <a:pt x="480" y="92448"/>
                    <a:pt x="480" y="124740"/>
                  </a:cubicBezTo>
                  <a:cubicBezTo>
                    <a:pt x="480" y="147297"/>
                    <a:pt x="16960" y="166054"/>
                    <a:pt x="45683" y="167717"/>
                  </a:cubicBezTo>
                  <a:cubicBezTo>
                    <a:pt x="43799" y="175077"/>
                    <a:pt x="42151" y="182675"/>
                    <a:pt x="40268" y="190036"/>
                  </a:cubicBezTo>
                  <a:cubicBezTo>
                    <a:pt x="37443" y="201195"/>
                    <a:pt x="35088" y="210218"/>
                    <a:pt x="35088" y="210930"/>
                  </a:cubicBezTo>
                  <a:cubicBezTo>
                    <a:pt x="35088" y="213305"/>
                    <a:pt x="36736" y="213542"/>
                    <a:pt x="37914" y="213542"/>
                  </a:cubicBezTo>
                  <a:cubicBezTo>
                    <a:pt x="39091" y="213542"/>
                    <a:pt x="39562" y="213305"/>
                    <a:pt x="40268" y="212592"/>
                  </a:cubicBezTo>
                  <a:cubicBezTo>
                    <a:pt x="40739" y="212118"/>
                    <a:pt x="42151" y="206419"/>
                    <a:pt x="42858" y="203095"/>
                  </a:cubicBezTo>
                  <a:lnTo>
                    <a:pt x="51804" y="167717"/>
                  </a:lnTo>
                  <a:cubicBezTo>
                    <a:pt x="89709" y="166529"/>
                    <a:pt x="123847" y="134475"/>
                    <a:pt x="123847" y="102658"/>
                  </a:cubicBezTo>
                  <a:cubicBezTo>
                    <a:pt x="123847" y="83901"/>
                    <a:pt x="111369" y="62056"/>
                    <a:pt x="78644" y="59682"/>
                  </a:cubicBezTo>
                  <a:lnTo>
                    <a:pt x="91828" y="5783"/>
                  </a:lnTo>
                  <a:close/>
                  <a:moveTo>
                    <a:pt x="46860" y="162493"/>
                  </a:moveTo>
                  <a:cubicBezTo>
                    <a:pt x="32734" y="161781"/>
                    <a:pt x="15783" y="153470"/>
                    <a:pt x="15783" y="129726"/>
                  </a:cubicBezTo>
                  <a:cubicBezTo>
                    <a:pt x="15783" y="101234"/>
                    <a:pt x="36030" y="67992"/>
                    <a:pt x="71110" y="64905"/>
                  </a:cubicBezTo>
                  <a:lnTo>
                    <a:pt x="46860" y="162493"/>
                  </a:lnTo>
                  <a:close/>
                  <a:moveTo>
                    <a:pt x="77231" y="64905"/>
                  </a:moveTo>
                  <a:cubicBezTo>
                    <a:pt x="95124" y="65855"/>
                    <a:pt x="108543" y="76777"/>
                    <a:pt x="108543" y="97672"/>
                  </a:cubicBezTo>
                  <a:cubicBezTo>
                    <a:pt x="108543" y="125690"/>
                    <a:pt x="88296" y="159644"/>
                    <a:pt x="52981" y="162493"/>
                  </a:cubicBezTo>
                  <a:lnTo>
                    <a:pt x="77231" y="6490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7" name="Freeform: Shape 166">
              <a:extLst>
                <a:ext uri="{FF2B5EF4-FFF2-40B4-BE49-F238E27FC236}">
                  <a16:creationId xmlns:a16="http://schemas.microsoft.com/office/drawing/2014/main" id="{F595A2ED-C806-751E-5E89-C50B658A124D}"/>
                </a:ext>
              </a:extLst>
            </p:cNvPr>
            <p:cNvSpPr/>
            <p:nvPr>
              <p:custDataLst>
                <p:tags r:id="rId224"/>
              </p:custDataLst>
            </p:nvPr>
          </p:nvSpPr>
          <p:spPr>
            <a:xfrm>
              <a:off x="12017818" y="4864954"/>
              <a:ext cx="41365" cy="86095"/>
            </a:xfrm>
            <a:custGeom>
              <a:avLst/>
              <a:gdLst>
                <a:gd name="connsiteX0" fmla="*/ 40368 w 41365"/>
                <a:gd name="connsiteY0" fmla="*/ 14541 h 86095"/>
                <a:gd name="connsiteX1" fmla="*/ 41851 w 41365"/>
                <a:gd name="connsiteY1" fmla="*/ 9222 h 86095"/>
                <a:gd name="connsiteX2" fmla="*/ 32128 w 41365"/>
                <a:gd name="connsiteY2" fmla="*/ 81 h 86095"/>
                <a:gd name="connsiteX3" fmla="*/ 23064 w 41365"/>
                <a:gd name="connsiteY3" fmla="*/ 7892 h 86095"/>
                <a:gd name="connsiteX4" fmla="*/ 1310 w 41365"/>
                <a:gd name="connsiteY4" fmla="*/ 79860 h 86095"/>
                <a:gd name="connsiteX5" fmla="*/ 486 w 41365"/>
                <a:gd name="connsiteY5" fmla="*/ 82519 h 86095"/>
                <a:gd name="connsiteX6" fmla="*/ 6913 w 41365"/>
                <a:gd name="connsiteY6" fmla="*/ 86176 h 86095"/>
                <a:gd name="connsiteX7" fmla="*/ 9385 w 41365"/>
                <a:gd name="connsiteY7" fmla="*/ 83350 h 86095"/>
                <a:gd name="connsiteX8" fmla="*/ 40368 w 41365"/>
                <a:gd name="connsiteY8" fmla="*/ 14541 h 8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65" h="86095">
                  <a:moveTo>
                    <a:pt x="40368" y="14541"/>
                  </a:moveTo>
                  <a:cubicBezTo>
                    <a:pt x="41686" y="11715"/>
                    <a:pt x="41851" y="10385"/>
                    <a:pt x="41851" y="9222"/>
                  </a:cubicBezTo>
                  <a:cubicBezTo>
                    <a:pt x="41851" y="4070"/>
                    <a:pt x="37237" y="81"/>
                    <a:pt x="32128" y="81"/>
                  </a:cubicBezTo>
                  <a:cubicBezTo>
                    <a:pt x="25865" y="81"/>
                    <a:pt x="23888" y="5233"/>
                    <a:pt x="23064" y="7892"/>
                  </a:cubicBezTo>
                  <a:lnTo>
                    <a:pt x="1310" y="79860"/>
                  </a:lnTo>
                  <a:cubicBezTo>
                    <a:pt x="1145" y="80192"/>
                    <a:pt x="486" y="82353"/>
                    <a:pt x="486" y="82519"/>
                  </a:cubicBezTo>
                  <a:cubicBezTo>
                    <a:pt x="486" y="84514"/>
                    <a:pt x="5595" y="86176"/>
                    <a:pt x="6913" y="86176"/>
                  </a:cubicBezTo>
                  <a:cubicBezTo>
                    <a:pt x="8067" y="86176"/>
                    <a:pt x="8231" y="85843"/>
                    <a:pt x="9385" y="83350"/>
                  </a:cubicBezTo>
                  <a:lnTo>
                    <a:pt x="40368" y="145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8" name="Freeform: Shape 167">
              <a:extLst>
                <a:ext uri="{FF2B5EF4-FFF2-40B4-BE49-F238E27FC236}">
                  <a16:creationId xmlns:a16="http://schemas.microsoft.com/office/drawing/2014/main" id="{CBF18C9B-DF7D-9118-E583-FFDBE975F201}"/>
                </a:ext>
              </a:extLst>
            </p:cNvPr>
            <p:cNvSpPr/>
            <p:nvPr>
              <p:custDataLst>
                <p:tags r:id="rId225"/>
              </p:custDataLst>
            </p:nvPr>
          </p:nvSpPr>
          <p:spPr>
            <a:xfrm>
              <a:off x="12009742" y="5045759"/>
              <a:ext cx="91960" cy="105541"/>
            </a:xfrm>
            <a:custGeom>
              <a:avLst/>
              <a:gdLst>
                <a:gd name="connsiteX0" fmla="*/ 13011 w 91960"/>
                <a:gd name="connsiteY0" fmla="*/ 93662 h 105541"/>
                <a:gd name="connsiteX1" fmla="*/ 4935 w 91960"/>
                <a:gd name="connsiteY1" fmla="*/ 99645 h 105541"/>
                <a:gd name="connsiteX2" fmla="*/ 486 w 91960"/>
                <a:gd name="connsiteY2" fmla="*/ 103136 h 105541"/>
                <a:gd name="connsiteX3" fmla="*/ 2793 w 91960"/>
                <a:gd name="connsiteY3" fmla="*/ 105629 h 105541"/>
                <a:gd name="connsiteX4" fmla="*/ 16966 w 91960"/>
                <a:gd name="connsiteY4" fmla="*/ 104964 h 105541"/>
                <a:gd name="connsiteX5" fmla="*/ 34270 w 91960"/>
                <a:gd name="connsiteY5" fmla="*/ 105629 h 105541"/>
                <a:gd name="connsiteX6" fmla="*/ 37566 w 91960"/>
                <a:gd name="connsiteY6" fmla="*/ 101972 h 105541"/>
                <a:gd name="connsiteX7" fmla="*/ 33282 w 91960"/>
                <a:gd name="connsiteY7" fmla="*/ 99645 h 105541"/>
                <a:gd name="connsiteX8" fmla="*/ 25206 w 91960"/>
                <a:gd name="connsiteY8" fmla="*/ 97651 h 105541"/>
                <a:gd name="connsiteX9" fmla="*/ 27019 w 91960"/>
                <a:gd name="connsiteY9" fmla="*/ 90005 h 105541"/>
                <a:gd name="connsiteX10" fmla="*/ 33117 w 91960"/>
                <a:gd name="connsiteY10" fmla="*/ 65241 h 105541"/>
                <a:gd name="connsiteX11" fmla="*/ 50091 w 91960"/>
                <a:gd name="connsiteY11" fmla="*/ 75047 h 105541"/>
                <a:gd name="connsiteX12" fmla="*/ 92446 w 91960"/>
                <a:gd name="connsiteY12" fmla="*/ 27844 h 105541"/>
                <a:gd name="connsiteX13" fmla="*/ 67725 w 91960"/>
                <a:gd name="connsiteY13" fmla="*/ 87 h 105541"/>
                <a:gd name="connsiteX14" fmla="*/ 44323 w 91960"/>
                <a:gd name="connsiteY14" fmla="*/ 11722 h 105541"/>
                <a:gd name="connsiteX15" fmla="*/ 27349 w 91960"/>
                <a:gd name="connsiteY15" fmla="*/ 87 h 105541"/>
                <a:gd name="connsiteX16" fmla="*/ 14329 w 91960"/>
                <a:gd name="connsiteY16" fmla="*/ 8896 h 105541"/>
                <a:gd name="connsiteX17" fmla="*/ 8396 w 91960"/>
                <a:gd name="connsiteY17" fmla="*/ 25517 h 105541"/>
                <a:gd name="connsiteX18" fmla="*/ 11198 w 91960"/>
                <a:gd name="connsiteY18" fmla="*/ 27678 h 105541"/>
                <a:gd name="connsiteX19" fmla="*/ 14824 w 91960"/>
                <a:gd name="connsiteY19" fmla="*/ 22692 h 105541"/>
                <a:gd name="connsiteX20" fmla="*/ 26854 w 91960"/>
                <a:gd name="connsiteY20" fmla="*/ 4741 h 105541"/>
                <a:gd name="connsiteX21" fmla="*/ 32293 w 91960"/>
                <a:gd name="connsiteY21" fmla="*/ 12885 h 105541"/>
                <a:gd name="connsiteX22" fmla="*/ 31798 w 91960"/>
                <a:gd name="connsiteY22" fmla="*/ 17872 h 105541"/>
                <a:gd name="connsiteX23" fmla="*/ 13011 w 91960"/>
                <a:gd name="connsiteY23" fmla="*/ 93662 h 105541"/>
                <a:gd name="connsiteX24" fmla="*/ 44159 w 91960"/>
                <a:gd name="connsiteY24" fmla="*/ 20032 h 105541"/>
                <a:gd name="connsiteX25" fmla="*/ 67231 w 91960"/>
                <a:gd name="connsiteY25" fmla="*/ 4741 h 105541"/>
                <a:gd name="connsiteX26" fmla="*/ 79262 w 91960"/>
                <a:gd name="connsiteY26" fmla="*/ 20863 h 105541"/>
                <a:gd name="connsiteX27" fmla="*/ 70692 w 91960"/>
                <a:gd name="connsiteY27" fmla="*/ 54271 h 105541"/>
                <a:gd name="connsiteX28" fmla="*/ 50091 w 91960"/>
                <a:gd name="connsiteY28" fmla="*/ 70393 h 105541"/>
                <a:gd name="connsiteX29" fmla="*/ 35424 w 91960"/>
                <a:gd name="connsiteY29" fmla="*/ 55933 h 105541"/>
                <a:gd name="connsiteX30" fmla="*/ 35918 w 91960"/>
                <a:gd name="connsiteY30" fmla="*/ 53440 h 105541"/>
                <a:gd name="connsiteX31" fmla="*/ 44159 w 91960"/>
                <a:gd name="connsiteY31" fmla="*/ 20032 h 10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60" h="105541">
                  <a:moveTo>
                    <a:pt x="13011" y="93662"/>
                  </a:moveTo>
                  <a:cubicBezTo>
                    <a:pt x="11857" y="98316"/>
                    <a:pt x="11528" y="99645"/>
                    <a:pt x="4935" y="99645"/>
                  </a:cubicBezTo>
                  <a:cubicBezTo>
                    <a:pt x="2793" y="99645"/>
                    <a:pt x="486" y="99645"/>
                    <a:pt x="486" y="103136"/>
                  </a:cubicBezTo>
                  <a:cubicBezTo>
                    <a:pt x="486" y="104964"/>
                    <a:pt x="1969" y="105629"/>
                    <a:pt x="2793" y="105629"/>
                  </a:cubicBezTo>
                  <a:cubicBezTo>
                    <a:pt x="7078" y="105629"/>
                    <a:pt x="12516" y="104964"/>
                    <a:pt x="16966" y="104964"/>
                  </a:cubicBezTo>
                  <a:cubicBezTo>
                    <a:pt x="22569" y="104964"/>
                    <a:pt x="28832" y="105629"/>
                    <a:pt x="34270" y="105629"/>
                  </a:cubicBezTo>
                  <a:cubicBezTo>
                    <a:pt x="35754" y="105629"/>
                    <a:pt x="37566" y="105130"/>
                    <a:pt x="37566" y="101972"/>
                  </a:cubicBezTo>
                  <a:cubicBezTo>
                    <a:pt x="37566" y="99645"/>
                    <a:pt x="35259" y="99645"/>
                    <a:pt x="33282" y="99645"/>
                  </a:cubicBezTo>
                  <a:cubicBezTo>
                    <a:pt x="29656" y="99645"/>
                    <a:pt x="25206" y="99645"/>
                    <a:pt x="25206" y="97651"/>
                  </a:cubicBezTo>
                  <a:cubicBezTo>
                    <a:pt x="25206" y="96820"/>
                    <a:pt x="26360" y="92499"/>
                    <a:pt x="27019" y="90005"/>
                  </a:cubicBezTo>
                  <a:cubicBezTo>
                    <a:pt x="28997" y="81196"/>
                    <a:pt x="31304" y="72221"/>
                    <a:pt x="33117" y="65241"/>
                  </a:cubicBezTo>
                  <a:cubicBezTo>
                    <a:pt x="35094" y="68565"/>
                    <a:pt x="40203" y="75047"/>
                    <a:pt x="50091" y="75047"/>
                  </a:cubicBezTo>
                  <a:cubicBezTo>
                    <a:pt x="70197" y="75047"/>
                    <a:pt x="92446" y="52609"/>
                    <a:pt x="92446" y="27844"/>
                  </a:cubicBezTo>
                  <a:cubicBezTo>
                    <a:pt x="92446" y="8398"/>
                    <a:pt x="79097" y="87"/>
                    <a:pt x="67725" y="87"/>
                  </a:cubicBezTo>
                  <a:cubicBezTo>
                    <a:pt x="57508" y="87"/>
                    <a:pt x="48773" y="7068"/>
                    <a:pt x="44323" y="11722"/>
                  </a:cubicBezTo>
                  <a:cubicBezTo>
                    <a:pt x="41522" y="2248"/>
                    <a:pt x="32293" y="87"/>
                    <a:pt x="27349" y="87"/>
                  </a:cubicBezTo>
                  <a:cubicBezTo>
                    <a:pt x="20921" y="87"/>
                    <a:pt x="16966" y="4409"/>
                    <a:pt x="14329" y="8896"/>
                  </a:cubicBezTo>
                  <a:cubicBezTo>
                    <a:pt x="11033" y="14547"/>
                    <a:pt x="8396" y="24520"/>
                    <a:pt x="8396" y="25517"/>
                  </a:cubicBezTo>
                  <a:cubicBezTo>
                    <a:pt x="8396" y="27678"/>
                    <a:pt x="10703" y="27678"/>
                    <a:pt x="11198" y="27678"/>
                  </a:cubicBezTo>
                  <a:cubicBezTo>
                    <a:pt x="13505" y="27678"/>
                    <a:pt x="13670" y="27179"/>
                    <a:pt x="14824" y="22692"/>
                  </a:cubicBezTo>
                  <a:cubicBezTo>
                    <a:pt x="17296" y="13051"/>
                    <a:pt x="20427" y="4741"/>
                    <a:pt x="26854" y="4741"/>
                  </a:cubicBezTo>
                  <a:cubicBezTo>
                    <a:pt x="31139" y="4741"/>
                    <a:pt x="32293" y="8398"/>
                    <a:pt x="32293" y="12885"/>
                  </a:cubicBezTo>
                  <a:cubicBezTo>
                    <a:pt x="32293" y="14714"/>
                    <a:pt x="31963" y="16874"/>
                    <a:pt x="31798" y="17872"/>
                  </a:cubicBezTo>
                  <a:lnTo>
                    <a:pt x="13011" y="93662"/>
                  </a:lnTo>
                  <a:close/>
                  <a:moveTo>
                    <a:pt x="44159" y="20032"/>
                  </a:moveTo>
                  <a:cubicBezTo>
                    <a:pt x="53717" y="7234"/>
                    <a:pt x="61957" y="4741"/>
                    <a:pt x="67231" y="4741"/>
                  </a:cubicBezTo>
                  <a:cubicBezTo>
                    <a:pt x="73658" y="4741"/>
                    <a:pt x="79262" y="9561"/>
                    <a:pt x="79262" y="20863"/>
                  </a:cubicBezTo>
                  <a:cubicBezTo>
                    <a:pt x="79262" y="27678"/>
                    <a:pt x="75636" y="44631"/>
                    <a:pt x="70692" y="54271"/>
                  </a:cubicBezTo>
                  <a:cubicBezTo>
                    <a:pt x="66572" y="62415"/>
                    <a:pt x="58496" y="70393"/>
                    <a:pt x="50091" y="70393"/>
                  </a:cubicBezTo>
                  <a:cubicBezTo>
                    <a:pt x="38390" y="70393"/>
                    <a:pt x="35424" y="57595"/>
                    <a:pt x="35424" y="55933"/>
                  </a:cubicBezTo>
                  <a:cubicBezTo>
                    <a:pt x="35424" y="55268"/>
                    <a:pt x="35754" y="54105"/>
                    <a:pt x="35918" y="53440"/>
                  </a:cubicBezTo>
                  <a:lnTo>
                    <a:pt x="44159" y="200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9" name="Freeform: Shape 168">
              <a:extLst>
                <a:ext uri="{FF2B5EF4-FFF2-40B4-BE49-F238E27FC236}">
                  <a16:creationId xmlns:a16="http://schemas.microsoft.com/office/drawing/2014/main" id="{0B86AB3B-3951-7A0C-2B22-CA951972A43B}"/>
                </a:ext>
              </a:extLst>
            </p:cNvPr>
            <p:cNvSpPr/>
            <p:nvPr>
              <p:custDataLst>
                <p:tags r:id="rId226"/>
              </p:custDataLst>
            </p:nvPr>
          </p:nvSpPr>
          <p:spPr>
            <a:xfrm>
              <a:off x="12117909" y="4995443"/>
              <a:ext cx="32607" cy="61852"/>
            </a:xfrm>
            <a:custGeom>
              <a:avLst/>
              <a:gdLst>
                <a:gd name="connsiteX0" fmla="*/ 31920 w 32607"/>
                <a:gd name="connsiteY0" fmla="*/ 11245 h 61852"/>
                <a:gd name="connsiteX1" fmla="*/ 33097 w 32607"/>
                <a:gd name="connsiteY1" fmla="*/ 7089 h 61852"/>
                <a:gd name="connsiteX2" fmla="*/ 25799 w 32607"/>
                <a:gd name="connsiteY2" fmla="*/ 85 h 61852"/>
                <a:gd name="connsiteX3" fmla="*/ 19089 w 32607"/>
                <a:gd name="connsiteY3" fmla="*/ 5546 h 61852"/>
                <a:gd name="connsiteX4" fmla="*/ 961 w 32607"/>
                <a:gd name="connsiteY4" fmla="*/ 56952 h 61852"/>
                <a:gd name="connsiteX5" fmla="*/ 490 w 32607"/>
                <a:gd name="connsiteY5" fmla="*/ 58851 h 61852"/>
                <a:gd name="connsiteX6" fmla="*/ 5552 w 32607"/>
                <a:gd name="connsiteY6" fmla="*/ 61938 h 61852"/>
                <a:gd name="connsiteX7" fmla="*/ 7553 w 32607"/>
                <a:gd name="connsiteY7" fmla="*/ 59920 h 61852"/>
                <a:gd name="connsiteX8" fmla="*/ 31920 w 32607"/>
                <a:gd name="connsiteY8" fmla="*/ 11245 h 6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07" h="61852">
                  <a:moveTo>
                    <a:pt x="31920" y="11245"/>
                  </a:moveTo>
                  <a:cubicBezTo>
                    <a:pt x="32038" y="11126"/>
                    <a:pt x="33097" y="8870"/>
                    <a:pt x="33097" y="7089"/>
                  </a:cubicBezTo>
                  <a:cubicBezTo>
                    <a:pt x="33097" y="2815"/>
                    <a:pt x="29330" y="85"/>
                    <a:pt x="25799" y="85"/>
                  </a:cubicBezTo>
                  <a:cubicBezTo>
                    <a:pt x="20972" y="85"/>
                    <a:pt x="19678" y="3765"/>
                    <a:pt x="19089" y="5546"/>
                  </a:cubicBezTo>
                  <a:lnTo>
                    <a:pt x="961" y="56952"/>
                  </a:lnTo>
                  <a:cubicBezTo>
                    <a:pt x="490" y="58376"/>
                    <a:pt x="490" y="58732"/>
                    <a:pt x="490" y="58851"/>
                  </a:cubicBezTo>
                  <a:cubicBezTo>
                    <a:pt x="490" y="60751"/>
                    <a:pt x="5434" y="61938"/>
                    <a:pt x="5552" y="61938"/>
                  </a:cubicBezTo>
                  <a:cubicBezTo>
                    <a:pt x="6611" y="61938"/>
                    <a:pt x="6846" y="61344"/>
                    <a:pt x="7553" y="59920"/>
                  </a:cubicBezTo>
                  <a:lnTo>
                    <a:pt x="31920" y="1124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0" name="Freeform: Shape 169">
              <a:extLst>
                <a:ext uri="{FF2B5EF4-FFF2-40B4-BE49-F238E27FC236}">
                  <a16:creationId xmlns:a16="http://schemas.microsoft.com/office/drawing/2014/main" id="{B0F270C2-9966-2D5F-D861-90D0FF00C501}"/>
                </a:ext>
              </a:extLst>
            </p:cNvPr>
            <p:cNvSpPr/>
            <p:nvPr>
              <p:custDataLst>
                <p:tags r:id="rId227"/>
              </p:custDataLst>
            </p:nvPr>
          </p:nvSpPr>
          <p:spPr>
            <a:xfrm>
              <a:off x="12121558" y="5094227"/>
              <a:ext cx="64037" cy="83620"/>
            </a:xfrm>
            <a:custGeom>
              <a:avLst/>
              <a:gdLst>
                <a:gd name="connsiteX0" fmla="*/ 29213 w 64037"/>
                <a:gd name="connsiteY0" fmla="*/ 4524 h 83620"/>
                <a:gd name="connsiteX1" fmla="*/ 29683 w 64037"/>
                <a:gd name="connsiteY1" fmla="*/ 2031 h 83620"/>
                <a:gd name="connsiteX2" fmla="*/ 26034 w 64037"/>
                <a:gd name="connsiteY2" fmla="*/ 132 h 83620"/>
                <a:gd name="connsiteX3" fmla="*/ 11555 w 64037"/>
                <a:gd name="connsiteY3" fmla="*/ 1200 h 83620"/>
                <a:gd name="connsiteX4" fmla="*/ 8730 w 64037"/>
                <a:gd name="connsiteY4" fmla="*/ 1912 h 83620"/>
                <a:gd name="connsiteX5" fmla="*/ 7906 w 64037"/>
                <a:gd name="connsiteY5" fmla="*/ 4643 h 83620"/>
                <a:gd name="connsiteX6" fmla="*/ 11437 w 64037"/>
                <a:gd name="connsiteY6" fmla="*/ 6661 h 83620"/>
                <a:gd name="connsiteX7" fmla="*/ 15440 w 64037"/>
                <a:gd name="connsiteY7" fmla="*/ 6899 h 83620"/>
                <a:gd name="connsiteX8" fmla="*/ 17794 w 64037"/>
                <a:gd name="connsiteY8" fmla="*/ 8442 h 83620"/>
                <a:gd name="connsiteX9" fmla="*/ 17206 w 64037"/>
                <a:gd name="connsiteY9" fmla="*/ 11172 h 83620"/>
                <a:gd name="connsiteX10" fmla="*/ 961 w 64037"/>
                <a:gd name="connsiteY10" fmla="*/ 76706 h 83620"/>
                <a:gd name="connsiteX11" fmla="*/ 490 w 64037"/>
                <a:gd name="connsiteY11" fmla="*/ 79436 h 83620"/>
                <a:gd name="connsiteX12" fmla="*/ 4963 w 64037"/>
                <a:gd name="connsiteY12" fmla="*/ 83710 h 83620"/>
                <a:gd name="connsiteX13" fmla="*/ 11084 w 64037"/>
                <a:gd name="connsiteY13" fmla="*/ 77655 h 83620"/>
                <a:gd name="connsiteX14" fmla="*/ 16382 w 64037"/>
                <a:gd name="connsiteY14" fmla="*/ 55811 h 83620"/>
                <a:gd name="connsiteX15" fmla="*/ 34157 w 64037"/>
                <a:gd name="connsiteY15" fmla="*/ 65190 h 83620"/>
                <a:gd name="connsiteX16" fmla="*/ 33804 w 64037"/>
                <a:gd name="connsiteY16" fmla="*/ 67920 h 83620"/>
                <a:gd name="connsiteX17" fmla="*/ 33450 w 64037"/>
                <a:gd name="connsiteY17" fmla="*/ 71007 h 83620"/>
                <a:gd name="connsiteX18" fmla="*/ 47812 w 64037"/>
                <a:gd name="connsiteY18" fmla="*/ 83710 h 83620"/>
                <a:gd name="connsiteX19" fmla="*/ 64528 w 64037"/>
                <a:gd name="connsiteY19" fmla="*/ 65309 h 83620"/>
                <a:gd name="connsiteX20" fmla="*/ 62056 w 64037"/>
                <a:gd name="connsiteY20" fmla="*/ 63646 h 83620"/>
                <a:gd name="connsiteX21" fmla="*/ 59230 w 64037"/>
                <a:gd name="connsiteY21" fmla="*/ 66377 h 83620"/>
                <a:gd name="connsiteX22" fmla="*/ 48283 w 64037"/>
                <a:gd name="connsiteY22" fmla="*/ 79674 h 83620"/>
                <a:gd name="connsiteX23" fmla="*/ 43339 w 64037"/>
                <a:gd name="connsiteY23" fmla="*/ 72669 h 83620"/>
                <a:gd name="connsiteX24" fmla="*/ 43809 w 64037"/>
                <a:gd name="connsiteY24" fmla="*/ 68870 h 83620"/>
                <a:gd name="connsiteX25" fmla="*/ 44398 w 64037"/>
                <a:gd name="connsiteY25" fmla="*/ 64834 h 83620"/>
                <a:gd name="connsiteX26" fmla="*/ 23680 w 64037"/>
                <a:gd name="connsiteY26" fmla="*/ 52012 h 83620"/>
                <a:gd name="connsiteX27" fmla="*/ 33804 w 64037"/>
                <a:gd name="connsiteY27" fmla="*/ 44414 h 83620"/>
                <a:gd name="connsiteX28" fmla="*/ 53698 w 64037"/>
                <a:gd name="connsiteY28" fmla="*/ 33967 h 83620"/>
                <a:gd name="connsiteX29" fmla="*/ 57818 w 64037"/>
                <a:gd name="connsiteY29" fmla="*/ 35391 h 83620"/>
                <a:gd name="connsiteX30" fmla="*/ 56876 w 64037"/>
                <a:gd name="connsiteY30" fmla="*/ 35747 h 83620"/>
                <a:gd name="connsiteX31" fmla="*/ 51461 w 64037"/>
                <a:gd name="connsiteY31" fmla="*/ 42871 h 83620"/>
                <a:gd name="connsiteX32" fmla="*/ 56758 w 64037"/>
                <a:gd name="connsiteY32" fmla="*/ 47738 h 83620"/>
                <a:gd name="connsiteX33" fmla="*/ 64057 w 64037"/>
                <a:gd name="connsiteY33" fmla="*/ 39309 h 83620"/>
                <a:gd name="connsiteX34" fmla="*/ 53933 w 64037"/>
                <a:gd name="connsiteY34" fmla="*/ 29930 h 83620"/>
                <a:gd name="connsiteX35" fmla="*/ 30507 w 64037"/>
                <a:gd name="connsiteY35" fmla="*/ 42396 h 83620"/>
                <a:gd name="connsiteX36" fmla="*/ 17794 w 64037"/>
                <a:gd name="connsiteY36" fmla="*/ 50587 h 83620"/>
                <a:gd name="connsiteX37" fmla="*/ 29213 w 64037"/>
                <a:gd name="connsiteY37" fmla="*/ 4524 h 8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7" h="83620">
                  <a:moveTo>
                    <a:pt x="29213" y="4524"/>
                  </a:moveTo>
                  <a:cubicBezTo>
                    <a:pt x="29683" y="2862"/>
                    <a:pt x="29683" y="2625"/>
                    <a:pt x="29683" y="2031"/>
                  </a:cubicBezTo>
                  <a:cubicBezTo>
                    <a:pt x="29683" y="13"/>
                    <a:pt x="27918" y="13"/>
                    <a:pt x="26034" y="132"/>
                  </a:cubicBezTo>
                  <a:lnTo>
                    <a:pt x="11555" y="1200"/>
                  </a:lnTo>
                  <a:cubicBezTo>
                    <a:pt x="9554" y="1319"/>
                    <a:pt x="9319" y="1437"/>
                    <a:pt x="8730" y="1912"/>
                  </a:cubicBezTo>
                  <a:cubicBezTo>
                    <a:pt x="8259" y="2506"/>
                    <a:pt x="7906" y="3931"/>
                    <a:pt x="7906" y="4643"/>
                  </a:cubicBezTo>
                  <a:cubicBezTo>
                    <a:pt x="7906" y="6661"/>
                    <a:pt x="9789" y="6661"/>
                    <a:pt x="11437" y="6661"/>
                  </a:cubicBezTo>
                  <a:cubicBezTo>
                    <a:pt x="11555" y="6661"/>
                    <a:pt x="13674" y="6661"/>
                    <a:pt x="15440" y="6899"/>
                  </a:cubicBezTo>
                  <a:cubicBezTo>
                    <a:pt x="17676" y="7136"/>
                    <a:pt x="17794" y="7492"/>
                    <a:pt x="17794" y="8442"/>
                  </a:cubicBezTo>
                  <a:cubicBezTo>
                    <a:pt x="17794" y="8798"/>
                    <a:pt x="17794" y="9036"/>
                    <a:pt x="17206" y="11172"/>
                  </a:cubicBezTo>
                  <a:lnTo>
                    <a:pt x="961" y="76706"/>
                  </a:lnTo>
                  <a:cubicBezTo>
                    <a:pt x="490" y="78486"/>
                    <a:pt x="490" y="78724"/>
                    <a:pt x="490" y="79436"/>
                  </a:cubicBezTo>
                  <a:cubicBezTo>
                    <a:pt x="490" y="82167"/>
                    <a:pt x="2609" y="83710"/>
                    <a:pt x="4963" y="83710"/>
                  </a:cubicBezTo>
                  <a:cubicBezTo>
                    <a:pt x="9554" y="83710"/>
                    <a:pt x="10613" y="79317"/>
                    <a:pt x="11084" y="77655"/>
                  </a:cubicBezTo>
                  <a:lnTo>
                    <a:pt x="16382" y="55811"/>
                  </a:lnTo>
                  <a:cubicBezTo>
                    <a:pt x="19442" y="55930"/>
                    <a:pt x="34157" y="56761"/>
                    <a:pt x="34157" y="65190"/>
                  </a:cubicBezTo>
                  <a:cubicBezTo>
                    <a:pt x="34157" y="66021"/>
                    <a:pt x="34157" y="66496"/>
                    <a:pt x="33804" y="67920"/>
                  </a:cubicBezTo>
                  <a:cubicBezTo>
                    <a:pt x="33450" y="69582"/>
                    <a:pt x="33450" y="70295"/>
                    <a:pt x="33450" y="71007"/>
                  </a:cubicBezTo>
                  <a:cubicBezTo>
                    <a:pt x="33450" y="79436"/>
                    <a:pt x="40984" y="83710"/>
                    <a:pt x="47812" y="83710"/>
                  </a:cubicBezTo>
                  <a:cubicBezTo>
                    <a:pt x="59819" y="83710"/>
                    <a:pt x="64528" y="66733"/>
                    <a:pt x="64528" y="65309"/>
                  </a:cubicBezTo>
                  <a:cubicBezTo>
                    <a:pt x="64528" y="63646"/>
                    <a:pt x="62526" y="63646"/>
                    <a:pt x="62056" y="63646"/>
                  </a:cubicBezTo>
                  <a:cubicBezTo>
                    <a:pt x="60054" y="63646"/>
                    <a:pt x="59819" y="64240"/>
                    <a:pt x="59230" y="66377"/>
                  </a:cubicBezTo>
                  <a:cubicBezTo>
                    <a:pt x="58053" y="70532"/>
                    <a:pt x="54639" y="79674"/>
                    <a:pt x="48283" y="79674"/>
                  </a:cubicBezTo>
                  <a:cubicBezTo>
                    <a:pt x="43927" y="79674"/>
                    <a:pt x="43339" y="75281"/>
                    <a:pt x="43339" y="72669"/>
                  </a:cubicBezTo>
                  <a:cubicBezTo>
                    <a:pt x="43339" y="72550"/>
                    <a:pt x="43339" y="70888"/>
                    <a:pt x="43809" y="68870"/>
                  </a:cubicBezTo>
                  <a:cubicBezTo>
                    <a:pt x="44280" y="66971"/>
                    <a:pt x="44398" y="65783"/>
                    <a:pt x="44398" y="64834"/>
                  </a:cubicBezTo>
                  <a:cubicBezTo>
                    <a:pt x="44398" y="54386"/>
                    <a:pt x="31449" y="52606"/>
                    <a:pt x="23680" y="52012"/>
                  </a:cubicBezTo>
                  <a:cubicBezTo>
                    <a:pt x="26976" y="50112"/>
                    <a:pt x="31920" y="46076"/>
                    <a:pt x="33804" y="44414"/>
                  </a:cubicBezTo>
                  <a:cubicBezTo>
                    <a:pt x="40513" y="39072"/>
                    <a:pt x="46988" y="33967"/>
                    <a:pt x="53698" y="33967"/>
                  </a:cubicBezTo>
                  <a:cubicBezTo>
                    <a:pt x="56405" y="33967"/>
                    <a:pt x="57111" y="34679"/>
                    <a:pt x="57818" y="35391"/>
                  </a:cubicBezTo>
                  <a:cubicBezTo>
                    <a:pt x="57700" y="35391"/>
                    <a:pt x="57111" y="35747"/>
                    <a:pt x="56876" y="35747"/>
                  </a:cubicBezTo>
                  <a:cubicBezTo>
                    <a:pt x="51461" y="37647"/>
                    <a:pt x="51461" y="42514"/>
                    <a:pt x="51461" y="42871"/>
                  </a:cubicBezTo>
                  <a:cubicBezTo>
                    <a:pt x="51461" y="44889"/>
                    <a:pt x="52874" y="47738"/>
                    <a:pt x="56758" y="47738"/>
                  </a:cubicBezTo>
                  <a:cubicBezTo>
                    <a:pt x="59113" y="47738"/>
                    <a:pt x="64057" y="45839"/>
                    <a:pt x="64057" y="39309"/>
                  </a:cubicBezTo>
                  <a:cubicBezTo>
                    <a:pt x="64057" y="33492"/>
                    <a:pt x="59583" y="29930"/>
                    <a:pt x="53933" y="29930"/>
                  </a:cubicBezTo>
                  <a:cubicBezTo>
                    <a:pt x="45928" y="29930"/>
                    <a:pt x="39101" y="35391"/>
                    <a:pt x="30507" y="42396"/>
                  </a:cubicBezTo>
                  <a:cubicBezTo>
                    <a:pt x="26387" y="45720"/>
                    <a:pt x="22503" y="48688"/>
                    <a:pt x="17794" y="50587"/>
                  </a:cubicBezTo>
                  <a:lnTo>
                    <a:pt x="29213" y="452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1" name="Freeform: Shape 170">
              <a:extLst>
                <a:ext uri="{FF2B5EF4-FFF2-40B4-BE49-F238E27FC236}">
                  <a16:creationId xmlns:a16="http://schemas.microsoft.com/office/drawing/2014/main" id="{58BA76AA-5548-088F-BF5B-E077A05FBE26}"/>
                </a:ext>
              </a:extLst>
            </p:cNvPr>
            <p:cNvSpPr/>
            <p:nvPr>
              <p:custDataLst>
                <p:tags r:id="rId228"/>
              </p:custDataLst>
            </p:nvPr>
          </p:nvSpPr>
          <p:spPr>
            <a:xfrm>
              <a:off x="12242371" y="4782844"/>
              <a:ext cx="96527" cy="427152"/>
            </a:xfrm>
            <a:custGeom>
              <a:avLst/>
              <a:gdLst>
                <a:gd name="connsiteX0" fmla="*/ 1907 w 96527"/>
                <a:gd name="connsiteY0" fmla="*/ 417016 h 427152"/>
                <a:gd name="connsiteX1" fmla="*/ 495 w 96527"/>
                <a:gd name="connsiteY1" fmla="*/ 421528 h 427152"/>
                <a:gd name="connsiteX2" fmla="*/ 5910 w 96527"/>
                <a:gd name="connsiteY2" fmla="*/ 427226 h 427152"/>
                <a:gd name="connsiteX3" fmla="*/ 12031 w 96527"/>
                <a:gd name="connsiteY3" fmla="*/ 421528 h 427152"/>
                <a:gd name="connsiteX4" fmla="*/ 95610 w 96527"/>
                <a:gd name="connsiteY4" fmla="*/ 218280 h 427152"/>
                <a:gd name="connsiteX5" fmla="*/ 97022 w 96527"/>
                <a:gd name="connsiteY5" fmla="*/ 213769 h 427152"/>
                <a:gd name="connsiteX6" fmla="*/ 95610 w 96527"/>
                <a:gd name="connsiteY6" fmla="*/ 209020 h 427152"/>
                <a:gd name="connsiteX7" fmla="*/ 12031 w 96527"/>
                <a:gd name="connsiteY7" fmla="*/ 5772 h 427152"/>
                <a:gd name="connsiteX8" fmla="*/ 5910 w 96527"/>
                <a:gd name="connsiteY8" fmla="*/ 74 h 427152"/>
                <a:gd name="connsiteX9" fmla="*/ 495 w 96527"/>
                <a:gd name="connsiteY9" fmla="*/ 5772 h 427152"/>
                <a:gd name="connsiteX10" fmla="*/ 1907 w 96527"/>
                <a:gd name="connsiteY10" fmla="*/ 10284 h 427152"/>
                <a:gd name="connsiteX11" fmla="*/ 85486 w 96527"/>
                <a:gd name="connsiteY11" fmla="*/ 213531 h 427152"/>
                <a:gd name="connsiteX12" fmla="*/ 1907 w 96527"/>
                <a:gd name="connsiteY12" fmla="*/ 417016 h 42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527" h="427152">
                  <a:moveTo>
                    <a:pt x="1907" y="417016"/>
                  </a:moveTo>
                  <a:cubicBezTo>
                    <a:pt x="730" y="419866"/>
                    <a:pt x="495" y="420340"/>
                    <a:pt x="495" y="421528"/>
                  </a:cubicBezTo>
                  <a:cubicBezTo>
                    <a:pt x="495" y="425327"/>
                    <a:pt x="3555" y="427226"/>
                    <a:pt x="5910" y="427226"/>
                  </a:cubicBezTo>
                  <a:cubicBezTo>
                    <a:pt x="9677" y="427226"/>
                    <a:pt x="10618" y="425089"/>
                    <a:pt x="12031" y="421528"/>
                  </a:cubicBezTo>
                  <a:lnTo>
                    <a:pt x="95610" y="218280"/>
                  </a:lnTo>
                  <a:cubicBezTo>
                    <a:pt x="96787" y="215431"/>
                    <a:pt x="97022" y="214956"/>
                    <a:pt x="97022" y="213769"/>
                  </a:cubicBezTo>
                  <a:cubicBezTo>
                    <a:pt x="97022" y="212344"/>
                    <a:pt x="96787" y="212107"/>
                    <a:pt x="95610" y="209020"/>
                  </a:cubicBezTo>
                  <a:lnTo>
                    <a:pt x="12031" y="5772"/>
                  </a:lnTo>
                  <a:cubicBezTo>
                    <a:pt x="10618" y="2211"/>
                    <a:pt x="9677" y="74"/>
                    <a:pt x="5910" y="74"/>
                  </a:cubicBezTo>
                  <a:cubicBezTo>
                    <a:pt x="3555" y="74"/>
                    <a:pt x="495" y="1973"/>
                    <a:pt x="495" y="5772"/>
                  </a:cubicBezTo>
                  <a:cubicBezTo>
                    <a:pt x="495" y="6959"/>
                    <a:pt x="730" y="7434"/>
                    <a:pt x="1907" y="10284"/>
                  </a:cubicBezTo>
                  <a:lnTo>
                    <a:pt x="85486" y="213531"/>
                  </a:lnTo>
                  <a:lnTo>
                    <a:pt x="1907" y="41701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2" name="Freeform: Shape 171">
              <a:extLst>
                <a:ext uri="{FF2B5EF4-FFF2-40B4-BE49-F238E27FC236}">
                  <a16:creationId xmlns:a16="http://schemas.microsoft.com/office/drawing/2014/main" id="{40EEB6D9-4F44-6350-033C-7FA2BD5220B7}"/>
                </a:ext>
              </a:extLst>
            </p:cNvPr>
            <p:cNvSpPr/>
            <p:nvPr>
              <p:custDataLst>
                <p:tags r:id="rId229"/>
              </p:custDataLst>
            </p:nvPr>
          </p:nvSpPr>
          <p:spPr>
            <a:xfrm>
              <a:off x="12377560" y="5149145"/>
              <a:ext cx="64273" cy="73796"/>
            </a:xfrm>
            <a:custGeom>
              <a:avLst/>
              <a:gdLst>
                <a:gd name="connsiteX0" fmla="*/ 59830 w 64273"/>
                <a:gd name="connsiteY0" fmla="*/ 7238 h 73796"/>
                <a:gd name="connsiteX1" fmla="*/ 54392 w 64273"/>
                <a:gd name="connsiteY1" fmla="*/ 91 h 73796"/>
                <a:gd name="connsiteX2" fmla="*/ 49283 w 64273"/>
                <a:gd name="connsiteY2" fmla="*/ 3083 h 73796"/>
                <a:gd name="connsiteX3" fmla="*/ 32143 w 64273"/>
                <a:gd name="connsiteY3" fmla="*/ 91 h 73796"/>
                <a:gd name="connsiteX4" fmla="*/ 501 w 64273"/>
                <a:gd name="connsiteY4" fmla="*/ 19870 h 73796"/>
                <a:gd name="connsiteX5" fmla="*/ 32308 w 64273"/>
                <a:gd name="connsiteY5" fmla="*/ 40313 h 73796"/>
                <a:gd name="connsiteX6" fmla="*/ 53897 w 64273"/>
                <a:gd name="connsiteY6" fmla="*/ 51948 h 73796"/>
                <a:gd name="connsiteX7" fmla="*/ 33297 w 64273"/>
                <a:gd name="connsiteY7" fmla="*/ 62918 h 73796"/>
                <a:gd name="connsiteX8" fmla="*/ 13026 w 64273"/>
                <a:gd name="connsiteY8" fmla="*/ 49455 h 73796"/>
                <a:gd name="connsiteX9" fmla="*/ 6764 w 64273"/>
                <a:gd name="connsiteY9" fmla="*/ 44801 h 73796"/>
                <a:gd name="connsiteX10" fmla="*/ 501 w 64273"/>
                <a:gd name="connsiteY10" fmla="*/ 51948 h 73796"/>
                <a:gd name="connsiteX11" fmla="*/ 501 w 64273"/>
                <a:gd name="connsiteY11" fmla="*/ 66740 h 73796"/>
                <a:gd name="connsiteX12" fmla="*/ 5940 w 64273"/>
                <a:gd name="connsiteY12" fmla="*/ 73887 h 73796"/>
                <a:gd name="connsiteX13" fmla="*/ 12202 w 64273"/>
                <a:gd name="connsiteY13" fmla="*/ 68402 h 73796"/>
                <a:gd name="connsiteX14" fmla="*/ 33132 w 64273"/>
                <a:gd name="connsiteY14" fmla="*/ 73887 h 73796"/>
                <a:gd name="connsiteX15" fmla="*/ 64774 w 64273"/>
                <a:gd name="connsiteY15" fmla="*/ 52114 h 73796"/>
                <a:gd name="connsiteX16" fmla="*/ 57194 w 64273"/>
                <a:gd name="connsiteY16" fmla="*/ 37322 h 73796"/>
                <a:gd name="connsiteX17" fmla="*/ 32638 w 64273"/>
                <a:gd name="connsiteY17" fmla="*/ 29344 h 73796"/>
                <a:gd name="connsiteX18" fmla="*/ 11378 w 64273"/>
                <a:gd name="connsiteY18" fmla="*/ 19870 h 73796"/>
                <a:gd name="connsiteX19" fmla="*/ 31814 w 64273"/>
                <a:gd name="connsiteY19" fmla="*/ 11061 h 73796"/>
                <a:gd name="connsiteX20" fmla="*/ 47305 w 64273"/>
                <a:gd name="connsiteY20" fmla="*/ 19371 h 73796"/>
                <a:gd name="connsiteX21" fmla="*/ 53568 w 64273"/>
                <a:gd name="connsiteY21" fmla="*/ 24690 h 73796"/>
                <a:gd name="connsiteX22" fmla="*/ 59830 w 64273"/>
                <a:gd name="connsiteY22" fmla="*/ 17543 h 73796"/>
                <a:gd name="connsiteX23" fmla="*/ 59830 w 64273"/>
                <a:gd name="connsiteY23" fmla="*/ 7238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273" h="73796">
                  <a:moveTo>
                    <a:pt x="59830" y="7238"/>
                  </a:moveTo>
                  <a:cubicBezTo>
                    <a:pt x="59830" y="4745"/>
                    <a:pt x="59830" y="91"/>
                    <a:pt x="54392" y="91"/>
                  </a:cubicBezTo>
                  <a:cubicBezTo>
                    <a:pt x="50601" y="91"/>
                    <a:pt x="49777" y="2086"/>
                    <a:pt x="49283" y="3083"/>
                  </a:cubicBezTo>
                  <a:cubicBezTo>
                    <a:pt x="42526" y="91"/>
                    <a:pt x="35934" y="91"/>
                    <a:pt x="32143" y="91"/>
                  </a:cubicBezTo>
                  <a:cubicBezTo>
                    <a:pt x="4127" y="91"/>
                    <a:pt x="501" y="14053"/>
                    <a:pt x="501" y="19870"/>
                  </a:cubicBezTo>
                  <a:cubicBezTo>
                    <a:pt x="501" y="35327"/>
                    <a:pt x="17806" y="37986"/>
                    <a:pt x="32308" y="40313"/>
                  </a:cubicBezTo>
                  <a:cubicBezTo>
                    <a:pt x="41208" y="41809"/>
                    <a:pt x="53897" y="43804"/>
                    <a:pt x="53897" y="51948"/>
                  </a:cubicBezTo>
                  <a:cubicBezTo>
                    <a:pt x="53897" y="57931"/>
                    <a:pt x="47635" y="62918"/>
                    <a:pt x="33297" y="62918"/>
                  </a:cubicBezTo>
                  <a:cubicBezTo>
                    <a:pt x="23079" y="62918"/>
                    <a:pt x="16487" y="59427"/>
                    <a:pt x="13026" y="49455"/>
                  </a:cubicBezTo>
                  <a:cubicBezTo>
                    <a:pt x="12202" y="46795"/>
                    <a:pt x="11543" y="44801"/>
                    <a:pt x="6764" y="44801"/>
                  </a:cubicBezTo>
                  <a:cubicBezTo>
                    <a:pt x="501" y="44801"/>
                    <a:pt x="501" y="48956"/>
                    <a:pt x="501" y="51948"/>
                  </a:cubicBezTo>
                  <a:lnTo>
                    <a:pt x="501" y="66740"/>
                  </a:lnTo>
                  <a:cubicBezTo>
                    <a:pt x="501" y="69233"/>
                    <a:pt x="501" y="73887"/>
                    <a:pt x="5940" y="73887"/>
                  </a:cubicBezTo>
                  <a:cubicBezTo>
                    <a:pt x="7588" y="73887"/>
                    <a:pt x="10554" y="73389"/>
                    <a:pt x="12202" y="68402"/>
                  </a:cubicBezTo>
                  <a:cubicBezTo>
                    <a:pt x="20607" y="73887"/>
                    <a:pt x="29836" y="73887"/>
                    <a:pt x="33132" y="73887"/>
                  </a:cubicBezTo>
                  <a:cubicBezTo>
                    <a:pt x="61149" y="73887"/>
                    <a:pt x="64774" y="58264"/>
                    <a:pt x="64774" y="52114"/>
                  </a:cubicBezTo>
                  <a:cubicBezTo>
                    <a:pt x="64774" y="48125"/>
                    <a:pt x="63456" y="42142"/>
                    <a:pt x="57194" y="37322"/>
                  </a:cubicBezTo>
                  <a:cubicBezTo>
                    <a:pt x="50601" y="32335"/>
                    <a:pt x="44174" y="31338"/>
                    <a:pt x="32638" y="29344"/>
                  </a:cubicBezTo>
                  <a:cubicBezTo>
                    <a:pt x="21431" y="27515"/>
                    <a:pt x="11378" y="25853"/>
                    <a:pt x="11378" y="19870"/>
                  </a:cubicBezTo>
                  <a:cubicBezTo>
                    <a:pt x="11378" y="16546"/>
                    <a:pt x="15334" y="11061"/>
                    <a:pt x="31814" y="11061"/>
                  </a:cubicBezTo>
                  <a:cubicBezTo>
                    <a:pt x="46646" y="11061"/>
                    <a:pt x="47141" y="16380"/>
                    <a:pt x="47305" y="19371"/>
                  </a:cubicBezTo>
                  <a:cubicBezTo>
                    <a:pt x="47635" y="24690"/>
                    <a:pt x="51755" y="24690"/>
                    <a:pt x="53568" y="24690"/>
                  </a:cubicBezTo>
                  <a:cubicBezTo>
                    <a:pt x="59830" y="24690"/>
                    <a:pt x="59830" y="20701"/>
                    <a:pt x="59830" y="17543"/>
                  </a:cubicBezTo>
                  <a:lnTo>
                    <a:pt x="59830" y="723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3" name="Freeform: Shape 172">
              <a:extLst>
                <a:ext uri="{FF2B5EF4-FFF2-40B4-BE49-F238E27FC236}">
                  <a16:creationId xmlns:a16="http://schemas.microsoft.com/office/drawing/2014/main" id="{F5E93F23-0366-F740-C157-659549EE2BD9}"/>
                </a:ext>
              </a:extLst>
            </p:cNvPr>
            <p:cNvSpPr/>
            <p:nvPr>
              <p:custDataLst>
                <p:tags r:id="rId230"/>
              </p:custDataLst>
            </p:nvPr>
          </p:nvSpPr>
          <p:spPr>
            <a:xfrm>
              <a:off x="12532108" y="4877821"/>
              <a:ext cx="9417" cy="237438"/>
            </a:xfrm>
            <a:custGeom>
              <a:avLst/>
              <a:gdLst>
                <a:gd name="connsiteX0" fmla="*/ 9924 w 9417"/>
                <a:gd name="connsiteY0" fmla="*/ 8632 h 237438"/>
                <a:gd name="connsiteX1" fmla="*/ 5215 w 9417"/>
                <a:gd name="connsiteY1" fmla="*/ 85 h 237438"/>
                <a:gd name="connsiteX2" fmla="*/ 507 w 9417"/>
                <a:gd name="connsiteY2" fmla="*/ 8632 h 237438"/>
                <a:gd name="connsiteX3" fmla="*/ 507 w 9417"/>
                <a:gd name="connsiteY3" fmla="*/ 228976 h 237438"/>
                <a:gd name="connsiteX4" fmla="*/ 5215 w 9417"/>
                <a:gd name="connsiteY4" fmla="*/ 237524 h 237438"/>
                <a:gd name="connsiteX5" fmla="*/ 9924 w 9417"/>
                <a:gd name="connsiteY5" fmla="*/ 228976 h 237438"/>
                <a:gd name="connsiteX6" fmla="*/ 9924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924" y="8632"/>
                  </a:moveTo>
                  <a:cubicBezTo>
                    <a:pt x="9924" y="4359"/>
                    <a:pt x="9924" y="85"/>
                    <a:pt x="5215" y="85"/>
                  </a:cubicBezTo>
                  <a:cubicBezTo>
                    <a:pt x="507" y="85"/>
                    <a:pt x="507" y="4359"/>
                    <a:pt x="507" y="8632"/>
                  </a:cubicBezTo>
                  <a:lnTo>
                    <a:pt x="507" y="228976"/>
                  </a:lnTo>
                  <a:cubicBezTo>
                    <a:pt x="507" y="233250"/>
                    <a:pt x="507" y="237524"/>
                    <a:pt x="5215" y="237524"/>
                  </a:cubicBezTo>
                  <a:cubicBezTo>
                    <a:pt x="9924" y="237524"/>
                    <a:pt x="9924" y="233250"/>
                    <a:pt x="9924" y="228976"/>
                  </a:cubicBezTo>
                  <a:lnTo>
                    <a:pt x="9924"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4" name="Freeform: Shape 173">
              <a:extLst>
                <a:ext uri="{FF2B5EF4-FFF2-40B4-BE49-F238E27FC236}">
                  <a16:creationId xmlns:a16="http://schemas.microsoft.com/office/drawing/2014/main" id="{1F4F6FF2-B24B-0101-ADD9-5C25CE0C2B82}"/>
                </a:ext>
              </a:extLst>
            </p:cNvPr>
            <p:cNvSpPr/>
            <p:nvPr>
              <p:custDataLst>
                <p:tags r:id="rId231"/>
              </p:custDataLst>
            </p:nvPr>
          </p:nvSpPr>
          <p:spPr>
            <a:xfrm>
              <a:off x="12576553" y="4950953"/>
              <a:ext cx="111124" cy="156234"/>
            </a:xfrm>
            <a:custGeom>
              <a:avLst/>
              <a:gdLst>
                <a:gd name="connsiteX0" fmla="*/ 1216 w 111124"/>
                <a:gd name="connsiteY0" fmla="*/ 146110 h 156234"/>
                <a:gd name="connsiteX1" fmla="*/ 509 w 111124"/>
                <a:gd name="connsiteY1" fmla="*/ 149909 h 156234"/>
                <a:gd name="connsiteX2" fmla="*/ 7102 w 111124"/>
                <a:gd name="connsiteY2" fmla="*/ 156319 h 156234"/>
                <a:gd name="connsiteX3" fmla="*/ 15342 w 111124"/>
                <a:gd name="connsiteY3" fmla="*/ 151333 h 156234"/>
                <a:gd name="connsiteX4" fmla="*/ 30409 w 111124"/>
                <a:gd name="connsiteY4" fmla="*/ 91736 h 156234"/>
                <a:gd name="connsiteX5" fmla="*/ 53717 w 111124"/>
                <a:gd name="connsiteY5" fmla="*/ 107644 h 156234"/>
                <a:gd name="connsiteX6" fmla="*/ 111634 w 111124"/>
                <a:gd name="connsiteY6" fmla="*/ 38787 h 156234"/>
                <a:gd name="connsiteX7" fmla="*/ 78909 w 111124"/>
                <a:gd name="connsiteY7" fmla="*/ 85 h 156234"/>
                <a:gd name="connsiteX8" fmla="*/ 24288 w 111124"/>
                <a:gd name="connsiteY8" fmla="*/ 52796 h 156234"/>
                <a:gd name="connsiteX9" fmla="*/ 1216 w 111124"/>
                <a:gd name="connsiteY9" fmla="*/ 146110 h 156234"/>
                <a:gd name="connsiteX10" fmla="*/ 53482 w 111124"/>
                <a:gd name="connsiteY10" fmla="*/ 102421 h 156234"/>
                <a:gd name="connsiteX11" fmla="*/ 33235 w 111124"/>
                <a:gd name="connsiteY11" fmla="*/ 81289 h 156234"/>
                <a:gd name="connsiteX12" fmla="*/ 35118 w 111124"/>
                <a:gd name="connsiteY12" fmla="*/ 72504 h 156234"/>
                <a:gd name="connsiteX13" fmla="*/ 49244 w 111124"/>
                <a:gd name="connsiteY13" fmla="*/ 27865 h 156234"/>
                <a:gd name="connsiteX14" fmla="*/ 78438 w 111124"/>
                <a:gd name="connsiteY14" fmla="*/ 5308 h 156234"/>
                <a:gd name="connsiteX15" fmla="*/ 94683 w 111124"/>
                <a:gd name="connsiteY15" fmla="*/ 28577 h 156234"/>
                <a:gd name="connsiteX16" fmla="*/ 81498 w 111124"/>
                <a:gd name="connsiteY16" fmla="*/ 79864 h 156234"/>
                <a:gd name="connsiteX17" fmla="*/ 53482 w 111124"/>
                <a:gd name="connsiteY17" fmla="*/ 102421 h 15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124" h="156234">
                  <a:moveTo>
                    <a:pt x="1216" y="146110"/>
                  </a:moveTo>
                  <a:cubicBezTo>
                    <a:pt x="509" y="148959"/>
                    <a:pt x="509" y="149434"/>
                    <a:pt x="509" y="149909"/>
                  </a:cubicBezTo>
                  <a:cubicBezTo>
                    <a:pt x="509" y="153470"/>
                    <a:pt x="3099" y="156319"/>
                    <a:pt x="7102" y="156319"/>
                  </a:cubicBezTo>
                  <a:cubicBezTo>
                    <a:pt x="12046" y="156319"/>
                    <a:pt x="14871" y="152046"/>
                    <a:pt x="15342" y="151333"/>
                  </a:cubicBezTo>
                  <a:cubicBezTo>
                    <a:pt x="16519" y="149196"/>
                    <a:pt x="24053" y="117379"/>
                    <a:pt x="30409" y="91736"/>
                  </a:cubicBezTo>
                  <a:cubicBezTo>
                    <a:pt x="35118" y="101234"/>
                    <a:pt x="42652" y="107644"/>
                    <a:pt x="53717" y="107644"/>
                  </a:cubicBezTo>
                  <a:cubicBezTo>
                    <a:pt x="81263" y="107644"/>
                    <a:pt x="111634" y="74166"/>
                    <a:pt x="111634" y="38787"/>
                  </a:cubicBezTo>
                  <a:cubicBezTo>
                    <a:pt x="111634" y="13619"/>
                    <a:pt x="96095" y="85"/>
                    <a:pt x="78909" y="85"/>
                  </a:cubicBezTo>
                  <a:cubicBezTo>
                    <a:pt x="56072" y="85"/>
                    <a:pt x="31351" y="23829"/>
                    <a:pt x="24288" y="52796"/>
                  </a:cubicBezTo>
                  <a:lnTo>
                    <a:pt x="1216" y="146110"/>
                  </a:lnTo>
                  <a:close/>
                  <a:moveTo>
                    <a:pt x="53482" y="102421"/>
                  </a:moveTo>
                  <a:cubicBezTo>
                    <a:pt x="37001" y="102421"/>
                    <a:pt x="33235" y="83426"/>
                    <a:pt x="33235" y="81289"/>
                  </a:cubicBezTo>
                  <a:cubicBezTo>
                    <a:pt x="33235" y="80339"/>
                    <a:pt x="34412" y="75590"/>
                    <a:pt x="35118" y="72504"/>
                  </a:cubicBezTo>
                  <a:cubicBezTo>
                    <a:pt x="41710" y="45910"/>
                    <a:pt x="44064" y="37363"/>
                    <a:pt x="49244" y="27865"/>
                  </a:cubicBezTo>
                  <a:cubicBezTo>
                    <a:pt x="59368" y="10532"/>
                    <a:pt x="71139" y="5308"/>
                    <a:pt x="78438" y="5308"/>
                  </a:cubicBezTo>
                  <a:cubicBezTo>
                    <a:pt x="87149" y="5308"/>
                    <a:pt x="94683" y="12194"/>
                    <a:pt x="94683" y="28577"/>
                  </a:cubicBezTo>
                  <a:cubicBezTo>
                    <a:pt x="94683" y="41636"/>
                    <a:pt x="87855" y="68230"/>
                    <a:pt x="81498" y="79864"/>
                  </a:cubicBezTo>
                  <a:cubicBezTo>
                    <a:pt x="73729" y="94823"/>
                    <a:pt x="62428" y="102421"/>
                    <a:pt x="53482" y="10242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5" name="Freeform: Shape 174">
              <a:extLst>
                <a:ext uri="{FF2B5EF4-FFF2-40B4-BE49-F238E27FC236}">
                  <a16:creationId xmlns:a16="http://schemas.microsoft.com/office/drawing/2014/main" id="{4977417E-9DC6-C8FE-D2E9-9C5F331A9328}"/>
                </a:ext>
              </a:extLst>
            </p:cNvPr>
            <p:cNvSpPr/>
            <p:nvPr>
              <p:custDataLst>
                <p:tags r:id="rId232"/>
              </p:custDataLst>
            </p:nvPr>
          </p:nvSpPr>
          <p:spPr>
            <a:xfrm>
              <a:off x="12704161" y="4877821"/>
              <a:ext cx="52501" cy="237438"/>
            </a:xfrm>
            <a:custGeom>
              <a:avLst/>
              <a:gdLst>
                <a:gd name="connsiteX0" fmla="*/ 51839 w 52501"/>
                <a:gd name="connsiteY0" fmla="*/ 122841 h 237438"/>
                <a:gd name="connsiteX1" fmla="*/ 53016 w 52501"/>
                <a:gd name="connsiteY1" fmla="*/ 118804 h 237438"/>
                <a:gd name="connsiteX2" fmla="*/ 51839 w 52501"/>
                <a:gd name="connsiteY2" fmla="*/ 114768 h 237438"/>
                <a:gd name="connsiteX3" fmla="*/ 10638 w 52501"/>
                <a:gd name="connsiteY3" fmla="*/ 5546 h 237438"/>
                <a:gd name="connsiteX4" fmla="*/ 5223 w 52501"/>
                <a:gd name="connsiteY4" fmla="*/ 85 h 237438"/>
                <a:gd name="connsiteX5" fmla="*/ 515 w 52501"/>
                <a:gd name="connsiteY5" fmla="*/ 4833 h 237438"/>
                <a:gd name="connsiteX6" fmla="*/ 1692 w 52501"/>
                <a:gd name="connsiteY6" fmla="*/ 8632 h 237438"/>
                <a:gd name="connsiteX7" fmla="*/ 43363 w 52501"/>
                <a:gd name="connsiteY7" fmla="*/ 118804 h 237438"/>
                <a:gd name="connsiteX8" fmla="*/ 1692 w 52501"/>
                <a:gd name="connsiteY8" fmla="*/ 228501 h 237438"/>
                <a:gd name="connsiteX9" fmla="*/ 515 w 52501"/>
                <a:gd name="connsiteY9" fmla="*/ 232775 h 237438"/>
                <a:gd name="connsiteX10" fmla="*/ 5223 w 52501"/>
                <a:gd name="connsiteY10" fmla="*/ 237524 h 237438"/>
                <a:gd name="connsiteX11" fmla="*/ 10167 w 52501"/>
                <a:gd name="connsiteY11" fmla="*/ 232775 h 237438"/>
                <a:gd name="connsiteX12" fmla="*/ 51839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839" y="122841"/>
                  </a:moveTo>
                  <a:cubicBezTo>
                    <a:pt x="53016" y="119991"/>
                    <a:pt x="53016" y="119516"/>
                    <a:pt x="53016" y="118804"/>
                  </a:cubicBezTo>
                  <a:cubicBezTo>
                    <a:pt x="53016" y="118092"/>
                    <a:pt x="53016" y="117617"/>
                    <a:pt x="51839" y="114768"/>
                  </a:cubicBezTo>
                  <a:lnTo>
                    <a:pt x="10638" y="5546"/>
                  </a:lnTo>
                  <a:cubicBezTo>
                    <a:pt x="9226" y="1509"/>
                    <a:pt x="7813" y="85"/>
                    <a:pt x="5223" y="85"/>
                  </a:cubicBezTo>
                  <a:cubicBezTo>
                    <a:pt x="2633" y="85"/>
                    <a:pt x="515" y="2222"/>
                    <a:pt x="515" y="4833"/>
                  </a:cubicBezTo>
                  <a:cubicBezTo>
                    <a:pt x="515" y="5546"/>
                    <a:pt x="515" y="6021"/>
                    <a:pt x="1692" y="8632"/>
                  </a:cubicBezTo>
                  <a:lnTo>
                    <a:pt x="43363" y="118804"/>
                  </a:lnTo>
                  <a:lnTo>
                    <a:pt x="1692" y="228501"/>
                  </a:lnTo>
                  <a:cubicBezTo>
                    <a:pt x="515" y="231113"/>
                    <a:pt x="515" y="231588"/>
                    <a:pt x="515" y="232775"/>
                  </a:cubicBezTo>
                  <a:cubicBezTo>
                    <a:pt x="515" y="235387"/>
                    <a:pt x="2633" y="237524"/>
                    <a:pt x="5223" y="237524"/>
                  </a:cubicBezTo>
                  <a:cubicBezTo>
                    <a:pt x="8284" y="237524"/>
                    <a:pt x="9226" y="235149"/>
                    <a:pt x="10167" y="232775"/>
                  </a:cubicBezTo>
                  <a:lnTo>
                    <a:pt x="51839"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6" name="Freeform: Shape 175">
              <a:extLst>
                <a:ext uri="{FF2B5EF4-FFF2-40B4-BE49-F238E27FC236}">
                  <a16:creationId xmlns:a16="http://schemas.microsoft.com/office/drawing/2014/main" id="{F29FEB02-D95C-E4EE-9BBC-67858E4868FA}"/>
                </a:ext>
              </a:extLst>
            </p:cNvPr>
            <p:cNvSpPr/>
            <p:nvPr>
              <p:custDataLst>
                <p:tags r:id="rId233"/>
              </p:custDataLst>
            </p:nvPr>
          </p:nvSpPr>
          <p:spPr>
            <a:xfrm>
              <a:off x="12786890" y="5055497"/>
              <a:ext cx="79105" cy="72466"/>
            </a:xfrm>
            <a:custGeom>
              <a:avLst/>
              <a:gdLst>
                <a:gd name="connsiteX0" fmla="*/ 68088 w 79105"/>
                <a:gd name="connsiteY0" fmla="*/ 11057 h 72466"/>
                <a:gd name="connsiteX1" fmla="*/ 72538 w 79105"/>
                <a:gd name="connsiteY1" fmla="*/ 11057 h 72466"/>
                <a:gd name="connsiteX2" fmla="*/ 79624 w 79105"/>
                <a:gd name="connsiteY2" fmla="*/ 5572 h 72466"/>
                <a:gd name="connsiteX3" fmla="*/ 72538 w 79105"/>
                <a:gd name="connsiteY3" fmla="*/ 87 h 72466"/>
                <a:gd name="connsiteX4" fmla="*/ 53421 w 79105"/>
                <a:gd name="connsiteY4" fmla="*/ 87 h 72466"/>
                <a:gd name="connsiteX5" fmla="*/ 46334 w 79105"/>
                <a:gd name="connsiteY5" fmla="*/ 5572 h 72466"/>
                <a:gd name="connsiteX6" fmla="*/ 53421 w 79105"/>
                <a:gd name="connsiteY6" fmla="*/ 11057 h 72466"/>
                <a:gd name="connsiteX7" fmla="*/ 57211 w 79105"/>
                <a:gd name="connsiteY7" fmla="*/ 11057 h 72466"/>
                <a:gd name="connsiteX8" fmla="*/ 40072 w 79105"/>
                <a:gd name="connsiteY8" fmla="*/ 62249 h 72466"/>
                <a:gd name="connsiteX9" fmla="*/ 22932 w 79105"/>
                <a:gd name="connsiteY9" fmla="*/ 11057 h 72466"/>
                <a:gd name="connsiteX10" fmla="*/ 26723 w 79105"/>
                <a:gd name="connsiteY10" fmla="*/ 11057 h 72466"/>
                <a:gd name="connsiteX11" fmla="*/ 33809 w 79105"/>
                <a:gd name="connsiteY11" fmla="*/ 5572 h 72466"/>
                <a:gd name="connsiteX12" fmla="*/ 26723 w 79105"/>
                <a:gd name="connsiteY12" fmla="*/ 87 h 72466"/>
                <a:gd name="connsiteX13" fmla="*/ 7605 w 79105"/>
                <a:gd name="connsiteY13" fmla="*/ 87 h 72466"/>
                <a:gd name="connsiteX14" fmla="*/ 519 w 79105"/>
                <a:gd name="connsiteY14" fmla="*/ 5572 h 72466"/>
                <a:gd name="connsiteX15" fmla="*/ 7605 w 79105"/>
                <a:gd name="connsiteY15" fmla="*/ 11057 h 72466"/>
                <a:gd name="connsiteX16" fmla="*/ 12055 w 79105"/>
                <a:gd name="connsiteY16" fmla="*/ 11057 h 72466"/>
                <a:gd name="connsiteX17" fmla="*/ 30513 w 79105"/>
                <a:gd name="connsiteY17" fmla="*/ 66238 h 72466"/>
                <a:gd name="connsiteX18" fmla="*/ 40072 w 79105"/>
                <a:gd name="connsiteY18" fmla="*/ 72554 h 72466"/>
                <a:gd name="connsiteX19" fmla="*/ 49630 w 79105"/>
                <a:gd name="connsiteY19" fmla="*/ 66238 h 72466"/>
                <a:gd name="connsiteX20" fmla="*/ 68088 w 79105"/>
                <a:gd name="connsiteY20" fmla="*/ 11057 h 7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05" h="72466">
                  <a:moveTo>
                    <a:pt x="68088" y="11057"/>
                  </a:moveTo>
                  <a:lnTo>
                    <a:pt x="72538" y="11057"/>
                  </a:lnTo>
                  <a:cubicBezTo>
                    <a:pt x="75010" y="11057"/>
                    <a:pt x="79624" y="11057"/>
                    <a:pt x="79624" y="5572"/>
                  </a:cubicBezTo>
                  <a:cubicBezTo>
                    <a:pt x="79624" y="87"/>
                    <a:pt x="75010" y="87"/>
                    <a:pt x="72538" y="87"/>
                  </a:cubicBezTo>
                  <a:lnTo>
                    <a:pt x="53421" y="87"/>
                  </a:lnTo>
                  <a:cubicBezTo>
                    <a:pt x="50784" y="87"/>
                    <a:pt x="46334" y="87"/>
                    <a:pt x="46334" y="5572"/>
                  </a:cubicBezTo>
                  <a:cubicBezTo>
                    <a:pt x="46334" y="11057"/>
                    <a:pt x="50784" y="11057"/>
                    <a:pt x="53421" y="11057"/>
                  </a:cubicBezTo>
                  <a:lnTo>
                    <a:pt x="57211" y="11057"/>
                  </a:lnTo>
                  <a:lnTo>
                    <a:pt x="40072" y="62249"/>
                  </a:lnTo>
                  <a:lnTo>
                    <a:pt x="22932" y="11057"/>
                  </a:lnTo>
                  <a:lnTo>
                    <a:pt x="26723" y="11057"/>
                  </a:lnTo>
                  <a:cubicBezTo>
                    <a:pt x="29359" y="11057"/>
                    <a:pt x="33809" y="11057"/>
                    <a:pt x="33809" y="5572"/>
                  </a:cubicBezTo>
                  <a:cubicBezTo>
                    <a:pt x="33809" y="87"/>
                    <a:pt x="29359" y="87"/>
                    <a:pt x="26723" y="87"/>
                  </a:cubicBezTo>
                  <a:lnTo>
                    <a:pt x="7605" y="87"/>
                  </a:lnTo>
                  <a:cubicBezTo>
                    <a:pt x="5133" y="87"/>
                    <a:pt x="519" y="87"/>
                    <a:pt x="519" y="5572"/>
                  </a:cubicBezTo>
                  <a:cubicBezTo>
                    <a:pt x="519" y="11057"/>
                    <a:pt x="5133" y="11057"/>
                    <a:pt x="7605" y="11057"/>
                  </a:cubicBezTo>
                  <a:lnTo>
                    <a:pt x="12055" y="11057"/>
                  </a:lnTo>
                  <a:lnTo>
                    <a:pt x="30513" y="66238"/>
                  </a:lnTo>
                  <a:cubicBezTo>
                    <a:pt x="32656" y="72554"/>
                    <a:pt x="36611" y="72554"/>
                    <a:pt x="40072" y="72554"/>
                  </a:cubicBezTo>
                  <a:cubicBezTo>
                    <a:pt x="43533" y="72554"/>
                    <a:pt x="47488" y="72554"/>
                    <a:pt x="49630" y="66238"/>
                  </a:cubicBezTo>
                  <a:lnTo>
                    <a:pt x="68088" y="1105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77" name="Left Brace 176">
            <a:extLst>
              <a:ext uri="{FF2B5EF4-FFF2-40B4-BE49-F238E27FC236}">
                <a16:creationId xmlns:a16="http://schemas.microsoft.com/office/drawing/2014/main" id="{B767B560-AAA3-AB44-1E34-EBA42587201B}"/>
              </a:ext>
            </a:extLst>
          </p:cNvPr>
          <p:cNvSpPr/>
          <p:nvPr/>
        </p:nvSpPr>
        <p:spPr>
          <a:xfrm rot="16200000">
            <a:off x="2334585" y="1466008"/>
            <a:ext cx="166032" cy="3651149"/>
          </a:xfrm>
          <a:prstGeom prst="leftBrace">
            <a:avLst>
              <a:gd name="adj1" fmla="val 69232"/>
              <a:gd name="adj2" fmla="val 50507"/>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8" name="Left Brace 177">
            <a:extLst>
              <a:ext uri="{FF2B5EF4-FFF2-40B4-BE49-F238E27FC236}">
                <a16:creationId xmlns:a16="http://schemas.microsoft.com/office/drawing/2014/main" id="{B33FFAE9-46E9-C1BA-2E93-6C9F240586FD}"/>
              </a:ext>
            </a:extLst>
          </p:cNvPr>
          <p:cNvSpPr/>
          <p:nvPr/>
        </p:nvSpPr>
        <p:spPr>
          <a:xfrm rot="16200000">
            <a:off x="7344068" y="717580"/>
            <a:ext cx="157045" cy="5314037"/>
          </a:xfrm>
          <a:prstGeom prst="leftBrace">
            <a:avLst>
              <a:gd name="adj1" fmla="val 69232"/>
              <a:gd name="adj2" fmla="val 50507"/>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9" name="TextBox 178">
            <a:extLst>
              <a:ext uri="{FF2B5EF4-FFF2-40B4-BE49-F238E27FC236}">
                <a16:creationId xmlns:a16="http://schemas.microsoft.com/office/drawing/2014/main" id="{35D0960D-07CF-8DAA-A0C6-7E544715FE6D}"/>
              </a:ext>
            </a:extLst>
          </p:cNvPr>
          <p:cNvSpPr txBox="1"/>
          <p:nvPr/>
        </p:nvSpPr>
        <p:spPr>
          <a:xfrm>
            <a:off x="2027030" y="3359775"/>
            <a:ext cx="864815" cy="338554"/>
          </a:xfrm>
          <a:prstGeom prst="rect">
            <a:avLst/>
          </a:prstGeom>
          <a:noFill/>
        </p:spPr>
        <p:txBody>
          <a:bodyPr wrap="square" rtlCol="0">
            <a:spAutoFit/>
          </a:bodyPr>
          <a:lstStyle/>
          <a:p>
            <a:pPr algn="l"/>
            <a:r>
              <a:rPr lang="en-US" sz="1600" dirty="0"/>
              <a:t>good</a:t>
            </a:r>
          </a:p>
        </p:txBody>
      </p:sp>
      <p:sp>
        <p:nvSpPr>
          <p:cNvPr id="180" name="TextBox 179">
            <a:extLst>
              <a:ext uri="{FF2B5EF4-FFF2-40B4-BE49-F238E27FC236}">
                <a16:creationId xmlns:a16="http://schemas.microsoft.com/office/drawing/2014/main" id="{2B59FDA9-F991-95C7-0607-6CB040584AFD}"/>
              </a:ext>
            </a:extLst>
          </p:cNvPr>
          <p:cNvSpPr txBox="1"/>
          <p:nvPr/>
        </p:nvSpPr>
        <p:spPr>
          <a:xfrm>
            <a:off x="7219892" y="3423366"/>
            <a:ext cx="638049" cy="338554"/>
          </a:xfrm>
          <a:prstGeom prst="rect">
            <a:avLst/>
          </a:prstGeom>
          <a:noFill/>
        </p:spPr>
        <p:txBody>
          <a:bodyPr wrap="square" rtlCol="0">
            <a:spAutoFit/>
          </a:bodyPr>
          <a:lstStyle/>
          <a:p>
            <a:pPr algn="l"/>
            <a:r>
              <a:rPr lang="en-US" sz="1600" dirty="0"/>
              <a:t>bad</a:t>
            </a:r>
            <a:endParaRPr lang="en-US" sz="2000" dirty="0"/>
          </a:p>
        </p:txBody>
      </p:sp>
      <p:grpSp>
        <p:nvGrpSpPr>
          <p:cNvPr id="548" name="Group 547" descr="\documentclass{article}&#10;\usepackage{amsmath}&#10;\pagestyle{empty}&#10;&#10;\input{Macros.tex}&#10;&#10;\begin{document}&#10;&#10;&#10;\begin{align*}&#10;\ket{k}_{\reg{gc}} \sum_{j=1}^{c} \ket{j}_{\reg{lc}}  \ket{\phi^{(k)}_j}_{\reg{p_1, \ldots, p_k}, \reg{m}, \reg{s}, \reg{v}}&#10;\end{align*}&#10;&#10;&#10;\end{document}" title="IguanaTex Shape Display">
            <a:extLst>
              <a:ext uri="{FF2B5EF4-FFF2-40B4-BE49-F238E27FC236}">
                <a16:creationId xmlns:a16="http://schemas.microsoft.com/office/drawing/2014/main" id="{6B0C3C11-26ED-6CD8-3A83-D97A64AA1F5F}"/>
              </a:ext>
            </a:extLst>
          </p:cNvPr>
          <p:cNvGrpSpPr>
            <a:grpSpLocks noChangeAspect="1"/>
          </p:cNvGrpSpPr>
          <p:nvPr>
            <p:custDataLst>
              <p:tags r:id="rId2"/>
            </p:custDataLst>
          </p:nvPr>
        </p:nvGrpSpPr>
        <p:grpSpPr>
          <a:xfrm>
            <a:off x="4726354" y="2069599"/>
            <a:ext cx="2520145" cy="557652"/>
            <a:chOff x="9193740" y="6342920"/>
            <a:chExt cx="3009564" cy="665949"/>
          </a:xfrm>
        </p:grpSpPr>
        <p:sp>
          <p:nvSpPr>
            <p:cNvPr id="509" name="Freeform: Shape 508">
              <a:extLst>
                <a:ext uri="{FF2B5EF4-FFF2-40B4-BE49-F238E27FC236}">
                  <a16:creationId xmlns:a16="http://schemas.microsoft.com/office/drawing/2014/main" id="{1491F0AE-3718-317D-E43B-EEFCF1DE7B16}"/>
                </a:ext>
              </a:extLst>
            </p:cNvPr>
            <p:cNvSpPr/>
            <p:nvPr>
              <p:custDataLst>
                <p:tags r:id="rId83"/>
              </p:custDataLst>
            </p:nvPr>
          </p:nvSpPr>
          <p:spPr>
            <a:xfrm>
              <a:off x="9193740" y="6529830"/>
              <a:ext cx="9407" cy="231122"/>
            </a:xfrm>
            <a:custGeom>
              <a:avLst/>
              <a:gdLst>
                <a:gd name="connsiteX0" fmla="*/ 9576 w 9407"/>
                <a:gd name="connsiteY0" fmla="*/ 8411 h 231122"/>
                <a:gd name="connsiteX1" fmla="*/ 4872 w 9407"/>
                <a:gd name="connsiteY1" fmla="*/ 90 h 231122"/>
                <a:gd name="connsiteX2" fmla="*/ 169 w 9407"/>
                <a:gd name="connsiteY2" fmla="*/ 8411 h 231122"/>
                <a:gd name="connsiteX3" fmla="*/ 169 w 9407"/>
                <a:gd name="connsiteY3" fmla="*/ 222892 h 231122"/>
                <a:gd name="connsiteX4" fmla="*/ 4872 w 9407"/>
                <a:gd name="connsiteY4" fmla="*/ 231213 h 231122"/>
                <a:gd name="connsiteX5" fmla="*/ 9576 w 9407"/>
                <a:gd name="connsiteY5" fmla="*/ 222892 h 231122"/>
                <a:gd name="connsiteX6" fmla="*/ 9576 w 9407"/>
                <a:gd name="connsiteY6" fmla="*/ 8411 h 23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7" h="231122">
                  <a:moveTo>
                    <a:pt x="9576" y="8411"/>
                  </a:moveTo>
                  <a:cubicBezTo>
                    <a:pt x="9576" y="4250"/>
                    <a:pt x="9576" y="90"/>
                    <a:pt x="4872" y="90"/>
                  </a:cubicBezTo>
                  <a:cubicBezTo>
                    <a:pt x="169" y="90"/>
                    <a:pt x="169" y="4250"/>
                    <a:pt x="169" y="8411"/>
                  </a:cubicBezTo>
                  <a:lnTo>
                    <a:pt x="169" y="222892"/>
                  </a:lnTo>
                  <a:cubicBezTo>
                    <a:pt x="169" y="227053"/>
                    <a:pt x="169" y="231213"/>
                    <a:pt x="4872" y="231213"/>
                  </a:cubicBezTo>
                  <a:cubicBezTo>
                    <a:pt x="9576" y="231213"/>
                    <a:pt x="9576" y="227053"/>
                    <a:pt x="9576" y="222892"/>
                  </a:cubicBezTo>
                  <a:lnTo>
                    <a:pt x="9576" y="841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10" name="Freeform: Shape 509">
              <a:extLst>
                <a:ext uri="{FF2B5EF4-FFF2-40B4-BE49-F238E27FC236}">
                  <a16:creationId xmlns:a16="http://schemas.microsoft.com/office/drawing/2014/main" id="{8E20D272-67DC-A29E-871F-8B22B038CE16}"/>
                </a:ext>
              </a:extLst>
            </p:cNvPr>
            <p:cNvSpPr/>
            <p:nvPr>
              <p:custDataLst>
                <p:tags r:id="rId84"/>
              </p:custDataLst>
            </p:nvPr>
          </p:nvSpPr>
          <p:spPr>
            <a:xfrm>
              <a:off x="9244016" y="6542773"/>
              <a:ext cx="106535" cy="162941"/>
            </a:xfrm>
            <a:custGeom>
              <a:avLst/>
              <a:gdLst>
                <a:gd name="connsiteX0" fmla="*/ 54733 w 106535"/>
                <a:gd name="connsiteY0" fmla="*/ 2633 h 162941"/>
                <a:gd name="connsiteX1" fmla="*/ 51676 w 106535"/>
                <a:gd name="connsiteY1" fmla="*/ 90 h 162941"/>
                <a:gd name="connsiteX2" fmla="*/ 22984 w 106535"/>
                <a:gd name="connsiteY2" fmla="*/ 2401 h 162941"/>
                <a:gd name="connsiteX3" fmla="*/ 18516 w 106535"/>
                <a:gd name="connsiteY3" fmla="*/ 7024 h 162941"/>
                <a:gd name="connsiteX4" fmla="*/ 24160 w 106535"/>
                <a:gd name="connsiteY4" fmla="*/ 9797 h 162941"/>
                <a:gd name="connsiteX5" fmla="*/ 35919 w 106535"/>
                <a:gd name="connsiteY5" fmla="*/ 13726 h 162941"/>
                <a:gd name="connsiteX6" fmla="*/ 35213 w 106535"/>
                <a:gd name="connsiteY6" fmla="*/ 18349 h 162941"/>
                <a:gd name="connsiteX7" fmla="*/ 1112 w 106535"/>
                <a:gd name="connsiteY7" fmla="*/ 151475 h 162941"/>
                <a:gd name="connsiteX8" fmla="*/ 172 w 106535"/>
                <a:gd name="connsiteY8" fmla="*/ 156560 h 162941"/>
                <a:gd name="connsiteX9" fmla="*/ 6992 w 106535"/>
                <a:gd name="connsiteY9" fmla="*/ 163032 h 162941"/>
                <a:gd name="connsiteX10" fmla="*/ 14988 w 106535"/>
                <a:gd name="connsiteY10" fmla="*/ 158178 h 162941"/>
                <a:gd name="connsiteX11" fmla="*/ 28158 w 106535"/>
                <a:gd name="connsiteY11" fmla="*/ 107562 h 162941"/>
                <a:gd name="connsiteX12" fmla="*/ 55438 w 106535"/>
                <a:gd name="connsiteY12" fmla="*/ 127208 h 162941"/>
                <a:gd name="connsiteX13" fmla="*/ 54733 w 106535"/>
                <a:gd name="connsiteY13" fmla="*/ 132061 h 162941"/>
                <a:gd name="connsiteX14" fmla="*/ 53792 w 106535"/>
                <a:gd name="connsiteY14" fmla="*/ 140150 h 162941"/>
                <a:gd name="connsiteX15" fmla="*/ 75428 w 106535"/>
                <a:gd name="connsiteY15" fmla="*/ 163032 h 162941"/>
                <a:gd name="connsiteX16" fmla="*/ 94007 w 106535"/>
                <a:gd name="connsiteY16" fmla="*/ 150782 h 162941"/>
                <a:gd name="connsiteX17" fmla="*/ 102474 w 106535"/>
                <a:gd name="connsiteY17" fmla="*/ 127439 h 162941"/>
                <a:gd name="connsiteX18" fmla="*/ 99652 w 106535"/>
                <a:gd name="connsiteY18" fmla="*/ 125128 h 162941"/>
                <a:gd name="connsiteX19" fmla="*/ 96359 w 106535"/>
                <a:gd name="connsiteY19" fmla="*/ 129288 h 162941"/>
                <a:gd name="connsiteX20" fmla="*/ 75899 w 106535"/>
                <a:gd name="connsiteY20" fmla="*/ 157947 h 162941"/>
                <a:gd name="connsiteX21" fmla="*/ 68373 w 106535"/>
                <a:gd name="connsiteY21" fmla="*/ 147084 h 162941"/>
                <a:gd name="connsiteX22" fmla="*/ 70255 w 106535"/>
                <a:gd name="connsiteY22" fmla="*/ 134141 h 162941"/>
                <a:gd name="connsiteX23" fmla="*/ 71195 w 106535"/>
                <a:gd name="connsiteY23" fmla="*/ 126976 h 162941"/>
                <a:gd name="connsiteX24" fmla="*/ 36389 w 106535"/>
                <a:gd name="connsiteY24" fmla="*/ 102709 h 162941"/>
                <a:gd name="connsiteX25" fmla="*/ 56614 w 106535"/>
                <a:gd name="connsiteY25" fmla="*/ 85606 h 162941"/>
                <a:gd name="connsiteX26" fmla="*/ 90245 w 106535"/>
                <a:gd name="connsiteY26" fmla="*/ 63418 h 162941"/>
                <a:gd name="connsiteX27" fmla="*/ 92361 w 106535"/>
                <a:gd name="connsiteY27" fmla="*/ 63649 h 162941"/>
                <a:gd name="connsiteX28" fmla="*/ 97300 w 106535"/>
                <a:gd name="connsiteY28" fmla="*/ 65498 h 162941"/>
                <a:gd name="connsiteX29" fmla="*/ 98241 w 106535"/>
                <a:gd name="connsiteY29" fmla="*/ 66422 h 162941"/>
                <a:gd name="connsiteX30" fmla="*/ 84836 w 106535"/>
                <a:gd name="connsiteY30" fmla="*/ 78903 h 162941"/>
                <a:gd name="connsiteX31" fmla="*/ 93772 w 106535"/>
                <a:gd name="connsiteY31" fmla="*/ 86992 h 162941"/>
                <a:gd name="connsiteX32" fmla="*/ 106707 w 106535"/>
                <a:gd name="connsiteY32" fmla="*/ 72894 h 162941"/>
                <a:gd name="connsiteX33" fmla="*/ 90715 w 106535"/>
                <a:gd name="connsiteY33" fmla="*/ 58333 h 162941"/>
                <a:gd name="connsiteX34" fmla="*/ 56379 w 106535"/>
                <a:gd name="connsiteY34" fmla="*/ 78672 h 162941"/>
                <a:gd name="connsiteX35" fmla="*/ 30274 w 106535"/>
                <a:gd name="connsiteY35" fmla="*/ 100166 h 162941"/>
                <a:gd name="connsiteX36" fmla="*/ 54733 w 106535"/>
                <a:gd name="connsiteY36" fmla="*/ 2633 h 16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535" h="162941">
                  <a:moveTo>
                    <a:pt x="54733" y="2633"/>
                  </a:moveTo>
                  <a:cubicBezTo>
                    <a:pt x="54733" y="2401"/>
                    <a:pt x="54733" y="90"/>
                    <a:pt x="51676" y="90"/>
                  </a:cubicBezTo>
                  <a:cubicBezTo>
                    <a:pt x="46266" y="90"/>
                    <a:pt x="29099" y="1939"/>
                    <a:pt x="22984" y="2401"/>
                  </a:cubicBezTo>
                  <a:cubicBezTo>
                    <a:pt x="21102" y="2633"/>
                    <a:pt x="18516" y="2864"/>
                    <a:pt x="18516" y="7024"/>
                  </a:cubicBezTo>
                  <a:cubicBezTo>
                    <a:pt x="18516" y="9797"/>
                    <a:pt x="20632" y="9797"/>
                    <a:pt x="24160" y="9797"/>
                  </a:cubicBezTo>
                  <a:cubicBezTo>
                    <a:pt x="35448" y="9797"/>
                    <a:pt x="35919" y="11415"/>
                    <a:pt x="35919" y="13726"/>
                  </a:cubicBezTo>
                  <a:lnTo>
                    <a:pt x="35213" y="18349"/>
                  </a:lnTo>
                  <a:lnTo>
                    <a:pt x="1112" y="151475"/>
                  </a:lnTo>
                  <a:cubicBezTo>
                    <a:pt x="172" y="154711"/>
                    <a:pt x="172" y="155173"/>
                    <a:pt x="172" y="156560"/>
                  </a:cubicBezTo>
                  <a:cubicBezTo>
                    <a:pt x="172" y="161876"/>
                    <a:pt x="4875" y="163032"/>
                    <a:pt x="6992" y="163032"/>
                  </a:cubicBezTo>
                  <a:cubicBezTo>
                    <a:pt x="10049" y="163032"/>
                    <a:pt x="13577" y="160952"/>
                    <a:pt x="14988" y="158178"/>
                  </a:cubicBezTo>
                  <a:cubicBezTo>
                    <a:pt x="16164" y="156098"/>
                    <a:pt x="26747" y="113340"/>
                    <a:pt x="28158" y="107562"/>
                  </a:cubicBezTo>
                  <a:cubicBezTo>
                    <a:pt x="36154" y="108256"/>
                    <a:pt x="55438" y="111954"/>
                    <a:pt x="55438" y="127208"/>
                  </a:cubicBezTo>
                  <a:cubicBezTo>
                    <a:pt x="55438" y="128825"/>
                    <a:pt x="55438" y="129750"/>
                    <a:pt x="54733" y="132061"/>
                  </a:cubicBezTo>
                  <a:cubicBezTo>
                    <a:pt x="54262" y="134835"/>
                    <a:pt x="53792" y="137608"/>
                    <a:pt x="53792" y="140150"/>
                  </a:cubicBezTo>
                  <a:cubicBezTo>
                    <a:pt x="53792" y="153787"/>
                    <a:pt x="63199" y="163032"/>
                    <a:pt x="75428" y="163032"/>
                  </a:cubicBezTo>
                  <a:cubicBezTo>
                    <a:pt x="82484" y="163032"/>
                    <a:pt x="88834" y="159334"/>
                    <a:pt x="94007" y="150782"/>
                  </a:cubicBezTo>
                  <a:cubicBezTo>
                    <a:pt x="99887" y="140613"/>
                    <a:pt x="102474" y="127901"/>
                    <a:pt x="102474" y="127439"/>
                  </a:cubicBezTo>
                  <a:cubicBezTo>
                    <a:pt x="102474" y="125128"/>
                    <a:pt x="100357" y="125128"/>
                    <a:pt x="99652" y="125128"/>
                  </a:cubicBezTo>
                  <a:cubicBezTo>
                    <a:pt x="97300" y="125128"/>
                    <a:pt x="97065" y="126052"/>
                    <a:pt x="96359" y="129288"/>
                  </a:cubicBezTo>
                  <a:cubicBezTo>
                    <a:pt x="91656" y="146160"/>
                    <a:pt x="86247" y="157947"/>
                    <a:pt x="75899" y="157947"/>
                  </a:cubicBezTo>
                  <a:cubicBezTo>
                    <a:pt x="71430" y="157947"/>
                    <a:pt x="68373" y="155405"/>
                    <a:pt x="68373" y="147084"/>
                  </a:cubicBezTo>
                  <a:cubicBezTo>
                    <a:pt x="68373" y="143155"/>
                    <a:pt x="69314" y="137839"/>
                    <a:pt x="70255" y="134141"/>
                  </a:cubicBezTo>
                  <a:cubicBezTo>
                    <a:pt x="71195" y="130212"/>
                    <a:pt x="71195" y="129288"/>
                    <a:pt x="71195" y="126976"/>
                  </a:cubicBezTo>
                  <a:cubicBezTo>
                    <a:pt x="71195" y="111954"/>
                    <a:pt x="56379" y="105251"/>
                    <a:pt x="36389" y="102709"/>
                  </a:cubicBezTo>
                  <a:cubicBezTo>
                    <a:pt x="43680" y="98548"/>
                    <a:pt x="51205" y="91152"/>
                    <a:pt x="56614" y="85606"/>
                  </a:cubicBezTo>
                  <a:cubicBezTo>
                    <a:pt x="67903" y="73356"/>
                    <a:pt x="78721" y="63418"/>
                    <a:pt x="90245" y="63418"/>
                  </a:cubicBezTo>
                  <a:cubicBezTo>
                    <a:pt x="91656" y="63418"/>
                    <a:pt x="91891" y="63418"/>
                    <a:pt x="92361" y="63649"/>
                  </a:cubicBezTo>
                  <a:cubicBezTo>
                    <a:pt x="95183" y="64111"/>
                    <a:pt x="95419" y="64111"/>
                    <a:pt x="97300" y="65498"/>
                  </a:cubicBezTo>
                  <a:cubicBezTo>
                    <a:pt x="97770" y="65729"/>
                    <a:pt x="97770" y="65960"/>
                    <a:pt x="98241" y="66422"/>
                  </a:cubicBezTo>
                  <a:cubicBezTo>
                    <a:pt x="86952" y="67116"/>
                    <a:pt x="84836" y="76130"/>
                    <a:pt x="84836" y="78903"/>
                  </a:cubicBezTo>
                  <a:cubicBezTo>
                    <a:pt x="84836" y="82601"/>
                    <a:pt x="87423" y="86992"/>
                    <a:pt x="93772" y="86992"/>
                  </a:cubicBezTo>
                  <a:cubicBezTo>
                    <a:pt x="99887" y="86992"/>
                    <a:pt x="106707" y="81908"/>
                    <a:pt x="106707" y="72894"/>
                  </a:cubicBezTo>
                  <a:cubicBezTo>
                    <a:pt x="106707" y="65960"/>
                    <a:pt x="101298" y="58333"/>
                    <a:pt x="90715" y="58333"/>
                  </a:cubicBezTo>
                  <a:cubicBezTo>
                    <a:pt x="84130" y="58333"/>
                    <a:pt x="73312" y="60182"/>
                    <a:pt x="56379" y="78672"/>
                  </a:cubicBezTo>
                  <a:cubicBezTo>
                    <a:pt x="48383" y="87455"/>
                    <a:pt x="39211" y="96699"/>
                    <a:pt x="30274" y="100166"/>
                  </a:cubicBezTo>
                  <a:lnTo>
                    <a:pt x="54733" y="263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11" name="Freeform: Shape 510">
              <a:extLst>
                <a:ext uri="{FF2B5EF4-FFF2-40B4-BE49-F238E27FC236}">
                  <a16:creationId xmlns:a16="http://schemas.microsoft.com/office/drawing/2014/main" id="{50B53928-8696-CF2D-91E2-7C0491C2154D}"/>
                </a:ext>
              </a:extLst>
            </p:cNvPr>
            <p:cNvSpPr/>
            <p:nvPr>
              <p:custDataLst>
                <p:tags r:id="rId85"/>
              </p:custDataLst>
            </p:nvPr>
          </p:nvSpPr>
          <p:spPr>
            <a:xfrm>
              <a:off x="9373854" y="6529830"/>
              <a:ext cx="52444" cy="231122"/>
            </a:xfrm>
            <a:custGeom>
              <a:avLst/>
              <a:gdLst>
                <a:gd name="connsiteX0" fmla="*/ 51446 w 52444"/>
                <a:gd name="connsiteY0" fmla="*/ 119581 h 231122"/>
                <a:gd name="connsiteX1" fmla="*/ 52622 w 52444"/>
                <a:gd name="connsiteY1" fmla="*/ 115651 h 231122"/>
                <a:gd name="connsiteX2" fmla="*/ 51446 w 52444"/>
                <a:gd name="connsiteY2" fmla="*/ 111722 h 231122"/>
                <a:gd name="connsiteX3" fmla="*/ 10290 w 52444"/>
                <a:gd name="connsiteY3" fmla="*/ 5406 h 231122"/>
                <a:gd name="connsiteX4" fmla="*/ 4881 w 52444"/>
                <a:gd name="connsiteY4" fmla="*/ 90 h 231122"/>
                <a:gd name="connsiteX5" fmla="*/ 177 w 52444"/>
                <a:gd name="connsiteY5" fmla="*/ 4713 h 231122"/>
                <a:gd name="connsiteX6" fmla="*/ 1353 w 52444"/>
                <a:gd name="connsiteY6" fmla="*/ 8411 h 231122"/>
                <a:gd name="connsiteX7" fmla="*/ 42979 w 52444"/>
                <a:gd name="connsiteY7" fmla="*/ 115651 h 231122"/>
                <a:gd name="connsiteX8" fmla="*/ 1353 w 52444"/>
                <a:gd name="connsiteY8" fmla="*/ 222430 h 231122"/>
                <a:gd name="connsiteX9" fmla="*/ 177 w 52444"/>
                <a:gd name="connsiteY9" fmla="*/ 226590 h 231122"/>
                <a:gd name="connsiteX10" fmla="*/ 4881 w 52444"/>
                <a:gd name="connsiteY10" fmla="*/ 231213 h 231122"/>
                <a:gd name="connsiteX11" fmla="*/ 9819 w 52444"/>
                <a:gd name="connsiteY11" fmla="*/ 226590 h 231122"/>
                <a:gd name="connsiteX12" fmla="*/ 51446 w 52444"/>
                <a:gd name="connsiteY12" fmla="*/ 119581 h 23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44" h="231122">
                  <a:moveTo>
                    <a:pt x="51446" y="119581"/>
                  </a:moveTo>
                  <a:cubicBezTo>
                    <a:pt x="52622" y="116807"/>
                    <a:pt x="52622" y="116345"/>
                    <a:pt x="52622" y="115651"/>
                  </a:cubicBezTo>
                  <a:cubicBezTo>
                    <a:pt x="52622" y="114958"/>
                    <a:pt x="52622" y="114496"/>
                    <a:pt x="51446" y="111722"/>
                  </a:cubicBezTo>
                  <a:lnTo>
                    <a:pt x="10290" y="5406"/>
                  </a:lnTo>
                  <a:cubicBezTo>
                    <a:pt x="8879" y="1477"/>
                    <a:pt x="7468" y="90"/>
                    <a:pt x="4881" y="90"/>
                  </a:cubicBezTo>
                  <a:cubicBezTo>
                    <a:pt x="2294" y="90"/>
                    <a:pt x="177" y="2170"/>
                    <a:pt x="177" y="4713"/>
                  </a:cubicBezTo>
                  <a:cubicBezTo>
                    <a:pt x="177" y="5406"/>
                    <a:pt x="177" y="5868"/>
                    <a:pt x="1353" y="8411"/>
                  </a:cubicBezTo>
                  <a:lnTo>
                    <a:pt x="42979" y="115651"/>
                  </a:lnTo>
                  <a:lnTo>
                    <a:pt x="1353" y="222430"/>
                  </a:lnTo>
                  <a:cubicBezTo>
                    <a:pt x="177" y="224972"/>
                    <a:pt x="177" y="225435"/>
                    <a:pt x="177" y="226590"/>
                  </a:cubicBezTo>
                  <a:cubicBezTo>
                    <a:pt x="177" y="229133"/>
                    <a:pt x="2294" y="231213"/>
                    <a:pt x="4881" y="231213"/>
                  </a:cubicBezTo>
                  <a:cubicBezTo>
                    <a:pt x="7938" y="231213"/>
                    <a:pt x="8879" y="228902"/>
                    <a:pt x="9819" y="226590"/>
                  </a:cubicBezTo>
                  <a:lnTo>
                    <a:pt x="51446" y="11958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12" name="Freeform: Shape 511">
              <a:extLst>
                <a:ext uri="{FF2B5EF4-FFF2-40B4-BE49-F238E27FC236}">
                  <a16:creationId xmlns:a16="http://schemas.microsoft.com/office/drawing/2014/main" id="{1BD49CD0-34EF-EAC2-2771-BFF4D6D6196E}"/>
                </a:ext>
              </a:extLst>
            </p:cNvPr>
            <p:cNvSpPr/>
            <p:nvPr>
              <p:custDataLst>
                <p:tags r:id="rId86"/>
              </p:custDataLst>
            </p:nvPr>
          </p:nvSpPr>
          <p:spPr>
            <a:xfrm>
              <a:off x="9457316" y="6701161"/>
              <a:ext cx="79842" cy="108234"/>
            </a:xfrm>
            <a:custGeom>
              <a:avLst/>
              <a:gdLst>
                <a:gd name="connsiteX0" fmla="*/ 19113 w 79842"/>
                <a:gd name="connsiteY0" fmla="*/ 49114 h 108234"/>
                <a:gd name="connsiteX1" fmla="*/ 33930 w 79842"/>
                <a:gd name="connsiteY1" fmla="*/ 52997 h 108234"/>
                <a:gd name="connsiteX2" fmla="*/ 62080 w 79842"/>
                <a:gd name="connsiteY2" fmla="*/ 26949 h 108234"/>
                <a:gd name="connsiteX3" fmla="*/ 57965 w 79842"/>
                <a:gd name="connsiteY3" fmla="*/ 13198 h 108234"/>
                <a:gd name="connsiteX4" fmla="*/ 65867 w 79842"/>
                <a:gd name="connsiteY4" fmla="*/ 10933 h 108234"/>
                <a:gd name="connsiteX5" fmla="*/ 72945 w 79842"/>
                <a:gd name="connsiteY5" fmla="*/ 16595 h 108234"/>
                <a:gd name="connsiteX6" fmla="*/ 80024 w 79842"/>
                <a:gd name="connsiteY6" fmla="*/ 9638 h 108234"/>
                <a:gd name="connsiteX7" fmla="*/ 67513 w 79842"/>
                <a:gd name="connsiteY7" fmla="*/ 93 h 108234"/>
                <a:gd name="connsiteX8" fmla="*/ 50227 w 79842"/>
                <a:gd name="connsiteY8" fmla="*/ 5594 h 108234"/>
                <a:gd name="connsiteX9" fmla="*/ 34094 w 79842"/>
                <a:gd name="connsiteY9" fmla="*/ 902 h 108234"/>
                <a:gd name="connsiteX10" fmla="*/ 5943 w 79842"/>
                <a:gd name="connsiteY10" fmla="*/ 26949 h 108234"/>
                <a:gd name="connsiteX11" fmla="*/ 11211 w 79842"/>
                <a:gd name="connsiteY11" fmla="*/ 41995 h 108234"/>
                <a:gd name="connsiteX12" fmla="*/ 7919 w 79842"/>
                <a:gd name="connsiteY12" fmla="*/ 52997 h 108234"/>
                <a:gd name="connsiteX13" fmla="*/ 11870 w 79842"/>
                <a:gd name="connsiteY13" fmla="*/ 64646 h 108234"/>
                <a:gd name="connsiteX14" fmla="*/ 182 w 79842"/>
                <a:gd name="connsiteY14" fmla="*/ 84383 h 108234"/>
                <a:gd name="connsiteX15" fmla="*/ 38868 w 79842"/>
                <a:gd name="connsiteY15" fmla="*/ 108328 h 108234"/>
                <a:gd name="connsiteX16" fmla="*/ 77555 w 79842"/>
                <a:gd name="connsiteY16" fmla="*/ 84383 h 108234"/>
                <a:gd name="connsiteX17" fmla="*/ 47429 w 79842"/>
                <a:gd name="connsiteY17" fmla="*/ 61248 h 108234"/>
                <a:gd name="connsiteX18" fmla="*/ 25534 w 79842"/>
                <a:gd name="connsiteY18" fmla="*/ 60763 h 108234"/>
                <a:gd name="connsiteX19" fmla="*/ 18290 w 79842"/>
                <a:gd name="connsiteY19" fmla="*/ 52997 h 108234"/>
                <a:gd name="connsiteX20" fmla="*/ 19113 w 79842"/>
                <a:gd name="connsiteY20" fmla="*/ 49114 h 108234"/>
                <a:gd name="connsiteX21" fmla="*/ 33930 w 79842"/>
                <a:gd name="connsiteY21" fmla="*/ 42481 h 108234"/>
                <a:gd name="connsiteX22" fmla="*/ 18455 w 79842"/>
                <a:gd name="connsiteY22" fmla="*/ 26949 h 108234"/>
                <a:gd name="connsiteX23" fmla="*/ 33930 w 79842"/>
                <a:gd name="connsiteY23" fmla="*/ 11418 h 108234"/>
                <a:gd name="connsiteX24" fmla="*/ 49569 w 79842"/>
                <a:gd name="connsiteY24" fmla="*/ 26949 h 108234"/>
                <a:gd name="connsiteX25" fmla="*/ 33930 w 79842"/>
                <a:gd name="connsiteY25" fmla="*/ 42481 h 108234"/>
                <a:gd name="connsiteX26" fmla="*/ 34259 w 79842"/>
                <a:gd name="connsiteY26" fmla="*/ 71279 h 108234"/>
                <a:gd name="connsiteX27" fmla="*/ 67184 w 79842"/>
                <a:gd name="connsiteY27" fmla="*/ 84383 h 108234"/>
                <a:gd name="connsiteX28" fmla="*/ 38868 w 79842"/>
                <a:gd name="connsiteY28" fmla="*/ 97812 h 108234"/>
                <a:gd name="connsiteX29" fmla="*/ 10553 w 79842"/>
                <a:gd name="connsiteY29" fmla="*/ 84383 h 108234"/>
                <a:gd name="connsiteX30" fmla="*/ 25204 w 79842"/>
                <a:gd name="connsiteY30" fmla="*/ 71279 h 108234"/>
                <a:gd name="connsiteX31" fmla="*/ 34259 w 79842"/>
                <a:gd name="connsiteY31" fmla="*/ 71279 h 10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842" h="108234">
                  <a:moveTo>
                    <a:pt x="19113" y="49114"/>
                  </a:moveTo>
                  <a:cubicBezTo>
                    <a:pt x="21912" y="50732"/>
                    <a:pt x="27345" y="52997"/>
                    <a:pt x="33930" y="52997"/>
                  </a:cubicBezTo>
                  <a:cubicBezTo>
                    <a:pt x="49898" y="52997"/>
                    <a:pt x="62080" y="41025"/>
                    <a:pt x="62080" y="26949"/>
                  </a:cubicBezTo>
                  <a:cubicBezTo>
                    <a:pt x="62080" y="21287"/>
                    <a:pt x="59940" y="16272"/>
                    <a:pt x="57965" y="13198"/>
                  </a:cubicBezTo>
                  <a:cubicBezTo>
                    <a:pt x="61257" y="11418"/>
                    <a:pt x="63068" y="11256"/>
                    <a:pt x="65867" y="10933"/>
                  </a:cubicBezTo>
                  <a:cubicBezTo>
                    <a:pt x="66854" y="14815"/>
                    <a:pt x="69818" y="16595"/>
                    <a:pt x="72945" y="16595"/>
                  </a:cubicBezTo>
                  <a:cubicBezTo>
                    <a:pt x="76896" y="16595"/>
                    <a:pt x="80024" y="13521"/>
                    <a:pt x="80024" y="9638"/>
                  </a:cubicBezTo>
                  <a:cubicBezTo>
                    <a:pt x="80024" y="4623"/>
                    <a:pt x="75909" y="93"/>
                    <a:pt x="67513" y="93"/>
                  </a:cubicBezTo>
                  <a:cubicBezTo>
                    <a:pt x="63068" y="93"/>
                    <a:pt x="55989" y="1387"/>
                    <a:pt x="50227" y="5594"/>
                  </a:cubicBezTo>
                  <a:cubicBezTo>
                    <a:pt x="48746" y="4623"/>
                    <a:pt x="42490" y="902"/>
                    <a:pt x="34094" y="902"/>
                  </a:cubicBezTo>
                  <a:cubicBezTo>
                    <a:pt x="18126" y="902"/>
                    <a:pt x="5943" y="12874"/>
                    <a:pt x="5943" y="26949"/>
                  </a:cubicBezTo>
                  <a:cubicBezTo>
                    <a:pt x="5943" y="32127"/>
                    <a:pt x="7754" y="37789"/>
                    <a:pt x="11211" y="41995"/>
                  </a:cubicBezTo>
                  <a:cubicBezTo>
                    <a:pt x="9894" y="44099"/>
                    <a:pt x="7919" y="48467"/>
                    <a:pt x="7919" y="52997"/>
                  </a:cubicBezTo>
                  <a:cubicBezTo>
                    <a:pt x="7919" y="57689"/>
                    <a:pt x="9894" y="62219"/>
                    <a:pt x="11870" y="64646"/>
                  </a:cubicBezTo>
                  <a:cubicBezTo>
                    <a:pt x="4956" y="68528"/>
                    <a:pt x="182" y="76456"/>
                    <a:pt x="182" y="84383"/>
                  </a:cubicBezTo>
                  <a:cubicBezTo>
                    <a:pt x="182" y="98621"/>
                    <a:pt x="17961" y="108328"/>
                    <a:pt x="38868" y="108328"/>
                  </a:cubicBezTo>
                  <a:cubicBezTo>
                    <a:pt x="59776" y="108328"/>
                    <a:pt x="77555" y="98621"/>
                    <a:pt x="77555" y="84383"/>
                  </a:cubicBezTo>
                  <a:cubicBezTo>
                    <a:pt x="77555" y="70308"/>
                    <a:pt x="65044" y="61895"/>
                    <a:pt x="47429" y="61248"/>
                  </a:cubicBezTo>
                  <a:cubicBezTo>
                    <a:pt x="42490" y="61086"/>
                    <a:pt x="30308" y="61410"/>
                    <a:pt x="25534" y="60763"/>
                  </a:cubicBezTo>
                  <a:cubicBezTo>
                    <a:pt x="18290" y="60763"/>
                    <a:pt x="18290" y="53159"/>
                    <a:pt x="18290" y="52997"/>
                  </a:cubicBezTo>
                  <a:cubicBezTo>
                    <a:pt x="18290" y="51055"/>
                    <a:pt x="18784" y="49923"/>
                    <a:pt x="19113" y="49114"/>
                  </a:cubicBezTo>
                  <a:close/>
                  <a:moveTo>
                    <a:pt x="33930" y="42481"/>
                  </a:moveTo>
                  <a:cubicBezTo>
                    <a:pt x="25698" y="42481"/>
                    <a:pt x="18455" y="35686"/>
                    <a:pt x="18455" y="26949"/>
                  </a:cubicBezTo>
                  <a:cubicBezTo>
                    <a:pt x="18455" y="18213"/>
                    <a:pt x="25698" y="11418"/>
                    <a:pt x="33930" y="11418"/>
                  </a:cubicBezTo>
                  <a:cubicBezTo>
                    <a:pt x="42490" y="11418"/>
                    <a:pt x="49569" y="18375"/>
                    <a:pt x="49569" y="26949"/>
                  </a:cubicBezTo>
                  <a:cubicBezTo>
                    <a:pt x="49569" y="35362"/>
                    <a:pt x="42655" y="42481"/>
                    <a:pt x="33930" y="42481"/>
                  </a:cubicBezTo>
                  <a:close/>
                  <a:moveTo>
                    <a:pt x="34259" y="71279"/>
                  </a:moveTo>
                  <a:cubicBezTo>
                    <a:pt x="48746" y="71279"/>
                    <a:pt x="67184" y="71279"/>
                    <a:pt x="67184" y="84383"/>
                  </a:cubicBezTo>
                  <a:cubicBezTo>
                    <a:pt x="67184" y="91017"/>
                    <a:pt x="55331" y="97812"/>
                    <a:pt x="38868" y="97812"/>
                  </a:cubicBezTo>
                  <a:cubicBezTo>
                    <a:pt x="22241" y="97812"/>
                    <a:pt x="10553" y="90855"/>
                    <a:pt x="10553" y="84383"/>
                  </a:cubicBezTo>
                  <a:cubicBezTo>
                    <a:pt x="10553" y="78074"/>
                    <a:pt x="16479" y="71441"/>
                    <a:pt x="25204" y="71279"/>
                  </a:cubicBezTo>
                  <a:lnTo>
                    <a:pt x="34259" y="7127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13" name="Freeform: Shape 512">
              <a:extLst>
                <a:ext uri="{FF2B5EF4-FFF2-40B4-BE49-F238E27FC236}">
                  <a16:creationId xmlns:a16="http://schemas.microsoft.com/office/drawing/2014/main" id="{00D52E1D-FBF9-7A41-892A-C0F0C8DB1F9E}"/>
                </a:ext>
              </a:extLst>
            </p:cNvPr>
            <p:cNvSpPr/>
            <p:nvPr>
              <p:custDataLst>
                <p:tags r:id="rId87"/>
              </p:custDataLst>
            </p:nvPr>
          </p:nvSpPr>
          <p:spPr>
            <a:xfrm>
              <a:off x="9551688" y="6701484"/>
              <a:ext cx="65520" cy="71832"/>
            </a:xfrm>
            <a:custGeom>
              <a:avLst/>
              <a:gdLst>
                <a:gd name="connsiteX0" fmla="*/ 65706 w 65520"/>
                <a:gd name="connsiteY0" fmla="*/ 53644 h 71832"/>
                <a:gd name="connsiteX1" fmla="*/ 59450 w 65520"/>
                <a:gd name="connsiteY1" fmla="*/ 48629 h 71832"/>
                <a:gd name="connsiteX2" fmla="*/ 53359 w 65520"/>
                <a:gd name="connsiteY2" fmla="*/ 52350 h 71832"/>
                <a:gd name="connsiteX3" fmla="*/ 37884 w 65520"/>
                <a:gd name="connsiteY3" fmla="*/ 61248 h 71832"/>
                <a:gd name="connsiteX4" fmla="*/ 12697 w 65520"/>
                <a:gd name="connsiteY4" fmla="*/ 36171 h 71832"/>
                <a:gd name="connsiteX5" fmla="*/ 38872 w 65520"/>
                <a:gd name="connsiteY5" fmla="*/ 10771 h 71832"/>
                <a:gd name="connsiteX6" fmla="*/ 47268 w 65520"/>
                <a:gd name="connsiteY6" fmla="*/ 11256 h 71832"/>
                <a:gd name="connsiteX7" fmla="*/ 47926 w 65520"/>
                <a:gd name="connsiteY7" fmla="*/ 13036 h 71832"/>
                <a:gd name="connsiteX8" fmla="*/ 55828 w 65520"/>
                <a:gd name="connsiteY8" fmla="*/ 20478 h 71832"/>
                <a:gd name="connsiteX9" fmla="*/ 63895 w 65520"/>
                <a:gd name="connsiteY9" fmla="*/ 12550 h 71832"/>
                <a:gd name="connsiteX10" fmla="*/ 39201 w 65520"/>
                <a:gd name="connsiteY10" fmla="*/ 93 h 71832"/>
                <a:gd name="connsiteX11" fmla="*/ 185 w 65520"/>
                <a:gd name="connsiteY11" fmla="*/ 36171 h 71832"/>
                <a:gd name="connsiteX12" fmla="*/ 37061 w 65520"/>
                <a:gd name="connsiteY12" fmla="*/ 71926 h 71832"/>
                <a:gd name="connsiteX13" fmla="*/ 65706 w 65520"/>
                <a:gd name="connsiteY13" fmla="*/ 53644 h 7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20" h="71832">
                  <a:moveTo>
                    <a:pt x="65706" y="53644"/>
                  </a:moveTo>
                  <a:cubicBezTo>
                    <a:pt x="65706" y="50085"/>
                    <a:pt x="62907" y="48629"/>
                    <a:pt x="59450" y="48629"/>
                  </a:cubicBezTo>
                  <a:cubicBezTo>
                    <a:pt x="57145" y="48629"/>
                    <a:pt x="54841" y="48629"/>
                    <a:pt x="53359" y="52350"/>
                  </a:cubicBezTo>
                  <a:cubicBezTo>
                    <a:pt x="50396" y="59468"/>
                    <a:pt x="43811" y="61248"/>
                    <a:pt x="37884" y="61248"/>
                  </a:cubicBezTo>
                  <a:cubicBezTo>
                    <a:pt x="24220" y="61248"/>
                    <a:pt x="12697" y="50246"/>
                    <a:pt x="12697" y="36171"/>
                  </a:cubicBezTo>
                  <a:cubicBezTo>
                    <a:pt x="12697" y="27920"/>
                    <a:pt x="17965" y="10771"/>
                    <a:pt x="38872" y="10771"/>
                  </a:cubicBezTo>
                  <a:cubicBezTo>
                    <a:pt x="43646" y="10771"/>
                    <a:pt x="46445" y="11094"/>
                    <a:pt x="47268" y="11256"/>
                  </a:cubicBezTo>
                  <a:cubicBezTo>
                    <a:pt x="47762" y="11418"/>
                    <a:pt x="47926" y="11580"/>
                    <a:pt x="47926" y="13036"/>
                  </a:cubicBezTo>
                  <a:cubicBezTo>
                    <a:pt x="48256" y="17727"/>
                    <a:pt x="51713" y="20478"/>
                    <a:pt x="55828" y="20478"/>
                  </a:cubicBezTo>
                  <a:cubicBezTo>
                    <a:pt x="60767" y="20478"/>
                    <a:pt x="63895" y="16918"/>
                    <a:pt x="63895" y="12550"/>
                  </a:cubicBezTo>
                  <a:cubicBezTo>
                    <a:pt x="63895" y="93"/>
                    <a:pt x="46774" y="93"/>
                    <a:pt x="39201" y="93"/>
                  </a:cubicBezTo>
                  <a:cubicBezTo>
                    <a:pt x="9898" y="93"/>
                    <a:pt x="185" y="22419"/>
                    <a:pt x="185" y="36171"/>
                  </a:cubicBezTo>
                  <a:cubicBezTo>
                    <a:pt x="185" y="55585"/>
                    <a:pt x="15989" y="71926"/>
                    <a:pt x="37061" y="71926"/>
                  </a:cubicBezTo>
                  <a:cubicBezTo>
                    <a:pt x="60438" y="71926"/>
                    <a:pt x="65706" y="56394"/>
                    <a:pt x="65706" y="53644"/>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14" name="Freeform: Shape 513">
              <a:extLst>
                <a:ext uri="{FF2B5EF4-FFF2-40B4-BE49-F238E27FC236}">
                  <a16:creationId xmlns:a16="http://schemas.microsoft.com/office/drawing/2014/main" id="{40526CD7-4BDB-E7A7-6EBB-0F12AD43226D}"/>
                </a:ext>
              </a:extLst>
            </p:cNvPr>
            <p:cNvSpPr/>
            <p:nvPr>
              <p:custDataLst>
                <p:tags r:id="rId88"/>
              </p:custDataLst>
            </p:nvPr>
          </p:nvSpPr>
          <p:spPr>
            <a:xfrm>
              <a:off x="9816280" y="6342920"/>
              <a:ext cx="71282" cy="72965"/>
            </a:xfrm>
            <a:custGeom>
              <a:avLst/>
              <a:gdLst>
                <a:gd name="connsiteX0" fmla="*/ 62095 w 71282"/>
                <a:gd name="connsiteY0" fmla="*/ 9461 h 72965"/>
                <a:gd name="connsiteX1" fmla="*/ 53699 w 71282"/>
                <a:gd name="connsiteY1" fmla="*/ 18521 h 72965"/>
                <a:gd name="connsiteX2" fmla="*/ 60119 w 71282"/>
                <a:gd name="connsiteY2" fmla="*/ 24507 h 72965"/>
                <a:gd name="connsiteX3" fmla="*/ 69503 w 71282"/>
                <a:gd name="connsiteY3" fmla="*/ 14153 h 72965"/>
                <a:gd name="connsiteX4" fmla="*/ 47772 w 71282"/>
                <a:gd name="connsiteY4" fmla="*/ 78 h 72965"/>
                <a:gd name="connsiteX5" fmla="*/ 196 w 71282"/>
                <a:gd name="connsiteY5" fmla="*/ 44892 h 72965"/>
                <a:gd name="connsiteX6" fmla="*/ 30652 w 71282"/>
                <a:gd name="connsiteY6" fmla="*/ 73043 h 72965"/>
                <a:gd name="connsiteX7" fmla="*/ 71478 w 71282"/>
                <a:gd name="connsiteY7" fmla="*/ 54761 h 72965"/>
                <a:gd name="connsiteX8" fmla="*/ 68680 w 71282"/>
                <a:gd name="connsiteY8" fmla="*/ 52011 h 72965"/>
                <a:gd name="connsiteX9" fmla="*/ 66046 w 71282"/>
                <a:gd name="connsiteY9" fmla="*/ 53629 h 72965"/>
                <a:gd name="connsiteX10" fmla="*/ 30981 w 71282"/>
                <a:gd name="connsiteY10" fmla="*/ 68513 h 72965"/>
                <a:gd name="connsiteX11" fmla="*/ 13860 w 71282"/>
                <a:gd name="connsiteY11" fmla="*/ 50555 h 72965"/>
                <a:gd name="connsiteX12" fmla="*/ 24725 w 71282"/>
                <a:gd name="connsiteY12" fmla="*/ 17065 h 72965"/>
                <a:gd name="connsiteX13" fmla="*/ 47772 w 71282"/>
                <a:gd name="connsiteY13" fmla="*/ 4608 h 72965"/>
                <a:gd name="connsiteX14" fmla="*/ 62095 w 71282"/>
                <a:gd name="connsiteY14" fmla="*/ 9461 h 7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282" h="72965">
                  <a:moveTo>
                    <a:pt x="62095" y="9461"/>
                  </a:moveTo>
                  <a:cubicBezTo>
                    <a:pt x="56168" y="10432"/>
                    <a:pt x="53699" y="14962"/>
                    <a:pt x="53699" y="18521"/>
                  </a:cubicBezTo>
                  <a:cubicBezTo>
                    <a:pt x="53699" y="22890"/>
                    <a:pt x="57156" y="24507"/>
                    <a:pt x="60119" y="24507"/>
                  </a:cubicBezTo>
                  <a:cubicBezTo>
                    <a:pt x="63741" y="24507"/>
                    <a:pt x="69503" y="21919"/>
                    <a:pt x="69503" y="14153"/>
                  </a:cubicBezTo>
                  <a:cubicBezTo>
                    <a:pt x="69503" y="3152"/>
                    <a:pt x="56662" y="78"/>
                    <a:pt x="47772" y="78"/>
                  </a:cubicBezTo>
                  <a:cubicBezTo>
                    <a:pt x="23079" y="78"/>
                    <a:pt x="196" y="22404"/>
                    <a:pt x="196" y="44892"/>
                  </a:cubicBezTo>
                  <a:cubicBezTo>
                    <a:pt x="196" y="58806"/>
                    <a:pt x="10073" y="73043"/>
                    <a:pt x="30652" y="73043"/>
                  </a:cubicBezTo>
                  <a:cubicBezTo>
                    <a:pt x="58473" y="73043"/>
                    <a:pt x="71478" y="57026"/>
                    <a:pt x="71478" y="54761"/>
                  </a:cubicBezTo>
                  <a:cubicBezTo>
                    <a:pt x="71478" y="53791"/>
                    <a:pt x="69997" y="52011"/>
                    <a:pt x="68680" y="52011"/>
                  </a:cubicBezTo>
                  <a:cubicBezTo>
                    <a:pt x="67692" y="52011"/>
                    <a:pt x="67363" y="52335"/>
                    <a:pt x="66046" y="53629"/>
                  </a:cubicBezTo>
                  <a:cubicBezTo>
                    <a:pt x="53205" y="68513"/>
                    <a:pt x="33944" y="68513"/>
                    <a:pt x="30981" y="68513"/>
                  </a:cubicBezTo>
                  <a:cubicBezTo>
                    <a:pt x="19128" y="68513"/>
                    <a:pt x="13860" y="60586"/>
                    <a:pt x="13860" y="50555"/>
                  </a:cubicBezTo>
                  <a:cubicBezTo>
                    <a:pt x="13860" y="45863"/>
                    <a:pt x="16165" y="28228"/>
                    <a:pt x="24725" y="17065"/>
                  </a:cubicBezTo>
                  <a:cubicBezTo>
                    <a:pt x="30981" y="9138"/>
                    <a:pt x="39541" y="4608"/>
                    <a:pt x="47772" y="4608"/>
                  </a:cubicBezTo>
                  <a:cubicBezTo>
                    <a:pt x="50077" y="4608"/>
                    <a:pt x="57979" y="4931"/>
                    <a:pt x="62095" y="946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15" name="Freeform: Shape 514">
              <a:extLst>
                <a:ext uri="{FF2B5EF4-FFF2-40B4-BE49-F238E27FC236}">
                  <a16:creationId xmlns:a16="http://schemas.microsoft.com/office/drawing/2014/main" id="{48C101B1-2040-65BE-522A-D0878CA43EB4}"/>
                </a:ext>
              </a:extLst>
            </p:cNvPr>
            <p:cNvSpPr/>
            <p:nvPr>
              <p:custDataLst>
                <p:tags r:id="rId89"/>
              </p:custDataLst>
            </p:nvPr>
          </p:nvSpPr>
          <p:spPr>
            <a:xfrm>
              <a:off x="9691416" y="6483604"/>
              <a:ext cx="313020" cy="323571"/>
            </a:xfrm>
            <a:custGeom>
              <a:avLst/>
              <a:gdLst>
                <a:gd name="connsiteX0" fmla="*/ 284755 w 313020"/>
                <a:gd name="connsiteY0" fmla="*/ 323652 h 323571"/>
                <a:gd name="connsiteX1" fmla="*/ 313212 w 313020"/>
                <a:gd name="connsiteY1" fmla="*/ 249693 h 323571"/>
                <a:gd name="connsiteX2" fmla="*/ 307332 w 313020"/>
                <a:gd name="connsiteY2" fmla="*/ 249693 h 323571"/>
                <a:gd name="connsiteX3" fmla="*/ 246186 w 313020"/>
                <a:gd name="connsiteY3" fmla="*/ 296380 h 323571"/>
                <a:gd name="connsiteX4" fmla="*/ 173046 w 313020"/>
                <a:gd name="connsiteY4" fmla="*/ 303545 h 323571"/>
                <a:gd name="connsiteX5" fmla="*/ 31234 w 313020"/>
                <a:gd name="connsiteY5" fmla="*/ 303545 h 323571"/>
                <a:gd name="connsiteX6" fmla="*/ 150939 w 313020"/>
                <a:gd name="connsiteY6" fmla="*/ 165564 h 323571"/>
                <a:gd name="connsiteX7" fmla="*/ 153056 w 313020"/>
                <a:gd name="connsiteY7" fmla="*/ 161867 h 323571"/>
                <a:gd name="connsiteX8" fmla="*/ 151410 w 313020"/>
                <a:gd name="connsiteY8" fmla="*/ 158400 h 323571"/>
                <a:gd name="connsiteX9" fmla="*/ 41817 w 313020"/>
                <a:gd name="connsiteY9" fmla="*/ 11175 h 323571"/>
                <a:gd name="connsiteX10" fmla="*/ 170694 w 313020"/>
                <a:gd name="connsiteY10" fmla="*/ 11175 h 323571"/>
                <a:gd name="connsiteX11" fmla="*/ 225726 w 313020"/>
                <a:gd name="connsiteY11" fmla="*/ 14873 h 323571"/>
                <a:gd name="connsiteX12" fmla="*/ 277465 w 313020"/>
                <a:gd name="connsiteY12" fmla="*/ 32207 h 323571"/>
                <a:gd name="connsiteX13" fmla="*/ 307332 w 313020"/>
                <a:gd name="connsiteY13" fmla="*/ 65026 h 323571"/>
                <a:gd name="connsiteX14" fmla="*/ 313212 w 313020"/>
                <a:gd name="connsiteY14" fmla="*/ 65026 h 323571"/>
                <a:gd name="connsiteX15" fmla="*/ 284755 w 313020"/>
                <a:gd name="connsiteY15" fmla="*/ 81 h 323571"/>
                <a:gd name="connsiteX16" fmla="*/ 6776 w 313020"/>
                <a:gd name="connsiteY16" fmla="*/ 81 h 323571"/>
                <a:gd name="connsiteX17" fmla="*/ 426 w 313020"/>
                <a:gd name="connsiteY17" fmla="*/ 1699 h 323571"/>
                <a:gd name="connsiteX18" fmla="*/ 191 w 313020"/>
                <a:gd name="connsiteY18" fmla="*/ 9326 h 323571"/>
                <a:gd name="connsiteX19" fmla="*/ 124599 w 313020"/>
                <a:gd name="connsiteY19" fmla="*/ 176658 h 323571"/>
                <a:gd name="connsiteX20" fmla="*/ 2778 w 313020"/>
                <a:gd name="connsiteY20" fmla="*/ 316950 h 323571"/>
                <a:gd name="connsiteX21" fmla="*/ 426 w 313020"/>
                <a:gd name="connsiteY21" fmla="*/ 321110 h 323571"/>
                <a:gd name="connsiteX22" fmla="*/ 6776 w 313020"/>
                <a:gd name="connsiteY22" fmla="*/ 323652 h 323571"/>
                <a:gd name="connsiteX23" fmla="*/ 284755 w 313020"/>
                <a:gd name="connsiteY23" fmla="*/ 323652 h 32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3020" h="323571">
                  <a:moveTo>
                    <a:pt x="284755" y="323652"/>
                  </a:moveTo>
                  <a:lnTo>
                    <a:pt x="313212" y="249693"/>
                  </a:lnTo>
                  <a:lnTo>
                    <a:pt x="307332" y="249693"/>
                  </a:lnTo>
                  <a:cubicBezTo>
                    <a:pt x="298160" y="273730"/>
                    <a:pt x="273232" y="289446"/>
                    <a:pt x="246186" y="296380"/>
                  </a:cubicBezTo>
                  <a:cubicBezTo>
                    <a:pt x="241247" y="297536"/>
                    <a:pt x="218200" y="303545"/>
                    <a:pt x="173046" y="303545"/>
                  </a:cubicBezTo>
                  <a:lnTo>
                    <a:pt x="31234" y="303545"/>
                  </a:lnTo>
                  <a:lnTo>
                    <a:pt x="150939" y="165564"/>
                  </a:lnTo>
                  <a:cubicBezTo>
                    <a:pt x="152586" y="163716"/>
                    <a:pt x="153056" y="163022"/>
                    <a:pt x="153056" y="161867"/>
                  </a:cubicBezTo>
                  <a:cubicBezTo>
                    <a:pt x="153056" y="161404"/>
                    <a:pt x="153056" y="160711"/>
                    <a:pt x="151410" y="158400"/>
                  </a:cubicBezTo>
                  <a:lnTo>
                    <a:pt x="41817" y="11175"/>
                  </a:lnTo>
                  <a:lnTo>
                    <a:pt x="170694" y="11175"/>
                  </a:lnTo>
                  <a:cubicBezTo>
                    <a:pt x="202208" y="11175"/>
                    <a:pt x="223609" y="14410"/>
                    <a:pt x="225726" y="14873"/>
                  </a:cubicBezTo>
                  <a:cubicBezTo>
                    <a:pt x="238425" y="16722"/>
                    <a:pt x="258886" y="20651"/>
                    <a:pt x="277465" y="32207"/>
                  </a:cubicBezTo>
                  <a:cubicBezTo>
                    <a:pt x="283344" y="35905"/>
                    <a:pt x="299336" y="46305"/>
                    <a:pt x="307332" y="65026"/>
                  </a:cubicBezTo>
                  <a:lnTo>
                    <a:pt x="313212" y="65026"/>
                  </a:lnTo>
                  <a:lnTo>
                    <a:pt x="284755" y="81"/>
                  </a:lnTo>
                  <a:lnTo>
                    <a:pt x="6776" y="81"/>
                  </a:lnTo>
                  <a:cubicBezTo>
                    <a:pt x="1367" y="81"/>
                    <a:pt x="1131" y="312"/>
                    <a:pt x="426" y="1699"/>
                  </a:cubicBezTo>
                  <a:cubicBezTo>
                    <a:pt x="191" y="2392"/>
                    <a:pt x="191" y="6783"/>
                    <a:pt x="191" y="9326"/>
                  </a:cubicBezTo>
                  <a:lnTo>
                    <a:pt x="124599" y="176658"/>
                  </a:lnTo>
                  <a:lnTo>
                    <a:pt x="2778" y="316950"/>
                  </a:lnTo>
                  <a:cubicBezTo>
                    <a:pt x="426" y="319723"/>
                    <a:pt x="426" y="320879"/>
                    <a:pt x="426" y="321110"/>
                  </a:cubicBezTo>
                  <a:cubicBezTo>
                    <a:pt x="426" y="323652"/>
                    <a:pt x="2542" y="323652"/>
                    <a:pt x="6776" y="323652"/>
                  </a:cubicBezTo>
                  <a:lnTo>
                    <a:pt x="284755" y="3236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16" name="Freeform: Shape 515">
              <a:extLst>
                <a:ext uri="{FF2B5EF4-FFF2-40B4-BE49-F238E27FC236}">
                  <a16:creationId xmlns:a16="http://schemas.microsoft.com/office/drawing/2014/main" id="{56CEE840-9DA2-2E52-0A7A-8559E986CCF2}"/>
                </a:ext>
              </a:extLst>
            </p:cNvPr>
            <p:cNvSpPr/>
            <p:nvPr>
              <p:custDataLst>
                <p:tags r:id="rId90"/>
              </p:custDataLst>
            </p:nvPr>
          </p:nvSpPr>
          <p:spPr>
            <a:xfrm>
              <a:off x="9685371" y="6868601"/>
              <a:ext cx="72269" cy="140268"/>
            </a:xfrm>
            <a:custGeom>
              <a:avLst/>
              <a:gdLst>
                <a:gd name="connsiteX0" fmla="*/ 72461 w 72269"/>
                <a:gd name="connsiteY0" fmla="*/ 6250 h 140268"/>
                <a:gd name="connsiteX1" fmla="*/ 65876 w 72269"/>
                <a:gd name="connsiteY1" fmla="*/ 102 h 140268"/>
                <a:gd name="connsiteX2" fmla="*/ 56657 w 72269"/>
                <a:gd name="connsiteY2" fmla="*/ 9000 h 140268"/>
                <a:gd name="connsiteX3" fmla="*/ 63242 w 72269"/>
                <a:gd name="connsiteY3" fmla="*/ 15148 h 140268"/>
                <a:gd name="connsiteX4" fmla="*/ 72461 w 72269"/>
                <a:gd name="connsiteY4" fmla="*/ 6250 h 140268"/>
                <a:gd name="connsiteX5" fmla="*/ 37561 w 72269"/>
                <a:gd name="connsiteY5" fmla="*/ 115293 h 140268"/>
                <a:gd name="connsiteX6" fmla="*/ 16324 w 72269"/>
                <a:gd name="connsiteY6" fmla="*/ 135840 h 140268"/>
                <a:gd name="connsiteX7" fmla="*/ 10398 w 72269"/>
                <a:gd name="connsiteY7" fmla="*/ 134870 h 140268"/>
                <a:gd name="connsiteX8" fmla="*/ 15995 w 72269"/>
                <a:gd name="connsiteY8" fmla="*/ 126618 h 140268"/>
                <a:gd name="connsiteX9" fmla="*/ 9575 w 72269"/>
                <a:gd name="connsiteY9" fmla="*/ 120632 h 140268"/>
                <a:gd name="connsiteX10" fmla="*/ 191 w 72269"/>
                <a:gd name="connsiteY10" fmla="*/ 130178 h 140268"/>
                <a:gd name="connsiteX11" fmla="*/ 16489 w 72269"/>
                <a:gd name="connsiteY11" fmla="*/ 140370 h 140268"/>
                <a:gd name="connsiteX12" fmla="*/ 50731 w 72269"/>
                <a:gd name="connsiteY12" fmla="*/ 114808 h 140268"/>
                <a:gd name="connsiteX13" fmla="*/ 65547 w 72269"/>
                <a:gd name="connsiteY13" fmla="*/ 56889 h 140268"/>
                <a:gd name="connsiteX14" fmla="*/ 66370 w 72269"/>
                <a:gd name="connsiteY14" fmla="*/ 51226 h 140268"/>
                <a:gd name="connsiteX15" fmla="*/ 48755 w 72269"/>
                <a:gd name="connsiteY15" fmla="*/ 36018 h 140268"/>
                <a:gd name="connsiteX16" fmla="*/ 19946 w 72269"/>
                <a:gd name="connsiteY16" fmla="*/ 60772 h 140268"/>
                <a:gd name="connsiteX17" fmla="*/ 22744 w 72269"/>
                <a:gd name="connsiteY17" fmla="*/ 62875 h 140268"/>
                <a:gd name="connsiteX18" fmla="*/ 26037 w 72269"/>
                <a:gd name="connsiteY18" fmla="*/ 59963 h 140268"/>
                <a:gd name="connsiteX19" fmla="*/ 48261 w 72269"/>
                <a:gd name="connsiteY19" fmla="*/ 40548 h 140268"/>
                <a:gd name="connsiteX20" fmla="*/ 53858 w 72269"/>
                <a:gd name="connsiteY20" fmla="*/ 48476 h 140268"/>
                <a:gd name="connsiteX21" fmla="*/ 53365 w 72269"/>
                <a:gd name="connsiteY21" fmla="*/ 53329 h 140268"/>
                <a:gd name="connsiteX22" fmla="*/ 37561 w 72269"/>
                <a:gd name="connsiteY22" fmla="*/ 115293 h 1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69" h="140268">
                  <a:moveTo>
                    <a:pt x="72461" y="6250"/>
                  </a:moveTo>
                  <a:cubicBezTo>
                    <a:pt x="72461" y="3499"/>
                    <a:pt x="70321" y="102"/>
                    <a:pt x="65876" y="102"/>
                  </a:cubicBezTo>
                  <a:cubicBezTo>
                    <a:pt x="61102" y="102"/>
                    <a:pt x="56657" y="4632"/>
                    <a:pt x="56657" y="9000"/>
                  </a:cubicBezTo>
                  <a:cubicBezTo>
                    <a:pt x="56657" y="11589"/>
                    <a:pt x="58633" y="15148"/>
                    <a:pt x="63242" y="15148"/>
                  </a:cubicBezTo>
                  <a:cubicBezTo>
                    <a:pt x="67687" y="15148"/>
                    <a:pt x="72461" y="10942"/>
                    <a:pt x="72461" y="6250"/>
                  </a:cubicBezTo>
                  <a:close/>
                  <a:moveTo>
                    <a:pt x="37561" y="115293"/>
                  </a:moveTo>
                  <a:cubicBezTo>
                    <a:pt x="34762" y="126457"/>
                    <a:pt x="26037" y="135840"/>
                    <a:pt x="16324" y="135840"/>
                  </a:cubicBezTo>
                  <a:cubicBezTo>
                    <a:pt x="14184" y="135840"/>
                    <a:pt x="12209" y="135517"/>
                    <a:pt x="10398" y="134870"/>
                  </a:cubicBezTo>
                  <a:cubicBezTo>
                    <a:pt x="14678" y="132928"/>
                    <a:pt x="15995" y="129045"/>
                    <a:pt x="15995" y="126618"/>
                  </a:cubicBezTo>
                  <a:cubicBezTo>
                    <a:pt x="15995" y="122736"/>
                    <a:pt x="12867" y="120632"/>
                    <a:pt x="9575" y="120632"/>
                  </a:cubicBezTo>
                  <a:cubicBezTo>
                    <a:pt x="4471" y="120632"/>
                    <a:pt x="191" y="125001"/>
                    <a:pt x="191" y="130178"/>
                  </a:cubicBezTo>
                  <a:cubicBezTo>
                    <a:pt x="191" y="136326"/>
                    <a:pt x="6611" y="140370"/>
                    <a:pt x="16489" y="140370"/>
                  </a:cubicBezTo>
                  <a:cubicBezTo>
                    <a:pt x="26366" y="140370"/>
                    <a:pt x="45627" y="134546"/>
                    <a:pt x="50731" y="114808"/>
                  </a:cubicBezTo>
                  <a:lnTo>
                    <a:pt x="65547" y="56889"/>
                  </a:lnTo>
                  <a:cubicBezTo>
                    <a:pt x="66041" y="55109"/>
                    <a:pt x="66370" y="53653"/>
                    <a:pt x="66370" y="51226"/>
                  </a:cubicBezTo>
                  <a:cubicBezTo>
                    <a:pt x="66370" y="42328"/>
                    <a:pt x="58633" y="36018"/>
                    <a:pt x="48755" y="36018"/>
                  </a:cubicBezTo>
                  <a:cubicBezTo>
                    <a:pt x="30482" y="36018"/>
                    <a:pt x="19946" y="58507"/>
                    <a:pt x="19946" y="60772"/>
                  </a:cubicBezTo>
                  <a:cubicBezTo>
                    <a:pt x="19946" y="62875"/>
                    <a:pt x="22251" y="62875"/>
                    <a:pt x="22744" y="62875"/>
                  </a:cubicBezTo>
                  <a:cubicBezTo>
                    <a:pt x="24720" y="62875"/>
                    <a:pt x="24885" y="62389"/>
                    <a:pt x="26037" y="59963"/>
                  </a:cubicBezTo>
                  <a:cubicBezTo>
                    <a:pt x="30153" y="50579"/>
                    <a:pt x="38713" y="40548"/>
                    <a:pt x="48261" y="40548"/>
                  </a:cubicBezTo>
                  <a:cubicBezTo>
                    <a:pt x="52377" y="40548"/>
                    <a:pt x="53858" y="43299"/>
                    <a:pt x="53858" y="48476"/>
                  </a:cubicBezTo>
                  <a:cubicBezTo>
                    <a:pt x="53858" y="50256"/>
                    <a:pt x="53529" y="52521"/>
                    <a:pt x="53365" y="53329"/>
                  </a:cubicBezTo>
                  <a:lnTo>
                    <a:pt x="37561" y="11529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17" name="Freeform: Shape 516">
              <a:extLst>
                <a:ext uri="{FF2B5EF4-FFF2-40B4-BE49-F238E27FC236}">
                  <a16:creationId xmlns:a16="http://schemas.microsoft.com/office/drawing/2014/main" id="{2191C359-43F1-508F-353B-9400E263D01C}"/>
                </a:ext>
              </a:extLst>
            </p:cNvPr>
            <p:cNvSpPr/>
            <p:nvPr>
              <p:custDataLst>
                <p:tags r:id="rId91"/>
              </p:custDataLst>
            </p:nvPr>
          </p:nvSpPr>
          <p:spPr>
            <a:xfrm>
              <a:off x="9784229" y="6913578"/>
              <a:ext cx="121163" cy="43520"/>
            </a:xfrm>
            <a:custGeom>
              <a:avLst/>
              <a:gdLst>
                <a:gd name="connsiteX0" fmla="*/ 115102 w 121163"/>
                <a:gd name="connsiteY0" fmla="*/ 8029 h 43520"/>
                <a:gd name="connsiteX1" fmla="*/ 121358 w 121163"/>
                <a:gd name="connsiteY1" fmla="*/ 3985 h 43520"/>
                <a:gd name="connsiteX2" fmla="*/ 115267 w 121163"/>
                <a:gd name="connsiteY2" fmla="*/ 102 h 43520"/>
                <a:gd name="connsiteX3" fmla="*/ 6286 w 121163"/>
                <a:gd name="connsiteY3" fmla="*/ 102 h 43520"/>
                <a:gd name="connsiteX4" fmla="*/ 195 w 121163"/>
                <a:gd name="connsiteY4" fmla="*/ 3985 h 43520"/>
                <a:gd name="connsiteX5" fmla="*/ 6450 w 121163"/>
                <a:gd name="connsiteY5" fmla="*/ 8029 h 43520"/>
                <a:gd name="connsiteX6" fmla="*/ 115102 w 121163"/>
                <a:gd name="connsiteY6" fmla="*/ 8029 h 43520"/>
                <a:gd name="connsiteX7" fmla="*/ 115267 w 121163"/>
                <a:gd name="connsiteY7" fmla="*/ 43622 h 43520"/>
                <a:gd name="connsiteX8" fmla="*/ 121358 w 121163"/>
                <a:gd name="connsiteY8" fmla="*/ 39739 h 43520"/>
                <a:gd name="connsiteX9" fmla="*/ 115102 w 121163"/>
                <a:gd name="connsiteY9" fmla="*/ 35695 h 43520"/>
                <a:gd name="connsiteX10" fmla="*/ 6450 w 121163"/>
                <a:gd name="connsiteY10" fmla="*/ 35695 h 43520"/>
                <a:gd name="connsiteX11" fmla="*/ 195 w 121163"/>
                <a:gd name="connsiteY11" fmla="*/ 39739 h 43520"/>
                <a:gd name="connsiteX12" fmla="*/ 6286 w 121163"/>
                <a:gd name="connsiteY12" fmla="*/ 43622 h 43520"/>
                <a:gd name="connsiteX13" fmla="*/ 115267 w 121163"/>
                <a:gd name="connsiteY13" fmla="*/ 43622 h 4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163" h="43520">
                  <a:moveTo>
                    <a:pt x="115102" y="8029"/>
                  </a:moveTo>
                  <a:cubicBezTo>
                    <a:pt x="117572" y="8029"/>
                    <a:pt x="121358" y="8029"/>
                    <a:pt x="121358" y="3985"/>
                  </a:cubicBezTo>
                  <a:cubicBezTo>
                    <a:pt x="121358" y="102"/>
                    <a:pt x="117407" y="102"/>
                    <a:pt x="115267" y="102"/>
                  </a:cubicBezTo>
                  <a:lnTo>
                    <a:pt x="6286" y="102"/>
                  </a:lnTo>
                  <a:cubicBezTo>
                    <a:pt x="4146" y="102"/>
                    <a:pt x="195" y="102"/>
                    <a:pt x="195" y="3985"/>
                  </a:cubicBezTo>
                  <a:cubicBezTo>
                    <a:pt x="195" y="8029"/>
                    <a:pt x="3981" y="8029"/>
                    <a:pt x="6450" y="8029"/>
                  </a:cubicBezTo>
                  <a:lnTo>
                    <a:pt x="115102" y="8029"/>
                  </a:lnTo>
                  <a:close/>
                  <a:moveTo>
                    <a:pt x="115267" y="43622"/>
                  </a:moveTo>
                  <a:cubicBezTo>
                    <a:pt x="117407" y="43622"/>
                    <a:pt x="121358" y="43622"/>
                    <a:pt x="121358" y="39739"/>
                  </a:cubicBezTo>
                  <a:cubicBezTo>
                    <a:pt x="121358" y="35695"/>
                    <a:pt x="117572" y="35695"/>
                    <a:pt x="115102" y="35695"/>
                  </a:cubicBezTo>
                  <a:lnTo>
                    <a:pt x="6450" y="35695"/>
                  </a:lnTo>
                  <a:cubicBezTo>
                    <a:pt x="3981" y="35695"/>
                    <a:pt x="195" y="35695"/>
                    <a:pt x="195" y="39739"/>
                  </a:cubicBezTo>
                  <a:cubicBezTo>
                    <a:pt x="195" y="43622"/>
                    <a:pt x="4146" y="43622"/>
                    <a:pt x="6286" y="43622"/>
                  </a:cubicBezTo>
                  <a:lnTo>
                    <a:pt x="115267" y="4362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18" name="Freeform: Shape 517">
              <a:extLst>
                <a:ext uri="{FF2B5EF4-FFF2-40B4-BE49-F238E27FC236}">
                  <a16:creationId xmlns:a16="http://schemas.microsoft.com/office/drawing/2014/main" id="{B9BE03FC-81AF-62A2-9BA9-66E0613A2629}"/>
                </a:ext>
              </a:extLst>
            </p:cNvPr>
            <p:cNvSpPr/>
            <p:nvPr>
              <p:custDataLst>
                <p:tags r:id="rId92"/>
              </p:custDataLst>
            </p:nvPr>
          </p:nvSpPr>
          <p:spPr>
            <a:xfrm>
              <a:off x="9935023" y="6868440"/>
              <a:ext cx="59923" cy="107425"/>
            </a:xfrm>
            <a:custGeom>
              <a:avLst/>
              <a:gdLst>
                <a:gd name="connsiteX0" fmla="*/ 37406 w 59923"/>
                <a:gd name="connsiteY0" fmla="*/ 4632 h 107425"/>
                <a:gd name="connsiteX1" fmla="*/ 32467 w 59923"/>
                <a:gd name="connsiteY1" fmla="*/ 102 h 107425"/>
                <a:gd name="connsiteX2" fmla="*/ 201 w 59923"/>
                <a:gd name="connsiteY2" fmla="*/ 10456 h 107425"/>
                <a:gd name="connsiteX3" fmla="*/ 201 w 59923"/>
                <a:gd name="connsiteY3" fmla="*/ 16281 h 107425"/>
                <a:gd name="connsiteX4" fmla="*/ 24071 w 59923"/>
                <a:gd name="connsiteY4" fmla="*/ 11751 h 107425"/>
                <a:gd name="connsiteX5" fmla="*/ 24071 w 59923"/>
                <a:gd name="connsiteY5" fmla="*/ 94261 h 107425"/>
                <a:gd name="connsiteX6" fmla="*/ 7609 w 59923"/>
                <a:gd name="connsiteY6" fmla="*/ 101703 h 107425"/>
                <a:gd name="connsiteX7" fmla="*/ 1353 w 59923"/>
                <a:gd name="connsiteY7" fmla="*/ 101703 h 107425"/>
                <a:gd name="connsiteX8" fmla="*/ 1353 w 59923"/>
                <a:gd name="connsiteY8" fmla="*/ 107528 h 107425"/>
                <a:gd name="connsiteX9" fmla="*/ 30656 w 59923"/>
                <a:gd name="connsiteY9" fmla="*/ 106881 h 107425"/>
                <a:gd name="connsiteX10" fmla="*/ 60124 w 59923"/>
                <a:gd name="connsiteY10" fmla="*/ 107528 h 107425"/>
                <a:gd name="connsiteX11" fmla="*/ 60124 w 59923"/>
                <a:gd name="connsiteY11" fmla="*/ 101703 h 107425"/>
                <a:gd name="connsiteX12" fmla="*/ 53868 w 59923"/>
                <a:gd name="connsiteY12" fmla="*/ 101703 h 107425"/>
                <a:gd name="connsiteX13" fmla="*/ 37406 w 59923"/>
                <a:gd name="connsiteY13" fmla="*/ 94261 h 107425"/>
                <a:gd name="connsiteX14" fmla="*/ 37406 w 59923"/>
                <a:gd name="connsiteY14" fmla="*/ 4632 h 10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923" h="107425">
                  <a:moveTo>
                    <a:pt x="37406" y="4632"/>
                  </a:moveTo>
                  <a:cubicBezTo>
                    <a:pt x="37406" y="264"/>
                    <a:pt x="37077" y="102"/>
                    <a:pt x="32467" y="102"/>
                  </a:cubicBezTo>
                  <a:cubicBezTo>
                    <a:pt x="21931" y="10294"/>
                    <a:pt x="6950" y="10456"/>
                    <a:pt x="201" y="10456"/>
                  </a:cubicBezTo>
                  <a:lnTo>
                    <a:pt x="201" y="16281"/>
                  </a:lnTo>
                  <a:cubicBezTo>
                    <a:pt x="4152" y="16281"/>
                    <a:pt x="15017" y="16281"/>
                    <a:pt x="24071" y="11751"/>
                  </a:cubicBezTo>
                  <a:lnTo>
                    <a:pt x="24071" y="94261"/>
                  </a:lnTo>
                  <a:cubicBezTo>
                    <a:pt x="24071" y="99600"/>
                    <a:pt x="24071" y="101703"/>
                    <a:pt x="7609" y="101703"/>
                  </a:cubicBezTo>
                  <a:lnTo>
                    <a:pt x="1353" y="101703"/>
                  </a:lnTo>
                  <a:lnTo>
                    <a:pt x="1353" y="107528"/>
                  </a:lnTo>
                  <a:cubicBezTo>
                    <a:pt x="4316" y="107366"/>
                    <a:pt x="24565" y="106881"/>
                    <a:pt x="30656" y="106881"/>
                  </a:cubicBezTo>
                  <a:cubicBezTo>
                    <a:pt x="35760" y="106881"/>
                    <a:pt x="56502" y="107366"/>
                    <a:pt x="60124" y="107528"/>
                  </a:cubicBezTo>
                  <a:lnTo>
                    <a:pt x="60124" y="101703"/>
                  </a:lnTo>
                  <a:lnTo>
                    <a:pt x="53868" y="101703"/>
                  </a:lnTo>
                  <a:cubicBezTo>
                    <a:pt x="37406" y="101703"/>
                    <a:pt x="37406" y="99600"/>
                    <a:pt x="37406" y="94261"/>
                  </a:cubicBezTo>
                  <a:lnTo>
                    <a:pt x="37406" y="4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19" name="Freeform: Shape 518">
              <a:extLst>
                <a:ext uri="{FF2B5EF4-FFF2-40B4-BE49-F238E27FC236}">
                  <a16:creationId xmlns:a16="http://schemas.microsoft.com/office/drawing/2014/main" id="{33825B38-5542-23BC-5E46-CF6BAA179870}"/>
                </a:ext>
              </a:extLst>
            </p:cNvPr>
            <p:cNvSpPr/>
            <p:nvPr>
              <p:custDataLst>
                <p:tags r:id="rId93"/>
              </p:custDataLst>
            </p:nvPr>
          </p:nvSpPr>
          <p:spPr>
            <a:xfrm>
              <a:off x="10085129" y="6529830"/>
              <a:ext cx="9407" cy="231122"/>
            </a:xfrm>
            <a:custGeom>
              <a:avLst/>
              <a:gdLst>
                <a:gd name="connsiteX0" fmla="*/ 9614 w 9407"/>
                <a:gd name="connsiteY0" fmla="*/ 8411 h 231122"/>
                <a:gd name="connsiteX1" fmla="*/ 4910 w 9407"/>
                <a:gd name="connsiteY1" fmla="*/ 90 h 231122"/>
                <a:gd name="connsiteX2" fmla="*/ 207 w 9407"/>
                <a:gd name="connsiteY2" fmla="*/ 8411 h 231122"/>
                <a:gd name="connsiteX3" fmla="*/ 207 w 9407"/>
                <a:gd name="connsiteY3" fmla="*/ 222892 h 231122"/>
                <a:gd name="connsiteX4" fmla="*/ 4910 w 9407"/>
                <a:gd name="connsiteY4" fmla="*/ 231213 h 231122"/>
                <a:gd name="connsiteX5" fmla="*/ 9614 w 9407"/>
                <a:gd name="connsiteY5" fmla="*/ 222892 h 231122"/>
                <a:gd name="connsiteX6" fmla="*/ 9614 w 9407"/>
                <a:gd name="connsiteY6" fmla="*/ 8411 h 23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7" h="231122">
                  <a:moveTo>
                    <a:pt x="9614" y="8411"/>
                  </a:moveTo>
                  <a:cubicBezTo>
                    <a:pt x="9614" y="4250"/>
                    <a:pt x="9614" y="90"/>
                    <a:pt x="4910" y="90"/>
                  </a:cubicBezTo>
                  <a:cubicBezTo>
                    <a:pt x="207" y="90"/>
                    <a:pt x="207" y="4250"/>
                    <a:pt x="207" y="8411"/>
                  </a:cubicBezTo>
                  <a:lnTo>
                    <a:pt x="207" y="222892"/>
                  </a:lnTo>
                  <a:cubicBezTo>
                    <a:pt x="207" y="227053"/>
                    <a:pt x="207" y="231213"/>
                    <a:pt x="4910" y="231213"/>
                  </a:cubicBezTo>
                  <a:cubicBezTo>
                    <a:pt x="9614" y="231213"/>
                    <a:pt x="9614" y="227053"/>
                    <a:pt x="9614" y="222892"/>
                  </a:cubicBezTo>
                  <a:lnTo>
                    <a:pt x="9614" y="841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0" name="Freeform: Shape 519">
              <a:extLst>
                <a:ext uri="{FF2B5EF4-FFF2-40B4-BE49-F238E27FC236}">
                  <a16:creationId xmlns:a16="http://schemas.microsoft.com/office/drawing/2014/main" id="{608DA518-6283-FA16-8859-7F689D1CC146}"/>
                </a:ext>
              </a:extLst>
            </p:cNvPr>
            <p:cNvSpPr/>
            <p:nvPr>
              <p:custDataLst>
                <p:tags r:id="rId94"/>
              </p:custDataLst>
            </p:nvPr>
          </p:nvSpPr>
          <p:spPr>
            <a:xfrm>
              <a:off x="10119413" y="6550400"/>
              <a:ext cx="96422" cy="200152"/>
            </a:xfrm>
            <a:custGeom>
              <a:avLst/>
              <a:gdLst>
                <a:gd name="connsiteX0" fmla="*/ 96632 w 96422"/>
                <a:gd name="connsiteY0" fmla="*/ 8411 h 200152"/>
                <a:gd name="connsiteX1" fmla="*/ 87695 w 96422"/>
                <a:gd name="connsiteY1" fmla="*/ 90 h 200152"/>
                <a:gd name="connsiteX2" fmla="*/ 75231 w 96422"/>
                <a:gd name="connsiteY2" fmla="*/ 12340 h 200152"/>
                <a:gd name="connsiteX3" fmla="*/ 83933 w 96422"/>
                <a:gd name="connsiteY3" fmla="*/ 20660 h 200152"/>
                <a:gd name="connsiteX4" fmla="*/ 96632 w 96422"/>
                <a:gd name="connsiteY4" fmla="*/ 8411 h 200152"/>
                <a:gd name="connsiteX5" fmla="*/ 49362 w 96422"/>
                <a:gd name="connsiteY5" fmla="*/ 164418 h 200152"/>
                <a:gd name="connsiteX6" fmla="*/ 20435 w 96422"/>
                <a:gd name="connsiteY6" fmla="*/ 195158 h 200152"/>
                <a:gd name="connsiteX7" fmla="*/ 11263 w 96422"/>
                <a:gd name="connsiteY7" fmla="*/ 193078 h 200152"/>
                <a:gd name="connsiteX8" fmla="*/ 21846 w 96422"/>
                <a:gd name="connsiteY8" fmla="*/ 180828 h 200152"/>
                <a:gd name="connsiteX9" fmla="*/ 12909 w 96422"/>
                <a:gd name="connsiteY9" fmla="*/ 172739 h 200152"/>
                <a:gd name="connsiteX10" fmla="*/ 209 w 96422"/>
                <a:gd name="connsiteY10" fmla="*/ 185913 h 200152"/>
                <a:gd name="connsiteX11" fmla="*/ 20905 w 96422"/>
                <a:gd name="connsiteY11" fmla="*/ 200242 h 200152"/>
                <a:gd name="connsiteX12" fmla="*/ 65118 w 96422"/>
                <a:gd name="connsiteY12" fmla="*/ 165112 h 200152"/>
                <a:gd name="connsiteX13" fmla="*/ 86755 w 96422"/>
                <a:gd name="connsiteY13" fmla="*/ 80521 h 200152"/>
                <a:gd name="connsiteX14" fmla="*/ 87931 w 96422"/>
                <a:gd name="connsiteY14" fmla="*/ 71969 h 200152"/>
                <a:gd name="connsiteX15" fmla="*/ 66294 w 96422"/>
                <a:gd name="connsiteY15" fmla="*/ 50706 h 200152"/>
                <a:gd name="connsiteX16" fmla="*/ 28901 w 96422"/>
                <a:gd name="connsiteY16" fmla="*/ 86299 h 200152"/>
                <a:gd name="connsiteX17" fmla="*/ 31723 w 96422"/>
                <a:gd name="connsiteY17" fmla="*/ 88610 h 200152"/>
                <a:gd name="connsiteX18" fmla="*/ 35956 w 96422"/>
                <a:gd name="connsiteY18" fmla="*/ 83988 h 200152"/>
                <a:gd name="connsiteX19" fmla="*/ 65589 w 96422"/>
                <a:gd name="connsiteY19" fmla="*/ 55791 h 200152"/>
                <a:gd name="connsiteX20" fmla="*/ 73114 w 96422"/>
                <a:gd name="connsiteY20" fmla="*/ 66422 h 200152"/>
                <a:gd name="connsiteX21" fmla="*/ 71468 w 96422"/>
                <a:gd name="connsiteY21" fmla="*/ 78210 h 200152"/>
                <a:gd name="connsiteX22" fmla="*/ 49362 w 96422"/>
                <a:gd name="connsiteY22" fmla="*/ 164418 h 2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422" h="200152">
                  <a:moveTo>
                    <a:pt x="96632" y="8411"/>
                  </a:moveTo>
                  <a:cubicBezTo>
                    <a:pt x="96632" y="4019"/>
                    <a:pt x="93340" y="90"/>
                    <a:pt x="87695" y="90"/>
                  </a:cubicBezTo>
                  <a:cubicBezTo>
                    <a:pt x="82286" y="90"/>
                    <a:pt x="75231" y="5406"/>
                    <a:pt x="75231" y="12340"/>
                  </a:cubicBezTo>
                  <a:cubicBezTo>
                    <a:pt x="75231" y="16962"/>
                    <a:pt x="78524" y="20660"/>
                    <a:pt x="83933" y="20660"/>
                  </a:cubicBezTo>
                  <a:cubicBezTo>
                    <a:pt x="90282" y="20660"/>
                    <a:pt x="96632" y="14651"/>
                    <a:pt x="96632" y="8411"/>
                  </a:cubicBezTo>
                  <a:close/>
                  <a:moveTo>
                    <a:pt x="49362" y="164418"/>
                  </a:moveTo>
                  <a:cubicBezTo>
                    <a:pt x="44893" y="181984"/>
                    <a:pt x="33605" y="195158"/>
                    <a:pt x="20435" y="195158"/>
                  </a:cubicBezTo>
                  <a:cubicBezTo>
                    <a:pt x="19024" y="195158"/>
                    <a:pt x="15496" y="195158"/>
                    <a:pt x="11263" y="193078"/>
                  </a:cubicBezTo>
                  <a:cubicBezTo>
                    <a:pt x="18318" y="191460"/>
                    <a:pt x="21846" y="185451"/>
                    <a:pt x="21846" y="180828"/>
                  </a:cubicBezTo>
                  <a:cubicBezTo>
                    <a:pt x="21846" y="177130"/>
                    <a:pt x="19259" y="172739"/>
                    <a:pt x="12909" y="172739"/>
                  </a:cubicBezTo>
                  <a:cubicBezTo>
                    <a:pt x="7030" y="172739"/>
                    <a:pt x="209" y="177592"/>
                    <a:pt x="209" y="185913"/>
                  </a:cubicBezTo>
                  <a:cubicBezTo>
                    <a:pt x="209" y="195158"/>
                    <a:pt x="9617" y="200242"/>
                    <a:pt x="20905" y="200242"/>
                  </a:cubicBezTo>
                  <a:cubicBezTo>
                    <a:pt x="37367" y="200242"/>
                    <a:pt x="59239" y="187993"/>
                    <a:pt x="65118" y="165112"/>
                  </a:cubicBezTo>
                  <a:lnTo>
                    <a:pt x="86755" y="80521"/>
                  </a:lnTo>
                  <a:cubicBezTo>
                    <a:pt x="87931" y="75898"/>
                    <a:pt x="87931" y="72663"/>
                    <a:pt x="87931" y="71969"/>
                  </a:cubicBezTo>
                  <a:cubicBezTo>
                    <a:pt x="87931" y="58795"/>
                    <a:pt x="78053" y="50706"/>
                    <a:pt x="66294" y="50706"/>
                  </a:cubicBezTo>
                  <a:cubicBezTo>
                    <a:pt x="42306" y="50706"/>
                    <a:pt x="28901" y="84219"/>
                    <a:pt x="28901" y="86299"/>
                  </a:cubicBezTo>
                  <a:cubicBezTo>
                    <a:pt x="28901" y="88610"/>
                    <a:pt x="31253" y="88610"/>
                    <a:pt x="31723" y="88610"/>
                  </a:cubicBezTo>
                  <a:cubicBezTo>
                    <a:pt x="33840" y="88610"/>
                    <a:pt x="34075" y="88379"/>
                    <a:pt x="35956" y="83988"/>
                  </a:cubicBezTo>
                  <a:cubicBezTo>
                    <a:pt x="41836" y="69889"/>
                    <a:pt x="52654" y="55791"/>
                    <a:pt x="65589" y="55791"/>
                  </a:cubicBezTo>
                  <a:cubicBezTo>
                    <a:pt x="68881" y="55791"/>
                    <a:pt x="73114" y="56715"/>
                    <a:pt x="73114" y="66422"/>
                  </a:cubicBezTo>
                  <a:cubicBezTo>
                    <a:pt x="73114" y="71738"/>
                    <a:pt x="72409" y="74281"/>
                    <a:pt x="71468" y="78210"/>
                  </a:cubicBezTo>
                  <a:lnTo>
                    <a:pt x="49362" y="16441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1" name="Freeform: Shape 520">
              <a:extLst>
                <a:ext uri="{FF2B5EF4-FFF2-40B4-BE49-F238E27FC236}">
                  <a16:creationId xmlns:a16="http://schemas.microsoft.com/office/drawing/2014/main" id="{6886E115-7BB2-9096-C311-CB4736F2C88E}"/>
                </a:ext>
              </a:extLst>
            </p:cNvPr>
            <p:cNvSpPr/>
            <p:nvPr>
              <p:custDataLst>
                <p:tags r:id="rId95"/>
              </p:custDataLst>
            </p:nvPr>
          </p:nvSpPr>
          <p:spPr>
            <a:xfrm>
              <a:off x="10245715" y="6529830"/>
              <a:ext cx="52444" cy="231122"/>
            </a:xfrm>
            <a:custGeom>
              <a:avLst/>
              <a:gdLst>
                <a:gd name="connsiteX0" fmla="*/ 51483 w 52444"/>
                <a:gd name="connsiteY0" fmla="*/ 119581 h 231122"/>
                <a:gd name="connsiteX1" fmla="*/ 52659 w 52444"/>
                <a:gd name="connsiteY1" fmla="*/ 115651 h 231122"/>
                <a:gd name="connsiteX2" fmla="*/ 51483 w 52444"/>
                <a:gd name="connsiteY2" fmla="*/ 111722 h 231122"/>
                <a:gd name="connsiteX3" fmla="*/ 10327 w 52444"/>
                <a:gd name="connsiteY3" fmla="*/ 5406 h 231122"/>
                <a:gd name="connsiteX4" fmla="*/ 4918 w 52444"/>
                <a:gd name="connsiteY4" fmla="*/ 90 h 231122"/>
                <a:gd name="connsiteX5" fmla="*/ 214 w 52444"/>
                <a:gd name="connsiteY5" fmla="*/ 4713 h 231122"/>
                <a:gd name="connsiteX6" fmla="*/ 1390 w 52444"/>
                <a:gd name="connsiteY6" fmla="*/ 8411 h 231122"/>
                <a:gd name="connsiteX7" fmla="*/ 43016 w 52444"/>
                <a:gd name="connsiteY7" fmla="*/ 115651 h 231122"/>
                <a:gd name="connsiteX8" fmla="*/ 1390 w 52444"/>
                <a:gd name="connsiteY8" fmla="*/ 222430 h 231122"/>
                <a:gd name="connsiteX9" fmla="*/ 214 w 52444"/>
                <a:gd name="connsiteY9" fmla="*/ 226590 h 231122"/>
                <a:gd name="connsiteX10" fmla="*/ 4918 w 52444"/>
                <a:gd name="connsiteY10" fmla="*/ 231213 h 231122"/>
                <a:gd name="connsiteX11" fmla="*/ 9856 w 52444"/>
                <a:gd name="connsiteY11" fmla="*/ 226590 h 231122"/>
                <a:gd name="connsiteX12" fmla="*/ 51483 w 52444"/>
                <a:gd name="connsiteY12" fmla="*/ 119581 h 23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44" h="231122">
                  <a:moveTo>
                    <a:pt x="51483" y="119581"/>
                  </a:moveTo>
                  <a:cubicBezTo>
                    <a:pt x="52659" y="116807"/>
                    <a:pt x="52659" y="116345"/>
                    <a:pt x="52659" y="115651"/>
                  </a:cubicBezTo>
                  <a:cubicBezTo>
                    <a:pt x="52659" y="114958"/>
                    <a:pt x="52659" y="114496"/>
                    <a:pt x="51483" y="111722"/>
                  </a:cubicBezTo>
                  <a:lnTo>
                    <a:pt x="10327" y="5406"/>
                  </a:lnTo>
                  <a:cubicBezTo>
                    <a:pt x="8916" y="1477"/>
                    <a:pt x="7505" y="90"/>
                    <a:pt x="4918" y="90"/>
                  </a:cubicBezTo>
                  <a:cubicBezTo>
                    <a:pt x="2331" y="90"/>
                    <a:pt x="214" y="2170"/>
                    <a:pt x="214" y="4713"/>
                  </a:cubicBezTo>
                  <a:cubicBezTo>
                    <a:pt x="214" y="5406"/>
                    <a:pt x="214" y="5868"/>
                    <a:pt x="1390" y="8411"/>
                  </a:cubicBezTo>
                  <a:lnTo>
                    <a:pt x="43016" y="115651"/>
                  </a:lnTo>
                  <a:lnTo>
                    <a:pt x="1390" y="222430"/>
                  </a:lnTo>
                  <a:cubicBezTo>
                    <a:pt x="214" y="224972"/>
                    <a:pt x="214" y="225435"/>
                    <a:pt x="214" y="226590"/>
                  </a:cubicBezTo>
                  <a:cubicBezTo>
                    <a:pt x="214" y="229133"/>
                    <a:pt x="2331" y="231213"/>
                    <a:pt x="4918" y="231213"/>
                  </a:cubicBezTo>
                  <a:cubicBezTo>
                    <a:pt x="7975" y="231213"/>
                    <a:pt x="8916" y="228902"/>
                    <a:pt x="9856" y="226590"/>
                  </a:cubicBezTo>
                  <a:lnTo>
                    <a:pt x="51483" y="11958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2" name="Freeform: Shape 521">
              <a:extLst>
                <a:ext uri="{FF2B5EF4-FFF2-40B4-BE49-F238E27FC236}">
                  <a16:creationId xmlns:a16="http://schemas.microsoft.com/office/drawing/2014/main" id="{16786842-B0F1-5B40-D169-11384AD32DE5}"/>
                </a:ext>
              </a:extLst>
            </p:cNvPr>
            <p:cNvSpPr/>
            <p:nvPr>
              <p:custDataLst>
                <p:tags r:id="rId96"/>
              </p:custDataLst>
            </p:nvPr>
          </p:nvSpPr>
          <p:spPr>
            <a:xfrm>
              <a:off x="10333786" y="6673657"/>
              <a:ext cx="68154" cy="98851"/>
            </a:xfrm>
            <a:custGeom>
              <a:avLst/>
              <a:gdLst>
                <a:gd name="connsiteX0" fmla="*/ 40551 w 68154"/>
                <a:gd name="connsiteY0" fmla="*/ 7049 h 98851"/>
                <a:gd name="connsiteX1" fmla="*/ 33473 w 68154"/>
                <a:gd name="connsiteY1" fmla="*/ 93 h 98851"/>
                <a:gd name="connsiteX2" fmla="*/ 7462 w 68154"/>
                <a:gd name="connsiteY2" fmla="*/ 93 h 98851"/>
                <a:gd name="connsiteX3" fmla="*/ 219 w 68154"/>
                <a:gd name="connsiteY3" fmla="*/ 5431 h 98851"/>
                <a:gd name="connsiteX4" fmla="*/ 7462 w 68154"/>
                <a:gd name="connsiteY4" fmla="*/ 10770 h 98851"/>
                <a:gd name="connsiteX5" fmla="*/ 28040 w 68154"/>
                <a:gd name="connsiteY5" fmla="*/ 10770 h 98851"/>
                <a:gd name="connsiteX6" fmla="*/ 28040 w 68154"/>
                <a:gd name="connsiteY6" fmla="*/ 88266 h 98851"/>
                <a:gd name="connsiteX7" fmla="*/ 7462 w 68154"/>
                <a:gd name="connsiteY7" fmla="*/ 88266 h 98851"/>
                <a:gd name="connsiteX8" fmla="*/ 219 w 68154"/>
                <a:gd name="connsiteY8" fmla="*/ 93605 h 98851"/>
                <a:gd name="connsiteX9" fmla="*/ 7462 w 68154"/>
                <a:gd name="connsiteY9" fmla="*/ 98944 h 98851"/>
                <a:gd name="connsiteX10" fmla="*/ 61129 w 68154"/>
                <a:gd name="connsiteY10" fmla="*/ 98944 h 98851"/>
                <a:gd name="connsiteX11" fmla="*/ 68373 w 68154"/>
                <a:gd name="connsiteY11" fmla="*/ 93605 h 98851"/>
                <a:gd name="connsiteX12" fmla="*/ 61129 w 68154"/>
                <a:gd name="connsiteY12" fmla="*/ 88266 h 98851"/>
                <a:gd name="connsiteX13" fmla="*/ 40551 w 68154"/>
                <a:gd name="connsiteY13" fmla="*/ 88266 h 98851"/>
                <a:gd name="connsiteX14" fmla="*/ 40551 w 68154"/>
                <a:gd name="connsiteY14" fmla="*/ 7049 h 98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54" h="98851">
                  <a:moveTo>
                    <a:pt x="40551" y="7049"/>
                  </a:moveTo>
                  <a:cubicBezTo>
                    <a:pt x="40551" y="1549"/>
                    <a:pt x="38905" y="93"/>
                    <a:pt x="33473" y="93"/>
                  </a:cubicBezTo>
                  <a:lnTo>
                    <a:pt x="7462" y="93"/>
                  </a:lnTo>
                  <a:cubicBezTo>
                    <a:pt x="4993" y="93"/>
                    <a:pt x="219" y="93"/>
                    <a:pt x="219" y="5431"/>
                  </a:cubicBezTo>
                  <a:cubicBezTo>
                    <a:pt x="219" y="10770"/>
                    <a:pt x="5157" y="10770"/>
                    <a:pt x="7462" y="10770"/>
                  </a:cubicBezTo>
                  <a:lnTo>
                    <a:pt x="28040" y="10770"/>
                  </a:lnTo>
                  <a:lnTo>
                    <a:pt x="28040" y="88266"/>
                  </a:lnTo>
                  <a:lnTo>
                    <a:pt x="7462" y="88266"/>
                  </a:lnTo>
                  <a:cubicBezTo>
                    <a:pt x="4993" y="88266"/>
                    <a:pt x="219" y="88266"/>
                    <a:pt x="219" y="93605"/>
                  </a:cubicBezTo>
                  <a:cubicBezTo>
                    <a:pt x="219" y="98944"/>
                    <a:pt x="5157" y="98944"/>
                    <a:pt x="7462" y="98944"/>
                  </a:cubicBezTo>
                  <a:lnTo>
                    <a:pt x="61129" y="98944"/>
                  </a:lnTo>
                  <a:cubicBezTo>
                    <a:pt x="63599" y="98944"/>
                    <a:pt x="68373" y="98944"/>
                    <a:pt x="68373" y="93605"/>
                  </a:cubicBezTo>
                  <a:cubicBezTo>
                    <a:pt x="68373" y="88266"/>
                    <a:pt x="63434" y="88266"/>
                    <a:pt x="61129" y="88266"/>
                  </a:cubicBezTo>
                  <a:lnTo>
                    <a:pt x="40551" y="88266"/>
                  </a:lnTo>
                  <a:lnTo>
                    <a:pt x="40551" y="704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3" name="Freeform: Shape 522">
              <a:extLst>
                <a:ext uri="{FF2B5EF4-FFF2-40B4-BE49-F238E27FC236}">
                  <a16:creationId xmlns:a16="http://schemas.microsoft.com/office/drawing/2014/main" id="{73333614-7E48-3404-648F-7966D7B607E3}"/>
                </a:ext>
              </a:extLst>
            </p:cNvPr>
            <p:cNvSpPr/>
            <p:nvPr>
              <p:custDataLst>
                <p:tags r:id="rId97"/>
              </p:custDataLst>
            </p:nvPr>
          </p:nvSpPr>
          <p:spPr>
            <a:xfrm>
              <a:off x="10423549" y="6701484"/>
              <a:ext cx="65520" cy="71832"/>
            </a:xfrm>
            <a:custGeom>
              <a:avLst/>
              <a:gdLst>
                <a:gd name="connsiteX0" fmla="*/ 65743 w 65520"/>
                <a:gd name="connsiteY0" fmla="*/ 53644 h 71832"/>
                <a:gd name="connsiteX1" fmla="*/ 59487 w 65520"/>
                <a:gd name="connsiteY1" fmla="*/ 48629 h 71832"/>
                <a:gd name="connsiteX2" fmla="*/ 53396 w 65520"/>
                <a:gd name="connsiteY2" fmla="*/ 52350 h 71832"/>
                <a:gd name="connsiteX3" fmla="*/ 37921 w 65520"/>
                <a:gd name="connsiteY3" fmla="*/ 61248 h 71832"/>
                <a:gd name="connsiteX4" fmla="*/ 12734 w 65520"/>
                <a:gd name="connsiteY4" fmla="*/ 36171 h 71832"/>
                <a:gd name="connsiteX5" fmla="*/ 38909 w 65520"/>
                <a:gd name="connsiteY5" fmla="*/ 10771 h 71832"/>
                <a:gd name="connsiteX6" fmla="*/ 47305 w 65520"/>
                <a:gd name="connsiteY6" fmla="*/ 11256 h 71832"/>
                <a:gd name="connsiteX7" fmla="*/ 47963 w 65520"/>
                <a:gd name="connsiteY7" fmla="*/ 13036 h 71832"/>
                <a:gd name="connsiteX8" fmla="*/ 55865 w 65520"/>
                <a:gd name="connsiteY8" fmla="*/ 20478 h 71832"/>
                <a:gd name="connsiteX9" fmla="*/ 63932 w 65520"/>
                <a:gd name="connsiteY9" fmla="*/ 12550 h 71832"/>
                <a:gd name="connsiteX10" fmla="*/ 39238 w 65520"/>
                <a:gd name="connsiteY10" fmla="*/ 93 h 71832"/>
                <a:gd name="connsiteX11" fmla="*/ 222 w 65520"/>
                <a:gd name="connsiteY11" fmla="*/ 36171 h 71832"/>
                <a:gd name="connsiteX12" fmla="*/ 37098 w 65520"/>
                <a:gd name="connsiteY12" fmla="*/ 71926 h 71832"/>
                <a:gd name="connsiteX13" fmla="*/ 65743 w 65520"/>
                <a:gd name="connsiteY13" fmla="*/ 53644 h 7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20" h="71832">
                  <a:moveTo>
                    <a:pt x="65743" y="53644"/>
                  </a:moveTo>
                  <a:cubicBezTo>
                    <a:pt x="65743" y="50085"/>
                    <a:pt x="62944" y="48629"/>
                    <a:pt x="59487" y="48629"/>
                  </a:cubicBezTo>
                  <a:cubicBezTo>
                    <a:pt x="57182" y="48629"/>
                    <a:pt x="54877" y="48629"/>
                    <a:pt x="53396" y="52350"/>
                  </a:cubicBezTo>
                  <a:cubicBezTo>
                    <a:pt x="50433" y="59468"/>
                    <a:pt x="43848" y="61248"/>
                    <a:pt x="37921" y="61248"/>
                  </a:cubicBezTo>
                  <a:cubicBezTo>
                    <a:pt x="24257" y="61248"/>
                    <a:pt x="12734" y="50246"/>
                    <a:pt x="12734" y="36171"/>
                  </a:cubicBezTo>
                  <a:cubicBezTo>
                    <a:pt x="12734" y="27920"/>
                    <a:pt x="18002" y="10771"/>
                    <a:pt x="38909" y="10771"/>
                  </a:cubicBezTo>
                  <a:cubicBezTo>
                    <a:pt x="43683" y="10771"/>
                    <a:pt x="46482" y="11094"/>
                    <a:pt x="47305" y="11256"/>
                  </a:cubicBezTo>
                  <a:cubicBezTo>
                    <a:pt x="47799" y="11418"/>
                    <a:pt x="47963" y="11580"/>
                    <a:pt x="47963" y="13036"/>
                  </a:cubicBezTo>
                  <a:cubicBezTo>
                    <a:pt x="48292" y="17727"/>
                    <a:pt x="51750" y="20478"/>
                    <a:pt x="55865" y="20478"/>
                  </a:cubicBezTo>
                  <a:cubicBezTo>
                    <a:pt x="60804" y="20478"/>
                    <a:pt x="63932" y="16918"/>
                    <a:pt x="63932" y="12550"/>
                  </a:cubicBezTo>
                  <a:cubicBezTo>
                    <a:pt x="63932" y="93"/>
                    <a:pt x="46811" y="93"/>
                    <a:pt x="39238" y="93"/>
                  </a:cubicBezTo>
                  <a:cubicBezTo>
                    <a:pt x="9935" y="93"/>
                    <a:pt x="222" y="22419"/>
                    <a:pt x="222" y="36171"/>
                  </a:cubicBezTo>
                  <a:cubicBezTo>
                    <a:pt x="222" y="55585"/>
                    <a:pt x="16026" y="71926"/>
                    <a:pt x="37098" y="71926"/>
                  </a:cubicBezTo>
                  <a:cubicBezTo>
                    <a:pt x="60475" y="71926"/>
                    <a:pt x="65743" y="56394"/>
                    <a:pt x="65743" y="53644"/>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4" name="Freeform: Shape 523">
              <a:extLst>
                <a:ext uri="{FF2B5EF4-FFF2-40B4-BE49-F238E27FC236}">
                  <a16:creationId xmlns:a16="http://schemas.microsoft.com/office/drawing/2014/main" id="{174C10A4-8EA5-306C-78B0-F0420A8FAC7F}"/>
                </a:ext>
              </a:extLst>
            </p:cNvPr>
            <p:cNvSpPr/>
            <p:nvPr>
              <p:custDataLst>
                <p:tags r:id="rId98"/>
              </p:custDataLst>
            </p:nvPr>
          </p:nvSpPr>
          <p:spPr>
            <a:xfrm>
              <a:off x="10584208" y="6432525"/>
              <a:ext cx="10112" cy="148380"/>
            </a:xfrm>
            <a:custGeom>
              <a:avLst/>
              <a:gdLst>
                <a:gd name="connsiteX0" fmla="*/ 228 w 10112"/>
                <a:gd name="connsiteY0" fmla="*/ 139908 h 148380"/>
                <a:gd name="connsiteX1" fmla="*/ 5166 w 10112"/>
                <a:gd name="connsiteY1" fmla="*/ 148459 h 148380"/>
                <a:gd name="connsiteX2" fmla="*/ 10340 w 10112"/>
                <a:gd name="connsiteY2" fmla="*/ 139908 h 148380"/>
                <a:gd name="connsiteX3" fmla="*/ 10340 w 10112"/>
                <a:gd name="connsiteY3" fmla="*/ 8630 h 148380"/>
                <a:gd name="connsiteX4" fmla="*/ 5401 w 10112"/>
                <a:gd name="connsiteY4" fmla="*/ 79 h 148380"/>
                <a:gd name="connsiteX5" fmla="*/ 228 w 10112"/>
                <a:gd name="connsiteY5" fmla="*/ 8630 h 148380"/>
                <a:gd name="connsiteX6" fmla="*/ 228 w 10112"/>
                <a:gd name="connsiteY6" fmla="*/ 139908 h 14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2" h="148380">
                  <a:moveTo>
                    <a:pt x="228" y="139908"/>
                  </a:moveTo>
                  <a:cubicBezTo>
                    <a:pt x="228" y="143606"/>
                    <a:pt x="228" y="148459"/>
                    <a:pt x="5166" y="148459"/>
                  </a:cubicBezTo>
                  <a:cubicBezTo>
                    <a:pt x="10340" y="148459"/>
                    <a:pt x="10340" y="143837"/>
                    <a:pt x="10340" y="139908"/>
                  </a:cubicBezTo>
                  <a:lnTo>
                    <a:pt x="10340" y="8630"/>
                  </a:lnTo>
                  <a:cubicBezTo>
                    <a:pt x="10340" y="4932"/>
                    <a:pt x="10340" y="79"/>
                    <a:pt x="5401" y="79"/>
                  </a:cubicBezTo>
                  <a:cubicBezTo>
                    <a:pt x="228" y="79"/>
                    <a:pt x="228" y="4701"/>
                    <a:pt x="228" y="8630"/>
                  </a:cubicBezTo>
                  <a:lnTo>
                    <a:pt x="228" y="13990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5" name="Freeform: Shape 524">
              <a:extLst>
                <a:ext uri="{FF2B5EF4-FFF2-40B4-BE49-F238E27FC236}">
                  <a16:creationId xmlns:a16="http://schemas.microsoft.com/office/drawing/2014/main" id="{96EA12DE-129E-60DA-8A03-D57C05A5D92A}"/>
                </a:ext>
              </a:extLst>
            </p:cNvPr>
            <p:cNvSpPr/>
            <p:nvPr>
              <p:custDataLst>
                <p:tags r:id="rId99"/>
              </p:custDataLst>
            </p:nvPr>
          </p:nvSpPr>
          <p:spPr>
            <a:xfrm>
              <a:off x="10584208" y="6571200"/>
              <a:ext cx="10112" cy="148380"/>
            </a:xfrm>
            <a:custGeom>
              <a:avLst/>
              <a:gdLst>
                <a:gd name="connsiteX0" fmla="*/ 228 w 10112"/>
                <a:gd name="connsiteY0" fmla="*/ 139914 h 148380"/>
                <a:gd name="connsiteX1" fmla="*/ 5166 w 10112"/>
                <a:gd name="connsiteY1" fmla="*/ 148465 h 148380"/>
                <a:gd name="connsiteX2" fmla="*/ 10340 w 10112"/>
                <a:gd name="connsiteY2" fmla="*/ 139914 h 148380"/>
                <a:gd name="connsiteX3" fmla="*/ 10340 w 10112"/>
                <a:gd name="connsiteY3" fmla="*/ 8636 h 148380"/>
                <a:gd name="connsiteX4" fmla="*/ 5401 w 10112"/>
                <a:gd name="connsiteY4" fmla="*/ 85 h 148380"/>
                <a:gd name="connsiteX5" fmla="*/ 228 w 10112"/>
                <a:gd name="connsiteY5" fmla="*/ 8636 h 148380"/>
                <a:gd name="connsiteX6" fmla="*/ 228 w 10112"/>
                <a:gd name="connsiteY6" fmla="*/ 139914 h 14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2" h="148380">
                  <a:moveTo>
                    <a:pt x="228" y="139914"/>
                  </a:moveTo>
                  <a:cubicBezTo>
                    <a:pt x="228" y="143612"/>
                    <a:pt x="228" y="148465"/>
                    <a:pt x="5166" y="148465"/>
                  </a:cubicBezTo>
                  <a:cubicBezTo>
                    <a:pt x="10340" y="148465"/>
                    <a:pt x="10340" y="143843"/>
                    <a:pt x="10340" y="139914"/>
                  </a:cubicBezTo>
                  <a:lnTo>
                    <a:pt x="10340" y="8636"/>
                  </a:lnTo>
                  <a:cubicBezTo>
                    <a:pt x="10340" y="4938"/>
                    <a:pt x="10340" y="85"/>
                    <a:pt x="5401" y="85"/>
                  </a:cubicBezTo>
                  <a:cubicBezTo>
                    <a:pt x="228" y="85"/>
                    <a:pt x="228" y="4707"/>
                    <a:pt x="228" y="8636"/>
                  </a:cubicBezTo>
                  <a:lnTo>
                    <a:pt x="228" y="13991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6" name="Freeform: Shape 525">
              <a:extLst>
                <a:ext uri="{FF2B5EF4-FFF2-40B4-BE49-F238E27FC236}">
                  <a16:creationId xmlns:a16="http://schemas.microsoft.com/office/drawing/2014/main" id="{A4095DF4-7447-990C-3F4F-5A194B06809C}"/>
                </a:ext>
              </a:extLst>
            </p:cNvPr>
            <p:cNvSpPr/>
            <p:nvPr>
              <p:custDataLst>
                <p:tags r:id="rId100"/>
              </p:custDataLst>
            </p:nvPr>
          </p:nvSpPr>
          <p:spPr>
            <a:xfrm>
              <a:off x="10584208" y="6709875"/>
              <a:ext cx="10112" cy="148380"/>
            </a:xfrm>
            <a:custGeom>
              <a:avLst/>
              <a:gdLst>
                <a:gd name="connsiteX0" fmla="*/ 228 w 10112"/>
                <a:gd name="connsiteY0" fmla="*/ 139920 h 148380"/>
                <a:gd name="connsiteX1" fmla="*/ 5166 w 10112"/>
                <a:gd name="connsiteY1" fmla="*/ 148471 h 148380"/>
                <a:gd name="connsiteX2" fmla="*/ 10340 w 10112"/>
                <a:gd name="connsiteY2" fmla="*/ 139920 h 148380"/>
                <a:gd name="connsiteX3" fmla="*/ 10340 w 10112"/>
                <a:gd name="connsiteY3" fmla="*/ 8642 h 148380"/>
                <a:gd name="connsiteX4" fmla="*/ 5401 w 10112"/>
                <a:gd name="connsiteY4" fmla="*/ 91 h 148380"/>
                <a:gd name="connsiteX5" fmla="*/ 228 w 10112"/>
                <a:gd name="connsiteY5" fmla="*/ 8642 h 148380"/>
                <a:gd name="connsiteX6" fmla="*/ 228 w 10112"/>
                <a:gd name="connsiteY6" fmla="*/ 139920 h 14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2" h="148380">
                  <a:moveTo>
                    <a:pt x="228" y="139920"/>
                  </a:moveTo>
                  <a:cubicBezTo>
                    <a:pt x="228" y="143618"/>
                    <a:pt x="228" y="148471"/>
                    <a:pt x="5166" y="148471"/>
                  </a:cubicBezTo>
                  <a:cubicBezTo>
                    <a:pt x="10340" y="148471"/>
                    <a:pt x="10340" y="143849"/>
                    <a:pt x="10340" y="139920"/>
                  </a:cubicBezTo>
                  <a:lnTo>
                    <a:pt x="10340" y="8642"/>
                  </a:lnTo>
                  <a:cubicBezTo>
                    <a:pt x="10340" y="4944"/>
                    <a:pt x="10340" y="91"/>
                    <a:pt x="5401" y="91"/>
                  </a:cubicBezTo>
                  <a:cubicBezTo>
                    <a:pt x="228" y="91"/>
                    <a:pt x="228" y="4713"/>
                    <a:pt x="228" y="8642"/>
                  </a:cubicBezTo>
                  <a:lnTo>
                    <a:pt x="228" y="13992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7" name="Freeform: Shape 526">
              <a:extLst>
                <a:ext uri="{FF2B5EF4-FFF2-40B4-BE49-F238E27FC236}">
                  <a16:creationId xmlns:a16="http://schemas.microsoft.com/office/drawing/2014/main" id="{445A4390-C26B-F01C-846F-3B3EDE6BBC99}"/>
                </a:ext>
              </a:extLst>
            </p:cNvPr>
            <p:cNvSpPr/>
            <p:nvPr>
              <p:custDataLst>
                <p:tags r:id="rId101"/>
              </p:custDataLst>
            </p:nvPr>
          </p:nvSpPr>
          <p:spPr>
            <a:xfrm>
              <a:off x="10640023" y="6542773"/>
              <a:ext cx="123232" cy="207779"/>
            </a:xfrm>
            <a:custGeom>
              <a:avLst/>
              <a:gdLst>
                <a:gd name="connsiteX0" fmla="*/ 91480 w 123232"/>
                <a:gd name="connsiteY0" fmla="*/ 5637 h 207779"/>
                <a:gd name="connsiteX1" fmla="*/ 92185 w 123232"/>
                <a:gd name="connsiteY1" fmla="*/ 2401 h 207779"/>
                <a:gd name="connsiteX2" fmla="*/ 89363 w 123232"/>
                <a:gd name="connsiteY2" fmla="*/ 90 h 207779"/>
                <a:gd name="connsiteX3" fmla="*/ 85835 w 123232"/>
                <a:gd name="connsiteY3" fmla="*/ 4713 h 207779"/>
                <a:gd name="connsiteX4" fmla="*/ 72195 w 123232"/>
                <a:gd name="connsiteY4" fmla="*/ 58102 h 207779"/>
                <a:gd name="connsiteX5" fmla="*/ 231 w 123232"/>
                <a:gd name="connsiteY5" fmla="*/ 121430 h 207779"/>
                <a:gd name="connsiteX6" fmla="*/ 45385 w 123232"/>
                <a:gd name="connsiteY6" fmla="*/ 163263 h 207779"/>
                <a:gd name="connsiteX7" fmla="*/ 39976 w 123232"/>
                <a:gd name="connsiteY7" fmla="*/ 184988 h 207779"/>
                <a:gd name="connsiteX8" fmla="*/ 34802 w 123232"/>
                <a:gd name="connsiteY8" fmla="*/ 205327 h 207779"/>
                <a:gd name="connsiteX9" fmla="*/ 37624 w 123232"/>
                <a:gd name="connsiteY9" fmla="*/ 207869 h 207779"/>
                <a:gd name="connsiteX10" fmla="*/ 39976 w 123232"/>
                <a:gd name="connsiteY10" fmla="*/ 206945 h 207779"/>
                <a:gd name="connsiteX11" fmla="*/ 42563 w 123232"/>
                <a:gd name="connsiteY11" fmla="*/ 197700 h 207779"/>
                <a:gd name="connsiteX12" fmla="*/ 51500 w 123232"/>
                <a:gd name="connsiteY12" fmla="*/ 163263 h 207779"/>
                <a:gd name="connsiteX13" fmla="*/ 123464 w 123232"/>
                <a:gd name="connsiteY13" fmla="*/ 99935 h 207779"/>
                <a:gd name="connsiteX14" fmla="*/ 78310 w 123232"/>
                <a:gd name="connsiteY14" fmla="*/ 58102 h 207779"/>
                <a:gd name="connsiteX15" fmla="*/ 91480 w 123232"/>
                <a:gd name="connsiteY15" fmla="*/ 5637 h 207779"/>
                <a:gd name="connsiteX16" fmla="*/ 46561 w 123232"/>
                <a:gd name="connsiteY16" fmla="*/ 158178 h 207779"/>
                <a:gd name="connsiteX17" fmla="*/ 15517 w 123232"/>
                <a:gd name="connsiteY17" fmla="*/ 126283 h 207779"/>
                <a:gd name="connsiteX18" fmla="*/ 70784 w 123232"/>
                <a:gd name="connsiteY18" fmla="*/ 63187 h 207779"/>
                <a:gd name="connsiteX19" fmla="*/ 46561 w 123232"/>
                <a:gd name="connsiteY19" fmla="*/ 158178 h 207779"/>
                <a:gd name="connsiteX20" fmla="*/ 76899 w 123232"/>
                <a:gd name="connsiteY20" fmla="*/ 63187 h 207779"/>
                <a:gd name="connsiteX21" fmla="*/ 108177 w 123232"/>
                <a:gd name="connsiteY21" fmla="*/ 95082 h 207779"/>
                <a:gd name="connsiteX22" fmla="*/ 52675 w 123232"/>
                <a:gd name="connsiteY22" fmla="*/ 158178 h 207779"/>
                <a:gd name="connsiteX23" fmla="*/ 76899 w 123232"/>
                <a:gd name="connsiteY23" fmla="*/ 63187 h 20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232" h="207779">
                  <a:moveTo>
                    <a:pt x="91480" y="5637"/>
                  </a:moveTo>
                  <a:cubicBezTo>
                    <a:pt x="91480" y="5175"/>
                    <a:pt x="92185" y="2633"/>
                    <a:pt x="92185" y="2401"/>
                  </a:cubicBezTo>
                  <a:cubicBezTo>
                    <a:pt x="92185" y="2170"/>
                    <a:pt x="92185" y="90"/>
                    <a:pt x="89363" y="90"/>
                  </a:cubicBezTo>
                  <a:cubicBezTo>
                    <a:pt x="87011" y="90"/>
                    <a:pt x="86776" y="784"/>
                    <a:pt x="85835" y="4713"/>
                  </a:cubicBezTo>
                  <a:lnTo>
                    <a:pt x="72195" y="58102"/>
                  </a:lnTo>
                  <a:cubicBezTo>
                    <a:pt x="34802" y="59258"/>
                    <a:pt x="231" y="89997"/>
                    <a:pt x="231" y="121430"/>
                  </a:cubicBezTo>
                  <a:cubicBezTo>
                    <a:pt x="231" y="143386"/>
                    <a:pt x="16693" y="161645"/>
                    <a:pt x="45385" y="163263"/>
                  </a:cubicBezTo>
                  <a:cubicBezTo>
                    <a:pt x="43504" y="170428"/>
                    <a:pt x="41857" y="177823"/>
                    <a:pt x="39976" y="184988"/>
                  </a:cubicBezTo>
                  <a:cubicBezTo>
                    <a:pt x="37154" y="195851"/>
                    <a:pt x="34802" y="204634"/>
                    <a:pt x="34802" y="205327"/>
                  </a:cubicBezTo>
                  <a:cubicBezTo>
                    <a:pt x="34802" y="207638"/>
                    <a:pt x="36448" y="207869"/>
                    <a:pt x="37624" y="207869"/>
                  </a:cubicBezTo>
                  <a:cubicBezTo>
                    <a:pt x="38800" y="207869"/>
                    <a:pt x="39270" y="207638"/>
                    <a:pt x="39976" y="206945"/>
                  </a:cubicBezTo>
                  <a:cubicBezTo>
                    <a:pt x="40446" y="206483"/>
                    <a:pt x="41857" y="200936"/>
                    <a:pt x="42563" y="197700"/>
                  </a:cubicBezTo>
                  <a:lnTo>
                    <a:pt x="51500" y="163263"/>
                  </a:lnTo>
                  <a:cubicBezTo>
                    <a:pt x="89363" y="162107"/>
                    <a:pt x="123464" y="130906"/>
                    <a:pt x="123464" y="99935"/>
                  </a:cubicBezTo>
                  <a:cubicBezTo>
                    <a:pt x="123464" y="81676"/>
                    <a:pt x="110999" y="60413"/>
                    <a:pt x="78310" y="58102"/>
                  </a:cubicBezTo>
                  <a:lnTo>
                    <a:pt x="91480" y="5637"/>
                  </a:lnTo>
                  <a:close/>
                  <a:moveTo>
                    <a:pt x="46561" y="158178"/>
                  </a:moveTo>
                  <a:cubicBezTo>
                    <a:pt x="32450" y="157485"/>
                    <a:pt x="15517" y="149395"/>
                    <a:pt x="15517" y="126283"/>
                  </a:cubicBezTo>
                  <a:cubicBezTo>
                    <a:pt x="15517" y="98548"/>
                    <a:pt x="35743" y="66191"/>
                    <a:pt x="70784" y="63187"/>
                  </a:cubicBezTo>
                  <a:lnTo>
                    <a:pt x="46561" y="158178"/>
                  </a:lnTo>
                  <a:close/>
                  <a:moveTo>
                    <a:pt x="76899" y="63187"/>
                  </a:moveTo>
                  <a:cubicBezTo>
                    <a:pt x="94772" y="64111"/>
                    <a:pt x="108177" y="74743"/>
                    <a:pt x="108177" y="95082"/>
                  </a:cubicBezTo>
                  <a:cubicBezTo>
                    <a:pt x="108177" y="122354"/>
                    <a:pt x="87952" y="155405"/>
                    <a:pt x="52675" y="158178"/>
                  </a:cubicBezTo>
                  <a:lnTo>
                    <a:pt x="76899" y="6318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8" name="Freeform: Shape 527">
              <a:extLst>
                <a:ext uri="{FF2B5EF4-FFF2-40B4-BE49-F238E27FC236}">
                  <a16:creationId xmlns:a16="http://schemas.microsoft.com/office/drawing/2014/main" id="{E135EBF8-EAB3-43C8-CAF8-8530ECEABB4D}"/>
                </a:ext>
              </a:extLst>
            </p:cNvPr>
            <p:cNvSpPr/>
            <p:nvPr>
              <p:custDataLst>
                <p:tags r:id="rId102"/>
              </p:custDataLst>
            </p:nvPr>
          </p:nvSpPr>
          <p:spPr>
            <a:xfrm>
              <a:off x="10787558" y="6461778"/>
              <a:ext cx="42802" cy="161624"/>
            </a:xfrm>
            <a:custGeom>
              <a:avLst/>
              <a:gdLst>
                <a:gd name="connsiteX0" fmla="*/ 39747 w 42802"/>
                <a:gd name="connsiteY0" fmla="*/ 85 h 161624"/>
                <a:gd name="connsiteX1" fmla="*/ 237 w 42802"/>
                <a:gd name="connsiteY1" fmla="*/ 80816 h 161624"/>
                <a:gd name="connsiteX2" fmla="*/ 39747 w 42802"/>
                <a:gd name="connsiteY2" fmla="*/ 161709 h 161624"/>
                <a:gd name="connsiteX3" fmla="*/ 43039 w 42802"/>
                <a:gd name="connsiteY3" fmla="*/ 159768 h 161624"/>
                <a:gd name="connsiteX4" fmla="*/ 41393 w 42802"/>
                <a:gd name="connsiteY4" fmla="*/ 157341 h 161624"/>
                <a:gd name="connsiteX5" fmla="*/ 11431 w 42802"/>
                <a:gd name="connsiteY5" fmla="*/ 80978 h 161624"/>
                <a:gd name="connsiteX6" fmla="*/ 41887 w 42802"/>
                <a:gd name="connsiteY6" fmla="*/ 3968 h 161624"/>
                <a:gd name="connsiteX7" fmla="*/ 43039 w 42802"/>
                <a:gd name="connsiteY7" fmla="*/ 2026 h 161624"/>
                <a:gd name="connsiteX8" fmla="*/ 39747 w 42802"/>
                <a:gd name="connsiteY8" fmla="*/ 85 h 16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02" h="161624">
                  <a:moveTo>
                    <a:pt x="39747" y="85"/>
                  </a:moveTo>
                  <a:cubicBezTo>
                    <a:pt x="8468" y="21764"/>
                    <a:pt x="237" y="56063"/>
                    <a:pt x="237" y="80816"/>
                  </a:cubicBezTo>
                  <a:cubicBezTo>
                    <a:pt x="237" y="103628"/>
                    <a:pt x="7151" y="139059"/>
                    <a:pt x="39747" y="161709"/>
                  </a:cubicBezTo>
                  <a:cubicBezTo>
                    <a:pt x="41064" y="161709"/>
                    <a:pt x="43039" y="161709"/>
                    <a:pt x="43039" y="159768"/>
                  </a:cubicBezTo>
                  <a:cubicBezTo>
                    <a:pt x="43039" y="158797"/>
                    <a:pt x="42545" y="158473"/>
                    <a:pt x="41393" y="157341"/>
                  </a:cubicBezTo>
                  <a:cubicBezTo>
                    <a:pt x="19498" y="137927"/>
                    <a:pt x="11431" y="110423"/>
                    <a:pt x="11431" y="80978"/>
                  </a:cubicBezTo>
                  <a:cubicBezTo>
                    <a:pt x="11431" y="37296"/>
                    <a:pt x="28388" y="15940"/>
                    <a:pt x="41887" y="3968"/>
                  </a:cubicBezTo>
                  <a:cubicBezTo>
                    <a:pt x="42545" y="3321"/>
                    <a:pt x="43039" y="2835"/>
                    <a:pt x="43039" y="2026"/>
                  </a:cubicBezTo>
                  <a:cubicBezTo>
                    <a:pt x="43039" y="85"/>
                    <a:pt x="41064" y="85"/>
                    <a:pt x="39747" y="8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9" name="Freeform: Shape 528">
              <a:extLst>
                <a:ext uri="{FF2B5EF4-FFF2-40B4-BE49-F238E27FC236}">
                  <a16:creationId xmlns:a16="http://schemas.microsoft.com/office/drawing/2014/main" id="{E85DA184-2A49-8858-6226-609FD0B36F44}"/>
                </a:ext>
              </a:extLst>
            </p:cNvPr>
            <p:cNvSpPr/>
            <p:nvPr>
              <p:custDataLst>
                <p:tags r:id="rId103"/>
              </p:custDataLst>
            </p:nvPr>
          </p:nvSpPr>
          <p:spPr>
            <a:xfrm>
              <a:off x="10854467" y="6470838"/>
              <a:ext cx="80995" cy="113897"/>
            </a:xfrm>
            <a:custGeom>
              <a:avLst/>
              <a:gdLst>
                <a:gd name="connsiteX0" fmla="*/ 39420 w 80995"/>
                <a:gd name="connsiteY0" fmla="*/ 4939 h 113897"/>
                <a:gd name="connsiteX1" fmla="*/ 40079 w 80995"/>
                <a:gd name="connsiteY1" fmla="*/ 2350 h 113897"/>
                <a:gd name="connsiteX2" fmla="*/ 37445 w 80995"/>
                <a:gd name="connsiteY2" fmla="*/ 85 h 113897"/>
                <a:gd name="connsiteX3" fmla="*/ 16373 w 80995"/>
                <a:gd name="connsiteY3" fmla="*/ 1703 h 113897"/>
                <a:gd name="connsiteX4" fmla="*/ 12751 w 80995"/>
                <a:gd name="connsiteY4" fmla="*/ 5424 h 113897"/>
                <a:gd name="connsiteX5" fmla="*/ 17032 w 80995"/>
                <a:gd name="connsiteY5" fmla="*/ 7689 h 113897"/>
                <a:gd name="connsiteX6" fmla="*/ 24934 w 80995"/>
                <a:gd name="connsiteY6" fmla="*/ 10116 h 113897"/>
                <a:gd name="connsiteX7" fmla="*/ 24275 w 80995"/>
                <a:gd name="connsiteY7" fmla="*/ 13675 h 113897"/>
                <a:gd name="connsiteX8" fmla="*/ 1063 w 80995"/>
                <a:gd name="connsiteY8" fmla="*/ 105246 h 113897"/>
                <a:gd name="connsiteX9" fmla="*/ 240 w 80995"/>
                <a:gd name="connsiteY9" fmla="*/ 108805 h 113897"/>
                <a:gd name="connsiteX10" fmla="*/ 5837 w 80995"/>
                <a:gd name="connsiteY10" fmla="*/ 113982 h 113897"/>
                <a:gd name="connsiteX11" fmla="*/ 13410 w 80995"/>
                <a:gd name="connsiteY11" fmla="*/ 107187 h 113897"/>
                <a:gd name="connsiteX12" fmla="*/ 21476 w 80995"/>
                <a:gd name="connsiteY12" fmla="*/ 75801 h 113897"/>
                <a:gd name="connsiteX13" fmla="*/ 42548 w 80995"/>
                <a:gd name="connsiteY13" fmla="*/ 89067 h 113897"/>
                <a:gd name="connsiteX14" fmla="*/ 42219 w 80995"/>
                <a:gd name="connsiteY14" fmla="*/ 92303 h 113897"/>
                <a:gd name="connsiteX15" fmla="*/ 41561 w 80995"/>
                <a:gd name="connsiteY15" fmla="*/ 97318 h 113897"/>
                <a:gd name="connsiteX16" fmla="*/ 59011 w 80995"/>
                <a:gd name="connsiteY16" fmla="*/ 113982 h 113897"/>
                <a:gd name="connsiteX17" fmla="*/ 79918 w 80995"/>
                <a:gd name="connsiteY17" fmla="*/ 89229 h 113897"/>
                <a:gd name="connsiteX18" fmla="*/ 77284 w 80995"/>
                <a:gd name="connsiteY18" fmla="*/ 87126 h 113897"/>
                <a:gd name="connsiteX19" fmla="*/ 73992 w 80995"/>
                <a:gd name="connsiteY19" fmla="*/ 91009 h 113897"/>
                <a:gd name="connsiteX20" fmla="*/ 59505 w 80995"/>
                <a:gd name="connsiteY20" fmla="*/ 109452 h 113897"/>
                <a:gd name="connsiteX21" fmla="*/ 53743 w 80995"/>
                <a:gd name="connsiteY21" fmla="*/ 101039 h 113897"/>
                <a:gd name="connsiteX22" fmla="*/ 54731 w 80995"/>
                <a:gd name="connsiteY22" fmla="*/ 93759 h 113897"/>
                <a:gd name="connsiteX23" fmla="*/ 55554 w 80995"/>
                <a:gd name="connsiteY23" fmla="*/ 88744 h 113897"/>
                <a:gd name="connsiteX24" fmla="*/ 28885 w 80995"/>
                <a:gd name="connsiteY24" fmla="*/ 71594 h 113897"/>
                <a:gd name="connsiteX25" fmla="*/ 42548 w 80995"/>
                <a:gd name="connsiteY25" fmla="*/ 60916 h 113897"/>
                <a:gd name="connsiteX26" fmla="*/ 68394 w 80995"/>
                <a:gd name="connsiteY26" fmla="*/ 45547 h 113897"/>
                <a:gd name="connsiteX27" fmla="*/ 73827 w 80995"/>
                <a:gd name="connsiteY27" fmla="*/ 47650 h 113897"/>
                <a:gd name="connsiteX28" fmla="*/ 65266 w 80995"/>
                <a:gd name="connsiteY28" fmla="*/ 56710 h 113897"/>
                <a:gd name="connsiteX29" fmla="*/ 71851 w 80995"/>
                <a:gd name="connsiteY29" fmla="*/ 62696 h 113897"/>
                <a:gd name="connsiteX30" fmla="*/ 81235 w 80995"/>
                <a:gd name="connsiteY30" fmla="*/ 52342 h 113897"/>
                <a:gd name="connsiteX31" fmla="*/ 68559 w 80995"/>
                <a:gd name="connsiteY31" fmla="*/ 41017 h 113897"/>
                <a:gd name="connsiteX32" fmla="*/ 42219 w 80995"/>
                <a:gd name="connsiteY32" fmla="*/ 55254 h 113897"/>
                <a:gd name="connsiteX33" fmla="*/ 23123 w 80995"/>
                <a:gd name="connsiteY33" fmla="*/ 69491 h 113897"/>
                <a:gd name="connsiteX34" fmla="*/ 39420 w 80995"/>
                <a:gd name="connsiteY34" fmla="*/ 4939 h 1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995" h="113897">
                  <a:moveTo>
                    <a:pt x="39420" y="4939"/>
                  </a:moveTo>
                  <a:cubicBezTo>
                    <a:pt x="39585" y="4615"/>
                    <a:pt x="40079" y="2512"/>
                    <a:pt x="40079" y="2350"/>
                  </a:cubicBezTo>
                  <a:cubicBezTo>
                    <a:pt x="40079" y="1541"/>
                    <a:pt x="39420" y="85"/>
                    <a:pt x="37445" y="85"/>
                  </a:cubicBezTo>
                  <a:cubicBezTo>
                    <a:pt x="34153" y="85"/>
                    <a:pt x="20489" y="1379"/>
                    <a:pt x="16373" y="1703"/>
                  </a:cubicBezTo>
                  <a:cubicBezTo>
                    <a:pt x="15056" y="1865"/>
                    <a:pt x="12751" y="2026"/>
                    <a:pt x="12751" y="5424"/>
                  </a:cubicBezTo>
                  <a:cubicBezTo>
                    <a:pt x="12751" y="7689"/>
                    <a:pt x="15056" y="7689"/>
                    <a:pt x="17032" y="7689"/>
                  </a:cubicBezTo>
                  <a:cubicBezTo>
                    <a:pt x="24934" y="7689"/>
                    <a:pt x="24934" y="8821"/>
                    <a:pt x="24934" y="10116"/>
                  </a:cubicBezTo>
                  <a:cubicBezTo>
                    <a:pt x="24934" y="11248"/>
                    <a:pt x="24604" y="12219"/>
                    <a:pt x="24275" y="13675"/>
                  </a:cubicBezTo>
                  <a:lnTo>
                    <a:pt x="1063" y="105246"/>
                  </a:lnTo>
                  <a:cubicBezTo>
                    <a:pt x="240" y="108158"/>
                    <a:pt x="240" y="108482"/>
                    <a:pt x="240" y="108805"/>
                  </a:cubicBezTo>
                  <a:cubicBezTo>
                    <a:pt x="240" y="111232"/>
                    <a:pt x="2215" y="113982"/>
                    <a:pt x="5837" y="113982"/>
                  </a:cubicBezTo>
                  <a:cubicBezTo>
                    <a:pt x="10282" y="113982"/>
                    <a:pt x="12422" y="110747"/>
                    <a:pt x="13410" y="107187"/>
                  </a:cubicBezTo>
                  <a:cubicBezTo>
                    <a:pt x="13739" y="106540"/>
                    <a:pt x="20818" y="78066"/>
                    <a:pt x="21476" y="75801"/>
                  </a:cubicBezTo>
                  <a:cubicBezTo>
                    <a:pt x="33165" y="76933"/>
                    <a:pt x="42548" y="80654"/>
                    <a:pt x="42548" y="89067"/>
                  </a:cubicBezTo>
                  <a:cubicBezTo>
                    <a:pt x="42548" y="89876"/>
                    <a:pt x="42548" y="90685"/>
                    <a:pt x="42219" y="92303"/>
                  </a:cubicBezTo>
                  <a:cubicBezTo>
                    <a:pt x="41561" y="94730"/>
                    <a:pt x="41561" y="95539"/>
                    <a:pt x="41561" y="97318"/>
                  </a:cubicBezTo>
                  <a:cubicBezTo>
                    <a:pt x="41561" y="108805"/>
                    <a:pt x="51109" y="113982"/>
                    <a:pt x="59011" y="113982"/>
                  </a:cubicBezTo>
                  <a:cubicBezTo>
                    <a:pt x="74979" y="113982"/>
                    <a:pt x="79918" y="89391"/>
                    <a:pt x="79918" y="89229"/>
                  </a:cubicBezTo>
                  <a:cubicBezTo>
                    <a:pt x="79918" y="87126"/>
                    <a:pt x="77778" y="87126"/>
                    <a:pt x="77284" y="87126"/>
                  </a:cubicBezTo>
                  <a:cubicBezTo>
                    <a:pt x="74979" y="87126"/>
                    <a:pt x="74815" y="87935"/>
                    <a:pt x="73992" y="91009"/>
                  </a:cubicBezTo>
                  <a:cubicBezTo>
                    <a:pt x="72016" y="97965"/>
                    <a:pt x="67571" y="109452"/>
                    <a:pt x="59505" y="109452"/>
                  </a:cubicBezTo>
                  <a:cubicBezTo>
                    <a:pt x="55060" y="109452"/>
                    <a:pt x="53743" y="105408"/>
                    <a:pt x="53743" y="101039"/>
                  </a:cubicBezTo>
                  <a:cubicBezTo>
                    <a:pt x="53743" y="98289"/>
                    <a:pt x="53743" y="97965"/>
                    <a:pt x="54731" y="93759"/>
                  </a:cubicBezTo>
                  <a:cubicBezTo>
                    <a:pt x="54895" y="93274"/>
                    <a:pt x="55554" y="90523"/>
                    <a:pt x="55554" y="88744"/>
                  </a:cubicBezTo>
                  <a:cubicBezTo>
                    <a:pt x="55554" y="74345"/>
                    <a:pt x="35799" y="72080"/>
                    <a:pt x="28885" y="71594"/>
                  </a:cubicBezTo>
                  <a:cubicBezTo>
                    <a:pt x="33659" y="68682"/>
                    <a:pt x="39750" y="63343"/>
                    <a:pt x="42548" y="60916"/>
                  </a:cubicBezTo>
                  <a:cubicBezTo>
                    <a:pt x="50944" y="53151"/>
                    <a:pt x="59175" y="45547"/>
                    <a:pt x="68394" y="45547"/>
                  </a:cubicBezTo>
                  <a:cubicBezTo>
                    <a:pt x="70370" y="45547"/>
                    <a:pt x="72510" y="46032"/>
                    <a:pt x="73827" y="47650"/>
                  </a:cubicBezTo>
                  <a:cubicBezTo>
                    <a:pt x="66748" y="48783"/>
                    <a:pt x="65266" y="54283"/>
                    <a:pt x="65266" y="56710"/>
                  </a:cubicBezTo>
                  <a:cubicBezTo>
                    <a:pt x="65266" y="60269"/>
                    <a:pt x="68065" y="62696"/>
                    <a:pt x="71851" y="62696"/>
                  </a:cubicBezTo>
                  <a:cubicBezTo>
                    <a:pt x="76296" y="62696"/>
                    <a:pt x="81235" y="59137"/>
                    <a:pt x="81235" y="52342"/>
                  </a:cubicBezTo>
                  <a:cubicBezTo>
                    <a:pt x="81235" y="47003"/>
                    <a:pt x="77284" y="41017"/>
                    <a:pt x="68559" y="41017"/>
                  </a:cubicBezTo>
                  <a:cubicBezTo>
                    <a:pt x="59175" y="41017"/>
                    <a:pt x="50615" y="47650"/>
                    <a:pt x="42219" y="55254"/>
                  </a:cubicBezTo>
                  <a:cubicBezTo>
                    <a:pt x="35305" y="61725"/>
                    <a:pt x="29872" y="66741"/>
                    <a:pt x="23123" y="69491"/>
                  </a:cubicBezTo>
                  <a:lnTo>
                    <a:pt x="39420" y="493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30" name="Freeform: Shape 529">
              <a:extLst>
                <a:ext uri="{FF2B5EF4-FFF2-40B4-BE49-F238E27FC236}">
                  <a16:creationId xmlns:a16="http://schemas.microsoft.com/office/drawing/2014/main" id="{0E393FB0-5536-A79D-80F2-EFDD76A3DAF6}"/>
                </a:ext>
              </a:extLst>
            </p:cNvPr>
            <p:cNvSpPr/>
            <p:nvPr>
              <p:custDataLst>
                <p:tags r:id="rId104"/>
              </p:custDataLst>
            </p:nvPr>
          </p:nvSpPr>
          <p:spPr>
            <a:xfrm>
              <a:off x="10957760" y="6461778"/>
              <a:ext cx="42637" cy="161624"/>
            </a:xfrm>
            <a:custGeom>
              <a:avLst/>
              <a:gdLst>
                <a:gd name="connsiteX0" fmla="*/ 3372 w 42637"/>
                <a:gd name="connsiteY0" fmla="*/ 85 h 161624"/>
                <a:gd name="connsiteX1" fmla="*/ 244 w 42637"/>
                <a:gd name="connsiteY1" fmla="*/ 2026 h 161624"/>
                <a:gd name="connsiteX2" fmla="*/ 1726 w 42637"/>
                <a:gd name="connsiteY2" fmla="*/ 4453 h 161624"/>
                <a:gd name="connsiteX3" fmla="*/ 31688 w 42637"/>
                <a:gd name="connsiteY3" fmla="*/ 80816 h 161624"/>
                <a:gd name="connsiteX4" fmla="*/ 3208 w 42637"/>
                <a:gd name="connsiteY4" fmla="*/ 156047 h 161624"/>
                <a:gd name="connsiteX5" fmla="*/ 244 w 42637"/>
                <a:gd name="connsiteY5" fmla="*/ 159768 h 161624"/>
                <a:gd name="connsiteX6" fmla="*/ 2384 w 42637"/>
                <a:gd name="connsiteY6" fmla="*/ 161709 h 161624"/>
                <a:gd name="connsiteX7" fmla="*/ 30864 w 42637"/>
                <a:gd name="connsiteY7" fmla="*/ 130808 h 161624"/>
                <a:gd name="connsiteX8" fmla="*/ 42882 w 42637"/>
                <a:gd name="connsiteY8" fmla="*/ 80978 h 161624"/>
                <a:gd name="connsiteX9" fmla="*/ 3372 w 42637"/>
                <a:gd name="connsiteY9" fmla="*/ 85 h 16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37" h="161624">
                  <a:moveTo>
                    <a:pt x="3372" y="85"/>
                  </a:moveTo>
                  <a:cubicBezTo>
                    <a:pt x="2220" y="85"/>
                    <a:pt x="244" y="85"/>
                    <a:pt x="244" y="2026"/>
                  </a:cubicBezTo>
                  <a:cubicBezTo>
                    <a:pt x="244" y="2835"/>
                    <a:pt x="738" y="3321"/>
                    <a:pt x="1726" y="4453"/>
                  </a:cubicBezTo>
                  <a:cubicBezTo>
                    <a:pt x="15884" y="17234"/>
                    <a:pt x="31688" y="39075"/>
                    <a:pt x="31688" y="80816"/>
                  </a:cubicBezTo>
                  <a:cubicBezTo>
                    <a:pt x="31688" y="114629"/>
                    <a:pt x="20987" y="140192"/>
                    <a:pt x="3208" y="156047"/>
                  </a:cubicBezTo>
                  <a:cubicBezTo>
                    <a:pt x="409" y="158797"/>
                    <a:pt x="244" y="158959"/>
                    <a:pt x="244" y="159768"/>
                  </a:cubicBezTo>
                  <a:cubicBezTo>
                    <a:pt x="244" y="160577"/>
                    <a:pt x="738" y="161709"/>
                    <a:pt x="2384" y="161709"/>
                  </a:cubicBezTo>
                  <a:cubicBezTo>
                    <a:pt x="4360" y="161709"/>
                    <a:pt x="19999" y="151031"/>
                    <a:pt x="30864" y="130808"/>
                  </a:cubicBezTo>
                  <a:cubicBezTo>
                    <a:pt x="38108" y="117380"/>
                    <a:pt x="42882" y="99907"/>
                    <a:pt x="42882" y="80978"/>
                  </a:cubicBezTo>
                  <a:cubicBezTo>
                    <a:pt x="42882" y="58166"/>
                    <a:pt x="35968" y="22735"/>
                    <a:pt x="3372" y="8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31" name="Freeform: Shape 530">
              <a:extLst>
                <a:ext uri="{FF2B5EF4-FFF2-40B4-BE49-F238E27FC236}">
                  <a16:creationId xmlns:a16="http://schemas.microsoft.com/office/drawing/2014/main" id="{A6D0DA54-48B5-9E62-156C-FBCD3BD525F3}"/>
                </a:ext>
              </a:extLst>
            </p:cNvPr>
            <p:cNvSpPr/>
            <p:nvPr>
              <p:custDataLst>
                <p:tags r:id="rId105"/>
              </p:custDataLst>
            </p:nvPr>
          </p:nvSpPr>
          <p:spPr>
            <a:xfrm>
              <a:off x="10768626" y="6660331"/>
              <a:ext cx="72269" cy="140268"/>
            </a:xfrm>
            <a:custGeom>
              <a:avLst/>
              <a:gdLst>
                <a:gd name="connsiteX0" fmla="*/ 72507 w 72269"/>
                <a:gd name="connsiteY0" fmla="*/ 6241 h 140268"/>
                <a:gd name="connsiteX1" fmla="*/ 65922 w 72269"/>
                <a:gd name="connsiteY1" fmla="*/ 93 h 140268"/>
                <a:gd name="connsiteX2" fmla="*/ 56703 w 72269"/>
                <a:gd name="connsiteY2" fmla="*/ 8991 h 140268"/>
                <a:gd name="connsiteX3" fmla="*/ 63288 w 72269"/>
                <a:gd name="connsiteY3" fmla="*/ 15139 h 140268"/>
                <a:gd name="connsiteX4" fmla="*/ 72507 w 72269"/>
                <a:gd name="connsiteY4" fmla="*/ 6241 h 140268"/>
                <a:gd name="connsiteX5" fmla="*/ 37607 w 72269"/>
                <a:gd name="connsiteY5" fmla="*/ 115284 h 140268"/>
                <a:gd name="connsiteX6" fmla="*/ 16370 w 72269"/>
                <a:gd name="connsiteY6" fmla="*/ 135831 h 140268"/>
                <a:gd name="connsiteX7" fmla="*/ 10444 w 72269"/>
                <a:gd name="connsiteY7" fmla="*/ 134861 h 140268"/>
                <a:gd name="connsiteX8" fmla="*/ 16041 w 72269"/>
                <a:gd name="connsiteY8" fmla="*/ 126609 h 140268"/>
                <a:gd name="connsiteX9" fmla="*/ 9620 w 72269"/>
                <a:gd name="connsiteY9" fmla="*/ 120623 h 140268"/>
                <a:gd name="connsiteX10" fmla="*/ 237 w 72269"/>
                <a:gd name="connsiteY10" fmla="*/ 130169 h 140268"/>
                <a:gd name="connsiteX11" fmla="*/ 16535 w 72269"/>
                <a:gd name="connsiteY11" fmla="*/ 140361 h 140268"/>
                <a:gd name="connsiteX12" fmla="*/ 50776 w 72269"/>
                <a:gd name="connsiteY12" fmla="*/ 114799 h 140268"/>
                <a:gd name="connsiteX13" fmla="*/ 65593 w 72269"/>
                <a:gd name="connsiteY13" fmla="*/ 56880 h 140268"/>
                <a:gd name="connsiteX14" fmla="*/ 66416 w 72269"/>
                <a:gd name="connsiteY14" fmla="*/ 51217 h 140268"/>
                <a:gd name="connsiteX15" fmla="*/ 48801 w 72269"/>
                <a:gd name="connsiteY15" fmla="*/ 36009 h 140268"/>
                <a:gd name="connsiteX16" fmla="*/ 19992 w 72269"/>
                <a:gd name="connsiteY16" fmla="*/ 60763 h 140268"/>
                <a:gd name="connsiteX17" fmla="*/ 22790 w 72269"/>
                <a:gd name="connsiteY17" fmla="*/ 62866 h 140268"/>
                <a:gd name="connsiteX18" fmla="*/ 26083 w 72269"/>
                <a:gd name="connsiteY18" fmla="*/ 59954 h 140268"/>
                <a:gd name="connsiteX19" fmla="*/ 48307 w 72269"/>
                <a:gd name="connsiteY19" fmla="*/ 40539 h 140268"/>
                <a:gd name="connsiteX20" fmla="*/ 53904 w 72269"/>
                <a:gd name="connsiteY20" fmla="*/ 48467 h 140268"/>
                <a:gd name="connsiteX21" fmla="*/ 53410 w 72269"/>
                <a:gd name="connsiteY21" fmla="*/ 53320 h 140268"/>
                <a:gd name="connsiteX22" fmla="*/ 37607 w 72269"/>
                <a:gd name="connsiteY22" fmla="*/ 115284 h 1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69" h="140268">
                  <a:moveTo>
                    <a:pt x="72507" y="6241"/>
                  </a:moveTo>
                  <a:cubicBezTo>
                    <a:pt x="72507" y="3490"/>
                    <a:pt x="70367" y="93"/>
                    <a:pt x="65922" y="93"/>
                  </a:cubicBezTo>
                  <a:cubicBezTo>
                    <a:pt x="61148" y="93"/>
                    <a:pt x="56703" y="4623"/>
                    <a:pt x="56703" y="8991"/>
                  </a:cubicBezTo>
                  <a:cubicBezTo>
                    <a:pt x="56703" y="11580"/>
                    <a:pt x="58678" y="15139"/>
                    <a:pt x="63288" y="15139"/>
                  </a:cubicBezTo>
                  <a:cubicBezTo>
                    <a:pt x="67733" y="15139"/>
                    <a:pt x="72507" y="10933"/>
                    <a:pt x="72507" y="6241"/>
                  </a:cubicBezTo>
                  <a:close/>
                  <a:moveTo>
                    <a:pt x="37607" y="115284"/>
                  </a:moveTo>
                  <a:cubicBezTo>
                    <a:pt x="34808" y="126448"/>
                    <a:pt x="26083" y="135831"/>
                    <a:pt x="16370" y="135831"/>
                  </a:cubicBezTo>
                  <a:cubicBezTo>
                    <a:pt x="14230" y="135831"/>
                    <a:pt x="12254" y="135508"/>
                    <a:pt x="10444" y="134861"/>
                  </a:cubicBezTo>
                  <a:cubicBezTo>
                    <a:pt x="14724" y="132919"/>
                    <a:pt x="16041" y="129036"/>
                    <a:pt x="16041" y="126609"/>
                  </a:cubicBezTo>
                  <a:cubicBezTo>
                    <a:pt x="16041" y="122727"/>
                    <a:pt x="12913" y="120623"/>
                    <a:pt x="9620" y="120623"/>
                  </a:cubicBezTo>
                  <a:cubicBezTo>
                    <a:pt x="4517" y="120623"/>
                    <a:pt x="237" y="124992"/>
                    <a:pt x="237" y="130169"/>
                  </a:cubicBezTo>
                  <a:cubicBezTo>
                    <a:pt x="237" y="136317"/>
                    <a:pt x="6657" y="140361"/>
                    <a:pt x="16535" y="140361"/>
                  </a:cubicBezTo>
                  <a:cubicBezTo>
                    <a:pt x="26412" y="140361"/>
                    <a:pt x="45673" y="134537"/>
                    <a:pt x="50776" y="114799"/>
                  </a:cubicBezTo>
                  <a:lnTo>
                    <a:pt x="65593" y="56880"/>
                  </a:lnTo>
                  <a:cubicBezTo>
                    <a:pt x="66086" y="55100"/>
                    <a:pt x="66416" y="53644"/>
                    <a:pt x="66416" y="51217"/>
                  </a:cubicBezTo>
                  <a:cubicBezTo>
                    <a:pt x="66416" y="42319"/>
                    <a:pt x="58678" y="36009"/>
                    <a:pt x="48801" y="36009"/>
                  </a:cubicBezTo>
                  <a:cubicBezTo>
                    <a:pt x="30528" y="36009"/>
                    <a:pt x="19992" y="58498"/>
                    <a:pt x="19992" y="60763"/>
                  </a:cubicBezTo>
                  <a:cubicBezTo>
                    <a:pt x="19992" y="62866"/>
                    <a:pt x="22296" y="62866"/>
                    <a:pt x="22790" y="62866"/>
                  </a:cubicBezTo>
                  <a:cubicBezTo>
                    <a:pt x="24766" y="62866"/>
                    <a:pt x="24930" y="62380"/>
                    <a:pt x="26083" y="59954"/>
                  </a:cubicBezTo>
                  <a:cubicBezTo>
                    <a:pt x="30198" y="50570"/>
                    <a:pt x="38759" y="40539"/>
                    <a:pt x="48307" y="40539"/>
                  </a:cubicBezTo>
                  <a:cubicBezTo>
                    <a:pt x="52423" y="40539"/>
                    <a:pt x="53904" y="43290"/>
                    <a:pt x="53904" y="48467"/>
                  </a:cubicBezTo>
                  <a:cubicBezTo>
                    <a:pt x="53904" y="50247"/>
                    <a:pt x="53575" y="52512"/>
                    <a:pt x="53410" y="53320"/>
                  </a:cubicBezTo>
                  <a:lnTo>
                    <a:pt x="37607" y="1152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32" name="Freeform: Shape 531">
              <a:extLst>
                <a:ext uri="{FF2B5EF4-FFF2-40B4-BE49-F238E27FC236}">
                  <a16:creationId xmlns:a16="http://schemas.microsoft.com/office/drawing/2014/main" id="{E1197833-6AA5-961B-D14F-061657E997FB}"/>
                </a:ext>
              </a:extLst>
            </p:cNvPr>
            <p:cNvSpPr/>
            <p:nvPr>
              <p:custDataLst>
                <p:tags r:id="rId106"/>
              </p:custDataLst>
            </p:nvPr>
          </p:nvSpPr>
          <p:spPr>
            <a:xfrm>
              <a:off x="11052020" y="6437379"/>
              <a:ext cx="96422" cy="415789"/>
            </a:xfrm>
            <a:custGeom>
              <a:avLst/>
              <a:gdLst>
                <a:gd name="connsiteX0" fmla="*/ 1659 w 96422"/>
                <a:gd name="connsiteY0" fmla="*/ 405930 h 415789"/>
                <a:gd name="connsiteX1" fmla="*/ 248 w 96422"/>
                <a:gd name="connsiteY1" fmla="*/ 410322 h 415789"/>
                <a:gd name="connsiteX2" fmla="*/ 5657 w 96422"/>
                <a:gd name="connsiteY2" fmla="*/ 415869 h 415789"/>
                <a:gd name="connsiteX3" fmla="*/ 11772 w 96422"/>
                <a:gd name="connsiteY3" fmla="*/ 410322 h 415789"/>
                <a:gd name="connsiteX4" fmla="*/ 95260 w 96422"/>
                <a:gd name="connsiteY4" fmla="*/ 212481 h 415789"/>
                <a:gd name="connsiteX5" fmla="*/ 96671 w 96422"/>
                <a:gd name="connsiteY5" fmla="*/ 208089 h 415789"/>
                <a:gd name="connsiteX6" fmla="*/ 95260 w 96422"/>
                <a:gd name="connsiteY6" fmla="*/ 203467 h 415789"/>
                <a:gd name="connsiteX7" fmla="*/ 11772 w 96422"/>
                <a:gd name="connsiteY7" fmla="*/ 5626 h 415789"/>
                <a:gd name="connsiteX8" fmla="*/ 5657 w 96422"/>
                <a:gd name="connsiteY8" fmla="*/ 79 h 415789"/>
                <a:gd name="connsiteX9" fmla="*/ 248 w 96422"/>
                <a:gd name="connsiteY9" fmla="*/ 5626 h 415789"/>
                <a:gd name="connsiteX10" fmla="*/ 1659 w 96422"/>
                <a:gd name="connsiteY10" fmla="*/ 10017 h 415789"/>
                <a:gd name="connsiteX11" fmla="*/ 85147 w 96422"/>
                <a:gd name="connsiteY11" fmla="*/ 207858 h 415789"/>
                <a:gd name="connsiteX12" fmla="*/ 1659 w 96422"/>
                <a:gd name="connsiteY12" fmla="*/ 405930 h 4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422" h="415789">
                  <a:moveTo>
                    <a:pt x="1659" y="405930"/>
                  </a:moveTo>
                  <a:cubicBezTo>
                    <a:pt x="483" y="408704"/>
                    <a:pt x="248" y="409166"/>
                    <a:pt x="248" y="410322"/>
                  </a:cubicBezTo>
                  <a:cubicBezTo>
                    <a:pt x="248" y="414020"/>
                    <a:pt x="3305" y="415869"/>
                    <a:pt x="5657" y="415869"/>
                  </a:cubicBezTo>
                  <a:cubicBezTo>
                    <a:pt x="9420" y="415869"/>
                    <a:pt x="10361" y="413789"/>
                    <a:pt x="11772" y="410322"/>
                  </a:cubicBezTo>
                  <a:lnTo>
                    <a:pt x="95260" y="212481"/>
                  </a:lnTo>
                  <a:cubicBezTo>
                    <a:pt x="96436" y="209707"/>
                    <a:pt x="96671" y="209245"/>
                    <a:pt x="96671" y="208089"/>
                  </a:cubicBezTo>
                  <a:cubicBezTo>
                    <a:pt x="96671" y="206703"/>
                    <a:pt x="96436" y="206472"/>
                    <a:pt x="95260" y="203467"/>
                  </a:cubicBezTo>
                  <a:lnTo>
                    <a:pt x="11772" y="5626"/>
                  </a:lnTo>
                  <a:cubicBezTo>
                    <a:pt x="10361" y="2159"/>
                    <a:pt x="9420" y="79"/>
                    <a:pt x="5657" y="79"/>
                  </a:cubicBezTo>
                  <a:cubicBezTo>
                    <a:pt x="3305" y="79"/>
                    <a:pt x="248" y="1928"/>
                    <a:pt x="248" y="5626"/>
                  </a:cubicBezTo>
                  <a:cubicBezTo>
                    <a:pt x="248" y="6782"/>
                    <a:pt x="483" y="7244"/>
                    <a:pt x="1659" y="10017"/>
                  </a:cubicBezTo>
                  <a:lnTo>
                    <a:pt x="85147" y="207858"/>
                  </a:lnTo>
                  <a:lnTo>
                    <a:pt x="1659" y="40593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33" name="Freeform: Shape 532">
              <a:extLst>
                <a:ext uri="{FF2B5EF4-FFF2-40B4-BE49-F238E27FC236}">
                  <a16:creationId xmlns:a16="http://schemas.microsoft.com/office/drawing/2014/main" id="{C9B19289-CDE2-D5F5-3103-89DF51B544AC}"/>
                </a:ext>
              </a:extLst>
            </p:cNvPr>
            <p:cNvSpPr/>
            <p:nvPr>
              <p:custDataLst>
                <p:tags r:id="rId107"/>
              </p:custDataLst>
            </p:nvPr>
          </p:nvSpPr>
          <p:spPr>
            <a:xfrm>
              <a:off x="11176854" y="6794421"/>
              <a:ext cx="79842" cy="106455"/>
            </a:xfrm>
            <a:custGeom>
              <a:avLst/>
              <a:gdLst>
                <a:gd name="connsiteX0" fmla="*/ 33344 w 79842"/>
                <a:gd name="connsiteY0" fmla="*/ 106552 h 106455"/>
                <a:gd name="connsiteX1" fmla="*/ 40423 w 79842"/>
                <a:gd name="connsiteY1" fmla="*/ 101213 h 106455"/>
                <a:gd name="connsiteX2" fmla="*/ 33344 w 79842"/>
                <a:gd name="connsiteY2" fmla="*/ 95874 h 106455"/>
                <a:gd name="connsiteX3" fmla="*/ 26594 w 79842"/>
                <a:gd name="connsiteY3" fmla="*/ 95874 h 106455"/>
                <a:gd name="connsiteX4" fmla="*/ 26594 w 79842"/>
                <a:gd name="connsiteY4" fmla="*/ 63841 h 106455"/>
                <a:gd name="connsiteX5" fmla="*/ 45362 w 79842"/>
                <a:gd name="connsiteY5" fmla="*/ 71445 h 106455"/>
                <a:gd name="connsiteX6" fmla="*/ 80097 w 79842"/>
                <a:gd name="connsiteY6" fmla="*/ 35690 h 106455"/>
                <a:gd name="connsiteX7" fmla="*/ 47008 w 79842"/>
                <a:gd name="connsiteY7" fmla="*/ 97 h 106455"/>
                <a:gd name="connsiteX8" fmla="*/ 26594 w 79842"/>
                <a:gd name="connsiteY8" fmla="*/ 7377 h 106455"/>
                <a:gd name="connsiteX9" fmla="*/ 19516 w 79842"/>
                <a:gd name="connsiteY9" fmla="*/ 906 h 106455"/>
                <a:gd name="connsiteX10" fmla="*/ 7333 w 79842"/>
                <a:gd name="connsiteY10" fmla="*/ 906 h 106455"/>
                <a:gd name="connsiteX11" fmla="*/ 255 w 79842"/>
                <a:gd name="connsiteY11" fmla="*/ 6245 h 106455"/>
                <a:gd name="connsiteX12" fmla="*/ 7333 w 79842"/>
                <a:gd name="connsiteY12" fmla="*/ 11584 h 106455"/>
                <a:gd name="connsiteX13" fmla="*/ 14083 w 79842"/>
                <a:gd name="connsiteY13" fmla="*/ 11584 h 106455"/>
                <a:gd name="connsiteX14" fmla="*/ 14083 w 79842"/>
                <a:gd name="connsiteY14" fmla="*/ 95874 h 106455"/>
                <a:gd name="connsiteX15" fmla="*/ 7333 w 79842"/>
                <a:gd name="connsiteY15" fmla="*/ 95874 h 106455"/>
                <a:gd name="connsiteX16" fmla="*/ 255 w 79842"/>
                <a:gd name="connsiteY16" fmla="*/ 101213 h 106455"/>
                <a:gd name="connsiteX17" fmla="*/ 7333 w 79842"/>
                <a:gd name="connsiteY17" fmla="*/ 106552 h 106455"/>
                <a:gd name="connsiteX18" fmla="*/ 33344 w 79842"/>
                <a:gd name="connsiteY18" fmla="*/ 106552 h 106455"/>
                <a:gd name="connsiteX19" fmla="*/ 26594 w 79842"/>
                <a:gd name="connsiteY19" fmla="*/ 28086 h 106455"/>
                <a:gd name="connsiteX20" fmla="*/ 46349 w 79842"/>
                <a:gd name="connsiteY20" fmla="*/ 10775 h 106455"/>
                <a:gd name="connsiteX21" fmla="*/ 67586 w 79842"/>
                <a:gd name="connsiteY21" fmla="*/ 35690 h 106455"/>
                <a:gd name="connsiteX22" fmla="*/ 44868 w 79842"/>
                <a:gd name="connsiteY22" fmla="*/ 60767 h 106455"/>
                <a:gd name="connsiteX23" fmla="*/ 26594 w 79842"/>
                <a:gd name="connsiteY23" fmla="*/ 39249 h 106455"/>
                <a:gd name="connsiteX24" fmla="*/ 26594 w 79842"/>
                <a:gd name="connsiteY24" fmla="*/ 28086 h 10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842" h="106455">
                  <a:moveTo>
                    <a:pt x="33344" y="106552"/>
                  </a:moveTo>
                  <a:cubicBezTo>
                    <a:pt x="35978" y="106552"/>
                    <a:pt x="40423" y="106552"/>
                    <a:pt x="40423" y="101213"/>
                  </a:cubicBezTo>
                  <a:cubicBezTo>
                    <a:pt x="40423" y="95874"/>
                    <a:pt x="35978" y="95874"/>
                    <a:pt x="33344" y="95874"/>
                  </a:cubicBezTo>
                  <a:lnTo>
                    <a:pt x="26594" y="95874"/>
                  </a:lnTo>
                  <a:lnTo>
                    <a:pt x="26594" y="63841"/>
                  </a:lnTo>
                  <a:cubicBezTo>
                    <a:pt x="31698" y="68694"/>
                    <a:pt x="38118" y="71445"/>
                    <a:pt x="45362" y="71445"/>
                  </a:cubicBezTo>
                  <a:cubicBezTo>
                    <a:pt x="63635" y="71445"/>
                    <a:pt x="80097" y="56237"/>
                    <a:pt x="80097" y="35690"/>
                  </a:cubicBezTo>
                  <a:cubicBezTo>
                    <a:pt x="80097" y="16114"/>
                    <a:pt x="65446" y="97"/>
                    <a:pt x="47008" y="97"/>
                  </a:cubicBezTo>
                  <a:cubicBezTo>
                    <a:pt x="39270" y="97"/>
                    <a:pt x="32521" y="2847"/>
                    <a:pt x="26594" y="7377"/>
                  </a:cubicBezTo>
                  <a:cubicBezTo>
                    <a:pt x="26594" y="906"/>
                    <a:pt x="22973" y="906"/>
                    <a:pt x="19516" y="906"/>
                  </a:cubicBezTo>
                  <a:lnTo>
                    <a:pt x="7333" y="906"/>
                  </a:lnTo>
                  <a:cubicBezTo>
                    <a:pt x="4699" y="906"/>
                    <a:pt x="255" y="906"/>
                    <a:pt x="255" y="6245"/>
                  </a:cubicBezTo>
                  <a:cubicBezTo>
                    <a:pt x="255" y="11584"/>
                    <a:pt x="4699" y="11584"/>
                    <a:pt x="7333" y="11584"/>
                  </a:cubicBezTo>
                  <a:lnTo>
                    <a:pt x="14083" y="11584"/>
                  </a:lnTo>
                  <a:lnTo>
                    <a:pt x="14083" y="95874"/>
                  </a:lnTo>
                  <a:lnTo>
                    <a:pt x="7333" y="95874"/>
                  </a:lnTo>
                  <a:cubicBezTo>
                    <a:pt x="4699" y="95874"/>
                    <a:pt x="255" y="95874"/>
                    <a:pt x="255" y="101213"/>
                  </a:cubicBezTo>
                  <a:cubicBezTo>
                    <a:pt x="255" y="106552"/>
                    <a:pt x="4699" y="106552"/>
                    <a:pt x="7333" y="106552"/>
                  </a:cubicBezTo>
                  <a:lnTo>
                    <a:pt x="33344" y="106552"/>
                  </a:lnTo>
                  <a:close/>
                  <a:moveTo>
                    <a:pt x="26594" y="28086"/>
                  </a:moveTo>
                  <a:cubicBezTo>
                    <a:pt x="26594" y="18702"/>
                    <a:pt x="36307" y="10775"/>
                    <a:pt x="46349" y="10775"/>
                  </a:cubicBezTo>
                  <a:cubicBezTo>
                    <a:pt x="57873" y="10775"/>
                    <a:pt x="67586" y="21776"/>
                    <a:pt x="67586" y="35690"/>
                  </a:cubicBezTo>
                  <a:cubicBezTo>
                    <a:pt x="67586" y="50412"/>
                    <a:pt x="56391" y="60767"/>
                    <a:pt x="44868" y="60767"/>
                  </a:cubicBezTo>
                  <a:cubicBezTo>
                    <a:pt x="32686" y="60767"/>
                    <a:pt x="26594" y="47338"/>
                    <a:pt x="26594" y="39249"/>
                  </a:cubicBezTo>
                  <a:lnTo>
                    <a:pt x="26594" y="2808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34" name="Freeform: Shape 533">
              <a:extLst>
                <a:ext uri="{FF2B5EF4-FFF2-40B4-BE49-F238E27FC236}">
                  <a16:creationId xmlns:a16="http://schemas.microsoft.com/office/drawing/2014/main" id="{CE1BB2FC-96C9-6C17-E3E2-258DA083CDA0}"/>
                </a:ext>
              </a:extLst>
            </p:cNvPr>
            <p:cNvSpPr/>
            <p:nvPr>
              <p:custDataLst>
                <p:tags r:id="rId108"/>
              </p:custDataLst>
            </p:nvPr>
          </p:nvSpPr>
          <p:spPr>
            <a:xfrm>
              <a:off x="11274613" y="6816308"/>
              <a:ext cx="40920" cy="71763"/>
            </a:xfrm>
            <a:custGeom>
              <a:avLst/>
              <a:gdLst>
                <a:gd name="connsiteX0" fmla="*/ 25539 w 40920"/>
                <a:gd name="connsiteY0" fmla="*/ 5067 h 71763"/>
                <a:gd name="connsiteX1" fmla="*/ 21659 w 40920"/>
                <a:gd name="connsiteY1" fmla="*/ 98 h 71763"/>
                <a:gd name="connsiteX2" fmla="*/ 17896 w 40920"/>
                <a:gd name="connsiteY2" fmla="*/ 2756 h 71763"/>
                <a:gd name="connsiteX3" fmla="*/ 3668 w 40920"/>
                <a:gd name="connsiteY3" fmla="*/ 14197 h 71763"/>
                <a:gd name="connsiteX4" fmla="*/ 258 w 40920"/>
                <a:gd name="connsiteY4" fmla="*/ 18010 h 71763"/>
                <a:gd name="connsiteX5" fmla="*/ 4491 w 40920"/>
                <a:gd name="connsiteY5" fmla="*/ 21824 h 71763"/>
                <a:gd name="connsiteX6" fmla="*/ 16603 w 40920"/>
                <a:gd name="connsiteY6" fmla="*/ 17201 h 71763"/>
                <a:gd name="connsiteX7" fmla="*/ 16603 w 40920"/>
                <a:gd name="connsiteY7" fmla="*/ 64235 h 71763"/>
                <a:gd name="connsiteX8" fmla="*/ 6137 w 40920"/>
                <a:gd name="connsiteY8" fmla="*/ 64235 h 71763"/>
                <a:gd name="connsiteX9" fmla="*/ 963 w 40920"/>
                <a:gd name="connsiteY9" fmla="*/ 68048 h 71763"/>
                <a:gd name="connsiteX10" fmla="*/ 6137 w 40920"/>
                <a:gd name="connsiteY10" fmla="*/ 71862 h 71763"/>
                <a:gd name="connsiteX11" fmla="*/ 36005 w 40920"/>
                <a:gd name="connsiteY11" fmla="*/ 71862 h 71763"/>
                <a:gd name="connsiteX12" fmla="*/ 41179 w 40920"/>
                <a:gd name="connsiteY12" fmla="*/ 68048 h 71763"/>
                <a:gd name="connsiteX13" fmla="*/ 36005 w 40920"/>
                <a:gd name="connsiteY13" fmla="*/ 64235 h 71763"/>
                <a:gd name="connsiteX14" fmla="*/ 25539 w 40920"/>
                <a:gd name="connsiteY14" fmla="*/ 64235 h 71763"/>
                <a:gd name="connsiteX15" fmla="*/ 25539 w 40920"/>
                <a:gd name="connsiteY15" fmla="*/ 5067 h 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20" h="71763">
                  <a:moveTo>
                    <a:pt x="25539" y="5067"/>
                  </a:moveTo>
                  <a:cubicBezTo>
                    <a:pt x="25539" y="3334"/>
                    <a:pt x="25539" y="98"/>
                    <a:pt x="21659" y="98"/>
                  </a:cubicBezTo>
                  <a:cubicBezTo>
                    <a:pt x="19190" y="98"/>
                    <a:pt x="18484" y="1600"/>
                    <a:pt x="17896" y="2756"/>
                  </a:cubicBezTo>
                  <a:cubicBezTo>
                    <a:pt x="12722" y="13503"/>
                    <a:pt x="7313" y="13966"/>
                    <a:pt x="3668" y="14197"/>
                  </a:cubicBezTo>
                  <a:cubicBezTo>
                    <a:pt x="2022" y="14312"/>
                    <a:pt x="258" y="15699"/>
                    <a:pt x="258" y="18010"/>
                  </a:cubicBezTo>
                  <a:cubicBezTo>
                    <a:pt x="258" y="19397"/>
                    <a:pt x="963" y="21824"/>
                    <a:pt x="4491" y="21824"/>
                  </a:cubicBezTo>
                  <a:cubicBezTo>
                    <a:pt x="10135" y="21824"/>
                    <a:pt x="15074" y="18472"/>
                    <a:pt x="16603" y="17201"/>
                  </a:cubicBezTo>
                  <a:lnTo>
                    <a:pt x="16603" y="64235"/>
                  </a:lnTo>
                  <a:lnTo>
                    <a:pt x="6137" y="64235"/>
                  </a:lnTo>
                  <a:cubicBezTo>
                    <a:pt x="4373" y="64235"/>
                    <a:pt x="963" y="64235"/>
                    <a:pt x="963" y="68048"/>
                  </a:cubicBezTo>
                  <a:cubicBezTo>
                    <a:pt x="963" y="71862"/>
                    <a:pt x="4491" y="71862"/>
                    <a:pt x="6137" y="71862"/>
                  </a:cubicBezTo>
                  <a:lnTo>
                    <a:pt x="36005" y="71862"/>
                  </a:lnTo>
                  <a:cubicBezTo>
                    <a:pt x="37769" y="71862"/>
                    <a:pt x="41179" y="71862"/>
                    <a:pt x="41179" y="68048"/>
                  </a:cubicBezTo>
                  <a:cubicBezTo>
                    <a:pt x="41179" y="64235"/>
                    <a:pt x="37651" y="64235"/>
                    <a:pt x="36005" y="64235"/>
                  </a:cubicBezTo>
                  <a:lnTo>
                    <a:pt x="25539" y="64235"/>
                  </a:lnTo>
                  <a:lnTo>
                    <a:pt x="25539" y="506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35" name="Freeform: Shape 534">
              <a:extLst>
                <a:ext uri="{FF2B5EF4-FFF2-40B4-BE49-F238E27FC236}">
                  <a16:creationId xmlns:a16="http://schemas.microsoft.com/office/drawing/2014/main" id="{6C15EEC4-D012-62A3-F84B-45E76F69FFD5}"/>
                </a:ext>
              </a:extLst>
            </p:cNvPr>
            <p:cNvSpPr/>
            <p:nvPr>
              <p:custDataLst>
                <p:tags r:id="rId109"/>
              </p:custDataLst>
            </p:nvPr>
          </p:nvSpPr>
          <p:spPr>
            <a:xfrm>
              <a:off x="11355168" y="6846354"/>
              <a:ext cx="20907" cy="49830"/>
            </a:xfrm>
            <a:custGeom>
              <a:avLst/>
              <a:gdLst>
                <a:gd name="connsiteX0" fmla="*/ 16559 w 20907"/>
                <a:gd name="connsiteY0" fmla="*/ 16114 h 49830"/>
                <a:gd name="connsiteX1" fmla="*/ 3718 w 20907"/>
                <a:gd name="connsiteY1" fmla="*/ 45721 h 49830"/>
                <a:gd name="connsiteX2" fmla="*/ 2566 w 20907"/>
                <a:gd name="connsiteY2" fmla="*/ 47662 h 49830"/>
                <a:gd name="connsiteX3" fmla="*/ 4870 w 20907"/>
                <a:gd name="connsiteY3" fmla="*/ 49927 h 49830"/>
                <a:gd name="connsiteX4" fmla="*/ 21168 w 20907"/>
                <a:gd name="connsiteY4" fmla="*/ 17732 h 49830"/>
                <a:gd name="connsiteX5" fmla="*/ 9644 w 20907"/>
                <a:gd name="connsiteY5" fmla="*/ 97 h 49830"/>
                <a:gd name="connsiteX6" fmla="*/ 261 w 20907"/>
                <a:gd name="connsiteY6" fmla="*/ 9319 h 49830"/>
                <a:gd name="connsiteX7" fmla="*/ 9809 w 20907"/>
                <a:gd name="connsiteY7" fmla="*/ 18703 h 49830"/>
                <a:gd name="connsiteX8" fmla="*/ 16559 w 20907"/>
                <a:gd name="connsiteY8" fmla="*/ 16114 h 4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07" h="49830">
                  <a:moveTo>
                    <a:pt x="16559" y="16114"/>
                  </a:moveTo>
                  <a:cubicBezTo>
                    <a:pt x="16559" y="25012"/>
                    <a:pt x="14912" y="35366"/>
                    <a:pt x="3718" y="45721"/>
                  </a:cubicBezTo>
                  <a:cubicBezTo>
                    <a:pt x="3060" y="46368"/>
                    <a:pt x="2566" y="46853"/>
                    <a:pt x="2566" y="47662"/>
                  </a:cubicBezTo>
                  <a:cubicBezTo>
                    <a:pt x="2566" y="48795"/>
                    <a:pt x="3883" y="49927"/>
                    <a:pt x="4870" y="49927"/>
                  </a:cubicBezTo>
                  <a:cubicBezTo>
                    <a:pt x="7175" y="49927"/>
                    <a:pt x="21168" y="36984"/>
                    <a:pt x="21168" y="17732"/>
                  </a:cubicBezTo>
                  <a:cubicBezTo>
                    <a:pt x="21168" y="7701"/>
                    <a:pt x="17217" y="97"/>
                    <a:pt x="9644" y="97"/>
                  </a:cubicBezTo>
                  <a:cubicBezTo>
                    <a:pt x="4212" y="97"/>
                    <a:pt x="261" y="4304"/>
                    <a:pt x="261" y="9319"/>
                  </a:cubicBezTo>
                  <a:cubicBezTo>
                    <a:pt x="261" y="14496"/>
                    <a:pt x="4047" y="18703"/>
                    <a:pt x="9809" y="18703"/>
                  </a:cubicBezTo>
                  <a:cubicBezTo>
                    <a:pt x="13760" y="18703"/>
                    <a:pt x="16394" y="16114"/>
                    <a:pt x="16559" y="16114"/>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36" name="Freeform: Shape 535">
              <a:extLst>
                <a:ext uri="{FF2B5EF4-FFF2-40B4-BE49-F238E27FC236}">
                  <a16:creationId xmlns:a16="http://schemas.microsoft.com/office/drawing/2014/main" id="{95950E0E-7272-CCC1-463E-FBEC735202D9}"/>
                </a:ext>
              </a:extLst>
            </p:cNvPr>
            <p:cNvSpPr/>
            <p:nvPr>
              <p:custDataLst>
                <p:tags r:id="rId110"/>
              </p:custDataLst>
            </p:nvPr>
          </p:nvSpPr>
          <p:spPr>
            <a:xfrm>
              <a:off x="11411023" y="6846354"/>
              <a:ext cx="18931" cy="18605"/>
            </a:xfrm>
            <a:custGeom>
              <a:avLst/>
              <a:gdLst>
                <a:gd name="connsiteX0" fmla="*/ 19195 w 18931"/>
                <a:gd name="connsiteY0" fmla="*/ 9481 h 18605"/>
                <a:gd name="connsiteX1" fmla="*/ 9811 w 18931"/>
                <a:gd name="connsiteY1" fmla="*/ 97 h 18605"/>
                <a:gd name="connsiteX2" fmla="*/ 263 w 18931"/>
                <a:gd name="connsiteY2" fmla="*/ 9319 h 18605"/>
                <a:gd name="connsiteX3" fmla="*/ 9647 w 18931"/>
                <a:gd name="connsiteY3" fmla="*/ 18703 h 18605"/>
                <a:gd name="connsiteX4" fmla="*/ 19195 w 18931"/>
                <a:gd name="connsiteY4" fmla="*/ 9481 h 1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1" h="18605">
                  <a:moveTo>
                    <a:pt x="19195" y="9481"/>
                  </a:moveTo>
                  <a:cubicBezTo>
                    <a:pt x="19195" y="3656"/>
                    <a:pt x="14256" y="97"/>
                    <a:pt x="9811" y="97"/>
                  </a:cubicBezTo>
                  <a:cubicBezTo>
                    <a:pt x="4379" y="97"/>
                    <a:pt x="263" y="4465"/>
                    <a:pt x="263" y="9319"/>
                  </a:cubicBezTo>
                  <a:cubicBezTo>
                    <a:pt x="263" y="15143"/>
                    <a:pt x="5202" y="18703"/>
                    <a:pt x="9647" y="18703"/>
                  </a:cubicBezTo>
                  <a:cubicBezTo>
                    <a:pt x="15079" y="18703"/>
                    <a:pt x="19195" y="14334"/>
                    <a:pt x="19195" y="948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37" name="Freeform: Shape 536">
              <a:extLst>
                <a:ext uri="{FF2B5EF4-FFF2-40B4-BE49-F238E27FC236}">
                  <a16:creationId xmlns:a16="http://schemas.microsoft.com/office/drawing/2014/main" id="{50A0256B-D884-4B38-8899-85F831A63FD7}"/>
                </a:ext>
              </a:extLst>
            </p:cNvPr>
            <p:cNvSpPr/>
            <p:nvPr>
              <p:custDataLst>
                <p:tags r:id="rId111"/>
              </p:custDataLst>
            </p:nvPr>
          </p:nvSpPr>
          <p:spPr>
            <a:xfrm>
              <a:off x="11466878" y="6846354"/>
              <a:ext cx="18931" cy="18605"/>
            </a:xfrm>
            <a:custGeom>
              <a:avLst/>
              <a:gdLst>
                <a:gd name="connsiteX0" fmla="*/ 19197 w 18931"/>
                <a:gd name="connsiteY0" fmla="*/ 9481 h 18605"/>
                <a:gd name="connsiteX1" fmla="*/ 9814 w 18931"/>
                <a:gd name="connsiteY1" fmla="*/ 97 h 18605"/>
                <a:gd name="connsiteX2" fmla="*/ 266 w 18931"/>
                <a:gd name="connsiteY2" fmla="*/ 9319 h 18605"/>
                <a:gd name="connsiteX3" fmla="*/ 9649 w 18931"/>
                <a:gd name="connsiteY3" fmla="*/ 18703 h 18605"/>
                <a:gd name="connsiteX4" fmla="*/ 19197 w 18931"/>
                <a:gd name="connsiteY4" fmla="*/ 9481 h 1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1" h="18605">
                  <a:moveTo>
                    <a:pt x="19197" y="9481"/>
                  </a:moveTo>
                  <a:cubicBezTo>
                    <a:pt x="19197" y="3656"/>
                    <a:pt x="14259" y="97"/>
                    <a:pt x="9814" y="97"/>
                  </a:cubicBezTo>
                  <a:cubicBezTo>
                    <a:pt x="4381" y="97"/>
                    <a:pt x="266" y="4465"/>
                    <a:pt x="266" y="9319"/>
                  </a:cubicBezTo>
                  <a:cubicBezTo>
                    <a:pt x="266" y="15143"/>
                    <a:pt x="5204" y="18703"/>
                    <a:pt x="9649" y="18703"/>
                  </a:cubicBezTo>
                  <a:cubicBezTo>
                    <a:pt x="15082" y="18703"/>
                    <a:pt x="19197" y="14334"/>
                    <a:pt x="19197" y="948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38" name="Freeform: Shape 537">
              <a:extLst>
                <a:ext uri="{FF2B5EF4-FFF2-40B4-BE49-F238E27FC236}">
                  <a16:creationId xmlns:a16="http://schemas.microsoft.com/office/drawing/2014/main" id="{36EFBF2D-D9DC-2567-F831-30AA49E9106D}"/>
                </a:ext>
              </a:extLst>
            </p:cNvPr>
            <p:cNvSpPr/>
            <p:nvPr>
              <p:custDataLst>
                <p:tags r:id="rId112"/>
              </p:custDataLst>
            </p:nvPr>
          </p:nvSpPr>
          <p:spPr>
            <a:xfrm>
              <a:off x="11522733" y="6846354"/>
              <a:ext cx="18931" cy="18605"/>
            </a:xfrm>
            <a:custGeom>
              <a:avLst/>
              <a:gdLst>
                <a:gd name="connsiteX0" fmla="*/ 19200 w 18931"/>
                <a:gd name="connsiteY0" fmla="*/ 9481 h 18605"/>
                <a:gd name="connsiteX1" fmla="*/ 9816 w 18931"/>
                <a:gd name="connsiteY1" fmla="*/ 97 h 18605"/>
                <a:gd name="connsiteX2" fmla="*/ 268 w 18931"/>
                <a:gd name="connsiteY2" fmla="*/ 9319 h 18605"/>
                <a:gd name="connsiteX3" fmla="*/ 9652 w 18931"/>
                <a:gd name="connsiteY3" fmla="*/ 18703 h 18605"/>
                <a:gd name="connsiteX4" fmla="*/ 19200 w 18931"/>
                <a:gd name="connsiteY4" fmla="*/ 9481 h 1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1" h="18605">
                  <a:moveTo>
                    <a:pt x="19200" y="9481"/>
                  </a:moveTo>
                  <a:cubicBezTo>
                    <a:pt x="19200" y="3656"/>
                    <a:pt x="14261" y="97"/>
                    <a:pt x="9816" y="97"/>
                  </a:cubicBezTo>
                  <a:cubicBezTo>
                    <a:pt x="4384" y="97"/>
                    <a:pt x="268" y="4465"/>
                    <a:pt x="268" y="9319"/>
                  </a:cubicBezTo>
                  <a:cubicBezTo>
                    <a:pt x="268" y="15143"/>
                    <a:pt x="5207" y="18703"/>
                    <a:pt x="9652" y="18703"/>
                  </a:cubicBezTo>
                  <a:cubicBezTo>
                    <a:pt x="15084" y="18703"/>
                    <a:pt x="19200" y="14334"/>
                    <a:pt x="19200" y="948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39" name="Freeform: Shape 538">
              <a:extLst>
                <a:ext uri="{FF2B5EF4-FFF2-40B4-BE49-F238E27FC236}">
                  <a16:creationId xmlns:a16="http://schemas.microsoft.com/office/drawing/2014/main" id="{EF6A3955-3F3C-0173-D92F-6004CEF8A6E4}"/>
                </a:ext>
              </a:extLst>
            </p:cNvPr>
            <p:cNvSpPr/>
            <p:nvPr>
              <p:custDataLst>
                <p:tags r:id="rId113"/>
              </p:custDataLst>
            </p:nvPr>
          </p:nvSpPr>
          <p:spPr>
            <a:xfrm>
              <a:off x="11578587" y="6846354"/>
              <a:ext cx="20907" cy="49830"/>
            </a:xfrm>
            <a:custGeom>
              <a:avLst/>
              <a:gdLst>
                <a:gd name="connsiteX0" fmla="*/ 16568 w 20907"/>
                <a:gd name="connsiteY0" fmla="*/ 16114 h 49830"/>
                <a:gd name="connsiteX1" fmla="*/ 3727 w 20907"/>
                <a:gd name="connsiteY1" fmla="*/ 45721 h 49830"/>
                <a:gd name="connsiteX2" fmla="*/ 2575 w 20907"/>
                <a:gd name="connsiteY2" fmla="*/ 47662 h 49830"/>
                <a:gd name="connsiteX3" fmla="*/ 4880 w 20907"/>
                <a:gd name="connsiteY3" fmla="*/ 49927 h 49830"/>
                <a:gd name="connsiteX4" fmla="*/ 21178 w 20907"/>
                <a:gd name="connsiteY4" fmla="*/ 17732 h 49830"/>
                <a:gd name="connsiteX5" fmla="*/ 9654 w 20907"/>
                <a:gd name="connsiteY5" fmla="*/ 97 h 49830"/>
                <a:gd name="connsiteX6" fmla="*/ 270 w 20907"/>
                <a:gd name="connsiteY6" fmla="*/ 9319 h 49830"/>
                <a:gd name="connsiteX7" fmla="*/ 9819 w 20907"/>
                <a:gd name="connsiteY7" fmla="*/ 18703 h 49830"/>
                <a:gd name="connsiteX8" fmla="*/ 16568 w 20907"/>
                <a:gd name="connsiteY8" fmla="*/ 16114 h 4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07" h="49830">
                  <a:moveTo>
                    <a:pt x="16568" y="16114"/>
                  </a:moveTo>
                  <a:cubicBezTo>
                    <a:pt x="16568" y="25012"/>
                    <a:pt x="14922" y="35366"/>
                    <a:pt x="3727" y="45721"/>
                  </a:cubicBezTo>
                  <a:cubicBezTo>
                    <a:pt x="3069" y="46368"/>
                    <a:pt x="2575" y="46853"/>
                    <a:pt x="2575" y="47662"/>
                  </a:cubicBezTo>
                  <a:cubicBezTo>
                    <a:pt x="2575" y="48795"/>
                    <a:pt x="3892" y="49927"/>
                    <a:pt x="4880" y="49927"/>
                  </a:cubicBezTo>
                  <a:cubicBezTo>
                    <a:pt x="7185" y="49927"/>
                    <a:pt x="21178" y="36984"/>
                    <a:pt x="21178" y="17732"/>
                  </a:cubicBezTo>
                  <a:cubicBezTo>
                    <a:pt x="21178" y="7701"/>
                    <a:pt x="17227" y="97"/>
                    <a:pt x="9654" y="97"/>
                  </a:cubicBezTo>
                  <a:cubicBezTo>
                    <a:pt x="4221" y="97"/>
                    <a:pt x="270" y="4304"/>
                    <a:pt x="270" y="9319"/>
                  </a:cubicBezTo>
                  <a:cubicBezTo>
                    <a:pt x="270" y="14496"/>
                    <a:pt x="4057" y="18703"/>
                    <a:pt x="9819" y="18703"/>
                  </a:cubicBezTo>
                  <a:cubicBezTo>
                    <a:pt x="13770" y="18703"/>
                    <a:pt x="16404" y="16114"/>
                    <a:pt x="16568" y="16114"/>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40" name="Freeform: Shape 539">
              <a:extLst>
                <a:ext uri="{FF2B5EF4-FFF2-40B4-BE49-F238E27FC236}">
                  <a16:creationId xmlns:a16="http://schemas.microsoft.com/office/drawing/2014/main" id="{1CCFC1D1-63AE-288B-353A-6190DD33E038}"/>
                </a:ext>
              </a:extLst>
            </p:cNvPr>
            <p:cNvSpPr/>
            <p:nvPr>
              <p:custDataLst>
                <p:tags r:id="rId114"/>
              </p:custDataLst>
            </p:nvPr>
          </p:nvSpPr>
          <p:spPr>
            <a:xfrm>
              <a:off x="11617815" y="6794421"/>
              <a:ext cx="79842" cy="106455"/>
            </a:xfrm>
            <a:custGeom>
              <a:avLst/>
              <a:gdLst>
                <a:gd name="connsiteX0" fmla="*/ 33363 w 79842"/>
                <a:gd name="connsiteY0" fmla="*/ 106552 h 106455"/>
                <a:gd name="connsiteX1" fmla="*/ 40442 w 79842"/>
                <a:gd name="connsiteY1" fmla="*/ 101213 h 106455"/>
                <a:gd name="connsiteX2" fmla="*/ 33363 w 79842"/>
                <a:gd name="connsiteY2" fmla="*/ 95874 h 106455"/>
                <a:gd name="connsiteX3" fmla="*/ 26613 w 79842"/>
                <a:gd name="connsiteY3" fmla="*/ 95874 h 106455"/>
                <a:gd name="connsiteX4" fmla="*/ 26613 w 79842"/>
                <a:gd name="connsiteY4" fmla="*/ 63841 h 106455"/>
                <a:gd name="connsiteX5" fmla="*/ 45380 w 79842"/>
                <a:gd name="connsiteY5" fmla="*/ 71445 h 106455"/>
                <a:gd name="connsiteX6" fmla="*/ 80116 w 79842"/>
                <a:gd name="connsiteY6" fmla="*/ 35690 h 106455"/>
                <a:gd name="connsiteX7" fmla="*/ 47026 w 79842"/>
                <a:gd name="connsiteY7" fmla="*/ 97 h 106455"/>
                <a:gd name="connsiteX8" fmla="*/ 26613 w 79842"/>
                <a:gd name="connsiteY8" fmla="*/ 7377 h 106455"/>
                <a:gd name="connsiteX9" fmla="*/ 19534 w 79842"/>
                <a:gd name="connsiteY9" fmla="*/ 906 h 106455"/>
                <a:gd name="connsiteX10" fmla="*/ 7352 w 79842"/>
                <a:gd name="connsiteY10" fmla="*/ 906 h 106455"/>
                <a:gd name="connsiteX11" fmla="*/ 273 w 79842"/>
                <a:gd name="connsiteY11" fmla="*/ 6245 h 106455"/>
                <a:gd name="connsiteX12" fmla="*/ 7352 w 79842"/>
                <a:gd name="connsiteY12" fmla="*/ 11584 h 106455"/>
                <a:gd name="connsiteX13" fmla="*/ 14102 w 79842"/>
                <a:gd name="connsiteY13" fmla="*/ 11584 h 106455"/>
                <a:gd name="connsiteX14" fmla="*/ 14102 w 79842"/>
                <a:gd name="connsiteY14" fmla="*/ 95874 h 106455"/>
                <a:gd name="connsiteX15" fmla="*/ 7352 w 79842"/>
                <a:gd name="connsiteY15" fmla="*/ 95874 h 106455"/>
                <a:gd name="connsiteX16" fmla="*/ 273 w 79842"/>
                <a:gd name="connsiteY16" fmla="*/ 101213 h 106455"/>
                <a:gd name="connsiteX17" fmla="*/ 7352 w 79842"/>
                <a:gd name="connsiteY17" fmla="*/ 106552 h 106455"/>
                <a:gd name="connsiteX18" fmla="*/ 33363 w 79842"/>
                <a:gd name="connsiteY18" fmla="*/ 106552 h 106455"/>
                <a:gd name="connsiteX19" fmla="*/ 26613 w 79842"/>
                <a:gd name="connsiteY19" fmla="*/ 28086 h 106455"/>
                <a:gd name="connsiteX20" fmla="*/ 46368 w 79842"/>
                <a:gd name="connsiteY20" fmla="*/ 10775 h 106455"/>
                <a:gd name="connsiteX21" fmla="*/ 67604 w 79842"/>
                <a:gd name="connsiteY21" fmla="*/ 35690 h 106455"/>
                <a:gd name="connsiteX22" fmla="*/ 44886 w 79842"/>
                <a:gd name="connsiteY22" fmla="*/ 60767 h 106455"/>
                <a:gd name="connsiteX23" fmla="*/ 26613 w 79842"/>
                <a:gd name="connsiteY23" fmla="*/ 39249 h 106455"/>
                <a:gd name="connsiteX24" fmla="*/ 26613 w 79842"/>
                <a:gd name="connsiteY24" fmla="*/ 28086 h 10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842" h="106455">
                  <a:moveTo>
                    <a:pt x="33363" y="106552"/>
                  </a:moveTo>
                  <a:cubicBezTo>
                    <a:pt x="35997" y="106552"/>
                    <a:pt x="40442" y="106552"/>
                    <a:pt x="40442" y="101213"/>
                  </a:cubicBezTo>
                  <a:cubicBezTo>
                    <a:pt x="40442" y="95874"/>
                    <a:pt x="35997" y="95874"/>
                    <a:pt x="33363" y="95874"/>
                  </a:cubicBezTo>
                  <a:lnTo>
                    <a:pt x="26613" y="95874"/>
                  </a:lnTo>
                  <a:lnTo>
                    <a:pt x="26613" y="63841"/>
                  </a:lnTo>
                  <a:cubicBezTo>
                    <a:pt x="31716" y="68694"/>
                    <a:pt x="38137" y="71445"/>
                    <a:pt x="45380" y="71445"/>
                  </a:cubicBezTo>
                  <a:cubicBezTo>
                    <a:pt x="63654" y="71445"/>
                    <a:pt x="80116" y="56237"/>
                    <a:pt x="80116" y="35690"/>
                  </a:cubicBezTo>
                  <a:cubicBezTo>
                    <a:pt x="80116" y="16114"/>
                    <a:pt x="65464" y="97"/>
                    <a:pt x="47026" y="97"/>
                  </a:cubicBezTo>
                  <a:cubicBezTo>
                    <a:pt x="39289" y="97"/>
                    <a:pt x="32540" y="2847"/>
                    <a:pt x="26613" y="7377"/>
                  </a:cubicBezTo>
                  <a:cubicBezTo>
                    <a:pt x="26613" y="906"/>
                    <a:pt x="22991" y="906"/>
                    <a:pt x="19534" y="906"/>
                  </a:cubicBezTo>
                  <a:lnTo>
                    <a:pt x="7352" y="906"/>
                  </a:lnTo>
                  <a:cubicBezTo>
                    <a:pt x="4718" y="906"/>
                    <a:pt x="273" y="906"/>
                    <a:pt x="273" y="6245"/>
                  </a:cubicBezTo>
                  <a:cubicBezTo>
                    <a:pt x="273" y="11584"/>
                    <a:pt x="4718" y="11584"/>
                    <a:pt x="7352" y="11584"/>
                  </a:cubicBezTo>
                  <a:lnTo>
                    <a:pt x="14102" y="11584"/>
                  </a:lnTo>
                  <a:lnTo>
                    <a:pt x="14102" y="95874"/>
                  </a:lnTo>
                  <a:lnTo>
                    <a:pt x="7352" y="95874"/>
                  </a:lnTo>
                  <a:cubicBezTo>
                    <a:pt x="4718" y="95874"/>
                    <a:pt x="273" y="95874"/>
                    <a:pt x="273" y="101213"/>
                  </a:cubicBezTo>
                  <a:cubicBezTo>
                    <a:pt x="273" y="106552"/>
                    <a:pt x="4718" y="106552"/>
                    <a:pt x="7352" y="106552"/>
                  </a:cubicBezTo>
                  <a:lnTo>
                    <a:pt x="33363" y="106552"/>
                  </a:lnTo>
                  <a:close/>
                  <a:moveTo>
                    <a:pt x="26613" y="28086"/>
                  </a:moveTo>
                  <a:cubicBezTo>
                    <a:pt x="26613" y="18702"/>
                    <a:pt x="36326" y="10775"/>
                    <a:pt x="46368" y="10775"/>
                  </a:cubicBezTo>
                  <a:cubicBezTo>
                    <a:pt x="57892" y="10775"/>
                    <a:pt x="67604" y="21776"/>
                    <a:pt x="67604" y="35690"/>
                  </a:cubicBezTo>
                  <a:cubicBezTo>
                    <a:pt x="67604" y="50412"/>
                    <a:pt x="56410" y="60767"/>
                    <a:pt x="44886" y="60767"/>
                  </a:cubicBezTo>
                  <a:cubicBezTo>
                    <a:pt x="32704" y="60767"/>
                    <a:pt x="26613" y="47338"/>
                    <a:pt x="26613" y="39249"/>
                  </a:cubicBezTo>
                  <a:lnTo>
                    <a:pt x="26613" y="2808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41" name="Freeform: Shape 540">
              <a:extLst>
                <a:ext uri="{FF2B5EF4-FFF2-40B4-BE49-F238E27FC236}">
                  <a16:creationId xmlns:a16="http://schemas.microsoft.com/office/drawing/2014/main" id="{27D0A99F-FE17-478C-4EE2-588BAA62771A}"/>
                </a:ext>
              </a:extLst>
            </p:cNvPr>
            <p:cNvSpPr/>
            <p:nvPr>
              <p:custDataLst>
                <p:tags r:id="rId115"/>
              </p:custDataLst>
            </p:nvPr>
          </p:nvSpPr>
          <p:spPr>
            <a:xfrm>
              <a:off x="11705813" y="6817464"/>
              <a:ext cx="57971" cy="70607"/>
            </a:xfrm>
            <a:custGeom>
              <a:avLst/>
              <a:gdLst>
                <a:gd name="connsiteX0" fmla="*/ 32731 w 57971"/>
                <a:gd name="connsiteY0" fmla="*/ 41700 h 70607"/>
                <a:gd name="connsiteX1" fmla="*/ 32613 w 57971"/>
                <a:gd name="connsiteY1" fmla="*/ 41469 h 70607"/>
                <a:gd name="connsiteX2" fmla="*/ 46724 w 57971"/>
                <a:gd name="connsiteY2" fmla="*/ 28526 h 70607"/>
                <a:gd name="connsiteX3" fmla="*/ 50604 w 57971"/>
                <a:gd name="connsiteY3" fmla="*/ 28526 h 70607"/>
                <a:gd name="connsiteX4" fmla="*/ 55661 w 57971"/>
                <a:gd name="connsiteY4" fmla="*/ 24713 h 70607"/>
                <a:gd name="connsiteX5" fmla="*/ 50604 w 57971"/>
                <a:gd name="connsiteY5" fmla="*/ 20899 h 70607"/>
                <a:gd name="connsiteX6" fmla="*/ 32613 w 57971"/>
                <a:gd name="connsiteY6" fmla="*/ 20899 h 70607"/>
                <a:gd name="connsiteX7" fmla="*/ 27557 w 57971"/>
                <a:gd name="connsiteY7" fmla="*/ 24713 h 70607"/>
                <a:gd name="connsiteX8" fmla="*/ 32613 w 57971"/>
                <a:gd name="connsiteY8" fmla="*/ 28526 h 70607"/>
                <a:gd name="connsiteX9" fmla="*/ 35906 w 57971"/>
                <a:gd name="connsiteY9" fmla="*/ 28526 h 70607"/>
                <a:gd name="connsiteX10" fmla="*/ 18032 w 57971"/>
                <a:gd name="connsiteY10" fmla="*/ 44820 h 70607"/>
                <a:gd name="connsiteX11" fmla="*/ 18032 w 57971"/>
                <a:gd name="connsiteY11" fmla="*/ 5067 h 70607"/>
                <a:gd name="connsiteX12" fmla="*/ 12976 w 57971"/>
                <a:gd name="connsiteY12" fmla="*/ 98 h 70607"/>
                <a:gd name="connsiteX13" fmla="*/ 5450 w 57971"/>
                <a:gd name="connsiteY13" fmla="*/ 98 h 70607"/>
                <a:gd name="connsiteX14" fmla="*/ 276 w 57971"/>
                <a:gd name="connsiteY14" fmla="*/ 3912 h 70607"/>
                <a:gd name="connsiteX15" fmla="*/ 5450 w 57971"/>
                <a:gd name="connsiteY15" fmla="*/ 7725 h 70607"/>
                <a:gd name="connsiteX16" fmla="*/ 10742 w 57971"/>
                <a:gd name="connsiteY16" fmla="*/ 7725 h 70607"/>
                <a:gd name="connsiteX17" fmla="*/ 10742 w 57971"/>
                <a:gd name="connsiteY17" fmla="*/ 63079 h 70607"/>
                <a:gd name="connsiteX18" fmla="*/ 5450 w 57971"/>
                <a:gd name="connsiteY18" fmla="*/ 63079 h 70607"/>
                <a:gd name="connsiteX19" fmla="*/ 276 w 57971"/>
                <a:gd name="connsiteY19" fmla="*/ 66893 h 70607"/>
                <a:gd name="connsiteX20" fmla="*/ 5450 w 57971"/>
                <a:gd name="connsiteY20" fmla="*/ 70706 h 70607"/>
                <a:gd name="connsiteX21" fmla="*/ 23324 w 57971"/>
                <a:gd name="connsiteY21" fmla="*/ 70706 h 70607"/>
                <a:gd name="connsiteX22" fmla="*/ 28498 w 57971"/>
                <a:gd name="connsiteY22" fmla="*/ 66893 h 70607"/>
                <a:gd name="connsiteX23" fmla="*/ 23324 w 57971"/>
                <a:gd name="connsiteY23" fmla="*/ 63079 h 70607"/>
                <a:gd name="connsiteX24" fmla="*/ 18032 w 57971"/>
                <a:gd name="connsiteY24" fmla="*/ 63079 h 70607"/>
                <a:gd name="connsiteX25" fmla="*/ 18032 w 57971"/>
                <a:gd name="connsiteY25" fmla="*/ 54643 h 70607"/>
                <a:gd name="connsiteX26" fmla="*/ 27204 w 57971"/>
                <a:gd name="connsiteY26" fmla="*/ 46323 h 70607"/>
                <a:gd name="connsiteX27" fmla="*/ 40492 w 57971"/>
                <a:gd name="connsiteY27" fmla="*/ 63079 h 70607"/>
                <a:gd name="connsiteX28" fmla="*/ 34260 w 57971"/>
                <a:gd name="connsiteY28" fmla="*/ 66893 h 70607"/>
                <a:gd name="connsiteX29" fmla="*/ 39433 w 57971"/>
                <a:gd name="connsiteY29" fmla="*/ 70706 h 70607"/>
                <a:gd name="connsiteX30" fmla="*/ 53191 w 57971"/>
                <a:gd name="connsiteY30" fmla="*/ 70706 h 70607"/>
                <a:gd name="connsiteX31" fmla="*/ 58248 w 57971"/>
                <a:gd name="connsiteY31" fmla="*/ 66893 h 70607"/>
                <a:gd name="connsiteX32" fmla="*/ 53191 w 57971"/>
                <a:gd name="connsiteY32" fmla="*/ 63079 h 70607"/>
                <a:gd name="connsiteX33" fmla="*/ 49781 w 57971"/>
                <a:gd name="connsiteY33" fmla="*/ 63079 h 70607"/>
                <a:gd name="connsiteX34" fmla="*/ 32731 w 57971"/>
                <a:gd name="connsiteY34" fmla="*/ 41700 h 7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971" h="70607">
                  <a:moveTo>
                    <a:pt x="32731" y="41700"/>
                  </a:moveTo>
                  <a:lnTo>
                    <a:pt x="32613" y="41469"/>
                  </a:lnTo>
                  <a:lnTo>
                    <a:pt x="46724" y="28526"/>
                  </a:lnTo>
                  <a:lnTo>
                    <a:pt x="50604" y="28526"/>
                  </a:lnTo>
                  <a:cubicBezTo>
                    <a:pt x="52486" y="28526"/>
                    <a:pt x="55661" y="28526"/>
                    <a:pt x="55661" y="24713"/>
                  </a:cubicBezTo>
                  <a:cubicBezTo>
                    <a:pt x="55661" y="20899"/>
                    <a:pt x="52486" y="20899"/>
                    <a:pt x="50604" y="20899"/>
                  </a:cubicBezTo>
                  <a:lnTo>
                    <a:pt x="32613" y="20899"/>
                  </a:lnTo>
                  <a:cubicBezTo>
                    <a:pt x="30732" y="20899"/>
                    <a:pt x="27557" y="20899"/>
                    <a:pt x="27557" y="24713"/>
                  </a:cubicBezTo>
                  <a:cubicBezTo>
                    <a:pt x="27557" y="28526"/>
                    <a:pt x="30732" y="28526"/>
                    <a:pt x="32613" y="28526"/>
                  </a:cubicBezTo>
                  <a:lnTo>
                    <a:pt x="35906" y="28526"/>
                  </a:lnTo>
                  <a:lnTo>
                    <a:pt x="18032" y="44820"/>
                  </a:lnTo>
                  <a:lnTo>
                    <a:pt x="18032" y="5067"/>
                  </a:lnTo>
                  <a:cubicBezTo>
                    <a:pt x="18032" y="1138"/>
                    <a:pt x="16856" y="98"/>
                    <a:pt x="12976" y="98"/>
                  </a:cubicBezTo>
                  <a:lnTo>
                    <a:pt x="5450" y="98"/>
                  </a:lnTo>
                  <a:cubicBezTo>
                    <a:pt x="3687" y="98"/>
                    <a:pt x="276" y="98"/>
                    <a:pt x="276" y="3912"/>
                  </a:cubicBezTo>
                  <a:cubicBezTo>
                    <a:pt x="276" y="7725"/>
                    <a:pt x="3804" y="7725"/>
                    <a:pt x="5450" y="7725"/>
                  </a:cubicBezTo>
                  <a:lnTo>
                    <a:pt x="10742" y="7725"/>
                  </a:lnTo>
                  <a:lnTo>
                    <a:pt x="10742" y="63079"/>
                  </a:lnTo>
                  <a:lnTo>
                    <a:pt x="5450" y="63079"/>
                  </a:lnTo>
                  <a:cubicBezTo>
                    <a:pt x="3687" y="63079"/>
                    <a:pt x="276" y="63079"/>
                    <a:pt x="276" y="66893"/>
                  </a:cubicBezTo>
                  <a:cubicBezTo>
                    <a:pt x="276" y="70706"/>
                    <a:pt x="3804" y="70706"/>
                    <a:pt x="5450" y="70706"/>
                  </a:cubicBezTo>
                  <a:lnTo>
                    <a:pt x="23324" y="70706"/>
                  </a:lnTo>
                  <a:cubicBezTo>
                    <a:pt x="25088" y="70706"/>
                    <a:pt x="28498" y="70706"/>
                    <a:pt x="28498" y="66893"/>
                  </a:cubicBezTo>
                  <a:cubicBezTo>
                    <a:pt x="28498" y="63079"/>
                    <a:pt x="24970" y="63079"/>
                    <a:pt x="23324" y="63079"/>
                  </a:cubicBezTo>
                  <a:lnTo>
                    <a:pt x="18032" y="63079"/>
                  </a:lnTo>
                  <a:lnTo>
                    <a:pt x="18032" y="54643"/>
                  </a:lnTo>
                  <a:lnTo>
                    <a:pt x="27204" y="46323"/>
                  </a:lnTo>
                  <a:lnTo>
                    <a:pt x="40492" y="63079"/>
                  </a:lnTo>
                  <a:cubicBezTo>
                    <a:pt x="37434" y="63079"/>
                    <a:pt x="34260" y="63079"/>
                    <a:pt x="34260" y="66893"/>
                  </a:cubicBezTo>
                  <a:cubicBezTo>
                    <a:pt x="34260" y="70706"/>
                    <a:pt x="37787" y="70706"/>
                    <a:pt x="39433" y="70706"/>
                  </a:cubicBezTo>
                  <a:lnTo>
                    <a:pt x="53191" y="70706"/>
                  </a:lnTo>
                  <a:cubicBezTo>
                    <a:pt x="55073" y="70706"/>
                    <a:pt x="58248" y="70706"/>
                    <a:pt x="58248" y="66893"/>
                  </a:cubicBezTo>
                  <a:cubicBezTo>
                    <a:pt x="58248" y="63079"/>
                    <a:pt x="55073" y="63079"/>
                    <a:pt x="53191" y="63079"/>
                  </a:cubicBezTo>
                  <a:lnTo>
                    <a:pt x="49781" y="63079"/>
                  </a:lnTo>
                  <a:lnTo>
                    <a:pt x="32731" y="4170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42" name="Freeform: Shape 541">
              <a:extLst>
                <a:ext uri="{FF2B5EF4-FFF2-40B4-BE49-F238E27FC236}">
                  <a16:creationId xmlns:a16="http://schemas.microsoft.com/office/drawing/2014/main" id="{84E4AC5E-9141-BC0E-0A27-F438B39FA9CC}"/>
                </a:ext>
              </a:extLst>
            </p:cNvPr>
            <p:cNvSpPr/>
            <p:nvPr>
              <p:custDataLst>
                <p:tags r:id="rId116"/>
              </p:custDataLst>
            </p:nvPr>
          </p:nvSpPr>
          <p:spPr>
            <a:xfrm>
              <a:off x="11796127" y="6846354"/>
              <a:ext cx="20907" cy="49830"/>
            </a:xfrm>
            <a:custGeom>
              <a:avLst/>
              <a:gdLst>
                <a:gd name="connsiteX0" fmla="*/ 16577 w 20907"/>
                <a:gd name="connsiteY0" fmla="*/ 16114 h 49830"/>
                <a:gd name="connsiteX1" fmla="*/ 3737 w 20907"/>
                <a:gd name="connsiteY1" fmla="*/ 45721 h 49830"/>
                <a:gd name="connsiteX2" fmla="*/ 2584 w 20907"/>
                <a:gd name="connsiteY2" fmla="*/ 47662 h 49830"/>
                <a:gd name="connsiteX3" fmla="*/ 4889 w 20907"/>
                <a:gd name="connsiteY3" fmla="*/ 49927 h 49830"/>
                <a:gd name="connsiteX4" fmla="*/ 21187 w 20907"/>
                <a:gd name="connsiteY4" fmla="*/ 17732 h 49830"/>
                <a:gd name="connsiteX5" fmla="*/ 9663 w 20907"/>
                <a:gd name="connsiteY5" fmla="*/ 97 h 49830"/>
                <a:gd name="connsiteX6" fmla="*/ 280 w 20907"/>
                <a:gd name="connsiteY6" fmla="*/ 9319 h 49830"/>
                <a:gd name="connsiteX7" fmla="*/ 9828 w 20907"/>
                <a:gd name="connsiteY7" fmla="*/ 18703 h 49830"/>
                <a:gd name="connsiteX8" fmla="*/ 16577 w 20907"/>
                <a:gd name="connsiteY8" fmla="*/ 16114 h 4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07" h="49830">
                  <a:moveTo>
                    <a:pt x="16577" y="16114"/>
                  </a:moveTo>
                  <a:cubicBezTo>
                    <a:pt x="16577" y="25012"/>
                    <a:pt x="14931" y="35366"/>
                    <a:pt x="3737" y="45721"/>
                  </a:cubicBezTo>
                  <a:cubicBezTo>
                    <a:pt x="3078" y="46368"/>
                    <a:pt x="2584" y="46853"/>
                    <a:pt x="2584" y="47662"/>
                  </a:cubicBezTo>
                  <a:cubicBezTo>
                    <a:pt x="2584" y="48795"/>
                    <a:pt x="3901" y="49927"/>
                    <a:pt x="4889" y="49927"/>
                  </a:cubicBezTo>
                  <a:cubicBezTo>
                    <a:pt x="7194" y="49927"/>
                    <a:pt x="21187" y="36984"/>
                    <a:pt x="21187" y="17732"/>
                  </a:cubicBezTo>
                  <a:cubicBezTo>
                    <a:pt x="21187" y="7701"/>
                    <a:pt x="17236" y="97"/>
                    <a:pt x="9663" y="97"/>
                  </a:cubicBezTo>
                  <a:cubicBezTo>
                    <a:pt x="4231" y="97"/>
                    <a:pt x="280" y="4304"/>
                    <a:pt x="280" y="9319"/>
                  </a:cubicBezTo>
                  <a:cubicBezTo>
                    <a:pt x="280" y="14496"/>
                    <a:pt x="4066" y="18703"/>
                    <a:pt x="9828" y="18703"/>
                  </a:cubicBezTo>
                  <a:cubicBezTo>
                    <a:pt x="13779" y="18703"/>
                    <a:pt x="16413" y="16114"/>
                    <a:pt x="16577" y="16114"/>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43" name="Freeform: Shape 542">
              <a:extLst>
                <a:ext uri="{FF2B5EF4-FFF2-40B4-BE49-F238E27FC236}">
                  <a16:creationId xmlns:a16="http://schemas.microsoft.com/office/drawing/2014/main" id="{287A0AAF-4D95-CC46-D680-5BA1B5CA00C4}"/>
                </a:ext>
              </a:extLst>
            </p:cNvPr>
            <p:cNvSpPr/>
            <p:nvPr>
              <p:custDataLst>
                <p:tags r:id="rId117"/>
              </p:custDataLst>
            </p:nvPr>
          </p:nvSpPr>
          <p:spPr>
            <a:xfrm>
              <a:off x="11832721" y="6794421"/>
              <a:ext cx="86592" cy="70538"/>
            </a:xfrm>
            <a:custGeom>
              <a:avLst/>
              <a:gdLst>
                <a:gd name="connsiteX0" fmla="*/ 77656 w 86592"/>
                <a:gd name="connsiteY0" fmla="*/ 21938 h 70538"/>
                <a:gd name="connsiteX1" fmla="*/ 62840 w 86592"/>
                <a:gd name="connsiteY1" fmla="*/ 97 h 70538"/>
                <a:gd name="connsiteX2" fmla="*/ 46377 w 86592"/>
                <a:gd name="connsiteY2" fmla="*/ 8024 h 70538"/>
                <a:gd name="connsiteX3" fmla="*/ 33866 w 86592"/>
                <a:gd name="connsiteY3" fmla="*/ 97 h 70538"/>
                <a:gd name="connsiteX4" fmla="*/ 19873 w 86592"/>
                <a:gd name="connsiteY4" fmla="*/ 5436 h 70538"/>
                <a:gd name="connsiteX5" fmla="*/ 12629 w 86592"/>
                <a:gd name="connsiteY5" fmla="*/ 906 h 70538"/>
                <a:gd name="connsiteX6" fmla="*/ 7361 w 86592"/>
                <a:gd name="connsiteY6" fmla="*/ 906 h 70538"/>
                <a:gd name="connsiteX7" fmla="*/ 282 w 86592"/>
                <a:gd name="connsiteY7" fmla="*/ 6245 h 70538"/>
                <a:gd name="connsiteX8" fmla="*/ 9501 w 86592"/>
                <a:gd name="connsiteY8" fmla="*/ 11584 h 70538"/>
                <a:gd name="connsiteX9" fmla="*/ 9501 w 86592"/>
                <a:gd name="connsiteY9" fmla="*/ 59957 h 70538"/>
                <a:gd name="connsiteX10" fmla="*/ 282 w 86592"/>
                <a:gd name="connsiteY10" fmla="*/ 65296 h 70538"/>
                <a:gd name="connsiteX11" fmla="*/ 7361 w 86592"/>
                <a:gd name="connsiteY11" fmla="*/ 70635 h 70538"/>
                <a:gd name="connsiteX12" fmla="*/ 21848 w 86592"/>
                <a:gd name="connsiteY12" fmla="*/ 70635 h 70538"/>
                <a:gd name="connsiteX13" fmla="*/ 28927 w 86592"/>
                <a:gd name="connsiteY13" fmla="*/ 65296 h 70538"/>
                <a:gd name="connsiteX14" fmla="*/ 19708 w 86592"/>
                <a:gd name="connsiteY14" fmla="*/ 59957 h 70538"/>
                <a:gd name="connsiteX15" fmla="*/ 19708 w 86592"/>
                <a:gd name="connsiteY15" fmla="*/ 31645 h 70538"/>
                <a:gd name="connsiteX16" fmla="*/ 33372 w 86592"/>
                <a:gd name="connsiteY16" fmla="*/ 10775 h 70538"/>
                <a:gd name="connsiteX17" fmla="*/ 38475 w 86592"/>
                <a:gd name="connsiteY17" fmla="*/ 22747 h 70538"/>
                <a:gd name="connsiteX18" fmla="*/ 38475 w 86592"/>
                <a:gd name="connsiteY18" fmla="*/ 59957 h 70538"/>
                <a:gd name="connsiteX19" fmla="*/ 32055 w 86592"/>
                <a:gd name="connsiteY19" fmla="*/ 65296 h 70538"/>
                <a:gd name="connsiteX20" fmla="*/ 39134 w 86592"/>
                <a:gd name="connsiteY20" fmla="*/ 70635 h 70538"/>
                <a:gd name="connsiteX21" fmla="*/ 50822 w 86592"/>
                <a:gd name="connsiteY21" fmla="*/ 70635 h 70538"/>
                <a:gd name="connsiteX22" fmla="*/ 57901 w 86592"/>
                <a:gd name="connsiteY22" fmla="*/ 65296 h 70538"/>
                <a:gd name="connsiteX23" fmla="*/ 48682 w 86592"/>
                <a:gd name="connsiteY23" fmla="*/ 59957 h 70538"/>
                <a:gd name="connsiteX24" fmla="*/ 48682 w 86592"/>
                <a:gd name="connsiteY24" fmla="*/ 31645 h 70538"/>
                <a:gd name="connsiteX25" fmla="*/ 62346 w 86592"/>
                <a:gd name="connsiteY25" fmla="*/ 10775 h 70538"/>
                <a:gd name="connsiteX26" fmla="*/ 67449 w 86592"/>
                <a:gd name="connsiteY26" fmla="*/ 22747 h 70538"/>
                <a:gd name="connsiteX27" fmla="*/ 67449 w 86592"/>
                <a:gd name="connsiteY27" fmla="*/ 59957 h 70538"/>
                <a:gd name="connsiteX28" fmla="*/ 61029 w 86592"/>
                <a:gd name="connsiteY28" fmla="*/ 65296 h 70538"/>
                <a:gd name="connsiteX29" fmla="*/ 68108 w 86592"/>
                <a:gd name="connsiteY29" fmla="*/ 70635 h 70538"/>
                <a:gd name="connsiteX30" fmla="*/ 79796 w 86592"/>
                <a:gd name="connsiteY30" fmla="*/ 70635 h 70538"/>
                <a:gd name="connsiteX31" fmla="*/ 86875 w 86592"/>
                <a:gd name="connsiteY31" fmla="*/ 65296 h 70538"/>
                <a:gd name="connsiteX32" fmla="*/ 77656 w 86592"/>
                <a:gd name="connsiteY32" fmla="*/ 59957 h 70538"/>
                <a:gd name="connsiteX33" fmla="*/ 77656 w 86592"/>
                <a:gd name="connsiteY33" fmla="*/ 21938 h 7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592" h="70538">
                  <a:moveTo>
                    <a:pt x="77656" y="21938"/>
                  </a:moveTo>
                  <a:cubicBezTo>
                    <a:pt x="77656" y="18217"/>
                    <a:pt x="77656" y="97"/>
                    <a:pt x="62840" y="97"/>
                  </a:cubicBezTo>
                  <a:cubicBezTo>
                    <a:pt x="57407" y="97"/>
                    <a:pt x="50657" y="2524"/>
                    <a:pt x="46377" y="8024"/>
                  </a:cubicBezTo>
                  <a:cubicBezTo>
                    <a:pt x="43249" y="2200"/>
                    <a:pt x="38640" y="97"/>
                    <a:pt x="33866" y="97"/>
                  </a:cubicBezTo>
                  <a:cubicBezTo>
                    <a:pt x="30409" y="97"/>
                    <a:pt x="24976" y="1067"/>
                    <a:pt x="19873" y="5436"/>
                  </a:cubicBezTo>
                  <a:cubicBezTo>
                    <a:pt x="18885" y="906"/>
                    <a:pt x="15099" y="906"/>
                    <a:pt x="12629" y="906"/>
                  </a:cubicBezTo>
                  <a:lnTo>
                    <a:pt x="7361" y="906"/>
                  </a:lnTo>
                  <a:cubicBezTo>
                    <a:pt x="4892" y="906"/>
                    <a:pt x="282" y="906"/>
                    <a:pt x="282" y="6245"/>
                  </a:cubicBezTo>
                  <a:cubicBezTo>
                    <a:pt x="282" y="11584"/>
                    <a:pt x="4233" y="11584"/>
                    <a:pt x="9501" y="11584"/>
                  </a:cubicBezTo>
                  <a:lnTo>
                    <a:pt x="9501" y="59957"/>
                  </a:lnTo>
                  <a:cubicBezTo>
                    <a:pt x="4233" y="59957"/>
                    <a:pt x="282" y="59957"/>
                    <a:pt x="282" y="65296"/>
                  </a:cubicBezTo>
                  <a:cubicBezTo>
                    <a:pt x="282" y="70635"/>
                    <a:pt x="4892" y="70635"/>
                    <a:pt x="7361" y="70635"/>
                  </a:cubicBezTo>
                  <a:lnTo>
                    <a:pt x="21848" y="70635"/>
                  </a:lnTo>
                  <a:cubicBezTo>
                    <a:pt x="24318" y="70635"/>
                    <a:pt x="28927" y="70635"/>
                    <a:pt x="28927" y="65296"/>
                  </a:cubicBezTo>
                  <a:cubicBezTo>
                    <a:pt x="28927" y="59957"/>
                    <a:pt x="24976" y="59957"/>
                    <a:pt x="19708" y="59957"/>
                  </a:cubicBezTo>
                  <a:lnTo>
                    <a:pt x="19708" y="31645"/>
                  </a:lnTo>
                  <a:cubicBezTo>
                    <a:pt x="19708" y="18217"/>
                    <a:pt x="26787" y="10775"/>
                    <a:pt x="33372" y="10775"/>
                  </a:cubicBezTo>
                  <a:cubicBezTo>
                    <a:pt x="36829" y="10775"/>
                    <a:pt x="38475" y="14496"/>
                    <a:pt x="38475" y="22747"/>
                  </a:cubicBezTo>
                  <a:lnTo>
                    <a:pt x="38475" y="59957"/>
                  </a:lnTo>
                  <a:cubicBezTo>
                    <a:pt x="36829" y="59957"/>
                    <a:pt x="32055" y="59957"/>
                    <a:pt x="32055" y="65296"/>
                  </a:cubicBezTo>
                  <a:cubicBezTo>
                    <a:pt x="32055" y="70635"/>
                    <a:pt x="36664" y="70635"/>
                    <a:pt x="39134" y="70635"/>
                  </a:cubicBezTo>
                  <a:lnTo>
                    <a:pt x="50822" y="70635"/>
                  </a:lnTo>
                  <a:cubicBezTo>
                    <a:pt x="53291" y="70635"/>
                    <a:pt x="57901" y="70635"/>
                    <a:pt x="57901" y="65296"/>
                  </a:cubicBezTo>
                  <a:cubicBezTo>
                    <a:pt x="57901" y="59957"/>
                    <a:pt x="53950" y="59957"/>
                    <a:pt x="48682" y="59957"/>
                  </a:cubicBezTo>
                  <a:lnTo>
                    <a:pt x="48682" y="31645"/>
                  </a:lnTo>
                  <a:cubicBezTo>
                    <a:pt x="48682" y="18217"/>
                    <a:pt x="55761" y="10775"/>
                    <a:pt x="62346" y="10775"/>
                  </a:cubicBezTo>
                  <a:cubicBezTo>
                    <a:pt x="65803" y="10775"/>
                    <a:pt x="67449" y="14496"/>
                    <a:pt x="67449" y="22747"/>
                  </a:cubicBezTo>
                  <a:lnTo>
                    <a:pt x="67449" y="59957"/>
                  </a:lnTo>
                  <a:cubicBezTo>
                    <a:pt x="65803" y="59957"/>
                    <a:pt x="61029" y="59957"/>
                    <a:pt x="61029" y="65296"/>
                  </a:cubicBezTo>
                  <a:cubicBezTo>
                    <a:pt x="61029" y="70635"/>
                    <a:pt x="65638" y="70635"/>
                    <a:pt x="68108" y="70635"/>
                  </a:cubicBezTo>
                  <a:lnTo>
                    <a:pt x="79796" y="70635"/>
                  </a:lnTo>
                  <a:cubicBezTo>
                    <a:pt x="82265" y="70635"/>
                    <a:pt x="86875" y="70635"/>
                    <a:pt x="86875" y="65296"/>
                  </a:cubicBezTo>
                  <a:cubicBezTo>
                    <a:pt x="86875" y="59957"/>
                    <a:pt x="82924" y="59957"/>
                    <a:pt x="77656" y="59957"/>
                  </a:cubicBezTo>
                  <a:lnTo>
                    <a:pt x="77656" y="2193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44" name="Freeform: Shape 543">
              <a:extLst>
                <a:ext uri="{FF2B5EF4-FFF2-40B4-BE49-F238E27FC236}">
                  <a16:creationId xmlns:a16="http://schemas.microsoft.com/office/drawing/2014/main" id="{F23D6C3C-2EB8-9D1C-8999-3F0490484BAF}"/>
                </a:ext>
              </a:extLst>
            </p:cNvPr>
            <p:cNvSpPr/>
            <p:nvPr>
              <p:custDataLst>
                <p:tags r:id="rId118"/>
              </p:custDataLst>
            </p:nvPr>
          </p:nvSpPr>
          <p:spPr>
            <a:xfrm>
              <a:off x="11939440" y="6846354"/>
              <a:ext cx="20907" cy="49830"/>
            </a:xfrm>
            <a:custGeom>
              <a:avLst/>
              <a:gdLst>
                <a:gd name="connsiteX0" fmla="*/ 16583 w 20907"/>
                <a:gd name="connsiteY0" fmla="*/ 16114 h 49830"/>
                <a:gd name="connsiteX1" fmla="*/ 3743 w 20907"/>
                <a:gd name="connsiteY1" fmla="*/ 45721 h 49830"/>
                <a:gd name="connsiteX2" fmla="*/ 2590 w 20907"/>
                <a:gd name="connsiteY2" fmla="*/ 47662 h 49830"/>
                <a:gd name="connsiteX3" fmla="*/ 4895 w 20907"/>
                <a:gd name="connsiteY3" fmla="*/ 49927 h 49830"/>
                <a:gd name="connsiteX4" fmla="*/ 21193 w 20907"/>
                <a:gd name="connsiteY4" fmla="*/ 17732 h 49830"/>
                <a:gd name="connsiteX5" fmla="*/ 9669 w 20907"/>
                <a:gd name="connsiteY5" fmla="*/ 97 h 49830"/>
                <a:gd name="connsiteX6" fmla="*/ 286 w 20907"/>
                <a:gd name="connsiteY6" fmla="*/ 9319 h 49830"/>
                <a:gd name="connsiteX7" fmla="*/ 9834 w 20907"/>
                <a:gd name="connsiteY7" fmla="*/ 18703 h 49830"/>
                <a:gd name="connsiteX8" fmla="*/ 16583 w 20907"/>
                <a:gd name="connsiteY8" fmla="*/ 16114 h 4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07" h="49830">
                  <a:moveTo>
                    <a:pt x="16583" y="16114"/>
                  </a:moveTo>
                  <a:cubicBezTo>
                    <a:pt x="16583" y="25012"/>
                    <a:pt x="14937" y="35366"/>
                    <a:pt x="3743" y="45721"/>
                  </a:cubicBezTo>
                  <a:cubicBezTo>
                    <a:pt x="3084" y="46368"/>
                    <a:pt x="2590" y="46853"/>
                    <a:pt x="2590" y="47662"/>
                  </a:cubicBezTo>
                  <a:cubicBezTo>
                    <a:pt x="2590" y="48795"/>
                    <a:pt x="3907" y="49927"/>
                    <a:pt x="4895" y="49927"/>
                  </a:cubicBezTo>
                  <a:cubicBezTo>
                    <a:pt x="7200" y="49927"/>
                    <a:pt x="21193" y="36984"/>
                    <a:pt x="21193" y="17732"/>
                  </a:cubicBezTo>
                  <a:cubicBezTo>
                    <a:pt x="21193" y="7701"/>
                    <a:pt x="17242" y="97"/>
                    <a:pt x="9669" y="97"/>
                  </a:cubicBezTo>
                  <a:cubicBezTo>
                    <a:pt x="4237" y="97"/>
                    <a:pt x="286" y="4304"/>
                    <a:pt x="286" y="9319"/>
                  </a:cubicBezTo>
                  <a:cubicBezTo>
                    <a:pt x="286" y="14496"/>
                    <a:pt x="4072" y="18703"/>
                    <a:pt x="9834" y="18703"/>
                  </a:cubicBezTo>
                  <a:cubicBezTo>
                    <a:pt x="13785" y="18703"/>
                    <a:pt x="16419" y="16114"/>
                    <a:pt x="16583" y="16114"/>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45" name="Freeform: Shape 544">
              <a:extLst>
                <a:ext uri="{FF2B5EF4-FFF2-40B4-BE49-F238E27FC236}">
                  <a16:creationId xmlns:a16="http://schemas.microsoft.com/office/drawing/2014/main" id="{5547DD42-08BE-0203-9FFD-15A262D85C26}"/>
                </a:ext>
              </a:extLst>
            </p:cNvPr>
            <p:cNvSpPr/>
            <p:nvPr>
              <p:custDataLst>
                <p:tags r:id="rId119"/>
              </p:custDataLst>
            </p:nvPr>
          </p:nvSpPr>
          <p:spPr>
            <a:xfrm>
              <a:off x="11988874" y="6793936"/>
              <a:ext cx="64203" cy="71832"/>
            </a:xfrm>
            <a:custGeom>
              <a:avLst/>
              <a:gdLst>
                <a:gd name="connsiteX0" fmla="*/ 59553 w 64203"/>
                <a:gd name="connsiteY0" fmla="*/ 7054 h 71832"/>
                <a:gd name="connsiteX1" fmla="*/ 54121 w 64203"/>
                <a:gd name="connsiteY1" fmla="*/ 97 h 71832"/>
                <a:gd name="connsiteX2" fmla="*/ 49017 w 64203"/>
                <a:gd name="connsiteY2" fmla="*/ 3009 h 71832"/>
                <a:gd name="connsiteX3" fmla="*/ 31896 w 64203"/>
                <a:gd name="connsiteY3" fmla="*/ 97 h 71832"/>
                <a:gd name="connsiteX4" fmla="*/ 289 w 64203"/>
                <a:gd name="connsiteY4" fmla="*/ 19349 h 71832"/>
                <a:gd name="connsiteX5" fmla="*/ 32061 w 64203"/>
                <a:gd name="connsiteY5" fmla="*/ 39249 h 71832"/>
                <a:gd name="connsiteX6" fmla="*/ 53627 w 64203"/>
                <a:gd name="connsiteY6" fmla="*/ 50574 h 71832"/>
                <a:gd name="connsiteX7" fmla="*/ 33049 w 64203"/>
                <a:gd name="connsiteY7" fmla="*/ 61252 h 71832"/>
                <a:gd name="connsiteX8" fmla="*/ 12800 w 64203"/>
                <a:gd name="connsiteY8" fmla="*/ 48147 h 71832"/>
                <a:gd name="connsiteX9" fmla="*/ 6544 w 64203"/>
                <a:gd name="connsiteY9" fmla="*/ 43617 h 71832"/>
                <a:gd name="connsiteX10" fmla="*/ 289 w 64203"/>
                <a:gd name="connsiteY10" fmla="*/ 50574 h 71832"/>
                <a:gd name="connsiteX11" fmla="*/ 289 w 64203"/>
                <a:gd name="connsiteY11" fmla="*/ 64973 h 71832"/>
                <a:gd name="connsiteX12" fmla="*/ 5721 w 64203"/>
                <a:gd name="connsiteY12" fmla="*/ 71930 h 71832"/>
                <a:gd name="connsiteX13" fmla="*/ 11977 w 64203"/>
                <a:gd name="connsiteY13" fmla="*/ 66591 h 71832"/>
                <a:gd name="connsiteX14" fmla="*/ 32884 w 64203"/>
                <a:gd name="connsiteY14" fmla="*/ 71930 h 71832"/>
                <a:gd name="connsiteX15" fmla="*/ 64492 w 64203"/>
                <a:gd name="connsiteY15" fmla="*/ 50736 h 71832"/>
                <a:gd name="connsiteX16" fmla="*/ 56919 w 64203"/>
                <a:gd name="connsiteY16" fmla="*/ 36337 h 71832"/>
                <a:gd name="connsiteX17" fmla="*/ 32390 w 64203"/>
                <a:gd name="connsiteY17" fmla="*/ 28571 h 71832"/>
                <a:gd name="connsiteX18" fmla="*/ 11154 w 64203"/>
                <a:gd name="connsiteY18" fmla="*/ 19349 h 71832"/>
                <a:gd name="connsiteX19" fmla="*/ 31567 w 64203"/>
                <a:gd name="connsiteY19" fmla="*/ 10775 h 71832"/>
                <a:gd name="connsiteX20" fmla="*/ 47042 w 64203"/>
                <a:gd name="connsiteY20" fmla="*/ 18864 h 71832"/>
                <a:gd name="connsiteX21" fmla="*/ 53298 w 64203"/>
                <a:gd name="connsiteY21" fmla="*/ 24041 h 71832"/>
                <a:gd name="connsiteX22" fmla="*/ 59553 w 64203"/>
                <a:gd name="connsiteY22" fmla="*/ 17084 h 71832"/>
                <a:gd name="connsiteX23" fmla="*/ 59553 w 64203"/>
                <a:gd name="connsiteY23" fmla="*/ 7054 h 7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203" h="71832">
                  <a:moveTo>
                    <a:pt x="59553" y="7054"/>
                  </a:moveTo>
                  <a:cubicBezTo>
                    <a:pt x="59553" y="4627"/>
                    <a:pt x="59553" y="97"/>
                    <a:pt x="54121" y="97"/>
                  </a:cubicBezTo>
                  <a:cubicBezTo>
                    <a:pt x="50334" y="97"/>
                    <a:pt x="49511" y="2038"/>
                    <a:pt x="49017" y="3009"/>
                  </a:cubicBezTo>
                  <a:cubicBezTo>
                    <a:pt x="42268" y="97"/>
                    <a:pt x="35683" y="97"/>
                    <a:pt x="31896" y="97"/>
                  </a:cubicBezTo>
                  <a:cubicBezTo>
                    <a:pt x="3910" y="97"/>
                    <a:pt x="289" y="13687"/>
                    <a:pt x="289" y="19349"/>
                  </a:cubicBezTo>
                  <a:cubicBezTo>
                    <a:pt x="289" y="34395"/>
                    <a:pt x="17574" y="36984"/>
                    <a:pt x="32061" y="39249"/>
                  </a:cubicBezTo>
                  <a:cubicBezTo>
                    <a:pt x="40951" y="40705"/>
                    <a:pt x="53627" y="42646"/>
                    <a:pt x="53627" y="50574"/>
                  </a:cubicBezTo>
                  <a:cubicBezTo>
                    <a:pt x="53627" y="56398"/>
                    <a:pt x="47371" y="61252"/>
                    <a:pt x="33049" y="61252"/>
                  </a:cubicBezTo>
                  <a:cubicBezTo>
                    <a:pt x="22842" y="61252"/>
                    <a:pt x="16257" y="57854"/>
                    <a:pt x="12800" y="48147"/>
                  </a:cubicBezTo>
                  <a:cubicBezTo>
                    <a:pt x="11977" y="45559"/>
                    <a:pt x="11318" y="43617"/>
                    <a:pt x="6544" y="43617"/>
                  </a:cubicBezTo>
                  <a:cubicBezTo>
                    <a:pt x="289" y="43617"/>
                    <a:pt x="289" y="47662"/>
                    <a:pt x="289" y="50574"/>
                  </a:cubicBezTo>
                  <a:lnTo>
                    <a:pt x="289" y="64973"/>
                  </a:lnTo>
                  <a:cubicBezTo>
                    <a:pt x="289" y="67400"/>
                    <a:pt x="289" y="71930"/>
                    <a:pt x="5721" y="71930"/>
                  </a:cubicBezTo>
                  <a:cubicBezTo>
                    <a:pt x="7367" y="71930"/>
                    <a:pt x="10331" y="71444"/>
                    <a:pt x="11977" y="66591"/>
                  </a:cubicBezTo>
                  <a:cubicBezTo>
                    <a:pt x="20373" y="71930"/>
                    <a:pt x="29592" y="71930"/>
                    <a:pt x="32884" y="71930"/>
                  </a:cubicBezTo>
                  <a:cubicBezTo>
                    <a:pt x="60870" y="71930"/>
                    <a:pt x="64492" y="56722"/>
                    <a:pt x="64492" y="50736"/>
                  </a:cubicBezTo>
                  <a:cubicBezTo>
                    <a:pt x="64492" y="46853"/>
                    <a:pt x="63175" y="41029"/>
                    <a:pt x="56919" y="36337"/>
                  </a:cubicBezTo>
                  <a:cubicBezTo>
                    <a:pt x="50334" y="31483"/>
                    <a:pt x="43914" y="30512"/>
                    <a:pt x="32390" y="28571"/>
                  </a:cubicBezTo>
                  <a:cubicBezTo>
                    <a:pt x="21196" y="26791"/>
                    <a:pt x="11154" y="25174"/>
                    <a:pt x="11154" y="19349"/>
                  </a:cubicBezTo>
                  <a:cubicBezTo>
                    <a:pt x="11154" y="16114"/>
                    <a:pt x="15105" y="10775"/>
                    <a:pt x="31567" y="10775"/>
                  </a:cubicBezTo>
                  <a:cubicBezTo>
                    <a:pt x="46383" y="10775"/>
                    <a:pt x="46877" y="15952"/>
                    <a:pt x="47042" y="18864"/>
                  </a:cubicBezTo>
                  <a:cubicBezTo>
                    <a:pt x="47371" y="24041"/>
                    <a:pt x="51487" y="24041"/>
                    <a:pt x="53298" y="24041"/>
                  </a:cubicBezTo>
                  <a:cubicBezTo>
                    <a:pt x="59553" y="24041"/>
                    <a:pt x="59553" y="20158"/>
                    <a:pt x="59553" y="17084"/>
                  </a:cubicBezTo>
                  <a:lnTo>
                    <a:pt x="59553" y="705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46" name="Freeform: Shape 545">
              <a:extLst>
                <a:ext uri="{FF2B5EF4-FFF2-40B4-BE49-F238E27FC236}">
                  <a16:creationId xmlns:a16="http://schemas.microsoft.com/office/drawing/2014/main" id="{F6B6DC51-426B-B198-410B-487951D904C6}"/>
                </a:ext>
              </a:extLst>
            </p:cNvPr>
            <p:cNvSpPr/>
            <p:nvPr>
              <p:custDataLst>
                <p:tags r:id="rId120"/>
              </p:custDataLst>
            </p:nvPr>
          </p:nvSpPr>
          <p:spPr>
            <a:xfrm>
              <a:off x="12082752" y="6846354"/>
              <a:ext cx="20907" cy="49830"/>
            </a:xfrm>
            <a:custGeom>
              <a:avLst/>
              <a:gdLst>
                <a:gd name="connsiteX0" fmla="*/ 16590 w 20907"/>
                <a:gd name="connsiteY0" fmla="*/ 16114 h 49830"/>
                <a:gd name="connsiteX1" fmla="*/ 3749 w 20907"/>
                <a:gd name="connsiteY1" fmla="*/ 45721 h 49830"/>
                <a:gd name="connsiteX2" fmla="*/ 2596 w 20907"/>
                <a:gd name="connsiteY2" fmla="*/ 47662 h 49830"/>
                <a:gd name="connsiteX3" fmla="*/ 4901 w 20907"/>
                <a:gd name="connsiteY3" fmla="*/ 49927 h 49830"/>
                <a:gd name="connsiteX4" fmla="*/ 21199 w 20907"/>
                <a:gd name="connsiteY4" fmla="*/ 17732 h 49830"/>
                <a:gd name="connsiteX5" fmla="*/ 9675 w 20907"/>
                <a:gd name="connsiteY5" fmla="*/ 97 h 49830"/>
                <a:gd name="connsiteX6" fmla="*/ 292 w 20907"/>
                <a:gd name="connsiteY6" fmla="*/ 9319 h 49830"/>
                <a:gd name="connsiteX7" fmla="*/ 9840 w 20907"/>
                <a:gd name="connsiteY7" fmla="*/ 18703 h 49830"/>
                <a:gd name="connsiteX8" fmla="*/ 16590 w 20907"/>
                <a:gd name="connsiteY8" fmla="*/ 16114 h 4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07" h="49830">
                  <a:moveTo>
                    <a:pt x="16590" y="16114"/>
                  </a:moveTo>
                  <a:cubicBezTo>
                    <a:pt x="16590" y="25012"/>
                    <a:pt x="14943" y="35366"/>
                    <a:pt x="3749" y="45721"/>
                  </a:cubicBezTo>
                  <a:cubicBezTo>
                    <a:pt x="3090" y="46368"/>
                    <a:pt x="2596" y="46853"/>
                    <a:pt x="2596" y="47662"/>
                  </a:cubicBezTo>
                  <a:cubicBezTo>
                    <a:pt x="2596" y="48795"/>
                    <a:pt x="3913" y="49927"/>
                    <a:pt x="4901" y="49927"/>
                  </a:cubicBezTo>
                  <a:cubicBezTo>
                    <a:pt x="7206" y="49927"/>
                    <a:pt x="21199" y="36984"/>
                    <a:pt x="21199" y="17732"/>
                  </a:cubicBezTo>
                  <a:cubicBezTo>
                    <a:pt x="21199" y="7701"/>
                    <a:pt x="17248" y="97"/>
                    <a:pt x="9675" y="97"/>
                  </a:cubicBezTo>
                  <a:cubicBezTo>
                    <a:pt x="4243" y="97"/>
                    <a:pt x="292" y="4304"/>
                    <a:pt x="292" y="9319"/>
                  </a:cubicBezTo>
                  <a:cubicBezTo>
                    <a:pt x="292" y="14496"/>
                    <a:pt x="4078" y="18703"/>
                    <a:pt x="9840" y="18703"/>
                  </a:cubicBezTo>
                  <a:cubicBezTo>
                    <a:pt x="13791" y="18703"/>
                    <a:pt x="16425" y="16114"/>
                    <a:pt x="16590" y="16114"/>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47" name="Freeform: Shape 546">
              <a:extLst>
                <a:ext uri="{FF2B5EF4-FFF2-40B4-BE49-F238E27FC236}">
                  <a16:creationId xmlns:a16="http://schemas.microsoft.com/office/drawing/2014/main" id="{8A80760C-0781-8D4F-FD22-D76446DB45B1}"/>
                </a:ext>
              </a:extLst>
            </p:cNvPr>
            <p:cNvSpPr/>
            <p:nvPr>
              <p:custDataLst>
                <p:tags r:id="rId121"/>
              </p:custDataLst>
            </p:nvPr>
          </p:nvSpPr>
          <p:spPr>
            <a:xfrm>
              <a:off x="12124285" y="6795230"/>
              <a:ext cx="79019" cy="70538"/>
            </a:xfrm>
            <a:custGeom>
              <a:avLst/>
              <a:gdLst>
                <a:gd name="connsiteX0" fmla="*/ 67791 w 79019"/>
                <a:gd name="connsiteY0" fmla="*/ 10775 h 70538"/>
                <a:gd name="connsiteX1" fmla="*/ 72235 w 79019"/>
                <a:gd name="connsiteY1" fmla="*/ 10775 h 70538"/>
                <a:gd name="connsiteX2" fmla="*/ 79314 w 79019"/>
                <a:gd name="connsiteY2" fmla="*/ 5436 h 70538"/>
                <a:gd name="connsiteX3" fmla="*/ 72235 w 79019"/>
                <a:gd name="connsiteY3" fmla="*/ 97 h 70538"/>
                <a:gd name="connsiteX4" fmla="*/ 53139 w 79019"/>
                <a:gd name="connsiteY4" fmla="*/ 97 h 70538"/>
                <a:gd name="connsiteX5" fmla="*/ 46060 w 79019"/>
                <a:gd name="connsiteY5" fmla="*/ 5436 h 70538"/>
                <a:gd name="connsiteX6" fmla="*/ 53139 w 79019"/>
                <a:gd name="connsiteY6" fmla="*/ 10775 h 70538"/>
                <a:gd name="connsiteX7" fmla="*/ 56925 w 79019"/>
                <a:gd name="connsiteY7" fmla="*/ 10775 h 70538"/>
                <a:gd name="connsiteX8" fmla="*/ 39804 w 79019"/>
                <a:gd name="connsiteY8" fmla="*/ 60605 h 70538"/>
                <a:gd name="connsiteX9" fmla="*/ 22684 w 79019"/>
                <a:gd name="connsiteY9" fmla="*/ 10775 h 70538"/>
                <a:gd name="connsiteX10" fmla="*/ 26470 w 79019"/>
                <a:gd name="connsiteY10" fmla="*/ 10775 h 70538"/>
                <a:gd name="connsiteX11" fmla="*/ 33549 w 79019"/>
                <a:gd name="connsiteY11" fmla="*/ 5436 h 70538"/>
                <a:gd name="connsiteX12" fmla="*/ 26470 w 79019"/>
                <a:gd name="connsiteY12" fmla="*/ 97 h 70538"/>
                <a:gd name="connsiteX13" fmla="*/ 7373 w 79019"/>
                <a:gd name="connsiteY13" fmla="*/ 97 h 70538"/>
                <a:gd name="connsiteX14" fmla="*/ 295 w 79019"/>
                <a:gd name="connsiteY14" fmla="*/ 5436 h 70538"/>
                <a:gd name="connsiteX15" fmla="*/ 7373 w 79019"/>
                <a:gd name="connsiteY15" fmla="*/ 10775 h 70538"/>
                <a:gd name="connsiteX16" fmla="*/ 11818 w 79019"/>
                <a:gd name="connsiteY16" fmla="*/ 10775 h 70538"/>
                <a:gd name="connsiteX17" fmla="*/ 30256 w 79019"/>
                <a:gd name="connsiteY17" fmla="*/ 64487 h 70538"/>
                <a:gd name="connsiteX18" fmla="*/ 39804 w 79019"/>
                <a:gd name="connsiteY18" fmla="*/ 70635 h 70538"/>
                <a:gd name="connsiteX19" fmla="*/ 49353 w 79019"/>
                <a:gd name="connsiteY19" fmla="*/ 64487 h 70538"/>
                <a:gd name="connsiteX20" fmla="*/ 67791 w 79019"/>
                <a:gd name="connsiteY20" fmla="*/ 10775 h 7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019" h="70538">
                  <a:moveTo>
                    <a:pt x="67791" y="10775"/>
                  </a:moveTo>
                  <a:lnTo>
                    <a:pt x="72235" y="10775"/>
                  </a:lnTo>
                  <a:cubicBezTo>
                    <a:pt x="74705" y="10775"/>
                    <a:pt x="79314" y="10775"/>
                    <a:pt x="79314" y="5436"/>
                  </a:cubicBezTo>
                  <a:cubicBezTo>
                    <a:pt x="79314" y="97"/>
                    <a:pt x="74705" y="97"/>
                    <a:pt x="72235" y="97"/>
                  </a:cubicBezTo>
                  <a:lnTo>
                    <a:pt x="53139" y="97"/>
                  </a:lnTo>
                  <a:cubicBezTo>
                    <a:pt x="50505" y="97"/>
                    <a:pt x="46060" y="97"/>
                    <a:pt x="46060" y="5436"/>
                  </a:cubicBezTo>
                  <a:cubicBezTo>
                    <a:pt x="46060" y="10775"/>
                    <a:pt x="50505" y="10775"/>
                    <a:pt x="53139" y="10775"/>
                  </a:cubicBezTo>
                  <a:lnTo>
                    <a:pt x="56925" y="10775"/>
                  </a:lnTo>
                  <a:lnTo>
                    <a:pt x="39804" y="60605"/>
                  </a:lnTo>
                  <a:lnTo>
                    <a:pt x="22684" y="10775"/>
                  </a:lnTo>
                  <a:lnTo>
                    <a:pt x="26470" y="10775"/>
                  </a:lnTo>
                  <a:cubicBezTo>
                    <a:pt x="29104" y="10775"/>
                    <a:pt x="33549" y="10775"/>
                    <a:pt x="33549" y="5436"/>
                  </a:cubicBezTo>
                  <a:cubicBezTo>
                    <a:pt x="33549" y="97"/>
                    <a:pt x="29104" y="97"/>
                    <a:pt x="26470" y="97"/>
                  </a:cubicBezTo>
                  <a:lnTo>
                    <a:pt x="7373" y="97"/>
                  </a:lnTo>
                  <a:cubicBezTo>
                    <a:pt x="4904" y="97"/>
                    <a:pt x="295" y="97"/>
                    <a:pt x="295" y="5436"/>
                  </a:cubicBezTo>
                  <a:cubicBezTo>
                    <a:pt x="295" y="10775"/>
                    <a:pt x="4904" y="10775"/>
                    <a:pt x="7373" y="10775"/>
                  </a:cubicBezTo>
                  <a:lnTo>
                    <a:pt x="11818" y="10775"/>
                  </a:lnTo>
                  <a:lnTo>
                    <a:pt x="30256" y="64487"/>
                  </a:lnTo>
                  <a:cubicBezTo>
                    <a:pt x="32396" y="70635"/>
                    <a:pt x="36347" y="70635"/>
                    <a:pt x="39804" y="70635"/>
                  </a:cubicBezTo>
                  <a:cubicBezTo>
                    <a:pt x="43262" y="70635"/>
                    <a:pt x="47212" y="70635"/>
                    <a:pt x="49353" y="64487"/>
                  </a:cubicBezTo>
                  <a:lnTo>
                    <a:pt x="67791" y="1077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500" name="Straight Connector 499">
            <a:extLst>
              <a:ext uri="{FF2B5EF4-FFF2-40B4-BE49-F238E27FC236}">
                <a16:creationId xmlns:a16="http://schemas.microsoft.com/office/drawing/2014/main" id="{765C5472-2B78-86FD-5548-4B99CE92EA4A}"/>
              </a:ext>
            </a:extLst>
          </p:cNvPr>
          <p:cNvCxnSpPr>
            <a:cxnSpLocks/>
          </p:cNvCxnSpPr>
          <p:nvPr/>
        </p:nvCxnSpPr>
        <p:spPr>
          <a:xfrm flipV="1">
            <a:off x="4607162" y="2774379"/>
            <a:ext cx="5590875" cy="454584"/>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504" name="Straight Connector 503">
            <a:extLst>
              <a:ext uri="{FF2B5EF4-FFF2-40B4-BE49-F238E27FC236}">
                <a16:creationId xmlns:a16="http://schemas.microsoft.com/office/drawing/2014/main" id="{261C762D-9168-29FB-0861-5024F3AEA812}"/>
              </a:ext>
            </a:extLst>
          </p:cNvPr>
          <p:cNvCxnSpPr>
            <a:cxnSpLocks/>
          </p:cNvCxnSpPr>
          <p:nvPr/>
        </p:nvCxnSpPr>
        <p:spPr>
          <a:xfrm flipV="1">
            <a:off x="4607162" y="2216749"/>
            <a:ext cx="2390318" cy="244406"/>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grpSp>
        <p:nvGrpSpPr>
          <p:cNvPr id="904" name="Group 903" descr="\documentclass{article}&#10;\usepackage{amsmath}&#10;\pagestyle{empty}&#10;&#10;\input{Macros.tex}&#10;&#10;\begin{document}&#10;&#10;\begin{align*}&#10;\ket{k}_{\reg{gc}} \sum^{k-1}_{j = 0} \ket{j}_{\reg{lc}} \ket{p_1, \ldots, p_j}_{\reg{p_1, \ldots, p_j}} \sum_{p'_{j+1} \ne p_{j+1}}\ket{p'_{j+1}}_{\reg{p_{j+1}}} \ket{\rho^{(k)}_{p'_{j+1}}}_{\reg{m, s, v}}&#10;\end{align*}&#10;&#10;&#10;\end{document}" title="IguanaTex Shape Display">
            <a:extLst>
              <a:ext uri="{FF2B5EF4-FFF2-40B4-BE49-F238E27FC236}">
                <a16:creationId xmlns:a16="http://schemas.microsoft.com/office/drawing/2014/main" id="{3D951862-9C84-6054-F9BF-4C9AAE34AE9F}"/>
              </a:ext>
            </a:extLst>
          </p:cNvPr>
          <p:cNvGrpSpPr>
            <a:grpSpLocks noChangeAspect="1"/>
          </p:cNvGrpSpPr>
          <p:nvPr>
            <p:custDataLst>
              <p:tags r:id="rId3"/>
            </p:custDataLst>
          </p:nvPr>
        </p:nvGrpSpPr>
        <p:grpSpPr>
          <a:xfrm>
            <a:off x="4708137" y="1306095"/>
            <a:ext cx="5246661" cy="653930"/>
            <a:chOff x="7682580" y="5682561"/>
            <a:chExt cx="6704206" cy="835595"/>
          </a:xfrm>
          <a:solidFill>
            <a:srgbClr val="5F246D"/>
          </a:solidFill>
        </p:grpSpPr>
        <p:sp>
          <p:nvSpPr>
            <p:cNvPr id="825" name="Freeform: Shape 824">
              <a:extLst>
                <a:ext uri="{FF2B5EF4-FFF2-40B4-BE49-F238E27FC236}">
                  <a16:creationId xmlns:a16="http://schemas.microsoft.com/office/drawing/2014/main" id="{0B818EAD-8B10-5F3C-1368-C4039EDD5721}"/>
                </a:ext>
              </a:extLst>
            </p:cNvPr>
            <p:cNvSpPr/>
            <p:nvPr>
              <p:custDataLst>
                <p:tags r:id="rId4"/>
              </p:custDataLst>
            </p:nvPr>
          </p:nvSpPr>
          <p:spPr>
            <a:xfrm>
              <a:off x="7682580" y="5932020"/>
              <a:ext cx="10103" cy="253051"/>
            </a:xfrm>
            <a:custGeom>
              <a:avLst/>
              <a:gdLst>
                <a:gd name="connsiteX0" fmla="*/ 10203 w 10103"/>
                <a:gd name="connsiteY0" fmla="*/ 9202 h 253051"/>
                <a:gd name="connsiteX1" fmla="*/ 5152 w 10103"/>
                <a:gd name="connsiteY1" fmla="*/ 92 h 253051"/>
                <a:gd name="connsiteX2" fmla="*/ 100 w 10103"/>
                <a:gd name="connsiteY2" fmla="*/ 9202 h 253051"/>
                <a:gd name="connsiteX3" fmla="*/ 100 w 10103"/>
                <a:gd name="connsiteY3" fmla="*/ 244033 h 253051"/>
                <a:gd name="connsiteX4" fmla="*/ 5152 w 10103"/>
                <a:gd name="connsiteY4" fmla="*/ 253143 h 253051"/>
                <a:gd name="connsiteX5" fmla="*/ 10203 w 10103"/>
                <a:gd name="connsiteY5" fmla="*/ 244033 h 253051"/>
                <a:gd name="connsiteX6" fmla="*/ 10203 w 10103"/>
                <a:gd name="connsiteY6" fmla="*/ 920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03" h="253051">
                  <a:moveTo>
                    <a:pt x="10203" y="9202"/>
                  </a:moveTo>
                  <a:cubicBezTo>
                    <a:pt x="10203" y="4647"/>
                    <a:pt x="10203" y="92"/>
                    <a:pt x="5152" y="92"/>
                  </a:cubicBezTo>
                  <a:cubicBezTo>
                    <a:pt x="100" y="92"/>
                    <a:pt x="100" y="4647"/>
                    <a:pt x="100" y="9202"/>
                  </a:cubicBezTo>
                  <a:lnTo>
                    <a:pt x="100" y="244033"/>
                  </a:lnTo>
                  <a:cubicBezTo>
                    <a:pt x="100" y="248588"/>
                    <a:pt x="100" y="253143"/>
                    <a:pt x="5152" y="253143"/>
                  </a:cubicBezTo>
                  <a:cubicBezTo>
                    <a:pt x="10203" y="253143"/>
                    <a:pt x="10203" y="248588"/>
                    <a:pt x="10203" y="244033"/>
                  </a:cubicBezTo>
                  <a:lnTo>
                    <a:pt x="10203" y="9202"/>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26" name="Freeform: Shape 825">
              <a:extLst>
                <a:ext uri="{FF2B5EF4-FFF2-40B4-BE49-F238E27FC236}">
                  <a16:creationId xmlns:a16="http://schemas.microsoft.com/office/drawing/2014/main" id="{E549B202-D096-EE75-077B-31DE4028F2A6}"/>
                </a:ext>
              </a:extLst>
            </p:cNvPr>
            <p:cNvSpPr/>
            <p:nvPr>
              <p:custDataLst>
                <p:tags r:id="rId5"/>
              </p:custDataLst>
            </p:nvPr>
          </p:nvSpPr>
          <p:spPr>
            <a:xfrm>
              <a:off x="7736575" y="5946191"/>
              <a:ext cx="114416" cy="178400"/>
            </a:xfrm>
            <a:custGeom>
              <a:avLst/>
              <a:gdLst>
                <a:gd name="connsiteX0" fmla="*/ 58701 w 114416"/>
                <a:gd name="connsiteY0" fmla="*/ 2876 h 178400"/>
                <a:gd name="connsiteX1" fmla="*/ 55417 w 114416"/>
                <a:gd name="connsiteY1" fmla="*/ 92 h 178400"/>
                <a:gd name="connsiteX2" fmla="*/ 24603 w 114416"/>
                <a:gd name="connsiteY2" fmla="*/ 2623 h 178400"/>
                <a:gd name="connsiteX3" fmla="*/ 19804 w 114416"/>
                <a:gd name="connsiteY3" fmla="*/ 7684 h 178400"/>
                <a:gd name="connsiteX4" fmla="*/ 25866 w 114416"/>
                <a:gd name="connsiteY4" fmla="*/ 10720 h 178400"/>
                <a:gd name="connsiteX5" fmla="*/ 38495 w 114416"/>
                <a:gd name="connsiteY5" fmla="*/ 15022 h 178400"/>
                <a:gd name="connsiteX6" fmla="*/ 37737 w 114416"/>
                <a:gd name="connsiteY6" fmla="*/ 20083 h 178400"/>
                <a:gd name="connsiteX7" fmla="*/ 1114 w 114416"/>
                <a:gd name="connsiteY7" fmla="*/ 165840 h 178400"/>
                <a:gd name="connsiteX8" fmla="*/ 103 w 114416"/>
                <a:gd name="connsiteY8" fmla="*/ 171408 h 178400"/>
                <a:gd name="connsiteX9" fmla="*/ 7428 w 114416"/>
                <a:gd name="connsiteY9" fmla="*/ 178493 h 178400"/>
                <a:gd name="connsiteX10" fmla="*/ 16015 w 114416"/>
                <a:gd name="connsiteY10" fmla="*/ 173179 h 178400"/>
                <a:gd name="connsiteX11" fmla="*/ 30160 w 114416"/>
                <a:gd name="connsiteY11" fmla="*/ 117761 h 178400"/>
                <a:gd name="connsiteX12" fmla="*/ 59458 w 114416"/>
                <a:gd name="connsiteY12" fmla="*/ 139270 h 178400"/>
                <a:gd name="connsiteX13" fmla="*/ 58701 w 114416"/>
                <a:gd name="connsiteY13" fmla="*/ 144584 h 178400"/>
                <a:gd name="connsiteX14" fmla="*/ 57690 w 114416"/>
                <a:gd name="connsiteY14" fmla="*/ 153441 h 178400"/>
                <a:gd name="connsiteX15" fmla="*/ 80927 w 114416"/>
                <a:gd name="connsiteY15" fmla="*/ 178493 h 178400"/>
                <a:gd name="connsiteX16" fmla="*/ 100881 w 114416"/>
                <a:gd name="connsiteY16" fmla="*/ 165081 h 178400"/>
                <a:gd name="connsiteX17" fmla="*/ 109973 w 114416"/>
                <a:gd name="connsiteY17" fmla="*/ 139523 h 178400"/>
                <a:gd name="connsiteX18" fmla="*/ 106943 w 114416"/>
                <a:gd name="connsiteY18" fmla="*/ 136993 h 178400"/>
                <a:gd name="connsiteX19" fmla="*/ 103407 w 114416"/>
                <a:gd name="connsiteY19" fmla="*/ 141548 h 178400"/>
                <a:gd name="connsiteX20" fmla="*/ 81432 w 114416"/>
                <a:gd name="connsiteY20" fmla="*/ 172926 h 178400"/>
                <a:gd name="connsiteX21" fmla="*/ 73350 w 114416"/>
                <a:gd name="connsiteY21" fmla="*/ 161032 h 178400"/>
                <a:gd name="connsiteX22" fmla="*/ 75371 w 114416"/>
                <a:gd name="connsiteY22" fmla="*/ 146862 h 178400"/>
                <a:gd name="connsiteX23" fmla="*/ 76381 w 114416"/>
                <a:gd name="connsiteY23" fmla="*/ 139017 h 178400"/>
                <a:gd name="connsiteX24" fmla="*/ 39000 w 114416"/>
                <a:gd name="connsiteY24" fmla="*/ 112447 h 178400"/>
                <a:gd name="connsiteX25" fmla="*/ 60721 w 114416"/>
                <a:gd name="connsiteY25" fmla="*/ 93721 h 178400"/>
                <a:gd name="connsiteX26" fmla="*/ 96840 w 114416"/>
                <a:gd name="connsiteY26" fmla="*/ 69428 h 178400"/>
                <a:gd name="connsiteX27" fmla="*/ 99113 w 114416"/>
                <a:gd name="connsiteY27" fmla="*/ 69681 h 178400"/>
                <a:gd name="connsiteX28" fmla="*/ 104417 w 114416"/>
                <a:gd name="connsiteY28" fmla="*/ 71705 h 178400"/>
                <a:gd name="connsiteX29" fmla="*/ 105427 w 114416"/>
                <a:gd name="connsiteY29" fmla="*/ 72718 h 178400"/>
                <a:gd name="connsiteX30" fmla="*/ 91030 w 114416"/>
                <a:gd name="connsiteY30" fmla="*/ 86382 h 178400"/>
                <a:gd name="connsiteX31" fmla="*/ 100628 w 114416"/>
                <a:gd name="connsiteY31" fmla="*/ 95239 h 178400"/>
                <a:gd name="connsiteX32" fmla="*/ 114520 w 114416"/>
                <a:gd name="connsiteY32" fmla="*/ 79803 h 178400"/>
                <a:gd name="connsiteX33" fmla="*/ 97345 w 114416"/>
                <a:gd name="connsiteY33" fmla="*/ 63861 h 178400"/>
                <a:gd name="connsiteX34" fmla="*/ 60469 w 114416"/>
                <a:gd name="connsiteY34" fmla="*/ 86129 h 178400"/>
                <a:gd name="connsiteX35" fmla="*/ 32433 w 114416"/>
                <a:gd name="connsiteY35" fmla="*/ 109663 h 178400"/>
                <a:gd name="connsiteX36" fmla="*/ 58701 w 114416"/>
                <a:gd name="connsiteY36" fmla="*/ 2876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416" h="178400">
                  <a:moveTo>
                    <a:pt x="58701" y="2876"/>
                  </a:moveTo>
                  <a:cubicBezTo>
                    <a:pt x="58701" y="2623"/>
                    <a:pt x="58701" y="92"/>
                    <a:pt x="55417" y="92"/>
                  </a:cubicBezTo>
                  <a:cubicBezTo>
                    <a:pt x="49608" y="92"/>
                    <a:pt x="31170" y="2116"/>
                    <a:pt x="24603" y="2623"/>
                  </a:cubicBezTo>
                  <a:cubicBezTo>
                    <a:pt x="22582" y="2876"/>
                    <a:pt x="19804" y="3129"/>
                    <a:pt x="19804" y="7684"/>
                  </a:cubicBezTo>
                  <a:cubicBezTo>
                    <a:pt x="19804" y="10720"/>
                    <a:pt x="22077" y="10720"/>
                    <a:pt x="25866" y="10720"/>
                  </a:cubicBezTo>
                  <a:cubicBezTo>
                    <a:pt x="37990" y="10720"/>
                    <a:pt x="38495" y="12492"/>
                    <a:pt x="38495" y="15022"/>
                  </a:cubicBezTo>
                  <a:lnTo>
                    <a:pt x="37737" y="20083"/>
                  </a:lnTo>
                  <a:lnTo>
                    <a:pt x="1114" y="165840"/>
                  </a:lnTo>
                  <a:cubicBezTo>
                    <a:pt x="103" y="169383"/>
                    <a:pt x="103" y="169889"/>
                    <a:pt x="103" y="171408"/>
                  </a:cubicBezTo>
                  <a:cubicBezTo>
                    <a:pt x="103" y="177228"/>
                    <a:pt x="5155" y="178493"/>
                    <a:pt x="7428" y="178493"/>
                  </a:cubicBezTo>
                  <a:cubicBezTo>
                    <a:pt x="10711" y="178493"/>
                    <a:pt x="14500" y="176216"/>
                    <a:pt x="16015" y="173179"/>
                  </a:cubicBezTo>
                  <a:cubicBezTo>
                    <a:pt x="17278" y="170901"/>
                    <a:pt x="28644" y="124087"/>
                    <a:pt x="30160" y="117761"/>
                  </a:cubicBezTo>
                  <a:cubicBezTo>
                    <a:pt x="38747" y="118520"/>
                    <a:pt x="59458" y="122569"/>
                    <a:pt x="59458" y="139270"/>
                  </a:cubicBezTo>
                  <a:cubicBezTo>
                    <a:pt x="59458" y="141041"/>
                    <a:pt x="59458" y="142054"/>
                    <a:pt x="58701" y="144584"/>
                  </a:cubicBezTo>
                  <a:cubicBezTo>
                    <a:pt x="58196" y="147621"/>
                    <a:pt x="57690" y="150657"/>
                    <a:pt x="57690" y="153441"/>
                  </a:cubicBezTo>
                  <a:cubicBezTo>
                    <a:pt x="57690" y="168371"/>
                    <a:pt x="67793" y="178493"/>
                    <a:pt x="80927" y="178493"/>
                  </a:cubicBezTo>
                  <a:cubicBezTo>
                    <a:pt x="88505" y="178493"/>
                    <a:pt x="95324" y="174444"/>
                    <a:pt x="100881" y="165081"/>
                  </a:cubicBezTo>
                  <a:cubicBezTo>
                    <a:pt x="107195" y="153947"/>
                    <a:pt x="109973" y="140029"/>
                    <a:pt x="109973" y="139523"/>
                  </a:cubicBezTo>
                  <a:cubicBezTo>
                    <a:pt x="109973" y="136993"/>
                    <a:pt x="107700" y="136993"/>
                    <a:pt x="106943" y="136993"/>
                  </a:cubicBezTo>
                  <a:cubicBezTo>
                    <a:pt x="104417" y="136993"/>
                    <a:pt x="104164" y="138005"/>
                    <a:pt x="103407" y="141548"/>
                  </a:cubicBezTo>
                  <a:cubicBezTo>
                    <a:pt x="98355" y="160020"/>
                    <a:pt x="92546" y="172926"/>
                    <a:pt x="81432" y="172926"/>
                  </a:cubicBezTo>
                  <a:cubicBezTo>
                    <a:pt x="76634" y="172926"/>
                    <a:pt x="73350" y="170142"/>
                    <a:pt x="73350" y="161032"/>
                  </a:cubicBezTo>
                  <a:cubicBezTo>
                    <a:pt x="73350" y="156731"/>
                    <a:pt x="74360" y="150910"/>
                    <a:pt x="75371" y="146862"/>
                  </a:cubicBezTo>
                  <a:cubicBezTo>
                    <a:pt x="76381" y="142560"/>
                    <a:pt x="76381" y="141548"/>
                    <a:pt x="76381" y="139017"/>
                  </a:cubicBezTo>
                  <a:cubicBezTo>
                    <a:pt x="76381" y="122569"/>
                    <a:pt x="60469" y="115230"/>
                    <a:pt x="39000" y="112447"/>
                  </a:cubicBezTo>
                  <a:cubicBezTo>
                    <a:pt x="46830" y="107892"/>
                    <a:pt x="54912" y="99794"/>
                    <a:pt x="60721" y="93721"/>
                  </a:cubicBezTo>
                  <a:cubicBezTo>
                    <a:pt x="72845" y="80309"/>
                    <a:pt x="84463" y="69428"/>
                    <a:pt x="96840" y="69428"/>
                  </a:cubicBezTo>
                  <a:cubicBezTo>
                    <a:pt x="98355" y="69428"/>
                    <a:pt x="98608" y="69428"/>
                    <a:pt x="99113" y="69681"/>
                  </a:cubicBezTo>
                  <a:cubicBezTo>
                    <a:pt x="102144" y="70187"/>
                    <a:pt x="102396" y="70187"/>
                    <a:pt x="104417" y="71705"/>
                  </a:cubicBezTo>
                  <a:cubicBezTo>
                    <a:pt x="104922" y="71959"/>
                    <a:pt x="104922" y="72212"/>
                    <a:pt x="105427" y="72718"/>
                  </a:cubicBezTo>
                  <a:cubicBezTo>
                    <a:pt x="93304" y="73477"/>
                    <a:pt x="91030" y="83346"/>
                    <a:pt x="91030" y="86382"/>
                  </a:cubicBezTo>
                  <a:cubicBezTo>
                    <a:pt x="91030" y="90431"/>
                    <a:pt x="93809" y="95239"/>
                    <a:pt x="100628" y="95239"/>
                  </a:cubicBezTo>
                  <a:cubicBezTo>
                    <a:pt x="107195" y="95239"/>
                    <a:pt x="114520" y="89672"/>
                    <a:pt x="114520" y="79803"/>
                  </a:cubicBezTo>
                  <a:cubicBezTo>
                    <a:pt x="114520" y="72212"/>
                    <a:pt x="108711" y="63861"/>
                    <a:pt x="97345" y="63861"/>
                  </a:cubicBezTo>
                  <a:cubicBezTo>
                    <a:pt x="90273" y="63861"/>
                    <a:pt x="78654" y="65885"/>
                    <a:pt x="60469" y="86129"/>
                  </a:cubicBezTo>
                  <a:cubicBezTo>
                    <a:pt x="51881" y="95745"/>
                    <a:pt x="42031" y="105867"/>
                    <a:pt x="32433" y="109663"/>
                  </a:cubicBezTo>
                  <a:lnTo>
                    <a:pt x="58701" y="2876"/>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27" name="Freeform: Shape 826">
              <a:extLst>
                <a:ext uri="{FF2B5EF4-FFF2-40B4-BE49-F238E27FC236}">
                  <a16:creationId xmlns:a16="http://schemas.microsoft.com/office/drawing/2014/main" id="{DE180C51-D468-D809-7A90-3401B3314E20}"/>
                </a:ext>
              </a:extLst>
            </p:cNvPr>
            <p:cNvSpPr/>
            <p:nvPr>
              <p:custDataLst>
                <p:tags r:id="rId6"/>
              </p:custDataLst>
            </p:nvPr>
          </p:nvSpPr>
          <p:spPr>
            <a:xfrm>
              <a:off x="7876018" y="5932020"/>
              <a:ext cx="56324" cy="253051"/>
            </a:xfrm>
            <a:custGeom>
              <a:avLst/>
              <a:gdLst>
                <a:gd name="connsiteX0" fmla="*/ 55170 w 56324"/>
                <a:gd name="connsiteY0" fmla="*/ 130919 h 253051"/>
                <a:gd name="connsiteX1" fmla="*/ 56433 w 56324"/>
                <a:gd name="connsiteY1" fmla="*/ 126618 h 253051"/>
                <a:gd name="connsiteX2" fmla="*/ 55170 w 56324"/>
                <a:gd name="connsiteY2" fmla="*/ 122316 h 253051"/>
                <a:gd name="connsiteX3" fmla="*/ 10969 w 56324"/>
                <a:gd name="connsiteY3" fmla="*/ 5912 h 253051"/>
                <a:gd name="connsiteX4" fmla="*/ 5160 w 56324"/>
                <a:gd name="connsiteY4" fmla="*/ 92 h 253051"/>
                <a:gd name="connsiteX5" fmla="*/ 109 w 56324"/>
                <a:gd name="connsiteY5" fmla="*/ 5153 h 253051"/>
                <a:gd name="connsiteX6" fmla="*/ 1372 w 56324"/>
                <a:gd name="connsiteY6" fmla="*/ 9202 h 253051"/>
                <a:gd name="connsiteX7" fmla="*/ 46077 w 56324"/>
                <a:gd name="connsiteY7" fmla="*/ 126618 h 253051"/>
                <a:gd name="connsiteX8" fmla="*/ 1372 w 56324"/>
                <a:gd name="connsiteY8" fmla="*/ 243527 h 253051"/>
                <a:gd name="connsiteX9" fmla="*/ 109 w 56324"/>
                <a:gd name="connsiteY9" fmla="*/ 248082 h 253051"/>
                <a:gd name="connsiteX10" fmla="*/ 5160 w 56324"/>
                <a:gd name="connsiteY10" fmla="*/ 253143 h 253051"/>
                <a:gd name="connsiteX11" fmla="*/ 10464 w 56324"/>
                <a:gd name="connsiteY11" fmla="*/ 248082 h 253051"/>
                <a:gd name="connsiteX12" fmla="*/ 55170 w 56324"/>
                <a:gd name="connsiteY12" fmla="*/ 13091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24" h="253051">
                  <a:moveTo>
                    <a:pt x="55170" y="130919"/>
                  </a:moveTo>
                  <a:cubicBezTo>
                    <a:pt x="56433" y="127883"/>
                    <a:pt x="56433" y="127377"/>
                    <a:pt x="56433" y="126618"/>
                  </a:cubicBezTo>
                  <a:cubicBezTo>
                    <a:pt x="56433" y="125858"/>
                    <a:pt x="56433" y="125352"/>
                    <a:pt x="55170" y="122316"/>
                  </a:cubicBezTo>
                  <a:lnTo>
                    <a:pt x="10969" y="5912"/>
                  </a:lnTo>
                  <a:cubicBezTo>
                    <a:pt x="9454" y="1610"/>
                    <a:pt x="7939" y="92"/>
                    <a:pt x="5160" y="92"/>
                  </a:cubicBezTo>
                  <a:cubicBezTo>
                    <a:pt x="2382" y="92"/>
                    <a:pt x="109" y="2369"/>
                    <a:pt x="109" y="5153"/>
                  </a:cubicBezTo>
                  <a:cubicBezTo>
                    <a:pt x="109" y="5912"/>
                    <a:pt x="109" y="6418"/>
                    <a:pt x="1372" y="9202"/>
                  </a:cubicBezTo>
                  <a:lnTo>
                    <a:pt x="46077" y="126618"/>
                  </a:lnTo>
                  <a:lnTo>
                    <a:pt x="1372" y="243527"/>
                  </a:lnTo>
                  <a:cubicBezTo>
                    <a:pt x="109" y="246311"/>
                    <a:pt x="109" y="246817"/>
                    <a:pt x="109" y="248082"/>
                  </a:cubicBezTo>
                  <a:cubicBezTo>
                    <a:pt x="109" y="250866"/>
                    <a:pt x="2382" y="253143"/>
                    <a:pt x="5160" y="253143"/>
                  </a:cubicBezTo>
                  <a:cubicBezTo>
                    <a:pt x="8444" y="253143"/>
                    <a:pt x="9454" y="250613"/>
                    <a:pt x="10464" y="248082"/>
                  </a:cubicBezTo>
                  <a:lnTo>
                    <a:pt x="55170" y="130919"/>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28" name="Freeform: Shape 827">
              <a:extLst>
                <a:ext uri="{FF2B5EF4-FFF2-40B4-BE49-F238E27FC236}">
                  <a16:creationId xmlns:a16="http://schemas.microsoft.com/office/drawing/2014/main" id="{EE4EF6FF-7292-3585-A96D-7E67DCA0A97A}"/>
                </a:ext>
              </a:extLst>
            </p:cNvPr>
            <p:cNvSpPr/>
            <p:nvPr>
              <p:custDataLst>
                <p:tags r:id="rId7"/>
              </p:custDataLst>
            </p:nvPr>
          </p:nvSpPr>
          <p:spPr>
            <a:xfrm>
              <a:off x="7965655" y="6119606"/>
              <a:ext cx="85749" cy="118503"/>
            </a:xfrm>
            <a:custGeom>
              <a:avLst/>
              <a:gdLst>
                <a:gd name="connsiteX0" fmla="*/ 20445 w 85749"/>
                <a:gd name="connsiteY0" fmla="*/ 53767 h 118503"/>
                <a:gd name="connsiteX1" fmla="*/ 36358 w 85749"/>
                <a:gd name="connsiteY1" fmla="*/ 58018 h 118503"/>
                <a:gd name="connsiteX2" fmla="*/ 66591 w 85749"/>
                <a:gd name="connsiteY2" fmla="*/ 29499 h 118503"/>
                <a:gd name="connsiteX3" fmla="*/ 62171 w 85749"/>
                <a:gd name="connsiteY3" fmla="*/ 14443 h 118503"/>
                <a:gd name="connsiteX4" fmla="*/ 70657 w 85749"/>
                <a:gd name="connsiteY4" fmla="*/ 11963 h 118503"/>
                <a:gd name="connsiteX5" fmla="*/ 78260 w 85749"/>
                <a:gd name="connsiteY5" fmla="*/ 18163 h 118503"/>
                <a:gd name="connsiteX6" fmla="*/ 85862 w 85749"/>
                <a:gd name="connsiteY6" fmla="*/ 10546 h 118503"/>
                <a:gd name="connsiteX7" fmla="*/ 72425 w 85749"/>
                <a:gd name="connsiteY7" fmla="*/ 95 h 118503"/>
                <a:gd name="connsiteX8" fmla="*/ 53861 w 85749"/>
                <a:gd name="connsiteY8" fmla="*/ 6117 h 118503"/>
                <a:gd name="connsiteX9" fmla="*/ 36535 w 85749"/>
                <a:gd name="connsiteY9" fmla="*/ 980 h 118503"/>
                <a:gd name="connsiteX10" fmla="*/ 6301 w 85749"/>
                <a:gd name="connsiteY10" fmla="*/ 29499 h 118503"/>
                <a:gd name="connsiteX11" fmla="*/ 11959 w 85749"/>
                <a:gd name="connsiteY11" fmla="*/ 45973 h 118503"/>
                <a:gd name="connsiteX12" fmla="*/ 8423 w 85749"/>
                <a:gd name="connsiteY12" fmla="*/ 58018 h 118503"/>
                <a:gd name="connsiteX13" fmla="*/ 12666 w 85749"/>
                <a:gd name="connsiteY13" fmla="*/ 70772 h 118503"/>
                <a:gd name="connsiteX14" fmla="*/ 113 w 85749"/>
                <a:gd name="connsiteY14" fmla="*/ 92383 h 118503"/>
                <a:gd name="connsiteX15" fmla="*/ 41662 w 85749"/>
                <a:gd name="connsiteY15" fmla="*/ 118599 h 118503"/>
                <a:gd name="connsiteX16" fmla="*/ 83210 w 85749"/>
                <a:gd name="connsiteY16" fmla="*/ 92383 h 118503"/>
                <a:gd name="connsiteX17" fmla="*/ 50855 w 85749"/>
                <a:gd name="connsiteY17" fmla="*/ 67052 h 118503"/>
                <a:gd name="connsiteX18" fmla="*/ 27341 w 85749"/>
                <a:gd name="connsiteY18" fmla="*/ 66521 h 118503"/>
                <a:gd name="connsiteX19" fmla="*/ 19561 w 85749"/>
                <a:gd name="connsiteY19" fmla="*/ 58018 h 118503"/>
                <a:gd name="connsiteX20" fmla="*/ 20445 w 85749"/>
                <a:gd name="connsiteY20" fmla="*/ 53767 h 118503"/>
                <a:gd name="connsiteX21" fmla="*/ 36358 w 85749"/>
                <a:gd name="connsiteY21" fmla="*/ 46504 h 118503"/>
                <a:gd name="connsiteX22" fmla="*/ 19738 w 85749"/>
                <a:gd name="connsiteY22" fmla="*/ 29499 h 118503"/>
                <a:gd name="connsiteX23" fmla="*/ 36358 w 85749"/>
                <a:gd name="connsiteY23" fmla="*/ 12494 h 118503"/>
                <a:gd name="connsiteX24" fmla="*/ 53154 w 85749"/>
                <a:gd name="connsiteY24" fmla="*/ 29499 h 118503"/>
                <a:gd name="connsiteX25" fmla="*/ 36358 w 85749"/>
                <a:gd name="connsiteY25" fmla="*/ 46504 h 118503"/>
                <a:gd name="connsiteX26" fmla="*/ 36711 w 85749"/>
                <a:gd name="connsiteY26" fmla="*/ 78035 h 118503"/>
                <a:gd name="connsiteX27" fmla="*/ 72072 w 85749"/>
                <a:gd name="connsiteY27" fmla="*/ 92383 h 118503"/>
                <a:gd name="connsiteX28" fmla="*/ 41662 w 85749"/>
                <a:gd name="connsiteY28" fmla="*/ 107085 h 118503"/>
                <a:gd name="connsiteX29" fmla="*/ 11252 w 85749"/>
                <a:gd name="connsiteY29" fmla="*/ 92383 h 118503"/>
                <a:gd name="connsiteX30" fmla="*/ 26987 w 85749"/>
                <a:gd name="connsiteY30" fmla="*/ 78035 h 118503"/>
                <a:gd name="connsiteX31" fmla="*/ 36711 w 85749"/>
                <a:gd name="connsiteY31" fmla="*/ 78035 h 118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749" h="118503">
                  <a:moveTo>
                    <a:pt x="20445" y="53767"/>
                  </a:moveTo>
                  <a:cubicBezTo>
                    <a:pt x="23451" y="55538"/>
                    <a:pt x="29286" y="58018"/>
                    <a:pt x="36358" y="58018"/>
                  </a:cubicBezTo>
                  <a:cubicBezTo>
                    <a:pt x="53508" y="58018"/>
                    <a:pt x="66591" y="44910"/>
                    <a:pt x="66591" y="29499"/>
                  </a:cubicBezTo>
                  <a:cubicBezTo>
                    <a:pt x="66591" y="23300"/>
                    <a:pt x="64293" y="17808"/>
                    <a:pt x="62171" y="14443"/>
                  </a:cubicBezTo>
                  <a:cubicBezTo>
                    <a:pt x="65707" y="12494"/>
                    <a:pt x="67652" y="12317"/>
                    <a:pt x="70657" y="11963"/>
                  </a:cubicBezTo>
                  <a:cubicBezTo>
                    <a:pt x="71718" y="16214"/>
                    <a:pt x="74901" y="18163"/>
                    <a:pt x="78260" y="18163"/>
                  </a:cubicBezTo>
                  <a:cubicBezTo>
                    <a:pt x="82503" y="18163"/>
                    <a:pt x="85862" y="14797"/>
                    <a:pt x="85862" y="10546"/>
                  </a:cubicBezTo>
                  <a:cubicBezTo>
                    <a:pt x="85862" y="5055"/>
                    <a:pt x="81442" y="95"/>
                    <a:pt x="72425" y="95"/>
                  </a:cubicBezTo>
                  <a:cubicBezTo>
                    <a:pt x="67652" y="95"/>
                    <a:pt x="60049" y="1512"/>
                    <a:pt x="53861" y="6117"/>
                  </a:cubicBezTo>
                  <a:cubicBezTo>
                    <a:pt x="52270" y="5055"/>
                    <a:pt x="45551" y="980"/>
                    <a:pt x="36535" y="980"/>
                  </a:cubicBezTo>
                  <a:cubicBezTo>
                    <a:pt x="19385" y="980"/>
                    <a:pt x="6301" y="14089"/>
                    <a:pt x="6301" y="29499"/>
                  </a:cubicBezTo>
                  <a:cubicBezTo>
                    <a:pt x="6301" y="35168"/>
                    <a:pt x="8246" y="41367"/>
                    <a:pt x="11959" y="45973"/>
                  </a:cubicBezTo>
                  <a:cubicBezTo>
                    <a:pt x="10544" y="48276"/>
                    <a:pt x="8423" y="53058"/>
                    <a:pt x="8423" y="58018"/>
                  </a:cubicBezTo>
                  <a:cubicBezTo>
                    <a:pt x="8423" y="63155"/>
                    <a:pt x="10544" y="68115"/>
                    <a:pt x="12666" y="70772"/>
                  </a:cubicBezTo>
                  <a:cubicBezTo>
                    <a:pt x="5240" y="75023"/>
                    <a:pt x="113" y="83703"/>
                    <a:pt x="113" y="92383"/>
                  </a:cubicBezTo>
                  <a:cubicBezTo>
                    <a:pt x="113" y="107970"/>
                    <a:pt x="19208" y="118599"/>
                    <a:pt x="41662" y="118599"/>
                  </a:cubicBezTo>
                  <a:cubicBezTo>
                    <a:pt x="64116" y="118599"/>
                    <a:pt x="83210" y="107970"/>
                    <a:pt x="83210" y="92383"/>
                  </a:cubicBezTo>
                  <a:cubicBezTo>
                    <a:pt x="83210" y="76972"/>
                    <a:pt x="69773" y="67761"/>
                    <a:pt x="50855" y="67052"/>
                  </a:cubicBezTo>
                  <a:cubicBezTo>
                    <a:pt x="45551" y="66875"/>
                    <a:pt x="32468" y="67229"/>
                    <a:pt x="27341" y="66521"/>
                  </a:cubicBezTo>
                  <a:cubicBezTo>
                    <a:pt x="19561" y="66521"/>
                    <a:pt x="19561" y="58195"/>
                    <a:pt x="19561" y="58018"/>
                  </a:cubicBezTo>
                  <a:cubicBezTo>
                    <a:pt x="19561" y="55893"/>
                    <a:pt x="20092" y="54653"/>
                    <a:pt x="20445" y="53767"/>
                  </a:cubicBezTo>
                  <a:close/>
                  <a:moveTo>
                    <a:pt x="36358" y="46504"/>
                  </a:moveTo>
                  <a:cubicBezTo>
                    <a:pt x="27518" y="46504"/>
                    <a:pt x="19738" y="39065"/>
                    <a:pt x="19738" y="29499"/>
                  </a:cubicBezTo>
                  <a:cubicBezTo>
                    <a:pt x="19738" y="19934"/>
                    <a:pt x="27518" y="12494"/>
                    <a:pt x="36358" y="12494"/>
                  </a:cubicBezTo>
                  <a:cubicBezTo>
                    <a:pt x="45551" y="12494"/>
                    <a:pt x="53154" y="20111"/>
                    <a:pt x="53154" y="29499"/>
                  </a:cubicBezTo>
                  <a:cubicBezTo>
                    <a:pt x="53154" y="38710"/>
                    <a:pt x="45728" y="46504"/>
                    <a:pt x="36358" y="46504"/>
                  </a:cubicBezTo>
                  <a:close/>
                  <a:moveTo>
                    <a:pt x="36711" y="78035"/>
                  </a:moveTo>
                  <a:cubicBezTo>
                    <a:pt x="52270" y="78035"/>
                    <a:pt x="72072" y="78035"/>
                    <a:pt x="72072" y="92383"/>
                  </a:cubicBezTo>
                  <a:cubicBezTo>
                    <a:pt x="72072" y="99645"/>
                    <a:pt x="59342" y="107085"/>
                    <a:pt x="41662" y="107085"/>
                  </a:cubicBezTo>
                  <a:cubicBezTo>
                    <a:pt x="23805" y="107085"/>
                    <a:pt x="11252" y="99468"/>
                    <a:pt x="11252" y="92383"/>
                  </a:cubicBezTo>
                  <a:cubicBezTo>
                    <a:pt x="11252" y="85474"/>
                    <a:pt x="17617" y="78212"/>
                    <a:pt x="26987" y="78035"/>
                  </a:cubicBezTo>
                  <a:lnTo>
                    <a:pt x="36711" y="78035"/>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29" name="Freeform: Shape 828">
              <a:extLst>
                <a:ext uri="{FF2B5EF4-FFF2-40B4-BE49-F238E27FC236}">
                  <a16:creationId xmlns:a16="http://schemas.microsoft.com/office/drawing/2014/main" id="{4B894254-6086-6600-533D-87C5969297A9}"/>
                </a:ext>
              </a:extLst>
            </p:cNvPr>
            <p:cNvSpPr/>
            <p:nvPr>
              <p:custDataLst>
                <p:tags r:id="rId8"/>
              </p:custDataLst>
            </p:nvPr>
          </p:nvSpPr>
          <p:spPr>
            <a:xfrm>
              <a:off x="8067008" y="6119960"/>
              <a:ext cx="70367" cy="78648"/>
            </a:xfrm>
            <a:custGeom>
              <a:avLst/>
              <a:gdLst>
                <a:gd name="connsiteX0" fmla="*/ 70484 w 70367"/>
                <a:gd name="connsiteY0" fmla="*/ 58727 h 78648"/>
                <a:gd name="connsiteX1" fmla="*/ 63766 w 70367"/>
                <a:gd name="connsiteY1" fmla="*/ 53235 h 78648"/>
                <a:gd name="connsiteX2" fmla="*/ 57224 w 70367"/>
                <a:gd name="connsiteY2" fmla="*/ 57309 h 78648"/>
                <a:gd name="connsiteX3" fmla="*/ 40605 w 70367"/>
                <a:gd name="connsiteY3" fmla="*/ 67052 h 78648"/>
                <a:gd name="connsiteX4" fmla="*/ 13554 w 70367"/>
                <a:gd name="connsiteY4" fmla="*/ 39596 h 78648"/>
                <a:gd name="connsiteX5" fmla="*/ 41665 w 70367"/>
                <a:gd name="connsiteY5" fmla="*/ 11786 h 78648"/>
                <a:gd name="connsiteX6" fmla="*/ 50682 w 70367"/>
                <a:gd name="connsiteY6" fmla="*/ 12317 h 78648"/>
                <a:gd name="connsiteX7" fmla="*/ 51390 w 70367"/>
                <a:gd name="connsiteY7" fmla="*/ 14265 h 78648"/>
                <a:gd name="connsiteX8" fmla="*/ 59876 w 70367"/>
                <a:gd name="connsiteY8" fmla="*/ 22414 h 78648"/>
                <a:gd name="connsiteX9" fmla="*/ 68540 w 70367"/>
                <a:gd name="connsiteY9" fmla="*/ 13734 h 78648"/>
                <a:gd name="connsiteX10" fmla="*/ 42019 w 70367"/>
                <a:gd name="connsiteY10" fmla="*/ 95 h 78648"/>
                <a:gd name="connsiteX11" fmla="*/ 117 w 70367"/>
                <a:gd name="connsiteY11" fmla="*/ 39596 h 78648"/>
                <a:gd name="connsiteX12" fmla="*/ 39721 w 70367"/>
                <a:gd name="connsiteY12" fmla="*/ 78743 h 78648"/>
                <a:gd name="connsiteX13" fmla="*/ 70484 w 70367"/>
                <a:gd name="connsiteY13" fmla="*/ 58727 h 7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367" h="78648">
                  <a:moveTo>
                    <a:pt x="70484" y="58727"/>
                  </a:moveTo>
                  <a:cubicBezTo>
                    <a:pt x="70484" y="54830"/>
                    <a:pt x="67479" y="53235"/>
                    <a:pt x="63766" y="53235"/>
                  </a:cubicBezTo>
                  <a:cubicBezTo>
                    <a:pt x="61291" y="53235"/>
                    <a:pt x="58815" y="53235"/>
                    <a:pt x="57224" y="57309"/>
                  </a:cubicBezTo>
                  <a:cubicBezTo>
                    <a:pt x="54042" y="65103"/>
                    <a:pt x="46970" y="67052"/>
                    <a:pt x="40605" y="67052"/>
                  </a:cubicBezTo>
                  <a:cubicBezTo>
                    <a:pt x="25930" y="67052"/>
                    <a:pt x="13554" y="55007"/>
                    <a:pt x="13554" y="39596"/>
                  </a:cubicBezTo>
                  <a:cubicBezTo>
                    <a:pt x="13554" y="30562"/>
                    <a:pt x="19212" y="11786"/>
                    <a:pt x="41665" y="11786"/>
                  </a:cubicBezTo>
                  <a:cubicBezTo>
                    <a:pt x="46793" y="11786"/>
                    <a:pt x="49798" y="12140"/>
                    <a:pt x="50682" y="12317"/>
                  </a:cubicBezTo>
                  <a:cubicBezTo>
                    <a:pt x="51213" y="12494"/>
                    <a:pt x="51390" y="12671"/>
                    <a:pt x="51390" y="14265"/>
                  </a:cubicBezTo>
                  <a:cubicBezTo>
                    <a:pt x="51743" y="19402"/>
                    <a:pt x="55456" y="22414"/>
                    <a:pt x="59876" y="22414"/>
                  </a:cubicBezTo>
                  <a:cubicBezTo>
                    <a:pt x="65180" y="22414"/>
                    <a:pt x="68540" y="18517"/>
                    <a:pt x="68540" y="13734"/>
                  </a:cubicBezTo>
                  <a:cubicBezTo>
                    <a:pt x="68540" y="95"/>
                    <a:pt x="50152" y="95"/>
                    <a:pt x="42019" y="95"/>
                  </a:cubicBezTo>
                  <a:cubicBezTo>
                    <a:pt x="10548" y="95"/>
                    <a:pt x="117" y="24539"/>
                    <a:pt x="117" y="39596"/>
                  </a:cubicBezTo>
                  <a:cubicBezTo>
                    <a:pt x="117" y="60852"/>
                    <a:pt x="17090" y="78743"/>
                    <a:pt x="39721" y="78743"/>
                  </a:cubicBezTo>
                  <a:cubicBezTo>
                    <a:pt x="64827" y="78743"/>
                    <a:pt x="70484" y="61738"/>
                    <a:pt x="70484" y="58727"/>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0" name="Freeform: Shape 829">
              <a:extLst>
                <a:ext uri="{FF2B5EF4-FFF2-40B4-BE49-F238E27FC236}">
                  <a16:creationId xmlns:a16="http://schemas.microsoft.com/office/drawing/2014/main" id="{565F7E3B-1FC1-9F91-B041-99510E23BE32}"/>
                </a:ext>
              </a:extLst>
            </p:cNvPr>
            <p:cNvSpPr/>
            <p:nvPr>
              <p:custDataLst>
                <p:tags r:id="rId9"/>
              </p:custDataLst>
            </p:nvPr>
          </p:nvSpPr>
          <p:spPr>
            <a:xfrm>
              <a:off x="8216189" y="5682561"/>
              <a:ext cx="86986" cy="124703"/>
            </a:xfrm>
            <a:custGeom>
              <a:avLst/>
              <a:gdLst>
                <a:gd name="connsiteX0" fmla="*/ 42201 w 86986"/>
                <a:gd name="connsiteY0" fmla="*/ 5394 h 124703"/>
                <a:gd name="connsiteX1" fmla="*/ 42908 w 86986"/>
                <a:gd name="connsiteY1" fmla="*/ 2559 h 124703"/>
                <a:gd name="connsiteX2" fmla="*/ 40080 w 86986"/>
                <a:gd name="connsiteY2" fmla="*/ 80 h 124703"/>
                <a:gd name="connsiteX3" fmla="*/ 17449 w 86986"/>
                <a:gd name="connsiteY3" fmla="*/ 1851 h 124703"/>
                <a:gd name="connsiteX4" fmla="*/ 13559 w 86986"/>
                <a:gd name="connsiteY4" fmla="*/ 5925 h 124703"/>
                <a:gd name="connsiteX5" fmla="*/ 18156 w 86986"/>
                <a:gd name="connsiteY5" fmla="*/ 8405 h 124703"/>
                <a:gd name="connsiteX6" fmla="*/ 26643 w 86986"/>
                <a:gd name="connsiteY6" fmla="*/ 11062 h 124703"/>
                <a:gd name="connsiteX7" fmla="*/ 25935 w 86986"/>
                <a:gd name="connsiteY7" fmla="*/ 14959 h 124703"/>
                <a:gd name="connsiteX8" fmla="*/ 1006 w 86986"/>
                <a:gd name="connsiteY8" fmla="*/ 115218 h 124703"/>
                <a:gd name="connsiteX9" fmla="*/ 122 w 86986"/>
                <a:gd name="connsiteY9" fmla="*/ 119115 h 124703"/>
                <a:gd name="connsiteX10" fmla="*/ 6133 w 86986"/>
                <a:gd name="connsiteY10" fmla="*/ 124783 h 124703"/>
                <a:gd name="connsiteX11" fmla="*/ 14266 w 86986"/>
                <a:gd name="connsiteY11" fmla="*/ 117343 h 124703"/>
                <a:gd name="connsiteX12" fmla="*/ 22930 w 86986"/>
                <a:gd name="connsiteY12" fmla="*/ 82979 h 124703"/>
                <a:gd name="connsiteX13" fmla="*/ 45560 w 86986"/>
                <a:gd name="connsiteY13" fmla="*/ 97504 h 124703"/>
                <a:gd name="connsiteX14" fmla="*/ 45207 w 86986"/>
                <a:gd name="connsiteY14" fmla="*/ 101047 h 124703"/>
                <a:gd name="connsiteX15" fmla="*/ 44500 w 86986"/>
                <a:gd name="connsiteY15" fmla="*/ 106538 h 124703"/>
                <a:gd name="connsiteX16" fmla="*/ 63241 w 86986"/>
                <a:gd name="connsiteY16" fmla="*/ 124783 h 124703"/>
                <a:gd name="connsiteX17" fmla="*/ 85695 w 86986"/>
                <a:gd name="connsiteY17" fmla="*/ 97681 h 124703"/>
                <a:gd name="connsiteX18" fmla="*/ 82866 w 86986"/>
                <a:gd name="connsiteY18" fmla="*/ 95379 h 124703"/>
                <a:gd name="connsiteX19" fmla="*/ 79330 w 86986"/>
                <a:gd name="connsiteY19" fmla="*/ 99630 h 124703"/>
                <a:gd name="connsiteX20" fmla="*/ 63771 w 86986"/>
                <a:gd name="connsiteY20" fmla="*/ 119823 h 124703"/>
                <a:gd name="connsiteX21" fmla="*/ 57583 w 86986"/>
                <a:gd name="connsiteY21" fmla="*/ 110612 h 124703"/>
                <a:gd name="connsiteX22" fmla="*/ 58644 w 86986"/>
                <a:gd name="connsiteY22" fmla="*/ 102641 h 124703"/>
                <a:gd name="connsiteX23" fmla="*/ 59528 w 86986"/>
                <a:gd name="connsiteY23" fmla="*/ 97150 h 124703"/>
                <a:gd name="connsiteX24" fmla="*/ 30886 w 86986"/>
                <a:gd name="connsiteY24" fmla="*/ 78374 h 124703"/>
                <a:gd name="connsiteX25" fmla="*/ 45560 w 86986"/>
                <a:gd name="connsiteY25" fmla="*/ 66683 h 124703"/>
                <a:gd name="connsiteX26" fmla="*/ 73319 w 86986"/>
                <a:gd name="connsiteY26" fmla="*/ 49855 h 124703"/>
                <a:gd name="connsiteX27" fmla="*/ 79153 w 86986"/>
                <a:gd name="connsiteY27" fmla="*/ 52157 h 124703"/>
                <a:gd name="connsiteX28" fmla="*/ 69959 w 86986"/>
                <a:gd name="connsiteY28" fmla="*/ 62077 h 124703"/>
                <a:gd name="connsiteX29" fmla="*/ 77031 w 86986"/>
                <a:gd name="connsiteY29" fmla="*/ 68631 h 124703"/>
                <a:gd name="connsiteX30" fmla="*/ 87109 w 86986"/>
                <a:gd name="connsiteY30" fmla="*/ 57294 h 124703"/>
                <a:gd name="connsiteX31" fmla="*/ 73495 w 86986"/>
                <a:gd name="connsiteY31" fmla="*/ 44895 h 124703"/>
                <a:gd name="connsiteX32" fmla="*/ 45207 w 86986"/>
                <a:gd name="connsiteY32" fmla="*/ 60483 h 124703"/>
                <a:gd name="connsiteX33" fmla="*/ 24698 w 86986"/>
                <a:gd name="connsiteY33" fmla="*/ 76071 h 124703"/>
                <a:gd name="connsiteX34" fmla="*/ 42201 w 86986"/>
                <a:gd name="connsiteY34" fmla="*/ 5394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6986" h="124703">
                  <a:moveTo>
                    <a:pt x="42201" y="5394"/>
                  </a:moveTo>
                  <a:cubicBezTo>
                    <a:pt x="42378" y="5039"/>
                    <a:pt x="42908" y="2737"/>
                    <a:pt x="42908" y="2559"/>
                  </a:cubicBezTo>
                  <a:cubicBezTo>
                    <a:pt x="42908" y="1674"/>
                    <a:pt x="42201" y="80"/>
                    <a:pt x="40080" y="80"/>
                  </a:cubicBezTo>
                  <a:cubicBezTo>
                    <a:pt x="36544" y="80"/>
                    <a:pt x="21869" y="1497"/>
                    <a:pt x="17449" y="1851"/>
                  </a:cubicBezTo>
                  <a:cubicBezTo>
                    <a:pt x="16034" y="2028"/>
                    <a:pt x="13559" y="2205"/>
                    <a:pt x="13559" y="5925"/>
                  </a:cubicBezTo>
                  <a:cubicBezTo>
                    <a:pt x="13559" y="8405"/>
                    <a:pt x="16034" y="8405"/>
                    <a:pt x="18156" y="8405"/>
                  </a:cubicBezTo>
                  <a:cubicBezTo>
                    <a:pt x="26643" y="8405"/>
                    <a:pt x="26643" y="9645"/>
                    <a:pt x="26643" y="11062"/>
                  </a:cubicBezTo>
                  <a:cubicBezTo>
                    <a:pt x="26643" y="12302"/>
                    <a:pt x="26289" y="13365"/>
                    <a:pt x="25935" y="14959"/>
                  </a:cubicBezTo>
                  <a:lnTo>
                    <a:pt x="1006" y="115218"/>
                  </a:lnTo>
                  <a:cubicBezTo>
                    <a:pt x="122" y="118406"/>
                    <a:pt x="122" y="118761"/>
                    <a:pt x="122" y="119115"/>
                  </a:cubicBezTo>
                  <a:cubicBezTo>
                    <a:pt x="122" y="121772"/>
                    <a:pt x="2244" y="124783"/>
                    <a:pt x="6133" y="124783"/>
                  </a:cubicBezTo>
                  <a:cubicBezTo>
                    <a:pt x="10907" y="124783"/>
                    <a:pt x="13206" y="121240"/>
                    <a:pt x="14266" y="117343"/>
                  </a:cubicBezTo>
                  <a:cubicBezTo>
                    <a:pt x="14620" y="116635"/>
                    <a:pt x="22223" y="85459"/>
                    <a:pt x="22930" y="82979"/>
                  </a:cubicBezTo>
                  <a:cubicBezTo>
                    <a:pt x="35483" y="84219"/>
                    <a:pt x="45560" y="88293"/>
                    <a:pt x="45560" y="97504"/>
                  </a:cubicBezTo>
                  <a:cubicBezTo>
                    <a:pt x="45560" y="98390"/>
                    <a:pt x="45560" y="99276"/>
                    <a:pt x="45207" y="101047"/>
                  </a:cubicBezTo>
                  <a:cubicBezTo>
                    <a:pt x="44500" y="103704"/>
                    <a:pt x="44500" y="104590"/>
                    <a:pt x="44500" y="106538"/>
                  </a:cubicBezTo>
                  <a:cubicBezTo>
                    <a:pt x="44500" y="119115"/>
                    <a:pt x="54754" y="124783"/>
                    <a:pt x="63241" y="124783"/>
                  </a:cubicBezTo>
                  <a:cubicBezTo>
                    <a:pt x="80391" y="124783"/>
                    <a:pt x="85695" y="97859"/>
                    <a:pt x="85695" y="97681"/>
                  </a:cubicBezTo>
                  <a:cubicBezTo>
                    <a:pt x="85695" y="95379"/>
                    <a:pt x="83396" y="95379"/>
                    <a:pt x="82866" y="95379"/>
                  </a:cubicBezTo>
                  <a:cubicBezTo>
                    <a:pt x="80391" y="95379"/>
                    <a:pt x="80214" y="96264"/>
                    <a:pt x="79330" y="99630"/>
                  </a:cubicBezTo>
                  <a:cubicBezTo>
                    <a:pt x="77208" y="107247"/>
                    <a:pt x="72434" y="119823"/>
                    <a:pt x="63771" y="119823"/>
                  </a:cubicBezTo>
                  <a:cubicBezTo>
                    <a:pt x="58997" y="119823"/>
                    <a:pt x="57583" y="115395"/>
                    <a:pt x="57583" y="110612"/>
                  </a:cubicBezTo>
                  <a:cubicBezTo>
                    <a:pt x="57583" y="107601"/>
                    <a:pt x="57583" y="107247"/>
                    <a:pt x="58644" y="102641"/>
                  </a:cubicBezTo>
                  <a:cubicBezTo>
                    <a:pt x="58821" y="102110"/>
                    <a:pt x="59528" y="99098"/>
                    <a:pt x="59528" y="97150"/>
                  </a:cubicBezTo>
                  <a:cubicBezTo>
                    <a:pt x="59528" y="81385"/>
                    <a:pt x="38312" y="78905"/>
                    <a:pt x="30886" y="78374"/>
                  </a:cubicBezTo>
                  <a:cubicBezTo>
                    <a:pt x="36013" y="75185"/>
                    <a:pt x="42555" y="69340"/>
                    <a:pt x="45560" y="66683"/>
                  </a:cubicBezTo>
                  <a:cubicBezTo>
                    <a:pt x="54577" y="58180"/>
                    <a:pt x="63418" y="49855"/>
                    <a:pt x="73319" y="49855"/>
                  </a:cubicBezTo>
                  <a:cubicBezTo>
                    <a:pt x="75440" y="49855"/>
                    <a:pt x="77739" y="50386"/>
                    <a:pt x="79153" y="52157"/>
                  </a:cubicBezTo>
                  <a:cubicBezTo>
                    <a:pt x="71550" y="53397"/>
                    <a:pt x="69959" y="59420"/>
                    <a:pt x="69959" y="62077"/>
                  </a:cubicBezTo>
                  <a:cubicBezTo>
                    <a:pt x="69959" y="65974"/>
                    <a:pt x="72965" y="68631"/>
                    <a:pt x="77031" y="68631"/>
                  </a:cubicBezTo>
                  <a:cubicBezTo>
                    <a:pt x="81805" y="68631"/>
                    <a:pt x="87109" y="64734"/>
                    <a:pt x="87109" y="57294"/>
                  </a:cubicBezTo>
                  <a:cubicBezTo>
                    <a:pt x="87109" y="51449"/>
                    <a:pt x="82866" y="44895"/>
                    <a:pt x="73495" y="44895"/>
                  </a:cubicBezTo>
                  <a:cubicBezTo>
                    <a:pt x="63418" y="44895"/>
                    <a:pt x="54224" y="52157"/>
                    <a:pt x="45207" y="60483"/>
                  </a:cubicBezTo>
                  <a:cubicBezTo>
                    <a:pt x="37781" y="67568"/>
                    <a:pt x="31947" y="73060"/>
                    <a:pt x="24698" y="76071"/>
                  </a:cubicBezTo>
                  <a:lnTo>
                    <a:pt x="42201" y="5394"/>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1" name="Freeform: Shape 830">
              <a:extLst>
                <a:ext uri="{FF2B5EF4-FFF2-40B4-BE49-F238E27FC236}">
                  <a16:creationId xmlns:a16="http://schemas.microsoft.com/office/drawing/2014/main" id="{6D8856DD-E11C-B965-3FFE-050FE85F285F}"/>
                </a:ext>
              </a:extLst>
            </p:cNvPr>
            <p:cNvSpPr/>
            <p:nvPr>
              <p:custDataLst>
                <p:tags r:id="rId10"/>
              </p:custDataLst>
            </p:nvPr>
          </p:nvSpPr>
          <p:spPr>
            <a:xfrm>
              <a:off x="8333666" y="5756781"/>
              <a:ext cx="119518" cy="8679"/>
            </a:xfrm>
            <a:custGeom>
              <a:avLst/>
              <a:gdLst>
                <a:gd name="connsiteX0" fmla="*/ 112573 w 119518"/>
                <a:gd name="connsiteY0" fmla="*/ 8759 h 8679"/>
                <a:gd name="connsiteX1" fmla="*/ 119645 w 119518"/>
                <a:gd name="connsiteY1" fmla="*/ 4508 h 8679"/>
                <a:gd name="connsiteX2" fmla="*/ 112573 w 119518"/>
                <a:gd name="connsiteY2" fmla="*/ 80 h 8679"/>
                <a:gd name="connsiteX3" fmla="*/ 7199 w 119518"/>
                <a:gd name="connsiteY3" fmla="*/ 80 h 8679"/>
                <a:gd name="connsiteX4" fmla="*/ 127 w 119518"/>
                <a:gd name="connsiteY4" fmla="*/ 4331 h 8679"/>
                <a:gd name="connsiteX5" fmla="*/ 7199 w 119518"/>
                <a:gd name="connsiteY5" fmla="*/ 8759 h 8679"/>
                <a:gd name="connsiteX6" fmla="*/ 112573 w 119518"/>
                <a:gd name="connsiteY6" fmla="*/ 8759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518" h="8679">
                  <a:moveTo>
                    <a:pt x="112573" y="8759"/>
                  </a:moveTo>
                  <a:cubicBezTo>
                    <a:pt x="115402" y="8759"/>
                    <a:pt x="119645" y="8759"/>
                    <a:pt x="119645" y="4508"/>
                  </a:cubicBezTo>
                  <a:cubicBezTo>
                    <a:pt x="119645" y="80"/>
                    <a:pt x="115579" y="80"/>
                    <a:pt x="112573" y="80"/>
                  </a:cubicBezTo>
                  <a:lnTo>
                    <a:pt x="7199" y="80"/>
                  </a:lnTo>
                  <a:cubicBezTo>
                    <a:pt x="4370" y="80"/>
                    <a:pt x="127" y="80"/>
                    <a:pt x="127" y="4331"/>
                  </a:cubicBezTo>
                  <a:cubicBezTo>
                    <a:pt x="127" y="8759"/>
                    <a:pt x="4193" y="8759"/>
                    <a:pt x="7199" y="8759"/>
                  </a:cubicBezTo>
                  <a:lnTo>
                    <a:pt x="112573" y="8759"/>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2" name="Freeform: Shape 831">
              <a:extLst>
                <a:ext uri="{FF2B5EF4-FFF2-40B4-BE49-F238E27FC236}">
                  <a16:creationId xmlns:a16="http://schemas.microsoft.com/office/drawing/2014/main" id="{35B93FFC-D0EC-B32F-893B-3F91A2733B58}"/>
                </a:ext>
              </a:extLst>
            </p:cNvPr>
            <p:cNvSpPr/>
            <p:nvPr>
              <p:custDataLst>
                <p:tags r:id="rId11"/>
              </p:custDataLst>
            </p:nvPr>
          </p:nvSpPr>
          <p:spPr>
            <a:xfrm>
              <a:off x="8491704" y="5687875"/>
              <a:ext cx="64356" cy="117618"/>
            </a:xfrm>
            <a:custGeom>
              <a:avLst/>
              <a:gdLst>
                <a:gd name="connsiteX0" fmla="*/ 40090 w 64356"/>
                <a:gd name="connsiteY0" fmla="*/ 5039 h 117618"/>
                <a:gd name="connsiteX1" fmla="*/ 34786 w 64356"/>
                <a:gd name="connsiteY1" fmla="*/ 80 h 117618"/>
                <a:gd name="connsiteX2" fmla="*/ 133 w 64356"/>
                <a:gd name="connsiteY2" fmla="*/ 11416 h 117618"/>
                <a:gd name="connsiteX3" fmla="*/ 133 w 64356"/>
                <a:gd name="connsiteY3" fmla="*/ 17793 h 117618"/>
                <a:gd name="connsiteX4" fmla="*/ 25769 w 64356"/>
                <a:gd name="connsiteY4" fmla="*/ 12833 h 117618"/>
                <a:gd name="connsiteX5" fmla="*/ 25769 w 64356"/>
                <a:gd name="connsiteY5" fmla="*/ 103173 h 117618"/>
                <a:gd name="connsiteX6" fmla="*/ 8089 w 64356"/>
                <a:gd name="connsiteY6" fmla="*/ 111321 h 117618"/>
                <a:gd name="connsiteX7" fmla="*/ 1370 w 64356"/>
                <a:gd name="connsiteY7" fmla="*/ 111321 h 117618"/>
                <a:gd name="connsiteX8" fmla="*/ 1370 w 64356"/>
                <a:gd name="connsiteY8" fmla="*/ 117698 h 117618"/>
                <a:gd name="connsiteX9" fmla="*/ 32841 w 64356"/>
                <a:gd name="connsiteY9" fmla="*/ 116989 h 117618"/>
                <a:gd name="connsiteX10" fmla="*/ 64489 w 64356"/>
                <a:gd name="connsiteY10" fmla="*/ 117698 h 117618"/>
                <a:gd name="connsiteX11" fmla="*/ 64489 w 64356"/>
                <a:gd name="connsiteY11" fmla="*/ 111321 h 117618"/>
                <a:gd name="connsiteX12" fmla="*/ 57771 w 64356"/>
                <a:gd name="connsiteY12" fmla="*/ 111321 h 117618"/>
                <a:gd name="connsiteX13" fmla="*/ 40090 w 64356"/>
                <a:gd name="connsiteY13" fmla="*/ 103173 h 117618"/>
                <a:gd name="connsiteX14" fmla="*/ 40090 w 64356"/>
                <a:gd name="connsiteY14" fmla="*/ 5039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356" h="117618">
                  <a:moveTo>
                    <a:pt x="40090" y="5039"/>
                  </a:moveTo>
                  <a:cubicBezTo>
                    <a:pt x="40090" y="257"/>
                    <a:pt x="39737" y="80"/>
                    <a:pt x="34786" y="80"/>
                  </a:cubicBezTo>
                  <a:cubicBezTo>
                    <a:pt x="23471" y="11239"/>
                    <a:pt x="7382" y="11416"/>
                    <a:pt x="133" y="11416"/>
                  </a:cubicBezTo>
                  <a:lnTo>
                    <a:pt x="133" y="17793"/>
                  </a:lnTo>
                  <a:cubicBezTo>
                    <a:pt x="4376" y="17793"/>
                    <a:pt x="16045" y="17793"/>
                    <a:pt x="25769" y="12833"/>
                  </a:cubicBezTo>
                  <a:lnTo>
                    <a:pt x="25769" y="103173"/>
                  </a:lnTo>
                  <a:cubicBezTo>
                    <a:pt x="25769" y="109018"/>
                    <a:pt x="25769" y="111321"/>
                    <a:pt x="8089" y="111321"/>
                  </a:cubicBezTo>
                  <a:lnTo>
                    <a:pt x="1370" y="111321"/>
                  </a:lnTo>
                  <a:lnTo>
                    <a:pt x="1370" y="117698"/>
                  </a:lnTo>
                  <a:cubicBezTo>
                    <a:pt x="4553" y="117521"/>
                    <a:pt x="26300" y="116989"/>
                    <a:pt x="32841" y="116989"/>
                  </a:cubicBezTo>
                  <a:cubicBezTo>
                    <a:pt x="38322" y="116989"/>
                    <a:pt x="60599" y="117521"/>
                    <a:pt x="64489" y="117698"/>
                  </a:cubicBezTo>
                  <a:lnTo>
                    <a:pt x="64489" y="111321"/>
                  </a:lnTo>
                  <a:lnTo>
                    <a:pt x="57771" y="111321"/>
                  </a:lnTo>
                  <a:cubicBezTo>
                    <a:pt x="40090" y="111321"/>
                    <a:pt x="40090" y="109018"/>
                    <a:pt x="40090" y="103173"/>
                  </a:cubicBezTo>
                  <a:lnTo>
                    <a:pt x="40090" y="5039"/>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3" name="Freeform: Shape 832">
              <a:extLst>
                <a:ext uri="{FF2B5EF4-FFF2-40B4-BE49-F238E27FC236}">
                  <a16:creationId xmlns:a16="http://schemas.microsoft.com/office/drawing/2014/main" id="{1B8E7508-8CF2-A6E7-DD7D-1F70DD6181E5}"/>
                </a:ext>
              </a:extLst>
            </p:cNvPr>
            <p:cNvSpPr/>
            <p:nvPr>
              <p:custDataLst>
                <p:tags r:id="rId12"/>
              </p:custDataLst>
            </p:nvPr>
          </p:nvSpPr>
          <p:spPr>
            <a:xfrm>
              <a:off x="8219749" y="5881408"/>
              <a:ext cx="336177" cy="354271"/>
            </a:xfrm>
            <a:custGeom>
              <a:avLst/>
              <a:gdLst>
                <a:gd name="connsiteX0" fmla="*/ 305738 w 336177"/>
                <a:gd name="connsiteY0" fmla="*/ 354354 h 354271"/>
                <a:gd name="connsiteX1" fmla="*/ 336300 w 336177"/>
                <a:gd name="connsiteY1" fmla="*/ 273378 h 354271"/>
                <a:gd name="connsiteX2" fmla="*/ 329986 w 336177"/>
                <a:gd name="connsiteY2" fmla="*/ 273378 h 354271"/>
                <a:gd name="connsiteX3" fmla="*/ 264316 w 336177"/>
                <a:gd name="connsiteY3" fmla="*/ 324494 h 354271"/>
                <a:gd name="connsiteX4" fmla="*/ 185765 w 336177"/>
                <a:gd name="connsiteY4" fmla="*/ 332339 h 354271"/>
                <a:gd name="connsiteX5" fmla="*/ 33462 w 336177"/>
                <a:gd name="connsiteY5" fmla="*/ 332339 h 354271"/>
                <a:gd name="connsiteX6" fmla="*/ 162023 w 336177"/>
                <a:gd name="connsiteY6" fmla="*/ 181267 h 354271"/>
                <a:gd name="connsiteX7" fmla="*/ 164296 w 336177"/>
                <a:gd name="connsiteY7" fmla="*/ 177218 h 354271"/>
                <a:gd name="connsiteX8" fmla="*/ 162528 w 336177"/>
                <a:gd name="connsiteY8" fmla="*/ 173423 h 354271"/>
                <a:gd name="connsiteX9" fmla="*/ 44828 w 336177"/>
                <a:gd name="connsiteY9" fmla="*/ 12229 h 354271"/>
                <a:gd name="connsiteX10" fmla="*/ 183239 w 336177"/>
                <a:gd name="connsiteY10" fmla="*/ 12229 h 354271"/>
                <a:gd name="connsiteX11" fmla="*/ 242342 w 336177"/>
                <a:gd name="connsiteY11" fmla="*/ 16278 h 354271"/>
                <a:gd name="connsiteX12" fmla="*/ 297909 w 336177"/>
                <a:gd name="connsiteY12" fmla="*/ 35257 h 354271"/>
                <a:gd name="connsiteX13" fmla="*/ 329986 w 336177"/>
                <a:gd name="connsiteY13" fmla="*/ 71190 h 354271"/>
                <a:gd name="connsiteX14" fmla="*/ 336300 w 336177"/>
                <a:gd name="connsiteY14" fmla="*/ 71190 h 354271"/>
                <a:gd name="connsiteX15" fmla="*/ 305738 w 336177"/>
                <a:gd name="connsiteY15" fmla="*/ 83 h 354271"/>
                <a:gd name="connsiteX16" fmla="*/ 7194 w 336177"/>
                <a:gd name="connsiteY16" fmla="*/ 83 h 354271"/>
                <a:gd name="connsiteX17" fmla="*/ 375 w 336177"/>
                <a:gd name="connsiteY17" fmla="*/ 1854 h 354271"/>
                <a:gd name="connsiteX18" fmla="*/ 122 w 336177"/>
                <a:gd name="connsiteY18" fmla="*/ 10205 h 354271"/>
                <a:gd name="connsiteX19" fmla="*/ 133735 w 336177"/>
                <a:gd name="connsiteY19" fmla="*/ 193414 h 354271"/>
                <a:gd name="connsiteX20" fmla="*/ 2901 w 336177"/>
                <a:gd name="connsiteY20" fmla="*/ 347016 h 354271"/>
                <a:gd name="connsiteX21" fmla="*/ 375 w 336177"/>
                <a:gd name="connsiteY21" fmla="*/ 351570 h 354271"/>
                <a:gd name="connsiteX22" fmla="*/ 7194 w 336177"/>
                <a:gd name="connsiteY22" fmla="*/ 354354 h 354271"/>
                <a:gd name="connsiteX23" fmla="*/ 305738 w 336177"/>
                <a:gd name="connsiteY23" fmla="*/ 354354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177" h="354271">
                  <a:moveTo>
                    <a:pt x="305738" y="354354"/>
                  </a:moveTo>
                  <a:lnTo>
                    <a:pt x="336300" y="273378"/>
                  </a:lnTo>
                  <a:lnTo>
                    <a:pt x="329986" y="273378"/>
                  </a:lnTo>
                  <a:cubicBezTo>
                    <a:pt x="320135" y="299695"/>
                    <a:pt x="293362" y="316902"/>
                    <a:pt x="264316" y="324494"/>
                  </a:cubicBezTo>
                  <a:cubicBezTo>
                    <a:pt x="259012" y="325759"/>
                    <a:pt x="234260" y="332339"/>
                    <a:pt x="185765" y="332339"/>
                  </a:cubicBezTo>
                  <a:lnTo>
                    <a:pt x="33462" y="332339"/>
                  </a:lnTo>
                  <a:lnTo>
                    <a:pt x="162023" y="181267"/>
                  </a:lnTo>
                  <a:cubicBezTo>
                    <a:pt x="163791" y="179243"/>
                    <a:pt x="164296" y="178484"/>
                    <a:pt x="164296" y="177218"/>
                  </a:cubicBezTo>
                  <a:cubicBezTo>
                    <a:pt x="164296" y="176712"/>
                    <a:pt x="164296" y="175953"/>
                    <a:pt x="162528" y="173423"/>
                  </a:cubicBezTo>
                  <a:lnTo>
                    <a:pt x="44828" y="12229"/>
                  </a:lnTo>
                  <a:lnTo>
                    <a:pt x="183239" y="12229"/>
                  </a:lnTo>
                  <a:cubicBezTo>
                    <a:pt x="217084" y="12229"/>
                    <a:pt x="240069" y="15772"/>
                    <a:pt x="242342" y="16278"/>
                  </a:cubicBezTo>
                  <a:cubicBezTo>
                    <a:pt x="255981" y="18302"/>
                    <a:pt x="277955" y="22604"/>
                    <a:pt x="297909" y="35257"/>
                  </a:cubicBezTo>
                  <a:cubicBezTo>
                    <a:pt x="304223" y="39305"/>
                    <a:pt x="321398" y="50693"/>
                    <a:pt x="329986" y="71190"/>
                  </a:cubicBezTo>
                  <a:lnTo>
                    <a:pt x="336300" y="71190"/>
                  </a:lnTo>
                  <a:lnTo>
                    <a:pt x="305738" y="83"/>
                  </a:lnTo>
                  <a:lnTo>
                    <a:pt x="7194" y="83"/>
                  </a:lnTo>
                  <a:cubicBezTo>
                    <a:pt x="1385" y="83"/>
                    <a:pt x="1133" y="336"/>
                    <a:pt x="375" y="1854"/>
                  </a:cubicBezTo>
                  <a:cubicBezTo>
                    <a:pt x="122" y="2613"/>
                    <a:pt x="122" y="7421"/>
                    <a:pt x="122" y="10205"/>
                  </a:cubicBezTo>
                  <a:lnTo>
                    <a:pt x="133735" y="193414"/>
                  </a:lnTo>
                  <a:lnTo>
                    <a:pt x="2901" y="347016"/>
                  </a:lnTo>
                  <a:cubicBezTo>
                    <a:pt x="375" y="350052"/>
                    <a:pt x="375" y="351317"/>
                    <a:pt x="375" y="351570"/>
                  </a:cubicBezTo>
                  <a:cubicBezTo>
                    <a:pt x="375" y="354354"/>
                    <a:pt x="2648" y="354354"/>
                    <a:pt x="7194" y="354354"/>
                  </a:cubicBezTo>
                  <a:lnTo>
                    <a:pt x="305738" y="354354"/>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4" name="Freeform: Shape 833">
              <a:extLst>
                <a:ext uri="{FF2B5EF4-FFF2-40B4-BE49-F238E27FC236}">
                  <a16:creationId xmlns:a16="http://schemas.microsoft.com/office/drawing/2014/main" id="{C70C0465-7EA0-EAA5-0308-6C3603B4BC25}"/>
                </a:ext>
              </a:extLst>
            </p:cNvPr>
            <p:cNvSpPr/>
            <p:nvPr>
              <p:custDataLst>
                <p:tags r:id="rId13"/>
              </p:custDataLst>
            </p:nvPr>
          </p:nvSpPr>
          <p:spPr>
            <a:xfrm>
              <a:off x="8213256" y="6302933"/>
              <a:ext cx="77616" cy="153576"/>
            </a:xfrm>
            <a:custGeom>
              <a:avLst/>
              <a:gdLst>
                <a:gd name="connsiteX0" fmla="*/ 77739 w 77616"/>
                <a:gd name="connsiteY0" fmla="*/ 6835 h 153576"/>
                <a:gd name="connsiteX1" fmla="*/ 70667 w 77616"/>
                <a:gd name="connsiteY1" fmla="*/ 104 h 153576"/>
                <a:gd name="connsiteX2" fmla="*/ 60766 w 77616"/>
                <a:gd name="connsiteY2" fmla="*/ 9846 h 153576"/>
                <a:gd name="connsiteX3" fmla="*/ 67838 w 77616"/>
                <a:gd name="connsiteY3" fmla="*/ 16577 h 153576"/>
                <a:gd name="connsiteX4" fmla="*/ 77739 w 77616"/>
                <a:gd name="connsiteY4" fmla="*/ 6835 h 153576"/>
                <a:gd name="connsiteX5" fmla="*/ 40257 w 77616"/>
                <a:gd name="connsiteY5" fmla="*/ 126224 h 153576"/>
                <a:gd name="connsiteX6" fmla="*/ 17449 w 77616"/>
                <a:gd name="connsiteY6" fmla="*/ 148721 h 153576"/>
                <a:gd name="connsiteX7" fmla="*/ 11084 w 77616"/>
                <a:gd name="connsiteY7" fmla="*/ 147658 h 153576"/>
                <a:gd name="connsiteX8" fmla="*/ 17096 w 77616"/>
                <a:gd name="connsiteY8" fmla="*/ 138624 h 153576"/>
                <a:gd name="connsiteX9" fmla="*/ 10200 w 77616"/>
                <a:gd name="connsiteY9" fmla="*/ 132070 h 153576"/>
                <a:gd name="connsiteX10" fmla="*/ 123 w 77616"/>
                <a:gd name="connsiteY10" fmla="*/ 142521 h 153576"/>
                <a:gd name="connsiteX11" fmla="*/ 17626 w 77616"/>
                <a:gd name="connsiteY11" fmla="*/ 153680 h 153576"/>
                <a:gd name="connsiteX12" fmla="*/ 54401 w 77616"/>
                <a:gd name="connsiteY12" fmla="*/ 125693 h 153576"/>
                <a:gd name="connsiteX13" fmla="*/ 70313 w 77616"/>
                <a:gd name="connsiteY13" fmla="*/ 62278 h 153576"/>
                <a:gd name="connsiteX14" fmla="*/ 71197 w 77616"/>
                <a:gd name="connsiteY14" fmla="*/ 56079 h 153576"/>
                <a:gd name="connsiteX15" fmla="*/ 52279 w 77616"/>
                <a:gd name="connsiteY15" fmla="*/ 39428 h 153576"/>
                <a:gd name="connsiteX16" fmla="*/ 21339 w 77616"/>
                <a:gd name="connsiteY16" fmla="*/ 66530 h 153576"/>
                <a:gd name="connsiteX17" fmla="*/ 24345 w 77616"/>
                <a:gd name="connsiteY17" fmla="*/ 68832 h 153576"/>
                <a:gd name="connsiteX18" fmla="*/ 27881 w 77616"/>
                <a:gd name="connsiteY18" fmla="*/ 65644 h 153576"/>
                <a:gd name="connsiteX19" fmla="*/ 51749 w 77616"/>
                <a:gd name="connsiteY19" fmla="*/ 44388 h 153576"/>
                <a:gd name="connsiteX20" fmla="*/ 57760 w 77616"/>
                <a:gd name="connsiteY20" fmla="*/ 53067 h 153576"/>
                <a:gd name="connsiteX21" fmla="*/ 57230 w 77616"/>
                <a:gd name="connsiteY21" fmla="*/ 58381 h 153576"/>
                <a:gd name="connsiteX22" fmla="*/ 40257 w 77616"/>
                <a:gd name="connsiteY22" fmla="*/ 126224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616" h="153576">
                  <a:moveTo>
                    <a:pt x="77739" y="6835"/>
                  </a:moveTo>
                  <a:cubicBezTo>
                    <a:pt x="77739" y="3824"/>
                    <a:pt x="75441" y="104"/>
                    <a:pt x="70667" y="104"/>
                  </a:cubicBezTo>
                  <a:cubicBezTo>
                    <a:pt x="65540" y="104"/>
                    <a:pt x="60766" y="5064"/>
                    <a:pt x="60766" y="9846"/>
                  </a:cubicBezTo>
                  <a:cubicBezTo>
                    <a:pt x="60766" y="12680"/>
                    <a:pt x="62888" y="16577"/>
                    <a:pt x="67838" y="16577"/>
                  </a:cubicBezTo>
                  <a:cubicBezTo>
                    <a:pt x="72612" y="16577"/>
                    <a:pt x="77739" y="11972"/>
                    <a:pt x="77739" y="6835"/>
                  </a:cubicBezTo>
                  <a:close/>
                  <a:moveTo>
                    <a:pt x="40257" y="126224"/>
                  </a:moveTo>
                  <a:cubicBezTo>
                    <a:pt x="37251" y="138447"/>
                    <a:pt x="27881" y="148721"/>
                    <a:pt x="17449" y="148721"/>
                  </a:cubicBezTo>
                  <a:cubicBezTo>
                    <a:pt x="15151" y="148721"/>
                    <a:pt x="13029" y="148366"/>
                    <a:pt x="11084" y="147658"/>
                  </a:cubicBezTo>
                  <a:cubicBezTo>
                    <a:pt x="15681" y="145532"/>
                    <a:pt x="17096" y="141281"/>
                    <a:pt x="17096" y="138624"/>
                  </a:cubicBezTo>
                  <a:cubicBezTo>
                    <a:pt x="17096" y="134373"/>
                    <a:pt x="13736" y="132070"/>
                    <a:pt x="10200" y="132070"/>
                  </a:cubicBezTo>
                  <a:cubicBezTo>
                    <a:pt x="4719" y="132070"/>
                    <a:pt x="123" y="136853"/>
                    <a:pt x="123" y="142521"/>
                  </a:cubicBezTo>
                  <a:cubicBezTo>
                    <a:pt x="123" y="149252"/>
                    <a:pt x="7018" y="153680"/>
                    <a:pt x="17626" y="153680"/>
                  </a:cubicBezTo>
                  <a:cubicBezTo>
                    <a:pt x="28234" y="153680"/>
                    <a:pt x="48920" y="147304"/>
                    <a:pt x="54401" y="125693"/>
                  </a:cubicBezTo>
                  <a:lnTo>
                    <a:pt x="70313" y="62278"/>
                  </a:lnTo>
                  <a:cubicBezTo>
                    <a:pt x="70844" y="60330"/>
                    <a:pt x="71197" y="58736"/>
                    <a:pt x="71197" y="56079"/>
                  </a:cubicBezTo>
                  <a:cubicBezTo>
                    <a:pt x="71197" y="46336"/>
                    <a:pt x="62888" y="39428"/>
                    <a:pt x="52279" y="39428"/>
                  </a:cubicBezTo>
                  <a:cubicBezTo>
                    <a:pt x="32654" y="39428"/>
                    <a:pt x="21339" y="64050"/>
                    <a:pt x="21339" y="66530"/>
                  </a:cubicBezTo>
                  <a:cubicBezTo>
                    <a:pt x="21339" y="68832"/>
                    <a:pt x="23814" y="68832"/>
                    <a:pt x="24345" y="68832"/>
                  </a:cubicBezTo>
                  <a:cubicBezTo>
                    <a:pt x="26466" y="68832"/>
                    <a:pt x="26643" y="68301"/>
                    <a:pt x="27881" y="65644"/>
                  </a:cubicBezTo>
                  <a:cubicBezTo>
                    <a:pt x="32301" y="55370"/>
                    <a:pt x="41494" y="44388"/>
                    <a:pt x="51749" y="44388"/>
                  </a:cubicBezTo>
                  <a:cubicBezTo>
                    <a:pt x="56169" y="44388"/>
                    <a:pt x="57760" y="47399"/>
                    <a:pt x="57760" y="53067"/>
                  </a:cubicBezTo>
                  <a:cubicBezTo>
                    <a:pt x="57760" y="55016"/>
                    <a:pt x="57407" y="57496"/>
                    <a:pt x="57230" y="58381"/>
                  </a:cubicBezTo>
                  <a:lnTo>
                    <a:pt x="40257" y="126224"/>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5" name="Freeform: Shape 834">
              <a:extLst>
                <a:ext uri="{FF2B5EF4-FFF2-40B4-BE49-F238E27FC236}">
                  <a16:creationId xmlns:a16="http://schemas.microsoft.com/office/drawing/2014/main" id="{F3069CE9-C49E-06AE-BC9B-E529D8C8AD45}"/>
                </a:ext>
              </a:extLst>
            </p:cNvPr>
            <p:cNvSpPr/>
            <p:nvPr>
              <p:custDataLst>
                <p:tags r:id="rId14"/>
              </p:custDataLst>
            </p:nvPr>
          </p:nvSpPr>
          <p:spPr>
            <a:xfrm>
              <a:off x="8319428" y="6352177"/>
              <a:ext cx="130126" cy="47649"/>
            </a:xfrm>
            <a:custGeom>
              <a:avLst/>
              <a:gdLst>
                <a:gd name="connsiteX0" fmla="*/ 123535 w 130126"/>
                <a:gd name="connsiteY0" fmla="*/ 8783 h 47649"/>
                <a:gd name="connsiteX1" fmla="*/ 130253 w 130126"/>
                <a:gd name="connsiteY1" fmla="*/ 4355 h 47649"/>
                <a:gd name="connsiteX2" fmla="*/ 123711 w 130126"/>
                <a:gd name="connsiteY2" fmla="*/ 104 h 47649"/>
                <a:gd name="connsiteX3" fmla="*/ 6668 w 130126"/>
                <a:gd name="connsiteY3" fmla="*/ 104 h 47649"/>
                <a:gd name="connsiteX4" fmla="*/ 126 w 130126"/>
                <a:gd name="connsiteY4" fmla="*/ 4355 h 47649"/>
                <a:gd name="connsiteX5" fmla="*/ 6845 w 130126"/>
                <a:gd name="connsiteY5" fmla="*/ 8783 h 47649"/>
                <a:gd name="connsiteX6" fmla="*/ 123535 w 130126"/>
                <a:gd name="connsiteY6" fmla="*/ 8783 h 47649"/>
                <a:gd name="connsiteX7" fmla="*/ 123711 w 130126"/>
                <a:gd name="connsiteY7" fmla="*/ 47753 h 47649"/>
                <a:gd name="connsiteX8" fmla="*/ 130253 w 130126"/>
                <a:gd name="connsiteY8" fmla="*/ 43502 h 47649"/>
                <a:gd name="connsiteX9" fmla="*/ 123535 w 130126"/>
                <a:gd name="connsiteY9" fmla="*/ 39074 h 47649"/>
                <a:gd name="connsiteX10" fmla="*/ 6845 w 130126"/>
                <a:gd name="connsiteY10" fmla="*/ 39074 h 47649"/>
                <a:gd name="connsiteX11" fmla="*/ 126 w 130126"/>
                <a:gd name="connsiteY11" fmla="*/ 43502 h 47649"/>
                <a:gd name="connsiteX12" fmla="*/ 6668 w 130126"/>
                <a:gd name="connsiteY12" fmla="*/ 47753 h 47649"/>
                <a:gd name="connsiteX13" fmla="*/ 123711 w 130126"/>
                <a:gd name="connsiteY13" fmla="*/ 47753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126" h="47649">
                  <a:moveTo>
                    <a:pt x="123535" y="8783"/>
                  </a:moveTo>
                  <a:cubicBezTo>
                    <a:pt x="126187" y="8783"/>
                    <a:pt x="130253" y="8783"/>
                    <a:pt x="130253" y="4355"/>
                  </a:cubicBezTo>
                  <a:cubicBezTo>
                    <a:pt x="130253" y="104"/>
                    <a:pt x="126010" y="104"/>
                    <a:pt x="123711" y="104"/>
                  </a:cubicBezTo>
                  <a:lnTo>
                    <a:pt x="6668" y="104"/>
                  </a:lnTo>
                  <a:cubicBezTo>
                    <a:pt x="4370" y="104"/>
                    <a:pt x="126" y="104"/>
                    <a:pt x="126" y="4355"/>
                  </a:cubicBezTo>
                  <a:cubicBezTo>
                    <a:pt x="126" y="8783"/>
                    <a:pt x="4193" y="8783"/>
                    <a:pt x="6845" y="8783"/>
                  </a:cubicBezTo>
                  <a:lnTo>
                    <a:pt x="123535" y="8783"/>
                  </a:lnTo>
                  <a:close/>
                  <a:moveTo>
                    <a:pt x="123711" y="47753"/>
                  </a:moveTo>
                  <a:cubicBezTo>
                    <a:pt x="126010" y="47753"/>
                    <a:pt x="130253" y="47753"/>
                    <a:pt x="130253" y="43502"/>
                  </a:cubicBezTo>
                  <a:cubicBezTo>
                    <a:pt x="130253" y="39074"/>
                    <a:pt x="126187" y="39074"/>
                    <a:pt x="123535" y="39074"/>
                  </a:cubicBezTo>
                  <a:lnTo>
                    <a:pt x="6845" y="39074"/>
                  </a:lnTo>
                  <a:cubicBezTo>
                    <a:pt x="4193" y="39074"/>
                    <a:pt x="126" y="39074"/>
                    <a:pt x="126" y="43502"/>
                  </a:cubicBezTo>
                  <a:cubicBezTo>
                    <a:pt x="126" y="47753"/>
                    <a:pt x="4370" y="47753"/>
                    <a:pt x="6668" y="47753"/>
                  </a:cubicBezTo>
                  <a:lnTo>
                    <a:pt x="123711" y="47753"/>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6" name="Freeform: Shape 835">
              <a:extLst>
                <a:ext uri="{FF2B5EF4-FFF2-40B4-BE49-F238E27FC236}">
                  <a16:creationId xmlns:a16="http://schemas.microsoft.com/office/drawing/2014/main" id="{0F97DCB6-203D-44A6-050C-CC166B73C47E}"/>
                </a:ext>
              </a:extLst>
            </p:cNvPr>
            <p:cNvSpPr/>
            <p:nvPr>
              <p:custDataLst>
                <p:tags r:id="rId15"/>
              </p:custDataLst>
            </p:nvPr>
          </p:nvSpPr>
          <p:spPr>
            <a:xfrm>
              <a:off x="8471299" y="6302756"/>
              <a:ext cx="82036" cy="121160"/>
            </a:xfrm>
            <a:custGeom>
              <a:avLst/>
              <a:gdLst>
                <a:gd name="connsiteX0" fmla="*/ 82169 w 82036"/>
                <a:gd name="connsiteY0" fmla="*/ 61216 h 121160"/>
                <a:gd name="connsiteX1" fmla="*/ 71738 w 82036"/>
                <a:gd name="connsiteY1" fmla="*/ 15337 h 121160"/>
                <a:gd name="connsiteX2" fmla="*/ 41151 w 82036"/>
                <a:gd name="connsiteY2" fmla="*/ 104 h 121160"/>
                <a:gd name="connsiteX3" fmla="*/ 132 w 82036"/>
                <a:gd name="connsiteY3" fmla="*/ 61216 h 121160"/>
                <a:gd name="connsiteX4" fmla="*/ 41151 w 82036"/>
                <a:gd name="connsiteY4" fmla="*/ 121265 h 121160"/>
                <a:gd name="connsiteX5" fmla="*/ 82169 w 82036"/>
                <a:gd name="connsiteY5" fmla="*/ 61216 h 121160"/>
                <a:gd name="connsiteX6" fmla="*/ 41151 w 82036"/>
                <a:gd name="connsiteY6" fmla="*/ 116305 h 121160"/>
                <a:gd name="connsiteX7" fmla="*/ 18697 w 82036"/>
                <a:gd name="connsiteY7" fmla="*/ 96997 h 121160"/>
                <a:gd name="connsiteX8" fmla="*/ 16221 w 82036"/>
                <a:gd name="connsiteY8" fmla="*/ 58913 h 121160"/>
                <a:gd name="connsiteX9" fmla="*/ 18873 w 82036"/>
                <a:gd name="connsiteY9" fmla="*/ 22777 h 121160"/>
                <a:gd name="connsiteX10" fmla="*/ 41151 w 82036"/>
                <a:gd name="connsiteY10" fmla="*/ 5064 h 121160"/>
                <a:gd name="connsiteX11" fmla="*/ 63074 w 82036"/>
                <a:gd name="connsiteY11" fmla="*/ 21183 h 121160"/>
                <a:gd name="connsiteX12" fmla="*/ 66080 w 82036"/>
                <a:gd name="connsiteY12" fmla="*/ 58913 h 121160"/>
                <a:gd name="connsiteX13" fmla="*/ 63781 w 82036"/>
                <a:gd name="connsiteY13" fmla="*/ 96288 h 121160"/>
                <a:gd name="connsiteX14" fmla="*/ 41151 w 82036"/>
                <a:gd name="connsiteY14" fmla="*/ 116305 h 12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036" h="121160">
                  <a:moveTo>
                    <a:pt x="82169" y="61216"/>
                  </a:moveTo>
                  <a:cubicBezTo>
                    <a:pt x="82169" y="41731"/>
                    <a:pt x="79870" y="27737"/>
                    <a:pt x="71738" y="15337"/>
                  </a:cubicBezTo>
                  <a:cubicBezTo>
                    <a:pt x="66257" y="7189"/>
                    <a:pt x="55295" y="104"/>
                    <a:pt x="41151" y="104"/>
                  </a:cubicBezTo>
                  <a:cubicBezTo>
                    <a:pt x="132" y="104"/>
                    <a:pt x="132" y="48462"/>
                    <a:pt x="132" y="61216"/>
                  </a:cubicBezTo>
                  <a:cubicBezTo>
                    <a:pt x="132" y="73969"/>
                    <a:pt x="132" y="121265"/>
                    <a:pt x="41151" y="121265"/>
                  </a:cubicBezTo>
                  <a:cubicBezTo>
                    <a:pt x="82169" y="121265"/>
                    <a:pt x="82169" y="73969"/>
                    <a:pt x="82169" y="61216"/>
                  </a:cubicBezTo>
                  <a:close/>
                  <a:moveTo>
                    <a:pt x="41151" y="116305"/>
                  </a:moveTo>
                  <a:cubicBezTo>
                    <a:pt x="33018" y="116305"/>
                    <a:pt x="22233" y="111522"/>
                    <a:pt x="18697" y="96997"/>
                  </a:cubicBezTo>
                  <a:cubicBezTo>
                    <a:pt x="16221" y="86546"/>
                    <a:pt x="16221" y="72021"/>
                    <a:pt x="16221" y="58913"/>
                  </a:cubicBezTo>
                  <a:cubicBezTo>
                    <a:pt x="16221" y="45982"/>
                    <a:pt x="16221" y="32520"/>
                    <a:pt x="18873" y="22777"/>
                  </a:cubicBezTo>
                  <a:cubicBezTo>
                    <a:pt x="22586" y="8783"/>
                    <a:pt x="33902" y="5064"/>
                    <a:pt x="41151" y="5064"/>
                  </a:cubicBezTo>
                  <a:cubicBezTo>
                    <a:pt x="50698" y="5064"/>
                    <a:pt x="59892" y="10909"/>
                    <a:pt x="63074" y="21183"/>
                  </a:cubicBezTo>
                  <a:cubicBezTo>
                    <a:pt x="65903" y="30748"/>
                    <a:pt x="66080" y="43502"/>
                    <a:pt x="66080" y="58913"/>
                  </a:cubicBezTo>
                  <a:cubicBezTo>
                    <a:pt x="66080" y="72021"/>
                    <a:pt x="66080" y="85129"/>
                    <a:pt x="63781" y="96288"/>
                  </a:cubicBezTo>
                  <a:cubicBezTo>
                    <a:pt x="60245" y="112408"/>
                    <a:pt x="48223" y="116305"/>
                    <a:pt x="41151" y="116305"/>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7" name="Freeform: Shape 836">
              <a:extLst>
                <a:ext uri="{FF2B5EF4-FFF2-40B4-BE49-F238E27FC236}">
                  <a16:creationId xmlns:a16="http://schemas.microsoft.com/office/drawing/2014/main" id="{FD508900-518D-2FD8-12BB-B55D961BDE78}"/>
                </a:ext>
              </a:extLst>
            </p:cNvPr>
            <p:cNvSpPr/>
            <p:nvPr>
              <p:custDataLst>
                <p:tags r:id="rId16"/>
              </p:custDataLst>
            </p:nvPr>
          </p:nvSpPr>
          <p:spPr>
            <a:xfrm>
              <a:off x="8645263" y="5932020"/>
              <a:ext cx="10103" cy="253051"/>
            </a:xfrm>
            <a:custGeom>
              <a:avLst/>
              <a:gdLst>
                <a:gd name="connsiteX0" fmla="*/ 10241 w 10103"/>
                <a:gd name="connsiteY0" fmla="*/ 9202 h 253051"/>
                <a:gd name="connsiteX1" fmla="*/ 5190 w 10103"/>
                <a:gd name="connsiteY1" fmla="*/ 92 h 253051"/>
                <a:gd name="connsiteX2" fmla="*/ 138 w 10103"/>
                <a:gd name="connsiteY2" fmla="*/ 9202 h 253051"/>
                <a:gd name="connsiteX3" fmla="*/ 138 w 10103"/>
                <a:gd name="connsiteY3" fmla="*/ 244033 h 253051"/>
                <a:gd name="connsiteX4" fmla="*/ 5190 w 10103"/>
                <a:gd name="connsiteY4" fmla="*/ 253143 h 253051"/>
                <a:gd name="connsiteX5" fmla="*/ 10241 w 10103"/>
                <a:gd name="connsiteY5" fmla="*/ 244033 h 253051"/>
                <a:gd name="connsiteX6" fmla="*/ 10241 w 10103"/>
                <a:gd name="connsiteY6" fmla="*/ 920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03" h="253051">
                  <a:moveTo>
                    <a:pt x="10241" y="9202"/>
                  </a:moveTo>
                  <a:cubicBezTo>
                    <a:pt x="10241" y="4647"/>
                    <a:pt x="10241" y="92"/>
                    <a:pt x="5190" y="92"/>
                  </a:cubicBezTo>
                  <a:cubicBezTo>
                    <a:pt x="138" y="92"/>
                    <a:pt x="138" y="4647"/>
                    <a:pt x="138" y="9202"/>
                  </a:cubicBezTo>
                  <a:lnTo>
                    <a:pt x="138" y="244033"/>
                  </a:lnTo>
                  <a:cubicBezTo>
                    <a:pt x="138" y="248588"/>
                    <a:pt x="138" y="253143"/>
                    <a:pt x="5190" y="253143"/>
                  </a:cubicBezTo>
                  <a:cubicBezTo>
                    <a:pt x="10241" y="253143"/>
                    <a:pt x="10241" y="248588"/>
                    <a:pt x="10241" y="244033"/>
                  </a:cubicBezTo>
                  <a:lnTo>
                    <a:pt x="10241" y="9202"/>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8" name="Freeform: Shape 837">
              <a:extLst>
                <a:ext uri="{FF2B5EF4-FFF2-40B4-BE49-F238E27FC236}">
                  <a16:creationId xmlns:a16="http://schemas.microsoft.com/office/drawing/2014/main" id="{9B22F071-11E4-EADF-662E-575D91F702AB}"/>
                </a:ext>
              </a:extLst>
            </p:cNvPr>
            <p:cNvSpPr/>
            <p:nvPr>
              <p:custDataLst>
                <p:tags r:id="rId17"/>
              </p:custDataLst>
            </p:nvPr>
          </p:nvSpPr>
          <p:spPr>
            <a:xfrm>
              <a:off x="8682083" y="5954541"/>
              <a:ext cx="103555" cy="219142"/>
            </a:xfrm>
            <a:custGeom>
              <a:avLst/>
              <a:gdLst>
                <a:gd name="connsiteX0" fmla="*/ 103697 w 103555"/>
                <a:gd name="connsiteY0" fmla="*/ 9202 h 219142"/>
                <a:gd name="connsiteX1" fmla="*/ 94099 w 103555"/>
                <a:gd name="connsiteY1" fmla="*/ 92 h 219142"/>
                <a:gd name="connsiteX2" fmla="*/ 80713 w 103555"/>
                <a:gd name="connsiteY2" fmla="*/ 13504 h 219142"/>
                <a:gd name="connsiteX3" fmla="*/ 90058 w 103555"/>
                <a:gd name="connsiteY3" fmla="*/ 22614 h 219142"/>
                <a:gd name="connsiteX4" fmla="*/ 103697 w 103555"/>
                <a:gd name="connsiteY4" fmla="*/ 9202 h 219142"/>
                <a:gd name="connsiteX5" fmla="*/ 52929 w 103555"/>
                <a:gd name="connsiteY5" fmla="*/ 180011 h 219142"/>
                <a:gd name="connsiteX6" fmla="*/ 21863 w 103555"/>
                <a:gd name="connsiteY6" fmla="*/ 213667 h 219142"/>
                <a:gd name="connsiteX7" fmla="*/ 12012 w 103555"/>
                <a:gd name="connsiteY7" fmla="*/ 211390 h 219142"/>
                <a:gd name="connsiteX8" fmla="*/ 23378 w 103555"/>
                <a:gd name="connsiteY8" fmla="*/ 197978 h 219142"/>
                <a:gd name="connsiteX9" fmla="*/ 13780 w 103555"/>
                <a:gd name="connsiteY9" fmla="*/ 189121 h 219142"/>
                <a:gd name="connsiteX10" fmla="*/ 141 w 103555"/>
                <a:gd name="connsiteY10" fmla="*/ 203545 h 219142"/>
                <a:gd name="connsiteX11" fmla="*/ 22368 w 103555"/>
                <a:gd name="connsiteY11" fmla="*/ 219234 h 219142"/>
                <a:gd name="connsiteX12" fmla="*/ 69852 w 103555"/>
                <a:gd name="connsiteY12" fmla="*/ 180770 h 219142"/>
                <a:gd name="connsiteX13" fmla="*/ 93089 w 103555"/>
                <a:gd name="connsiteY13" fmla="*/ 88154 h 219142"/>
                <a:gd name="connsiteX14" fmla="*/ 94352 w 103555"/>
                <a:gd name="connsiteY14" fmla="*/ 78791 h 219142"/>
                <a:gd name="connsiteX15" fmla="*/ 71115 w 103555"/>
                <a:gd name="connsiteY15" fmla="*/ 55510 h 219142"/>
                <a:gd name="connsiteX16" fmla="*/ 30955 w 103555"/>
                <a:gd name="connsiteY16" fmla="*/ 94480 h 219142"/>
                <a:gd name="connsiteX17" fmla="*/ 33986 w 103555"/>
                <a:gd name="connsiteY17" fmla="*/ 97011 h 219142"/>
                <a:gd name="connsiteX18" fmla="*/ 38533 w 103555"/>
                <a:gd name="connsiteY18" fmla="*/ 91950 h 219142"/>
                <a:gd name="connsiteX19" fmla="*/ 70357 w 103555"/>
                <a:gd name="connsiteY19" fmla="*/ 61077 h 219142"/>
                <a:gd name="connsiteX20" fmla="*/ 78440 w 103555"/>
                <a:gd name="connsiteY20" fmla="*/ 72718 h 219142"/>
                <a:gd name="connsiteX21" fmla="*/ 76672 w 103555"/>
                <a:gd name="connsiteY21" fmla="*/ 85623 h 219142"/>
                <a:gd name="connsiteX22" fmla="*/ 52929 w 103555"/>
                <a:gd name="connsiteY22" fmla="*/ 180011 h 21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555" h="219142">
                  <a:moveTo>
                    <a:pt x="103697" y="9202"/>
                  </a:moveTo>
                  <a:cubicBezTo>
                    <a:pt x="103697" y="4394"/>
                    <a:pt x="100161" y="92"/>
                    <a:pt x="94099" y="92"/>
                  </a:cubicBezTo>
                  <a:cubicBezTo>
                    <a:pt x="88290" y="92"/>
                    <a:pt x="80713" y="5912"/>
                    <a:pt x="80713" y="13504"/>
                  </a:cubicBezTo>
                  <a:cubicBezTo>
                    <a:pt x="80713" y="18565"/>
                    <a:pt x="84249" y="22614"/>
                    <a:pt x="90058" y="22614"/>
                  </a:cubicBezTo>
                  <a:cubicBezTo>
                    <a:pt x="96878" y="22614"/>
                    <a:pt x="103697" y="16034"/>
                    <a:pt x="103697" y="9202"/>
                  </a:cubicBezTo>
                  <a:close/>
                  <a:moveTo>
                    <a:pt x="52929" y="180011"/>
                  </a:moveTo>
                  <a:cubicBezTo>
                    <a:pt x="48130" y="199243"/>
                    <a:pt x="36007" y="213667"/>
                    <a:pt x="21863" y="213667"/>
                  </a:cubicBezTo>
                  <a:cubicBezTo>
                    <a:pt x="20347" y="213667"/>
                    <a:pt x="16559" y="213667"/>
                    <a:pt x="12012" y="211390"/>
                  </a:cubicBezTo>
                  <a:cubicBezTo>
                    <a:pt x="19589" y="209618"/>
                    <a:pt x="23378" y="203039"/>
                    <a:pt x="23378" y="197978"/>
                  </a:cubicBezTo>
                  <a:cubicBezTo>
                    <a:pt x="23378" y="193929"/>
                    <a:pt x="20600" y="189121"/>
                    <a:pt x="13780" y="189121"/>
                  </a:cubicBezTo>
                  <a:cubicBezTo>
                    <a:pt x="7466" y="189121"/>
                    <a:pt x="141" y="194435"/>
                    <a:pt x="141" y="203545"/>
                  </a:cubicBezTo>
                  <a:cubicBezTo>
                    <a:pt x="141" y="213667"/>
                    <a:pt x="10244" y="219234"/>
                    <a:pt x="22368" y="219234"/>
                  </a:cubicBezTo>
                  <a:cubicBezTo>
                    <a:pt x="40048" y="219234"/>
                    <a:pt x="63538" y="205823"/>
                    <a:pt x="69852" y="180770"/>
                  </a:cubicBezTo>
                  <a:lnTo>
                    <a:pt x="93089" y="88154"/>
                  </a:lnTo>
                  <a:cubicBezTo>
                    <a:pt x="94352" y="83093"/>
                    <a:pt x="94352" y="79550"/>
                    <a:pt x="94352" y="78791"/>
                  </a:cubicBezTo>
                  <a:cubicBezTo>
                    <a:pt x="94352" y="64367"/>
                    <a:pt x="83744" y="55510"/>
                    <a:pt x="71115" y="55510"/>
                  </a:cubicBezTo>
                  <a:cubicBezTo>
                    <a:pt x="45352" y="55510"/>
                    <a:pt x="30955" y="92203"/>
                    <a:pt x="30955" y="94480"/>
                  </a:cubicBezTo>
                  <a:cubicBezTo>
                    <a:pt x="30955" y="97011"/>
                    <a:pt x="33481" y="97011"/>
                    <a:pt x="33986" y="97011"/>
                  </a:cubicBezTo>
                  <a:cubicBezTo>
                    <a:pt x="36259" y="97011"/>
                    <a:pt x="36512" y="96758"/>
                    <a:pt x="38533" y="91950"/>
                  </a:cubicBezTo>
                  <a:cubicBezTo>
                    <a:pt x="44847" y="76513"/>
                    <a:pt x="56465" y="61077"/>
                    <a:pt x="70357" y="61077"/>
                  </a:cubicBezTo>
                  <a:cubicBezTo>
                    <a:pt x="73893" y="61077"/>
                    <a:pt x="78440" y="62090"/>
                    <a:pt x="78440" y="72718"/>
                  </a:cubicBezTo>
                  <a:cubicBezTo>
                    <a:pt x="78440" y="78538"/>
                    <a:pt x="77682" y="81321"/>
                    <a:pt x="76672" y="85623"/>
                  </a:cubicBezTo>
                  <a:lnTo>
                    <a:pt x="52929" y="180011"/>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9" name="Freeform: Shape 838">
              <a:extLst>
                <a:ext uri="{FF2B5EF4-FFF2-40B4-BE49-F238E27FC236}">
                  <a16:creationId xmlns:a16="http://schemas.microsoft.com/office/drawing/2014/main" id="{06943D2C-A3EC-234F-B2F1-A21B26F3B0C9}"/>
                </a:ext>
              </a:extLst>
            </p:cNvPr>
            <p:cNvSpPr/>
            <p:nvPr>
              <p:custDataLst>
                <p:tags r:id="rId18"/>
              </p:custDataLst>
            </p:nvPr>
          </p:nvSpPr>
          <p:spPr>
            <a:xfrm>
              <a:off x="8817728" y="5932020"/>
              <a:ext cx="56324" cy="253051"/>
            </a:xfrm>
            <a:custGeom>
              <a:avLst/>
              <a:gdLst>
                <a:gd name="connsiteX0" fmla="*/ 55207 w 56324"/>
                <a:gd name="connsiteY0" fmla="*/ 130919 h 253051"/>
                <a:gd name="connsiteX1" fmla="*/ 56470 w 56324"/>
                <a:gd name="connsiteY1" fmla="*/ 126618 h 253051"/>
                <a:gd name="connsiteX2" fmla="*/ 55207 w 56324"/>
                <a:gd name="connsiteY2" fmla="*/ 122316 h 253051"/>
                <a:gd name="connsiteX3" fmla="*/ 11007 w 56324"/>
                <a:gd name="connsiteY3" fmla="*/ 5912 h 253051"/>
                <a:gd name="connsiteX4" fmla="*/ 5197 w 56324"/>
                <a:gd name="connsiteY4" fmla="*/ 92 h 253051"/>
                <a:gd name="connsiteX5" fmla="*/ 146 w 56324"/>
                <a:gd name="connsiteY5" fmla="*/ 5153 h 253051"/>
                <a:gd name="connsiteX6" fmla="*/ 1409 w 56324"/>
                <a:gd name="connsiteY6" fmla="*/ 9202 h 253051"/>
                <a:gd name="connsiteX7" fmla="*/ 46115 w 56324"/>
                <a:gd name="connsiteY7" fmla="*/ 126618 h 253051"/>
                <a:gd name="connsiteX8" fmla="*/ 1409 w 56324"/>
                <a:gd name="connsiteY8" fmla="*/ 243527 h 253051"/>
                <a:gd name="connsiteX9" fmla="*/ 146 w 56324"/>
                <a:gd name="connsiteY9" fmla="*/ 248082 h 253051"/>
                <a:gd name="connsiteX10" fmla="*/ 5197 w 56324"/>
                <a:gd name="connsiteY10" fmla="*/ 253143 h 253051"/>
                <a:gd name="connsiteX11" fmla="*/ 10501 w 56324"/>
                <a:gd name="connsiteY11" fmla="*/ 248082 h 253051"/>
                <a:gd name="connsiteX12" fmla="*/ 55207 w 56324"/>
                <a:gd name="connsiteY12" fmla="*/ 13091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24" h="253051">
                  <a:moveTo>
                    <a:pt x="55207" y="130919"/>
                  </a:moveTo>
                  <a:cubicBezTo>
                    <a:pt x="56470" y="127883"/>
                    <a:pt x="56470" y="127377"/>
                    <a:pt x="56470" y="126618"/>
                  </a:cubicBezTo>
                  <a:cubicBezTo>
                    <a:pt x="56470" y="125858"/>
                    <a:pt x="56470" y="125352"/>
                    <a:pt x="55207" y="122316"/>
                  </a:cubicBezTo>
                  <a:lnTo>
                    <a:pt x="11007" y="5912"/>
                  </a:lnTo>
                  <a:cubicBezTo>
                    <a:pt x="9491" y="1610"/>
                    <a:pt x="7976" y="92"/>
                    <a:pt x="5197" y="92"/>
                  </a:cubicBezTo>
                  <a:cubicBezTo>
                    <a:pt x="2419" y="92"/>
                    <a:pt x="146" y="2369"/>
                    <a:pt x="146" y="5153"/>
                  </a:cubicBezTo>
                  <a:cubicBezTo>
                    <a:pt x="146" y="5912"/>
                    <a:pt x="146" y="6418"/>
                    <a:pt x="1409" y="9202"/>
                  </a:cubicBezTo>
                  <a:lnTo>
                    <a:pt x="46115" y="126618"/>
                  </a:lnTo>
                  <a:lnTo>
                    <a:pt x="1409" y="243527"/>
                  </a:lnTo>
                  <a:cubicBezTo>
                    <a:pt x="146" y="246311"/>
                    <a:pt x="146" y="246817"/>
                    <a:pt x="146" y="248082"/>
                  </a:cubicBezTo>
                  <a:cubicBezTo>
                    <a:pt x="146" y="250866"/>
                    <a:pt x="2419" y="253143"/>
                    <a:pt x="5197" y="253143"/>
                  </a:cubicBezTo>
                  <a:cubicBezTo>
                    <a:pt x="8481" y="253143"/>
                    <a:pt x="9491" y="250613"/>
                    <a:pt x="10501" y="248082"/>
                  </a:cubicBezTo>
                  <a:lnTo>
                    <a:pt x="55207" y="130919"/>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0" name="Freeform: Shape 839">
              <a:extLst>
                <a:ext uri="{FF2B5EF4-FFF2-40B4-BE49-F238E27FC236}">
                  <a16:creationId xmlns:a16="http://schemas.microsoft.com/office/drawing/2014/main" id="{538ADAA2-AF95-6286-9CDC-3341F354BECA}"/>
                </a:ext>
              </a:extLst>
            </p:cNvPr>
            <p:cNvSpPr/>
            <p:nvPr>
              <p:custDataLst>
                <p:tags r:id="rId19"/>
              </p:custDataLst>
            </p:nvPr>
          </p:nvSpPr>
          <p:spPr>
            <a:xfrm>
              <a:off x="8912315" y="6089493"/>
              <a:ext cx="73196" cy="108229"/>
            </a:xfrm>
            <a:custGeom>
              <a:avLst/>
              <a:gdLst>
                <a:gd name="connsiteX0" fmla="*/ 43467 w 73196"/>
                <a:gd name="connsiteY0" fmla="*/ 7711 h 108229"/>
                <a:gd name="connsiteX1" fmla="*/ 35864 w 73196"/>
                <a:gd name="connsiteY1" fmla="*/ 94 h 108229"/>
                <a:gd name="connsiteX2" fmla="*/ 7930 w 73196"/>
                <a:gd name="connsiteY2" fmla="*/ 94 h 108229"/>
                <a:gd name="connsiteX3" fmla="*/ 150 w 73196"/>
                <a:gd name="connsiteY3" fmla="*/ 5940 h 108229"/>
                <a:gd name="connsiteX4" fmla="*/ 7930 w 73196"/>
                <a:gd name="connsiteY4" fmla="*/ 11785 h 108229"/>
                <a:gd name="connsiteX5" fmla="*/ 30030 w 73196"/>
                <a:gd name="connsiteY5" fmla="*/ 11785 h 108229"/>
                <a:gd name="connsiteX6" fmla="*/ 30030 w 73196"/>
                <a:gd name="connsiteY6" fmla="*/ 96633 h 108229"/>
                <a:gd name="connsiteX7" fmla="*/ 7930 w 73196"/>
                <a:gd name="connsiteY7" fmla="*/ 96633 h 108229"/>
                <a:gd name="connsiteX8" fmla="*/ 150 w 73196"/>
                <a:gd name="connsiteY8" fmla="*/ 102479 h 108229"/>
                <a:gd name="connsiteX9" fmla="*/ 7930 w 73196"/>
                <a:gd name="connsiteY9" fmla="*/ 108324 h 108229"/>
                <a:gd name="connsiteX10" fmla="*/ 65567 w 73196"/>
                <a:gd name="connsiteY10" fmla="*/ 108324 h 108229"/>
                <a:gd name="connsiteX11" fmla="*/ 73347 w 73196"/>
                <a:gd name="connsiteY11" fmla="*/ 102479 h 108229"/>
                <a:gd name="connsiteX12" fmla="*/ 65567 w 73196"/>
                <a:gd name="connsiteY12" fmla="*/ 96633 h 108229"/>
                <a:gd name="connsiteX13" fmla="*/ 43467 w 73196"/>
                <a:gd name="connsiteY13" fmla="*/ 96633 h 108229"/>
                <a:gd name="connsiteX14" fmla="*/ 43467 w 73196"/>
                <a:gd name="connsiteY14" fmla="*/ 7711 h 10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196" h="108229">
                  <a:moveTo>
                    <a:pt x="43467" y="7711"/>
                  </a:moveTo>
                  <a:cubicBezTo>
                    <a:pt x="43467" y="1689"/>
                    <a:pt x="41699" y="94"/>
                    <a:pt x="35864" y="94"/>
                  </a:cubicBezTo>
                  <a:lnTo>
                    <a:pt x="7930" y="94"/>
                  </a:lnTo>
                  <a:cubicBezTo>
                    <a:pt x="5278" y="94"/>
                    <a:pt x="150" y="94"/>
                    <a:pt x="150" y="5940"/>
                  </a:cubicBezTo>
                  <a:cubicBezTo>
                    <a:pt x="150" y="11785"/>
                    <a:pt x="5454" y="11785"/>
                    <a:pt x="7930" y="11785"/>
                  </a:cubicBezTo>
                  <a:lnTo>
                    <a:pt x="30030" y="11785"/>
                  </a:lnTo>
                  <a:lnTo>
                    <a:pt x="30030" y="96633"/>
                  </a:lnTo>
                  <a:lnTo>
                    <a:pt x="7930" y="96633"/>
                  </a:lnTo>
                  <a:cubicBezTo>
                    <a:pt x="5278" y="96633"/>
                    <a:pt x="150" y="96633"/>
                    <a:pt x="150" y="102479"/>
                  </a:cubicBezTo>
                  <a:cubicBezTo>
                    <a:pt x="150" y="108324"/>
                    <a:pt x="5454" y="108324"/>
                    <a:pt x="7930" y="108324"/>
                  </a:cubicBezTo>
                  <a:lnTo>
                    <a:pt x="65567" y="108324"/>
                  </a:lnTo>
                  <a:cubicBezTo>
                    <a:pt x="68219" y="108324"/>
                    <a:pt x="73347" y="108324"/>
                    <a:pt x="73347" y="102479"/>
                  </a:cubicBezTo>
                  <a:cubicBezTo>
                    <a:pt x="73347" y="96633"/>
                    <a:pt x="68042" y="96633"/>
                    <a:pt x="65567" y="96633"/>
                  </a:cubicBezTo>
                  <a:lnTo>
                    <a:pt x="43467" y="96633"/>
                  </a:lnTo>
                  <a:lnTo>
                    <a:pt x="43467" y="7711"/>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1" name="Freeform: Shape 840">
              <a:extLst>
                <a:ext uri="{FF2B5EF4-FFF2-40B4-BE49-F238E27FC236}">
                  <a16:creationId xmlns:a16="http://schemas.microsoft.com/office/drawing/2014/main" id="{94CC556C-7FA4-4F70-3607-F2B51F537C01}"/>
                </a:ext>
              </a:extLst>
            </p:cNvPr>
            <p:cNvSpPr/>
            <p:nvPr>
              <p:custDataLst>
                <p:tags r:id="rId20"/>
              </p:custDataLst>
            </p:nvPr>
          </p:nvSpPr>
          <p:spPr>
            <a:xfrm>
              <a:off x="9008718" y="6119960"/>
              <a:ext cx="70367" cy="78648"/>
            </a:xfrm>
            <a:custGeom>
              <a:avLst/>
              <a:gdLst>
                <a:gd name="connsiteX0" fmla="*/ 70521 w 70367"/>
                <a:gd name="connsiteY0" fmla="*/ 58727 h 78648"/>
                <a:gd name="connsiteX1" fmla="*/ 63803 w 70367"/>
                <a:gd name="connsiteY1" fmla="*/ 53235 h 78648"/>
                <a:gd name="connsiteX2" fmla="*/ 57261 w 70367"/>
                <a:gd name="connsiteY2" fmla="*/ 57309 h 78648"/>
                <a:gd name="connsiteX3" fmla="*/ 40642 w 70367"/>
                <a:gd name="connsiteY3" fmla="*/ 67052 h 78648"/>
                <a:gd name="connsiteX4" fmla="*/ 13591 w 70367"/>
                <a:gd name="connsiteY4" fmla="*/ 39596 h 78648"/>
                <a:gd name="connsiteX5" fmla="*/ 41703 w 70367"/>
                <a:gd name="connsiteY5" fmla="*/ 11786 h 78648"/>
                <a:gd name="connsiteX6" fmla="*/ 50720 w 70367"/>
                <a:gd name="connsiteY6" fmla="*/ 12317 h 78648"/>
                <a:gd name="connsiteX7" fmla="*/ 51427 w 70367"/>
                <a:gd name="connsiteY7" fmla="*/ 14265 h 78648"/>
                <a:gd name="connsiteX8" fmla="*/ 59913 w 70367"/>
                <a:gd name="connsiteY8" fmla="*/ 22414 h 78648"/>
                <a:gd name="connsiteX9" fmla="*/ 68577 w 70367"/>
                <a:gd name="connsiteY9" fmla="*/ 13734 h 78648"/>
                <a:gd name="connsiteX10" fmla="*/ 42056 w 70367"/>
                <a:gd name="connsiteY10" fmla="*/ 95 h 78648"/>
                <a:gd name="connsiteX11" fmla="*/ 154 w 70367"/>
                <a:gd name="connsiteY11" fmla="*/ 39596 h 78648"/>
                <a:gd name="connsiteX12" fmla="*/ 39758 w 70367"/>
                <a:gd name="connsiteY12" fmla="*/ 78743 h 78648"/>
                <a:gd name="connsiteX13" fmla="*/ 70521 w 70367"/>
                <a:gd name="connsiteY13" fmla="*/ 58727 h 7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367" h="78648">
                  <a:moveTo>
                    <a:pt x="70521" y="58727"/>
                  </a:moveTo>
                  <a:cubicBezTo>
                    <a:pt x="70521" y="54830"/>
                    <a:pt x="67516" y="53235"/>
                    <a:pt x="63803" y="53235"/>
                  </a:cubicBezTo>
                  <a:cubicBezTo>
                    <a:pt x="61328" y="53235"/>
                    <a:pt x="58852" y="53235"/>
                    <a:pt x="57261" y="57309"/>
                  </a:cubicBezTo>
                  <a:cubicBezTo>
                    <a:pt x="54079" y="65103"/>
                    <a:pt x="47007" y="67052"/>
                    <a:pt x="40642" y="67052"/>
                  </a:cubicBezTo>
                  <a:cubicBezTo>
                    <a:pt x="25967" y="67052"/>
                    <a:pt x="13591" y="55007"/>
                    <a:pt x="13591" y="39596"/>
                  </a:cubicBezTo>
                  <a:cubicBezTo>
                    <a:pt x="13591" y="30562"/>
                    <a:pt x="19249" y="11786"/>
                    <a:pt x="41703" y="11786"/>
                  </a:cubicBezTo>
                  <a:cubicBezTo>
                    <a:pt x="46830" y="11786"/>
                    <a:pt x="49836" y="12140"/>
                    <a:pt x="50720" y="12317"/>
                  </a:cubicBezTo>
                  <a:cubicBezTo>
                    <a:pt x="51250" y="12494"/>
                    <a:pt x="51427" y="12671"/>
                    <a:pt x="51427" y="14265"/>
                  </a:cubicBezTo>
                  <a:cubicBezTo>
                    <a:pt x="51780" y="19402"/>
                    <a:pt x="55493" y="22414"/>
                    <a:pt x="59913" y="22414"/>
                  </a:cubicBezTo>
                  <a:cubicBezTo>
                    <a:pt x="65217" y="22414"/>
                    <a:pt x="68577" y="18517"/>
                    <a:pt x="68577" y="13734"/>
                  </a:cubicBezTo>
                  <a:cubicBezTo>
                    <a:pt x="68577" y="95"/>
                    <a:pt x="50189" y="95"/>
                    <a:pt x="42056" y="95"/>
                  </a:cubicBezTo>
                  <a:cubicBezTo>
                    <a:pt x="10585" y="95"/>
                    <a:pt x="154" y="24539"/>
                    <a:pt x="154" y="39596"/>
                  </a:cubicBezTo>
                  <a:cubicBezTo>
                    <a:pt x="154" y="60852"/>
                    <a:pt x="17127" y="78743"/>
                    <a:pt x="39758" y="78743"/>
                  </a:cubicBezTo>
                  <a:cubicBezTo>
                    <a:pt x="64864" y="78743"/>
                    <a:pt x="70521" y="61738"/>
                    <a:pt x="70521" y="58727"/>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2" name="Freeform: Shape 841">
              <a:extLst>
                <a:ext uri="{FF2B5EF4-FFF2-40B4-BE49-F238E27FC236}">
                  <a16:creationId xmlns:a16="http://schemas.microsoft.com/office/drawing/2014/main" id="{61193A40-D775-599C-D3EF-A9CBA3C15CF9}"/>
                </a:ext>
              </a:extLst>
            </p:cNvPr>
            <p:cNvSpPr/>
            <p:nvPr>
              <p:custDataLst>
                <p:tags r:id="rId21"/>
              </p:custDataLst>
            </p:nvPr>
          </p:nvSpPr>
          <p:spPr>
            <a:xfrm>
              <a:off x="9174696" y="5932020"/>
              <a:ext cx="10103" cy="253051"/>
            </a:xfrm>
            <a:custGeom>
              <a:avLst/>
              <a:gdLst>
                <a:gd name="connsiteX0" fmla="*/ 10262 w 10103"/>
                <a:gd name="connsiteY0" fmla="*/ 9202 h 253051"/>
                <a:gd name="connsiteX1" fmla="*/ 5211 w 10103"/>
                <a:gd name="connsiteY1" fmla="*/ 92 h 253051"/>
                <a:gd name="connsiteX2" fmla="*/ 159 w 10103"/>
                <a:gd name="connsiteY2" fmla="*/ 9202 h 253051"/>
                <a:gd name="connsiteX3" fmla="*/ 159 w 10103"/>
                <a:gd name="connsiteY3" fmla="*/ 244033 h 253051"/>
                <a:gd name="connsiteX4" fmla="*/ 5211 w 10103"/>
                <a:gd name="connsiteY4" fmla="*/ 253143 h 253051"/>
                <a:gd name="connsiteX5" fmla="*/ 10262 w 10103"/>
                <a:gd name="connsiteY5" fmla="*/ 244033 h 253051"/>
                <a:gd name="connsiteX6" fmla="*/ 10262 w 10103"/>
                <a:gd name="connsiteY6" fmla="*/ 920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03" h="253051">
                  <a:moveTo>
                    <a:pt x="10262" y="9202"/>
                  </a:moveTo>
                  <a:cubicBezTo>
                    <a:pt x="10262" y="4647"/>
                    <a:pt x="10262" y="92"/>
                    <a:pt x="5211" y="92"/>
                  </a:cubicBezTo>
                  <a:cubicBezTo>
                    <a:pt x="159" y="92"/>
                    <a:pt x="159" y="4647"/>
                    <a:pt x="159" y="9202"/>
                  </a:cubicBezTo>
                  <a:lnTo>
                    <a:pt x="159" y="244033"/>
                  </a:lnTo>
                  <a:cubicBezTo>
                    <a:pt x="159" y="248588"/>
                    <a:pt x="159" y="253143"/>
                    <a:pt x="5211" y="253143"/>
                  </a:cubicBezTo>
                  <a:cubicBezTo>
                    <a:pt x="10262" y="253143"/>
                    <a:pt x="10262" y="248588"/>
                    <a:pt x="10262" y="244033"/>
                  </a:cubicBezTo>
                  <a:lnTo>
                    <a:pt x="10262" y="9202"/>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3" name="Freeform: Shape 842">
              <a:extLst>
                <a:ext uri="{FF2B5EF4-FFF2-40B4-BE49-F238E27FC236}">
                  <a16:creationId xmlns:a16="http://schemas.microsoft.com/office/drawing/2014/main" id="{CF697037-AA91-DEC3-8FBB-A0A5FB1E51D0}"/>
                </a:ext>
              </a:extLst>
            </p:cNvPr>
            <p:cNvSpPr/>
            <p:nvPr>
              <p:custDataLst>
                <p:tags r:id="rId22"/>
              </p:custDataLst>
            </p:nvPr>
          </p:nvSpPr>
          <p:spPr>
            <a:xfrm>
              <a:off x="9206717" y="6009959"/>
              <a:ext cx="131844" cy="160940"/>
            </a:xfrm>
            <a:custGeom>
              <a:avLst/>
              <a:gdLst>
                <a:gd name="connsiteX0" fmla="*/ 19610 w 131844"/>
                <a:gd name="connsiteY0" fmla="*/ 142813 h 160940"/>
                <a:gd name="connsiteX1" fmla="*/ 5971 w 131844"/>
                <a:gd name="connsiteY1" fmla="*/ 153188 h 160940"/>
                <a:gd name="connsiteX2" fmla="*/ 162 w 131844"/>
                <a:gd name="connsiteY2" fmla="*/ 157996 h 160940"/>
                <a:gd name="connsiteX3" fmla="*/ 3446 w 131844"/>
                <a:gd name="connsiteY3" fmla="*/ 161033 h 160940"/>
                <a:gd name="connsiteX4" fmla="*/ 24662 w 131844"/>
                <a:gd name="connsiteY4" fmla="*/ 160273 h 160940"/>
                <a:gd name="connsiteX5" fmla="*/ 49667 w 131844"/>
                <a:gd name="connsiteY5" fmla="*/ 161033 h 160940"/>
                <a:gd name="connsiteX6" fmla="*/ 54213 w 131844"/>
                <a:gd name="connsiteY6" fmla="*/ 155971 h 160940"/>
                <a:gd name="connsiteX7" fmla="*/ 48151 w 131844"/>
                <a:gd name="connsiteY7" fmla="*/ 153188 h 160940"/>
                <a:gd name="connsiteX8" fmla="*/ 35523 w 131844"/>
                <a:gd name="connsiteY8" fmla="*/ 149139 h 160940"/>
                <a:gd name="connsiteX9" fmla="*/ 47899 w 131844"/>
                <a:gd name="connsiteY9" fmla="*/ 98529 h 160940"/>
                <a:gd name="connsiteX10" fmla="*/ 71136 w 131844"/>
                <a:gd name="connsiteY10" fmla="*/ 114724 h 160940"/>
                <a:gd name="connsiteX11" fmla="*/ 132006 w 131844"/>
                <a:gd name="connsiteY11" fmla="*/ 40580 h 160940"/>
                <a:gd name="connsiteX12" fmla="*/ 98414 w 131844"/>
                <a:gd name="connsiteY12" fmla="*/ 92 h 160940"/>
                <a:gd name="connsiteX13" fmla="*/ 65327 w 131844"/>
                <a:gd name="connsiteY13" fmla="*/ 19071 h 160940"/>
                <a:gd name="connsiteX14" fmla="*/ 42595 w 131844"/>
                <a:gd name="connsiteY14" fmla="*/ 92 h 160940"/>
                <a:gd name="connsiteX15" fmla="*/ 23904 w 131844"/>
                <a:gd name="connsiteY15" fmla="*/ 14516 h 160940"/>
                <a:gd name="connsiteX16" fmla="*/ 16074 w 131844"/>
                <a:gd name="connsiteY16" fmla="*/ 39062 h 160940"/>
                <a:gd name="connsiteX17" fmla="*/ 19105 w 131844"/>
                <a:gd name="connsiteY17" fmla="*/ 41592 h 160940"/>
                <a:gd name="connsiteX18" fmla="*/ 23399 w 131844"/>
                <a:gd name="connsiteY18" fmla="*/ 35772 h 160940"/>
                <a:gd name="connsiteX19" fmla="*/ 41837 w 131844"/>
                <a:gd name="connsiteY19" fmla="*/ 5659 h 160940"/>
                <a:gd name="connsiteX20" fmla="*/ 49667 w 131844"/>
                <a:gd name="connsiteY20" fmla="*/ 17300 h 160940"/>
                <a:gd name="connsiteX21" fmla="*/ 47899 w 131844"/>
                <a:gd name="connsiteY21" fmla="*/ 30205 h 160940"/>
                <a:gd name="connsiteX22" fmla="*/ 19610 w 131844"/>
                <a:gd name="connsiteY22" fmla="*/ 142813 h 160940"/>
                <a:gd name="connsiteX23" fmla="*/ 64064 w 131844"/>
                <a:gd name="connsiteY23" fmla="*/ 32989 h 160940"/>
                <a:gd name="connsiteX24" fmla="*/ 77198 w 131844"/>
                <a:gd name="connsiteY24" fmla="*/ 15275 h 160940"/>
                <a:gd name="connsiteX25" fmla="*/ 97656 w 131844"/>
                <a:gd name="connsiteY25" fmla="*/ 5659 h 160940"/>
                <a:gd name="connsiteX26" fmla="*/ 113821 w 131844"/>
                <a:gd name="connsiteY26" fmla="*/ 29446 h 160940"/>
                <a:gd name="connsiteX27" fmla="*/ 100940 w 131844"/>
                <a:gd name="connsiteY27" fmla="*/ 83093 h 160940"/>
                <a:gd name="connsiteX28" fmla="*/ 70883 w 131844"/>
                <a:gd name="connsiteY28" fmla="*/ 109157 h 160940"/>
                <a:gd name="connsiteX29" fmla="*/ 50930 w 131844"/>
                <a:gd name="connsiteY29" fmla="*/ 86635 h 160940"/>
                <a:gd name="connsiteX30" fmla="*/ 51687 w 131844"/>
                <a:gd name="connsiteY30" fmla="*/ 82587 h 160940"/>
                <a:gd name="connsiteX31" fmla="*/ 64064 w 131844"/>
                <a:gd name="connsiteY31" fmla="*/ 3298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844" h="160940">
                  <a:moveTo>
                    <a:pt x="19610" y="142813"/>
                  </a:moveTo>
                  <a:cubicBezTo>
                    <a:pt x="17590" y="151417"/>
                    <a:pt x="17085" y="153188"/>
                    <a:pt x="5971" y="153188"/>
                  </a:cubicBezTo>
                  <a:cubicBezTo>
                    <a:pt x="2940" y="153188"/>
                    <a:pt x="162" y="153188"/>
                    <a:pt x="162" y="157996"/>
                  </a:cubicBezTo>
                  <a:cubicBezTo>
                    <a:pt x="162" y="160020"/>
                    <a:pt x="1425" y="161033"/>
                    <a:pt x="3446" y="161033"/>
                  </a:cubicBezTo>
                  <a:cubicBezTo>
                    <a:pt x="10265" y="161033"/>
                    <a:pt x="17590" y="160273"/>
                    <a:pt x="24662" y="160273"/>
                  </a:cubicBezTo>
                  <a:cubicBezTo>
                    <a:pt x="32997" y="160273"/>
                    <a:pt x="41584" y="161033"/>
                    <a:pt x="49667" y="161033"/>
                  </a:cubicBezTo>
                  <a:cubicBezTo>
                    <a:pt x="50930" y="161033"/>
                    <a:pt x="54213" y="161033"/>
                    <a:pt x="54213" y="155971"/>
                  </a:cubicBezTo>
                  <a:cubicBezTo>
                    <a:pt x="54213" y="153188"/>
                    <a:pt x="51687" y="153188"/>
                    <a:pt x="48151" y="153188"/>
                  </a:cubicBezTo>
                  <a:cubicBezTo>
                    <a:pt x="35523" y="153188"/>
                    <a:pt x="35523" y="151417"/>
                    <a:pt x="35523" y="149139"/>
                  </a:cubicBezTo>
                  <a:cubicBezTo>
                    <a:pt x="35523" y="146102"/>
                    <a:pt x="46131" y="104855"/>
                    <a:pt x="47899" y="98529"/>
                  </a:cubicBezTo>
                  <a:cubicBezTo>
                    <a:pt x="51182" y="105867"/>
                    <a:pt x="58254" y="114724"/>
                    <a:pt x="71136" y="114724"/>
                  </a:cubicBezTo>
                  <a:cubicBezTo>
                    <a:pt x="100434" y="114724"/>
                    <a:pt x="132006" y="77779"/>
                    <a:pt x="132006" y="40580"/>
                  </a:cubicBezTo>
                  <a:cubicBezTo>
                    <a:pt x="132006" y="16793"/>
                    <a:pt x="117610" y="92"/>
                    <a:pt x="98414" y="92"/>
                  </a:cubicBezTo>
                  <a:cubicBezTo>
                    <a:pt x="85785" y="92"/>
                    <a:pt x="73661" y="9202"/>
                    <a:pt x="65327" y="19071"/>
                  </a:cubicBezTo>
                  <a:cubicBezTo>
                    <a:pt x="62801" y="5406"/>
                    <a:pt x="51940" y="92"/>
                    <a:pt x="42595" y="92"/>
                  </a:cubicBezTo>
                  <a:cubicBezTo>
                    <a:pt x="30976" y="92"/>
                    <a:pt x="26177" y="9961"/>
                    <a:pt x="23904" y="14516"/>
                  </a:cubicBezTo>
                  <a:cubicBezTo>
                    <a:pt x="19358" y="23120"/>
                    <a:pt x="16074" y="38303"/>
                    <a:pt x="16074" y="39062"/>
                  </a:cubicBezTo>
                  <a:cubicBezTo>
                    <a:pt x="16074" y="41592"/>
                    <a:pt x="18600" y="41592"/>
                    <a:pt x="19105" y="41592"/>
                  </a:cubicBezTo>
                  <a:cubicBezTo>
                    <a:pt x="21631" y="41592"/>
                    <a:pt x="21884" y="41339"/>
                    <a:pt x="23399" y="35772"/>
                  </a:cubicBezTo>
                  <a:cubicBezTo>
                    <a:pt x="27693" y="17806"/>
                    <a:pt x="32744" y="5659"/>
                    <a:pt x="41837" y="5659"/>
                  </a:cubicBezTo>
                  <a:cubicBezTo>
                    <a:pt x="46131" y="5659"/>
                    <a:pt x="49667" y="7684"/>
                    <a:pt x="49667" y="17300"/>
                  </a:cubicBezTo>
                  <a:cubicBezTo>
                    <a:pt x="49667" y="23120"/>
                    <a:pt x="48909" y="25903"/>
                    <a:pt x="47899" y="30205"/>
                  </a:cubicBezTo>
                  <a:lnTo>
                    <a:pt x="19610" y="142813"/>
                  </a:lnTo>
                  <a:close/>
                  <a:moveTo>
                    <a:pt x="64064" y="32989"/>
                  </a:moveTo>
                  <a:cubicBezTo>
                    <a:pt x="65832" y="26156"/>
                    <a:pt x="72651" y="19071"/>
                    <a:pt x="77198" y="15275"/>
                  </a:cubicBezTo>
                  <a:cubicBezTo>
                    <a:pt x="86038" y="7431"/>
                    <a:pt x="93362" y="5659"/>
                    <a:pt x="97656" y="5659"/>
                  </a:cubicBezTo>
                  <a:cubicBezTo>
                    <a:pt x="107759" y="5659"/>
                    <a:pt x="113821" y="14516"/>
                    <a:pt x="113821" y="29446"/>
                  </a:cubicBezTo>
                  <a:cubicBezTo>
                    <a:pt x="113821" y="44376"/>
                    <a:pt x="105486" y="73477"/>
                    <a:pt x="100940" y="83093"/>
                  </a:cubicBezTo>
                  <a:cubicBezTo>
                    <a:pt x="92352" y="100806"/>
                    <a:pt x="80228" y="109157"/>
                    <a:pt x="70883" y="109157"/>
                  </a:cubicBezTo>
                  <a:cubicBezTo>
                    <a:pt x="54213" y="109157"/>
                    <a:pt x="50930" y="88154"/>
                    <a:pt x="50930" y="86635"/>
                  </a:cubicBezTo>
                  <a:cubicBezTo>
                    <a:pt x="50930" y="86129"/>
                    <a:pt x="50930" y="85623"/>
                    <a:pt x="51687" y="82587"/>
                  </a:cubicBezTo>
                  <a:lnTo>
                    <a:pt x="64064" y="32989"/>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4" name="Freeform: Shape 843">
              <a:extLst>
                <a:ext uri="{FF2B5EF4-FFF2-40B4-BE49-F238E27FC236}">
                  <a16:creationId xmlns:a16="http://schemas.microsoft.com/office/drawing/2014/main" id="{19DF0C03-9116-E28F-0E8B-85B85289CB37}"/>
                </a:ext>
              </a:extLst>
            </p:cNvPr>
            <p:cNvSpPr/>
            <p:nvPr>
              <p:custDataLst>
                <p:tags r:id="rId23"/>
              </p:custDataLst>
            </p:nvPr>
          </p:nvSpPr>
          <p:spPr>
            <a:xfrm>
              <a:off x="9361148" y="6042147"/>
              <a:ext cx="64356" cy="117618"/>
            </a:xfrm>
            <a:custGeom>
              <a:avLst/>
              <a:gdLst>
                <a:gd name="connsiteX0" fmla="*/ 40125 w 64356"/>
                <a:gd name="connsiteY0" fmla="*/ 5053 h 117618"/>
                <a:gd name="connsiteX1" fmla="*/ 34820 w 64356"/>
                <a:gd name="connsiteY1" fmla="*/ 94 h 117618"/>
                <a:gd name="connsiteX2" fmla="*/ 167 w 64356"/>
                <a:gd name="connsiteY2" fmla="*/ 11430 h 117618"/>
                <a:gd name="connsiteX3" fmla="*/ 167 w 64356"/>
                <a:gd name="connsiteY3" fmla="*/ 17807 h 117618"/>
                <a:gd name="connsiteX4" fmla="*/ 25803 w 64356"/>
                <a:gd name="connsiteY4" fmla="*/ 12847 h 117618"/>
                <a:gd name="connsiteX5" fmla="*/ 25803 w 64356"/>
                <a:gd name="connsiteY5" fmla="*/ 103186 h 117618"/>
                <a:gd name="connsiteX6" fmla="*/ 8123 w 64356"/>
                <a:gd name="connsiteY6" fmla="*/ 111335 h 117618"/>
                <a:gd name="connsiteX7" fmla="*/ 1405 w 64356"/>
                <a:gd name="connsiteY7" fmla="*/ 111335 h 117618"/>
                <a:gd name="connsiteX8" fmla="*/ 1405 w 64356"/>
                <a:gd name="connsiteY8" fmla="*/ 117712 h 117618"/>
                <a:gd name="connsiteX9" fmla="*/ 32876 w 64356"/>
                <a:gd name="connsiteY9" fmla="*/ 117003 h 117618"/>
                <a:gd name="connsiteX10" fmla="*/ 64523 w 64356"/>
                <a:gd name="connsiteY10" fmla="*/ 117712 h 117618"/>
                <a:gd name="connsiteX11" fmla="*/ 64523 w 64356"/>
                <a:gd name="connsiteY11" fmla="*/ 111335 h 117618"/>
                <a:gd name="connsiteX12" fmla="*/ 57805 w 64356"/>
                <a:gd name="connsiteY12" fmla="*/ 111335 h 117618"/>
                <a:gd name="connsiteX13" fmla="*/ 40125 w 64356"/>
                <a:gd name="connsiteY13" fmla="*/ 103186 h 117618"/>
                <a:gd name="connsiteX14" fmla="*/ 40125 w 64356"/>
                <a:gd name="connsiteY14" fmla="*/ 5053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356" h="117618">
                  <a:moveTo>
                    <a:pt x="40125" y="5053"/>
                  </a:moveTo>
                  <a:cubicBezTo>
                    <a:pt x="40125" y="271"/>
                    <a:pt x="39771" y="94"/>
                    <a:pt x="34820" y="94"/>
                  </a:cubicBezTo>
                  <a:cubicBezTo>
                    <a:pt x="23505" y="11253"/>
                    <a:pt x="7416" y="11430"/>
                    <a:pt x="167" y="11430"/>
                  </a:cubicBezTo>
                  <a:lnTo>
                    <a:pt x="167" y="17807"/>
                  </a:lnTo>
                  <a:cubicBezTo>
                    <a:pt x="4410" y="17807"/>
                    <a:pt x="16079" y="17807"/>
                    <a:pt x="25803" y="12847"/>
                  </a:cubicBezTo>
                  <a:lnTo>
                    <a:pt x="25803" y="103186"/>
                  </a:lnTo>
                  <a:cubicBezTo>
                    <a:pt x="25803" y="109032"/>
                    <a:pt x="25803" y="111335"/>
                    <a:pt x="8123" y="111335"/>
                  </a:cubicBezTo>
                  <a:lnTo>
                    <a:pt x="1405" y="111335"/>
                  </a:lnTo>
                  <a:lnTo>
                    <a:pt x="1405" y="117712"/>
                  </a:lnTo>
                  <a:cubicBezTo>
                    <a:pt x="4587" y="117534"/>
                    <a:pt x="26334" y="117003"/>
                    <a:pt x="32876" y="117003"/>
                  </a:cubicBezTo>
                  <a:cubicBezTo>
                    <a:pt x="38357" y="117003"/>
                    <a:pt x="60634" y="117534"/>
                    <a:pt x="64523" y="117712"/>
                  </a:cubicBezTo>
                  <a:lnTo>
                    <a:pt x="64523" y="111335"/>
                  </a:lnTo>
                  <a:lnTo>
                    <a:pt x="57805" y="111335"/>
                  </a:lnTo>
                  <a:cubicBezTo>
                    <a:pt x="40125" y="111335"/>
                    <a:pt x="40125" y="109032"/>
                    <a:pt x="40125" y="103186"/>
                  </a:cubicBezTo>
                  <a:lnTo>
                    <a:pt x="40125" y="5053"/>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5" name="Freeform: Shape 844">
              <a:extLst>
                <a:ext uri="{FF2B5EF4-FFF2-40B4-BE49-F238E27FC236}">
                  <a16:creationId xmlns:a16="http://schemas.microsoft.com/office/drawing/2014/main" id="{2137B55F-A400-D97B-4085-8241C7D4E853}"/>
                </a:ext>
              </a:extLst>
            </p:cNvPr>
            <p:cNvSpPr/>
            <p:nvPr>
              <p:custDataLst>
                <p:tags r:id="rId24"/>
              </p:custDataLst>
            </p:nvPr>
          </p:nvSpPr>
          <p:spPr>
            <a:xfrm>
              <a:off x="9476907" y="6094985"/>
              <a:ext cx="29551" cy="75662"/>
            </a:xfrm>
            <a:custGeom>
              <a:avLst/>
              <a:gdLst>
                <a:gd name="connsiteX0" fmla="*/ 29723 w 29551"/>
                <a:gd name="connsiteY0" fmla="*/ 26662 h 75662"/>
                <a:gd name="connsiteX1" fmla="*/ 13558 w 29551"/>
                <a:gd name="connsiteY1" fmla="*/ 92 h 75662"/>
                <a:gd name="connsiteX2" fmla="*/ 172 w 29551"/>
                <a:gd name="connsiteY2" fmla="*/ 13504 h 75662"/>
                <a:gd name="connsiteX3" fmla="*/ 13558 w 29551"/>
                <a:gd name="connsiteY3" fmla="*/ 26915 h 75662"/>
                <a:gd name="connsiteX4" fmla="*/ 22398 w 29551"/>
                <a:gd name="connsiteY4" fmla="*/ 23626 h 75662"/>
                <a:gd name="connsiteX5" fmla="*/ 23661 w 29551"/>
                <a:gd name="connsiteY5" fmla="*/ 22867 h 75662"/>
                <a:gd name="connsiteX6" fmla="*/ 24166 w 29551"/>
                <a:gd name="connsiteY6" fmla="*/ 26662 h 75662"/>
                <a:gd name="connsiteX7" fmla="*/ 6991 w 29551"/>
                <a:gd name="connsiteY7" fmla="*/ 68922 h 75662"/>
                <a:gd name="connsiteX8" fmla="*/ 4213 w 29551"/>
                <a:gd name="connsiteY8" fmla="*/ 72971 h 75662"/>
                <a:gd name="connsiteX9" fmla="*/ 6739 w 29551"/>
                <a:gd name="connsiteY9" fmla="*/ 75754 h 75662"/>
                <a:gd name="connsiteX10" fmla="*/ 29723 w 29551"/>
                <a:gd name="connsiteY10" fmla="*/ 26662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51" h="75662">
                  <a:moveTo>
                    <a:pt x="29723" y="26662"/>
                  </a:moveTo>
                  <a:cubicBezTo>
                    <a:pt x="29723" y="9961"/>
                    <a:pt x="23409" y="92"/>
                    <a:pt x="13558" y="92"/>
                  </a:cubicBezTo>
                  <a:cubicBezTo>
                    <a:pt x="5223" y="92"/>
                    <a:pt x="172" y="6418"/>
                    <a:pt x="172" y="13504"/>
                  </a:cubicBezTo>
                  <a:cubicBezTo>
                    <a:pt x="172" y="20336"/>
                    <a:pt x="5223" y="26915"/>
                    <a:pt x="13558" y="26915"/>
                  </a:cubicBezTo>
                  <a:cubicBezTo>
                    <a:pt x="16589" y="26915"/>
                    <a:pt x="19872" y="25903"/>
                    <a:pt x="22398" y="23626"/>
                  </a:cubicBezTo>
                  <a:cubicBezTo>
                    <a:pt x="23156" y="23120"/>
                    <a:pt x="23409" y="22867"/>
                    <a:pt x="23661" y="22867"/>
                  </a:cubicBezTo>
                  <a:cubicBezTo>
                    <a:pt x="23914" y="22867"/>
                    <a:pt x="24166" y="23120"/>
                    <a:pt x="24166" y="26662"/>
                  </a:cubicBezTo>
                  <a:cubicBezTo>
                    <a:pt x="24166" y="45388"/>
                    <a:pt x="15326" y="60571"/>
                    <a:pt x="6991" y="68922"/>
                  </a:cubicBezTo>
                  <a:cubicBezTo>
                    <a:pt x="4213" y="71705"/>
                    <a:pt x="4213" y="72212"/>
                    <a:pt x="4213" y="72971"/>
                  </a:cubicBezTo>
                  <a:cubicBezTo>
                    <a:pt x="4213" y="74742"/>
                    <a:pt x="5476" y="75754"/>
                    <a:pt x="6739" y="75754"/>
                  </a:cubicBezTo>
                  <a:cubicBezTo>
                    <a:pt x="9517" y="75754"/>
                    <a:pt x="29723" y="56269"/>
                    <a:pt x="29723" y="26662"/>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6" name="Freeform: Shape 845">
              <a:extLst>
                <a:ext uri="{FF2B5EF4-FFF2-40B4-BE49-F238E27FC236}">
                  <a16:creationId xmlns:a16="http://schemas.microsoft.com/office/drawing/2014/main" id="{401ED279-7930-48E3-546E-B8231D25108C}"/>
                </a:ext>
              </a:extLst>
            </p:cNvPr>
            <p:cNvSpPr/>
            <p:nvPr>
              <p:custDataLst>
                <p:tags r:id="rId25"/>
              </p:custDataLst>
            </p:nvPr>
          </p:nvSpPr>
          <p:spPr>
            <a:xfrm>
              <a:off x="9589161" y="6094985"/>
              <a:ext cx="26772" cy="26823"/>
            </a:xfrm>
            <a:custGeom>
              <a:avLst/>
              <a:gdLst>
                <a:gd name="connsiteX0" fmla="*/ 26949 w 26772"/>
                <a:gd name="connsiteY0" fmla="*/ 13504 h 26823"/>
                <a:gd name="connsiteX1" fmla="*/ 13562 w 26772"/>
                <a:gd name="connsiteY1" fmla="*/ 92 h 26823"/>
                <a:gd name="connsiteX2" fmla="*/ 176 w 26772"/>
                <a:gd name="connsiteY2" fmla="*/ 13504 h 26823"/>
                <a:gd name="connsiteX3" fmla="*/ 13562 w 26772"/>
                <a:gd name="connsiteY3" fmla="*/ 26915 h 26823"/>
                <a:gd name="connsiteX4" fmla="*/ 26949 w 26772"/>
                <a:gd name="connsiteY4" fmla="*/ 1350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72" h="26823">
                  <a:moveTo>
                    <a:pt x="26949" y="13504"/>
                  </a:moveTo>
                  <a:cubicBezTo>
                    <a:pt x="26949" y="6165"/>
                    <a:pt x="20887" y="92"/>
                    <a:pt x="13562" y="92"/>
                  </a:cubicBezTo>
                  <a:cubicBezTo>
                    <a:pt x="6238" y="92"/>
                    <a:pt x="176" y="6165"/>
                    <a:pt x="176" y="13504"/>
                  </a:cubicBezTo>
                  <a:cubicBezTo>
                    <a:pt x="176" y="20842"/>
                    <a:pt x="6238" y="26915"/>
                    <a:pt x="13562" y="26915"/>
                  </a:cubicBezTo>
                  <a:cubicBezTo>
                    <a:pt x="20887" y="26915"/>
                    <a:pt x="26949" y="20842"/>
                    <a:pt x="26949" y="13504"/>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7" name="Freeform: Shape 846">
              <a:extLst>
                <a:ext uri="{FF2B5EF4-FFF2-40B4-BE49-F238E27FC236}">
                  <a16:creationId xmlns:a16="http://schemas.microsoft.com/office/drawing/2014/main" id="{9836919F-CD8A-2B1F-D273-93781F5DCEE2}"/>
                </a:ext>
              </a:extLst>
            </p:cNvPr>
            <p:cNvSpPr/>
            <p:nvPr>
              <p:custDataLst>
                <p:tags r:id="rId26"/>
              </p:custDataLst>
            </p:nvPr>
          </p:nvSpPr>
          <p:spPr>
            <a:xfrm>
              <a:off x="9701416" y="6094985"/>
              <a:ext cx="26772" cy="26823"/>
            </a:xfrm>
            <a:custGeom>
              <a:avLst/>
              <a:gdLst>
                <a:gd name="connsiteX0" fmla="*/ 26953 w 26772"/>
                <a:gd name="connsiteY0" fmla="*/ 13504 h 26823"/>
                <a:gd name="connsiteX1" fmla="*/ 13567 w 26772"/>
                <a:gd name="connsiteY1" fmla="*/ 92 h 26823"/>
                <a:gd name="connsiteX2" fmla="*/ 180 w 26772"/>
                <a:gd name="connsiteY2" fmla="*/ 13504 h 26823"/>
                <a:gd name="connsiteX3" fmla="*/ 13567 w 26772"/>
                <a:gd name="connsiteY3" fmla="*/ 26915 h 26823"/>
                <a:gd name="connsiteX4" fmla="*/ 26953 w 26772"/>
                <a:gd name="connsiteY4" fmla="*/ 1350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72" h="26823">
                  <a:moveTo>
                    <a:pt x="26953" y="13504"/>
                  </a:moveTo>
                  <a:cubicBezTo>
                    <a:pt x="26953" y="6165"/>
                    <a:pt x="20892" y="92"/>
                    <a:pt x="13567" y="92"/>
                  </a:cubicBezTo>
                  <a:cubicBezTo>
                    <a:pt x="6242" y="92"/>
                    <a:pt x="180" y="6165"/>
                    <a:pt x="180" y="13504"/>
                  </a:cubicBezTo>
                  <a:cubicBezTo>
                    <a:pt x="180" y="20842"/>
                    <a:pt x="6242" y="26915"/>
                    <a:pt x="13567" y="26915"/>
                  </a:cubicBezTo>
                  <a:cubicBezTo>
                    <a:pt x="20892" y="26915"/>
                    <a:pt x="26953" y="20842"/>
                    <a:pt x="26953" y="13504"/>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8" name="Freeform: Shape 847">
              <a:extLst>
                <a:ext uri="{FF2B5EF4-FFF2-40B4-BE49-F238E27FC236}">
                  <a16:creationId xmlns:a16="http://schemas.microsoft.com/office/drawing/2014/main" id="{A2302BD6-D8DE-F8CD-696B-F4EC5D47B5D2}"/>
                </a:ext>
              </a:extLst>
            </p:cNvPr>
            <p:cNvSpPr/>
            <p:nvPr>
              <p:custDataLst>
                <p:tags r:id="rId27"/>
              </p:custDataLst>
            </p:nvPr>
          </p:nvSpPr>
          <p:spPr>
            <a:xfrm>
              <a:off x="9813671" y="6094985"/>
              <a:ext cx="26772" cy="26823"/>
            </a:xfrm>
            <a:custGeom>
              <a:avLst/>
              <a:gdLst>
                <a:gd name="connsiteX0" fmla="*/ 26958 w 26772"/>
                <a:gd name="connsiteY0" fmla="*/ 13504 h 26823"/>
                <a:gd name="connsiteX1" fmla="*/ 13571 w 26772"/>
                <a:gd name="connsiteY1" fmla="*/ 92 h 26823"/>
                <a:gd name="connsiteX2" fmla="*/ 185 w 26772"/>
                <a:gd name="connsiteY2" fmla="*/ 13504 h 26823"/>
                <a:gd name="connsiteX3" fmla="*/ 13571 w 26772"/>
                <a:gd name="connsiteY3" fmla="*/ 26915 h 26823"/>
                <a:gd name="connsiteX4" fmla="*/ 26958 w 26772"/>
                <a:gd name="connsiteY4" fmla="*/ 1350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72" h="26823">
                  <a:moveTo>
                    <a:pt x="26958" y="13504"/>
                  </a:moveTo>
                  <a:cubicBezTo>
                    <a:pt x="26958" y="6165"/>
                    <a:pt x="20896" y="92"/>
                    <a:pt x="13571" y="92"/>
                  </a:cubicBezTo>
                  <a:cubicBezTo>
                    <a:pt x="6247" y="92"/>
                    <a:pt x="185" y="6165"/>
                    <a:pt x="185" y="13504"/>
                  </a:cubicBezTo>
                  <a:cubicBezTo>
                    <a:pt x="185" y="20842"/>
                    <a:pt x="6247" y="26915"/>
                    <a:pt x="13571" y="26915"/>
                  </a:cubicBezTo>
                  <a:cubicBezTo>
                    <a:pt x="20896" y="26915"/>
                    <a:pt x="26958" y="20842"/>
                    <a:pt x="26958" y="13504"/>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9" name="Freeform: Shape 848">
              <a:extLst>
                <a:ext uri="{FF2B5EF4-FFF2-40B4-BE49-F238E27FC236}">
                  <a16:creationId xmlns:a16="http://schemas.microsoft.com/office/drawing/2014/main" id="{5E7A240F-A652-2252-C0CD-3A32A9670B4E}"/>
                </a:ext>
              </a:extLst>
            </p:cNvPr>
            <p:cNvSpPr/>
            <p:nvPr>
              <p:custDataLst>
                <p:tags r:id="rId28"/>
              </p:custDataLst>
            </p:nvPr>
          </p:nvSpPr>
          <p:spPr>
            <a:xfrm>
              <a:off x="9925926" y="6094985"/>
              <a:ext cx="29551" cy="75662"/>
            </a:xfrm>
            <a:custGeom>
              <a:avLst/>
              <a:gdLst>
                <a:gd name="connsiteX0" fmla="*/ 29741 w 29551"/>
                <a:gd name="connsiteY0" fmla="*/ 26662 h 75662"/>
                <a:gd name="connsiteX1" fmla="*/ 13576 w 29551"/>
                <a:gd name="connsiteY1" fmla="*/ 92 h 75662"/>
                <a:gd name="connsiteX2" fmla="*/ 189 w 29551"/>
                <a:gd name="connsiteY2" fmla="*/ 13504 h 75662"/>
                <a:gd name="connsiteX3" fmla="*/ 13576 w 29551"/>
                <a:gd name="connsiteY3" fmla="*/ 26915 h 75662"/>
                <a:gd name="connsiteX4" fmla="*/ 22416 w 29551"/>
                <a:gd name="connsiteY4" fmla="*/ 23626 h 75662"/>
                <a:gd name="connsiteX5" fmla="*/ 23679 w 29551"/>
                <a:gd name="connsiteY5" fmla="*/ 22867 h 75662"/>
                <a:gd name="connsiteX6" fmla="*/ 24184 w 29551"/>
                <a:gd name="connsiteY6" fmla="*/ 26662 h 75662"/>
                <a:gd name="connsiteX7" fmla="*/ 7009 w 29551"/>
                <a:gd name="connsiteY7" fmla="*/ 68922 h 75662"/>
                <a:gd name="connsiteX8" fmla="*/ 4230 w 29551"/>
                <a:gd name="connsiteY8" fmla="*/ 72971 h 75662"/>
                <a:gd name="connsiteX9" fmla="*/ 6756 w 29551"/>
                <a:gd name="connsiteY9" fmla="*/ 75754 h 75662"/>
                <a:gd name="connsiteX10" fmla="*/ 29741 w 29551"/>
                <a:gd name="connsiteY10" fmla="*/ 26662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51" h="75662">
                  <a:moveTo>
                    <a:pt x="29741" y="26662"/>
                  </a:moveTo>
                  <a:cubicBezTo>
                    <a:pt x="29741" y="9961"/>
                    <a:pt x="23426" y="92"/>
                    <a:pt x="13576" y="92"/>
                  </a:cubicBezTo>
                  <a:cubicBezTo>
                    <a:pt x="5241" y="92"/>
                    <a:pt x="189" y="6418"/>
                    <a:pt x="189" y="13504"/>
                  </a:cubicBezTo>
                  <a:cubicBezTo>
                    <a:pt x="189" y="20336"/>
                    <a:pt x="5241" y="26915"/>
                    <a:pt x="13576" y="26915"/>
                  </a:cubicBezTo>
                  <a:cubicBezTo>
                    <a:pt x="16607" y="26915"/>
                    <a:pt x="19890" y="25903"/>
                    <a:pt x="22416" y="23626"/>
                  </a:cubicBezTo>
                  <a:cubicBezTo>
                    <a:pt x="23174" y="23120"/>
                    <a:pt x="23426" y="22867"/>
                    <a:pt x="23679" y="22867"/>
                  </a:cubicBezTo>
                  <a:cubicBezTo>
                    <a:pt x="23931" y="22867"/>
                    <a:pt x="24184" y="23120"/>
                    <a:pt x="24184" y="26662"/>
                  </a:cubicBezTo>
                  <a:cubicBezTo>
                    <a:pt x="24184" y="45388"/>
                    <a:pt x="15344" y="60571"/>
                    <a:pt x="7009" y="68922"/>
                  </a:cubicBezTo>
                  <a:cubicBezTo>
                    <a:pt x="4230" y="71705"/>
                    <a:pt x="4230" y="72212"/>
                    <a:pt x="4230" y="72971"/>
                  </a:cubicBezTo>
                  <a:cubicBezTo>
                    <a:pt x="4230" y="74742"/>
                    <a:pt x="5493" y="75754"/>
                    <a:pt x="6756" y="75754"/>
                  </a:cubicBezTo>
                  <a:cubicBezTo>
                    <a:pt x="9535" y="75754"/>
                    <a:pt x="29741" y="56269"/>
                    <a:pt x="29741" y="26662"/>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0" name="Freeform: Shape 849">
              <a:extLst>
                <a:ext uri="{FF2B5EF4-FFF2-40B4-BE49-F238E27FC236}">
                  <a16:creationId xmlns:a16="http://schemas.microsoft.com/office/drawing/2014/main" id="{AEDF4320-5F7A-38FA-34B7-E636555B7C66}"/>
                </a:ext>
              </a:extLst>
            </p:cNvPr>
            <p:cNvSpPr/>
            <p:nvPr>
              <p:custDataLst>
                <p:tags r:id="rId29"/>
              </p:custDataLst>
            </p:nvPr>
          </p:nvSpPr>
          <p:spPr>
            <a:xfrm>
              <a:off x="10008377" y="6009959"/>
              <a:ext cx="131844" cy="160940"/>
            </a:xfrm>
            <a:custGeom>
              <a:avLst/>
              <a:gdLst>
                <a:gd name="connsiteX0" fmla="*/ 19642 w 131844"/>
                <a:gd name="connsiteY0" fmla="*/ 142813 h 160940"/>
                <a:gd name="connsiteX1" fmla="*/ 6003 w 131844"/>
                <a:gd name="connsiteY1" fmla="*/ 153188 h 160940"/>
                <a:gd name="connsiteX2" fmla="*/ 194 w 131844"/>
                <a:gd name="connsiteY2" fmla="*/ 157996 h 160940"/>
                <a:gd name="connsiteX3" fmla="*/ 3477 w 131844"/>
                <a:gd name="connsiteY3" fmla="*/ 161033 h 160940"/>
                <a:gd name="connsiteX4" fmla="*/ 24694 w 131844"/>
                <a:gd name="connsiteY4" fmla="*/ 160273 h 160940"/>
                <a:gd name="connsiteX5" fmla="*/ 49698 w 131844"/>
                <a:gd name="connsiteY5" fmla="*/ 161033 h 160940"/>
                <a:gd name="connsiteX6" fmla="*/ 54245 w 131844"/>
                <a:gd name="connsiteY6" fmla="*/ 155971 h 160940"/>
                <a:gd name="connsiteX7" fmla="*/ 48183 w 131844"/>
                <a:gd name="connsiteY7" fmla="*/ 153188 h 160940"/>
                <a:gd name="connsiteX8" fmla="*/ 35554 w 131844"/>
                <a:gd name="connsiteY8" fmla="*/ 149139 h 160940"/>
                <a:gd name="connsiteX9" fmla="*/ 47930 w 131844"/>
                <a:gd name="connsiteY9" fmla="*/ 98529 h 160940"/>
                <a:gd name="connsiteX10" fmla="*/ 71167 w 131844"/>
                <a:gd name="connsiteY10" fmla="*/ 114724 h 160940"/>
                <a:gd name="connsiteX11" fmla="*/ 132038 w 131844"/>
                <a:gd name="connsiteY11" fmla="*/ 40580 h 160940"/>
                <a:gd name="connsiteX12" fmla="*/ 98446 w 131844"/>
                <a:gd name="connsiteY12" fmla="*/ 92 h 160940"/>
                <a:gd name="connsiteX13" fmla="*/ 65358 w 131844"/>
                <a:gd name="connsiteY13" fmla="*/ 19071 h 160940"/>
                <a:gd name="connsiteX14" fmla="*/ 42626 w 131844"/>
                <a:gd name="connsiteY14" fmla="*/ 92 h 160940"/>
                <a:gd name="connsiteX15" fmla="*/ 23936 w 131844"/>
                <a:gd name="connsiteY15" fmla="*/ 14516 h 160940"/>
                <a:gd name="connsiteX16" fmla="*/ 16106 w 131844"/>
                <a:gd name="connsiteY16" fmla="*/ 39062 h 160940"/>
                <a:gd name="connsiteX17" fmla="*/ 19137 w 131844"/>
                <a:gd name="connsiteY17" fmla="*/ 41592 h 160940"/>
                <a:gd name="connsiteX18" fmla="*/ 23431 w 131844"/>
                <a:gd name="connsiteY18" fmla="*/ 35772 h 160940"/>
                <a:gd name="connsiteX19" fmla="*/ 41869 w 131844"/>
                <a:gd name="connsiteY19" fmla="*/ 5659 h 160940"/>
                <a:gd name="connsiteX20" fmla="*/ 49698 w 131844"/>
                <a:gd name="connsiteY20" fmla="*/ 17300 h 160940"/>
                <a:gd name="connsiteX21" fmla="*/ 47930 w 131844"/>
                <a:gd name="connsiteY21" fmla="*/ 30205 h 160940"/>
                <a:gd name="connsiteX22" fmla="*/ 19642 w 131844"/>
                <a:gd name="connsiteY22" fmla="*/ 142813 h 160940"/>
                <a:gd name="connsiteX23" fmla="*/ 64095 w 131844"/>
                <a:gd name="connsiteY23" fmla="*/ 32989 h 160940"/>
                <a:gd name="connsiteX24" fmla="*/ 77229 w 131844"/>
                <a:gd name="connsiteY24" fmla="*/ 15275 h 160940"/>
                <a:gd name="connsiteX25" fmla="*/ 97688 w 131844"/>
                <a:gd name="connsiteY25" fmla="*/ 5659 h 160940"/>
                <a:gd name="connsiteX26" fmla="*/ 113853 w 131844"/>
                <a:gd name="connsiteY26" fmla="*/ 29446 h 160940"/>
                <a:gd name="connsiteX27" fmla="*/ 100971 w 131844"/>
                <a:gd name="connsiteY27" fmla="*/ 83093 h 160940"/>
                <a:gd name="connsiteX28" fmla="*/ 70915 w 131844"/>
                <a:gd name="connsiteY28" fmla="*/ 109157 h 160940"/>
                <a:gd name="connsiteX29" fmla="*/ 50961 w 131844"/>
                <a:gd name="connsiteY29" fmla="*/ 86635 h 160940"/>
                <a:gd name="connsiteX30" fmla="*/ 51719 w 131844"/>
                <a:gd name="connsiteY30" fmla="*/ 82587 h 160940"/>
                <a:gd name="connsiteX31" fmla="*/ 64095 w 131844"/>
                <a:gd name="connsiteY31" fmla="*/ 3298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844" h="160940">
                  <a:moveTo>
                    <a:pt x="19642" y="142813"/>
                  </a:moveTo>
                  <a:cubicBezTo>
                    <a:pt x="17621" y="151417"/>
                    <a:pt x="17116" y="153188"/>
                    <a:pt x="6003" y="153188"/>
                  </a:cubicBezTo>
                  <a:cubicBezTo>
                    <a:pt x="2972" y="153188"/>
                    <a:pt x="194" y="153188"/>
                    <a:pt x="194" y="157996"/>
                  </a:cubicBezTo>
                  <a:cubicBezTo>
                    <a:pt x="194" y="160020"/>
                    <a:pt x="1457" y="161033"/>
                    <a:pt x="3477" y="161033"/>
                  </a:cubicBezTo>
                  <a:cubicBezTo>
                    <a:pt x="10297" y="161033"/>
                    <a:pt x="17621" y="160273"/>
                    <a:pt x="24694" y="160273"/>
                  </a:cubicBezTo>
                  <a:cubicBezTo>
                    <a:pt x="33028" y="160273"/>
                    <a:pt x="41616" y="161033"/>
                    <a:pt x="49698" y="161033"/>
                  </a:cubicBezTo>
                  <a:cubicBezTo>
                    <a:pt x="50961" y="161033"/>
                    <a:pt x="54245" y="161033"/>
                    <a:pt x="54245" y="155971"/>
                  </a:cubicBezTo>
                  <a:cubicBezTo>
                    <a:pt x="54245" y="153188"/>
                    <a:pt x="51719" y="153188"/>
                    <a:pt x="48183" y="153188"/>
                  </a:cubicBezTo>
                  <a:cubicBezTo>
                    <a:pt x="35554" y="153188"/>
                    <a:pt x="35554" y="151417"/>
                    <a:pt x="35554" y="149139"/>
                  </a:cubicBezTo>
                  <a:cubicBezTo>
                    <a:pt x="35554" y="146102"/>
                    <a:pt x="46162" y="104855"/>
                    <a:pt x="47930" y="98529"/>
                  </a:cubicBezTo>
                  <a:cubicBezTo>
                    <a:pt x="51214" y="105867"/>
                    <a:pt x="58286" y="114724"/>
                    <a:pt x="71167" y="114724"/>
                  </a:cubicBezTo>
                  <a:cubicBezTo>
                    <a:pt x="100466" y="114724"/>
                    <a:pt x="132038" y="77779"/>
                    <a:pt x="132038" y="40580"/>
                  </a:cubicBezTo>
                  <a:cubicBezTo>
                    <a:pt x="132038" y="16793"/>
                    <a:pt x="117641" y="92"/>
                    <a:pt x="98446" y="92"/>
                  </a:cubicBezTo>
                  <a:cubicBezTo>
                    <a:pt x="85817" y="92"/>
                    <a:pt x="73693" y="9202"/>
                    <a:pt x="65358" y="19071"/>
                  </a:cubicBezTo>
                  <a:cubicBezTo>
                    <a:pt x="62832" y="5406"/>
                    <a:pt x="51972" y="92"/>
                    <a:pt x="42626" y="92"/>
                  </a:cubicBezTo>
                  <a:cubicBezTo>
                    <a:pt x="31008" y="92"/>
                    <a:pt x="26209" y="9961"/>
                    <a:pt x="23936" y="14516"/>
                  </a:cubicBezTo>
                  <a:cubicBezTo>
                    <a:pt x="19389" y="23120"/>
                    <a:pt x="16106" y="38303"/>
                    <a:pt x="16106" y="39062"/>
                  </a:cubicBezTo>
                  <a:cubicBezTo>
                    <a:pt x="16106" y="41592"/>
                    <a:pt x="18632" y="41592"/>
                    <a:pt x="19137" y="41592"/>
                  </a:cubicBezTo>
                  <a:cubicBezTo>
                    <a:pt x="21663" y="41592"/>
                    <a:pt x="21915" y="41339"/>
                    <a:pt x="23431" y="35772"/>
                  </a:cubicBezTo>
                  <a:cubicBezTo>
                    <a:pt x="27724" y="17806"/>
                    <a:pt x="32776" y="5659"/>
                    <a:pt x="41869" y="5659"/>
                  </a:cubicBezTo>
                  <a:cubicBezTo>
                    <a:pt x="46162" y="5659"/>
                    <a:pt x="49698" y="7684"/>
                    <a:pt x="49698" y="17300"/>
                  </a:cubicBezTo>
                  <a:cubicBezTo>
                    <a:pt x="49698" y="23120"/>
                    <a:pt x="48941" y="25903"/>
                    <a:pt x="47930" y="30205"/>
                  </a:cubicBezTo>
                  <a:lnTo>
                    <a:pt x="19642" y="142813"/>
                  </a:lnTo>
                  <a:close/>
                  <a:moveTo>
                    <a:pt x="64095" y="32989"/>
                  </a:moveTo>
                  <a:cubicBezTo>
                    <a:pt x="65863" y="26156"/>
                    <a:pt x="72683" y="19071"/>
                    <a:pt x="77229" y="15275"/>
                  </a:cubicBezTo>
                  <a:cubicBezTo>
                    <a:pt x="86069" y="7431"/>
                    <a:pt x="93394" y="5659"/>
                    <a:pt x="97688" y="5659"/>
                  </a:cubicBezTo>
                  <a:cubicBezTo>
                    <a:pt x="107791" y="5659"/>
                    <a:pt x="113853" y="14516"/>
                    <a:pt x="113853" y="29446"/>
                  </a:cubicBezTo>
                  <a:cubicBezTo>
                    <a:pt x="113853" y="44376"/>
                    <a:pt x="105518" y="73477"/>
                    <a:pt x="100971" y="83093"/>
                  </a:cubicBezTo>
                  <a:cubicBezTo>
                    <a:pt x="92384" y="100806"/>
                    <a:pt x="80260" y="109157"/>
                    <a:pt x="70915" y="109157"/>
                  </a:cubicBezTo>
                  <a:cubicBezTo>
                    <a:pt x="54245" y="109157"/>
                    <a:pt x="50961" y="88154"/>
                    <a:pt x="50961" y="86635"/>
                  </a:cubicBezTo>
                  <a:cubicBezTo>
                    <a:pt x="50961" y="86129"/>
                    <a:pt x="50961" y="85623"/>
                    <a:pt x="51719" y="82587"/>
                  </a:cubicBezTo>
                  <a:lnTo>
                    <a:pt x="64095" y="32989"/>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1" name="Freeform: Shape 850">
              <a:extLst>
                <a:ext uri="{FF2B5EF4-FFF2-40B4-BE49-F238E27FC236}">
                  <a16:creationId xmlns:a16="http://schemas.microsoft.com/office/drawing/2014/main" id="{F202F651-1756-33D7-24FC-0A91E23FD72E}"/>
                </a:ext>
              </a:extLst>
            </p:cNvPr>
            <p:cNvSpPr/>
            <p:nvPr>
              <p:custDataLst>
                <p:tags r:id="rId30"/>
              </p:custDataLst>
            </p:nvPr>
          </p:nvSpPr>
          <p:spPr>
            <a:xfrm>
              <a:off x="10143537" y="6042324"/>
              <a:ext cx="77616" cy="153576"/>
            </a:xfrm>
            <a:custGeom>
              <a:avLst/>
              <a:gdLst>
                <a:gd name="connsiteX0" fmla="*/ 77815 w 77616"/>
                <a:gd name="connsiteY0" fmla="*/ 6825 h 153576"/>
                <a:gd name="connsiteX1" fmla="*/ 70743 w 77616"/>
                <a:gd name="connsiteY1" fmla="*/ 94 h 153576"/>
                <a:gd name="connsiteX2" fmla="*/ 60842 w 77616"/>
                <a:gd name="connsiteY2" fmla="*/ 9836 h 153576"/>
                <a:gd name="connsiteX3" fmla="*/ 67914 w 77616"/>
                <a:gd name="connsiteY3" fmla="*/ 16567 h 153576"/>
                <a:gd name="connsiteX4" fmla="*/ 77815 w 77616"/>
                <a:gd name="connsiteY4" fmla="*/ 6825 h 153576"/>
                <a:gd name="connsiteX5" fmla="*/ 40333 w 77616"/>
                <a:gd name="connsiteY5" fmla="*/ 126214 h 153576"/>
                <a:gd name="connsiteX6" fmla="*/ 17525 w 77616"/>
                <a:gd name="connsiteY6" fmla="*/ 148710 h 153576"/>
                <a:gd name="connsiteX7" fmla="*/ 11161 w 77616"/>
                <a:gd name="connsiteY7" fmla="*/ 147648 h 153576"/>
                <a:gd name="connsiteX8" fmla="*/ 17172 w 77616"/>
                <a:gd name="connsiteY8" fmla="*/ 138614 h 153576"/>
                <a:gd name="connsiteX9" fmla="*/ 10276 w 77616"/>
                <a:gd name="connsiteY9" fmla="*/ 132060 h 153576"/>
                <a:gd name="connsiteX10" fmla="*/ 199 w 77616"/>
                <a:gd name="connsiteY10" fmla="*/ 142511 h 153576"/>
                <a:gd name="connsiteX11" fmla="*/ 17702 w 77616"/>
                <a:gd name="connsiteY11" fmla="*/ 153670 h 153576"/>
                <a:gd name="connsiteX12" fmla="*/ 54477 w 77616"/>
                <a:gd name="connsiteY12" fmla="*/ 125683 h 153576"/>
                <a:gd name="connsiteX13" fmla="*/ 70389 w 77616"/>
                <a:gd name="connsiteY13" fmla="*/ 62268 h 153576"/>
                <a:gd name="connsiteX14" fmla="*/ 71273 w 77616"/>
                <a:gd name="connsiteY14" fmla="*/ 56068 h 153576"/>
                <a:gd name="connsiteX15" fmla="*/ 52356 w 77616"/>
                <a:gd name="connsiteY15" fmla="*/ 39418 h 153576"/>
                <a:gd name="connsiteX16" fmla="*/ 21415 w 77616"/>
                <a:gd name="connsiteY16" fmla="*/ 66519 h 153576"/>
                <a:gd name="connsiteX17" fmla="*/ 24421 w 77616"/>
                <a:gd name="connsiteY17" fmla="*/ 68822 h 153576"/>
                <a:gd name="connsiteX18" fmla="*/ 27957 w 77616"/>
                <a:gd name="connsiteY18" fmla="*/ 65634 h 153576"/>
                <a:gd name="connsiteX19" fmla="*/ 51825 w 77616"/>
                <a:gd name="connsiteY19" fmla="*/ 44377 h 153576"/>
                <a:gd name="connsiteX20" fmla="*/ 57836 w 77616"/>
                <a:gd name="connsiteY20" fmla="*/ 53057 h 153576"/>
                <a:gd name="connsiteX21" fmla="*/ 57306 w 77616"/>
                <a:gd name="connsiteY21" fmla="*/ 58371 h 153576"/>
                <a:gd name="connsiteX22" fmla="*/ 40333 w 77616"/>
                <a:gd name="connsiteY22" fmla="*/ 126214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616" h="153576">
                  <a:moveTo>
                    <a:pt x="77815" y="6825"/>
                  </a:moveTo>
                  <a:cubicBezTo>
                    <a:pt x="77815" y="3813"/>
                    <a:pt x="75517" y="94"/>
                    <a:pt x="70743" y="94"/>
                  </a:cubicBezTo>
                  <a:cubicBezTo>
                    <a:pt x="65616" y="94"/>
                    <a:pt x="60842" y="5053"/>
                    <a:pt x="60842" y="9836"/>
                  </a:cubicBezTo>
                  <a:cubicBezTo>
                    <a:pt x="60842" y="12670"/>
                    <a:pt x="62964" y="16567"/>
                    <a:pt x="67914" y="16567"/>
                  </a:cubicBezTo>
                  <a:cubicBezTo>
                    <a:pt x="72688" y="16567"/>
                    <a:pt x="77815" y="11962"/>
                    <a:pt x="77815" y="6825"/>
                  </a:cubicBezTo>
                  <a:close/>
                  <a:moveTo>
                    <a:pt x="40333" y="126214"/>
                  </a:moveTo>
                  <a:cubicBezTo>
                    <a:pt x="37327" y="138437"/>
                    <a:pt x="27957" y="148710"/>
                    <a:pt x="17525" y="148710"/>
                  </a:cubicBezTo>
                  <a:cubicBezTo>
                    <a:pt x="15227" y="148710"/>
                    <a:pt x="13105" y="148356"/>
                    <a:pt x="11161" y="147648"/>
                  </a:cubicBezTo>
                  <a:cubicBezTo>
                    <a:pt x="15757" y="145522"/>
                    <a:pt x="17172" y="141271"/>
                    <a:pt x="17172" y="138614"/>
                  </a:cubicBezTo>
                  <a:cubicBezTo>
                    <a:pt x="17172" y="134362"/>
                    <a:pt x="13813" y="132060"/>
                    <a:pt x="10276" y="132060"/>
                  </a:cubicBezTo>
                  <a:cubicBezTo>
                    <a:pt x="4796" y="132060"/>
                    <a:pt x="199" y="136842"/>
                    <a:pt x="199" y="142511"/>
                  </a:cubicBezTo>
                  <a:cubicBezTo>
                    <a:pt x="199" y="149242"/>
                    <a:pt x="7094" y="153670"/>
                    <a:pt x="17702" y="153670"/>
                  </a:cubicBezTo>
                  <a:cubicBezTo>
                    <a:pt x="28310" y="153670"/>
                    <a:pt x="48996" y="147293"/>
                    <a:pt x="54477" y="125683"/>
                  </a:cubicBezTo>
                  <a:lnTo>
                    <a:pt x="70389" y="62268"/>
                  </a:lnTo>
                  <a:cubicBezTo>
                    <a:pt x="70920" y="60320"/>
                    <a:pt x="71273" y="58725"/>
                    <a:pt x="71273" y="56068"/>
                  </a:cubicBezTo>
                  <a:cubicBezTo>
                    <a:pt x="71273" y="46326"/>
                    <a:pt x="62964" y="39418"/>
                    <a:pt x="52356" y="39418"/>
                  </a:cubicBezTo>
                  <a:cubicBezTo>
                    <a:pt x="32730" y="39418"/>
                    <a:pt x="21415" y="64040"/>
                    <a:pt x="21415" y="66519"/>
                  </a:cubicBezTo>
                  <a:cubicBezTo>
                    <a:pt x="21415" y="68822"/>
                    <a:pt x="23890" y="68822"/>
                    <a:pt x="24421" y="68822"/>
                  </a:cubicBezTo>
                  <a:cubicBezTo>
                    <a:pt x="26542" y="68822"/>
                    <a:pt x="26719" y="68291"/>
                    <a:pt x="27957" y="65634"/>
                  </a:cubicBezTo>
                  <a:cubicBezTo>
                    <a:pt x="32377" y="55360"/>
                    <a:pt x="41571" y="44377"/>
                    <a:pt x="51825" y="44377"/>
                  </a:cubicBezTo>
                  <a:cubicBezTo>
                    <a:pt x="56245" y="44377"/>
                    <a:pt x="57836" y="47389"/>
                    <a:pt x="57836" y="53057"/>
                  </a:cubicBezTo>
                  <a:cubicBezTo>
                    <a:pt x="57836" y="55006"/>
                    <a:pt x="57483" y="57485"/>
                    <a:pt x="57306" y="58371"/>
                  </a:cubicBezTo>
                  <a:lnTo>
                    <a:pt x="40333" y="126214"/>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2" name="Freeform: Shape 851">
              <a:extLst>
                <a:ext uri="{FF2B5EF4-FFF2-40B4-BE49-F238E27FC236}">
                  <a16:creationId xmlns:a16="http://schemas.microsoft.com/office/drawing/2014/main" id="{BC36E0BF-2F27-8DBC-3AF1-44570721522C}"/>
                </a:ext>
              </a:extLst>
            </p:cNvPr>
            <p:cNvSpPr/>
            <p:nvPr>
              <p:custDataLst>
                <p:tags r:id="rId31"/>
              </p:custDataLst>
            </p:nvPr>
          </p:nvSpPr>
          <p:spPr>
            <a:xfrm>
              <a:off x="10263852" y="5932020"/>
              <a:ext cx="56324" cy="253051"/>
            </a:xfrm>
            <a:custGeom>
              <a:avLst/>
              <a:gdLst>
                <a:gd name="connsiteX0" fmla="*/ 55264 w 56324"/>
                <a:gd name="connsiteY0" fmla="*/ 130919 h 253051"/>
                <a:gd name="connsiteX1" fmla="*/ 56527 w 56324"/>
                <a:gd name="connsiteY1" fmla="*/ 126618 h 253051"/>
                <a:gd name="connsiteX2" fmla="*/ 55264 w 56324"/>
                <a:gd name="connsiteY2" fmla="*/ 122316 h 253051"/>
                <a:gd name="connsiteX3" fmla="*/ 11064 w 56324"/>
                <a:gd name="connsiteY3" fmla="*/ 5912 h 253051"/>
                <a:gd name="connsiteX4" fmla="*/ 5254 w 56324"/>
                <a:gd name="connsiteY4" fmla="*/ 92 h 253051"/>
                <a:gd name="connsiteX5" fmla="*/ 203 w 56324"/>
                <a:gd name="connsiteY5" fmla="*/ 5153 h 253051"/>
                <a:gd name="connsiteX6" fmla="*/ 1466 w 56324"/>
                <a:gd name="connsiteY6" fmla="*/ 9202 h 253051"/>
                <a:gd name="connsiteX7" fmla="*/ 46172 w 56324"/>
                <a:gd name="connsiteY7" fmla="*/ 126618 h 253051"/>
                <a:gd name="connsiteX8" fmla="*/ 1466 w 56324"/>
                <a:gd name="connsiteY8" fmla="*/ 243527 h 253051"/>
                <a:gd name="connsiteX9" fmla="*/ 203 w 56324"/>
                <a:gd name="connsiteY9" fmla="*/ 248082 h 253051"/>
                <a:gd name="connsiteX10" fmla="*/ 5254 w 56324"/>
                <a:gd name="connsiteY10" fmla="*/ 253143 h 253051"/>
                <a:gd name="connsiteX11" fmla="*/ 10559 w 56324"/>
                <a:gd name="connsiteY11" fmla="*/ 248082 h 253051"/>
                <a:gd name="connsiteX12" fmla="*/ 55264 w 56324"/>
                <a:gd name="connsiteY12" fmla="*/ 13091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24" h="253051">
                  <a:moveTo>
                    <a:pt x="55264" y="130919"/>
                  </a:moveTo>
                  <a:cubicBezTo>
                    <a:pt x="56527" y="127883"/>
                    <a:pt x="56527" y="127377"/>
                    <a:pt x="56527" y="126618"/>
                  </a:cubicBezTo>
                  <a:cubicBezTo>
                    <a:pt x="56527" y="125858"/>
                    <a:pt x="56527" y="125352"/>
                    <a:pt x="55264" y="122316"/>
                  </a:cubicBezTo>
                  <a:lnTo>
                    <a:pt x="11064" y="5912"/>
                  </a:lnTo>
                  <a:cubicBezTo>
                    <a:pt x="9548" y="1610"/>
                    <a:pt x="8033" y="92"/>
                    <a:pt x="5254" y="92"/>
                  </a:cubicBezTo>
                  <a:cubicBezTo>
                    <a:pt x="2476" y="92"/>
                    <a:pt x="203" y="2369"/>
                    <a:pt x="203" y="5153"/>
                  </a:cubicBezTo>
                  <a:cubicBezTo>
                    <a:pt x="203" y="5912"/>
                    <a:pt x="203" y="6418"/>
                    <a:pt x="1466" y="9202"/>
                  </a:cubicBezTo>
                  <a:lnTo>
                    <a:pt x="46172" y="126618"/>
                  </a:lnTo>
                  <a:lnTo>
                    <a:pt x="1466" y="243527"/>
                  </a:lnTo>
                  <a:cubicBezTo>
                    <a:pt x="203" y="246311"/>
                    <a:pt x="203" y="246817"/>
                    <a:pt x="203" y="248082"/>
                  </a:cubicBezTo>
                  <a:cubicBezTo>
                    <a:pt x="203" y="250866"/>
                    <a:pt x="2476" y="253143"/>
                    <a:pt x="5254" y="253143"/>
                  </a:cubicBezTo>
                  <a:cubicBezTo>
                    <a:pt x="8538" y="253143"/>
                    <a:pt x="9548" y="250613"/>
                    <a:pt x="10559" y="248082"/>
                  </a:cubicBezTo>
                  <a:lnTo>
                    <a:pt x="55264" y="130919"/>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3" name="Freeform: Shape 852">
              <a:extLst>
                <a:ext uri="{FF2B5EF4-FFF2-40B4-BE49-F238E27FC236}">
                  <a16:creationId xmlns:a16="http://schemas.microsoft.com/office/drawing/2014/main" id="{64DAB570-EEBF-902F-760A-70B2F0515914}"/>
                </a:ext>
              </a:extLst>
            </p:cNvPr>
            <p:cNvSpPr/>
            <p:nvPr>
              <p:custDataLst>
                <p:tags r:id="rId32"/>
              </p:custDataLst>
            </p:nvPr>
          </p:nvSpPr>
          <p:spPr>
            <a:xfrm>
              <a:off x="10350129" y="6129629"/>
              <a:ext cx="85749" cy="116555"/>
            </a:xfrm>
            <a:custGeom>
              <a:avLst/>
              <a:gdLst>
                <a:gd name="connsiteX0" fmla="*/ 35745 w 85749"/>
                <a:gd name="connsiteY0" fmla="*/ 116650 h 116555"/>
                <a:gd name="connsiteX1" fmla="*/ 43347 w 85749"/>
                <a:gd name="connsiteY1" fmla="*/ 110805 h 116555"/>
                <a:gd name="connsiteX2" fmla="*/ 35745 w 85749"/>
                <a:gd name="connsiteY2" fmla="*/ 104960 h 116555"/>
                <a:gd name="connsiteX3" fmla="*/ 28496 w 85749"/>
                <a:gd name="connsiteY3" fmla="*/ 104960 h 116555"/>
                <a:gd name="connsiteX4" fmla="*/ 28496 w 85749"/>
                <a:gd name="connsiteY4" fmla="*/ 69887 h 116555"/>
                <a:gd name="connsiteX5" fmla="*/ 48651 w 85749"/>
                <a:gd name="connsiteY5" fmla="*/ 78212 h 116555"/>
                <a:gd name="connsiteX6" fmla="*/ 85957 w 85749"/>
                <a:gd name="connsiteY6" fmla="*/ 39065 h 116555"/>
                <a:gd name="connsiteX7" fmla="*/ 50419 w 85749"/>
                <a:gd name="connsiteY7" fmla="*/ 95 h 116555"/>
                <a:gd name="connsiteX8" fmla="*/ 28496 w 85749"/>
                <a:gd name="connsiteY8" fmla="*/ 8066 h 116555"/>
                <a:gd name="connsiteX9" fmla="*/ 20893 w 85749"/>
                <a:gd name="connsiteY9" fmla="*/ 981 h 116555"/>
                <a:gd name="connsiteX10" fmla="*/ 7810 w 85749"/>
                <a:gd name="connsiteY10" fmla="*/ 981 h 116555"/>
                <a:gd name="connsiteX11" fmla="*/ 207 w 85749"/>
                <a:gd name="connsiteY11" fmla="*/ 6826 h 116555"/>
                <a:gd name="connsiteX12" fmla="*/ 7810 w 85749"/>
                <a:gd name="connsiteY12" fmla="*/ 12672 h 116555"/>
                <a:gd name="connsiteX13" fmla="*/ 15059 w 85749"/>
                <a:gd name="connsiteY13" fmla="*/ 12672 h 116555"/>
                <a:gd name="connsiteX14" fmla="*/ 15059 w 85749"/>
                <a:gd name="connsiteY14" fmla="*/ 104960 h 116555"/>
                <a:gd name="connsiteX15" fmla="*/ 7810 w 85749"/>
                <a:gd name="connsiteY15" fmla="*/ 104960 h 116555"/>
                <a:gd name="connsiteX16" fmla="*/ 207 w 85749"/>
                <a:gd name="connsiteY16" fmla="*/ 110805 h 116555"/>
                <a:gd name="connsiteX17" fmla="*/ 7810 w 85749"/>
                <a:gd name="connsiteY17" fmla="*/ 116650 h 116555"/>
                <a:gd name="connsiteX18" fmla="*/ 35745 w 85749"/>
                <a:gd name="connsiteY18" fmla="*/ 116650 h 116555"/>
                <a:gd name="connsiteX19" fmla="*/ 28496 w 85749"/>
                <a:gd name="connsiteY19" fmla="*/ 30740 h 116555"/>
                <a:gd name="connsiteX20" fmla="*/ 49712 w 85749"/>
                <a:gd name="connsiteY20" fmla="*/ 11786 h 116555"/>
                <a:gd name="connsiteX21" fmla="*/ 72520 w 85749"/>
                <a:gd name="connsiteY21" fmla="*/ 39065 h 116555"/>
                <a:gd name="connsiteX22" fmla="*/ 48121 w 85749"/>
                <a:gd name="connsiteY22" fmla="*/ 66521 h 116555"/>
                <a:gd name="connsiteX23" fmla="*/ 28496 w 85749"/>
                <a:gd name="connsiteY23" fmla="*/ 42962 h 116555"/>
                <a:gd name="connsiteX24" fmla="*/ 28496 w 85749"/>
                <a:gd name="connsiteY24" fmla="*/ 3074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749" h="116555">
                  <a:moveTo>
                    <a:pt x="35745" y="116650"/>
                  </a:moveTo>
                  <a:cubicBezTo>
                    <a:pt x="38573" y="116650"/>
                    <a:pt x="43347" y="116650"/>
                    <a:pt x="43347" y="110805"/>
                  </a:cubicBezTo>
                  <a:cubicBezTo>
                    <a:pt x="43347" y="104959"/>
                    <a:pt x="38573" y="104960"/>
                    <a:pt x="35745" y="104960"/>
                  </a:cubicBezTo>
                  <a:lnTo>
                    <a:pt x="28496" y="104960"/>
                  </a:lnTo>
                  <a:lnTo>
                    <a:pt x="28496" y="69887"/>
                  </a:lnTo>
                  <a:cubicBezTo>
                    <a:pt x="33977" y="75201"/>
                    <a:pt x="40872" y="78212"/>
                    <a:pt x="48651" y="78212"/>
                  </a:cubicBezTo>
                  <a:cubicBezTo>
                    <a:pt x="68276" y="78212"/>
                    <a:pt x="85957" y="61561"/>
                    <a:pt x="85957" y="39065"/>
                  </a:cubicBezTo>
                  <a:cubicBezTo>
                    <a:pt x="85957" y="17632"/>
                    <a:pt x="70221" y="95"/>
                    <a:pt x="50419" y="95"/>
                  </a:cubicBezTo>
                  <a:cubicBezTo>
                    <a:pt x="42110" y="95"/>
                    <a:pt x="34861" y="3106"/>
                    <a:pt x="28496" y="8066"/>
                  </a:cubicBezTo>
                  <a:cubicBezTo>
                    <a:pt x="28496" y="981"/>
                    <a:pt x="24606" y="981"/>
                    <a:pt x="20893" y="981"/>
                  </a:cubicBezTo>
                  <a:lnTo>
                    <a:pt x="7810" y="981"/>
                  </a:lnTo>
                  <a:cubicBezTo>
                    <a:pt x="4981" y="981"/>
                    <a:pt x="207" y="981"/>
                    <a:pt x="207" y="6826"/>
                  </a:cubicBezTo>
                  <a:cubicBezTo>
                    <a:pt x="207" y="12672"/>
                    <a:pt x="4981" y="12672"/>
                    <a:pt x="7810" y="12672"/>
                  </a:cubicBezTo>
                  <a:lnTo>
                    <a:pt x="15059" y="12672"/>
                  </a:lnTo>
                  <a:lnTo>
                    <a:pt x="15059" y="104960"/>
                  </a:lnTo>
                  <a:lnTo>
                    <a:pt x="7810" y="104960"/>
                  </a:lnTo>
                  <a:cubicBezTo>
                    <a:pt x="4981" y="104960"/>
                    <a:pt x="207" y="104960"/>
                    <a:pt x="207" y="110805"/>
                  </a:cubicBezTo>
                  <a:cubicBezTo>
                    <a:pt x="207" y="116650"/>
                    <a:pt x="4981" y="116650"/>
                    <a:pt x="7810" y="116650"/>
                  </a:cubicBezTo>
                  <a:lnTo>
                    <a:pt x="35745" y="116650"/>
                  </a:lnTo>
                  <a:close/>
                  <a:moveTo>
                    <a:pt x="28496" y="30740"/>
                  </a:moveTo>
                  <a:cubicBezTo>
                    <a:pt x="28496" y="20466"/>
                    <a:pt x="38927" y="11786"/>
                    <a:pt x="49712" y="11786"/>
                  </a:cubicBezTo>
                  <a:cubicBezTo>
                    <a:pt x="62088" y="11786"/>
                    <a:pt x="72520" y="23831"/>
                    <a:pt x="72520" y="39065"/>
                  </a:cubicBezTo>
                  <a:cubicBezTo>
                    <a:pt x="72520" y="55184"/>
                    <a:pt x="60497" y="66521"/>
                    <a:pt x="48121" y="66521"/>
                  </a:cubicBezTo>
                  <a:cubicBezTo>
                    <a:pt x="35037" y="66521"/>
                    <a:pt x="28496" y="51819"/>
                    <a:pt x="28496" y="42962"/>
                  </a:cubicBezTo>
                  <a:lnTo>
                    <a:pt x="28496" y="30740"/>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4" name="Freeform: Shape 853">
              <a:extLst>
                <a:ext uri="{FF2B5EF4-FFF2-40B4-BE49-F238E27FC236}">
                  <a16:creationId xmlns:a16="http://schemas.microsoft.com/office/drawing/2014/main" id="{B1776A27-1C39-CCD9-C80A-4C113FC491D5}"/>
                </a:ext>
              </a:extLst>
            </p:cNvPr>
            <p:cNvSpPr/>
            <p:nvPr>
              <p:custDataLst>
                <p:tags r:id="rId33"/>
              </p:custDataLst>
            </p:nvPr>
          </p:nvSpPr>
          <p:spPr>
            <a:xfrm>
              <a:off x="10455120" y="6153593"/>
              <a:ext cx="43948" cy="78572"/>
            </a:xfrm>
            <a:custGeom>
              <a:avLst/>
              <a:gdLst>
                <a:gd name="connsiteX0" fmla="*/ 27362 w 43948"/>
                <a:gd name="connsiteY0" fmla="*/ 5537 h 78572"/>
                <a:gd name="connsiteX1" fmla="*/ 23195 w 43948"/>
                <a:gd name="connsiteY1" fmla="*/ 96 h 78572"/>
                <a:gd name="connsiteX2" fmla="*/ 19154 w 43948"/>
                <a:gd name="connsiteY2" fmla="*/ 3006 h 78572"/>
                <a:gd name="connsiteX3" fmla="*/ 3873 w 43948"/>
                <a:gd name="connsiteY3" fmla="*/ 15532 h 78572"/>
                <a:gd name="connsiteX4" fmla="*/ 211 w 43948"/>
                <a:gd name="connsiteY4" fmla="*/ 19708 h 78572"/>
                <a:gd name="connsiteX5" fmla="*/ 4757 w 43948"/>
                <a:gd name="connsiteY5" fmla="*/ 23883 h 78572"/>
                <a:gd name="connsiteX6" fmla="*/ 17764 w 43948"/>
                <a:gd name="connsiteY6" fmla="*/ 18822 h 78572"/>
                <a:gd name="connsiteX7" fmla="*/ 17764 w 43948"/>
                <a:gd name="connsiteY7" fmla="*/ 70318 h 78572"/>
                <a:gd name="connsiteX8" fmla="*/ 6525 w 43948"/>
                <a:gd name="connsiteY8" fmla="*/ 70318 h 78572"/>
                <a:gd name="connsiteX9" fmla="*/ 968 w 43948"/>
                <a:gd name="connsiteY9" fmla="*/ 74493 h 78572"/>
                <a:gd name="connsiteX10" fmla="*/ 6525 w 43948"/>
                <a:gd name="connsiteY10" fmla="*/ 78669 h 78572"/>
                <a:gd name="connsiteX11" fmla="*/ 38602 w 43948"/>
                <a:gd name="connsiteY11" fmla="*/ 78669 h 78572"/>
                <a:gd name="connsiteX12" fmla="*/ 44159 w 43948"/>
                <a:gd name="connsiteY12" fmla="*/ 74493 h 78572"/>
                <a:gd name="connsiteX13" fmla="*/ 38602 w 43948"/>
                <a:gd name="connsiteY13" fmla="*/ 70318 h 78572"/>
                <a:gd name="connsiteX14" fmla="*/ 27362 w 43948"/>
                <a:gd name="connsiteY14" fmla="*/ 70318 h 78572"/>
                <a:gd name="connsiteX15" fmla="*/ 27362 w 43948"/>
                <a:gd name="connsiteY15" fmla="*/ 5537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948" h="78572">
                  <a:moveTo>
                    <a:pt x="27362" y="5537"/>
                  </a:moveTo>
                  <a:cubicBezTo>
                    <a:pt x="27362" y="3639"/>
                    <a:pt x="27362" y="96"/>
                    <a:pt x="23195" y="96"/>
                  </a:cubicBezTo>
                  <a:cubicBezTo>
                    <a:pt x="20543" y="96"/>
                    <a:pt x="19785" y="1741"/>
                    <a:pt x="19154" y="3006"/>
                  </a:cubicBezTo>
                  <a:cubicBezTo>
                    <a:pt x="13597" y="14773"/>
                    <a:pt x="7788" y="15279"/>
                    <a:pt x="3873" y="15532"/>
                  </a:cubicBezTo>
                  <a:cubicBezTo>
                    <a:pt x="2105" y="15659"/>
                    <a:pt x="211" y="17177"/>
                    <a:pt x="211" y="19708"/>
                  </a:cubicBezTo>
                  <a:cubicBezTo>
                    <a:pt x="211" y="21226"/>
                    <a:pt x="968" y="23883"/>
                    <a:pt x="4757" y="23883"/>
                  </a:cubicBezTo>
                  <a:cubicBezTo>
                    <a:pt x="10819" y="23883"/>
                    <a:pt x="16123" y="20214"/>
                    <a:pt x="17764" y="18822"/>
                  </a:cubicBezTo>
                  <a:lnTo>
                    <a:pt x="17764" y="70318"/>
                  </a:lnTo>
                  <a:lnTo>
                    <a:pt x="6525" y="70318"/>
                  </a:lnTo>
                  <a:cubicBezTo>
                    <a:pt x="4631" y="70318"/>
                    <a:pt x="968" y="70318"/>
                    <a:pt x="968" y="74493"/>
                  </a:cubicBezTo>
                  <a:cubicBezTo>
                    <a:pt x="968" y="78669"/>
                    <a:pt x="4757" y="78669"/>
                    <a:pt x="6525" y="78669"/>
                  </a:cubicBezTo>
                  <a:lnTo>
                    <a:pt x="38602" y="78669"/>
                  </a:lnTo>
                  <a:cubicBezTo>
                    <a:pt x="40496" y="78669"/>
                    <a:pt x="44159" y="78669"/>
                    <a:pt x="44159" y="74493"/>
                  </a:cubicBezTo>
                  <a:cubicBezTo>
                    <a:pt x="44159" y="70318"/>
                    <a:pt x="40370" y="70318"/>
                    <a:pt x="38602" y="70318"/>
                  </a:cubicBezTo>
                  <a:lnTo>
                    <a:pt x="27362" y="70318"/>
                  </a:lnTo>
                  <a:lnTo>
                    <a:pt x="27362" y="5537"/>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5" name="Freeform: Shape 854">
              <a:extLst>
                <a:ext uri="{FF2B5EF4-FFF2-40B4-BE49-F238E27FC236}">
                  <a16:creationId xmlns:a16="http://schemas.microsoft.com/office/drawing/2014/main" id="{92219337-CA93-70DA-2631-31A6CA7007D6}"/>
                </a:ext>
              </a:extLst>
            </p:cNvPr>
            <p:cNvSpPr/>
            <p:nvPr>
              <p:custDataLst>
                <p:tags r:id="rId34"/>
              </p:custDataLst>
            </p:nvPr>
          </p:nvSpPr>
          <p:spPr>
            <a:xfrm>
              <a:off x="10541634" y="6186490"/>
              <a:ext cx="22453" cy="54557"/>
            </a:xfrm>
            <a:custGeom>
              <a:avLst/>
              <a:gdLst>
                <a:gd name="connsiteX0" fmla="*/ 17717 w 22453"/>
                <a:gd name="connsiteY0" fmla="*/ 17632 h 54557"/>
                <a:gd name="connsiteX1" fmla="*/ 3927 w 22453"/>
                <a:gd name="connsiteY1" fmla="*/ 50048 h 54557"/>
                <a:gd name="connsiteX2" fmla="*/ 2689 w 22453"/>
                <a:gd name="connsiteY2" fmla="*/ 52173 h 54557"/>
                <a:gd name="connsiteX3" fmla="*/ 5164 w 22453"/>
                <a:gd name="connsiteY3" fmla="*/ 54653 h 54557"/>
                <a:gd name="connsiteX4" fmla="*/ 22668 w 22453"/>
                <a:gd name="connsiteY4" fmla="*/ 19403 h 54557"/>
                <a:gd name="connsiteX5" fmla="*/ 10291 w 22453"/>
                <a:gd name="connsiteY5" fmla="*/ 95 h 54557"/>
                <a:gd name="connsiteX6" fmla="*/ 214 w 22453"/>
                <a:gd name="connsiteY6" fmla="*/ 10192 h 54557"/>
                <a:gd name="connsiteX7" fmla="*/ 10468 w 22453"/>
                <a:gd name="connsiteY7" fmla="*/ 20466 h 54557"/>
                <a:gd name="connsiteX8" fmla="*/ 17717 w 22453"/>
                <a:gd name="connsiteY8" fmla="*/ 17632 h 5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53" h="54557">
                  <a:moveTo>
                    <a:pt x="17717" y="17632"/>
                  </a:moveTo>
                  <a:cubicBezTo>
                    <a:pt x="17717" y="27374"/>
                    <a:pt x="15949" y="38711"/>
                    <a:pt x="3927" y="50048"/>
                  </a:cubicBezTo>
                  <a:cubicBezTo>
                    <a:pt x="3219" y="50756"/>
                    <a:pt x="2689" y="51288"/>
                    <a:pt x="2689" y="52173"/>
                  </a:cubicBezTo>
                  <a:cubicBezTo>
                    <a:pt x="2689" y="53413"/>
                    <a:pt x="4103" y="54653"/>
                    <a:pt x="5164" y="54653"/>
                  </a:cubicBezTo>
                  <a:cubicBezTo>
                    <a:pt x="7639" y="54653"/>
                    <a:pt x="22668" y="40482"/>
                    <a:pt x="22668" y="19403"/>
                  </a:cubicBezTo>
                  <a:cubicBezTo>
                    <a:pt x="22668" y="8421"/>
                    <a:pt x="18424" y="95"/>
                    <a:pt x="10291" y="95"/>
                  </a:cubicBezTo>
                  <a:cubicBezTo>
                    <a:pt x="4457" y="95"/>
                    <a:pt x="214" y="4701"/>
                    <a:pt x="214" y="10192"/>
                  </a:cubicBezTo>
                  <a:cubicBezTo>
                    <a:pt x="214" y="15860"/>
                    <a:pt x="4280" y="20466"/>
                    <a:pt x="10468" y="20466"/>
                  </a:cubicBezTo>
                  <a:cubicBezTo>
                    <a:pt x="14711" y="20466"/>
                    <a:pt x="17540" y="17632"/>
                    <a:pt x="17717" y="17632"/>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6" name="Freeform: Shape 855">
              <a:extLst>
                <a:ext uri="{FF2B5EF4-FFF2-40B4-BE49-F238E27FC236}">
                  <a16:creationId xmlns:a16="http://schemas.microsoft.com/office/drawing/2014/main" id="{01267DF9-D978-22B4-A119-39468AB70C12}"/>
                </a:ext>
              </a:extLst>
            </p:cNvPr>
            <p:cNvSpPr/>
            <p:nvPr>
              <p:custDataLst>
                <p:tags r:id="rId35"/>
              </p:custDataLst>
            </p:nvPr>
          </p:nvSpPr>
          <p:spPr>
            <a:xfrm>
              <a:off x="10601621" y="6186490"/>
              <a:ext cx="20332" cy="20370"/>
            </a:xfrm>
            <a:custGeom>
              <a:avLst/>
              <a:gdLst>
                <a:gd name="connsiteX0" fmla="*/ 20548 w 20332"/>
                <a:gd name="connsiteY0" fmla="*/ 10369 h 20370"/>
                <a:gd name="connsiteX1" fmla="*/ 10471 w 20332"/>
                <a:gd name="connsiteY1" fmla="*/ 95 h 20370"/>
                <a:gd name="connsiteX2" fmla="*/ 216 w 20332"/>
                <a:gd name="connsiteY2" fmla="*/ 10192 h 20370"/>
                <a:gd name="connsiteX3" fmla="*/ 10294 w 20332"/>
                <a:gd name="connsiteY3" fmla="*/ 20466 h 20370"/>
                <a:gd name="connsiteX4" fmla="*/ 20548 w 20332"/>
                <a:gd name="connsiteY4" fmla="*/ 10369 h 2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2" h="20370">
                  <a:moveTo>
                    <a:pt x="20548" y="10369"/>
                  </a:moveTo>
                  <a:cubicBezTo>
                    <a:pt x="20548" y="3992"/>
                    <a:pt x="15244" y="95"/>
                    <a:pt x="10471" y="95"/>
                  </a:cubicBezTo>
                  <a:cubicBezTo>
                    <a:pt x="4636" y="95"/>
                    <a:pt x="216" y="4878"/>
                    <a:pt x="216" y="10192"/>
                  </a:cubicBezTo>
                  <a:cubicBezTo>
                    <a:pt x="216" y="16569"/>
                    <a:pt x="5520" y="20466"/>
                    <a:pt x="10294" y="20466"/>
                  </a:cubicBezTo>
                  <a:cubicBezTo>
                    <a:pt x="16128" y="20466"/>
                    <a:pt x="20548" y="15683"/>
                    <a:pt x="20548" y="10369"/>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7" name="Freeform: Shape 856">
              <a:extLst>
                <a:ext uri="{FF2B5EF4-FFF2-40B4-BE49-F238E27FC236}">
                  <a16:creationId xmlns:a16="http://schemas.microsoft.com/office/drawing/2014/main" id="{BAE6B180-A3B3-7751-0812-EA9D7668D38C}"/>
                </a:ext>
              </a:extLst>
            </p:cNvPr>
            <p:cNvSpPr/>
            <p:nvPr>
              <p:custDataLst>
                <p:tags r:id="rId36"/>
              </p:custDataLst>
            </p:nvPr>
          </p:nvSpPr>
          <p:spPr>
            <a:xfrm>
              <a:off x="10661608" y="6186490"/>
              <a:ext cx="20332" cy="20370"/>
            </a:xfrm>
            <a:custGeom>
              <a:avLst/>
              <a:gdLst>
                <a:gd name="connsiteX0" fmla="*/ 20551 w 20332"/>
                <a:gd name="connsiteY0" fmla="*/ 10369 h 20370"/>
                <a:gd name="connsiteX1" fmla="*/ 10473 w 20332"/>
                <a:gd name="connsiteY1" fmla="*/ 95 h 20370"/>
                <a:gd name="connsiteX2" fmla="*/ 218 w 20332"/>
                <a:gd name="connsiteY2" fmla="*/ 10192 h 20370"/>
                <a:gd name="connsiteX3" fmla="*/ 10296 w 20332"/>
                <a:gd name="connsiteY3" fmla="*/ 20466 h 20370"/>
                <a:gd name="connsiteX4" fmla="*/ 20551 w 20332"/>
                <a:gd name="connsiteY4" fmla="*/ 10369 h 2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2" h="20370">
                  <a:moveTo>
                    <a:pt x="20551" y="10369"/>
                  </a:moveTo>
                  <a:cubicBezTo>
                    <a:pt x="20551" y="3992"/>
                    <a:pt x="15247" y="95"/>
                    <a:pt x="10473" y="95"/>
                  </a:cubicBezTo>
                  <a:cubicBezTo>
                    <a:pt x="4638" y="95"/>
                    <a:pt x="218" y="4878"/>
                    <a:pt x="218" y="10192"/>
                  </a:cubicBezTo>
                  <a:cubicBezTo>
                    <a:pt x="218" y="16569"/>
                    <a:pt x="5522" y="20466"/>
                    <a:pt x="10296" y="20466"/>
                  </a:cubicBezTo>
                  <a:cubicBezTo>
                    <a:pt x="16131" y="20466"/>
                    <a:pt x="20551" y="15683"/>
                    <a:pt x="20551" y="10369"/>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8" name="Freeform: Shape 857">
              <a:extLst>
                <a:ext uri="{FF2B5EF4-FFF2-40B4-BE49-F238E27FC236}">
                  <a16:creationId xmlns:a16="http://schemas.microsoft.com/office/drawing/2014/main" id="{00F0ED2D-3EFE-E7AB-2C57-411E8CD1E82A}"/>
                </a:ext>
              </a:extLst>
            </p:cNvPr>
            <p:cNvSpPr/>
            <p:nvPr>
              <p:custDataLst>
                <p:tags r:id="rId37"/>
              </p:custDataLst>
            </p:nvPr>
          </p:nvSpPr>
          <p:spPr>
            <a:xfrm>
              <a:off x="10721595" y="6186490"/>
              <a:ext cx="20332" cy="20370"/>
            </a:xfrm>
            <a:custGeom>
              <a:avLst/>
              <a:gdLst>
                <a:gd name="connsiteX0" fmla="*/ 20553 w 20332"/>
                <a:gd name="connsiteY0" fmla="*/ 10369 h 20370"/>
                <a:gd name="connsiteX1" fmla="*/ 10475 w 20332"/>
                <a:gd name="connsiteY1" fmla="*/ 95 h 20370"/>
                <a:gd name="connsiteX2" fmla="*/ 221 w 20332"/>
                <a:gd name="connsiteY2" fmla="*/ 10192 h 20370"/>
                <a:gd name="connsiteX3" fmla="*/ 10298 w 20332"/>
                <a:gd name="connsiteY3" fmla="*/ 20466 h 20370"/>
                <a:gd name="connsiteX4" fmla="*/ 20553 w 20332"/>
                <a:gd name="connsiteY4" fmla="*/ 10369 h 2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2" h="20370">
                  <a:moveTo>
                    <a:pt x="20553" y="10369"/>
                  </a:moveTo>
                  <a:cubicBezTo>
                    <a:pt x="20553" y="3992"/>
                    <a:pt x="15249" y="95"/>
                    <a:pt x="10475" y="95"/>
                  </a:cubicBezTo>
                  <a:cubicBezTo>
                    <a:pt x="4641" y="95"/>
                    <a:pt x="221" y="4878"/>
                    <a:pt x="221" y="10192"/>
                  </a:cubicBezTo>
                  <a:cubicBezTo>
                    <a:pt x="221" y="16569"/>
                    <a:pt x="5525" y="20466"/>
                    <a:pt x="10298" y="20466"/>
                  </a:cubicBezTo>
                  <a:cubicBezTo>
                    <a:pt x="16133" y="20466"/>
                    <a:pt x="20553" y="15683"/>
                    <a:pt x="20553" y="10369"/>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9" name="Freeform: Shape 858">
              <a:extLst>
                <a:ext uri="{FF2B5EF4-FFF2-40B4-BE49-F238E27FC236}">
                  <a16:creationId xmlns:a16="http://schemas.microsoft.com/office/drawing/2014/main" id="{722AD0D8-D513-98D9-FF9A-928585E804C2}"/>
                </a:ext>
              </a:extLst>
            </p:cNvPr>
            <p:cNvSpPr/>
            <p:nvPr>
              <p:custDataLst>
                <p:tags r:id="rId38"/>
              </p:custDataLst>
            </p:nvPr>
          </p:nvSpPr>
          <p:spPr>
            <a:xfrm>
              <a:off x="10781581" y="6186490"/>
              <a:ext cx="22453" cy="54557"/>
            </a:xfrm>
            <a:custGeom>
              <a:avLst/>
              <a:gdLst>
                <a:gd name="connsiteX0" fmla="*/ 17727 w 22453"/>
                <a:gd name="connsiteY0" fmla="*/ 17632 h 54557"/>
                <a:gd name="connsiteX1" fmla="*/ 3936 w 22453"/>
                <a:gd name="connsiteY1" fmla="*/ 50048 h 54557"/>
                <a:gd name="connsiteX2" fmla="*/ 2698 w 22453"/>
                <a:gd name="connsiteY2" fmla="*/ 52173 h 54557"/>
                <a:gd name="connsiteX3" fmla="*/ 5174 w 22453"/>
                <a:gd name="connsiteY3" fmla="*/ 54653 h 54557"/>
                <a:gd name="connsiteX4" fmla="*/ 22677 w 22453"/>
                <a:gd name="connsiteY4" fmla="*/ 19403 h 54557"/>
                <a:gd name="connsiteX5" fmla="*/ 10301 w 22453"/>
                <a:gd name="connsiteY5" fmla="*/ 95 h 54557"/>
                <a:gd name="connsiteX6" fmla="*/ 223 w 22453"/>
                <a:gd name="connsiteY6" fmla="*/ 10192 h 54557"/>
                <a:gd name="connsiteX7" fmla="*/ 10478 w 22453"/>
                <a:gd name="connsiteY7" fmla="*/ 20466 h 54557"/>
                <a:gd name="connsiteX8" fmla="*/ 17727 w 22453"/>
                <a:gd name="connsiteY8" fmla="*/ 17632 h 5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53" h="54557">
                  <a:moveTo>
                    <a:pt x="17727" y="17632"/>
                  </a:moveTo>
                  <a:cubicBezTo>
                    <a:pt x="17727" y="27374"/>
                    <a:pt x="15959" y="38711"/>
                    <a:pt x="3936" y="50048"/>
                  </a:cubicBezTo>
                  <a:cubicBezTo>
                    <a:pt x="3229" y="50756"/>
                    <a:pt x="2698" y="51288"/>
                    <a:pt x="2698" y="52173"/>
                  </a:cubicBezTo>
                  <a:cubicBezTo>
                    <a:pt x="2698" y="53413"/>
                    <a:pt x="4113" y="54653"/>
                    <a:pt x="5174" y="54653"/>
                  </a:cubicBezTo>
                  <a:cubicBezTo>
                    <a:pt x="7649" y="54653"/>
                    <a:pt x="22677" y="40482"/>
                    <a:pt x="22677" y="19403"/>
                  </a:cubicBezTo>
                  <a:cubicBezTo>
                    <a:pt x="22677" y="8421"/>
                    <a:pt x="18434" y="95"/>
                    <a:pt x="10301" y="95"/>
                  </a:cubicBezTo>
                  <a:cubicBezTo>
                    <a:pt x="4466" y="95"/>
                    <a:pt x="223" y="4701"/>
                    <a:pt x="223" y="10192"/>
                  </a:cubicBezTo>
                  <a:cubicBezTo>
                    <a:pt x="223" y="15860"/>
                    <a:pt x="4290" y="20466"/>
                    <a:pt x="10478" y="20466"/>
                  </a:cubicBezTo>
                  <a:cubicBezTo>
                    <a:pt x="14721" y="20466"/>
                    <a:pt x="17550" y="17632"/>
                    <a:pt x="17727" y="17632"/>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0" name="Freeform: Shape 859">
              <a:extLst>
                <a:ext uri="{FF2B5EF4-FFF2-40B4-BE49-F238E27FC236}">
                  <a16:creationId xmlns:a16="http://schemas.microsoft.com/office/drawing/2014/main" id="{77636CEA-D953-EECC-6A91-C30FFDBDA715}"/>
                </a:ext>
              </a:extLst>
            </p:cNvPr>
            <p:cNvSpPr/>
            <p:nvPr>
              <p:custDataLst>
                <p:tags r:id="rId39"/>
              </p:custDataLst>
            </p:nvPr>
          </p:nvSpPr>
          <p:spPr>
            <a:xfrm>
              <a:off x="10823711" y="6129629"/>
              <a:ext cx="85749" cy="116555"/>
            </a:xfrm>
            <a:custGeom>
              <a:avLst/>
              <a:gdLst>
                <a:gd name="connsiteX0" fmla="*/ 35763 w 85749"/>
                <a:gd name="connsiteY0" fmla="*/ 116650 h 116555"/>
                <a:gd name="connsiteX1" fmla="*/ 43366 w 85749"/>
                <a:gd name="connsiteY1" fmla="*/ 110805 h 116555"/>
                <a:gd name="connsiteX2" fmla="*/ 35763 w 85749"/>
                <a:gd name="connsiteY2" fmla="*/ 104960 h 116555"/>
                <a:gd name="connsiteX3" fmla="*/ 28514 w 85749"/>
                <a:gd name="connsiteY3" fmla="*/ 104960 h 116555"/>
                <a:gd name="connsiteX4" fmla="*/ 28514 w 85749"/>
                <a:gd name="connsiteY4" fmla="*/ 69887 h 116555"/>
                <a:gd name="connsiteX5" fmla="*/ 48670 w 85749"/>
                <a:gd name="connsiteY5" fmla="*/ 78212 h 116555"/>
                <a:gd name="connsiteX6" fmla="*/ 85975 w 85749"/>
                <a:gd name="connsiteY6" fmla="*/ 39065 h 116555"/>
                <a:gd name="connsiteX7" fmla="*/ 50438 w 85749"/>
                <a:gd name="connsiteY7" fmla="*/ 95 h 116555"/>
                <a:gd name="connsiteX8" fmla="*/ 28514 w 85749"/>
                <a:gd name="connsiteY8" fmla="*/ 8066 h 116555"/>
                <a:gd name="connsiteX9" fmla="*/ 20912 w 85749"/>
                <a:gd name="connsiteY9" fmla="*/ 981 h 116555"/>
                <a:gd name="connsiteX10" fmla="*/ 7828 w 85749"/>
                <a:gd name="connsiteY10" fmla="*/ 981 h 116555"/>
                <a:gd name="connsiteX11" fmla="*/ 226 w 85749"/>
                <a:gd name="connsiteY11" fmla="*/ 6826 h 116555"/>
                <a:gd name="connsiteX12" fmla="*/ 7828 w 85749"/>
                <a:gd name="connsiteY12" fmla="*/ 12672 h 116555"/>
                <a:gd name="connsiteX13" fmla="*/ 15077 w 85749"/>
                <a:gd name="connsiteY13" fmla="*/ 12672 h 116555"/>
                <a:gd name="connsiteX14" fmla="*/ 15077 w 85749"/>
                <a:gd name="connsiteY14" fmla="*/ 104960 h 116555"/>
                <a:gd name="connsiteX15" fmla="*/ 7828 w 85749"/>
                <a:gd name="connsiteY15" fmla="*/ 104960 h 116555"/>
                <a:gd name="connsiteX16" fmla="*/ 226 w 85749"/>
                <a:gd name="connsiteY16" fmla="*/ 110805 h 116555"/>
                <a:gd name="connsiteX17" fmla="*/ 7828 w 85749"/>
                <a:gd name="connsiteY17" fmla="*/ 116650 h 116555"/>
                <a:gd name="connsiteX18" fmla="*/ 35763 w 85749"/>
                <a:gd name="connsiteY18" fmla="*/ 116650 h 116555"/>
                <a:gd name="connsiteX19" fmla="*/ 28514 w 85749"/>
                <a:gd name="connsiteY19" fmla="*/ 30740 h 116555"/>
                <a:gd name="connsiteX20" fmla="*/ 49731 w 85749"/>
                <a:gd name="connsiteY20" fmla="*/ 11786 h 116555"/>
                <a:gd name="connsiteX21" fmla="*/ 72538 w 85749"/>
                <a:gd name="connsiteY21" fmla="*/ 39065 h 116555"/>
                <a:gd name="connsiteX22" fmla="*/ 48139 w 85749"/>
                <a:gd name="connsiteY22" fmla="*/ 66521 h 116555"/>
                <a:gd name="connsiteX23" fmla="*/ 28514 w 85749"/>
                <a:gd name="connsiteY23" fmla="*/ 42962 h 116555"/>
                <a:gd name="connsiteX24" fmla="*/ 28514 w 85749"/>
                <a:gd name="connsiteY24" fmla="*/ 3074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749" h="116555">
                  <a:moveTo>
                    <a:pt x="35763" y="116650"/>
                  </a:moveTo>
                  <a:cubicBezTo>
                    <a:pt x="38592" y="116650"/>
                    <a:pt x="43366" y="116650"/>
                    <a:pt x="43366" y="110805"/>
                  </a:cubicBezTo>
                  <a:cubicBezTo>
                    <a:pt x="43366" y="104959"/>
                    <a:pt x="38592" y="104960"/>
                    <a:pt x="35763" y="104960"/>
                  </a:cubicBezTo>
                  <a:lnTo>
                    <a:pt x="28514" y="104960"/>
                  </a:lnTo>
                  <a:lnTo>
                    <a:pt x="28514" y="69887"/>
                  </a:lnTo>
                  <a:cubicBezTo>
                    <a:pt x="33995" y="75201"/>
                    <a:pt x="40891" y="78212"/>
                    <a:pt x="48670" y="78212"/>
                  </a:cubicBezTo>
                  <a:cubicBezTo>
                    <a:pt x="68295" y="78212"/>
                    <a:pt x="85975" y="61561"/>
                    <a:pt x="85975" y="39065"/>
                  </a:cubicBezTo>
                  <a:cubicBezTo>
                    <a:pt x="85975" y="17632"/>
                    <a:pt x="70240" y="95"/>
                    <a:pt x="50438" y="95"/>
                  </a:cubicBezTo>
                  <a:cubicBezTo>
                    <a:pt x="42128" y="95"/>
                    <a:pt x="34879" y="3106"/>
                    <a:pt x="28514" y="8066"/>
                  </a:cubicBezTo>
                  <a:cubicBezTo>
                    <a:pt x="28514" y="981"/>
                    <a:pt x="24625" y="981"/>
                    <a:pt x="20912" y="981"/>
                  </a:cubicBezTo>
                  <a:lnTo>
                    <a:pt x="7828" y="981"/>
                  </a:lnTo>
                  <a:cubicBezTo>
                    <a:pt x="5000" y="981"/>
                    <a:pt x="226" y="981"/>
                    <a:pt x="226" y="6826"/>
                  </a:cubicBezTo>
                  <a:cubicBezTo>
                    <a:pt x="226" y="12672"/>
                    <a:pt x="5000" y="12672"/>
                    <a:pt x="7828" y="12672"/>
                  </a:cubicBezTo>
                  <a:lnTo>
                    <a:pt x="15077" y="12672"/>
                  </a:lnTo>
                  <a:lnTo>
                    <a:pt x="15077" y="104960"/>
                  </a:lnTo>
                  <a:lnTo>
                    <a:pt x="7828" y="104960"/>
                  </a:lnTo>
                  <a:cubicBezTo>
                    <a:pt x="5000" y="104960"/>
                    <a:pt x="226" y="104960"/>
                    <a:pt x="226" y="110805"/>
                  </a:cubicBezTo>
                  <a:cubicBezTo>
                    <a:pt x="226" y="116650"/>
                    <a:pt x="5000" y="116650"/>
                    <a:pt x="7828" y="116650"/>
                  </a:cubicBezTo>
                  <a:lnTo>
                    <a:pt x="35763" y="116650"/>
                  </a:lnTo>
                  <a:close/>
                  <a:moveTo>
                    <a:pt x="28514" y="30740"/>
                  </a:moveTo>
                  <a:cubicBezTo>
                    <a:pt x="28514" y="20466"/>
                    <a:pt x="38946" y="11786"/>
                    <a:pt x="49731" y="11786"/>
                  </a:cubicBezTo>
                  <a:cubicBezTo>
                    <a:pt x="62107" y="11786"/>
                    <a:pt x="72538" y="23831"/>
                    <a:pt x="72538" y="39065"/>
                  </a:cubicBezTo>
                  <a:cubicBezTo>
                    <a:pt x="72538" y="55184"/>
                    <a:pt x="60516" y="66521"/>
                    <a:pt x="48139" y="66521"/>
                  </a:cubicBezTo>
                  <a:cubicBezTo>
                    <a:pt x="35056" y="66521"/>
                    <a:pt x="28514" y="51819"/>
                    <a:pt x="28514" y="42962"/>
                  </a:cubicBezTo>
                  <a:lnTo>
                    <a:pt x="28514" y="30740"/>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1" name="Freeform: Shape 860">
              <a:extLst>
                <a:ext uri="{FF2B5EF4-FFF2-40B4-BE49-F238E27FC236}">
                  <a16:creationId xmlns:a16="http://schemas.microsoft.com/office/drawing/2014/main" id="{D02D8088-A420-12F6-414C-0B314D342077}"/>
                </a:ext>
              </a:extLst>
            </p:cNvPr>
            <p:cNvSpPr/>
            <p:nvPr>
              <p:custDataLst>
                <p:tags r:id="rId40"/>
              </p:custDataLst>
            </p:nvPr>
          </p:nvSpPr>
          <p:spPr>
            <a:xfrm>
              <a:off x="10921755" y="6154732"/>
              <a:ext cx="41296" cy="106154"/>
            </a:xfrm>
            <a:custGeom>
              <a:avLst/>
              <a:gdLst>
                <a:gd name="connsiteX0" fmla="*/ 41525 w 41296"/>
                <a:gd name="connsiteY0" fmla="*/ 6929 h 106154"/>
                <a:gd name="connsiteX1" fmla="*/ 34706 w 41296"/>
                <a:gd name="connsiteY1" fmla="*/ 96 h 106154"/>
                <a:gd name="connsiteX2" fmla="*/ 27886 w 41296"/>
                <a:gd name="connsiteY2" fmla="*/ 6929 h 106154"/>
                <a:gd name="connsiteX3" fmla="*/ 34706 w 41296"/>
                <a:gd name="connsiteY3" fmla="*/ 13761 h 106154"/>
                <a:gd name="connsiteX4" fmla="*/ 41525 w 41296"/>
                <a:gd name="connsiteY4" fmla="*/ 6929 h 106154"/>
                <a:gd name="connsiteX5" fmla="*/ 16141 w 41296"/>
                <a:gd name="connsiteY5" fmla="*/ 22997 h 106154"/>
                <a:gd name="connsiteX6" fmla="*/ 10585 w 41296"/>
                <a:gd name="connsiteY6" fmla="*/ 27173 h 106154"/>
                <a:gd name="connsiteX7" fmla="*/ 16141 w 41296"/>
                <a:gd name="connsiteY7" fmla="*/ 31348 h 106154"/>
                <a:gd name="connsiteX8" fmla="*/ 31927 w 41296"/>
                <a:gd name="connsiteY8" fmla="*/ 31348 h 106154"/>
                <a:gd name="connsiteX9" fmla="*/ 31927 w 41296"/>
                <a:gd name="connsiteY9" fmla="*/ 82211 h 106154"/>
                <a:gd name="connsiteX10" fmla="*/ 28644 w 41296"/>
                <a:gd name="connsiteY10" fmla="*/ 93599 h 106154"/>
                <a:gd name="connsiteX11" fmla="*/ 18793 w 41296"/>
                <a:gd name="connsiteY11" fmla="*/ 97901 h 106154"/>
                <a:gd name="connsiteX12" fmla="*/ 12353 w 41296"/>
                <a:gd name="connsiteY12" fmla="*/ 97521 h 106154"/>
                <a:gd name="connsiteX13" fmla="*/ 10964 w 41296"/>
                <a:gd name="connsiteY13" fmla="*/ 92080 h 106154"/>
                <a:gd name="connsiteX14" fmla="*/ 6417 w 41296"/>
                <a:gd name="connsiteY14" fmla="*/ 89929 h 106154"/>
                <a:gd name="connsiteX15" fmla="*/ 229 w 41296"/>
                <a:gd name="connsiteY15" fmla="*/ 96256 h 106154"/>
                <a:gd name="connsiteX16" fmla="*/ 18288 w 41296"/>
                <a:gd name="connsiteY16" fmla="*/ 106251 h 106154"/>
                <a:gd name="connsiteX17" fmla="*/ 41525 w 41296"/>
                <a:gd name="connsiteY17" fmla="*/ 82464 h 106154"/>
                <a:gd name="connsiteX18" fmla="*/ 41525 w 41296"/>
                <a:gd name="connsiteY18" fmla="*/ 28438 h 106154"/>
                <a:gd name="connsiteX19" fmla="*/ 36095 w 41296"/>
                <a:gd name="connsiteY19" fmla="*/ 22997 h 106154"/>
                <a:gd name="connsiteX20" fmla="*/ 16141 w 41296"/>
                <a:gd name="connsiteY20" fmla="*/ 22997 h 10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296" h="106154">
                  <a:moveTo>
                    <a:pt x="41525" y="6929"/>
                  </a:moveTo>
                  <a:cubicBezTo>
                    <a:pt x="41525" y="3133"/>
                    <a:pt x="38494" y="96"/>
                    <a:pt x="34706" y="96"/>
                  </a:cubicBezTo>
                  <a:cubicBezTo>
                    <a:pt x="30917" y="96"/>
                    <a:pt x="27886" y="3133"/>
                    <a:pt x="27886" y="6929"/>
                  </a:cubicBezTo>
                  <a:cubicBezTo>
                    <a:pt x="27886" y="10724"/>
                    <a:pt x="30917" y="13761"/>
                    <a:pt x="34706" y="13761"/>
                  </a:cubicBezTo>
                  <a:cubicBezTo>
                    <a:pt x="38494" y="13761"/>
                    <a:pt x="41525" y="10725"/>
                    <a:pt x="41525" y="6929"/>
                  </a:cubicBezTo>
                  <a:close/>
                  <a:moveTo>
                    <a:pt x="16141" y="22997"/>
                  </a:moveTo>
                  <a:cubicBezTo>
                    <a:pt x="14247" y="22997"/>
                    <a:pt x="10585" y="22997"/>
                    <a:pt x="10585" y="27173"/>
                  </a:cubicBezTo>
                  <a:cubicBezTo>
                    <a:pt x="10585" y="31348"/>
                    <a:pt x="14373" y="31348"/>
                    <a:pt x="16141" y="31348"/>
                  </a:cubicBezTo>
                  <a:lnTo>
                    <a:pt x="31927" y="31348"/>
                  </a:lnTo>
                  <a:lnTo>
                    <a:pt x="31927" y="82211"/>
                  </a:lnTo>
                  <a:cubicBezTo>
                    <a:pt x="31927" y="84236"/>
                    <a:pt x="31927" y="89044"/>
                    <a:pt x="28644" y="93599"/>
                  </a:cubicBezTo>
                  <a:cubicBezTo>
                    <a:pt x="25360" y="97901"/>
                    <a:pt x="21572" y="97901"/>
                    <a:pt x="18793" y="97901"/>
                  </a:cubicBezTo>
                  <a:cubicBezTo>
                    <a:pt x="17783" y="97901"/>
                    <a:pt x="15510" y="97901"/>
                    <a:pt x="12353" y="97521"/>
                  </a:cubicBezTo>
                  <a:cubicBezTo>
                    <a:pt x="12353" y="94484"/>
                    <a:pt x="12353" y="93599"/>
                    <a:pt x="10964" y="92080"/>
                  </a:cubicBezTo>
                  <a:cubicBezTo>
                    <a:pt x="9196" y="89929"/>
                    <a:pt x="6544" y="89929"/>
                    <a:pt x="6417" y="89929"/>
                  </a:cubicBezTo>
                  <a:cubicBezTo>
                    <a:pt x="3639" y="89929"/>
                    <a:pt x="229" y="91954"/>
                    <a:pt x="229" y="96256"/>
                  </a:cubicBezTo>
                  <a:cubicBezTo>
                    <a:pt x="229" y="106251"/>
                    <a:pt x="13111" y="106251"/>
                    <a:pt x="18288" y="106251"/>
                  </a:cubicBezTo>
                  <a:cubicBezTo>
                    <a:pt x="36221" y="106251"/>
                    <a:pt x="41525" y="91827"/>
                    <a:pt x="41525" y="82464"/>
                  </a:cubicBezTo>
                  <a:lnTo>
                    <a:pt x="41525" y="28438"/>
                  </a:lnTo>
                  <a:cubicBezTo>
                    <a:pt x="41525" y="24136"/>
                    <a:pt x="40262" y="22997"/>
                    <a:pt x="36095" y="22997"/>
                  </a:cubicBezTo>
                  <a:lnTo>
                    <a:pt x="16141" y="22997"/>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2" name="Freeform: Shape 861">
              <a:extLst>
                <a:ext uri="{FF2B5EF4-FFF2-40B4-BE49-F238E27FC236}">
                  <a16:creationId xmlns:a16="http://schemas.microsoft.com/office/drawing/2014/main" id="{8E5B0478-B9B2-018B-6C90-AEC5EEFD7592}"/>
                </a:ext>
              </a:extLst>
            </p:cNvPr>
            <p:cNvSpPr/>
            <p:nvPr>
              <p:custDataLst>
                <p:tags r:id="rId41"/>
              </p:custDataLst>
            </p:nvPr>
          </p:nvSpPr>
          <p:spPr>
            <a:xfrm>
              <a:off x="11373615" y="5881408"/>
              <a:ext cx="336177" cy="354271"/>
            </a:xfrm>
            <a:custGeom>
              <a:avLst/>
              <a:gdLst>
                <a:gd name="connsiteX0" fmla="*/ 305863 w 336177"/>
                <a:gd name="connsiteY0" fmla="*/ 354354 h 354271"/>
                <a:gd name="connsiteX1" fmla="*/ 336424 w 336177"/>
                <a:gd name="connsiteY1" fmla="*/ 273378 h 354271"/>
                <a:gd name="connsiteX2" fmla="*/ 330110 w 336177"/>
                <a:gd name="connsiteY2" fmla="*/ 273378 h 354271"/>
                <a:gd name="connsiteX3" fmla="*/ 264440 w 336177"/>
                <a:gd name="connsiteY3" fmla="*/ 324494 h 354271"/>
                <a:gd name="connsiteX4" fmla="*/ 185890 w 336177"/>
                <a:gd name="connsiteY4" fmla="*/ 332339 h 354271"/>
                <a:gd name="connsiteX5" fmla="*/ 33587 w 336177"/>
                <a:gd name="connsiteY5" fmla="*/ 332339 h 354271"/>
                <a:gd name="connsiteX6" fmla="*/ 162147 w 336177"/>
                <a:gd name="connsiteY6" fmla="*/ 181267 h 354271"/>
                <a:gd name="connsiteX7" fmla="*/ 164421 w 336177"/>
                <a:gd name="connsiteY7" fmla="*/ 177218 h 354271"/>
                <a:gd name="connsiteX8" fmla="*/ 162653 w 336177"/>
                <a:gd name="connsiteY8" fmla="*/ 173423 h 354271"/>
                <a:gd name="connsiteX9" fmla="*/ 44953 w 336177"/>
                <a:gd name="connsiteY9" fmla="*/ 12229 h 354271"/>
                <a:gd name="connsiteX10" fmla="*/ 183364 w 336177"/>
                <a:gd name="connsiteY10" fmla="*/ 12229 h 354271"/>
                <a:gd name="connsiteX11" fmla="*/ 242466 w 336177"/>
                <a:gd name="connsiteY11" fmla="*/ 16278 h 354271"/>
                <a:gd name="connsiteX12" fmla="*/ 298033 w 336177"/>
                <a:gd name="connsiteY12" fmla="*/ 35257 h 354271"/>
                <a:gd name="connsiteX13" fmla="*/ 330110 w 336177"/>
                <a:gd name="connsiteY13" fmla="*/ 71190 h 354271"/>
                <a:gd name="connsiteX14" fmla="*/ 336424 w 336177"/>
                <a:gd name="connsiteY14" fmla="*/ 71190 h 354271"/>
                <a:gd name="connsiteX15" fmla="*/ 305863 w 336177"/>
                <a:gd name="connsiteY15" fmla="*/ 83 h 354271"/>
                <a:gd name="connsiteX16" fmla="*/ 7319 w 336177"/>
                <a:gd name="connsiteY16" fmla="*/ 83 h 354271"/>
                <a:gd name="connsiteX17" fmla="*/ 499 w 336177"/>
                <a:gd name="connsiteY17" fmla="*/ 1854 h 354271"/>
                <a:gd name="connsiteX18" fmla="*/ 247 w 336177"/>
                <a:gd name="connsiteY18" fmla="*/ 10205 h 354271"/>
                <a:gd name="connsiteX19" fmla="*/ 133859 w 336177"/>
                <a:gd name="connsiteY19" fmla="*/ 193414 h 354271"/>
                <a:gd name="connsiteX20" fmla="*/ 3025 w 336177"/>
                <a:gd name="connsiteY20" fmla="*/ 347016 h 354271"/>
                <a:gd name="connsiteX21" fmla="*/ 499 w 336177"/>
                <a:gd name="connsiteY21" fmla="*/ 351570 h 354271"/>
                <a:gd name="connsiteX22" fmla="*/ 7319 w 336177"/>
                <a:gd name="connsiteY22" fmla="*/ 354354 h 354271"/>
                <a:gd name="connsiteX23" fmla="*/ 305863 w 336177"/>
                <a:gd name="connsiteY23" fmla="*/ 354354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177" h="354271">
                  <a:moveTo>
                    <a:pt x="305863" y="354354"/>
                  </a:moveTo>
                  <a:lnTo>
                    <a:pt x="336424" y="273378"/>
                  </a:lnTo>
                  <a:lnTo>
                    <a:pt x="330110" y="273378"/>
                  </a:lnTo>
                  <a:cubicBezTo>
                    <a:pt x="320260" y="299695"/>
                    <a:pt x="293487" y="316902"/>
                    <a:pt x="264440" y="324494"/>
                  </a:cubicBezTo>
                  <a:cubicBezTo>
                    <a:pt x="259136" y="325759"/>
                    <a:pt x="234384" y="332339"/>
                    <a:pt x="185890" y="332339"/>
                  </a:cubicBezTo>
                  <a:lnTo>
                    <a:pt x="33587" y="332339"/>
                  </a:lnTo>
                  <a:lnTo>
                    <a:pt x="162147" y="181267"/>
                  </a:lnTo>
                  <a:cubicBezTo>
                    <a:pt x="163915" y="179243"/>
                    <a:pt x="164421" y="178484"/>
                    <a:pt x="164421" y="177218"/>
                  </a:cubicBezTo>
                  <a:cubicBezTo>
                    <a:pt x="164421" y="176712"/>
                    <a:pt x="164421" y="175953"/>
                    <a:pt x="162653" y="173423"/>
                  </a:cubicBezTo>
                  <a:lnTo>
                    <a:pt x="44953" y="12229"/>
                  </a:lnTo>
                  <a:lnTo>
                    <a:pt x="183364" y="12229"/>
                  </a:lnTo>
                  <a:cubicBezTo>
                    <a:pt x="217209" y="12229"/>
                    <a:pt x="240193" y="15772"/>
                    <a:pt x="242466" y="16278"/>
                  </a:cubicBezTo>
                  <a:cubicBezTo>
                    <a:pt x="256105" y="18302"/>
                    <a:pt x="278080" y="22604"/>
                    <a:pt x="298033" y="35257"/>
                  </a:cubicBezTo>
                  <a:cubicBezTo>
                    <a:pt x="304347" y="39305"/>
                    <a:pt x="321522" y="50693"/>
                    <a:pt x="330110" y="71190"/>
                  </a:cubicBezTo>
                  <a:lnTo>
                    <a:pt x="336424" y="71190"/>
                  </a:lnTo>
                  <a:lnTo>
                    <a:pt x="305863" y="83"/>
                  </a:lnTo>
                  <a:lnTo>
                    <a:pt x="7319" y="83"/>
                  </a:lnTo>
                  <a:cubicBezTo>
                    <a:pt x="1510" y="83"/>
                    <a:pt x="1257" y="336"/>
                    <a:pt x="499" y="1854"/>
                  </a:cubicBezTo>
                  <a:cubicBezTo>
                    <a:pt x="247" y="2613"/>
                    <a:pt x="247" y="7421"/>
                    <a:pt x="247" y="10205"/>
                  </a:cubicBezTo>
                  <a:lnTo>
                    <a:pt x="133859" y="193414"/>
                  </a:lnTo>
                  <a:lnTo>
                    <a:pt x="3025" y="347016"/>
                  </a:lnTo>
                  <a:cubicBezTo>
                    <a:pt x="499" y="350052"/>
                    <a:pt x="499" y="351317"/>
                    <a:pt x="499" y="351570"/>
                  </a:cubicBezTo>
                  <a:cubicBezTo>
                    <a:pt x="499" y="354354"/>
                    <a:pt x="2772" y="354354"/>
                    <a:pt x="7319" y="354354"/>
                  </a:cubicBezTo>
                  <a:lnTo>
                    <a:pt x="305863" y="354354"/>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3" name="Freeform: Shape 862">
              <a:extLst>
                <a:ext uri="{FF2B5EF4-FFF2-40B4-BE49-F238E27FC236}">
                  <a16:creationId xmlns:a16="http://schemas.microsoft.com/office/drawing/2014/main" id="{B4C58844-098A-18A6-D7DD-394A2F8EAC0A}"/>
                </a:ext>
              </a:extLst>
            </p:cNvPr>
            <p:cNvSpPr/>
            <p:nvPr>
              <p:custDataLst>
                <p:tags r:id="rId42"/>
              </p:custDataLst>
            </p:nvPr>
          </p:nvSpPr>
          <p:spPr>
            <a:xfrm>
              <a:off x="11049959" y="6356351"/>
              <a:ext cx="98655" cy="112481"/>
            </a:xfrm>
            <a:custGeom>
              <a:avLst/>
              <a:gdLst>
                <a:gd name="connsiteX0" fmla="*/ 13672 w 98655"/>
                <a:gd name="connsiteY0" fmla="*/ 99832 h 112481"/>
                <a:gd name="connsiteX1" fmla="*/ 5008 w 98655"/>
                <a:gd name="connsiteY1" fmla="*/ 106209 h 112481"/>
                <a:gd name="connsiteX2" fmla="*/ 234 w 98655"/>
                <a:gd name="connsiteY2" fmla="*/ 109928 h 112481"/>
                <a:gd name="connsiteX3" fmla="*/ 2710 w 98655"/>
                <a:gd name="connsiteY3" fmla="*/ 112586 h 112481"/>
                <a:gd name="connsiteX4" fmla="*/ 17915 w 98655"/>
                <a:gd name="connsiteY4" fmla="*/ 111877 h 112481"/>
                <a:gd name="connsiteX5" fmla="*/ 36479 w 98655"/>
                <a:gd name="connsiteY5" fmla="*/ 112586 h 112481"/>
                <a:gd name="connsiteX6" fmla="*/ 40015 w 98655"/>
                <a:gd name="connsiteY6" fmla="*/ 108689 h 112481"/>
                <a:gd name="connsiteX7" fmla="*/ 35418 w 98655"/>
                <a:gd name="connsiteY7" fmla="*/ 106209 h 112481"/>
                <a:gd name="connsiteX8" fmla="*/ 26755 w 98655"/>
                <a:gd name="connsiteY8" fmla="*/ 104083 h 112481"/>
                <a:gd name="connsiteX9" fmla="*/ 28700 w 98655"/>
                <a:gd name="connsiteY9" fmla="*/ 95935 h 112481"/>
                <a:gd name="connsiteX10" fmla="*/ 35241 w 98655"/>
                <a:gd name="connsiteY10" fmla="*/ 69542 h 112481"/>
                <a:gd name="connsiteX11" fmla="*/ 53452 w 98655"/>
                <a:gd name="connsiteY11" fmla="*/ 79993 h 112481"/>
                <a:gd name="connsiteX12" fmla="*/ 98890 w 98655"/>
                <a:gd name="connsiteY12" fmla="*/ 29686 h 112481"/>
                <a:gd name="connsiteX13" fmla="*/ 72370 w 98655"/>
                <a:gd name="connsiteY13" fmla="*/ 104 h 112481"/>
                <a:gd name="connsiteX14" fmla="*/ 47264 w 98655"/>
                <a:gd name="connsiteY14" fmla="*/ 12504 h 112481"/>
                <a:gd name="connsiteX15" fmla="*/ 29053 w 98655"/>
                <a:gd name="connsiteY15" fmla="*/ 104 h 112481"/>
                <a:gd name="connsiteX16" fmla="*/ 15086 w 98655"/>
                <a:gd name="connsiteY16" fmla="*/ 9493 h 112481"/>
                <a:gd name="connsiteX17" fmla="*/ 8721 w 98655"/>
                <a:gd name="connsiteY17" fmla="*/ 27206 h 112481"/>
                <a:gd name="connsiteX18" fmla="*/ 11727 w 98655"/>
                <a:gd name="connsiteY18" fmla="*/ 29509 h 112481"/>
                <a:gd name="connsiteX19" fmla="*/ 15616 w 98655"/>
                <a:gd name="connsiteY19" fmla="*/ 24195 h 112481"/>
                <a:gd name="connsiteX20" fmla="*/ 28523 w 98655"/>
                <a:gd name="connsiteY20" fmla="*/ 5064 h 112481"/>
                <a:gd name="connsiteX21" fmla="*/ 34357 w 98655"/>
                <a:gd name="connsiteY21" fmla="*/ 13744 h 112481"/>
                <a:gd name="connsiteX22" fmla="*/ 33827 w 98655"/>
                <a:gd name="connsiteY22" fmla="*/ 19058 h 112481"/>
                <a:gd name="connsiteX23" fmla="*/ 13672 w 98655"/>
                <a:gd name="connsiteY23" fmla="*/ 99832 h 112481"/>
                <a:gd name="connsiteX24" fmla="*/ 47087 w 98655"/>
                <a:gd name="connsiteY24" fmla="*/ 21361 h 112481"/>
                <a:gd name="connsiteX25" fmla="*/ 71840 w 98655"/>
                <a:gd name="connsiteY25" fmla="*/ 5064 h 112481"/>
                <a:gd name="connsiteX26" fmla="*/ 84746 w 98655"/>
                <a:gd name="connsiteY26" fmla="*/ 22246 h 112481"/>
                <a:gd name="connsiteX27" fmla="*/ 75552 w 98655"/>
                <a:gd name="connsiteY27" fmla="*/ 57851 h 112481"/>
                <a:gd name="connsiteX28" fmla="*/ 53452 w 98655"/>
                <a:gd name="connsiteY28" fmla="*/ 75033 h 112481"/>
                <a:gd name="connsiteX29" fmla="*/ 37717 w 98655"/>
                <a:gd name="connsiteY29" fmla="*/ 59622 h 112481"/>
                <a:gd name="connsiteX30" fmla="*/ 38247 w 98655"/>
                <a:gd name="connsiteY30" fmla="*/ 56965 h 112481"/>
                <a:gd name="connsiteX31" fmla="*/ 47087 w 98655"/>
                <a:gd name="connsiteY31" fmla="*/ 21361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655" h="112481">
                  <a:moveTo>
                    <a:pt x="13672" y="99832"/>
                  </a:moveTo>
                  <a:cubicBezTo>
                    <a:pt x="12434" y="104792"/>
                    <a:pt x="12080" y="106209"/>
                    <a:pt x="5008" y="106209"/>
                  </a:cubicBezTo>
                  <a:cubicBezTo>
                    <a:pt x="2710" y="106209"/>
                    <a:pt x="234" y="106209"/>
                    <a:pt x="234" y="109928"/>
                  </a:cubicBezTo>
                  <a:cubicBezTo>
                    <a:pt x="234" y="111877"/>
                    <a:pt x="1826" y="112586"/>
                    <a:pt x="2710" y="112586"/>
                  </a:cubicBezTo>
                  <a:cubicBezTo>
                    <a:pt x="7307" y="112586"/>
                    <a:pt x="13141" y="111877"/>
                    <a:pt x="17915" y="111877"/>
                  </a:cubicBezTo>
                  <a:cubicBezTo>
                    <a:pt x="23926" y="111877"/>
                    <a:pt x="30645" y="112586"/>
                    <a:pt x="36479" y="112586"/>
                  </a:cubicBezTo>
                  <a:cubicBezTo>
                    <a:pt x="38070" y="112586"/>
                    <a:pt x="40015" y="112054"/>
                    <a:pt x="40015" y="108689"/>
                  </a:cubicBezTo>
                  <a:cubicBezTo>
                    <a:pt x="40015" y="106209"/>
                    <a:pt x="37540" y="106209"/>
                    <a:pt x="35418" y="106209"/>
                  </a:cubicBezTo>
                  <a:cubicBezTo>
                    <a:pt x="31529" y="106209"/>
                    <a:pt x="26755" y="106209"/>
                    <a:pt x="26755" y="104083"/>
                  </a:cubicBezTo>
                  <a:cubicBezTo>
                    <a:pt x="26755" y="103197"/>
                    <a:pt x="27993" y="98592"/>
                    <a:pt x="28700" y="95935"/>
                  </a:cubicBezTo>
                  <a:cubicBezTo>
                    <a:pt x="30821" y="86547"/>
                    <a:pt x="33297" y="76981"/>
                    <a:pt x="35241" y="69542"/>
                  </a:cubicBezTo>
                  <a:cubicBezTo>
                    <a:pt x="37363" y="73084"/>
                    <a:pt x="42844" y="79993"/>
                    <a:pt x="53452" y="79993"/>
                  </a:cubicBezTo>
                  <a:cubicBezTo>
                    <a:pt x="75022" y="79993"/>
                    <a:pt x="98890" y="56079"/>
                    <a:pt x="98890" y="29686"/>
                  </a:cubicBezTo>
                  <a:cubicBezTo>
                    <a:pt x="98890" y="8961"/>
                    <a:pt x="84569" y="104"/>
                    <a:pt x="72370" y="104"/>
                  </a:cubicBezTo>
                  <a:cubicBezTo>
                    <a:pt x="61408" y="104"/>
                    <a:pt x="52038" y="7544"/>
                    <a:pt x="47264" y="12504"/>
                  </a:cubicBezTo>
                  <a:cubicBezTo>
                    <a:pt x="44258" y="2407"/>
                    <a:pt x="34357" y="104"/>
                    <a:pt x="29053" y="104"/>
                  </a:cubicBezTo>
                  <a:cubicBezTo>
                    <a:pt x="22158" y="104"/>
                    <a:pt x="17915" y="4710"/>
                    <a:pt x="15086" y="9493"/>
                  </a:cubicBezTo>
                  <a:cubicBezTo>
                    <a:pt x="11550" y="15515"/>
                    <a:pt x="8721" y="26143"/>
                    <a:pt x="8721" y="27206"/>
                  </a:cubicBezTo>
                  <a:cubicBezTo>
                    <a:pt x="8721" y="29509"/>
                    <a:pt x="11196" y="29509"/>
                    <a:pt x="11727" y="29509"/>
                  </a:cubicBezTo>
                  <a:cubicBezTo>
                    <a:pt x="14202" y="29509"/>
                    <a:pt x="14379" y="28977"/>
                    <a:pt x="15616" y="24195"/>
                  </a:cubicBezTo>
                  <a:cubicBezTo>
                    <a:pt x="18268" y="13921"/>
                    <a:pt x="21628" y="5064"/>
                    <a:pt x="28523" y="5064"/>
                  </a:cubicBezTo>
                  <a:cubicBezTo>
                    <a:pt x="33120" y="5064"/>
                    <a:pt x="34357" y="8961"/>
                    <a:pt x="34357" y="13744"/>
                  </a:cubicBezTo>
                  <a:cubicBezTo>
                    <a:pt x="34357" y="15692"/>
                    <a:pt x="34004" y="17995"/>
                    <a:pt x="33827" y="19058"/>
                  </a:cubicBezTo>
                  <a:lnTo>
                    <a:pt x="13672" y="99832"/>
                  </a:lnTo>
                  <a:close/>
                  <a:moveTo>
                    <a:pt x="47087" y="21361"/>
                  </a:moveTo>
                  <a:cubicBezTo>
                    <a:pt x="57342" y="7721"/>
                    <a:pt x="66182" y="5064"/>
                    <a:pt x="71840" y="5064"/>
                  </a:cubicBezTo>
                  <a:cubicBezTo>
                    <a:pt x="78735" y="5064"/>
                    <a:pt x="84746" y="10201"/>
                    <a:pt x="84746" y="22246"/>
                  </a:cubicBezTo>
                  <a:cubicBezTo>
                    <a:pt x="84746" y="29509"/>
                    <a:pt x="80857" y="47577"/>
                    <a:pt x="75552" y="57851"/>
                  </a:cubicBezTo>
                  <a:cubicBezTo>
                    <a:pt x="71132" y="66530"/>
                    <a:pt x="62469" y="75033"/>
                    <a:pt x="53452" y="75033"/>
                  </a:cubicBezTo>
                  <a:cubicBezTo>
                    <a:pt x="40899" y="75033"/>
                    <a:pt x="37717" y="61393"/>
                    <a:pt x="37717" y="59622"/>
                  </a:cubicBezTo>
                  <a:cubicBezTo>
                    <a:pt x="37717" y="58913"/>
                    <a:pt x="38070" y="57673"/>
                    <a:pt x="38247" y="56965"/>
                  </a:cubicBezTo>
                  <a:lnTo>
                    <a:pt x="47087" y="21361"/>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4" name="Freeform: Shape 863">
              <a:extLst>
                <a:ext uri="{FF2B5EF4-FFF2-40B4-BE49-F238E27FC236}">
                  <a16:creationId xmlns:a16="http://schemas.microsoft.com/office/drawing/2014/main" id="{C9529631-4C99-DEA8-1F46-ADB4CE508544}"/>
                </a:ext>
              </a:extLst>
            </p:cNvPr>
            <p:cNvSpPr/>
            <p:nvPr>
              <p:custDataLst>
                <p:tags r:id="rId43"/>
              </p:custDataLst>
            </p:nvPr>
          </p:nvSpPr>
          <p:spPr>
            <a:xfrm>
              <a:off x="11166001" y="6302727"/>
              <a:ext cx="34981" cy="65919"/>
            </a:xfrm>
            <a:custGeom>
              <a:avLst/>
              <a:gdLst>
                <a:gd name="connsiteX0" fmla="*/ 33957 w 34981"/>
                <a:gd name="connsiteY0" fmla="*/ 11995 h 65919"/>
                <a:gd name="connsiteX1" fmla="*/ 35220 w 34981"/>
                <a:gd name="connsiteY1" fmla="*/ 7567 h 65919"/>
                <a:gd name="connsiteX2" fmla="*/ 27390 w 34981"/>
                <a:gd name="connsiteY2" fmla="*/ 102 h 65919"/>
                <a:gd name="connsiteX3" fmla="*/ 20192 w 34981"/>
                <a:gd name="connsiteY3" fmla="*/ 5922 h 65919"/>
                <a:gd name="connsiteX4" fmla="*/ 744 w 34981"/>
                <a:gd name="connsiteY4" fmla="*/ 60708 h 65919"/>
                <a:gd name="connsiteX5" fmla="*/ 239 w 34981"/>
                <a:gd name="connsiteY5" fmla="*/ 62732 h 65919"/>
                <a:gd name="connsiteX6" fmla="*/ 5669 w 34981"/>
                <a:gd name="connsiteY6" fmla="*/ 66022 h 65919"/>
                <a:gd name="connsiteX7" fmla="*/ 7816 w 34981"/>
                <a:gd name="connsiteY7" fmla="*/ 63871 h 65919"/>
                <a:gd name="connsiteX8" fmla="*/ 33957 w 34981"/>
                <a:gd name="connsiteY8" fmla="*/ 11995 h 6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81" h="65919">
                  <a:moveTo>
                    <a:pt x="33957" y="11995"/>
                  </a:moveTo>
                  <a:cubicBezTo>
                    <a:pt x="34084" y="11869"/>
                    <a:pt x="35220" y="9465"/>
                    <a:pt x="35220" y="7567"/>
                  </a:cubicBezTo>
                  <a:cubicBezTo>
                    <a:pt x="35220" y="3012"/>
                    <a:pt x="31179" y="102"/>
                    <a:pt x="27390" y="102"/>
                  </a:cubicBezTo>
                  <a:cubicBezTo>
                    <a:pt x="22213" y="102"/>
                    <a:pt x="20823" y="4024"/>
                    <a:pt x="20192" y="5922"/>
                  </a:cubicBezTo>
                  <a:lnTo>
                    <a:pt x="744" y="60708"/>
                  </a:lnTo>
                  <a:cubicBezTo>
                    <a:pt x="239" y="62226"/>
                    <a:pt x="239" y="62606"/>
                    <a:pt x="239" y="62732"/>
                  </a:cubicBezTo>
                  <a:cubicBezTo>
                    <a:pt x="239" y="64756"/>
                    <a:pt x="5543" y="66022"/>
                    <a:pt x="5669" y="66022"/>
                  </a:cubicBezTo>
                  <a:cubicBezTo>
                    <a:pt x="6806" y="66022"/>
                    <a:pt x="7058" y="65389"/>
                    <a:pt x="7816" y="63871"/>
                  </a:cubicBezTo>
                  <a:lnTo>
                    <a:pt x="33957" y="11995"/>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5" name="Freeform: Shape 864">
              <a:extLst>
                <a:ext uri="{FF2B5EF4-FFF2-40B4-BE49-F238E27FC236}">
                  <a16:creationId xmlns:a16="http://schemas.microsoft.com/office/drawing/2014/main" id="{67DBA906-E2A4-DF79-DBE3-358958231E6A}"/>
                </a:ext>
              </a:extLst>
            </p:cNvPr>
            <p:cNvSpPr/>
            <p:nvPr>
              <p:custDataLst>
                <p:tags r:id="rId44"/>
              </p:custDataLst>
            </p:nvPr>
          </p:nvSpPr>
          <p:spPr>
            <a:xfrm>
              <a:off x="11158929" y="6407826"/>
              <a:ext cx="59734" cy="110330"/>
            </a:xfrm>
            <a:custGeom>
              <a:avLst/>
              <a:gdLst>
                <a:gd name="connsiteX0" fmla="*/ 59973 w 59734"/>
                <a:gd name="connsiteY0" fmla="*/ 5547 h 110330"/>
                <a:gd name="connsiteX1" fmla="*/ 54416 w 59734"/>
                <a:gd name="connsiteY1" fmla="*/ 107 h 110330"/>
                <a:gd name="connsiteX2" fmla="*/ 46586 w 59734"/>
                <a:gd name="connsiteY2" fmla="*/ 7698 h 110330"/>
                <a:gd name="connsiteX3" fmla="*/ 52143 w 59734"/>
                <a:gd name="connsiteY3" fmla="*/ 13139 h 110330"/>
                <a:gd name="connsiteX4" fmla="*/ 59973 w 59734"/>
                <a:gd name="connsiteY4" fmla="*/ 5547 h 110330"/>
                <a:gd name="connsiteX5" fmla="*/ 32442 w 59734"/>
                <a:gd name="connsiteY5" fmla="*/ 90193 h 110330"/>
                <a:gd name="connsiteX6" fmla="*/ 14383 w 59734"/>
                <a:gd name="connsiteY6" fmla="*/ 106135 h 110330"/>
                <a:gd name="connsiteX7" fmla="*/ 9836 w 59734"/>
                <a:gd name="connsiteY7" fmla="*/ 105502 h 110330"/>
                <a:gd name="connsiteX8" fmla="*/ 13751 w 59734"/>
                <a:gd name="connsiteY8" fmla="*/ 98797 h 110330"/>
                <a:gd name="connsiteX9" fmla="*/ 8068 w 59734"/>
                <a:gd name="connsiteY9" fmla="*/ 93609 h 110330"/>
                <a:gd name="connsiteX10" fmla="*/ 239 w 59734"/>
                <a:gd name="connsiteY10" fmla="*/ 101707 h 110330"/>
                <a:gd name="connsiteX11" fmla="*/ 14509 w 59734"/>
                <a:gd name="connsiteY11" fmla="*/ 110437 h 110330"/>
                <a:gd name="connsiteX12" fmla="*/ 43429 w 59734"/>
                <a:gd name="connsiteY12" fmla="*/ 90319 h 110330"/>
                <a:gd name="connsiteX13" fmla="*/ 54795 w 59734"/>
                <a:gd name="connsiteY13" fmla="*/ 45023 h 110330"/>
                <a:gd name="connsiteX14" fmla="*/ 55426 w 59734"/>
                <a:gd name="connsiteY14" fmla="*/ 40848 h 110330"/>
                <a:gd name="connsiteX15" fmla="*/ 39893 w 59734"/>
                <a:gd name="connsiteY15" fmla="*/ 28575 h 110330"/>
                <a:gd name="connsiteX16" fmla="*/ 15267 w 59734"/>
                <a:gd name="connsiteY16" fmla="*/ 48186 h 110330"/>
                <a:gd name="connsiteX17" fmla="*/ 17919 w 59734"/>
                <a:gd name="connsiteY17" fmla="*/ 49958 h 110330"/>
                <a:gd name="connsiteX18" fmla="*/ 20697 w 59734"/>
                <a:gd name="connsiteY18" fmla="*/ 48186 h 110330"/>
                <a:gd name="connsiteX19" fmla="*/ 39388 w 59734"/>
                <a:gd name="connsiteY19" fmla="*/ 32877 h 110330"/>
                <a:gd name="connsiteX20" fmla="*/ 44692 w 59734"/>
                <a:gd name="connsiteY20" fmla="*/ 39583 h 110330"/>
                <a:gd name="connsiteX21" fmla="*/ 44313 w 59734"/>
                <a:gd name="connsiteY21" fmla="*/ 42872 h 110330"/>
                <a:gd name="connsiteX22" fmla="*/ 32442 w 59734"/>
                <a:gd name="connsiteY22" fmla="*/ 90193 h 1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734" h="110330">
                  <a:moveTo>
                    <a:pt x="59973" y="5547"/>
                  </a:moveTo>
                  <a:cubicBezTo>
                    <a:pt x="59973" y="2637"/>
                    <a:pt x="57826" y="107"/>
                    <a:pt x="54416" y="107"/>
                  </a:cubicBezTo>
                  <a:cubicBezTo>
                    <a:pt x="50501" y="107"/>
                    <a:pt x="46586" y="3902"/>
                    <a:pt x="46586" y="7698"/>
                  </a:cubicBezTo>
                  <a:cubicBezTo>
                    <a:pt x="46586" y="10735"/>
                    <a:pt x="48986" y="13139"/>
                    <a:pt x="52143" y="13139"/>
                  </a:cubicBezTo>
                  <a:cubicBezTo>
                    <a:pt x="56437" y="13139"/>
                    <a:pt x="59973" y="9090"/>
                    <a:pt x="59973" y="5547"/>
                  </a:cubicBezTo>
                  <a:close/>
                  <a:moveTo>
                    <a:pt x="32442" y="90193"/>
                  </a:moveTo>
                  <a:cubicBezTo>
                    <a:pt x="30042" y="99809"/>
                    <a:pt x="22086" y="106135"/>
                    <a:pt x="14383" y="106135"/>
                  </a:cubicBezTo>
                  <a:cubicBezTo>
                    <a:pt x="12236" y="106135"/>
                    <a:pt x="10847" y="105755"/>
                    <a:pt x="9836" y="105502"/>
                  </a:cubicBezTo>
                  <a:cubicBezTo>
                    <a:pt x="12867" y="103731"/>
                    <a:pt x="13751" y="100441"/>
                    <a:pt x="13751" y="98797"/>
                  </a:cubicBezTo>
                  <a:cubicBezTo>
                    <a:pt x="13751" y="96646"/>
                    <a:pt x="12236" y="93609"/>
                    <a:pt x="8068" y="93609"/>
                  </a:cubicBezTo>
                  <a:cubicBezTo>
                    <a:pt x="3775" y="93609"/>
                    <a:pt x="239" y="97531"/>
                    <a:pt x="239" y="101707"/>
                  </a:cubicBezTo>
                  <a:cubicBezTo>
                    <a:pt x="239" y="107147"/>
                    <a:pt x="5922" y="110437"/>
                    <a:pt x="14509" y="110437"/>
                  </a:cubicBezTo>
                  <a:cubicBezTo>
                    <a:pt x="23097" y="110437"/>
                    <a:pt x="39514" y="106008"/>
                    <a:pt x="43429" y="90319"/>
                  </a:cubicBezTo>
                  <a:lnTo>
                    <a:pt x="54795" y="45023"/>
                  </a:lnTo>
                  <a:cubicBezTo>
                    <a:pt x="55047" y="43758"/>
                    <a:pt x="55426" y="42619"/>
                    <a:pt x="55426" y="40848"/>
                  </a:cubicBezTo>
                  <a:cubicBezTo>
                    <a:pt x="55426" y="33636"/>
                    <a:pt x="48733" y="28575"/>
                    <a:pt x="39893" y="28575"/>
                  </a:cubicBezTo>
                  <a:cubicBezTo>
                    <a:pt x="24612" y="28575"/>
                    <a:pt x="15267" y="45656"/>
                    <a:pt x="15267" y="48186"/>
                  </a:cubicBezTo>
                  <a:cubicBezTo>
                    <a:pt x="15267" y="49958"/>
                    <a:pt x="17287" y="49958"/>
                    <a:pt x="17919" y="49958"/>
                  </a:cubicBezTo>
                  <a:cubicBezTo>
                    <a:pt x="19813" y="49958"/>
                    <a:pt x="20066" y="49452"/>
                    <a:pt x="20697" y="48186"/>
                  </a:cubicBezTo>
                  <a:cubicBezTo>
                    <a:pt x="26506" y="35787"/>
                    <a:pt x="35094" y="32877"/>
                    <a:pt x="39388" y="32877"/>
                  </a:cubicBezTo>
                  <a:cubicBezTo>
                    <a:pt x="44439" y="32877"/>
                    <a:pt x="44692" y="37432"/>
                    <a:pt x="44692" y="39583"/>
                  </a:cubicBezTo>
                  <a:cubicBezTo>
                    <a:pt x="44692" y="41354"/>
                    <a:pt x="44566" y="41860"/>
                    <a:pt x="44313" y="42872"/>
                  </a:cubicBezTo>
                  <a:lnTo>
                    <a:pt x="32442" y="90193"/>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6" name="Freeform: Shape 865">
              <a:extLst>
                <a:ext uri="{FF2B5EF4-FFF2-40B4-BE49-F238E27FC236}">
                  <a16:creationId xmlns:a16="http://schemas.microsoft.com/office/drawing/2014/main" id="{2E1B434C-2A04-052F-1853-338950674AF9}"/>
                </a:ext>
              </a:extLst>
            </p:cNvPr>
            <p:cNvSpPr/>
            <p:nvPr>
              <p:custDataLst>
                <p:tags r:id="rId45"/>
              </p:custDataLst>
            </p:nvPr>
          </p:nvSpPr>
          <p:spPr>
            <a:xfrm>
              <a:off x="11248236" y="6407826"/>
              <a:ext cx="105197" cy="105522"/>
            </a:xfrm>
            <a:custGeom>
              <a:avLst/>
              <a:gdLst>
                <a:gd name="connsiteX0" fmla="*/ 56440 w 105197"/>
                <a:gd name="connsiteY0" fmla="*/ 56410 h 105522"/>
                <a:gd name="connsiteX1" fmla="*/ 100388 w 105197"/>
                <a:gd name="connsiteY1" fmla="*/ 56410 h 105522"/>
                <a:gd name="connsiteX2" fmla="*/ 105439 w 105197"/>
                <a:gd name="connsiteY2" fmla="*/ 52868 h 105522"/>
                <a:gd name="connsiteX3" fmla="*/ 100388 w 105197"/>
                <a:gd name="connsiteY3" fmla="*/ 49325 h 105522"/>
                <a:gd name="connsiteX4" fmla="*/ 56440 w 105197"/>
                <a:gd name="connsiteY4" fmla="*/ 49325 h 105522"/>
                <a:gd name="connsiteX5" fmla="*/ 56440 w 105197"/>
                <a:gd name="connsiteY5" fmla="*/ 5294 h 105522"/>
                <a:gd name="connsiteX6" fmla="*/ 52904 w 105197"/>
                <a:gd name="connsiteY6" fmla="*/ 107 h 105522"/>
                <a:gd name="connsiteX7" fmla="*/ 49368 w 105197"/>
                <a:gd name="connsiteY7" fmla="*/ 5294 h 105522"/>
                <a:gd name="connsiteX8" fmla="*/ 49368 w 105197"/>
                <a:gd name="connsiteY8" fmla="*/ 49325 h 105522"/>
                <a:gd name="connsiteX9" fmla="*/ 5293 w 105197"/>
                <a:gd name="connsiteY9" fmla="*/ 49325 h 105522"/>
                <a:gd name="connsiteX10" fmla="*/ 242 w 105197"/>
                <a:gd name="connsiteY10" fmla="*/ 52868 h 105522"/>
                <a:gd name="connsiteX11" fmla="*/ 5293 w 105197"/>
                <a:gd name="connsiteY11" fmla="*/ 56410 h 105522"/>
                <a:gd name="connsiteX12" fmla="*/ 49368 w 105197"/>
                <a:gd name="connsiteY12" fmla="*/ 56410 h 105522"/>
                <a:gd name="connsiteX13" fmla="*/ 49368 w 105197"/>
                <a:gd name="connsiteY13" fmla="*/ 100441 h 105522"/>
                <a:gd name="connsiteX14" fmla="*/ 52904 w 105197"/>
                <a:gd name="connsiteY14" fmla="*/ 105629 h 105522"/>
                <a:gd name="connsiteX15" fmla="*/ 56440 w 105197"/>
                <a:gd name="connsiteY15" fmla="*/ 100441 h 105522"/>
                <a:gd name="connsiteX16" fmla="*/ 56440 w 105197"/>
                <a:gd name="connsiteY16" fmla="*/ 56410 h 1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197" h="105522">
                  <a:moveTo>
                    <a:pt x="56440" y="56410"/>
                  </a:moveTo>
                  <a:lnTo>
                    <a:pt x="100388" y="56410"/>
                  </a:lnTo>
                  <a:cubicBezTo>
                    <a:pt x="102030" y="56410"/>
                    <a:pt x="105439" y="56410"/>
                    <a:pt x="105439" y="52868"/>
                  </a:cubicBezTo>
                  <a:cubicBezTo>
                    <a:pt x="105439" y="49325"/>
                    <a:pt x="102030" y="49325"/>
                    <a:pt x="100388" y="49325"/>
                  </a:cubicBezTo>
                  <a:lnTo>
                    <a:pt x="56440" y="49325"/>
                  </a:lnTo>
                  <a:lnTo>
                    <a:pt x="56440" y="5294"/>
                  </a:lnTo>
                  <a:cubicBezTo>
                    <a:pt x="56440" y="3523"/>
                    <a:pt x="56440" y="107"/>
                    <a:pt x="52904" y="107"/>
                  </a:cubicBezTo>
                  <a:cubicBezTo>
                    <a:pt x="49368" y="107"/>
                    <a:pt x="49368" y="3523"/>
                    <a:pt x="49368" y="5294"/>
                  </a:cubicBezTo>
                  <a:lnTo>
                    <a:pt x="49368" y="49325"/>
                  </a:lnTo>
                  <a:lnTo>
                    <a:pt x="5293" y="49325"/>
                  </a:lnTo>
                  <a:cubicBezTo>
                    <a:pt x="3652" y="49325"/>
                    <a:pt x="242" y="49325"/>
                    <a:pt x="242" y="52868"/>
                  </a:cubicBezTo>
                  <a:cubicBezTo>
                    <a:pt x="242" y="56410"/>
                    <a:pt x="3652" y="56410"/>
                    <a:pt x="5293" y="56410"/>
                  </a:cubicBezTo>
                  <a:lnTo>
                    <a:pt x="49368" y="56410"/>
                  </a:lnTo>
                  <a:lnTo>
                    <a:pt x="49368" y="100441"/>
                  </a:lnTo>
                  <a:cubicBezTo>
                    <a:pt x="49368" y="102213"/>
                    <a:pt x="49368" y="105629"/>
                    <a:pt x="52904" y="105629"/>
                  </a:cubicBezTo>
                  <a:cubicBezTo>
                    <a:pt x="56440" y="105629"/>
                    <a:pt x="56440" y="102213"/>
                    <a:pt x="56440" y="100441"/>
                  </a:cubicBezTo>
                  <a:lnTo>
                    <a:pt x="56440" y="56410"/>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7" name="Freeform: Shape 866">
              <a:extLst>
                <a:ext uri="{FF2B5EF4-FFF2-40B4-BE49-F238E27FC236}">
                  <a16:creationId xmlns:a16="http://schemas.microsoft.com/office/drawing/2014/main" id="{D4D1E307-A131-F93E-1ACB-8592DC7C62C1}"/>
                </a:ext>
              </a:extLst>
            </p:cNvPr>
            <p:cNvSpPr/>
            <p:nvPr>
              <p:custDataLst>
                <p:tags r:id="rId46"/>
              </p:custDataLst>
            </p:nvPr>
          </p:nvSpPr>
          <p:spPr>
            <a:xfrm>
              <a:off x="11383844" y="6407953"/>
              <a:ext cx="51904" cy="84265"/>
            </a:xfrm>
            <a:custGeom>
              <a:avLst/>
              <a:gdLst>
                <a:gd name="connsiteX0" fmla="*/ 32450 w 51904"/>
                <a:gd name="connsiteY0" fmla="*/ 3902 h 84265"/>
                <a:gd name="connsiteX1" fmla="*/ 27904 w 51904"/>
                <a:gd name="connsiteY1" fmla="*/ 107 h 84265"/>
                <a:gd name="connsiteX2" fmla="*/ 2394 w 51904"/>
                <a:gd name="connsiteY2" fmla="*/ 8204 h 84265"/>
                <a:gd name="connsiteX3" fmla="*/ 247 w 51904"/>
                <a:gd name="connsiteY3" fmla="*/ 8204 h 84265"/>
                <a:gd name="connsiteX4" fmla="*/ 247 w 51904"/>
                <a:gd name="connsiteY4" fmla="*/ 13771 h 84265"/>
                <a:gd name="connsiteX5" fmla="*/ 2394 w 51904"/>
                <a:gd name="connsiteY5" fmla="*/ 13771 h 84265"/>
                <a:gd name="connsiteX6" fmla="*/ 20832 w 51904"/>
                <a:gd name="connsiteY6" fmla="*/ 10229 h 84265"/>
                <a:gd name="connsiteX7" fmla="*/ 20832 w 51904"/>
                <a:gd name="connsiteY7" fmla="*/ 73491 h 84265"/>
                <a:gd name="connsiteX8" fmla="*/ 7445 w 51904"/>
                <a:gd name="connsiteY8" fmla="*/ 78805 h 84265"/>
                <a:gd name="connsiteX9" fmla="*/ 1131 w 51904"/>
                <a:gd name="connsiteY9" fmla="*/ 78805 h 84265"/>
                <a:gd name="connsiteX10" fmla="*/ 1131 w 51904"/>
                <a:gd name="connsiteY10" fmla="*/ 84373 h 84265"/>
                <a:gd name="connsiteX11" fmla="*/ 26641 w 51904"/>
                <a:gd name="connsiteY11" fmla="*/ 83867 h 84265"/>
                <a:gd name="connsiteX12" fmla="*/ 52151 w 51904"/>
                <a:gd name="connsiteY12" fmla="*/ 84373 h 84265"/>
                <a:gd name="connsiteX13" fmla="*/ 52151 w 51904"/>
                <a:gd name="connsiteY13" fmla="*/ 78805 h 84265"/>
                <a:gd name="connsiteX14" fmla="*/ 45837 w 51904"/>
                <a:gd name="connsiteY14" fmla="*/ 78805 h 84265"/>
                <a:gd name="connsiteX15" fmla="*/ 32450 w 51904"/>
                <a:gd name="connsiteY15" fmla="*/ 73491 h 84265"/>
                <a:gd name="connsiteX16" fmla="*/ 32450 w 51904"/>
                <a:gd name="connsiteY16" fmla="*/ 3902 h 8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904" h="84265">
                  <a:moveTo>
                    <a:pt x="32450" y="3902"/>
                  </a:moveTo>
                  <a:cubicBezTo>
                    <a:pt x="32450" y="107"/>
                    <a:pt x="32071" y="107"/>
                    <a:pt x="27904" y="107"/>
                  </a:cubicBezTo>
                  <a:cubicBezTo>
                    <a:pt x="18937" y="8204"/>
                    <a:pt x="4920" y="8204"/>
                    <a:pt x="2394" y="8204"/>
                  </a:cubicBezTo>
                  <a:lnTo>
                    <a:pt x="247" y="8204"/>
                  </a:lnTo>
                  <a:lnTo>
                    <a:pt x="247" y="13771"/>
                  </a:lnTo>
                  <a:lnTo>
                    <a:pt x="2394" y="13771"/>
                  </a:lnTo>
                  <a:cubicBezTo>
                    <a:pt x="5298" y="13771"/>
                    <a:pt x="13507" y="13392"/>
                    <a:pt x="20832" y="10229"/>
                  </a:cubicBezTo>
                  <a:lnTo>
                    <a:pt x="20832" y="73491"/>
                  </a:lnTo>
                  <a:cubicBezTo>
                    <a:pt x="20832" y="77414"/>
                    <a:pt x="20832" y="78805"/>
                    <a:pt x="7445" y="78805"/>
                  </a:cubicBezTo>
                  <a:lnTo>
                    <a:pt x="1131" y="78805"/>
                  </a:lnTo>
                  <a:lnTo>
                    <a:pt x="1131" y="84373"/>
                  </a:lnTo>
                  <a:cubicBezTo>
                    <a:pt x="8077" y="83867"/>
                    <a:pt x="19316" y="83867"/>
                    <a:pt x="26641" y="83867"/>
                  </a:cubicBezTo>
                  <a:cubicBezTo>
                    <a:pt x="33966" y="83867"/>
                    <a:pt x="45205" y="83867"/>
                    <a:pt x="52151" y="84373"/>
                  </a:cubicBezTo>
                  <a:lnTo>
                    <a:pt x="52151" y="78805"/>
                  </a:lnTo>
                  <a:lnTo>
                    <a:pt x="45837" y="78805"/>
                  </a:lnTo>
                  <a:cubicBezTo>
                    <a:pt x="32450" y="78805"/>
                    <a:pt x="32450" y="77414"/>
                    <a:pt x="32450" y="73491"/>
                  </a:cubicBezTo>
                  <a:lnTo>
                    <a:pt x="32450" y="3902"/>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8" name="Freeform: Shape 867">
              <a:extLst>
                <a:ext uri="{FF2B5EF4-FFF2-40B4-BE49-F238E27FC236}">
                  <a16:creationId xmlns:a16="http://schemas.microsoft.com/office/drawing/2014/main" id="{4C1B8FDA-5AE0-3D90-6EA0-E4ADA8FB47E2}"/>
                </a:ext>
              </a:extLst>
            </p:cNvPr>
            <p:cNvSpPr/>
            <p:nvPr>
              <p:custDataLst>
                <p:tags r:id="rId47"/>
              </p:custDataLst>
            </p:nvPr>
          </p:nvSpPr>
          <p:spPr>
            <a:xfrm>
              <a:off x="11494416" y="6307993"/>
              <a:ext cx="97595" cy="164204"/>
            </a:xfrm>
            <a:custGeom>
              <a:avLst/>
              <a:gdLst>
                <a:gd name="connsiteX0" fmla="*/ 96432 w 97595"/>
                <a:gd name="connsiteY0" fmla="*/ 8075 h 164204"/>
                <a:gd name="connsiteX1" fmla="*/ 97846 w 97595"/>
                <a:gd name="connsiteY1" fmla="*/ 4533 h 164204"/>
                <a:gd name="connsiteX2" fmla="*/ 93426 w 97595"/>
                <a:gd name="connsiteY2" fmla="*/ 104 h 164204"/>
                <a:gd name="connsiteX3" fmla="*/ 89006 w 97595"/>
                <a:gd name="connsiteY3" fmla="*/ 3470 h 164204"/>
                <a:gd name="connsiteX4" fmla="*/ 1665 w 97595"/>
                <a:gd name="connsiteY4" fmla="*/ 156338 h 164204"/>
                <a:gd name="connsiteX5" fmla="*/ 251 w 97595"/>
                <a:gd name="connsiteY5" fmla="*/ 159881 h 164204"/>
                <a:gd name="connsiteX6" fmla="*/ 4671 w 97595"/>
                <a:gd name="connsiteY6" fmla="*/ 164309 h 164204"/>
                <a:gd name="connsiteX7" fmla="*/ 9091 w 97595"/>
                <a:gd name="connsiteY7" fmla="*/ 160944 h 164204"/>
                <a:gd name="connsiteX8" fmla="*/ 96432 w 97595"/>
                <a:gd name="connsiteY8" fmla="*/ 8075 h 1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595" h="164204">
                  <a:moveTo>
                    <a:pt x="96432" y="8075"/>
                  </a:moveTo>
                  <a:cubicBezTo>
                    <a:pt x="97669" y="5950"/>
                    <a:pt x="97846" y="5418"/>
                    <a:pt x="97846" y="4533"/>
                  </a:cubicBezTo>
                  <a:cubicBezTo>
                    <a:pt x="97846" y="2230"/>
                    <a:pt x="96078" y="104"/>
                    <a:pt x="93426" y="104"/>
                  </a:cubicBezTo>
                  <a:cubicBezTo>
                    <a:pt x="91127" y="104"/>
                    <a:pt x="89890" y="1699"/>
                    <a:pt x="89006" y="3470"/>
                  </a:cubicBezTo>
                  <a:lnTo>
                    <a:pt x="1665" y="156338"/>
                  </a:lnTo>
                  <a:cubicBezTo>
                    <a:pt x="428" y="158464"/>
                    <a:pt x="251" y="158995"/>
                    <a:pt x="251" y="159881"/>
                  </a:cubicBezTo>
                  <a:cubicBezTo>
                    <a:pt x="251" y="162184"/>
                    <a:pt x="2019" y="164309"/>
                    <a:pt x="4671" y="164309"/>
                  </a:cubicBezTo>
                  <a:cubicBezTo>
                    <a:pt x="6969" y="164309"/>
                    <a:pt x="8207" y="162715"/>
                    <a:pt x="9091" y="160944"/>
                  </a:cubicBezTo>
                  <a:lnTo>
                    <a:pt x="96432" y="8075"/>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9" name="Freeform: Shape 868">
              <a:extLst>
                <a:ext uri="{FF2B5EF4-FFF2-40B4-BE49-F238E27FC236}">
                  <a16:creationId xmlns:a16="http://schemas.microsoft.com/office/drawing/2014/main" id="{076FCD8C-0C36-AD74-CB3B-3D391FEDBF8A}"/>
                </a:ext>
              </a:extLst>
            </p:cNvPr>
            <p:cNvSpPr/>
            <p:nvPr>
              <p:custDataLst>
                <p:tags r:id="rId48"/>
              </p:custDataLst>
            </p:nvPr>
          </p:nvSpPr>
          <p:spPr>
            <a:xfrm>
              <a:off x="11476736" y="6366271"/>
              <a:ext cx="130126" cy="47649"/>
            </a:xfrm>
            <a:custGeom>
              <a:avLst/>
              <a:gdLst>
                <a:gd name="connsiteX0" fmla="*/ 123659 w 130126"/>
                <a:gd name="connsiteY0" fmla="*/ 8784 h 47649"/>
                <a:gd name="connsiteX1" fmla="*/ 130378 w 130126"/>
                <a:gd name="connsiteY1" fmla="*/ 4356 h 47649"/>
                <a:gd name="connsiteX2" fmla="*/ 123836 w 130126"/>
                <a:gd name="connsiteY2" fmla="*/ 104 h 47649"/>
                <a:gd name="connsiteX3" fmla="*/ 6793 w 130126"/>
                <a:gd name="connsiteY3" fmla="*/ 104 h 47649"/>
                <a:gd name="connsiteX4" fmla="*/ 251 w 130126"/>
                <a:gd name="connsiteY4" fmla="*/ 4356 h 47649"/>
                <a:gd name="connsiteX5" fmla="*/ 6969 w 130126"/>
                <a:gd name="connsiteY5" fmla="*/ 8784 h 47649"/>
                <a:gd name="connsiteX6" fmla="*/ 123659 w 130126"/>
                <a:gd name="connsiteY6" fmla="*/ 8784 h 47649"/>
                <a:gd name="connsiteX7" fmla="*/ 123836 w 130126"/>
                <a:gd name="connsiteY7" fmla="*/ 47754 h 47649"/>
                <a:gd name="connsiteX8" fmla="*/ 130378 w 130126"/>
                <a:gd name="connsiteY8" fmla="*/ 43503 h 47649"/>
                <a:gd name="connsiteX9" fmla="*/ 123659 w 130126"/>
                <a:gd name="connsiteY9" fmla="*/ 39074 h 47649"/>
                <a:gd name="connsiteX10" fmla="*/ 6969 w 130126"/>
                <a:gd name="connsiteY10" fmla="*/ 39074 h 47649"/>
                <a:gd name="connsiteX11" fmla="*/ 251 w 130126"/>
                <a:gd name="connsiteY11" fmla="*/ 43503 h 47649"/>
                <a:gd name="connsiteX12" fmla="*/ 6793 w 130126"/>
                <a:gd name="connsiteY12" fmla="*/ 47754 h 47649"/>
                <a:gd name="connsiteX13" fmla="*/ 123836 w 130126"/>
                <a:gd name="connsiteY13" fmla="*/ 47754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126" h="47649">
                  <a:moveTo>
                    <a:pt x="123659" y="8784"/>
                  </a:moveTo>
                  <a:cubicBezTo>
                    <a:pt x="126311" y="8784"/>
                    <a:pt x="130378" y="8784"/>
                    <a:pt x="130378" y="4356"/>
                  </a:cubicBezTo>
                  <a:cubicBezTo>
                    <a:pt x="130378" y="104"/>
                    <a:pt x="126134" y="104"/>
                    <a:pt x="123836" y="104"/>
                  </a:cubicBezTo>
                  <a:lnTo>
                    <a:pt x="6793" y="104"/>
                  </a:lnTo>
                  <a:cubicBezTo>
                    <a:pt x="4494" y="104"/>
                    <a:pt x="251" y="104"/>
                    <a:pt x="251" y="4356"/>
                  </a:cubicBezTo>
                  <a:cubicBezTo>
                    <a:pt x="251" y="8784"/>
                    <a:pt x="4317" y="8784"/>
                    <a:pt x="6969" y="8784"/>
                  </a:cubicBezTo>
                  <a:lnTo>
                    <a:pt x="123659" y="8784"/>
                  </a:lnTo>
                  <a:close/>
                  <a:moveTo>
                    <a:pt x="123836" y="47754"/>
                  </a:moveTo>
                  <a:cubicBezTo>
                    <a:pt x="126134" y="47754"/>
                    <a:pt x="130378" y="47754"/>
                    <a:pt x="130378" y="43503"/>
                  </a:cubicBezTo>
                  <a:cubicBezTo>
                    <a:pt x="130378" y="39074"/>
                    <a:pt x="126311" y="39074"/>
                    <a:pt x="123659" y="39074"/>
                  </a:cubicBezTo>
                  <a:lnTo>
                    <a:pt x="6969" y="39074"/>
                  </a:lnTo>
                  <a:cubicBezTo>
                    <a:pt x="4317" y="39074"/>
                    <a:pt x="251" y="39074"/>
                    <a:pt x="251" y="43503"/>
                  </a:cubicBezTo>
                  <a:cubicBezTo>
                    <a:pt x="251" y="47754"/>
                    <a:pt x="4494" y="47754"/>
                    <a:pt x="6793" y="47754"/>
                  </a:cubicBezTo>
                  <a:lnTo>
                    <a:pt x="123836" y="47754"/>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0" name="Freeform: Shape 869">
              <a:extLst>
                <a:ext uri="{FF2B5EF4-FFF2-40B4-BE49-F238E27FC236}">
                  <a16:creationId xmlns:a16="http://schemas.microsoft.com/office/drawing/2014/main" id="{FC3F740A-A647-6D21-02CE-9297C03169A3}"/>
                </a:ext>
              </a:extLst>
            </p:cNvPr>
            <p:cNvSpPr/>
            <p:nvPr>
              <p:custDataLst>
                <p:tags r:id="rId49"/>
              </p:custDataLst>
            </p:nvPr>
          </p:nvSpPr>
          <p:spPr>
            <a:xfrm>
              <a:off x="11619237" y="6356351"/>
              <a:ext cx="98655" cy="112481"/>
            </a:xfrm>
            <a:custGeom>
              <a:avLst/>
              <a:gdLst>
                <a:gd name="connsiteX0" fmla="*/ 13694 w 98655"/>
                <a:gd name="connsiteY0" fmla="*/ 99832 h 112481"/>
                <a:gd name="connsiteX1" fmla="*/ 5031 w 98655"/>
                <a:gd name="connsiteY1" fmla="*/ 106209 h 112481"/>
                <a:gd name="connsiteX2" fmla="*/ 257 w 98655"/>
                <a:gd name="connsiteY2" fmla="*/ 109928 h 112481"/>
                <a:gd name="connsiteX3" fmla="*/ 2732 w 98655"/>
                <a:gd name="connsiteY3" fmla="*/ 112586 h 112481"/>
                <a:gd name="connsiteX4" fmla="*/ 17937 w 98655"/>
                <a:gd name="connsiteY4" fmla="*/ 111877 h 112481"/>
                <a:gd name="connsiteX5" fmla="*/ 36501 w 98655"/>
                <a:gd name="connsiteY5" fmla="*/ 112586 h 112481"/>
                <a:gd name="connsiteX6" fmla="*/ 40038 w 98655"/>
                <a:gd name="connsiteY6" fmla="*/ 108689 h 112481"/>
                <a:gd name="connsiteX7" fmla="*/ 35441 w 98655"/>
                <a:gd name="connsiteY7" fmla="*/ 106209 h 112481"/>
                <a:gd name="connsiteX8" fmla="*/ 26777 w 98655"/>
                <a:gd name="connsiteY8" fmla="*/ 104083 h 112481"/>
                <a:gd name="connsiteX9" fmla="*/ 28722 w 98655"/>
                <a:gd name="connsiteY9" fmla="*/ 95935 h 112481"/>
                <a:gd name="connsiteX10" fmla="*/ 35264 w 98655"/>
                <a:gd name="connsiteY10" fmla="*/ 69542 h 112481"/>
                <a:gd name="connsiteX11" fmla="*/ 53475 w 98655"/>
                <a:gd name="connsiteY11" fmla="*/ 79993 h 112481"/>
                <a:gd name="connsiteX12" fmla="*/ 98913 w 98655"/>
                <a:gd name="connsiteY12" fmla="*/ 29686 h 112481"/>
                <a:gd name="connsiteX13" fmla="*/ 72392 w 98655"/>
                <a:gd name="connsiteY13" fmla="*/ 104 h 112481"/>
                <a:gd name="connsiteX14" fmla="*/ 47286 w 98655"/>
                <a:gd name="connsiteY14" fmla="*/ 12504 h 112481"/>
                <a:gd name="connsiteX15" fmla="*/ 29076 w 98655"/>
                <a:gd name="connsiteY15" fmla="*/ 104 h 112481"/>
                <a:gd name="connsiteX16" fmla="*/ 15108 w 98655"/>
                <a:gd name="connsiteY16" fmla="*/ 9493 h 112481"/>
                <a:gd name="connsiteX17" fmla="*/ 8743 w 98655"/>
                <a:gd name="connsiteY17" fmla="*/ 27206 h 112481"/>
                <a:gd name="connsiteX18" fmla="*/ 11749 w 98655"/>
                <a:gd name="connsiteY18" fmla="*/ 29509 h 112481"/>
                <a:gd name="connsiteX19" fmla="*/ 15639 w 98655"/>
                <a:gd name="connsiteY19" fmla="*/ 24195 h 112481"/>
                <a:gd name="connsiteX20" fmla="*/ 28545 w 98655"/>
                <a:gd name="connsiteY20" fmla="*/ 5064 h 112481"/>
                <a:gd name="connsiteX21" fmla="*/ 34380 w 98655"/>
                <a:gd name="connsiteY21" fmla="*/ 13744 h 112481"/>
                <a:gd name="connsiteX22" fmla="*/ 33849 w 98655"/>
                <a:gd name="connsiteY22" fmla="*/ 19058 h 112481"/>
                <a:gd name="connsiteX23" fmla="*/ 13694 w 98655"/>
                <a:gd name="connsiteY23" fmla="*/ 99832 h 112481"/>
                <a:gd name="connsiteX24" fmla="*/ 47110 w 98655"/>
                <a:gd name="connsiteY24" fmla="*/ 21361 h 112481"/>
                <a:gd name="connsiteX25" fmla="*/ 71862 w 98655"/>
                <a:gd name="connsiteY25" fmla="*/ 5064 h 112481"/>
                <a:gd name="connsiteX26" fmla="*/ 84769 w 98655"/>
                <a:gd name="connsiteY26" fmla="*/ 22246 h 112481"/>
                <a:gd name="connsiteX27" fmla="*/ 75575 w 98655"/>
                <a:gd name="connsiteY27" fmla="*/ 57851 h 112481"/>
                <a:gd name="connsiteX28" fmla="*/ 53475 w 98655"/>
                <a:gd name="connsiteY28" fmla="*/ 75033 h 112481"/>
                <a:gd name="connsiteX29" fmla="*/ 37739 w 98655"/>
                <a:gd name="connsiteY29" fmla="*/ 59622 h 112481"/>
                <a:gd name="connsiteX30" fmla="*/ 38270 w 98655"/>
                <a:gd name="connsiteY30" fmla="*/ 56965 h 112481"/>
                <a:gd name="connsiteX31" fmla="*/ 47110 w 98655"/>
                <a:gd name="connsiteY31" fmla="*/ 21361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655" h="112481">
                  <a:moveTo>
                    <a:pt x="13694" y="99832"/>
                  </a:moveTo>
                  <a:cubicBezTo>
                    <a:pt x="12456" y="104792"/>
                    <a:pt x="12103" y="106209"/>
                    <a:pt x="5031" y="106209"/>
                  </a:cubicBezTo>
                  <a:cubicBezTo>
                    <a:pt x="2732" y="106209"/>
                    <a:pt x="257" y="106209"/>
                    <a:pt x="257" y="109928"/>
                  </a:cubicBezTo>
                  <a:cubicBezTo>
                    <a:pt x="257" y="111877"/>
                    <a:pt x="1848" y="112586"/>
                    <a:pt x="2732" y="112586"/>
                  </a:cubicBezTo>
                  <a:cubicBezTo>
                    <a:pt x="7329" y="112586"/>
                    <a:pt x="13164" y="111877"/>
                    <a:pt x="17937" y="111877"/>
                  </a:cubicBezTo>
                  <a:cubicBezTo>
                    <a:pt x="23949" y="111877"/>
                    <a:pt x="30667" y="112586"/>
                    <a:pt x="36501" y="112586"/>
                  </a:cubicBezTo>
                  <a:cubicBezTo>
                    <a:pt x="38093" y="112586"/>
                    <a:pt x="40038" y="112054"/>
                    <a:pt x="40038" y="108689"/>
                  </a:cubicBezTo>
                  <a:cubicBezTo>
                    <a:pt x="40038" y="106209"/>
                    <a:pt x="37562" y="106209"/>
                    <a:pt x="35441" y="106209"/>
                  </a:cubicBezTo>
                  <a:cubicBezTo>
                    <a:pt x="31551" y="106209"/>
                    <a:pt x="26777" y="106209"/>
                    <a:pt x="26777" y="104083"/>
                  </a:cubicBezTo>
                  <a:cubicBezTo>
                    <a:pt x="26777" y="103197"/>
                    <a:pt x="28015" y="98592"/>
                    <a:pt x="28722" y="95935"/>
                  </a:cubicBezTo>
                  <a:cubicBezTo>
                    <a:pt x="30844" y="86547"/>
                    <a:pt x="33319" y="76981"/>
                    <a:pt x="35264" y="69542"/>
                  </a:cubicBezTo>
                  <a:cubicBezTo>
                    <a:pt x="37386" y="73084"/>
                    <a:pt x="42866" y="79993"/>
                    <a:pt x="53475" y="79993"/>
                  </a:cubicBezTo>
                  <a:cubicBezTo>
                    <a:pt x="75044" y="79993"/>
                    <a:pt x="98913" y="56079"/>
                    <a:pt x="98913" y="29686"/>
                  </a:cubicBezTo>
                  <a:cubicBezTo>
                    <a:pt x="98913" y="8961"/>
                    <a:pt x="84592" y="104"/>
                    <a:pt x="72392" y="104"/>
                  </a:cubicBezTo>
                  <a:cubicBezTo>
                    <a:pt x="61431" y="104"/>
                    <a:pt x="52060" y="7544"/>
                    <a:pt x="47286" y="12504"/>
                  </a:cubicBezTo>
                  <a:cubicBezTo>
                    <a:pt x="44281" y="2407"/>
                    <a:pt x="34380" y="104"/>
                    <a:pt x="29076" y="104"/>
                  </a:cubicBezTo>
                  <a:cubicBezTo>
                    <a:pt x="22180" y="104"/>
                    <a:pt x="17937" y="4710"/>
                    <a:pt x="15108" y="9493"/>
                  </a:cubicBezTo>
                  <a:cubicBezTo>
                    <a:pt x="11572" y="15515"/>
                    <a:pt x="8743" y="26143"/>
                    <a:pt x="8743" y="27206"/>
                  </a:cubicBezTo>
                  <a:cubicBezTo>
                    <a:pt x="8743" y="29509"/>
                    <a:pt x="11219" y="29509"/>
                    <a:pt x="11749" y="29509"/>
                  </a:cubicBezTo>
                  <a:cubicBezTo>
                    <a:pt x="14224" y="29509"/>
                    <a:pt x="14401" y="28977"/>
                    <a:pt x="15639" y="24195"/>
                  </a:cubicBezTo>
                  <a:cubicBezTo>
                    <a:pt x="18291" y="13921"/>
                    <a:pt x="21650" y="5064"/>
                    <a:pt x="28545" y="5064"/>
                  </a:cubicBezTo>
                  <a:cubicBezTo>
                    <a:pt x="33142" y="5064"/>
                    <a:pt x="34380" y="8961"/>
                    <a:pt x="34380" y="13744"/>
                  </a:cubicBezTo>
                  <a:cubicBezTo>
                    <a:pt x="34380" y="15692"/>
                    <a:pt x="34026" y="17995"/>
                    <a:pt x="33849" y="19058"/>
                  </a:cubicBezTo>
                  <a:lnTo>
                    <a:pt x="13694" y="99832"/>
                  </a:lnTo>
                  <a:close/>
                  <a:moveTo>
                    <a:pt x="47110" y="21361"/>
                  </a:moveTo>
                  <a:cubicBezTo>
                    <a:pt x="57364" y="7721"/>
                    <a:pt x="66204" y="5064"/>
                    <a:pt x="71862" y="5064"/>
                  </a:cubicBezTo>
                  <a:cubicBezTo>
                    <a:pt x="78757" y="5064"/>
                    <a:pt x="84769" y="10201"/>
                    <a:pt x="84769" y="22246"/>
                  </a:cubicBezTo>
                  <a:cubicBezTo>
                    <a:pt x="84769" y="29509"/>
                    <a:pt x="80879" y="47577"/>
                    <a:pt x="75575" y="57851"/>
                  </a:cubicBezTo>
                  <a:cubicBezTo>
                    <a:pt x="71155" y="66530"/>
                    <a:pt x="62492" y="75033"/>
                    <a:pt x="53475" y="75033"/>
                  </a:cubicBezTo>
                  <a:cubicBezTo>
                    <a:pt x="40922" y="75033"/>
                    <a:pt x="37739" y="61393"/>
                    <a:pt x="37739" y="59622"/>
                  </a:cubicBezTo>
                  <a:cubicBezTo>
                    <a:pt x="37739" y="58913"/>
                    <a:pt x="38093" y="57673"/>
                    <a:pt x="38270" y="56965"/>
                  </a:cubicBezTo>
                  <a:lnTo>
                    <a:pt x="47110" y="21361"/>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1" name="Freeform: Shape 870">
              <a:extLst>
                <a:ext uri="{FF2B5EF4-FFF2-40B4-BE49-F238E27FC236}">
                  <a16:creationId xmlns:a16="http://schemas.microsoft.com/office/drawing/2014/main" id="{8AB27893-98B3-7D12-43A3-4A3663956F2C}"/>
                </a:ext>
              </a:extLst>
            </p:cNvPr>
            <p:cNvSpPr/>
            <p:nvPr>
              <p:custDataLst>
                <p:tags r:id="rId50"/>
              </p:custDataLst>
            </p:nvPr>
          </p:nvSpPr>
          <p:spPr>
            <a:xfrm>
              <a:off x="11728207" y="6375381"/>
              <a:ext cx="59734" cy="110330"/>
            </a:xfrm>
            <a:custGeom>
              <a:avLst/>
              <a:gdLst>
                <a:gd name="connsiteX0" fmla="*/ 59995 w 59734"/>
                <a:gd name="connsiteY0" fmla="*/ 5546 h 110330"/>
                <a:gd name="connsiteX1" fmla="*/ 54438 w 59734"/>
                <a:gd name="connsiteY1" fmla="*/ 105 h 110330"/>
                <a:gd name="connsiteX2" fmla="*/ 46609 w 59734"/>
                <a:gd name="connsiteY2" fmla="*/ 7697 h 110330"/>
                <a:gd name="connsiteX3" fmla="*/ 52165 w 59734"/>
                <a:gd name="connsiteY3" fmla="*/ 13137 h 110330"/>
                <a:gd name="connsiteX4" fmla="*/ 59995 w 59734"/>
                <a:gd name="connsiteY4" fmla="*/ 5546 h 110330"/>
                <a:gd name="connsiteX5" fmla="*/ 32464 w 59734"/>
                <a:gd name="connsiteY5" fmla="*/ 90191 h 110330"/>
                <a:gd name="connsiteX6" fmla="*/ 14405 w 59734"/>
                <a:gd name="connsiteY6" fmla="*/ 106134 h 110330"/>
                <a:gd name="connsiteX7" fmla="*/ 9859 w 59734"/>
                <a:gd name="connsiteY7" fmla="*/ 105501 h 110330"/>
                <a:gd name="connsiteX8" fmla="*/ 13774 w 59734"/>
                <a:gd name="connsiteY8" fmla="*/ 98795 h 110330"/>
                <a:gd name="connsiteX9" fmla="*/ 8091 w 59734"/>
                <a:gd name="connsiteY9" fmla="*/ 93608 h 110330"/>
                <a:gd name="connsiteX10" fmla="*/ 261 w 59734"/>
                <a:gd name="connsiteY10" fmla="*/ 101705 h 110330"/>
                <a:gd name="connsiteX11" fmla="*/ 14532 w 59734"/>
                <a:gd name="connsiteY11" fmla="*/ 110436 h 110330"/>
                <a:gd name="connsiteX12" fmla="*/ 43451 w 59734"/>
                <a:gd name="connsiteY12" fmla="*/ 90318 h 110330"/>
                <a:gd name="connsiteX13" fmla="*/ 54817 w 59734"/>
                <a:gd name="connsiteY13" fmla="*/ 45022 h 110330"/>
                <a:gd name="connsiteX14" fmla="*/ 55449 w 59734"/>
                <a:gd name="connsiteY14" fmla="*/ 40847 h 110330"/>
                <a:gd name="connsiteX15" fmla="*/ 39915 w 59734"/>
                <a:gd name="connsiteY15" fmla="*/ 28574 h 110330"/>
                <a:gd name="connsiteX16" fmla="*/ 15289 w 59734"/>
                <a:gd name="connsiteY16" fmla="*/ 48185 h 110330"/>
                <a:gd name="connsiteX17" fmla="*/ 17941 w 59734"/>
                <a:gd name="connsiteY17" fmla="*/ 49956 h 110330"/>
                <a:gd name="connsiteX18" fmla="*/ 20720 w 59734"/>
                <a:gd name="connsiteY18" fmla="*/ 48185 h 110330"/>
                <a:gd name="connsiteX19" fmla="*/ 39410 w 59734"/>
                <a:gd name="connsiteY19" fmla="*/ 32875 h 110330"/>
                <a:gd name="connsiteX20" fmla="*/ 44714 w 59734"/>
                <a:gd name="connsiteY20" fmla="*/ 39581 h 110330"/>
                <a:gd name="connsiteX21" fmla="*/ 44335 w 59734"/>
                <a:gd name="connsiteY21" fmla="*/ 42871 h 110330"/>
                <a:gd name="connsiteX22" fmla="*/ 32464 w 59734"/>
                <a:gd name="connsiteY22" fmla="*/ 90191 h 1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734" h="110330">
                  <a:moveTo>
                    <a:pt x="59995" y="5546"/>
                  </a:moveTo>
                  <a:cubicBezTo>
                    <a:pt x="59995" y="2636"/>
                    <a:pt x="57848" y="105"/>
                    <a:pt x="54438" y="105"/>
                  </a:cubicBezTo>
                  <a:cubicBezTo>
                    <a:pt x="50524" y="105"/>
                    <a:pt x="46609" y="3901"/>
                    <a:pt x="46609" y="7697"/>
                  </a:cubicBezTo>
                  <a:cubicBezTo>
                    <a:pt x="46609" y="10733"/>
                    <a:pt x="49008" y="13137"/>
                    <a:pt x="52165" y="13137"/>
                  </a:cubicBezTo>
                  <a:cubicBezTo>
                    <a:pt x="56459" y="13137"/>
                    <a:pt x="59995" y="9089"/>
                    <a:pt x="59995" y="5546"/>
                  </a:cubicBezTo>
                  <a:close/>
                  <a:moveTo>
                    <a:pt x="32464" y="90191"/>
                  </a:moveTo>
                  <a:cubicBezTo>
                    <a:pt x="30065" y="99807"/>
                    <a:pt x="22109" y="106134"/>
                    <a:pt x="14405" y="106134"/>
                  </a:cubicBezTo>
                  <a:cubicBezTo>
                    <a:pt x="12258" y="106134"/>
                    <a:pt x="10869" y="105754"/>
                    <a:pt x="9859" y="105501"/>
                  </a:cubicBezTo>
                  <a:cubicBezTo>
                    <a:pt x="12890" y="103730"/>
                    <a:pt x="13774" y="100440"/>
                    <a:pt x="13774" y="98795"/>
                  </a:cubicBezTo>
                  <a:cubicBezTo>
                    <a:pt x="13774" y="96644"/>
                    <a:pt x="12258" y="93608"/>
                    <a:pt x="8091" y="93608"/>
                  </a:cubicBezTo>
                  <a:cubicBezTo>
                    <a:pt x="3797" y="93608"/>
                    <a:pt x="261" y="97530"/>
                    <a:pt x="261" y="101705"/>
                  </a:cubicBezTo>
                  <a:cubicBezTo>
                    <a:pt x="261" y="107146"/>
                    <a:pt x="5944" y="110436"/>
                    <a:pt x="14532" y="110436"/>
                  </a:cubicBezTo>
                  <a:cubicBezTo>
                    <a:pt x="23119" y="110436"/>
                    <a:pt x="39536" y="106007"/>
                    <a:pt x="43451" y="90318"/>
                  </a:cubicBezTo>
                  <a:lnTo>
                    <a:pt x="54817" y="45022"/>
                  </a:lnTo>
                  <a:cubicBezTo>
                    <a:pt x="55070" y="43757"/>
                    <a:pt x="55449" y="42618"/>
                    <a:pt x="55449" y="40847"/>
                  </a:cubicBezTo>
                  <a:cubicBezTo>
                    <a:pt x="55449" y="33635"/>
                    <a:pt x="48756" y="28574"/>
                    <a:pt x="39915" y="28574"/>
                  </a:cubicBezTo>
                  <a:cubicBezTo>
                    <a:pt x="24635" y="28574"/>
                    <a:pt x="15289" y="45655"/>
                    <a:pt x="15289" y="48185"/>
                  </a:cubicBezTo>
                  <a:cubicBezTo>
                    <a:pt x="15289" y="49956"/>
                    <a:pt x="17310" y="49956"/>
                    <a:pt x="17941" y="49956"/>
                  </a:cubicBezTo>
                  <a:cubicBezTo>
                    <a:pt x="19836" y="49956"/>
                    <a:pt x="20088" y="49450"/>
                    <a:pt x="20720" y="48185"/>
                  </a:cubicBezTo>
                  <a:cubicBezTo>
                    <a:pt x="26529" y="35786"/>
                    <a:pt x="35116" y="32875"/>
                    <a:pt x="39410" y="32875"/>
                  </a:cubicBezTo>
                  <a:cubicBezTo>
                    <a:pt x="44462" y="32875"/>
                    <a:pt x="44714" y="37430"/>
                    <a:pt x="44714" y="39581"/>
                  </a:cubicBezTo>
                  <a:cubicBezTo>
                    <a:pt x="44714" y="41353"/>
                    <a:pt x="44588" y="41859"/>
                    <a:pt x="44335" y="42871"/>
                  </a:cubicBezTo>
                  <a:lnTo>
                    <a:pt x="32464" y="90191"/>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2" name="Freeform: Shape 871">
              <a:extLst>
                <a:ext uri="{FF2B5EF4-FFF2-40B4-BE49-F238E27FC236}">
                  <a16:creationId xmlns:a16="http://schemas.microsoft.com/office/drawing/2014/main" id="{0D994BBA-C1A2-DF30-0EEA-860527EBB2E6}"/>
                </a:ext>
              </a:extLst>
            </p:cNvPr>
            <p:cNvSpPr/>
            <p:nvPr>
              <p:custDataLst>
                <p:tags r:id="rId51"/>
              </p:custDataLst>
            </p:nvPr>
          </p:nvSpPr>
          <p:spPr>
            <a:xfrm>
              <a:off x="11817514" y="6375381"/>
              <a:ext cx="105197" cy="105522"/>
            </a:xfrm>
            <a:custGeom>
              <a:avLst/>
              <a:gdLst>
                <a:gd name="connsiteX0" fmla="*/ 56462 w 105197"/>
                <a:gd name="connsiteY0" fmla="*/ 56409 h 105522"/>
                <a:gd name="connsiteX1" fmla="*/ 100410 w 105197"/>
                <a:gd name="connsiteY1" fmla="*/ 56409 h 105522"/>
                <a:gd name="connsiteX2" fmla="*/ 105462 w 105197"/>
                <a:gd name="connsiteY2" fmla="*/ 52866 h 105522"/>
                <a:gd name="connsiteX3" fmla="*/ 100410 w 105197"/>
                <a:gd name="connsiteY3" fmla="*/ 49324 h 105522"/>
                <a:gd name="connsiteX4" fmla="*/ 56462 w 105197"/>
                <a:gd name="connsiteY4" fmla="*/ 49324 h 105522"/>
                <a:gd name="connsiteX5" fmla="*/ 56462 w 105197"/>
                <a:gd name="connsiteY5" fmla="*/ 5293 h 105522"/>
                <a:gd name="connsiteX6" fmla="*/ 52926 w 105197"/>
                <a:gd name="connsiteY6" fmla="*/ 105 h 105522"/>
                <a:gd name="connsiteX7" fmla="*/ 49390 w 105197"/>
                <a:gd name="connsiteY7" fmla="*/ 5293 h 105522"/>
                <a:gd name="connsiteX8" fmla="*/ 49390 w 105197"/>
                <a:gd name="connsiteY8" fmla="*/ 49324 h 105522"/>
                <a:gd name="connsiteX9" fmla="*/ 5316 w 105197"/>
                <a:gd name="connsiteY9" fmla="*/ 49324 h 105522"/>
                <a:gd name="connsiteX10" fmla="*/ 264 w 105197"/>
                <a:gd name="connsiteY10" fmla="*/ 52866 h 105522"/>
                <a:gd name="connsiteX11" fmla="*/ 5316 w 105197"/>
                <a:gd name="connsiteY11" fmla="*/ 56409 h 105522"/>
                <a:gd name="connsiteX12" fmla="*/ 49390 w 105197"/>
                <a:gd name="connsiteY12" fmla="*/ 56409 h 105522"/>
                <a:gd name="connsiteX13" fmla="*/ 49390 w 105197"/>
                <a:gd name="connsiteY13" fmla="*/ 100440 h 105522"/>
                <a:gd name="connsiteX14" fmla="*/ 52926 w 105197"/>
                <a:gd name="connsiteY14" fmla="*/ 105628 h 105522"/>
                <a:gd name="connsiteX15" fmla="*/ 56462 w 105197"/>
                <a:gd name="connsiteY15" fmla="*/ 100440 h 105522"/>
                <a:gd name="connsiteX16" fmla="*/ 56462 w 105197"/>
                <a:gd name="connsiteY16" fmla="*/ 56409 h 1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197" h="105522">
                  <a:moveTo>
                    <a:pt x="56462" y="56409"/>
                  </a:moveTo>
                  <a:lnTo>
                    <a:pt x="100410" y="56409"/>
                  </a:lnTo>
                  <a:cubicBezTo>
                    <a:pt x="102052" y="56409"/>
                    <a:pt x="105462" y="56409"/>
                    <a:pt x="105462" y="52866"/>
                  </a:cubicBezTo>
                  <a:cubicBezTo>
                    <a:pt x="105462" y="49324"/>
                    <a:pt x="102052" y="49324"/>
                    <a:pt x="100410" y="49324"/>
                  </a:cubicBezTo>
                  <a:lnTo>
                    <a:pt x="56462" y="49324"/>
                  </a:lnTo>
                  <a:lnTo>
                    <a:pt x="56462" y="5293"/>
                  </a:lnTo>
                  <a:cubicBezTo>
                    <a:pt x="56462" y="3521"/>
                    <a:pt x="56462" y="105"/>
                    <a:pt x="52926" y="105"/>
                  </a:cubicBezTo>
                  <a:cubicBezTo>
                    <a:pt x="49390" y="105"/>
                    <a:pt x="49390" y="3521"/>
                    <a:pt x="49390" y="5293"/>
                  </a:cubicBezTo>
                  <a:lnTo>
                    <a:pt x="49390" y="49324"/>
                  </a:lnTo>
                  <a:lnTo>
                    <a:pt x="5316" y="49324"/>
                  </a:lnTo>
                  <a:cubicBezTo>
                    <a:pt x="3674" y="49324"/>
                    <a:pt x="264" y="49324"/>
                    <a:pt x="264" y="52866"/>
                  </a:cubicBezTo>
                  <a:cubicBezTo>
                    <a:pt x="264" y="56409"/>
                    <a:pt x="3674" y="56409"/>
                    <a:pt x="5316" y="56409"/>
                  </a:cubicBezTo>
                  <a:lnTo>
                    <a:pt x="49390" y="56409"/>
                  </a:lnTo>
                  <a:lnTo>
                    <a:pt x="49390" y="100440"/>
                  </a:lnTo>
                  <a:cubicBezTo>
                    <a:pt x="49390" y="102211"/>
                    <a:pt x="49390" y="105628"/>
                    <a:pt x="52926" y="105628"/>
                  </a:cubicBezTo>
                  <a:cubicBezTo>
                    <a:pt x="56462" y="105628"/>
                    <a:pt x="56462" y="102211"/>
                    <a:pt x="56462" y="100440"/>
                  </a:cubicBezTo>
                  <a:lnTo>
                    <a:pt x="56462" y="56409"/>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3" name="Freeform: Shape 872">
              <a:extLst>
                <a:ext uri="{FF2B5EF4-FFF2-40B4-BE49-F238E27FC236}">
                  <a16:creationId xmlns:a16="http://schemas.microsoft.com/office/drawing/2014/main" id="{8C019F1B-8DDC-9FC3-4B3F-7ED4402B3421}"/>
                </a:ext>
              </a:extLst>
            </p:cNvPr>
            <p:cNvSpPr/>
            <p:nvPr>
              <p:custDataLst>
                <p:tags r:id="rId52"/>
              </p:custDataLst>
            </p:nvPr>
          </p:nvSpPr>
          <p:spPr>
            <a:xfrm>
              <a:off x="11953122" y="6375507"/>
              <a:ext cx="51904" cy="84265"/>
            </a:xfrm>
            <a:custGeom>
              <a:avLst/>
              <a:gdLst>
                <a:gd name="connsiteX0" fmla="*/ 32473 w 51904"/>
                <a:gd name="connsiteY0" fmla="*/ 3901 h 84265"/>
                <a:gd name="connsiteX1" fmla="*/ 27926 w 51904"/>
                <a:gd name="connsiteY1" fmla="*/ 105 h 84265"/>
                <a:gd name="connsiteX2" fmla="*/ 2416 w 51904"/>
                <a:gd name="connsiteY2" fmla="*/ 8203 h 84265"/>
                <a:gd name="connsiteX3" fmla="*/ 269 w 51904"/>
                <a:gd name="connsiteY3" fmla="*/ 8203 h 84265"/>
                <a:gd name="connsiteX4" fmla="*/ 269 w 51904"/>
                <a:gd name="connsiteY4" fmla="*/ 13770 h 84265"/>
                <a:gd name="connsiteX5" fmla="*/ 2416 w 51904"/>
                <a:gd name="connsiteY5" fmla="*/ 13770 h 84265"/>
                <a:gd name="connsiteX6" fmla="*/ 20854 w 51904"/>
                <a:gd name="connsiteY6" fmla="*/ 10227 h 84265"/>
                <a:gd name="connsiteX7" fmla="*/ 20854 w 51904"/>
                <a:gd name="connsiteY7" fmla="*/ 73490 h 84265"/>
                <a:gd name="connsiteX8" fmla="*/ 7468 w 51904"/>
                <a:gd name="connsiteY8" fmla="*/ 78804 h 84265"/>
                <a:gd name="connsiteX9" fmla="*/ 1153 w 51904"/>
                <a:gd name="connsiteY9" fmla="*/ 78804 h 84265"/>
                <a:gd name="connsiteX10" fmla="*/ 1153 w 51904"/>
                <a:gd name="connsiteY10" fmla="*/ 84371 h 84265"/>
                <a:gd name="connsiteX11" fmla="*/ 26664 w 51904"/>
                <a:gd name="connsiteY11" fmla="*/ 83865 h 84265"/>
                <a:gd name="connsiteX12" fmla="*/ 52174 w 51904"/>
                <a:gd name="connsiteY12" fmla="*/ 84371 h 84265"/>
                <a:gd name="connsiteX13" fmla="*/ 52174 w 51904"/>
                <a:gd name="connsiteY13" fmla="*/ 78804 h 84265"/>
                <a:gd name="connsiteX14" fmla="*/ 45859 w 51904"/>
                <a:gd name="connsiteY14" fmla="*/ 78804 h 84265"/>
                <a:gd name="connsiteX15" fmla="*/ 32473 w 51904"/>
                <a:gd name="connsiteY15" fmla="*/ 73490 h 84265"/>
                <a:gd name="connsiteX16" fmla="*/ 32473 w 51904"/>
                <a:gd name="connsiteY16" fmla="*/ 3901 h 8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904" h="84265">
                  <a:moveTo>
                    <a:pt x="32473" y="3901"/>
                  </a:moveTo>
                  <a:cubicBezTo>
                    <a:pt x="32473" y="105"/>
                    <a:pt x="32094" y="105"/>
                    <a:pt x="27926" y="105"/>
                  </a:cubicBezTo>
                  <a:cubicBezTo>
                    <a:pt x="18960" y="8203"/>
                    <a:pt x="4942" y="8203"/>
                    <a:pt x="2416" y="8203"/>
                  </a:cubicBezTo>
                  <a:lnTo>
                    <a:pt x="269" y="8203"/>
                  </a:lnTo>
                  <a:lnTo>
                    <a:pt x="269" y="13770"/>
                  </a:lnTo>
                  <a:lnTo>
                    <a:pt x="2416" y="13770"/>
                  </a:lnTo>
                  <a:cubicBezTo>
                    <a:pt x="5321" y="13770"/>
                    <a:pt x="13530" y="13390"/>
                    <a:pt x="20854" y="10227"/>
                  </a:cubicBezTo>
                  <a:lnTo>
                    <a:pt x="20854" y="73490"/>
                  </a:lnTo>
                  <a:cubicBezTo>
                    <a:pt x="20854" y="77412"/>
                    <a:pt x="20854" y="78804"/>
                    <a:pt x="7468" y="78804"/>
                  </a:cubicBezTo>
                  <a:lnTo>
                    <a:pt x="1153" y="78804"/>
                  </a:lnTo>
                  <a:lnTo>
                    <a:pt x="1153" y="84371"/>
                  </a:lnTo>
                  <a:cubicBezTo>
                    <a:pt x="8099" y="83865"/>
                    <a:pt x="19339" y="83865"/>
                    <a:pt x="26664" y="83865"/>
                  </a:cubicBezTo>
                  <a:cubicBezTo>
                    <a:pt x="33988" y="83865"/>
                    <a:pt x="45228" y="83865"/>
                    <a:pt x="52174" y="84371"/>
                  </a:cubicBezTo>
                  <a:lnTo>
                    <a:pt x="52174" y="78804"/>
                  </a:lnTo>
                  <a:lnTo>
                    <a:pt x="45859" y="78804"/>
                  </a:lnTo>
                  <a:cubicBezTo>
                    <a:pt x="32473" y="78804"/>
                    <a:pt x="32473" y="77412"/>
                    <a:pt x="32473" y="73490"/>
                  </a:cubicBezTo>
                  <a:lnTo>
                    <a:pt x="32473" y="3901"/>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4" name="Freeform: Shape 873">
              <a:extLst>
                <a:ext uri="{FF2B5EF4-FFF2-40B4-BE49-F238E27FC236}">
                  <a16:creationId xmlns:a16="http://schemas.microsoft.com/office/drawing/2014/main" id="{FDE27C93-7EF9-7E27-F321-3534F0499D54}"/>
                </a:ext>
              </a:extLst>
            </p:cNvPr>
            <p:cNvSpPr/>
            <p:nvPr>
              <p:custDataLst>
                <p:tags r:id="rId53"/>
              </p:custDataLst>
            </p:nvPr>
          </p:nvSpPr>
          <p:spPr>
            <a:xfrm>
              <a:off x="12112355" y="5901399"/>
              <a:ext cx="10860" cy="162458"/>
            </a:xfrm>
            <a:custGeom>
              <a:avLst/>
              <a:gdLst>
                <a:gd name="connsiteX0" fmla="*/ 275 w 10860"/>
                <a:gd name="connsiteY0" fmla="*/ 153179 h 162458"/>
                <a:gd name="connsiteX1" fmla="*/ 5579 w 10860"/>
                <a:gd name="connsiteY1" fmla="*/ 162542 h 162458"/>
                <a:gd name="connsiteX2" fmla="*/ 11136 w 10860"/>
                <a:gd name="connsiteY2" fmla="*/ 153179 h 162458"/>
                <a:gd name="connsiteX3" fmla="*/ 11136 w 10860"/>
                <a:gd name="connsiteY3" fmla="*/ 9446 h 162458"/>
                <a:gd name="connsiteX4" fmla="*/ 5832 w 10860"/>
                <a:gd name="connsiteY4" fmla="*/ 84 h 162458"/>
                <a:gd name="connsiteX5" fmla="*/ 275 w 10860"/>
                <a:gd name="connsiteY5" fmla="*/ 9446 h 162458"/>
                <a:gd name="connsiteX6" fmla="*/ 275 w 10860"/>
                <a:gd name="connsiteY6" fmla="*/ 153179 h 16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0" h="162458">
                  <a:moveTo>
                    <a:pt x="275" y="153179"/>
                  </a:moveTo>
                  <a:cubicBezTo>
                    <a:pt x="275" y="157228"/>
                    <a:pt x="275" y="162542"/>
                    <a:pt x="5579" y="162542"/>
                  </a:cubicBezTo>
                  <a:cubicBezTo>
                    <a:pt x="11136" y="162542"/>
                    <a:pt x="11136" y="157481"/>
                    <a:pt x="11136" y="153179"/>
                  </a:cubicBezTo>
                  <a:lnTo>
                    <a:pt x="11136" y="9446"/>
                  </a:lnTo>
                  <a:cubicBezTo>
                    <a:pt x="11136" y="5398"/>
                    <a:pt x="11136" y="84"/>
                    <a:pt x="5832" y="84"/>
                  </a:cubicBezTo>
                  <a:cubicBezTo>
                    <a:pt x="275" y="84"/>
                    <a:pt x="275" y="5145"/>
                    <a:pt x="275" y="9446"/>
                  </a:cubicBezTo>
                  <a:lnTo>
                    <a:pt x="275" y="153179"/>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5" name="Freeform: Shape 874">
              <a:extLst>
                <a:ext uri="{FF2B5EF4-FFF2-40B4-BE49-F238E27FC236}">
                  <a16:creationId xmlns:a16="http://schemas.microsoft.com/office/drawing/2014/main" id="{00D824B1-BE1D-32AD-C15B-E09E027D5AF8}"/>
                </a:ext>
              </a:extLst>
            </p:cNvPr>
            <p:cNvSpPr/>
            <p:nvPr>
              <p:custDataLst>
                <p:tags r:id="rId54"/>
              </p:custDataLst>
            </p:nvPr>
          </p:nvSpPr>
          <p:spPr>
            <a:xfrm>
              <a:off x="12112355" y="6053231"/>
              <a:ext cx="10860" cy="162458"/>
            </a:xfrm>
            <a:custGeom>
              <a:avLst/>
              <a:gdLst>
                <a:gd name="connsiteX0" fmla="*/ 275 w 10860"/>
                <a:gd name="connsiteY0" fmla="*/ 153185 h 162458"/>
                <a:gd name="connsiteX1" fmla="*/ 5579 w 10860"/>
                <a:gd name="connsiteY1" fmla="*/ 162548 h 162458"/>
                <a:gd name="connsiteX2" fmla="*/ 11136 w 10860"/>
                <a:gd name="connsiteY2" fmla="*/ 153185 h 162458"/>
                <a:gd name="connsiteX3" fmla="*/ 11136 w 10860"/>
                <a:gd name="connsiteY3" fmla="*/ 9452 h 162458"/>
                <a:gd name="connsiteX4" fmla="*/ 5832 w 10860"/>
                <a:gd name="connsiteY4" fmla="*/ 90 h 162458"/>
                <a:gd name="connsiteX5" fmla="*/ 275 w 10860"/>
                <a:gd name="connsiteY5" fmla="*/ 9452 h 162458"/>
                <a:gd name="connsiteX6" fmla="*/ 275 w 10860"/>
                <a:gd name="connsiteY6" fmla="*/ 153185 h 16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0" h="162458">
                  <a:moveTo>
                    <a:pt x="275" y="153185"/>
                  </a:moveTo>
                  <a:cubicBezTo>
                    <a:pt x="275" y="157234"/>
                    <a:pt x="275" y="162548"/>
                    <a:pt x="5579" y="162548"/>
                  </a:cubicBezTo>
                  <a:cubicBezTo>
                    <a:pt x="11136" y="162548"/>
                    <a:pt x="11136" y="157487"/>
                    <a:pt x="11136" y="153185"/>
                  </a:cubicBezTo>
                  <a:lnTo>
                    <a:pt x="11136" y="9452"/>
                  </a:lnTo>
                  <a:cubicBezTo>
                    <a:pt x="11136" y="5404"/>
                    <a:pt x="11136" y="90"/>
                    <a:pt x="5832" y="90"/>
                  </a:cubicBezTo>
                  <a:cubicBezTo>
                    <a:pt x="275" y="90"/>
                    <a:pt x="275" y="5151"/>
                    <a:pt x="275" y="9452"/>
                  </a:cubicBezTo>
                  <a:lnTo>
                    <a:pt x="275" y="153185"/>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6" name="Freeform: Shape 875">
              <a:extLst>
                <a:ext uri="{FF2B5EF4-FFF2-40B4-BE49-F238E27FC236}">
                  <a16:creationId xmlns:a16="http://schemas.microsoft.com/office/drawing/2014/main" id="{DB099106-EB83-3F09-4BAA-3751B0DBF2DE}"/>
                </a:ext>
              </a:extLst>
            </p:cNvPr>
            <p:cNvSpPr/>
            <p:nvPr>
              <p:custDataLst>
                <p:tags r:id="rId55"/>
              </p:custDataLst>
            </p:nvPr>
          </p:nvSpPr>
          <p:spPr>
            <a:xfrm>
              <a:off x="12151841" y="6009959"/>
              <a:ext cx="131844" cy="160940"/>
            </a:xfrm>
            <a:custGeom>
              <a:avLst/>
              <a:gdLst>
                <a:gd name="connsiteX0" fmla="*/ 19727 w 131844"/>
                <a:gd name="connsiteY0" fmla="*/ 142813 h 160940"/>
                <a:gd name="connsiteX1" fmla="*/ 6087 w 131844"/>
                <a:gd name="connsiteY1" fmla="*/ 153188 h 160940"/>
                <a:gd name="connsiteX2" fmla="*/ 278 w 131844"/>
                <a:gd name="connsiteY2" fmla="*/ 157996 h 160940"/>
                <a:gd name="connsiteX3" fmla="*/ 3562 w 131844"/>
                <a:gd name="connsiteY3" fmla="*/ 161033 h 160940"/>
                <a:gd name="connsiteX4" fmla="*/ 24778 w 131844"/>
                <a:gd name="connsiteY4" fmla="*/ 160273 h 160940"/>
                <a:gd name="connsiteX5" fmla="*/ 49783 w 131844"/>
                <a:gd name="connsiteY5" fmla="*/ 161033 h 160940"/>
                <a:gd name="connsiteX6" fmla="*/ 54329 w 131844"/>
                <a:gd name="connsiteY6" fmla="*/ 155971 h 160940"/>
                <a:gd name="connsiteX7" fmla="*/ 48268 w 131844"/>
                <a:gd name="connsiteY7" fmla="*/ 153188 h 160940"/>
                <a:gd name="connsiteX8" fmla="*/ 35639 w 131844"/>
                <a:gd name="connsiteY8" fmla="*/ 149139 h 160940"/>
                <a:gd name="connsiteX9" fmla="*/ 48015 w 131844"/>
                <a:gd name="connsiteY9" fmla="*/ 98529 h 160940"/>
                <a:gd name="connsiteX10" fmla="*/ 71252 w 131844"/>
                <a:gd name="connsiteY10" fmla="*/ 114724 h 160940"/>
                <a:gd name="connsiteX11" fmla="*/ 132123 w 131844"/>
                <a:gd name="connsiteY11" fmla="*/ 40580 h 160940"/>
                <a:gd name="connsiteX12" fmla="*/ 98530 w 131844"/>
                <a:gd name="connsiteY12" fmla="*/ 92 h 160940"/>
                <a:gd name="connsiteX13" fmla="*/ 65443 w 131844"/>
                <a:gd name="connsiteY13" fmla="*/ 19071 h 160940"/>
                <a:gd name="connsiteX14" fmla="*/ 42711 w 131844"/>
                <a:gd name="connsiteY14" fmla="*/ 92 h 160940"/>
                <a:gd name="connsiteX15" fmla="*/ 24020 w 131844"/>
                <a:gd name="connsiteY15" fmla="*/ 14516 h 160940"/>
                <a:gd name="connsiteX16" fmla="*/ 16190 w 131844"/>
                <a:gd name="connsiteY16" fmla="*/ 39062 h 160940"/>
                <a:gd name="connsiteX17" fmla="*/ 19221 w 131844"/>
                <a:gd name="connsiteY17" fmla="*/ 41592 h 160940"/>
                <a:gd name="connsiteX18" fmla="*/ 23515 w 131844"/>
                <a:gd name="connsiteY18" fmla="*/ 35772 h 160940"/>
                <a:gd name="connsiteX19" fmla="*/ 41953 w 131844"/>
                <a:gd name="connsiteY19" fmla="*/ 5659 h 160940"/>
                <a:gd name="connsiteX20" fmla="*/ 49783 w 131844"/>
                <a:gd name="connsiteY20" fmla="*/ 17300 h 160940"/>
                <a:gd name="connsiteX21" fmla="*/ 48015 w 131844"/>
                <a:gd name="connsiteY21" fmla="*/ 30205 h 160940"/>
                <a:gd name="connsiteX22" fmla="*/ 19727 w 131844"/>
                <a:gd name="connsiteY22" fmla="*/ 142813 h 160940"/>
                <a:gd name="connsiteX23" fmla="*/ 64180 w 131844"/>
                <a:gd name="connsiteY23" fmla="*/ 32989 h 160940"/>
                <a:gd name="connsiteX24" fmla="*/ 77314 w 131844"/>
                <a:gd name="connsiteY24" fmla="*/ 15275 h 160940"/>
                <a:gd name="connsiteX25" fmla="*/ 97772 w 131844"/>
                <a:gd name="connsiteY25" fmla="*/ 5659 h 160940"/>
                <a:gd name="connsiteX26" fmla="*/ 113937 w 131844"/>
                <a:gd name="connsiteY26" fmla="*/ 29446 h 160940"/>
                <a:gd name="connsiteX27" fmla="*/ 101056 w 131844"/>
                <a:gd name="connsiteY27" fmla="*/ 83093 h 160940"/>
                <a:gd name="connsiteX28" fmla="*/ 70999 w 131844"/>
                <a:gd name="connsiteY28" fmla="*/ 109157 h 160940"/>
                <a:gd name="connsiteX29" fmla="*/ 51046 w 131844"/>
                <a:gd name="connsiteY29" fmla="*/ 86635 h 160940"/>
                <a:gd name="connsiteX30" fmla="*/ 51804 w 131844"/>
                <a:gd name="connsiteY30" fmla="*/ 82587 h 160940"/>
                <a:gd name="connsiteX31" fmla="*/ 64180 w 131844"/>
                <a:gd name="connsiteY31" fmla="*/ 3298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844" h="160940">
                  <a:moveTo>
                    <a:pt x="19727" y="142813"/>
                  </a:moveTo>
                  <a:cubicBezTo>
                    <a:pt x="17706" y="151417"/>
                    <a:pt x="17201" y="153188"/>
                    <a:pt x="6087" y="153188"/>
                  </a:cubicBezTo>
                  <a:cubicBezTo>
                    <a:pt x="3057" y="153188"/>
                    <a:pt x="278" y="153188"/>
                    <a:pt x="278" y="157996"/>
                  </a:cubicBezTo>
                  <a:cubicBezTo>
                    <a:pt x="278" y="160020"/>
                    <a:pt x="1541" y="161033"/>
                    <a:pt x="3562" y="161033"/>
                  </a:cubicBezTo>
                  <a:cubicBezTo>
                    <a:pt x="10381" y="161033"/>
                    <a:pt x="17706" y="160273"/>
                    <a:pt x="24778" y="160273"/>
                  </a:cubicBezTo>
                  <a:cubicBezTo>
                    <a:pt x="33113" y="160273"/>
                    <a:pt x="41701" y="161033"/>
                    <a:pt x="49783" y="161033"/>
                  </a:cubicBezTo>
                  <a:cubicBezTo>
                    <a:pt x="51046" y="161033"/>
                    <a:pt x="54329" y="161033"/>
                    <a:pt x="54329" y="155971"/>
                  </a:cubicBezTo>
                  <a:cubicBezTo>
                    <a:pt x="54329" y="153188"/>
                    <a:pt x="51804" y="153188"/>
                    <a:pt x="48268" y="153188"/>
                  </a:cubicBezTo>
                  <a:cubicBezTo>
                    <a:pt x="35639" y="153188"/>
                    <a:pt x="35639" y="151417"/>
                    <a:pt x="35639" y="149139"/>
                  </a:cubicBezTo>
                  <a:cubicBezTo>
                    <a:pt x="35639" y="146102"/>
                    <a:pt x="46247" y="104855"/>
                    <a:pt x="48015" y="98529"/>
                  </a:cubicBezTo>
                  <a:cubicBezTo>
                    <a:pt x="51298" y="105867"/>
                    <a:pt x="58371" y="114724"/>
                    <a:pt x="71252" y="114724"/>
                  </a:cubicBezTo>
                  <a:cubicBezTo>
                    <a:pt x="100551" y="114724"/>
                    <a:pt x="132123" y="77779"/>
                    <a:pt x="132123" y="40580"/>
                  </a:cubicBezTo>
                  <a:cubicBezTo>
                    <a:pt x="132123" y="16793"/>
                    <a:pt x="117726" y="92"/>
                    <a:pt x="98530" y="92"/>
                  </a:cubicBezTo>
                  <a:cubicBezTo>
                    <a:pt x="85901" y="92"/>
                    <a:pt x="73778" y="9202"/>
                    <a:pt x="65443" y="19071"/>
                  </a:cubicBezTo>
                  <a:cubicBezTo>
                    <a:pt x="62917" y="5406"/>
                    <a:pt x="52056" y="92"/>
                    <a:pt x="42711" y="92"/>
                  </a:cubicBezTo>
                  <a:cubicBezTo>
                    <a:pt x="31092" y="92"/>
                    <a:pt x="26293" y="9961"/>
                    <a:pt x="24020" y="14516"/>
                  </a:cubicBezTo>
                  <a:cubicBezTo>
                    <a:pt x="19474" y="23120"/>
                    <a:pt x="16190" y="38303"/>
                    <a:pt x="16190" y="39062"/>
                  </a:cubicBezTo>
                  <a:cubicBezTo>
                    <a:pt x="16190" y="41592"/>
                    <a:pt x="18716" y="41592"/>
                    <a:pt x="19221" y="41592"/>
                  </a:cubicBezTo>
                  <a:cubicBezTo>
                    <a:pt x="21747" y="41592"/>
                    <a:pt x="22000" y="41339"/>
                    <a:pt x="23515" y="35772"/>
                  </a:cubicBezTo>
                  <a:cubicBezTo>
                    <a:pt x="27809" y="17806"/>
                    <a:pt x="32860" y="5659"/>
                    <a:pt x="41953" y="5659"/>
                  </a:cubicBezTo>
                  <a:cubicBezTo>
                    <a:pt x="46247" y="5659"/>
                    <a:pt x="49783" y="7684"/>
                    <a:pt x="49783" y="17300"/>
                  </a:cubicBezTo>
                  <a:cubicBezTo>
                    <a:pt x="49783" y="23120"/>
                    <a:pt x="49025" y="25903"/>
                    <a:pt x="48015" y="30205"/>
                  </a:cubicBezTo>
                  <a:lnTo>
                    <a:pt x="19727" y="142813"/>
                  </a:lnTo>
                  <a:close/>
                  <a:moveTo>
                    <a:pt x="64180" y="32989"/>
                  </a:moveTo>
                  <a:cubicBezTo>
                    <a:pt x="65948" y="26156"/>
                    <a:pt x="72767" y="19071"/>
                    <a:pt x="77314" y="15275"/>
                  </a:cubicBezTo>
                  <a:cubicBezTo>
                    <a:pt x="86154" y="7431"/>
                    <a:pt x="93479" y="5659"/>
                    <a:pt x="97772" y="5659"/>
                  </a:cubicBezTo>
                  <a:cubicBezTo>
                    <a:pt x="107875" y="5659"/>
                    <a:pt x="113937" y="14516"/>
                    <a:pt x="113937" y="29446"/>
                  </a:cubicBezTo>
                  <a:cubicBezTo>
                    <a:pt x="113937" y="44376"/>
                    <a:pt x="105602" y="73477"/>
                    <a:pt x="101056" y="83093"/>
                  </a:cubicBezTo>
                  <a:cubicBezTo>
                    <a:pt x="92468" y="100806"/>
                    <a:pt x="80345" y="109157"/>
                    <a:pt x="70999" y="109157"/>
                  </a:cubicBezTo>
                  <a:cubicBezTo>
                    <a:pt x="54329" y="109157"/>
                    <a:pt x="51046" y="88154"/>
                    <a:pt x="51046" y="86635"/>
                  </a:cubicBezTo>
                  <a:cubicBezTo>
                    <a:pt x="51046" y="86129"/>
                    <a:pt x="51046" y="85623"/>
                    <a:pt x="51804" y="82587"/>
                  </a:cubicBezTo>
                  <a:lnTo>
                    <a:pt x="64180" y="32989"/>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7" name="Freeform: Shape 876">
              <a:extLst>
                <a:ext uri="{FF2B5EF4-FFF2-40B4-BE49-F238E27FC236}">
                  <a16:creationId xmlns:a16="http://schemas.microsoft.com/office/drawing/2014/main" id="{5F2BCA45-716C-E102-2B3C-672B96496BFB}"/>
                </a:ext>
              </a:extLst>
            </p:cNvPr>
            <p:cNvSpPr/>
            <p:nvPr>
              <p:custDataLst>
                <p:tags r:id="rId56"/>
              </p:custDataLst>
            </p:nvPr>
          </p:nvSpPr>
          <p:spPr>
            <a:xfrm>
              <a:off x="12295487" y="5918306"/>
              <a:ext cx="44377" cy="91756"/>
            </a:xfrm>
            <a:custGeom>
              <a:avLst/>
              <a:gdLst>
                <a:gd name="connsiteX0" fmla="*/ 43070 w 44377"/>
                <a:gd name="connsiteY0" fmla="*/ 15499 h 91756"/>
                <a:gd name="connsiteX1" fmla="*/ 44661 w 44377"/>
                <a:gd name="connsiteY1" fmla="*/ 9830 h 91756"/>
                <a:gd name="connsiteX2" fmla="*/ 34229 w 44377"/>
                <a:gd name="connsiteY2" fmla="*/ 88 h 91756"/>
                <a:gd name="connsiteX3" fmla="*/ 24505 w 44377"/>
                <a:gd name="connsiteY3" fmla="*/ 8413 h 91756"/>
                <a:gd name="connsiteX4" fmla="*/ 1167 w 44377"/>
                <a:gd name="connsiteY4" fmla="*/ 85113 h 91756"/>
                <a:gd name="connsiteX5" fmla="*/ 283 w 44377"/>
                <a:gd name="connsiteY5" fmla="*/ 87947 h 91756"/>
                <a:gd name="connsiteX6" fmla="*/ 7179 w 44377"/>
                <a:gd name="connsiteY6" fmla="*/ 91844 h 91756"/>
                <a:gd name="connsiteX7" fmla="*/ 9831 w 44377"/>
                <a:gd name="connsiteY7" fmla="*/ 88833 h 91756"/>
                <a:gd name="connsiteX8" fmla="*/ 43070 w 44377"/>
                <a:gd name="connsiteY8" fmla="*/ 15499 h 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77" h="91756">
                  <a:moveTo>
                    <a:pt x="43070" y="15499"/>
                  </a:moveTo>
                  <a:cubicBezTo>
                    <a:pt x="44484" y="12487"/>
                    <a:pt x="44661" y="11070"/>
                    <a:pt x="44661" y="9830"/>
                  </a:cubicBezTo>
                  <a:cubicBezTo>
                    <a:pt x="44661" y="4339"/>
                    <a:pt x="39710" y="88"/>
                    <a:pt x="34229" y="88"/>
                  </a:cubicBezTo>
                  <a:cubicBezTo>
                    <a:pt x="27511" y="88"/>
                    <a:pt x="25389" y="5579"/>
                    <a:pt x="24505" y="8413"/>
                  </a:cubicBezTo>
                  <a:lnTo>
                    <a:pt x="1167" y="85113"/>
                  </a:lnTo>
                  <a:cubicBezTo>
                    <a:pt x="990" y="85467"/>
                    <a:pt x="283" y="87770"/>
                    <a:pt x="283" y="87947"/>
                  </a:cubicBezTo>
                  <a:cubicBezTo>
                    <a:pt x="283" y="90073"/>
                    <a:pt x="5764" y="91844"/>
                    <a:pt x="7179" y="91844"/>
                  </a:cubicBezTo>
                  <a:cubicBezTo>
                    <a:pt x="8416" y="91844"/>
                    <a:pt x="8593" y="91490"/>
                    <a:pt x="9831" y="88833"/>
                  </a:cubicBezTo>
                  <a:lnTo>
                    <a:pt x="43070" y="15499"/>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8" name="Freeform: Shape 877">
              <a:extLst>
                <a:ext uri="{FF2B5EF4-FFF2-40B4-BE49-F238E27FC236}">
                  <a16:creationId xmlns:a16="http://schemas.microsoft.com/office/drawing/2014/main" id="{21CBAC87-E14D-4999-1C57-EE651934C94B}"/>
                </a:ext>
              </a:extLst>
            </p:cNvPr>
            <p:cNvSpPr/>
            <p:nvPr>
              <p:custDataLst>
                <p:tags r:id="rId57"/>
              </p:custDataLst>
            </p:nvPr>
          </p:nvSpPr>
          <p:spPr>
            <a:xfrm>
              <a:off x="12287001" y="6066926"/>
              <a:ext cx="77616" cy="153576"/>
            </a:xfrm>
            <a:custGeom>
              <a:avLst/>
              <a:gdLst>
                <a:gd name="connsiteX0" fmla="*/ 77900 w 77616"/>
                <a:gd name="connsiteY0" fmla="*/ 6826 h 153576"/>
                <a:gd name="connsiteX1" fmla="*/ 70828 w 77616"/>
                <a:gd name="connsiteY1" fmla="*/ 94 h 153576"/>
                <a:gd name="connsiteX2" fmla="*/ 60927 w 77616"/>
                <a:gd name="connsiteY2" fmla="*/ 9837 h 153576"/>
                <a:gd name="connsiteX3" fmla="*/ 67999 w 77616"/>
                <a:gd name="connsiteY3" fmla="*/ 16568 h 153576"/>
                <a:gd name="connsiteX4" fmla="*/ 77900 w 77616"/>
                <a:gd name="connsiteY4" fmla="*/ 6826 h 153576"/>
                <a:gd name="connsiteX5" fmla="*/ 40417 w 77616"/>
                <a:gd name="connsiteY5" fmla="*/ 126215 h 153576"/>
                <a:gd name="connsiteX6" fmla="*/ 17610 w 77616"/>
                <a:gd name="connsiteY6" fmla="*/ 148711 h 153576"/>
                <a:gd name="connsiteX7" fmla="*/ 11245 w 77616"/>
                <a:gd name="connsiteY7" fmla="*/ 147649 h 153576"/>
                <a:gd name="connsiteX8" fmla="*/ 17256 w 77616"/>
                <a:gd name="connsiteY8" fmla="*/ 138615 h 153576"/>
                <a:gd name="connsiteX9" fmla="*/ 10361 w 77616"/>
                <a:gd name="connsiteY9" fmla="*/ 132061 h 153576"/>
                <a:gd name="connsiteX10" fmla="*/ 283 w 77616"/>
                <a:gd name="connsiteY10" fmla="*/ 142512 h 153576"/>
                <a:gd name="connsiteX11" fmla="*/ 17787 w 77616"/>
                <a:gd name="connsiteY11" fmla="*/ 153671 h 153576"/>
                <a:gd name="connsiteX12" fmla="*/ 54562 w 77616"/>
                <a:gd name="connsiteY12" fmla="*/ 125684 h 153576"/>
                <a:gd name="connsiteX13" fmla="*/ 70474 w 77616"/>
                <a:gd name="connsiteY13" fmla="*/ 62269 h 153576"/>
                <a:gd name="connsiteX14" fmla="*/ 71358 w 77616"/>
                <a:gd name="connsiteY14" fmla="*/ 56069 h 153576"/>
                <a:gd name="connsiteX15" fmla="*/ 52440 w 77616"/>
                <a:gd name="connsiteY15" fmla="*/ 39419 h 153576"/>
                <a:gd name="connsiteX16" fmla="*/ 21500 w 77616"/>
                <a:gd name="connsiteY16" fmla="*/ 66520 h 153576"/>
                <a:gd name="connsiteX17" fmla="*/ 24505 w 77616"/>
                <a:gd name="connsiteY17" fmla="*/ 68823 h 153576"/>
                <a:gd name="connsiteX18" fmla="*/ 28041 w 77616"/>
                <a:gd name="connsiteY18" fmla="*/ 65635 h 153576"/>
                <a:gd name="connsiteX19" fmla="*/ 51910 w 77616"/>
                <a:gd name="connsiteY19" fmla="*/ 44378 h 153576"/>
                <a:gd name="connsiteX20" fmla="*/ 57921 w 77616"/>
                <a:gd name="connsiteY20" fmla="*/ 53058 h 153576"/>
                <a:gd name="connsiteX21" fmla="*/ 57391 w 77616"/>
                <a:gd name="connsiteY21" fmla="*/ 58372 h 153576"/>
                <a:gd name="connsiteX22" fmla="*/ 40417 w 77616"/>
                <a:gd name="connsiteY22" fmla="*/ 126215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616" h="153576">
                  <a:moveTo>
                    <a:pt x="77900" y="6826"/>
                  </a:moveTo>
                  <a:cubicBezTo>
                    <a:pt x="77900" y="3814"/>
                    <a:pt x="75601" y="94"/>
                    <a:pt x="70828" y="94"/>
                  </a:cubicBezTo>
                  <a:cubicBezTo>
                    <a:pt x="65700" y="94"/>
                    <a:pt x="60927" y="5054"/>
                    <a:pt x="60927" y="9837"/>
                  </a:cubicBezTo>
                  <a:cubicBezTo>
                    <a:pt x="60927" y="12671"/>
                    <a:pt x="63048" y="16568"/>
                    <a:pt x="67999" y="16568"/>
                  </a:cubicBezTo>
                  <a:cubicBezTo>
                    <a:pt x="72772" y="16568"/>
                    <a:pt x="77900" y="11963"/>
                    <a:pt x="77900" y="6826"/>
                  </a:cubicBezTo>
                  <a:close/>
                  <a:moveTo>
                    <a:pt x="40417" y="126215"/>
                  </a:moveTo>
                  <a:cubicBezTo>
                    <a:pt x="37412" y="138437"/>
                    <a:pt x="28041" y="148711"/>
                    <a:pt x="17610" y="148711"/>
                  </a:cubicBezTo>
                  <a:cubicBezTo>
                    <a:pt x="15312" y="148711"/>
                    <a:pt x="13190" y="148357"/>
                    <a:pt x="11245" y="147649"/>
                  </a:cubicBezTo>
                  <a:cubicBezTo>
                    <a:pt x="15842" y="145523"/>
                    <a:pt x="17256" y="141272"/>
                    <a:pt x="17256" y="138615"/>
                  </a:cubicBezTo>
                  <a:cubicBezTo>
                    <a:pt x="17256" y="134363"/>
                    <a:pt x="13897" y="132061"/>
                    <a:pt x="10361" y="132061"/>
                  </a:cubicBezTo>
                  <a:cubicBezTo>
                    <a:pt x="4880" y="132061"/>
                    <a:pt x="283" y="136843"/>
                    <a:pt x="283" y="142512"/>
                  </a:cubicBezTo>
                  <a:cubicBezTo>
                    <a:pt x="283" y="149243"/>
                    <a:pt x="7179" y="153671"/>
                    <a:pt x="17787" y="153671"/>
                  </a:cubicBezTo>
                  <a:cubicBezTo>
                    <a:pt x="28395" y="153671"/>
                    <a:pt x="49081" y="147294"/>
                    <a:pt x="54562" y="125684"/>
                  </a:cubicBezTo>
                  <a:lnTo>
                    <a:pt x="70474" y="62269"/>
                  </a:lnTo>
                  <a:cubicBezTo>
                    <a:pt x="71004" y="60321"/>
                    <a:pt x="71358" y="58726"/>
                    <a:pt x="71358" y="56069"/>
                  </a:cubicBezTo>
                  <a:cubicBezTo>
                    <a:pt x="71358" y="46327"/>
                    <a:pt x="63048" y="39419"/>
                    <a:pt x="52440" y="39419"/>
                  </a:cubicBezTo>
                  <a:cubicBezTo>
                    <a:pt x="32815" y="39419"/>
                    <a:pt x="21500" y="64040"/>
                    <a:pt x="21500" y="66520"/>
                  </a:cubicBezTo>
                  <a:cubicBezTo>
                    <a:pt x="21500" y="68823"/>
                    <a:pt x="23975" y="68823"/>
                    <a:pt x="24505" y="68823"/>
                  </a:cubicBezTo>
                  <a:cubicBezTo>
                    <a:pt x="26627" y="68823"/>
                    <a:pt x="26804" y="68292"/>
                    <a:pt x="28041" y="65635"/>
                  </a:cubicBezTo>
                  <a:cubicBezTo>
                    <a:pt x="32461" y="55361"/>
                    <a:pt x="41655" y="44378"/>
                    <a:pt x="51910" y="44378"/>
                  </a:cubicBezTo>
                  <a:cubicBezTo>
                    <a:pt x="56330" y="44378"/>
                    <a:pt x="57921" y="47390"/>
                    <a:pt x="57921" y="53058"/>
                  </a:cubicBezTo>
                  <a:cubicBezTo>
                    <a:pt x="57921" y="55007"/>
                    <a:pt x="57567" y="57486"/>
                    <a:pt x="57391" y="58372"/>
                  </a:cubicBezTo>
                  <a:lnTo>
                    <a:pt x="40417" y="126215"/>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9" name="Freeform: Shape 878">
              <a:extLst>
                <a:ext uri="{FF2B5EF4-FFF2-40B4-BE49-F238E27FC236}">
                  <a16:creationId xmlns:a16="http://schemas.microsoft.com/office/drawing/2014/main" id="{03E31705-42DB-DACC-26E6-2E27BE419619}"/>
                </a:ext>
              </a:extLst>
            </p:cNvPr>
            <p:cNvSpPr/>
            <p:nvPr>
              <p:custDataLst>
                <p:tags r:id="rId58"/>
              </p:custDataLst>
            </p:nvPr>
          </p:nvSpPr>
          <p:spPr>
            <a:xfrm>
              <a:off x="12393172" y="6074720"/>
              <a:ext cx="130126" cy="130549"/>
            </a:xfrm>
            <a:custGeom>
              <a:avLst/>
              <a:gdLst>
                <a:gd name="connsiteX0" fmla="*/ 69770 w 130126"/>
                <a:gd name="connsiteY0" fmla="*/ 69709 h 130549"/>
                <a:gd name="connsiteX1" fmla="*/ 123872 w 130126"/>
                <a:gd name="connsiteY1" fmla="*/ 69709 h 130549"/>
                <a:gd name="connsiteX2" fmla="*/ 130414 w 130126"/>
                <a:gd name="connsiteY2" fmla="*/ 65458 h 130549"/>
                <a:gd name="connsiteX3" fmla="*/ 123872 w 130126"/>
                <a:gd name="connsiteY3" fmla="*/ 61029 h 130549"/>
                <a:gd name="connsiteX4" fmla="*/ 69770 w 130126"/>
                <a:gd name="connsiteY4" fmla="*/ 61029 h 130549"/>
                <a:gd name="connsiteX5" fmla="*/ 69770 w 130126"/>
                <a:gd name="connsiteY5" fmla="*/ 6648 h 130549"/>
                <a:gd name="connsiteX6" fmla="*/ 65527 w 130126"/>
                <a:gd name="connsiteY6" fmla="*/ 94 h 130549"/>
                <a:gd name="connsiteX7" fmla="*/ 61107 w 130126"/>
                <a:gd name="connsiteY7" fmla="*/ 6648 h 130549"/>
                <a:gd name="connsiteX8" fmla="*/ 61107 w 130126"/>
                <a:gd name="connsiteY8" fmla="*/ 61029 h 130549"/>
                <a:gd name="connsiteX9" fmla="*/ 6829 w 130126"/>
                <a:gd name="connsiteY9" fmla="*/ 61029 h 130549"/>
                <a:gd name="connsiteX10" fmla="*/ 287 w 130126"/>
                <a:gd name="connsiteY10" fmla="*/ 65280 h 130549"/>
                <a:gd name="connsiteX11" fmla="*/ 6829 w 130126"/>
                <a:gd name="connsiteY11" fmla="*/ 69709 h 130549"/>
                <a:gd name="connsiteX12" fmla="*/ 61107 w 130126"/>
                <a:gd name="connsiteY12" fmla="*/ 69709 h 130549"/>
                <a:gd name="connsiteX13" fmla="*/ 61107 w 130126"/>
                <a:gd name="connsiteY13" fmla="*/ 124090 h 130549"/>
                <a:gd name="connsiteX14" fmla="*/ 65350 w 130126"/>
                <a:gd name="connsiteY14" fmla="*/ 130644 h 130549"/>
                <a:gd name="connsiteX15" fmla="*/ 69770 w 130126"/>
                <a:gd name="connsiteY15" fmla="*/ 124090 h 130549"/>
                <a:gd name="connsiteX16" fmla="*/ 69770 w 130126"/>
                <a:gd name="connsiteY16" fmla="*/ 69709 h 13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0126" h="130549">
                  <a:moveTo>
                    <a:pt x="69770" y="69709"/>
                  </a:moveTo>
                  <a:lnTo>
                    <a:pt x="123872" y="69709"/>
                  </a:lnTo>
                  <a:cubicBezTo>
                    <a:pt x="126171" y="69709"/>
                    <a:pt x="130414" y="69709"/>
                    <a:pt x="130414" y="65458"/>
                  </a:cubicBezTo>
                  <a:cubicBezTo>
                    <a:pt x="130414" y="61029"/>
                    <a:pt x="126347" y="61029"/>
                    <a:pt x="123872" y="61029"/>
                  </a:cubicBezTo>
                  <a:lnTo>
                    <a:pt x="69770" y="61029"/>
                  </a:lnTo>
                  <a:lnTo>
                    <a:pt x="69770" y="6648"/>
                  </a:lnTo>
                  <a:cubicBezTo>
                    <a:pt x="69770" y="4346"/>
                    <a:pt x="69770" y="94"/>
                    <a:pt x="65527" y="94"/>
                  </a:cubicBezTo>
                  <a:cubicBezTo>
                    <a:pt x="61107" y="94"/>
                    <a:pt x="61107" y="4169"/>
                    <a:pt x="61107" y="6648"/>
                  </a:cubicBezTo>
                  <a:lnTo>
                    <a:pt x="61107" y="61029"/>
                  </a:lnTo>
                  <a:lnTo>
                    <a:pt x="6829" y="61029"/>
                  </a:lnTo>
                  <a:cubicBezTo>
                    <a:pt x="4530" y="61029"/>
                    <a:pt x="287" y="61029"/>
                    <a:pt x="287" y="65280"/>
                  </a:cubicBezTo>
                  <a:cubicBezTo>
                    <a:pt x="287" y="69709"/>
                    <a:pt x="4353" y="69709"/>
                    <a:pt x="6829" y="69709"/>
                  </a:cubicBezTo>
                  <a:lnTo>
                    <a:pt x="61107" y="69709"/>
                  </a:lnTo>
                  <a:lnTo>
                    <a:pt x="61107" y="124090"/>
                  </a:lnTo>
                  <a:cubicBezTo>
                    <a:pt x="61107" y="126392"/>
                    <a:pt x="61107" y="130644"/>
                    <a:pt x="65350" y="130644"/>
                  </a:cubicBezTo>
                  <a:cubicBezTo>
                    <a:pt x="69770" y="130644"/>
                    <a:pt x="69770" y="126569"/>
                    <a:pt x="69770" y="124090"/>
                  </a:cubicBezTo>
                  <a:lnTo>
                    <a:pt x="69770" y="69709"/>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0" name="Freeform: Shape 879">
              <a:extLst>
                <a:ext uri="{FF2B5EF4-FFF2-40B4-BE49-F238E27FC236}">
                  <a16:creationId xmlns:a16="http://schemas.microsoft.com/office/drawing/2014/main" id="{85F81AF5-331C-5FD9-7414-5F846737F322}"/>
                </a:ext>
              </a:extLst>
            </p:cNvPr>
            <p:cNvSpPr/>
            <p:nvPr>
              <p:custDataLst>
                <p:tags r:id="rId59"/>
              </p:custDataLst>
            </p:nvPr>
          </p:nvSpPr>
          <p:spPr>
            <a:xfrm>
              <a:off x="12555122" y="6066748"/>
              <a:ext cx="64356" cy="117618"/>
            </a:xfrm>
            <a:custGeom>
              <a:avLst/>
              <a:gdLst>
                <a:gd name="connsiteX0" fmla="*/ 40251 w 64356"/>
                <a:gd name="connsiteY0" fmla="*/ 5054 h 117618"/>
                <a:gd name="connsiteX1" fmla="*/ 34946 w 64356"/>
                <a:gd name="connsiteY1" fmla="*/ 94 h 117618"/>
                <a:gd name="connsiteX2" fmla="*/ 293 w 64356"/>
                <a:gd name="connsiteY2" fmla="*/ 11431 h 117618"/>
                <a:gd name="connsiteX3" fmla="*/ 293 w 64356"/>
                <a:gd name="connsiteY3" fmla="*/ 17808 h 117618"/>
                <a:gd name="connsiteX4" fmla="*/ 25929 w 64356"/>
                <a:gd name="connsiteY4" fmla="*/ 12848 h 117618"/>
                <a:gd name="connsiteX5" fmla="*/ 25929 w 64356"/>
                <a:gd name="connsiteY5" fmla="*/ 103187 h 117618"/>
                <a:gd name="connsiteX6" fmla="*/ 8249 w 64356"/>
                <a:gd name="connsiteY6" fmla="*/ 111336 h 117618"/>
                <a:gd name="connsiteX7" fmla="*/ 1531 w 64356"/>
                <a:gd name="connsiteY7" fmla="*/ 111336 h 117618"/>
                <a:gd name="connsiteX8" fmla="*/ 1531 w 64356"/>
                <a:gd name="connsiteY8" fmla="*/ 117713 h 117618"/>
                <a:gd name="connsiteX9" fmla="*/ 33002 w 64356"/>
                <a:gd name="connsiteY9" fmla="*/ 117004 h 117618"/>
                <a:gd name="connsiteX10" fmla="*/ 64649 w 64356"/>
                <a:gd name="connsiteY10" fmla="*/ 117713 h 117618"/>
                <a:gd name="connsiteX11" fmla="*/ 64649 w 64356"/>
                <a:gd name="connsiteY11" fmla="*/ 111336 h 117618"/>
                <a:gd name="connsiteX12" fmla="*/ 57931 w 64356"/>
                <a:gd name="connsiteY12" fmla="*/ 111336 h 117618"/>
                <a:gd name="connsiteX13" fmla="*/ 40251 w 64356"/>
                <a:gd name="connsiteY13" fmla="*/ 103187 h 117618"/>
                <a:gd name="connsiteX14" fmla="*/ 40251 w 64356"/>
                <a:gd name="connsiteY14" fmla="*/ 505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356" h="117618">
                  <a:moveTo>
                    <a:pt x="40251" y="5054"/>
                  </a:moveTo>
                  <a:cubicBezTo>
                    <a:pt x="40251" y="272"/>
                    <a:pt x="39897" y="94"/>
                    <a:pt x="34946" y="94"/>
                  </a:cubicBezTo>
                  <a:cubicBezTo>
                    <a:pt x="23631" y="11254"/>
                    <a:pt x="7542" y="11431"/>
                    <a:pt x="293" y="11431"/>
                  </a:cubicBezTo>
                  <a:lnTo>
                    <a:pt x="293" y="17808"/>
                  </a:lnTo>
                  <a:cubicBezTo>
                    <a:pt x="4536" y="17808"/>
                    <a:pt x="16205" y="17808"/>
                    <a:pt x="25929" y="12848"/>
                  </a:cubicBezTo>
                  <a:lnTo>
                    <a:pt x="25929" y="103187"/>
                  </a:lnTo>
                  <a:cubicBezTo>
                    <a:pt x="25929" y="109033"/>
                    <a:pt x="25929" y="111336"/>
                    <a:pt x="8249" y="111336"/>
                  </a:cubicBezTo>
                  <a:lnTo>
                    <a:pt x="1531" y="111336"/>
                  </a:lnTo>
                  <a:lnTo>
                    <a:pt x="1531" y="117713"/>
                  </a:lnTo>
                  <a:cubicBezTo>
                    <a:pt x="4713" y="117535"/>
                    <a:pt x="26460" y="117004"/>
                    <a:pt x="33002" y="117004"/>
                  </a:cubicBezTo>
                  <a:cubicBezTo>
                    <a:pt x="38482" y="117004"/>
                    <a:pt x="60760" y="117535"/>
                    <a:pt x="64649" y="117713"/>
                  </a:cubicBezTo>
                  <a:lnTo>
                    <a:pt x="64649" y="111336"/>
                  </a:lnTo>
                  <a:lnTo>
                    <a:pt x="57931" y="111336"/>
                  </a:lnTo>
                  <a:cubicBezTo>
                    <a:pt x="40251" y="111336"/>
                    <a:pt x="40251" y="109033"/>
                    <a:pt x="40251" y="103187"/>
                  </a:cubicBezTo>
                  <a:lnTo>
                    <a:pt x="40251" y="5054"/>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1" name="Freeform: Shape 880">
              <a:extLst>
                <a:ext uri="{FF2B5EF4-FFF2-40B4-BE49-F238E27FC236}">
                  <a16:creationId xmlns:a16="http://schemas.microsoft.com/office/drawing/2014/main" id="{065E1A73-B1F5-59D2-8411-859DD92B6782}"/>
                </a:ext>
              </a:extLst>
            </p:cNvPr>
            <p:cNvSpPr/>
            <p:nvPr>
              <p:custDataLst>
                <p:tags r:id="rId60"/>
              </p:custDataLst>
            </p:nvPr>
          </p:nvSpPr>
          <p:spPr>
            <a:xfrm>
              <a:off x="12668859" y="5906713"/>
              <a:ext cx="74509" cy="303661"/>
            </a:xfrm>
            <a:custGeom>
              <a:avLst/>
              <a:gdLst>
                <a:gd name="connsiteX0" fmla="*/ 64199 w 74509"/>
                <a:gd name="connsiteY0" fmla="*/ 151915 h 303661"/>
                <a:gd name="connsiteX1" fmla="*/ 1813 w 74509"/>
                <a:gd name="connsiteY1" fmla="*/ 293876 h 303661"/>
                <a:gd name="connsiteX2" fmla="*/ 298 w 74509"/>
                <a:gd name="connsiteY2" fmla="*/ 298684 h 303661"/>
                <a:gd name="connsiteX3" fmla="*/ 5349 w 74509"/>
                <a:gd name="connsiteY3" fmla="*/ 303745 h 303661"/>
                <a:gd name="connsiteX4" fmla="*/ 10906 w 74509"/>
                <a:gd name="connsiteY4" fmla="*/ 298431 h 303661"/>
                <a:gd name="connsiteX5" fmla="*/ 73292 w 74509"/>
                <a:gd name="connsiteY5" fmla="*/ 156723 h 303661"/>
                <a:gd name="connsiteX6" fmla="*/ 74807 w 74509"/>
                <a:gd name="connsiteY6" fmla="*/ 151915 h 303661"/>
                <a:gd name="connsiteX7" fmla="*/ 73292 w 74509"/>
                <a:gd name="connsiteY7" fmla="*/ 147107 h 303661"/>
                <a:gd name="connsiteX8" fmla="*/ 10906 w 74509"/>
                <a:gd name="connsiteY8" fmla="*/ 5651 h 303661"/>
                <a:gd name="connsiteX9" fmla="*/ 5349 w 74509"/>
                <a:gd name="connsiteY9" fmla="*/ 84 h 303661"/>
                <a:gd name="connsiteX10" fmla="*/ 298 w 74509"/>
                <a:gd name="connsiteY10" fmla="*/ 5145 h 303661"/>
                <a:gd name="connsiteX11" fmla="*/ 1813 w 74509"/>
                <a:gd name="connsiteY11" fmla="*/ 9953 h 303661"/>
                <a:gd name="connsiteX12" fmla="*/ 64199 w 74509"/>
                <a:gd name="connsiteY12" fmla="*/ 151915 h 30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509" h="303661">
                  <a:moveTo>
                    <a:pt x="64199" y="151915"/>
                  </a:moveTo>
                  <a:lnTo>
                    <a:pt x="1813" y="293876"/>
                  </a:lnTo>
                  <a:cubicBezTo>
                    <a:pt x="298" y="297166"/>
                    <a:pt x="298" y="298431"/>
                    <a:pt x="298" y="298684"/>
                  </a:cubicBezTo>
                  <a:cubicBezTo>
                    <a:pt x="298" y="301468"/>
                    <a:pt x="2571" y="303745"/>
                    <a:pt x="5349" y="303745"/>
                  </a:cubicBezTo>
                  <a:cubicBezTo>
                    <a:pt x="8633" y="303745"/>
                    <a:pt x="9390" y="301721"/>
                    <a:pt x="10906" y="298431"/>
                  </a:cubicBezTo>
                  <a:lnTo>
                    <a:pt x="73292" y="156723"/>
                  </a:lnTo>
                  <a:cubicBezTo>
                    <a:pt x="74807" y="153433"/>
                    <a:pt x="74807" y="152168"/>
                    <a:pt x="74807" y="151915"/>
                  </a:cubicBezTo>
                  <a:cubicBezTo>
                    <a:pt x="74807" y="151662"/>
                    <a:pt x="74807" y="150396"/>
                    <a:pt x="73292" y="147107"/>
                  </a:cubicBezTo>
                  <a:lnTo>
                    <a:pt x="10906" y="5651"/>
                  </a:lnTo>
                  <a:cubicBezTo>
                    <a:pt x="9138" y="1602"/>
                    <a:pt x="8380" y="84"/>
                    <a:pt x="5349" y="84"/>
                  </a:cubicBezTo>
                  <a:cubicBezTo>
                    <a:pt x="2571" y="84"/>
                    <a:pt x="298" y="2361"/>
                    <a:pt x="298" y="5145"/>
                  </a:cubicBezTo>
                  <a:cubicBezTo>
                    <a:pt x="298" y="5398"/>
                    <a:pt x="298" y="6663"/>
                    <a:pt x="1813" y="9953"/>
                  </a:cubicBezTo>
                  <a:lnTo>
                    <a:pt x="64199" y="151915"/>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2" name="Freeform: Shape 881">
              <a:extLst>
                <a:ext uri="{FF2B5EF4-FFF2-40B4-BE49-F238E27FC236}">
                  <a16:creationId xmlns:a16="http://schemas.microsoft.com/office/drawing/2014/main" id="{195F2A57-9F1B-4455-7B5D-45C42A52DE2D}"/>
                </a:ext>
              </a:extLst>
            </p:cNvPr>
            <p:cNvSpPr/>
            <p:nvPr>
              <p:custDataLst>
                <p:tags r:id="rId61"/>
              </p:custDataLst>
            </p:nvPr>
          </p:nvSpPr>
          <p:spPr>
            <a:xfrm>
              <a:off x="12770375" y="6154230"/>
              <a:ext cx="85749" cy="116555"/>
            </a:xfrm>
            <a:custGeom>
              <a:avLst/>
              <a:gdLst>
                <a:gd name="connsiteX0" fmla="*/ 35840 w 85749"/>
                <a:gd name="connsiteY0" fmla="*/ 116651 h 116555"/>
                <a:gd name="connsiteX1" fmla="*/ 43443 w 85749"/>
                <a:gd name="connsiteY1" fmla="*/ 110806 h 116555"/>
                <a:gd name="connsiteX2" fmla="*/ 35840 w 85749"/>
                <a:gd name="connsiteY2" fmla="*/ 104960 h 116555"/>
                <a:gd name="connsiteX3" fmla="*/ 28591 w 85749"/>
                <a:gd name="connsiteY3" fmla="*/ 104960 h 116555"/>
                <a:gd name="connsiteX4" fmla="*/ 28591 w 85749"/>
                <a:gd name="connsiteY4" fmla="*/ 69888 h 116555"/>
                <a:gd name="connsiteX5" fmla="*/ 48747 w 85749"/>
                <a:gd name="connsiteY5" fmla="*/ 78213 h 116555"/>
                <a:gd name="connsiteX6" fmla="*/ 86052 w 85749"/>
                <a:gd name="connsiteY6" fmla="*/ 39066 h 116555"/>
                <a:gd name="connsiteX7" fmla="*/ 50515 w 85749"/>
                <a:gd name="connsiteY7" fmla="*/ 96 h 116555"/>
                <a:gd name="connsiteX8" fmla="*/ 28591 w 85749"/>
                <a:gd name="connsiteY8" fmla="*/ 8067 h 116555"/>
                <a:gd name="connsiteX9" fmla="*/ 20989 w 85749"/>
                <a:gd name="connsiteY9" fmla="*/ 982 h 116555"/>
                <a:gd name="connsiteX10" fmla="*/ 7905 w 85749"/>
                <a:gd name="connsiteY10" fmla="*/ 982 h 116555"/>
                <a:gd name="connsiteX11" fmla="*/ 303 w 85749"/>
                <a:gd name="connsiteY11" fmla="*/ 6827 h 116555"/>
                <a:gd name="connsiteX12" fmla="*/ 7905 w 85749"/>
                <a:gd name="connsiteY12" fmla="*/ 12673 h 116555"/>
                <a:gd name="connsiteX13" fmla="*/ 15154 w 85749"/>
                <a:gd name="connsiteY13" fmla="*/ 12673 h 116555"/>
                <a:gd name="connsiteX14" fmla="*/ 15154 w 85749"/>
                <a:gd name="connsiteY14" fmla="*/ 104960 h 116555"/>
                <a:gd name="connsiteX15" fmla="*/ 7905 w 85749"/>
                <a:gd name="connsiteY15" fmla="*/ 104960 h 116555"/>
                <a:gd name="connsiteX16" fmla="*/ 303 w 85749"/>
                <a:gd name="connsiteY16" fmla="*/ 110806 h 116555"/>
                <a:gd name="connsiteX17" fmla="*/ 7905 w 85749"/>
                <a:gd name="connsiteY17" fmla="*/ 116651 h 116555"/>
                <a:gd name="connsiteX18" fmla="*/ 35840 w 85749"/>
                <a:gd name="connsiteY18" fmla="*/ 116651 h 116555"/>
                <a:gd name="connsiteX19" fmla="*/ 28591 w 85749"/>
                <a:gd name="connsiteY19" fmla="*/ 30741 h 116555"/>
                <a:gd name="connsiteX20" fmla="*/ 49808 w 85749"/>
                <a:gd name="connsiteY20" fmla="*/ 11787 h 116555"/>
                <a:gd name="connsiteX21" fmla="*/ 72615 w 85749"/>
                <a:gd name="connsiteY21" fmla="*/ 39066 h 116555"/>
                <a:gd name="connsiteX22" fmla="*/ 48216 w 85749"/>
                <a:gd name="connsiteY22" fmla="*/ 66522 h 116555"/>
                <a:gd name="connsiteX23" fmla="*/ 28591 w 85749"/>
                <a:gd name="connsiteY23" fmla="*/ 42963 h 116555"/>
                <a:gd name="connsiteX24" fmla="*/ 28591 w 85749"/>
                <a:gd name="connsiteY24" fmla="*/ 30741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749" h="116555">
                  <a:moveTo>
                    <a:pt x="35840" y="116651"/>
                  </a:moveTo>
                  <a:cubicBezTo>
                    <a:pt x="38669" y="116651"/>
                    <a:pt x="43443" y="116651"/>
                    <a:pt x="43443" y="110806"/>
                  </a:cubicBezTo>
                  <a:cubicBezTo>
                    <a:pt x="43443" y="104960"/>
                    <a:pt x="38669" y="104960"/>
                    <a:pt x="35840" y="104960"/>
                  </a:cubicBezTo>
                  <a:lnTo>
                    <a:pt x="28591" y="104960"/>
                  </a:lnTo>
                  <a:lnTo>
                    <a:pt x="28591" y="69888"/>
                  </a:lnTo>
                  <a:cubicBezTo>
                    <a:pt x="34072" y="75202"/>
                    <a:pt x="40967" y="78213"/>
                    <a:pt x="48747" y="78213"/>
                  </a:cubicBezTo>
                  <a:cubicBezTo>
                    <a:pt x="68372" y="78213"/>
                    <a:pt x="86052" y="61562"/>
                    <a:pt x="86052" y="39066"/>
                  </a:cubicBezTo>
                  <a:cubicBezTo>
                    <a:pt x="86052" y="17633"/>
                    <a:pt x="70317" y="96"/>
                    <a:pt x="50515" y="96"/>
                  </a:cubicBezTo>
                  <a:cubicBezTo>
                    <a:pt x="42205" y="96"/>
                    <a:pt x="34956" y="3107"/>
                    <a:pt x="28591" y="8067"/>
                  </a:cubicBezTo>
                  <a:cubicBezTo>
                    <a:pt x="28591" y="982"/>
                    <a:pt x="24702" y="982"/>
                    <a:pt x="20989" y="982"/>
                  </a:cubicBezTo>
                  <a:lnTo>
                    <a:pt x="7905" y="982"/>
                  </a:lnTo>
                  <a:cubicBezTo>
                    <a:pt x="5076" y="982"/>
                    <a:pt x="303" y="982"/>
                    <a:pt x="303" y="6827"/>
                  </a:cubicBezTo>
                  <a:cubicBezTo>
                    <a:pt x="303" y="12673"/>
                    <a:pt x="5076" y="12673"/>
                    <a:pt x="7905" y="12673"/>
                  </a:cubicBezTo>
                  <a:lnTo>
                    <a:pt x="15154" y="12673"/>
                  </a:lnTo>
                  <a:lnTo>
                    <a:pt x="15154" y="104960"/>
                  </a:lnTo>
                  <a:lnTo>
                    <a:pt x="7905" y="104960"/>
                  </a:lnTo>
                  <a:cubicBezTo>
                    <a:pt x="5076" y="104960"/>
                    <a:pt x="303" y="104960"/>
                    <a:pt x="303" y="110806"/>
                  </a:cubicBezTo>
                  <a:cubicBezTo>
                    <a:pt x="303" y="116651"/>
                    <a:pt x="5076" y="116651"/>
                    <a:pt x="7905" y="116651"/>
                  </a:cubicBezTo>
                  <a:lnTo>
                    <a:pt x="35840" y="116651"/>
                  </a:lnTo>
                  <a:close/>
                  <a:moveTo>
                    <a:pt x="28591" y="30741"/>
                  </a:moveTo>
                  <a:cubicBezTo>
                    <a:pt x="28591" y="20467"/>
                    <a:pt x="39023" y="11787"/>
                    <a:pt x="49808" y="11787"/>
                  </a:cubicBezTo>
                  <a:cubicBezTo>
                    <a:pt x="62184" y="11787"/>
                    <a:pt x="72615" y="23832"/>
                    <a:pt x="72615" y="39066"/>
                  </a:cubicBezTo>
                  <a:cubicBezTo>
                    <a:pt x="72615" y="55185"/>
                    <a:pt x="60592" y="66522"/>
                    <a:pt x="48216" y="66522"/>
                  </a:cubicBezTo>
                  <a:cubicBezTo>
                    <a:pt x="35133" y="66522"/>
                    <a:pt x="28591" y="51820"/>
                    <a:pt x="28591" y="42963"/>
                  </a:cubicBezTo>
                  <a:lnTo>
                    <a:pt x="28591" y="30741"/>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3" name="Freeform: Shape 882">
              <a:extLst>
                <a:ext uri="{FF2B5EF4-FFF2-40B4-BE49-F238E27FC236}">
                  <a16:creationId xmlns:a16="http://schemas.microsoft.com/office/drawing/2014/main" id="{08E03F49-396E-721F-80ED-B57D2741B074}"/>
                </a:ext>
              </a:extLst>
            </p:cNvPr>
            <p:cNvSpPr/>
            <p:nvPr>
              <p:custDataLst>
                <p:tags r:id="rId62"/>
              </p:custDataLst>
            </p:nvPr>
          </p:nvSpPr>
          <p:spPr>
            <a:xfrm>
              <a:off x="12868420" y="6179333"/>
              <a:ext cx="41296" cy="106154"/>
            </a:xfrm>
            <a:custGeom>
              <a:avLst/>
              <a:gdLst>
                <a:gd name="connsiteX0" fmla="*/ 41602 w 41296"/>
                <a:gd name="connsiteY0" fmla="*/ 6930 h 106154"/>
                <a:gd name="connsiteX1" fmla="*/ 34783 w 41296"/>
                <a:gd name="connsiteY1" fmla="*/ 97 h 106154"/>
                <a:gd name="connsiteX2" fmla="*/ 27963 w 41296"/>
                <a:gd name="connsiteY2" fmla="*/ 6930 h 106154"/>
                <a:gd name="connsiteX3" fmla="*/ 34783 w 41296"/>
                <a:gd name="connsiteY3" fmla="*/ 13762 h 106154"/>
                <a:gd name="connsiteX4" fmla="*/ 41602 w 41296"/>
                <a:gd name="connsiteY4" fmla="*/ 6930 h 106154"/>
                <a:gd name="connsiteX5" fmla="*/ 16218 w 41296"/>
                <a:gd name="connsiteY5" fmla="*/ 22998 h 106154"/>
                <a:gd name="connsiteX6" fmla="*/ 10662 w 41296"/>
                <a:gd name="connsiteY6" fmla="*/ 27174 h 106154"/>
                <a:gd name="connsiteX7" fmla="*/ 16218 w 41296"/>
                <a:gd name="connsiteY7" fmla="*/ 31349 h 106154"/>
                <a:gd name="connsiteX8" fmla="*/ 32004 w 41296"/>
                <a:gd name="connsiteY8" fmla="*/ 31349 h 106154"/>
                <a:gd name="connsiteX9" fmla="*/ 32004 w 41296"/>
                <a:gd name="connsiteY9" fmla="*/ 82212 h 106154"/>
                <a:gd name="connsiteX10" fmla="*/ 28721 w 41296"/>
                <a:gd name="connsiteY10" fmla="*/ 93600 h 106154"/>
                <a:gd name="connsiteX11" fmla="*/ 18870 w 41296"/>
                <a:gd name="connsiteY11" fmla="*/ 97902 h 106154"/>
                <a:gd name="connsiteX12" fmla="*/ 12430 w 41296"/>
                <a:gd name="connsiteY12" fmla="*/ 97522 h 106154"/>
                <a:gd name="connsiteX13" fmla="*/ 11040 w 41296"/>
                <a:gd name="connsiteY13" fmla="*/ 92081 h 106154"/>
                <a:gd name="connsiteX14" fmla="*/ 6494 w 41296"/>
                <a:gd name="connsiteY14" fmla="*/ 89930 h 106154"/>
                <a:gd name="connsiteX15" fmla="*/ 306 w 41296"/>
                <a:gd name="connsiteY15" fmla="*/ 96257 h 106154"/>
                <a:gd name="connsiteX16" fmla="*/ 18365 w 41296"/>
                <a:gd name="connsiteY16" fmla="*/ 106252 h 106154"/>
                <a:gd name="connsiteX17" fmla="*/ 41602 w 41296"/>
                <a:gd name="connsiteY17" fmla="*/ 82465 h 106154"/>
                <a:gd name="connsiteX18" fmla="*/ 41602 w 41296"/>
                <a:gd name="connsiteY18" fmla="*/ 28439 h 106154"/>
                <a:gd name="connsiteX19" fmla="*/ 36172 w 41296"/>
                <a:gd name="connsiteY19" fmla="*/ 22998 h 106154"/>
                <a:gd name="connsiteX20" fmla="*/ 16218 w 41296"/>
                <a:gd name="connsiteY20" fmla="*/ 22998 h 10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296" h="106154">
                  <a:moveTo>
                    <a:pt x="41602" y="6930"/>
                  </a:moveTo>
                  <a:cubicBezTo>
                    <a:pt x="41602" y="3134"/>
                    <a:pt x="38571" y="97"/>
                    <a:pt x="34783" y="97"/>
                  </a:cubicBezTo>
                  <a:cubicBezTo>
                    <a:pt x="30994" y="97"/>
                    <a:pt x="27963" y="3134"/>
                    <a:pt x="27963" y="6930"/>
                  </a:cubicBezTo>
                  <a:cubicBezTo>
                    <a:pt x="27963" y="10725"/>
                    <a:pt x="30994" y="13762"/>
                    <a:pt x="34783" y="13762"/>
                  </a:cubicBezTo>
                  <a:cubicBezTo>
                    <a:pt x="38571" y="13762"/>
                    <a:pt x="41602" y="10725"/>
                    <a:pt x="41602" y="6930"/>
                  </a:cubicBezTo>
                  <a:close/>
                  <a:moveTo>
                    <a:pt x="16218" y="22998"/>
                  </a:moveTo>
                  <a:cubicBezTo>
                    <a:pt x="14324" y="22998"/>
                    <a:pt x="10662" y="22998"/>
                    <a:pt x="10662" y="27174"/>
                  </a:cubicBezTo>
                  <a:cubicBezTo>
                    <a:pt x="10662" y="31349"/>
                    <a:pt x="14450" y="31349"/>
                    <a:pt x="16218" y="31349"/>
                  </a:cubicBezTo>
                  <a:lnTo>
                    <a:pt x="32004" y="31349"/>
                  </a:lnTo>
                  <a:lnTo>
                    <a:pt x="32004" y="82212"/>
                  </a:lnTo>
                  <a:cubicBezTo>
                    <a:pt x="32004" y="84237"/>
                    <a:pt x="32004" y="89045"/>
                    <a:pt x="28721" y="93600"/>
                  </a:cubicBezTo>
                  <a:cubicBezTo>
                    <a:pt x="25437" y="97902"/>
                    <a:pt x="21649" y="97902"/>
                    <a:pt x="18870" y="97902"/>
                  </a:cubicBezTo>
                  <a:cubicBezTo>
                    <a:pt x="17860" y="97902"/>
                    <a:pt x="15587" y="97902"/>
                    <a:pt x="12430" y="97522"/>
                  </a:cubicBezTo>
                  <a:cubicBezTo>
                    <a:pt x="12430" y="94485"/>
                    <a:pt x="12430" y="93600"/>
                    <a:pt x="11040" y="92081"/>
                  </a:cubicBezTo>
                  <a:cubicBezTo>
                    <a:pt x="9272" y="89930"/>
                    <a:pt x="6620" y="89930"/>
                    <a:pt x="6494" y="89930"/>
                  </a:cubicBezTo>
                  <a:cubicBezTo>
                    <a:pt x="3716" y="89930"/>
                    <a:pt x="306" y="91955"/>
                    <a:pt x="306" y="96257"/>
                  </a:cubicBezTo>
                  <a:cubicBezTo>
                    <a:pt x="306" y="106252"/>
                    <a:pt x="13187" y="106252"/>
                    <a:pt x="18365" y="106252"/>
                  </a:cubicBezTo>
                  <a:cubicBezTo>
                    <a:pt x="36298" y="106252"/>
                    <a:pt x="41602" y="91828"/>
                    <a:pt x="41602" y="82465"/>
                  </a:cubicBezTo>
                  <a:lnTo>
                    <a:pt x="41602" y="28439"/>
                  </a:lnTo>
                  <a:cubicBezTo>
                    <a:pt x="41602" y="24137"/>
                    <a:pt x="40339" y="22998"/>
                    <a:pt x="36172" y="22998"/>
                  </a:cubicBezTo>
                  <a:lnTo>
                    <a:pt x="16218" y="22998"/>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4" name="Freeform: Shape 883">
              <a:extLst>
                <a:ext uri="{FF2B5EF4-FFF2-40B4-BE49-F238E27FC236}">
                  <a16:creationId xmlns:a16="http://schemas.microsoft.com/office/drawing/2014/main" id="{010E646C-0089-F206-6258-2FD2E54B418C}"/>
                </a:ext>
              </a:extLst>
            </p:cNvPr>
            <p:cNvSpPr/>
            <p:nvPr>
              <p:custDataLst>
                <p:tags r:id="rId63"/>
              </p:custDataLst>
            </p:nvPr>
          </p:nvSpPr>
          <p:spPr>
            <a:xfrm>
              <a:off x="12941699" y="6172374"/>
              <a:ext cx="105197" cy="105522"/>
            </a:xfrm>
            <a:custGeom>
              <a:avLst/>
              <a:gdLst>
                <a:gd name="connsiteX0" fmla="*/ 56507 w 105197"/>
                <a:gd name="connsiteY0" fmla="*/ 56401 h 105522"/>
                <a:gd name="connsiteX1" fmla="*/ 100455 w 105197"/>
                <a:gd name="connsiteY1" fmla="*/ 56401 h 105522"/>
                <a:gd name="connsiteX2" fmla="*/ 105506 w 105197"/>
                <a:gd name="connsiteY2" fmla="*/ 52858 h 105522"/>
                <a:gd name="connsiteX3" fmla="*/ 100455 w 105197"/>
                <a:gd name="connsiteY3" fmla="*/ 49316 h 105522"/>
                <a:gd name="connsiteX4" fmla="*/ 56507 w 105197"/>
                <a:gd name="connsiteY4" fmla="*/ 49316 h 105522"/>
                <a:gd name="connsiteX5" fmla="*/ 56507 w 105197"/>
                <a:gd name="connsiteY5" fmla="*/ 5285 h 105522"/>
                <a:gd name="connsiteX6" fmla="*/ 52971 w 105197"/>
                <a:gd name="connsiteY6" fmla="*/ 97 h 105522"/>
                <a:gd name="connsiteX7" fmla="*/ 49435 w 105197"/>
                <a:gd name="connsiteY7" fmla="*/ 5285 h 105522"/>
                <a:gd name="connsiteX8" fmla="*/ 49435 w 105197"/>
                <a:gd name="connsiteY8" fmla="*/ 49316 h 105522"/>
                <a:gd name="connsiteX9" fmla="*/ 5360 w 105197"/>
                <a:gd name="connsiteY9" fmla="*/ 49316 h 105522"/>
                <a:gd name="connsiteX10" fmla="*/ 309 w 105197"/>
                <a:gd name="connsiteY10" fmla="*/ 52858 h 105522"/>
                <a:gd name="connsiteX11" fmla="*/ 5360 w 105197"/>
                <a:gd name="connsiteY11" fmla="*/ 56401 h 105522"/>
                <a:gd name="connsiteX12" fmla="*/ 49435 w 105197"/>
                <a:gd name="connsiteY12" fmla="*/ 56401 h 105522"/>
                <a:gd name="connsiteX13" fmla="*/ 49435 w 105197"/>
                <a:gd name="connsiteY13" fmla="*/ 100432 h 105522"/>
                <a:gd name="connsiteX14" fmla="*/ 52971 w 105197"/>
                <a:gd name="connsiteY14" fmla="*/ 105620 h 105522"/>
                <a:gd name="connsiteX15" fmla="*/ 56507 w 105197"/>
                <a:gd name="connsiteY15" fmla="*/ 100432 h 105522"/>
                <a:gd name="connsiteX16" fmla="*/ 56507 w 105197"/>
                <a:gd name="connsiteY16" fmla="*/ 56401 h 1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197" h="105522">
                  <a:moveTo>
                    <a:pt x="56507" y="56401"/>
                  </a:moveTo>
                  <a:lnTo>
                    <a:pt x="100455" y="56401"/>
                  </a:lnTo>
                  <a:cubicBezTo>
                    <a:pt x="102096" y="56401"/>
                    <a:pt x="105506" y="56401"/>
                    <a:pt x="105506" y="52858"/>
                  </a:cubicBezTo>
                  <a:cubicBezTo>
                    <a:pt x="105506" y="49316"/>
                    <a:pt x="102096" y="49316"/>
                    <a:pt x="100455" y="49316"/>
                  </a:cubicBezTo>
                  <a:lnTo>
                    <a:pt x="56507" y="49316"/>
                  </a:lnTo>
                  <a:lnTo>
                    <a:pt x="56507" y="5285"/>
                  </a:lnTo>
                  <a:cubicBezTo>
                    <a:pt x="56507" y="3514"/>
                    <a:pt x="56507" y="97"/>
                    <a:pt x="52971" y="97"/>
                  </a:cubicBezTo>
                  <a:cubicBezTo>
                    <a:pt x="49435" y="97"/>
                    <a:pt x="49435" y="3514"/>
                    <a:pt x="49435" y="5285"/>
                  </a:cubicBezTo>
                  <a:lnTo>
                    <a:pt x="49435" y="49316"/>
                  </a:lnTo>
                  <a:lnTo>
                    <a:pt x="5360" y="49316"/>
                  </a:lnTo>
                  <a:cubicBezTo>
                    <a:pt x="3718" y="49316"/>
                    <a:pt x="309" y="49316"/>
                    <a:pt x="309" y="52858"/>
                  </a:cubicBezTo>
                  <a:cubicBezTo>
                    <a:pt x="309" y="56401"/>
                    <a:pt x="3718" y="56401"/>
                    <a:pt x="5360" y="56401"/>
                  </a:cubicBezTo>
                  <a:lnTo>
                    <a:pt x="49435" y="56401"/>
                  </a:lnTo>
                  <a:lnTo>
                    <a:pt x="49435" y="100432"/>
                  </a:lnTo>
                  <a:cubicBezTo>
                    <a:pt x="49435" y="102203"/>
                    <a:pt x="49435" y="105620"/>
                    <a:pt x="52971" y="105620"/>
                  </a:cubicBezTo>
                  <a:cubicBezTo>
                    <a:pt x="56507" y="105620"/>
                    <a:pt x="56507" y="102203"/>
                    <a:pt x="56507" y="100432"/>
                  </a:cubicBezTo>
                  <a:lnTo>
                    <a:pt x="56507" y="56401"/>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5" name="Freeform: Shape 884">
              <a:extLst>
                <a:ext uri="{FF2B5EF4-FFF2-40B4-BE49-F238E27FC236}">
                  <a16:creationId xmlns:a16="http://schemas.microsoft.com/office/drawing/2014/main" id="{143745AB-FBC1-BB1E-19E6-B19B5E3AD63E}"/>
                </a:ext>
              </a:extLst>
            </p:cNvPr>
            <p:cNvSpPr/>
            <p:nvPr>
              <p:custDataLst>
                <p:tags r:id="rId64"/>
              </p:custDataLst>
            </p:nvPr>
          </p:nvSpPr>
          <p:spPr>
            <a:xfrm>
              <a:off x="13072255" y="6178194"/>
              <a:ext cx="43948" cy="78572"/>
            </a:xfrm>
            <a:custGeom>
              <a:avLst/>
              <a:gdLst>
                <a:gd name="connsiteX0" fmla="*/ 27466 w 43948"/>
                <a:gd name="connsiteY0" fmla="*/ 5538 h 78572"/>
                <a:gd name="connsiteX1" fmla="*/ 23298 w 43948"/>
                <a:gd name="connsiteY1" fmla="*/ 97 h 78572"/>
                <a:gd name="connsiteX2" fmla="*/ 19257 w 43948"/>
                <a:gd name="connsiteY2" fmla="*/ 3007 h 78572"/>
                <a:gd name="connsiteX3" fmla="*/ 3976 w 43948"/>
                <a:gd name="connsiteY3" fmla="*/ 15533 h 78572"/>
                <a:gd name="connsiteX4" fmla="*/ 314 w 43948"/>
                <a:gd name="connsiteY4" fmla="*/ 19709 h 78572"/>
                <a:gd name="connsiteX5" fmla="*/ 4860 w 43948"/>
                <a:gd name="connsiteY5" fmla="*/ 23884 h 78572"/>
                <a:gd name="connsiteX6" fmla="*/ 17868 w 43948"/>
                <a:gd name="connsiteY6" fmla="*/ 18823 h 78572"/>
                <a:gd name="connsiteX7" fmla="*/ 17868 w 43948"/>
                <a:gd name="connsiteY7" fmla="*/ 70319 h 78572"/>
                <a:gd name="connsiteX8" fmla="*/ 6628 w 43948"/>
                <a:gd name="connsiteY8" fmla="*/ 70319 h 78572"/>
                <a:gd name="connsiteX9" fmla="*/ 1071 w 43948"/>
                <a:gd name="connsiteY9" fmla="*/ 74494 h 78572"/>
                <a:gd name="connsiteX10" fmla="*/ 6628 w 43948"/>
                <a:gd name="connsiteY10" fmla="*/ 78670 h 78572"/>
                <a:gd name="connsiteX11" fmla="*/ 38705 w 43948"/>
                <a:gd name="connsiteY11" fmla="*/ 78670 h 78572"/>
                <a:gd name="connsiteX12" fmla="*/ 44262 w 43948"/>
                <a:gd name="connsiteY12" fmla="*/ 74494 h 78572"/>
                <a:gd name="connsiteX13" fmla="*/ 38705 w 43948"/>
                <a:gd name="connsiteY13" fmla="*/ 70319 h 78572"/>
                <a:gd name="connsiteX14" fmla="*/ 27466 w 43948"/>
                <a:gd name="connsiteY14" fmla="*/ 70319 h 78572"/>
                <a:gd name="connsiteX15" fmla="*/ 27466 w 43948"/>
                <a:gd name="connsiteY15" fmla="*/ 5538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948" h="78572">
                  <a:moveTo>
                    <a:pt x="27466" y="5538"/>
                  </a:moveTo>
                  <a:cubicBezTo>
                    <a:pt x="27466" y="3640"/>
                    <a:pt x="27466" y="97"/>
                    <a:pt x="23298" y="97"/>
                  </a:cubicBezTo>
                  <a:cubicBezTo>
                    <a:pt x="20646" y="97"/>
                    <a:pt x="19888" y="1742"/>
                    <a:pt x="19257" y="3007"/>
                  </a:cubicBezTo>
                  <a:cubicBezTo>
                    <a:pt x="13700" y="14774"/>
                    <a:pt x="7891" y="15280"/>
                    <a:pt x="3976" y="15533"/>
                  </a:cubicBezTo>
                  <a:cubicBezTo>
                    <a:pt x="2208" y="15660"/>
                    <a:pt x="314" y="17178"/>
                    <a:pt x="314" y="19709"/>
                  </a:cubicBezTo>
                  <a:cubicBezTo>
                    <a:pt x="314" y="21227"/>
                    <a:pt x="1071" y="23884"/>
                    <a:pt x="4860" y="23884"/>
                  </a:cubicBezTo>
                  <a:cubicBezTo>
                    <a:pt x="10922" y="23884"/>
                    <a:pt x="16226" y="20215"/>
                    <a:pt x="17868" y="18823"/>
                  </a:cubicBezTo>
                  <a:lnTo>
                    <a:pt x="17868" y="70319"/>
                  </a:lnTo>
                  <a:lnTo>
                    <a:pt x="6628" y="70319"/>
                  </a:lnTo>
                  <a:cubicBezTo>
                    <a:pt x="4734" y="70319"/>
                    <a:pt x="1071" y="70319"/>
                    <a:pt x="1071" y="74494"/>
                  </a:cubicBezTo>
                  <a:cubicBezTo>
                    <a:pt x="1071" y="78670"/>
                    <a:pt x="4860" y="78670"/>
                    <a:pt x="6628" y="78670"/>
                  </a:cubicBezTo>
                  <a:lnTo>
                    <a:pt x="38705" y="78670"/>
                  </a:lnTo>
                  <a:cubicBezTo>
                    <a:pt x="40599" y="78670"/>
                    <a:pt x="44262" y="78670"/>
                    <a:pt x="44262" y="74494"/>
                  </a:cubicBezTo>
                  <a:cubicBezTo>
                    <a:pt x="44262" y="70319"/>
                    <a:pt x="40473" y="70319"/>
                    <a:pt x="38705" y="70319"/>
                  </a:cubicBezTo>
                  <a:lnTo>
                    <a:pt x="27466" y="70319"/>
                  </a:lnTo>
                  <a:lnTo>
                    <a:pt x="27466" y="5538"/>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6" name="Freeform: Shape 885">
              <a:extLst>
                <a:ext uri="{FF2B5EF4-FFF2-40B4-BE49-F238E27FC236}">
                  <a16:creationId xmlns:a16="http://schemas.microsoft.com/office/drawing/2014/main" id="{32B64CC8-8E34-390A-2D48-3B4113CBB502}"/>
                </a:ext>
              </a:extLst>
            </p:cNvPr>
            <p:cNvSpPr/>
            <p:nvPr>
              <p:custDataLst>
                <p:tags r:id="rId65"/>
              </p:custDataLst>
            </p:nvPr>
          </p:nvSpPr>
          <p:spPr>
            <a:xfrm>
              <a:off x="13230314" y="5825483"/>
              <a:ext cx="10860" cy="162458"/>
            </a:xfrm>
            <a:custGeom>
              <a:avLst/>
              <a:gdLst>
                <a:gd name="connsiteX0" fmla="*/ 319 w 10860"/>
                <a:gd name="connsiteY0" fmla="*/ 153176 h 162458"/>
                <a:gd name="connsiteX1" fmla="*/ 5623 w 10860"/>
                <a:gd name="connsiteY1" fmla="*/ 162539 h 162458"/>
                <a:gd name="connsiteX2" fmla="*/ 11180 w 10860"/>
                <a:gd name="connsiteY2" fmla="*/ 153176 h 162458"/>
                <a:gd name="connsiteX3" fmla="*/ 11180 w 10860"/>
                <a:gd name="connsiteY3" fmla="*/ 9443 h 162458"/>
                <a:gd name="connsiteX4" fmla="*/ 5876 w 10860"/>
                <a:gd name="connsiteY4" fmla="*/ 81 h 162458"/>
                <a:gd name="connsiteX5" fmla="*/ 319 w 10860"/>
                <a:gd name="connsiteY5" fmla="*/ 9443 h 162458"/>
                <a:gd name="connsiteX6" fmla="*/ 319 w 10860"/>
                <a:gd name="connsiteY6" fmla="*/ 153176 h 16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0" h="162458">
                  <a:moveTo>
                    <a:pt x="319" y="153176"/>
                  </a:moveTo>
                  <a:cubicBezTo>
                    <a:pt x="319" y="157225"/>
                    <a:pt x="319" y="162539"/>
                    <a:pt x="5623" y="162539"/>
                  </a:cubicBezTo>
                  <a:cubicBezTo>
                    <a:pt x="11180" y="162539"/>
                    <a:pt x="11180" y="157478"/>
                    <a:pt x="11180" y="153176"/>
                  </a:cubicBezTo>
                  <a:lnTo>
                    <a:pt x="11180" y="9443"/>
                  </a:lnTo>
                  <a:cubicBezTo>
                    <a:pt x="11180" y="5395"/>
                    <a:pt x="11180" y="81"/>
                    <a:pt x="5876" y="81"/>
                  </a:cubicBezTo>
                  <a:cubicBezTo>
                    <a:pt x="319" y="81"/>
                    <a:pt x="319" y="5142"/>
                    <a:pt x="319" y="9443"/>
                  </a:cubicBezTo>
                  <a:lnTo>
                    <a:pt x="319" y="153176"/>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7" name="Freeform: Shape 886">
              <a:extLst>
                <a:ext uri="{FF2B5EF4-FFF2-40B4-BE49-F238E27FC236}">
                  <a16:creationId xmlns:a16="http://schemas.microsoft.com/office/drawing/2014/main" id="{178645AC-9C2F-7798-2AD9-1CCB958D1A67}"/>
                </a:ext>
              </a:extLst>
            </p:cNvPr>
            <p:cNvSpPr/>
            <p:nvPr>
              <p:custDataLst>
                <p:tags r:id="rId66"/>
              </p:custDataLst>
            </p:nvPr>
          </p:nvSpPr>
          <p:spPr>
            <a:xfrm>
              <a:off x="13230314" y="5977315"/>
              <a:ext cx="10860" cy="162458"/>
            </a:xfrm>
            <a:custGeom>
              <a:avLst/>
              <a:gdLst>
                <a:gd name="connsiteX0" fmla="*/ 319 w 10860"/>
                <a:gd name="connsiteY0" fmla="*/ 153182 h 162458"/>
                <a:gd name="connsiteX1" fmla="*/ 5623 w 10860"/>
                <a:gd name="connsiteY1" fmla="*/ 162545 h 162458"/>
                <a:gd name="connsiteX2" fmla="*/ 11180 w 10860"/>
                <a:gd name="connsiteY2" fmla="*/ 153182 h 162458"/>
                <a:gd name="connsiteX3" fmla="*/ 11180 w 10860"/>
                <a:gd name="connsiteY3" fmla="*/ 9449 h 162458"/>
                <a:gd name="connsiteX4" fmla="*/ 5876 w 10860"/>
                <a:gd name="connsiteY4" fmla="*/ 87 h 162458"/>
                <a:gd name="connsiteX5" fmla="*/ 319 w 10860"/>
                <a:gd name="connsiteY5" fmla="*/ 9449 h 162458"/>
                <a:gd name="connsiteX6" fmla="*/ 319 w 10860"/>
                <a:gd name="connsiteY6" fmla="*/ 153182 h 16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0" h="162458">
                  <a:moveTo>
                    <a:pt x="319" y="153182"/>
                  </a:moveTo>
                  <a:cubicBezTo>
                    <a:pt x="319" y="157231"/>
                    <a:pt x="319" y="162545"/>
                    <a:pt x="5623" y="162545"/>
                  </a:cubicBezTo>
                  <a:cubicBezTo>
                    <a:pt x="11180" y="162545"/>
                    <a:pt x="11180" y="157484"/>
                    <a:pt x="11180" y="153182"/>
                  </a:cubicBezTo>
                  <a:lnTo>
                    <a:pt x="11180" y="9449"/>
                  </a:lnTo>
                  <a:cubicBezTo>
                    <a:pt x="11180" y="5401"/>
                    <a:pt x="11180" y="87"/>
                    <a:pt x="5876" y="87"/>
                  </a:cubicBezTo>
                  <a:cubicBezTo>
                    <a:pt x="319" y="87"/>
                    <a:pt x="319" y="5148"/>
                    <a:pt x="319" y="9449"/>
                  </a:cubicBezTo>
                  <a:lnTo>
                    <a:pt x="319" y="153182"/>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8" name="Freeform: Shape 887">
              <a:extLst>
                <a:ext uri="{FF2B5EF4-FFF2-40B4-BE49-F238E27FC236}">
                  <a16:creationId xmlns:a16="http://schemas.microsoft.com/office/drawing/2014/main" id="{03535579-9759-144E-692E-C56CFB67D1CC}"/>
                </a:ext>
              </a:extLst>
            </p:cNvPr>
            <p:cNvSpPr/>
            <p:nvPr>
              <p:custDataLst>
                <p:tags r:id="rId67"/>
              </p:custDataLst>
            </p:nvPr>
          </p:nvSpPr>
          <p:spPr>
            <a:xfrm>
              <a:off x="13230314" y="6129147"/>
              <a:ext cx="10860" cy="162458"/>
            </a:xfrm>
            <a:custGeom>
              <a:avLst/>
              <a:gdLst>
                <a:gd name="connsiteX0" fmla="*/ 319 w 10860"/>
                <a:gd name="connsiteY0" fmla="*/ 153188 h 162458"/>
                <a:gd name="connsiteX1" fmla="*/ 5623 w 10860"/>
                <a:gd name="connsiteY1" fmla="*/ 162551 h 162458"/>
                <a:gd name="connsiteX2" fmla="*/ 11180 w 10860"/>
                <a:gd name="connsiteY2" fmla="*/ 153188 h 162458"/>
                <a:gd name="connsiteX3" fmla="*/ 11180 w 10860"/>
                <a:gd name="connsiteY3" fmla="*/ 9455 h 162458"/>
                <a:gd name="connsiteX4" fmla="*/ 5876 w 10860"/>
                <a:gd name="connsiteY4" fmla="*/ 93 h 162458"/>
                <a:gd name="connsiteX5" fmla="*/ 319 w 10860"/>
                <a:gd name="connsiteY5" fmla="*/ 9455 h 162458"/>
                <a:gd name="connsiteX6" fmla="*/ 319 w 10860"/>
                <a:gd name="connsiteY6" fmla="*/ 153188 h 16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0" h="162458">
                  <a:moveTo>
                    <a:pt x="319" y="153188"/>
                  </a:moveTo>
                  <a:cubicBezTo>
                    <a:pt x="319" y="157237"/>
                    <a:pt x="319" y="162551"/>
                    <a:pt x="5623" y="162551"/>
                  </a:cubicBezTo>
                  <a:cubicBezTo>
                    <a:pt x="11180" y="162551"/>
                    <a:pt x="11180" y="157490"/>
                    <a:pt x="11180" y="153188"/>
                  </a:cubicBezTo>
                  <a:lnTo>
                    <a:pt x="11180" y="9455"/>
                  </a:lnTo>
                  <a:cubicBezTo>
                    <a:pt x="11180" y="5407"/>
                    <a:pt x="11180" y="93"/>
                    <a:pt x="5876" y="93"/>
                  </a:cubicBezTo>
                  <a:cubicBezTo>
                    <a:pt x="319" y="93"/>
                    <a:pt x="319" y="5154"/>
                    <a:pt x="319" y="9455"/>
                  </a:cubicBezTo>
                  <a:lnTo>
                    <a:pt x="319" y="153188"/>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9" name="Freeform: Shape 888">
              <a:extLst>
                <a:ext uri="{FF2B5EF4-FFF2-40B4-BE49-F238E27FC236}">
                  <a16:creationId xmlns:a16="http://schemas.microsoft.com/office/drawing/2014/main" id="{8481F169-80AA-F5BB-A287-D0B04D0B981C}"/>
                </a:ext>
              </a:extLst>
            </p:cNvPr>
            <p:cNvSpPr/>
            <p:nvPr>
              <p:custDataLst>
                <p:tags r:id="rId68"/>
              </p:custDataLst>
            </p:nvPr>
          </p:nvSpPr>
          <p:spPr>
            <a:xfrm>
              <a:off x="13285459" y="6009959"/>
              <a:ext cx="119215" cy="166507"/>
            </a:xfrm>
            <a:custGeom>
              <a:avLst/>
              <a:gdLst>
                <a:gd name="connsiteX0" fmla="*/ 1080 w 119215"/>
                <a:gd name="connsiteY0" fmla="*/ 155718 h 166507"/>
                <a:gd name="connsiteX1" fmla="*/ 322 w 119215"/>
                <a:gd name="connsiteY1" fmla="*/ 159767 h 166507"/>
                <a:gd name="connsiteX2" fmla="*/ 7394 w 119215"/>
                <a:gd name="connsiteY2" fmla="*/ 166600 h 166507"/>
                <a:gd name="connsiteX3" fmla="*/ 16235 w 119215"/>
                <a:gd name="connsiteY3" fmla="*/ 161286 h 166507"/>
                <a:gd name="connsiteX4" fmla="*/ 32399 w 119215"/>
                <a:gd name="connsiteY4" fmla="*/ 97770 h 166507"/>
                <a:gd name="connsiteX5" fmla="*/ 57404 w 119215"/>
                <a:gd name="connsiteY5" fmla="*/ 114724 h 166507"/>
                <a:gd name="connsiteX6" fmla="*/ 119538 w 119215"/>
                <a:gd name="connsiteY6" fmla="*/ 41339 h 166507"/>
                <a:gd name="connsiteX7" fmla="*/ 84430 w 119215"/>
                <a:gd name="connsiteY7" fmla="*/ 92 h 166507"/>
                <a:gd name="connsiteX8" fmla="*/ 25832 w 119215"/>
                <a:gd name="connsiteY8" fmla="*/ 56269 h 166507"/>
                <a:gd name="connsiteX9" fmla="*/ 1080 w 119215"/>
                <a:gd name="connsiteY9" fmla="*/ 155718 h 166507"/>
                <a:gd name="connsiteX10" fmla="*/ 57152 w 119215"/>
                <a:gd name="connsiteY10" fmla="*/ 109157 h 166507"/>
                <a:gd name="connsiteX11" fmla="*/ 35430 w 119215"/>
                <a:gd name="connsiteY11" fmla="*/ 86635 h 166507"/>
                <a:gd name="connsiteX12" fmla="*/ 37451 w 119215"/>
                <a:gd name="connsiteY12" fmla="*/ 77273 h 166507"/>
                <a:gd name="connsiteX13" fmla="*/ 52605 w 119215"/>
                <a:gd name="connsiteY13" fmla="*/ 29699 h 166507"/>
                <a:gd name="connsiteX14" fmla="*/ 83925 w 119215"/>
                <a:gd name="connsiteY14" fmla="*/ 5659 h 166507"/>
                <a:gd name="connsiteX15" fmla="*/ 101352 w 119215"/>
                <a:gd name="connsiteY15" fmla="*/ 30458 h 166507"/>
                <a:gd name="connsiteX16" fmla="*/ 87208 w 119215"/>
                <a:gd name="connsiteY16" fmla="*/ 85117 h 166507"/>
                <a:gd name="connsiteX17" fmla="*/ 57152 w 119215"/>
                <a:gd name="connsiteY17" fmla="*/ 109157 h 16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215" h="166507">
                  <a:moveTo>
                    <a:pt x="1080" y="155718"/>
                  </a:moveTo>
                  <a:cubicBezTo>
                    <a:pt x="322" y="158755"/>
                    <a:pt x="322" y="159261"/>
                    <a:pt x="322" y="159767"/>
                  </a:cubicBezTo>
                  <a:cubicBezTo>
                    <a:pt x="322" y="163563"/>
                    <a:pt x="3101" y="166600"/>
                    <a:pt x="7394" y="166600"/>
                  </a:cubicBezTo>
                  <a:cubicBezTo>
                    <a:pt x="12699" y="166600"/>
                    <a:pt x="15729" y="162045"/>
                    <a:pt x="16235" y="161286"/>
                  </a:cubicBezTo>
                  <a:cubicBezTo>
                    <a:pt x="17497" y="159008"/>
                    <a:pt x="25580" y="125099"/>
                    <a:pt x="32399" y="97770"/>
                  </a:cubicBezTo>
                  <a:cubicBezTo>
                    <a:pt x="37451" y="107892"/>
                    <a:pt x="45533" y="114724"/>
                    <a:pt x="57404" y="114724"/>
                  </a:cubicBezTo>
                  <a:cubicBezTo>
                    <a:pt x="86956" y="114724"/>
                    <a:pt x="119538" y="79044"/>
                    <a:pt x="119538" y="41339"/>
                  </a:cubicBezTo>
                  <a:cubicBezTo>
                    <a:pt x="119538" y="14516"/>
                    <a:pt x="102868" y="92"/>
                    <a:pt x="84430" y="92"/>
                  </a:cubicBezTo>
                  <a:cubicBezTo>
                    <a:pt x="59930" y="92"/>
                    <a:pt x="33410" y="25397"/>
                    <a:pt x="25832" y="56269"/>
                  </a:cubicBezTo>
                  <a:lnTo>
                    <a:pt x="1080" y="155718"/>
                  </a:lnTo>
                  <a:close/>
                  <a:moveTo>
                    <a:pt x="57152" y="109157"/>
                  </a:moveTo>
                  <a:cubicBezTo>
                    <a:pt x="39472" y="109157"/>
                    <a:pt x="35430" y="88913"/>
                    <a:pt x="35430" y="86635"/>
                  </a:cubicBezTo>
                  <a:cubicBezTo>
                    <a:pt x="35430" y="85623"/>
                    <a:pt x="36693" y="80562"/>
                    <a:pt x="37451" y="77273"/>
                  </a:cubicBezTo>
                  <a:cubicBezTo>
                    <a:pt x="44523" y="48931"/>
                    <a:pt x="47049" y="39821"/>
                    <a:pt x="52605" y="29699"/>
                  </a:cubicBezTo>
                  <a:cubicBezTo>
                    <a:pt x="63466" y="11226"/>
                    <a:pt x="76095" y="5659"/>
                    <a:pt x="83925" y="5659"/>
                  </a:cubicBezTo>
                  <a:cubicBezTo>
                    <a:pt x="93270" y="5659"/>
                    <a:pt x="101352" y="12998"/>
                    <a:pt x="101352" y="30458"/>
                  </a:cubicBezTo>
                  <a:cubicBezTo>
                    <a:pt x="101352" y="44376"/>
                    <a:pt x="94028" y="72718"/>
                    <a:pt x="87208" y="85117"/>
                  </a:cubicBezTo>
                  <a:cubicBezTo>
                    <a:pt x="78873" y="101059"/>
                    <a:pt x="66750" y="109157"/>
                    <a:pt x="57152" y="109157"/>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0" name="Freeform: Shape 889">
              <a:extLst>
                <a:ext uri="{FF2B5EF4-FFF2-40B4-BE49-F238E27FC236}">
                  <a16:creationId xmlns:a16="http://schemas.microsoft.com/office/drawing/2014/main" id="{999DBA6B-E17D-E6E3-7840-B0ED951F043E}"/>
                </a:ext>
              </a:extLst>
            </p:cNvPr>
            <p:cNvSpPr/>
            <p:nvPr>
              <p:custDataLst>
                <p:tags r:id="rId69"/>
              </p:custDataLst>
            </p:nvPr>
          </p:nvSpPr>
          <p:spPr>
            <a:xfrm>
              <a:off x="13428800" y="5857511"/>
              <a:ext cx="45968" cy="176958"/>
            </a:xfrm>
            <a:custGeom>
              <a:avLst/>
              <a:gdLst>
                <a:gd name="connsiteX0" fmla="*/ 42760 w 45968"/>
                <a:gd name="connsiteY0" fmla="*/ 87 h 176958"/>
                <a:gd name="connsiteX1" fmla="*/ 328 w 45968"/>
                <a:gd name="connsiteY1" fmla="*/ 88478 h 176958"/>
                <a:gd name="connsiteX2" fmla="*/ 42760 w 45968"/>
                <a:gd name="connsiteY2" fmla="*/ 177045 h 176958"/>
                <a:gd name="connsiteX3" fmla="*/ 46296 w 45968"/>
                <a:gd name="connsiteY3" fmla="*/ 174920 h 176958"/>
                <a:gd name="connsiteX4" fmla="*/ 44528 w 45968"/>
                <a:gd name="connsiteY4" fmla="*/ 172263 h 176958"/>
                <a:gd name="connsiteX5" fmla="*/ 12350 w 45968"/>
                <a:gd name="connsiteY5" fmla="*/ 88655 h 176958"/>
                <a:gd name="connsiteX6" fmla="*/ 45059 w 45968"/>
                <a:gd name="connsiteY6" fmla="*/ 4338 h 176958"/>
                <a:gd name="connsiteX7" fmla="*/ 46296 w 45968"/>
                <a:gd name="connsiteY7" fmla="*/ 2212 h 176958"/>
                <a:gd name="connsiteX8" fmla="*/ 42760 w 45968"/>
                <a:gd name="connsiteY8" fmla="*/ 87 h 1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68" h="176958">
                  <a:moveTo>
                    <a:pt x="42760" y="87"/>
                  </a:moveTo>
                  <a:cubicBezTo>
                    <a:pt x="9168" y="23823"/>
                    <a:pt x="328" y="61376"/>
                    <a:pt x="328" y="88478"/>
                  </a:cubicBezTo>
                  <a:cubicBezTo>
                    <a:pt x="328" y="113454"/>
                    <a:pt x="7753" y="152246"/>
                    <a:pt x="42760" y="177045"/>
                  </a:cubicBezTo>
                  <a:cubicBezTo>
                    <a:pt x="44175" y="177045"/>
                    <a:pt x="46296" y="177045"/>
                    <a:pt x="46296" y="174920"/>
                  </a:cubicBezTo>
                  <a:cubicBezTo>
                    <a:pt x="46296" y="173857"/>
                    <a:pt x="45766" y="173503"/>
                    <a:pt x="44528" y="172263"/>
                  </a:cubicBezTo>
                  <a:cubicBezTo>
                    <a:pt x="21013" y="151007"/>
                    <a:pt x="12350" y="120893"/>
                    <a:pt x="12350" y="88655"/>
                  </a:cubicBezTo>
                  <a:cubicBezTo>
                    <a:pt x="12350" y="40828"/>
                    <a:pt x="30561" y="17446"/>
                    <a:pt x="45059" y="4338"/>
                  </a:cubicBezTo>
                  <a:cubicBezTo>
                    <a:pt x="45766" y="3630"/>
                    <a:pt x="46296" y="3098"/>
                    <a:pt x="46296" y="2212"/>
                  </a:cubicBezTo>
                  <a:cubicBezTo>
                    <a:pt x="46296" y="87"/>
                    <a:pt x="44175" y="87"/>
                    <a:pt x="42760" y="87"/>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1" name="Freeform: Shape 890">
              <a:extLst>
                <a:ext uri="{FF2B5EF4-FFF2-40B4-BE49-F238E27FC236}">
                  <a16:creationId xmlns:a16="http://schemas.microsoft.com/office/drawing/2014/main" id="{3DF04DD7-DB22-0869-5924-90EEA0438FA8}"/>
                </a:ext>
              </a:extLst>
            </p:cNvPr>
            <p:cNvSpPr/>
            <p:nvPr>
              <p:custDataLst>
                <p:tags r:id="rId70"/>
              </p:custDataLst>
            </p:nvPr>
          </p:nvSpPr>
          <p:spPr>
            <a:xfrm>
              <a:off x="13500658" y="5867430"/>
              <a:ext cx="86986" cy="124703"/>
            </a:xfrm>
            <a:custGeom>
              <a:avLst/>
              <a:gdLst>
                <a:gd name="connsiteX0" fmla="*/ 42410 w 86986"/>
                <a:gd name="connsiteY0" fmla="*/ 5401 h 124703"/>
                <a:gd name="connsiteX1" fmla="*/ 43117 w 86986"/>
                <a:gd name="connsiteY1" fmla="*/ 2567 h 124703"/>
                <a:gd name="connsiteX2" fmla="*/ 40288 w 86986"/>
                <a:gd name="connsiteY2" fmla="*/ 87 h 124703"/>
                <a:gd name="connsiteX3" fmla="*/ 17657 w 86986"/>
                <a:gd name="connsiteY3" fmla="*/ 1858 h 124703"/>
                <a:gd name="connsiteX4" fmla="*/ 13768 w 86986"/>
                <a:gd name="connsiteY4" fmla="*/ 5932 h 124703"/>
                <a:gd name="connsiteX5" fmla="*/ 18364 w 86986"/>
                <a:gd name="connsiteY5" fmla="*/ 8412 h 124703"/>
                <a:gd name="connsiteX6" fmla="*/ 26851 w 86986"/>
                <a:gd name="connsiteY6" fmla="*/ 11069 h 124703"/>
                <a:gd name="connsiteX7" fmla="*/ 26144 w 86986"/>
                <a:gd name="connsiteY7" fmla="*/ 14966 h 124703"/>
                <a:gd name="connsiteX8" fmla="*/ 1215 w 86986"/>
                <a:gd name="connsiteY8" fmla="*/ 115225 h 124703"/>
                <a:gd name="connsiteX9" fmla="*/ 331 w 86986"/>
                <a:gd name="connsiteY9" fmla="*/ 119122 h 124703"/>
                <a:gd name="connsiteX10" fmla="*/ 6342 w 86986"/>
                <a:gd name="connsiteY10" fmla="*/ 124790 h 124703"/>
                <a:gd name="connsiteX11" fmla="*/ 14475 w 86986"/>
                <a:gd name="connsiteY11" fmla="*/ 117351 h 124703"/>
                <a:gd name="connsiteX12" fmla="*/ 23138 w 86986"/>
                <a:gd name="connsiteY12" fmla="*/ 82986 h 124703"/>
                <a:gd name="connsiteX13" fmla="*/ 45769 w 86986"/>
                <a:gd name="connsiteY13" fmla="*/ 97512 h 124703"/>
                <a:gd name="connsiteX14" fmla="*/ 45415 w 86986"/>
                <a:gd name="connsiteY14" fmla="*/ 101054 h 124703"/>
                <a:gd name="connsiteX15" fmla="*/ 44708 w 86986"/>
                <a:gd name="connsiteY15" fmla="*/ 106545 h 124703"/>
                <a:gd name="connsiteX16" fmla="*/ 63449 w 86986"/>
                <a:gd name="connsiteY16" fmla="*/ 124790 h 124703"/>
                <a:gd name="connsiteX17" fmla="*/ 85903 w 86986"/>
                <a:gd name="connsiteY17" fmla="*/ 97689 h 124703"/>
                <a:gd name="connsiteX18" fmla="*/ 83074 w 86986"/>
                <a:gd name="connsiteY18" fmla="*/ 95386 h 124703"/>
                <a:gd name="connsiteX19" fmla="*/ 79538 w 86986"/>
                <a:gd name="connsiteY19" fmla="*/ 99637 h 124703"/>
                <a:gd name="connsiteX20" fmla="*/ 63980 w 86986"/>
                <a:gd name="connsiteY20" fmla="*/ 119831 h 124703"/>
                <a:gd name="connsiteX21" fmla="*/ 57791 w 86986"/>
                <a:gd name="connsiteY21" fmla="*/ 110620 h 124703"/>
                <a:gd name="connsiteX22" fmla="*/ 58852 w 86986"/>
                <a:gd name="connsiteY22" fmla="*/ 102648 h 124703"/>
                <a:gd name="connsiteX23" fmla="*/ 59736 w 86986"/>
                <a:gd name="connsiteY23" fmla="*/ 97157 h 124703"/>
                <a:gd name="connsiteX24" fmla="*/ 31094 w 86986"/>
                <a:gd name="connsiteY24" fmla="*/ 78381 h 124703"/>
                <a:gd name="connsiteX25" fmla="*/ 45769 w 86986"/>
                <a:gd name="connsiteY25" fmla="*/ 66690 h 124703"/>
                <a:gd name="connsiteX26" fmla="*/ 73527 w 86986"/>
                <a:gd name="connsiteY26" fmla="*/ 49862 h 124703"/>
                <a:gd name="connsiteX27" fmla="*/ 79361 w 86986"/>
                <a:gd name="connsiteY27" fmla="*/ 52165 h 124703"/>
                <a:gd name="connsiteX28" fmla="*/ 70168 w 86986"/>
                <a:gd name="connsiteY28" fmla="*/ 62084 h 124703"/>
                <a:gd name="connsiteX29" fmla="*/ 77240 w 86986"/>
                <a:gd name="connsiteY29" fmla="*/ 68638 h 124703"/>
                <a:gd name="connsiteX30" fmla="*/ 87318 w 86986"/>
                <a:gd name="connsiteY30" fmla="*/ 57302 h 124703"/>
                <a:gd name="connsiteX31" fmla="*/ 73704 w 86986"/>
                <a:gd name="connsiteY31" fmla="*/ 44902 h 124703"/>
                <a:gd name="connsiteX32" fmla="*/ 45415 w 86986"/>
                <a:gd name="connsiteY32" fmla="*/ 60490 h 124703"/>
                <a:gd name="connsiteX33" fmla="*/ 24906 w 86986"/>
                <a:gd name="connsiteY33" fmla="*/ 76078 h 124703"/>
                <a:gd name="connsiteX34" fmla="*/ 42410 w 86986"/>
                <a:gd name="connsiteY34" fmla="*/ 5401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6986" h="124703">
                  <a:moveTo>
                    <a:pt x="42410" y="5401"/>
                  </a:moveTo>
                  <a:cubicBezTo>
                    <a:pt x="42586" y="5047"/>
                    <a:pt x="43117" y="2744"/>
                    <a:pt x="43117" y="2567"/>
                  </a:cubicBezTo>
                  <a:cubicBezTo>
                    <a:pt x="43117" y="1681"/>
                    <a:pt x="42410" y="87"/>
                    <a:pt x="40288" y="87"/>
                  </a:cubicBezTo>
                  <a:cubicBezTo>
                    <a:pt x="36752" y="87"/>
                    <a:pt x="22077" y="1504"/>
                    <a:pt x="17657" y="1858"/>
                  </a:cubicBezTo>
                  <a:cubicBezTo>
                    <a:pt x="16243" y="2035"/>
                    <a:pt x="13768" y="2212"/>
                    <a:pt x="13768" y="5932"/>
                  </a:cubicBezTo>
                  <a:cubicBezTo>
                    <a:pt x="13768" y="8412"/>
                    <a:pt x="16243" y="8412"/>
                    <a:pt x="18364" y="8412"/>
                  </a:cubicBezTo>
                  <a:cubicBezTo>
                    <a:pt x="26851" y="8412"/>
                    <a:pt x="26851" y="9652"/>
                    <a:pt x="26851" y="11069"/>
                  </a:cubicBezTo>
                  <a:cubicBezTo>
                    <a:pt x="26851" y="12309"/>
                    <a:pt x="26497" y="13372"/>
                    <a:pt x="26144" y="14966"/>
                  </a:cubicBezTo>
                  <a:lnTo>
                    <a:pt x="1215" y="115225"/>
                  </a:lnTo>
                  <a:cubicBezTo>
                    <a:pt x="331" y="118414"/>
                    <a:pt x="331" y="118768"/>
                    <a:pt x="331" y="119122"/>
                  </a:cubicBezTo>
                  <a:cubicBezTo>
                    <a:pt x="331" y="121779"/>
                    <a:pt x="2452" y="124790"/>
                    <a:pt x="6342" y="124790"/>
                  </a:cubicBezTo>
                  <a:cubicBezTo>
                    <a:pt x="11116" y="124790"/>
                    <a:pt x="13414" y="121248"/>
                    <a:pt x="14475" y="117351"/>
                  </a:cubicBezTo>
                  <a:cubicBezTo>
                    <a:pt x="14828" y="116642"/>
                    <a:pt x="22431" y="85466"/>
                    <a:pt x="23138" y="82986"/>
                  </a:cubicBezTo>
                  <a:cubicBezTo>
                    <a:pt x="35691" y="84226"/>
                    <a:pt x="45769" y="88300"/>
                    <a:pt x="45769" y="97512"/>
                  </a:cubicBezTo>
                  <a:cubicBezTo>
                    <a:pt x="45769" y="98397"/>
                    <a:pt x="45769" y="99283"/>
                    <a:pt x="45415" y="101054"/>
                  </a:cubicBezTo>
                  <a:cubicBezTo>
                    <a:pt x="44708" y="103711"/>
                    <a:pt x="44708" y="104597"/>
                    <a:pt x="44708" y="106545"/>
                  </a:cubicBezTo>
                  <a:cubicBezTo>
                    <a:pt x="44708" y="119122"/>
                    <a:pt x="54963" y="124790"/>
                    <a:pt x="63449" y="124790"/>
                  </a:cubicBezTo>
                  <a:cubicBezTo>
                    <a:pt x="80599" y="124790"/>
                    <a:pt x="85903" y="97866"/>
                    <a:pt x="85903" y="97689"/>
                  </a:cubicBezTo>
                  <a:cubicBezTo>
                    <a:pt x="85903" y="95386"/>
                    <a:pt x="83605" y="95386"/>
                    <a:pt x="83074" y="95386"/>
                  </a:cubicBezTo>
                  <a:cubicBezTo>
                    <a:pt x="80599" y="95386"/>
                    <a:pt x="80422" y="96272"/>
                    <a:pt x="79538" y="99637"/>
                  </a:cubicBezTo>
                  <a:cubicBezTo>
                    <a:pt x="77417" y="107254"/>
                    <a:pt x="72643" y="119831"/>
                    <a:pt x="63980" y="119831"/>
                  </a:cubicBezTo>
                  <a:cubicBezTo>
                    <a:pt x="59206" y="119831"/>
                    <a:pt x="57791" y="115402"/>
                    <a:pt x="57791" y="110620"/>
                  </a:cubicBezTo>
                  <a:cubicBezTo>
                    <a:pt x="57791" y="107608"/>
                    <a:pt x="57791" y="107254"/>
                    <a:pt x="58852" y="102648"/>
                  </a:cubicBezTo>
                  <a:cubicBezTo>
                    <a:pt x="59029" y="102117"/>
                    <a:pt x="59736" y="99106"/>
                    <a:pt x="59736" y="97157"/>
                  </a:cubicBezTo>
                  <a:cubicBezTo>
                    <a:pt x="59736" y="81392"/>
                    <a:pt x="38520" y="78912"/>
                    <a:pt x="31094" y="78381"/>
                  </a:cubicBezTo>
                  <a:cubicBezTo>
                    <a:pt x="36222" y="75192"/>
                    <a:pt x="42763" y="69347"/>
                    <a:pt x="45769" y="66690"/>
                  </a:cubicBezTo>
                  <a:cubicBezTo>
                    <a:pt x="54786" y="58187"/>
                    <a:pt x="63626" y="49862"/>
                    <a:pt x="73527" y="49862"/>
                  </a:cubicBezTo>
                  <a:cubicBezTo>
                    <a:pt x="75649" y="49862"/>
                    <a:pt x="77947" y="50393"/>
                    <a:pt x="79361" y="52165"/>
                  </a:cubicBezTo>
                  <a:cubicBezTo>
                    <a:pt x="71759" y="53405"/>
                    <a:pt x="70168" y="59427"/>
                    <a:pt x="70168" y="62084"/>
                  </a:cubicBezTo>
                  <a:cubicBezTo>
                    <a:pt x="70168" y="65981"/>
                    <a:pt x="73173" y="68638"/>
                    <a:pt x="77240" y="68638"/>
                  </a:cubicBezTo>
                  <a:cubicBezTo>
                    <a:pt x="82013" y="68638"/>
                    <a:pt x="87318" y="64741"/>
                    <a:pt x="87318" y="57302"/>
                  </a:cubicBezTo>
                  <a:cubicBezTo>
                    <a:pt x="87318" y="51456"/>
                    <a:pt x="83074" y="44902"/>
                    <a:pt x="73704" y="44902"/>
                  </a:cubicBezTo>
                  <a:cubicBezTo>
                    <a:pt x="63626" y="44902"/>
                    <a:pt x="54432" y="52165"/>
                    <a:pt x="45415" y="60490"/>
                  </a:cubicBezTo>
                  <a:cubicBezTo>
                    <a:pt x="37990" y="67576"/>
                    <a:pt x="32155" y="73067"/>
                    <a:pt x="24906" y="76078"/>
                  </a:cubicBezTo>
                  <a:lnTo>
                    <a:pt x="42410" y="5401"/>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2" name="Freeform: Shape 891">
              <a:extLst>
                <a:ext uri="{FF2B5EF4-FFF2-40B4-BE49-F238E27FC236}">
                  <a16:creationId xmlns:a16="http://schemas.microsoft.com/office/drawing/2014/main" id="{533A52F1-2C78-9567-0915-D829AE44C0A1}"/>
                </a:ext>
              </a:extLst>
            </p:cNvPr>
            <p:cNvSpPr/>
            <p:nvPr>
              <p:custDataLst>
                <p:tags r:id="rId71"/>
              </p:custDataLst>
            </p:nvPr>
          </p:nvSpPr>
          <p:spPr>
            <a:xfrm>
              <a:off x="13611593" y="5857511"/>
              <a:ext cx="45791" cy="176958"/>
            </a:xfrm>
            <a:custGeom>
              <a:avLst/>
              <a:gdLst>
                <a:gd name="connsiteX0" fmla="*/ 3694 w 45791"/>
                <a:gd name="connsiteY0" fmla="*/ 87 h 176958"/>
                <a:gd name="connsiteX1" fmla="*/ 335 w 45791"/>
                <a:gd name="connsiteY1" fmla="*/ 2212 h 176958"/>
                <a:gd name="connsiteX2" fmla="*/ 1926 w 45791"/>
                <a:gd name="connsiteY2" fmla="*/ 4870 h 176958"/>
                <a:gd name="connsiteX3" fmla="*/ 34104 w 45791"/>
                <a:gd name="connsiteY3" fmla="*/ 88478 h 176958"/>
                <a:gd name="connsiteX4" fmla="*/ 3517 w 45791"/>
                <a:gd name="connsiteY4" fmla="*/ 170846 h 176958"/>
                <a:gd name="connsiteX5" fmla="*/ 335 w 45791"/>
                <a:gd name="connsiteY5" fmla="*/ 174920 h 176958"/>
                <a:gd name="connsiteX6" fmla="*/ 2633 w 45791"/>
                <a:gd name="connsiteY6" fmla="*/ 177045 h 176958"/>
                <a:gd name="connsiteX7" fmla="*/ 33220 w 45791"/>
                <a:gd name="connsiteY7" fmla="*/ 143213 h 176958"/>
                <a:gd name="connsiteX8" fmla="*/ 46127 w 45791"/>
                <a:gd name="connsiteY8" fmla="*/ 88655 h 176958"/>
                <a:gd name="connsiteX9" fmla="*/ 3694 w 45791"/>
                <a:gd name="connsiteY9" fmla="*/ 87 h 1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91" h="176958">
                  <a:moveTo>
                    <a:pt x="3694" y="87"/>
                  </a:moveTo>
                  <a:cubicBezTo>
                    <a:pt x="2457" y="87"/>
                    <a:pt x="335" y="87"/>
                    <a:pt x="335" y="2212"/>
                  </a:cubicBezTo>
                  <a:cubicBezTo>
                    <a:pt x="335" y="3098"/>
                    <a:pt x="865" y="3630"/>
                    <a:pt x="1926" y="4870"/>
                  </a:cubicBezTo>
                  <a:cubicBezTo>
                    <a:pt x="17131" y="18863"/>
                    <a:pt x="34104" y="42777"/>
                    <a:pt x="34104" y="88478"/>
                  </a:cubicBezTo>
                  <a:cubicBezTo>
                    <a:pt x="34104" y="125499"/>
                    <a:pt x="22612" y="153486"/>
                    <a:pt x="3517" y="170846"/>
                  </a:cubicBezTo>
                  <a:cubicBezTo>
                    <a:pt x="512" y="173857"/>
                    <a:pt x="335" y="174034"/>
                    <a:pt x="335" y="174920"/>
                  </a:cubicBezTo>
                  <a:cubicBezTo>
                    <a:pt x="335" y="175805"/>
                    <a:pt x="865" y="177045"/>
                    <a:pt x="2633" y="177045"/>
                  </a:cubicBezTo>
                  <a:cubicBezTo>
                    <a:pt x="4755" y="177045"/>
                    <a:pt x="21551" y="165354"/>
                    <a:pt x="33220" y="143213"/>
                  </a:cubicBezTo>
                  <a:cubicBezTo>
                    <a:pt x="41000" y="128510"/>
                    <a:pt x="46127" y="109380"/>
                    <a:pt x="46127" y="88655"/>
                  </a:cubicBezTo>
                  <a:cubicBezTo>
                    <a:pt x="46127" y="63679"/>
                    <a:pt x="38701" y="24886"/>
                    <a:pt x="3694" y="87"/>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3" name="Freeform: Shape 892">
              <a:extLst>
                <a:ext uri="{FF2B5EF4-FFF2-40B4-BE49-F238E27FC236}">
                  <a16:creationId xmlns:a16="http://schemas.microsoft.com/office/drawing/2014/main" id="{F529C5AC-F184-49A6-189C-05E5C45A42E4}"/>
                </a:ext>
              </a:extLst>
            </p:cNvPr>
            <p:cNvSpPr/>
            <p:nvPr>
              <p:custDataLst>
                <p:tags r:id="rId72"/>
              </p:custDataLst>
            </p:nvPr>
          </p:nvSpPr>
          <p:spPr>
            <a:xfrm>
              <a:off x="13408290" y="6128321"/>
              <a:ext cx="98655" cy="112481"/>
            </a:xfrm>
            <a:custGeom>
              <a:avLst/>
              <a:gdLst>
                <a:gd name="connsiteX0" fmla="*/ 13765 w 98655"/>
                <a:gd name="connsiteY0" fmla="*/ 99823 h 112481"/>
                <a:gd name="connsiteX1" fmla="*/ 5101 w 98655"/>
                <a:gd name="connsiteY1" fmla="*/ 106200 h 112481"/>
                <a:gd name="connsiteX2" fmla="*/ 328 w 98655"/>
                <a:gd name="connsiteY2" fmla="*/ 109920 h 112481"/>
                <a:gd name="connsiteX3" fmla="*/ 2803 w 98655"/>
                <a:gd name="connsiteY3" fmla="*/ 112577 h 112481"/>
                <a:gd name="connsiteX4" fmla="*/ 18008 w 98655"/>
                <a:gd name="connsiteY4" fmla="*/ 111868 h 112481"/>
                <a:gd name="connsiteX5" fmla="*/ 36572 w 98655"/>
                <a:gd name="connsiteY5" fmla="*/ 112577 h 112481"/>
                <a:gd name="connsiteX6" fmla="*/ 40108 w 98655"/>
                <a:gd name="connsiteY6" fmla="*/ 108680 h 112481"/>
                <a:gd name="connsiteX7" fmla="*/ 35511 w 98655"/>
                <a:gd name="connsiteY7" fmla="*/ 106200 h 112481"/>
                <a:gd name="connsiteX8" fmla="*/ 26848 w 98655"/>
                <a:gd name="connsiteY8" fmla="*/ 104074 h 112481"/>
                <a:gd name="connsiteX9" fmla="*/ 28793 w 98655"/>
                <a:gd name="connsiteY9" fmla="*/ 95926 h 112481"/>
                <a:gd name="connsiteX10" fmla="*/ 35334 w 98655"/>
                <a:gd name="connsiteY10" fmla="*/ 69533 h 112481"/>
                <a:gd name="connsiteX11" fmla="*/ 53545 w 98655"/>
                <a:gd name="connsiteY11" fmla="*/ 79984 h 112481"/>
                <a:gd name="connsiteX12" fmla="*/ 98983 w 98655"/>
                <a:gd name="connsiteY12" fmla="*/ 29677 h 112481"/>
                <a:gd name="connsiteX13" fmla="*/ 72463 w 98655"/>
                <a:gd name="connsiteY13" fmla="*/ 95 h 112481"/>
                <a:gd name="connsiteX14" fmla="*/ 47357 w 98655"/>
                <a:gd name="connsiteY14" fmla="*/ 12495 h 112481"/>
                <a:gd name="connsiteX15" fmla="*/ 29146 w 98655"/>
                <a:gd name="connsiteY15" fmla="*/ 95 h 112481"/>
                <a:gd name="connsiteX16" fmla="*/ 15179 w 98655"/>
                <a:gd name="connsiteY16" fmla="*/ 9484 h 112481"/>
                <a:gd name="connsiteX17" fmla="*/ 8814 w 98655"/>
                <a:gd name="connsiteY17" fmla="*/ 27197 h 112481"/>
                <a:gd name="connsiteX18" fmla="*/ 11820 w 98655"/>
                <a:gd name="connsiteY18" fmla="*/ 29500 h 112481"/>
                <a:gd name="connsiteX19" fmla="*/ 15709 w 98655"/>
                <a:gd name="connsiteY19" fmla="*/ 24186 h 112481"/>
                <a:gd name="connsiteX20" fmla="*/ 28616 w 98655"/>
                <a:gd name="connsiteY20" fmla="*/ 5055 h 112481"/>
                <a:gd name="connsiteX21" fmla="*/ 34450 w 98655"/>
                <a:gd name="connsiteY21" fmla="*/ 13735 h 112481"/>
                <a:gd name="connsiteX22" fmla="*/ 33920 w 98655"/>
                <a:gd name="connsiteY22" fmla="*/ 19049 h 112481"/>
                <a:gd name="connsiteX23" fmla="*/ 13765 w 98655"/>
                <a:gd name="connsiteY23" fmla="*/ 99823 h 112481"/>
                <a:gd name="connsiteX24" fmla="*/ 47180 w 98655"/>
                <a:gd name="connsiteY24" fmla="*/ 21352 h 112481"/>
                <a:gd name="connsiteX25" fmla="*/ 71933 w 98655"/>
                <a:gd name="connsiteY25" fmla="*/ 5055 h 112481"/>
                <a:gd name="connsiteX26" fmla="*/ 84839 w 98655"/>
                <a:gd name="connsiteY26" fmla="*/ 22237 h 112481"/>
                <a:gd name="connsiteX27" fmla="*/ 75645 w 98655"/>
                <a:gd name="connsiteY27" fmla="*/ 57842 h 112481"/>
                <a:gd name="connsiteX28" fmla="*/ 53545 w 98655"/>
                <a:gd name="connsiteY28" fmla="*/ 75024 h 112481"/>
                <a:gd name="connsiteX29" fmla="*/ 37810 w 98655"/>
                <a:gd name="connsiteY29" fmla="*/ 59613 h 112481"/>
                <a:gd name="connsiteX30" fmla="*/ 38340 w 98655"/>
                <a:gd name="connsiteY30" fmla="*/ 56956 h 112481"/>
                <a:gd name="connsiteX31" fmla="*/ 47180 w 98655"/>
                <a:gd name="connsiteY31" fmla="*/ 21352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655" h="112481">
                  <a:moveTo>
                    <a:pt x="13765" y="99823"/>
                  </a:moveTo>
                  <a:cubicBezTo>
                    <a:pt x="12527" y="104783"/>
                    <a:pt x="12173" y="106200"/>
                    <a:pt x="5101" y="106200"/>
                  </a:cubicBezTo>
                  <a:cubicBezTo>
                    <a:pt x="2803" y="106200"/>
                    <a:pt x="328" y="106200"/>
                    <a:pt x="328" y="109920"/>
                  </a:cubicBezTo>
                  <a:cubicBezTo>
                    <a:pt x="328" y="111868"/>
                    <a:pt x="1919" y="112577"/>
                    <a:pt x="2803" y="112577"/>
                  </a:cubicBezTo>
                  <a:cubicBezTo>
                    <a:pt x="7400" y="112577"/>
                    <a:pt x="13234" y="111868"/>
                    <a:pt x="18008" y="111868"/>
                  </a:cubicBezTo>
                  <a:cubicBezTo>
                    <a:pt x="24019" y="111868"/>
                    <a:pt x="30738" y="112577"/>
                    <a:pt x="36572" y="112577"/>
                  </a:cubicBezTo>
                  <a:cubicBezTo>
                    <a:pt x="38163" y="112577"/>
                    <a:pt x="40108" y="112045"/>
                    <a:pt x="40108" y="108680"/>
                  </a:cubicBezTo>
                  <a:cubicBezTo>
                    <a:pt x="40108" y="106200"/>
                    <a:pt x="37633" y="106200"/>
                    <a:pt x="35511" y="106200"/>
                  </a:cubicBezTo>
                  <a:cubicBezTo>
                    <a:pt x="31622" y="106200"/>
                    <a:pt x="26848" y="106200"/>
                    <a:pt x="26848" y="104074"/>
                  </a:cubicBezTo>
                  <a:cubicBezTo>
                    <a:pt x="26848" y="103188"/>
                    <a:pt x="28086" y="98583"/>
                    <a:pt x="28793" y="95926"/>
                  </a:cubicBezTo>
                  <a:cubicBezTo>
                    <a:pt x="30914" y="86538"/>
                    <a:pt x="33390" y="76972"/>
                    <a:pt x="35334" y="69533"/>
                  </a:cubicBezTo>
                  <a:cubicBezTo>
                    <a:pt x="37456" y="73075"/>
                    <a:pt x="42937" y="79984"/>
                    <a:pt x="53545" y="79984"/>
                  </a:cubicBezTo>
                  <a:cubicBezTo>
                    <a:pt x="75115" y="79984"/>
                    <a:pt x="98983" y="56070"/>
                    <a:pt x="98983" y="29677"/>
                  </a:cubicBezTo>
                  <a:cubicBezTo>
                    <a:pt x="98983" y="8952"/>
                    <a:pt x="84662" y="95"/>
                    <a:pt x="72463" y="95"/>
                  </a:cubicBezTo>
                  <a:cubicBezTo>
                    <a:pt x="61501" y="95"/>
                    <a:pt x="52131" y="7535"/>
                    <a:pt x="47357" y="12495"/>
                  </a:cubicBezTo>
                  <a:cubicBezTo>
                    <a:pt x="44351" y="2398"/>
                    <a:pt x="34450" y="95"/>
                    <a:pt x="29146" y="95"/>
                  </a:cubicBezTo>
                  <a:cubicBezTo>
                    <a:pt x="22251" y="95"/>
                    <a:pt x="18008" y="4701"/>
                    <a:pt x="15179" y="9484"/>
                  </a:cubicBezTo>
                  <a:cubicBezTo>
                    <a:pt x="11643" y="15506"/>
                    <a:pt x="8814" y="26134"/>
                    <a:pt x="8814" y="27197"/>
                  </a:cubicBezTo>
                  <a:cubicBezTo>
                    <a:pt x="8814" y="29500"/>
                    <a:pt x="11289" y="29500"/>
                    <a:pt x="11820" y="29500"/>
                  </a:cubicBezTo>
                  <a:cubicBezTo>
                    <a:pt x="14295" y="29500"/>
                    <a:pt x="14472" y="28968"/>
                    <a:pt x="15709" y="24186"/>
                  </a:cubicBezTo>
                  <a:cubicBezTo>
                    <a:pt x="18361" y="13912"/>
                    <a:pt x="21721" y="5055"/>
                    <a:pt x="28616" y="5055"/>
                  </a:cubicBezTo>
                  <a:cubicBezTo>
                    <a:pt x="33213" y="5055"/>
                    <a:pt x="34450" y="8952"/>
                    <a:pt x="34450" y="13735"/>
                  </a:cubicBezTo>
                  <a:cubicBezTo>
                    <a:pt x="34450" y="15683"/>
                    <a:pt x="34097" y="17986"/>
                    <a:pt x="33920" y="19049"/>
                  </a:cubicBezTo>
                  <a:lnTo>
                    <a:pt x="13765" y="99823"/>
                  </a:lnTo>
                  <a:close/>
                  <a:moveTo>
                    <a:pt x="47180" y="21352"/>
                  </a:moveTo>
                  <a:cubicBezTo>
                    <a:pt x="57435" y="7712"/>
                    <a:pt x="66275" y="5055"/>
                    <a:pt x="71933" y="5055"/>
                  </a:cubicBezTo>
                  <a:cubicBezTo>
                    <a:pt x="78828" y="5055"/>
                    <a:pt x="84839" y="10192"/>
                    <a:pt x="84839" y="22237"/>
                  </a:cubicBezTo>
                  <a:cubicBezTo>
                    <a:pt x="84839" y="29500"/>
                    <a:pt x="80950" y="47568"/>
                    <a:pt x="75645" y="57842"/>
                  </a:cubicBezTo>
                  <a:cubicBezTo>
                    <a:pt x="71225" y="66521"/>
                    <a:pt x="62562" y="75024"/>
                    <a:pt x="53545" y="75024"/>
                  </a:cubicBezTo>
                  <a:cubicBezTo>
                    <a:pt x="40992" y="75024"/>
                    <a:pt x="37810" y="61384"/>
                    <a:pt x="37810" y="59613"/>
                  </a:cubicBezTo>
                  <a:cubicBezTo>
                    <a:pt x="37810" y="58904"/>
                    <a:pt x="38163" y="57664"/>
                    <a:pt x="38340" y="56956"/>
                  </a:cubicBezTo>
                  <a:lnTo>
                    <a:pt x="47180" y="21352"/>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4" name="Freeform: Shape 893">
              <a:extLst>
                <a:ext uri="{FF2B5EF4-FFF2-40B4-BE49-F238E27FC236}">
                  <a16:creationId xmlns:a16="http://schemas.microsoft.com/office/drawing/2014/main" id="{DE35A630-DF7D-39F7-E449-EF2302234BE2}"/>
                </a:ext>
              </a:extLst>
            </p:cNvPr>
            <p:cNvSpPr/>
            <p:nvPr>
              <p:custDataLst>
                <p:tags r:id="rId73"/>
              </p:custDataLst>
            </p:nvPr>
          </p:nvSpPr>
          <p:spPr>
            <a:xfrm>
              <a:off x="13524333" y="6074697"/>
              <a:ext cx="34981" cy="65919"/>
            </a:xfrm>
            <a:custGeom>
              <a:avLst/>
              <a:gdLst>
                <a:gd name="connsiteX0" fmla="*/ 34050 w 34981"/>
                <a:gd name="connsiteY0" fmla="*/ 11986 h 65919"/>
                <a:gd name="connsiteX1" fmla="*/ 35313 w 34981"/>
                <a:gd name="connsiteY1" fmla="*/ 7558 h 65919"/>
                <a:gd name="connsiteX2" fmla="*/ 27483 w 34981"/>
                <a:gd name="connsiteY2" fmla="*/ 93 h 65919"/>
                <a:gd name="connsiteX3" fmla="*/ 20285 w 34981"/>
                <a:gd name="connsiteY3" fmla="*/ 5913 h 65919"/>
                <a:gd name="connsiteX4" fmla="*/ 837 w 34981"/>
                <a:gd name="connsiteY4" fmla="*/ 60699 h 65919"/>
                <a:gd name="connsiteX5" fmla="*/ 332 w 34981"/>
                <a:gd name="connsiteY5" fmla="*/ 62723 h 65919"/>
                <a:gd name="connsiteX6" fmla="*/ 5762 w 34981"/>
                <a:gd name="connsiteY6" fmla="*/ 66013 h 65919"/>
                <a:gd name="connsiteX7" fmla="*/ 7909 w 34981"/>
                <a:gd name="connsiteY7" fmla="*/ 63862 h 65919"/>
                <a:gd name="connsiteX8" fmla="*/ 34050 w 34981"/>
                <a:gd name="connsiteY8" fmla="*/ 11986 h 6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81" h="65919">
                  <a:moveTo>
                    <a:pt x="34050" y="11986"/>
                  </a:moveTo>
                  <a:cubicBezTo>
                    <a:pt x="34177" y="11860"/>
                    <a:pt x="35313" y="9456"/>
                    <a:pt x="35313" y="7558"/>
                  </a:cubicBezTo>
                  <a:cubicBezTo>
                    <a:pt x="35313" y="3003"/>
                    <a:pt x="31272" y="93"/>
                    <a:pt x="27483" y="93"/>
                  </a:cubicBezTo>
                  <a:cubicBezTo>
                    <a:pt x="22306" y="93"/>
                    <a:pt x="20916" y="4015"/>
                    <a:pt x="20285" y="5913"/>
                  </a:cubicBezTo>
                  <a:lnTo>
                    <a:pt x="837" y="60699"/>
                  </a:lnTo>
                  <a:cubicBezTo>
                    <a:pt x="332" y="62217"/>
                    <a:pt x="332" y="62597"/>
                    <a:pt x="332" y="62723"/>
                  </a:cubicBezTo>
                  <a:cubicBezTo>
                    <a:pt x="332" y="64748"/>
                    <a:pt x="5636" y="66013"/>
                    <a:pt x="5762" y="66013"/>
                  </a:cubicBezTo>
                  <a:cubicBezTo>
                    <a:pt x="6899" y="66013"/>
                    <a:pt x="7151" y="65380"/>
                    <a:pt x="7909" y="63862"/>
                  </a:cubicBezTo>
                  <a:lnTo>
                    <a:pt x="34050" y="11986"/>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5" name="Freeform: Shape 894">
              <a:extLst>
                <a:ext uri="{FF2B5EF4-FFF2-40B4-BE49-F238E27FC236}">
                  <a16:creationId xmlns:a16="http://schemas.microsoft.com/office/drawing/2014/main" id="{83CBBF3A-34BA-3E63-4058-7F2B9D211C1E}"/>
                </a:ext>
              </a:extLst>
            </p:cNvPr>
            <p:cNvSpPr/>
            <p:nvPr>
              <p:custDataLst>
                <p:tags r:id="rId74"/>
              </p:custDataLst>
            </p:nvPr>
          </p:nvSpPr>
          <p:spPr>
            <a:xfrm>
              <a:off x="13517260" y="6179796"/>
              <a:ext cx="59734" cy="110330"/>
            </a:xfrm>
            <a:custGeom>
              <a:avLst/>
              <a:gdLst>
                <a:gd name="connsiteX0" fmla="*/ 60066 w 59734"/>
                <a:gd name="connsiteY0" fmla="*/ 5538 h 110330"/>
                <a:gd name="connsiteX1" fmla="*/ 54509 w 59734"/>
                <a:gd name="connsiteY1" fmla="*/ 98 h 110330"/>
                <a:gd name="connsiteX2" fmla="*/ 46679 w 59734"/>
                <a:gd name="connsiteY2" fmla="*/ 7689 h 110330"/>
                <a:gd name="connsiteX3" fmla="*/ 52236 w 59734"/>
                <a:gd name="connsiteY3" fmla="*/ 13130 h 110330"/>
                <a:gd name="connsiteX4" fmla="*/ 60066 w 59734"/>
                <a:gd name="connsiteY4" fmla="*/ 5538 h 110330"/>
                <a:gd name="connsiteX5" fmla="*/ 32535 w 59734"/>
                <a:gd name="connsiteY5" fmla="*/ 90184 h 110330"/>
                <a:gd name="connsiteX6" fmla="*/ 14476 w 59734"/>
                <a:gd name="connsiteY6" fmla="*/ 106126 h 110330"/>
                <a:gd name="connsiteX7" fmla="*/ 9929 w 59734"/>
                <a:gd name="connsiteY7" fmla="*/ 105493 h 110330"/>
                <a:gd name="connsiteX8" fmla="*/ 13844 w 59734"/>
                <a:gd name="connsiteY8" fmla="*/ 98788 h 110330"/>
                <a:gd name="connsiteX9" fmla="*/ 8161 w 59734"/>
                <a:gd name="connsiteY9" fmla="*/ 93600 h 110330"/>
                <a:gd name="connsiteX10" fmla="*/ 332 w 59734"/>
                <a:gd name="connsiteY10" fmla="*/ 101698 h 110330"/>
                <a:gd name="connsiteX11" fmla="*/ 14602 w 59734"/>
                <a:gd name="connsiteY11" fmla="*/ 110428 h 110330"/>
                <a:gd name="connsiteX12" fmla="*/ 43522 w 59734"/>
                <a:gd name="connsiteY12" fmla="*/ 90310 h 110330"/>
                <a:gd name="connsiteX13" fmla="*/ 54888 w 59734"/>
                <a:gd name="connsiteY13" fmla="*/ 45014 h 110330"/>
                <a:gd name="connsiteX14" fmla="*/ 55519 w 59734"/>
                <a:gd name="connsiteY14" fmla="*/ 40839 h 110330"/>
                <a:gd name="connsiteX15" fmla="*/ 39986 w 59734"/>
                <a:gd name="connsiteY15" fmla="*/ 28566 h 110330"/>
                <a:gd name="connsiteX16" fmla="*/ 15360 w 59734"/>
                <a:gd name="connsiteY16" fmla="*/ 48177 h 110330"/>
                <a:gd name="connsiteX17" fmla="*/ 18012 w 59734"/>
                <a:gd name="connsiteY17" fmla="*/ 49949 h 110330"/>
                <a:gd name="connsiteX18" fmla="*/ 20790 w 59734"/>
                <a:gd name="connsiteY18" fmla="*/ 48177 h 110330"/>
                <a:gd name="connsiteX19" fmla="*/ 39481 w 59734"/>
                <a:gd name="connsiteY19" fmla="*/ 32868 h 110330"/>
                <a:gd name="connsiteX20" fmla="*/ 44785 w 59734"/>
                <a:gd name="connsiteY20" fmla="*/ 39574 h 110330"/>
                <a:gd name="connsiteX21" fmla="*/ 44406 w 59734"/>
                <a:gd name="connsiteY21" fmla="*/ 42863 h 110330"/>
                <a:gd name="connsiteX22" fmla="*/ 32535 w 59734"/>
                <a:gd name="connsiteY22" fmla="*/ 90184 h 1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734" h="110330">
                  <a:moveTo>
                    <a:pt x="60066" y="5538"/>
                  </a:moveTo>
                  <a:cubicBezTo>
                    <a:pt x="60066" y="2628"/>
                    <a:pt x="57919" y="98"/>
                    <a:pt x="54509" y="98"/>
                  </a:cubicBezTo>
                  <a:cubicBezTo>
                    <a:pt x="50594" y="98"/>
                    <a:pt x="46679" y="3893"/>
                    <a:pt x="46679" y="7689"/>
                  </a:cubicBezTo>
                  <a:cubicBezTo>
                    <a:pt x="46679" y="10726"/>
                    <a:pt x="49079" y="13130"/>
                    <a:pt x="52236" y="13130"/>
                  </a:cubicBezTo>
                  <a:cubicBezTo>
                    <a:pt x="56530" y="13130"/>
                    <a:pt x="60066" y="9081"/>
                    <a:pt x="60066" y="5538"/>
                  </a:cubicBezTo>
                  <a:close/>
                  <a:moveTo>
                    <a:pt x="32535" y="90184"/>
                  </a:moveTo>
                  <a:cubicBezTo>
                    <a:pt x="30135" y="99800"/>
                    <a:pt x="22179" y="106126"/>
                    <a:pt x="14476" y="106126"/>
                  </a:cubicBezTo>
                  <a:cubicBezTo>
                    <a:pt x="12329" y="106126"/>
                    <a:pt x="10940" y="105746"/>
                    <a:pt x="9929" y="105493"/>
                  </a:cubicBezTo>
                  <a:cubicBezTo>
                    <a:pt x="12960" y="103722"/>
                    <a:pt x="13844" y="100432"/>
                    <a:pt x="13844" y="98788"/>
                  </a:cubicBezTo>
                  <a:cubicBezTo>
                    <a:pt x="13844" y="96637"/>
                    <a:pt x="12329" y="93600"/>
                    <a:pt x="8161" y="93600"/>
                  </a:cubicBezTo>
                  <a:cubicBezTo>
                    <a:pt x="3868" y="93600"/>
                    <a:pt x="332" y="97522"/>
                    <a:pt x="332" y="101698"/>
                  </a:cubicBezTo>
                  <a:cubicBezTo>
                    <a:pt x="332" y="107138"/>
                    <a:pt x="6015" y="110428"/>
                    <a:pt x="14602" y="110428"/>
                  </a:cubicBezTo>
                  <a:cubicBezTo>
                    <a:pt x="23190" y="110428"/>
                    <a:pt x="39607" y="105999"/>
                    <a:pt x="43522" y="90310"/>
                  </a:cubicBezTo>
                  <a:lnTo>
                    <a:pt x="54888" y="45014"/>
                  </a:lnTo>
                  <a:cubicBezTo>
                    <a:pt x="55140" y="43749"/>
                    <a:pt x="55519" y="42610"/>
                    <a:pt x="55519" y="40839"/>
                  </a:cubicBezTo>
                  <a:cubicBezTo>
                    <a:pt x="55519" y="33627"/>
                    <a:pt x="48826" y="28566"/>
                    <a:pt x="39986" y="28566"/>
                  </a:cubicBezTo>
                  <a:cubicBezTo>
                    <a:pt x="24705" y="28566"/>
                    <a:pt x="15360" y="45647"/>
                    <a:pt x="15360" y="48177"/>
                  </a:cubicBezTo>
                  <a:cubicBezTo>
                    <a:pt x="15360" y="49949"/>
                    <a:pt x="17380" y="49949"/>
                    <a:pt x="18012" y="49949"/>
                  </a:cubicBezTo>
                  <a:cubicBezTo>
                    <a:pt x="19906" y="49949"/>
                    <a:pt x="20159" y="49443"/>
                    <a:pt x="20790" y="48177"/>
                  </a:cubicBezTo>
                  <a:cubicBezTo>
                    <a:pt x="26599" y="35778"/>
                    <a:pt x="35187" y="32868"/>
                    <a:pt x="39481" y="32868"/>
                  </a:cubicBezTo>
                  <a:cubicBezTo>
                    <a:pt x="44532" y="32868"/>
                    <a:pt x="44785" y="37423"/>
                    <a:pt x="44785" y="39574"/>
                  </a:cubicBezTo>
                  <a:cubicBezTo>
                    <a:pt x="44785" y="41345"/>
                    <a:pt x="44659" y="41851"/>
                    <a:pt x="44406" y="42863"/>
                  </a:cubicBezTo>
                  <a:lnTo>
                    <a:pt x="32535" y="90184"/>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6" name="Freeform: Shape 895">
              <a:extLst>
                <a:ext uri="{FF2B5EF4-FFF2-40B4-BE49-F238E27FC236}">
                  <a16:creationId xmlns:a16="http://schemas.microsoft.com/office/drawing/2014/main" id="{B460685E-5344-C49B-3528-811B04B1D36B}"/>
                </a:ext>
              </a:extLst>
            </p:cNvPr>
            <p:cNvSpPr/>
            <p:nvPr>
              <p:custDataLst>
                <p:tags r:id="rId75"/>
              </p:custDataLst>
            </p:nvPr>
          </p:nvSpPr>
          <p:spPr>
            <a:xfrm>
              <a:off x="13606568" y="6179796"/>
              <a:ext cx="105197" cy="105522"/>
            </a:xfrm>
            <a:custGeom>
              <a:avLst/>
              <a:gdLst>
                <a:gd name="connsiteX0" fmla="*/ 56533 w 105197"/>
                <a:gd name="connsiteY0" fmla="*/ 56401 h 105522"/>
                <a:gd name="connsiteX1" fmla="*/ 100481 w 105197"/>
                <a:gd name="connsiteY1" fmla="*/ 56401 h 105522"/>
                <a:gd name="connsiteX2" fmla="*/ 105532 w 105197"/>
                <a:gd name="connsiteY2" fmla="*/ 52859 h 105522"/>
                <a:gd name="connsiteX3" fmla="*/ 100481 w 105197"/>
                <a:gd name="connsiteY3" fmla="*/ 49316 h 105522"/>
                <a:gd name="connsiteX4" fmla="*/ 56533 w 105197"/>
                <a:gd name="connsiteY4" fmla="*/ 49316 h 105522"/>
                <a:gd name="connsiteX5" fmla="*/ 56533 w 105197"/>
                <a:gd name="connsiteY5" fmla="*/ 5285 h 105522"/>
                <a:gd name="connsiteX6" fmla="*/ 52997 w 105197"/>
                <a:gd name="connsiteY6" fmla="*/ 98 h 105522"/>
                <a:gd name="connsiteX7" fmla="*/ 49461 w 105197"/>
                <a:gd name="connsiteY7" fmla="*/ 5285 h 105522"/>
                <a:gd name="connsiteX8" fmla="*/ 49461 w 105197"/>
                <a:gd name="connsiteY8" fmla="*/ 49316 h 105522"/>
                <a:gd name="connsiteX9" fmla="*/ 5386 w 105197"/>
                <a:gd name="connsiteY9" fmla="*/ 49316 h 105522"/>
                <a:gd name="connsiteX10" fmla="*/ 335 w 105197"/>
                <a:gd name="connsiteY10" fmla="*/ 52859 h 105522"/>
                <a:gd name="connsiteX11" fmla="*/ 5386 w 105197"/>
                <a:gd name="connsiteY11" fmla="*/ 56401 h 105522"/>
                <a:gd name="connsiteX12" fmla="*/ 49461 w 105197"/>
                <a:gd name="connsiteY12" fmla="*/ 56401 h 105522"/>
                <a:gd name="connsiteX13" fmla="*/ 49461 w 105197"/>
                <a:gd name="connsiteY13" fmla="*/ 100432 h 105522"/>
                <a:gd name="connsiteX14" fmla="*/ 52997 w 105197"/>
                <a:gd name="connsiteY14" fmla="*/ 105620 h 105522"/>
                <a:gd name="connsiteX15" fmla="*/ 56533 w 105197"/>
                <a:gd name="connsiteY15" fmla="*/ 100432 h 105522"/>
                <a:gd name="connsiteX16" fmla="*/ 56533 w 105197"/>
                <a:gd name="connsiteY16" fmla="*/ 56401 h 1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197" h="105522">
                  <a:moveTo>
                    <a:pt x="56533" y="56401"/>
                  </a:moveTo>
                  <a:lnTo>
                    <a:pt x="100481" y="56401"/>
                  </a:lnTo>
                  <a:cubicBezTo>
                    <a:pt x="102123" y="56401"/>
                    <a:pt x="105532" y="56401"/>
                    <a:pt x="105532" y="52859"/>
                  </a:cubicBezTo>
                  <a:cubicBezTo>
                    <a:pt x="105532" y="49316"/>
                    <a:pt x="102123" y="49316"/>
                    <a:pt x="100481" y="49316"/>
                  </a:cubicBezTo>
                  <a:lnTo>
                    <a:pt x="56533" y="49316"/>
                  </a:lnTo>
                  <a:lnTo>
                    <a:pt x="56533" y="5285"/>
                  </a:lnTo>
                  <a:cubicBezTo>
                    <a:pt x="56533" y="3514"/>
                    <a:pt x="56533" y="98"/>
                    <a:pt x="52997" y="98"/>
                  </a:cubicBezTo>
                  <a:cubicBezTo>
                    <a:pt x="49461" y="98"/>
                    <a:pt x="49461" y="3514"/>
                    <a:pt x="49461" y="5285"/>
                  </a:cubicBezTo>
                  <a:lnTo>
                    <a:pt x="49461" y="49316"/>
                  </a:lnTo>
                  <a:lnTo>
                    <a:pt x="5386" y="49316"/>
                  </a:lnTo>
                  <a:cubicBezTo>
                    <a:pt x="3745" y="49316"/>
                    <a:pt x="335" y="49316"/>
                    <a:pt x="335" y="52859"/>
                  </a:cubicBezTo>
                  <a:cubicBezTo>
                    <a:pt x="335" y="56401"/>
                    <a:pt x="3745" y="56401"/>
                    <a:pt x="5386" y="56401"/>
                  </a:cubicBezTo>
                  <a:lnTo>
                    <a:pt x="49461" y="56401"/>
                  </a:lnTo>
                  <a:lnTo>
                    <a:pt x="49461" y="100432"/>
                  </a:lnTo>
                  <a:cubicBezTo>
                    <a:pt x="49461" y="102204"/>
                    <a:pt x="49461" y="105620"/>
                    <a:pt x="52997" y="105620"/>
                  </a:cubicBezTo>
                  <a:cubicBezTo>
                    <a:pt x="56533" y="105620"/>
                    <a:pt x="56533" y="102204"/>
                    <a:pt x="56533" y="100432"/>
                  </a:cubicBezTo>
                  <a:lnTo>
                    <a:pt x="56533" y="56401"/>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7" name="Freeform: Shape 896">
              <a:extLst>
                <a:ext uri="{FF2B5EF4-FFF2-40B4-BE49-F238E27FC236}">
                  <a16:creationId xmlns:a16="http://schemas.microsoft.com/office/drawing/2014/main" id="{48B4A9E9-9A69-E311-E12E-23B8CFF6B937}"/>
                </a:ext>
              </a:extLst>
            </p:cNvPr>
            <p:cNvSpPr/>
            <p:nvPr>
              <p:custDataLst>
                <p:tags r:id="rId76"/>
              </p:custDataLst>
            </p:nvPr>
          </p:nvSpPr>
          <p:spPr>
            <a:xfrm>
              <a:off x="13742175" y="6179923"/>
              <a:ext cx="51904" cy="84265"/>
            </a:xfrm>
            <a:custGeom>
              <a:avLst/>
              <a:gdLst>
                <a:gd name="connsiteX0" fmla="*/ 32543 w 51904"/>
                <a:gd name="connsiteY0" fmla="*/ 3893 h 84265"/>
                <a:gd name="connsiteX1" fmla="*/ 27997 w 51904"/>
                <a:gd name="connsiteY1" fmla="*/ 98 h 84265"/>
                <a:gd name="connsiteX2" fmla="*/ 2487 w 51904"/>
                <a:gd name="connsiteY2" fmla="*/ 8195 h 84265"/>
                <a:gd name="connsiteX3" fmla="*/ 340 w 51904"/>
                <a:gd name="connsiteY3" fmla="*/ 8195 h 84265"/>
                <a:gd name="connsiteX4" fmla="*/ 340 w 51904"/>
                <a:gd name="connsiteY4" fmla="*/ 13762 h 84265"/>
                <a:gd name="connsiteX5" fmla="*/ 2487 w 51904"/>
                <a:gd name="connsiteY5" fmla="*/ 13762 h 84265"/>
                <a:gd name="connsiteX6" fmla="*/ 20925 w 51904"/>
                <a:gd name="connsiteY6" fmla="*/ 10220 h 84265"/>
                <a:gd name="connsiteX7" fmla="*/ 20925 w 51904"/>
                <a:gd name="connsiteY7" fmla="*/ 73482 h 84265"/>
                <a:gd name="connsiteX8" fmla="*/ 7538 w 51904"/>
                <a:gd name="connsiteY8" fmla="*/ 78797 h 84265"/>
                <a:gd name="connsiteX9" fmla="*/ 1224 w 51904"/>
                <a:gd name="connsiteY9" fmla="*/ 78797 h 84265"/>
                <a:gd name="connsiteX10" fmla="*/ 1224 w 51904"/>
                <a:gd name="connsiteY10" fmla="*/ 84364 h 84265"/>
                <a:gd name="connsiteX11" fmla="*/ 26734 w 51904"/>
                <a:gd name="connsiteY11" fmla="*/ 83858 h 84265"/>
                <a:gd name="connsiteX12" fmla="*/ 52244 w 51904"/>
                <a:gd name="connsiteY12" fmla="*/ 84364 h 84265"/>
                <a:gd name="connsiteX13" fmla="*/ 52244 w 51904"/>
                <a:gd name="connsiteY13" fmla="*/ 78797 h 84265"/>
                <a:gd name="connsiteX14" fmla="*/ 45930 w 51904"/>
                <a:gd name="connsiteY14" fmla="*/ 78797 h 84265"/>
                <a:gd name="connsiteX15" fmla="*/ 32543 w 51904"/>
                <a:gd name="connsiteY15" fmla="*/ 73482 h 84265"/>
                <a:gd name="connsiteX16" fmla="*/ 32543 w 51904"/>
                <a:gd name="connsiteY16" fmla="*/ 3893 h 8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904" h="84265">
                  <a:moveTo>
                    <a:pt x="32543" y="3893"/>
                  </a:moveTo>
                  <a:cubicBezTo>
                    <a:pt x="32543" y="98"/>
                    <a:pt x="32164" y="98"/>
                    <a:pt x="27997" y="98"/>
                  </a:cubicBezTo>
                  <a:cubicBezTo>
                    <a:pt x="19031" y="8195"/>
                    <a:pt x="5013" y="8195"/>
                    <a:pt x="2487" y="8195"/>
                  </a:cubicBezTo>
                  <a:lnTo>
                    <a:pt x="340" y="8195"/>
                  </a:lnTo>
                  <a:lnTo>
                    <a:pt x="340" y="13762"/>
                  </a:lnTo>
                  <a:lnTo>
                    <a:pt x="2487" y="13762"/>
                  </a:lnTo>
                  <a:cubicBezTo>
                    <a:pt x="5391" y="13762"/>
                    <a:pt x="13600" y="13383"/>
                    <a:pt x="20925" y="10220"/>
                  </a:cubicBezTo>
                  <a:lnTo>
                    <a:pt x="20925" y="73482"/>
                  </a:lnTo>
                  <a:cubicBezTo>
                    <a:pt x="20925" y="77405"/>
                    <a:pt x="20925" y="78797"/>
                    <a:pt x="7538" y="78797"/>
                  </a:cubicBezTo>
                  <a:lnTo>
                    <a:pt x="1224" y="78797"/>
                  </a:lnTo>
                  <a:lnTo>
                    <a:pt x="1224" y="84364"/>
                  </a:lnTo>
                  <a:cubicBezTo>
                    <a:pt x="8170" y="83858"/>
                    <a:pt x="19409" y="83858"/>
                    <a:pt x="26734" y="83858"/>
                  </a:cubicBezTo>
                  <a:cubicBezTo>
                    <a:pt x="34059" y="83858"/>
                    <a:pt x="45298" y="83858"/>
                    <a:pt x="52244" y="84364"/>
                  </a:cubicBezTo>
                  <a:lnTo>
                    <a:pt x="52244" y="78797"/>
                  </a:lnTo>
                  <a:lnTo>
                    <a:pt x="45930" y="78797"/>
                  </a:lnTo>
                  <a:cubicBezTo>
                    <a:pt x="32543" y="78797"/>
                    <a:pt x="32543" y="77405"/>
                    <a:pt x="32543" y="73482"/>
                  </a:cubicBezTo>
                  <a:lnTo>
                    <a:pt x="32543" y="3893"/>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8" name="Freeform: Shape 897">
              <a:extLst>
                <a:ext uri="{FF2B5EF4-FFF2-40B4-BE49-F238E27FC236}">
                  <a16:creationId xmlns:a16="http://schemas.microsoft.com/office/drawing/2014/main" id="{D8130CC9-9D19-2F73-D75B-CB9B45AE4C97}"/>
                </a:ext>
              </a:extLst>
            </p:cNvPr>
            <p:cNvSpPr/>
            <p:nvPr>
              <p:custDataLst>
                <p:tags r:id="rId77"/>
              </p:custDataLst>
            </p:nvPr>
          </p:nvSpPr>
          <p:spPr>
            <a:xfrm>
              <a:off x="13857546" y="5830797"/>
              <a:ext cx="103555" cy="455238"/>
            </a:xfrm>
            <a:custGeom>
              <a:avLst/>
              <a:gdLst>
                <a:gd name="connsiteX0" fmla="*/ 1860 w 103555"/>
                <a:gd name="connsiteY0" fmla="*/ 444439 h 455238"/>
                <a:gd name="connsiteX1" fmla="*/ 344 w 103555"/>
                <a:gd name="connsiteY1" fmla="*/ 449247 h 455238"/>
                <a:gd name="connsiteX2" fmla="*/ 6154 w 103555"/>
                <a:gd name="connsiteY2" fmla="*/ 455320 h 455238"/>
                <a:gd name="connsiteX3" fmla="*/ 12721 w 103555"/>
                <a:gd name="connsiteY3" fmla="*/ 449247 h 455238"/>
                <a:gd name="connsiteX4" fmla="*/ 102385 w 103555"/>
                <a:gd name="connsiteY4" fmla="*/ 232635 h 455238"/>
                <a:gd name="connsiteX5" fmla="*/ 103900 w 103555"/>
                <a:gd name="connsiteY5" fmla="*/ 227827 h 455238"/>
                <a:gd name="connsiteX6" fmla="*/ 102385 w 103555"/>
                <a:gd name="connsiteY6" fmla="*/ 222766 h 455238"/>
                <a:gd name="connsiteX7" fmla="*/ 12721 w 103555"/>
                <a:gd name="connsiteY7" fmla="*/ 6154 h 455238"/>
                <a:gd name="connsiteX8" fmla="*/ 6154 w 103555"/>
                <a:gd name="connsiteY8" fmla="*/ 81 h 455238"/>
                <a:gd name="connsiteX9" fmla="*/ 344 w 103555"/>
                <a:gd name="connsiteY9" fmla="*/ 6154 h 455238"/>
                <a:gd name="connsiteX10" fmla="*/ 1860 w 103555"/>
                <a:gd name="connsiteY10" fmla="*/ 10962 h 455238"/>
                <a:gd name="connsiteX11" fmla="*/ 91524 w 103555"/>
                <a:gd name="connsiteY11" fmla="*/ 227574 h 455238"/>
                <a:gd name="connsiteX12" fmla="*/ 1860 w 103555"/>
                <a:gd name="connsiteY12" fmla="*/ 444439 h 45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555" h="455238">
                  <a:moveTo>
                    <a:pt x="1860" y="444439"/>
                  </a:moveTo>
                  <a:cubicBezTo>
                    <a:pt x="597" y="447475"/>
                    <a:pt x="344" y="447981"/>
                    <a:pt x="344" y="449247"/>
                  </a:cubicBezTo>
                  <a:cubicBezTo>
                    <a:pt x="344" y="453295"/>
                    <a:pt x="3628" y="455320"/>
                    <a:pt x="6154" y="455320"/>
                  </a:cubicBezTo>
                  <a:cubicBezTo>
                    <a:pt x="10195" y="455320"/>
                    <a:pt x="11205" y="453042"/>
                    <a:pt x="12721" y="449247"/>
                  </a:cubicBezTo>
                  <a:lnTo>
                    <a:pt x="102385" y="232635"/>
                  </a:lnTo>
                  <a:cubicBezTo>
                    <a:pt x="103648" y="229598"/>
                    <a:pt x="103900" y="229092"/>
                    <a:pt x="103900" y="227827"/>
                  </a:cubicBezTo>
                  <a:cubicBezTo>
                    <a:pt x="103900" y="226309"/>
                    <a:pt x="103648" y="226056"/>
                    <a:pt x="102385" y="222766"/>
                  </a:cubicBezTo>
                  <a:lnTo>
                    <a:pt x="12721" y="6154"/>
                  </a:lnTo>
                  <a:cubicBezTo>
                    <a:pt x="11205" y="2358"/>
                    <a:pt x="10195" y="81"/>
                    <a:pt x="6154" y="81"/>
                  </a:cubicBezTo>
                  <a:cubicBezTo>
                    <a:pt x="3628" y="81"/>
                    <a:pt x="344" y="2105"/>
                    <a:pt x="344" y="6154"/>
                  </a:cubicBezTo>
                  <a:cubicBezTo>
                    <a:pt x="344" y="7419"/>
                    <a:pt x="597" y="7926"/>
                    <a:pt x="1860" y="10962"/>
                  </a:cubicBezTo>
                  <a:lnTo>
                    <a:pt x="91524" y="227574"/>
                  </a:lnTo>
                  <a:lnTo>
                    <a:pt x="1860" y="444439"/>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9" name="Freeform: Shape 898">
              <a:extLst>
                <a:ext uri="{FF2B5EF4-FFF2-40B4-BE49-F238E27FC236}">
                  <a16:creationId xmlns:a16="http://schemas.microsoft.com/office/drawing/2014/main" id="{37F33CBB-6147-9B22-3D2A-977984B6E838}"/>
                </a:ext>
              </a:extLst>
            </p:cNvPr>
            <p:cNvSpPr/>
            <p:nvPr>
              <p:custDataLst>
                <p:tags r:id="rId78"/>
              </p:custDataLst>
            </p:nvPr>
          </p:nvSpPr>
          <p:spPr>
            <a:xfrm>
              <a:off x="13988787" y="6224212"/>
              <a:ext cx="92998" cy="77231"/>
            </a:xfrm>
            <a:custGeom>
              <a:avLst/>
              <a:gdLst>
                <a:gd name="connsiteX0" fmla="*/ 83448 w 92998"/>
                <a:gd name="connsiteY0" fmla="*/ 24012 h 77231"/>
                <a:gd name="connsiteX1" fmla="*/ 67536 w 92998"/>
                <a:gd name="connsiteY1" fmla="*/ 99 h 77231"/>
                <a:gd name="connsiteX2" fmla="*/ 49856 w 92998"/>
                <a:gd name="connsiteY2" fmla="*/ 8778 h 77231"/>
                <a:gd name="connsiteX3" fmla="*/ 36419 w 92998"/>
                <a:gd name="connsiteY3" fmla="*/ 99 h 77231"/>
                <a:gd name="connsiteX4" fmla="*/ 21390 w 92998"/>
                <a:gd name="connsiteY4" fmla="*/ 5944 h 77231"/>
                <a:gd name="connsiteX5" fmla="*/ 13611 w 92998"/>
                <a:gd name="connsiteY5" fmla="*/ 984 h 77231"/>
                <a:gd name="connsiteX6" fmla="*/ 7953 w 92998"/>
                <a:gd name="connsiteY6" fmla="*/ 984 h 77231"/>
                <a:gd name="connsiteX7" fmla="*/ 351 w 92998"/>
                <a:gd name="connsiteY7" fmla="*/ 6830 h 77231"/>
                <a:gd name="connsiteX8" fmla="*/ 10252 w 92998"/>
                <a:gd name="connsiteY8" fmla="*/ 12675 h 77231"/>
                <a:gd name="connsiteX9" fmla="*/ 10252 w 92998"/>
                <a:gd name="connsiteY9" fmla="*/ 65639 h 77231"/>
                <a:gd name="connsiteX10" fmla="*/ 351 w 92998"/>
                <a:gd name="connsiteY10" fmla="*/ 71484 h 77231"/>
                <a:gd name="connsiteX11" fmla="*/ 7953 w 92998"/>
                <a:gd name="connsiteY11" fmla="*/ 77330 h 77231"/>
                <a:gd name="connsiteX12" fmla="*/ 23512 w 92998"/>
                <a:gd name="connsiteY12" fmla="*/ 77330 h 77231"/>
                <a:gd name="connsiteX13" fmla="*/ 31115 w 92998"/>
                <a:gd name="connsiteY13" fmla="*/ 71484 h 77231"/>
                <a:gd name="connsiteX14" fmla="*/ 21214 w 92998"/>
                <a:gd name="connsiteY14" fmla="*/ 65639 h 77231"/>
                <a:gd name="connsiteX15" fmla="*/ 21214 w 92998"/>
                <a:gd name="connsiteY15" fmla="*/ 34640 h 77231"/>
                <a:gd name="connsiteX16" fmla="*/ 35888 w 92998"/>
                <a:gd name="connsiteY16" fmla="*/ 11790 h 77231"/>
                <a:gd name="connsiteX17" fmla="*/ 41369 w 92998"/>
                <a:gd name="connsiteY17" fmla="*/ 24898 h 77231"/>
                <a:gd name="connsiteX18" fmla="*/ 41369 w 92998"/>
                <a:gd name="connsiteY18" fmla="*/ 65639 h 77231"/>
                <a:gd name="connsiteX19" fmla="*/ 34474 w 92998"/>
                <a:gd name="connsiteY19" fmla="*/ 71484 h 77231"/>
                <a:gd name="connsiteX20" fmla="*/ 42076 w 92998"/>
                <a:gd name="connsiteY20" fmla="*/ 77330 h 77231"/>
                <a:gd name="connsiteX21" fmla="*/ 54629 w 92998"/>
                <a:gd name="connsiteY21" fmla="*/ 77330 h 77231"/>
                <a:gd name="connsiteX22" fmla="*/ 62232 w 92998"/>
                <a:gd name="connsiteY22" fmla="*/ 71484 h 77231"/>
                <a:gd name="connsiteX23" fmla="*/ 52331 w 92998"/>
                <a:gd name="connsiteY23" fmla="*/ 65639 h 77231"/>
                <a:gd name="connsiteX24" fmla="*/ 52331 w 92998"/>
                <a:gd name="connsiteY24" fmla="*/ 34640 h 77231"/>
                <a:gd name="connsiteX25" fmla="*/ 67006 w 92998"/>
                <a:gd name="connsiteY25" fmla="*/ 11790 h 77231"/>
                <a:gd name="connsiteX26" fmla="*/ 72486 w 92998"/>
                <a:gd name="connsiteY26" fmla="*/ 24898 h 77231"/>
                <a:gd name="connsiteX27" fmla="*/ 72486 w 92998"/>
                <a:gd name="connsiteY27" fmla="*/ 65639 h 77231"/>
                <a:gd name="connsiteX28" fmla="*/ 65591 w 92998"/>
                <a:gd name="connsiteY28" fmla="*/ 71484 h 77231"/>
                <a:gd name="connsiteX29" fmla="*/ 73194 w 92998"/>
                <a:gd name="connsiteY29" fmla="*/ 77330 h 77231"/>
                <a:gd name="connsiteX30" fmla="*/ 85747 w 92998"/>
                <a:gd name="connsiteY30" fmla="*/ 77330 h 77231"/>
                <a:gd name="connsiteX31" fmla="*/ 93349 w 92998"/>
                <a:gd name="connsiteY31" fmla="*/ 71484 h 77231"/>
                <a:gd name="connsiteX32" fmla="*/ 83448 w 92998"/>
                <a:gd name="connsiteY32" fmla="*/ 65639 h 77231"/>
                <a:gd name="connsiteX33" fmla="*/ 83448 w 92998"/>
                <a:gd name="connsiteY33" fmla="*/ 24012 h 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2998" h="77231">
                  <a:moveTo>
                    <a:pt x="83448" y="24012"/>
                  </a:moveTo>
                  <a:cubicBezTo>
                    <a:pt x="83448" y="19938"/>
                    <a:pt x="83448" y="99"/>
                    <a:pt x="67536" y="99"/>
                  </a:cubicBezTo>
                  <a:cubicBezTo>
                    <a:pt x="61701" y="99"/>
                    <a:pt x="54453" y="2756"/>
                    <a:pt x="49856" y="8778"/>
                  </a:cubicBezTo>
                  <a:cubicBezTo>
                    <a:pt x="46496" y="2401"/>
                    <a:pt x="41546" y="99"/>
                    <a:pt x="36419" y="99"/>
                  </a:cubicBezTo>
                  <a:cubicBezTo>
                    <a:pt x="32706" y="99"/>
                    <a:pt x="26871" y="1161"/>
                    <a:pt x="21390" y="5944"/>
                  </a:cubicBezTo>
                  <a:cubicBezTo>
                    <a:pt x="20330" y="984"/>
                    <a:pt x="16263" y="984"/>
                    <a:pt x="13611" y="984"/>
                  </a:cubicBezTo>
                  <a:lnTo>
                    <a:pt x="7953" y="984"/>
                  </a:lnTo>
                  <a:cubicBezTo>
                    <a:pt x="5301" y="984"/>
                    <a:pt x="351" y="984"/>
                    <a:pt x="351" y="6830"/>
                  </a:cubicBezTo>
                  <a:cubicBezTo>
                    <a:pt x="351" y="12675"/>
                    <a:pt x="4594" y="12675"/>
                    <a:pt x="10252" y="12675"/>
                  </a:cubicBezTo>
                  <a:lnTo>
                    <a:pt x="10252" y="65639"/>
                  </a:lnTo>
                  <a:cubicBezTo>
                    <a:pt x="4594" y="65639"/>
                    <a:pt x="351" y="65639"/>
                    <a:pt x="351" y="71484"/>
                  </a:cubicBezTo>
                  <a:cubicBezTo>
                    <a:pt x="351" y="77330"/>
                    <a:pt x="5301" y="77330"/>
                    <a:pt x="7953" y="77330"/>
                  </a:cubicBezTo>
                  <a:lnTo>
                    <a:pt x="23512" y="77330"/>
                  </a:lnTo>
                  <a:cubicBezTo>
                    <a:pt x="26164" y="77330"/>
                    <a:pt x="31115" y="77330"/>
                    <a:pt x="31115" y="71484"/>
                  </a:cubicBezTo>
                  <a:cubicBezTo>
                    <a:pt x="31115" y="65639"/>
                    <a:pt x="26871" y="65639"/>
                    <a:pt x="21214" y="65639"/>
                  </a:cubicBezTo>
                  <a:lnTo>
                    <a:pt x="21214" y="34640"/>
                  </a:lnTo>
                  <a:cubicBezTo>
                    <a:pt x="21214" y="19938"/>
                    <a:pt x="28816" y="11790"/>
                    <a:pt x="35888" y="11790"/>
                  </a:cubicBezTo>
                  <a:cubicBezTo>
                    <a:pt x="39601" y="11790"/>
                    <a:pt x="41369" y="15864"/>
                    <a:pt x="41369" y="24898"/>
                  </a:cubicBezTo>
                  <a:lnTo>
                    <a:pt x="41369" y="65639"/>
                  </a:lnTo>
                  <a:cubicBezTo>
                    <a:pt x="39601" y="65639"/>
                    <a:pt x="34474" y="65639"/>
                    <a:pt x="34474" y="71484"/>
                  </a:cubicBezTo>
                  <a:cubicBezTo>
                    <a:pt x="34474" y="77330"/>
                    <a:pt x="39424" y="77330"/>
                    <a:pt x="42076" y="77330"/>
                  </a:cubicBezTo>
                  <a:lnTo>
                    <a:pt x="54629" y="77330"/>
                  </a:lnTo>
                  <a:cubicBezTo>
                    <a:pt x="57281" y="77330"/>
                    <a:pt x="62232" y="77330"/>
                    <a:pt x="62232" y="71484"/>
                  </a:cubicBezTo>
                  <a:cubicBezTo>
                    <a:pt x="62232" y="65639"/>
                    <a:pt x="57989" y="65639"/>
                    <a:pt x="52331" y="65639"/>
                  </a:cubicBezTo>
                  <a:lnTo>
                    <a:pt x="52331" y="34640"/>
                  </a:lnTo>
                  <a:cubicBezTo>
                    <a:pt x="52331" y="19938"/>
                    <a:pt x="59933" y="11790"/>
                    <a:pt x="67006" y="11790"/>
                  </a:cubicBezTo>
                  <a:cubicBezTo>
                    <a:pt x="70718" y="11790"/>
                    <a:pt x="72486" y="15864"/>
                    <a:pt x="72486" y="24898"/>
                  </a:cubicBezTo>
                  <a:lnTo>
                    <a:pt x="72486" y="65639"/>
                  </a:lnTo>
                  <a:cubicBezTo>
                    <a:pt x="70718" y="65639"/>
                    <a:pt x="65591" y="65639"/>
                    <a:pt x="65591" y="71484"/>
                  </a:cubicBezTo>
                  <a:cubicBezTo>
                    <a:pt x="65591" y="77330"/>
                    <a:pt x="70542" y="77330"/>
                    <a:pt x="73194" y="77330"/>
                  </a:cubicBezTo>
                  <a:lnTo>
                    <a:pt x="85747" y="77330"/>
                  </a:lnTo>
                  <a:cubicBezTo>
                    <a:pt x="88399" y="77330"/>
                    <a:pt x="93349" y="77330"/>
                    <a:pt x="93349" y="71484"/>
                  </a:cubicBezTo>
                  <a:cubicBezTo>
                    <a:pt x="93349" y="65639"/>
                    <a:pt x="89106" y="65639"/>
                    <a:pt x="83448" y="65639"/>
                  </a:cubicBezTo>
                  <a:lnTo>
                    <a:pt x="83448" y="24012"/>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0" name="Freeform: Shape 899">
              <a:extLst>
                <a:ext uri="{FF2B5EF4-FFF2-40B4-BE49-F238E27FC236}">
                  <a16:creationId xmlns:a16="http://schemas.microsoft.com/office/drawing/2014/main" id="{ADC83FF6-F212-4178-919F-51180377A0B6}"/>
                </a:ext>
              </a:extLst>
            </p:cNvPr>
            <p:cNvSpPr/>
            <p:nvPr>
              <p:custDataLst>
                <p:tags r:id="rId79"/>
              </p:custDataLst>
            </p:nvPr>
          </p:nvSpPr>
          <p:spPr>
            <a:xfrm>
              <a:off x="14103401" y="6281072"/>
              <a:ext cx="22453" cy="54557"/>
            </a:xfrm>
            <a:custGeom>
              <a:avLst/>
              <a:gdLst>
                <a:gd name="connsiteX0" fmla="*/ 17858 w 22453"/>
                <a:gd name="connsiteY0" fmla="*/ 17636 h 54557"/>
                <a:gd name="connsiteX1" fmla="*/ 4067 w 22453"/>
                <a:gd name="connsiteY1" fmla="*/ 50051 h 54557"/>
                <a:gd name="connsiteX2" fmla="*/ 2829 w 22453"/>
                <a:gd name="connsiteY2" fmla="*/ 52177 h 54557"/>
                <a:gd name="connsiteX3" fmla="*/ 5305 w 22453"/>
                <a:gd name="connsiteY3" fmla="*/ 54657 h 54557"/>
                <a:gd name="connsiteX4" fmla="*/ 22808 w 22453"/>
                <a:gd name="connsiteY4" fmla="*/ 19407 h 54557"/>
                <a:gd name="connsiteX5" fmla="*/ 10432 w 22453"/>
                <a:gd name="connsiteY5" fmla="*/ 99 h 54557"/>
                <a:gd name="connsiteX6" fmla="*/ 354 w 22453"/>
                <a:gd name="connsiteY6" fmla="*/ 10196 h 54557"/>
                <a:gd name="connsiteX7" fmla="*/ 10609 w 22453"/>
                <a:gd name="connsiteY7" fmla="*/ 20470 h 54557"/>
                <a:gd name="connsiteX8" fmla="*/ 17858 w 22453"/>
                <a:gd name="connsiteY8" fmla="*/ 17636 h 5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53" h="54557">
                  <a:moveTo>
                    <a:pt x="17858" y="17636"/>
                  </a:moveTo>
                  <a:cubicBezTo>
                    <a:pt x="17858" y="27378"/>
                    <a:pt x="16090" y="38715"/>
                    <a:pt x="4067" y="50051"/>
                  </a:cubicBezTo>
                  <a:cubicBezTo>
                    <a:pt x="3360" y="50760"/>
                    <a:pt x="2829" y="51291"/>
                    <a:pt x="2829" y="52177"/>
                  </a:cubicBezTo>
                  <a:cubicBezTo>
                    <a:pt x="2829" y="53417"/>
                    <a:pt x="4244" y="54657"/>
                    <a:pt x="5305" y="54657"/>
                  </a:cubicBezTo>
                  <a:cubicBezTo>
                    <a:pt x="7780" y="54657"/>
                    <a:pt x="22808" y="40486"/>
                    <a:pt x="22808" y="19407"/>
                  </a:cubicBezTo>
                  <a:cubicBezTo>
                    <a:pt x="22808" y="8424"/>
                    <a:pt x="18565" y="99"/>
                    <a:pt x="10432" y="99"/>
                  </a:cubicBezTo>
                  <a:cubicBezTo>
                    <a:pt x="4597" y="99"/>
                    <a:pt x="354" y="4705"/>
                    <a:pt x="354" y="10196"/>
                  </a:cubicBezTo>
                  <a:cubicBezTo>
                    <a:pt x="354" y="15864"/>
                    <a:pt x="4421" y="20470"/>
                    <a:pt x="10609" y="20470"/>
                  </a:cubicBezTo>
                  <a:cubicBezTo>
                    <a:pt x="14852" y="20470"/>
                    <a:pt x="17681" y="17636"/>
                    <a:pt x="17858" y="17636"/>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1" name="Freeform: Shape 900">
              <a:extLst>
                <a:ext uri="{FF2B5EF4-FFF2-40B4-BE49-F238E27FC236}">
                  <a16:creationId xmlns:a16="http://schemas.microsoft.com/office/drawing/2014/main" id="{D2A28A1C-AD9B-F878-9C05-65AEB6987EE6}"/>
                </a:ext>
              </a:extLst>
            </p:cNvPr>
            <p:cNvSpPr/>
            <p:nvPr>
              <p:custDataLst>
                <p:tags r:id="rId80"/>
              </p:custDataLst>
            </p:nvPr>
          </p:nvSpPr>
          <p:spPr>
            <a:xfrm>
              <a:off x="14156493" y="6223680"/>
              <a:ext cx="68953" cy="78648"/>
            </a:xfrm>
            <a:custGeom>
              <a:avLst/>
              <a:gdLst>
                <a:gd name="connsiteX0" fmla="*/ 64006 w 68953"/>
                <a:gd name="connsiteY0" fmla="*/ 7716 h 78648"/>
                <a:gd name="connsiteX1" fmla="*/ 58172 w 68953"/>
                <a:gd name="connsiteY1" fmla="*/ 99 h 78648"/>
                <a:gd name="connsiteX2" fmla="*/ 52691 w 68953"/>
                <a:gd name="connsiteY2" fmla="*/ 3287 h 78648"/>
                <a:gd name="connsiteX3" fmla="*/ 34303 w 68953"/>
                <a:gd name="connsiteY3" fmla="*/ 99 h 78648"/>
                <a:gd name="connsiteX4" fmla="*/ 357 w 68953"/>
                <a:gd name="connsiteY4" fmla="*/ 21178 h 78648"/>
                <a:gd name="connsiteX5" fmla="*/ 34480 w 68953"/>
                <a:gd name="connsiteY5" fmla="*/ 42966 h 78648"/>
                <a:gd name="connsiteX6" fmla="*/ 57641 w 68953"/>
                <a:gd name="connsiteY6" fmla="*/ 55365 h 78648"/>
                <a:gd name="connsiteX7" fmla="*/ 35541 w 68953"/>
                <a:gd name="connsiteY7" fmla="*/ 67056 h 78648"/>
                <a:gd name="connsiteX8" fmla="*/ 13794 w 68953"/>
                <a:gd name="connsiteY8" fmla="*/ 52708 h 78648"/>
                <a:gd name="connsiteX9" fmla="*/ 7076 w 68953"/>
                <a:gd name="connsiteY9" fmla="*/ 47748 h 78648"/>
                <a:gd name="connsiteX10" fmla="*/ 357 w 68953"/>
                <a:gd name="connsiteY10" fmla="*/ 55365 h 78648"/>
                <a:gd name="connsiteX11" fmla="*/ 357 w 68953"/>
                <a:gd name="connsiteY11" fmla="*/ 71130 h 78648"/>
                <a:gd name="connsiteX12" fmla="*/ 6192 w 68953"/>
                <a:gd name="connsiteY12" fmla="*/ 78747 h 78648"/>
                <a:gd name="connsiteX13" fmla="*/ 12910 w 68953"/>
                <a:gd name="connsiteY13" fmla="*/ 72901 h 78648"/>
                <a:gd name="connsiteX14" fmla="*/ 35364 w 68953"/>
                <a:gd name="connsiteY14" fmla="*/ 78747 h 78648"/>
                <a:gd name="connsiteX15" fmla="*/ 69310 w 68953"/>
                <a:gd name="connsiteY15" fmla="*/ 55542 h 78648"/>
                <a:gd name="connsiteX16" fmla="*/ 61177 w 68953"/>
                <a:gd name="connsiteY16" fmla="*/ 39777 h 78648"/>
                <a:gd name="connsiteX17" fmla="*/ 34834 w 68953"/>
                <a:gd name="connsiteY17" fmla="*/ 31275 h 78648"/>
                <a:gd name="connsiteX18" fmla="*/ 12026 w 68953"/>
                <a:gd name="connsiteY18" fmla="*/ 21178 h 78648"/>
                <a:gd name="connsiteX19" fmla="*/ 33950 w 68953"/>
                <a:gd name="connsiteY19" fmla="*/ 11790 h 78648"/>
                <a:gd name="connsiteX20" fmla="*/ 50569 w 68953"/>
                <a:gd name="connsiteY20" fmla="*/ 20646 h 78648"/>
                <a:gd name="connsiteX21" fmla="*/ 57288 w 68953"/>
                <a:gd name="connsiteY21" fmla="*/ 26315 h 78648"/>
                <a:gd name="connsiteX22" fmla="*/ 64006 w 68953"/>
                <a:gd name="connsiteY22" fmla="*/ 18698 h 78648"/>
                <a:gd name="connsiteX23" fmla="*/ 64006 w 68953"/>
                <a:gd name="connsiteY23" fmla="*/ 7716 h 7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953" h="78648">
                  <a:moveTo>
                    <a:pt x="64006" y="7716"/>
                  </a:moveTo>
                  <a:cubicBezTo>
                    <a:pt x="64006" y="5058"/>
                    <a:pt x="64006" y="99"/>
                    <a:pt x="58172" y="99"/>
                  </a:cubicBezTo>
                  <a:cubicBezTo>
                    <a:pt x="54105" y="99"/>
                    <a:pt x="53221" y="2224"/>
                    <a:pt x="52691" y="3287"/>
                  </a:cubicBezTo>
                  <a:cubicBezTo>
                    <a:pt x="45442" y="99"/>
                    <a:pt x="38370" y="99"/>
                    <a:pt x="34303" y="99"/>
                  </a:cubicBezTo>
                  <a:cubicBezTo>
                    <a:pt x="4247" y="99"/>
                    <a:pt x="357" y="14978"/>
                    <a:pt x="357" y="21178"/>
                  </a:cubicBezTo>
                  <a:cubicBezTo>
                    <a:pt x="357" y="37651"/>
                    <a:pt x="18921" y="40486"/>
                    <a:pt x="34480" y="42966"/>
                  </a:cubicBezTo>
                  <a:cubicBezTo>
                    <a:pt x="44027" y="44560"/>
                    <a:pt x="57641" y="46685"/>
                    <a:pt x="57641" y="55365"/>
                  </a:cubicBezTo>
                  <a:cubicBezTo>
                    <a:pt x="57641" y="61742"/>
                    <a:pt x="50923" y="67056"/>
                    <a:pt x="35541" y="67056"/>
                  </a:cubicBezTo>
                  <a:cubicBezTo>
                    <a:pt x="24579" y="67056"/>
                    <a:pt x="17507" y="63336"/>
                    <a:pt x="13794" y="52708"/>
                  </a:cubicBezTo>
                  <a:cubicBezTo>
                    <a:pt x="12910" y="49874"/>
                    <a:pt x="12203" y="47748"/>
                    <a:pt x="7076" y="47748"/>
                  </a:cubicBezTo>
                  <a:cubicBezTo>
                    <a:pt x="357" y="47748"/>
                    <a:pt x="357" y="52177"/>
                    <a:pt x="357" y="55365"/>
                  </a:cubicBezTo>
                  <a:lnTo>
                    <a:pt x="357" y="71130"/>
                  </a:lnTo>
                  <a:cubicBezTo>
                    <a:pt x="357" y="73787"/>
                    <a:pt x="357" y="78747"/>
                    <a:pt x="6192" y="78747"/>
                  </a:cubicBezTo>
                  <a:cubicBezTo>
                    <a:pt x="7960" y="78747"/>
                    <a:pt x="11142" y="78216"/>
                    <a:pt x="12910" y="72901"/>
                  </a:cubicBezTo>
                  <a:cubicBezTo>
                    <a:pt x="21927" y="78747"/>
                    <a:pt x="31828" y="78747"/>
                    <a:pt x="35364" y="78747"/>
                  </a:cubicBezTo>
                  <a:cubicBezTo>
                    <a:pt x="65420" y="78747"/>
                    <a:pt x="69310" y="62096"/>
                    <a:pt x="69310" y="55542"/>
                  </a:cubicBezTo>
                  <a:cubicBezTo>
                    <a:pt x="69310" y="51291"/>
                    <a:pt x="67896" y="44914"/>
                    <a:pt x="61177" y="39777"/>
                  </a:cubicBezTo>
                  <a:cubicBezTo>
                    <a:pt x="54105" y="34463"/>
                    <a:pt x="47210" y="33400"/>
                    <a:pt x="34834" y="31275"/>
                  </a:cubicBezTo>
                  <a:cubicBezTo>
                    <a:pt x="22811" y="29326"/>
                    <a:pt x="12026" y="27555"/>
                    <a:pt x="12026" y="21178"/>
                  </a:cubicBezTo>
                  <a:cubicBezTo>
                    <a:pt x="12026" y="17635"/>
                    <a:pt x="16269" y="11790"/>
                    <a:pt x="33950" y="11790"/>
                  </a:cubicBezTo>
                  <a:cubicBezTo>
                    <a:pt x="49862" y="11790"/>
                    <a:pt x="50392" y="17458"/>
                    <a:pt x="50569" y="20646"/>
                  </a:cubicBezTo>
                  <a:cubicBezTo>
                    <a:pt x="50923" y="26315"/>
                    <a:pt x="55343" y="26315"/>
                    <a:pt x="57288" y="26315"/>
                  </a:cubicBezTo>
                  <a:cubicBezTo>
                    <a:pt x="64006" y="26315"/>
                    <a:pt x="64006" y="22064"/>
                    <a:pt x="64006" y="18698"/>
                  </a:cubicBezTo>
                  <a:lnTo>
                    <a:pt x="64006" y="7716"/>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2" name="Freeform: Shape 901">
              <a:extLst>
                <a:ext uri="{FF2B5EF4-FFF2-40B4-BE49-F238E27FC236}">
                  <a16:creationId xmlns:a16="http://schemas.microsoft.com/office/drawing/2014/main" id="{BDBD4E39-61AD-0387-4672-0E7260A57108}"/>
                </a:ext>
              </a:extLst>
            </p:cNvPr>
            <p:cNvSpPr/>
            <p:nvPr>
              <p:custDataLst>
                <p:tags r:id="rId81"/>
              </p:custDataLst>
            </p:nvPr>
          </p:nvSpPr>
          <p:spPr>
            <a:xfrm>
              <a:off x="14257316" y="6281072"/>
              <a:ext cx="22453" cy="54557"/>
            </a:xfrm>
            <a:custGeom>
              <a:avLst/>
              <a:gdLst>
                <a:gd name="connsiteX0" fmla="*/ 17864 w 22453"/>
                <a:gd name="connsiteY0" fmla="*/ 17636 h 54557"/>
                <a:gd name="connsiteX1" fmla="*/ 4073 w 22453"/>
                <a:gd name="connsiteY1" fmla="*/ 50051 h 54557"/>
                <a:gd name="connsiteX2" fmla="*/ 2835 w 22453"/>
                <a:gd name="connsiteY2" fmla="*/ 52177 h 54557"/>
                <a:gd name="connsiteX3" fmla="*/ 5311 w 22453"/>
                <a:gd name="connsiteY3" fmla="*/ 54657 h 54557"/>
                <a:gd name="connsiteX4" fmla="*/ 22814 w 22453"/>
                <a:gd name="connsiteY4" fmla="*/ 19407 h 54557"/>
                <a:gd name="connsiteX5" fmla="*/ 10438 w 22453"/>
                <a:gd name="connsiteY5" fmla="*/ 99 h 54557"/>
                <a:gd name="connsiteX6" fmla="*/ 360 w 22453"/>
                <a:gd name="connsiteY6" fmla="*/ 10196 h 54557"/>
                <a:gd name="connsiteX7" fmla="*/ 10615 w 22453"/>
                <a:gd name="connsiteY7" fmla="*/ 20470 h 54557"/>
                <a:gd name="connsiteX8" fmla="*/ 17864 w 22453"/>
                <a:gd name="connsiteY8" fmla="*/ 17636 h 5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53" h="54557">
                  <a:moveTo>
                    <a:pt x="17864" y="17636"/>
                  </a:moveTo>
                  <a:cubicBezTo>
                    <a:pt x="17864" y="27378"/>
                    <a:pt x="16096" y="38715"/>
                    <a:pt x="4073" y="50051"/>
                  </a:cubicBezTo>
                  <a:cubicBezTo>
                    <a:pt x="3366" y="50760"/>
                    <a:pt x="2835" y="51291"/>
                    <a:pt x="2835" y="52177"/>
                  </a:cubicBezTo>
                  <a:cubicBezTo>
                    <a:pt x="2835" y="53417"/>
                    <a:pt x="4250" y="54657"/>
                    <a:pt x="5311" y="54657"/>
                  </a:cubicBezTo>
                  <a:cubicBezTo>
                    <a:pt x="7786" y="54657"/>
                    <a:pt x="22814" y="40486"/>
                    <a:pt x="22814" y="19407"/>
                  </a:cubicBezTo>
                  <a:cubicBezTo>
                    <a:pt x="22814" y="8424"/>
                    <a:pt x="18571" y="99"/>
                    <a:pt x="10438" y="99"/>
                  </a:cubicBezTo>
                  <a:cubicBezTo>
                    <a:pt x="4603" y="99"/>
                    <a:pt x="360" y="4705"/>
                    <a:pt x="360" y="10196"/>
                  </a:cubicBezTo>
                  <a:cubicBezTo>
                    <a:pt x="360" y="15864"/>
                    <a:pt x="4427" y="20470"/>
                    <a:pt x="10615" y="20470"/>
                  </a:cubicBezTo>
                  <a:cubicBezTo>
                    <a:pt x="14858" y="20470"/>
                    <a:pt x="17687" y="17636"/>
                    <a:pt x="17864" y="17636"/>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3" name="Freeform: Shape 902">
              <a:extLst>
                <a:ext uri="{FF2B5EF4-FFF2-40B4-BE49-F238E27FC236}">
                  <a16:creationId xmlns:a16="http://schemas.microsoft.com/office/drawing/2014/main" id="{7C4C193E-BACF-DD05-AEAC-4AB93A4C3C01}"/>
                </a:ext>
              </a:extLst>
            </p:cNvPr>
            <p:cNvSpPr/>
            <p:nvPr>
              <p:custDataLst>
                <p:tags r:id="rId82"/>
              </p:custDataLst>
            </p:nvPr>
          </p:nvSpPr>
          <p:spPr>
            <a:xfrm>
              <a:off x="14301921" y="6225097"/>
              <a:ext cx="84865" cy="77231"/>
            </a:xfrm>
            <a:custGeom>
              <a:avLst/>
              <a:gdLst>
                <a:gd name="connsiteX0" fmla="*/ 72852 w 84865"/>
                <a:gd name="connsiteY0" fmla="*/ 11790 h 77231"/>
                <a:gd name="connsiteX1" fmla="*/ 77626 w 84865"/>
                <a:gd name="connsiteY1" fmla="*/ 11790 h 77231"/>
                <a:gd name="connsiteX2" fmla="*/ 85228 w 84865"/>
                <a:gd name="connsiteY2" fmla="*/ 5944 h 77231"/>
                <a:gd name="connsiteX3" fmla="*/ 77626 w 84865"/>
                <a:gd name="connsiteY3" fmla="*/ 99 h 77231"/>
                <a:gd name="connsiteX4" fmla="*/ 57117 w 84865"/>
                <a:gd name="connsiteY4" fmla="*/ 99 h 77231"/>
                <a:gd name="connsiteX5" fmla="*/ 49514 w 84865"/>
                <a:gd name="connsiteY5" fmla="*/ 5944 h 77231"/>
                <a:gd name="connsiteX6" fmla="*/ 57117 w 84865"/>
                <a:gd name="connsiteY6" fmla="*/ 11790 h 77231"/>
                <a:gd name="connsiteX7" fmla="*/ 61183 w 84865"/>
                <a:gd name="connsiteY7" fmla="*/ 11790 h 77231"/>
                <a:gd name="connsiteX8" fmla="*/ 42796 w 84865"/>
                <a:gd name="connsiteY8" fmla="*/ 66347 h 77231"/>
                <a:gd name="connsiteX9" fmla="*/ 24408 w 84865"/>
                <a:gd name="connsiteY9" fmla="*/ 11790 h 77231"/>
                <a:gd name="connsiteX10" fmla="*/ 28475 w 84865"/>
                <a:gd name="connsiteY10" fmla="*/ 11790 h 77231"/>
                <a:gd name="connsiteX11" fmla="*/ 36077 w 84865"/>
                <a:gd name="connsiteY11" fmla="*/ 5944 h 77231"/>
                <a:gd name="connsiteX12" fmla="*/ 28475 w 84865"/>
                <a:gd name="connsiteY12" fmla="*/ 99 h 77231"/>
                <a:gd name="connsiteX13" fmla="*/ 7966 w 84865"/>
                <a:gd name="connsiteY13" fmla="*/ 99 h 77231"/>
                <a:gd name="connsiteX14" fmla="*/ 363 w 84865"/>
                <a:gd name="connsiteY14" fmla="*/ 5944 h 77231"/>
                <a:gd name="connsiteX15" fmla="*/ 7966 w 84865"/>
                <a:gd name="connsiteY15" fmla="*/ 11790 h 77231"/>
                <a:gd name="connsiteX16" fmla="*/ 12739 w 84865"/>
                <a:gd name="connsiteY16" fmla="*/ 11790 h 77231"/>
                <a:gd name="connsiteX17" fmla="*/ 32541 w 84865"/>
                <a:gd name="connsiteY17" fmla="*/ 70599 h 77231"/>
                <a:gd name="connsiteX18" fmla="*/ 42796 w 84865"/>
                <a:gd name="connsiteY18" fmla="*/ 77330 h 77231"/>
                <a:gd name="connsiteX19" fmla="*/ 53050 w 84865"/>
                <a:gd name="connsiteY19" fmla="*/ 70599 h 77231"/>
                <a:gd name="connsiteX20" fmla="*/ 72852 w 84865"/>
                <a:gd name="connsiteY20" fmla="*/ 11790 h 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865" h="77231">
                  <a:moveTo>
                    <a:pt x="72852" y="11790"/>
                  </a:moveTo>
                  <a:lnTo>
                    <a:pt x="77626" y="11790"/>
                  </a:lnTo>
                  <a:cubicBezTo>
                    <a:pt x="80278" y="11790"/>
                    <a:pt x="85228" y="11790"/>
                    <a:pt x="85228" y="5944"/>
                  </a:cubicBezTo>
                  <a:cubicBezTo>
                    <a:pt x="85228" y="99"/>
                    <a:pt x="80278" y="99"/>
                    <a:pt x="77626" y="99"/>
                  </a:cubicBezTo>
                  <a:lnTo>
                    <a:pt x="57117" y="99"/>
                  </a:lnTo>
                  <a:cubicBezTo>
                    <a:pt x="54288" y="99"/>
                    <a:pt x="49514" y="99"/>
                    <a:pt x="49514" y="5944"/>
                  </a:cubicBezTo>
                  <a:cubicBezTo>
                    <a:pt x="49514" y="11790"/>
                    <a:pt x="54288" y="11790"/>
                    <a:pt x="57117" y="11790"/>
                  </a:cubicBezTo>
                  <a:lnTo>
                    <a:pt x="61183" y="11790"/>
                  </a:lnTo>
                  <a:lnTo>
                    <a:pt x="42796" y="66347"/>
                  </a:lnTo>
                  <a:lnTo>
                    <a:pt x="24408" y="11790"/>
                  </a:lnTo>
                  <a:lnTo>
                    <a:pt x="28475" y="11790"/>
                  </a:lnTo>
                  <a:cubicBezTo>
                    <a:pt x="31304" y="11790"/>
                    <a:pt x="36077" y="11790"/>
                    <a:pt x="36077" y="5944"/>
                  </a:cubicBezTo>
                  <a:cubicBezTo>
                    <a:pt x="36077" y="99"/>
                    <a:pt x="31304" y="99"/>
                    <a:pt x="28475" y="99"/>
                  </a:cubicBezTo>
                  <a:lnTo>
                    <a:pt x="7966" y="99"/>
                  </a:lnTo>
                  <a:cubicBezTo>
                    <a:pt x="5314" y="99"/>
                    <a:pt x="363" y="99"/>
                    <a:pt x="363" y="5944"/>
                  </a:cubicBezTo>
                  <a:cubicBezTo>
                    <a:pt x="363" y="11790"/>
                    <a:pt x="5314" y="11790"/>
                    <a:pt x="7966" y="11790"/>
                  </a:cubicBezTo>
                  <a:lnTo>
                    <a:pt x="12739" y="11790"/>
                  </a:lnTo>
                  <a:lnTo>
                    <a:pt x="32541" y="70599"/>
                  </a:lnTo>
                  <a:cubicBezTo>
                    <a:pt x="34840" y="77330"/>
                    <a:pt x="39083" y="77330"/>
                    <a:pt x="42796" y="77330"/>
                  </a:cubicBezTo>
                  <a:cubicBezTo>
                    <a:pt x="46509" y="77330"/>
                    <a:pt x="50752" y="77330"/>
                    <a:pt x="53050" y="70599"/>
                  </a:cubicBezTo>
                  <a:lnTo>
                    <a:pt x="72852" y="11790"/>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986" name="Picture 985">
            <a:extLst>
              <a:ext uri="{FF2B5EF4-FFF2-40B4-BE49-F238E27FC236}">
                <a16:creationId xmlns:a16="http://schemas.microsoft.com/office/drawing/2014/main" id="{F1982853-1BBF-F26A-72C8-605AF908128D}"/>
              </a:ext>
            </a:extLst>
          </p:cNvPr>
          <p:cNvPicPr>
            <a:picLocks noChangeAspect="1"/>
          </p:cNvPicPr>
          <p:nvPr/>
        </p:nvPicPr>
        <p:blipFill>
          <a:blip r:embed="rId235"/>
          <a:stretch>
            <a:fillRect/>
          </a:stretch>
        </p:blipFill>
        <p:spPr>
          <a:xfrm>
            <a:off x="387381" y="1086716"/>
            <a:ext cx="3052903" cy="1350184"/>
          </a:xfrm>
          <a:prstGeom prst="rect">
            <a:avLst/>
          </a:prstGeom>
          <a:ln>
            <a:solidFill>
              <a:schemeClr val="tx1"/>
            </a:solidFill>
          </a:ln>
        </p:spPr>
      </p:pic>
      <p:sp>
        <p:nvSpPr>
          <p:cNvPr id="987" name="TextBox 986">
            <a:extLst>
              <a:ext uri="{FF2B5EF4-FFF2-40B4-BE49-F238E27FC236}">
                <a16:creationId xmlns:a16="http://schemas.microsoft.com/office/drawing/2014/main" id="{C6E7380B-DFD5-B8C5-CD7F-E2773D648A76}"/>
              </a:ext>
            </a:extLst>
          </p:cNvPr>
          <p:cNvSpPr txBox="1"/>
          <p:nvPr/>
        </p:nvSpPr>
        <p:spPr>
          <a:xfrm>
            <a:off x="277412" y="4230750"/>
            <a:ext cx="11459111" cy="2308324"/>
          </a:xfrm>
          <a:prstGeom prst="rect">
            <a:avLst/>
          </a:prstGeom>
          <a:noFill/>
        </p:spPr>
        <p:txBody>
          <a:bodyPr wrap="square" rtlCol="0">
            <a:spAutoFit/>
          </a:bodyPr>
          <a:lstStyle/>
          <a:p>
            <a:pPr algn="l"/>
            <a:r>
              <a:rPr lang="en-US" dirty="0"/>
              <a:t>Local counter in superposition?</a:t>
            </a:r>
          </a:p>
          <a:p>
            <a:pPr algn="l"/>
            <a:endParaRPr lang="en-US" dirty="0"/>
          </a:p>
          <a:p>
            <a:pPr algn="l"/>
            <a:r>
              <a:rPr lang="en-US" dirty="0"/>
              <a:t>A </a:t>
            </a:r>
            <a:r>
              <a:rPr lang="en-US" dirty="0">
                <a:solidFill>
                  <a:srgbClr val="5F246D"/>
                </a:solidFill>
              </a:rPr>
              <a:t>Counter-Structure Lemma</a:t>
            </a:r>
            <a:r>
              <a:rPr lang="en-US" dirty="0"/>
              <a:t>. Essentially, all values of the local counter in each branch of the superposition satisfies the Round Slackness condition.</a:t>
            </a:r>
          </a:p>
          <a:p>
            <a:pPr algn="l"/>
            <a:endParaRPr lang="en-US" dirty="0"/>
          </a:p>
          <a:p>
            <a:pPr algn="l"/>
            <a:r>
              <a:rPr lang="en-US" dirty="0"/>
              <a:t>This means, the Round Slackness and Error Invariance need to be defined branch-wise for each branch in the superposition.</a:t>
            </a:r>
          </a:p>
          <a:p>
            <a:pPr algn="l"/>
            <a:r>
              <a:rPr lang="en-US" dirty="0"/>
              <a:t>(very involved analysis. The intuition may be clear from retrospective. But I got stuck at this step for more than 1 month.</a:t>
            </a:r>
          </a:p>
        </p:txBody>
      </p:sp>
    </p:spTree>
    <p:extLst>
      <p:ext uri="{BB962C8B-B14F-4D97-AF65-F5344CB8AC3E}">
        <p14:creationId xmlns:p14="http://schemas.microsoft.com/office/powerpoint/2010/main" val="3029110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EF919-D458-7DAB-9729-BB559CFB0895}"/>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B3064C3C-2F2D-FB17-4F07-C774323C515B}"/>
              </a:ext>
            </a:extLst>
          </p:cNvPr>
          <p:cNvSpPr/>
          <p:nvPr/>
        </p:nvSpPr>
        <p:spPr>
          <a:xfrm>
            <a:off x="3728944" y="1379207"/>
            <a:ext cx="3215479" cy="208957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 name="Title 1">
            <a:extLst>
              <a:ext uri="{FF2B5EF4-FFF2-40B4-BE49-F238E27FC236}">
                <a16:creationId xmlns:a16="http://schemas.microsoft.com/office/drawing/2014/main" id="{B7CC0E18-AD62-6FCF-0618-1444AA0D7EFE}"/>
              </a:ext>
            </a:extLst>
          </p:cNvPr>
          <p:cNvSpPr>
            <a:spLocks noGrp="1"/>
          </p:cNvSpPr>
          <p:nvPr>
            <p:ph type="title"/>
          </p:nvPr>
        </p:nvSpPr>
        <p:spPr/>
        <p:txBody>
          <a:bodyPr/>
          <a:lstStyle/>
          <a:p>
            <a:r>
              <a:rPr lang="en-US" dirty="0"/>
              <a:t>Reduction Paradigm of Modern Crypto</a:t>
            </a:r>
          </a:p>
        </p:txBody>
      </p:sp>
      <p:pic>
        <p:nvPicPr>
          <p:cNvPr id="7" name="Picture 6">
            <a:extLst>
              <a:ext uri="{FF2B5EF4-FFF2-40B4-BE49-F238E27FC236}">
                <a16:creationId xmlns:a16="http://schemas.microsoft.com/office/drawing/2014/main" id="{3A354902-1BCE-AB2B-3503-A7C69389DBD1}"/>
              </a:ext>
            </a:extLst>
          </p:cNvPr>
          <p:cNvPicPr>
            <a:picLocks noChangeAspect="1"/>
          </p:cNvPicPr>
          <p:nvPr/>
        </p:nvPicPr>
        <p:blipFill>
          <a:blip r:embed="rId3"/>
          <a:stretch>
            <a:fillRect/>
          </a:stretch>
        </p:blipFill>
        <p:spPr>
          <a:xfrm>
            <a:off x="3988147" y="2085484"/>
            <a:ext cx="776287" cy="1057412"/>
          </a:xfrm>
          <a:prstGeom prst="rect">
            <a:avLst/>
          </a:prstGeom>
        </p:spPr>
      </p:pic>
      <p:sp>
        <p:nvSpPr>
          <p:cNvPr id="8" name="TextBox 7">
            <a:extLst>
              <a:ext uri="{FF2B5EF4-FFF2-40B4-BE49-F238E27FC236}">
                <a16:creationId xmlns:a16="http://schemas.microsoft.com/office/drawing/2014/main" id="{EA228720-BDAE-9B7B-147D-703AE5292EE5}"/>
              </a:ext>
            </a:extLst>
          </p:cNvPr>
          <p:cNvSpPr txBox="1"/>
          <p:nvPr/>
        </p:nvSpPr>
        <p:spPr>
          <a:xfrm>
            <a:off x="3818521" y="1559541"/>
            <a:ext cx="2709333" cy="400110"/>
          </a:xfrm>
          <a:prstGeom prst="rect">
            <a:avLst/>
          </a:prstGeom>
          <a:noFill/>
        </p:spPr>
        <p:txBody>
          <a:bodyPr wrap="square" rtlCol="0">
            <a:spAutoFit/>
          </a:bodyPr>
          <a:lstStyle/>
          <a:p>
            <a:pPr algn="l"/>
            <a:r>
              <a:rPr lang="en-US" sz="2000" dirty="0"/>
              <a:t>Encryption algorithm</a:t>
            </a:r>
          </a:p>
        </p:txBody>
      </p:sp>
      <p:sp>
        <p:nvSpPr>
          <p:cNvPr id="11" name="TextBox 10">
            <a:extLst>
              <a:ext uri="{FF2B5EF4-FFF2-40B4-BE49-F238E27FC236}">
                <a16:creationId xmlns:a16="http://schemas.microsoft.com/office/drawing/2014/main" id="{7D389552-FD77-85D6-DE6D-F81C2A80E0C7}"/>
              </a:ext>
            </a:extLst>
          </p:cNvPr>
          <p:cNvSpPr txBox="1"/>
          <p:nvPr/>
        </p:nvSpPr>
        <p:spPr>
          <a:xfrm>
            <a:off x="320406" y="2022079"/>
            <a:ext cx="3369733" cy="1323439"/>
          </a:xfrm>
          <a:prstGeom prst="rect">
            <a:avLst/>
          </a:prstGeom>
          <a:noFill/>
        </p:spPr>
        <p:txBody>
          <a:bodyPr wrap="square" rtlCol="0">
            <a:spAutoFit/>
          </a:bodyPr>
          <a:lstStyle/>
          <a:p>
            <a:pPr algn="l"/>
            <a:r>
              <a:rPr lang="en-US" sz="2000" dirty="0"/>
              <a:t>Factoring</a:t>
            </a:r>
          </a:p>
          <a:p>
            <a:pPr algn="l"/>
            <a:r>
              <a:rPr lang="en-US" sz="2000" dirty="0">
                <a:solidFill>
                  <a:schemeClr val="bg1">
                    <a:lumMod val="50000"/>
                  </a:schemeClr>
                </a:solidFill>
              </a:rPr>
              <a:t>Discrete log </a:t>
            </a:r>
          </a:p>
          <a:p>
            <a:pPr algn="l"/>
            <a:r>
              <a:rPr lang="en-US" sz="2000" dirty="0">
                <a:solidFill>
                  <a:schemeClr val="bg1">
                    <a:lumMod val="50000"/>
                  </a:schemeClr>
                </a:solidFill>
              </a:rPr>
              <a:t>RSA</a:t>
            </a:r>
          </a:p>
          <a:p>
            <a:pPr algn="l"/>
            <a:r>
              <a:rPr lang="en-US" sz="2000" dirty="0">
                <a:solidFill>
                  <a:schemeClr val="bg1">
                    <a:lumMod val="50000"/>
                  </a:schemeClr>
                </a:solidFill>
              </a:rPr>
              <a:t>Diffie-Hellman</a:t>
            </a:r>
          </a:p>
        </p:txBody>
      </p:sp>
      <p:cxnSp>
        <p:nvCxnSpPr>
          <p:cNvPr id="14" name="Straight Arrow Connector 13">
            <a:extLst>
              <a:ext uri="{FF2B5EF4-FFF2-40B4-BE49-F238E27FC236}">
                <a16:creationId xmlns:a16="http://schemas.microsoft.com/office/drawing/2014/main" id="{1083FD14-8903-3C23-B6E6-E8AD0D9B0D21}"/>
              </a:ext>
            </a:extLst>
          </p:cNvPr>
          <p:cNvCxnSpPr>
            <a:cxnSpLocks/>
          </p:cNvCxnSpPr>
          <p:nvPr/>
        </p:nvCxnSpPr>
        <p:spPr>
          <a:xfrm flipH="1">
            <a:off x="4764434" y="2723936"/>
            <a:ext cx="12468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7C5E84E5-68C9-951A-B7A4-38D531FBE1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1346" y="826767"/>
            <a:ext cx="862149" cy="862149"/>
          </a:xfrm>
          <a:prstGeom prst="rect">
            <a:avLst/>
          </a:prstGeom>
        </p:spPr>
      </p:pic>
      <p:sp>
        <p:nvSpPr>
          <p:cNvPr id="20" name="Rectangle 19">
            <a:extLst>
              <a:ext uri="{FF2B5EF4-FFF2-40B4-BE49-F238E27FC236}">
                <a16:creationId xmlns:a16="http://schemas.microsoft.com/office/drawing/2014/main" id="{19DD404C-FA51-BE81-705A-A6E31D84E541}"/>
              </a:ext>
            </a:extLst>
          </p:cNvPr>
          <p:cNvSpPr/>
          <p:nvPr/>
        </p:nvSpPr>
        <p:spPr>
          <a:xfrm>
            <a:off x="320406" y="1955799"/>
            <a:ext cx="2031949" cy="1481666"/>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22" name="Straight Arrow Connector 21">
            <a:extLst>
              <a:ext uri="{FF2B5EF4-FFF2-40B4-BE49-F238E27FC236}">
                <a16:creationId xmlns:a16="http://schemas.microsoft.com/office/drawing/2014/main" id="{01609E07-9452-ADAF-47CF-3ECF601568A0}"/>
              </a:ext>
            </a:extLst>
          </p:cNvPr>
          <p:cNvCxnSpPr>
            <a:cxnSpLocks/>
          </p:cNvCxnSpPr>
          <p:nvPr/>
        </p:nvCxnSpPr>
        <p:spPr>
          <a:xfrm>
            <a:off x="2377199" y="2272839"/>
            <a:ext cx="1611205" cy="12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BC597A7-A895-DB5E-8E52-CCBF6BD378FB}"/>
              </a:ext>
            </a:extLst>
          </p:cNvPr>
          <p:cNvSpPr txBox="1"/>
          <p:nvPr/>
        </p:nvSpPr>
        <p:spPr>
          <a:xfrm>
            <a:off x="2603138" y="1885429"/>
            <a:ext cx="1236133" cy="400110"/>
          </a:xfrm>
          <a:prstGeom prst="rect">
            <a:avLst/>
          </a:prstGeom>
          <a:noFill/>
        </p:spPr>
        <p:txBody>
          <a:bodyPr wrap="square" rtlCol="0">
            <a:spAutoFit/>
          </a:bodyPr>
          <a:lstStyle/>
          <a:p>
            <a:pPr algn="l"/>
            <a:r>
              <a:rPr lang="en-US" sz="2000" dirty="0">
                <a:solidFill>
                  <a:srgbClr val="0070C0"/>
                </a:solidFill>
              </a:rPr>
              <a:t>Built into</a:t>
            </a:r>
          </a:p>
        </p:txBody>
      </p:sp>
      <p:sp>
        <p:nvSpPr>
          <p:cNvPr id="28" name="TextBox 27">
            <a:extLst>
              <a:ext uri="{FF2B5EF4-FFF2-40B4-BE49-F238E27FC236}">
                <a16:creationId xmlns:a16="http://schemas.microsoft.com/office/drawing/2014/main" id="{ED5F65C9-D46C-8094-D177-FCC5F9D1AAB1}"/>
              </a:ext>
            </a:extLst>
          </p:cNvPr>
          <p:cNvSpPr txBox="1"/>
          <p:nvPr/>
        </p:nvSpPr>
        <p:spPr>
          <a:xfrm>
            <a:off x="4950581" y="2309222"/>
            <a:ext cx="1236133" cy="400110"/>
          </a:xfrm>
          <a:prstGeom prst="rect">
            <a:avLst/>
          </a:prstGeom>
          <a:noFill/>
        </p:spPr>
        <p:txBody>
          <a:bodyPr wrap="square" rtlCol="0">
            <a:spAutoFit/>
          </a:bodyPr>
          <a:lstStyle/>
          <a:p>
            <a:pPr algn="l"/>
            <a:r>
              <a:rPr lang="en-US" sz="2000" dirty="0">
                <a:solidFill>
                  <a:srgbClr val="0070C0"/>
                </a:solidFill>
              </a:rPr>
              <a:t>break</a:t>
            </a:r>
          </a:p>
        </p:txBody>
      </p:sp>
      <p:cxnSp>
        <p:nvCxnSpPr>
          <p:cNvPr id="29" name="Straight Arrow Connector 28">
            <a:extLst>
              <a:ext uri="{FF2B5EF4-FFF2-40B4-BE49-F238E27FC236}">
                <a16:creationId xmlns:a16="http://schemas.microsoft.com/office/drawing/2014/main" id="{E612872E-12DA-5BBA-2AAB-51CCFDBDC9E7}"/>
              </a:ext>
            </a:extLst>
          </p:cNvPr>
          <p:cNvCxnSpPr>
            <a:cxnSpLocks/>
          </p:cNvCxnSpPr>
          <p:nvPr/>
        </p:nvCxnSpPr>
        <p:spPr>
          <a:xfrm flipH="1" flipV="1">
            <a:off x="2364539" y="3037940"/>
            <a:ext cx="1334157" cy="127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00D6D26-E950-E33A-4E75-E39C3BA30650}"/>
              </a:ext>
            </a:extLst>
          </p:cNvPr>
          <p:cNvSpPr txBox="1"/>
          <p:nvPr/>
        </p:nvSpPr>
        <p:spPr>
          <a:xfrm>
            <a:off x="2588642" y="2604690"/>
            <a:ext cx="1236133" cy="400110"/>
          </a:xfrm>
          <a:prstGeom prst="rect">
            <a:avLst/>
          </a:prstGeom>
          <a:noFill/>
        </p:spPr>
        <p:txBody>
          <a:bodyPr wrap="square" rtlCol="0">
            <a:spAutoFit/>
          </a:bodyPr>
          <a:lstStyle/>
          <a:p>
            <a:pPr algn="l"/>
            <a:r>
              <a:rPr lang="en-US" sz="2000" dirty="0">
                <a:solidFill>
                  <a:srgbClr val="C00000"/>
                </a:solidFill>
              </a:rPr>
              <a:t>solve</a:t>
            </a:r>
          </a:p>
        </p:txBody>
      </p:sp>
      <p:sp>
        <p:nvSpPr>
          <p:cNvPr id="34" name="TextBox 33">
            <a:extLst>
              <a:ext uri="{FF2B5EF4-FFF2-40B4-BE49-F238E27FC236}">
                <a16:creationId xmlns:a16="http://schemas.microsoft.com/office/drawing/2014/main" id="{71CB50B3-DCA7-AF8A-0744-E0E800A934D2}"/>
              </a:ext>
            </a:extLst>
          </p:cNvPr>
          <p:cNvSpPr txBox="1"/>
          <p:nvPr/>
        </p:nvSpPr>
        <p:spPr>
          <a:xfrm>
            <a:off x="169335" y="1258174"/>
            <a:ext cx="2709333" cy="400110"/>
          </a:xfrm>
          <a:prstGeom prst="rect">
            <a:avLst/>
          </a:prstGeom>
          <a:noFill/>
        </p:spPr>
        <p:txBody>
          <a:bodyPr wrap="square" rtlCol="0">
            <a:spAutoFit/>
          </a:bodyPr>
          <a:lstStyle/>
          <a:p>
            <a:pPr algn="l"/>
            <a:r>
              <a:rPr lang="en-US" sz="2000" dirty="0"/>
              <a:t>Hard math problems</a:t>
            </a:r>
          </a:p>
        </p:txBody>
      </p:sp>
      <p:cxnSp>
        <p:nvCxnSpPr>
          <p:cNvPr id="36" name="Straight Arrow Connector 35">
            <a:extLst>
              <a:ext uri="{FF2B5EF4-FFF2-40B4-BE49-F238E27FC236}">
                <a16:creationId xmlns:a16="http://schemas.microsoft.com/office/drawing/2014/main" id="{D865E2F3-D46A-0D30-9F7B-53426A94588A}"/>
              </a:ext>
            </a:extLst>
          </p:cNvPr>
          <p:cNvCxnSpPr>
            <a:cxnSpLocks/>
          </p:cNvCxnSpPr>
          <p:nvPr/>
        </p:nvCxnSpPr>
        <p:spPr>
          <a:xfrm flipV="1">
            <a:off x="6974671" y="1688916"/>
            <a:ext cx="742332" cy="22521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E8FAD07-5303-2473-7A0E-391209DC307B}"/>
              </a:ext>
            </a:extLst>
          </p:cNvPr>
          <p:cNvSpPr txBox="1"/>
          <p:nvPr/>
        </p:nvSpPr>
        <p:spPr>
          <a:xfrm>
            <a:off x="7747251" y="1247913"/>
            <a:ext cx="4102820" cy="707886"/>
          </a:xfrm>
          <a:prstGeom prst="rect">
            <a:avLst/>
          </a:prstGeom>
          <a:noFill/>
        </p:spPr>
        <p:txBody>
          <a:bodyPr wrap="square" rtlCol="0">
            <a:spAutoFit/>
          </a:bodyPr>
          <a:lstStyle/>
          <a:p>
            <a:pPr algn="l"/>
            <a:r>
              <a:rPr lang="en-US" sz="2000" dirty="0">
                <a:solidFill>
                  <a:srgbClr val="C00000"/>
                </a:solidFill>
              </a:rPr>
              <a:t>Cryptography Reduction</a:t>
            </a:r>
          </a:p>
          <a:p>
            <a:pPr algn="l"/>
            <a:r>
              <a:rPr lang="en-US" sz="2000" dirty="0">
                <a:solidFill>
                  <a:srgbClr val="C00000"/>
                </a:solidFill>
              </a:rPr>
              <a:t>(cryptographers’ daily work)</a:t>
            </a:r>
          </a:p>
        </p:txBody>
      </p:sp>
      <p:sp>
        <p:nvSpPr>
          <p:cNvPr id="39" name="TextBox 38">
            <a:extLst>
              <a:ext uri="{FF2B5EF4-FFF2-40B4-BE49-F238E27FC236}">
                <a16:creationId xmlns:a16="http://schemas.microsoft.com/office/drawing/2014/main" id="{C63F9C09-4E5B-ABFF-9156-F1BC3D69A16D}"/>
              </a:ext>
            </a:extLst>
          </p:cNvPr>
          <p:cNvSpPr txBox="1"/>
          <p:nvPr/>
        </p:nvSpPr>
        <p:spPr>
          <a:xfrm>
            <a:off x="2273404" y="5965543"/>
            <a:ext cx="1693334" cy="400110"/>
          </a:xfrm>
          <a:prstGeom prst="rect">
            <a:avLst/>
          </a:prstGeom>
          <a:noFill/>
        </p:spPr>
        <p:txBody>
          <a:bodyPr wrap="square" rtlCol="0">
            <a:spAutoFit/>
          </a:bodyPr>
          <a:lstStyle/>
          <a:p>
            <a:pPr algn="l"/>
            <a:r>
              <a:rPr lang="en-US" sz="2000" dirty="0"/>
              <a:t>(677 x 941)</a:t>
            </a:r>
          </a:p>
        </p:txBody>
      </p:sp>
      <p:sp>
        <p:nvSpPr>
          <p:cNvPr id="41" name="TextBox 40">
            <a:extLst>
              <a:ext uri="{FF2B5EF4-FFF2-40B4-BE49-F238E27FC236}">
                <a16:creationId xmlns:a16="http://schemas.microsoft.com/office/drawing/2014/main" id="{2DE92718-8A26-9A46-120C-2197132D2114}"/>
              </a:ext>
            </a:extLst>
          </p:cNvPr>
          <p:cNvSpPr txBox="1"/>
          <p:nvPr/>
        </p:nvSpPr>
        <p:spPr>
          <a:xfrm>
            <a:off x="320406" y="4182527"/>
            <a:ext cx="7310126" cy="646331"/>
          </a:xfrm>
          <a:prstGeom prst="rect">
            <a:avLst/>
          </a:prstGeom>
          <a:noFill/>
        </p:spPr>
        <p:txBody>
          <a:bodyPr wrap="square">
            <a:spAutoFit/>
          </a:bodyPr>
          <a:lstStyle/>
          <a:p>
            <a:r>
              <a:rPr lang="en-US" sz="1800" dirty="0"/>
              <a:t>Factoring Assumption:</a:t>
            </a:r>
          </a:p>
          <a:p>
            <a:r>
              <a:rPr lang="en-US" dirty="0"/>
              <a:t>Given only N = </a:t>
            </a:r>
            <a:r>
              <a:rPr lang="en-US" dirty="0">
                <a:solidFill>
                  <a:srgbClr val="0070C0"/>
                </a:solidFill>
              </a:rPr>
              <a:t>p</a:t>
            </a:r>
            <a:r>
              <a:rPr lang="en-US" dirty="0"/>
              <a:t> x </a:t>
            </a:r>
            <a:r>
              <a:rPr lang="en-US" dirty="0">
                <a:solidFill>
                  <a:srgbClr val="0070C0"/>
                </a:solidFill>
              </a:rPr>
              <a:t>q</a:t>
            </a:r>
            <a:r>
              <a:rPr lang="en-US" dirty="0"/>
              <a:t>, no </a:t>
            </a:r>
            <a:r>
              <a:rPr lang="en-US" u="sng" dirty="0"/>
              <a:t>efficiently</a:t>
            </a:r>
            <a:r>
              <a:rPr lang="en-US" dirty="0"/>
              <a:t> algorithm can find </a:t>
            </a:r>
            <a:r>
              <a:rPr lang="en-US" dirty="0">
                <a:solidFill>
                  <a:srgbClr val="0070C0"/>
                </a:solidFill>
              </a:rPr>
              <a:t>p</a:t>
            </a:r>
            <a:r>
              <a:rPr lang="en-US" dirty="0"/>
              <a:t> and </a:t>
            </a:r>
            <a:r>
              <a:rPr lang="en-US" dirty="0">
                <a:solidFill>
                  <a:srgbClr val="0070C0"/>
                </a:solidFill>
              </a:rPr>
              <a:t>q</a:t>
            </a:r>
            <a:r>
              <a:rPr lang="en-US" dirty="0"/>
              <a:t>.</a:t>
            </a:r>
            <a:endParaRPr lang="en-US" u="sng" dirty="0"/>
          </a:p>
        </p:txBody>
      </p:sp>
      <p:sp>
        <p:nvSpPr>
          <p:cNvPr id="42" name="TextBox 41">
            <a:extLst>
              <a:ext uri="{FF2B5EF4-FFF2-40B4-BE49-F238E27FC236}">
                <a16:creationId xmlns:a16="http://schemas.microsoft.com/office/drawing/2014/main" id="{15F52382-6269-639D-18E0-A0A1B1CD5C2C}"/>
              </a:ext>
            </a:extLst>
          </p:cNvPr>
          <p:cNvSpPr txBox="1"/>
          <p:nvPr/>
        </p:nvSpPr>
        <p:spPr>
          <a:xfrm>
            <a:off x="7504511" y="2629136"/>
            <a:ext cx="4645899" cy="1015663"/>
          </a:xfrm>
          <a:prstGeom prst="rect">
            <a:avLst/>
          </a:prstGeom>
          <a:noFill/>
        </p:spPr>
        <p:txBody>
          <a:bodyPr wrap="square" rtlCol="0">
            <a:spAutoFit/>
          </a:bodyPr>
          <a:lstStyle/>
          <a:p>
            <a:pPr algn="l"/>
            <a:r>
              <a:rPr lang="en-US" sz="2000" dirty="0"/>
              <a:t>Win-Win philosophy:</a:t>
            </a:r>
          </a:p>
          <a:p>
            <a:pPr marL="342900" indent="-342900" algn="l">
              <a:buFont typeface="Arial" panose="020B0604020202020204" pitchFamily="34" charset="0"/>
              <a:buChar char="•"/>
            </a:pPr>
            <a:r>
              <a:rPr lang="en-US" sz="2000" dirty="0"/>
              <a:t>Either the crypto system is secure; </a:t>
            </a:r>
          </a:p>
          <a:p>
            <a:pPr marL="342900" indent="-342900" algn="l">
              <a:buFont typeface="Arial" panose="020B0604020202020204" pitchFamily="34" charset="0"/>
              <a:buChar char="•"/>
            </a:pPr>
            <a:r>
              <a:rPr lang="en-US" sz="2000" dirty="0"/>
              <a:t>Or fundamental breakthrough in Math</a:t>
            </a:r>
          </a:p>
        </p:txBody>
      </p:sp>
      <p:pic>
        <p:nvPicPr>
          <p:cNvPr id="48" name="Picture 47">
            <a:extLst>
              <a:ext uri="{FF2B5EF4-FFF2-40B4-BE49-F238E27FC236}">
                <a16:creationId xmlns:a16="http://schemas.microsoft.com/office/drawing/2014/main" id="{0BBD6A29-98F7-BA13-951E-C095AEB9F188}"/>
              </a:ext>
            </a:extLst>
          </p:cNvPr>
          <p:cNvPicPr>
            <a:picLocks noChangeAspect="1"/>
          </p:cNvPicPr>
          <p:nvPr/>
        </p:nvPicPr>
        <p:blipFill>
          <a:blip r:embed="rId5"/>
          <a:stretch>
            <a:fillRect/>
          </a:stretch>
        </p:blipFill>
        <p:spPr>
          <a:xfrm>
            <a:off x="6191608" y="2402496"/>
            <a:ext cx="586295" cy="623227"/>
          </a:xfrm>
          <a:prstGeom prst="rect">
            <a:avLst/>
          </a:prstGeom>
        </p:spPr>
      </p:pic>
      <p:sp>
        <p:nvSpPr>
          <p:cNvPr id="3" name="TextBox 2">
            <a:extLst>
              <a:ext uri="{FF2B5EF4-FFF2-40B4-BE49-F238E27FC236}">
                <a16:creationId xmlns:a16="http://schemas.microsoft.com/office/drawing/2014/main" id="{755C3750-5F2B-8316-74A8-DC5B4585F1AA}"/>
              </a:ext>
            </a:extLst>
          </p:cNvPr>
          <p:cNvSpPr txBox="1"/>
          <p:nvPr/>
        </p:nvSpPr>
        <p:spPr>
          <a:xfrm>
            <a:off x="361908" y="5960745"/>
            <a:ext cx="1952998" cy="400110"/>
          </a:xfrm>
          <a:prstGeom prst="rect">
            <a:avLst/>
          </a:prstGeom>
          <a:noFill/>
        </p:spPr>
        <p:txBody>
          <a:bodyPr wrap="square" rtlCol="0">
            <a:spAutoFit/>
          </a:bodyPr>
          <a:lstStyle/>
          <a:p>
            <a:r>
              <a:rPr lang="en-US" altLang="zh-CN" sz="2000" dirty="0"/>
              <a:t>E.g.  </a:t>
            </a:r>
            <a:r>
              <a:rPr lang="en-US" sz="2000" dirty="0"/>
              <a:t>637057 = ?  </a:t>
            </a:r>
          </a:p>
        </p:txBody>
      </p:sp>
      <p:sp>
        <p:nvSpPr>
          <p:cNvPr id="4" name="TextBox 3">
            <a:extLst>
              <a:ext uri="{FF2B5EF4-FFF2-40B4-BE49-F238E27FC236}">
                <a16:creationId xmlns:a16="http://schemas.microsoft.com/office/drawing/2014/main" id="{3A4F8838-4A5A-7DDB-2B3E-959ED305E285}"/>
              </a:ext>
            </a:extLst>
          </p:cNvPr>
          <p:cNvSpPr txBox="1"/>
          <p:nvPr/>
        </p:nvSpPr>
        <p:spPr>
          <a:xfrm>
            <a:off x="361908" y="5043257"/>
            <a:ext cx="2226734" cy="707886"/>
          </a:xfrm>
          <a:prstGeom prst="rect">
            <a:avLst/>
          </a:prstGeom>
          <a:noFill/>
        </p:spPr>
        <p:txBody>
          <a:bodyPr wrap="square" rtlCol="0">
            <a:spAutoFit/>
          </a:bodyPr>
          <a:lstStyle/>
          <a:p>
            <a:pPr algn="l"/>
            <a:r>
              <a:rPr lang="en-US" sz="2000" dirty="0"/>
              <a:t>21 = 3 x 7</a:t>
            </a:r>
          </a:p>
          <a:p>
            <a:pPr algn="l"/>
            <a:r>
              <a:rPr lang="en-US" sz="2000" dirty="0"/>
              <a:t>143 = 11 x 13</a:t>
            </a:r>
          </a:p>
        </p:txBody>
      </p:sp>
    </p:spTree>
    <p:extLst>
      <p:ext uri="{BB962C8B-B14F-4D97-AF65-F5344CB8AC3E}">
        <p14:creationId xmlns:p14="http://schemas.microsoft.com/office/powerpoint/2010/main" val="28067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p:bldP spid="20" grpId="0" animBg="1"/>
      <p:bldP spid="26" grpId="0"/>
      <p:bldP spid="28" grpId="0"/>
      <p:bldP spid="30" grpId="0"/>
      <p:bldP spid="34" grpId="0"/>
      <p:bldP spid="37" grpId="0"/>
      <p:bldP spid="39" grpId="0"/>
      <p:bldP spid="41" grpId="0"/>
      <p:bldP spid="42"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F4FFB-FF14-8A40-08CB-BEDDFAA037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2E6BD1-BD41-88BC-FB3E-9969C8480489}"/>
              </a:ext>
            </a:extLst>
          </p:cNvPr>
          <p:cNvSpPr>
            <a:spLocks noGrp="1"/>
          </p:cNvSpPr>
          <p:nvPr>
            <p:ph type="title"/>
          </p:nvPr>
        </p:nvSpPr>
        <p:spPr/>
        <p:txBody>
          <a:bodyPr/>
          <a:lstStyle/>
          <a:p>
            <a:r>
              <a:rPr lang="en-US" dirty="0"/>
              <a:t>The Dark Side of the “Quantum Moon”</a:t>
            </a:r>
          </a:p>
        </p:txBody>
      </p:sp>
      <p:pic>
        <p:nvPicPr>
          <p:cNvPr id="12" name="Picture 11">
            <a:extLst>
              <a:ext uri="{FF2B5EF4-FFF2-40B4-BE49-F238E27FC236}">
                <a16:creationId xmlns:a16="http://schemas.microsoft.com/office/drawing/2014/main" id="{4EC963AD-DD51-9BB0-DB4E-728EC25DAA27}"/>
              </a:ext>
            </a:extLst>
          </p:cNvPr>
          <p:cNvPicPr>
            <a:picLocks noChangeAspect="1"/>
          </p:cNvPicPr>
          <p:nvPr/>
        </p:nvPicPr>
        <p:blipFill>
          <a:blip r:embed="rId2"/>
          <a:stretch>
            <a:fillRect/>
          </a:stretch>
        </p:blipFill>
        <p:spPr>
          <a:xfrm>
            <a:off x="3611880" y="5062903"/>
            <a:ext cx="624839" cy="1682497"/>
          </a:xfrm>
          <a:prstGeom prst="rect">
            <a:avLst/>
          </a:prstGeom>
        </p:spPr>
      </p:pic>
      <p:pic>
        <p:nvPicPr>
          <p:cNvPr id="14" name="Picture 13">
            <a:extLst>
              <a:ext uri="{FF2B5EF4-FFF2-40B4-BE49-F238E27FC236}">
                <a16:creationId xmlns:a16="http://schemas.microsoft.com/office/drawing/2014/main" id="{92A6279E-B3E0-4B89-5269-031ACF2E2A8A}"/>
              </a:ext>
            </a:extLst>
          </p:cNvPr>
          <p:cNvPicPr>
            <a:picLocks noChangeAspect="1"/>
          </p:cNvPicPr>
          <p:nvPr/>
        </p:nvPicPr>
        <p:blipFill>
          <a:blip r:embed="rId3"/>
          <a:stretch>
            <a:fillRect/>
          </a:stretch>
        </p:blipFill>
        <p:spPr>
          <a:xfrm>
            <a:off x="2251606" y="2145969"/>
            <a:ext cx="7790030" cy="4599432"/>
          </a:xfrm>
          <a:prstGeom prst="rect">
            <a:avLst/>
          </a:prstGeom>
        </p:spPr>
      </p:pic>
      <p:sp>
        <p:nvSpPr>
          <p:cNvPr id="17" name="TextBox 16">
            <a:extLst>
              <a:ext uri="{FF2B5EF4-FFF2-40B4-BE49-F238E27FC236}">
                <a16:creationId xmlns:a16="http://schemas.microsoft.com/office/drawing/2014/main" id="{65EEF865-5819-98F7-A062-500145EB2891}"/>
              </a:ext>
            </a:extLst>
          </p:cNvPr>
          <p:cNvSpPr txBox="1"/>
          <p:nvPr/>
        </p:nvSpPr>
        <p:spPr>
          <a:xfrm>
            <a:off x="9771126" y="5591022"/>
            <a:ext cx="2203704" cy="461665"/>
          </a:xfrm>
          <a:prstGeom prst="rect">
            <a:avLst/>
          </a:prstGeom>
          <a:noFill/>
        </p:spPr>
        <p:txBody>
          <a:bodyPr wrap="square" rtlCol="0">
            <a:spAutoFit/>
          </a:bodyPr>
          <a:lstStyle/>
          <a:p>
            <a:pPr algn="l"/>
            <a:r>
              <a:rPr lang="en-US" altLang="zh-CN" sz="2400" dirty="0">
                <a:solidFill>
                  <a:schemeClr val="accent1"/>
                </a:solidFill>
              </a:rPr>
              <a:t>normal</a:t>
            </a:r>
            <a:r>
              <a:rPr lang="en-US" sz="2400" dirty="0">
                <a:solidFill>
                  <a:schemeClr val="accent1"/>
                </a:solidFill>
              </a:rPr>
              <a:t> people</a:t>
            </a:r>
          </a:p>
        </p:txBody>
      </p:sp>
      <p:sp>
        <p:nvSpPr>
          <p:cNvPr id="18" name="TextBox 17">
            <a:extLst>
              <a:ext uri="{FF2B5EF4-FFF2-40B4-BE49-F238E27FC236}">
                <a16:creationId xmlns:a16="http://schemas.microsoft.com/office/drawing/2014/main" id="{6AA48E9E-FD1A-7F7E-40F6-482C0CDC4CA5}"/>
              </a:ext>
            </a:extLst>
          </p:cNvPr>
          <p:cNvSpPr txBox="1"/>
          <p:nvPr/>
        </p:nvSpPr>
        <p:spPr>
          <a:xfrm>
            <a:off x="113539" y="5545301"/>
            <a:ext cx="2203704" cy="461665"/>
          </a:xfrm>
          <a:prstGeom prst="rect">
            <a:avLst/>
          </a:prstGeom>
          <a:noFill/>
        </p:spPr>
        <p:txBody>
          <a:bodyPr wrap="square" rtlCol="0">
            <a:spAutoFit/>
          </a:bodyPr>
          <a:lstStyle/>
          <a:p>
            <a:pPr algn="l"/>
            <a:r>
              <a:rPr lang="en-US" sz="2400" dirty="0">
                <a:solidFill>
                  <a:schemeClr val="accent1"/>
                </a:solidFill>
              </a:rPr>
              <a:t>Cryptographers</a:t>
            </a:r>
          </a:p>
        </p:txBody>
      </p:sp>
      <p:sp>
        <p:nvSpPr>
          <p:cNvPr id="19" name="Speech Bubble: Oval 18">
            <a:extLst>
              <a:ext uri="{FF2B5EF4-FFF2-40B4-BE49-F238E27FC236}">
                <a16:creationId xmlns:a16="http://schemas.microsoft.com/office/drawing/2014/main" id="{A1DF2167-89B0-9BD9-E435-0310215C13CA}"/>
              </a:ext>
            </a:extLst>
          </p:cNvPr>
          <p:cNvSpPr/>
          <p:nvPr/>
        </p:nvSpPr>
        <p:spPr>
          <a:xfrm>
            <a:off x="8723376" y="1761645"/>
            <a:ext cx="3383280" cy="2142309"/>
          </a:xfrm>
          <a:prstGeom prst="wedgeEllipseCallout">
            <a:avLst>
              <a:gd name="adj1" fmla="val -60697"/>
              <a:gd name="adj2" fmla="val 8734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Great news! </a:t>
            </a:r>
            <a:r>
              <a:rPr lang="en-US" b="1" i="1" u="sng" dirty="0">
                <a:solidFill>
                  <a:schemeClr val="bg1"/>
                </a:solidFill>
              </a:rPr>
              <a:t>Quantum </a:t>
            </a:r>
            <a:r>
              <a:rPr lang="en-US" dirty="0"/>
              <a:t>algorithms, machine learning, programming languages…</a:t>
            </a:r>
          </a:p>
        </p:txBody>
      </p:sp>
      <p:sp>
        <p:nvSpPr>
          <p:cNvPr id="20" name="Speech Bubble: Oval 19">
            <a:extLst>
              <a:ext uri="{FF2B5EF4-FFF2-40B4-BE49-F238E27FC236}">
                <a16:creationId xmlns:a16="http://schemas.microsoft.com/office/drawing/2014/main" id="{AD8A1D23-4297-A01D-477C-83E9742A2B4D}"/>
              </a:ext>
            </a:extLst>
          </p:cNvPr>
          <p:cNvSpPr/>
          <p:nvPr/>
        </p:nvSpPr>
        <p:spPr>
          <a:xfrm>
            <a:off x="85345" y="1590911"/>
            <a:ext cx="2849879" cy="1399409"/>
          </a:xfrm>
          <a:prstGeom prst="wedgeEllipseCallout">
            <a:avLst>
              <a:gd name="adj1" fmla="val 33460"/>
              <a:gd name="adj2" fmla="val 14925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OMG! Quantum attackers?!!!</a:t>
            </a:r>
          </a:p>
        </p:txBody>
      </p:sp>
      <p:pic>
        <p:nvPicPr>
          <p:cNvPr id="4" name="Picture 3">
            <a:extLst>
              <a:ext uri="{FF2B5EF4-FFF2-40B4-BE49-F238E27FC236}">
                <a16:creationId xmlns:a16="http://schemas.microsoft.com/office/drawing/2014/main" id="{1C38B296-00AD-3AAA-03CC-00DE2400EA9C}"/>
              </a:ext>
            </a:extLst>
          </p:cNvPr>
          <p:cNvPicPr>
            <a:picLocks noChangeAspect="1"/>
          </p:cNvPicPr>
          <p:nvPr/>
        </p:nvPicPr>
        <p:blipFill>
          <a:blip r:embed="rId4"/>
          <a:stretch>
            <a:fillRect/>
          </a:stretch>
        </p:blipFill>
        <p:spPr>
          <a:xfrm>
            <a:off x="2381973" y="4623965"/>
            <a:ext cx="1737181" cy="2115008"/>
          </a:xfrm>
          <a:prstGeom prst="rect">
            <a:avLst/>
          </a:prstGeom>
        </p:spPr>
      </p:pic>
      <p:pic>
        <p:nvPicPr>
          <p:cNvPr id="5" name="Picture 4">
            <a:extLst>
              <a:ext uri="{FF2B5EF4-FFF2-40B4-BE49-F238E27FC236}">
                <a16:creationId xmlns:a16="http://schemas.microsoft.com/office/drawing/2014/main" id="{E65BF048-C7C2-30E8-36BF-BC8E15D9EEDD}"/>
              </a:ext>
            </a:extLst>
          </p:cNvPr>
          <p:cNvPicPr>
            <a:picLocks noChangeAspect="1"/>
          </p:cNvPicPr>
          <p:nvPr/>
        </p:nvPicPr>
        <p:blipFill>
          <a:blip r:embed="rId5"/>
          <a:stretch>
            <a:fillRect/>
          </a:stretch>
        </p:blipFill>
        <p:spPr>
          <a:xfrm>
            <a:off x="2119590" y="4358913"/>
            <a:ext cx="2028825" cy="2390775"/>
          </a:xfrm>
          <a:prstGeom prst="rect">
            <a:avLst/>
          </a:prstGeom>
        </p:spPr>
      </p:pic>
    </p:spTree>
    <p:extLst>
      <p:ext uri="{BB962C8B-B14F-4D97-AF65-F5344CB8AC3E}">
        <p14:creationId xmlns:p14="http://schemas.microsoft.com/office/powerpoint/2010/main" val="360462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4934C-A804-BD77-5077-9136CAC4F87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C92A4A1-7325-C083-503B-27C0FA72D405}"/>
              </a:ext>
            </a:extLst>
          </p:cNvPr>
          <p:cNvPicPr>
            <a:picLocks noChangeAspect="1"/>
          </p:cNvPicPr>
          <p:nvPr/>
        </p:nvPicPr>
        <p:blipFill>
          <a:blip r:embed="rId2"/>
          <a:stretch>
            <a:fillRect/>
          </a:stretch>
        </p:blipFill>
        <p:spPr>
          <a:xfrm>
            <a:off x="6191608" y="2402496"/>
            <a:ext cx="586295" cy="623227"/>
          </a:xfrm>
          <a:prstGeom prst="rect">
            <a:avLst/>
          </a:prstGeom>
        </p:spPr>
      </p:pic>
      <p:sp>
        <p:nvSpPr>
          <p:cNvPr id="18" name="Rectangle 17">
            <a:extLst>
              <a:ext uri="{FF2B5EF4-FFF2-40B4-BE49-F238E27FC236}">
                <a16:creationId xmlns:a16="http://schemas.microsoft.com/office/drawing/2014/main" id="{CDD3168B-30FA-33C7-6306-39C66842C38C}"/>
              </a:ext>
            </a:extLst>
          </p:cNvPr>
          <p:cNvSpPr/>
          <p:nvPr/>
        </p:nvSpPr>
        <p:spPr>
          <a:xfrm>
            <a:off x="3728944" y="1379207"/>
            <a:ext cx="3215479" cy="208957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 name="Title 1">
            <a:extLst>
              <a:ext uri="{FF2B5EF4-FFF2-40B4-BE49-F238E27FC236}">
                <a16:creationId xmlns:a16="http://schemas.microsoft.com/office/drawing/2014/main" id="{4565AF68-26C8-43AA-0A94-B482D2011D0E}"/>
              </a:ext>
            </a:extLst>
          </p:cNvPr>
          <p:cNvSpPr>
            <a:spLocks noGrp="1"/>
          </p:cNvSpPr>
          <p:nvPr>
            <p:ph type="title"/>
          </p:nvPr>
        </p:nvSpPr>
        <p:spPr/>
        <p:txBody>
          <a:bodyPr/>
          <a:lstStyle/>
          <a:p>
            <a:r>
              <a:rPr lang="en-US" dirty="0"/>
              <a:t>Reduction Paradigm in a Quantum World? (1/2)</a:t>
            </a:r>
          </a:p>
        </p:txBody>
      </p:sp>
      <p:pic>
        <p:nvPicPr>
          <p:cNvPr id="7" name="Picture 6">
            <a:extLst>
              <a:ext uri="{FF2B5EF4-FFF2-40B4-BE49-F238E27FC236}">
                <a16:creationId xmlns:a16="http://schemas.microsoft.com/office/drawing/2014/main" id="{BE27F4D9-CE3D-5EC7-2DDD-410B17855E5B}"/>
              </a:ext>
            </a:extLst>
          </p:cNvPr>
          <p:cNvPicPr>
            <a:picLocks noChangeAspect="1"/>
          </p:cNvPicPr>
          <p:nvPr/>
        </p:nvPicPr>
        <p:blipFill>
          <a:blip r:embed="rId3"/>
          <a:stretch>
            <a:fillRect/>
          </a:stretch>
        </p:blipFill>
        <p:spPr>
          <a:xfrm>
            <a:off x="3988147" y="2085484"/>
            <a:ext cx="776287" cy="1057412"/>
          </a:xfrm>
          <a:prstGeom prst="rect">
            <a:avLst/>
          </a:prstGeom>
        </p:spPr>
      </p:pic>
      <p:sp>
        <p:nvSpPr>
          <p:cNvPr id="8" name="TextBox 7">
            <a:extLst>
              <a:ext uri="{FF2B5EF4-FFF2-40B4-BE49-F238E27FC236}">
                <a16:creationId xmlns:a16="http://schemas.microsoft.com/office/drawing/2014/main" id="{AEDEF5DF-F3FF-63B1-9717-BA96E0B0B2A8}"/>
              </a:ext>
            </a:extLst>
          </p:cNvPr>
          <p:cNvSpPr txBox="1"/>
          <p:nvPr/>
        </p:nvSpPr>
        <p:spPr>
          <a:xfrm>
            <a:off x="3818521" y="1559541"/>
            <a:ext cx="2709333" cy="400110"/>
          </a:xfrm>
          <a:prstGeom prst="rect">
            <a:avLst/>
          </a:prstGeom>
          <a:noFill/>
        </p:spPr>
        <p:txBody>
          <a:bodyPr wrap="square" rtlCol="0">
            <a:spAutoFit/>
          </a:bodyPr>
          <a:lstStyle/>
          <a:p>
            <a:pPr algn="l"/>
            <a:r>
              <a:rPr lang="en-US" sz="2000" dirty="0"/>
              <a:t>Encryption algorithm</a:t>
            </a:r>
          </a:p>
        </p:txBody>
      </p:sp>
      <p:sp>
        <p:nvSpPr>
          <p:cNvPr id="11" name="TextBox 10">
            <a:extLst>
              <a:ext uri="{FF2B5EF4-FFF2-40B4-BE49-F238E27FC236}">
                <a16:creationId xmlns:a16="http://schemas.microsoft.com/office/drawing/2014/main" id="{E2FE131A-5F5D-FB2B-82B8-3850944D29BB}"/>
              </a:ext>
            </a:extLst>
          </p:cNvPr>
          <p:cNvSpPr txBox="1"/>
          <p:nvPr/>
        </p:nvSpPr>
        <p:spPr>
          <a:xfrm>
            <a:off x="320406" y="2022079"/>
            <a:ext cx="3369733" cy="1323439"/>
          </a:xfrm>
          <a:prstGeom prst="rect">
            <a:avLst/>
          </a:prstGeom>
          <a:noFill/>
        </p:spPr>
        <p:txBody>
          <a:bodyPr wrap="square" rtlCol="0">
            <a:spAutoFit/>
          </a:bodyPr>
          <a:lstStyle/>
          <a:p>
            <a:pPr algn="l"/>
            <a:r>
              <a:rPr lang="en-US" sz="2000" dirty="0"/>
              <a:t>Factoring</a:t>
            </a:r>
          </a:p>
          <a:p>
            <a:pPr algn="l"/>
            <a:r>
              <a:rPr lang="en-US" sz="2000" dirty="0">
                <a:solidFill>
                  <a:schemeClr val="bg1">
                    <a:lumMod val="50000"/>
                  </a:schemeClr>
                </a:solidFill>
              </a:rPr>
              <a:t>Discrete log </a:t>
            </a:r>
          </a:p>
          <a:p>
            <a:pPr algn="l"/>
            <a:r>
              <a:rPr lang="en-US" sz="2000" dirty="0">
                <a:solidFill>
                  <a:schemeClr val="bg1">
                    <a:lumMod val="50000"/>
                  </a:schemeClr>
                </a:solidFill>
              </a:rPr>
              <a:t>RSA</a:t>
            </a:r>
          </a:p>
          <a:p>
            <a:pPr algn="l"/>
            <a:r>
              <a:rPr lang="en-US" sz="2000" dirty="0">
                <a:solidFill>
                  <a:schemeClr val="bg1">
                    <a:lumMod val="50000"/>
                  </a:schemeClr>
                </a:solidFill>
              </a:rPr>
              <a:t>Diffie-Hellman</a:t>
            </a:r>
          </a:p>
        </p:txBody>
      </p:sp>
      <p:cxnSp>
        <p:nvCxnSpPr>
          <p:cNvPr id="14" name="Straight Arrow Connector 13">
            <a:extLst>
              <a:ext uri="{FF2B5EF4-FFF2-40B4-BE49-F238E27FC236}">
                <a16:creationId xmlns:a16="http://schemas.microsoft.com/office/drawing/2014/main" id="{75C70189-ACC5-8B04-3BFE-0F7F9CCABF49}"/>
              </a:ext>
            </a:extLst>
          </p:cNvPr>
          <p:cNvCxnSpPr>
            <a:cxnSpLocks/>
          </p:cNvCxnSpPr>
          <p:nvPr/>
        </p:nvCxnSpPr>
        <p:spPr>
          <a:xfrm flipH="1">
            <a:off x="4764434" y="2723936"/>
            <a:ext cx="12468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13CA926E-FC0F-9D14-48B4-BECDAF80CC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1346" y="826767"/>
            <a:ext cx="862149" cy="862149"/>
          </a:xfrm>
          <a:prstGeom prst="rect">
            <a:avLst/>
          </a:prstGeom>
        </p:spPr>
      </p:pic>
      <p:sp>
        <p:nvSpPr>
          <p:cNvPr id="20" name="Rectangle 19">
            <a:extLst>
              <a:ext uri="{FF2B5EF4-FFF2-40B4-BE49-F238E27FC236}">
                <a16:creationId xmlns:a16="http://schemas.microsoft.com/office/drawing/2014/main" id="{624B20BC-5FE1-42D9-565C-C635C5CCDC65}"/>
              </a:ext>
            </a:extLst>
          </p:cNvPr>
          <p:cNvSpPr/>
          <p:nvPr/>
        </p:nvSpPr>
        <p:spPr>
          <a:xfrm>
            <a:off x="320406" y="1955799"/>
            <a:ext cx="2031949" cy="1481666"/>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22" name="Straight Arrow Connector 21">
            <a:extLst>
              <a:ext uri="{FF2B5EF4-FFF2-40B4-BE49-F238E27FC236}">
                <a16:creationId xmlns:a16="http://schemas.microsoft.com/office/drawing/2014/main" id="{EB7CA25E-7BF7-A058-8714-6D53E6ABC081}"/>
              </a:ext>
            </a:extLst>
          </p:cNvPr>
          <p:cNvCxnSpPr>
            <a:cxnSpLocks/>
          </p:cNvCxnSpPr>
          <p:nvPr/>
        </p:nvCxnSpPr>
        <p:spPr>
          <a:xfrm>
            <a:off x="2377199" y="2272839"/>
            <a:ext cx="1611205" cy="12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1DC400B-4D00-872F-F2C6-4D37EB9816CF}"/>
              </a:ext>
            </a:extLst>
          </p:cNvPr>
          <p:cNvSpPr txBox="1"/>
          <p:nvPr/>
        </p:nvSpPr>
        <p:spPr>
          <a:xfrm>
            <a:off x="2603138" y="1885429"/>
            <a:ext cx="1236133" cy="400110"/>
          </a:xfrm>
          <a:prstGeom prst="rect">
            <a:avLst/>
          </a:prstGeom>
          <a:noFill/>
        </p:spPr>
        <p:txBody>
          <a:bodyPr wrap="square" rtlCol="0">
            <a:spAutoFit/>
          </a:bodyPr>
          <a:lstStyle/>
          <a:p>
            <a:pPr algn="l"/>
            <a:r>
              <a:rPr lang="en-US" sz="2000" dirty="0">
                <a:solidFill>
                  <a:srgbClr val="0070C0"/>
                </a:solidFill>
              </a:rPr>
              <a:t>Built into</a:t>
            </a:r>
          </a:p>
        </p:txBody>
      </p:sp>
      <p:sp>
        <p:nvSpPr>
          <p:cNvPr id="28" name="TextBox 27">
            <a:extLst>
              <a:ext uri="{FF2B5EF4-FFF2-40B4-BE49-F238E27FC236}">
                <a16:creationId xmlns:a16="http://schemas.microsoft.com/office/drawing/2014/main" id="{5560F3BA-51DE-5048-63F3-01456220364A}"/>
              </a:ext>
            </a:extLst>
          </p:cNvPr>
          <p:cNvSpPr txBox="1"/>
          <p:nvPr/>
        </p:nvSpPr>
        <p:spPr>
          <a:xfrm>
            <a:off x="4950581" y="2309222"/>
            <a:ext cx="1236133" cy="400110"/>
          </a:xfrm>
          <a:prstGeom prst="rect">
            <a:avLst/>
          </a:prstGeom>
          <a:noFill/>
        </p:spPr>
        <p:txBody>
          <a:bodyPr wrap="square" rtlCol="0">
            <a:spAutoFit/>
          </a:bodyPr>
          <a:lstStyle/>
          <a:p>
            <a:pPr algn="l"/>
            <a:r>
              <a:rPr lang="en-US" sz="2000" dirty="0">
                <a:solidFill>
                  <a:srgbClr val="0070C0"/>
                </a:solidFill>
              </a:rPr>
              <a:t>break</a:t>
            </a:r>
          </a:p>
        </p:txBody>
      </p:sp>
      <p:cxnSp>
        <p:nvCxnSpPr>
          <p:cNvPr id="29" name="Straight Arrow Connector 28">
            <a:extLst>
              <a:ext uri="{FF2B5EF4-FFF2-40B4-BE49-F238E27FC236}">
                <a16:creationId xmlns:a16="http://schemas.microsoft.com/office/drawing/2014/main" id="{D9F1D7DA-6297-26CA-095D-6E57A71B3705}"/>
              </a:ext>
            </a:extLst>
          </p:cNvPr>
          <p:cNvCxnSpPr>
            <a:cxnSpLocks/>
          </p:cNvCxnSpPr>
          <p:nvPr/>
        </p:nvCxnSpPr>
        <p:spPr>
          <a:xfrm flipH="1" flipV="1">
            <a:off x="2364539" y="3037940"/>
            <a:ext cx="1334157" cy="127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F040115-DB5C-927B-74FC-CB1111748B67}"/>
              </a:ext>
            </a:extLst>
          </p:cNvPr>
          <p:cNvSpPr txBox="1"/>
          <p:nvPr/>
        </p:nvSpPr>
        <p:spPr>
          <a:xfrm>
            <a:off x="2588642" y="2604690"/>
            <a:ext cx="1236133" cy="400110"/>
          </a:xfrm>
          <a:prstGeom prst="rect">
            <a:avLst/>
          </a:prstGeom>
          <a:noFill/>
        </p:spPr>
        <p:txBody>
          <a:bodyPr wrap="square" rtlCol="0">
            <a:spAutoFit/>
          </a:bodyPr>
          <a:lstStyle/>
          <a:p>
            <a:pPr algn="l"/>
            <a:r>
              <a:rPr lang="en-US" sz="2000" dirty="0">
                <a:solidFill>
                  <a:srgbClr val="C00000"/>
                </a:solidFill>
              </a:rPr>
              <a:t>solve</a:t>
            </a:r>
          </a:p>
        </p:txBody>
      </p:sp>
      <p:sp>
        <p:nvSpPr>
          <p:cNvPr id="34" name="TextBox 33">
            <a:extLst>
              <a:ext uri="{FF2B5EF4-FFF2-40B4-BE49-F238E27FC236}">
                <a16:creationId xmlns:a16="http://schemas.microsoft.com/office/drawing/2014/main" id="{D0EDEBAF-7AFF-29D5-2776-D2B390120E03}"/>
              </a:ext>
            </a:extLst>
          </p:cNvPr>
          <p:cNvSpPr txBox="1"/>
          <p:nvPr/>
        </p:nvSpPr>
        <p:spPr>
          <a:xfrm>
            <a:off x="169335" y="1258174"/>
            <a:ext cx="2709333" cy="400110"/>
          </a:xfrm>
          <a:prstGeom prst="rect">
            <a:avLst/>
          </a:prstGeom>
          <a:noFill/>
        </p:spPr>
        <p:txBody>
          <a:bodyPr wrap="square" rtlCol="0">
            <a:spAutoFit/>
          </a:bodyPr>
          <a:lstStyle/>
          <a:p>
            <a:pPr algn="l"/>
            <a:r>
              <a:rPr lang="en-US" sz="2000" dirty="0"/>
              <a:t>Hard math problems</a:t>
            </a:r>
          </a:p>
        </p:txBody>
      </p:sp>
      <p:cxnSp>
        <p:nvCxnSpPr>
          <p:cNvPr id="36" name="Straight Arrow Connector 35">
            <a:extLst>
              <a:ext uri="{FF2B5EF4-FFF2-40B4-BE49-F238E27FC236}">
                <a16:creationId xmlns:a16="http://schemas.microsoft.com/office/drawing/2014/main" id="{43DA3348-902C-5FE3-E413-39C1C9F41BE8}"/>
              </a:ext>
            </a:extLst>
          </p:cNvPr>
          <p:cNvCxnSpPr>
            <a:cxnSpLocks/>
          </p:cNvCxnSpPr>
          <p:nvPr/>
        </p:nvCxnSpPr>
        <p:spPr>
          <a:xfrm flipV="1">
            <a:off x="6974671" y="1688916"/>
            <a:ext cx="742332" cy="22521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59910C7-7E69-6670-A388-EF6822248809}"/>
              </a:ext>
            </a:extLst>
          </p:cNvPr>
          <p:cNvSpPr txBox="1"/>
          <p:nvPr/>
        </p:nvSpPr>
        <p:spPr>
          <a:xfrm>
            <a:off x="7747251" y="1247913"/>
            <a:ext cx="4102820" cy="707886"/>
          </a:xfrm>
          <a:prstGeom prst="rect">
            <a:avLst/>
          </a:prstGeom>
          <a:noFill/>
        </p:spPr>
        <p:txBody>
          <a:bodyPr wrap="square" rtlCol="0">
            <a:spAutoFit/>
          </a:bodyPr>
          <a:lstStyle/>
          <a:p>
            <a:pPr algn="l"/>
            <a:r>
              <a:rPr lang="en-US" sz="2000" dirty="0">
                <a:solidFill>
                  <a:srgbClr val="C00000"/>
                </a:solidFill>
              </a:rPr>
              <a:t>Cryptography Reduction</a:t>
            </a:r>
          </a:p>
          <a:p>
            <a:pPr algn="l"/>
            <a:r>
              <a:rPr lang="en-US" sz="2000" dirty="0">
                <a:solidFill>
                  <a:srgbClr val="C00000"/>
                </a:solidFill>
              </a:rPr>
              <a:t>(cryptographers’ daily work)</a:t>
            </a:r>
          </a:p>
        </p:txBody>
      </p:sp>
      <p:sp>
        <p:nvSpPr>
          <p:cNvPr id="42" name="TextBox 41">
            <a:extLst>
              <a:ext uri="{FF2B5EF4-FFF2-40B4-BE49-F238E27FC236}">
                <a16:creationId xmlns:a16="http://schemas.microsoft.com/office/drawing/2014/main" id="{4933D49B-B31F-5237-CA45-296C5C623EA9}"/>
              </a:ext>
            </a:extLst>
          </p:cNvPr>
          <p:cNvSpPr txBox="1"/>
          <p:nvPr/>
        </p:nvSpPr>
        <p:spPr>
          <a:xfrm>
            <a:off x="7504511" y="2629136"/>
            <a:ext cx="4645899" cy="1015663"/>
          </a:xfrm>
          <a:prstGeom prst="rect">
            <a:avLst/>
          </a:prstGeom>
          <a:noFill/>
        </p:spPr>
        <p:txBody>
          <a:bodyPr wrap="square" rtlCol="0">
            <a:spAutoFit/>
          </a:bodyPr>
          <a:lstStyle/>
          <a:p>
            <a:pPr algn="l"/>
            <a:r>
              <a:rPr lang="en-US" sz="2000" dirty="0"/>
              <a:t>Win-Win philosophy:</a:t>
            </a:r>
          </a:p>
          <a:p>
            <a:pPr marL="342900" indent="-342900" algn="l">
              <a:buFont typeface="Arial" panose="020B0604020202020204" pitchFamily="34" charset="0"/>
              <a:buChar char="•"/>
            </a:pPr>
            <a:r>
              <a:rPr lang="en-US" sz="2000" dirty="0"/>
              <a:t>Either the crypto system is secure; </a:t>
            </a:r>
          </a:p>
          <a:p>
            <a:pPr marL="342900" indent="-342900" algn="l">
              <a:buFont typeface="Arial" panose="020B0604020202020204" pitchFamily="34" charset="0"/>
              <a:buChar char="•"/>
            </a:pPr>
            <a:r>
              <a:rPr lang="en-US" sz="2000" dirty="0"/>
              <a:t>Or fundamental breakthrough in Math</a:t>
            </a:r>
          </a:p>
        </p:txBody>
      </p:sp>
      <p:sp>
        <p:nvSpPr>
          <p:cNvPr id="3" name="TextBox 2">
            <a:extLst>
              <a:ext uri="{FF2B5EF4-FFF2-40B4-BE49-F238E27FC236}">
                <a16:creationId xmlns:a16="http://schemas.microsoft.com/office/drawing/2014/main" id="{11851803-1C4B-3D8F-AE98-EF87F25954A8}"/>
              </a:ext>
            </a:extLst>
          </p:cNvPr>
          <p:cNvSpPr txBox="1"/>
          <p:nvPr/>
        </p:nvSpPr>
        <p:spPr>
          <a:xfrm>
            <a:off x="320406" y="4361379"/>
            <a:ext cx="6654265" cy="707886"/>
          </a:xfrm>
          <a:prstGeom prst="rect">
            <a:avLst/>
          </a:prstGeom>
          <a:noFill/>
        </p:spPr>
        <p:txBody>
          <a:bodyPr wrap="square" rtlCol="0">
            <a:spAutoFit/>
          </a:bodyPr>
          <a:lstStyle/>
          <a:p>
            <a:pPr algn="l"/>
            <a:r>
              <a:rPr lang="en-US" sz="2000" dirty="0"/>
              <a:t>Quantum Computing 101</a:t>
            </a:r>
          </a:p>
          <a:p>
            <a:pPr marL="342900" indent="-342900" algn="l">
              <a:buFont typeface="Arial" panose="020B0604020202020204" pitchFamily="34" charset="0"/>
              <a:buChar char="•"/>
            </a:pPr>
            <a:r>
              <a:rPr lang="en-US" sz="2000" dirty="0"/>
              <a:t>Shor’s algorithm solves Factoring (and friends) efficiently</a:t>
            </a:r>
          </a:p>
        </p:txBody>
      </p:sp>
      <p:pic>
        <p:nvPicPr>
          <p:cNvPr id="4" name="Picture 3">
            <a:extLst>
              <a:ext uri="{FF2B5EF4-FFF2-40B4-BE49-F238E27FC236}">
                <a16:creationId xmlns:a16="http://schemas.microsoft.com/office/drawing/2014/main" id="{74F89210-4A81-B3FF-E7D0-866239C351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6421" y="2316715"/>
            <a:ext cx="720640" cy="720640"/>
          </a:xfrm>
          <a:prstGeom prst="rect">
            <a:avLst/>
          </a:prstGeom>
        </p:spPr>
      </p:pic>
      <p:sp>
        <p:nvSpPr>
          <p:cNvPr id="5" name="TextBox 4">
            <a:extLst>
              <a:ext uri="{FF2B5EF4-FFF2-40B4-BE49-F238E27FC236}">
                <a16:creationId xmlns:a16="http://schemas.microsoft.com/office/drawing/2014/main" id="{4C53CD45-B35F-FD5D-603D-0C3B6239408C}"/>
              </a:ext>
            </a:extLst>
          </p:cNvPr>
          <p:cNvSpPr txBox="1"/>
          <p:nvPr/>
        </p:nvSpPr>
        <p:spPr>
          <a:xfrm>
            <a:off x="5898298" y="3037355"/>
            <a:ext cx="1195001" cy="400110"/>
          </a:xfrm>
          <a:prstGeom prst="rect">
            <a:avLst/>
          </a:prstGeom>
          <a:noFill/>
        </p:spPr>
        <p:txBody>
          <a:bodyPr wrap="square" rtlCol="0">
            <a:spAutoFit/>
          </a:bodyPr>
          <a:lstStyle/>
          <a:p>
            <a:pPr algn="l"/>
            <a:r>
              <a:rPr lang="en-US" sz="2000" dirty="0">
                <a:solidFill>
                  <a:schemeClr val="accent1"/>
                </a:solidFill>
              </a:rPr>
              <a:t>quantum</a:t>
            </a:r>
          </a:p>
        </p:txBody>
      </p:sp>
      <p:cxnSp>
        <p:nvCxnSpPr>
          <p:cNvPr id="10" name="Straight Arrow Connector 9">
            <a:extLst>
              <a:ext uri="{FF2B5EF4-FFF2-40B4-BE49-F238E27FC236}">
                <a16:creationId xmlns:a16="http://schemas.microsoft.com/office/drawing/2014/main" id="{53288791-B492-3D29-6807-8FE5AF845E92}"/>
              </a:ext>
            </a:extLst>
          </p:cNvPr>
          <p:cNvCxnSpPr>
            <a:cxnSpLocks/>
          </p:cNvCxnSpPr>
          <p:nvPr/>
        </p:nvCxnSpPr>
        <p:spPr>
          <a:xfrm flipV="1">
            <a:off x="4425036" y="3429000"/>
            <a:ext cx="3215479" cy="1061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31A2292-53E3-EC2F-4DC0-8D515565116F}"/>
              </a:ext>
            </a:extLst>
          </p:cNvPr>
          <p:cNvCxnSpPr/>
          <p:nvPr/>
        </p:nvCxnSpPr>
        <p:spPr>
          <a:xfrm>
            <a:off x="7341577" y="3142896"/>
            <a:ext cx="45084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22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FF906-B0F1-2185-3CE1-8C5C1381B91E}"/>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6C8C335D-960C-1667-3CBD-F7CCB2D01D0A}"/>
              </a:ext>
            </a:extLst>
          </p:cNvPr>
          <p:cNvSpPr/>
          <p:nvPr/>
        </p:nvSpPr>
        <p:spPr>
          <a:xfrm>
            <a:off x="3728944" y="1379207"/>
            <a:ext cx="3215479" cy="208957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 name="Title 1">
            <a:extLst>
              <a:ext uri="{FF2B5EF4-FFF2-40B4-BE49-F238E27FC236}">
                <a16:creationId xmlns:a16="http://schemas.microsoft.com/office/drawing/2014/main" id="{59C68B3F-05A8-4D3D-1ADF-B1FF3391CC7D}"/>
              </a:ext>
            </a:extLst>
          </p:cNvPr>
          <p:cNvSpPr>
            <a:spLocks noGrp="1"/>
          </p:cNvSpPr>
          <p:nvPr>
            <p:ph type="title"/>
          </p:nvPr>
        </p:nvSpPr>
        <p:spPr/>
        <p:txBody>
          <a:bodyPr/>
          <a:lstStyle/>
          <a:p>
            <a:r>
              <a:rPr lang="en-US" dirty="0"/>
              <a:t>Reduction Paradigm in a Quantum World? (1/2)</a:t>
            </a:r>
          </a:p>
        </p:txBody>
      </p:sp>
      <p:pic>
        <p:nvPicPr>
          <p:cNvPr id="7" name="Picture 6">
            <a:extLst>
              <a:ext uri="{FF2B5EF4-FFF2-40B4-BE49-F238E27FC236}">
                <a16:creationId xmlns:a16="http://schemas.microsoft.com/office/drawing/2014/main" id="{BF96620F-B267-0071-EC72-C08C30AED8C3}"/>
              </a:ext>
            </a:extLst>
          </p:cNvPr>
          <p:cNvPicPr>
            <a:picLocks noChangeAspect="1"/>
          </p:cNvPicPr>
          <p:nvPr/>
        </p:nvPicPr>
        <p:blipFill>
          <a:blip r:embed="rId2"/>
          <a:stretch>
            <a:fillRect/>
          </a:stretch>
        </p:blipFill>
        <p:spPr>
          <a:xfrm>
            <a:off x="3988147" y="2085484"/>
            <a:ext cx="776287" cy="1057412"/>
          </a:xfrm>
          <a:prstGeom prst="rect">
            <a:avLst/>
          </a:prstGeom>
        </p:spPr>
      </p:pic>
      <p:sp>
        <p:nvSpPr>
          <p:cNvPr id="8" name="TextBox 7">
            <a:extLst>
              <a:ext uri="{FF2B5EF4-FFF2-40B4-BE49-F238E27FC236}">
                <a16:creationId xmlns:a16="http://schemas.microsoft.com/office/drawing/2014/main" id="{649D26CF-A26F-5C51-F92C-3BA683E315E3}"/>
              </a:ext>
            </a:extLst>
          </p:cNvPr>
          <p:cNvSpPr txBox="1"/>
          <p:nvPr/>
        </p:nvSpPr>
        <p:spPr>
          <a:xfrm>
            <a:off x="3818521" y="1559541"/>
            <a:ext cx="2709333" cy="400110"/>
          </a:xfrm>
          <a:prstGeom prst="rect">
            <a:avLst/>
          </a:prstGeom>
          <a:noFill/>
        </p:spPr>
        <p:txBody>
          <a:bodyPr wrap="square" rtlCol="0">
            <a:spAutoFit/>
          </a:bodyPr>
          <a:lstStyle/>
          <a:p>
            <a:pPr algn="l"/>
            <a:r>
              <a:rPr lang="en-US" sz="2000" dirty="0"/>
              <a:t>Encryption algorithm</a:t>
            </a:r>
          </a:p>
        </p:txBody>
      </p:sp>
      <p:sp>
        <p:nvSpPr>
          <p:cNvPr id="11" name="TextBox 10">
            <a:extLst>
              <a:ext uri="{FF2B5EF4-FFF2-40B4-BE49-F238E27FC236}">
                <a16:creationId xmlns:a16="http://schemas.microsoft.com/office/drawing/2014/main" id="{E60F27C9-DC39-4FE0-3433-1CB8718C371A}"/>
              </a:ext>
            </a:extLst>
          </p:cNvPr>
          <p:cNvSpPr txBox="1"/>
          <p:nvPr/>
        </p:nvSpPr>
        <p:spPr>
          <a:xfrm>
            <a:off x="320406" y="2022079"/>
            <a:ext cx="1930981" cy="1323439"/>
          </a:xfrm>
          <a:prstGeom prst="rect">
            <a:avLst/>
          </a:prstGeom>
          <a:noFill/>
        </p:spPr>
        <p:txBody>
          <a:bodyPr wrap="square" rtlCol="0">
            <a:spAutoFit/>
          </a:bodyPr>
          <a:lstStyle/>
          <a:p>
            <a:pPr algn="l"/>
            <a:r>
              <a:rPr lang="en-US" sz="2000" dirty="0">
                <a:solidFill>
                  <a:srgbClr val="C00000"/>
                </a:solidFill>
              </a:rPr>
              <a:t>LWE</a:t>
            </a:r>
          </a:p>
          <a:p>
            <a:pPr algn="l"/>
            <a:r>
              <a:rPr lang="en-US" sz="2000" dirty="0">
                <a:solidFill>
                  <a:srgbClr val="C00000"/>
                </a:solidFill>
              </a:rPr>
              <a:t>LPN</a:t>
            </a:r>
          </a:p>
          <a:p>
            <a:pPr algn="l"/>
            <a:r>
              <a:rPr lang="en-US" sz="2000" dirty="0">
                <a:solidFill>
                  <a:srgbClr val="C00000"/>
                </a:solidFill>
              </a:rPr>
              <a:t>Isogeny</a:t>
            </a:r>
          </a:p>
          <a:p>
            <a:pPr algn="l"/>
            <a:r>
              <a:rPr lang="en-US" sz="2000" dirty="0">
                <a:solidFill>
                  <a:srgbClr val="C00000"/>
                </a:solidFill>
              </a:rPr>
              <a:t>…</a:t>
            </a:r>
          </a:p>
        </p:txBody>
      </p:sp>
      <p:cxnSp>
        <p:nvCxnSpPr>
          <p:cNvPr id="14" name="Straight Arrow Connector 13">
            <a:extLst>
              <a:ext uri="{FF2B5EF4-FFF2-40B4-BE49-F238E27FC236}">
                <a16:creationId xmlns:a16="http://schemas.microsoft.com/office/drawing/2014/main" id="{460F98B8-BFD2-C434-283F-E6D549AAFD37}"/>
              </a:ext>
            </a:extLst>
          </p:cNvPr>
          <p:cNvCxnSpPr>
            <a:cxnSpLocks/>
          </p:cNvCxnSpPr>
          <p:nvPr/>
        </p:nvCxnSpPr>
        <p:spPr>
          <a:xfrm flipH="1">
            <a:off x="4764434" y="2723936"/>
            <a:ext cx="12468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8F35B42C-3F31-300E-B6F4-EE7D7DD0C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1346" y="826767"/>
            <a:ext cx="862149" cy="862149"/>
          </a:xfrm>
          <a:prstGeom prst="rect">
            <a:avLst/>
          </a:prstGeom>
        </p:spPr>
      </p:pic>
      <p:sp>
        <p:nvSpPr>
          <p:cNvPr id="20" name="Rectangle 19">
            <a:extLst>
              <a:ext uri="{FF2B5EF4-FFF2-40B4-BE49-F238E27FC236}">
                <a16:creationId xmlns:a16="http://schemas.microsoft.com/office/drawing/2014/main" id="{5CE30066-6994-52D8-A6AC-491DF0BAAB02}"/>
              </a:ext>
            </a:extLst>
          </p:cNvPr>
          <p:cNvSpPr/>
          <p:nvPr/>
        </p:nvSpPr>
        <p:spPr>
          <a:xfrm>
            <a:off x="320406" y="1955799"/>
            <a:ext cx="2031949" cy="1481666"/>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22" name="Straight Arrow Connector 21">
            <a:extLst>
              <a:ext uri="{FF2B5EF4-FFF2-40B4-BE49-F238E27FC236}">
                <a16:creationId xmlns:a16="http://schemas.microsoft.com/office/drawing/2014/main" id="{0BECAA00-4451-1E4D-68C0-A02639991531}"/>
              </a:ext>
            </a:extLst>
          </p:cNvPr>
          <p:cNvCxnSpPr>
            <a:cxnSpLocks/>
          </p:cNvCxnSpPr>
          <p:nvPr/>
        </p:nvCxnSpPr>
        <p:spPr>
          <a:xfrm>
            <a:off x="2377199" y="2272839"/>
            <a:ext cx="1611205" cy="12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270E269-5708-F8E5-B1B8-30C0B5DEAACC}"/>
              </a:ext>
            </a:extLst>
          </p:cNvPr>
          <p:cNvSpPr txBox="1"/>
          <p:nvPr/>
        </p:nvSpPr>
        <p:spPr>
          <a:xfrm>
            <a:off x="2603138" y="1885429"/>
            <a:ext cx="1236133" cy="400110"/>
          </a:xfrm>
          <a:prstGeom prst="rect">
            <a:avLst/>
          </a:prstGeom>
          <a:noFill/>
        </p:spPr>
        <p:txBody>
          <a:bodyPr wrap="square" rtlCol="0">
            <a:spAutoFit/>
          </a:bodyPr>
          <a:lstStyle/>
          <a:p>
            <a:pPr algn="l"/>
            <a:r>
              <a:rPr lang="en-US" sz="2000" dirty="0">
                <a:solidFill>
                  <a:srgbClr val="0070C0"/>
                </a:solidFill>
              </a:rPr>
              <a:t>Built into</a:t>
            </a:r>
          </a:p>
        </p:txBody>
      </p:sp>
      <p:sp>
        <p:nvSpPr>
          <p:cNvPr id="28" name="TextBox 27">
            <a:extLst>
              <a:ext uri="{FF2B5EF4-FFF2-40B4-BE49-F238E27FC236}">
                <a16:creationId xmlns:a16="http://schemas.microsoft.com/office/drawing/2014/main" id="{E79CA375-E216-47EC-7253-E90B6A867300}"/>
              </a:ext>
            </a:extLst>
          </p:cNvPr>
          <p:cNvSpPr txBox="1"/>
          <p:nvPr/>
        </p:nvSpPr>
        <p:spPr>
          <a:xfrm>
            <a:off x="4950581" y="2309222"/>
            <a:ext cx="1236133" cy="400110"/>
          </a:xfrm>
          <a:prstGeom prst="rect">
            <a:avLst/>
          </a:prstGeom>
          <a:noFill/>
        </p:spPr>
        <p:txBody>
          <a:bodyPr wrap="square" rtlCol="0">
            <a:spAutoFit/>
          </a:bodyPr>
          <a:lstStyle/>
          <a:p>
            <a:pPr algn="l"/>
            <a:r>
              <a:rPr lang="en-US" sz="2000" dirty="0">
                <a:solidFill>
                  <a:srgbClr val="0070C0"/>
                </a:solidFill>
              </a:rPr>
              <a:t>break</a:t>
            </a:r>
          </a:p>
        </p:txBody>
      </p:sp>
      <p:cxnSp>
        <p:nvCxnSpPr>
          <p:cNvPr id="29" name="Straight Arrow Connector 28">
            <a:extLst>
              <a:ext uri="{FF2B5EF4-FFF2-40B4-BE49-F238E27FC236}">
                <a16:creationId xmlns:a16="http://schemas.microsoft.com/office/drawing/2014/main" id="{E9014047-ADF0-192F-2539-037387E2672E}"/>
              </a:ext>
            </a:extLst>
          </p:cNvPr>
          <p:cNvCxnSpPr>
            <a:cxnSpLocks/>
          </p:cNvCxnSpPr>
          <p:nvPr/>
        </p:nvCxnSpPr>
        <p:spPr>
          <a:xfrm flipH="1" flipV="1">
            <a:off x="2364539" y="3037940"/>
            <a:ext cx="1334157" cy="127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9FD5546-2091-D7C1-0BD3-6F62BB4DC4A7}"/>
              </a:ext>
            </a:extLst>
          </p:cNvPr>
          <p:cNvSpPr txBox="1"/>
          <p:nvPr/>
        </p:nvSpPr>
        <p:spPr>
          <a:xfrm>
            <a:off x="2588642" y="2604690"/>
            <a:ext cx="1236133" cy="400110"/>
          </a:xfrm>
          <a:prstGeom prst="rect">
            <a:avLst/>
          </a:prstGeom>
          <a:noFill/>
        </p:spPr>
        <p:txBody>
          <a:bodyPr wrap="square" rtlCol="0">
            <a:spAutoFit/>
          </a:bodyPr>
          <a:lstStyle/>
          <a:p>
            <a:pPr algn="l"/>
            <a:r>
              <a:rPr lang="en-US" sz="2000" dirty="0">
                <a:solidFill>
                  <a:srgbClr val="C00000"/>
                </a:solidFill>
              </a:rPr>
              <a:t>solve</a:t>
            </a:r>
          </a:p>
        </p:txBody>
      </p:sp>
      <p:sp>
        <p:nvSpPr>
          <p:cNvPr id="34" name="TextBox 33">
            <a:extLst>
              <a:ext uri="{FF2B5EF4-FFF2-40B4-BE49-F238E27FC236}">
                <a16:creationId xmlns:a16="http://schemas.microsoft.com/office/drawing/2014/main" id="{553E7A55-701C-07B2-4A7D-BFA61C4E6EDB}"/>
              </a:ext>
            </a:extLst>
          </p:cNvPr>
          <p:cNvSpPr txBox="1"/>
          <p:nvPr/>
        </p:nvSpPr>
        <p:spPr>
          <a:xfrm>
            <a:off x="320406" y="1258174"/>
            <a:ext cx="2044134" cy="707886"/>
          </a:xfrm>
          <a:prstGeom prst="rect">
            <a:avLst/>
          </a:prstGeom>
          <a:noFill/>
        </p:spPr>
        <p:txBody>
          <a:bodyPr wrap="square" rtlCol="0">
            <a:spAutoFit/>
          </a:bodyPr>
          <a:lstStyle/>
          <a:p>
            <a:pPr algn="ctr"/>
            <a:r>
              <a:rPr lang="en-US" sz="2000" dirty="0">
                <a:solidFill>
                  <a:srgbClr val="C00000"/>
                </a:solidFill>
              </a:rPr>
              <a:t>Quantum-hard problems</a:t>
            </a:r>
          </a:p>
        </p:txBody>
      </p:sp>
      <p:cxnSp>
        <p:nvCxnSpPr>
          <p:cNvPr id="36" name="Straight Arrow Connector 35">
            <a:extLst>
              <a:ext uri="{FF2B5EF4-FFF2-40B4-BE49-F238E27FC236}">
                <a16:creationId xmlns:a16="http://schemas.microsoft.com/office/drawing/2014/main" id="{DE07DE9A-E185-DAAD-C89F-59582A9FA987}"/>
              </a:ext>
            </a:extLst>
          </p:cNvPr>
          <p:cNvCxnSpPr>
            <a:cxnSpLocks/>
          </p:cNvCxnSpPr>
          <p:nvPr/>
        </p:nvCxnSpPr>
        <p:spPr>
          <a:xfrm flipV="1">
            <a:off x="6974671" y="1688916"/>
            <a:ext cx="742332" cy="22521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55AB910-79DA-8044-FCD6-253BE47E0E78}"/>
              </a:ext>
            </a:extLst>
          </p:cNvPr>
          <p:cNvSpPr txBox="1"/>
          <p:nvPr/>
        </p:nvSpPr>
        <p:spPr>
          <a:xfrm>
            <a:off x="7747251" y="1247913"/>
            <a:ext cx="4102820" cy="707886"/>
          </a:xfrm>
          <a:prstGeom prst="rect">
            <a:avLst/>
          </a:prstGeom>
          <a:noFill/>
        </p:spPr>
        <p:txBody>
          <a:bodyPr wrap="square" rtlCol="0">
            <a:spAutoFit/>
          </a:bodyPr>
          <a:lstStyle/>
          <a:p>
            <a:pPr algn="l"/>
            <a:r>
              <a:rPr lang="en-US" sz="2000" dirty="0">
                <a:solidFill>
                  <a:srgbClr val="C00000"/>
                </a:solidFill>
              </a:rPr>
              <a:t>Cryptography Reduction</a:t>
            </a:r>
          </a:p>
          <a:p>
            <a:pPr algn="l"/>
            <a:r>
              <a:rPr lang="en-US" sz="2000" dirty="0">
                <a:solidFill>
                  <a:srgbClr val="C00000"/>
                </a:solidFill>
              </a:rPr>
              <a:t>(cryptographers’ daily work)</a:t>
            </a:r>
          </a:p>
        </p:txBody>
      </p:sp>
      <p:sp>
        <p:nvSpPr>
          <p:cNvPr id="42" name="TextBox 41">
            <a:extLst>
              <a:ext uri="{FF2B5EF4-FFF2-40B4-BE49-F238E27FC236}">
                <a16:creationId xmlns:a16="http://schemas.microsoft.com/office/drawing/2014/main" id="{45853985-66DE-CDB9-C1BC-91DC08E7C6C2}"/>
              </a:ext>
            </a:extLst>
          </p:cNvPr>
          <p:cNvSpPr txBox="1"/>
          <p:nvPr/>
        </p:nvSpPr>
        <p:spPr>
          <a:xfrm>
            <a:off x="7504511" y="2629136"/>
            <a:ext cx="4645899" cy="1015663"/>
          </a:xfrm>
          <a:prstGeom prst="rect">
            <a:avLst/>
          </a:prstGeom>
          <a:noFill/>
        </p:spPr>
        <p:txBody>
          <a:bodyPr wrap="square" rtlCol="0">
            <a:spAutoFit/>
          </a:bodyPr>
          <a:lstStyle/>
          <a:p>
            <a:pPr algn="l"/>
            <a:r>
              <a:rPr lang="en-US" sz="2000" dirty="0"/>
              <a:t>Win-Win philosophy:</a:t>
            </a:r>
          </a:p>
          <a:p>
            <a:pPr marL="342900" indent="-342900" algn="l">
              <a:buFont typeface="Arial" panose="020B0604020202020204" pitchFamily="34" charset="0"/>
              <a:buChar char="•"/>
            </a:pPr>
            <a:r>
              <a:rPr lang="en-US" sz="2000" dirty="0"/>
              <a:t>Either the crypto system is secure; </a:t>
            </a:r>
          </a:p>
          <a:p>
            <a:pPr marL="342900" indent="-342900" algn="l">
              <a:buFont typeface="Arial" panose="020B0604020202020204" pitchFamily="34" charset="0"/>
              <a:buChar char="•"/>
            </a:pPr>
            <a:r>
              <a:rPr lang="en-US" sz="2000" dirty="0"/>
              <a:t>Or fundamental breakthrough in Math</a:t>
            </a:r>
          </a:p>
        </p:txBody>
      </p:sp>
      <p:pic>
        <p:nvPicPr>
          <p:cNvPr id="5" name="Picture 4">
            <a:extLst>
              <a:ext uri="{FF2B5EF4-FFF2-40B4-BE49-F238E27FC236}">
                <a16:creationId xmlns:a16="http://schemas.microsoft.com/office/drawing/2014/main" id="{E8BB7E14-5064-E819-7718-56FB06298B8A}"/>
              </a:ext>
            </a:extLst>
          </p:cNvPr>
          <p:cNvPicPr>
            <a:picLocks noChangeAspect="1"/>
          </p:cNvPicPr>
          <p:nvPr/>
        </p:nvPicPr>
        <p:blipFill>
          <a:blip r:embed="rId4"/>
          <a:stretch>
            <a:fillRect/>
          </a:stretch>
        </p:blipFill>
        <p:spPr>
          <a:xfrm>
            <a:off x="6191608" y="2402496"/>
            <a:ext cx="586295" cy="623227"/>
          </a:xfrm>
          <a:prstGeom prst="rect">
            <a:avLst/>
          </a:prstGeom>
        </p:spPr>
      </p:pic>
      <p:pic>
        <p:nvPicPr>
          <p:cNvPr id="6" name="Picture 5">
            <a:extLst>
              <a:ext uri="{FF2B5EF4-FFF2-40B4-BE49-F238E27FC236}">
                <a16:creationId xmlns:a16="http://schemas.microsoft.com/office/drawing/2014/main" id="{B25198CB-7C8E-FBA4-3FE8-FD24AE9FD8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6421" y="2316715"/>
            <a:ext cx="720640" cy="720640"/>
          </a:xfrm>
          <a:prstGeom prst="rect">
            <a:avLst/>
          </a:prstGeom>
        </p:spPr>
      </p:pic>
      <p:sp>
        <p:nvSpPr>
          <p:cNvPr id="9" name="TextBox 8">
            <a:extLst>
              <a:ext uri="{FF2B5EF4-FFF2-40B4-BE49-F238E27FC236}">
                <a16:creationId xmlns:a16="http://schemas.microsoft.com/office/drawing/2014/main" id="{6AD96D07-B8A5-7FA7-4036-91A85498A856}"/>
              </a:ext>
            </a:extLst>
          </p:cNvPr>
          <p:cNvSpPr txBox="1"/>
          <p:nvPr/>
        </p:nvSpPr>
        <p:spPr>
          <a:xfrm>
            <a:off x="5898298" y="3037355"/>
            <a:ext cx="1195001" cy="400110"/>
          </a:xfrm>
          <a:prstGeom prst="rect">
            <a:avLst/>
          </a:prstGeom>
          <a:noFill/>
        </p:spPr>
        <p:txBody>
          <a:bodyPr wrap="square" rtlCol="0">
            <a:spAutoFit/>
          </a:bodyPr>
          <a:lstStyle/>
          <a:p>
            <a:pPr algn="l"/>
            <a:r>
              <a:rPr lang="en-US" sz="2000" dirty="0">
                <a:solidFill>
                  <a:schemeClr val="accent1"/>
                </a:solidFill>
              </a:rPr>
              <a:t>quantum</a:t>
            </a:r>
          </a:p>
        </p:txBody>
      </p:sp>
      <p:sp>
        <p:nvSpPr>
          <p:cNvPr id="12" name="TextBox 11">
            <a:extLst>
              <a:ext uri="{FF2B5EF4-FFF2-40B4-BE49-F238E27FC236}">
                <a16:creationId xmlns:a16="http://schemas.microsoft.com/office/drawing/2014/main" id="{C6BFC225-EDDE-9E8D-4E6E-90AE152C518A}"/>
              </a:ext>
            </a:extLst>
          </p:cNvPr>
          <p:cNvSpPr txBox="1"/>
          <p:nvPr/>
        </p:nvSpPr>
        <p:spPr>
          <a:xfrm>
            <a:off x="320406" y="4361379"/>
            <a:ext cx="6772893" cy="707886"/>
          </a:xfrm>
          <a:prstGeom prst="rect">
            <a:avLst/>
          </a:prstGeom>
          <a:noFill/>
        </p:spPr>
        <p:txBody>
          <a:bodyPr wrap="square" rtlCol="0">
            <a:spAutoFit/>
          </a:bodyPr>
          <a:lstStyle/>
          <a:p>
            <a:pPr algn="l"/>
            <a:r>
              <a:rPr lang="en-US" sz="2000" dirty="0"/>
              <a:t>Quantum Computing 101</a:t>
            </a:r>
          </a:p>
          <a:p>
            <a:pPr marL="342900" indent="-342900" algn="l">
              <a:buFont typeface="Arial" panose="020B0604020202020204" pitchFamily="34" charset="0"/>
              <a:buChar char="•"/>
            </a:pPr>
            <a:r>
              <a:rPr lang="en-US" sz="2000" dirty="0"/>
              <a:t>Shor’s algorithm </a:t>
            </a:r>
            <a:r>
              <a:rPr lang="en-US" sz="2000" u="sng" dirty="0">
                <a:solidFill>
                  <a:srgbClr val="C00000"/>
                </a:solidFill>
              </a:rPr>
              <a:t>doesn’t</a:t>
            </a:r>
            <a:r>
              <a:rPr lang="en-US" sz="2000" dirty="0"/>
              <a:t> solves LWE (and friends) efficiently</a:t>
            </a:r>
          </a:p>
        </p:txBody>
      </p:sp>
      <p:cxnSp>
        <p:nvCxnSpPr>
          <p:cNvPr id="15" name="Straight Arrow Connector 14">
            <a:extLst>
              <a:ext uri="{FF2B5EF4-FFF2-40B4-BE49-F238E27FC236}">
                <a16:creationId xmlns:a16="http://schemas.microsoft.com/office/drawing/2014/main" id="{06131B9F-1921-5A7D-250B-F959102DFFE3}"/>
              </a:ext>
            </a:extLst>
          </p:cNvPr>
          <p:cNvCxnSpPr>
            <a:cxnSpLocks/>
          </p:cNvCxnSpPr>
          <p:nvPr/>
        </p:nvCxnSpPr>
        <p:spPr>
          <a:xfrm flipV="1">
            <a:off x="4425036" y="3429000"/>
            <a:ext cx="3215479" cy="1061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80DD32-E411-D3FA-7379-CFDDE3032861}"/>
              </a:ext>
            </a:extLst>
          </p:cNvPr>
          <p:cNvCxnSpPr/>
          <p:nvPr/>
        </p:nvCxnSpPr>
        <p:spPr>
          <a:xfrm>
            <a:off x="7341577" y="3142896"/>
            <a:ext cx="45084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Flowchart: Process 20">
            <a:extLst>
              <a:ext uri="{FF2B5EF4-FFF2-40B4-BE49-F238E27FC236}">
                <a16:creationId xmlns:a16="http://schemas.microsoft.com/office/drawing/2014/main" id="{62ABB142-3722-5878-8BF3-7A0BB74D1BD6}"/>
              </a:ext>
            </a:extLst>
          </p:cNvPr>
          <p:cNvSpPr/>
          <p:nvPr/>
        </p:nvSpPr>
        <p:spPr>
          <a:xfrm>
            <a:off x="2364539" y="5233299"/>
            <a:ext cx="7278406" cy="1252558"/>
          </a:xfrm>
          <a:prstGeom prst="flowChartProcess">
            <a:avLst/>
          </a:prstGeom>
          <a:solidFill>
            <a:srgbClr val="FFFFFF"/>
          </a:solid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030A0"/>
                </a:solidFill>
              </a:rPr>
              <a:t>Warning: not the end of the story!</a:t>
            </a:r>
          </a:p>
          <a:p>
            <a:pPr algn="ctr"/>
            <a:r>
              <a:rPr lang="en-US" sz="2400" dirty="0">
                <a:solidFill>
                  <a:srgbClr val="7030A0"/>
                </a:solidFill>
              </a:rPr>
              <a:t>- the reduction step itself!!! </a:t>
            </a:r>
          </a:p>
        </p:txBody>
      </p:sp>
    </p:spTree>
    <p:extLst>
      <p:ext uri="{BB962C8B-B14F-4D97-AF65-F5344CB8AC3E}">
        <p14:creationId xmlns:p14="http://schemas.microsoft.com/office/powerpoint/2010/main" val="6461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16"/>
                                        </p:tgtEl>
                                        <p:attrNameLst>
                                          <p:attrName>ppt_x</p:attrName>
                                        </p:attrNameLst>
                                      </p:cBhvr>
                                      <p:tavLst>
                                        <p:tav tm="0">
                                          <p:val>
                                            <p:strVal val="ppt_x"/>
                                          </p:val>
                                        </p:tav>
                                        <p:tav tm="100000">
                                          <p:val>
                                            <p:strVal val="ppt_x"/>
                                          </p:val>
                                        </p:tav>
                                      </p:tavLst>
                                    </p:anim>
                                    <p:anim calcmode="lin" valueType="num">
                                      <p:cBhvr additive="base">
                                        <p:cTn id="11" dur="500"/>
                                        <p:tgtEl>
                                          <p:spTgt spid="16"/>
                                        </p:tgtEl>
                                        <p:attrNameLst>
                                          <p:attrName>ppt_y</p:attrName>
                                        </p:attrNameLst>
                                      </p:cBhvr>
                                      <p:tavLst>
                                        <p:tav tm="0">
                                          <p:val>
                                            <p:strVal val="ppt_y"/>
                                          </p:val>
                                        </p:tav>
                                        <p:tav tm="100000">
                                          <p:val>
                                            <p:strVal val="1+ppt_h/2"/>
                                          </p:val>
                                        </p:tav>
                                      </p:tavLst>
                                    </p:anim>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276B6-A505-B473-070F-E983037F0A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4BACAF-8107-BA53-C950-B6AB0C19D7B7}"/>
              </a:ext>
            </a:extLst>
          </p:cNvPr>
          <p:cNvSpPr>
            <a:spLocks noGrp="1"/>
          </p:cNvSpPr>
          <p:nvPr>
            <p:ph type="title"/>
          </p:nvPr>
        </p:nvSpPr>
        <p:spPr/>
        <p:txBody>
          <a:bodyPr/>
          <a:lstStyle/>
          <a:p>
            <a:r>
              <a:rPr lang="en-US" altLang="zh-CN" dirty="0"/>
              <a:t>Definition of Zero-Knowledge Proofs (1/2)</a:t>
            </a:r>
            <a:endParaRPr lang="en-US" dirty="0"/>
          </a:p>
        </p:txBody>
      </p:sp>
      <p:pic>
        <p:nvPicPr>
          <p:cNvPr id="4" name="Graphic 3">
            <a:extLst>
              <a:ext uri="{FF2B5EF4-FFF2-40B4-BE49-F238E27FC236}">
                <a16:creationId xmlns:a16="http://schemas.microsoft.com/office/drawing/2014/main" id="{8857A2C3-E39B-34FF-3429-9D1A7D6383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8983" y="3256265"/>
            <a:ext cx="1015663" cy="1156360"/>
          </a:xfrm>
          <a:prstGeom prst="rect">
            <a:avLst/>
          </a:prstGeom>
        </p:spPr>
      </p:pic>
      <p:pic>
        <p:nvPicPr>
          <p:cNvPr id="5" name="Graphic 4">
            <a:extLst>
              <a:ext uri="{FF2B5EF4-FFF2-40B4-BE49-F238E27FC236}">
                <a16:creationId xmlns:a16="http://schemas.microsoft.com/office/drawing/2014/main" id="{5C2DEDEA-59F1-CB86-9ED5-48E7718ED7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39947" y="3422055"/>
            <a:ext cx="991879" cy="987585"/>
          </a:xfrm>
          <a:prstGeom prst="rect">
            <a:avLst/>
          </a:prstGeom>
        </p:spPr>
      </p:pic>
      <p:sp>
        <p:nvSpPr>
          <p:cNvPr id="6" name="TextBox 5">
            <a:extLst>
              <a:ext uri="{FF2B5EF4-FFF2-40B4-BE49-F238E27FC236}">
                <a16:creationId xmlns:a16="http://schemas.microsoft.com/office/drawing/2014/main" id="{D887F359-580A-8EE8-A281-7EED8C86BAF4}"/>
              </a:ext>
            </a:extLst>
          </p:cNvPr>
          <p:cNvSpPr txBox="1"/>
          <p:nvPr/>
        </p:nvSpPr>
        <p:spPr>
          <a:xfrm>
            <a:off x="721781" y="4506308"/>
            <a:ext cx="2009730" cy="400110"/>
          </a:xfrm>
          <a:prstGeom prst="rect">
            <a:avLst/>
          </a:prstGeom>
          <a:noFill/>
        </p:spPr>
        <p:txBody>
          <a:bodyPr wrap="square" rtlCol="0">
            <a:spAutoFit/>
          </a:bodyPr>
          <a:lstStyle/>
          <a:p>
            <a:pPr algn="l"/>
            <a:r>
              <a:rPr lang="en-US" sz="2000" u="sng" dirty="0">
                <a:solidFill>
                  <a:schemeClr val="accent2"/>
                </a:solidFill>
                <a:latin typeface="Times New Roman" panose="02020603050405020304" pitchFamily="18" charset="0"/>
                <a:cs typeface="Times New Roman" panose="02020603050405020304" pitchFamily="18" charset="0"/>
              </a:rPr>
              <a:t>P</a:t>
            </a:r>
            <a:r>
              <a:rPr lang="en-US" sz="2000" dirty="0">
                <a:solidFill>
                  <a:schemeClr val="accent2"/>
                </a:solidFill>
                <a:latin typeface="Times New Roman" panose="02020603050405020304" pitchFamily="18" charset="0"/>
                <a:cs typeface="Times New Roman" panose="02020603050405020304" pitchFamily="18" charset="0"/>
              </a:rPr>
              <a:t>rover (P)</a:t>
            </a:r>
          </a:p>
        </p:txBody>
      </p:sp>
      <p:sp>
        <p:nvSpPr>
          <p:cNvPr id="7" name="TextBox 6">
            <a:extLst>
              <a:ext uri="{FF2B5EF4-FFF2-40B4-BE49-F238E27FC236}">
                <a16:creationId xmlns:a16="http://schemas.microsoft.com/office/drawing/2014/main" id="{6D008383-CAF4-33EF-1CB5-39964E39815C}"/>
              </a:ext>
            </a:extLst>
          </p:cNvPr>
          <p:cNvSpPr txBox="1"/>
          <p:nvPr/>
        </p:nvSpPr>
        <p:spPr>
          <a:xfrm>
            <a:off x="4002929" y="4506308"/>
            <a:ext cx="1661645" cy="400110"/>
          </a:xfrm>
          <a:prstGeom prst="rect">
            <a:avLst/>
          </a:prstGeom>
          <a:noFill/>
        </p:spPr>
        <p:txBody>
          <a:bodyPr wrap="square" rtlCol="0">
            <a:spAutoFit/>
          </a:bodyPr>
          <a:lstStyle/>
          <a:p>
            <a:pPr algn="l"/>
            <a:r>
              <a:rPr lang="en-US" sz="2000" u="sng" dirty="0">
                <a:solidFill>
                  <a:schemeClr val="accent2"/>
                </a:solidFill>
                <a:latin typeface="Times New Roman" panose="02020603050405020304" pitchFamily="18" charset="0"/>
                <a:cs typeface="Times New Roman" panose="02020603050405020304" pitchFamily="18" charset="0"/>
              </a:rPr>
              <a:t>V</a:t>
            </a:r>
            <a:r>
              <a:rPr lang="en-US" sz="2000" dirty="0">
                <a:solidFill>
                  <a:schemeClr val="accent2"/>
                </a:solidFill>
                <a:latin typeface="Times New Roman" panose="02020603050405020304" pitchFamily="18" charset="0"/>
                <a:cs typeface="Times New Roman" panose="02020603050405020304" pitchFamily="18" charset="0"/>
              </a:rPr>
              <a:t>erifier (V)</a:t>
            </a:r>
          </a:p>
        </p:txBody>
      </p:sp>
      <p:sp>
        <p:nvSpPr>
          <p:cNvPr id="24" name="TextBox 23">
            <a:extLst>
              <a:ext uri="{FF2B5EF4-FFF2-40B4-BE49-F238E27FC236}">
                <a16:creationId xmlns:a16="http://schemas.microsoft.com/office/drawing/2014/main" id="{0D4FDB15-5068-7E13-6D76-6445117074E2}"/>
              </a:ext>
            </a:extLst>
          </p:cNvPr>
          <p:cNvSpPr txBox="1"/>
          <p:nvPr/>
        </p:nvSpPr>
        <p:spPr>
          <a:xfrm>
            <a:off x="851929" y="4857179"/>
            <a:ext cx="1131047" cy="461665"/>
          </a:xfrm>
          <a:prstGeom prst="rect">
            <a:avLst/>
          </a:prstGeom>
          <a:noFill/>
        </p:spPr>
        <p:txBody>
          <a:bodyPr wrap="square" rtlCol="0">
            <a:spAutoFit/>
          </a:bodyPr>
          <a:lstStyle/>
          <a:p>
            <a:pPr algn="l"/>
            <a:r>
              <a:rPr lang="en-US" sz="2400" dirty="0">
                <a:cs typeface="Times New Roman" panose="02020603050405020304" pitchFamily="18" charset="0"/>
              </a:rPr>
              <a:t>(x, w)</a:t>
            </a:r>
          </a:p>
        </p:txBody>
      </p:sp>
      <p:sp>
        <p:nvSpPr>
          <p:cNvPr id="25" name="TextBox 24">
            <a:extLst>
              <a:ext uri="{FF2B5EF4-FFF2-40B4-BE49-F238E27FC236}">
                <a16:creationId xmlns:a16="http://schemas.microsoft.com/office/drawing/2014/main" id="{4B4D4F7E-9648-0E10-BBF3-ADFCE205DBB9}"/>
              </a:ext>
            </a:extLst>
          </p:cNvPr>
          <p:cNvSpPr txBox="1"/>
          <p:nvPr/>
        </p:nvSpPr>
        <p:spPr>
          <a:xfrm>
            <a:off x="4529412" y="4898566"/>
            <a:ext cx="325655" cy="461665"/>
          </a:xfrm>
          <a:prstGeom prst="rect">
            <a:avLst/>
          </a:prstGeom>
          <a:noFill/>
        </p:spPr>
        <p:txBody>
          <a:bodyPr wrap="square" rtlCol="0">
            <a:spAutoFit/>
          </a:bodyPr>
          <a:lstStyle/>
          <a:p>
            <a:pPr algn="l"/>
            <a:r>
              <a:rPr lang="en-US" sz="2400" b="1" dirty="0">
                <a:latin typeface="+mj-lt"/>
                <a:cs typeface="Times New Roman" panose="02020603050405020304" pitchFamily="18" charset="0"/>
              </a:rPr>
              <a:t>x</a:t>
            </a:r>
          </a:p>
        </p:txBody>
      </p:sp>
      <p:sp>
        <p:nvSpPr>
          <p:cNvPr id="46" name="Content Placeholder 5">
            <a:extLst>
              <a:ext uri="{FF2B5EF4-FFF2-40B4-BE49-F238E27FC236}">
                <a16:creationId xmlns:a16="http://schemas.microsoft.com/office/drawing/2014/main" id="{E9B6FD4A-0728-BEBB-C83B-021FED258A71}"/>
              </a:ext>
            </a:extLst>
          </p:cNvPr>
          <p:cNvSpPr>
            <a:spLocks noGrp="1"/>
          </p:cNvSpPr>
          <p:nvPr>
            <p:ph idx="4294967295"/>
          </p:nvPr>
        </p:nvSpPr>
        <p:spPr>
          <a:xfrm>
            <a:off x="6160905" y="2341729"/>
            <a:ext cx="5598456" cy="2373146"/>
          </a:xfrm>
        </p:spPr>
        <p:txBody>
          <a:bodyPr/>
          <a:lstStyle/>
          <a:p>
            <a:pPr marL="0" indent="0">
              <a:buNone/>
            </a:pPr>
            <a:r>
              <a:rPr lang="en-US" altLang="zh-CN" sz="2400" b="1" dirty="0"/>
              <a:t>Completeness</a:t>
            </a:r>
            <a:r>
              <a:rPr lang="en-US" sz="2400" b="1" dirty="0"/>
              <a:t>:</a:t>
            </a:r>
            <a:r>
              <a:rPr lang="en-US" sz="2400" dirty="0">
                <a:latin typeface="+mn-lt"/>
              </a:rPr>
              <a:t> </a:t>
            </a:r>
          </a:p>
          <a:p>
            <a:pPr marL="0" indent="0">
              <a:buNone/>
            </a:pPr>
            <a:r>
              <a:rPr lang="en-US" sz="2400" dirty="0">
                <a:latin typeface="+mn-lt"/>
              </a:rPr>
              <a:t> if x </a:t>
            </a:r>
            <a:r>
              <a:rPr lang="en-US" altLang="zh-CN" sz="2400" dirty="0">
                <a:latin typeface="+mn-lt"/>
              </a:rPr>
              <a:t>is </a:t>
            </a:r>
            <a:r>
              <a:rPr lang="en-US" altLang="zh-CN" sz="2400" dirty="0">
                <a:solidFill>
                  <a:srgbClr val="00B050"/>
                </a:solidFill>
                <a:latin typeface="+mn-lt"/>
              </a:rPr>
              <a:t>true</a:t>
            </a:r>
            <a:r>
              <a:rPr lang="en-US" sz="2400" dirty="0">
                <a:latin typeface="+mn-lt"/>
              </a:rPr>
              <a:t>, </a:t>
            </a:r>
            <a:r>
              <a:rPr lang="en-US" sz="2400" dirty="0">
                <a:solidFill>
                  <a:schemeClr val="accent2"/>
                </a:solidFill>
                <a:latin typeface="+mn-lt"/>
              </a:rPr>
              <a:t>V</a:t>
            </a:r>
            <a:r>
              <a:rPr lang="en-US" sz="2400" dirty="0">
                <a:latin typeface="+mn-lt"/>
              </a:rPr>
              <a:t> </a:t>
            </a:r>
            <a:r>
              <a:rPr lang="en-US" altLang="zh-CN" sz="2400" dirty="0">
                <a:latin typeface="+mn-lt"/>
              </a:rPr>
              <a:t>accepts</a:t>
            </a:r>
            <a:r>
              <a:rPr lang="en-US" sz="2400" dirty="0">
                <a:latin typeface="+mn-lt"/>
              </a:rPr>
              <a:t>.</a:t>
            </a:r>
          </a:p>
          <a:p>
            <a:pPr marL="0" indent="0">
              <a:buNone/>
            </a:pPr>
            <a:r>
              <a:rPr lang="en-US" sz="2400" b="1" dirty="0"/>
              <a:t>Soundness:</a:t>
            </a:r>
          </a:p>
          <a:p>
            <a:pPr marL="0" indent="0">
              <a:buNone/>
            </a:pPr>
            <a:r>
              <a:rPr lang="en-US" sz="2400" b="1" dirty="0">
                <a:latin typeface="+mn-lt"/>
              </a:rPr>
              <a:t> </a:t>
            </a:r>
            <a:r>
              <a:rPr lang="en-US" sz="2400" dirty="0">
                <a:latin typeface="+mn-lt"/>
              </a:rPr>
              <a:t>if x </a:t>
            </a:r>
            <a:r>
              <a:rPr lang="en-US" altLang="zh-CN" sz="2400" dirty="0">
                <a:latin typeface="+mn-lt"/>
              </a:rPr>
              <a:t>is </a:t>
            </a:r>
            <a:r>
              <a:rPr lang="en-US" altLang="zh-CN" sz="2400" dirty="0">
                <a:solidFill>
                  <a:srgbClr val="FF0000"/>
                </a:solidFill>
                <a:latin typeface="+mn-lt"/>
              </a:rPr>
              <a:t>false</a:t>
            </a:r>
            <a:r>
              <a:rPr lang="en-US" sz="2400" dirty="0">
                <a:latin typeface="+mn-lt"/>
              </a:rPr>
              <a:t>, </a:t>
            </a:r>
            <a:r>
              <a:rPr lang="en-US" sz="2400" dirty="0">
                <a:solidFill>
                  <a:schemeClr val="accent2"/>
                </a:solidFill>
                <a:latin typeface="+mn-lt"/>
              </a:rPr>
              <a:t>V</a:t>
            </a:r>
            <a:r>
              <a:rPr lang="en-US" sz="2400" dirty="0">
                <a:latin typeface="+mn-lt"/>
              </a:rPr>
              <a:t> must reject, regardless of </a:t>
            </a:r>
            <a:r>
              <a:rPr lang="en-US" sz="2400" dirty="0">
                <a:solidFill>
                  <a:schemeClr val="accent2"/>
                </a:solidFill>
                <a:latin typeface="+mn-lt"/>
              </a:rPr>
              <a:t>P</a:t>
            </a:r>
            <a:r>
              <a:rPr lang="en-US" sz="2400" dirty="0">
                <a:latin typeface="+mn-lt"/>
              </a:rPr>
              <a:t>’s behavior.</a:t>
            </a:r>
          </a:p>
        </p:txBody>
      </p:sp>
      <p:cxnSp>
        <p:nvCxnSpPr>
          <p:cNvPr id="31" name="Straight Connector 30">
            <a:extLst>
              <a:ext uri="{FF2B5EF4-FFF2-40B4-BE49-F238E27FC236}">
                <a16:creationId xmlns:a16="http://schemas.microsoft.com/office/drawing/2014/main" id="{6485A123-A8F8-78ED-298D-419EF9CB2E76}"/>
              </a:ext>
            </a:extLst>
          </p:cNvPr>
          <p:cNvCxnSpPr>
            <a:cxnSpLocks/>
          </p:cNvCxnSpPr>
          <p:nvPr/>
        </p:nvCxnSpPr>
        <p:spPr>
          <a:xfrm>
            <a:off x="5777748" y="1221792"/>
            <a:ext cx="0" cy="5324443"/>
          </a:xfrm>
          <a:prstGeom prst="line">
            <a:avLst/>
          </a:prstGeom>
          <a:effectLst>
            <a:glow rad="63500">
              <a:schemeClr val="accent1">
                <a:satMod val="175000"/>
                <a:alpha val="40000"/>
              </a:schemeClr>
            </a:glow>
          </a:effectLst>
          <a:scene3d>
            <a:camera prst="orthographicFront"/>
            <a:lightRig rig="threePt" dir="t"/>
          </a:scene3d>
          <a:sp3d>
            <a:bevelT/>
          </a:sp3d>
        </p:spPr>
        <p:style>
          <a:lnRef idx="1">
            <a:schemeClr val="accent5"/>
          </a:lnRef>
          <a:fillRef idx="0">
            <a:schemeClr val="accent5"/>
          </a:fillRef>
          <a:effectRef idx="0">
            <a:schemeClr val="accent5"/>
          </a:effectRef>
          <a:fontRef idx="minor">
            <a:schemeClr val="tx1"/>
          </a:fontRef>
        </p:style>
      </p:cxnSp>
      <p:sp>
        <p:nvSpPr>
          <p:cNvPr id="3" name="Rectangle 2">
            <a:extLst>
              <a:ext uri="{FF2B5EF4-FFF2-40B4-BE49-F238E27FC236}">
                <a16:creationId xmlns:a16="http://schemas.microsoft.com/office/drawing/2014/main" id="{105BD4E7-1050-DA49-CE45-E2B446D3AC02}"/>
              </a:ext>
            </a:extLst>
          </p:cNvPr>
          <p:cNvSpPr/>
          <p:nvPr/>
        </p:nvSpPr>
        <p:spPr>
          <a:xfrm>
            <a:off x="208624" y="1832225"/>
            <a:ext cx="5476696" cy="707886"/>
          </a:xfrm>
          <a:prstGeom prst="rect">
            <a:avLst/>
          </a:prstGeom>
        </p:spPr>
        <p:txBody>
          <a:bodyPr wrap="square">
            <a:spAutoFit/>
          </a:bodyPr>
          <a:lstStyle/>
          <a:p>
            <a:r>
              <a:rPr lang="en-US" sz="2000" dirty="0">
                <a:cs typeface="Times New Roman" panose="02020603050405020304" pitchFamily="18" charset="0"/>
              </a:rPr>
              <a:t>- NP language L</a:t>
            </a:r>
          </a:p>
          <a:p>
            <a:r>
              <a:rPr lang="en-US" sz="2000" dirty="0">
                <a:cs typeface="Times New Roman" panose="02020603050405020304" pitchFamily="18" charset="0"/>
              </a:rPr>
              <a:t>- x ∈ L and w is the witness for x  </a:t>
            </a:r>
          </a:p>
        </p:txBody>
      </p:sp>
      <p:sp>
        <p:nvSpPr>
          <p:cNvPr id="9" name="Rectangle 8">
            <a:extLst>
              <a:ext uri="{FF2B5EF4-FFF2-40B4-BE49-F238E27FC236}">
                <a16:creationId xmlns:a16="http://schemas.microsoft.com/office/drawing/2014/main" id="{72BE2C98-5F1E-F355-7C2D-2A11AA73EC65}"/>
              </a:ext>
            </a:extLst>
          </p:cNvPr>
          <p:cNvSpPr/>
          <p:nvPr/>
        </p:nvSpPr>
        <p:spPr>
          <a:xfrm>
            <a:off x="7019990" y="6109307"/>
            <a:ext cx="2986715" cy="461665"/>
          </a:xfrm>
          <a:prstGeom prst="rect">
            <a:avLst/>
          </a:prstGeom>
        </p:spPr>
        <p:txBody>
          <a:bodyPr wrap="none">
            <a:spAutoFit/>
          </a:bodyPr>
          <a:lstStyle/>
          <a:p>
            <a:pPr algn="ctr"/>
            <a:r>
              <a:rPr lang="en-US" sz="2400" dirty="0">
                <a:solidFill>
                  <a:schemeClr val="accent1"/>
                </a:solidFill>
              </a:rPr>
              <a:t>How to formalize it???</a:t>
            </a:r>
          </a:p>
        </p:txBody>
      </p:sp>
      <p:sp>
        <p:nvSpPr>
          <p:cNvPr id="16" name="TextBox 15">
            <a:extLst>
              <a:ext uri="{FF2B5EF4-FFF2-40B4-BE49-F238E27FC236}">
                <a16:creationId xmlns:a16="http://schemas.microsoft.com/office/drawing/2014/main" id="{C1A763E0-5C31-5FB4-B8AE-31711EA01464}"/>
              </a:ext>
            </a:extLst>
          </p:cNvPr>
          <p:cNvSpPr txBox="1"/>
          <p:nvPr/>
        </p:nvSpPr>
        <p:spPr>
          <a:xfrm>
            <a:off x="6160916" y="4908978"/>
            <a:ext cx="5794939" cy="120032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Zero-Knowledge:</a:t>
            </a:r>
          </a:p>
          <a:p>
            <a:r>
              <a:rPr lang="en-US" sz="2400" dirty="0">
                <a:solidFill>
                  <a:schemeClr val="accent2"/>
                </a:solidFill>
              </a:rPr>
              <a:t>V </a:t>
            </a:r>
            <a:r>
              <a:rPr lang="en-US" sz="2400" dirty="0"/>
              <a:t>learns nothing from </a:t>
            </a:r>
            <a:r>
              <a:rPr lang="en-US" sz="2400" dirty="0">
                <a:solidFill>
                  <a:schemeClr val="accent2"/>
                </a:solidFill>
              </a:rPr>
              <a:t>P</a:t>
            </a:r>
            <a:r>
              <a:rPr lang="en-US" sz="2400" dirty="0"/>
              <a:t>’s proof (except for x is </a:t>
            </a:r>
            <a:r>
              <a:rPr lang="en-US" sz="2400" dirty="0">
                <a:solidFill>
                  <a:srgbClr val="00B050"/>
                </a:solidFill>
              </a:rPr>
              <a:t>true</a:t>
            </a:r>
            <a:r>
              <a:rPr lang="en-US" sz="2400" dirty="0"/>
              <a:t>).</a:t>
            </a:r>
          </a:p>
        </p:txBody>
      </p:sp>
      <p:sp>
        <p:nvSpPr>
          <p:cNvPr id="17" name="TextBox 16">
            <a:extLst>
              <a:ext uri="{FF2B5EF4-FFF2-40B4-BE49-F238E27FC236}">
                <a16:creationId xmlns:a16="http://schemas.microsoft.com/office/drawing/2014/main" id="{63AD91E3-C3F3-44AE-2422-5592D3233067}"/>
              </a:ext>
            </a:extLst>
          </p:cNvPr>
          <p:cNvSpPr txBox="1"/>
          <p:nvPr/>
        </p:nvSpPr>
        <p:spPr>
          <a:xfrm>
            <a:off x="208628" y="1120819"/>
            <a:ext cx="5476692" cy="461665"/>
          </a:xfrm>
          <a:prstGeom prst="rect">
            <a:avLst/>
          </a:prstGeom>
          <a:noFill/>
        </p:spPr>
        <p:txBody>
          <a:bodyPr wrap="square">
            <a:spAutoFit/>
          </a:bodyPr>
          <a:lstStyle/>
          <a:p>
            <a:pPr marL="0" indent="0">
              <a:buNone/>
            </a:pPr>
            <a:r>
              <a:rPr lang="en-US" sz="2400" b="1" dirty="0"/>
              <a:t>Definition for ZK proofs </a:t>
            </a:r>
          </a:p>
        </p:txBody>
      </p:sp>
      <p:cxnSp>
        <p:nvCxnSpPr>
          <p:cNvPr id="18" name="Straight Arrow Connector 17">
            <a:extLst>
              <a:ext uri="{FF2B5EF4-FFF2-40B4-BE49-F238E27FC236}">
                <a16:creationId xmlns:a16="http://schemas.microsoft.com/office/drawing/2014/main" id="{1955E512-D4E6-61D5-9414-BD6D9002BBEE}"/>
              </a:ext>
            </a:extLst>
          </p:cNvPr>
          <p:cNvCxnSpPr>
            <a:cxnSpLocks/>
          </p:cNvCxnSpPr>
          <p:nvPr/>
        </p:nvCxnSpPr>
        <p:spPr>
          <a:xfrm>
            <a:off x="2252368" y="4044989"/>
            <a:ext cx="1334211" cy="0"/>
          </a:xfrm>
          <a:prstGeom prst="straightConnector1">
            <a:avLst/>
          </a:prstGeom>
          <a:ln w="19050" cap="sq">
            <a:headEnd type="none"/>
            <a:tailEnd type="arrow" w="lg" len="med"/>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529C73DD-8121-D497-209B-6E057147672F}"/>
              </a:ext>
            </a:extLst>
          </p:cNvPr>
          <p:cNvCxnSpPr>
            <a:cxnSpLocks/>
          </p:cNvCxnSpPr>
          <p:nvPr/>
        </p:nvCxnSpPr>
        <p:spPr>
          <a:xfrm>
            <a:off x="2221059" y="3631523"/>
            <a:ext cx="1365520"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sp>
        <p:nvSpPr>
          <p:cNvPr id="22" name="TextBox 21">
            <a:extLst>
              <a:ext uri="{FF2B5EF4-FFF2-40B4-BE49-F238E27FC236}">
                <a16:creationId xmlns:a16="http://schemas.microsoft.com/office/drawing/2014/main" id="{A4E8E8F7-49A4-E764-1262-056DDAD548CF}"/>
              </a:ext>
            </a:extLst>
          </p:cNvPr>
          <p:cNvSpPr txBox="1"/>
          <p:nvPr/>
        </p:nvSpPr>
        <p:spPr>
          <a:xfrm>
            <a:off x="2700753" y="4226370"/>
            <a:ext cx="492443" cy="606914"/>
          </a:xfrm>
          <a:prstGeom prst="rect">
            <a:avLst/>
          </a:prstGeom>
          <a:noFill/>
        </p:spPr>
        <p:txBody>
          <a:bodyPr vert="eaVert" wrap="square" rtlCol="0">
            <a:spAutoFit/>
          </a:bodyPr>
          <a:lstStyle/>
          <a:p>
            <a:pPr algn="l"/>
            <a:r>
              <a:rPr lang="en-US" sz="2000" dirty="0">
                <a:latin typeface="Times New Roman" panose="02020603050405020304" pitchFamily="18" charset="0"/>
                <a:cs typeface="Times New Roman" panose="02020603050405020304" pitchFamily="18" charset="0"/>
              </a:rPr>
              <a:t>…</a:t>
            </a:r>
          </a:p>
        </p:txBody>
      </p:sp>
      <p:cxnSp>
        <p:nvCxnSpPr>
          <p:cNvPr id="27" name="Straight Arrow Connector 26">
            <a:extLst>
              <a:ext uri="{FF2B5EF4-FFF2-40B4-BE49-F238E27FC236}">
                <a16:creationId xmlns:a16="http://schemas.microsoft.com/office/drawing/2014/main" id="{94C2FCE9-37D0-A732-ED0B-BC74AA04A325}"/>
              </a:ext>
            </a:extLst>
          </p:cNvPr>
          <p:cNvCxnSpPr>
            <a:cxnSpLocks/>
          </p:cNvCxnSpPr>
          <p:nvPr/>
        </p:nvCxnSpPr>
        <p:spPr>
          <a:xfrm>
            <a:off x="2221059" y="5349987"/>
            <a:ext cx="1334211" cy="0"/>
          </a:xfrm>
          <a:prstGeom prst="straightConnector1">
            <a:avLst/>
          </a:prstGeom>
          <a:ln w="19050" cap="sq">
            <a:headEnd type="none"/>
            <a:tailEnd type="arrow" w="lg" len="med"/>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504999FF-1958-631E-0EFE-6FDBDC71EB79}"/>
              </a:ext>
            </a:extLst>
          </p:cNvPr>
          <p:cNvCxnSpPr>
            <a:cxnSpLocks/>
          </p:cNvCxnSpPr>
          <p:nvPr/>
        </p:nvCxnSpPr>
        <p:spPr>
          <a:xfrm>
            <a:off x="2189750" y="4901011"/>
            <a:ext cx="1365520"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sp>
        <p:nvSpPr>
          <p:cNvPr id="29" name="TextBox 28">
            <a:extLst>
              <a:ext uri="{FF2B5EF4-FFF2-40B4-BE49-F238E27FC236}">
                <a16:creationId xmlns:a16="http://schemas.microsoft.com/office/drawing/2014/main" id="{6D322D0F-132C-68CA-1FDD-B769F318500B}"/>
              </a:ext>
            </a:extLst>
          </p:cNvPr>
          <p:cNvSpPr txBox="1"/>
          <p:nvPr/>
        </p:nvSpPr>
        <p:spPr>
          <a:xfrm>
            <a:off x="2362639" y="3235915"/>
            <a:ext cx="1168670" cy="400110"/>
          </a:xfrm>
          <a:prstGeom prst="rect">
            <a:avLst/>
          </a:prstGeom>
          <a:noFill/>
        </p:spPr>
        <p:txBody>
          <a:bodyPr wrap="square" rtlCol="0">
            <a:spAutoFit/>
          </a:bodyPr>
          <a:lstStyle/>
          <a:p>
            <a:pPr algn="l"/>
            <a:r>
              <a:rPr lang="en-US" sz="2000" dirty="0"/>
              <a:t>question</a:t>
            </a:r>
          </a:p>
        </p:txBody>
      </p:sp>
      <p:sp>
        <p:nvSpPr>
          <p:cNvPr id="30" name="TextBox 29">
            <a:extLst>
              <a:ext uri="{FF2B5EF4-FFF2-40B4-BE49-F238E27FC236}">
                <a16:creationId xmlns:a16="http://schemas.microsoft.com/office/drawing/2014/main" id="{FAF8E39D-BBE8-3D9C-0213-35F9E4C9BA54}"/>
              </a:ext>
            </a:extLst>
          </p:cNvPr>
          <p:cNvSpPr txBox="1"/>
          <p:nvPr/>
        </p:nvSpPr>
        <p:spPr>
          <a:xfrm>
            <a:off x="2457271" y="3673299"/>
            <a:ext cx="1168670" cy="400110"/>
          </a:xfrm>
          <a:prstGeom prst="rect">
            <a:avLst/>
          </a:prstGeom>
          <a:noFill/>
        </p:spPr>
        <p:txBody>
          <a:bodyPr wrap="square" rtlCol="0">
            <a:spAutoFit/>
          </a:bodyPr>
          <a:lstStyle/>
          <a:p>
            <a:pPr algn="l"/>
            <a:r>
              <a:rPr lang="en-US" sz="2000" dirty="0"/>
              <a:t>answer</a:t>
            </a:r>
          </a:p>
        </p:txBody>
      </p:sp>
      <p:sp>
        <p:nvSpPr>
          <p:cNvPr id="32" name="TextBox 31">
            <a:extLst>
              <a:ext uri="{FF2B5EF4-FFF2-40B4-BE49-F238E27FC236}">
                <a16:creationId xmlns:a16="http://schemas.microsoft.com/office/drawing/2014/main" id="{9607385A-2D90-A7C2-E30C-E238469BAC05}"/>
              </a:ext>
            </a:extLst>
          </p:cNvPr>
          <p:cNvSpPr txBox="1"/>
          <p:nvPr/>
        </p:nvSpPr>
        <p:spPr>
          <a:xfrm>
            <a:off x="2335138" y="4515075"/>
            <a:ext cx="1168670" cy="400110"/>
          </a:xfrm>
          <a:prstGeom prst="rect">
            <a:avLst/>
          </a:prstGeom>
          <a:noFill/>
        </p:spPr>
        <p:txBody>
          <a:bodyPr wrap="square" rtlCol="0">
            <a:spAutoFit/>
          </a:bodyPr>
          <a:lstStyle/>
          <a:p>
            <a:pPr algn="l"/>
            <a:r>
              <a:rPr lang="en-US" sz="2000" dirty="0"/>
              <a:t>question</a:t>
            </a:r>
          </a:p>
        </p:txBody>
      </p:sp>
      <p:sp>
        <p:nvSpPr>
          <p:cNvPr id="33" name="TextBox 32">
            <a:extLst>
              <a:ext uri="{FF2B5EF4-FFF2-40B4-BE49-F238E27FC236}">
                <a16:creationId xmlns:a16="http://schemas.microsoft.com/office/drawing/2014/main" id="{C22AFE42-0185-9168-8754-409B21896FC1}"/>
              </a:ext>
            </a:extLst>
          </p:cNvPr>
          <p:cNvSpPr txBox="1"/>
          <p:nvPr/>
        </p:nvSpPr>
        <p:spPr>
          <a:xfrm>
            <a:off x="2423915" y="4986190"/>
            <a:ext cx="1168670" cy="400110"/>
          </a:xfrm>
          <a:prstGeom prst="rect">
            <a:avLst/>
          </a:prstGeom>
          <a:noFill/>
        </p:spPr>
        <p:txBody>
          <a:bodyPr wrap="square" rtlCol="0">
            <a:spAutoFit/>
          </a:bodyPr>
          <a:lstStyle/>
          <a:p>
            <a:pPr algn="l"/>
            <a:r>
              <a:rPr lang="en-US" sz="2000" dirty="0"/>
              <a:t>answer</a:t>
            </a:r>
          </a:p>
        </p:txBody>
      </p:sp>
      <p:sp>
        <p:nvSpPr>
          <p:cNvPr id="35" name="Rectangle 34">
            <a:extLst>
              <a:ext uri="{FF2B5EF4-FFF2-40B4-BE49-F238E27FC236}">
                <a16:creationId xmlns:a16="http://schemas.microsoft.com/office/drawing/2014/main" id="{A9EA32E4-0DB2-0BBA-3E34-FB2A54E92FCD}"/>
              </a:ext>
            </a:extLst>
          </p:cNvPr>
          <p:cNvSpPr/>
          <p:nvPr/>
        </p:nvSpPr>
        <p:spPr>
          <a:xfrm>
            <a:off x="6096000" y="2341729"/>
            <a:ext cx="5794939" cy="2249321"/>
          </a:xfrm>
          <a:prstGeom prst="rect">
            <a:avLst/>
          </a:prstGeom>
          <a:noFill/>
          <a:ln w="28575">
            <a:solidFill>
              <a:srgbClr val="0070C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F644C15-B33E-C6F2-A73F-6184D891E81E}"/>
              </a:ext>
            </a:extLst>
          </p:cNvPr>
          <p:cNvSpPr txBox="1"/>
          <p:nvPr/>
        </p:nvSpPr>
        <p:spPr>
          <a:xfrm>
            <a:off x="6296024" y="1266825"/>
            <a:ext cx="4434649" cy="830997"/>
          </a:xfrm>
          <a:prstGeom prst="rect">
            <a:avLst/>
          </a:prstGeom>
          <a:noFill/>
        </p:spPr>
        <p:txBody>
          <a:bodyPr wrap="square" rtlCol="0">
            <a:spAutoFit/>
          </a:bodyPr>
          <a:lstStyle/>
          <a:p>
            <a:pPr marL="342900" indent="-342900" algn="l">
              <a:buFont typeface="Arial" panose="020B0604020202020204" pitchFamily="34" charset="0"/>
              <a:buChar char="•"/>
            </a:pPr>
            <a:r>
              <a:rPr lang="en-US" sz="2400" dirty="0">
                <a:solidFill>
                  <a:schemeClr val="accent1"/>
                </a:solidFill>
              </a:rPr>
              <a:t>Interactive Proof system</a:t>
            </a:r>
          </a:p>
          <a:p>
            <a:pPr marL="342900" indent="-342900" algn="l">
              <a:buFont typeface="Arial" panose="020B0604020202020204" pitchFamily="34" charset="0"/>
              <a:buChar char="•"/>
            </a:pPr>
            <a:r>
              <a:rPr lang="en-US" sz="2400" dirty="0">
                <a:solidFill>
                  <a:schemeClr val="accent1"/>
                </a:solidFill>
              </a:rPr>
              <a:t>complexity class IP (=PSPACE)</a:t>
            </a:r>
          </a:p>
        </p:txBody>
      </p:sp>
      <p:cxnSp>
        <p:nvCxnSpPr>
          <p:cNvPr id="10" name="Straight Arrow Connector 9">
            <a:extLst>
              <a:ext uri="{FF2B5EF4-FFF2-40B4-BE49-F238E27FC236}">
                <a16:creationId xmlns:a16="http://schemas.microsoft.com/office/drawing/2014/main" id="{612A624D-E25B-CB12-3A77-3869340BF032}"/>
              </a:ext>
            </a:extLst>
          </p:cNvPr>
          <p:cNvCxnSpPr/>
          <p:nvPr/>
        </p:nvCxnSpPr>
        <p:spPr>
          <a:xfrm>
            <a:off x="4671098" y="5562975"/>
            <a:ext cx="0" cy="3873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A28E9EEF-5428-0BC3-F03F-CA5292591293}"/>
              </a:ext>
            </a:extLst>
          </p:cNvPr>
          <p:cNvSpPr txBox="1"/>
          <p:nvPr/>
        </p:nvSpPr>
        <p:spPr>
          <a:xfrm>
            <a:off x="3729950" y="6041741"/>
            <a:ext cx="1955370" cy="400110"/>
          </a:xfrm>
          <a:prstGeom prst="rect">
            <a:avLst/>
          </a:prstGeom>
          <a:noFill/>
        </p:spPr>
        <p:txBody>
          <a:bodyPr wrap="square" rtlCol="0">
            <a:spAutoFit/>
          </a:bodyPr>
          <a:lstStyle/>
          <a:p>
            <a:pPr algn="l"/>
            <a:r>
              <a:rPr lang="en-US" sz="2000" dirty="0">
                <a:latin typeface="+mj-lt"/>
                <a:cs typeface="Times New Roman" panose="02020603050405020304" pitchFamily="18" charset="0"/>
              </a:rPr>
              <a:t>accept or reject</a:t>
            </a:r>
          </a:p>
        </p:txBody>
      </p:sp>
    </p:spTree>
    <p:custDataLst>
      <p:tags r:id="rId1"/>
    </p:custDataLst>
    <p:extLst>
      <p:ext uri="{BB962C8B-B14F-4D97-AF65-F5344CB8AC3E}">
        <p14:creationId xmlns:p14="http://schemas.microsoft.com/office/powerpoint/2010/main" val="84990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uiExpand="1" build="p"/>
      <p:bldP spid="9" grpId="0"/>
      <p:bldP spid="16" grpId="0"/>
      <p:bldP spid="22" grpId="0"/>
      <p:bldP spid="29" grpId="0"/>
      <p:bldP spid="30" grpId="0"/>
      <p:bldP spid="32" grpId="0"/>
      <p:bldP spid="33" grpId="0"/>
      <p:bldP spid="35" grpId="0" animBg="1"/>
      <p:bldP spid="36"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626E4-146C-D312-431E-39B7DF1D741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C22C8E9-F421-0A08-D41F-B7FC1CDB31D2}"/>
              </a:ext>
            </a:extLst>
          </p:cNvPr>
          <p:cNvSpPr txBox="1"/>
          <p:nvPr/>
        </p:nvSpPr>
        <p:spPr>
          <a:xfrm>
            <a:off x="3293537" y="2539947"/>
            <a:ext cx="1915182" cy="2462213"/>
          </a:xfrm>
          <a:prstGeom prst="rect">
            <a:avLst/>
          </a:prstGeom>
          <a:noFill/>
        </p:spPr>
        <p:txBody>
          <a:bodyPr wrap="square" rtlCol="0">
            <a:spAutoFit/>
          </a:bodyPr>
          <a:lstStyle/>
          <a:p>
            <a:pPr algn="l"/>
            <a:r>
              <a:rPr lang="en-US" sz="2000" dirty="0"/>
              <a:t>crypto tasks with simulation-based security </a:t>
            </a:r>
          </a:p>
          <a:p>
            <a:pPr algn="l"/>
            <a:endParaRPr lang="en-US" sz="2000" dirty="0"/>
          </a:p>
          <a:p>
            <a:pPr algn="l"/>
            <a:r>
              <a:rPr lang="en-US" dirty="0"/>
              <a:t>e.g., MPC, ZK,</a:t>
            </a:r>
          </a:p>
          <a:p>
            <a:pPr algn="l"/>
            <a:r>
              <a:rPr lang="en-US" dirty="0"/>
              <a:t>Non-malleability, Extractable Commitments, </a:t>
            </a:r>
            <a:r>
              <a:rPr lang="en-US" sz="2000" dirty="0"/>
              <a:t>…</a:t>
            </a:r>
          </a:p>
        </p:txBody>
      </p:sp>
      <p:pic>
        <p:nvPicPr>
          <p:cNvPr id="35" name="Picture 34">
            <a:extLst>
              <a:ext uri="{FF2B5EF4-FFF2-40B4-BE49-F238E27FC236}">
                <a16:creationId xmlns:a16="http://schemas.microsoft.com/office/drawing/2014/main" id="{64A193DC-99C5-A2FC-5836-05F578AA4F90}"/>
              </a:ext>
            </a:extLst>
          </p:cNvPr>
          <p:cNvPicPr>
            <a:picLocks noChangeAspect="1"/>
          </p:cNvPicPr>
          <p:nvPr/>
        </p:nvPicPr>
        <p:blipFill>
          <a:blip r:embed="rId2"/>
          <a:stretch>
            <a:fillRect/>
          </a:stretch>
        </p:blipFill>
        <p:spPr>
          <a:xfrm>
            <a:off x="6614551" y="3473261"/>
            <a:ext cx="586295" cy="623227"/>
          </a:xfrm>
          <a:prstGeom prst="rect">
            <a:avLst/>
          </a:prstGeom>
        </p:spPr>
      </p:pic>
      <p:pic>
        <p:nvPicPr>
          <p:cNvPr id="39" name="Picture 38">
            <a:extLst>
              <a:ext uri="{FF2B5EF4-FFF2-40B4-BE49-F238E27FC236}">
                <a16:creationId xmlns:a16="http://schemas.microsoft.com/office/drawing/2014/main" id="{532A6442-21A8-0667-4862-A0D7EBB77310}"/>
              </a:ext>
            </a:extLst>
          </p:cNvPr>
          <p:cNvPicPr>
            <a:picLocks noChangeAspect="1"/>
          </p:cNvPicPr>
          <p:nvPr/>
        </p:nvPicPr>
        <p:blipFill>
          <a:blip r:embed="rId2"/>
          <a:stretch>
            <a:fillRect/>
          </a:stretch>
        </p:blipFill>
        <p:spPr>
          <a:xfrm>
            <a:off x="6622477" y="4666367"/>
            <a:ext cx="586295" cy="623227"/>
          </a:xfrm>
          <a:prstGeom prst="rect">
            <a:avLst/>
          </a:prstGeom>
        </p:spPr>
      </p:pic>
      <p:pic>
        <p:nvPicPr>
          <p:cNvPr id="40" name="Picture 39">
            <a:extLst>
              <a:ext uri="{FF2B5EF4-FFF2-40B4-BE49-F238E27FC236}">
                <a16:creationId xmlns:a16="http://schemas.microsoft.com/office/drawing/2014/main" id="{C321EF92-CBA9-6F3A-B8C8-B8CC687BD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8427" y="4611941"/>
            <a:ext cx="720640" cy="720640"/>
          </a:xfrm>
          <a:prstGeom prst="rect">
            <a:avLst/>
          </a:prstGeom>
        </p:spPr>
      </p:pic>
      <p:pic>
        <p:nvPicPr>
          <p:cNvPr id="38" name="Picture 37">
            <a:extLst>
              <a:ext uri="{FF2B5EF4-FFF2-40B4-BE49-F238E27FC236}">
                <a16:creationId xmlns:a16="http://schemas.microsoft.com/office/drawing/2014/main" id="{62D8E31A-B47E-2982-5B09-3EC42D745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501" y="3418835"/>
            <a:ext cx="720640" cy="720640"/>
          </a:xfrm>
          <a:prstGeom prst="rect">
            <a:avLst/>
          </a:prstGeom>
        </p:spPr>
      </p:pic>
      <p:sp>
        <p:nvSpPr>
          <p:cNvPr id="18" name="Rectangle 17">
            <a:extLst>
              <a:ext uri="{FF2B5EF4-FFF2-40B4-BE49-F238E27FC236}">
                <a16:creationId xmlns:a16="http://schemas.microsoft.com/office/drawing/2014/main" id="{3D044932-A521-7753-D0AE-D92C7A3ADAFF}"/>
              </a:ext>
            </a:extLst>
          </p:cNvPr>
          <p:cNvSpPr/>
          <p:nvPr/>
        </p:nvSpPr>
        <p:spPr>
          <a:xfrm>
            <a:off x="3017742" y="1684008"/>
            <a:ext cx="4474654" cy="38150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 name="Title 1">
            <a:extLst>
              <a:ext uri="{FF2B5EF4-FFF2-40B4-BE49-F238E27FC236}">
                <a16:creationId xmlns:a16="http://schemas.microsoft.com/office/drawing/2014/main" id="{77225CA1-CF83-5714-8E5E-BA18F2E1C955}"/>
              </a:ext>
            </a:extLst>
          </p:cNvPr>
          <p:cNvSpPr>
            <a:spLocks noGrp="1"/>
          </p:cNvSpPr>
          <p:nvPr>
            <p:ph type="title"/>
          </p:nvPr>
        </p:nvSpPr>
        <p:spPr/>
        <p:txBody>
          <a:bodyPr/>
          <a:lstStyle/>
          <a:p>
            <a:r>
              <a:rPr lang="en-US" dirty="0"/>
              <a:t>Reduction Paradigm in a Quantum World? (2/2)</a:t>
            </a:r>
          </a:p>
        </p:txBody>
      </p:sp>
      <p:sp>
        <p:nvSpPr>
          <p:cNvPr id="11" name="TextBox 10">
            <a:extLst>
              <a:ext uri="{FF2B5EF4-FFF2-40B4-BE49-F238E27FC236}">
                <a16:creationId xmlns:a16="http://schemas.microsoft.com/office/drawing/2014/main" id="{26700CA4-5C81-2BCB-5F73-A5410EB55223}"/>
              </a:ext>
            </a:extLst>
          </p:cNvPr>
          <p:cNvSpPr txBox="1"/>
          <p:nvPr/>
        </p:nvSpPr>
        <p:spPr>
          <a:xfrm>
            <a:off x="480109" y="2596661"/>
            <a:ext cx="1146164" cy="1323439"/>
          </a:xfrm>
          <a:prstGeom prst="rect">
            <a:avLst/>
          </a:prstGeom>
          <a:noFill/>
        </p:spPr>
        <p:txBody>
          <a:bodyPr wrap="square" rtlCol="0">
            <a:spAutoFit/>
          </a:bodyPr>
          <a:lstStyle/>
          <a:p>
            <a:pPr algn="l"/>
            <a:r>
              <a:rPr lang="en-US" altLang="zh-CN" sz="2000" dirty="0"/>
              <a:t>LWE</a:t>
            </a:r>
            <a:endParaRPr lang="en-US" sz="2000" dirty="0"/>
          </a:p>
          <a:p>
            <a:pPr algn="l"/>
            <a:r>
              <a:rPr lang="en-US" altLang="zh-CN" sz="2000" dirty="0"/>
              <a:t>LPN</a:t>
            </a:r>
          </a:p>
          <a:p>
            <a:pPr algn="l"/>
            <a:r>
              <a:rPr lang="en-US" altLang="zh-CN" sz="2000" dirty="0"/>
              <a:t>Isogeny</a:t>
            </a:r>
          </a:p>
          <a:p>
            <a:pPr algn="l"/>
            <a:r>
              <a:rPr lang="en-US" altLang="zh-CN" sz="2000" dirty="0"/>
              <a:t>…</a:t>
            </a:r>
          </a:p>
        </p:txBody>
      </p:sp>
      <p:cxnSp>
        <p:nvCxnSpPr>
          <p:cNvPr id="14" name="Straight Arrow Connector 13">
            <a:extLst>
              <a:ext uri="{FF2B5EF4-FFF2-40B4-BE49-F238E27FC236}">
                <a16:creationId xmlns:a16="http://schemas.microsoft.com/office/drawing/2014/main" id="{13FA2704-6DB6-14E2-13FF-04BFC5562F39}"/>
              </a:ext>
            </a:extLst>
          </p:cNvPr>
          <p:cNvCxnSpPr>
            <a:cxnSpLocks/>
          </p:cNvCxnSpPr>
          <p:nvPr/>
        </p:nvCxnSpPr>
        <p:spPr>
          <a:xfrm flipH="1">
            <a:off x="5230076" y="3031438"/>
            <a:ext cx="12468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83C81094-8BC3-F315-E22F-49EA3EA0F3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0143" y="1131568"/>
            <a:ext cx="862149" cy="862149"/>
          </a:xfrm>
          <a:prstGeom prst="rect">
            <a:avLst/>
          </a:prstGeom>
        </p:spPr>
      </p:pic>
      <p:pic>
        <p:nvPicPr>
          <p:cNvPr id="19" name="Picture 18">
            <a:extLst>
              <a:ext uri="{FF2B5EF4-FFF2-40B4-BE49-F238E27FC236}">
                <a16:creationId xmlns:a16="http://schemas.microsoft.com/office/drawing/2014/main" id="{0E2BC123-48AA-D139-138C-F81BE1946FDD}"/>
              </a:ext>
            </a:extLst>
          </p:cNvPr>
          <p:cNvPicPr>
            <a:picLocks noChangeAspect="1"/>
          </p:cNvPicPr>
          <p:nvPr/>
        </p:nvPicPr>
        <p:blipFill>
          <a:blip r:embed="rId2"/>
          <a:stretch>
            <a:fillRect/>
          </a:stretch>
        </p:blipFill>
        <p:spPr>
          <a:xfrm>
            <a:off x="6606611" y="2719824"/>
            <a:ext cx="586295" cy="623227"/>
          </a:xfrm>
          <a:prstGeom prst="rect">
            <a:avLst/>
          </a:prstGeom>
        </p:spPr>
      </p:pic>
      <p:sp>
        <p:nvSpPr>
          <p:cNvPr id="20" name="Rectangle 19">
            <a:extLst>
              <a:ext uri="{FF2B5EF4-FFF2-40B4-BE49-F238E27FC236}">
                <a16:creationId xmlns:a16="http://schemas.microsoft.com/office/drawing/2014/main" id="{3A9BC879-4A70-6E47-8516-91AC80ACA5C2}"/>
              </a:ext>
            </a:extLst>
          </p:cNvPr>
          <p:cNvSpPr/>
          <p:nvPr/>
        </p:nvSpPr>
        <p:spPr>
          <a:xfrm>
            <a:off x="216189" y="2260599"/>
            <a:ext cx="1424963" cy="2190048"/>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22" name="Straight Arrow Connector 21">
            <a:extLst>
              <a:ext uri="{FF2B5EF4-FFF2-40B4-BE49-F238E27FC236}">
                <a16:creationId xmlns:a16="http://schemas.microsoft.com/office/drawing/2014/main" id="{A1A04BD1-8717-FEEE-0805-6CD090748B5B}"/>
              </a:ext>
            </a:extLst>
          </p:cNvPr>
          <p:cNvCxnSpPr>
            <a:cxnSpLocks/>
          </p:cNvCxnSpPr>
          <p:nvPr/>
        </p:nvCxnSpPr>
        <p:spPr>
          <a:xfrm>
            <a:off x="1665996" y="2577640"/>
            <a:ext cx="1611205" cy="12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958DF7E-202F-41BE-B94C-15FC76D2CF84}"/>
              </a:ext>
            </a:extLst>
          </p:cNvPr>
          <p:cNvSpPr txBox="1"/>
          <p:nvPr/>
        </p:nvSpPr>
        <p:spPr>
          <a:xfrm>
            <a:off x="1891935" y="2190230"/>
            <a:ext cx="1236133" cy="400110"/>
          </a:xfrm>
          <a:prstGeom prst="rect">
            <a:avLst/>
          </a:prstGeom>
          <a:noFill/>
        </p:spPr>
        <p:txBody>
          <a:bodyPr wrap="square" rtlCol="0">
            <a:spAutoFit/>
          </a:bodyPr>
          <a:lstStyle/>
          <a:p>
            <a:pPr algn="l"/>
            <a:r>
              <a:rPr lang="en-US" sz="2000" dirty="0">
                <a:solidFill>
                  <a:srgbClr val="0070C0"/>
                </a:solidFill>
              </a:rPr>
              <a:t>Built into</a:t>
            </a:r>
          </a:p>
        </p:txBody>
      </p:sp>
      <p:sp>
        <p:nvSpPr>
          <p:cNvPr id="28" name="TextBox 27">
            <a:extLst>
              <a:ext uri="{FF2B5EF4-FFF2-40B4-BE49-F238E27FC236}">
                <a16:creationId xmlns:a16="http://schemas.microsoft.com/office/drawing/2014/main" id="{4558A1B8-3632-0BB6-F64E-AD1615A12D07}"/>
              </a:ext>
            </a:extLst>
          </p:cNvPr>
          <p:cNvSpPr txBox="1"/>
          <p:nvPr/>
        </p:nvSpPr>
        <p:spPr>
          <a:xfrm>
            <a:off x="5458154" y="2573946"/>
            <a:ext cx="778487" cy="400110"/>
          </a:xfrm>
          <a:prstGeom prst="rect">
            <a:avLst/>
          </a:prstGeom>
          <a:noFill/>
        </p:spPr>
        <p:txBody>
          <a:bodyPr wrap="square" rtlCol="0">
            <a:spAutoFit/>
          </a:bodyPr>
          <a:lstStyle/>
          <a:p>
            <a:pPr algn="l"/>
            <a:r>
              <a:rPr lang="en-US" sz="2000" dirty="0">
                <a:solidFill>
                  <a:srgbClr val="0070C0"/>
                </a:solidFill>
              </a:rPr>
              <a:t>break</a:t>
            </a:r>
          </a:p>
        </p:txBody>
      </p:sp>
      <p:cxnSp>
        <p:nvCxnSpPr>
          <p:cNvPr id="29" name="Straight Arrow Connector 28">
            <a:extLst>
              <a:ext uri="{FF2B5EF4-FFF2-40B4-BE49-F238E27FC236}">
                <a16:creationId xmlns:a16="http://schemas.microsoft.com/office/drawing/2014/main" id="{E135F6B7-7750-6799-CD25-4E5661567A75}"/>
              </a:ext>
            </a:extLst>
          </p:cNvPr>
          <p:cNvCxnSpPr>
            <a:cxnSpLocks/>
          </p:cNvCxnSpPr>
          <p:nvPr/>
        </p:nvCxnSpPr>
        <p:spPr>
          <a:xfrm flipH="1" flipV="1">
            <a:off x="1644779" y="4139475"/>
            <a:ext cx="1334157" cy="127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CF20582-0E0F-6D70-02EE-0D86229F904D}"/>
              </a:ext>
            </a:extLst>
          </p:cNvPr>
          <p:cNvSpPr txBox="1"/>
          <p:nvPr/>
        </p:nvSpPr>
        <p:spPr>
          <a:xfrm>
            <a:off x="1891934" y="3701246"/>
            <a:ext cx="875024" cy="400110"/>
          </a:xfrm>
          <a:prstGeom prst="rect">
            <a:avLst/>
          </a:prstGeom>
          <a:noFill/>
        </p:spPr>
        <p:txBody>
          <a:bodyPr wrap="square" rtlCol="0">
            <a:spAutoFit/>
          </a:bodyPr>
          <a:lstStyle/>
          <a:p>
            <a:pPr algn="l"/>
            <a:r>
              <a:rPr lang="en-US" sz="2000" dirty="0">
                <a:solidFill>
                  <a:srgbClr val="C00000"/>
                </a:solidFill>
              </a:rPr>
              <a:t>solve</a:t>
            </a:r>
          </a:p>
        </p:txBody>
      </p:sp>
      <p:sp>
        <p:nvSpPr>
          <p:cNvPr id="34" name="TextBox 33">
            <a:extLst>
              <a:ext uri="{FF2B5EF4-FFF2-40B4-BE49-F238E27FC236}">
                <a16:creationId xmlns:a16="http://schemas.microsoft.com/office/drawing/2014/main" id="{79F99A10-91EC-4BB8-E89E-0BC77DD359AA}"/>
              </a:ext>
            </a:extLst>
          </p:cNvPr>
          <p:cNvSpPr txBox="1"/>
          <p:nvPr/>
        </p:nvSpPr>
        <p:spPr>
          <a:xfrm>
            <a:off x="25147" y="1562642"/>
            <a:ext cx="1807046" cy="707886"/>
          </a:xfrm>
          <a:prstGeom prst="rect">
            <a:avLst/>
          </a:prstGeom>
          <a:noFill/>
        </p:spPr>
        <p:txBody>
          <a:bodyPr wrap="square" rtlCol="0">
            <a:spAutoFit/>
          </a:bodyPr>
          <a:lstStyle/>
          <a:p>
            <a:pPr algn="ctr"/>
            <a:r>
              <a:rPr lang="en-US" sz="2000" dirty="0"/>
              <a:t>Quantum-hard</a:t>
            </a:r>
          </a:p>
          <a:p>
            <a:pPr algn="ctr"/>
            <a:r>
              <a:rPr lang="en-US" sz="2000" dirty="0"/>
              <a:t>problems</a:t>
            </a:r>
          </a:p>
        </p:txBody>
      </p:sp>
      <p:sp>
        <p:nvSpPr>
          <p:cNvPr id="3" name="TextBox 2">
            <a:extLst>
              <a:ext uri="{FF2B5EF4-FFF2-40B4-BE49-F238E27FC236}">
                <a16:creationId xmlns:a16="http://schemas.microsoft.com/office/drawing/2014/main" id="{D8D9D402-E3BD-3819-5213-3BEFE6CEEF61}"/>
              </a:ext>
            </a:extLst>
          </p:cNvPr>
          <p:cNvSpPr txBox="1"/>
          <p:nvPr/>
        </p:nvSpPr>
        <p:spPr>
          <a:xfrm>
            <a:off x="8125154" y="1530900"/>
            <a:ext cx="3373302" cy="707886"/>
          </a:xfrm>
          <a:prstGeom prst="rect">
            <a:avLst/>
          </a:prstGeom>
          <a:noFill/>
        </p:spPr>
        <p:txBody>
          <a:bodyPr wrap="square" rtlCol="0">
            <a:spAutoFit/>
          </a:bodyPr>
          <a:lstStyle/>
          <a:p>
            <a:pPr algn="l"/>
            <a:r>
              <a:rPr lang="en-US" sz="2000" dirty="0"/>
              <a:t>Quantum Computing 101</a:t>
            </a:r>
          </a:p>
          <a:p>
            <a:pPr marL="342900" indent="-342900" algn="l">
              <a:buFont typeface="Arial" panose="020B0604020202020204" pitchFamily="34" charset="0"/>
              <a:buChar char="•"/>
            </a:pPr>
            <a:r>
              <a:rPr lang="en-US" sz="2000" dirty="0"/>
              <a:t>No-cloning theorem </a:t>
            </a:r>
          </a:p>
        </p:txBody>
      </p:sp>
      <p:sp>
        <p:nvSpPr>
          <p:cNvPr id="4" name="Rectangle 3">
            <a:extLst>
              <a:ext uri="{FF2B5EF4-FFF2-40B4-BE49-F238E27FC236}">
                <a16:creationId xmlns:a16="http://schemas.microsoft.com/office/drawing/2014/main" id="{14267D2D-7A1C-2896-E910-6E16BFD25ED6}"/>
              </a:ext>
            </a:extLst>
          </p:cNvPr>
          <p:cNvSpPr/>
          <p:nvPr/>
        </p:nvSpPr>
        <p:spPr>
          <a:xfrm>
            <a:off x="3302574" y="2480200"/>
            <a:ext cx="1927448" cy="2703839"/>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9" name="Picture 8">
            <a:extLst>
              <a:ext uri="{FF2B5EF4-FFF2-40B4-BE49-F238E27FC236}">
                <a16:creationId xmlns:a16="http://schemas.microsoft.com/office/drawing/2014/main" id="{60C1DCB8-F100-7D55-9051-E6B12C74D6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2561" y="2665398"/>
            <a:ext cx="720640" cy="720640"/>
          </a:xfrm>
          <a:prstGeom prst="rect">
            <a:avLst/>
          </a:prstGeom>
        </p:spPr>
      </p:pic>
      <p:cxnSp>
        <p:nvCxnSpPr>
          <p:cNvPr id="10" name="Straight Arrow Connector 9">
            <a:extLst>
              <a:ext uri="{FF2B5EF4-FFF2-40B4-BE49-F238E27FC236}">
                <a16:creationId xmlns:a16="http://schemas.microsoft.com/office/drawing/2014/main" id="{87CA8490-E3C0-43A5-1C4E-17B33DD7DF83}"/>
              </a:ext>
            </a:extLst>
          </p:cNvPr>
          <p:cNvCxnSpPr>
            <a:cxnSpLocks/>
          </p:cNvCxnSpPr>
          <p:nvPr/>
        </p:nvCxnSpPr>
        <p:spPr>
          <a:xfrm flipH="1">
            <a:off x="5223947" y="3513607"/>
            <a:ext cx="12468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5DA123F-0BEE-3A56-AB56-07F7E743793D}"/>
              </a:ext>
            </a:extLst>
          </p:cNvPr>
          <p:cNvCxnSpPr>
            <a:cxnSpLocks/>
          </p:cNvCxnSpPr>
          <p:nvPr/>
        </p:nvCxnSpPr>
        <p:spPr>
          <a:xfrm flipH="1">
            <a:off x="5230076" y="5012637"/>
            <a:ext cx="12468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9AE5DBE-8005-7682-4359-97D40688A663}"/>
              </a:ext>
            </a:extLst>
          </p:cNvPr>
          <p:cNvCxnSpPr>
            <a:cxnSpLocks/>
          </p:cNvCxnSpPr>
          <p:nvPr/>
        </p:nvCxnSpPr>
        <p:spPr>
          <a:xfrm>
            <a:off x="5257815" y="3258381"/>
            <a:ext cx="12469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12F7124-516F-981A-F1A1-271FA3B2A22A}"/>
              </a:ext>
            </a:extLst>
          </p:cNvPr>
          <p:cNvCxnSpPr>
            <a:cxnSpLocks/>
          </p:cNvCxnSpPr>
          <p:nvPr/>
        </p:nvCxnSpPr>
        <p:spPr>
          <a:xfrm>
            <a:off x="5230022" y="3733801"/>
            <a:ext cx="12469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E87A906-358F-5882-7755-57A83B624B55}"/>
              </a:ext>
            </a:extLst>
          </p:cNvPr>
          <p:cNvSpPr txBox="1"/>
          <p:nvPr/>
        </p:nvSpPr>
        <p:spPr>
          <a:xfrm>
            <a:off x="5639112" y="4112761"/>
            <a:ext cx="615553" cy="437634"/>
          </a:xfrm>
          <a:prstGeom prst="rect">
            <a:avLst/>
          </a:prstGeom>
          <a:noFill/>
        </p:spPr>
        <p:txBody>
          <a:bodyPr vert="eaVert" wrap="square" rtlCol="0">
            <a:spAutoFit/>
          </a:bodyPr>
          <a:lstStyle/>
          <a:p>
            <a:pPr algn="l"/>
            <a:r>
              <a:rPr lang="en-US" sz="2800" dirty="0"/>
              <a:t>…</a:t>
            </a:r>
          </a:p>
        </p:txBody>
      </p:sp>
      <p:sp>
        <p:nvSpPr>
          <p:cNvPr id="32" name="TextBox 31">
            <a:extLst>
              <a:ext uri="{FF2B5EF4-FFF2-40B4-BE49-F238E27FC236}">
                <a16:creationId xmlns:a16="http://schemas.microsoft.com/office/drawing/2014/main" id="{24B7E81F-3728-9CAD-614A-C3ACEEC03832}"/>
              </a:ext>
            </a:extLst>
          </p:cNvPr>
          <p:cNvSpPr txBox="1"/>
          <p:nvPr/>
        </p:nvSpPr>
        <p:spPr>
          <a:xfrm>
            <a:off x="6727812" y="4133033"/>
            <a:ext cx="615553" cy="437634"/>
          </a:xfrm>
          <a:prstGeom prst="rect">
            <a:avLst/>
          </a:prstGeom>
          <a:noFill/>
        </p:spPr>
        <p:txBody>
          <a:bodyPr vert="eaVert" wrap="square" rtlCol="0">
            <a:spAutoFit/>
          </a:bodyPr>
          <a:lstStyle/>
          <a:p>
            <a:pPr algn="l"/>
            <a:r>
              <a:rPr lang="en-US" sz="2800" dirty="0"/>
              <a:t>…</a:t>
            </a:r>
          </a:p>
        </p:txBody>
      </p:sp>
      <p:pic>
        <p:nvPicPr>
          <p:cNvPr id="43" name="Picture 42">
            <a:extLst>
              <a:ext uri="{FF2B5EF4-FFF2-40B4-BE49-F238E27FC236}">
                <a16:creationId xmlns:a16="http://schemas.microsoft.com/office/drawing/2014/main" id="{79B4F00A-BADA-3F9A-3286-47B0C0AC8C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6696" y="2704658"/>
            <a:ext cx="590853" cy="590853"/>
          </a:xfrm>
          <a:prstGeom prst="rect">
            <a:avLst/>
          </a:prstGeom>
        </p:spPr>
      </p:pic>
      <p:pic>
        <p:nvPicPr>
          <p:cNvPr id="44" name="Picture 43">
            <a:extLst>
              <a:ext uri="{FF2B5EF4-FFF2-40B4-BE49-F238E27FC236}">
                <a16:creationId xmlns:a16="http://schemas.microsoft.com/office/drawing/2014/main" id="{E99A48C6-8BC2-5976-94CC-FCAB873F9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5825" y="2704656"/>
            <a:ext cx="590853" cy="590853"/>
          </a:xfrm>
          <a:prstGeom prst="rect">
            <a:avLst/>
          </a:prstGeom>
        </p:spPr>
      </p:pic>
      <p:pic>
        <p:nvPicPr>
          <p:cNvPr id="45" name="Picture 44">
            <a:extLst>
              <a:ext uri="{FF2B5EF4-FFF2-40B4-BE49-F238E27FC236}">
                <a16:creationId xmlns:a16="http://schemas.microsoft.com/office/drawing/2014/main" id="{D68462C2-BDE5-84DC-E1B1-21DCABA36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8456" y="2704656"/>
            <a:ext cx="590853" cy="590853"/>
          </a:xfrm>
          <a:prstGeom prst="rect">
            <a:avLst/>
          </a:prstGeom>
        </p:spPr>
      </p:pic>
      <p:cxnSp>
        <p:nvCxnSpPr>
          <p:cNvPr id="47" name="Straight Arrow Connector 46">
            <a:extLst>
              <a:ext uri="{FF2B5EF4-FFF2-40B4-BE49-F238E27FC236}">
                <a16:creationId xmlns:a16="http://schemas.microsoft.com/office/drawing/2014/main" id="{FF1DBB38-A057-1968-48FF-A34BB84B352E}"/>
              </a:ext>
            </a:extLst>
          </p:cNvPr>
          <p:cNvCxnSpPr>
            <a:cxnSpLocks/>
          </p:cNvCxnSpPr>
          <p:nvPr/>
        </p:nvCxnSpPr>
        <p:spPr>
          <a:xfrm flipV="1">
            <a:off x="8957617" y="3000083"/>
            <a:ext cx="1617134"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E30D76CF-10B2-B88A-D1AE-CF62E6A74388}"/>
              </a:ext>
            </a:extLst>
          </p:cNvPr>
          <p:cNvSpPr txBox="1"/>
          <p:nvPr/>
        </p:nvSpPr>
        <p:spPr>
          <a:xfrm>
            <a:off x="9152265" y="2643645"/>
            <a:ext cx="1490338" cy="707886"/>
          </a:xfrm>
          <a:prstGeom prst="rect">
            <a:avLst/>
          </a:prstGeom>
          <a:noFill/>
        </p:spPr>
        <p:txBody>
          <a:bodyPr wrap="square" rtlCol="0">
            <a:spAutoFit/>
          </a:bodyPr>
          <a:lstStyle/>
          <a:p>
            <a:pPr algn="l"/>
            <a:r>
              <a:rPr lang="en-US" sz="2000" dirty="0"/>
              <a:t>Quantum algorithm</a:t>
            </a:r>
          </a:p>
        </p:txBody>
      </p:sp>
      <p:sp>
        <p:nvSpPr>
          <p:cNvPr id="6" name="TextBox 5">
            <a:extLst>
              <a:ext uri="{FF2B5EF4-FFF2-40B4-BE49-F238E27FC236}">
                <a16:creationId xmlns:a16="http://schemas.microsoft.com/office/drawing/2014/main" id="{BE5A3EE5-DA2E-2E39-FC1D-EE090047718B}"/>
              </a:ext>
            </a:extLst>
          </p:cNvPr>
          <p:cNvSpPr txBox="1"/>
          <p:nvPr/>
        </p:nvSpPr>
        <p:spPr>
          <a:xfrm>
            <a:off x="3495952" y="1990175"/>
            <a:ext cx="1540692" cy="400110"/>
          </a:xfrm>
          <a:prstGeom prst="rect">
            <a:avLst/>
          </a:prstGeom>
          <a:noFill/>
        </p:spPr>
        <p:txBody>
          <a:bodyPr wrap="square" rtlCol="0">
            <a:spAutoFit/>
          </a:bodyPr>
          <a:lstStyle/>
          <a:p>
            <a:pPr algn="l"/>
            <a:r>
              <a:rPr lang="en-US" sz="2000" dirty="0"/>
              <a:t>Crypto Task</a:t>
            </a:r>
          </a:p>
        </p:txBody>
      </p:sp>
      <p:pic>
        <p:nvPicPr>
          <p:cNvPr id="7" name="Picture 6">
            <a:extLst>
              <a:ext uri="{FF2B5EF4-FFF2-40B4-BE49-F238E27FC236}">
                <a16:creationId xmlns:a16="http://schemas.microsoft.com/office/drawing/2014/main" id="{2C739273-F0FB-D389-05DB-25D85A7409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2736" y="2495966"/>
            <a:ext cx="1010504" cy="1010504"/>
          </a:xfrm>
          <a:prstGeom prst="rect">
            <a:avLst/>
          </a:prstGeom>
        </p:spPr>
      </p:pic>
      <p:pic>
        <p:nvPicPr>
          <p:cNvPr id="15" name="Picture 14">
            <a:extLst>
              <a:ext uri="{FF2B5EF4-FFF2-40B4-BE49-F238E27FC236}">
                <a16:creationId xmlns:a16="http://schemas.microsoft.com/office/drawing/2014/main" id="{93EE4E6E-B4F3-5497-5911-5FBF60AFBC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1849" y="3395115"/>
            <a:ext cx="1943261" cy="1943261"/>
          </a:xfrm>
          <a:prstGeom prst="rect">
            <a:avLst/>
          </a:prstGeom>
        </p:spPr>
      </p:pic>
      <p:sp>
        <p:nvSpPr>
          <p:cNvPr id="21" name="Flowchart: Process 20">
            <a:extLst>
              <a:ext uri="{FF2B5EF4-FFF2-40B4-BE49-F238E27FC236}">
                <a16:creationId xmlns:a16="http://schemas.microsoft.com/office/drawing/2014/main" id="{7310BC85-2CEE-E95B-F035-5C9C61FEFC01}"/>
              </a:ext>
            </a:extLst>
          </p:cNvPr>
          <p:cNvSpPr/>
          <p:nvPr/>
        </p:nvSpPr>
        <p:spPr>
          <a:xfrm rot="629688">
            <a:off x="600624" y="3255348"/>
            <a:ext cx="10493544" cy="1178636"/>
          </a:xfrm>
          <a:prstGeom prst="flowChartProcess">
            <a:avLst/>
          </a:prstGeom>
          <a:solidFill>
            <a:srgbClr val="FFFFFF"/>
          </a:solid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7030A0"/>
                </a:solidFill>
              </a:rPr>
              <a:t>Need to re-establish Simulation-based security for the Quantum Future!</a:t>
            </a:r>
          </a:p>
        </p:txBody>
      </p:sp>
    </p:spTree>
    <p:extLst>
      <p:ext uri="{BB962C8B-B14F-4D97-AF65-F5344CB8AC3E}">
        <p14:creationId xmlns:p14="http://schemas.microsoft.com/office/powerpoint/2010/main" val="147071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25" grpId="0"/>
      <p:bldP spid="32" grpId="0"/>
      <p:bldP spid="50" grpId="0"/>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B075D-4D84-FA00-1E40-E62D376300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9164BE-C53E-6D27-7A7E-5E46A9191145}"/>
              </a:ext>
            </a:extLst>
          </p:cNvPr>
          <p:cNvSpPr>
            <a:spLocks noGrp="1"/>
          </p:cNvSpPr>
          <p:nvPr>
            <p:ph type="title"/>
          </p:nvPr>
        </p:nvSpPr>
        <p:spPr/>
        <p:txBody>
          <a:bodyPr/>
          <a:lstStyle/>
          <a:p>
            <a:r>
              <a:rPr lang="en-US" dirty="0"/>
              <a:t>Lower Bounds for Zero-Knowledge</a:t>
            </a:r>
          </a:p>
        </p:txBody>
      </p:sp>
      <p:sp>
        <p:nvSpPr>
          <p:cNvPr id="5" name="TextBox 4">
            <a:extLst>
              <a:ext uri="{FF2B5EF4-FFF2-40B4-BE49-F238E27FC236}">
                <a16:creationId xmlns:a16="http://schemas.microsoft.com/office/drawing/2014/main" id="{044F0689-472E-41F7-8683-3FF89EAF8EFE}"/>
              </a:ext>
            </a:extLst>
          </p:cNvPr>
          <p:cNvSpPr txBox="1"/>
          <p:nvPr/>
        </p:nvSpPr>
        <p:spPr>
          <a:xfrm>
            <a:off x="375556" y="964607"/>
            <a:ext cx="8508654" cy="707886"/>
          </a:xfrm>
          <a:prstGeom prst="rect">
            <a:avLst/>
          </a:prstGeom>
          <a:noFill/>
        </p:spPr>
        <p:txBody>
          <a:bodyPr wrap="square">
            <a:spAutoFit/>
          </a:bodyPr>
          <a:lstStyle/>
          <a:p>
            <a:r>
              <a:rPr lang="en-US" sz="2000" dirty="0"/>
              <a:t>A Unified Intuition: </a:t>
            </a:r>
          </a:p>
          <a:p>
            <a:pPr marL="285750" indent="-285750">
              <a:buFont typeface="Arial" panose="020B0604020202020204" pitchFamily="34" charset="0"/>
              <a:buChar char="•"/>
            </a:pPr>
            <a:r>
              <a:rPr lang="en-US" sz="2000" dirty="0"/>
              <a:t>find conditions that invalidate “rewinding.”</a:t>
            </a:r>
          </a:p>
        </p:txBody>
      </p:sp>
      <p:graphicFrame>
        <p:nvGraphicFramePr>
          <p:cNvPr id="4" name="Table 6">
            <a:extLst>
              <a:ext uri="{FF2B5EF4-FFF2-40B4-BE49-F238E27FC236}">
                <a16:creationId xmlns:a16="http://schemas.microsoft.com/office/drawing/2014/main" id="{116B0955-D53A-42EE-8B4C-34DE010942E8}"/>
              </a:ext>
            </a:extLst>
          </p:cNvPr>
          <p:cNvGraphicFramePr>
            <a:graphicFrameLocks noGrp="1"/>
          </p:cNvGraphicFramePr>
          <p:nvPr/>
        </p:nvGraphicFramePr>
        <p:xfrm>
          <a:off x="2328825" y="2159500"/>
          <a:ext cx="9088907" cy="2595880"/>
        </p:xfrm>
        <a:graphic>
          <a:graphicData uri="http://schemas.openxmlformats.org/drawingml/2006/table">
            <a:tbl>
              <a:tblPr firstRow="1" bandRow="1">
                <a:tableStyleId>{8799B23B-EC83-4686-B30A-512413B5E67A}</a:tableStyleId>
              </a:tblPr>
              <a:tblGrid>
                <a:gridCol w="2072196">
                  <a:extLst>
                    <a:ext uri="{9D8B030D-6E8A-4147-A177-3AD203B41FA5}">
                      <a16:colId xmlns:a16="http://schemas.microsoft.com/office/drawing/2014/main" val="2387824802"/>
                    </a:ext>
                  </a:extLst>
                </a:gridCol>
                <a:gridCol w="1694772">
                  <a:extLst>
                    <a:ext uri="{9D8B030D-6E8A-4147-A177-3AD203B41FA5}">
                      <a16:colId xmlns:a16="http://schemas.microsoft.com/office/drawing/2014/main" val="46094835"/>
                    </a:ext>
                  </a:extLst>
                </a:gridCol>
                <a:gridCol w="2606923">
                  <a:extLst>
                    <a:ext uri="{9D8B030D-6E8A-4147-A177-3AD203B41FA5}">
                      <a16:colId xmlns:a16="http://schemas.microsoft.com/office/drawing/2014/main" val="3155557279"/>
                    </a:ext>
                  </a:extLst>
                </a:gridCol>
                <a:gridCol w="2715016">
                  <a:extLst>
                    <a:ext uri="{9D8B030D-6E8A-4147-A177-3AD203B41FA5}">
                      <a16:colId xmlns:a16="http://schemas.microsoft.com/office/drawing/2014/main" val="3696572600"/>
                    </a:ext>
                  </a:extLst>
                </a:gridCol>
              </a:tblGrid>
              <a:tr h="370840">
                <a:tc>
                  <a:txBody>
                    <a:bodyPr/>
                    <a:lstStyle/>
                    <a:p>
                      <a:r>
                        <a:rPr lang="en-US" dirty="0"/>
                        <a:t>Paper</a:t>
                      </a:r>
                      <a:endParaRPr lang="en-HK" dirty="0"/>
                    </a:p>
                  </a:txBody>
                  <a:tcPr/>
                </a:tc>
                <a:tc>
                  <a:txBody>
                    <a:bodyPr/>
                    <a:lstStyle/>
                    <a:p>
                      <a:r>
                        <a:rPr lang="en-US" dirty="0"/>
                        <a:t>Setting</a:t>
                      </a:r>
                      <a:endParaRPr lang="en-HK" dirty="0"/>
                    </a:p>
                  </a:txBody>
                  <a:tcPr/>
                </a:tc>
                <a:tc>
                  <a:txBody>
                    <a:bodyPr/>
                    <a:lstStyle/>
                    <a:p>
                      <a:r>
                        <a:rPr lang="en-US" dirty="0"/>
                        <a:t>“Condition”</a:t>
                      </a:r>
                      <a:endParaRPr lang="en-HK" dirty="0"/>
                    </a:p>
                  </a:txBody>
                  <a:tcPr/>
                </a:tc>
                <a:tc>
                  <a:txBody>
                    <a:bodyPr/>
                    <a:lstStyle/>
                    <a:p>
                      <a:r>
                        <a:rPr lang="en-US" dirty="0"/>
                        <a:t>Assumptions</a:t>
                      </a:r>
                      <a:endParaRPr lang="en-HK" dirty="0"/>
                    </a:p>
                  </a:txBody>
                  <a:tcPr/>
                </a:tc>
                <a:extLst>
                  <a:ext uri="{0D108BD9-81ED-4DB2-BD59-A6C34878D82A}">
                    <a16:rowId xmlns:a16="http://schemas.microsoft.com/office/drawing/2014/main" val="3704546082"/>
                  </a:ext>
                </a:extLst>
              </a:tr>
              <a:tr h="370840">
                <a:tc>
                  <a:txBody>
                    <a:bodyPr/>
                    <a:lstStyle/>
                    <a:p>
                      <a:r>
                        <a:rPr lang="en-US" dirty="0"/>
                        <a:t>Folklore (~1988)</a:t>
                      </a:r>
                      <a:r>
                        <a:rPr lang="en-US" baseline="30000" dirty="0"/>
                        <a:t> </a:t>
                      </a:r>
                      <a:r>
                        <a:rPr lang="en-US" baseline="30000" dirty="0">
                          <a:solidFill>
                            <a:srgbClr val="7030A0"/>
                          </a:solidFill>
                        </a:rPr>
                        <a:t>1</a:t>
                      </a:r>
                      <a:endParaRPr lang="en-HK" dirty="0">
                        <a:solidFill>
                          <a:srgbClr val="7030A0"/>
                        </a:solidFill>
                      </a:endParaRPr>
                    </a:p>
                  </a:txBody>
                  <a:tcPr/>
                </a:tc>
                <a:tc>
                  <a:txBody>
                    <a:bodyPr/>
                    <a:lstStyle/>
                    <a:p>
                      <a:r>
                        <a:rPr lang="en-US" dirty="0"/>
                        <a:t>classical</a:t>
                      </a:r>
                      <a:endParaRPr lang="en-HK" dirty="0"/>
                    </a:p>
                  </a:txBody>
                  <a:tcPr/>
                </a:tc>
                <a:tc>
                  <a:txBody>
                    <a:bodyPr/>
                    <a:lstStyle/>
                    <a:p>
                      <a:r>
                        <a:rPr lang="en-US" dirty="0"/>
                        <a:t>1 round</a:t>
                      </a:r>
                      <a:endParaRPr lang="en-HK" dirty="0"/>
                    </a:p>
                  </a:txBody>
                  <a:tcPr/>
                </a:tc>
                <a:tc>
                  <a:txBody>
                    <a:bodyPr/>
                    <a:lstStyle/>
                    <a:p>
                      <a:r>
                        <a:rPr lang="en-US" dirty="0"/>
                        <a:t>BPP ≠ NP</a:t>
                      </a:r>
                      <a:endParaRPr lang="en-HK" dirty="0"/>
                    </a:p>
                  </a:txBody>
                  <a:tcPr/>
                </a:tc>
                <a:extLst>
                  <a:ext uri="{0D108BD9-81ED-4DB2-BD59-A6C34878D82A}">
                    <a16:rowId xmlns:a16="http://schemas.microsoft.com/office/drawing/2014/main" val="2083050313"/>
                  </a:ext>
                </a:extLst>
              </a:tr>
              <a:tr h="370840">
                <a:tc>
                  <a:txBody>
                    <a:bodyPr/>
                    <a:lstStyle/>
                    <a:p>
                      <a:r>
                        <a:rPr lang="en-US" dirty="0"/>
                        <a:t>[</a:t>
                      </a:r>
                      <a:r>
                        <a:rPr lang="en-US" dirty="0">
                          <a:solidFill>
                            <a:schemeClr val="accent1"/>
                          </a:solidFill>
                        </a:rPr>
                        <a:t>GolKra96</a:t>
                      </a:r>
                      <a:r>
                        <a:rPr lang="en-US" dirty="0"/>
                        <a:t>] at ICALP</a:t>
                      </a:r>
                      <a:endParaRPr lang="en-HK" dirty="0"/>
                    </a:p>
                  </a:txBody>
                  <a:tcPr/>
                </a:tc>
                <a:tc>
                  <a:txBody>
                    <a:bodyPr/>
                    <a:lstStyle/>
                    <a:p>
                      <a:r>
                        <a:rPr lang="en-US" dirty="0"/>
                        <a:t>classical</a:t>
                      </a:r>
                      <a:endParaRPr lang="en-HK" dirty="0"/>
                    </a:p>
                  </a:txBody>
                  <a:tcPr/>
                </a:tc>
                <a:tc>
                  <a:txBody>
                    <a:bodyPr/>
                    <a:lstStyle/>
                    <a:p>
                      <a:r>
                        <a:rPr lang="en-US" dirty="0"/>
                        <a:t>3 rounds</a:t>
                      </a:r>
                      <a:endParaRPr lang="en-H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BPP ≠ NP</a:t>
                      </a:r>
                      <a:endParaRPr lang="en-HK" dirty="0"/>
                    </a:p>
                  </a:txBody>
                  <a:tcPr/>
                </a:tc>
                <a:extLst>
                  <a:ext uri="{0D108BD9-81ED-4DB2-BD59-A6C34878D82A}">
                    <a16:rowId xmlns:a16="http://schemas.microsoft.com/office/drawing/2014/main" val="13962382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solidFill>
                            <a:schemeClr val="accent1"/>
                          </a:solidFill>
                        </a:rPr>
                        <a:t>GolKra96</a:t>
                      </a:r>
                      <a:r>
                        <a:rPr lang="en-US" dirty="0"/>
                        <a:t>] at ICALP</a:t>
                      </a:r>
                      <a:endParaRPr lang="en-HK" dirty="0"/>
                    </a:p>
                  </a:txBody>
                  <a:tcPr/>
                </a:tc>
                <a:tc>
                  <a:txBody>
                    <a:bodyPr/>
                    <a:lstStyle/>
                    <a:p>
                      <a:r>
                        <a:rPr lang="en-US" dirty="0"/>
                        <a:t>classical</a:t>
                      </a:r>
                      <a:endParaRPr lang="en-HK" dirty="0"/>
                    </a:p>
                  </a:txBody>
                  <a:tcPr/>
                </a:tc>
                <a:tc>
                  <a:txBody>
                    <a:bodyPr/>
                    <a:lstStyle/>
                    <a:p>
                      <a:r>
                        <a:rPr lang="en-US" dirty="0"/>
                        <a:t>Public-coin &amp; O(1) rounds</a:t>
                      </a:r>
                      <a:endParaRPr lang="en-H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BPP ≠ NP</a:t>
                      </a:r>
                      <a:endParaRPr lang="en-HK" dirty="0"/>
                    </a:p>
                  </a:txBody>
                  <a:tcPr/>
                </a:tc>
                <a:extLst>
                  <a:ext uri="{0D108BD9-81ED-4DB2-BD59-A6C34878D82A}">
                    <a16:rowId xmlns:a16="http://schemas.microsoft.com/office/drawing/2014/main" val="7703272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solidFill>
                            <a:schemeClr val="accent1"/>
                          </a:solidFill>
                        </a:rPr>
                        <a:t>BarLin02</a:t>
                      </a:r>
                      <a:r>
                        <a:rPr lang="en-US" dirty="0"/>
                        <a:t>] at STOC</a:t>
                      </a:r>
                      <a:endParaRPr lang="en-HK" dirty="0"/>
                    </a:p>
                  </a:txBody>
                  <a:tcPr/>
                </a:tc>
                <a:tc>
                  <a:txBody>
                    <a:bodyPr/>
                    <a:lstStyle/>
                    <a:p>
                      <a:r>
                        <a:rPr lang="en-US" dirty="0"/>
                        <a:t>classical</a:t>
                      </a:r>
                      <a:endParaRPr lang="en-HK" dirty="0"/>
                    </a:p>
                  </a:txBody>
                  <a:tcPr/>
                </a:tc>
                <a:tc>
                  <a:txBody>
                    <a:bodyPr/>
                    <a:lstStyle/>
                    <a:p>
                      <a:r>
                        <a:rPr lang="en-US" dirty="0"/>
                        <a:t>O(1) rounds</a:t>
                      </a:r>
                      <a:endParaRPr lang="en-H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BPP ≠ NP</a:t>
                      </a:r>
                      <a:endParaRPr lang="en-HK" dirty="0"/>
                    </a:p>
                  </a:txBody>
                  <a:tcPr/>
                </a:tc>
                <a:extLst>
                  <a:ext uri="{0D108BD9-81ED-4DB2-BD59-A6C34878D82A}">
                    <a16:rowId xmlns:a16="http://schemas.microsoft.com/office/drawing/2014/main" val="37413652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solidFill>
                            <a:schemeClr val="accent1"/>
                          </a:solidFill>
                        </a:rPr>
                        <a:t>CCLY21</a:t>
                      </a:r>
                      <a:r>
                        <a:rPr lang="en-US" dirty="0"/>
                        <a:t>] at FOCS</a:t>
                      </a:r>
                      <a:endParaRPr lang="en-HK" dirty="0"/>
                    </a:p>
                  </a:txBody>
                  <a:tcPr/>
                </a:tc>
                <a:tc>
                  <a:txBody>
                    <a:bodyPr/>
                    <a:lstStyle/>
                    <a:p>
                      <a:r>
                        <a:rPr lang="en-US" dirty="0"/>
                        <a:t>post-quantum</a:t>
                      </a:r>
                      <a:endParaRPr lang="en-H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 rounds</a:t>
                      </a:r>
                      <a:endParaRPr lang="en-H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HK" dirty="0"/>
                    </a:p>
                  </a:txBody>
                  <a:tcPr/>
                </a:tc>
                <a:extLst>
                  <a:ext uri="{0D108BD9-81ED-4DB2-BD59-A6C34878D82A}">
                    <a16:rowId xmlns:a16="http://schemas.microsoft.com/office/drawing/2014/main" val="20438727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solidFill>
                            <a:schemeClr val="accent1"/>
                          </a:solidFill>
                        </a:rPr>
                        <a:t>CC</a:t>
                      </a:r>
                      <a:r>
                        <a:rPr lang="en-US" dirty="0">
                          <a:solidFill>
                            <a:srgbClr val="C00000"/>
                          </a:solidFill>
                        </a:rPr>
                        <a:t>L</a:t>
                      </a:r>
                      <a:r>
                        <a:rPr lang="en-US" dirty="0">
                          <a:solidFill>
                            <a:schemeClr val="accent1"/>
                          </a:solidFill>
                        </a:rPr>
                        <a:t>L24</a:t>
                      </a:r>
                      <a:r>
                        <a:rPr lang="en-US" dirty="0"/>
                        <a:t>]</a:t>
                      </a:r>
                      <a:endParaRPr lang="en-HK" dirty="0"/>
                    </a:p>
                  </a:txBody>
                  <a:tcPr>
                    <a:solidFill>
                      <a:srgbClr val="FFFF00"/>
                    </a:solidFill>
                  </a:tcPr>
                </a:tc>
                <a:tc>
                  <a:txBody>
                    <a:bodyPr/>
                    <a:lstStyle/>
                    <a:p>
                      <a:r>
                        <a:rPr lang="en-US" dirty="0"/>
                        <a:t>fully-quantum</a:t>
                      </a:r>
                      <a:endParaRPr lang="en-HK" dirty="0"/>
                    </a:p>
                  </a:txBody>
                  <a:tcPr>
                    <a:solidFill>
                      <a:srgbClr val="FFFF00"/>
                    </a:solidFill>
                  </a:tcPr>
                </a:tc>
                <a:tc>
                  <a:txBody>
                    <a:bodyPr/>
                    <a:lstStyle/>
                    <a:p>
                      <a:r>
                        <a:rPr lang="en-US" dirty="0"/>
                        <a:t>O(1) rounds</a:t>
                      </a:r>
                      <a:endParaRPr lang="en-HK" dirty="0"/>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BQP ≠ QMA</a:t>
                      </a:r>
                      <a:endParaRPr lang="en-HK" dirty="0"/>
                    </a:p>
                  </a:txBody>
                  <a:tcPr>
                    <a:solidFill>
                      <a:srgbClr val="FFFF00"/>
                    </a:solidFill>
                  </a:tcPr>
                </a:tc>
                <a:extLst>
                  <a:ext uri="{0D108BD9-81ED-4DB2-BD59-A6C34878D82A}">
                    <a16:rowId xmlns:a16="http://schemas.microsoft.com/office/drawing/2014/main" val="677391813"/>
                  </a:ext>
                </a:extLst>
              </a:tr>
            </a:tbl>
          </a:graphicData>
        </a:graphic>
      </p:graphicFrame>
      <p:sp>
        <p:nvSpPr>
          <p:cNvPr id="7" name="TextBox 6">
            <a:extLst>
              <a:ext uri="{FF2B5EF4-FFF2-40B4-BE49-F238E27FC236}">
                <a16:creationId xmlns:a16="http://schemas.microsoft.com/office/drawing/2014/main" id="{F84BABA7-7FE8-4043-8C50-D30C6856FFC4}"/>
              </a:ext>
            </a:extLst>
          </p:cNvPr>
          <p:cNvSpPr txBox="1"/>
          <p:nvPr/>
        </p:nvSpPr>
        <p:spPr>
          <a:xfrm>
            <a:off x="3816548" y="1791431"/>
            <a:ext cx="5988676" cy="369332"/>
          </a:xfrm>
          <a:prstGeom prst="rect">
            <a:avLst/>
          </a:prstGeom>
          <a:noFill/>
        </p:spPr>
        <p:txBody>
          <a:bodyPr wrap="square" rtlCol="0">
            <a:spAutoFit/>
          </a:bodyPr>
          <a:lstStyle/>
          <a:p>
            <a:pPr algn="l"/>
            <a:r>
              <a:rPr lang="en-US" b="1" dirty="0"/>
              <a:t>Major Lower Bounds for </a:t>
            </a:r>
            <a:r>
              <a:rPr lang="en-US" b="1" dirty="0">
                <a:solidFill>
                  <a:schemeClr val="bg2">
                    <a:lumMod val="75000"/>
                  </a:schemeClr>
                </a:solidFill>
              </a:rPr>
              <a:t>(Black-Box) </a:t>
            </a:r>
            <a:r>
              <a:rPr lang="en-US" b="1" dirty="0"/>
              <a:t>Zero-Knowledge</a:t>
            </a:r>
            <a:endParaRPr lang="en-HK" b="1" dirty="0"/>
          </a:p>
        </p:txBody>
      </p:sp>
      <p:grpSp>
        <p:nvGrpSpPr>
          <p:cNvPr id="6" name="Group 5" descr="\documentclass{article}&#10;\input{Macros.tex}&#10;\begin{document}&#10;$\NP \not\subseteq \BQP$&#10;&#10;\end{document}" title="IguanaTex Shape Display">
            <a:extLst>
              <a:ext uri="{FF2B5EF4-FFF2-40B4-BE49-F238E27FC236}">
                <a16:creationId xmlns:a16="http://schemas.microsoft.com/office/drawing/2014/main" id="{19253B88-A959-4B77-9CEC-71DC6EA4810D}"/>
              </a:ext>
            </a:extLst>
          </p:cNvPr>
          <p:cNvGrpSpPr>
            <a:grpSpLocks noChangeAspect="1"/>
          </p:cNvGrpSpPr>
          <p:nvPr>
            <p:custDataLst>
              <p:tags r:id="rId1"/>
            </p:custDataLst>
          </p:nvPr>
        </p:nvGrpSpPr>
        <p:grpSpPr>
          <a:xfrm>
            <a:off x="8765929" y="4087484"/>
            <a:ext cx="1039295" cy="180750"/>
            <a:chOff x="4489459" y="3953037"/>
            <a:chExt cx="1356073" cy="235843"/>
          </a:xfrm>
        </p:grpSpPr>
        <p:sp>
          <p:nvSpPr>
            <p:cNvPr id="8" name="Freeform: Shape 7">
              <a:extLst>
                <a:ext uri="{FF2B5EF4-FFF2-40B4-BE49-F238E27FC236}">
                  <a16:creationId xmlns:a16="http://schemas.microsoft.com/office/drawing/2014/main" id="{E6A6CA8D-4405-416D-ADD3-001510349497}"/>
                </a:ext>
              </a:extLst>
            </p:cNvPr>
            <p:cNvSpPr/>
            <p:nvPr>
              <p:custDataLst>
                <p:tags r:id="rId3"/>
              </p:custDataLst>
            </p:nvPr>
          </p:nvSpPr>
          <p:spPr>
            <a:xfrm>
              <a:off x="4489459" y="3960628"/>
              <a:ext cx="206810" cy="173593"/>
            </a:xfrm>
            <a:custGeom>
              <a:avLst/>
              <a:gdLst>
                <a:gd name="connsiteX0" fmla="*/ 66075 w 206810"/>
                <a:gd name="connsiteY0" fmla="*/ 3352 h 173593"/>
                <a:gd name="connsiteX1" fmla="*/ 57762 w 206810"/>
                <a:gd name="connsiteY1" fmla="*/ 63 h 173593"/>
                <a:gd name="connsiteX2" fmla="*/ 77 w 206810"/>
                <a:gd name="connsiteY2" fmla="*/ 63 h 173593"/>
                <a:gd name="connsiteX3" fmla="*/ 77 w 206810"/>
                <a:gd name="connsiteY3" fmla="*/ 11956 h 173593"/>
                <a:gd name="connsiteX4" fmla="*/ 27282 w 206810"/>
                <a:gd name="connsiteY4" fmla="*/ 11956 h 173593"/>
                <a:gd name="connsiteX5" fmla="*/ 27282 w 206810"/>
                <a:gd name="connsiteY5" fmla="*/ 154424 h 173593"/>
                <a:gd name="connsiteX6" fmla="*/ 19977 w 206810"/>
                <a:gd name="connsiteY6" fmla="*/ 161003 h 173593"/>
                <a:gd name="connsiteX7" fmla="*/ 6374 w 206810"/>
                <a:gd name="connsiteY7" fmla="*/ 161762 h 173593"/>
                <a:gd name="connsiteX8" fmla="*/ 77 w 206810"/>
                <a:gd name="connsiteY8" fmla="*/ 161762 h 173593"/>
                <a:gd name="connsiteX9" fmla="*/ 77 w 206810"/>
                <a:gd name="connsiteY9" fmla="*/ 173656 h 173593"/>
                <a:gd name="connsiteX10" fmla="*/ 33831 w 206810"/>
                <a:gd name="connsiteY10" fmla="*/ 172897 h 173593"/>
                <a:gd name="connsiteX11" fmla="*/ 67838 w 206810"/>
                <a:gd name="connsiteY11" fmla="*/ 173656 h 173593"/>
                <a:gd name="connsiteX12" fmla="*/ 67838 w 206810"/>
                <a:gd name="connsiteY12" fmla="*/ 161762 h 173593"/>
                <a:gd name="connsiteX13" fmla="*/ 61541 w 206810"/>
                <a:gd name="connsiteY13" fmla="*/ 161762 h 173593"/>
                <a:gd name="connsiteX14" fmla="*/ 48190 w 206810"/>
                <a:gd name="connsiteY14" fmla="*/ 161003 h 173593"/>
                <a:gd name="connsiteX15" fmla="*/ 40633 w 206810"/>
                <a:gd name="connsiteY15" fmla="*/ 154424 h 173593"/>
                <a:gd name="connsiteX16" fmla="*/ 40633 w 206810"/>
                <a:gd name="connsiteY16" fmla="*/ 22078 h 173593"/>
                <a:gd name="connsiteX17" fmla="*/ 166079 w 206810"/>
                <a:gd name="connsiteY17" fmla="*/ 170366 h 173593"/>
                <a:gd name="connsiteX18" fmla="*/ 172881 w 206810"/>
                <a:gd name="connsiteY18" fmla="*/ 173656 h 173593"/>
                <a:gd name="connsiteX19" fmla="*/ 179682 w 206810"/>
                <a:gd name="connsiteY19" fmla="*/ 165558 h 173593"/>
                <a:gd name="connsiteX20" fmla="*/ 179682 w 206810"/>
                <a:gd name="connsiteY20" fmla="*/ 19295 h 173593"/>
                <a:gd name="connsiteX21" fmla="*/ 186987 w 206810"/>
                <a:gd name="connsiteY21" fmla="*/ 12715 h 173593"/>
                <a:gd name="connsiteX22" fmla="*/ 200590 w 206810"/>
                <a:gd name="connsiteY22" fmla="*/ 11956 h 173593"/>
                <a:gd name="connsiteX23" fmla="*/ 206887 w 206810"/>
                <a:gd name="connsiteY23" fmla="*/ 11956 h 173593"/>
                <a:gd name="connsiteX24" fmla="*/ 206887 w 206810"/>
                <a:gd name="connsiteY24" fmla="*/ 63 h 173593"/>
                <a:gd name="connsiteX25" fmla="*/ 173133 w 206810"/>
                <a:gd name="connsiteY25" fmla="*/ 822 h 173593"/>
                <a:gd name="connsiteX26" fmla="*/ 139126 w 206810"/>
                <a:gd name="connsiteY26" fmla="*/ 63 h 173593"/>
                <a:gd name="connsiteX27" fmla="*/ 139126 w 206810"/>
                <a:gd name="connsiteY27" fmla="*/ 11956 h 173593"/>
                <a:gd name="connsiteX28" fmla="*/ 145423 w 206810"/>
                <a:gd name="connsiteY28" fmla="*/ 11956 h 173593"/>
                <a:gd name="connsiteX29" fmla="*/ 158774 w 206810"/>
                <a:gd name="connsiteY29" fmla="*/ 12715 h 173593"/>
                <a:gd name="connsiteX30" fmla="*/ 166331 w 206810"/>
                <a:gd name="connsiteY30" fmla="*/ 19295 h 173593"/>
                <a:gd name="connsiteX31" fmla="*/ 166331 w 206810"/>
                <a:gd name="connsiteY31" fmla="*/ 121780 h 173593"/>
                <a:gd name="connsiteX32" fmla="*/ 66075 w 206810"/>
                <a:gd name="connsiteY32" fmla="*/ 3352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6810" h="173593">
                  <a:moveTo>
                    <a:pt x="66075" y="3352"/>
                  </a:moveTo>
                  <a:cubicBezTo>
                    <a:pt x="63304" y="316"/>
                    <a:pt x="63052" y="63"/>
                    <a:pt x="57762" y="63"/>
                  </a:cubicBezTo>
                  <a:lnTo>
                    <a:pt x="77" y="63"/>
                  </a:lnTo>
                  <a:lnTo>
                    <a:pt x="77" y="11956"/>
                  </a:lnTo>
                  <a:lnTo>
                    <a:pt x="27282" y="11956"/>
                  </a:lnTo>
                  <a:lnTo>
                    <a:pt x="27282" y="154424"/>
                  </a:lnTo>
                  <a:cubicBezTo>
                    <a:pt x="27282" y="159991"/>
                    <a:pt x="27030" y="160244"/>
                    <a:pt x="19977" y="161003"/>
                  </a:cubicBezTo>
                  <a:cubicBezTo>
                    <a:pt x="13931" y="161762"/>
                    <a:pt x="13427" y="161762"/>
                    <a:pt x="6374" y="161762"/>
                  </a:cubicBezTo>
                  <a:lnTo>
                    <a:pt x="77" y="161762"/>
                  </a:lnTo>
                  <a:lnTo>
                    <a:pt x="77" y="173656"/>
                  </a:lnTo>
                  <a:cubicBezTo>
                    <a:pt x="9649" y="172897"/>
                    <a:pt x="24007" y="172897"/>
                    <a:pt x="33831" y="172897"/>
                  </a:cubicBezTo>
                  <a:cubicBezTo>
                    <a:pt x="44411" y="172897"/>
                    <a:pt x="57510" y="172897"/>
                    <a:pt x="67838" y="173656"/>
                  </a:cubicBezTo>
                  <a:lnTo>
                    <a:pt x="67838" y="161762"/>
                  </a:lnTo>
                  <a:lnTo>
                    <a:pt x="61541" y="161762"/>
                  </a:lnTo>
                  <a:cubicBezTo>
                    <a:pt x="57006" y="161762"/>
                    <a:pt x="52724" y="161509"/>
                    <a:pt x="48190" y="161003"/>
                  </a:cubicBezTo>
                  <a:cubicBezTo>
                    <a:pt x="40885" y="160244"/>
                    <a:pt x="40633" y="159991"/>
                    <a:pt x="40633" y="154424"/>
                  </a:cubicBezTo>
                  <a:lnTo>
                    <a:pt x="40633" y="22078"/>
                  </a:lnTo>
                  <a:lnTo>
                    <a:pt x="166079" y="170366"/>
                  </a:lnTo>
                  <a:cubicBezTo>
                    <a:pt x="168598" y="173403"/>
                    <a:pt x="168850" y="173656"/>
                    <a:pt x="172881" y="173656"/>
                  </a:cubicBezTo>
                  <a:cubicBezTo>
                    <a:pt x="179682" y="173656"/>
                    <a:pt x="179682" y="171378"/>
                    <a:pt x="179682" y="165558"/>
                  </a:cubicBezTo>
                  <a:lnTo>
                    <a:pt x="179682" y="19295"/>
                  </a:lnTo>
                  <a:cubicBezTo>
                    <a:pt x="179682" y="13728"/>
                    <a:pt x="179934" y="13474"/>
                    <a:pt x="186987" y="12715"/>
                  </a:cubicBezTo>
                  <a:cubicBezTo>
                    <a:pt x="193033" y="11956"/>
                    <a:pt x="193537" y="11956"/>
                    <a:pt x="200590" y="11956"/>
                  </a:cubicBezTo>
                  <a:lnTo>
                    <a:pt x="206887" y="11956"/>
                  </a:lnTo>
                  <a:lnTo>
                    <a:pt x="206887" y="63"/>
                  </a:lnTo>
                  <a:cubicBezTo>
                    <a:pt x="197315" y="822"/>
                    <a:pt x="182957" y="822"/>
                    <a:pt x="173133" y="822"/>
                  </a:cubicBezTo>
                  <a:cubicBezTo>
                    <a:pt x="162553" y="822"/>
                    <a:pt x="149454" y="822"/>
                    <a:pt x="139126" y="63"/>
                  </a:cubicBezTo>
                  <a:lnTo>
                    <a:pt x="139126" y="11956"/>
                  </a:lnTo>
                  <a:lnTo>
                    <a:pt x="145423" y="11956"/>
                  </a:lnTo>
                  <a:cubicBezTo>
                    <a:pt x="149958" y="11956"/>
                    <a:pt x="154240" y="12209"/>
                    <a:pt x="158774" y="12715"/>
                  </a:cubicBezTo>
                  <a:cubicBezTo>
                    <a:pt x="166079" y="13474"/>
                    <a:pt x="166331" y="13728"/>
                    <a:pt x="166331" y="19295"/>
                  </a:cubicBezTo>
                  <a:lnTo>
                    <a:pt x="166331" y="121780"/>
                  </a:lnTo>
                  <a:lnTo>
                    <a:pt x="66075" y="3352"/>
                  </a:lnTo>
                  <a:close/>
                </a:path>
              </a:pathLst>
            </a:custGeom>
            <a:solidFill>
              <a:srgbClr val="000000"/>
            </a:solidFill>
            <a:ln w="25285" cap="flat">
              <a:noFill/>
              <a:prstDash val="solid"/>
              <a:miter/>
            </a:ln>
          </p:spPr>
          <p:txBody>
            <a:bodyPr rtlCol="0" anchor="ctr"/>
            <a:lstStyle/>
            <a:p>
              <a:endParaRPr lang="en-HK"/>
            </a:p>
          </p:txBody>
        </p:sp>
        <p:sp>
          <p:nvSpPr>
            <p:cNvPr id="9" name="Freeform: Shape 8">
              <a:extLst>
                <a:ext uri="{FF2B5EF4-FFF2-40B4-BE49-F238E27FC236}">
                  <a16:creationId xmlns:a16="http://schemas.microsoft.com/office/drawing/2014/main" id="{026C4439-AEFC-437C-B416-7DD2C6AC6B4F}"/>
                </a:ext>
              </a:extLst>
            </p:cNvPr>
            <p:cNvSpPr/>
            <p:nvPr>
              <p:custDataLst>
                <p:tags r:id="rId4"/>
              </p:custDataLst>
            </p:nvPr>
          </p:nvSpPr>
          <p:spPr>
            <a:xfrm>
              <a:off x="4716169" y="3960628"/>
              <a:ext cx="171796" cy="173593"/>
            </a:xfrm>
            <a:custGeom>
              <a:avLst/>
              <a:gdLst>
                <a:gd name="connsiteX0" fmla="*/ 63061 w 171796"/>
                <a:gd name="connsiteY0" fmla="*/ 97234 h 173593"/>
                <a:gd name="connsiteX1" fmla="*/ 107647 w 171796"/>
                <a:gd name="connsiteY1" fmla="*/ 97234 h 173593"/>
                <a:gd name="connsiteX2" fmla="*/ 171882 w 171796"/>
                <a:gd name="connsiteY2" fmla="*/ 49408 h 173593"/>
                <a:gd name="connsiteX3" fmla="*/ 105128 w 171796"/>
                <a:gd name="connsiteY3" fmla="*/ 63 h 173593"/>
                <a:gd name="connsiteX4" fmla="*/ 86 w 171796"/>
                <a:gd name="connsiteY4" fmla="*/ 63 h 173593"/>
                <a:gd name="connsiteX5" fmla="*/ 86 w 171796"/>
                <a:gd name="connsiteY5" fmla="*/ 11956 h 173593"/>
                <a:gd name="connsiteX6" fmla="*/ 27291 w 171796"/>
                <a:gd name="connsiteY6" fmla="*/ 11956 h 173593"/>
                <a:gd name="connsiteX7" fmla="*/ 27291 w 171796"/>
                <a:gd name="connsiteY7" fmla="*/ 161762 h 173593"/>
                <a:gd name="connsiteX8" fmla="*/ 86 w 171796"/>
                <a:gd name="connsiteY8" fmla="*/ 161762 h 173593"/>
                <a:gd name="connsiteX9" fmla="*/ 86 w 171796"/>
                <a:gd name="connsiteY9" fmla="*/ 173656 h 173593"/>
                <a:gd name="connsiteX10" fmla="*/ 45176 w 171796"/>
                <a:gd name="connsiteY10" fmla="*/ 172897 h 173593"/>
                <a:gd name="connsiteX11" fmla="*/ 90266 w 171796"/>
                <a:gd name="connsiteY11" fmla="*/ 173656 h 173593"/>
                <a:gd name="connsiteX12" fmla="*/ 90266 w 171796"/>
                <a:gd name="connsiteY12" fmla="*/ 161762 h 173593"/>
                <a:gd name="connsiteX13" fmla="*/ 63061 w 171796"/>
                <a:gd name="connsiteY13" fmla="*/ 161762 h 173593"/>
                <a:gd name="connsiteX14" fmla="*/ 63061 w 171796"/>
                <a:gd name="connsiteY14" fmla="*/ 97234 h 173593"/>
                <a:gd name="connsiteX15" fmla="*/ 95304 w 171796"/>
                <a:gd name="connsiteY15" fmla="*/ 86859 h 173593"/>
                <a:gd name="connsiteX16" fmla="*/ 61549 w 171796"/>
                <a:gd name="connsiteY16" fmla="*/ 86859 h 173593"/>
                <a:gd name="connsiteX17" fmla="*/ 61549 w 171796"/>
                <a:gd name="connsiteY17" fmla="*/ 11956 h 173593"/>
                <a:gd name="connsiteX18" fmla="*/ 95556 w 171796"/>
                <a:gd name="connsiteY18" fmla="*/ 11956 h 173593"/>
                <a:gd name="connsiteX19" fmla="*/ 133341 w 171796"/>
                <a:gd name="connsiteY19" fmla="*/ 49408 h 173593"/>
                <a:gd name="connsiteX20" fmla="*/ 95304 w 171796"/>
                <a:gd name="connsiteY20" fmla="*/ 86859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1796" h="173593">
                  <a:moveTo>
                    <a:pt x="63061" y="97234"/>
                  </a:moveTo>
                  <a:lnTo>
                    <a:pt x="107647" y="97234"/>
                  </a:lnTo>
                  <a:cubicBezTo>
                    <a:pt x="142662" y="97234"/>
                    <a:pt x="171882" y="79015"/>
                    <a:pt x="171882" y="49408"/>
                  </a:cubicBezTo>
                  <a:cubicBezTo>
                    <a:pt x="171882" y="21572"/>
                    <a:pt x="146944" y="63"/>
                    <a:pt x="105128" y="63"/>
                  </a:cubicBezTo>
                  <a:lnTo>
                    <a:pt x="86" y="63"/>
                  </a:lnTo>
                  <a:lnTo>
                    <a:pt x="86" y="11956"/>
                  </a:lnTo>
                  <a:lnTo>
                    <a:pt x="27291" y="11956"/>
                  </a:lnTo>
                  <a:lnTo>
                    <a:pt x="27291" y="161762"/>
                  </a:lnTo>
                  <a:lnTo>
                    <a:pt x="86" y="161762"/>
                  </a:lnTo>
                  <a:lnTo>
                    <a:pt x="86" y="173656"/>
                  </a:lnTo>
                  <a:cubicBezTo>
                    <a:pt x="9658" y="172897"/>
                    <a:pt x="34344" y="172897"/>
                    <a:pt x="45176" y="172897"/>
                  </a:cubicBezTo>
                  <a:cubicBezTo>
                    <a:pt x="56008" y="172897"/>
                    <a:pt x="80694" y="172897"/>
                    <a:pt x="90266" y="173656"/>
                  </a:cubicBezTo>
                  <a:lnTo>
                    <a:pt x="90266" y="161762"/>
                  </a:lnTo>
                  <a:lnTo>
                    <a:pt x="63061" y="161762"/>
                  </a:lnTo>
                  <a:lnTo>
                    <a:pt x="63061" y="97234"/>
                  </a:lnTo>
                  <a:close/>
                  <a:moveTo>
                    <a:pt x="95304" y="86859"/>
                  </a:moveTo>
                  <a:lnTo>
                    <a:pt x="61549" y="86859"/>
                  </a:lnTo>
                  <a:lnTo>
                    <a:pt x="61549" y="11956"/>
                  </a:lnTo>
                  <a:lnTo>
                    <a:pt x="95556" y="11956"/>
                  </a:lnTo>
                  <a:cubicBezTo>
                    <a:pt x="133341" y="11956"/>
                    <a:pt x="133341" y="31188"/>
                    <a:pt x="133341" y="49408"/>
                  </a:cubicBezTo>
                  <a:cubicBezTo>
                    <a:pt x="133341" y="67374"/>
                    <a:pt x="133341" y="86859"/>
                    <a:pt x="95304" y="86859"/>
                  </a:cubicBezTo>
                  <a:close/>
                </a:path>
              </a:pathLst>
            </a:custGeom>
            <a:solidFill>
              <a:srgbClr val="000000"/>
            </a:solidFill>
            <a:ln w="25285" cap="flat">
              <a:noFill/>
              <a:prstDash val="solid"/>
              <a:miter/>
            </a:ln>
          </p:spPr>
          <p:txBody>
            <a:bodyPr rtlCol="0" anchor="ctr"/>
            <a:lstStyle/>
            <a:p>
              <a:endParaRPr lang="en-HK"/>
            </a:p>
          </p:txBody>
        </p:sp>
        <p:sp>
          <p:nvSpPr>
            <p:cNvPr id="10" name="Freeform: Shape 9">
              <a:extLst>
                <a:ext uri="{FF2B5EF4-FFF2-40B4-BE49-F238E27FC236}">
                  <a16:creationId xmlns:a16="http://schemas.microsoft.com/office/drawing/2014/main" id="{7F7F1DC3-FA2C-477C-9F49-110B41521412}"/>
                </a:ext>
              </a:extLst>
            </p:cNvPr>
            <p:cNvSpPr/>
            <p:nvPr>
              <p:custDataLst>
                <p:tags r:id="rId5"/>
              </p:custDataLst>
            </p:nvPr>
          </p:nvSpPr>
          <p:spPr>
            <a:xfrm>
              <a:off x="5009350" y="3953037"/>
              <a:ext cx="125698" cy="235843"/>
            </a:xfrm>
            <a:custGeom>
              <a:avLst/>
              <a:gdLst>
                <a:gd name="connsiteX0" fmla="*/ 123780 w 125698"/>
                <a:gd name="connsiteY0" fmla="*/ 9932 h 235843"/>
                <a:gd name="connsiteX1" fmla="*/ 125795 w 125698"/>
                <a:gd name="connsiteY1" fmla="*/ 5124 h 235843"/>
                <a:gd name="connsiteX2" fmla="*/ 120757 w 125698"/>
                <a:gd name="connsiteY2" fmla="*/ 63 h 235843"/>
                <a:gd name="connsiteX3" fmla="*/ 115215 w 125698"/>
                <a:gd name="connsiteY3" fmla="*/ 5124 h 235843"/>
                <a:gd name="connsiteX4" fmla="*/ 2111 w 125698"/>
                <a:gd name="connsiteY4" fmla="*/ 226037 h 235843"/>
                <a:gd name="connsiteX5" fmla="*/ 96 w 125698"/>
                <a:gd name="connsiteY5" fmla="*/ 230845 h 235843"/>
                <a:gd name="connsiteX6" fmla="*/ 5134 w 125698"/>
                <a:gd name="connsiteY6" fmla="*/ 235906 h 235843"/>
                <a:gd name="connsiteX7" fmla="*/ 10676 w 125698"/>
                <a:gd name="connsiteY7" fmla="*/ 230845 h 235843"/>
                <a:gd name="connsiteX8" fmla="*/ 123780 w 125698"/>
                <a:gd name="connsiteY8" fmla="*/ 9932 h 23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98" h="235843">
                  <a:moveTo>
                    <a:pt x="123780" y="9932"/>
                  </a:moveTo>
                  <a:cubicBezTo>
                    <a:pt x="125795" y="6389"/>
                    <a:pt x="125795" y="5883"/>
                    <a:pt x="125795" y="5124"/>
                  </a:cubicBezTo>
                  <a:cubicBezTo>
                    <a:pt x="125795" y="3352"/>
                    <a:pt x="124283" y="63"/>
                    <a:pt x="120757" y="63"/>
                  </a:cubicBezTo>
                  <a:cubicBezTo>
                    <a:pt x="117734" y="63"/>
                    <a:pt x="116978" y="1581"/>
                    <a:pt x="115215" y="5124"/>
                  </a:cubicBezTo>
                  <a:lnTo>
                    <a:pt x="2111" y="226037"/>
                  </a:lnTo>
                  <a:cubicBezTo>
                    <a:pt x="96" y="229580"/>
                    <a:pt x="96" y="230086"/>
                    <a:pt x="96" y="230845"/>
                  </a:cubicBezTo>
                  <a:cubicBezTo>
                    <a:pt x="96" y="232870"/>
                    <a:pt x="1860" y="235906"/>
                    <a:pt x="5134" y="235906"/>
                  </a:cubicBezTo>
                  <a:cubicBezTo>
                    <a:pt x="8157" y="235906"/>
                    <a:pt x="8913" y="234388"/>
                    <a:pt x="10676" y="230845"/>
                  </a:cubicBezTo>
                  <a:lnTo>
                    <a:pt x="123780" y="9932"/>
                  </a:lnTo>
                  <a:close/>
                </a:path>
              </a:pathLst>
            </a:custGeom>
            <a:solidFill>
              <a:srgbClr val="000000"/>
            </a:solidFill>
            <a:ln w="25285" cap="flat">
              <a:noFill/>
              <a:prstDash val="solid"/>
              <a:miter/>
            </a:ln>
          </p:spPr>
          <p:txBody>
            <a:bodyPr rtlCol="0" anchor="ctr"/>
            <a:lstStyle/>
            <a:p>
              <a:endParaRPr lang="en-HK"/>
            </a:p>
          </p:txBody>
        </p:sp>
        <p:sp>
          <p:nvSpPr>
            <p:cNvPr id="11" name="Freeform: Shape 10">
              <a:extLst>
                <a:ext uri="{FF2B5EF4-FFF2-40B4-BE49-F238E27FC236}">
                  <a16:creationId xmlns:a16="http://schemas.microsoft.com/office/drawing/2014/main" id="{53EE5264-31EE-4394-AA53-3DC6A8E571C8}"/>
                </a:ext>
              </a:extLst>
            </p:cNvPr>
            <p:cNvSpPr/>
            <p:nvPr>
              <p:custDataLst>
                <p:tags r:id="rId6"/>
              </p:custDataLst>
            </p:nvPr>
          </p:nvSpPr>
          <p:spPr>
            <a:xfrm>
              <a:off x="4995244" y="3973281"/>
              <a:ext cx="153911" cy="195608"/>
            </a:xfrm>
            <a:custGeom>
              <a:avLst/>
              <a:gdLst>
                <a:gd name="connsiteX0" fmla="*/ 145191 w 153911"/>
                <a:gd name="connsiteY0" fmla="*/ 10185 h 195608"/>
                <a:gd name="connsiteX1" fmla="*/ 154008 w 153911"/>
                <a:gd name="connsiteY1" fmla="*/ 5124 h 195608"/>
                <a:gd name="connsiteX2" fmla="*/ 145191 w 153911"/>
                <a:gd name="connsiteY2" fmla="*/ 63 h 195608"/>
                <a:gd name="connsiteX3" fmla="*/ 77430 w 153911"/>
                <a:gd name="connsiteY3" fmla="*/ 63 h 195608"/>
                <a:gd name="connsiteX4" fmla="*/ 96 w 153911"/>
                <a:gd name="connsiteY4" fmla="*/ 73195 h 195608"/>
                <a:gd name="connsiteX5" fmla="*/ 77430 w 153911"/>
                <a:gd name="connsiteY5" fmla="*/ 146579 h 195608"/>
                <a:gd name="connsiteX6" fmla="*/ 145191 w 153911"/>
                <a:gd name="connsiteY6" fmla="*/ 146579 h 195608"/>
                <a:gd name="connsiteX7" fmla="*/ 154008 w 153911"/>
                <a:gd name="connsiteY7" fmla="*/ 141518 h 195608"/>
                <a:gd name="connsiteX8" fmla="*/ 145191 w 153911"/>
                <a:gd name="connsiteY8" fmla="*/ 136457 h 195608"/>
                <a:gd name="connsiteX9" fmla="*/ 77934 w 153911"/>
                <a:gd name="connsiteY9" fmla="*/ 136457 h 195608"/>
                <a:gd name="connsiteX10" fmla="*/ 10172 w 153911"/>
                <a:gd name="connsiteY10" fmla="*/ 73448 h 195608"/>
                <a:gd name="connsiteX11" fmla="*/ 77934 w 153911"/>
                <a:gd name="connsiteY11" fmla="*/ 10185 h 195608"/>
                <a:gd name="connsiteX12" fmla="*/ 145191 w 153911"/>
                <a:gd name="connsiteY12" fmla="*/ 10185 h 195608"/>
                <a:gd name="connsiteX13" fmla="*/ 13951 w 153911"/>
                <a:gd name="connsiteY13" fmla="*/ 185549 h 195608"/>
                <a:gd name="connsiteX14" fmla="*/ 5134 w 153911"/>
                <a:gd name="connsiteY14" fmla="*/ 190610 h 195608"/>
                <a:gd name="connsiteX15" fmla="*/ 13951 w 153911"/>
                <a:gd name="connsiteY15" fmla="*/ 195671 h 195608"/>
                <a:gd name="connsiteX16" fmla="*/ 145191 w 153911"/>
                <a:gd name="connsiteY16" fmla="*/ 195671 h 195608"/>
                <a:gd name="connsiteX17" fmla="*/ 154008 w 153911"/>
                <a:gd name="connsiteY17" fmla="*/ 190610 h 195608"/>
                <a:gd name="connsiteX18" fmla="*/ 145191 w 153911"/>
                <a:gd name="connsiteY18" fmla="*/ 185549 h 195608"/>
                <a:gd name="connsiteX19" fmla="*/ 13951 w 153911"/>
                <a:gd name="connsiteY19" fmla="*/ 185549 h 19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911" h="195608">
                  <a:moveTo>
                    <a:pt x="145191" y="10185"/>
                  </a:moveTo>
                  <a:cubicBezTo>
                    <a:pt x="149473" y="10185"/>
                    <a:pt x="154008" y="10185"/>
                    <a:pt x="154008" y="5124"/>
                  </a:cubicBezTo>
                  <a:cubicBezTo>
                    <a:pt x="154008" y="63"/>
                    <a:pt x="149473" y="63"/>
                    <a:pt x="145191" y="63"/>
                  </a:cubicBezTo>
                  <a:lnTo>
                    <a:pt x="77430" y="63"/>
                  </a:lnTo>
                  <a:cubicBezTo>
                    <a:pt x="34103" y="63"/>
                    <a:pt x="96" y="33212"/>
                    <a:pt x="96" y="73195"/>
                  </a:cubicBezTo>
                  <a:cubicBezTo>
                    <a:pt x="96" y="113936"/>
                    <a:pt x="34859" y="146579"/>
                    <a:pt x="77430" y="146579"/>
                  </a:cubicBezTo>
                  <a:lnTo>
                    <a:pt x="145191" y="146579"/>
                  </a:lnTo>
                  <a:cubicBezTo>
                    <a:pt x="149473" y="146579"/>
                    <a:pt x="154008" y="146579"/>
                    <a:pt x="154008" y="141518"/>
                  </a:cubicBezTo>
                  <a:cubicBezTo>
                    <a:pt x="154008" y="136457"/>
                    <a:pt x="149473" y="136457"/>
                    <a:pt x="145191" y="136457"/>
                  </a:cubicBezTo>
                  <a:lnTo>
                    <a:pt x="77934" y="136457"/>
                  </a:lnTo>
                  <a:cubicBezTo>
                    <a:pt x="38133" y="136457"/>
                    <a:pt x="10172" y="106850"/>
                    <a:pt x="10172" y="73448"/>
                  </a:cubicBezTo>
                  <a:cubicBezTo>
                    <a:pt x="10172" y="39033"/>
                    <a:pt x="38889" y="10185"/>
                    <a:pt x="77934" y="10185"/>
                  </a:cubicBezTo>
                  <a:lnTo>
                    <a:pt x="145191" y="10185"/>
                  </a:lnTo>
                  <a:close/>
                  <a:moveTo>
                    <a:pt x="13951" y="185549"/>
                  </a:moveTo>
                  <a:cubicBezTo>
                    <a:pt x="9669" y="185549"/>
                    <a:pt x="5134" y="185549"/>
                    <a:pt x="5134" y="190610"/>
                  </a:cubicBezTo>
                  <a:cubicBezTo>
                    <a:pt x="5134" y="195671"/>
                    <a:pt x="9669" y="195671"/>
                    <a:pt x="13951" y="195671"/>
                  </a:cubicBezTo>
                  <a:lnTo>
                    <a:pt x="145191" y="195671"/>
                  </a:lnTo>
                  <a:cubicBezTo>
                    <a:pt x="149473" y="195671"/>
                    <a:pt x="154008" y="195671"/>
                    <a:pt x="154008" y="190610"/>
                  </a:cubicBezTo>
                  <a:cubicBezTo>
                    <a:pt x="154008" y="185549"/>
                    <a:pt x="149473" y="185549"/>
                    <a:pt x="145191" y="185549"/>
                  </a:cubicBezTo>
                  <a:lnTo>
                    <a:pt x="13951" y="185549"/>
                  </a:lnTo>
                  <a:close/>
                </a:path>
              </a:pathLst>
            </a:custGeom>
            <a:solidFill>
              <a:srgbClr val="000000"/>
            </a:solidFill>
            <a:ln w="25285" cap="flat">
              <a:noFill/>
              <a:prstDash val="solid"/>
              <a:miter/>
            </a:ln>
          </p:spPr>
          <p:txBody>
            <a:bodyPr rtlCol="0" anchor="ctr"/>
            <a:lstStyle/>
            <a:p>
              <a:endParaRPr lang="en-HK"/>
            </a:p>
          </p:txBody>
        </p:sp>
        <p:sp>
          <p:nvSpPr>
            <p:cNvPr id="12" name="Freeform: Shape 11">
              <a:extLst>
                <a:ext uri="{FF2B5EF4-FFF2-40B4-BE49-F238E27FC236}">
                  <a16:creationId xmlns:a16="http://schemas.microsoft.com/office/drawing/2014/main" id="{B86B14CD-3EFC-4534-97DD-7C4A4EACD833}"/>
                </a:ext>
              </a:extLst>
            </p:cNvPr>
            <p:cNvSpPr/>
            <p:nvPr>
              <p:custDataLst>
                <p:tags r:id="rId7"/>
              </p:custDataLst>
            </p:nvPr>
          </p:nvSpPr>
          <p:spPr>
            <a:xfrm>
              <a:off x="5250055" y="3960628"/>
              <a:ext cx="179857" cy="173593"/>
            </a:xfrm>
            <a:custGeom>
              <a:avLst/>
              <a:gdLst>
                <a:gd name="connsiteX0" fmla="*/ 60311 w 179857"/>
                <a:gd name="connsiteY0" fmla="*/ 78762 h 173593"/>
                <a:gd name="connsiteX1" fmla="*/ 60311 w 179857"/>
                <a:gd name="connsiteY1" fmla="*/ 11956 h 173593"/>
                <a:gd name="connsiteX2" fmla="*/ 106157 w 179857"/>
                <a:gd name="connsiteY2" fmla="*/ 11956 h 173593"/>
                <a:gd name="connsiteX3" fmla="*/ 136133 w 179857"/>
                <a:gd name="connsiteY3" fmla="*/ 43588 h 173593"/>
                <a:gd name="connsiteX4" fmla="*/ 99608 w 179857"/>
                <a:gd name="connsiteY4" fmla="*/ 78762 h 173593"/>
                <a:gd name="connsiteX5" fmla="*/ 60311 w 179857"/>
                <a:gd name="connsiteY5" fmla="*/ 78762 h 173593"/>
                <a:gd name="connsiteX6" fmla="*/ 128324 w 179857"/>
                <a:gd name="connsiteY6" fmla="*/ 83064 h 173593"/>
                <a:gd name="connsiteX7" fmla="*/ 171903 w 179857"/>
                <a:gd name="connsiteY7" fmla="*/ 43588 h 173593"/>
                <a:gd name="connsiteX8" fmla="*/ 109432 w 179857"/>
                <a:gd name="connsiteY8" fmla="*/ 63 h 173593"/>
                <a:gd name="connsiteX9" fmla="*/ 107 w 179857"/>
                <a:gd name="connsiteY9" fmla="*/ 63 h 173593"/>
                <a:gd name="connsiteX10" fmla="*/ 107 w 179857"/>
                <a:gd name="connsiteY10" fmla="*/ 11956 h 173593"/>
                <a:gd name="connsiteX11" fmla="*/ 27312 w 179857"/>
                <a:gd name="connsiteY11" fmla="*/ 11956 h 173593"/>
                <a:gd name="connsiteX12" fmla="*/ 27312 w 179857"/>
                <a:gd name="connsiteY12" fmla="*/ 161762 h 173593"/>
                <a:gd name="connsiteX13" fmla="*/ 107 w 179857"/>
                <a:gd name="connsiteY13" fmla="*/ 161762 h 173593"/>
                <a:gd name="connsiteX14" fmla="*/ 107 w 179857"/>
                <a:gd name="connsiteY14" fmla="*/ 173656 h 173593"/>
                <a:gd name="connsiteX15" fmla="*/ 116989 w 179857"/>
                <a:gd name="connsiteY15" fmla="*/ 173656 h 173593"/>
                <a:gd name="connsiteX16" fmla="*/ 179964 w 179857"/>
                <a:gd name="connsiteY16" fmla="*/ 126588 h 173593"/>
                <a:gd name="connsiteX17" fmla="*/ 128324 w 179857"/>
                <a:gd name="connsiteY17" fmla="*/ 83064 h 173593"/>
                <a:gd name="connsiteX18" fmla="*/ 106661 w 179857"/>
                <a:gd name="connsiteY18" fmla="*/ 161762 h 173593"/>
                <a:gd name="connsiteX19" fmla="*/ 60311 w 179857"/>
                <a:gd name="connsiteY19" fmla="*/ 161762 h 173593"/>
                <a:gd name="connsiteX20" fmla="*/ 60311 w 179857"/>
                <a:gd name="connsiteY20" fmla="*/ 87871 h 173593"/>
                <a:gd name="connsiteX21" fmla="*/ 109180 w 179857"/>
                <a:gd name="connsiteY21" fmla="*/ 87871 h 173593"/>
                <a:gd name="connsiteX22" fmla="*/ 134622 w 179857"/>
                <a:gd name="connsiteY22" fmla="*/ 98753 h 173593"/>
                <a:gd name="connsiteX23" fmla="*/ 142935 w 179857"/>
                <a:gd name="connsiteY23" fmla="*/ 126335 h 173593"/>
                <a:gd name="connsiteX24" fmla="*/ 106661 w 179857"/>
                <a:gd name="connsiteY24" fmla="*/ 161762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9857" h="173593">
                  <a:moveTo>
                    <a:pt x="60311" y="78762"/>
                  </a:moveTo>
                  <a:lnTo>
                    <a:pt x="60311" y="11956"/>
                  </a:lnTo>
                  <a:lnTo>
                    <a:pt x="106157" y="11956"/>
                  </a:lnTo>
                  <a:cubicBezTo>
                    <a:pt x="131599" y="11956"/>
                    <a:pt x="136133" y="31947"/>
                    <a:pt x="136133" y="43588"/>
                  </a:cubicBezTo>
                  <a:cubicBezTo>
                    <a:pt x="136133" y="63072"/>
                    <a:pt x="124042" y="78762"/>
                    <a:pt x="99608" y="78762"/>
                  </a:cubicBezTo>
                  <a:lnTo>
                    <a:pt x="60311" y="78762"/>
                  </a:lnTo>
                  <a:close/>
                  <a:moveTo>
                    <a:pt x="128324" y="83064"/>
                  </a:moveTo>
                  <a:cubicBezTo>
                    <a:pt x="155530" y="78256"/>
                    <a:pt x="171903" y="63072"/>
                    <a:pt x="171903" y="43588"/>
                  </a:cubicBezTo>
                  <a:cubicBezTo>
                    <a:pt x="171903" y="20307"/>
                    <a:pt x="149988" y="63"/>
                    <a:pt x="109432" y="63"/>
                  </a:cubicBezTo>
                  <a:lnTo>
                    <a:pt x="107" y="63"/>
                  </a:lnTo>
                  <a:lnTo>
                    <a:pt x="107" y="11956"/>
                  </a:lnTo>
                  <a:lnTo>
                    <a:pt x="27312" y="11956"/>
                  </a:lnTo>
                  <a:lnTo>
                    <a:pt x="27312" y="161762"/>
                  </a:lnTo>
                  <a:lnTo>
                    <a:pt x="107" y="161762"/>
                  </a:lnTo>
                  <a:lnTo>
                    <a:pt x="107" y="173656"/>
                  </a:lnTo>
                  <a:lnTo>
                    <a:pt x="116989" y="173656"/>
                  </a:lnTo>
                  <a:cubicBezTo>
                    <a:pt x="158804" y="173656"/>
                    <a:pt x="179964" y="151387"/>
                    <a:pt x="179964" y="126588"/>
                  </a:cubicBezTo>
                  <a:cubicBezTo>
                    <a:pt x="179964" y="102295"/>
                    <a:pt x="158301" y="85341"/>
                    <a:pt x="128324" y="83064"/>
                  </a:cubicBezTo>
                  <a:close/>
                  <a:moveTo>
                    <a:pt x="106661" y="161762"/>
                  </a:moveTo>
                  <a:lnTo>
                    <a:pt x="60311" y="161762"/>
                  </a:lnTo>
                  <a:lnTo>
                    <a:pt x="60311" y="87871"/>
                  </a:lnTo>
                  <a:lnTo>
                    <a:pt x="109180" y="87871"/>
                  </a:lnTo>
                  <a:cubicBezTo>
                    <a:pt x="114218" y="87871"/>
                    <a:pt x="126057" y="87871"/>
                    <a:pt x="134622" y="98753"/>
                  </a:cubicBezTo>
                  <a:cubicBezTo>
                    <a:pt x="142935" y="109381"/>
                    <a:pt x="142935" y="123552"/>
                    <a:pt x="142935" y="126335"/>
                  </a:cubicBezTo>
                  <a:cubicBezTo>
                    <a:pt x="142935" y="129372"/>
                    <a:pt x="142935" y="161762"/>
                    <a:pt x="106661" y="161762"/>
                  </a:cubicBezTo>
                  <a:close/>
                </a:path>
              </a:pathLst>
            </a:custGeom>
            <a:solidFill>
              <a:srgbClr val="000000"/>
            </a:solidFill>
            <a:ln w="25285" cap="flat">
              <a:noFill/>
              <a:prstDash val="solid"/>
              <a:miter/>
            </a:ln>
          </p:spPr>
          <p:txBody>
            <a:bodyPr rtlCol="0" anchor="ctr"/>
            <a:lstStyle/>
            <a:p>
              <a:endParaRPr lang="en-HK"/>
            </a:p>
          </p:txBody>
        </p:sp>
        <p:sp>
          <p:nvSpPr>
            <p:cNvPr id="13" name="Freeform: Shape 12">
              <a:extLst>
                <a:ext uri="{FF2B5EF4-FFF2-40B4-BE49-F238E27FC236}">
                  <a16:creationId xmlns:a16="http://schemas.microsoft.com/office/drawing/2014/main" id="{F6AE2AF3-3525-411D-AE8D-2575134012F1}"/>
                </a:ext>
              </a:extLst>
            </p:cNvPr>
            <p:cNvSpPr/>
            <p:nvPr>
              <p:custDataLst>
                <p:tags r:id="rId8"/>
              </p:custDataLst>
            </p:nvPr>
          </p:nvSpPr>
          <p:spPr>
            <a:xfrm>
              <a:off x="5462420" y="3957845"/>
              <a:ext cx="186658" cy="225468"/>
            </a:xfrm>
            <a:custGeom>
              <a:avLst/>
              <a:gdLst>
                <a:gd name="connsiteX0" fmla="*/ 133119 w 186658"/>
                <a:gd name="connsiteY0" fmla="*/ 171884 h 225468"/>
                <a:gd name="connsiteX1" fmla="*/ 185262 w 186658"/>
                <a:gd name="connsiteY1" fmla="*/ 90655 h 225468"/>
                <a:gd name="connsiteX2" fmla="*/ 92814 w 186658"/>
                <a:gd name="connsiteY2" fmla="*/ 63 h 225468"/>
                <a:gd name="connsiteX3" fmla="*/ 115 w 186658"/>
                <a:gd name="connsiteY3" fmla="*/ 90655 h 225468"/>
                <a:gd name="connsiteX4" fmla="*/ 92814 w 186658"/>
                <a:gd name="connsiteY4" fmla="*/ 179223 h 225468"/>
                <a:gd name="connsiteX5" fmla="*/ 116745 w 186658"/>
                <a:gd name="connsiteY5" fmla="*/ 176945 h 225468"/>
                <a:gd name="connsiteX6" fmla="*/ 152263 w 186658"/>
                <a:gd name="connsiteY6" fmla="*/ 225531 h 225468"/>
                <a:gd name="connsiteX7" fmla="*/ 186773 w 186658"/>
                <a:gd name="connsiteY7" fmla="*/ 178464 h 225468"/>
                <a:gd name="connsiteX8" fmla="*/ 182239 w 186658"/>
                <a:gd name="connsiteY8" fmla="*/ 171884 h 225468"/>
                <a:gd name="connsiteX9" fmla="*/ 177705 w 186658"/>
                <a:gd name="connsiteY9" fmla="*/ 176945 h 225468"/>
                <a:gd name="connsiteX10" fmla="*/ 156293 w 186658"/>
                <a:gd name="connsiteY10" fmla="*/ 186814 h 225468"/>
                <a:gd name="connsiteX11" fmla="*/ 133119 w 186658"/>
                <a:gd name="connsiteY11" fmla="*/ 171884 h 225468"/>
                <a:gd name="connsiteX12" fmla="*/ 68884 w 186658"/>
                <a:gd name="connsiteY12" fmla="*/ 163534 h 225468"/>
                <a:gd name="connsiteX13" fmla="*/ 37144 w 186658"/>
                <a:gd name="connsiteY13" fmla="*/ 90402 h 225468"/>
                <a:gd name="connsiteX14" fmla="*/ 46465 w 186658"/>
                <a:gd name="connsiteY14" fmla="*/ 38273 h 225468"/>
                <a:gd name="connsiteX15" fmla="*/ 92563 w 186658"/>
                <a:gd name="connsiteY15" fmla="*/ 10185 h 225468"/>
                <a:gd name="connsiteX16" fmla="*/ 137905 w 186658"/>
                <a:gd name="connsiteY16" fmla="*/ 36755 h 225468"/>
                <a:gd name="connsiteX17" fmla="*/ 148233 w 186658"/>
                <a:gd name="connsiteY17" fmla="*/ 90402 h 225468"/>
                <a:gd name="connsiteX18" fmla="*/ 124050 w 186658"/>
                <a:gd name="connsiteY18" fmla="*/ 158979 h 225468"/>
                <a:gd name="connsiteX19" fmla="*/ 92563 w 186658"/>
                <a:gd name="connsiteY19" fmla="*/ 137216 h 225468"/>
                <a:gd name="connsiteX20" fmla="*/ 68128 w 186658"/>
                <a:gd name="connsiteY20" fmla="*/ 157967 h 225468"/>
                <a:gd name="connsiteX21" fmla="*/ 68884 w 186658"/>
                <a:gd name="connsiteY21" fmla="*/ 163534 h 225468"/>
                <a:gd name="connsiteX22" fmla="*/ 113470 w 186658"/>
                <a:gd name="connsiteY22" fmla="*/ 165052 h 225468"/>
                <a:gd name="connsiteX23" fmla="*/ 92814 w 186658"/>
                <a:gd name="connsiteY23" fmla="*/ 169101 h 225468"/>
                <a:gd name="connsiteX24" fmla="*/ 77197 w 186658"/>
                <a:gd name="connsiteY24" fmla="*/ 157967 h 225468"/>
                <a:gd name="connsiteX25" fmla="*/ 92814 w 186658"/>
                <a:gd name="connsiteY25" fmla="*/ 146326 h 225468"/>
                <a:gd name="connsiteX26" fmla="*/ 113470 w 186658"/>
                <a:gd name="connsiteY26" fmla="*/ 165052 h 22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6658" h="225468">
                  <a:moveTo>
                    <a:pt x="133119" y="171884"/>
                  </a:moveTo>
                  <a:cubicBezTo>
                    <a:pt x="174430" y="155689"/>
                    <a:pt x="185262" y="118238"/>
                    <a:pt x="185262" y="90655"/>
                  </a:cubicBezTo>
                  <a:cubicBezTo>
                    <a:pt x="185262" y="35996"/>
                    <a:pt x="148736" y="63"/>
                    <a:pt x="92814" y="63"/>
                  </a:cubicBezTo>
                  <a:cubicBezTo>
                    <a:pt x="35129" y="63"/>
                    <a:pt x="115" y="37514"/>
                    <a:pt x="115" y="90655"/>
                  </a:cubicBezTo>
                  <a:cubicBezTo>
                    <a:pt x="115" y="142277"/>
                    <a:pt x="34373" y="179223"/>
                    <a:pt x="92814" y="179223"/>
                  </a:cubicBezTo>
                  <a:cubicBezTo>
                    <a:pt x="98356" y="179223"/>
                    <a:pt x="106669" y="178970"/>
                    <a:pt x="116745" y="176945"/>
                  </a:cubicBezTo>
                  <a:cubicBezTo>
                    <a:pt x="123798" y="205540"/>
                    <a:pt x="128836" y="225531"/>
                    <a:pt x="152263" y="225531"/>
                  </a:cubicBezTo>
                  <a:cubicBezTo>
                    <a:pt x="177957" y="225531"/>
                    <a:pt x="186773" y="195671"/>
                    <a:pt x="186773" y="178464"/>
                  </a:cubicBezTo>
                  <a:cubicBezTo>
                    <a:pt x="186773" y="176439"/>
                    <a:pt x="186773" y="171884"/>
                    <a:pt x="182239" y="171884"/>
                  </a:cubicBezTo>
                  <a:cubicBezTo>
                    <a:pt x="178461" y="171884"/>
                    <a:pt x="177957" y="175174"/>
                    <a:pt x="177705" y="176945"/>
                  </a:cubicBezTo>
                  <a:cubicBezTo>
                    <a:pt x="176194" y="186561"/>
                    <a:pt x="160576" y="186814"/>
                    <a:pt x="156293" y="186814"/>
                  </a:cubicBezTo>
                  <a:cubicBezTo>
                    <a:pt x="150500" y="186814"/>
                    <a:pt x="142943" y="186814"/>
                    <a:pt x="133119" y="171884"/>
                  </a:cubicBezTo>
                  <a:close/>
                  <a:moveTo>
                    <a:pt x="68884" y="163534"/>
                  </a:moveTo>
                  <a:cubicBezTo>
                    <a:pt x="37900" y="148604"/>
                    <a:pt x="37144" y="110140"/>
                    <a:pt x="37144" y="90402"/>
                  </a:cubicBezTo>
                  <a:cubicBezTo>
                    <a:pt x="37144" y="80280"/>
                    <a:pt x="37144" y="56240"/>
                    <a:pt x="46465" y="38273"/>
                  </a:cubicBezTo>
                  <a:cubicBezTo>
                    <a:pt x="59564" y="13981"/>
                    <a:pt x="81227" y="10185"/>
                    <a:pt x="92563" y="10185"/>
                  </a:cubicBezTo>
                  <a:cubicBezTo>
                    <a:pt x="106165" y="10185"/>
                    <a:pt x="125813" y="15246"/>
                    <a:pt x="137905" y="36755"/>
                  </a:cubicBezTo>
                  <a:cubicBezTo>
                    <a:pt x="147477" y="53710"/>
                    <a:pt x="148233" y="75472"/>
                    <a:pt x="148233" y="90402"/>
                  </a:cubicBezTo>
                  <a:cubicBezTo>
                    <a:pt x="148233" y="104573"/>
                    <a:pt x="148233" y="142277"/>
                    <a:pt x="124050" y="158979"/>
                  </a:cubicBezTo>
                  <a:cubicBezTo>
                    <a:pt x="118508" y="150628"/>
                    <a:pt x="109440" y="137216"/>
                    <a:pt x="92563" y="137216"/>
                  </a:cubicBezTo>
                  <a:cubicBezTo>
                    <a:pt x="79716" y="137216"/>
                    <a:pt x="68128" y="145820"/>
                    <a:pt x="68128" y="157967"/>
                  </a:cubicBezTo>
                  <a:cubicBezTo>
                    <a:pt x="68128" y="159485"/>
                    <a:pt x="68380" y="162268"/>
                    <a:pt x="68884" y="163534"/>
                  </a:cubicBezTo>
                  <a:close/>
                  <a:moveTo>
                    <a:pt x="113470" y="165052"/>
                  </a:moveTo>
                  <a:cubicBezTo>
                    <a:pt x="107173" y="167836"/>
                    <a:pt x="99616" y="169101"/>
                    <a:pt x="92814" y="169101"/>
                  </a:cubicBezTo>
                  <a:cubicBezTo>
                    <a:pt x="78960" y="169101"/>
                    <a:pt x="77197" y="161003"/>
                    <a:pt x="77197" y="157967"/>
                  </a:cubicBezTo>
                  <a:cubicBezTo>
                    <a:pt x="77197" y="151134"/>
                    <a:pt x="84502" y="146326"/>
                    <a:pt x="92814" y="146326"/>
                  </a:cubicBezTo>
                  <a:cubicBezTo>
                    <a:pt x="99868" y="146326"/>
                    <a:pt x="108432" y="149110"/>
                    <a:pt x="113470" y="165052"/>
                  </a:cubicBezTo>
                  <a:close/>
                </a:path>
              </a:pathLst>
            </a:custGeom>
            <a:solidFill>
              <a:srgbClr val="000000"/>
            </a:solidFill>
            <a:ln w="25285" cap="flat">
              <a:noFill/>
              <a:prstDash val="solid"/>
              <a:miter/>
            </a:ln>
          </p:spPr>
          <p:txBody>
            <a:bodyPr rtlCol="0" anchor="ctr"/>
            <a:lstStyle/>
            <a:p>
              <a:endParaRPr lang="en-HK"/>
            </a:p>
          </p:txBody>
        </p:sp>
        <p:sp>
          <p:nvSpPr>
            <p:cNvPr id="14" name="Freeform: Shape 13">
              <a:extLst>
                <a:ext uri="{FF2B5EF4-FFF2-40B4-BE49-F238E27FC236}">
                  <a16:creationId xmlns:a16="http://schemas.microsoft.com/office/drawing/2014/main" id="{B6ADAA08-2622-40BE-AD12-F4F9AE7B1A4B}"/>
                </a:ext>
              </a:extLst>
            </p:cNvPr>
            <p:cNvSpPr/>
            <p:nvPr>
              <p:custDataLst>
                <p:tags r:id="rId9"/>
              </p:custDataLst>
            </p:nvPr>
          </p:nvSpPr>
          <p:spPr>
            <a:xfrm>
              <a:off x="5673736" y="3960628"/>
              <a:ext cx="171796" cy="173593"/>
            </a:xfrm>
            <a:custGeom>
              <a:avLst/>
              <a:gdLst>
                <a:gd name="connsiteX0" fmla="*/ 63099 w 171796"/>
                <a:gd name="connsiteY0" fmla="*/ 97234 h 173593"/>
                <a:gd name="connsiteX1" fmla="*/ 107685 w 171796"/>
                <a:gd name="connsiteY1" fmla="*/ 97234 h 173593"/>
                <a:gd name="connsiteX2" fmla="*/ 171920 w 171796"/>
                <a:gd name="connsiteY2" fmla="*/ 49408 h 173593"/>
                <a:gd name="connsiteX3" fmla="*/ 105166 w 171796"/>
                <a:gd name="connsiteY3" fmla="*/ 63 h 173593"/>
                <a:gd name="connsiteX4" fmla="*/ 124 w 171796"/>
                <a:gd name="connsiteY4" fmla="*/ 63 h 173593"/>
                <a:gd name="connsiteX5" fmla="*/ 124 w 171796"/>
                <a:gd name="connsiteY5" fmla="*/ 11956 h 173593"/>
                <a:gd name="connsiteX6" fmla="*/ 27329 w 171796"/>
                <a:gd name="connsiteY6" fmla="*/ 11956 h 173593"/>
                <a:gd name="connsiteX7" fmla="*/ 27329 w 171796"/>
                <a:gd name="connsiteY7" fmla="*/ 161762 h 173593"/>
                <a:gd name="connsiteX8" fmla="*/ 124 w 171796"/>
                <a:gd name="connsiteY8" fmla="*/ 161762 h 173593"/>
                <a:gd name="connsiteX9" fmla="*/ 124 w 171796"/>
                <a:gd name="connsiteY9" fmla="*/ 173656 h 173593"/>
                <a:gd name="connsiteX10" fmla="*/ 45214 w 171796"/>
                <a:gd name="connsiteY10" fmla="*/ 172897 h 173593"/>
                <a:gd name="connsiteX11" fmla="*/ 90304 w 171796"/>
                <a:gd name="connsiteY11" fmla="*/ 173656 h 173593"/>
                <a:gd name="connsiteX12" fmla="*/ 90304 w 171796"/>
                <a:gd name="connsiteY12" fmla="*/ 161762 h 173593"/>
                <a:gd name="connsiteX13" fmla="*/ 63099 w 171796"/>
                <a:gd name="connsiteY13" fmla="*/ 161762 h 173593"/>
                <a:gd name="connsiteX14" fmla="*/ 63099 w 171796"/>
                <a:gd name="connsiteY14" fmla="*/ 97234 h 173593"/>
                <a:gd name="connsiteX15" fmla="*/ 95342 w 171796"/>
                <a:gd name="connsiteY15" fmla="*/ 86859 h 173593"/>
                <a:gd name="connsiteX16" fmla="*/ 61587 w 171796"/>
                <a:gd name="connsiteY16" fmla="*/ 86859 h 173593"/>
                <a:gd name="connsiteX17" fmla="*/ 61587 w 171796"/>
                <a:gd name="connsiteY17" fmla="*/ 11956 h 173593"/>
                <a:gd name="connsiteX18" fmla="*/ 95594 w 171796"/>
                <a:gd name="connsiteY18" fmla="*/ 11956 h 173593"/>
                <a:gd name="connsiteX19" fmla="*/ 133379 w 171796"/>
                <a:gd name="connsiteY19" fmla="*/ 49408 h 173593"/>
                <a:gd name="connsiteX20" fmla="*/ 95342 w 171796"/>
                <a:gd name="connsiteY20" fmla="*/ 86859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1796" h="173593">
                  <a:moveTo>
                    <a:pt x="63099" y="97234"/>
                  </a:moveTo>
                  <a:lnTo>
                    <a:pt x="107685" y="97234"/>
                  </a:lnTo>
                  <a:cubicBezTo>
                    <a:pt x="142699" y="97234"/>
                    <a:pt x="171920" y="79015"/>
                    <a:pt x="171920" y="49408"/>
                  </a:cubicBezTo>
                  <a:cubicBezTo>
                    <a:pt x="171920" y="21572"/>
                    <a:pt x="146982" y="63"/>
                    <a:pt x="105166" y="63"/>
                  </a:cubicBezTo>
                  <a:lnTo>
                    <a:pt x="124" y="63"/>
                  </a:lnTo>
                  <a:lnTo>
                    <a:pt x="124" y="11956"/>
                  </a:lnTo>
                  <a:lnTo>
                    <a:pt x="27329" y="11956"/>
                  </a:lnTo>
                  <a:lnTo>
                    <a:pt x="27329" y="161762"/>
                  </a:lnTo>
                  <a:lnTo>
                    <a:pt x="124" y="161762"/>
                  </a:lnTo>
                  <a:lnTo>
                    <a:pt x="124" y="173656"/>
                  </a:lnTo>
                  <a:cubicBezTo>
                    <a:pt x="9696" y="172897"/>
                    <a:pt x="34382" y="172897"/>
                    <a:pt x="45214" y="172897"/>
                  </a:cubicBezTo>
                  <a:cubicBezTo>
                    <a:pt x="56046" y="172897"/>
                    <a:pt x="80732" y="172897"/>
                    <a:pt x="90304" y="173656"/>
                  </a:cubicBezTo>
                  <a:lnTo>
                    <a:pt x="90304" y="161762"/>
                  </a:lnTo>
                  <a:lnTo>
                    <a:pt x="63099" y="161762"/>
                  </a:lnTo>
                  <a:lnTo>
                    <a:pt x="63099" y="97234"/>
                  </a:lnTo>
                  <a:close/>
                  <a:moveTo>
                    <a:pt x="95342" y="86859"/>
                  </a:moveTo>
                  <a:lnTo>
                    <a:pt x="61587" y="86859"/>
                  </a:lnTo>
                  <a:lnTo>
                    <a:pt x="61587" y="11956"/>
                  </a:lnTo>
                  <a:lnTo>
                    <a:pt x="95594" y="11956"/>
                  </a:lnTo>
                  <a:cubicBezTo>
                    <a:pt x="133379" y="11956"/>
                    <a:pt x="133379" y="31188"/>
                    <a:pt x="133379" y="49408"/>
                  </a:cubicBezTo>
                  <a:cubicBezTo>
                    <a:pt x="133379" y="67374"/>
                    <a:pt x="133379" y="86859"/>
                    <a:pt x="95342" y="86859"/>
                  </a:cubicBezTo>
                  <a:close/>
                </a:path>
              </a:pathLst>
            </a:custGeom>
            <a:solidFill>
              <a:srgbClr val="000000"/>
            </a:solidFill>
            <a:ln w="25285" cap="flat">
              <a:noFill/>
              <a:prstDash val="solid"/>
              <a:miter/>
            </a:ln>
          </p:spPr>
          <p:txBody>
            <a:bodyPr rtlCol="0" anchor="ctr"/>
            <a:lstStyle/>
            <a:p>
              <a:endParaRPr lang="en-HK"/>
            </a:p>
          </p:txBody>
        </p:sp>
      </p:grpSp>
      <p:sp>
        <p:nvSpPr>
          <p:cNvPr id="3" name="TextBox 2">
            <a:extLst>
              <a:ext uri="{FF2B5EF4-FFF2-40B4-BE49-F238E27FC236}">
                <a16:creationId xmlns:a16="http://schemas.microsoft.com/office/drawing/2014/main" id="{770456EB-9123-47D9-8657-35E70D7A2CC2}"/>
              </a:ext>
            </a:extLst>
          </p:cNvPr>
          <p:cNvSpPr txBox="1"/>
          <p:nvPr/>
        </p:nvSpPr>
        <p:spPr>
          <a:xfrm>
            <a:off x="218941" y="6500740"/>
            <a:ext cx="11017876" cy="307777"/>
          </a:xfrm>
          <a:prstGeom prst="rect">
            <a:avLst/>
          </a:prstGeom>
          <a:noFill/>
        </p:spPr>
        <p:txBody>
          <a:bodyPr wrap="square" rtlCol="0">
            <a:spAutoFit/>
          </a:bodyPr>
          <a:lstStyle/>
          <a:p>
            <a:pPr algn="l"/>
            <a:r>
              <a:rPr lang="en-US" sz="1400" dirty="0">
                <a:solidFill>
                  <a:srgbClr val="7030A0"/>
                </a:solidFill>
              </a:rPr>
              <a:t>1. The year of the STOC paper </a:t>
            </a:r>
            <a:r>
              <a:rPr lang="en-HK" sz="1400" b="0" i="1" dirty="0">
                <a:solidFill>
                  <a:srgbClr val="7030A0"/>
                </a:solidFill>
                <a:effectLst/>
              </a:rPr>
              <a:t>Non-interactive Zero Knowledge and its Applications</a:t>
            </a:r>
            <a:r>
              <a:rPr lang="en-HK" sz="1400" b="0" i="0" dirty="0">
                <a:solidFill>
                  <a:srgbClr val="7030A0"/>
                </a:solidFill>
                <a:effectLst/>
              </a:rPr>
              <a:t> by M. Blum, P. Feldman and S. </a:t>
            </a:r>
            <a:r>
              <a:rPr lang="en-HK" sz="1400" b="0" i="0" dirty="0" err="1">
                <a:solidFill>
                  <a:srgbClr val="7030A0"/>
                </a:solidFill>
                <a:effectLst/>
              </a:rPr>
              <a:t>Micali</a:t>
            </a:r>
            <a:endParaRPr lang="en-HK" sz="1400" dirty="0">
              <a:solidFill>
                <a:srgbClr val="7030A0"/>
              </a:solidFill>
            </a:endParaRPr>
          </a:p>
        </p:txBody>
      </p:sp>
      <p:sp>
        <p:nvSpPr>
          <p:cNvPr id="15" name="TextBox 14">
            <a:extLst>
              <a:ext uri="{FF2B5EF4-FFF2-40B4-BE49-F238E27FC236}">
                <a16:creationId xmlns:a16="http://schemas.microsoft.com/office/drawing/2014/main" id="{7A8C1D14-6565-4444-B9F4-55A254271BA6}"/>
              </a:ext>
            </a:extLst>
          </p:cNvPr>
          <p:cNvSpPr txBox="1"/>
          <p:nvPr/>
        </p:nvSpPr>
        <p:spPr>
          <a:xfrm>
            <a:off x="1340034" y="3764445"/>
            <a:ext cx="587791" cy="338554"/>
          </a:xfrm>
          <a:prstGeom prst="rect">
            <a:avLst/>
          </a:prstGeom>
          <a:noFill/>
        </p:spPr>
        <p:txBody>
          <a:bodyPr wrap="square" rtlCol="0">
            <a:spAutoFit/>
          </a:bodyPr>
          <a:lstStyle/>
          <a:p>
            <a:pPr algn="l"/>
            <a:r>
              <a:rPr lang="en-US" sz="1600" dirty="0"/>
              <a:t>Leap</a:t>
            </a:r>
            <a:endParaRPr lang="en-HK" sz="1600" dirty="0"/>
          </a:p>
        </p:txBody>
      </p:sp>
      <p:sp>
        <p:nvSpPr>
          <p:cNvPr id="16" name="TextBox 15">
            <a:extLst>
              <a:ext uri="{FF2B5EF4-FFF2-40B4-BE49-F238E27FC236}">
                <a16:creationId xmlns:a16="http://schemas.microsoft.com/office/drawing/2014/main" id="{1200A736-F4F3-4226-854D-DA072ABCFD25}"/>
              </a:ext>
            </a:extLst>
          </p:cNvPr>
          <p:cNvSpPr txBox="1"/>
          <p:nvPr/>
        </p:nvSpPr>
        <p:spPr>
          <a:xfrm>
            <a:off x="375556" y="4159823"/>
            <a:ext cx="1629735" cy="584775"/>
          </a:xfrm>
          <a:prstGeom prst="rect">
            <a:avLst/>
          </a:prstGeom>
          <a:noFill/>
        </p:spPr>
        <p:txBody>
          <a:bodyPr wrap="square" rtlCol="0">
            <a:spAutoFit/>
          </a:bodyPr>
          <a:lstStyle/>
          <a:p>
            <a:pPr algn="l"/>
            <a:r>
              <a:rPr lang="en-US" sz="1600" dirty="0"/>
              <a:t>Even larger Leap. </a:t>
            </a:r>
          </a:p>
          <a:p>
            <a:pPr algn="l"/>
            <a:r>
              <a:rPr lang="en-US" sz="1600" dirty="0">
                <a:solidFill>
                  <a:srgbClr val="C00000"/>
                </a:solidFill>
              </a:rPr>
              <a:t>Will explain later</a:t>
            </a:r>
            <a:endParaRPr lang="en-HK" sz="1600" dirty="0">
              <a:solidFill>
                <a:srgbClr val="C00000"/>
              </a:solidFill>
            </a:endParaRPr>
          </a:p>
        </p:txBody>
      </p:sp>
      <p:sp>
        <p:nvSpPr>
          <p:cNvPr id="26" name="Arc 25">
            <a:extLst>
              <a:ext uri="{FF2B5EF4-FFF2-40B4-BE49-F238E27FC236}">
                <a16:creationId xmlns:a16="http://schemas.microsoft.com/office/drawing/2014/main" id="{AC76C5CB-E354-4A95-BC0D-17432D9CD42B}"/>
              </a:ext>
            </a:extLst>
          </p:cNvPr>
          <p:cNvSpPr/>
          <p:nvPr/>
        </p:nvSpPr>
        <p:spPr>
          <a:xfrm rot="18700387" flipH="1">
            <a:off x="2016290" y="3767638"/>
            <a:ext cx="332044" cy="447264"/>
          </a:xfrm>
          <a:prstGeom prst="arc">
            <a:avLst>
              <a:gd name="adj1" fmla="val 14214629"/>
              <a:gd name="adj2" fmla="val 1914609"/>
            </a:avLst>
          </a:prstGeom>
          <a:ln w="1905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065A3A58-08D8-4036-87B4-184D2A26D190}"/>
              </a:ext>
            </a:extLst>
          </p:cNvPr>
          <p:cNvSpPr/>
          <p:nvPr/>
        </p:nvSpPr>
        <p:spPr>
          <a:xfrm rot="18700387" flipH="1">
            <a:off x="2016291" y="4259051"/>
            <a:ext cx="332044" cy="447264"/>
          </a:xfrm>
          <a:prstGeom prst="arc">
            <a:avLst>
              <a:gd name="adj1" fmla="val 14214629"/>
              <a:gd name="adj2" fmla="val 1914609"/>
            </a:avLst>
          </a:prstGeom>
          <a:ln w="1905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B40EF54F-D12C-40A7-8399-04B9E0623D8D}"/>
              </a:ext>
            </a:extLst>
          </p:cNvPr>
          <p:cNvSpPr txBox="1"/>
          <p:nvPr/>
        </p:nvSpPr>
        <p:spPr>
          <a:xfrm>
            <a:off x="362611" y="5090985"/>
            <a:ext cx="3932427"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dirty="0"/>
              <a:t>Post-Quantum:</a:t>
            </a:r>
          </a:p>
          <a:p>
            <a:pPr marL="342900" indent="-342900" algn="l">
              <a:buFont typeface="Arial" panose="020B0604020202020204" pitchFamily="34" charset="0"/>
              <a:buChar char="•"/>
            </a:pPr>
            <a:r>
              <a:rPr lang="en-US" dirty="0"/>
              <a:t>Honest parties are classical </a:t>
            </a:r>
          </a:p>
          <a:p>
            <a:pPr marL="342900" indent="-342900" algn="l">
              <a:buFont typeface="Arial" panose="020B0604020202020204" pitchFamily="34" charset="0"/>
              <a:buChar char="•"/>
            </a:pPr>
            <a:r>
              <a:rPr lang="en-US" dirty="0"/>
              <a:t>Adversaries could be quantum </a:t>
            </a:r>
          </a:p>
          <a:p>
            <a:pPr lvl="2"/>
            <a:r>
              <a:rPr lang="en-US" dirty="0"/>
              <a:t>=&gt; quantum Sim</a:t>
            </a:r>
            <a:endParaRPr lang="en-HK" dirty="0"/>
          </a:p>
        </p:txBody>
      </p:sp>
      <p:sp>
        <p:nvSpPr>
          <p:cNvPr id="29" name="TextBox 28">
            <a:extLst>
              <a:ext uri="{FF2B5EF4-FFF2-40B4-BE49-F238E27FC236}">
                <a16:creationId xmlns:a16="http://schemas.microsoft.com/office/drawing/2014/main" id="{AD490A2E-B3C8-42E0-8998-91D6FE071A33}"/>
              </a:ext>
            </a:extLst>
          </p:cNvPr>
          <p:cNvSpPr txBox="1"/>
          <p:nvPr/>
        </p:nvSpPr>
        <p:spPr>
          <a:xfrm>
            <a:off x="8765929" y="5090985"/>
            <a:ext cx="3155731"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dirty="0"/>
              <a:t>Fully-Quantum:</a:t>
            </a:r>
          </a:p>
          <a:p>
            <a:pPr marL="342900" indent="-342900" algn="l">
              <a:buFont typeface="Arial" panose="020B0604020202020204" pitchFamily="34" charset="0"/>
              <a:buChar char="•"/>
            </a:pPr>
            <a:r>
              <a:rPr lang="en-US" dirty="0"/>
              <a:t>All parties can be quantum</a:t>
            </a:r>
          </a:p>
          <a:p>
            <a:pPr marL="342900" indent="-342900" algn="l">
              <a:buFont typeface="Arial" panose="020B0604020202020204" pitchFamily="34" charset="0"/>
              <a:buChar char="•"/>
            </a:pPr>
            <a:r>
              <a:rPr lang="en-US" dirty="0"/>
              <a:t>Stronger lower bound </a:t>
            </a:r>
          </a:p>
          <a:p>
            <a:pPr lvl="1"/>
            <a:r>
              <a:rPr lang="en-US" dirty="0"/>
              <a:t>(if established)</a:t>
            </a:r>
          </a:p>
        </p:txBody>
      </p:sp>
      <p:sp>
        <p:nvSpPr>
          <p:cNvPr id="30" name="TextBox 29">
            <a:extLst>
              <a:ext uri="{FF2B5EF4-FFF2-40B4-BE49-F238E27FC236}">
                <a16:creationId xmlns:a16="http://schemas.microsoft.com/office/drawing/2014/main" id="{A6CE9F64-6694-4069-997F-625A9ADB4E49}"/>
              </a:ext>
            </a:extLst>
          </p:cNvPr>
          <p:cNvSpPr txBox="1"/>
          <p:nvPr/>
        </p:nvSpPr>
        <p:spPr>
          <a:xfrm>
            <a:off x="5172118" y="5094055"/>
            <a:ext cx="282128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dirty="0"/>
              <a:t>LOCC:</a:t>
            </a:r>
          </a:p>
          <a:p>
            <a:pPr marL="342900" indent="-342900" algn="l">
              <a:buFont typeface="Arial" panose="020B0604020202020204" pitchFamily="34" charset="0"/>
              <a:buChar char="•"/>
            </a:pPr>
            <a:r>
              <a:rPr lang="en-US" dirty="0"/>
              <a:t>Quantum parties</a:t>
            </a:r>
          </a:p>
          <a:p>
            <a:pPr marL="342900" indent="-342900" algn="l">
              <a:buFont typeface="Arial" panose="020B0604020202020204" pitchFamily="34" charset="0"/>
              <a:buChar char="•"/>
            </a:pPr>
            <a:r>
              <a:rPr lang="en-US" dirty="0"/>
              <a:t>Classical communication</a:t>
            </a:r>
            <a:endParaRPr lang="en-HK" dirty="0"/>
          </a:p>
        </p:txBody>
      </p:sp>
      <p:sp>
        <p:nvSpPr>
          <p:cNvPr id="35" name="Freeform: Shape 34" descr="\documentclass{article}&#10;\input{Macros.tex}&#10;\begin{document}&#10;$\Leftarrow$&#10;&#10;\end{document}" title="IguanaTex Shape Display">
            <a:extLst>
              <a:ext uri="{FF2B5EF4-FFF2-40B4-BE49-F238E27FC236}">
                <a16:creationId xmlns:a16="http://schemas.microsoft.com/office/drawing/2014/main" id="{FF746118-ADBD-4266-9955-B6AB5CB08DE6}"/>
              </a:ext>
            </a:extLst>
          </p:cNvPr>
          <p:cNvSpPr>
            <a:spLocks noChangeAspect="1"/>
          </p:cNvSpPr>
          <p:nvPr>
            <p:custDataLst>
              <p:tags r:id="rId2"/>
            </p:custDataLst>
          </p:nvPr>
        </p:nvSpPr>
        <p:spPr>
          <a:xfrm>
            <a:off x="8100811" y="5467082"/>
            <a:ext cx="469518" cy="193267"/>
          </a:xfrm>
          <a:custGeom>
            <a:avLst/>
            <a:gdLst>
              <a:gd name="connsiteX0" fmla="*/ 210533 w 219091"/>
              <a:gd name="connsiteY0" fmla="*/ 111658 h 156575"/>
              <a:gd name="connsiteX1" fmla="*/ 219168 w 219091"/>
              <a:gd name="connsiteY1" fmla="*/ 105965 h 156575"/>
              <a:gd name="connsiteX2" fmla="*/ 210286 w 219091"/>
              <a:gd name="connsiteY2" fmla="*/ 100271 h 156575"/>
              <a:gd name="connsiteX3" fmla="*/ 53616 w 219091"/>
              <a:gd name="connsiteY3" fmla="*/ 100271 h 156575"/>
              <a:gd name="connsiteX4" fmla="*/ 22529 w 219091"/>
              <a:gd name="connsiteY4" fmla="*/ 78350 h 156575"/>
              <a:gd name="connsiteX5" fmla="*/ 53616 w 219091"/>
              <a:gd name="connsiteY5" fmla="*/ 56430 h 156575"/>
              <a:gd name="connsiteX6" fmla="*/ 210286 w 219091"/>
              <a:gd name="connsiteY6" fmla="*/ 56430 h 156575"/>
              <a:gd name="connsiteX7" fmla="*/ 219168 w 219091"/>
              <a:gd name="connsiteY7" fmla="*/ 50736 h 156575"/>
              <a:gd name="connsiteX8" fmla="*/ 210533 w 219091"/>
              <a:gd name="connsiteY8" fmla="*/ 45043 h 156575"/>
              <a:gd name="connsiteX9" fmla="*/ 64719 w 219091"/>
              <a:gd name="connsiteY9" fmla="*/ 45043 h 156575"/>
              <a:gd name="connsiteX10" fmla="*/ 89391 w 219091"/>
              <a:gd name="connsiteY10" fmla="*/ 3194 h 156575"/>
              <a:gd name="connsiteX11" fmla="*/ 84703 w 219091"/>
              <a:gd name="connsiteY11" fmla="*/ 63 h 156575"/>
              <a:gd name="connsiteX12" fmla="*/ 80016 w 219091"/>
              <a:gd name="connsiteY12" fmla="*/ 2340 h 156575"/>
              <a:gd name="connsiteX13" fmla="*/ 51889 w 219091"/>
              <a:gd name="connsiteY13" fmla="*/ 44758 h 156575"/>
              <a:gd name="connsiteX14" fmla="*/ 5505 w 219091"/>
              <a:gd name="connsiteY14" fmla="*/ 74080 h 156575"/>
              <a:gd name="connsiteX15" fmla="*/ 570 w 219091"/>
              <a:gd name="connsiteY15" fmla="*/ 76642 h 156575"/>
              <a:gd name="connsiteX16" fmla="*/ 77 w 219091"/>
              <a:gd name="connsiteY16" fmla="*/ 78350 h 156575"/>
              <a:gd name="connsiteX17" fmla="*/ 323 w 219091"/>
              <a:gd name="connsiteY17" fmla="*/ 80059 h 156575"/>
              <a:gd name="connsiteX18" fmla="*/ 1064 w 219091"/>
              <a:gd name="connsiteY18" fmla="*/ 80628 h 156575"/>
              <a:gd name="connsiteX19" fmla="*/ 6492 w 219091"/>
              <a:gd name="connsiteY19" fmla="*/ 82905 h 156575"/>
              <a:gd name="connsiteX20" fmla="*/ 78288 w 219091"/>
              <a:gd name="connsiteY20" fmla="*/ 150660 h 156575"/>
              <a:gd name="connsiteX21" fmla="*/ 84703 w 219091"/>
              <a:gd name="connsiteY21" fmla="*/ 156638 h 156575"/>
              <a:gd name="connsiteX22" fmla="*/ 89391 w 219091"/>
              <a:gd name="connsiteY22" fmla="*/ 153507 h 156575"/>
              <a:gd name="connsiteX23" fmla="*/ 64719 w 219091"/>
              <a:gd name="connsiteY23" fmla="*/ 111658 h 156575"/>
              <a:gd name="connsiteX24" fmla="*/ 210533 w 219091"/>
              <a:gd name="connsiteY24" fmla="*/ 111658 h 15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9091" h="156575">
                <a:moveTo>
                  <a:pt x="210533" y="111658"/>
                </a:moveTo>
                <a:cubicBezTo>
                  <a:pt x="214727" y="111658"/>
                  <a:pt x="219168" y="111658"/>
                  <a:pt x="219168" y="105965"/>
                </a:cubicBezTo>
                <a:cubicBezTo>
                  <a:pt x="219168" y="100271"/>
                  <a:pt x="214727" y="100271"/>
                  <a:pt x="210286" y="100271"/>
                </a:cubicBezTo>
                <a:lnTo>
                  <a:pt x="53616" y="100271"/>
                </a:lnTo>
                <a:cubicBezTo>
                  <a:pt x="43254" y="90022"/>
                  <a:pt x="30671" y="82621"/>
                  <a:pt x="22529" y="78350"/>
                </a:cubicBezTo>
                <a:cubicBezTo>
                  <a:pt x="31411" y="73796"/>
                  <a:pt x="43500" y="66394"/>
                  <a:pt x="53616" y="56430"/>
                </a:cubicBezTo>
                <a:lnTo>
                  <a:pt x="210286" y="56430"/>
                </a:lnTo>
                <a:cubicBezTo>
                  <a:pt x="214727" y="56430"/>
                  <a:pt x="219168" y="56430"/>
                  <a:pt x="219168" y="50736"/>
                </a:cubicBezTo>
                <a:cubicBezTo>
                  <a:pt x="219168" y="45043"/>
                  <a:pt x="214727" y="45043"/>
                  <a:pt x="210533" y="45043"/>
                </a:cubicBezTo>
                <a:lnTo>
                  <a:pt x="64719" y="45043"/>
                </a:lnTo>
                <a:cubicBezTo>
                  <a:pt x="76561" y="31947"/>
                  <a:pt x="89391" y="6895"/>
                  <a:pt x="89391" y="3194"/>
                </a:cubicBezTo>
                <a:cubicBezTo>
                  <a:pt x="89391" y="63"/>
                  <a:pt x="86184" y="63"/>
                  <a:pt x="84703" y="63"/>
                </a:cubicBezTo>
                <a:cubicBezTo>
                  <a:pt x="82730" y="63"/>
                  <a:pt x="81002" y="63"/>
                  <a:pt x="80016" y="2340"/>
                </a:cubicBezTo>
                <a:cubicBezTo>
                  <a:pt x="74834" y="13158"/>
                  <a:pt x="67926" y="28246"/>
                  <a:pt x="51889" y="44758"/>
                </a:cubicBezTo>
                <a:cubicBezTo>
                  <a:pt x="34865" y="62124"/>
                  <a:pt x="18334" y="69810"/>
                  <a:pt x="5505" y="74080"/>
                </a:cubicBezTo>
                <a:cubicBezTo>
                  <a:pt x="1310" y="75788"/>
                  <a:pt x="1064" y="76073"/>
                  <a:pt x="570" y="76642"/>
                </a:cubicBezTo>
                <a:cubicBezTo>
                  <a:pt x="77" y="76927"/>
                  <a:pt x="77" y="77781"/>
                  <a:pt x="77" y="78350"/>
                </a:cubicBezTo>
                <a:cubicBezTo>
                  <a:pt x="77" y="78920"/>
                  <a:pt x="77" y="79489"/>
                  <a:pt x="323" y="80059"/>
                </a:cubicBezTo>
                <a:lnTo>
                  <a:pt x="1064" y="80628"/>
                </a:lnTo>
                <a:cubicBezTo>
                  <a:pt x="1557" y="80913"/>
                  <a:pt x="1804" y="81197"/>
                  <a:pt x="6492" y="82905"/>
                </a:cubicBezTo>
                <a:cubicBezTo>
                  <a:pt x="39799" y="94293"/>
                  <a:pt x="64472" y="120199"/>
                  <a:pt x="78288" y="150660"/>
                </a:cubicBezTo>
                <a:cubicBezTo>
                  <a:pt x="81002" y="156353"/>
                  <a:pt x="81249" y="156638"/>
                  <a:pt x="84703" y="156638"/>
                </a:cubicBezTo>
                <a:cubicBezTo>
                  <a:pt x="86184" y="156638"/>
                  <a:pt x="89391" y="156638"/>
                  <a:pt x="89391" y="153507"/>
                </a:cubicBezTo>
                <a:cubicBezTo>
                  <a:pt x="89391" y="149806"/>
                  <a:pt x="76808" y="125038"/>
                  <a:pt x="64719" y="111658"/>
                </a:cubicBezTo>
                <a:lnTo>
                  <a:pt x="210533" y="111658"/>
                </a:lnTo>
                <a:close/>
              </a:path>
            </a:pathLst>
          </a:custGeom>
          <a:solidFill>
            <a:srgbClr val="000000"/>
          </a:solidFill>
          <a:ln w="24765" cap="flat">
            <a:noFill/>
            <a:prstDash val="solid"/>
            <a:miter/>
          </a:ln>
        </p:spPr>
        <p:txBody>
          <a:bodyPr rtlCol="0" anchor="ctr"/>
          <a:lstStyle/>
          <a:p>
            <a:endParaRPr lang="en-HK"/>
          </a:p>
        </p:txBody>
      </p:sp>
      <p:sp>
        <p:nvSpPr>
          <p:cNvPr id="36" name="TextBox 35">
            <a:extLst>
              <a:ext uri="{FF2B5EF4-FFF2-40B4-BE49-F238E27FC236}">
                <a16:creationId xmlns:a16="http://schemas.microsoft.com/office/drawing/2014/main" id="{24E19410-B6DD-4B89-88A1-EDB87F371B4E}"/>
              </a:ext>
            </a:extLst>
          </p:cNvPr>
          <p:cNvSpPr txBox="1"/>
          <p:nvPr/>
        </p:nvSpPr>
        <p:spPr>
          <a:xfrm>
            <a:off x="7993406" y="5679752"/>
            <a:ext cx="843849" cy="523220"/>
          </a:xfrm>
          <a:prstGeom prst="rect">
            <a:avLst/>
          </a:prstGeom>
          <a:noFill/>
        </p:spPr>
        <p:txBody>
          <a:bodyPr wrap="square" rtlCol="0">
            <a:spAutoFit/>
          </a:bodyPr>
          <a:lstStyle/>
          <a:p>
            <a:pPr algn="ctr"/>
            <a:r>
              <a:rPr lang="en-US" sz="1400" dirty="0"/>
              <a:t>Lower bounds</a:t>
            </a:r>
            <a:endParaRPr lang="en-HK" sz="1400" dirty="0"/>
          </a:p>
        </p:txBody>
      </p:sp>
    </p:spTree>
    <p:extLst>
      <p:ext uri="{BB962C8B-B14F-4D97-AF65-F5344CB8AC3E}">
        <p14:creationId xmlns:p14="http://schemas.microsoft.com/office/powerpoint/2010/main" val="265362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6" grpId="0" animBg="1"/>
      <p:bldP spid="27"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B774E-3891-A3D4-14FF-6CCB463793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4673A7-DC38-308B-686B-AF1F8ACAF9D0}"/>
              </a:ext>
            </a:extLst>
          </p:cNvPr>
          <p:cNvSpPr>
            <a:spLocks noGrp="1"/>
          </p:cNvSpPr>
          <p:nvPr>
            <p:ph type="title"/>
          </p:nvPr>
        </p:nvSpPr>
        <p:spPr/>
        <p:txBody>
          <a:bodyPr/>
          <a:lstStyle/>
          <a:p>
            <a:r>
              <a:rPr lang="en-US" altLang="zh-CN" dirty="0"/>
              <a:t>Definition of ZK (2/2)</a:t>
            </a:r>
            <a:endParaRPr lang="en-US" dirty="0"/>
          </a:p>
        </p:txBody>
      </p:sp>
      <p:pic>
        <p:nvPicPr>
          <p:cNvPr id="4" name="Graphic 3">
            <a:extLst>
              <a:ext uri="{FF2B5EF4-FFF2-40B4-BE49-F238E27FC236}">
                <a16:creationId xmlns:a16="http://schemas.microsoft.com/office/drawing/2014/main" id="{65B7B17C-228A-E4E0-476C-B647FDF318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6802" y="1865680"/>
            <a:ext cx="697692" cy="794341"/>
          </a:xfrm>
          <a:prstGeom prst="rect">
            <a:avLst/>
          </a:prstGeom>
        </p:spPr>
      </p:pic>
      <p:sp>
        <p:nvSpPr>
          <p:cNvPr id="6" name="TextBox 5">
            <a:extLst>
              <a:ext uri="{FF2B5EF4-FFF2-40B4-BE49-F238E27FC236}">
                <a16:creationId xmlns:a16="http://schemas.microsoft.com/office/drawing/2014/main" id="{38F44547-804E-9724-C522-43BA8BC672CD}"/>
              </a:ext>
            </a:extLst>
          </p:cNvPr>
          <p:cNvSpPr txBox="1"/>
          <p:nvPr/>
        </p:nvSpPr>
        <p:spPr>
          <a:xfrm>
            <a:off x="332872" y="2749021"/>
            <a:ext cx="1131047" cy="400110"/>
          </a:xfrm>
          <a:prstGeom prst="rect">
            <a:avLst/>
          </a:prstGeom>
          <a:noFill/>
        </p:spPr>
        <p:txBody>
          <a:bodyPr wrap="square" rtlCol="0">
            <a:spAutoFit/>
          </a:bodyPr>
          <a:lstStyle/>
          <a:p>
            <a:pPr algn="l"/>
            <a:r>
              <a:rPr lang="en-US" sz="2000" dirty="0">
                <a:solidFill>
                  <a:schemeClr val="accent2"/>
                </a:solidFill>
                <a:latin typeface="Times New Roman" panose="02020603050405020304" pitchFamily="18" charset="0"/>
                <a:cs typeface="Times New Roman" panose="02020603050405020304" pitchFamily="18" charset="0"/>
              </a:rPr>
              <a:t>P(</a:t>
            </a:r>
            <a:r>
              <a:rPr lang="en-US" sz="2000" dirty="0" err="1">
                <a:latin typeface="Times New Roman" panose="02020603050405020304" pitchFamily="18" charset="0"/>
                <a:cs typeface="Times New Roman" panose="02020603050405020304" pitchFamily="18" charset="0"/>
              </a:rPr>
              <a:t>x,w</a:t>
            </a:r>
            <a:r>
              <a:rPr lang="en-US" sz="2000" dirty="0">
                <a:solidFill>
                  <a:schemeClr val="accent2"/>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63D6639A-3800-14AE-327B-6E68C3C53C96}"/>
              </a:ext>
            </a:extLst>
          </p:cNvPr>
          <p:cNvSpPr txBox="1"/>
          <p:nvPr/>
        </p:nvSpPr>
        <p:spPr>
          <a:xfrm>
            <a:off x="6761075" y="2738729"/>
            <a:ext cx="842407" cy="400110"/>
          </a:xfrm>
          <a:prstGeom prst="rect">
            <a:avLst/>
          </a:prstGeom>
          <a:noFill/>
        </p:spPr>
        <p:txBody>
          <a:bodyPr wrap="square" rtlCol="0">
            <a:spAutoFit/>
          </a:bodyPr>
          <a:lstStyle/>
          <a:p>
            <a:r>
              <a:rPr lang="en-US" sz="2000" dirty="0">
                <a:solidFill>
                  <a:srgbClr val="7030A0"/>
                </a:solidFill>
                <a:latin typeface="Times New Roman" panose="02020603050405020304" pitchFamily="18" charset="0"/>
                <a:cs typeface="Times New Roman" panose="02020603050405020304" pitchFamily="18" charset="0"/>
              </a:rPr>
              <a:t>V*(</a:t>
            </a:r>
            <a:r>
              <a:rPr lang="en-US" sz="2000" dirty="0">
                <a:latin typeface="Times New Roman" panose="02020603050405020304" pitchFamily="18" charset="0"/>
                <a:cs typeface="Times New Roman" panose="02020603050405020304" pitchFamily="18" charset="0"/>
              </a:rPr>
              <a:t>x</a:t>
            </a:r>
            <a:r>
              <a:rPr lang="en-US" sz="2000" dirty="0">
                <a:solidFill>
                  <a:srgbClr val="7030A0"/>
                </a:solidFill>
                <a:latin typeface="Times New Roman" panose="02020603050405020304" pitchFamily="18" charset="0"/>
                <a:cs typeface="Times New Roman" panose="02020603050405020304" pitchFamily="18" charset="0"/>
              </a:rPr>
              <a:t>)</a:t>
            </a:r>
          </a:p>
        </p:txBody>
      </p:sp>
      <p:cxnSp>
        <p:nvCxnSpPr>
          <p:cNvPr id="31" name="Straight Connector 30">
            <a:extLst>
              <a:ext uri="{FF2B5EF4-FFF2-40B4-BE49-F238E27FC236}">
                <a16:creationId xmlns:a16="http://schemas.microsoft.com/office/drawing/2014/main" id="{ACA23A46-37B6-3E62-A385-406591D7C07A}"/>
              </a:ext>
            </a:extLst>
          </p:cNvPr>
          <p:cNvCxnSpPr>
            <a:cxnSpLocks/>
          </p:cNvCxnSpPr>
          <p:nvPr/>
        </p:nvCxnSpPr>
        <p:spPr>
          <a:xfrm>
            <a:off x="8019911" y="1358681"/>
            <a:ext cx="0" cy="4784436"/>
          </a:xfrm>
          <a:prstGeom prst="line">
            <a:avLst/>
          </a:prstGeom>
          <a:effectLst>
            <a:glow rad="63500">
              <a:schemeClr val="accent1">
                <a:satMod val="175000"/>
                <a:alpha val="40000"/>
              </a:schemeClr>
            </a:glow>
          </a:effectLst>
          <a:scene3d>
            <a:camera prst="orthographicFront"/>
            <a:lightRig rig="threePt" dir="t"/>
          </a:scene3d>
          <a:sp3d>
            <a:bevelT/>
          </a:sp3d>
        </p:spPr>
        <p:style>
          <a:lnRef idx="1">
            <a:schemeClr val="accent5"/>
          </a:lnRef>
          <a:fillRef idx="0">
            <a:schemeClr val="accent5"/>
          </a:fillRef>
          <a:effectRef idx="0">
            <a:schemeClr val="accent5"/>
          </a:effectRef>
          <a:fontRef idx="minor">
            <a:schemeClr val="tx1"/>
          </a:fontRef>
        </p:style>
      </p:cxnSp>
      <p:sp>
        <p:nvSpPr>
          <p:cNvPr id="20" name="TextBox 19">
            <a:extLst>
              <a:ext uri="{FF2B5EF4-FFF2-40B4-BE49-F238E27FC236}">
                <a16:creationId xmlns:a16="http://schemas.microsoft.com/office/drawing/2014/main" id="{31935378-FC69-2AB0-A88A-25BE43B3EDA9}"/>
              </a:ext>
            </a:extLst>
          </p:cNvPr>
          <p:cNvSpPr txBox="1"/>
          <p:nvPr/>
        </p:nvSpPr>
        <p:spPr>
          <a:xfrm>
            <a:off x="20751" y="6144931"/>
            <a:ext cx="1712799" cy="400110"/>
          </a:xfrm>
          <a:prstGeom prst="rect">
            <a:avLst/>
          </a:prstGeom>
          <a:noFill/>
        </p:spPr>
        <p:txBody>
          <a:bodyPr wrap="square" rtlCol="0">
            <a:spAutoFit/>
          </a:bodyPr>
          <a:lstStyle/>
          <a:p>
            <a:pPr algn="l"/>
            <a:r>
              <a:rPr lang="en-US" altLang="zh-CN" sz="2000" dirty="0">
                <a:solidFill>
                  <a:srgbClr val="7030A0"/>
                </a:solidFill>
                <a:latin typeface="Times New Roman" panose="02020603050405020304" pitchFamily="18" charset="0"/>
                <a:cs typeface="Times New Roman" panose="02020603050405020304" pitchFamily="18" charset="0"/>
              </a:rPr>
              <a:t>Simulator S</a:t>
            </a:r>
            <a:r>
              <a:rPr lang="en-US" sz="2000" dirty="0">
                <a:solidFill>
                  <a:srgbClr val="7030A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x</a:t>
            </a:r>
            <a:r>
              <a:rPr lang="en-US" sz="2000" dirty="0">
                <a:solidFill>
                  <a:srgbClr val="7030A0"/>
                </a:solidFill>
                <a:latin typeface="Times New Roman" panose="02020603050405020304" pitchFamily="18" charset="0"/>
                <a:cs typeface="Times New Roman" panose="02020603050405020304" pitchFamily="18" charset="0"/>
              </a:rPr>
              <a:t>)</a:t>
            </a:r>
          </a:p>
        </p:txBody>
      </p:sp>
      <p:pic>
        <p:nvPicPr>
          <p:cNvPr id="96" name="Graphic 95">
            <a:extLst>
              <a:ext uri="{FF2B5EF4-FFF2-40B4-BE49-F238E27FC236}">
                <a16:creationId xmlns:a16="http://schemas.microsoft.com/office/drawing/2014/main" id="{4D550FC0-E0BA-4A92-BF40-B639966B8C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96321" y="1978890"/>
            <a:ext cx="1383001" cy="794341"/>
          </a:xfrm>
          <a:prstGeom prst="rect">
            <a:avLst/>
          </a:prstGeom>
        </p:spPr>
      </p:pic>
      <p:pic>
        <p:nvPicPr>
          <p:cNvPr id="11" name="Graphic 10">
            <a:extLst>
              <a:ext uri="{FF2B5EF4-FFF2-40B4-BE49-F238E27FC236}">
                <a16:creationId xmlns:a16="http://schemas.microsoft.com/office/drawing/2014/main" id="{6E01AF3E-C739-B25C-83E0-16739DA808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3129" y="5335423"/>
            <a:ext cx="517456" cy="794340"/>
          </a:xfrm>
          <a:prstGeom prst="rect">
            <a:avLst/>
          </a:prstGeom>
        </p:spPr>
      </p:pic>
      <p:cxnSp>
        <p:nvCxnSpPr>
          <p:cNvPr id="5" name="Straight Connector 4">
            <a:extLst>
              <a:ext uri="{FF2B5EF4-FFF2-40B4-BE49-F238E27FC236}">
                <a16:creationId xmlns:a16="http://schemas.microsoft.com/office/drawing/2014/main" id="{72823243-CE47-7A45-BAB5-D0DBC840DA6A}"/>
              </a:ext>
            </a:extLst>
          </p:cNvPr>
          <p:cNvCxnSpPr>
            <a:cxnSpLocks/>
          </p:cNvCxnSpPr>
          <p:nvPr/>
        </p:nvCxnSpPr>
        <p:spPr>
          <a:xfrm>
            <a:off x="258255" y="3393440"/>
            <a:ext cx="7678557"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358625C-A89C-7DA4-70A6-CED763DB96E9}"/>
              </a:ext>
            </a:extLst>
          </p:cNvPr>
          <p:cNvSpPr txBox="1"/>
          <p:nvPr/>
        </p:nvSpPr>
        <p:spPr>
          <a:xfrm>
            <a:off x="6206399" y="692474"/>
            <a:ext cx="3627023" cy="523220"/>
          </a:xfrm>
          <a:prstGeom prst="rect">
            <a:avLst/>
          </a:prstGeom>
          <a:noFill/>
        </p:spPr>
        <p:txBody>
          <a:bodyPr wrap="square" rtlCol="0">
            <a:spAutoFit/>
          </a:bodyPr>
          <a:lstStyle/>
          <a:p>
            <a:pPr algn="l"/>
            <a:r>
              <a:rPr lang="en-US" sz="2800" dirty="0">
                <a:solidFill>
                  <a:schemeClr val="accent1"/>
                </a:solidFill>
                <a:latin typeface="Times New Roman" panose="02020603050405020304" pitchFamily="18" charset="0"/>
                <a:cs typeface="Times New Roman" panose="02020603050405020304" pitchFamily="18" charset="0"/>
              </a:rPr>
              <a:t>Simulation Paradigm</a:t>
            </a:r>
          </a:p>
        </p:txBody>
      </p:sp>
      <p:sp>
        <p:nvSpPr>
          <p:cNvPr id="13" name="TextBox 12">
            <a:extLst>
              <a:ext uri="{FF2B5EF4-FFF2-40B4-BE49-F238E27FC236}">
                <a16:creationId xmlns:a16="http://schemas.microsoft.com/office/drawing/2014/main" id="{BEDDA9A4-AB4E-A943-95FE-DD1459561EC5}"/>
              </a:ext>
            </a:extLst>
          </p:cNvPr>
          <p:cNvSpPr txBox="1"/>
          <p:nvPr/>
        </p:nvSpPr>
        <p:spPr>
          <a:xfrm>
            <a:off x="258255" y="930560"/>
            <a:ext cx="1301685" cy="461665"/>
          </a:xfrm>
          <a:prstGeom prst="rect">
            <a:avLst/>
          </a:prstGeom>
          <a:noFill/>
          <a:ln>
            <a:solidFill>
              <a:schemeClr val="accent1"/>
            </a:solidFill>
          </a:ln>
        </p:spPr>
        <p:txBody>
          <a:bodyPr wrap="square" rtlCol="0">
            <a:spAutoFit/>
          </a:bodyPr>
          <a:lstStyle/>
          <a:p>
            <a:pPr algn="l"/>
            <a:r>
              <a:rPr lang="en-US" altLang="zh-CN" sz="2400" dirty="0">
                <a:solidFill>
                  <a:schemeClr val="accent1"/>
                </a:solidFill>
                <a:latin typeface="Times New Roman" panose="02020603050405020304" pitchFamily="18" charset="0"/>
                <a:cs typeface="Times New Roman" panose="02020603050405020304" pitchFamily="18" charset="0"/>
              </a:rPr>
              <a:t>Real</a:t>
            </a:r>
            <a:r>
              <a:rPr lang="en-US" sz="2400" dirty="0">
                <a:solidFill>
                  <a:schemeClr val="accent1"/>
                </a:solidFill>
                <a:latin typeface="Times New Roman" panose="02020603050405020304" pitchFamily="18" charset="0"/>
                <a:cs typeface="Times New Roman" panose="02020603050405020304" pitchFamily="18" charset="0"/>
              </a:rPr>
              <a:t>:</a:t>
            </a:r>
          </a:p>
        </p:txBody>
      </p:sp>
      <p:sp>
        <p:nvSpPr>
          <p:cNvPr id="65" name="TextBox 64">
            <a:extLst>
              <a:ext uri="{FF2B5EF4-FFF2-40B4-BE49-F238E27FC236}">
                <a16:creationId xmlns:a16="http://schemas.microsoft.com/office/drawing/2014/main" id="{F970D974-58F9-9590-35AA-910E6C636E5E}"/>
              </a:ext>
            </a:extLst>
          </p:cNvPr>
          <p:cNvSpPr txBox="1"/>
          <p:nvPr/>
        </p:nvSpPr>
        <p:spPr>
          <a:xfrm>
            <a:off x="258255" y="3578597"/>
            <a:ext cx="1514938" cy="461665"/>
          </a:xfrm>
          <a:prstGeom prst="rect">
            <a:avLst/>
          </a:prstGeom>
          <a:noFill/>
          <a:ln>
            <a:solidFill>
              <a:schemeClr val="accent1"/>
            </a:solidFill>
          </a:ln>
        </p:spPr>
        <p:txBody>
          <a:bodyPr wrap="square" rtlCol="0">
            <a:spAutoFit/>
          </a:bodyPr>
          <a:lstStyle/>
          <a:p>
            <a:pPr algn="l"/>
            <a:r>
              <a:rPr lang="en-US" sz="2400" dirty="0">
                <a:solidFill>
                  <a:schemeClr val="accent1"/>
                </a:solidFill>
                <a:latin typeface="Times New Roman" panose="02020603050405020304" pitchFamily="18" charset="0"/>
                <a:cs typeface="Times New Roman" panose="02020603050405020304" pitchFamily="18" charset="0"/>
              </a:rPr>
              <a:t>Simulated:</a:t>
            </a:r>
          </a:p>
        </p:txBody>
      </p:sp>
      <p:cxnSp>
        <p:nvCxnSpPr>
          <p:cNvPr id="14" name="Straight Arrow Connector 13">
            <a:extLst>
              <a:ext uri="{FF2B5EF4-FFF2-40B4-BE49-F238E27FC236}">
                <a16:creationId xmlns:a16="http://schemas.microsoft.com/office/drawing/2014/main" id="{7A9DE4C6-02EB-68A0-73FA-1D43FBAA2F9A}"/>
              </a:ext>
            </a:extLst>
          </p:cNvPr>
          <p:cNvCxnSpPr>
            <a:cxnSpLocks/>
          </p:cNvCxnSpPr>
          <p:nvPr/>
        </p:nvCxnSpPr>
        <p:spPr>
          <a:xfrm>
            <a:off x="3004545" y="1971111"/>
            <a:ext cx="970969" cy="0"/>
          </a:xfrm>
          <a:prstGeom prst="straightConnector1">
            <a:avLst/>
          </a:prstGeom>
          <a:ln w="19050" cap="sq">
            <a:headEnd type="none"/>
            <a:tailEnd type="arrow" w="lg" len="med"/>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4E90C4B8-6FE4-8DF3-739B-B515F0E111E8}"/>
              </a:ext>
            </a:extLst>
          </p:cNvPr>
          <p:cNvCxnSpPr>
            <a:cxnSpLocks/>
          </p:cNvCxnSpPr>
          <p:nvPr/>
        </p:nvCxnSpPr>
        <p:spPr>
          <a:xfrm>
            <a:off x="2973236" y="1684961"/>
            <a:ext cx="975064"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7D614184-A499-DB3B-896C-951EE0EE69D3}"/>
              </a:ext>
            </a:extLst>
          </p:cNvPr>
          <p:cNvSpPr txBox="1"/>
          <p:nvPr/>
        </p:nvSpPr>
        <p:spPr>
          <a:xfrm>
            <a:off x="3281997" y="2118429"/>
            <a:ext cx="492443" cy="606914"/>
          </a:xfrm>
          <a:prstGeom prst="rect">
            <a:avLst/>
          </a:prstGeom>
          <a:noFill/>
        </p:spPr>
        <p:txBody>
          <a:bodyPr vert="eaVert" wrap="square" rtlCol="0">
            <a:spAutoFit/>
          </a:bodyPr>
          <a:lstStyle/>
          <a:p>
            <a:pPr algn="l"/>
            <a:r>
              <a:rPr lang="en-US" sz="2000" dirty="0">
                <a:latin typeface="Times New Roman" panose="02020603050405020304" pitchFamily="18" charset="0"/>
                <a:cs typeface="Times New Roman" panose="02020603050405020304" pitchFamily="18" charset="0"/>
              </a:rPr>
              <a:t>…</a:t>
            </a:r>
          </a:p>
        </p:txBody>
      </p:sp>
      <p:cxnSp>
        <p:nvCxnSpPr>
          <p:cNvPr id="19" name="Straight Arrow Connector 18">
            <a:extLst>
              <a:ext uri="{FF2B5EF4-FFF2-40B4-BE49-F238E27FC236}">
                <a16:creationId xmlns:a16="http://schemas.microsoft.com/office/drawing/2014/main" id="{7850B3FE-A054-CFE5-852B-49E54540DE5D}"/>
              </a:ext>
            </a:extLst>
          </p:cNvPr>
          <p:cNvCxnSpPr>
            <a:cxnSpLocks/>
          </p:cNvCxnSpPr>
          <p:nvPr/>
        </p:nvCxnSpPr>
        <p:spPr>
          <a:xfrm>
            <a:off x="3003965" y="2897555"/>
            <a:ext cx="970969" cy="0"/>
          </a:xfrm>
          <a:prstGeom prst="straightConnector1">
            <a:avLst/>
          </a:prstGeom>
          <a:ln w="19050" cap="sq">
            <a:headEnd type="none"/>
            <a:tailEnd type="arrow" w="lg" len="med"/>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C8602A9A-9DFA-E8D7-8171-C3A3CD7379C0}"/>
              </a:ext>
            </a:extLst>
          </p:cNvPr>
          <p:cNvCxnSpPr>
            <a:cxnSpLocks/>
          </p:cNvCxnSpPr>
          <p:nvPr/>
        </p:nvCxnSpPr>
        <p:spPr>
          <a:xfrm>
            <a:off x="2999870" y="2607928"/>
            <a:ext cx="975064"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sp>
        <p:nvSpPr>
          <p:cNvPr id="22" name="Arc 21">
            <a:extLst>
              <a:ext uri="{FF2B5EF4-FFF2-40B4-BE49-F238E27FC236}">
                <a16:creationId xmlns:a16="http://schemas.microsoft.com/office/drawing/2014/main" id="{8A08C33C-45EB-5987-A432-05EF62B163AF}"/>
              </a:ext>
            </a:extLst>
          </p:cNvPr>
          <p:cNvSpPr/>
          <p:nvPr/>
        </p:nvSpPr>
        <p:spPr>
          <a:xfrm rot="2899613">
            <a:off x="5700203" y="2266475"/>
            <a:ext cx="2852661" cy="2810403"/>
          </a:xfrm>
          <a:prstGeom prst="arc">
            <a:avLst>
              <a:gd name="adj1" fmla="val 16235991"/>
              <a:gd name="adj2" fmla="val 21320986"/>
            </a:avLst>
          </a:prstGeom>
          <a:ln w="38100">
            <a:solidFill>
              <a:srgbClr val="FF0000"/>
            </a:solidFill>
            <a:headEnd type="arrow"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556F63BD-0E0E-99B7-BA52-37F9D0271594}"/>
              </a:ext>
            </a:extLst>
          </p:cNvPr>
          <p:cNvSpPr txBox="1"/>
          <p:nvPr/>
        </p:nvSpPr>
        <p:spPr>
          <a:xfrm>
            <a:off x="8849377" y="3212435"/>
            <a:ext cx="2706291" cy="707886"/>
          </a:xfrm>
          <a:prstGeom prst="rect">
            <a:avLst/>
          </a:prstGeom>
          <a:noFill/>
        </p:spPr>
        <p:txBody>
          <a:bodyPr wrap="square" rtlCol="0">
            <a:spAutoFit/>
          </a:bodyPr>
          <a:lstStyle/>
          <a:p>
            <a:pPr algn="l"/>
            <a:r>
              <a:rPr lang="en-US" sz="2000" dirty="0">
                <a:solidFill>
                  <a:srgbClr val="7030A0"/>
                </a:solidFill>
              </a:rPr>
              <a:t>V*’s</a:t>
            </a:r>
            <a:r>
              <a:rPr lang="en-US" sz="2000" dirty="0"/>
              <a:t> outputs in both worlds are “the same.” </a:t>
            </a:r>
          </a:p>
        </p:txBody>
      </p:sp>
      <p:sp>
        <p:nvSpPr>
          <p:cNvPr id="33" name="TextBox 32">
            <a:extLst>
              <a:ext uri="{FF2B5EF4-FFF2-40B4-BE49-F238E27FC236}">
                <a16:creationId xmlns:a16="http://schemas.microsoft.com/office/drawing/2014/main" id="{613E8402-5E69-9A62-9C3E-DFEC2F5B2C9E}"/>
              </a:ext>
            </a:extLst>
          </p:cNvPr>
          <p:cNvSpPr txBox="1"/>
          <p:nvPr/>
        </p:nvSpPr>
        <p:spPr>
          <a:xfrm>
            <a:off x="6761075" y="5957339"/>
            <a:ext cx="842407" cy="400110"/>
          </a:xfrm>
          <a:prstGeom prst="rect">
            <a:avLst/>
          </a:prstGeom>
          <a:noFill/>
        </p:spPr>
        <p:txBody>
          <a:bodyPr wrap="square" rtlCol="0">
            <a:spAutoFit/>
          </a:bodyPr>
          <a:lstStyle/>
          <a:p>
            <a:r>
              <a:rPr lang="en-US" sz="2000" dirty="0">
                <a:solidFill>
                  <a:srgbClr val="7030A0"/>
                </a:solidFill>
                <a:latin typeface="Times New Roman" panose="02020603050405020304" pitchFamily="18" charset="0"/>
                <a:cs typeface="Times New Roman" panose="02020603050405020304" pitchFamily="18" charset="0"/>
              </a:rPr>
              <a:t>V*(</a:t>
            </a:r>
            <a:r>
              <a:rPr lang="en-US" sz="2000" dirty="0">
                <a:latin typeface="Times New Roman" panose="02020603050405020304" pitchFamily="18" charset="0"/>
                <a:cs typeface="Times New Roman" panose="02020603050405020304" pitchFamily="18" charset="0"/>
              </a:rPr>
              <a:t>x</a:t>
            </a:r>
            <a:r>
              <a:rPr lang="en-US" sz="2000" dirty="0">
                <a:solidFill>
                  <a:srgbClr val="7030A0"/>
                </a:solidFill>
                <a:latin typeface="Times New Roman" panose="02020603050405020304" pitchFamily="18" charset="0"/>
                <a:cs typeface="Times New Roman" panose="02020603050405020304" pitchFamily="18" charset="0"/>
              </a:rPr>
              <a:t>)</a:t>
            </a:r>
          </a:p>
        </p:txBody>
      </p:sp>
      <p:pic>
        <p:nvPicPr>
          <p:cNvPr id="35" name="Graphic 34">
            <a:extLst>
              <a:ext uri="{FF2B5EF4-FFF2-40B4-BE49-F238E27FC236}">
                <a16:creationId xmlns:a16="http://schemas.microsoft.com/office/drawing/2014/main" id="{24BDD7FE-32B0-F0E4-AA26-30AB70703D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09584" y="5199577"/>
            <a:ext cx="1383001" cy="794341"/>
          </a:xfrm>
          <a:prstGeom prst="rect">
            <a:avLst/>
          </a:prstGeom>
        </p:spPr>
      </p:pic>
      <p:cxnSp>
        <p:nvCxnSpPr>
          <p:cNvPr id="41" name="Straight Arrow Connector 40">
            <a:extLst>
              <a:ext uri="{FF2B5EF4-FFF2-40B4-BE49-F238E27FC236}">
                <a16:creationId xmlns:a16="http://schemas.microsoft.com/office/drawing/2014/main" id="{C628F7DA-78AE-FE7F-312F-12AE265A1232}"/>
              </a:ext>
            </a:extLst>
          </p:cNvPr>
          <p:cNvCxnSpPr>
            <a:cxnSpLocks/>
          </p:cNvCxnSpPr>
          <p:nvPr/>
        </p:nvCxnSpPr>
        <p:spPr>
          <a:xfrm>
            <a:off x="1316681" y="4474750"/>
            <a:ext cx="701310" cy="0"/>
          </a:xfrm>
          <a:prstGeom prst="straightConnector1">
            <a:avLst/>
          </a:prstGeom>
          <a:ln w="19050" cap="sq">
            <a:headEnd type="none"/>
            <a:tailEnd type="arrow" w="lg" len="med"/>
          </a:ln>
        </p:spPr>
        <p:style>
          <a:lnRef idx="3">
            <a:schemeClr val="dk1"/>
          </a:lnRef>
          <a:fillRef idx="0">
            <a:schemeClr val="dk1"/>
          </a:fillRef>
          <a:effectRef idx="2">
            <a:schemeClr val="dk1"/>
          </a:effectRef>
          <a:fontRef idx="minor">
            <a:schemeClr val="tx1"/>
          </a:fontRef>
        </p:style>
      </p:cxnSp>
      <p:cxnSp>
        <p:nvCxnSpPr>
          <p:cNvPr id="42" name="Straight Arrow Connector 41">
            <a:extLst>
              <a:ext uri="{FF2B5EF4-FFF2-40B4-BE49-F238E27FC236}">
                <a16:creationId xmlns:a16="http://schemas.microsoft.com/office/drawing/2014/main" id="{A2AC666D-93B3-F03F-6361-D8B4A2F642DE}"/>
              </a:ext>
            </a:extLst>
          </p:cNvPr>
          <p:cNvCxnSpPr>
            <a:cxnSpLocks/>
          </p:cNvCxnSpPr>
          <p:nvPr/>
        </p:nvCxnSpPr>
        <p:spPr>
          <a:xfrm>
            <a:off x="1279846" y="4316060"/>
            <a:ext cx="697478"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sp>
        <p:nvSpPr>
          <p:cNvPr id="43" name="TextBox 42">
            <a:extLst>
              <a:ext uri="{FF2B5EF4-FFF2-40B4-BE49-F238E27FC236}">
                <a16:creationId xmlns:a16="http://schemas.microsoft.com/office/drawing/2014/main" id="{4A92229D-D92B-FF95-B572-DDA45C0FC687}"/>
              </a:ext>
            </a:extLst>
          </p:cNvPr>
          <p:cNvSpPr txBox="1"/>
          <p:nvPr/>
        </p:nvSpPr>
        <p:spPr>
          <a:xfrm>
            <a:off x="4746283" y="5309387"/>
            <a:ext cx="492443" cy="400110"/>
          </a:xfrm>
          <a:prstGeom prst="rect">
            <a:avLst/>
          </a:prstGeom>
          <a:noFill/>
        </p:spPr>
        <p:txBody>
          <a:bodyPr vert="eaVert" wrap="square" rtlCol="0">
            <a:spAutoFit/>
          </a:bodyPr>
          <a:lstStyle/>
          <a:p>
            <a:pPr algn="l"/>
            <a:r>
              <a:rPr lang="en-US" sz="2000" dirty="0">
                <a:latin typeface="Times New Roman" panose="02020603050405020304" pitchFamily="18" charset="0"/>
                <a:cs typeface="Times New Roman" panose="02020603050405020304" pitchFamily="18" charset="0"/>
              </a:rPr>
              <a:t>…</a:t>
            </a:r>
          </a:p>
        </p:txBody>
      </p:sp>
      <p:sp>
        <p:nvSpPr>
          <p:cNvPr id="47" name="TextBox 46">
            <a:extLst>
              <a:ext uri="{FF2B5EF4-FFF2-40B4-BE49-F238E27FC236}">
                <a16:creationId xmlns:a16="http://schemas.microsoft.com/office/drawing/2014/main" id="{44F22249-5939-3CC5-3E07-951E3557FE5A}"/>
              </a:ext>
            </a:extLst>
          </p:cNvPr>
          <p:cNvSpPr txBox="1"/>
          <p:nvPr/>
        </p:nvSpPr>
        <p:spPr>
          <a:xfrm>
            <a:off x="8259476" y="5269769"/>
            <a:ext cx="3236027" cy="1015663"/>
          </a:xfrm>
          <a:prstGeom prst="rect">
            <a:avLst/>
          </a:prstGeom>
          <a:noFill/>
        </p:spPr>
        <p:txBody>
          <a:bodyPr wrap="square" rtlCol="0">
            <a:spAutoFit/>
          </a:bodyPr>
          <a:lstStyle/>
          <a:p>
            <a:pPr algn="l"/>
            <a:r>
              <a:rPr lang="en-US" sz="2000" b="1" dirty="0">
                <a:solidFill>
                  <a:srgbClr val="7030A0"/>
                </a:solidFill>
              </a:rPr>
              <a:t>S</a:t>
            </a:r>
            <a:r>
              <a:rPr lang="en-US" sz="2000" b="1" dirty="0"/>
              <a:t>’s advantage over </a:t>
            </a:r>
            <a:r>
              <a:rPr lang="en-US" sz="2000" b="1" dirty="0">
                <a:solidFill>
                  <a:schemeClr val="accent2"/>
                </a:solidFill>
              </a:rPr>
              <a:t>P</a:t>
            </a:r>
            <a:r>
              <a:rPr lang="en-US" sz="2000" b="1" dirty="0"/>
              <a:t>?</a:t>
            </a:r>
          </a:p>
          <a:p>
            <a:pPr marL="342900" indent="-342900" algn="l">
              <a:buFont typeface="Arial" panose="020B0604020202020204" pitchFamily="34" charset="0"/>
              <a:buChar char="•"/>
            </a:pPr>
            <a:r>
              <a:rPr lang="en-US" sz="2000" dirty="0"/>
              <a:t>rewind </a:t>
            </a:r>
            <a:r>
              <a:rPr lang="en-US" sz="2000" dirty="0">
                <a:solidFill>
                  <a:srgbClr val="7030A0"/>
                </a:solidFill>
              </a:rPr>
              <a:t>V*(</a:t>
            </a:r>
            <a:r>
              <a:rPr lang="en-US" sz="2000" dirty="0"/>
              <a:t>x</a:t>
            </a:r>
            <a:r>
              <a:rPr lang="en-US" sz="2000" dirty="0">
                <a:solidFill>
                  <a:srgbClr val="7030A0"/>
                </a:solidFill>
              </a:rPr>
              <a:t>)</a:t>
            </a:r>
            <a:endParaRPr lang="en-US" sz="2000" dirty="0"/>
          </a:p>
          <a:p>
            <a:pPr marL="342900" indent="-342900" algn="l">
              <a:buFont typeface="Arial" panose="020B0604020202020204" pitchFamily="34" charset="0"/>
              <a:buChar char="•"/>
            </a:pPr>
            <a:r>
              <a:rPr lang="en-US" sz="2000" dirty="0"/>
              <a:t>(</a:t>
            </a:r>
            <a:r>
              <a:rPr lang="zh-CN" altLang="en-US" sz="2000" dirty="0"/>
              <a:t>倒帶、回溯、“悔棋”</a:t>
            </a:r>
            <a:r>
              <a:rPr lang="en-US" sz="2000" dirty="0"/>
              <a:t>)</a:t>
            </a:r>
          </a:p>
        </p:txBody>
      </p:sp>
      <p:sp>
        <p:nvSpPr>
          <p:cNvPr id="48" name="Arc 47">
            <a:extLst>
              <a:ext uri="{FF2B5EF4-FFF2-40B4-BE49-F238E27FC236}">
                <a16:creationId xmlns:a16="http://schemas.microsoft.com/office/drawing/2014/main" id="{AF36DBF2-32A8-27AB-5D6C-ACD9EB9F4602}"/>
              </a:ext>
            </a:extLst>
          </p:cNvPr>
          <p:cNvSpPr/>
          <p:nvPr/>
        </p:nvSpPr>
        <p:spPr>
          <a:xfrm rot="12710271">
            <a:off x="831133" y="4454509"/>
            <a:ext cx="801196" cy="707659"/>
          </a:xfrm>
          <a:prstGeom prst="arc">
            <a:avLst>
              <a:gd name="adj1" fmla="val 16200000"/>
              <a:gd name="adj2" fmla="val 1789185"/>
            </a:avLst>
          </a:prstGeom>
          <a:ln w="22225">
            <a:solidFill>
              <a:srgbClr val="7030A0"/>
            </a:solidFill>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8D55EA93-9260-1C53-7CE8-D2FC89B9D455}"/>
              </a:ext>
            </a:extLst>
          </p:cNvPr>
          <p:cNvSpPr txBox="1"/>
          <p:nvPr/>
        </p:nvSpPr>
        <p:spPr>
          <a:xfrm>
            <a:off x="3054103" y="1368367"/>
            <a:ext cx="920830" cy="338554"/>
          </a:xfrm>
          <a:prstGeom prst="rect">
            <a:avLst/>
          </a:prstGeom>
          <a:noFill/>
        </p:spPr>
        <p:txBody>
          <a:bodyPr wrap="square" rtlCol="0">
            <a:spAutoFit/>
          </a:bodyPr>
          <a:lstStyle/>
          <a:p>
            <a:pPr algn="l"/>
            <a:r>
              <a:rPr lang="en-US" sz="1600" dirty="0"/>
              <a:t>question</a:t>
            </a:r>
            <a:endParaRPr lang="en-US" sz="2000" dirty="0"/>
          </a:p>
        </p:txBody>
      </p:sp>
      <p:sp>
        <p:nvSpPr>
          <p:cNvPr id="8" name="TextBox 7">
            <a:extLst>
              <a:ext uri="{FF2B5EF4-FFF2-40B4-BE49-F238E27FC236}">
                <a16:creationId xmlns:a16="http://schemas.microsoft.com/office/drawing/2014/main" id="{29CDBE28-0199-E2DB-6291-9AE67FFEDF74}"/>
              </a:ext>
            </a:extLst>
          </p:cNvPr>
          <p:cNvSpPr txBox="1"/>
          <p:nvPr/>
        </p:nvSpPr>
        <p:spPr>
          <a:xfrm>
            <a:off x="3070720" y="1699840"/>
            <a:ext cx="836540" cy="338554"/>
          </a:xfrm>
          <a:prstGeom prst="rect">
            <a:avLst/>
          </a:prstGeom>
          <a:noFill/>
        </p:spPr>
        <p:txBody>
          <a:bodyPr wrap="square" rtlCol="0">
            <a:spAutoFit/>
          </a:bodyPr>
          <a:lstStyle/>
          <a:p>
            <a:pPr algn="l"/>
            <a:r>
              <a:rPr lang="en-US" sz="1600" dirty="0"/>
              <a:t>answer</a:t>
            </a:r>
            <a:endParaRPr lang="en-US" sz="2000" dirty="0"/>
          </a:p>
        </p:txBody>
      </p:sp>
      <p:sp>
        <p:nvSpPr>
          <p:cNvPr id="16" name="Graphic 11">
            <a:extLst>
              <a:ext uri="{FF2B5EF4-FFF2-40B4-BE49-F238E27FC236}">
                <a16:creationId xmlns:a16="http://schemas.microsoft.com/office/drawing/2014/main" id="{66AD4AF9-6B28-C0BF-593F-234B5C70F98F}"/>
              </a:ext>
            </a:extLst>
          </p:cNvPr>
          <p:cNvSpPr>
            <a:spLocks noChangeAspect="1"/>
          </p:cNvSpPr>
          <p:nvPr>
            <p:custDataLst>
              <p:tags r:id="rId2"/>
            </p:custDataLst>
          </p:nvPr>
        </p:nvSpPr>
        <p:spPr>
          <a:xfrm rot="5400000">
            <a:off x="9953569" y="4033483"/>
            <a:ext cx="390544" cy="279105"/>
          </a:xfrm>
          <a:custGeom>
            <a:avLst/>
            <a:gdLst>
              <a:gd name="connsiteX0" fmla="*/ 165629 w 219091"/>
              <a:gd name="connsiteY0" fmla="*/ 56430 h 156575"/>
              <a:gd name="connsiteX1" fmla="*/ 196716 w 219091"/>
              <a:gd name="connsiteY1" fmla="*/ 78350 h 156575"/>
              <a:gd name="connsiteX2" fmla="*/ 165629 w 219091"/>
              <a:gd name="connsiteY2" fmla="*/ 100271 h 156575"/>
              <a:gd name="connsiteX3" fmla="*/ 8959 w 219091"/>
              <a:gd name="connsiteY3" fmla="*/ 100271 h 156575"/>
              <a:gd name="connsiteX4" fmla="*/ 77 w 219091"/>
              <a:gd name="connsiteY4" fmla="*/ 105965 h 156575"/>
              <a:gd name="connsiteX5" fmla="*/ 8712 w 219091"/>
              <a:gd name="connsiteY5" fmla="*/ 111658 h 156575"/>
              <a:gd name="connsiteX6" fmla="*/ 154526 w 219091"/>
              <a:gd name="connsiteY6" fmla="*/ 111658 h 156575"/>
              <a:gd name="connsiteX7" fmla="*/ 129854 w 219091"/>
              <a:gd name="connsiteY7" fmla="*/ 153507 h 156575"/>
              <a:gd name="connsiteX8" fmla="*/ 134542 w 219091"/>
              <a:gd name="connsiteY8" fmla="*/ 156638 h 156575"/>
              <a:gd name="connsiteX9" fmla="*/ 139229 w 219091"/>
              <a:gd name="connsiteY9" fmla="*/ 154361 h 156575"/>
              <a:gd name="connsiteX10" fmla="*/ 167356 w 219091"/>
              <a:gd name="connsiteY10" fmla="*/ 111943 h 156575"/>
              <a:gd name="connsiteX11" fmla="*/ 213740 w 219091"/>
              <a:gd name="connsiteY11" fmla="*/ 82621 h 156575"/>
              <a:gd name="connsiteX12" fmla="*/ 218675 w 219091"/>
              <a:gd name="connsiteY12" fmla="*/ 80059 h 156575"/>
              <a:gd name="connsiteX13" fmla="*/ 219168 w 219091"/>
              <a:gd name="connsiteY13" fmla="*/ 78350 h 156575"/>
              <a:gd name="connsiteX14" fmla="*/ 218922 w 219091"/>
              <a:gd name="connsiteY14" fmla="*/ 76642 h 156575"/>
              <a:gd name="connsiteX15" fmla="*/ 218181 w 219091"/>
              <a:gd name="connsiteY15" fmla="*/ 76073 h 156575"/>
              <a:gd name="connsiteX16" fmla="*/ 212753 w 219091"/>
              <a:gd name="connsiteY16" fmla="*/ 73796 h 156575"/>
              <a:gd name="connsiteX17" fmla="*/ 140957 w 219091"/>
              <a:gd name="connsiteY17" fmla="*/ 6041 h 156575"/>
              <a:gd name="connsiteX18" fmla="*/ 134542 w 219091"/>
              <a:gd name="connsiteY18" fmla="*/ 63 h 156575"/>
              <a:gd name="connsiteX19" fmla="*/ 129854 w 219091"/>
              <a:gd name="connsiteY19" fmla="*/ 3194 h 156575"/>
              <a:gd name="connsiteX20" fmla="*/ 154526 w 219091"/>
              <a:gd name="connsiteY20" fmla="*/ 45043 h 156575"/>
              <a:gd name="connsiteX21" fmla="*/ 8712 w 219091"/>
              <a:gd name="connsiteY21" fmla="*/ 45043 h 156575"/>
              <a:gd name="connsiteX22" fmla="*/ 77 w 219091"/>
              <a:gd name="connsiteY22" fmla="*/ 50736 h 156575"/>
              <a:gd name="connsiteX23" fmla="*/ 8959 w 219091"/>
              <a:gd name="connsiteY23" fmla="*/ 56430 h 156575"/>
              <a:gd name="connsiteX24" fmla="*/ 165629 w 219091"/>
              <a:gd name="connsiteY24" fmla="*/ 56430 h 15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9091" h="156575">
                <a:moveTo>
                  <a:pt x="165629" y="56430"/>
                </a:moveTo>
                <a:cubicBezTo>
                  <a:pt x="175992" y="66678"/>
                  <a:pt x="188574" y="74080"/>
                  <a:pt x="196716" y="78350"/>
                </a:cubicBezTo>
                <a:cubicBezTo>
                  <a:pt x="187834" y="82905"/>
                  <a:pt x="175745" y="90307"/>
                  <a:pt x="165629" y="100271"/>
                </a:cubicBezTo>
                <a:lnTo>
                  <a:pt x="8959" y="100271"/>
                </a:lnTo>
                <a:cubicBezTo>
                  <a:pt x="4764" y="100271"/>
                  <a:pt x="77" y="100271"/>
                  <a:pt x="77" y="105965"/>
                </a:cubicBezTo>
                <a:cubicBezTo>
                  <a:pt x="77" y="111658"/>
                  <a:pt x="4518" y="111658"/>
                  <a:pt x="8712" y="111658"/>
                </a:cubicBezTo>
                <a:lnTo>
                  <a:pt x="154526" y="111658"/>
                </a:lnTo>
                <a:cubicBezTo>
                  <a:pt x="142684" y="124754"/>
                  <a:pt x="129854" y="149806"/>
                  <a:pt x="129854" y="153507"/>
                </a:cubicBezTo>
                <a:cubicBezTo>
                  <a:pt x="129854" y="156638"/>
                  <a:pt x="133061" y="156638"/>
                  <a:pt x="134542" y="156638"/>
                </a:cubicBezTo>
                <a:cubicBezTo>
                  <a:pt x="136516" y="156638"/>
                  <a:pt x="138243" y="156638"/>
                  <a:pt x="139229" y="154361"/>
                </a:cubicBezTo>
                <a:cubicBezTo>
                  <a:pt x="144411" y="143543"/>
                  <a:pt x="151319" y="128455"/>
                  <a:pt x="167356" y="111943"/>
                </a:cubicBezTo>
                <a:cubicBezTo>
                  <a:pt x="184380" y="94577"/>
                  <a:pt x="200911" y="86891"/>
                  <a:pt x="213740" y="82621"/>
                </a:cubicBezTo>
                <a:cubicBezTo>
                  <a:pt x="217935" y="80913"/>
                  <a:pt x="218181" y="80628"/>
                  <a:pt x="218675" y="80059"/>
                </a:cubicBezTo>
                <a:cubicBezTo>
                  <a:pt x="219168" y="79774"/>
                  <a:pt x="219168" y="78920"/>
                  <a:pt x="219168" y="78350"/>
                </a:cubicBezTo>
                <a:cubicBezTo>
                  <a:pt x="219168" y="77781"/>
                  <a:pt x="219168" y="77212"/>
                  <a:pt x="218922" y="76642"/>
                </a:cubicBezTo>
                <a:lnTo>
                  <a:pt x="218181" y="76073"/>
                </a:lnTo>
                <a:cubicBezTo>
                  <a:pt x="217688" y="75788"/>
                  <a:pt x="217441" y="75504"/>
                  <a:pt x="212753" y="73796"/>
                </a:cubicBezTo>
                <a:cubicBezTo>
                  <a:pt x="179446" y="62408"/>
                  <a:pt x="154773" y="36502"/>
                  <a:pt x="140957" y="6041"/>
                </a:cubicBezTo>
                <a:cubicBezTo>
                  <a:pt x="138243" y="347"/>
                  <a:pt x="137996" y="63"/>
                  <a:pt x="134542" y="63"/>
                </a:cubicBezTo>
                <a:cubicBezTo>
                  <a:pt x="133061" y="63"/>
                  <a:pt x="129854" y="63"/>
                  <a:pt x="129854" y="3194"/>
                </a:cubicBezTo>
                <a:cubicBezTo>
                  <a:pt x="129854" y="6895"/>
                  <a:pt x="142437" y="31663"/>
                  <a:pt x="154526" y="45043"/>
                </a:cubicBezTo>
                <a:lnTo>
                  <a:pt x="8712" y="45043"/>
                </a:lnTo>
                <a:cubicBezTo>
                  <a:pt x="4518" y="45043"/>
                  <a:pt x="77" y="45043"/>
                  <a:pt x="77" y="50736"/>
                </a:cubicBezTo>
                <a:cubicBezTo>
                  <a:pt x="77" y="56430"/>
                  <a:pt x="4764" y="56430"/>
                  <a:pt x="8959" y="56430"/>
                </a:cubicBezTo>
                <a:lnTo>
                  <a:pt x="165629" y="56430"/>
                </a:lnTo>
                <a:close/>
              </a:path>
            </a:pathLst>
          </a:custGeom>
          <a:solidFill>
            <a:srgbClr val="000000"/>
          </a:solidFill>
          <a:ln w="24765" cap="flat">
            <a:noFill/>
            <a:prstDash val="solid"/>
            <a:miter/>
          </a:ln>
        </p:spPr>
        <p:txBody>
          <a:bodyPr rtlCol="0" anchor="ctr"/>
          <a:lstStyle/>
          <a:p>
            <a:endParaRPr lang="en-US"/>
          </a:p>
        </p:txBody>
      </p:sp>
      <p:sp>
        <p:nvSpPr>
          <p:cNvPr id="17" name="TextBox 16">
            <a:extLst>
              <a:ext uri="{FF2B5EF4-FFF2-40B4-BE49-F238E27FC236}">
                <a16:creationId xmlns:a16="http://schemas.microsoft.com/office/drawing/2014/main" id="{1F902346-AB0B-9E49-F278-A9D15E4DEDE3}"/>
              </a:ext>
            </a:extLst>
          </p:cNvPr>
          <p:cNvSpPr txBox="1"/>
          <p:nvPr/>
        </p:nvSpPr>
        <p:spPr>
          <a:xfrm>
            <a:off x="8717116" y="4388344"/>
            <a:ext cx="2957513" cy="400110"/>
          </a:xfrm>
          <a:prstGeom prst="rect">
            <a:avLst/>
          </a:prstGeom>
          <a:noFill/>
        </p:spPr>
        <p:txBody>
          <a:bodyPr wrap="square" rtlCol="0">
            <a:spAutoFit/>
          </a:bodyPr>
          <a:lstStyle/>
          <a:p>
            <a:pPr algn="l"/>
            <a:r>
              <a:rPr lang="en-US" sz="2000" dirty="0"/>
              <a:t>Real-world execution is ZK</a:t>
            </a:r>
          </a:p>
        </p:txBody>
      </p:sp>
      <p:cxnSp>
        <p:nvCxnSpPr>
          <p:cNvPr id="39" name="Straight Arrow Connector 38">
            <a:extLst>
              <a:ext uri="{FF2B5EF4-FFF2-40B4-BE49-F238E27FC236}">
                <a16:creationId xmlns:a16="http://schemas.microsoft.com/office/drawing/2014/main" id="{B13F71BA-EBAD-6DFD-FFD2-7CF6051BD116}"/>
              </a:ext>
            </a:extLst>
          </p:cNvPr>
          <p:cNvCxnSpPr>
            <a:cxnSpLocks/>
          </p:cNvCxnSpPr>
          <p:nvPr/>
        </p:nvCxnSpPr>
        <p:spPr>
          <a:xfrm>
            <a:off x="1279846" y="4670003"/>
            <a:ext cx="697478"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sp>
        <p:nvSpPr>
          <p:cNvPr id="40" name="TextBox 39">
            <a:extLst>
              <a:ext uri="{FF2B5EF4-FFF2-40B4-BE49-F238E27FC236}">
                <a16:creationId xmlns:a16="http://schemas.microsoft.com/office/drawing/2014/main" id="{E435168A-5753-6C05-7311-A66973D0FE96}"/>
              </a:ext>
            </a:extLst>
          </p:cNvPr>
          <p:cNvSpPr txBox="1"/>
          <p:nvPr/>
        </p:nvSpPr>
        <p:spPr>
          <a:xfrm>
            <a:off x="1400254" y="4808338"/>
            <a:ext cx="534163" cy="338554"/>
          </a:xfrm>
          <a:prstGeom prst="rect">
            <a:avLst/>
          </a:prstGeom>
          <a:noFill/>
        </p:spPr>
        <p:txBody>
          <a:bodyPr wrap="square" rtlCol="0">
            <a:spAutoFit/>
          </a:bodyPr>
          <a:lstStyle/>
          <a:p>
            <a:pPr algn="l"/>
            <a:r>
              <a:rPr lang="en-US" sz="1600" dirty="0">
                <a:solidFill>
                  <a:srgbClr val="FF0000"/>
                </a:solidFill>
              </a:rPr>
              <a:t>???</a:t>
            </a:r>
          </a:p>
        </p:txBody>
      </p:sp>
      <p:cxnSp>
        <p:nvCxnSpPr>
          <p:cNvPr id="46" name="Straight Arrow Connector 45">
            <a:extLst>
              <a:ext uri="{FF2B5EF4-FFF2-40B4-BE49-F238E27FC236}">
                <a16:creationId xmlns:a16="http://schemas.microsoft.com/office/drawing/2014/main" id="{FF3B9928-46AB-9340-927A-B063CC78BD24}"/>
              </a:ext>
            </a:extLst>
          </p:cNvPr>
          <p:cNvCxnSpPr>
            <a:cxnSpLocks/>
          </p:cNvCxnSpPr>
          <p:nvPr/>
        </p:nvCxnSpPr>
        <p:spPr>
          <a:xfrm>
            <a:off x="2155001" y="4474750"/>
            <a:ext cx="701310" cy="0"/>
          </a:xfrm>
          <a:prstGeom prst="straightConnector1">
            <a:avLst/>
          </a:prstGeom>
          <a:ln w="19050" cap="sq">
            <a:solidFill>
              <a:srgbClr val="00B0F0"/>
            </a:solidFill>
            <a:headEnd type="none"/>
            <a:tailEnd type="arrow" w="lg" len="med"/>
          </a:ln>
        </p:spPr>
        <p:style>
          <a:lnRef idx="3">
            <a:schemeClr val="dk1"/>
          </a:lnRef>
          <a:fillRef idx="0">
            <a:schemeClr val="dk1"/>
          </a:fillRef>
          <a:effectRef idx="2">
            <a:schemeClr val="dk1"/>
          </a:effectRef>
          <a:fontRef idx="minor">
            <a:schemeClr val="tx1"/>
          </a:fontRef>
        </p:style>
      </p:cxnSp>
      <p:cxnSp>
        <p:nvCxnSpPr>
          <p:cNvPr id="49" name="Straight Arrow Connector 48">
            <a:extLst>
              <a:ext uri="{FF2B5EF4-FFF2-40B4-BE49-F238E27FC236}">
                <a16:creationId xmlns:a16="http://schemas.microsoft.com/office/drawing/2014/main" id="{AE09E033-C828-A57C-CFA9-EB98D76C4A78}"/>
              </a:ext>
            </a:extLst>
          </p:cNvPr>
          <p:cNvCxnSpPr>
            <a:cxnSpLocks/>
          </p:cNvCxnSpPr>
          <p:nvPr/>
        </p:nvCxnSpPr>
        <p:spPr>
          <a:xfrm>
            <a:off x="2139147" y="4677167"/>
            <a:ext cx="697478" cy="0"/>
          </a:xfrm>
          <a:prstGeom prst="straightConnector1">
            <a:avLst/>
          </a:prstGeom>
          <a:ln w="19050" cap="sq">
            <a:solidFill>
              <a:srgbClr val="00B0F0"/>
            </a:solidFill>
            <a:headEnd type="arrow" w="lg" len="med"/>
            <a:tailEnd type="none" w="lg" len="med"/>
          </a:ln>
        </p:spPr>
        <p:style>
          <a:lnRef idx="3">
            <a:schemeClr val="dk1"/>
          </a:lnRef>
          <a:fillRef idx="0">
            <a:schemeClr val="dk1"/>
          </a:fillRef>
          <a:effectRef idx="2">
            <a:schemeClr val="dk1"/>
          </a:effectRef>
          <a:fontRef idx="minor">
            <a:schemeClr val="tx1"/>
          </a:fontRef>
        </p:style>
      </p:cxnSp>
      <p:sp>
        <p:nvSpPr>
          <p:cNvPr id="50" name="TextBox 49">
            <a:extLst>
              <a:ext uri="{FF2B5EF4-FFF2-40B4-BE49-F238E27FC236}">
                <a16:creationId xmlns:a16="http://schemas.microsoft.com/office/drawing/2014/main" id="{167CFB81-AD57-9E56-52AD-ED252C51633F}"/>
              </a:ext>
            </a:extLst>
          </p:cNvPr>
          <p:cNvSpPr txBox="1"/>
          <p:nvPr/>
        </p:nvSpPr>
        <p:spPr>
          <a:xfrm>
            <a:off x="2246580" y="4808338"/>
            <a:ext cx="534163" cy="338554"/>
          </a:xfrm>
          <a:prstGeom prst="rect">
            <a:avLst/>
          </a:prstGeom>
          <a:noFill/>
        </p:spPr>
        <p:txBody>
          <a:bodyPr wrap="square" rtlCol="0">
            <a:spAutoFit/>
          </a:bodyPr>
          <a:lstStyle/>
          <a:p>
            <a:pPr algn="l"/>
            <a:r>
              <a:rPr lang="en-US" sz="1600" dirty="0">
                <a:solidFill>
                  <a:srgbClr val="FF0000"/>
                </a:solidFill>
              </a:rPr>
              <a:t>???</a:t>
            </a:r>
          </a:p>
        </p:txBody>
      </p:sp>
      <p:cxnSp>
        <p:nvCxnSpPr>
          <p:cNvPr id="51" name="Straight Arrow Connector 50">
            <a:extLst>
              <a:ext uri="{FF2B5EF4-FFF2-40B4-BE49-F238E27FC236}">
                <a16:creationId xmlns:a16="http://schemas.microsoft.com/office/drawing/2014/main" id="{70BE0620-E6D4-F450-D541-9B336DA7FF85}"/>
              </a:ext>
            </a:extLst>
          </p:cNvPr>
          <p:cNvCxnSpPr>
            <a:cxnSpLocks/>
          </p:cNvCxnSpPr>
          <p:nvPr/>
        </p:nvCxnSpPr>
        <p:spPr>
          <a:xfrm>
            <a:off x="3771342" y="4462333"/>
            <a:ext cx="701310" cy="0"/>
          </a:xfrm>
          <a:prstGeom prst="straightConnector1">
            <a:avLst/>
          </a:prstGeom>
          <a:ln w="19050" cap="sq">
            <a:solidFill>
              <a:srgbClr val="00B050"/>
            </a:solidFill>
            <a:headEnd type="none"/>
            <a:tailEnd type="arrow" w="lg" len="med"/>
          </a:ln>
        </p:spPr>
        <p:style>
          <a:lnRef idx="3">
            <a:schemeClr val="dk1"/>
          </a:lnRef>
          <a:fillRef idx="0">
            <a:schemeClr val="dk1"/>
          </a:fillRef>
          <a:effectRef idx="2">
            <a:schemeClr val="dk1"/>
          </a:effectRef>
          <a:fontRef idx="minor">
            <a:schemeClr val="tx1"/>
          </a:fontRef>
        </p:style>
      </p:cxnSp>
      <p:cxnSp>
        <p:nvCxnSpPr>
          <p:cNvPr id="52" name="Straight Arrow Connector 51">
            <a:extLst>
              <a:ext uri="{FF2B5EF4-FFF2-40B4-BE49-F238E27FC236}">
                <a16:creationId xmlns:a16="http://schemas.microsoft.com/office/drawing/2014/main" id="{B80E5BA5-4DB0-3A7B-C252-46ACE9C5F273}"/>
              </a:ext>
            </a:extLst>
          </p:cNvPr>
          <p:cNvCxnSpPr>
            <a:cxnSpLocks/>
          </p:cNvCxnSpPr>
          <p:nvPr/>
        </p:nvCxnSpPr>
        <p:spPr>
          <a:xfrm>
            <a:off x="3755488" y="4664750"/>
            <a:ext cx="697478" cy="0"/>
          </a:xfrm>
          <a:prstGeom prst="straightConnector1">
            <a:avLst/>
          </a:prstGeom>
          <a:ln w="19050" cap="sq">
            <a:solidFill>
              <a:srgbClr val="00B050"/>
            </a:solidFill>
            <a:headEnd type="arrow" w="lg" len="med"/>
            <a:tailEnd type="none" w="lg" len="med"/>
          </a:ln>
        </p:spPr>
        <p:style>
          <a:lnRef idx="3">
            <a:schemeClr val="dk1"/>
          </a:lnRef>
          <a:fillRef idx="0">
            <a:schemeClr val="dk1"/>
          </a:fillRef>
          <a:effectRef idx="2">
            <a:schemeClr val="dk1"/>
          </a:effectRef>
          <a:fontRef idx="minor">
            <a:schemeClr val="tx1"/>
          </a:fontRef>
        </p:style>
      </p:cxnSp>
      <p:cxnSp>
        <p:nvCxnSpPr>
          <p:cNvPr id="53" name="Straight Arrow Connector 52">
            <a:extLst>
              <a:ext uri="{FF2B5EF4-FFF2-40B4-BE49-F238E27FC236}">
                <a16:creationId xmlns:a16="http://schemas.microsoft.com/office/drawing/2014/main" id="{CFC89DB5-07FD-F69F-7684-B89EABE90AC9}"/>
              </a:ext>
            </a:extLst>
          </p:cNvPr>
          <p:cNvCxnSpPr>
            <a:cxnSpLocks/>
          </p:cNvCxnSpPr>
          <p:nvPr/>
        </p:nvCxnSpPr>
        <p:spPr>
          <a:xfrm>
            <a:off x="3771275" y="4932525"/>
            <a:ext cx="701310" cy="0"/>
          </a:xfrm>
          <a:prstGeom prst="straightConnector1">
            <a:avLst/>
          </a:prstGeom>
          <a:ln w="19050" cap="sq">
            <a:solidFill>
              <a:srgbClr val="00B050"/>
            </a:solidFill>
            <a:headEnd type="none"/>
            <a:tailEnd type="arrow" w="lg" len="med"/>
          </a:ln>
        </p:spPr>
        <p:style>
          <a:lnRef idx="3">
            <a:schemeClr val="dk1"/>
          </a:lnRef>
          <a:fillRef idx="0">
            <a:schemeClr val="dk1"/>
          </a:fillRef>
          <a:effectRef idx="2">
            <a:schemeClr val="dk1"/>
          </a:effectRef>
          <a:fontRef idx="minor">
            <a:schemeClr val="tx1"/>
          </a:fontRef>
        </p:style>
      </p:cxnSp>
      <p:sp>
        <p:nvSpPr>
          <p:cNvPr id="54" name="TextBox 53">
            <a:extLst>
              <a:ext uri="{FF2B5EF4-FFF2-40B4-BE49-F238E27FC236}">
                <a16:creationId xmlns:a16="http://schemas.microsoft.com/office/drawing/2014/main" id="{4877F305-0D82-DAA0-E2BA-377B09064AB9}"/>
              </a:ext>
            </a:extLst>
          </p:cNvPr>
          <p:cNvSpPr txBox="1"/>
          <p:nvPr/>
        </p:nvSpPr>
        <p:spPr>
          <a:xfrm>
            <a:off x="3134828" y="4390823"/>
            <a:ext cx="601074" cy="400110"/>
          </a:xfrm>
          <a:prstGeom prst="rect">
            <a:avLst/>
          </a:prstGeom>
          <a:noFill/>
        </p:spPr>
        <p:txBody>
          <a:bodyPr wrap="square" rtlCol="0">
            <a:spAutoFit/>
          </a:bodyPr>
          <a:lstStyle/>
          <a:p>
            <a:pPr algn="l"/>
            <a:r>
              <a:rPr lang="en-US" sz="2000" dirty="0"/>
              <a:t>…</a:t>
            </a:r>
          </a:p>
        </p:txBody>
      </p:sp>
      <p:cxnSp>
        <p:nvCxnSpPr>
          <p:cNvPr id="55" name="Straight Arrow Connector 54">
            <a:extLst>
              <a:ext uri="{FF2B5EF4-FFF2-40B4-BE49-F238E27FC236}">
                <a16:creationId xmlns:a16="http://schemas.microsoft.com/office/drawing/2014/main" id="{75CB6E10-D620-A9D1-3DA9-9D4D6DD65D66}"/>
              </a:ext>
            </a:extLst>
          </p:cNvPr>
          <p:cNvCxnSpPr>
            <a:cxnSpLocks/>
          </p:cNvCxnSpPr>
          <p:nvPr/>
        </p:nvCxnSpPr>
        <p:spPr>
          <a:xfrm>
            <a:off x="5487031" y="5952966"/>
            <a:ext cx="701310" cy="0"/>
          </a:xfrm>
          <a:prstGeom prst="straightConnector1">
            <a:avLst/>
          </a:prstGeom>
          <a:ln w="19050" cap="sq">
            <a:headEnd type="none"/>
            <a:tailEnd type="arrow" w="lg" len="med"/>
          </a:ln>
        </p:spPr>
        <p:style>
          <a:lnRef idx="3">
            <a:schemeClr val="dk1"/>
          </a:lnRef>
          <a:fillRef idx="0">
            <a:schemeClr val="dk1"/>
          </a:fillRef>
          <a:effectRef idx="2">
            <a:schemeClr val="dk1"/>
          </a:effectRef>
          <a:fontRef idx="minor">
            <a:schemeClr val="tx1"/>
          </a:fontRef>
        </p:style>
      </p:cxnSp>
      <p:cxnSp>
        <p:nvCxnSpPr>
          <p:cNvPr id="56" name="Straight Arrow Connector 55">
            <a:extLst>
              <a:ext uri="{FF2B5EF4-FFF2-40B4-BE49-F238E27FC236}">
                <a16:creationId xmlns:a16="http://schemas.microsoft.com/office/drawing/2014/main" id="{FA1BEBB0-08BD-72B7-176A-11FEC6A015AE}"/>
              </a:ext>
            </a:extLst>
          </p:cNvPr>
          <p:cNvCxnSpPr>
            <a:cxnSpLocks/>
          </p:cNvCxnSpPr>
          <p:nvPr/>
        </p:nvCxnSpPr>
        <p:spPr>
          <a:xfrm>
            <a:off x="5450196" y="6148219"/>
            <a:ext cx="697478"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pic>
        <p:nvPicPr>
          <p:cNvPr id="10" name="Graphic 9">
            <a:extLst>
              <a:ext uri="{FF2B5EF4-FFF2-40B4-BE49-F238E27FC236}">
                <a16:creationId xmlns:a16="http://schemas.microsoft.com/office/drawing/2014/main" id="{B439D582-7AC2-A8DD-C6EE-C39E85D777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12821" y="3793248"/>
            <a:ext cx="687159" cy="394677"/>
          </a:xfrm>
          <a:prstGeom prst="rect">
            <a:avLst/>
          </a:prstGeom>
        </p:spPr>
      </p:pic>
      <p:pic>
        <p:nvPicPr>
          <p:cNvPr id="23" name="Graphic 22">
            <a:extLst>
              <a:ext uri="{FF2B5EF4-FFF2-40B4-BE49-F238E27FC236}">
                <a16:creationId xmlns:a16="http://schemas.microsoft.com/office/drawing/2014/main" id="{EB130EAE-2694-5BF9-D5D0-1363BA7020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7840" y="3793248"/>
            <a:ext cx="687159" cy="394677"/>
          </a:xfrm>
          <a:prstGeom prst="rect">
            <a:avLst/>
          </a:prstGeom>
        </p:spPr>
      </p:pic>
      <p:pic>
        <p:nvPicPr>
          <p:cNvPr id="26" name="Graphic 25">
            <a:extLst>
              <a:ext uri="{FF2B5EF4-FFF2-40B4-BE49-F238E27FC236}">
                <a16:creationId xmlns:a16="http://schemas.microsoft.com/office/drawing/2014/main" id="{58681C05-DBDE-31D0-E893-84AD23E59D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70386" y="3793248"/>
            <a:ext cx="687159" cy="394677"/>
          </a:xfrm>
          <a:prstGeom prst="rect">
            <a:avLst/>
          </a:prstGeom>
        </p:spPr>
      </p:pic>
      <p:sp>
        <p:nvSpPr>
          <p:cNvPr id="27" name="TextBox 26">
            <a:extLst>
              <a:ext uri="{FF2B5EF4-FFF2-40B4-BE49-F238E27FC236}">
                <a16:creationId xmlns:a16="http://schemas.microsoft.com/office/drawing/2014/main" id="{6A480010-55E8-A41D-B170-92089A0F6EDB}"/>
              </a:ext>
            </a:extLst>
          </p:cNvPr>
          <p:cNvSpPr txBox="1"/>
          <p:nvPr/>
        </p:nvSpPr>
        <p:spPr>
          <a:xfrm>
            <a:off x="3080636" y="3679590"/>
            <a:ext cx="450944" cy="400110"/>
          </a:xfrm>
          <a:prstGeom prst="rect">
            <a:avLst/>
          </a:prstGeom>
          <a:noFill/>
        </p:spPr>
        <p:txBody>
          <a:bodyPr wrap="square" rtlCol="0">
            <a:spAutoFit/>
          </a:bodyPr>
          <a:lstStyle/>
          <a:p>
            <a:pPr algn="l"/>
            <a:r>
              <a:rPr lang="en-US" sz="2000" dirty="0"/>
              <a:t>…</a:t>
            </a:r>
          </a:p>
        </p:txBody>
      </p:sp>
      <p:sp>
        <p:nvSpPr>
          <p:cNvPr id="29" name="TextBox 28">
            <a:extLst>
              <a:ext uri="{FF2B5EF4-FFF2-40B4-BE49-F238E27FC236}">
                <a16:creationId xmlns:a16="http://schemas.microsoft.com/office/drawing/2014/main" id="{38FFD662-9685-4A31-8AFD-DB976DE58D49}"/>
              </a:ext>
            </a:extLst>
          </p:cNvPr>
          <p:cNvSpPr txBox="1"/>
          <p:nvPr/>
        </p:nvSpPr>
        <p:spPr>
          <a:xfrm>
            <a:off x="4689668" y="3668119"/>
            <a:ext cx="450944" cy="400110"/>
          </a:xfrm>
          <a:prstGeom prst="rect">
            <a:avLst/>
          </a:prstGeom>
          <a:noFill/>
        </p:spPr>
        <p:txBody>
          <a:bodyPr wrap="square" rtlCol="0">
            <a:spAutoFit/>
          </a:bodyPr>
          <a:lstStyle/>
          <a:p>
            <a:pPr algn="l"/>
            <a:r>
              <a:rPr lang="en-US" sz="2000" dirty="0"/>
              <a:t>…</a:t>
            </a:r>
          </a:p>
        </p:txBody>
      </p:sp>
      <p:sp>
        <p:nvSpPr>
          <p:cNvPr id="30" name="Flowchart: Process 29">
            <a:extLst>
              <a:ext uri="{FF2B5EF4-FFF2-40B4-BE49-F238E27FC236}">
                <a16:creationId xmlns:a16="http://schemas.microsoft.com/office/drawing/2014/main" id="{0C0B2116-4D0E-138D-4642-66C9DB8BFC45}"/>
              </a:ext>
            </a:extLst>
          </p:cNvPr>
          <p:cNvSpPr/>
          <p:nvPr/>
        </p:nvSpPr>
        <p:spPr>
          <a:xfrm rot="20895039">
            <a:off x="1788511" y="4571263"/>
            <a:ext cx="5802370" cy="474147"/>
          </a:xfrm>
          <a:prstGeom prst="flowChartProcess">
            <a:avLst/>
          </a:prstGeom>
          <a:solidFill>
            <a:srgbClr val="FFFFFF"/>
          </a:solid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7030A0"/>
                </a:solidFill>
              </a:rPr>
              <a:t>State cloning through a quantum lens</a:t>
            </a:r>
          </a:p>
        </p:txBody>
      </p:sp>
    </p:spTree>
    <p:custDataLst>
      <p:tags r:id="rId1"/>
    </p:custDataLst>
    <p:extLst>
      <p:ext uri="{BB962C8B-B14F-4D97-AF65-F5344CB8AC3E}">
        <p14:creationId xmlns:p14="http://schemas.microsoft.com/office/powerpoint/2010/main" val="9061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43" grpId="0"/>
      <p:bldP spid="47" grpId="0"/>
      <p:bldP spid="48" grpId="0" animBg="1"/>
      <p:bldP spid="16" grpId="0" animBg="1"/>
      <p:bldP spid="17" grpId="0"/>
      <p:bldP spid="40" grpId="0"/>
      <p:bldP spid="50" grpId="0"/>
      <p:bldP spid="54" grpId="0"/>
      <p:bldP spid="27" grpId="0"/>
      <p:bldP spid="29" grpId="0"/>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C0B87-A447-B75B-AC14-98F213DB22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B3EE7D-C599-1237-7B75-8BF150B49365}"/>
              </a:ext>
            </a:extLst>
          </p:cNvPr>
          <p:cNvSpPr>
            <a:spLocks noGrp="1"/>
          </p:cNvSpPr>
          <p:nvPr>
            <p:ph type="title"/>
          </p:nvPr>
        </p:nvSpPr>
        <p:spPr/>
        <p:txBody>
          <a:bodyPr/>
          <a:lstStyle/>
          <a:p>
            <a:r>
              <a:rPr lang="en-US" dirty="0"/>
              <a:t>Rich Aspects of ZK Research</a:t>
            </a:r>
          </a:p>
        </p:txBody>
      </p:sp>
      <p:sp>
        <p:nvSpPr>
          <p:cNvPr id="4" name="Content Placeholder 2">
            <a:extLst>
              <a:ext uri="{FF2B5EF4-FFF2-40B4-BE49-F238E27FC236}">
                <a16:creationId xmlns:a16="http://schemas.microsoft.com/office/drawing/2014/main" id="{CF124CF2-5896-1671-0EC3-48623E02C316}"/>
              </a:ext>
            </a:extLst>
          </p:cNvPr>
          <p:cNvSpPr txBox="1">
            <a:spLocks/>
          </p:cNvSpPr>
          <p:nvPr/>
        </p:nvSpPr>
        <p:spPr>
          <a:xfrm>
            <a:off x="711165" y="5505718"/>
            <a:ext cx="10515600" cy="2382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TextBox 4">
            <a:extLst>
              <a:ext uri="{FF2B5EF4-FFF2-40B4-BE49-F238E27FC236}">
                <a16:creationId xmlns:a16="http://schemas.microsoft.com/office/drawing/2014/main" id="{76E00047-E5AC-41AE-9DE8-DC8CF2B441AB}"/>
              </a:ext>
            </a:extLst>
          </p:cNvPr>
          <p:cNvSpPr txBox="1"/>
          <p:nvPr/>
        </p:nvSpPr>
        <p:spPr>
          <a:xfrm>
            <a:off x="563058" y="1091900"/>
            <a:ext cx="10253134" cy="1631216"/>
          </a:xfrm>
          <a:prstGeom prst="rect">
            <a:avLst/>
          </a:prstGeom>
          <a:noFill/>
        </p:spPr>
        <p:txBody>
          <a:bodyPr wrap="square" rtlCol="0">
            <a:spAutoFit/>
          </a:bodyPr>
          <a:lstStyle/>
          <a:p>
            <a:pPr algn="l"/>
            <a:r>
              <a:rPr lang="en-HK" sz="2000" b="1" dirty="0"/>
              <a:t>ZK as one of the central pillars of cryptography:</a:t>
            </a:r>
          </a:p>
          <a:p>
            <a:pPr marL="342900" indent="-342900" algn="l">
              <a:buFont typeface="Arial" panose="020B0604020202020204" pitchFamily="34" charset="0"/>
              <a:buChar char="•"/>
            </a:pPr>
            <a:r>
              <a:rPr lang="en-HK" sz="2000" dirty="0"/>
              <a:t>Deep connection to Computational Complexity</a:t>
            </a:r>
          </a:p>
          <a:p>
            <a:pPr marL="342900" indent="-342900" algn="l">
              <a:buFont typeface="Arial" panose="020B0604020202020204" pitchFamily="34" charset="0"/>
              <a:buChar char="•"/>
            </a:pPr>
            <a:r>
              <a:rPr lang="en-HK" sz="2000" dirty="0"/>
              <a:t>Capturing the essence of all simulation-based tasks such as secure multi-party computation;</a:t>
            </a:r>
          </a:p>
          <a:p>
            <a:pPr marL="342900" indent="-342900" algn="l">
              <a:buFont typeface="Arial" panose="020B0604020202020204" pitchFamily="34" charset="0"/>
              <a:buChar char="•"/>
            </a:pPr>
            <a:r>
              <a:rPr lang="en-HK" sz="2000" dirty="0"/>
              <a:t>Real-world applications, in the spotlight of security research: </a:t>
            </a:r>
          </a:p>
          <a:p>
            <a:pPr marL="800100" lvl="1" indent="-342900">
              <a:buFont typeface="Arial" panose="020B0604020202020204" pitchFamily="34" charset="0"/>
              <a:buChar char="•"/>
            </a:pPr>
            <a:r>
              <a:rPr lang="en-HK" sz="2000" dirty="0"/>
              <a:t>ZK-SNARK, blockchain, digital signatures</a:t>
            </a:r>
          </a:p>
        </p:txBody>
      </p:sp>
      <p:sp>
        <p:nvSpPr>
          <p:cNvPr id="8" name="TextBox 7">
            <a:extLst>
              <a:ext uri="{FF2B5EF4-FFF2-40B4-BE49-F238E27FC236}">
                <a16:creationId xmlns:a16="http://schemas.microsoft.com/office/drawing/2014/main" id="{85DE0568-7963-4196-B473-7F7D9A841C85}"/>
              </a:ext>
            </a:extLst>
          </p:cNvPr>
          <p:cNvSpPr txBox="1"/>
          <p:nvPr/>
        </p:nvSpPr>
        <p:spPr>
          <a:xfrm>
            <a:off x="563058" y="2905675"/>
            <a:ext cx="8854226" cy="2246769"/>
          </a:xfrm>
          <a:prstGeom prst="rect">
            <a:avLst/>
          </a:prstGeom>
          <a:noFill/>
        </p:spPr>
        <p:txBody>
          <a:bodyPr wrap="square" rtlCol="0">
            <a:spAutoFit/>
          </a:bodyPr>
          <a:lstStyle/>
          <a:p>
            <a:pPr algn="l"/>
            <a:r>
              <a:rPr lang="en-HK" sz="2000" b="1" dirty="0"/>
              <a:t>Focus of ZK research:</a:t>
            </a:r>
          </a:p>
          <a:p>
            <a:pPr marL="342900" indent="-342900" algn="l">
              <a:buFont typeface="Arial" panose="020B0604020202020204" pitchFamily="34" charset="0"/>
              <a:buChar char="•"/>
            </a:pPr>
            <a:r>
              <a:rPr lang="en-HK" sz="2000" dirty="0"/>
              <a:t>Round complexity, computational/communicational complexity</a:t>
            </a:r>
          </a:p>
          <a:p>
            <a:pPr marL="342900" indent="-342900" algn="l">
              <a:buFont typeface="Arial" panose="020B0604020202020204" pitchFamily="34" charset="0"/>
              <a:buChar char="•"/>
            </a:pPr>
            <a:r>
              <a:rPr lang="en-HK" sz="2000" dirty="0"/>
              <a:t>minimal assumptions </a:t>
            </a:r>
          </a:p>
          <a:p>
            <a:pPr marL="342900" indent="-342900" algn="l">
              <a:buFont typeface="Arial" panose="020B0604020202020204" pitchFamily="34" charset="0"/>
              <a:buChar char="•"/>
            </a:pPr>
            <a:r>
              <a:rPr lang="en-HK" sz="2000" dirty="0"/>
              <a:t>black-box constructions</a:t>
            </a:r>
          </a:p>
          <a:p>
            <a:pPr marL="342900" indent="-342900" algn="l">
              <a:buFont typeface="Arial" panose="020B0604020202020204" pitchFamily="34" charset="0"/>
              <a:buChar char="•"/>
            </a:pPr>
            <a:r>
              <a:rPr lang="en-HK" sz="2000" dirty="0"/>
              <a:t>concurrency</a:t>
            </a:r>
          </a:p>
          <a:p>
            <a:pPr marL="342900" indent="-342900" algn="l">
              <a:buFont typeface="Arial" panose="020B0604020202020204" pitchFamily="34" charset="0"/>
              <a:buChar char="•"/>
            </a:pPr>
            <a:r>
              <a:rPr lang="en-HK" sz="2000" dirty="0"/>
              <a:t>Impossibility (lower-bounds): </a:t>
            </a:r>
          </a:p>
          <a:p>
            <a:pPr marL="800100" lvl="1" indent="-342900">
              <a:buFont typeface="Arial" panose="020B0604020202020204" pitchFamily="34" charset="0"/>
              <a:buChar char="•"/>
            </a:pPr>
            <a:r>
              <a:rPr lang="en-HK" sz="2000" dirty="0"/>
              <a:t>exposes ZK’s connection with Complexity theory.</a:t>
            </a:r>
          </a:p>
        </p:txBody>
      </p:sp>
      <p:sp>
        <p:nvSpPr>
          <p:cNvPr id="9" name="TextBox 8">
            <a:extLst>
              <a:ext uri="{FF2B5EF4-FFF2-40B4-BE49-F238E27FC236}">
                <a16:creationId xmlns:a16="http://schemas.microsoft.com/office/drawing/2014/main" id="{2C7637FE-33D2-4A8F-9932-A850B7E7C2FB}"/>
              </a:ext>
            </a:extLst>
          </p:cNvPr>
          <p:cNvSpPr txBox="1"/>
          <p:nvPr/>
        </p:nvSpPr>
        <p:spPr>
          <a:xfrm>
            <a:off x="8190963" y="3844818"/>
            <a:ext cx="2839791" cy="707886"/>
          </a:xfrm>
          <a:prstGeom prst="rect">
            <a:avLst/>
          </a:prstGeom>
          <a:noFill/>
        </p:spPr>
        <p:txBody>
          <a:bodyPr wrap="square" rtlCol="0">
            <a:spAutoFit/>
          </a:bodyPr>
          <a:lstStyle/>
          <a:p>
            <a:pPr algn="l"/>
            <a:r>
              <a:rPr lang="en-US" sz="2000" dirty="0"/>
              <a:t>Need to re-investigate in the quantum setting</a:t>
            </a:r>
            <a:endParaRPr lang="en-HK" sz="2000" dirty="0"/>
          </a:p>
        </p:txBody>
      </p:sp>
      <p:sp>
        <p:nvSpPr>
          <p:cNvPr id="10" name="Left Brace 9">
            <a:extLst>
              <a:ext uri="{FF2B5EF4-FFF2-40B4-BE49-F238E27FC236}">
                <a16:creationId xmlns:a16="http://schemas.microsoft.com/office/drawing/2014/main" id="{54012325-7CDE-44B0-A638-999A66272E25}"/>
              </a:ext>
            </a:extLst>
          </p:cNvPr>
          <p:cNvSpPr/>
          <p:nvPr/>
        </p:nvSpPr>
        <p:spPr>
          <a:xfrm rot="10800000">
            <a:off x="7663639" y="3342564"/>
            <a:ext cx="321258" cy="1712393"/>
          </a:xfrm>
          <a:prstGeom prst="leftBrace">
            <a:avLst>
              <a:gd name="adj1" fmla="val 69232"/>
              <a:gd name="adj2" fmla="val 50507"/>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Rectangle 11">
            <a:extLst>
              <a:ext uri="{FF2B5EF4-FFF2-40B4-BE49-F238E27FC236}">
                <a16:creationId xmlns:a16="http://schemas.microsoft.com/office/drawing/2014/main" id="{48B1224F-FE77-42AA-ABF8-3F83FFD4F814}"/>
              </a:ext>
            </a:extLst>
          </p:cNvPr>
          <p:cNvSpPr/>
          <p:nvPr/>
        </p:nvSpPr>
        <p:spPr>
          <a:xfrm>
            <a:off x="563058" y="4447123"/>
            <a:ext cx="6014435" cy="705321"/>
          </a:xfrm>
          <a:prstGeom prst="rect">
            <a:avLst/>
          </a:prstGeom>
          <a:noFill/>
          <a:ln w="19050" cap="flat" cmpd="sng" algn="ctr">
            <a:solidFill>
              <a:srgbClr val="5F246D"/>
            </a:solidFill>
            <a:prstDash val="solid"/>
            <a:round/>
            <a:headEnd type="none" w="med" len="med"/>
            <a:tailEnd type="none" w="med" len="med"/>
          </a:ln>
          <a:effectLst>
            <a:glow rad="63500">
              <a:srgbClr val="5F246D">
                <a:alpha val="40000"/>
              </a:srgbClr>
            </a:glo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EFD37D49-87B2-4BEE-9E6E-DC2B983D5E6C}"/>
              </a:ext>
            </a:extLst>
          </p:cNvPr>
          <p:cNvSpPr txBox="1"/>
          <p:nvPr/>
        </p:nvSpPr>
        <p:spPr>
          <a:xfrm>
            <a:off x="2562502" y="5335003"/>
            <a:ext cx="1861390" cy="461665"/>
          </a:xfrm>
          <a:prstGeom prst="rect">
            <a:avLst/>
          </a:prstGeom>
          <a:noFill/>
        </p:spPr>
        <p:txBody>
          <a:bodyPr wrap="square" rtlCol="0">
            <a:spAutoFit/>
          </a:bodyPr>
          <a:lstStyle/>
          <a:p>
            <a:pPr algn="l"/>
            <a:r>
              <a:rPr lang="en-US" sz="2400" b="1" dirty="0">
                <a:solidFill>
                  <a:srgbClr val="5F246D"/>
                </a:solidFill>
              </a:rPr>
              <a:t>today’s focus</a:t>
            </a:r>
            <a:endParaRPr lang="en-HK" sz="2400" b="1" dirty="0">
              <a:solidFill>
                <a:srgbClr val="5F246D"/>
              </a:solidFill>
            </a:endParaRPr>
          </a:p>
        </p:txBody>
      </p:sp>
    </p:spTree>
    <p:extLst>
      <p:ext uri="{BB962C8B-B14F-4D97-AF65-F5344CB8AC3E}">
        <p14:creationId xmlns:p14="http://schemas.microsoft.com/office/powerpoint/2010/main" val="379691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73CD7-EC82-5616-498B-310724F2E8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E89C4A-8BF1-9A09-8589-7F6A0410B7BA}"/>
              </a:ext>
            </a:extLst>
          </p:cNvPr>
          <p:cNvSpPr>
            <a:spLocks noGrp="1"/>
          </p:cNvSpPr>
          <p:nvPr>
            <p:ph type="title"/>
          </p:nvPr>
        </p:nvSpPr>
        <p:spPr/>
        <p:txBody>
          <a:bodyPr/>
          <a:lstStyle/>
          <a:p>
            <a:r>
              <a:rPr lang="en-US" dirty="0"/>
              <a:t>Lower Bounds for Zero-Knowledge</a:t>
            </a:r>
          </a:p>
        </p:txBody>
      </p:sp>
      <p:sp>
        <p:nvSpPr>
          <p:cNvPr id="5" name="TextBox 4">
            <a:extLst>
              <a:ext uri="{FF2B5EF4-FFF2-40B4-BE49-F238E27FC236}">
                <a16:creationId xmlns:a16="http://schemas.microsoft.com/office/drawing/2014/main" id="{D2C704A4-752C-1580-BF29-05301A24268E}"/>
              </a:ext>
            </a:extLst>
          </p:cNvPr>
          <p:cNvSpPr txBox="1"/>
          <p:nvPr/>
        </p:nvSpPr>
        <p:spPr>
          <a:xfrm>
            <a:off x="375556" y="964607"/>
            <a:ext cx="8508654" cy="707886"/>
          </a:xfrm>
          <a:prstGeom prst="rect">
            <a:avLst/>
          </a:prstGeom>
          <a:noFill/>
        </p:spPr>
        <p:txBody>
          <a:bodyPr wrap="square">
            <a:spAutoFit/>
          </a:bodyPr>
          <a:lstStyle/>
          <a:p>
            <a:r>
              <a:rPr lang="en-US" sz="2000" dirty="0"/>
              <a:t>A Unified Intuition: </a:t>
            </a:r>
          </a:p>
          <a:p>
            <a:pPr marL="285750" indent="-285750">
              <a:buFont typeface="Arial" panose="020B0604020202020204" pitchFamily="34" charset="0"/>
              <a:buChar char="•"/>
            </a:pPr>
            <a:r>
              <a:rPr lang="en-US" sz="2000" dirty="0"/>
              <a:t>find conditions that invalidate “rewinding.”</a:t>
            </a:r>
          </a:p>
        </p:txBody>
      </p:sp>
      <p:graphicFrame>
        <p:nvGraphicFramePr>
          <p:cNvPr id="4" name="Table 6">
            <a:extLst>
              <a:ext uri="{FF2B5EF4-FFF2-40B4-BE49-F238E27FC236}">
                <a16:creationId xmlns:a16="http://schemas.microsoft.com/office/drawing/2014/main" id="{5B2DDE87-1CF6-C1D4-63DE-7CEC012DBA29}"/>
              </a:ext>
            </a:extLst>
          </p:cNvPr>
          <p:cNvGraphicFramePr>
            <a:graphicFrameLocks noGrp="1"/>
          </p:cNvGraphicFramePr>
          <p:nvPr>
            <p:extLst>
              <p:ext uri="{D42A27DB-BD31-4B8C-83A1-F6EECF244321}">
                <p14:modId xmlns:p14="http://schemas.microsoft.com/office/powerpoint/2010/main" val="1180143505"/>
              </p:ext>
            </p:extLst>
          </p:nvPr>
        </p:nvGraphicFramePr>
        <p:xfrm>
          <a:off x="2328825" y="2587408"/>
          <a:ext cx="9088907" cy="1483360"/>
        </p:xfrm>
        <a:graphic>
          <a:graphicData uri="http://schemas.openxmlformats.org/drawingml/2006/table">
            <a:tbl>
              <a:tblPr firstRow="1" bandRow="1">
                <a:tableStyleId>{8799B23B-EC83-4686-B30A-512413B5E67A}</a:tableStyleId>
              </a:tblPr>
              <a:tblGrid>
                <a:gridCol w="2072196">
                  <a:extLst>
                    <a:ext uri="{9D8B030D-6E8A-4147-A177-3AD203B41FA5}">
                      <a16:colId xmlns:a16="http://schemas.microsoft.com/office/drawing/2014/main" val="2387824802"/>
                    </a:ext>
                  </a:extLst>
                </a:gridCol>
                <a:gridCol w="1694772">
                  <a:extLst>
                    <a:ext uri="{9D8B030D-6E8A-4147-A177-3AD203B41FA5}">
                      <a16:colId xmlns:a16="http://schemas.microsoft.com/office/drawing/2014/main" val="46094835"/>
                    </a:ext>
                  </a:extLst>
                </a:gridCol>
                <a:gridCol w="2606923">
                  <a:extLst>
                    <a:ext uri="{9D8B030D-6E8A-4147-A177-3AD203B41FA5}">
                      <a16:colId xmlns:a16="http://schemas.microsoft.com/office/drawing/2014/main" val="3155557279"/>
                    </a:ext>
                  </a:extLst>
                </a:gridCol>
                <a:gridCol w="2715016">
                  <a:extLst>
                    <a:ext uri="{9D8B030D-6E8A-4147-A177-3AD203B41FA5}">
                      <a16:colId xmlns:a16="http://schemas.microsoft.com/office/drawing/2014/main" val="3696572600"/>
                    </a:ext>
                  </a:extLst>
                </a:gridCol>
              </a:tblGrid>
              <a:tr h="370840">
                <a:tc>
                  <a:txBody>
                    <a:bodyPr/>
                    <a:lstStyle/>
                    <a:p>
                      <a:r>
                        <a:rPr lang="en-US" dirty="0"/>
                        <a:t>Paper</a:t>
                      </a:r>
                      <a:endParaRPr lang="en-HK" dirty="0"/>
                    </a:p>
                  </a:txBody>
                  <a:tcPr/>
                </a:tc>
                <a:tc>
                  <a:txBody>
                    <a:bodyPr/>
                    <a:lstStyle/>
                    <a:p>
                      <a:r>
                        <a:rPr lang="en-US" dirty="0"/>
                        <a:t>Setting</a:t>
                      </a:r>
                      <a:endParaRPr lang="en-HK" dirty="0"/>
                    </a:p>
                  </a:txBody>
                  <a:tcPr/>
                </a:tc>
                <a:tc>
                  <a:txBody>
                    <a:bodyPr/>
                    <a:lstStyle/>
                    <a:p>
                      <a:r>
                        <a:rPr lang="en-US" dirty="0"/>
                        <a:t>“Condition”</a:t>
                      </a:r>
                      <a:endParaRPr lang="en-HK" dirty="0"/>
                    </a:p>
                  </a:txBody>
                  <a:tcPr/>
                </a:tc>
                <a:tc>
                  <a:txBody>
                    <a:bodyPr/>
                    <a:lstStyle/>
                    <a:p>
                      <a:r>
                        <a:rPr lang="en-US" dirty="0"/>
                        <a:t>Assumptions</a:t>
                      </a:r>
                      <a:endParaRPr lang="en-HK" dirty="0"/>
                    </a:p>
                  </a:txBody>
                  <a:tcPr/>
                </a:tc>
                <a:extLst>
                  <a:ext uri="{0D108BD9-81ED-4DB2-BD59-A6C34878D82A}">
                    <a16:rowId xmlns:a16="http://schemas.microsoft.com/office/drawing/2014/main" val="370454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solidFill>
                            <a:schemeClr val="accent1"/>
                          </a:solidFill>
                        </a:rPr>
                        <a:t>BarLin02</a:t>
                      </a:r>
                      <a:r>
                        <a:rPr lang="en-US" dirty="0"/>
                        <a:t>] at STOC</a:t>
                      </a:r>
                      <a:endParaRPr lang="en-HK" dirty="0"/>
                    </a:p>
                  </a:txBody>
                  <a:tcPr/>
                </a:tc>
                <a:tc>
                  <a:txBody>
                    <a:bodyPr/>
                    <a:lstStyle/>
                    <a:p>
                      <a:r>
                        <a:rPr lang="en-US" dirty="0"/>
                        <a:t>classical</a:t>
                      </a:r>
                      <a:endParaRPr lang="en-HK" dirty="0"/>
                    </a:p>
                  </a:txBody>
                  <a:tcPr/>
                </a:tc>
                <a:tc>
                  <a:txBody>
                    <a:bodyPr/>
                    <a:lstStyle/>
                    <a:p>
                      <a:r>
                        <a:rPr lang="en-US" dirty="0"/>
                        <a:t>O(1) rounds</a:t>
                      </a:r>
                      <a:endParaRPr lang="en-H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BPP ≠ NP</a:t>
                      </a:r>
                      <a:endParaRPr lang="en-HK" dirty="0"/>
                    </a:p>
                  </a:txBody>
                  <a:tcPr/>
                </a:tc>
                <a:extLst>
                  <a:ext uri="{0D108BD9-81ED-4DB2-BD59-A6C34878D82A}">
                    <a16:rowId xmlns:a16="http://schemas.microsoft.com/office/drawing/2014/main" val="37413652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solidFill>
                            <a:schemeClr val="accent1"/>
                          </a:solidFill>
                        </a:rPr>
                        <a:t>CCLY21</a:t>
                      </a:r>
                      <a:r>
                        <a:rPr lang="en-US" dirty="0"/>
                        <a:t>] at FOCS</a:t>
                      </a:r>
                      <a:endParaRPr lang="en-HK" dirty="0"/>
                    </a:p>
                  </a:txBody>
                  <a:tcPr/>
                </a:tc>
                <a:tc>
                  <a:txBody>
                    <a:bodyPr/>
                    <a:lstStyle/>
                    <a:p>
                      <a:r>
                        <a:rPr lang="en-US" dirty="0"/>
                        <a:t>post-quantum</a:t>
                      </a:r>
                      <a:endParaRPr lang="en-H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 rounds</a:t>
                      </a:r>
                      <a:endParaRPr lang="en-H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HK" dirty="0"/>
                    </a:p>
                  </a:txBody>
                  <a:tcPr/>
                </a:tc>
                <a:extLst>
                  <a:ext uri="{0D108BD9-81ED-4DB2-BD59-A6C34878D82A}">
                    <a16:rowId xmlns:a16="http://schemas.microsoft.com/office/drawing/2014/main" val="20438727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solidFill>
                            <a:schemeClr val="accent1"/>
                          </a:solidFill>
                        </a:rPr>
                        <a:t>CC</a:t>
                      </a:r>
                      <a:r>
                        <a:rPr lang="en-US" dirty="0">
                          <a:solidFill>
                            <a:srgbClr val="C00000"/>
                          </a:solidFill>
                        </a:rPr>
                        <a:t>L</a:t>
                      </a:r>
                      <a:r>
                        <a:rPr lang="en-US" dirty="0">
                          <a:solidFill>
                            <a:schemeClr val="accent1"/>
                          </a:solidFill>
                        </a:rPr>
                        <a:t>L24</a:t>
                      </a:r>
                      <a:r>
                        <a:rPr lang="en-US" dirty="0"/>
                        <a:t>]</a:t>
                      </a:r>
                      <a:endParaRPr lang="en-HK" dirty="0"/>
                    </a:p>
                  </a:txBody>
                  <a:tcPr>
                    <a:solidFill>
                      <a:srgbClr val="FFFF00"/>
                    </a:solidFill>
                  </a:tcPr>
                </a:tc>
                <a:tc>
                  <a:txBody>
                    <a:bodyPr/>
                    <a:lstStyle/>
                    <a:p>
                      <a:r>
                        <a:rPr lang="en-US" dirty="0"/>
                        <a:t>fully-quantum</a:t>
                      </a:r>
                      <a:endParaRPr lang="en-HK" dirty="0"/>
                    </a:p>
                  </a:txBody>
                  <a:tcPr>
                    <a:solidFill>
                      <a:srgbClr val="FFFF00"/>
                    </a:solidFill>
                  </a:tcPr>
                </a:tc>
                <a:tc>
                  <a:txBody>
                    <a:bodyPr/>
                    <a:lstStyle/>
                    <a:p>
                      <a:r>
                        <a:rPr lang="en-US" dirty="0"/>
                        <a:t>O(1) rounds</a:t>
                      </a:r>
                      <a:endParaRPr lang="en-HK" dirty="0"/>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BQP ≠ QMA</a:t>
                      </a:r>
                      <a:endParaRPr lang="en-HK" dirty="0"/>
                    </a:p>
                  </a:txBody>
                  <a:tcPr>
                    <a:solidFill>
                      <a:srgbClr val="FFFF00"/>
                    </a:solidFill>
                  </a:tcPr>
                </a:tc>
                <a:extLst>
                  <a:ext uri="{0D108BD9-81ED-4DB2-BD59-A6C34878D82A}">
                    <a16:rowId xmlns:a16="http://schemas.microsoft.com/office/drawing/2014/main" val="677391813"/>
                  </a:ext>
                </a:extLst>
              </a:tr>
            </a:tbl>
          </a:graphicData>
        </a:graphic>
      </p:graphicFrame>
      <p:sp>
        <p:nvSpPr>
          <p:cNvPr id="7" name="TextBox 6">
            <a:extLst>
              <a:ext uri="{FF2B5EF4-FFF2-40B4-BE49-F238E27FC236}">
                <a16:creationId xmlns:a16="http://schemas.microsoft.com/office/drawing/2014/main" id="{7F436F71-0E10-96FF-E102-B353EBA0ACBD}"/>
              </a:ext>
            </a:extLst>
          </p:cNvPr>
          <p:cNvSpPr txBox="1"/>
          <p:nvPr/>
        </p:nvSpPr>
        <p:spPr>
          <a:xfrm>
            <a:off x="3965195" y="2143779"/>
            <a:ext cx="5988676" cy="369332"/>
          </a:xfrm>
          <a:prstGeom prst="rect">
            <a:avLst/>
          </a:prstGeom>
          <a:noFill/>
        </p:spPr>
        <p:txBody>
          <a:bodyPr wrap="square" rtlCol="0">
            <a:spAutoFit/>
          </a:bodyPr>
          <a:lstStyle/>
          <a:p>
            <a:pPr algn="l"/>
            <a:r>
              <a:rPr lang="en-US" b="1" dirty="0"/>
              <a:t>Major Lower Bounds for </a:t>
            </a:r>
            <a:r>
              <a:rPr lang="en-US" b="1" dirty="0">
                <a:solidFill>
                  <a:schemeClr val="bg2">
                    <a:lumMod val="75000"/>
                  </a:schemeClr>
                </a:solidFill>
              </a:rPr>
              <a:t>(Black-Box) </a:t>
            </a:r>
            <a:r>
              <a:rPr lang="en-US" b="1" dirty="0"/>
              <a:t>Zero-Knowledge</a:t>
            </a:r>
            <a:endParaRPr lang="en-HK" b="1" dirty="0"/>
          </a:p>
        </p:txBody>
      </p:sp>
      <p:grpSp>
        <p:nvGrpSpPr>
          <p:cNvPr id="6" name="Group 5" descr="\documentclass{article}&#10;\input{Macros.tex}&#10;\begin{document}&#10;$\NP \not\subseteq \BQP$&#10;&#10;\end{document}" title="IguanaTex Shape Display">
            <a:extLst>
              <a:ext uri="{FF2B5EF4-FFF2-40B4-BE49-F238E27FC236}">
                <a16:creationId xmlns:a16="http://schemas.microsoft.com/office/drawing/2014/main" id="{8ED66230-2BA5-3082-7AE4-752B4202B20C}"/>
              </a:ext>
            </a:extLst>
          </p:cNvPr>
          <p:cNvGrpSpPr>
            <a:grpSpLocks noChangeAspect="1"/>
          </p:cNvGrpSpPr>
          <p:nvPr>
            <p:custDataLst>
              <p:tags r:id="rId1"/>
            </p:custDataLst>
          </p:nvPr>
        </p:nvGrpSpPr>
        <p:grpSpPr>
          <a:xfrm>
            <a:off x="8765929" y="3429839"/>
            <a:ext cx="1039295" cy="180750"/>
            <a:chOff x="4489459" y="3953037"/>
            <a:chExt cx="1356073" cy="235843"/>
          </a:xfrm>
        </p:grpSpPr>
        <p:sp>
          <p:nvSpPr>
            <p:cNvPr id="8" name="Freeform: Shape 7">
              <a:extLst>
                <a:ext uri="{FF2B5EF4-FFF2-40B4-BE49-F238E27FC236}">
                  <a16:creationId xmlns:a16="http://schemas.microsoft.com/office/drawing/2014/main" id="{94CE0FAC-5977-9543-5FA7-77B907B5C9A8}"/>
                </a:ext>
              </a:extLst>
            </p:cNvPr>
            <p:cNvSpPr/>
            <p:nvPr>
              <p:custDataLst>
                <p:tags r:id="rId3"/>
              </p:custDataLst>
            </p:nvPr>
          </p:nvSpPr>
          <p:spPr>
            <a:xfrm>
              <a:off x="4489459" y="3960628"/>
              <a:ext cx="206810" cy="173593"/>
            </a:xfrm>
            <a:custGeom>
              <a:avLst/>
              <a:gdLst>
                <a:gd name="connsiteX0" fmla="*/ 66075 w 206810"/>
                <a:gd name="connsiteY0" fmla="*/ 3352 h 173593"/>
                <a:gd name="connsiteX1" fmla="*/ 57762 w 206810"/>
                <a:gd name="connsiteY1" fmla="*/ 63 h 173593"/>
                <a:gd name="connsiteX2" fmla="*/ 77 w 206810"/>
                <a:gd name="connsiteY2" fmla="*/ 63 h 173593"/>
                <a:gd name="connsiteX3" fmla="*/ 77 w 206810"/>
                <a:gd name="connsiteY3" fmla="*/ 11956 h 173593"/>
                <a:gd name="connsiteX4" fmla="*/ 27282 w 206810"/>
                <a:gd name="connsiteY4" fmla="*/ 11956 h 173593"/>
                <a:gd name="connsiteX5" fmla="*/ 27282 w 206810"/>
                <a:gd name="connsiteY5" fmla="*/ 154424 h 173593"/>
                <a:gd name="connsiteX6" fmla="*/ 19977 w 206810"/>
                <a:gd name="connsiteY6" fmla="*/ 161003 h 173593"/>
                <a:gd name="connsiteX7" fmla="*/ 6374 w 206810"/>
                <a:gd name="connsiteY7" fmla="*/ 161762 h 173593"/>
                <a:gd name="connsiteX8" fmla="*/ 77 w 206810"/>
                <a:gd name="connsiteY8" fmla="*/ 161762 h 173593"/>
                <a:gd name="connsiteX9" fmla="*/ 77 w 206810"/>
                <a:gd name="connsiteY9" fmla="*/ 173656 h 173593"/>
                <a:gd name="connsiteX10" fmla="*/ 33831 w 206810"/>
                <a:gd name="connsiteY10" fmla="*/ 172897 h 173593"/>
                <a:gd name="connsiteX11" fmla="*/ 67838 w 206810"/>
                <a:gd name="connsiteY11" fmla="*/ 173656 h 173593"/>
                <a:gd name="connsiteX12" fmla="*/ 67838 w 206810"/>
                <a:gd name="connsiteY12" fmla="*/ 161762 h 173593"/>
                <a:gd name="connsiteX13" fmla="*/ 61541 w 206810"/>
                <a:gd name="connsiteY13" fmla="*/ 161762 h 173593"/>
                <a:gd name="connsiteX14" fmla="*/ 48190 w 206810"/>
                <a:gd name="connsiteY14" fmla="*/ 161003 h 173593"/>
                <a:gd name="connsiteX15" fmla="*/ 40633 w 206810"/>
                <a:gd name="connsiteY15" fmla="*/ 154424 h 173593"/>
                <a:gd name="connsiteX16" fmla="*/ 40633 w 206810"/>
                <a:gd name="connsiteY16" fmla="*/ 22078 h 173593"/>
                <a:gd name="connsiteX17" fmla="*/ 166079 w 206810"/>
                <a:gd name="connsiteY17" fmla="*/ 170366 h 173593"/>
                <a:gd name="connsiteX18" fmla="*/ 172881 w 206810"/>
                <a:gd name="connsiteY18" fmla="*/ 173656 h 173593"/>
                <a:gd name="connsiteX19" fmla="*/ 179682 w 206810"/>
                <a:gd name="connsiteY19" fmla="*/ 165558 h 173593"/>
                <a:gd name="connsiteX20" fmla="*/ 179682 w 206810"/>
                <a:gd name="connsiteY20" fmla="*/ 19295 h 173593"/>
                <a:gd name="connsiteX21" fmla="*/ 186987 w 206810"/>
                <a:gd name="connsiteY21" fmla="*/ 12715 h 173593"/>
                <a:gd name="connsiteX22" fmla="*/ 200590 w 206810"/>
                <a:gd name="connsiteY22" fmla="*/ 11956 h 173593"/>
                <a:gd name="connsiteX23" fmla="*/ 206887 w 206810"/>
                <a:gd name="connsiteY23" fmla="*/ 11956 h 173593"/>
                <a:gd name="connsiteX24" fmla="*/ 206887 w 206810"/>
                <a:gd name="connsiteY24" fmla="*/ 63 h 173593"/>
                <a:gd name="connsiteX25" fmla="*/ 173133 w 206810"/>
                <a:gd name="connsiteY25" fmla="*/ 822 h 173593"/>
                <a:gd name="connsiteX26" fmla="*/ 139126 w 206810"/>
                <a:gd name="connsiteY26" fmla="*/ 63 h 173593"/>
                <a:gd name="connsiteX27" fmla="*/ 139126 w 206810"/>
                <a:gd name="connsiteY27" fmla="*/ 11956 h 173593"/>
                <a:gd name="connsiteX28" fmla="*/ 145423 w 206810"/>
                <a:gd name="connsiteY28" fmla="*/ 11956 h 173593"/>
                <a:gd name="connsiteX29" fmla="*/ 158774 w 206810"/>
                <a:gd name="connsiteY29" fmla="*/ 12715 h 173593"/>
                <a:gd name="connsiteX30" fmla="*/ 166331 w 206810"/>
                <a:gd name="connsiteY30" fmla="*/ 19295 h 173593"/>
                <a:gd name="connsiteX31" fmla="*/ 166331 w 206810"/>
                <a:gd name="connsiteY31" fmla="*/ 121780 h 173593"/>
                <a:gd name="connsiteX32" fmla="*/ 66075 w 206810"/>
                <a:gd name="connsiteY32" fmla="*/ 3352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6810" h="173593">
                  <a:moveTo>
                    <a:pt x="66075" y="3352"/>
                  </a:moveTo>
                  <a:cubicBezTo>
                    <a:pt x="63304" y="316"/>
                    <a:pt x="63052" y="63"/>
                    <a:pt x="57762" y="63"/>
                  </a:cubicBezTo>
                  <a:lnTo>
                    <a:pt x="77" y="63"/>
                  </a:lnTo>
                  <a:lnTo>
                    <a:pt x="77" y="11956"/>
                  </a:lnTo>
                  <a:lnTo>
                    <a:pt x="27282" y="11956"/>
                  </a:lnTo>
                  <a:lnTo>
                    <a:pt x="27282" y="154424"/>
                  </a:lnTo>
                  <a:cubicBezTo>
                    <a:pt x="27282" y="159991"/>
                    <a:pt x="27030" y="160244"/>
                    <a:pt x="19977" y="161003"/>
                  </a:cubicBezTo>
                  <a:cubicBezTo>
                    <a:pt x="13931" y="161762"/>
                    <a:pt x="13427" y="161762"/>
                    <a:pt x="6374" y="161762"/>
                  </a:cubicBezTo>
                  <a:lnTo>
                    <a:pt x="77" y="161762"/>
                  </a:lnTo>
                  <a:lnTo>
                    <a:pt x="77" y="173656"/>
                  </a:lnTo>
                  <a:cubicBezTo>
                    <a:pt x="9649" y="172897"/>
                    <a:pt x="24007" y="172897"/>
                    <a:pt x="33831" y="172897"/>
                  </a:cubicBezTo>
                  <a:cubicBezTo>
                    <a:pt x="44411" y="172897"/>
                    <a:pt x="57510" y="172897"/>
                    <a:pt x="67838" y="173656"/>
                  </a:cubicBezTo>
                  <a:lnTo>
                    <a:pt x="67838" y="161762"/>
                  </a:lnTo>
                  <a:lnTo>
                    <a:pt x="61541" y="161762"/>
                  </a:lnTo>
                  <a:cubicBezTo>
                    <a:pt x="57006" y="161762"/>
                    <a:pt x="52724" y="161509"/>
                    <a:pt x="48190" y="161003"/>
                  </a:cubicBezTo>
                  <a:cubicBezTo>
                    <a:pt x="40885" y="160244"/>
                    <a:pt x="40633" y="159991"/>
                    <a:pt x="40633" y="154424"/>
                  </a:cubicBezTo>
                  <a:lnTo>
                    <a:pt x="40633" y="22078"/>
                  </a:lnTo>
                  <a:lnTo>
                    <a:pt x="166079" y="170366"/>
                  </a:lnTo>
                  <a:cubicBezTo>
                    <a:pt x="168598" y="173403"/>
                    <a:pt x="168850" y="173656"/>
                    <a:pt x="172881" y="173656"/>
                  </a:cubicBezTo>
                  <a:cubicBezTo>
                    <a:pt x="179682" y="173656"/>
                    <a:pt x="179682" y="171378"/>
                    <a:pt x="179682" y="165558"/>
                  </a:cubicBezTo>
                  <a:lnTo>
                    <a:pt x="179682" y="19295"/>
                  </a:lnTo>
                  <a:cubicBezTo>
                    <a:pt x="179682" y="13728"/>
                    <a:pt x="179934" y="13474"/>
                    <a:pt x="186987" y="12715"/>
                  </a:cubicBezTo>
                  <a:cubicBezTo>
                    <a:pt x="193033" y="11956"/>
                    <a:pt x="193537" y="11956"/>
                    <a:pt x="200590" y="11956"/>
                  </a:cubicBezTo>
                  <a:lnTo>
                    <a:pt x="206887" y="11956"/>
                  </a:lnTo>
                  <a:lnTo>
                    <a:pt x="206887" y="63"/>
                  </a:lnTo>
                  <a:cubicBezTo>
                    <a:pt x="197315" y="822"/>
                    <a:pt x="182957" y="822"/>
                    <a:pt x="173133" y="822"/>
                  </a:cubicBezTo>
                  <a:cubicBezTo>
                    <a:pt x="162553" y="822"/>
                    <a:pt x="149454" y="822"/>
                    <a:pt x="139126" y="63"/>
                  </a:cubicBezTo>
                  <a:lnTo>
                    <a:pt x="139126" y="11956"/>
                  </a:lnTo>
                  <a:lnTo>
                    <a:pt x="145423" y="11956"/>
                  </a:lnTo>
                  <a:cubicBezTo>
                    <a:pt x="149958" y="11956"/>
                    <a:pt x="154240" y="12209"/>
                    <a:pt x="158774" y="12715"/>
                  </a:cubicBezTo>
                  <a:cubicBezTo>
                    <a:pt x="166079" y="13474"/>
                    <a:pt x="166331" y="13728"/>
                    <a:pt x="166331" y="19295"/>
                  </a:cubicBezTo>
                  <a:lnTo>
                    <a:pt x="166331" y="121780"/>
                  </a:lnTo>
                  <a:lnTo>
                    <a:pt x="66075" y="3352"/>
                  </a:lnTo>
                  <a:close/>
                </a:path>
              </a:pathLst>
            </a:custGeom>
            <a:solidFill>
              <a:srgbClr val="000000"/>
            </a:solidFill>
            <a:ln w="25285" cap="flat">
              <a:noFill/>
              <a:prstDash val="solid"/>
              <a:miter/>
            </a:ln>
          </p:spPr>
          <p:txBody>
            <a:bodyPr rtlCol="0" anchor="ctr"/>
            <a:lstStyle/>
            <a:p>
              <a:endParaRPr lang="en-HK"/>
            </a:p>
          </p:txBody>
        </p:sp>
        <p:sp>
          <p:nvSpPr>
            <p:cNvPr id="9" name="Freeform: Shape 8">
              <a:extLst>
                <a:ext uri="{FF2B5EF4-FFF2-40B4-BE49-F238E27FC236}">
                  <a16:creationId xmlns:a16="http://schemas.microsoft.com/office/drawing/2014/main" id="{7BB2D756-7F51-FC3A-958E-97A0CF85CA56}"/>
                </a:ext>
              </a:extLst>
            </p:cNvPr>
            <p:cNvSpPr/>
            <p:nvPr>
              <p:custDataLst>
                <p:tags r:id="rId4"/>
              </p:custDataLst>
            </p:nvPr>
          </p:nvSpPr>
          <p:spPr>
            <a:xfrm>
              <a:off x="4716169" y="3960628"/>
              <a:ext cx="171796" cy="173593"/>
            </a:xfrm>
            <a:custGeom>
              <a:avLst/>
              <a:gdLst>
                <a:gd name="connsiteX0" fmla="*/ 63061 w 171796"/>
                <a:gd name="connsiteY0" fmla="*/ 97234 h 173593"/>
                <a:gd name="connsiteX1" fmla="*/ 107647 w 171796"/>
                <a:gd name="connsiteY1" fmla="*/ 97234 h 173593"/>
                <a:gd name="connsiteX2" fmla="*/ 171882 w 171796"/>
                <a:gd name="connsiteY2" fmla="*/ 49408 h 173593"/>
                <a:gd name="connsiteX3" fmla="*/ 105128 w 171796"/>
                <a:gd name="connsiteY3" fmla="*/ 63 h 173593"/>
                <a:gd name="connsiteX4" fmla="*/ 86 w 171796"/>
                <a:gd name="connsiteY4" fmla="*/ 63 h 173593"/>
                <a:gd name="connsiteX5" fmla="*/ 86 w 171796"/>
                <a:gd name="connsiteY5" fmla="*/ 11956 h 173593"/>
                <a:gd name="connsiteX6" fmla="*/ 27291 w 171796"/>
                <a:gd name="connsiteY6" fmla="*/ 11956 h 173593"/>
                <a:gd name="connsiteX7" fmla="*/ 27291 w 171796"/>
                <a:gd name="connsiteY7" fmla="*/ 161762 h 173593"/>
                <a:gd name="connsiteX8" fmla="*/ 86 w 171796"/>
                <a:gd name="connsiteY8" fmla="*/ 161762 h 173593"/>
                <a:gd name="connsiteX9" fmla="*/ 86 w 171796"/>
                <a:gd name="connsiteY9" fmla="*/ 173656 h 173593"/>
                <a:gd name="connsiteX10" fmla="*/ 45176 w 171796"/>
                <a:gd name="connsiteY10" fmla="*/ 172897 h 173593"/>
                <a:gd name="connsiteX11" fmla="*/ 90266 w 171796"/>
                <a:gd name="connsiteY11" fmla="*/ 173656 h 173593"/>
                <a:gd name="connsiteX12" fmla="*/ 90266 w 171796"/>
                <a:gd name="connsiteY12" fmla="*/ 161762 h 173593"/>
                <a:gd name="connsiteX13" fmla="*/ 63061 w 171796"/>
                <a:gd name="connsiteY13" fmla="*/ 161762 h 173593"/>
                <a:gd name="connsiteX14" fmla="*/ 63061 w 171796"/>
                <a:gd name="connsiteY14" fmla="*/ 97234 h 173593"/>
                <a:gd name="connsiteX15" fmla="*/ 95304 w 171796"/>
                <a:gd name="connsiteY15" fmla="*/ 86859 h 173593"/>
                <a:gd name="connsiteX16" fmla="*/ 61549 w 171796"/>
                <a:gd name="connsiteY16" fmla="*/ 86859 h 173593"/>
                <a:gd name="connsiteX17" fmla="*/ 61549 w 171796"/>
                <a:gd name="connsiteY17" fmla="*/ 11956 h 173593"/>
                <a:gd name="connsiteX18" fmla="*/ 95556 w 171796"/>
                <a:gd name="connsiteY18" fmla="*/ 11956 h 173593"/>
                <a:gd name="connsiteX19" fmla="*/ 133341 w 171796"/>
                <a:gd name="connsiteY19" fmla="*/ 49408 h 173593"/>
                <a:gd name="connsiteX20" fmla="*/ 95304 w 171796"/>
                <a:gd name="connsiteY20" fmla="*/ 86859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1796" h="173593">
                  <a:moveTo>
                    <a:pt x="63061" y="97234"/>
                  </a:moveTo>
                  <a:lnTo>
                    <a:pt x="107647" y="97234"/>
                  </a:lnTo>
                  <a:cubicBezTo>
                    <a:pt x="142662" y="97234"/>
                    <a:pt x="171882" y="79015"/>
                    <a:pt x="171882" y="49408"/>
                  </a:cubicBezTo>
                  <a:cubicBezTo>
                    <a:pt x="171882" y="21572"/>
                    <a:pt x="146944" y="63"/>
                    <a:pt x="105128" y="63"/>
                  </a:cubicBezTo>
                  <a:lnTo>
                    <a:pt x="86" y="63"/>
                  </a:lnTo>
                  <a:lnTo>
                    <a:pt x="86" y="11956"/>
                  </a:lnTo>
                  <a:lnTo>
                    <a:pt x="27291" y="11956"/>
                  </a:lnTo>
                  <a:lnTo>
                    <a:pt x="27291" y="161762"/>
                  </a:lnTo>
                  <a:lnTo>
                    <a:pt x="86" y="161762"/>
                  </a:lnTo>
                  <a:lnTo>
                    <a:pt x="86" y="173656"/>
                  </a:lnTo>
                  <a:cubicBezTo>
                    <a:pt x="9658" y="172897"/>
                    <a:pt x="34344" y="172897"/>
                    <a:pt x="45176" y="172897"/>
                  </a:cubicBezTo>
                  <a:cubicBezTo>
                    <a:pt x="56008" y="172897"/>
                    <a:pt x="80694" y="172897"/>
                    <a:pt x="90266" y="173656"/>
                  </a:cubicBezTo>
                  <a:lnTo>
                    <a:pt x="90266" y="161762"/>
                  </a:lnTo>
                  <a:lnTo>
                    <a:pt x="63061" y="161762"/>
                  </a:lnTo>
                  <a:lnTo>
                    <a:pt x="63061" y="97234"/>
                  </a:lnTo>
                  <a:close/>
                  <a:moveTo>
                    <a:pt x="95304" y="86859"/>
                  </a:moveTo>
                  <a:lnTo>
                    <a:pt x="61549" y="86859"/>
                  </a:lnTo>
                  <a:lnTo>
                    <a:pt x="61549" y="11956"/>
                  </a:lnTo>
                  <a:lnTo>
                    <a:pt x="95556" y="11956"/>
                  </a:lnTo>
                  <a:cubicBezTo>
                    <a:pt x="133341" y="11956"/>
                    <a:pt x="133341" y="31188"/>
                    <a:pt x="133341" y="49408"/>
                  </a:cubicBezTo>
                  <a:cubicBezTo>
                    <a:pt x="133341" y="67374"/>
                    <a:pt x="133341" y="86859"/>
                    <a:pt x="95304" y="86859"/>
                  </a:cubicBezTo>
                  <a:close/>
                </a:path>
              </a:pathLst>
            </a:custGeom>
            <a:solidFill>
              <a:srgbClr val="000000"/>
            </a:solidFill>
            <a:ln w="25285" cap="flat">
              <a:noFill/>
              <a:prstDash val="solid"/>
              <a:miter/>
            </a:ln>
          </p:spPr>
          <p:txBody>
            <a:bodyPr rtlCol="0" anchor="ctr"/>
            <a:lstStyle/>
            <a:p>
              <a:endParaRPr lang="en-HK"/>
            </a:p>
          </p:txBody>
        </p:sp>
        <p:sp>
          <p:nvSpPr>
            <p:cNvPr id="10" name="Freeform: Shape 9">
              <a:extLst>
                <a:ext uri="{FF2B5EF4-FFF2-40B4-BE49-F238E27FC236}">
                  <a16:creationId xmlns:a16="http://schemas.microsoft.com/office/drawing/2014/main" id="{667B9D60-712B-3BAB-3C13-E492B6BCD382}"/>
                </a:ext>
              </a:extLst>
            </p:cNvPr>
            <p:cNvSpPr/>
            <p:nvPr>
              <p:custDataLst>
                <p:tags r:id="rId5"/>
              </p:custDataLst>
            </p:nvPr>
          </p:nvSpPr>
          <p:spPr>
            <a:xfrm>
              <a:off x="5009350" y="3953037"/>
              <a:ext cx="125698" cy="235843"/>
            </a:xfrm>
            <a:custGeom>
              <a:avLst/>
              <a:gdLst>
                <a:gd name="connsiteX0" fmla="*/ 123780 w 125698"/>
                <a:gd name="connsiteY0" fmla="*/ 9932 h 235843"/>
                <a:gd name="connsiteX1" fmla="*/ 125795 w 125698"/>
                <a:gd name="connsiteY1" fmla="*/ 5124 h 235843"/>
                <a:gd name="connsiteX2" fmla="*/ 120757 w 125698"/>
                <a:gd name="connsiteY2" fmla="*/ 63 h 235843"/>
                <a:gd name="connsiteX3" fmla="*/ 115215 w 125698"/>
                <a:gd name="connsiteY3" fmla="*/ 5124 h 235843"/>
                <a:gd name="connsiteX4" fmla="*/ 2111 w 125698"/>
                <a:gd name="connsiteY4" fmla="*/ 226037 h 235843"/>
                <a:gd name="connsiteX5" fmla="*/ 96 w 125698"/>
                <a:gd name="connsiteY5" fmla="*/ 230845 h 235843"/>
                <a:gd name="connsiteX6" fmla="*/ 5134 w 125698"/>
                <a:gd name="connsiteY6" fmla="*/ 235906 h 235843"/>
                <a:gd name="connsiteX7" fmla="*/ 10676 w 125698"/>
                <a:gd name="connsiteY7" fmla="*/ 230845 h 235843"/>
                <a:gd name="connsiteX8" fmla="*/ 123780 w 125698"/>
                <a:gd name="connsiteY8" fmla="*/ 9932 h 23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98" h="235843">
                  <a:moveTo>
                    <a:pt x="123780" y="9932"/>
                  </a:moveTo>
                  <a:cubicBezTo>
                    <a:pt x="125795" y="6389"/>
                    <a:pt x="125795" y="5883"/>
                    <a:pt x="125795" y="5124"/>
                  </a:cubicBezTo>
                  <a:cubicBezTo>
                    <a:pt x="125795" y="3352"/>
                    <a:pt x="124283" y="63"/>
                    <a:pt x="120757" y="63"/>
                  </a:cubicBezTo>
                  <a:cubicBezTo>
                    <a:pt x="117734" y="63"/>
                    <a:pt x="116978" y="1581"/>
                    <a:pt x="115215" y="5124"/>
                  </a:cubicBezTo>
                  <a:lnTo>
                    <a:pt x="2111" y="226037"/>
                  </a:lnTo>
                  <a:cubicBezTo>
                    <a:pt x="96" y="229580"/>
                    <a:pt x="96" y="230086"/>
                    <a:pt x="96" y="230845"/>
                  </a:cubicBezTo>
                  <a:cubicBezTo>
                    <a:pt x="96" y="232870"/>
                    <a:pt x="1860" y="235906"/>
                    <a:pt x="5134" y="235906"/>
                  </a:cubicBezTo>
                  <a:cubicBezTo>
                    <a:pt x="8157" y="235906"/>
                    <a:pt x="8913" y="234388"/>
                    <a:pt x="10676" y="230845"/>
                  </a:cubicBezTo>
                  <a:lnTo>
                    <a:pt x="123780" y="9932"/>
                  </a:lnTo>
                  <a:close/>
                </a:path>
              </a:pathLst>
            </a:custGeom>
            <a:solidFill>
              <a:srgbClr val="000000"/>
            </a:solidFill>
            <a:ln w="25285" cap="flat">
              <a:noFill/>
              <a:prstDash val="solid"/>
              <a:miter/>
            </a:ln>
          </p:spPr>
          <p:txBody>
            <a:bodyPr rtlCol="0" anchor="ctr"/>
            <a:lstStyle/>
            <a:p>
              <a:endParaRPr lang="en-HK"/>
            </a:p>
          </p:txBody>
        </p:sp>
        <p:sp>
          <p:nvSpPr>
            <p:cNvPr id="11" name="Freeform: Shape 10">
              <a:extLst>
                <a:ext uri="{FF2B5EF4-FFF2-40B4-BE49-F238E27FC236}">
                  <a16:creationId xmlns:a16="http://schemas.microsoft.com/office/drawing/2014/main" id="{0D56B69B-1393-8B4D-E261-35C665A81A8C}"/>
                </a:ext>
              </a:extLst>
            </p:cNvPr>
            <p:cNvSpPr/>
            <p:nvPr>
              <p:custDataLst>
                <p:tags r:id="rId6"/>
              </p:custDataLst>
            </p:nvPr>
          </p:nvSpPr>
          <p:spPr>
            <a:xfrm>
              <a:off x="4995244" y="3973281"/>
              <a:ext cx="153911" cy="195608"/>
            </a:xfrm>
            <a:custGeom>
              <a:avLst/>
              <a:gdLst>
                <a:gd name="connsiteX0" fmla="*/ 145191 w 153911"/>
                <a:gd name="connsiteY0" fmla="*/ 10185 h 195608"/>
                <a:gd name="connsiteX1" fmla="*/ 154008 w 153911"/>
                <a:gd name="connsiteY1" fmla="*/ 5124 h 195608"/>
                <a:gd name="connsiteX2" fmla="*/ 145191 w 153911"/>
                <a:gd name="connsiteY2" fmla="*/ 63 h 195608"/>
                <a:gd name="connsiteX3" fmla="*/ 77430 w 153911"/>
                <a:gd name="connsiteY3" fmla="*/ 63 h 195608"/>
                <a:gd name="connsiteX4" fmla="*/ 96 w 153911"/>
                <a:gd name="connsiteY4" fmla="*/ 73195 h 195608"/>
                <a:gd name="connsiteX5" fmla="*/ 77430 w 153911"/>
                <a:gd name="connsiteY5" fmla="*/ 146579 h 195608"/>
                <a:gd name="connsiteX6" fmla="*/ 145191 w 153911"/>
                <a:gd name="connsiteY6" fmla="*/ 146579 h 195608"/>
                <a:gd name="connsiteX7" fmla="*/ 154008 w 153911"/>
                <a:gd name="connsiteY7" fmla="*/ 141518 h 195608"/>
                <a:gd name="connsiteX8" fmla="*/ 145191 w 153911"/>
                <a:gd name="connsiteY8" fmla="*/ 136457 h 195608"/>
                <a:gd name="connsiteX9" fmla="*/ 77934 w 153911"/>
                <a:gd name="connsiteY9" fmla="*/ 136457 h 195608"/>
                <a:gd name="connsiteX10" fmla="*/ 10172 w 153911"/>
                <a:gd name="connsiteY10" fmla="*/ 73448 h 195608"/>
                <a:gd name="connsiteX11" fmla="*/ 77934 w 153911"/>
                <a:gd name="connsiteY11" fmla="*/ 10185 h 195608"/>
                <a:gd name="connsiteX12" fmla="*/ 145191 w 153911"/>
                <a:gd name="connsiteY12" fmla="*/ 10185 h 195608"/>
                <a:gd name="connsiteX13" fmla="*/ 13951 w 153911"/>
                <a:gd name="connsiteY13" fmla="*/ 185549 h 195608"/>
                <a:gd name="connsiteX14" fmla="*/ 5134 w 153911"/>
                <a:gd name="connsiteY14" fmla="*/ 190610 h 195608"/>
                <a:gd name="connsiteX15" fmla="*/ 13951 w 153911"/>
                <a:gd name="connsiteY15" fmla="*/ 195671 h 195608"/>
                <a:gd name="connsiteX16" fmla="*/ 145191 w 153911"/>
                <a:gd name="connsiteY16" fmla="*/ 195671 h 195608"/>
                <a:gd name="connsiteX17" fmla="*/ 154008 w 153911"/>
                <a:gd name="connsiteY17" fmla="*/ 190610 h 195608"/>
                <a:gd name="connsiteX18" fmla="*/ 145191 w 153911"/>
                <a:gd name="connsiteY18" fmla="*/ 185549 h 195608"/>
                <a:gd name="connsiteX19" fmla="*/ 13951 w 153911"/>
                <a:gd name="connsiteY19" fmla="*/ 185549 h 19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911" h="195608">
                  <a:moveTo>
                    <a:pt x="145191" y="10185"/>
                  </a:moveTo>
                  <a:cubicBezTo>
                    <a:pt x="149473" y="10185"/>
                    <a:pt x="154008" y="10185"/>
                    <a:pt x="154008" y="5124"/>
                  </a:cubicBezTo>
                  <a:cubicBezTo>
                    <a:pt x="154008" y="63"/>
                    <a:pt x="149473" y="63"/>
                    <a:pt x="145191" y="63"/>
                  </a:cubicBezTo>
                  <a:lnTo>
                    <a:pt x="77430" y="63"/>
                  </a:lnTo>
                  <a:cubicBezTo>
                    <a:pt x="34103" y="63"/>
                    <a:pt x="96" y="33212"/>
                    <a:pt x="96" y="73195"/>
                  </a:cubicBezTo>
                  <a:cubicBezTo>
                    <a:pt x="96" y="113936"/>
                    <a:pt x="34859" y="146579"/>
                    <a:pt x="77430" y="146579"/>
                  </a:cubicBezTo>
                  <a:lnTo>
                    <a:pt x="145191" y="146579"/>
                  </a:lnTo>
                  <a:cubicBezTo>
                    <a:pt x="149473" y="146579"/>
                    <a:pt x="154008" y="146579"/>
                    <a:pt x="154008" y="141518"/>
                  </a:cubicBezTo>
                  <a:cubicBezTo>
                    <a:pt x="154008" y="136457"/>
                    <a:pt x="149473" y="136457"/>
                    <a:pt x="145191" y="136457"/>
                  </a:cubicBezTo>
                  <a:lnTo>
                    <a:pt x="77934" y="136457"/>
                  </a:lnTo>
                  <a:cubicBezTo>
                    <a:pt x="38133" y="136457"/>
                    <a:pt x="10172" y="106850"/>
                    <a:pt x="10172" y="73448"/>
                  </a:cubicBezTo>
                  <a:cubicBezTo>
                    <a:pt x="10172" y="39033"/>
                    <a:pt x="38889" y="10185"/>
                    <a:pt x="77934" y="10185"/>
                  </a:cubicBezTo>
                  <a:lnTo>
                    <a:pt x="145191" y="10185"/>
                  </a:lnTo>
                  <a:close/>
                  <a:moveTo>
                    <a:pt x="13951" y="185549"/>
                  </a:moveTo>
                  <a:cubicBezTo>
                    <a:pt x="9669" y="185549"/>
                    <a:pt x="5134" y="185549"/>
                    <a:pt x="5134" y="190610"/>
                  </a:cubicBezTo>
                  <a:cubicBezTo>
                    <a:pt x="5134" y="195671"/>
                    <a:pt x="9669" y="195671"/>
                    <a:pt x="13951" y="195671"/>
                  </a:cubicBezTo>
                  <a:lnTo>
                    <a:pt x="145191" y="195671"/>
                  </a:lnTo>
                  <a:cubicBezTo>
                    <a:pt x="149473" y="195671"/>
                    <a:pt x="154008" y="195671"/>
                    <a:pt x="154008" y="190610"/>
                  </a:cubicBezTo>
                  <a:cubicBezTo>
                    <a:pt x="154008" y="185549"/>
                    <a:pt x="149473" y="185549"/>
                    <a:pt x="145191" y="185549"/>
                  </a:cubicBezTo>
                  <a:lnTo>
                    <a:pt x="13951" y="185549"/>
                  </a:lnTo>
                  <a:close/>
                </a:path>
              </a:pathLst>
            </a:custGeom>
            <a:solidFill>
              <a:srgbClr val="000000"/>
            </a:solidFill>
            <a:ln w="25285" cap="flat">
              <a:noFill/>
              <a:prstDash val="solid"/>
              <a:miter/>
            </a:ln>
          </p:spPr>
          <p:txBody>
            <a:bodyPr rtlCol="0" anchor="ctr"/>
            <a:lstStyle/>
            <a:p>
              <a:endParaRPr lang="en-HK"/>
            </a:p>
          </p:txBody>
        </p:sp>
        <p:sp>
          <p:nvSpPr>
            <p:cNvPr id="12" name="Freeform: Shape 11">
              <a:extLst>
                <a:ext uri="{FF2B5EF4-FFF2-40B4-BE49-F238E27FC236}">
                  <a16:creationId xmlns:a16="http://schemas.microsoft.com/office/drawing/2014/main" id="{3C61007F-CDBF-F827-5746-42D1CA3053B8}"/>
                </a:ext>
              </a:extLst>
            </p:cNvPr>
            <p:cNvSpPr/>
            <p:nvPr>
              <p:custDataLst>
                <p:tags r:id="rId7"/>
              </p:custDataLst>
            </p:nvPr>
          </p:nvSpPr>
          <p:spPr>
            <a:xfrm>
              <a:off x="5250055" y="3960628"/>
              <a:ext cx="179857" cy="173593"/>
            </a:xfrm>
            <a:custGeom>
              <a:avLst/>
              <a:gdLst>
                <a:gd name="connsiteX0" fmla="*/ 60311 w 179857"/>
                <a:gd name="connsiteY0" fmla="*/ 78762 h 173593"/>
                <a:gd name="connsiteX1" fmla="*/ 60311 w 179857"/>
                <a:gd name="connsiteY1" fmla="*/ 11956 h 173593"/>
                <a:gd name="connsiteX2" fmla="*/ 106157 w 179857"/>
                <a:gd name="connsiteY2" fmla="*/ 11956 h 173593"/>
                <a:gd name="connsiteX3" fmla="*/ 136133 w 179857"/>
                <a:gd name="connsiteY3" fmla="*/ 43588 h 173593"/>
                <a:gd name="connsiteX4" fmla="*/ 99608 w 179857"/>
                <a:gd name="connsiteY4" fmla="*/ 78762 h 173593"/>
                <a:gd name="connsiteX5" fmla="*/ 60311 w 179857"/>
                <a:gd name="connsiteY5" fmla="*/ 78762 h 173593"/>
                <a:gd name="connsiteX6" fmla="*/ 128324 w 179857"/>
                <a:gd name="connsiteY6" fmla="*/ 83064 h 173593"/>
                <a:gd name="connsiteX7" fmla="*/ 171903 w 179857"/>
                <a:gd name="connsiteY7" fmla="*/ 43588 h 173593"/>
                <a:gd name="connsiteX8" fmla="*/ 109432 w 179857"/>
                <a:gd name="connsiteY8" fmla="*/ 63 h 173593"/>
                <a:gd name="connsiteX9" fmla="*/ 107 w 179857"/>
                <a:gd name="connsiteY9" fmla="*/ 63 h 173593"/>
                <a:gd name="connsiteX10" fmla="*/ 107 w 179857"/>
                <a:gd name="connsiteY10" fmla="*/ 11956 h 173593"/>
                <a:gd name="connsiteX11" fmla="*/ 27312 w 179857"/>
                <a:gd name="connsiteY11" fmla="*/ 11956 h 173593"/>
                <a:gd name="connsiteX12" fmla="*/ 27312 w 179857"/>
                <a:gd name="connsiteY12" fmla="*/ 161762 h 173593"/>
                <a:gd name="connsiteX13" fmla="*/ 107 w 179857"/>
                <a:gd name="connsiteY13" fmla="*/ 161762 h 173593"/>
                <a:gd name="connsiteX14" fmla="*/ 107 w 179857"/>
                <a:gd name="connsiteY14" fmla="*/ 173656 h 173593"/>
                <a:gd name="connsiteX15" fmla="*/ 116989 w 179857"/>
                <a:gd name="connsiteY15" fmla="*/ 173656 h 173593"/>
                <a:gd name="connsiteX16" fmla="*/ 179964 w 179857"/>
                <a:gd name="connsiteY16" fmla="*/ 126588 h 173593"/>
                <a:gd name="connsiteX17" fmla="*/ 128324 w 179857"/>
                <a:gd name="connsiteY17" fmla="*/ 83064 h 173593"/>
                <a:gd name="connsiteX18" fmla="*/ 106661 w 179857"/>
                <a:gd name="connsiteY18" fmla="*/ 161762 h 173593"/>
                <a:gd name="connsiteX19" fmla="*/ 60311 w 179857"/>
                <a:gd name="connsiteY19" fmla="*/ 161762 h 173593"/>
                <a:gd name="connsiteX20" fmla="*/ 60311 w 179857"/>
                <a:gd name="connsiteY20" fmla="*/ 87871 h 173593"/>
                <a:gd name="connsiteX21" fmla="*/ 109180 w 179857"/>
                <a:gd name="connsiteY21" fmla="*/ 87871 h 173593"/>
                <a:gd name="connsiteX22" fmla="*/ 134622 w 179857"/>
                <a:gd name="connsiteY22" fmla="*/ 98753 h 173593"/>
                <a:gd name="connsiteX23" fmla="*/ 142935 w 179857"/>
                <a:gd name="connsiteY23" fmla="*/ 126335 h 173593"/>
                <a:gd name="connsiteX24" fmla="*/ 106661 w 179857"/>
                <a:gd name="connsiteY24" fmla="*/ 161762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9857" h="173593">
                  <a:moveTo>
                    <a:pt x="60311" y="78762"/>
                  </a:moveTo>
                  <a:lnTo>
                    <a:pt x="60311" y="11956"/>
                  </a:lnTo>
                  <a:lnTo>
                    <a:pt x="106157" y="11956"/>
                  </a:lnTo>
                  <a:cubicBezTo>
                    <a:pt x="131599" y="11956"/>
                    <a:pt x="136133" y="31947"/>
                    <a:pt x="136133" y="43588"/>
                  </a:cubicBezTo>
                  <a:cubicBezTo>
                    <a:pt x="136133" y="63072"/>
                    <a:pt x="124042" y="78762"/>
                    <a:pt x="99608" y="78762"/>
                  </a:cubicBezTo>
                  <a:lnTo>
                    <a:pt x="60311" y="78762"/>
                  </a:lnTo>
                  <a:close/>
                  <a:moveTo>
                    <a:pt x="128324" y="83064"/>
                  </a:moveTo>
                  <a:cubicBezTo>
                    <a:pt x="155530" y="78256"/>
                    <a:pt x="171903" y="63072"/>
                    <a:pt x="171903" y="43588"/>
                  </a:cubicBezTo>
                  <a:cubicBezTo>
                    <a:pt x="171903" y="20307"/>
                    <a:pt x="149988" y="63"/>
                    <a:pt x="109432" y="63"/>
                  </a:cubicBezTo>
                  <a:lnTo>
                    <a:pt x="107" y="63"/>
                  </a:lnTo>
                  <a:lnTo>
                    <a:pt x="107" y="11956"/>
                  </a:lnTo>
                  <a:lnTo>
                    <a:pt x="27312" y="11956"/>
                  </a:lnTo>
                  <a:lnTo>
                    <a:pt x="27312" y="161762"/>
                  </a:lnTo>
                  <a:lnTo>
                    <a:pt x="107" y="161762"/>
                  </a:lnTo>
                  <a:lnTo>
                    <a:pt x="107" y="173656"/>
                  </a:lnTo>
                  <a:lnTo>
                    <a:pt x="116989" y="173656"/>
                  </a:lnTo>
                  <a:cubicBezTo>
                    <a:pt x="158804" y="173656"/>
                    <a:pt x="179964" y="151387"/>
                    <a:pt x="179964" y="126588"/>
                  </a:cubicBezTo>
                  <a:cubicBezTo>
                    <a:pt x="179964" y="102295"/>
                    <a:pt x="158301" y="85341"/>
                    <a:pt x="128324" y="83064"/>
                  </a:cubicBezTo>
                  <a:close/>
                  <a:moveTo>
                    <a:pt x="106661" y="161762"/>
                  </a:moveTo>
                  <a:lnTo>
                    <a:pt x="60311" y="161762"/>
                  </a:lnTo>
                  <a:lnTo>
                    <a:pt x="60311" y="87871"/>
                  </a:lnTo>
                  <a:lnTo>
                    <a:pt x="109180" y="87871"/>
                  </a:lnTo>
                  <a:cubicBezTo>
                    <a:pt x="114218" y="87871"/>
                    <a:pt x="126057" y="87871"/>
                    <a:pt x="134622" y="98753"/>
                  </a:cubicBezTo>
                  <a:cubicBezTo>
                    <a:pt x="142935" y="109381"/>
                    <a:pt x="142935" y="123552"/>
                    <a:pt x="142935" y="126335"/>
                  </a:cubicBezTo>
                  <a:cubicBezTo>
                    <a:pt x="142935" y="129372"/>
                    <a:pt x="142935" y="161762"/>
                    <a:pt x="106661" y="161762"/>
                  </a:cubicBezTo>
                  <a:close/>
                </a:path>
              </a:pathLst>
            </a:custGeom>
            <a:solidFill>
              <a:srgbClr val="000000"/>
            </a:solidFill>
            <a:ln w="25285" cap="flat">
              <a:noFill/>
              <a:prstDash val="solid"/>
              <a:miter/>
            </a:ln>
          </p:spPr>
          <p:txBody>
            <a:bodyPr rtlCol="0" anchor="ctr"/>
            <a:lstStyle/>
            <a:p>
              <a:endParaRPr lang="en-HK"/>
            </a:p>
          </p:txBody>
        </p:sp>
        <p:sp>
          <p:nvSpPr>
            <p:cNvPr id="13" name="Freeform: Shape 12">
              <a:extLst>
                <a:ext uri="{FF2B5EF4-FFF2-40B4-BE49-F238E27FC236}">
                  <a16:creationId xmlns:a16="http://schemas.microsoft.com/office/drawing/2014/main" id="{91BAA14B-E401-6FB2-64C4-5B4D90253530}"/>
                </a:ext>
              </a:extLst>
            </p:cNvPr>
            <p:cNvSpPr/>
            <p:nvPr>
              <p:custDataLst>
                <p:tags r:id="rId8"/>
              </p:custDataLst>
            </p:nvPr>
          </p:nvSpPr>
          <p:spPr>
            <a:xfrm>
              <a:off x="5462420" y="3957845"/>
              <a:ext cx="186658" cy="225468"/>
            </a:xfrm>
            <a:custGeom>
              <a:avLst/>
              <a:gdLst>
                <a:gd name="connsiteX0" fmla="*/ 133119 w 186658"/>
                <a:gd name="connsiteY0" fmla="*/ 171884 h 225468"/>
                <a:gd name="connsiteX1" fmla="*/ 185262 w 186658"/>
                <a:gd name="connsiteY1" fmla="*/ 90655 h 225468"/>
                <a:gd name="connsiteX2" fmla="*/ 92814 w 186658"/>
                <a:gd name="connsiteY2" fmla="*/ 63 h 225468"/>
                <a:gd name="connsiteX3" fmla="*/ 115 w 186658"/>
                <a:gd name="connsiteY3" fmla="*/ 90655 h 225468"/>
                <a:gd name="connsiteX4" fmla="*/ 92814 w 186658"/>
                <a:gd name="connsiteY4" fmla="*/ 179223 h 225468"/>
                <a:gd name="connsiteX5" fmla="*/ 116745 w 186658"/>
                <a:gd name="connsiteY5" fmla="*/ 176945 h 225468"/>
                <a:gd name="connsiteX6" fmla="*/ 152263 w 186658"/>
                <a:gd name="connsiteY6" fmla="*/ 225531 h 225468"/>
                <a:gd name="connsiteX7" fmla="*/ 186773 w 186658"/>
                <a:gd name="connsiteY7" fmla="*/ 178464 h 225468"/>
                <a:gd name="connsiteX8" fmla="*/ 182239 w 186658"/>
                <a:gd name="connsiteY8" fmla="*/ 171884 h 225468"/>
                <a:gd name="connsiteX9" fmla="*/ 177705 w 186658"/>
                <a:gd name="connsiteY9" fmla="*/ 176945 h 225468"/>
                <a:gd name="connsiteX10" fmla="*/ 156293 w 186658"/>
                <a:gd name="connsiteY10" fmla="*/ 186814 h 225468"/>
                <a:gd name="connsiteX11" fmla="*/ 133119 w 186658"/>
                <a:gd name="connsiteY11" fmla="*/ 171884 h 225468"/>
                <a:gd name="connsiteX12" fmla="*/ 68884 w 186658"/>
                <a:gd name="connsiteY12" fmla="*/ 163534 h 225468"/>
                <a:gd name="connsiteX13" fmla="*/ 37144 w 186658"/>
                <a:gd name="connsiteY13" fmla="*/ 90402 h 225468"/>
                <a:gd name="connsiteX14" fmla="*/ 46465 w 186658"/>
                <a:gd name="connsiteY14" fmla="*/ 38273 h 225468"/>
                <a:gd name="connsiteX15" fmla="*/ 92563 w 186658"/>
                <a:gd name="connsiteY15" fmla="*/ 10185 h 225468"/>
                <a:gd name="connsiteX16" fmla="*/ 137905 w 186658"/>
                <a:gd name="connsiteY16" fmla="*/ 36755 h 225468"/>
                <a:gd name="connsiteX17" fmla="*/ 148233 w 186658"/>
                <a:gd name="connsiteY17" fmla="*/ 90402 h 225468"/>
                <a:gd name="connsiteX18" fmla="*/ 124050 w 186658"/>
                <a:gd name="connsiteY18" fmla="*/ 158979 h 225468"/>
                <a:gd name="connsiteX19" fmla="*/ 92563 w 186658"/>
                <a:gd name="connsiteY19" fmla="*/ 137216 h 225468"/>
                <a:gd name="connsiteX20" fmla="*/ 68128 w 186658"/>
                <a:gd name="connsiteY20" fmla="*/ 157967 h 225468"/>
                <a:gd name="connsiteX21" fmla="*/ 68884 w 186658"/>
                <a:gd name="connsiteY21" fmla="*/ 163534 h 225468"/>
                <a:gd name="connsiteX22" fmla="*/ 113470 w 186658"/>
                <a:gd name="connsiteY22" fmla="*/ 165052 h 225468"/>
                <a:gd name="connsiteX23" fmla="*/ 92814 w 186658"/>
                <a:gd name="connsiteY23" fmla="*/ 169101 h 225468"/>
                <a:gd name="connsiteX24" fmla="*/ 77197 w 186658"/>
                <a:gd name="connsiteY24" fmla="*/ 157967 h 225468"/>
                <a:gd name="connsiteX25" fmla="*/ 92814 w 186658"/>
                <a:gd name="connsiteY25" fmla="*/ 146326 h 225468"/>
                <a:gd name="connsiteX26" fmla="*/ 113470 w 186658"/>
                <a:gd name="connsiteY26" fmla="*/ 165052 h 22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6658" h="225468">
                  <a:moveTo>
                    <a:pt x="133119" y="171884"/>
                  </a:moveTo>
                  <a:cubicBezTo>
                    <a:pt x="174430" y="155689"/>
                    <a:pt x="185262" y="118238"/>
                    <a:pt x="185262" y="90655"/>
                  </a:cubicBezTo>
                  <a:cubicBezTo>
                    <a:pt x="185262" y="35996"/>
                    <a:pt x="148736" y="63"/>
                    <a:pt x="92814" y="63"/>
                  </a:cubicBezTo>
                  <a:cubicBezTo>
                    <a:pt x="35129" y="63"/>
                    <a:pt x="115" y="37514"/>
                    <a:pt x="115" y="90655"/>
                  </a:cubicBezTo>
                  <a:cubicBezTo>
                    <a:pt x="115" y="142277"/>
                    <a:pt x="34373" y="179223"/>
                    <a:pt x="92814" y="179223"/>
                  </a:cubicBezTo>
                  <a:cubicBezTo>
                    <a:pt x="98356" y="179223"/>
                    <a:pt x="106669" y="178970"/>
                    <a:pt x="116745" y="176945"/>
                  </a:cubicBezTo>
                  <a:cubicBezTo>
                    <a:pt x="123798" y="205540"/>
                    <a:pt x="128836" y="225531"/>
                    <a:pt x="152263" y="225531"/>
                  </a:cubicBezTo>
                  <a:cubicBezTo>
                    <a:pt x="177957" y="225531"/>
                    <a:pt x="186773" y="195671"/>
                    <a:pt x="186773" y="178464"/>
                  </a:cubicBezTo>
                  <a:cubicBezTo>
                    <a:pt x="186773" y="176439"/>
                    <a:pt x="186773" y="171884"/>
                    <a:pt x="182239" y="171884"/>
                  </a:cubicBezTo>
                  <a:cubicBezTo>
                    <a:pt x="178461" y="171884"/>
                    <a:pt x="177957" y="175174"/>
                    <a:pt x="177705" y="176945"/>
                  </a:cubicBezTo>
                  <a:cubicBezTo>
                    <a:pt x="176194" y="186561"/>
                    <a:pt x="160576" y="186814"/>
                    <a:pt x="156293" y="186814"/>
                  </a:cubicBezTo>
                  <a:cubicBezTo>
                    <a:pt x="150500" y="186814"/>
                    <a:pt x="142943" y="186814"/>
                    <a:pt x="133119" y="171884"/>
                  </a:cubicBezTo>
                  <a:close/>
                  <a:moveTo>
                    <a:pt x="68884" y="163534"/>
                  </a:moveTo>
                  <a:cubicBezTo>
                    <a:pt x="37900" y="148604"/>
                    <a:pt x="37144" y="110140"/>
                    <a:pt x="37144" y="90402"/>
                  </a:cubicBezTo>
                  <a:cubicBezTo>
                    <a:pt x="37144" y="80280"/>
                    <a:pt x="37144" y="56240"/>
                    <a:pt x="46465" y="38273"/>
                  </a:cubicBezTo>
                  <a:cubicBezTo>
                    <a:pt x="59564" y="13981"/>
                    <a:pt x="81227" y="10185"/>
                    <a:pt x="92563" y="10185"/>
                  </a:cubicBezTo>
                  <a:cubicBezTo>
                    <a:pt x="106165" y="10185"/>
                    <a:pt x="125813" y="15246"/>
                    <a:pt x="137905" y="36755"/>
                  </a:cubicBezTo>
                  <a:cubicBezTo>
                    <a:pt x="147477" y="53710"/>
                    <a:pt x="148233" y="75472"/>
                    <a:pt x="148233" y="90402"/>
                  </a:cubicBezTo>
                  <a:cubicBezTo>
                    <a:pt x="148233" y="104573"/>
                    <a:pt x="148233" y="142277"/>
                    <a:pt x="124050" y="158979"/>
                  </a:cubicBezTo>
                  <a:cubicBezTo>
                    <a:pt x="118508" y="150628"/>
                    <a:pt x="109440" y="137216"/>
                    <a:pt x="92563" y="137216"/>
                  </a:cubicBezTo>
                  <a:cubicBezTo>
                    <a:pt x="79716" y="137216"/>
                    <a:pt x="68128" y="145820"/>
                    <a:pt x="68128" y="157967"/>
                  </a:cubicBezTo>
                  <a:cubicBezTo>
                    <a:pt x="68128" y="159485"/>
                    <a:pt x="68380" y="162268"/>
                    <a:pt x="68884" y="163534"/>
                  </a:cubicBezTo>
                  <a:close/>
                  <a:moveTo>
                    <a:pt x="113470" y="165052"/>
                  </a:moveTo>
                  <a:cubicBezTo>
                    <a:pt x="107173" y="167836"/>
                    <a:pt x="99616" y="169101"/>
                    <a:pt x="92814" y="169101"/>
                  </a:cubicBezTo>
                  <a:cubicBezTo>
                    <a:pt x="78960" y="169101"/>
                    <a:pt x="77197" y="161003"/>
                    <a:pt x="77197" y="157967"/>
                  </a:cubicBezTo>
                  <a:cubicBezTo>
                    <a:pt x="77197" y="151134"/>
                    <a:pt x="84502" y="146326"/>
                    <a:pt x="92814" y="146326"/>
                  </a:cubicBezTo>
                  <a:cubicBezTo>
                    <a:pt x="99868" y="146326"/>
                    <a:pt x="108432" y="149110"/>
                    <a:pt x="113470" y="165052"/>
                  </a:cubicBezTo>
                  <a:close/>
                </a:path>
              </a:pathLst>
            </a:custGeom>
            <a:solidFill>
              <a:srgbClr val="000000"/>
            </a:solidFill>
            <a:ln w="25285" cap="flat">
              <a:noFill/>
              <a:prstDash val="solid"/>
              <a:miter/>
            </a:ln>
          </p:spPr>
          <p:txBody>
            <a:bodyPr rtlCol="0" anchor="ctr"/>
            <a:lstStyle/>
            <a:p>
              <a:endParaRPr lang="en-HK"/>
            </a:p>
          </p:txBody>
        </p:sp>
        <p:sp>
          <p:nvSpPr>
            <p:cNvPr id="14" name="Freeform: Shape 13">
              <a:extLst>
                <a:ext uri="{FF2B5EF4-FFF2-40B4-BE49-F238E27FC236}">
                  <a16:creationId xmlns:a16="http://schemas.microsoft.com/office/drawing/2014/main" id="{67AA1BEB-A665-E8EF-9C97-B33B48E2EBB3}"/>
                </a:ext>
              </a:extLst>
            </p:cNvPr>
            <p:cNvSpPr/>
            <p:nvPr>
              <p:custDataLst>
                <p:tags r:id="rId9"/>
              </p:custDataLst>
            </p:nvPr>
          </p:nvSpPr>
          <p:spPr>
            <a:xfrm>
              <a:off x="5673736" y="3960628"/>
              <a:ext cx="171796" cy="173593"/>
            </a:xfrm>
            <a:custGeom>
              <a:avLst/>
              <a:gdLst>
                <a:gd name="connsiteX0" fmla="*/ 63099 w 171796"/>
                <a:gd name="connsiteY0" fmla="*/ 97234 h 173593"/>
                <a:gd name="connsiteX1" fmla="*/ 107685 w 171796"/>
                <a:gd name="connsiteY1" fmla="*/ 97234 h 173593"/>
                <a:gd name="connsiteX2" fmla="*/ 171920 w 171796"/>
                <a:gd name="connsiteY2" fmla="*/ 49408 h 173593"/>
                <a:gd name="connsiteX3" fmla="*/ 105166 w 171796"/>
                <a:gd name="connsiteY3" fmla="*/ 63 h 173593"/>
                <a:gd name="connsiteX4" fmla="*/ 124 w 171796"/>
                <a:gd name="connsiteY4" fmla="*/ 63 h 173593"/>
                <a:gd name="connsiteX5" fmla="*/ 124 w 171796"/>
                <a:gd name="connsiteY5" fmla="*/ 11956 h 173593"/>
                <a:gd name="connsiteX6" fmla="*/ 27329 w 171796"/>
                <a:gd name="connsiteY6" fmla="*/ 11956 h 173593"/>
                <a:gd name="connsiteX7" fmla="*/ 27329 w 171796"/>
                <a:gd name="connsiteY7" fmla="*/ 161762 h 173593"/>
                <a:gd name="connsiteX8" fmla="*/ 124 w 171796"/>
                <a:gd name="connsiteY8" fmla="*/ 161762 h 173593"/>
                <a:gd name="connsiteX9" fmla="*/ 124 w 171796"/>
                <a:gd name="connsiteY9" fmla="*/ 173656 h 173593"/>
                <a:gd name="connsiteX10" fmla="*/ 45214 w 171796"/>
                <a:gd name="connsiteY10" fmla="*/ 172897 h 173593"/>
                <a:gd name="connsiteX11" fmla="*/ 90304 w 171796"/>
                <a:gd name="connsiteY11" fmla="*/ 173656 h 173593"/>
                <a:gd name="connsiteX12" fmla="*/ 90304 w 171796"/>
                <a:gd name="connsiteY12" fmla="*/ 161762 h 173593"/>
                <a:gd name="connsiteX13" fmla="*/ 63099 w 171796"/>
                <a:gd name="connsiteY13" fmla="*/ 161762 h 173593"/>
                <a:gd name="connsiteX14" fmla="*/ 63099 w 171796"/>
                <a:gd name="connsiteY14" fmla="*/ 97234 h 173593"/>
                <a:gd name="connsiteX15" fmla="*/ 95342 w 171796"/>
                <a:gd name="connsiteY15" fmla="*/ 86859 h 173593"/>
                <a:gd name="connsiteX16" fmla="*/ 61587 w 171796"/>
                <a:gd name="connsiteY16" fmla="*/ 86859 h 173593"/>
                <a:gd name="connsiteX17" fmla="*/ 61587 w 171796"/>
                <a:gd name="connsiteY17" fmla="*/ 11956 h 173593"/>
                <a:gd name="connsiteX18" fmla="*/ 95594 w 171796"/>
                <a:gd name="connsiteY18" fmla="*/ 11956 h 173593"/>
                <a:gd name="connsiteX19" fmla="*/ 133379 w 171796"/>
                <a:gd name="connsiteY19" fmla="*/ 49408 h 173593"/>
                <a:gd name="connsiteX20" fmla="*/ 95342 w 171796"/>
                <a:gd name="connsiteY20" fmla="*/ 86859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1796" h="173593">
                  <a:moveTo>
                    <a:pt x="63099" y="97234"/>
                  </a:moveTo>
                  <a:lnTo>
                    <a:pt x="107685" y="97234"/>
                  </a:lnTo>
                  <a:cubicBezTo>
                    <a:pt x="142699" y="97234"/>
                    <a:pt x="171920" y="79015"/>
                    <a:pt x="171920" y="49408"/>
                  </a:cubicBezTo>
                  <a:cubicBezTo>
                    <a:pt x="171920" y="21572"/>
                    <a:pt x="146982" y="63"/>
                    <a:pt x="105166" y="63"/>
                  </a:cubicBezTo>
                  <a:lnTo>
                    <a:pt x="124" y="63"/>
                  </a:lnTo>
                  <a:lnTo>
                    <a:pt x="124" y="11956"/>
                  </a:lnTo>
                  <a:lnTo>
                    <a:pt x="27329" y="11956"/>
                  </a:lnTo>
                  <a:lnTo>
                    <a:pt x="27329" y="161762"/>
                  </a:lnTo>
                  <a:lnTo>
                    <a:pt x="124" y="161762"/>
                  </a:lnTo>
                  <a:lnTo>
                    <a:pt x="124" y="173656"/>
                  </a:lnTo>
                  <a:cubicBezTo>
                    <a:pt x="9696" y="172897"/>
                    <a:pt x="34382" y="172897"/>
                    <a:pt x="45214" y="172897"/>
                  </a:cubicBezTo>
                  <a:cubicBezTo>
                    <a:pt x="56046" y="172897"/>
                    <a:pt x="80732" y="172897"/>
                    <a:pt x="90304" y="173656"/>
                  </a:cubicBezTo>
                  <a:lnTo>
                    <a:pt x="90304" y="161762"/>
                  </a:lnTo>
                  <a:lnTo>
                    <a:pt x="63099" y="161762"/>
                  </a:lnTo>
                  <a:lnTo>
                    <a:pt x="63099" y="97234"/>
                  </a:lnTo>
                  <a:close/>
                  <a:moveTo>
                    <a:pt x="95342" y="86859"/>
                  </a:moveTo>
                  <a:lnTo>
                    <a:pt x="61587" y="86859"/>
                  </a:lnTo>
                  <a:lnTo>
                    <a:pt x="61587" y="11956"/>
                  </a:lnTo>
                  <a:lnTo>
                    <a:pt x="95594" y="11956"/>
                  </a:lnTo>
                  <a:cubicBezTo>
                    <a:pt x="133379" y="11956"/>
                    <a:pt x="133379" y="31188"/>
                    <a:pt x="133379" y="49408"/>
                  </a:cubicBezTo>
                  <a:cubicBezTo>
                    <a:pt x="133379" y="67374"/>
                    <a:pt x="133379" y="86859"/>
                    <a:pt x="95342" y="86859"/>
                  </a:cubicBezTo>
                  <a:close/>
                </a:path>
              </a:pathLst>
            </a:custGeom>
            <a:solidFill>
              <a:srgbClr val="000000"/>
            </a:solidFill>
            <a:ln w="25285" cap="flat">
              <a:noFill/>
              <a:prstDash val="solid"/>
              <a:miter/>
            </a:ln>
          </p:spPr>
          <p:txBody>
            <a:bodyPr rtlCol="0" anchor="ctr"/>
            <a:lstStyle/>
            <a:p>
              <a:endParaRPr lang="en-HK"/>
            </a:p>
          </p:txBody>
        </p:sp>
      </p:grpSp>
      <p:sp>
        <p:nvSpPr>
          <p:cNvPr id="3" name="TextBox 2">
            <a:extLst>
              <a:ext uri="{FF2B5EF4-FFF2-40B4-BE49-F238E27FC236}">
                <a16:creationId xmlns:a16="http://schemas.microsoft.com/office/drawing/2014/main" id="{F9686FDA-819E-D92E-ACFE-77F4281DEA22}"/>
              </a:ext>
            </a:extLst>
          </p:cNvPr>
          <p:cNvSpPr txBox="1"/>
          <p:nvPr/>
        </p:nvSpPr>
        <p:spPr>
          <a:xfrm>
            <a:off x="218941" y="6500740"/>
            <a:ext cx="11017876" cy="307777"/>
          </a:xfrm>
          <a:prstGeom prst="rect">
            <a:avLst/>
          </a:prstGeom>
          <a:noFill/>
        </p:spPr>
        <p:txBody>
          <a:bodyPr wrap="square" rtlCol="0">
            <a:spAutoFit/>
          </a:bodyPr>
          <a:lstStyle/>
          <a:p>
            <a:pPr algn="l"/>
            <a:r>
              <a:rPr lang="en-US" sz="1400" dirty="0">
                <a:solidFill>
                  <a:srgbClr val="7030A0"/>
                </a:solidFill>
              </a:rPr>
              <a:t>1. The year of the STOC paper </a:t>
            </a:r>
            <a:r>
              <a:rPr lang="en-HK" sz="1400" b="0" i="1" dirty="0">
                <a:solidFill>
                  <a:srgbClr val="7030A0"/>
                </a:solidFill>
                <a:effectLst/>
              </a:rPr>
              <a:t>Non-interactive Zero Knowledge and its Applications</a:t>
            </a:r>
            <a:r>
              <a:rPr lang="en-HK" sz="1400" b="0" i="0" dirty="0">
                <a:solidFill>
                  <a:srgbClr val="7030A0"/>
                </a:solidFill>
                <a:effectLst/>
              </a:rPr>
              <a:t> by M. Blum, P. Feldman and S. </a:t>
            </a:r>
            <a:r>
              <a:rPr lang="en-HK" sz="1400" b="0" i="0" dirty="0" err="1">
                <a:solidFill>
                  <a:srgbClr val="7030A0"/>
                </a:solidFill>
                <a:effectLst/>
              </a:rPr>
              <a:t>Micali</a:t>
            </a:r>
            <a:endParaRPr lang="en-HK" sz="1400" dirty="0">
              <a:solidFill>
                <a:srgbClr val="7030A0"/>
              </a:solidFill>
            </a:endParaRPr>
          </a:p>
        </p:txBody>
      </p:sp>
      <p:sp>
        <p:nvSpPr>
          <p:cNvPr id="15" name="TextBox 14">
            <a:extLst>
              <a:ext uri="{FF2B5EF4-FFF2-40B4-BE49-F238E27FC236}">
                <a16:creationId xmlns:a16="http://schemas.microsoft.com/office/drawing/2014/main" id="{93B7F547-4879-E05D-05EE-6BC087161F44}"/>
              </a:ext>
            </a:extLst>
          </p:cNvPr>
          <p:cNvSpPr txBox="1"/>
          <p:nvPr/>
        </p:nvSpPr>
        <p:spPr>
          <a:xfrm>
            <a:off x="1340034" y="3106800"/>
            <a:ext cx="587791" cy="338554"/>
          </a:xfrm>
          <a:prstGeom prst="rect">
            <a:avLst/>
          </a:prstGeom>
          <a:noFill/>
        </p:spPr>
        <p:txBody>
          <a:bodyPr wrap="square" rtlCol="0">
            <a:spAutoFit/>
          </a:bodyPr>
          <a:lstStyle/>
          <a:p>
            <a:pPr algn="l"/>
            <a:r>
              <a:rPr lang="en-US" sz="1600" dirty="0"/>
              <a:t>Leap</a:t>
            </a:r>
            <a:endParaRPr lang="en-HK" sz="1600" dirty="0"/>
          </a:p>
        </p:txBody>
      </p:sp>
      <p:sp>
        <p:nvSpPr>
          <p:cNvPr id="16" name="TextBox 15">
            <a:extLst>
              <a:ext uri="{FF2B5EF4-FFF2-40B4-BE49-F238E27FC236}">
                <a16:creationId xmlns:a16="http://schemas.microsoft.com/office/drawing/2014/main" id="{74931100-AEDF-9DA9-53E7-F9E6F7BC4604}"/>
              </a:ext>
            </a:extLst>
          </p:cNvPr>
          <p:cNvSpPr txBox="1"/>
          <p:nvPr/>
        </p:nvSpPr>
        <p:spPr>
          <a:xfrm>
            <a:off x="375556" y="3502178"/>
            <a:ext cx="1629735" cy="584775"/>
          </a:xfrm>
          <a:prstGeom prst="rect">
            <a:avLst/>
          </a:prstGeom>
          <a:noFill/>
        </p:spPr>
        <p:txBody>
          <a:bodyPr wrap="square" rtlCol="0">
            <a:spAutoFit/>
          </a:bodyPr>
          <a:lstStyle/>
          <a:p>
            <a:pPr algn="l"/>
            <a:r>
              <a:rPr lang="en-US" sz="1600" dirty="0"/>
              <a:t>Even larger Leap. </a:t>
            </a:r>
          </a:p>
          <a:p>
            <a:pPr algn="l"/>
            <a:r>
              <a:rPr lang="en-US" sz="1600" dirty="0">
                <a:solidFill>
                  <a:srgbClr val="C00000"/>
                </a:solidFill>
              </a:rPr>
              <a:t>Will explain later</a:t>
            </a:r>
            <a:endParaRPr lang="en-HK" sz="1600" dirty="0">
              <a:solidFill>
                <a:srgbClr val="C00000"/>
              </a:solidFill>
            </a:endParaRPr>
          </a:p>
        </p:txBody>
      </p:sp>
      <p:sp>
        <p:nvSpPr>
          <p:cNvPr id="26" name="Arc 25">
            <a:extLst>
              <a:ext uri="{FF2B5EF4-FFF2-40B4-BE49-F238E27FC236}">
                <a16:creationId xmlns:a16="http://schemas.microsoft.com/office/drawing/2014/main" id="{29A31DE2-D2AB-35B3-A5C3-568DCD6672B6}"/>
              </a:ext>
            </a:extLst>
          </p:cNvPr>
          <p:cNvSpPr/>
          <p:nvPr/>
        </p:nvSpPr>
        <p:spPr>
          <a:xfrm rot="18700387" flipH="1">
            <a:off x="2016290" y="3109993"/>
            <a:ext cx="332044" cy="447264"/>
          </a:xfrm>
          <a:prstGeom prst="arc">
            <a:avLst>
              <a:gd name="adj1" fmla="val 14214629"/>
              <a:gd name="adj2" fmla="val 1914609"/>
            </a:avLst>
          </a:prstGeom>
          <a:ln w="1905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9C0F0357-EED9-A745-C42B-5AAB1F5BC12C}"/>
              </a:ext>
            </a:extLst>
          </p:cNvPr>
          <p:cNvSpPr/>
          <p:nvPr/>
        </p:nvSpPr>
        <p:spPr>
          <a:xfrm rot="18700387" flipH="1">
            <a:off x="2016291" y="3601406"/>
            <a:ext cx="332044" cy="447264"/>
          </a:xfrm>
          <a:prstGeom prst="arc">
            <a:avLst>
              <a:gd name="adj1" fmla="val 14214629"/>
              <a:gd name="adj2" fmla="val 1914609"/>
            </a:avLst>
          </a:prstGeom>
          <a:ln w="1905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6EEA825F-F2B7-57E0-EFCF-7CA2C2AC3645}"/>
              </a:ext>
            </a:extLst>
          </p:cNvPr>
          <p:cNvSpPr txBox="1"/>
          <p:nvPr/>
        </p:nvSpPr>
        <p:spPr>
          <a:xfrm>
            <a:off x="362611" y="5090985"/>
            <a:ext cx="3932427"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dirty="0"/>
              <a:t>Post-Quantum:</a:t>
            </a:r>
          </a:p>
          <a:p>
            <a:pPr marL="342900" indent="-342900" algn="l">
              <a:buFont typeface="Arial" panose="020B0604020202020204" pitchFamily="34" charset="0"/>
              <a:buChar char="•"/>
            </a:pPr>
            <a:r>
              <a:rPr lang="en-US" dirty="0"/>
              <a:t>Honest parties are classical </a:t>
            </a:r>
          </a:p>
          <a:p>
            <a:pPr marL="342900" indent="-342900" algn="l">
              <a:buFont typeface="Arial" panose="020B0604020202020204" pitchFamily="34" charset="0"/>
              <a:buChar char="•"/>
            </a:pPr>
            <a:r>
              <a:rPr lang="en-US" dirty="0"/>
              <a:t>Adversaries could be quantum </a:t>
            </a:r>
          </a:p>
          <a:p>
            <a:pPr lvl="2"/>
            <a:r>
              <a:rPr lang="en-US" dirty="0"/>
              <a:t>=&gt; quantum Sim</a:t>
            </a:r>
            <a:endParaRPr lang="en-HK" dirty="0"/>
          </a:p>
        </p:txBody>
      </p:sp>
      <p:sp>
        <p:nvSpPr>
          <p:cNvPr id="29" name="TextBox 28">
            <a:extLst>
              <a:ext uri="{FF2B5EF4-FFF2-40B4-BE49-F238E27FC236}">
                <a16:creationId xmlns:a16="http://schemas.microsoft.com/office/drawing/2014/main" id="{5BE760F4-0B2B-B90C-808C-EEFB67DE36DE}"/>
              </a:ext>
            </a:extLst>
          </p:cNvPr>
          <p:cNvSpPr txBox="1"/>
          <p:nvPr/>
        </p:nvSpPr>
        <p:spPr>
          <a:xfrm>
            <a:off x="8765929" y="5090985"/>
            <a:ext cx="3155731"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dirty="0"/>
              <a:t>Fully-Quantum:</a:t>
            </a:r>
          </a:p>
          <a:p>
            <a:pPr marL="342900" indent="-342900" algn="l">
              <a:buFont typeface="Arial" panose="020B0604020202020204" pitchFamily="34" charset="0"/>
              <a:buChar char="•"/>
            </a:pPr>
            <a:r>
              <a:rPr lang="en-US" dirty="0"/>
              <a:t>All parties can be quantum</a:t>
            </a:r>
          </a:p>
          <a:p>
            <a:pPr marL="342900" indent="-342900" algn="l">
              <a:buFont typeface="Arial" panose="020B0604020202020204" pitchFamily="34" charset="0"/>
              <a:buChar char="•"/>
            </a:pPr>
            <a:r>
              <a:rPr lang="en-US" dirty="0"/>
              <a:t>Stronger lower bound </a:t>
            </a:r>
          </a:p>
          <a:p>
            <a:pPr lvl="1"/>
            <a:r>
              <a:rPr lang="en-US" dirty="0"/>
              <a:t>(if established)</a:t>
            </a:r>
          </a:p>
        </p:txBody>
      </p:sp>
      <p:sp>
        <p:nvSpPr>
          <p:cNvPr id="30" name="TextBox 29">
            <a:extLst>
              <a:ext uri="{FF2B5EF4-FFF2-40B4-BE49-F238E27FC236}">
                <a16:creationId xmlns:a16="http://schemas.microsoft.com/office/drawing/2014/main" id="{E3E5E780-8600-3311-D1AA-3ADF46CB98AE}"/>
              </a:ext>
            </a:extLst>
          </p:cNvPr>
          <p:cNvSpPr txBox="1"/>
          <p:nvPr/>
        </p:nvSpPr>
        <p:spPr>
          <a:xfrm>
            <a:off x="5172118" y="5094055"/>
            <a:ext cx="282128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dirty="0"/>
              <a:t>LOCC:</a:t>
            </a:r>
          </a:p>
          <a:p>
            <a:pPr marL="342900" indent="-342900" algn="l">
              <a:buFont typeface="Arial" panose="020B0604020202020204" pitchFamily="34" charset="0"/>
              <a:buChar char="•"/>
            </a:pPr>
            <a:r>
              <a:rPr lang="en-US" dirty="0"/>
              <a:t>Quantum parties</a:t>
            </a:r>
          </a:p>
          <a:p>
            <a:pPr marL="342900" indent="-342900" algn="l">
              <a:buFont typeface="Arial" panose="020B0604020202020204" pitchFamily="34" charset="0"/>
              <a:buChar char="•"/>
            </a:pPr>
            <a:r>
              <a:rPr lang="en-US" dirty="0"/>
              <a:t>Classical communication</a:t>
            </a:r>
            <a:endParaRPr lang="en-HK" dirty="0"/>
          </a:p>
        </p:txBody>
      </p:sp>
      <p:sp>
        <p:nvSpPr>
          <p:cNvPr id="35" name="Freeform: Shape 34" descr="\documentclass{article}&#10;\input{Macros.tex}&#10;\begin{document}&#10;$\Leftarrow$&#10;&#10;\end{document}" title="IguanaTex Shape Display">
            <a:extLst>
              <a:ext uri="{FF2B5EF4-FFF2-40B4-BE49-F238E27FC236}">
                <a16:creationId xmlns:a16="http://schemas.microsoft.com/office/drawing/2014/main" id="{F00B16EF-84F4-DD5A-7336-FF8C5E842466}"/>
              </a:ext>
            </a:extLst>
          </p:cNvPr>
          <p:cNvSpPr>
            <a:spLocks noChangeAspect="1"/>
          </p:cNvSpPr>
          <p:nvPr>
            <p:custDataLst>
              <p:tags r:id="rId2"/>
            </p:custDataLst>
          </p:nvPr>
        </p:nvSpPr>
        <p:spPr>
          <a:xfrm>
            <a:off x="8100811" y="5467082"/>
            <a:ext cx="469518" cy="193267"/>
          </a:xfrm>
          <a:custGeom>
            <a:avLst/>
            <a:gdLst>
              <a:gd name="connsiteX0" fmla="*/ 210533 w 219091"/>
              <a:gd name="connsiteY0" fmla="*/ 111658 h 156575"/>
              <a:gd name="connsiteX1" fmla="*/ 219168 w 219091"/>
              <a:gd name="connsiteY1" fmla="*/ 105965 h 156575"/>
              <a:gd name="connsiteX2" fmla="*/ 210286 w 219091"/>
              <a:gd name="connsiteY2" fmla="*/ 100271 h 156575"/>
              <a:gd name="connsiteX3" fmla="*/ 53616 w 219091"/>
              <a:gd name="connsiteY3" fmla="*/ 100271 h 156575"/>
              <a:gd name="connsiteX4" fmla="*/ 22529 w 219091"/>
              <a:gd name="connsiteY4" fmla="*/ 78350 h 156575"/>
              <a:gd name="connsiteX5" fmla="*/ 53616 w 219091"/>
              <a:gd name="connsiteY5" fmla="*/ 56430 h 156575"/>
              <a:gd name="connsiteX6" fmla="*/ 210286 w 219091"/>
              <a:gd name="connsiteY6" fmla="*/ 56430 h 156575"/>
              <a:gd name="connsiteX7" fmla="*/ 219168 w 219091"/>
              <a:gd name="connsiteY7" fmla="*/ 50736 h 156575"/>
              <a:gd name="connsiteX8" fmla="*/ 210533 w 219091"/>
              <a:gd name="connsiteY8" fmla="*/ 45043 h 156575"/>
              <a:gd name="connsiteX9" fmla="*/ 64719 w 219091"/>
              <a:gd name="connsiteY9" fmla="*/ 45043 h 156575"/>
              <a:gd name="connsiteX10" fmla="*/ 89391 w 219091"/>
              <a:gd name="connsiteY10" fmla="*/ 3194 h 156575"/>
              <a:gd name="connsiteX11" fmla="*/ 84703 w 219091"/>
              <a:gd name="connsiteY11" fmla="*/ 63 h 156575"/>
              <a:gd name="connsiteX12" fmla="*/ 80016 w 219091"/>
              <a:gd name="connsiteY12" fmla="*/ 2340 h 156575"/>
              <a:gd name="connsiteX13" fmla="*/ 51889 w 219091"/>
              <a:gd name="connsiteY13" fmla="*/ 44758 h 156575"/>
              <a:gd name="connsiteX14" fmla="*/ 5505 w 219091"/>
              <a:gd name="connsiteY14" fmla="*/ 74080 h 156575"/>
              <a:gd name="connsiteX15" fmla="*/ 570 w 219091"/>
              <a:gd name="connsiteY15" fmla="*/ 76642 h 156575"/>
              <a:gd name="connsiteX16" fmla="*/ 77 w 219091"/>
              <a:gd name="connsiteY16" fmla="*/ 78350 h 156575"/>
              <a:gd name="connsiteX17" fmla="*/ 323 w 219091"/>
              <a:gd name="connsiteY17" fmla="*/ 80059 h 156575"/>
              <a:gd name="connsiteX18" fmla="*/ 1064 w 219091"/>
              <a:gd name="connsiteY18" fmla="*/ 80628 h 156575"/>
              <a:gd name="connsiteX19" fmla="*/ 6492 w 219091"/>
              <a:gd name="connsiteY19" fmla="*/ 82905 h 156575"/>
              <a:gd name="connsiteX20" fmla="*/ 78288 w 219091"/>
              <a:gd name="connsiteY20" fmla="*/ 150660 h 156575"/>
              <a:gd name="connsiteX21" fmla="*/ 84703 w 219091"/>
              <a:gd name="connsiteY21" fmla="*/ 156638 h 156575"/>
              <a:gd name="connsiteX22" fmla="*/ 89391 w 219091"/>
              <a:gd name="connsiteY22" fmla="*/ 153507 h 156575"/>
              <a:gd name="connsiteX23" fmla="*/ 64719 w 219091"/>
              <a:gd name="connsiteY23" fmla="*/ 111658 h 156575"/>
              <a:gd name="connsiteX24" fmla="*/ 210533 w 219091"/>
              <a:gd name="connsiteY24" fmla="*/ 111658 h 15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9091" h="156575">
                <a:moveTo>
                  <a:pt x="210533" y="111658"/>
                </a:moveTo>
                <a:cubicBezTo>
                  <a:pt x="214727" y="111658"/>
                  <a:pt x="219168" y="111658"/>
                  <a:pt x="219168" y="105965"/>
                </a:cubicBezTo>
                <a:cubicBezTo>
                  <a:pt x="219168" y="100271"/>
                  <a:pt x="214727" y="100271"/>
                  <a:pt x="210286" y="100271"/>
                </a:cubicBezTo>
                <a:lnTo>
                  <a:pt x="53616" y="100271"/>
                </a:lnTo>
                <a:cubicBezTo>
                  <a:pt x="43254" y="90022"/>
                  <a:pt x="30671" y="82621"/>
                  <a:pt x="22529" y="78350"/>
                </a:cubicBezTo>
                <a:cubicBezTo>
                  <a:pt x="31411" y="73796"/>
                  <a:pt x="43500" y="66394"/>
                  <a:pt x="53616" y="56430"/>
                </a:cubicBezTo>
                <a:lnTo>
                  <a:pt x="210286" y="56430"/>
                </a:lnTo>
                <a:cubicBezTo>
                  <a:pt x="214727" y="56430"/>
                  <a:pt x="219168" y="56430"/>
                  <a:pt x="219168" y="50736"/>
                </a:cubicBezTo>
                <a:cubicBezTo>
                  <a:pt x="219168" y="45043"/>
                  <a:pt x="214727" y="45043"/>
                  <a:pt x="210533" y="45043"/>
                </a:cubicBezTo>
                <a:lnTo>
                  <a:pt x="64719" y="45043"/>
                </a:lnTo>
                <a:cubicBezTo>
                  <a:pt x="76561" y="31947"/>
                  <a:pt x="89391" y="6895"/>
                  <a:pt x="89391" y="3194"/>
                </a:cubicBezTo>
                <a:cubicBezTo>
                  <a:pt x="89391" y="63"/>
                  <a:pt x="86184" y="63"/>
                  <a:pt x="84703" y="63"/>
                </a:cubicBezTo>
                <a:cubicBezTo>
                  <a:pt x="82730" y="63"/>
                  <a:pt x="81002" y="63"/>
                  <a:pt x="80016" y="2340"/>
                </a:cubicBezTo>
                <a:cubicBezTo>
                  <a:pt x="74834" y="13158"/>
                  <a:pt x="67926" y="28246"/>
                  <a:pt x="51889" y="44758"/>
                </a:cubicBezTo>
                <a:cubicBezTo>
                  <a:pt x="34865" y="62124"/>
                  <a:pt x="18334" y="69810"/>
                  <a:pt x="5505" y="74080"/>
                </a:cubicBezTo>
                <a:cubicBezTo>
                  <a:pt x="1310" y="75788"/>
                  <a:pt x="1064" y="76073"/>
                  <a:pt x="570" y="76642"/>
                </a:cubicBezTo>
                <a:cubicBezTo>
                  <a:pt x="77" y="76927"/>
                  <a:pt x="77" y="77781"/>
                  <a:pt x="77" y="78350"/>
                </a:cubicBezTo>
                <a:cubicBezTo>
                  <a:pt x="77" y="78920"/>
                  <a:pt x="77" y="79489"/>
                  <a:pt x="323" y="80059"/>
                </a:cubicBezTo>
                <a:lnTo>
                  <a:pt x="1064" y="80628"/>
                </a:lnTo>
                <a:cubicBezTo>
                  <a:pt x="1557" y="80913"/>
                  <a:pt x="1804" y="81197"/>
                  <a:pt x="6492" y="82905"/>
                </a:cubicBezTo>
                <a:cubicBezTo>
                  <a:pt x="39799" y="94293"/>
                  <a:pt x="64472" y="120199"/>
                  <a:pt x="78288" y="150660"/>
                </a:cubicBezTo>
                <a:cubicBezTo>
                  <a:pt x="81002" y="156353"/>
                  <a:pt x="81249" y="156638"/>
                  <a:pt x="84703" y="156638"/>
                </a:cubicBezTo>
                <a:cubicBezTo>
                  <a:pt x="86184" y="156638"/>
                  <a:pt x="89391" y="156638"/>
                  <a:pt x="89391" y="153507"/>
                </a:cubicBezTo>
                <a:cubicBezTo>
                  <a:pt x="89391" y="149806"/>
                  <a:pt x="76808" y="125038"/>
                  <a:pt x="64719" y="111658"/>
                </a:cubicBezTo>
                <a:lnTo>
                  <a:pt x="210533" y="111658"/>
                </a:lnTo>
                <a:close/>
              </a:path>
            </a:pathLst>
          </a:custGeom>
          <a:solidFill>
            <a:srgbClr val="000000"/>
          </a:solidFill>
          <a:ln w="24765" cap="flat">
            <a:noFill/>
            <a:prstDash val="solid"/>
            <a:miter/>
          </a:ln>
        </p:spPr>
        <p:txBody>
          <a:bodyPr rtlCol="0" anchor="ctr"/>
          <a:lstStyle/>
          <a:p>
            <a:endParaRPr lang="en-HK"/>
          </a:p>
        </p:txBody>
      </p:sp>
      <p:sp>
        <p:nvSpPr>
          <p:cNvPr id="36" name="TextBox 35">
            <a:extLst>
              <a:ext uri="{FF2B5EF4-FFF2-40B4-BE49-F238E27FC236}">
                <a16:creationId xmlns:a16="http://schemas.microsoft.com/office/drawing/2014/main" id="{639AEC84-15CF-5F89-E586-79020B3FD540}"/>
              </a:ext>
            </a:extLst>
          </p:cNvPr>
          <p:cNvSpPr txBox="1"/>
          <p:nvPr/>
        </p:nvSpPr>
        <p:spPr>
          <a:xfrm>
            <a:off x="7993406" y="5679752"/>
            <a:ext cx="843849" cy="523220"/>
          </a:xfrm>
          <a:prstGeom prst="rect">
            <a:avLst/>
          </a:prstGeom>
          <a:noFill/>
        </p:spPr>
        <p:txBody>
          <a:bodyPr wrap="square" rtlCol="0">
            <a:spAutoFit/>
          </a:bodyPr>
          <a:lstStyle/>
          <a:p>
            <a:pPr algn="ctr"/>
            <a:r>
              <a:rPr lang="en-US" sz="1400" dirty="0"/>
              <a:t>Lower bounds</a:t>
            </a:r>
            <a:endParaRPr lang="en-HK" sz="1400" dirty="0"/>
          </a:p>
        </p:txBody>
      </p:sp>
    </p:spTree>
    <p:extLst>
      <p:ext uri="{BB962C8B-B14F-4D97-AF65-F5344CB8AC3E}">
        <p14:creationId xmlns:p14="http://schemas.microsoft.com/office/powerpoint/2010/main" val="295296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6" grpId="0" animBg="1"/>
      <p:bldP spid="27" grpId="0" animBg="1"/>
      <p:bldP spid="30" grpId="0" animBg="1"/>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866C0-4BBE-FE6B-1AFC-16014C8D96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2A4EE1-BD08-7EB7-99EB-645CFF0E5E21}"/>
              </a:ext>
            </a:extLst>
          </p:cNvPr>
          <p:cNvSpPr>
            <a:spLocks noGrp="1"/>
          </p:cNvSpPr>
          <p:nvPr>
            <p:ph type="title"/>
          </p:nvPr>
        </p:nvSpPr>
        <p:spPr/>
        <p:txBody>
          <a:bodyPr/>
          <a:lstStyle/>
          <a:p>
            <a:r>
              <a:rPr lang="en-US" dirty="0"/>
              <a:t>Core Ideas of [</a:t>
            </a:r>
            <a:r>
              <a:rPr lang="en-US" dirty="0">
                <a:solidFill>
                  <a:schemeClr val="accent1"/>
                </a:solidFill>
              </a:rPr>
              <a:t>BarLin02</a:t>
            </a:r>
            <a:r>
              <a:rPr lang="en-US" dirty="0"/>
              <a:t>] (1/2)</a:t>
            </a:r>
          </a:p>
        </p:txBody>
      </p:sp>
      <p:grpSp>
        <p:nvGrpSpPr>
          <p:cNvPr id="11" name="Group 10">
            <a:extLst>
              <a:ext uri="{FF2B5EF4-FFF2-40B4-BE49-F238E27FC236}">
                <a16:creationId xmlns:a16="http://schemas.microsoft.com/office/drawing/2014/main" id="{5956C409-739E-4A07-7B0F-B66DC01AAA76}"/>
              </a:ext>
            </a:extLst>
          </p:cNvPr>
          <p:cNvGrpSpPr>
            <a:grpSpLocks noChangeAspect="1"/>
          </p:cNvGrpSpPr>
          <p:nvPr>
            <p:custDataLst>
              <p:tags r:id="rId1"/>
            </p:custDataLst>
          </p:nvPr>
        </p:nvGrpSpPr>
        <p:grpSpPr>
          <a:xfrm>
            <a:off x="2505605" y="3333124"/>
            <a:ext cx="357421" cy="223382"/>
            <a:chOff x="4502664" y="3909307"/>
            <a:chExt cx="277358" cy="173344"/>
          </a:xfrm>
        </p:grpSpPr>
        <p:sp>
          <p:nvSpPr>
            <p:cNvPr id="9" name="Freeform: Shape 8">
              <a:extLst>
                <a:ext uri="{FF2B5EF4-FFF2-40B4-BE49-F238E27FC236}">
                  <a16:creationId xmlns:a16="http://schemas.microsoft.com/office/drawing/2014/main" id="{56A6A96F-1736-890A-C52A-15570A569692}"/>
                </a:ext>
              </a:extLst>
            </p:cNvPr>
            <p:cNvSpPr/>
            <p:nvPr>
              <p:custDataLst>
                <p:tags r:id="rId106"/>
              </p:custDataLst>
            </p:nvPr>
          </p:nvSpPr>
          <p:spPr>
            <a:xfrm>
              <a:off x="4502664" y="3910622"/>
              <a:ext cx="180425" cy="172029"/>
            </a:xfrm>
            <a:custGeom>
              <a:avLst/>
              <a:gdLst>
                <a:gd name="connsiteX0" fmla="*/ 144822 w 180425"/>
                <a:gd name="connsiteY0" fmla="*/ 27880 h 172029"/>
                <a:gd name="connsiteX1" fmla="*/ 177212 w 180425"/>
                <a:gd name="connsiteY1" fmla="*/ 7627 h 172029"/>
                <a:gd name="connsiteX2" fmla="*/ 180502 w 180425"/>
                <a:gd name="connsiteY2" fmla="*/ 2991 h 172029"/>
                <a:gd name="connsiteX3" fmla="*/ 177212 w 180425"/>
                <a:gd name="connsiteY3" fmla="*/ 63 h 172029"/>
                <a:gd name="connsiteX4" fmla="*/ 156462 w 180425"/>
                <a:gd name="connsiteY4" fmla="*/ 795 h 172029"/>
                <a:gd name="connsiteX5" fmla="*/ 131410 w 180425"/>
                <a:gd name="connsiteY5" fmla="*/ 63 h 172029"/>
                <a:gd name="connsiteX6" fmla="*/ 126602 w 180425"/>
                <a:gd name="connsiteY6" fmla="*/ 4699 h 172029"/>
                <a:gd name="connsiteX7" fmla="*/ 130651 w 180425"/>
                <a:gd name="connsiteY7" fmla="*/ 7627 h 172029"/>
                <a:gd name="connsiteX8" fmla="*/ 142291 w 180425"/>
                <a:gd name="connsiteY8" fmla="*/ 15680 h 172029"/>
                <a:gd name="connsiteX9" fmla="*/ 138496 w 180425"/>
                <a:gd name="connsiteY9" fmla="*/ 24952 h 172029"/>
                <a:gd name="connsiteX10" fmla="*/ 60809 w 180425"/>
                <a:gd name="connsiteY10" fmla="*/ 144031 h 172029"/>
                <a:gd name="connsiteX11" fmla="*/ 43601 w 180425"/>
                <a:gd name="connsiteY11" fmla="*/ 14948 h 172029"/>
                <a:gd name="connsiteX12" fmla="*/ 61062 w 180425"/>
                <a:gd name="connsiteY12" fmla="*/ 7627 h 172029"/>
                <a:gd name="connsiteX13" fmla="*/ 67388 w 180425"/>
                <a:gd name="connsiteY13" fmla="*/ 2747 h 172029"/>
                <a:gd name="connsiteX14" fmla="*/ 63846 w 180425"/>
                <a:gd name="connsiteY14" fmla="*/ 63 h 172029"/>
                <a:gd name="connsiteX15" fmla="*/ 32467 w 180425"/>
                <a:gd name="connsiteY15" fmla="*/ 795 h 172029"/>
                <a:gd name="connsiteX16" fmla="*/ 18549 w 180425"/>
                <a:gd name="connsiteY16" fmla="*/ 551 h 172029"/>
                <a:gd name="connsiteX17" fmla="*/ 4885 w 180425"/>
                <a:gd name="connsiteY17" fmla="*/ 63 h 172029"/>
                <a:gd name="connsiteX18" fmla="*/ 77 w 180425"/>
                <a:gd name="connsiteY18" fmla="*/ 4699 h 172029"/>
                <a:gd name="connsiteX19" fmla="*/ 6403 w 180425"/>
                <a:gd name="connsiteY19" fmla="*/ 7627 h 172029"/>
                <a:gd name="connsiteX20" fmla="*/ 21586 w 180425"/>
                <a:gd name="connsiteY20" fmla="*/ 15924 h 172029"/>
                <a:gd name="connsiteX21" fmla="*/ 41577 w 180425"/>
                <a:gd name="connsiteY21" fmla="*/ 166480 h 172029"/>
                <a:gd name="connsiteX22" fmla="*/ 46638 w 180425"/>
                <a:gd name="connsiteY22" fmla="*/ 172092 h 172029"/>
                <a:gd name="connsiteX23" fmla="*/ 53724 w 180425"/>
                <a:gd name="connsiteY23" fmla="*/ 167700 h 172029"/>
                <a:gd name="connsiteX24" fmla="*/ 144822 w 180425"/>
                <a:gd name="connsiteY24" fmla="*/ 27880 h 17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2029">
                  <a:moveTo>
                    <a:pt x="144822" y="27880"/>
                  </a:moveTo>
                  <a:cubicBezTo>
                    <a:pt x="157221" y="8847"/>
                    <a:pt x="167850" y="8115"/>
                    <a:pt x="177212" y="7627"/>
                  </a:cubicBezTo>
                  <a:cubicBezTo>
                    <a:pt x="180249" y="7383"/>
                    <a:pt x="180502" y="3235"/>
                    <a:pt x="180502" y="2991"/>
                  </a:cubicBezTo>
                  <a:cubicBezTo>
                    <a:pt x="180502" y="1039"/>
                    <a:pt x="179237" y="63"/>
                    <a:pt x="177212" y="63"/>
                  </a:cubicBezTo>
                  <a:cubicBezTo>
                    <a:pt x="170633" y="63"/>
                    <a:pt x="163295" y="795"/>
                    <a:pt x="156462" y="795"/>
                  </a:cubicBezTo>
                  <a:cubicBezTo>
                    <a:pt x="148112" y="795"/>
                    <a:pt x="139508" y="63"/>
                    <a:pt x="131410" y="63"/>
                  </a:cubicBezTo>
                  <a:cubicBezTo>
                    <a:pt x="129892" y="63"/>
                    <a:pt x="126602" y="63"/>
                    <a:pt x="126602" y="4699"/>
                  </a:cubicBezTo>
                  <a:cubicBezTo>
                    <a:pt x="126602" y="7383"/>
                    <a:pt x="128880" y="7627"/>
                    <a:pt x="130651" y="7627"/>
                  </a:cubicBezTo>
                  <a:cubicBezTo>
                    <a:pt x="137483" y="8115"/>
                    <a:pt x="142291" y="10555"/>
                    <a:pt x="142291" y="15680"/>
                  </a:cubicBezTo>
                  <a:cubicBezTo>
                    <a:pt x="142291" y="19340"/>
                    <a:pt x="138496" y="24708"/>
                    <a:pt x="138496" y="24952"/>
                  </a:cubicBezTo>
                  <a:lnTo>
                    <a:pt x="60809" y="144031"/>
                  </a:lnTo>
                  <a:lnTo>
                    <a:pt x="43601" y="14948"/>
                  </a:lnTo>
                  <a:cubicBezTo>
                    <a:pt x="43601" y="10799"/>
                    <a:pt x="49422" y="7627"/>
                    <a:pt x="61062" y="7627"/>
                  </a:cubicBezTo>
                  <a:cubicBezTo>
                    <a:pt x="64605" y="7627"/>
                    <a:pt x="67388" y="7627"/>
                    <a:pt x="67388" y="2747"/>
                  </a:cubicBezTo>
                  <a:cubicBezTo>
                    <a:pt x="67388" y="551"/>
                    <a:pt x="65364" y="63"/>
                    <a:pt x="63846" y="63"/>
                  </a:cubicBezTo>
                  <a:cubicBezTo>
                    <a:pt x="53724" y="63"/>
                    <a:pt x="42842" y="795"/>
                    <a:pt x="32467" y="795"/>
                  </a:cubicBezTo>
                  <a:cubicBezTo>
                    <a:pt x="27912" y="795"/>
                    <a:pt x="23104" y="551"/>
                    <a:pt x="18549" y="551"/>
                  </a:cubicBezTo>
                  <a:cubicBezTo>
                    <a:pt x="13995" y="551"/>
                    <a:pt x="9187" y="63"/>
                    <a:pt x="4885" y="63"/>
                  </a:cubicBezTo>
                  <a:cubicBezTo>
                    <a:pt x="3113" y="63"/>
                    <a:pt x="77" y="63"/>
                    <a:pt x="77" y="4699"/>
                  </a:cubicBezTo>
                  <a:cubicBezTo>
                    <a:pt x="77" y="7627"/>
                    <a:pt x="2354" y="7627"/>
                    <a:pt x="6403" y="7627"/>
                  </a:cubicBezTo>
                  <a:cubicBezTo>
                    <a:pt x="20574" y="7627"/>
                    <a:pt x="20827" y="9823"/>
                    <a:pt x="21586" y="15924"/>
                  </a:cubicBezTo>
                  <a:lnTo>
                    <a:pt x="41577" y="166480"/>
                  </a:lnTo>
                  <a:cubicBezTo>
                    <a:pt x="42336" y="171360"/>
                    <a:pt x="43348" y="172092"/>
                    <a:pt x="46638" y="172092"/>
                  </a:cubicBezTo>
                  <a:cubicBezTo>
                    <a:pt x="50687" y="172092"/>
                    <a:pt x="51699" y="170872"/>
                    <a:pt x="53724" y="167700"/>
                  </a:cubicBezTo>
                  <a:lnTo>
                    <a:pt x="144822" y="27880"/>
                  </a:lnTo>
                  <a:close/>
                </a:path>
              </a:pathLst>
            </a:custGeom>
            <a:solidFill>
              <a:srgbClr val="000000"/>
            </a:solidFill>
            <a:ln w="254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BCD0B33-AC2B-8454-BA1B-93E237F002BB}"/>
                </a:ext>
              </a:extLst>
            </p:cNvPr>
            <p:cNvSpPr/>
            <p:nvPr>
              <p:custDataLst>
                <p:tags r:id="rId107"/>
              </p:custDataLst>
            </p:nvPr>
          </p:nvSpPr>
          <p:spPr>
            <a:xfrm>
              <a:off x="4708105" y="3909307"/>
              <a:ext cx="71917" cy="73618"/>
            </a:xfrm>
            <a:custGeom>
              <a:avLst/>
              <a:gdLst>
                <a:gd name="connsiteX0" fmla="*/ 41535 w 71917"/>
                <a:gd name="connsiteY0" fmla="*/ 36954 h 73618"/>
                <a:gd name="connsiteX1" fmla="*/ 67042 w 71917"/>
                <a:gd name="connsiteY1" fmla="*/ 26364 h 73618"/>
                <a:gd name="connsiteX2" fmla="*/ 72002 w 71917"/>
                <a:gd name="connsiteY2" fmla="*/ 21069 h 73618"/>
                <a:gd name="connsiteX3" fmla="*/ 66511 w 71917"/>
                <a:gd name="connsiteY3" fmla="*/ 15603 h 73618"/>
                <a:gd name="connsiteX4" fmla="*/ 62791 w 71917"/>
                <a:gd name="connsiteY4" fmla="*/ 17140 h 73618"/>
                <a:gd name="connsiteX5" fmla="*/ 38700 w 71917"/>
                <a:gd name="connsiteY5" fmla="*/ 32684 h 73618"/>
                <a:gd name="connsiteX6" fmla="*/ 41357 w 71917"/>
                <a:gd name="connsiteY6" fmla="*/ 7404 h 73618"/>
                <a:gd name="connsiteX7" fmla="*/ 36043 w 71917"/>
                <a:gd name="connsiteY7" fmla="*/ 59 h 73618"/>
                <a:gd name="connsiteX8" fmla="*/ 30552 w 71917"/>
                <a:gd name="connsiteY8" fmla="*/ 5183 h 73618"/>
                <a:gd name="connsiteX9" fmla="*/ 31438 w 71917"/>
                <a:gd name="connsiteY9" fmla="*/ 13553 h 73618"/>
                <a:gd name="connsiteX10" fmla="*/ 33386 w 71917"/>
                <a:gd name="connsiteY10" fmla="*/ 32684 h 73618"/>
                <a:gd name="connsiteX11" fmla="*/ 9473 w 71917"/>
                <a:gd name="connsiteY11" fmla="*/ 17140 h 73618"/>
                <a:gd name="connsiteX12" fmla="*/ 5576 w 71917"/>
                <a:gd name="connsiteY12" fmla="*/ 15603 h 73618"/>
                <a:gd name="connsiteX13" fmla="*/ 85 w 71917"/>
                <a:gd name="connsiteY13" fmla="*/ 21069 h 73618"/>
                <a:gd name="connsiteX14" fmla="*/ 3805 w 71917"/>
                <a:gd name="connsiteY14" fmla="*/ 26022 h 73618"/>
                <a:gd name="connsiteX15" fmla="*/ 30552 w 71917"/>
                <a:gd name="connsiteY15" fmla="*/ 36783 h 73618"/>
                <a:gd name="connsiteX16" fmla="*/ 5045 w 71917"/>
                <a:gd name="connsiteY16" fmla="*/ 47373 h 73618"/>
                <a:gd name="connsiteX17" fmla="*/ 85 w 71917"/>
                <a:gd name="connsiteY17" fmla="*/ 52668 h 73618"/>
                <a:gd name="connsiteX18" fmla="*/ 5576 w 71917"/>
                <a:gd name="connsiteY18" fmla="*/ 58134 h 73618"/>
                <a:gd name="connsiteX19" fmla="*/ 9296 w 71917"/>
                <a:gd name="connsiteY19" fmla="*/ 56597 h 73618"/>
                <a:gd name="connsiteX20" fmla="*/ 33386 w 71917"/>
                <a:gd name="connsiteY20" fmla="*/ 41053 h 73618"/>
                <a:gd name="connsiteX21" fmla="*/ 30552 w 71917"/>
                <a:gd name="connsiteY21" fmla="*/ 68554 h 73618"/>
                <a:gd name="connsiteX22" fmla="*/ 36043 w 71917"/>
                <a:gd name="connsiteY22" fmla="*/ 73678 h 73618"/>
                <a:gd name="connsiteX23" fmla="*/ 41535 w 71917"/>
                <a:gd name="connsiteY23" fmla="*/ 68554 h 73618"/>
                <a:gd name="connsiteX24" fmla="*/ 40649 w 71917"/>
                <a:gd name="connsiteY24" fmla="*/ 60184 h 73618"/>
                <a:gd name="connsiteX25" fmla="*/ 38700 w 71917"/>
                <a:gd name="connsiteY25" fmla="*/ 41053 h 73618"/>
                <a:gd name="connsiteX26" fmla="*/ 59957 w 71917"/>
                <a:gd name="connsiteY26" fmla="*/ 54718 h 73618"/>
                <a:gd name="connsiteX27" fmla="*/ 66511 w 71917"/>
                <a:gd name="connsiteY27" fmla="*/ 58134 h 73618"/>
                <a:gd name="connsiteX28" fmla="*/ 72002 w 71917"/>
                <a:gd name="connsiteY28" fmla="*/ 52668 h 73618"/>
                <a:gd name="connsiteX29" fmla="*/ 68282 w 71917"/>
                <a:gd name="connsiteY29" fmla="*/ 47715 h 73618"/>
                <a:gd name="connsiteX30" fmla="*/ 41535 w 71917"/>
                <a:gd name="connsiteY30" fmla="*/ 36954 h 7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917" h="73618">
                  <a:moveTo>
                    <a:pt x="41535" y="36954"/>
                  </a:moveTo>
                  <a:cubicBezTo>
                    <a:pt x="56060" y="30805"/>
                    <a:pt x="62614" y="28414"/>
                    <a:pt x="67042" y="26364"/>
                  </a:cubicBezTo>
                  <a:cubicBezTo>
                    <a:pt x="70408" y="24997"/>
                    <a:pt x="72002" y="24314"/>
                    <a:pt x="72002" y="21069"/>
                  </a:cubicBezTo>
                  <a:cubicBezTo>
                    <a:pt x="72002" y="18165"/>
                    <a:pt x="69699" y="15603"/>
                    <a:pt x="66511" y="15603"/>
                  </a:cubicBezTo>
                  <a:cubicBezTo>
                    <a:pt x="65271" y="15603"/>
                    <a:pt x="64916" y="15603"/>
                    <a:pt x="62791" y="17140"/>
                  </a:cubicBezTo>
                  <a:lnTo>
                    <a:pt x="38700" y="32684"/>
                  </a:lnTo>
                  <a:lnTo>
                    <a:pt x="41357" y="7404"/>
                  </a:lnTo>
                  <a:cubicBezTo>
                    <a:pt x="41712" y="4329"/>
                    <a:pt x="41357" y="59"/>
                    <a:pt x="36043" y="59"/>
                  </a:cubicBezTo>
                  <a:cubicBezTo>
                    <a:pt x="33918" y="59"/>
                    <a:pt x="30552" y="1426"/>
                    <a:pt x="30552" y="5183"/>
                  </a:cubicBezTo>
                  <a:cubicBezTo>
                    <a:pt x="30552" y="6721"/>
                    <a:pt x="31261" y="11845"/>
                    <a:pt x="31438" y="13553"/>
                  </a:cubicBezTo>
                  <a:cubicBezTo>
                    <a:pt x="31792" y="16457"/>
                    <a:pt x="33032" y="28755"/>
                    <a:pt x="33386" y="32684"/>
                  </a:cubicBezTo>
                  <a:lnTo>
                    <a:pt x="9473" y="17140"/>
                  </a:lnTo>
                  <a:cubicBezTo>
                    <a:pt x="7702" y="16115"/>
                    <a:pt x="7170" y="15603"/>
                    <a:pt x="5576" y="15603"/>
                  </a:cubicBezTo>
                  <a:cubicBezTo>
                    <a:pt x="2388" y="15603"/>
                    <a:pt x="85" y="18165"/>
                    <a:pt x="85" y="21069"/>
                  </a:cubicBezTo>
                  <a:cubicBezTo>
                    <a:pt x="85" y="24485"/>
                    <a:pt x="2210" y="25339"/>
                    <a:pt x="3805" y="26022"/>
                  </a:cubicBezTo>
                  <a:lnTo>
                    <a:pt x="30552" y="36783"/>
                  </a:lnTo>
                  <a:cubicBezTo>
                    <a:pt x="16027" y="42932"/>
                    <a:pt x="9473" y="45324"/>
                    <a:pt x="5045" y="47373"/>
                  </a:cubicBezTo>
                  <a:cubicBezTo>
                    <a:pt x="1679" y="48740"/>
                    <a:pt x="85" y="49423"/>
                    <a:pt x="85" y="52668"/>
                  </a:cubicBezTo>
                  <a:cubicBezTo>
                    <a:pt x="85" y="55572"/>
                    <a:pt x="2388" y="58134"/>
                    <a:pt x="5576" y="58134"/>
                  </a:cubicBezTo>
                  <a:cubicBezTo>
                    <a:pt x="6816" y="58134"/>
                    <a:pt x="7170" y="58134"/>
                    <a:pt x="9296" y="56597"/>
                  </a:cubicBezTo>
                  <a:lnTo>
                    <a:pt x="33386" y="41053"/>
                  </a:lnTo>
                  <a:lnTo>
                    <a:pt x="30552" y="68554"/>
                  </a:lnTo>
                  <a:cubicBezTo>
                    <a:pt x="30552" y="72312"/>
                    <a:pt x="33918" y="73678"/>
                    <a:pt x="36043" y="73678"/>
                  </a:cubicBezTo>
                  <a:cubicBezTo>
                    <a:pt x="38169" y="73678"/>
                    <a:pt x="41535" y="72312"/>
                    <a:pt x="41535" y="68554"/>
                  </a:cubicBezTo>
                  <a:cubicBezTo>
                    <a:pt x="41535" y="67016"/>
                    <a:pt x="40826" y="61892"/>
                    <a:pt x="40649" y="60184"/>
                  </a:cubicBezTo>
                  <a:cubicBezTo>
                    <a:pt x="40295" y="57280"/>
                    <a:pt x="39055" y="44982"/>
                    <a:pt x="38700" y="41053"/>
                  </a:cubicBezTo>
                  <a:lnTo>
                    <a:pt x="59957" y="54718"/>
                  </a:lnTo>
                  <a:cubicBezTo>
                    <a:pt x="64562" y="58134"/>
                    <a:pt x="64916" y="58134"/>
                    <a:pt x="66511" y="58134"/>
                  </a:cubicBezTo>
                  <a:cubicBezTo>
                    <a:pt x="69699" y="58134"/>
                    <a:pt x="72002" y="55572"/>
                    <a:pt x="72002" y="52668"/>
                  </a:cubicBezTo>
                  <a:cubicBezTo>
                    <a:pt x="72002" y="49252"/>
                    <a:pt x="69876" y="48398"/>
                    <a:pt x="68282" y="47715"/>
                  </a:cubicBezTo>
                  <a:lnTo>
                    <a:pt x="41535" y="36954"/>
                  </a:lnTo>
                  <a:close/>
                </a:path>
              </a:pathLst>
            </a:custGeom>
            <a:solidFill>
              <a:srgbClr val="000000"/>
            </a:solidFill>
            <a:ln w="25400"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9911A9EB-CA4C-F4C4-DEBA-C1E55ACD553B}"/>
              </a:ext>
            </a:extLst>
          </p:cNvPr>
          <p:cNvGrpSpPr>
            <a:grpSpLocks noChangeAspect="1"/>
          </p:cNvGrpSpPr>
          <p:nvPr>
            <p:custDataLst>
              <p:tags r:id="rId2"/>
            </p:custDataLst>
          </p:nvPr>
        </p:nvGrpSpPr>
        <p:grpSpPr>
          <a:xfrm>
            <a:off x="3826816" y="2269297"/>
            <a:ext cx="581573" cy="317944"/>
            <a:chOff x="4449403" y="3909321"/>
            <a:chExt cx="451300" cy="246724"/>
          </a:xfrm>
        </p:grpSpPr>
        <p:sp>
          <p:nvSpPr>
            <p:cNvPr id="15" name="Freeform: Shape 14">
              <a:extLst>
                <a:ext uri="{FF2B5EF4-FFF2-40B4-BE49-F238E27FC236}">
                  <a16:creationId xmlns:a16="http://schemas.microsoft.com/office/drawing/2014/main" id="{73BB3DC9-9AE1-9BDD-3A15-8898A10D8525}"/>
                </a:ext>
              </a:extLst>
            </p:cNvPr>
            <p:cNvSpPr/>
            <p:nvPr>
              <p:custDataLst>
                <p:tags r:id="rId102"/>
              </p:custDataLst>
            </p:nvPr>
          </p:nvSpPr>
          <p:spPr>
            <a:xfrm>
              <a:off x="4449403" y="3925852"/>
              <a:ext cx="207742" cy="168513"/>
            </a:xfrm>
            <a:custGeom>
              <a:avLst/>
              <a:gdLst>
                <a:gd name="connsiteX0" fmla="*/ 178705 w 207742"/>
                <a:gd name="connsiteY0" fmla="*/ 19061 h 168513"/>
                <a:gd name="connsiteX1" fmla="*/ 199430 w 207742"/>
                <a:gd name="connsiteY1" fmla="*/ 7711 h 168513"/>
                <a:gd name="connsiteX2" fmla="*/ 207819 w 207742"/>
                <a:gd name="connsiteY2" fmla="*/ 2777 h 168513"/>
                <a:gd name="connsiteX3" fmla="*/ 204365 w 207742"/>
                <a:gd name="connsiteY3" fmla="*/ 63 h 168513"/>
                <a:gd name="connsiteX4" fmla="*/ 172784 w 207742"/>
                <a:gd name="connsiteY4" fmla="*/ 803 h 168513"/>
                <a:gd name="connsiteX5" fmla="*/ 140957 w 207742"/>
                <a:gd name="connsiteY5" fmla="*/ 63 h 168513"/>
                <a:gd name="connsiteX6" fmla="*/ 136269 w 207742"/>
                <a:gd name="connsiteY6" fmla="*/ 4997 h 168513"/>
                <a:gd name="connsiteX7" fmla="*/ 143177 w 207742"/>
                <a:gd name="connsiteY7" fmla="*/ 7711 h 168513"/>
                <a:gd name="connsiteX8" fmla="*/ 152553 w 207742"/>
                <a:gd name="connsiteY8" fmla="*/ 8205 h 168513"/>
                <a:gd name="connsiteX9" fmla="*/ 159214 w 207742"/>
                <a:gd name="connsiteY9" fmla="*/ 12152 h 168513"/>
                <a:gd name="connsiteX10" fmla="*/ 158227 w 207742"/>
                <a:gd name="connsiteY10" fmla="*/ 16840 h 168513"/>
                <a:gd name="connsiteX11" fmla="*/ 143424 w 207742"/>
                <a:gd name="connsiteY11" fmla="*/ 77041 h 168513"/>
                <a:gd name="connsiteX12" fmla="*/ 68173 w 207742"/>
                <a:gd name="connsiteY12" fmla="*/ 77041 h 168513"/>
                <a:gd name="connsiteX13" fmla="*/ 82730 w 207742"/>
                <a:gd name="connsiteY13" fmla="*/ 19061 h 168513"/>
                <a:gd name="connsiteX14" fmla="*/ 103454 w 207742"/>
                <a:gd name="connsiteY14" fmla="*/ 7711 h 168513"/>
                <a:gd name="connsiteX15" fmla="*/ 111843 w 207742"/>
                <a:gd name="connsiteY15" fmla="*/ 2777 h 168513"/>
                <a:gd name="connsiteX16" fmla="*/ 108389 w 207742"/>
                <a:gd name="connsiteY16" fmla="*/ 63 h 168513"/>
                <a:gd name="connsiteX17" fmla="*/ 76808 w 207742"/>
                <a:gd name="connsiteY17" fmla="*/ 803 h 168513"/>
                <a:gd name="connsiteX18" fmla="*/ 44981 w 207742"/>
                <a:gd name="connsiteY18" fmla="*/ 63 h 168513"/>
                <a:gd name="connsiteX19" fmla="*/ 40293 w 207742"/>
                <a:gd name="connsiteY19" fmla="*/ 4997 h 168513"/>
                <a:gd name="connsiteX20" fmla="*/ 47201 w 207742"/>
                <a:gd name="connsiteY20" fmla="*/ 7711 h 168513"/>
                <a:gd name="connsiteX21" fmla="*/ 56577 w 207742"/>
                <a:gd name="connsiteY21" fmla="*/ 8205 h 168513"/>
                <a:gd name="connsiteX22" fmla="*/ 63238 w 207742"/>
                <a:gd name="connsiteY22" fmla="*/ 12152 h 168513"/>
                <a:gd name="connsiteX23" fmla="*/ 62251 w 207742"/>
                <a:gd name="connsiteY23" fmla="*/ 16840 h 168513"/>
                <a:gd name="connsiteX24" fmla="*/ 29190 w 207742"/>
                <a:gd name="connsiteY24" fmla="*/ 149331 h 168513"/>
                <a:gd name="connsiteX25" fmla="*/ 6738 w 207742"/>
                <a:gd name="connsiteY25" fmla="*/ 160927 h 168513"/>
                <a:gd name="connsiteX26" fmla="*/ 77 w 207742"/>
                <a:gd name="connsiteY26" fmla="*/ 165862 h 168513"/>
                <a:gd name="connsiteX27" fmla="*/ 3531 w 207742"/>
                <a:gd name="connsiteY27" fmla="*/ 168576 h 168513"/>
                <a:gd name="connsiteX28" fmla="*/ 34865 w 207742"/>
                <a:gd name="connsiteY28" fmla="*/ 167836 h 168513"/>
                <a:gd name="connsiteX29" fmla="*/ 50655 w 207742"/>
                <a:gd name="connsiteY29" fmla="*/ 168082 h 168513"/>
                <a:gd name="connsiteX30" fmla="*/ 66692 w 207742"/>
                <a:gd name="connsiteY30" fmla="*/ 168576 h 168513"/>
                <a:gd name="connsiteX31" fmla="*/ 71627 w 207742"/>
                <a:gd name="connsiteY31" fmla="*/ 163641 h 168513"/>
                <a:gd name="connsiteX32" fmla="*/ 64719 w 207742"/>
                <a:gd name="connsiteY32" fmla="*/ 160927 h 168513"/>
                <a:gd name="connsiteX33" fmla="*/ 48681 w 207742"/>
                <a:gd name="connsiteY33" fmla="*/ 156486 h 168513"/>
                <a:gd name="connsiteX34" fmla="*/ 49422 w 207742"/>
                <a:gd name="connsiteY34" fmla="*/ 152292 h 168513"/>
                <a:gd name="connsiteX35" fmla="*/ 66199 w 207742"/>
                <a:gd name="connsiteY35" fmla="*/ 84689 h 168513"/>
                <a:gd name="connsiteX36" fmla="*/ 141450 w 207742"/>
                <a:gd name="connsiteY36" fmla="*/ 84689 h 168513"/>
                <a:gd name="connsiteX37" fmla="*/ 124426 w 207742"/>
                <a:gd name="connsiteY37" fmla="*/ 152785 h 168513"/>
                <a:gd name="connsiteX38" fmla="*/ 101974 w 207742"/>
                <a:gd name="connsiteY38" fmla="*/ 160927 h 168513"/>
                <a:gd name="connsiteX39" fmla="*/ 96053 w 207742"/>
                <a:gd name="connsiteY39" fmla="*/ 165862 h 168513"/>
                <a:gd name="connsiteX40" fmla="*/ 99507 w 207742"/>
                <a:gd name="connsiteY40" fmla="*/ 168576 h 168513"/>
                <a:gd name="connsiteX41" fmla="*/ 130841 w 207742"/>
                <a:gd name="connsiteY41" fmla="*/ 167836 h 168513"/>
                <a:gd name="connsiteX42" fmla="*/ 146631 w 207742"/>
                <a:gd name="connsiteY42" fmla="*/ 168082 h 168513"/>
                <a:gd name="connsiteX43" fmla="*/ 162668 w 207742"/>
                <a:gd name="connsiteY43" fmla="*/ 168576 h 168513"/>
                <a:gd name="connsiteX44" fmla="*/ 167603 w 207742"/>
                <a:gd name="connsiteY44" fmla="*/ 163641 h 168513"/>
                <a:gd name="connsiteX45" fmla="*/ 160695 w 207742"/>
                <a:gd name="connsiteY45" fmla="*/ 160927 h 168513"/>
                <a:gd name="connsiteX46" fmla="*/ 144657 w 207742"/>
                <a:gd name="connsiteY46" fmla="*/ 156486 h 168513"/>
                <a:gd name="connsiteX47" fmla="*/ 145398 w 207742"/>
                <a:gd name="connsiteY47" fmla="*/ 152292 h 168513"/>
                <a:gd name="connsiteX48" fmla="*/ 178705 w 207742"/>
                <a:gd name="connsiteY48" fmla="*/ 19061 h 1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7742" h="168513">
                  <a:moveTo>
                    <a:pt x="178705" y="19061"/>
                  </a:moveTo>
                  <a:cubicBezTo>
                    <a:pt x="180926" y="10178"/>
                    <a:pt x="181419" y="7711"/>
                    <a:pt x="199430" y="7711"/>
                  </a:cubicBezTo>
                  <a:cubicBezTo>
                    <a:pt x="205845" y="7711"/>
                    <a:pt x="207819" y="7711"/>
                    <a:pt x="207819" y="2777"/>
                  </a:cubicBezTo>
                  <a:cubicBezTo>
                    <a:pt x="207819" y="63"/>
                    <a:pt x="205105" y="63"/>
                    <a:pt x="204365" y="63"/>
                  </a:cubicBezTo>
                  <a:cubicBezTo>
                    <a:pt x="197457" y="63"/>
                    <a:pt x="179692" y="803"/>
                    <a:pt x="172784" y="803"/>
                  </a:cubicBezTo>
                  <a:cubicBezTo>
                    <a:pt x="165629" y="803"/>
                    <a:pt x="148112" y="63"/>
                    <a:pt x="140957" y="63"/>
                  </a:cubicBezTo>
                  <a:cubicBezTo>
                    <a:pt x="138983" y="63"/>
                    <a:pt x="136269" y="63"/>
                    <a:pt x="136269" y="4997"/>
                  </a:cubicBezTo>
                  <a:cubicBezTo>
                    <a:pt x="136269" y="7711"/>
                    <a:pt x="138489" y="7711"/>
                    <a:pt x="143177" y="7711"/>
                  </a:cubicBezTo>
                  <a:cubicBezTo>
                    <a:pt x="143671" y="7711"/>
                    <a:pt x="148358" y="7711"/>
                    <a:pt x="152553" y="8205"/>
                  </a:cubicBezTo>
                  <a:cubicBezTo>
                    <a:pt x="156994" y="8698"/>
                    <a:pt x="159214" y="8945"/>
                    <a:pt x="159214" y="12152"/>
                  </a:cubicBezTo>
                  <a:cubicBezTo>
                    <a:pt x="159214" y="13139"/>
                    <a:pt x="158967" y="13633"/>
                    <a:pt x="158227" y="16840"/>
                  </a:cubicBezTo>
                  <a:lnTo>
                    <a:pt x="143424" y="77041"/>
                  </a:lnTo>
                  <a:lnTo>
                    <a:pt x="68173" y="77041"/>
                  </a:lnTo>
                  <a:lnTo>
                    <a:pt x="82730" y="19061"/>
                  </a:lnTo>
                  <a:cubicBezTo>
                    <a:pt x="84950" y="10178"/>
                    <a:pt x="85690" y="7711"/>
                    <a:pt x="103454" y="7711"/>
                  </a:cubicBezTo>
                  <a:cubicBezTo>
                    <a:pt x="109869" y="7711"/>
                    <a:pt x="111843" y="7711"/>
                    <a:pt x="111843" y="2777"/>
                  </a:cubicBezTo>
                  <a:cubicBezTo>
                    <a:pt x="111843" y="63"/>
                    <a:pt x="109129" y="63"/>
                    <a:pt x="108389" y="63"/>
                  </a:cubicBezTo>
                  <a:cubicBezTo>
                    <a:pt x="101481" y="63"/>
                    <a:pt x="83716" y="803"/>
                    <a:pt x="76808" y="803"/>
                  </a:cubicBezTo>
                  <a:cubicBezTo>
                    <a:pt x="69653" y="803"/>
                    <a:pt x="52136" y="63"/>
                    <a:pt x="44981" y="63"/>
                  </a:cubicBezTo>
                  <a:cubicBezTo>
                    <a:pt x="43007" y="63"/>
                    <a:pt x="40293" y="63"/>
                    <a:pt x="40293" y="4997"/>
                  </a:cubicBezTo>
                  <a:cubicBezTo>
                    <a:pt x="40293" y="7711"/>
                    <a:pt x="42513" y="7711"/>
                    <a:pt x="47201" y="7711"/>
                  </a:cubicBezTo>
                  <a:cubicBezTo>
                    <a:pt x="47695" y="7711"/>
                    <a:pt x="52382" y="7711"/>
                    <a:pt x="56577" y="8205"/>
                  </a:cubicBezTo>
                  <a:cubicBezTo>
                    <a:pt x="61018" y="8698"/>
                    <a:pt x="63238" y="8945"/>
                    <a:pt x="63238" y="12152"/>
                  </a:cubicBezTo>
                  <a:cubicBezTo>
                    <a:pt x="63238" y="13139"/>
                    <a:pt x="62992" y="13879"/>
                    <a:pt x="62251" y="16840"/>
                  </a:cubicBezTo>
                  <a:lnTo>
                    <a:pt x="29190" y="149331"/>
                  </a:lnTo>
                  <a:cubicBezTo>
                    <a:pt x="26723" y="158954"/>
                    <a:pt x="26230" y="160927"/>
                    <a:pt x="6738" y="160927"/>
                  </a:cubicBezTo>
                  <a:cubicBezTo>
                    <a:pt x="2297" y="160927"/>
                    <a:pt x="77" y="160927"/>
                    <a:pt x="77" y="165862"/>
                  </a:cubicBezTo>
                  <a:cubicBezTo>
                    <a:pt x="77" y="168576"/>
                    <a:pt x="3037" y="168576"/>
                    <a:pt x="3531" y="168576"/>
                  </a:cubicBezTo>
                  <a:cubicBezTo>
                    <a:pt x="10439" y="168576"/>
                    <a:pt x="27957" y="167836"/>
                    <a:pt x="34865" y="167836"/>
                  </a:cubicBezTo>
                  <a:cubicBezTo>
                    <a:pt x="40046" y="167836"/>
                    <a:pt x="45474" y="168082"/>
                    <a:pt x="50655" y="168082"/>
                  </a:cubicBezTo>
                  <a:cubicBezTo>
                    <a:pt x="56083" y="168082"/>
                    <a:pt x="61511" y="168576"/>
                    <a:pt x="66692" y="168576"/>
                  </a:cubicBezTo>
                  <a:cubicBezTo>
                    <a:pt x="68666" y="168576"/>
                    <a:pt x="71627" y="168576"/>
                    <a:pt x="71627" y="163641"/>
                  </a:cubicBezTo>
                  <a:cubicBezTo>
                    <a:pt x="71627" y="160927"/>
                    <a:pt x="69406" y="160927"/>
                    <a:pt x="64719" y="160927"/>
                  </a:cubicBezTo>
                  <a:cubicBezTo>
                    <a:pt x="55590" y="160927"/>
                    <a:pt x="48681" y="160927"/>
                    <a:pt x="48681" y="156486"/>
                  </a:cubicBezTo>
                  <a:cubicBezTo>
                    <a:pt x="48681" y="155006"/>
                    <a:pt x="49175" y="153772"/>
                    <a:pt x="49422" y="152292"/>
                  </a:cubicBezTo>
                  <a:lnTo>
                    <a:pt x="66199" y="84689"/>
                  </a:lnTo>
                  <a:lnTo>
                    <a:pt x="141450" y="84689"/>
                  </a:lnTo>
                  <a:cubicBezTo>
                    <a:pt x="131088" y="125646"/>
                    <a:pt x="125413" y="149085"/>
                    <a:pt x="124426" y="152785"/>
                  </a:cubicBezTo>
                  <a:cubicBezTo>
                    <a:pt x="121959" y="160681"/>
                    <a:pt x="117271" y="160927"/>
                    <a:pt x="101974" y="160927"/>
                  </a:cubicBezTo>
                  <a:cubicBezTo>
                    <a:pt x="98273" y="160927"/>
                    <a:pt x="96053" y="160927"/>
                    <a:pt x="96053" y="165862"/>
                  </a:cubicBezTo>
                  <a:cubicBezTo>
                    <a:pt x="96053" y="168576"/>
                    <a:pt x="99013" y="168576"/>
                    <a:pt x="99507" y="168576"/>
                  </a:cubicBezTo>
                  <a:cubicBezTo>
                    <a:pt x="106415" y="168576"/>
                    <a:pt x="123933" y="167836"/>
                    <a:pt x="130841" y="167836"/>
                  </a:cubicBezTo>
                  <a:cubicBezTo>
                    <a:pt x="136022" y="167836"/>
                    <a:pt x="141450" y="168082"/>
                    <a:pt x="146631" y="168082"/>
                  </a:cubicBezTo>
                  <a:cubicBezTo>
                    <a:pt x="152059" y="168082"/>
                    <a:pt x="157487" y="168576"/>
                    <a:pt x="162668" y="168576"/>
                  </a:cubicBezTo>
                  <a:cubicBezTo>
                    <a:pt x="164642" y="168576"/>
                    <a:pt x="167603" y="168576"/>
                    <a:pt x="167603" y="163641"/>
                  </a:cubicBezTo>
                  <a:cubicBezTo>
                    <a:pt x="167603" y="160927"/>
                    <a:pt x="165382" y="160927"/>
                    <a:pt x="160695" y="160927"/>
                  </a:cubicBezTo>
                  <a:cubicBezTo>
                    <a:pt x="151566" y="160927"/>
                    <a:pt x="144657" y="160927"/>
                    <a:pt x="144657" y="156486"/>
                  </a:cubicBezTo>
                  <a:cubicBezTo>
                    <a:pt x="144657" y="155006"/>
                    <a:pt x="145151" y="153772"/>
                    <a:pt x="145398" y="152292"/>
                  </a:cubicBezTo>
                  <a:lnTo>
                    <a:pt x="178705" y="19061"/>
                  </a:lnTo>
                  <a:close/>
                </a:path>
              </a:pathLst>
            </a:custGeom>
            <a:solidFill>
              <a:srgbClr val="000000"/>
            </a:solidFill>
            <a:ln w="2476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DE553FE-EFEC-C7C9-1CF4-1B4C087E1720}"/>
                </a:ext>
              </a:extLst>
            </p:cNvPr>
            <p:cNvSpPr/>
            <p:nvPr>
              <p:custDataLst>
                <p:tags r:id="rId103"/>
              </p:custDataLst>
            </p:nvPr>
          </p:nvSpPr>
          <p:spPr>
            <a:xfrm>
              <a:off x="4689342" y="3909321"/>
              <a:ext cx="57240" cy="246724"/>
            </a:xfrm>
            <a:custGeom>
              <a:avLst/>
              <a:gdLst>
                <a:gd name="connsiteX0" fmla="*/ 57326 w 57240"/>
                <a:gd name="connsiteY0" fmla="*/ 244320 h 246724"/>
                <a:gd name="connsiteX1" fmla="*/ 53132 w 57240"/>
                <a:gd name="connsiteY1" fmla="*/ 238892 h 246724"/>
                <a:gd name="connsiteX2" fmla="*/ 14396 w 57240"/>
                <a:gd name="connsiteY2" fmla="*/ 123425 h 246724"/>
                <a:gd name="connsiteX3" fmla="*/ 54119 w 57240"/>
                <a:gd name="connsiteY3" fmla="*/ 6724 h 246724"/>
                <a:gd name="connsiteX4" fmla="*/ 57326 w 57240"/>
                <a:gd name="connsiteY4" fmla="*/ 2530 h 246724"/>
                <a:gd name="connsiteX5" fmla="*/ 54859 w 57240"/>
                <a:gd name="connsiteY5" fmla="*/ 63 h 246724"/>
                <a:gd name="connsiteX6" fmla="*/ 15629 w 57240"/>
                <a:gd name="connsiteY6" fmla="*/ 48174 h 246724"/>
                <a:gd name="connsiteX7" fmla="*/ 86 w 57240"/>
                <a:gd name="connsiteY7" fmla="*/ 123425 h 246724"/>
                <a:gd name="connsiteX8" fmla="*/ 16370 w 57240"/>
                <a:gd name="connsiteY8" fmla="*/ 200403 h 246724"/>
                <a:gd name="connsiteX9" fmla="*/ 54859 w 57240"/>
                <a:gd name="connsiteY9" fmla="*/ 246788 h 246724"/>
                <a:gd name="connsiteX10" fmla="*/ 57326 w 57240"/>
                <a:gd name="connsiteY10" fmla="*/ 244320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240" h="246724">
                  <a:moveTo>
                    <a:pt x="57326" y="244320"/>
                  </a:moveTo>
                  <a:cubicBezTo>
                    <a:pt x="57326" y="243580"/>
                    <a:pt x="57326" y="243087"/>
                    <a:pt x="53132" y="238892"/>
                  </a:cubicBezTo>
                  <a:cubicBezTo>
                    <a:pt x="22291" y="207805"/>
                    <a:pt x="14396" y="161174"/>
                    <a:pt x="14396" y="123425"/>
                  </a:cubicBezTo>
                  <a:cubicBezTo>
                    <a:pt x="14396" y="80495"/>
                    <a:pt x="23771" y="37565"/>
                    <a:pt x="54119" y="6724"/>
                  </a:cubicBezTo>
                  <a:cubicBezTo>
                    <a:pt x="57326" y="3764"/>
                    <a:pt x="57326" y="3270"/>
                    <a:pt x="57326" y="2530"/>
                  </a:cubicBezTo>
                  <a:cubicBezTo>
                    <a:pt x="57326" y="803"/>
                    <a:pt x="56339" y="63"/>
                    <a:pt x="54859" y="63"/>
                  </a:cubicBezTo>
                  <a:cubicBezTo>
                    <a:pt x="52391" y="63"/>
                    <a:pt x="30186" y="16840"/>
                    <a:pt x="15629" y="48174"/>
                  </a:cubicBezTo>
                  <a:cubicBezTo>
                    <a:pt x="3047" y="75314"/>
                    <a:pt x="86" y="102700"/>
                    <a:pt x="86" y="123425"/>
                  </a:cubicBezTo>
                  <a:cubicBezTo>
                    <a:pt x="86" y="142670"/>
                    <a:pt x="2800" y="172523"/>
                    <a:pt x="16370" y="200403"/>
                  </a:cubicBezTo>
                  <a:cubicBezTo>
                    <a:pt x="31173" y="230750"/>
                    <a:pt x="52391" y="246788"/>
                    <a:pt x="54859" y="246788"/>
                  </a:cubicBezTo>
                  <a:cubicBezTo>
                    <a:pt x="56339" y="246788"/>
                    <a:pt x="57326" y="246047"/>
                    <a:pt x="57326" y="244320"/>
                  </a:cubicBezTo>
                  <a:close/>
                </a:path>
              </a:pathLst>
            </a:custGeom>
            <a:solidFill>
              <a:srgbClr val="000000"/>
            </a:solidFill>
            <a:ln w="2476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52AE8CD-2053-B73E-5EA4-1BA5E7D75DFC}"/>
                </a:ext>
              </a:extLst>
            </p:cNvPr>
            <p:cNvSpPr/>
            <p:nvPr>
              <p:custDataLst>
                <p:tags r:id="rId104"/>
              </p:custDataLst>
            </p:nvPr>
          </p:nvSpPr>
          <p:spPr>
            <a:xfrm>
              <a:off x="4782083" y="4019607"/>
              <a:ext cx="26152" cy="26152"/>
            </a:xfrm>
            <a:custGeom>
              <a:avLst/>
              <a:gdLst>
                <a:gd name="connsiteX0" fmla="*/ 26243 w 26152"/>
                <a:gd name="connsiteY0" fmla="*/ 13139 h 26152"/>
                <a:gd name="connsiteX1" fmla="*/ 13166 w 26152"/>
                <a:gd name="connsiteY1" fmla="*/ 63 h 26152"/>
                <a:gd name="connsiteX2" fmla="*/ 90 w 26152"/>
                <a:gd name="connsiteY2" fmla="*/ 13139 h 26152"/>
                <a:gd name="connsiteX3" fmla="*/ 13166 w 26152"/>
                <a:gd name="connsiteY3" fmla="*/ 26216 h 26152"/>
                <a:gd name="connsiteX4" fmla="*/ 26243 w 26152"/>
                <a:gd name="connsiteY4" fmla="*/ 13139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2" h="26152">
                  <a:moveTo>
                    <a:pt x="26243" y="13139"/>
                  </a:moveTo>
                  <a:cubicBezTo>
                    <a:pt x="26243" y="5984"/>
                    <a:pt x="20321" y="63"/>
                    <a:pt x="13166" y="63"/>
                  </a:cubicBezTo>
                  <a:cubicBezTo>
                    <a:pt x="6011" y="63"/>
                    <a:pt x="90" y="5984"/>
                    <a:pt x="90" y="13139"/>
                  </a:cubicBezTo>
                  <a:cubicBezTo>
                    <a:pt x="90" y="20294"/>
                    <a:pt x="6011" y="26216"/>
                    <a:pt x="13166" y="26216"/>
                  </a:cubicBezTo>
                  <a:cubicBezTo>
                    <a:pt x="20321" y="26216"/>
                    <a:pt x="26243" y="20294"/>
                    <a:pt x="26243" y="13139"/>
                  </a:cubicBezTo>
                  <a:close/>
                </a:path>
              </a:pathLst>
            </a:custGeom>
            <a:solidFill>
              <a:srgbClr val="000000"/>
            </a:solidFill>
            <a:ln w="2476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2A41808-C9F9-AEF4-7DC8-89058493A8CE}"/>
                </a:ext>
              </a:extLst>
            </p:cNvPr>
            <p:cNvSpPr/>
            <p:nvPr>
              <p:custDataLst>
                <p:tags r:id="rId105"/>
              </p:custDataLst>
            </p:nvPr>
          </p:nvSpPr>
          <p:spPr>
            <a:xfrm>
              <a:off x="4843463" y="3909321"/>
              <a:ext cx="57240" cy="246724"/>
            </a:xfrm>
            <a:custGeom>
              <a:avLst/>
              <a:gdLst>
                <a:gd name="connsiteX0" fmla="*/ 57333 w 57240"/>
                <a:gd name="connsiteY0" fmla="*/ 123425 h 246724"/>
                <a:gd name="connsiteX1" fmla="*/ 41049 w 57240"/>
                <a:gd name="connsiteY1" fmla="*/ 46447 h 246724"/>
                <a:gd name="connsiteX2" fmla="*/ 2560 w 57240"/>
                <a:gd name="connsiteY2" fmla="*/ 63 h 246724"/>
                <a:gd name="connsiteX3" fmla="*/ 92 w 57240"/>
                <a:gd name="connsiteY3" fmla="*/ 2530 h 246724"/>
                <a:gd name="connsiteX4" fmla="*/ 4780 w 57240"/>
                <a:gd name="connsiteY4" fmla="*/ 8205 h 246724"/>
                <a:gd name="connsiteX5" fmla="*/ 43023 w 57240"/>
                <a:gd name="connsiteY5" fmla="*/ 123425 h 246724"/>
                <a:gd name="connsiteX6" fmla="*/ 3300 w 57240"/>
                <a:gd name="connsiteY6" fmla="*/ 240126 h 246724"/>
                <a:gd name="connsiteX7" fmla="*/ 92 w 57240"/>
                <a:gd name="connsiteY7" fmla="*/ 244320 h 246724"/>
                <a:gd name="connsiteX8" fmla="*/ 2560 w 57240"/>
                <a:gd name="connsiteY8" fmla="*/ 246788 h 246724"/>
                <a:gd name="connsiteX9" fmla="*/ 41789 w 57240"/>
                <a:gd name="connsiteY9" fmla="*/ 198676 h 246724"/>
                <a:gd name="connsiteX10" fmla="*/ 57333 w 57240"/>
                <a:gd name="connsiteY10" fmla="*/ 123425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240" h="246724">
                  <a:moveTo>
                    <a:pt x="57333" y="123425"/>
                  </a:moveTo>
                  <a:cubicBezTo>
                    <a:pt x="57333" y="104181"/>
                    <a:pt x="54619" y="74327"/>
                    <a:pt x="41049" y="46447"/>
                  </a:cubicBezTo>
                  <a:cubicBezTo>
                    <a:pt x="26245" y="16100"/>
                    <a:pt x="5027" y="63"/>
                    <a:pt x="2560" y="63"/>
                  </a:cubicBezTo>
                  <a:cubicBezTo>
                    <a:pt x="1079" y="63"/>
                    <a:pt x="92" y="1050"/>
                    <a:pt x="92" y="2530"/>
                  </a:cubicBezTo>
                  <a:cubicBezTo>
                    <a:pt x="92" y="3270"/>
                    <a:pt x="92" y="3764"/>
                    <a:pt x="4780" y="8205"/>
                  </a:cubicBezTo>
                  <a:cubicBezTo>
                    <a:pt x="28959" y="32630"/>
                    <a:pt x="43023" y="71860"/>
                    <a:pt x="43023" y="123425"/>
                  </a:cubicBezTo>
                  <a:cubicBezTo>
                    <a:pt x="43023" y="165615"/>
                    <a:pt x="33894" y="209039"/>
                    <a:pt x="3300" y="240126"/>
                  </a:cubicBezTo>
                  <a:cubicBezTo>
                    <a:pt x="92" y="243087"/>
                    <a:pt x="92" y="243580"/>
                    <a:pt x="92" y="244320"/>
                  </a:cubicBezTo>
                  <a:cubicBezTo>
                    <a:pt x="92" y="245801"/>
                    <a:pt x="1079" y="246788"/>
                    <a:pt x="2560" y="246788"/>
                  </a:cubicBezTo>
                  <a:cubicBezTo>
                    <a:pt x="5027" y="246788"/>
                    <a:pt x="27232" y="230010"/>
                    <a:pt x="41789" y="198676"/>
                  </a:cubicBezTo>
                  <a:cubicBezTo>
                    <a:pt x="54372" y="171537"/>
                    <a:pt x="57333" y="144150"/>
                    <a:pt x="57333" y="123425"/>
                  </a:cubicBezTo>
                  <a:close/>
                </a:path>
              </a:pathLst>
            </a:custGeom>
            <a:solidFill>
              <a:srgbClr val="000000"/>
            </a:solidFill>
            <a:ln w="24765" cap="flat">
              <a:noFill/>
              <a:prstDash val="solid"/>
              <a:miter/>
            </a:ln>
          </p:spPr>
          <p:txBody>
            <a:bodyPr rtlCol="0" anchor="ctr"/>
            <a:lstStyle/>
            <a:p>
              <a:endParaRPr lang="en-US"/>
            </a:p>
          </p:txBody>
        </p:sp>
      </p:grpSp>
      <p:sp>
        <p:nvSpPr>
          <p:cNvPr id="22" name="Graphic 20 1">
            <a:extLst>
              <a:ext uri="{FF2B5EF4-FFF2-40B4-BE49-F238E27FC236}">
                <a16:creationId xmlns:a16="http://schemas.microsoft.com/office/drawing/2014/main" id="{D0FD4779-6286-E57B-C483-7136E6B088DF}"/>
              </a:ext>
            </a:extLst>
          </p:cNvPr>
          <p:cNvSpPr>
            <a:spLocks noChangeAspect="1"/>
          </p:cNvSpPr>
          <p:nvPr>
            <p:custDataLst>
              <p:tags r:id="rId3"/>
            </p:custDataLst>
          </p:nvPr>
        </p:nvSpPr>
        <p:spPr>
          <a:xfrm>
            <a:off x="425863" y="3341737"/>
            <a:ext cx="218281" cy="214769"/>
          </a:xfrm>
          <a:custGeom>
            <a:avLst/>
            <a:gdLst>
              <a:gd name="connsiteX0" fmla="*/ 62470 w 169386"/>
              <a:gd name="connsiteY0" fmla="*/ 89616 h 166661"/>
              <a:gd name="connsiteX1" fmla="*/ 102800 w 169386"/>
              <a:gd name="connsiteY1" fmla="*/ 89616 h 166661"/>
              <a:gd name="connsiteX2" fmla="*/ 169463 w 169386"/>
              <a:gd name="connsiteY2" fmla="*/ 36909 h 166661"/>
              <a:gd name="connsiteX3" fmla="*/ 122727 w 169386"/>
              <a:gd name="connsiteY3" fmla="*/ 63 h 166661"/>
              <a:gd name="connsiteX4" fmla="*/ 45863 w 169386"/>
              <a:gd name="connsiteY4" fmla="*/ 63 h 166661"/>
              <a:gd name="connsiteX5" fmla="*/ 38746 w 169386"/>
              <a:gd name="connsiteY5" fmla="*/ 4699 h 166661"/>
              <a:gd name="connsiteX6" fmla="*/ 45626 w 169386"/>
              <a:gd name="connsiteY6" fmla="*/ 7627 h 166661"/>
              <a:gd name="connsiteX7" fmla="*/ 55827 w 169386"/>
              <a:gd name="connsiteY7" fmla="*/ 8115 h 166661"/>
              <a:gd name="connsiteX8" fmla="*/ 61046 w 169386"/>
              <a:gd name="connsiteY8" fmla="*/ 12019 h 166661"/>
              <a:gd name="connsiteX9" fmla="*/ 60097 w 169386"/>
              <a:gd name="connsiteY9" fmla="*/ 16656 h 166661"/>
              <a:gd name="connsiteX10" fmla="*/ 28308 w 169386"/>
              <a:gd name="connsiteY10" fmla="*/ 147691 h 166661"/>
              <a:gd name="connsiteX11" fmla="*/ 6719 w 169386"/>
              <a:gd name="connsiteY11" fmla="*/ 159160 h 166661"/>
              <a:gd name="connsiteX12" fmla="*/ 77 w 169386"/>
              <a:gd name="connsiteY12" fmla="*/ 163796 h 166661"/>
              <a:gd name="connsiteX13" fmla="*/ 3635 w 169386"/>
              <a:gd name="connsiteY13" fmla="*/ 166724 h 166661"/>
              <a:gd name="connsiteX14" fmla="*/ 33764 w 169386"/>
              <a:gd name="connsiteY14" fmla="*/ 165992 h 166661"/>
              <a:gd name="connsiteX15" fmla="*/ 48947 w 169386"/>
              <a:gd name="connsiteY15" fmla="*/ 166236 h 166661"/>
              <a:gd name="connsiteX16" fmla="*/ 64367 w 169386"/>
              <a:gd name="connsiteY16" fmla="*/ 166724 h 166661"/>
              <a:gd name="connsiteX17" fmla="*/ 69112 w 169386"/>
              <a:gd name="connsiteY17" fmla="*/ 161844 h 166661"/>
              <a:gd name="connsiteX18" fmla="*/ 62470 w 169386"/>
              <a:gd name="connsiteY18" fmla="*/ 159160 h 166661"/>
              <a:gd name="connsiteX19" fmla="*/ 47049 w 169386"/>
              <a:gd name="connsiteY19" fmla="*/ 154767 h 166661"/>
              <a:gd name="connsiteX20" fmla="*/ 47761 w 169386"/>
              <a:gd name="connsiteY20" fmla="*/ 150619 h 166661"/>
              <a:gd name="connsiteX21" fmla="*/ 62470 w 169386"/>
              <a:gd name="connsiteY21" fmla="*/ 89616 h 166661"/>
              <a:gd name="connsiteX22" fmla="*/ 79551 w 169386"/>
              <a:gd name="connsiteY22" fmla="*/ 16900 h 166661"/>
              <a:gd name="connsiteX23" fmla="*/ 92361 w 169386"/>
              <a:gd name="connsiteY23" fmla="*/ 7627 h 166661"/>
              <a:gd name="connsiteX24" fmla="*/ 115136 w 169386"/>
              <a:gd name="connsiteY24" fmla="*/ 7627 h 166661"/>
              <a:gd name="connsiteX25" fmla="*/ 147400 w 169386"/>
              <a:gd name="connsiteY25" fmla="*/ 31052 h 166661"/>
              <a:gd name="connsiteX26" fmla="*/ 133403 w 169386"/>
              <a:gd name="connsiteY26" fmla="*/ 70339 h 166661"/>
              <a:gd name="connsiteX27" fmla="*/ 96869 w 169386"/>
              <a:gd name="connsiteY27" fmla="*/ 83271 h 166661"/>
              <a:gd name="connsiteX28" fmla="*/ 63419 w 169386"/>
              <a:gd name="connsiteY28" fmla="*/ 83271 h 166661"/>
              <a:gd name="connsiteX29" fmla="*/ 79551 w 169386"/>
              <a:gd name="connsiteY29" fmla="*/ 16900 h 16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9386" h="166661">
                <a:moveTo>
                  <a:pt x="62470" y="89616"/>
                </a:moveTo>
                <a:lnTo>
                  <a:pt x="102800" y="89616"/>
                </a:lnTo>
                <a:cubicBezTo>
                  <a:pt x="136487" y="89616"/>
                  <a:pt x="169463" y="64238"/>
                  <a:pt x="169463" y="36909"/>
                </a:cubicBezTo>
                <a:cubicBezTo>
                  <a:pt x="169463" y="18120"/>
                  <a:pt x="153805" y="63"/>
                  <a:pt x="122727" y="63"/>
                </a:cubicBezTo>
                <a:lnTo>
                  <a:pt x="45863" y="63"/>
                </a:lnTo>
                <a:cubicBezTo>
                  <a:pt x="41356" y="63"/>
                  <a:pt x="38746" y="63"/>
                  <a:pt x="38746" y="4699"/>
                </a:cubicBezTo>
                <a:cubicBezTo>
                  <a:pt x="38746" y="7627"/>
                  <a:pt x="40881" y="7627"/>
                  <a:pt x="45626" y="7627"/>
                </a:cubicBezTo>
                <a:cubicBezTo>
                  <a:pt x="48710" y="7627"/>
                  <a:pt x="52980" y="7871"/>
                  <a:pt x="55827" y="8115"/>
                </a:cubicBezTo>
                <a:cubicBezTo>
                  <a:pt x="59623" y="8603"/>
                  <a:pt x="61046" y="9335"/>
                  <a:pt x="61046" y="12019"/>
                </a:cubicBezTo>
                <a:cubicBezTo>
                  <a:pt x="61046" y="12995"/>
                  <a:pt x="60809" y="13728"/>
                  <a:pt x="60097" y="16656"/>
                </a:cubicBezTo>
                <a:lnTo>
                  <a:pt x="28308" y="147691"/>
                </a:lnTo>
                <a:cubicBezTo>
                  <a:pt x="25935" y="157207"/>
                  <a:pt x="25461" y="159160"/>
                  <a:pt x="6719" y="159160"/>
                </a:cubicBezTo>
                <a:cubicBezTo>
                  <a:pt x="2686" y="159160"/>
                  <a:pt x="77" y="159160"/>
                  <a:pt x="77" y="163796"/>
                </a:cubicBezTo>
                <a:cubicBezTo>
                  <a:pt x="77" y="166724"/>
                  <a:pt x="2924" y="166724"/>
                  <a:pt x="3635" y="166724"/>
                </a:cubicBezTo>
                <a:cubicBezTo>
                  <a:pt x="10278" y="166724"/>
                  <a:pt x="27122" y="165992"/>
                  <a:pt x="33764" y="165992"/>
                </a:cubicBezTo>
                <a:cubicBezTo>
                  <a:pt x="38746" y="165992"/>
                  <a:pt x="43965" y="166236"/>
                  <a:pt x="48947" y="166236"/>
                </a:cubicBezTo>
                <a:cubicBezTo>
                  <a:pt x="54166" y="166236"/>
                  <a:pt x="59386" y="166724"/>
                  <a:pt x="64367" y="166724"/>
                </a:cubicBezTo>
                <a:cubicBezTo>
                  <a:pt x="66028" y="166724"/>
                  <a:pt x="69112" y="166724"/>
                  <a:pt x="69112" y="161844"/>
                </a:cubicBezTo>
                <a:cubicBezTo>
                  <a:pt x="69112" y="159160"/>
                  <a:pt x="66977" y="159160"/>
                  <a:pt x="62470" y="159160"/>
                </a:cubicBezTo>
                <a:cubicBezTo>
                  <a:pt x="53692" y="159160"/>
                  <a:pt x="47049" y="159160"/>
                  <a:pt x="47049" y="154767"/>
                </a:cubicBezTo>
                <a:cubicBezTo>
                  <a:pt x="47049" y="153303"/>
                  <a:pt x="47524" y="152083"/>
                  <a:pt x="47761" y="150619"/>
                </a:cubicBezTo>
                <a:lnTo>
                  <a:pt x="62470" y="89616"/>
                </a:lnTo>
                <a:close/>
                <a:moveTo>
                  <a:pt x="79551" y="16900"/>
                </a:moveTo>
                <a:cubicBezTo>
                  <a:pt x="81686" y="8359"/>
                  <a:pt x="82160" y="7627"/>
                  <a:pt x="92361" y="7627"/>
                </a:cubicBezTo>
                <a:lnTo>
                  <a:pt x="115136" y="7627"/>
                </a:lnTo>
                <a:cubicBezTo>
                  <a:pt x="134826" y="7627"/>
                  <a:pt x="147400" y="14216"/>
                  <a:pt x="147400" y="31052"/>
                </a:cubicBezTo>
                <a:cubicBezTo>
                  <a:pt x="147400" y="40569"/>
                  <a:pt x="142655" y="61554"/>
                  <a:pt x="133403" y="70339"/>
                </a:cubicBezTo>
                <a:cubicBezTo>
                  <a:pt x="121541" y="81319"/>
                  <a:pt x="107307" y="83271"/>
                  <a:pt x="96869" y="83271"/>
                </a:cubicBezTo>
                <a:lnTo>
                  <a:pt x="63419" y="83271"/>
                </a:lnTo>
                <a:lnTo>
                  <a:pt x="79551" y="16900"/>
                </a:lnTo>
                <a:close/>
              </a:path>
            </a:pathLst>
          </a:custGeom>
          <a:solidFill>
            <a:srgbClr val="000000"/>
          </a:solidFill>
          <a:ln w="23813" cap="flat">
            <a:noFill/>
            <a:prstDash val="solid"/>
            <a:miter/>
          </a:ln>
        </p:spPr>
        <p:txBody>
          <a:bodyPr rtlCol="0" anchor="ctr"/>
          <a:lstStyle/>
          <a:p>
            <a:endParaRPr lang="en-US"/>
          </a:p>
        </p:txBody>
      </p:sp>
      <p:sp>
        <p:nvSpPr>
          <p:cNvPr id="25" name="Graphic 23 1">
            <a:extLst>
              <a:ext uri="{FF2B5EF4-FFF2-40B4-BE49-F238E27FC236}">
                <a16:creationId xmlns:a16="http://schemas.microsoft.com/office/drawing/2014/main" id="{2E889A4B-4116-3C95-326D-A34ADB2BC6A1}"/>
              </a:ext>
            </a:extLst>
          </p:cNvPr>
          <p:cNvSpPr>
            <a:spLocks noChangeAspect="1"/>
          </p:cNvSpPr>
          <p:nvPr>
            <p:custDataLst>
              <p:tags r:id="rId4"/>
            </p:custDataLst>
          </p:nvPr>
        </p:nvSpPr>
        <p:spPr>
          <a:xfrm>
            <a:off x="3312869" y="4715343"/>
            <a:ext cx="239772" cy="221687"/>
          </a:xfrm>
          <a:custGeom>
            <a:avLst/>
            <a:gdLst>
              <a:gd name="connsiteX0" fmla="*/ 149345 w 186063"/>
              <a:gd name="connsiteY0" fmla="*/ 27880 h 172029"/>
              <a:gd name="connsiteX1" fmla="*/ 182748 w 186063"/>
              <a:gd name="connsiteY1" fmla="*/ 7627 h 172029"/>
              <a:gd name="connsiteX2" fmla="*/ 186140 w 186063"/>
              <a:gd name="connsiteY2" fmla="*/ 2991 h 172029"/>
              <a:gd name="connsiteX3" fmla="*/ 182748 w 186063"/>
              <a:gd name="connsiteY3" fmla="*/ 63 h 172029"/>
              <a:gd name="connsiteX4" fmla="*/ 161349 w 186063"/>
              <a:gd name="connsiteY4" fmla="*/ 795 h 172029"/>
              <a:gd name="connsiteX5" fmla="*/ 135514 w 186063"/>
              <a:gd name="connsiteY5" fmla="*/ 63 h 172029"/>
              <a:gd name="connsiteX6" fmla="*/ 130556 w 186063"/>
              <a:gd name="connsiteY6" fmla="*/ 4699 h 172029"/>
              <a:gd name="connsiteX7" fmla="*/ 134732 w 186063"/>
              <a:gd name="connsiteY7" fmla="*/ 7627 h 172029"/>
              <a:gd name="connsiteX8" fmla="*/ 146736 w 186063"/>
              <a:gd name="connsiteY8" fmla="*/ 15680 h 172029"/>
              <a:gd name="connsiteX9" fmla="*/ 142821 w 186063"/>
              <a:gd name="connsiteY9" fmla="*/ 24952 h 172029"/>
              <a:gd name="connsiteX10" fmla="*/ 62707 w 186063"/>
              <a:gd name="connsiteY10" fmla="*/ 144031 h 172029"/>
              <a:gd name="connsiteX11" fmla="*/ 44962 w 186063"/>
              <a:gd name="connsiteY11" fmla="*/ 14948 h 172029"/>
              <a:gd name="connsiteX12" fmla="*/ 62968 w 186063"/>
              <a:gd name="connsiteY12" fmla="*/ 7627 h 172029"/>
              <a:gd name="connsiteX13" fmla="*/ 69492 w 186063"/>
              <a:gd name="connsiteY13" fmla="*/ 2747 h 172029"/>
              <a:gd name="connsiteX14" fmla="*/ 65838 w 186063"/>
              <a:gd name="connsiteY14" fmla="*/ 63 h 172029"/>
              <a:gd name="connsiteX15" fmla="*/ 33479 w 186063"/>
              <a:gd name="connsiteY15" fmla="*/ 795 h 172029"/>
              <a:gd name="connsiteX16" fmla="*/ 19127 w 186063"/>
              <a:gd name="connsiteY16" fmla="*/ 551 h 172029"/>
              <a:gd name="connsiteX17" fmla="*/ 5035 w 186063"/>
              <a:gd name="connsiteY17" fmla="*/ 63 h 172029"/>
              <a:gd name="connsiteX18" fmla="*/ 77 w 186063"/>
              <a:gd name="connsiteY18" fmla="*/ 4699 h 172029"/>
              <a:gd name="connsiteX19" fmla="*/ 6601 w 186063"/>
              <a:gd name="connsiteY19" fmla="*/ 7627 h 172029"/>
              <a:gd name="connsiteX20" fmla="*/ 22258 w 186063"/>
              <a:gd name="connsiteY20" fmla="*/ 15924 h 172029"/>
              <a:gd name="connsiteX21" fmla="*/ 42874 w 186063"/>
              <a:gd name="connsiteY21" fmla="*/ 166480 h 172029"/>
              <a:gd name="connsiteX22" fmla="*/ 48093 w 186063"/>
              <a:gd name="connsiteY22" fmla="*/ 172092 h 172029"/>
              <a:gd name="connsiteX23" fmla="*/ 55400 w 186063"/>
              <a:gd name="connsiteY23" fmla="*/ 167700 h 172029"/>
              <a:gd name="connsiteX24" fmla="*/ 149345 w 186063"/>
              <a:gd name="connsiteY24" fmla="*/ 27880 h 17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063" h="172029">
                <a:moveTo>
                  <a:pt x="149345" y="27880"/>
                </a:moveTo>
                <a:cubicBezTo>
                  <a:pt x="162132" y="8847"/>
                  <a:pt x="173092" y="8115"/>
                  <a:pt x="182748" y="7627"/>
                </a:cubicBezTo>
                <a:cubicBezTo>
                  <a:pt x="185879" y="7383"/>
                  <a:pt x="186140" y="3235"/>
                  <a:pt x="186140" y="2991"/>
                </a:cubicBezTo>
                <a:cubicBezTo>
                  <a:pt x="186140" y="1039"/>
                  <a:pt x="184836" y="63"/>
                  <a:pt x="182748" y="63"/>
                </a:cubicBezTo>
                <a:cubicBezTo>
                  <a:pt x="175963" y="63"/>
                  <a:pt x="168395" y="795"/>
                  <a:pt x="161349" y="795"/>
                </a:cubicBezTo>
                <a:cubicBezTo>
                  <a:pt x="152738" y="795"/>
                  <a:pt x="143865" y="63"/>
                  <a:pt x="135514" y="63"/>
                </a:cubicBezTo>
                <a:cubicBezTo>
                  <a:pt x="133949" y="63"/>
                  <a:pt x="130556" y="63"/>
                  <a:pt x="130556" y="4699"/>
                </a:cubicBezTo>
                <a:cubicBezTo>
                  <a:pt x="130556" y="7383"/>
                  <a:pt x="132905" y="7627"/>
                  <a:pt x="134732" y="7627"/>
                </a:cubicBezTo>
                <a:cubicBezTo>
                  <a:pt x="141777" y="8115"/>
                  <a:pt x="146736" y="10555"/>
                  <a:pt x="146736" y="15680"/>
                </a:cubicBezTo>
                <a:cubicBezTo>
                  <a:pt x="146736" y="19340"/>
                  <a:pt x="142821" y="24708"/>
                  <a:pt x="142821" y="24952"/>
                </a:cubicBezTo>
                <a:lnTo>
                  <a:pt x="62707" y="144031"/>
                </a:lnTo>
                <a:lnTo>
                  <a:pt x="44962" y="14948"/>
                </a:lnTo>
                <a:cubicBezTo>
                  <a:pt x="44962" y="10799"/>
                  <a:pt x="50964" y="7627"/>
                  <a:pt x="62968" y="7627"/>
                </a:cubicBezTo>
                <a:cubicBezTo>
                  <a:pt x="66621" y="7627"/>
                  <a:pt x="69492" y="7627"/>
                  <a:pt x="69492" y="2747"/>
                </a:cubicBezTo>
                <a:cubicBezTo>
                  <a:pt x="69492" y="551"/>
                  <a:pt x="67404" y="63"/>
                  <a:pt x="65838" y="63"/>
                </a:cubicBezTo>
                <a:cubicBezTo>
                  <a:pt x="55400" y="63"/>
                  <a:pt x="44179" y="795"/>
                  <a:pt x="33479" y="795"/>
                </a:cubicBezTo>
                <a:cubicBezTo>
                  <a:pt x="28782" y="795"/>
                  <a:pt x="23824" y="551"/>
                  <a:pt x="19127" y="551"/>
                </a:cubicBezTo>
                <a:cubicBezTo>
                  <a:pt x="14429" y="551"/>
                  <a:pt x="9471" y="63"/>
                  <a:pt x="5035" y="63"/>
                </a:cubicBezTo>
                <a:cubicBezTo>
                  <a:pt x="3208" y="63"/>
                  <a:pt x="77" y="63"/>
                  <a:pt x="77" y="4699"/>
                </a:cubicBezTo>
                <a:cubicBezTo>
                  <a:pt x="77" y="7627"/>
                  <a:pt x="2425" y="7627"/>
                  <a:pt x="6601" y="7627"/>
                </a:cubicBezTo>
                <a:cubicBezTo>
                  <a:pt x="21214" y="7627"/>
                  <a:pt x="21475" y="9823"/>
                  <a:pt x="22258" y="15924"/>
                </a:cubicBezTo>
                <a:lnTo>
                  <a:pt x="42874" y="166480"/>
                </a:lnTo>
                <a:cubicBezTo>
                  <a:pt x="43657" y="171360"/>
                  <a:pt x="44701" y="172092"/>
                  <a:pt x="48093" y="172092"/>
                </a:cubicBezTo>
                <a:cubicBezTo>
                  <a:pt x="52268" y="172092"/>
                  <a:pt x="53312" y="170872"/>
                  <a:pt x="55400" y="167700"/>
                </a:cubicBezTo>
                <a:lnTo>
                  <a:pt x="149345" y="27880"/>
                </a:lnTo>
                <a:close/>
              </a:path>
            </a:pathLst>
          </a:custGeom>
          <a:solidFill>
            <a:srgbClr val="00B050"/>
          </a:solidFill>
          <a:ln w="26194" cap="flat">
            <a:noFill/>
            <a:prstDash val="solid"/>
            <a:miter/>
          </a:ln>
        </p:spPr>
        <p:txBody>
          <a:bodyPr rtlCol="0" anchor="ctr"/>
          <a:lstStyle/>
          <a:p>
            <a:endParaRPr lang="en-US">
              <a:solidFill>
                <a:schemeClr val="accent6"/>
              </a:solidFill>
            </a:endParaRPr>
          </a:p>
        </p:txBody>
      </p:sp>
      <p:grpSp>
        <p:nvGrpSpPr>
          <p:cNvPr id="340" name="Group 339">
            <a:extLst>
              <a:ext uri="{FF2B5EF4-FFF2-40B4-BE49-F238E27FC236}">
                <a16:creationId xmlns:a16="http://schemas.microsoft.com/office/drawing/2014/main" id="{88544DBB-8A4C-1D24-7FA8-9CC0F785CC6F}"/>
              </a:ext>
            </a:extLst>
          </p:cNvPr>
          <p:cNvGrpSpPr>
            <a:grpSpLocks noChangeAspect="1"/>
          </p:cNvGrpSpPr>
          <p:nvPr>
            <p:custDataLst>
              <p:tags r:id="rId5"/>
            </p:custDataLst>
          </p:nvPr>
        </p:nvGrpSpPr>
        <p:grpSpPr>
          <a:xfrm>
            <a:off x="2616200" y="1257300"/>
            <a:ext cx="2311721" cy="282713"/>
            <a:chOff x="4579882" y="2669740"/>
            <a:chExt cx="2311721" cy="282713"/>
          </a:xfrm>
        </p:grpSpPr>
        <p:sp>
          <p:nvSpPr>
            <p:cNvPr id="325" name="Freeform: Shape 324">
              <a:extLst>
                <a:ext uri="{FF2B5EF4-FFF2-40B4-BE49-F238E27FC236}">
                  <a16:creationId xmlns:a16="http://schemas.microsoft.com/office/drawing/2014/main" id="{14C588BF-F8F7-D168-A5C5-BF9FEB7ADA97}"/>
                </a:ext>
              </a:extLst>
            </p:cNvPr>
            <p:cNvSpPr/>
            <p:nvPr>
              <p:custDataLst>
                <p:tags r:id="rId87"/>
              </p:custDataLst>
            </p:nvPr>
          </p:nvSpPr>
          <p:spPr>
            <a:xfrm>
              <a:off x="4579882" y="2710991"/>
              <a:ext cx="213647" cy="176761"/>
            </a:xfrm>
            <a:custGeom>
              <a:avLst/>
              <a:gdLst>
                <a:gd name="connsiteX0" fmla="*/ 183784 w 213647"/>
                <a:gd name="connsiteY0" fmla="*/ 19991 h 176761"/>
                <a:gd name="connsiteX1" fmla="*/ 205098 w 213647"/>
                <a:gd name="connsiteY1" fmla="*/ 8086 h 176761"/>
                <a:gd name="connsiteX2" fmla="*/ 213725 w 213647"/>
                <a:gd name="connsiteY2" fmla="*/ 2910 h 176761"/>
                <a:gd name="connsiteX3" fmla="*/ 210172 w 213647"/>
                <a:gd name="connsiteY3" fmla="*/ 63 h 176761"/>
                <a:gd name="connsiteX4" fmla="*/ 177694 w 213647"/>
                <a:gd name="connsiteY4" fmla="*/ 839 h 176761"/>
                <a:gd name="connsiteX5" fmla="*/ 144962 w 213647"/>
                <a:gd name="connsiteY5" fmla="*/ 63 h 176761"/>
                <a:gd name="connsiteX6" fmla="*/ 140140 w 213647"/>
                <a:gd name="connsiteY6" fmla="*/ 5239 h 176761"/>
                <a:gd name="connsiteX7" fmla="*/ 147245 w 213647"/>
                <a:gd name="connsiteY7" fmla="*/ 8086 h 176761"/>
                <a:gd name="connsiteX8" fmla="*/ 156887 w 213647"/>
                <a:gd name="connsiteY8" fmla="*/ 8603 h 176761"/>
                <a:gd name="connsiteX9" fmla="*/ 163738 w 213647"/>
                <a:gd name="connsiteY9" fmla="*/ 12744 h 176761"/>
                <a:gd name="connsiteX10" fmla="*/ 162723 w 213647"/>
                <a:gd name="connsiteY10" fmla="*/ 17661 h 176761"/>
                <a:gd name="connsiteX11" fmla="*/ 147499 w 213647"/>
                <a:gd name="connsiteY11" fmla="*/ 80809 h 176761"/>
                <a:gd name="connsiteX12" fmla="*/ 70109 w 213647"/>
                <a:gd name="connsiteY12" fmla="*/ 80809 h 176761"/>
                <a:gd name="connsiteX13" fmla="*/ 85079 w 213647"/>
                <a:gd name="connsiteY13" fmla="*/ 19991 h 176761"/>
                <a:gd name="connsiteX14" fmla="*/ 106393 w 213647"/>
                <a:gd name="connsiteY14" fmla="*/ 8086 h 176761"/>
                <a:gd name="connsiteX15" fmla="*/ 115020 w 213647"/>
                <a:gd name="connsiteY15" fmla="*/ 2910 h 176761"/>
                <a:gd name="connsiteX16" fmla="*/ 111468 w 213647"/>
                <a:gd name="connsiteY16" fmla="*/ 63 h 176761"/>
                <a:gd name="connsiteX17" fmla="*/ 78989 w 213647"/>
                <a:gd name="connsiteY17" fmla="*/ 839 h 176761"/>
                <a:gd name="connsiteX18" fmla="*/ 46257 w 213647"/>
                <a:gd name="connsiteY18" fmla="*/ 63 h 176761"/>
                <a:gd name="connsiteX19" fmla="*/ 41436 w 213647"/>
                <a:gd name="connsiteY19" fmla="*/ 5239 h 176761"/>
                <a:gd name="connsiteX20" fmla="*/ 48541 w 213647"/>
                <a:gd name="connsiteY20" fmla="*/ 8086 h 176761"/>
                <a:gd name="connsiteX21" fmla="*/ 58183 w 213647"/>
                <a:gd name="connsiteY21" fmla="*/ 8603 h 176761"/>
                <a:gd name="connsiteX22" fmla="*/ 65034 w 213647"/>
                <a:gd name="connsiteY22" fmla="*/ 12744 h 176761"/>
                <a:gd name="connsiteX23" fmla="*/ 64019 w 213647"/>
                <a:gd name="connsiteY23" fmla="*/ 17661 h 176761"/>
                <a:gd name="connsiteX24" fmla="*/ 30018 w 213647"/>
                <a:gd name="connsiteY24" fmla="*/ 156638 h 176761"/>
                <a:gd name="connsiteX25" fmla="*/ 6928 w 213647"/>
                <a:gd name="connsiteY25" fmla="*/ 168802 h 176761"/>
                <a:gd name="connsiteX26" fmla="*/ 77 w 213647"/>
                <a:gd name="connsiteY26" fmla="*/ 173978 h 176761"/>
                <a:gd name="connsiteX27" fmla="*/ 3629 w 213647"/>
                <a:gd name="connsiteY27" fmla="*/ 176825 h 176761"/>
                <a:gd name="connsiteX28" fmla="*/ 35854 w 213647"/>
                <a:gd name="connsiteY28" fmla="*/ 176048 h 176761"/>
                <a:gd name="connsiteX29" fmla="*/ 52093 w 213647"/>
                <a:gd name="connsiteY29" fmla="*/ 176307 h 176761"/>
                <a:gd name="connsiteX30" fmla="*/ 68586 w 213647"/>
                <a:gd name="connsiteY30" fmla="*/ 176825 h 176761"/>
                <a:gd name="connsiteX31" fmla="*/ 73661 w 213647"/>
                <a:gd name="connsiteY31" fmla="*/ 171649 h 176761"/>
                <a:gd name="connsiteX32" fmla="*/ 66556 w 213647"/>
                <a:gd name="connsiteY32" fmla="*/ 168802 h 176761"/>
                <a:gd name="connsiteX33" fmla="*/ 50063 w 213647"/>
                <a:gd name="connsiteY33" fmla="*/ 164143 h 176761"/>
                <a:gd name="connsiteX34" fmla="*/ 50824 w 213647"/>
                <a:gd name="connsiteY34" fmla="*/ 159744 h 176761"/>
                <a:gd name="connsiteX35" fmla="*/ 68079 w 213647"/>
                <a:gd name="connsiteY35" fmla="*/ 88832 h 176761"/>
                <a:gd name="connsiteX36" fmla="*/ 145469 w 213647"/>
                <a:gd name="connsiteY36" fmla="*/ 88832 h 176761"/>
                <a:gd name="connsiteX37" fmla="*/ 127961 w 213647"/>
                <a:gd name="connsiteY37" fmla="*/ 160261 h 176761"/>
                <a:gd name="connsiteX38" fmla="*/ 104871 w 213647"/>
                <a:gd name="connsiteY38" fmla="*/ 168802 h 176761"/>
                <a:gd name="connsiteX39" fmla="*/ 98781 w 213647"/>
                <a:gd name="connsiteY39" fmla="*/ 173978 h 176761"/>
                <a:gd name="connsiteX40" fmla="*/ 102333 w 213647"/>
                <a:gd name="connsiteY40" fmla="*/ 176825 h 176761"/>
                <a:gd name="connsiteX41" fmla="*/ 134558 w 213647"/>
                <a:gd name="connsiteY41" fmla="*/ 176048 h 176761"/>
                <a:gd name="connsiteX42" fmla="*/ 150798 w 213647"/>
                <a:gd name="connsiteY42" fmla="*/ 176307 h 176761"/>
                <a:gd name="connsiteX43" fmla="*/ 167291 w 213647"/>
                <a:gd name="connsiteY43" fmla="*/ 176825 h 176761"/>
                <a:gd name="connsiteX44" fmla="*/ 172365 w 213647"/>
                <a:gd name="connsiteY44" fmla="*/ 171649 h 176761"/>
                <a:gd name="connsiteX45" fmla="*/ 165261 w 213647"/>
                <a:gd name="connsiteY45" fmla="*/ 168802 h 176761"/>
                <a:gd name="connsiteX46" fmla="*/ 148768 w 213647"/>
                <a:gd name="connsiteY46" fmla="*/ 164143 h 176761"/>
                <a:gd name="connsiteX47" fmla="*/ 149529 w 213647"/>
                <a:gd name="connsiteY47" fmla="*/ 159744 h 176761"/>
                <a:gd name="connsiteX48" fmla="*/ 183784 w 213647"/>
                <a:gd name="connsiteY48" fmla="*/ 19991 h 17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13647" h="176761">
                  <a:moveTo>
                    <a:pt x="183784" y="19991"/>
                  </a:moveTo>
                  <a:cubicBezTo>
                    <a:pt x="186067" y="10674"/>
                    <a:pt x="186575" y="8086"/>
                    <a:pt x="205098" y="8086"/>
                  </a:cubicBezTo>
                  <a:cubicBezTo>
                    <a:pt x="211695" y="8086"/>
                    <a:pt x="213725" y="8086"/>
                    <a:pt x="213725" y="2910"/>
                  </a:cubicBezTo>
                  <a:cubicBezTo>
                    <a:pt x="213725" y="63"/>
                    <a:pt x="210934" y="63"/>
                    <a:pt x="210172" y="63"/>
                  </a:cubicBezTo>
                  <a:cubicBezTo>
                    <a:pt x="203068" y="63"/>
                    <a:pt x="184798" y="839"/>
                    <a:pt x="177694" y="839"/>
                  </a:cubicBezTo>
                  <a:cubicBezTo>
                    <a:pt x="170335" y="839"/>
                    <a:pt x="152320" y="63"/>
                    <a:pt x="144962" y="63"/>
                  </a:cubicBezTo>
                  <a:cubicBezTo>
                    <a:pt x="142932" y="63"/>
                    <a:pt x="140140" y="63"/>
                    <a:pt x="140140" y="5239"/>
                  </a:cubicBezTo>
                  <a:cubicBezTo>
                    <a:pt x="140140" y="8086"/>
                    <a:pt x="142424" y="8086"/>
                    <a:pt x="147245" y="8086"/>
                  </a:cubicBezTo>
                  <a:cubicBezTo>
                    <a:pt x="147753" y="8086"/>
                    <a:pt x="152574" y="8086"/>
                    <a:pt x="156887" y="8603"/>
                  </a:cubicBezTo>
                  <a:cubicBezTo>
                    <a:pt x="161455" y="9121"/>
                    <a:pt x="163738" y="9380"/>
                    <a:pt x="163738" y="12744"/>
                  </a:cubicBezTo>
                  <a:cubicBezTo>
                    <a:pt x="163738" y="13779"/>
                    <a:pt x="163484" y="14297"/>
                    <a:pt x="162723" y="17661"/>
                  </a:cubicBezTo>
                  <a:lnTo>
                    <a:pt x="147499" y="80809"/>
                  </a:lnTo>
                  <a:lnTo>
                    <a:pt x="70109" y="80809"/>
                  </a:lnTo>
                  <a:lnTo>
                    <a:pt x="85079" y="19991"/>
                  </a:lnTo>
                  <a:cubicBezTo>
                    <a:pt x="87363" y="10674"/>
                    <a:pt x="88124" y="8086"/>
                    <a:pt x="106393" y="8086"/>
                  </a:cubicBezTo>
                  <a:cubicBezTo>
                    <a:pt x="112990" y="8086"/>
                    <a:pt x="115020" y="8086"/>
                    <a:pt x="115020" y="2910"/>
                  </a:cubicBezTo>
                  <a:cubicBezTo>
                    <a:pt x="115020" y="63"/>
                    <a:pt x="112229" y="63"/>
                    <a:pt x="111468" y="63"/>
                  </a:cubicBezTo>
                  <a:cubicBezTo>
                    <a:pt x="104363" y="63"/>
                    <a:pt x="86094" y="839"/>
                    <a:pt x="78989" y="839"/>
                  </a:cubicBezTo>
                  <a:cubicBezTo>
                    <a:pt x="71631" y="839"/>
                    <a:pt x="53616" y="63"/>
                    <a:pt x="46257" y="63"/>
                  </a:cubicBezTo>
                  <a:cubicBezTo>
                    <a:pt x="44227" y="63"/>
                    <a:pt x="41436" y="63"/>
                    <a:pt x="41436" y="5239"/>
                  </a:cubicBezTo>
                  <a:cubicBezTo>
                    <a:pt x="41436" y="8086"/>
                    <a:pt x="43720" y="8086"/>
                    <a:pt x="48541" y="8086"/>
                  </a:cubicBezTo>
                  <a:cubicBezTo>
                    <a:pt x="49048" y="8086"/>
                    <a:pt x="53869" y="8086"/>
                    <a:pt x="58183" y="8603"/>
                  </a:cubicBezTo>
                  <a:cubicBezTo>
                    <a:pt x="62750" y="9121"/>
                    <a:pt x="65034" y="9380"/>
                    <a:pt x="65034" y="12744"/>
                  </a:cubicBezTo>
                  <a:cubicBezTo>
                    <a:pt x="65034" y="13779"/>
                    <a:pt x="64780" y="14556"/>
                    <a:pt x="64019" y="17661"/>
                  </a:cubicBezTo>
                  <a:lnTo>
                    <a:pt x="30018" y="156638"/>
                  </a:lnTo>
                  <a:cubicBezTo>
                    <a:pt x="27480" y="166731"/>
                    <a:pt x="26973" y="168802"/>
                    <a:pt x="6928" y="168802"/>
                  </a:cubicBezTo>
                  <a:cubicBezTo>
                    <a:pt x="2360" y="168802"/>
                    <a:pt x="77" y="168802"/>
                    <a:pt x="77" y="173978"/>
                  </a:cubicBezTo>
                  <a:cubicBezTo>
                    <a:pt x="77" y="176825"/>
                    <a:pt x="3122" y="176825"/>
                    <a:pt x="3629" y="176825"/>
                  </a:cubicBezTo>
                  <a:cubicBezTo>
                    <a:pt x="10734" y="176825"/>
                    <a:pt x="28749" y="176048"/>
                    <a:pt x="35854" y="176048"/>
                  </a:cubicBezTo>
                  <a:cubicBezTo>
                    <a:pt x="41182" y="176048"/>
                    <a:pt x="46765" y="176307"/>
                    <a:pt x="52093" y="176307"/>
                  </a:cubicBezTo>
                  <a:cubicBezTo>
                    <a:pt x="57675" y="176307"/>
                    <a:pt x="63258" y="176825"/>
                    <a:pt x="68586" y="176825"/>
                  </a:cubicBezTo>
                  <a:cubicBezTo>
                    <a:pt x="70616" y="176825"/>
                    <a:pt x="73661" y="176825"/>
                    <a:pt x="73661" y="171649"/>
                  </a:cubicBezTo>
                  <a:cubicBezTo>
                    <a:pt x="73661" y="168802"/>
                    <a:pt x="71377" y="168802"/>
                    <a:pt x="66556" y="168802"/>
                  </a:cubicBezTo>
                  <a:cubicBezTo>
                    <a:pt x="57168" y="168802"/>
                    <a:pt x="50063" y="168802"/>
                    <a:pt x="50063" y="164143"/>
                  </a:cubicBezTo>
                  <a:cubicBezTo>
                    <a:pt x="50063" y="162591"/>
                    <a:pt x="50571" y="161297"/>
                    <a:pt x="50824" y="159744"/>
                  </a:cubicBezTo>
                  <a:lnTo>
                    <a:pt x="68079" y="88832"/>
                  </a:lnTo>
                  <a:lnTo>
                    <a:pt x="145469" y="88832"/>
                  </a:lnTo>
                  <a:cubicBezTo>
                    <a:pt x="134812" y="131793"/>
                    <a:pt x="128976" y="156379"/>
                    <a:pt x="127961" y="160261"/>
                  </a:cubicBezTo>
                  <a:cubicBezTo>
                    <a:pt x="125424" y="168543"/>
                    <a:pt x="120603" y="168802"/>
                    <a:pt x="104871" y="168802"/>
                  </a:cubicBezTo>
                  <a:cubicBezTo>
                    <a:pt x="101065" y="168802"/>
                    <a:pt x="98781" y="168802"/>
                    <a:pt x="98781" y="173978"/>
                  </a:cubicBezTo>
                  <a:cubicBezTo>
                    <a:pt x="98781" y="176825"/>
                    <a:pt x="101826" y="176825"/>
                    <a:pt x="102333" y="176825"/>
                  </a:cubicBezTo>
                  <a:cubicBezTo>
                    <a:pt x="109438" y="176825"/>
                    <a:pt x="127454" y="176048"/>
                    <a:pt x="134558" y="176048"/>
                  </a:cubicBezTo>
                  <a:cubicBezTo>
                    <a:pt x="139887" y="176048"/>
                    <a:pt x="145469" y="176307"/>
                    <a:pt x="150798" y="176307"/>
                  </a:cubicBezTo>
                  <a:cubicBezTo>
                    <a:pt x="156380" y="176307"/>
                    <a:pt x="161962" y="176825"/>
                    <a:pt x="167291" y="176825"/>
                  </a:cubicBezTo>
                  <a:cubicBezTo>
                    <a:pt x="169320" y="176825"/>
                    <a:pt x="172365" y="176825"/>
                    <a:pt x="172365" y="171649"/>
                  </a:cubicBezTo>
                  <a:cubicBezTo>
                    <a:pt x="172365" y="168802"/>
                    <a:pt x="170082" y="168802"/>
                    <a:pt x="165261" y="168802"/>
                  </a:cubicBezTo>
                  <a:cubicBezTo>
                    <a:pt x="155872" y="168802"/>
                    <a:pt x="148768" y="168802"/>
                    <a:pt x="148768" y="164143"/>
                  </a:cubicBezTo>
                  <a:cubicBezTo>
                    <a:pt x="148768" y="162591"/>
                    <a:pt x="149275" y="161297"/>
                    <a:pt x="149529" y="159744"/>
                  </a:cubicBezTo>
                  <a:lnTo>
                    <a:pt x="183784" y="1999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6" name="Freeform: Shape 325">
              <a:extLst>
                <a:ext uri="{FF2B5EF4-FFF2-40B4-BE49-F238E27FC236}">
                  <a16:creationId xmlns:a16="http://schemas.microsoft.com/office/drawing/2014/main" id="{4111F347-DE53-BA41-9698-9AF5572D0CCD}"/>
                </a:ext>
              </a:extLst>
            </p:cNvPr>
            <p:cNvSpPr/>
            <p:nvPr>
              <p:custDataLst>
                <p:tags r:id="rId88"/>
              </p:custDataLst>
            </p:nvPr>
          </p:nvSpPr>
          <p:spPr>
            <a:xfrm>
              <a:off x="4893825" y="2776209"/>
              <a:ext cx="26896" cy="111543"/>
            </a:xfrm>
            <a:custGeom>
              <a:avLst/>
              <a:gdLst>
                <a:gd name="connsiteX0" fmla="*/ 26985 w 26896"/>
                <a:gd name="connsiteY0" fmla="*/ 13779 h 111543"/>
                <a:gd name="connsiteX1" fmla="*/ 13537 w 26896"/>
                <a:gd name="connsiteY1" fmla="*/ 63 h 111543"/>
                <a:gd name="connsiteX2" fmla="*/ 89 w 26896"/>
                <a:gd name="connsiteY2" fmla="*/ 13779 h 111543"/>
                <a:gd name="connsiteX3" fmla="*/ 13537 w 26896"/>
                <a:gd name="connsiteY3" fmla="*/ 27496 h 111543"/>
                <a:gd name="connsiteX4" fmla="*/ 26985 w 26896"/>
                <a:gd name="connsiteY4" fmla="*/ 13779 h 111543"/>
                <a:gd name="connsiteX5" fmla="*/ 26985 w 26896"/>
                <a:gd name="connsiteY5" fmla="*/ 97890 h 111543"/>
                <a:gd name="connsiteX6" fmla="*/ 13537 w 26896"/>
                <a:gd name="connsiteY6" fmla="*/ 84173 h 111543"/>
                <a:gd name="connsiteX7" fmla="*/ 89 w 26896"/>
                <a:gd name="connsiteY7" fmla="*/ 97890 h 111543"/>
                <a:gd name="connsiteX8" fmla="*/ 13537 w 26896"/>
                <a:gd name="connsiteY8" fmla="*/ 111607 h 111543"/>
                <a:gd name="connsiteX9" fmla="*/ 26985 w 26896"/>
                <a:gd name="connsiteY9" fmla="*/ 97890 h 11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96" h="111543">
                  <a:moveTo>
                    <a:pt x="26985" y="13779"/>
                  </a:moveTo>
                  <a:cubicBezTo>
                    <a:pt x="26985" y="6274"/>
                    <a:pt x="20895" y="63"/>
                    <a:pt x="13537" y="63"/>
                  </a:cubicBezTo>
                  <a:cubicBezTo>
                    <a:pt x="6178" y="63"/>
                    <a:pt x="89" y="6274"/>
                    <a:pt x="89" y="13779"/>
                  </a:cubicBezTo>
                  <a:cubicBezTo>
                    <a:pt x="89" y="21285"/>
                    <a:pt x="6178" y="27496"/>
                    <a:pt x="13537" y="27496"/>
                  </a:cubicBezTo>
                  <a:cubicBezTo>
                    <a:pt x="20895" y="27496"/>
                    <a:pt x="26985" y="21285"/>
                    <a:pt x="26985" y="13779"/>
                  </a:cubicBezTo>
                  <a:close/>
                  <a:moveTo>
                    <a:pt x="26985" y="97890"/>
                  </a:moveTo>
                  <a:cubicBezTo>
                    <a:pt x="26985" y="90385"/>
                    <a:pt x="20895" y="84173"/>
                    <a:pt x="13537" y="84173"/>
                  </a:cubicBezTo>
                  <a:cubicBezTo>
                    <a:pt x="6178" y="84173"/>
                    <a:pt x="89" y="90385"/>
                    <a:pt x="89" y="97890"/>
                  </a:cubicBezTo>
                  <a:cubicBezTo>
                    <a:pt x="89" y="105395"/>
                    <a:pt x="6178" y="111607"/>
                    <a:pt x="13537" y="111607"/>
                  </a:cubicBezTo>
                  <a:cubicBezTo>
                    <a:pt x="20895" y="111607"/>
                    <a:pt x="26985" y="105395"/>
                    <a:pt x="26985" y="97890"/>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7" name="Freeform: Shape 326">
              <a:extLst>
                <a:ext uri="{FF2B5EF4-FFF2-40B4-BE49-F238E27FC236}">
                  <a16:creationId xmlns:a16="http://schemas.microsoft.com/office/drawing/2014/main" id="{9E545175-8087-9F82-8059-057AC0ABAFE3}"/>
                </a:ext>
              </a:extLst>
            </p:cNvPr>
            <p:cNvSpPr/>
            <p:nvPr>
              <p:custDataLst>
                <p:tags r:id="rId89"/>
              </p:custDataLst>
            </p:nvPr>
          </p:nvSpPr>
          <p:spPr>
            <a:xfrm>
              <a:off x="5031237" y="2693651"/>
              <a:ext cx="90077" cy="258802"/>
            </a:xfrm>
            <a:custGeom>
              <a:avLst/>
              <a:gdLst>
                <a:gd name="connsiteX0" fmla="*/ 53633 w 90077"/>
                <a:gd name="connsiteY0" fmla="*/ 34483 h 258802"/>
                <a:gd name="connsiteX1" fmla="*/ 87888 w 90077"/>
                <a:gd name="connsiteY1" fmla="*/ 5756 h 258802"/>
                <a:gd name="connsiteX2" fmla="*/ 90171 w 90077"/>
                <a:gd name="connsiteY2" fmla="*/ 2910 h 258802"/>
                <a:gd name="connsiteX3" fmla="*/ 85350 w 90077"/>
                <a:gd name="connsiteY3" fmla="*/ 63 h 258802"/>
                <a:gd name="connsiteX4" fmla="*/ 36632 w 90077"/>
                <a:gd name="connsiteY4" fmla="*/ 32413 h 258802"/>
                <a:gd name="connsiteX5" fmla="*/ 36632 w 90077"/>
                <a:gd name="connsiteY5" fmla="*/ 91420 h 258802"/>
                <a:gd name="connsiteX6" fmla="*/ 26483 w 90077"/>
                <a:gd name="connsiteY6" fmla="*/ 118335 h 258802"/>
                <a:gd name="connsiteX7" fmla="*/ 2378 w 90077"/>
                <a:gd name="connsiteY7" fmla="*/ 126617 h 258802"/>
                <a:gd name="connsiteX8" fmla="*/ 94 w 90077"/>
                <a:gd name="connsiteY8" fmla="*/ 129464 h 258802"/>
                <a:gd name="connsiteX9" fmla="*/ 4154 w 90077"/>
                <a:gd name="connsiteY9" fmla="*/ 132311 h 258802"/>
                <a:gd name="connsiteX10" fmla="*/ 35871 w 90077"/>
                <a:gd name="connsiteY10" fmla="*/ 155344 h 258802"/>
                <a:gd name="connsiteX11" fmla="*/ 36632 w 90077"/>
                <a:gd name="connsiteY11" fmla="*/ 168025 h 258802"/>
                <a:gd name="connsiteX12" fmla="*/ 36632 w 90077"/>
                <a:gd name="connsiteY12" fmla="*/ 219268 h 258802"/>
                <a:gd name="connsiteX13" fmla="*/ 48812 w 90077"/>
                <a:gd name="connsiteY13" fmla="*/ 248254 h 258802"/>
                <a:gd name="connsiteX14" fmla="*/ 85350 w 90077"/>
                <a:gd name="connsiteY14" fmla="*/ 258865 h 258802"/>
                <a:gd name="connsiteX15" fmla="*/ 90171 w 90077"/>
                <a:gd name="connsiteY15" fmla="*/ 256018 h 258802"/>
                <a:gd name="connsiteX16" fmla="*/ 86112 w 90077"/>
                <a:gd name="connsiteY16" fmla="*/ 253171 h 258802"/>
                <a:gd name="connsiteX17" fmla="*/ 54394 w 90077"/>
                <a:gd name="connsiteY17" fmla="*/ 230656 h 258802"/>
                <a:gd name="connsiteX18" fmla="*/ 53633 w 90077"/>
                <a:gd name="connsiteY18" fmla="*/ 218492 h 258802"/>
                <a:gd name="connsiteX19" fmla="*/ 53633 w 90077"/>
                <a:gd name="connsiteY19" fmla="*/ 164143 h 258802"/>
                <a:gd name="connsiteX20" fmla="*/ 43483 w 90077"/>
                <a:gd name="connsiteY20" fmla="*/ 139557 h 258802"/>
                <a:gd name="connsiteX21" fmla="*/ 23692 w 90077"/>
                <a:gd name="connsiteY21" fmla="*/ 129464 h 258802"/>
                <a:gd name="connsiteX22" fmla="*/ 53633 w 90077"/>
                <a:gd name="connsiteY22" fmla="*/ 96596 h 258802"/>
                <a:gd name="connsiteX23" fmla="*/ 53633 w 90077"/>
                <a:gd name="connsiteY23" fmla="*/ 34483 h 25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0077" h="258802">
                  <a:moveTo>
                    <a:pt x="53633" y="34483"/>
                  </a:moveTo>
                  <a:cubicBezTo>
                    <a:pt x="53633" y="24131"/>
                    <a:pt x="60230" y="7568"/>
                    <a:pt x="87888" y="5756"/>
                  </a:cubicBezTo>
                  <a:cubicBezTo>
                    <a:pt x="89156" y="5498"/>
                    <a:pt x="90171" y="4462"/>
                    <a:pt x="90171" y="2910"/>
                  </a:cubicBezTo>
                  <a:cubicBezTo>
                    <a:pt x="90171" y="63"/>
                    <a:pt x="88141" y="63"/>
                    <a:pt x="85350" y="63"/>
                  </a:cubicBezTo>
                  <a:cubicBezTo>
                    <a:pt x="59976" y="63"/>
                    <a:pt x="36886" y="13262"/>
                    <a:pt x="36632" y="32413"/>
                  </a:cubicBezTo>
                  <a:lnTo>
                    <a:pt x="36632" y="91420"/>
                  </a:lnTo>
                  <a:cubicBezTo>
                    <a:pt x="36632" y="101513"/>
                    <a:pt x="36632" y="109795"/>
                    <a:pt x="26483" y="118335"/>
                  </a:cubicBezTo>
                  <a:cubicBezTo>
                    <a:pt x="17602" y="125841"/>
                    <a:pt x="7960" y="126358"/>
                    <a:pt x="2378" y="126617"/>
                  </a:cubicBezTo>
                  <a:cubicBezTo>
                    <a:pt x="1109" y="126876"/>
                    <a:pt x="94" y="127911"/>
                    <a:pt x="94" y="129464"/>
                  </a:cubicBezTo>
                  <a:cubicBezTo>
                    <a:pt x="94" y="132052"/>
                    <a:pt x="1617" y="132052"/>
                    <a:pt x="4154" y="132311"/>
                  </a:cubicBezTo>
                  <a:cubicBezTo>
                    <a:pt x="20901" y="133346"/>
                    <a:pt x="33080" y="142663"/>
                    <a:pt x="35871" y="155344"/>
                  </a:cubicBezTo>
                  <a:cubicBezTo>
                    <a:pt x="36632" y="158191"/>
                    <a:pt x="36632" y="158709"/>
                    <a:pt x="36632" y="168025"/>
                  </a:cubicBezTo>
                  <a:lnTo>
                    <a:pt x="36632" y="219268"/>
                  </a:lnTo>
                  <a:cubicBezTo>
                    <a:pt x="36632" y="230138"/>
                    <a:pt x="36632" y="238420"/>
                    <a:pt x="48812" y="248254"/>
                  </a:cubicBezTo>
                  <a:cubicBezTo>
                    <a:pt x="58708" y="256018"/>
                    <a:pt x="75454" y="258865"/>
                    <a:pt x="85350" y="258865"/>
                  </a:cubicBezTo>
                  <a:cubicBezTo>
                    <a:pt x="88141" y="258865"/>
                    <a:pt x="90171" y="258865"/>
                    <a:pt x="90171" y="256018"/>
                  </a:cubicBezTo>
                  <a:cubicBezTo>
                    <a:pt x="90171" y="253430"/>
                    <a:pt x="88649" y="253430"/>
                    <a:pt x="86112" y="253171"/>
                  </a:cubicBezTo>
                  <a:cubicBezTo>
                    <a:pt x="70126" y="252136"/>
                    <a:pt x="57693" y="243854"/>
                    <a:pt x="54394" y="230656"/>
                  </a:cubicBezTo>
                  <a:cubicBezTo>
                    <a:pt x="53633" y="228326"/>
                    <a:pt x="53633" y="227809"/>
                    <a:pt x="53633" y="218492"/>
                  </a:cubicBezTo>
                  <a:lnTo>
                    <a:pt x="53633" y="164143"/>
                  </a:lnTo>
                  <a:cubicBezTo>
                    <a:pt x="53633" y="152238"/>
                    <a:pt x="51603" y="147839"/>
                    <a:pt x="43483" y="139557"/>
                  </a:cubicBezTo>
                  <a:cubicBezTo>
                    <a:pt x="38155" y="134122"/>
                    <a:pt x="30797" y="131534"/>
                    <a:pt x="23692" y="129464"/>
                  </a:cubicBezTo>
                  <a:cubicBezTo>
                    <a:pt x="44498" y="123511"/>
                    <a:pt x="53633" y="111607"/>
                    <a:pt x="53633" y="96596"/>
                  </a:cubicBezTo>
                  <a:lnTo>
                    <a:pt x="53633" y="3448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8" name="Freeform: Shape 327">
              <a:extLst>
                <a:ext uri="{FF2B5EF4-FFF2-40B4-BE49-F238E27FC236}">
                  <a16:creationId xmlns:a16="http://schemas.microsoft.com/office/drawing/2014/main" id="{456E88BE-B24C-2B0B-09FA-C6505A82C49C}"/>
                </a:ext>
              </a:extLst>
            </p:cNvPr>
            <p:cNvSpPr/>
            <p:nvPr>
              <p:custDataLst>
                <p:tags r:id="rId90"/>
              </p:custDataLst>
            </p:nvPr>
          </p:nvSpPr>
          <p:spPr>
            <a:xfrm>
              <a:off x="5149734" y="2715390"/>
              <a:ext cx="106823" cy="178055"/>
            </a:xfrm>
            <a:custGeom>
              <a:avLst/>
              <a:gdLst>
                <a:gd name="connsiteX0" fmla="*/ 106923 w 106823"/>
                <a:gd name="connsiteY0" fmla="*/ 89608 h 178055"/>
                <a:gd name="connsiteX1" fmla="*/ 96774 w 106823"/>
                <a:gd name="connsiteY1" fmla="*/ 29049 h 178055"/>
                <a:gd name="connsiteX2" fmla="*/ 53638 w 106823"/>
                <a:gd name="connsiteY2" fmla="*/ 63 h 178055"/>
                <a:gd name="connsiteX3" fmla="*/ 9487 w 106823"/>
                <a:gd name="connsiteY3" fmla="*/ 30860 h 178055"/>
                <a:gd name="connsiteX4" fmla="*/ 99 w 106823"/>
                <a:gd name="connsiteY4" fmla="*/ 89608 h 178055"/>
                <a:gd name="connsiteX5" fmla="*/ 11517 w 106823"/>
                <a:gd name="connsiteY5" fmla="*/ 151980 h 178055"/>
                <a:gd name="connsiteX6" fmla="*/ 53384 w 106823"/>
                <a:gd name="connsiteY6" fmla="*/ 178119 h 178055"/>
                <a:gd name="connsiteX7" fmla="*/ 97535 w 106823"/>
                <a:gd name="connsiteY7" fmla="*/ 148098 h 178055"/>
                <a:gd name="connsiteX8" fmla="*/ 106923 w 106823"/>
                <a:gd name="connsiteY8" fmla="*/ 89608 h 178055"/>
                <a:gd name="connsiteX9" fmla="*/ 53384 w 106823"/>
                <a:gd name="connsiteY9" fmla="*/ 172425 h 178055"/>
                <a:gd name="connsiteX10" fmla="*/ 23951 w 106823"/>
                <a:gd name="connsiteY10" fmla="*/ 141110 h 178055"/>
                <a:gd name="connsiteX11" fmla="*/ 21159 w 106823"/>
                <a:gd name="connsiteY11" fmla="*/ 86503 h 178055"/>
                <a:gd name="connsiteX12" fmla="*/ 23189 w 106823"/>
                <a:gd name="connsiteY12" fmla="*/ 38883 h 178055"/>
                <a:gd name="connsiteX13" fmla="*/ 53384 w 106823"/>
                <a:gd name="connsiteY13" fmla="*/ 5756 h 178055"/>
                <a:gd name="connsiteX14" fmla="*/ 83325 w 106823"/>
                <a:gd name="connsiteY14" fmla="*/ 36036 h 178055"/>
                <a:gd name="connsiteX15" fmla="*/ 85863 w 106823"/>
                <a:gd name="connsiteY15" fmla="*/ 86503 h 178055"/>
                <a:gd name="connsiteX16" fmla="*/ 83072 w 106823"/>
                <a:gd name="connsiteY16" fmla="*/ 140075 h 178055"/>
                <a:gd name="connsiteX17" fmla="*/ 53384 w 106823"/>
                <a:gd name="connsiteY17" fmla="*/ 172425 h 17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823" h="178055">
                  <a:moveTo>
                    <a:pt x="106923" y="89608"/>
                  </a:moveTo>
                  <a:cubicBezTo>
                    <a:pt x="106923" y="68904"/>
                    <a:pt x="105654" y="48200"/>
                    <a:pt x="96774" y="29049"/>
                  </a:cubicBezTo>
                  <a:cubicBezTo>
                    <a:pt x="85102" y="4204"/>
                    <a:pt x="64295" y="63"/>
                    <a:pt x="53638" y="63"/>
                  </a:cubicBezTo>
                  <a:cubicBezTo>
                    <a:pt x="38414" y="63"/>
                    <a:pt x="19891" y="6792"/>
                    <a:pt x="9487" y="30860"/>
                  </a:cubicBezTo>
                  <a:cubicBezTo>
                    <a:pt x="1368" y="48718"/>
                    <a:pt x="99" y="68904"/>
                    <a:pt x="99" y="89608"/>
                  </a:cubicBezTo>
                  <a:cubicBezTo>
                    <a:pt x="99" y="109018"/>
                    <a:pt x="1114" y="132311"/>
                    <a:pt x="11517" y="151980"/>
                  </a:cubicBezTo>
                  <a:cubicBezTo>
                    <a:pt x="22428" y="172943"/>
                    <a:pt x="40951" y="178119"/>
                    <a:pt x="53384" y="178119"/>
                  </a:cubicBezTo>
                  <a:cubicBezTo>
                    <a:pt x="67086" y="178119"/>
                    <a:pt x="86370" y="172684"/>
                    <a:pt x="97535" y="148098"/>
                  </a:cubicBezTo>
                  <a:cubicBezTo>
                    <a:pt x="105654" y="130240"/>
                    <a:pt x="106923" y="110054"/>
                    <a:pt x="106923" y="89608"/>
                  </a:cubicBezTo>
                  <a:close/>
                  <a:moveTo>
                    <a:pt x="53384" y="172425"/>
                  </a:moveTo>
                  <a:cubicBezTo>
                    <a:pt x="43488" y="172425"/>
                    <a:pt x="28518" y="165955"/>
                    <a:pt x="23951" y="141110"/>
                  </a:cubicBezTo>
                  <a:cubicBezTo>
                    <a:pt x="21159" y="125582"/>
                    <a:pt x="21159" y="101772"/>
                    <a:pt x="21159" y="86503"/>
                  </a:cubicBezTo>
                  <a:cubicBezTo>
                    <a:pt x="21159" y="69939"/>
                    <a:pt x="21159" y="52858"/>
                    <a:pt x="23189" y="38883"/>
                  </a:cubicBezTo>
                  <a:cubicBezTo>
                    <a:pt x="28010" y="8086"/>
                    <a:pt x="47041" y="5756"/>
                    <a:pt x="53384" y="5756"/>
                  </a:cubicBezTo>
                  <a:cubicBezTo>
                    <a:pt x="61758" y="5756"/>
                    <a:pt x="78504" y="10415"/>
                    <a:pt x="83325" y="36036"/>
                  </a:cubicBezTo>
                  <a:cubicBezTo>
                    <a:pt x="85863" y="50529"/>
                    <a:pt x="85863" y="70198"/>
                    <a:pt x="85863" y="86503"/>
                  </a:cubicBezTo>
                  <a:cubicBezTo>
                    <a:pt x="85863" y="105913"/>
                    <a:pt x="85863" y="123511"/>
                    <a:pt x="83072" y="140075"/>
                  </a:cubicBezTo>
                  <a:cubicBezTo>
                    <a:pt x="79266" y="164661"/>
                    <a:pt x="64802" y="172425"/>
                    <a:pt x="53384" y="17242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9" name="Freeform: Shape 328">
              <a:extLst>
                <a:ext uri="{FF2B5EF4-FFF2-40B4-BE49-F238E27FC236}">
                  <a16:creationId xmlns:a16="http://schemas.microsoft.com/office/drawing/2014/main" id="{EA65A2C8-0871-E0CD-1209-A5C8DB73B353}"/>
                </a:ext>
              </a:extLst>
            </p:cNvPr>
            <p:cNvSpPr/>
            <p:nvPr>
              <p:custDataLst>
                <p:tags r:id="rId91"/>
              </p:custDataLst>
            </p:nvPr>
          </p:nvSpPr>
          <p:spPr>
            <a:xfrm>
              <a:off x="5288529" y="2860319"/>
              <a:ext cx="29687" cy="77381"/>
            </a:xfrm>
            <a:custGeom>
              <a:avLst/>
              <a:gdLst>
                <a:gd name="connsiteX0" fmla="*/ 29792 w 29687"/>
                <a:gd name="connsiteY0" fmla="*/ 27237 h 77381"/>
                <a:gd name="connsiteX1" fmla="*/ 13552 w 29687"/>
                <a:gd name="connsiteY1" fmla="*/ 63 h 77381"/>
                <a:gd name="connsiteX2" fmla="*/ 104 w 29687"/>
                <a:gd name="connsiteY2" fmla="*/ 13779 h 77381"/>
                <a:gd name="connsiteX3" fmla="*/ 13552 w 29687"/>
                <a:gd name="connsiteY3" fmla="*/ 27496 h 77381"/>
                <a:gd name="connsiteX4" fmla="*/ 22433 w 29687"/>
                <a:gd name="connsiteY4" fmla="*/ 24131 h 77381"/>
                <a:gd name="connsiteX5" fmla="*/ 23702 w 29687"/>
                <a:gd name="connsiteY5" fmla="*/ 23355 h 77381"/>
                <a:gd name="connsiteX6" fmla="*/ 24209 w 29687"/>
                <a:gd name="connsiteY6" fmla="*/ 27237 h 77381"/>
                <a:gd name="connsiteX7" fmla="*/ 6955 w 29687"/>
                <a:gd name="connsiteY7" fmla="*/ 70457 h 77381"/>
                <a:gd name="connsiteX8" fmla="*/ 4164 w 29687"/>
                <a:gd name="connsiteY8" fmla="*/ 74598 h 77381"/>
                <a:gd name="connsiteX9" fmla="*/ 6701 w 29687"/>
                <a:gd name="connsiteY9" fmla="*/ 77445 h 77381"/>
                <a:gd name="connsiteX10" fmla="*/ 29792 w 29687"/>
                <a:gd name="connsiteY10" fmla="*/ 27237 h 7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87" h="77381">
                  <a:moveTo>
                    <a:pt x="29792" y="27237"/>
                  </a:moveTo>
                  <a:cubicBezTo>
                    <a:pt x="29792" y="10156"/>
                    <a:pt x="23448" y="63"/>
                    <a:pt x="13552" y="63"/>
                  </a:cubicBezTo>
                  <a:cubicBezTo>
                    <a:pt x="5179" y="63"/>
                    <a:pt x="104" y="6533"/>
                    <a:pt x="104" y="13779"/>
                  </a:cubicBezTo>
                  <a:cubicBezTo>
                    <a:pt x="104" y="20767"/>
                    <a:pt x="5179" y="27496"/>
                    <a:pt x="13552" y="27496"/>
                  </a:cubicBezTo>
                  <a:cubicBezTo>
                    <a:pt x="16597" y="27496"/>
                    <a:pt x="19896" y="26461"/>
                    <a:pt x="22433" y="24131"/>
                  </a:cubicBezTo>
                  <a:cubicBezTo>
                    <a:pt x="23194" y="23614"/>
                    <a:pt x="23448" y="23355"/>
                    <a:pt x="23702" y="23355"/>
                  </a:cubicBezTo>
                  <a:cubicBezTo>
                    <a:pt x="23956" y="23355"/>
                    <a:pt x="24209" y="23614"/>
                    <a:pt x="24209" y="27237"/>
                  </a:cubicBezTo>
                  <a:cubicBezTo>
                    <a:pt x="24209" y="46388"/>
                    <a:pt x="15328" y="61916"/>
                    <a:pt x="6955" y="70457"/>
                  </a:cubicBezTo>
                  <a:cubicBezTo>
                    <a:pt x="4164" y="73304"/>
                    <a:pt x="4164" y="73821"/>
                    <a:pt x="4164" y="74598"/>
                  </a:cubicBezTo>
                  <a:cubicBezTo>
                    <a:pt x="4164" y="76409"/>
                    <a:pt x="5433" y="77445"/>
                    <a:pt x="6701" y="77445"/>
                  </a:cubicBezTo>
                  <a:cubicBezTo>
                    <a:pt x="9492" y="77445"/>
                    <a:pt x="29792" y="57517"/>
                    <a:pt x="29792" y="27237"/>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0" name="Freeform: Shape 329">
              <a:extLst>
                <a:ext uri="{FF2B5EF4-FFF2-40B4-BE49-F238E27FC236}">
                  <a16:creationId xmlns:a16="http://schemas.microsoft.com/office/drawing/2014/main" id="{57475706-2B38-CED9-F063-440E79B61A98}"/>
                </a:ext>
              </a:extLst>
            </p:cNvPr>
            <p:cNvSpPr/>
            <p:nvPr>
              <p:custDataLst>
                <p:tags r:id="rId92"/>
              </p:custDataLst>
            </p:nvPr>
          </p:nvSpPr>
          <p:spPr>
            <a:xfrm>
              <a:off x="5402063" y="2715390"/>
              <a:ext cx="83733" cy="172362"/>
            </a:xfrm>
            <a:custGeom>
              <a:avLst/>
              <a:gdLst>
                <a:gd name="connsiteX0" fmla="*/ 52125 w 83733"/>
                <a:gd name="connsiteY0" fmla="*/ 6792 h 172362"/>
                <a:gd name="connsiteX1" fmla="*/ 46289 w 83733"/>
                <a:gd name="connsiteY1" fmla="*/ 63 h 172362"/>
                <a:gd name="connsiteX2" fmla="*/ 108 w 83733"/>
                <a:gd name="connsiteY2" fmla="*/ 16626 h 172362"/>
                <a:gd name="connsiteX3" fmla="*/ 108 w 83733"/>
                <a:gd name="connsiteY3" fmla="*/ 24649 h 172362"/>
                <a:gd name="connsiteX4" fmla="*/ 33348 w 83733"/>
                <a:gd name="connsiteY4" fmla="*/ 17920 h 172362"/>
                <a:gd name="connsiteX5" fmla="*/ 33348 w 83733"/>
                <a:gd name="connsiteY5" fmla="*/ 151980 h 172362"/>
                <a:gd name="connsiteX6" fmla="*/ 9751 w 83733"/>
                <a:gd name="connsiteY6" fmla="*/ 164402 h 172362"/>
                <a:gd name="connsiteX7" fmla="*/ 1631 w 83733"/>
                <a:gd name="connsiteY7" fmla="*/ 164402 h 172362"/>
                <a:gd name="connsiteX8" fmla="*/ 1631 w 83733"/>
                <a:gd name="connsiteY8" fmla="*/ 172425 h 172362"/>
                <a:gd name="connsiteX9" fmla="*/ 42737 w 83733"/>
                <a:gd name="connsiteY9" fmla="*/ 171649 h 172362"/>
                <a:gd name="connsiteX10" fmla="*/ 83842 w 83733"/>
                <a:gd name="connsiteY10" fmla="*/ 172425 h 172362"/>
                <a:gd name="connsiteX11" fmla="*/ 83842 w 83733"/>
                <a:gd name="connsiteY11" fmla="*/ 164402 h 172362"/>
                <a:gd name="connsiteX12" fmla="*/ 75723 w 83733"/>
                <a:gd name="connsiteY12" fmla="*/ 164402 h 172362"/>
                <a:gd name="connsiteX13" fmla="*/ 52125 w 83733"/>
                <a:gd name="connsiteY13" fmla="*/ 151980 h 172362"/>
                <a:gd name="connsiteX14" fmla="*/ 52125 w 83733"/>
                <a:gd name="connsiteY14" fmla="*/ 6792 h 17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733" h="172362">
                  <a:moveTo>
                    <a:pt x="52125" y="6792"/>
                  </a:moveTo>
                  <a:cubicBezTo>
                    <a:pt x="52125" y="580"/>
                    <a:pt x="52125" y="63"/>
                    <a:pt x="46289" y="63"/>
                  </a:cubicBezTo>
                  <a:cubicBezTo>
                    <a:pt x="30557" y="16626"/>
                    <a:pt x="8228" y="16626"/>
                    <a:pt x="108" y="16626"/>
                  </a:cubicBezTo>
                  <a:lnTo>
                    <a:pt x="108" y="24649"/>
                  </a:lnTo>
                  <a:cubicBezTo>
                    <a:pt x="5183" y="24649"/>
                    <a:pt x="20154" y="24649"/>
                    <a:pt x="33348" y="17920"/>
                  </a:cubicBezTo>
                  <a:lnTo>
                    <a:pt x="33348" y="151980"/>
                  </a:lnTo>
                  <a:cubicBezTo>
                    <a:pt x="33348" y="161297"/>
                    <a:pt x="32587" y="164402"/>
                    <a:pt x="9751" y="164402"/>
                  </a:cubicBezTo>
                  <a:lnTo>
                    <a:pt x="1631" y="164402"/>
                  </a:lnTo>
                  <a:lnTo>
                    <a:pt x="1631" y="172425"/>
                  </a:lnTo>
                  <a:cubicBezTo>
                    <a:pt x="10512" y="171649"/>
                    <a:pt x="32587" y="171649"/>
                    <a:pt x="42737" y="171649"/>
                  </a:cubicBezTo>
                  <a:cubicBezTo>
                    <a:pt x="52886" y="171649"/>
                    <a:pt x="74961" y="171649"/>
                    <a:pt x="83842" y="172425"/>
                  </a:cubicBezTo>
                  <a:lnTo>
                    <a:pt x="83842" y="164402"/>
                  </a:lnTo>
                  <a:lnTo>
                    <a:pt x="75723" y="164402"/>
                  </a:lnTo>
                  <a:cubicBezTo>
                    <a:pt x="52886" y="164402"/>
                    <a:pt x="52125" y="161555"/>
                    <a:pt x="52125" y="151980"/>
                  </a:cubicBezTo>
                  <a:lnTo>
                    <a:pt x="52125" y="679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1" name="Freeform: Shape 330">
              <a:extLst>
                <a:ext uri="{FF2B5EF4-FFF2-40B4-BE49-F238E27FC236}">
                  <a16:creationId xmlns:a16="http://schemas.microsoft.com/office/drawing/2014/main" id="{D0CFBAED-CA01-31FD-937C-2CB43CE1A514}"/>
                </a:ext>
              </a:extLst>
            </p:cNvPr>
            <p:cNvSpPr/>
            <p:nvPr>
              <p:custDataLst>
                <p:tags r:id="rId93"/>
              </p:custDataLst>
            </p:nvPr>
          </p:nvSpPr>
          <p:spPr>
            <a:xfrm>
              <a:off x="5524619" y="2693651"/>
              <a:ext cx="90077" cy="258802"/>
            </a:xfrm>
            <a:custGeom>
              <a:avLst/>
              <a:gdLst>
                <a:gd name="connsiteX0" fmla="*/ 36652 w 90077"/>
                <a:gd name="connsiteY0" fmla="*/ 224444 h 258802"/>
                <a:gd name="connsiteX1" fmla="*/ 2397 w 90077"/>
                <a:gd name="connsiteY1" fmla="*/ 253171 h 258802"/>
                <a:gd name="connsiteX2" fmla="*/ 113 w 90077"/>
                <a:gd name="connsiteY2" fmla="*/ 256018 h 258802"/>
                <a:gd name="connsiteX3" fmla="*/ 5188 w 90077"/>
                <a:gd name="connsiteY3" fmla="*/ 258865 h 258802"/>
                <a:gd name="connsiteX4" fmla="*/ 53652 w 90077"/>
                <a:gd name="connsiteY4" fmla="*/ 226515 h 258802"/>
                <a:gd name="connsiteX5" fmla="*/ 53652 w 90077"/>
                <a:gd name="connsiteY5" fmla="*/ 167508 h 258802"/>
                <a:gd name="connsiteX6" fmla="*/ 63802 w 90077"/>
                <a:gd name="connsiteY6" fmla="*/ 140592 h 258802"/>
                <a:gd name="connsiteX7" fmla="*/ 87907 w 90077"/>
                <a:gd name="connsiteY7" fmla="*/ 132311 h 258802"/>
                <a:gd name="connsiteX8" fmla="*/ 90191 w 90077"/>
                <a:gd name="connsiteY8" fmla="*/ 129464 h 258802"/>
                <a:gd name="connsiteX9" fmla="*/ 86131 w 90077"/>
                <a:gd name="connsiteY9" fmla="*/ 126617 h 258802"/>
                <a:gd name="connsiteX10" fmla="*/ 54414 w 90077"/>
                <a:gd name="connsiteY10" fmla="*/ 103584 h 258802"/>
                <a:gd name="connsiteX11" fmla="*/ 53652 w 90077"/>
                <a:gd name="connsiteY11" fmla="*/ 90902 h 258802"/>
                <a:gd name="connsiteX12" fmla="*/ 53652 w 90077"/>
                <a:gd name="connsiteY12" fmla="*/ 39660 h 258802"/>
                <a:gd name="connsiteX13" fmla="*/ 41473 w 90077"/>
                <a:gd name="connsiteY13" fmla="*/ 10674 h 258802"/>
                <a:gd name="connsiteX14" fmla="*/ 5188 w 90077"/>
                <a:gd name="connsiteY14" fmla="*/ 63 h 258802"/>
                <a:gd name="connsiteX15" fmla="*/ 113 w 90077"/>
                <a:gd name="connsiteY15" fmla="*/ 2910 h 258802"/>
                <a:gd name="connsiteX16" fmla="*/ 4173 w 90077"/>
                <a:gd name="connsiteY16" fmla="*/ 5756 h 258802"/>
                <a:gd name="connsiteX17" fmla="*/ 35891 w 90077"/>
                <a:gd name="connsiteY17" fmla="*/ 28272 h 258802"/>
                <a:gd name="connsiteX18" fmla="*/ 36652 w 90077"/>
                <a:gd name="connsiteY18" fmla="*/ 40436 h 258802"/>
                <a:gd name="connsiteX19" fmla="*/ 36652 w 90077"/>
                <a:gd name="connsiteY19" fmla="*/ 94784 h 258802"/>
                <a:gd name="connsiteX20" fmla="*/ 46801 w 90077"/>
                <a:gd name="connsiteY20" fmla="*/ 119371 h 258802"/>
                <a:gd name="connsiteX21" fmla="*/ 66593 w 90077"/>
                <a:gd name="connsiteY21" fmla="*/ 129464 h 258802"/>
                <a:gd name="connsiteX22" fmla="*/ 36652 w 90077"/>
                <a:gd name="connsiteY22" fmla="*/ 162332 h 258802"/>
                <a:gd name="connsiteX23" fmla="*/ 36652 w 90077"/>
                <a:gd name="connsiteY23" fmla="*/ 224444 h 25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0077" h="258802">
                  <a:moveTo>
                    <a:pt x="36652" y="224444"/>
                  </a:moveTo>
                  <a:cubicBezTo>
                    <a:pt x="36652" y="234796"/>
                    <a:pt x="30055" y="251360"/>
                    <a:pt x="2397" y="253171"/>
                  </a:cubicBezTo>
                  <a:cubicBezTo>
                    <a:pt x="1128" y="253430"/>
                    <a:pt x="113" y="254465"/>
                    <a:pt x="113" y="256018"/>
                  </a:cubicBezTo>
                  <a:cubicBezTo>
                    <a:pt x="113" y="258865"/>
                    <a:pt x="2905" y="258865"/>
                    <a:pt x="5188" y="258865"/>
                  </a:cubicBezTo>
                  <a:cubicBezTo>
                    <a:pt x="29801" y="258865"/>
                    <a:pt x="53399" y="246184"/>
                    <a:pt x="53652" y="226515"/>
                  </a:cubicBezTo>
                  <a:lnTo>
                    <a:pt x="53652" y="167508"/>
                  </a:lnTo>
                  <a:cubicBezTo>
                    <a:pt x="53652" y="157415"/>
                    <a:pt x="53652" y="149133"/>
                    <a:pt x="63802" y="140592"/>
                  </a:cubicBezTo>
                  <a:cubicBezTo>
                    <a:pt x="72683" y="133087"/>
                    <a:pt x="82325" y="132570"/>
                    <a:pt x="87907" y="132311"/>
                  </a:cubicBezTo>
                  <a:cubicBezTo>
                    <a:pt x="89176" y="132052"/>
                    <a:pt x="90191" y="131017"/>
                    <a:pt x="90191" y="129464"/>
                  </a:cubicBezTo>
                  <a:cubicBezTo>
                    <a:pt x="90191" y="126876"/>
                    <a:pt x="88668" y="126876"/>
                    <a:pt x="86131" y="126617"/>
                  </a:cubicBezTo>
                  <a:cubicBezTo>
                    <a:pt x="69384" y="125582"/>
                    <a:pt x="57205" y="116265"/>
                    <a:pt x="54414" y="103584"/>
                  </a:cubicBezTo>
                  <a:cubicBezTo>
                    <a:pt x="53652" y="100737"/>
                    <a:pt x="53652" y="100219"/>
                    <a:pt x="53652" y="90902"/>
                  </a:cubicBezTo>
                  <a:lnTo>
                    <a:pt x="53652" y="39660"/>
                  </a:lnTo>
                  <a:cubicBezTo>
                    <a:pt x="53652" y="28790"/>
                    <a:pt x="53652" y="20508"/>
                    <a:pt x="41473" y="10674"/>
                  </a:cubicBezTo>
                  <a:cubicBezTo>
                    <a:pt x="31323" y="2651"/>
                    <a:pt x="13815" y="63"/>
                    <a:pt x="5188" y="63"/>
                  </a:cubicBezTo>
                  <a:cubicBezTo>
                    <a:pt x="2905" y="63"/>
                    <a:pt x="113" y="63"/>
                    <a:pt x="113" y="2910"/>
                  </a:cubicBezTo>
                  <a:cubicBezTo>
                    <a:pt x="113" y="5498"/>
                    <a:pt x="1636" y="5498"/>
                    <a:pt x="4173" y="5756"/>
                  </a:cubicBezTo>
                  <a:cubicBezTo>
                    <a:pt x="20159" y="6792"/>
                    <a:pt x="32592" y="15073"/>
                    <a:pt x="35891" y="28272"/>
                  </a:cubicBezTo>
                  <a:cubicBezTo>
                    <a:pt x="36652" y="30601"/>
                    <a:pt x="36652" y="31119"/>
                    <a:pt x="36652" y="40436"/>
                  </a:cubicBezTo>
                  <a:lnTo>
                    <a:pt x="36652" y="94784"/>
                  </a:lnTo>
                  <a:cubicBezTo>
                    <a:pt x="36652" y="106689"/>
                    <a:pt x="38682" y="111089"/>
                    <a:pt x="46801" y="119371"/>
                  </a:cubicBezTo>
                  <a:cubicBezTo>
                    <a:pt x="52130" y="124805"/>
                    <a:pt x="59488" y="127393"/>
                    <a:pt x="66593" y="129464"/>
                  </a:cubicBezTo>
                  <a:cubicBezTo>
                    <a:pt x="45786" y="135416"/>
                    <a:pt x="36652" y="147321"/>
                    <a:pt x="36652" y="162332"/>
                  </a:cubicBezTo>
                  <a:lnTo>
                    <a:pt x="36652" y="22444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2" name="Freeform: Shape 331">
              <a:extLst>
                <a:ext uri="{FF2B5EF4-FFF2-40B4-BE49-F238E27FC236}">
                  <a16:creationId xmlns:a16="http://schemas.microsoft.com/office/drawing/2014/main" id="{1EFC4A5D-356D-5468-0C41-C6A9C9C6E65D}"/>
                </a:ext>
              </a:extLst>
            </p:cNvPr>
            <p:cNvSpPr/>
            <p:nvPr>
              <p:custDataLst>
                <p:tags r:id="rId94"/>
              </p:custDataLst>
            </p:nvPr>
          </p:nvSpPr>
          <p:spPr>
            <a:xfrm>
              <a:off x="5652402" y="2669740"/>
              <a:ext cx="120069" cy="157972"/>
            </a:xfrm>
            <a:custGeom>
              <a:avLst/>
              <a:gdLst>
                <a:gd name="connsiteX0" fmla="*/ 116280 w 120069"/>
                <a:gd name="connsiteY0" fmla="*/ 9298 h 157972"/>
                <a:gd name="connsiteX1" fmla="*/ 120188 w 120069"/>
                <a:gd name="connsiteY1" fmla="*/ 4588 h 157972"/>
                <a:gd name="connsiteX2" fmla="*/ 115747 w 120069"/>
                <a:gd name="connsiteY2" fmla="*/ 59 h 157972"/>
                <a:gd name="connsiteX3" fmla="*/ 112550 w 120069"/>
                <a:gd name="connsiteY3" fmla="*/ 1146 h 157972"/>
                <a:gd name="connsiteX4" fmla="*/ 4204 w 120069"/>
                <a:gd name="connsiteY4" fmla="*/ 54226 h 157972"/>
                <a:gd name="connsiteX5" fmla="*/ 118 w 120069"/>
                <a:gd name="connsiteY5" fmla="*/ 59118 h 157972"/>
                <a:gd name="connsiteX6" fmla="*/ 4204 w 120069"/>
                <a:gd name="connsiteY6" fmla="*/ 64009 h 157972"/>
                <a:gd name="connsiteX7" fmla="*/ 112195 w 120069"/>
                <a:gd name="connsiteY7" fmla="*/ 116908 h 157972"/>
                <a:gd name="connsiteX8" fmla="*/ 115747 w 120069"/>
                <a:gd name="connsiteY8" fmla="*/ 118176 h 157972"/>
                <a:gd name="connsiteX9" fmla="*/ 120188 w 120069"/>
                <a:gd name="connsiteY9" fmla="*/ 113829 h 157972"/>
                <a:gd name="connsiteX10" fmla="*/ 116458 w 120069"/>
                <a:gd name="connsiteY10" fmla="*/ 109118 h 157972"/>
                <a:gd name="connsiteX11" fmla="*/ 14505 w 120069"/>
                <a:gd name="connsiteY11" fmla="*/ 59118 h 157972"/>
                <a:gd name="connsiteX12" fmla="*/ 116280 w 120069"/>
                <a:gd name="connsiteY12" fmla="*/ 9298 h 157972"/>
                <a:gd name="connsiteX13" fmla="*/ 113083 w 120069"/>
                <a:gd name="connsiteY13" fmla="*/ 158032 h 157972"/>
                <a:gd name="connsiteX14" fmla="*/ 120188 w 120069"/>
                <a:gd name="connsiteY14" fmla="*/ 153684 h 157972"/>
                <a:gd name="connsiteX15" fmla="*/ 113083 w 120069"/>
                <a:gd name="connsiteY15" fmla="*/ 149155 h 157972"/>
                <a:gd name="connsiteX16" fmla="*/ 7223 w 120069"/>
                <a:gd name="connsiteY16" fmla="*/ 149155 h 157972"/>
                <a:gd name="connsiteX17" fmla="*/ 118 w 120069"/>
                <a:gd name="connsiteY17" fmla="*/ 153684 h 157972"/>
                <a:gd name="connsiteX18" fmla="*/ 7223 w 120069"/>
                <a:gd name="connsiteY18" fmla="*/ 158032 h 157972"/>
                <a:gd name="connsiteX19" fmla="*/ 113083 w 120069"/>
                <a:gd name="connsiteY19" fmla="*/ 158032 h 15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069" h="157972">
                  <a:moveTo>
                    <a:pt x="116280" y="9298"/>
                  </a:moveTo>
                  <a:cubicBezTo>
                    <a:pt x="118589" y="8211"/>
                    <a:pt x="120188" y="6762"/>
                    <a:pt x="120188" y="4588"/>
                  </a:cubicBezTo>
                  <a:cubicBezTo>
                    <a:pt x="120188" y="2052"/>
                    <a:pt x="118234" y="59"/>
                    <a:pt x="115747" y="59"/>
                  </a:cubicBezTo>
                  <a:cubicBezTo>
                    <a:pt x="115570" y="59"/>
                    <a:pt x="114681" y="59"/>
                    <a:pt x="112550" y="1146"/>
                  </a:cubicBezTo>
                  <a:lnTo>
                    <a:pt x="4204" y="54226"/>
                  </a:lnTo>
                  <a:cubicBezTo>
                    <a:pt x="1184" y="55676"/>
                    <a:pt x="118" y="57125"/>
                    <a:pt x="118" y="59118"/>
                  </a:cubicBezTo>
                  <a:cubicBezTo>
                    <a:pt x="118" y="61111"/>
                    <a:pt x="1184" y="62560"/>
                    <a:pt x="4204" y="64009"/>
                  </a:cubicBezTo>
                  <a:lnTo>
                    <a:pt x="112195" y="116908"/>
                  </a:lnTo>
                  <a:cubicBezTo>
                    <a:pt x="114681" y="118176"/>
                    <a:pt x="115392" y="118176"/>
                    <a:pt x="115747" y="118176"/>
                  </a:cubicBezTo>
                  <a:cubicBezTo>
                    <a:pt x="118589" y="118176"/>
                    <a:pt x="120188" y="115821"/>
                    <a:pt x="120188" y="113829"/>
                  </a:cubicBezTo>
                  <a:cubicBezTo>
                    <a:pt x="120188" y="110930"/>
                    <a:pt x="118056" y="109843"/>
                    <a:pt x="116458" y="109118"/>
                  </a:cubicBezTo>
                  <a:lnTo>
                    <a:pt x="14505" y="59118"/>
                  </a:lnTo>
                  <a:lnTo>
                    <a:pt x="116280" y="9298"/>
                  </a:lnTo>
                  <a:close/>
                  <a:moveTo>
                    <a:pt x="113083" y="158032"/>
                  </a:moveTo>
                  <a:cubicBezTo>
                    <a:pt x="115925" y="158032"/>
                    <a:pt x="120188" y="158032"/>
                    <a:pt x="120188" y="153684"/>
                  </a:cubicBezTo>
                  <a:cubicBezTo>
                    <a:pt x="120188" y="149155"/>
                    <a:pt x="116102" y="149155"/>
                    <a:pt x="113083" y="149155"/>
                  </a:cubicBezTo>
                  <a:lnTo>
                    <a:pt x="7223" y="149155"/>
                  </a:lnTo>
                  <a:cubicBezTo>
                    <a:pt x="4204" y="149155"/>
                    <a:pt x="118" y="149155"/>
                    <a:pt x="118" y="153684"/>
                  </a:cubicBezTo>
                  <a:cubicBezTo>
                    <a:pt x="118" y="158032"/>
                    <a:pt x="4381" y="158032"/>
                    <a:pt x="7223" y="158032"/>
                  </a:cubicBezTo>
                  <a:lnTo>
                    <a:pt x="113083" y="1580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3" name="Freeform: Shape 332">
              <a:extLst>
                <a:ext uri="{FF2B5EF4-FFF2-40B4-BE49-F238E27FC236}">
                  <a16:creationId xmlns:a16="http://schemas.microsoft.com/office/drawing/2014/main" id="{56421786-9889-6682-3A72-CE044D6A555A}"/>
                </a:ext>
              </a:extLst>
            </p:cNvPr>
            <p:cNvSpPr/>
            <p:nvPr>
              <p:custDataLst>
                <p:tags r:id="rId95"/>
              </p:custDataLst>
            </p:nvPr>
          </p:nvSpPr>
          <p:spPr>
            <a:xfrm>
              <a:off x="5802819" y="2713943"/>
              <a:ext cx="76908" cy="81703"/>
            </a:xfrm>
            <a:custGeom>
              <a:avLst/>
              <a:gdLst>
                <a:gd name="connsiteX0" fmla="*/ 66909 w 76908"/>
                <a:gd name="connsiteY0" fmla="*/ 10567 h 81703"/>
                <a:gd name="connsiteX1" fmla="*/ 57850 w 76908"/>
                <a:gd name="connsiteY1" fmla="*/ 20712 h 81703"/>
                <a:gd name="connsiteX2" fmla="*/ 64777 w 76908"/>
                <a:gd name="connsiteY2" fmla="*/ 27415 h 81703"/>
                <a:gd name="connsiteX3" fmla="*/ 74901 w 76908"/>
                <a:gd name="connsiteY3" fmla="*/ 15820 h 81703"/>
                <a:gd name="connsiteX4" fmla="*/ 51456 w 76908"/>
                <a:gd name="connsiteY4" fmla="*/ 59 h 81703"/>
                <a:gd name="connsiteX5" fmla="*/ 125 w 76908"/>
                <a:gd name="connsiteY5" fmla="*/ 50241 h 81703"/>
                <a:gd name="connsiteX6" fmla="*/ 32984 w 76908"/>
                <a:gd name="connsiteY6" fmla="*/ 81763 h 81703"/>
                <a:gd name="connsiteX7" fmla="*/ 77033 w 76908"/>
                <a:gd name="connsiteY7" fmla="*/ 61292 h 81703"/>
                <a:gd name="connsiteX8" fmla="*/ 74013 w 76908"/>
                <a:gd name="connsiteY8" fmla="*/ 58212 h 81703"/>
                <a:gd name="connsiteX9" fmla="*/ 71172 w 76908"/>
                <a:gd name="connsiteY9" fmla="*/ 60024 h 81703"/>
                <a:gd name="connsiteX10" fmla="*/ 33339 w 76908"/>
                <a:gd name="connsiteY10" fmla="*/ 76690 h 81703"/>
                <a:gd name="connsiteX11" fmla="*/ 14867 w 76908"/>
                <a:gd name="connsiteY11" fmla="*/ 56582 h 81703"/>
                <a:gd name="connsiteX12" fmla="*/ 26590 w 76908"/>
                <a:gd name="connsiteY12" fmla="*/ 19081 h 81703"/>
                <a:gd name="connsiteX13" fmla="*/ 51456 w 76908"/>
                <a:gd name="connsiteY13" fmla="*/ 5132 h 81703"/>
                <a:gd name="connsiteX14" fmla="*/ 66909 w 76908"/>
                <a:gd name="connsiteY14" fmla="*/ 10567 h 8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908" h="81703">
                  <a:moveTo>
                    <a:pt x="66909" y="10567"/>
                  </a:moveTo>
                  <a:cubicBezTo>
                    <a:pt x="60514" y="11653"/>
                    <a:pt x="57850" y="16726"/>
                    <a:pt x="57850" y="20712"/>
                  </a:cubicBezTo>
                  <a:cubicBezTo>
                    <a:pt x="57850" y="25603"/>
                    <a:pt x="61580" y="27415"/>
                    <a:pt x="64777" y="27415"/>
                  </a:cubicBezTo>
                  <a:cubicBezTo>
                    <a:pt x="68685" y="27415"/>
                    <a:pt x="74901" y="24516"/>
                    <a:pt x="74901" y="15820"/>
                  </a:cubicBezTo>
                  <a:cubicBezTo>
                    <a:pt x="74901" y="3501"/>
                    <a:pt x="61047" y="59"/>
                    <a:pt x="51456" y="59"/>
                  </a:cubicBezTo>
                  <a:cubicBezTo>
                    <a:pt x="24813" y="59"/>
                    <a:pt x="125" y="25059"/>
                    <a:pt x="125" y="50241"/>
                  </a:cubicBezTo>
                  <a:cubicBezTo>
                    <a:pt x="125" y="65821"/>
                    <a:pt x="10782" y="81763"/>
                    <a:pt x="32984" y="81763"/>
                  </a:cubicBezTo>
                  <a:cubicBezTo>
                    <a:pt x="63001" y="81763"/>
                    <a:pt x="77033" y="63828"/>
                    <a:pt x="77033" y="61292"/>
                  </a:cubicBezTo>
                  <a:cubicBezTo>
                    <a:pt x="77033" y="60205"/>
                    <a:pt x="75434" y="58212"/>
                    <a:pt x="74013" y="58212"/>
                  </a:cubicBezTo>
                  <a:cubicBezTo>
                    <a:pt x="72948" y="58212"/>
                    <a:pt x="72592" y="58574"/>
                    <a:pt x="71172" y="60024"/>
                  </a:cubicBezTo>
                  <a:cubicBezTo>
                    <a:pt x="57317" y="76690"/>
                    <a:pt x="36536" y="76690"/>
                    <a:pt x="33339" y="76690"/>
                  </a:cubicBezTo>
                  <a:cubicBezTo>
                    <a:pt x="20551" y="76690"/>
                    <a:pt x="14867" y="67814"/>
                    <a:pt x="14867" y="56582"/>
                  </a:cubicBezTo>
                  <a:cubicBezTo>
                    <a:pt x="14867" y="51328"/>
                    <a:pt x="17354" y="31581"/>
                    <a:pt x="26590" y="19081"/>
                  </a:cubicBezTo>
                  <a:cubicBezTo>
                    <a:pt x="33339" y="10204"/>
                    <a:pt x="42575" y="5132"/>
                    <a:pt x="51456" y="5132"/>
                  </a:cubicBezTo>
                  <a:cubicBezTo>
                    <a:pt x="53943" y="5132"/>
                    <a:pt x="62468" y="5494"/>
                    <a:pt x="66909" y="10567"/>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4" name="Freeform: Shape 333">
              <a:extLst>
                <a:ext uri="{FF2B5EF4-FFF2-40B4-BE49-F238E27FC236}">
                  <a16:creationId xmlns:a16="http://schemas.microsoft.com/office/drawing/2014/main" id="{A2A60987-6629-2ED9-4505-096D3928F40B}"/>
                </a:ext>
              </a:extLst>
            </p:cNvPr>
            <p:cNvSpPr/>
            <p:nvPr>
              <p:custDataLst>
                <p:tags r:id="rId96"/>
              </p:custDataLst>
            </p:nvPr>
          </p:nvSpPr>
          <p:spPr>
            <a:xfrm>
              <a:off x="5979610" y="2755505"/>
              <a:ext cx="225319" cy="135094"/>
            </a:xfrm>
            <a:custGeom>
              <a:avLst/>
              <a:gdLst>
                <a:gd name="connsiteX0" fmla="*/ 197794 w 225319"/>
                <a:gd name="connsiteY0" fmla="*/ 72786 h 135094"/>
                <a:gd name="connsiteX1" fmla="*/ 174957 w 225319"/>
                <a:gd name="connsiteY1" fmla="*/ 97631 h 135094"/>
                <a:gd name="connsiteX2" fmla="*/ 161509 w 225319"/>
                <a:gd name="connsiteY2" fmla="*/ 132052 h 135094"/>
                <a:gd name="connsiteX3" fmla="*/ 166584 w 225319"/>
                <a:gd name="connsiteY3" fmla="*/ 135158 h 135094"/>
                <a:gd name="connsiteX4" fmla="*/ 172166 w 225319"/>
                <a:gd name="connsiteY4" fmla="*/ 129981 h 135094"/>
                <a:gd name="connsiteX5" fmla="*/ 221645 w 225319"/>
                <a:gd name="connsiteY5" fmla="*/ 70975 h 135094"/>
                <a:gd name="connsiteX6" fmla="*/ 225451 w 225319"/>
                <a:gd name="connsiteY6" fmla="*/ 67610 h 135094"/>
                <a:gd name="connsiteX7" fmla="*/ 223422 w 225319"/>
                <a:gd name="connsiteY7" fmla="*/ 64763 h 135094"/>
                <a:gd name="connsiteX8" fmla="*/ 171913 w 225319"/>
                <a:gd name="connsiteY8" fmla="*/ 3945 h 135094"/>
                <a:gd name="connsiteX9" fmla="*/ 166584 w 225319"/>
                <a:gd name="connsiteY9" fmla="*/ 63 h 135094"/>
                <a:gd name="connsiteX10" fmla="*/ 161509 w 225319"/>
                <a:gd name="connsiteY10" fmla="*/ 3168 h 135094"/>
                <a:gd name="connsiteX11" fmla="*/ 174450 w 225319"/>
                <a:gd name="connsiteY11" fmla="*/ 37330 h 135094"/>
                <a:gd name="connsiteX12" fmla="*/ 197794 w 225319"/>
                <a:gd name="connsiteY12" fmla="*/ 62434 h 135094"/>
                <a:gd name="connsiteX13" fmla="*/ 9266 w 225319"/>
                <a:gd name="connsiteY13" fmla="*/ 62434 h 135094"/>
                <a:gd name="connsiteX14" fmla="*/ 132 w 225319"/>
                <a:gd name="connsiteY14" fmla="*/ 67610 h 135094"/>
                <a:gd name="connsiteX15" fmla="*/ 9266 w 225319"/>
                <a:gd name="connsiteY15" fmla="*/ 72786 h 135094"/>
                <a:gd name="connsiteX16" fmla="*/ 197794 w 225319"/>
                <a:gd name="connsiteY16" fmla="*/ 72786 h 13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319" h="135094">
                  <a:moveTo>
                    <a:pt x="197794" y="72786"/>
                  </a:moveTo>
                  <a:cubicBezTo>
                    <a:pt x="183838" y="83656"/>
                    <a:pt x="176987" y="94267"/>
                    <a:pt x="174957" y="97631"/>
                  </a:cubicBezTo>
                  <a:cubicBezTo>
                    <a:pt x="163539" y="115489"/>
                    <a:pt x="161509" y="131793"/>
                    <a:pt x="161509" y="132052"/>
                  </a:cubicBezTo>
                  <a:cubicBezTo>
                    <a:pt x="161509" y="135158"/>
                    <a:pt x="164554" y="135158"/>
                    <a:pt x="166584" y="135158"/>
                  </a:cubicBezTo>
                  <a:cubicBezTo>
                    <a:pt x="170898" y="135158"/>
                    <a:pt x="171151" y="134640"/>
                    <a:pt x="172166" y="129981"/>
                  </a:cubicBezTo>
                  <a:cubicBezTo>
                    <a:pt x="178002" y="104619"/>
                    <a:pt x="192973" y="82879"/>
                    <a:pt x="221645" y="70975"/>
                  </a:cubicBezTo>
                  <a:cubicBezTo>
                    <a:pt x="224690" y="69939"/>
                    <a:pt x="225451" y="69422"/>
                    <a:pt x="225451" y="67610"/>
                  </a:cubicBezTo>
                  <a:cubicBezTo>
                    <a:pt x="225451" y="65799"/>
                    <a:pt x="223929" y="65022"/>
                    <a:pt x="223422" y="64763"/>
                  </a:cubicBezTo>
                  <a:cubicBezTo>
                    <a:pt x="212257" y="60364"/>
                    <a:pt x="181555" y="47424"/>
                    <a:pt x="171913" y="3945"/>
                  </a:cubicBezTo>
                  <a:cubicBezTo>
                    <a:pt x="171151" y="839"/>
                    <a:pt x="170898" y="63"/>
                    <a:pt x="166584" y="63"/>
                  </a:cubicBezTo>
                  <a:cubicBezTo>
                    <a:pt x="164554" y="63"/>
                    <a:pt x="161509" y="63"/>
                    <a:pt x="161509" y="3168"/>
                  </a:cubicBezTo>
                  <a:cubicBezTo>
                    <a:pt x="161509" y="3686"/>
                    <a:pt x="163793" y="19991"/>
                    <a:pt x="174450" y="37330"/>
                  </a:cubicBezTo>
                  <a:cubicBezTo>
                    <a:pt x="179525" y="45094"/>
                    <a:pt x="186883" y="54152"/>
                    <a:pt x="197794" y="62434"/>
                  </a:cubicBezTo>
                  <a:lnTo>
                    <a:pt x="9266" y="62434"/>
                  </a:lnTo>
                  <a:cubicBezTo>
                    <a:pt x="4699" y="62434"/>
                    <a:pt x="132" y="62434"/>
                    <a:pt x="132" y="67610"/>
                  </a:cubicBezTo>
                  <a:cubicBezTo>
                    <a:pt x="132" y="72786"/>
                    <a:pt x="4699" y="72786"/>
                    <a:pt x="9266" y="72786"/>
                  </a:cubicBezTo>
                  <a:lnTo>
                    <a:pt x="197794" y="7278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5" name="Freeform: Shape 334">
              <a:extLst>
                <a:ext uri="{FF2B5EF4-FFF2-40B4-BE49-F238E27FC236}">
                  <a16:creationId xmlns:a16="http://schemas.microsoft.com/office/drawing/2014/main" id="{18707E3C-8172-E275-DC3E-75CCC1E2D8E5}"/>
                </a:ext>
              </a:extLst>
            </p:cNvPr>
            <p:cNvSpPr/>
            <p:nvPr>
              <p:custDataLst>
                <p:tags r:id="rId97"/>
              </p:custDataLst>
            </p:nvPr>
          </p:nvSpPr>
          <p:spPr>
            <a:xfrm>
              <a:off x="6308144" y="2693651"/>
              <a:ext cx="90077" cy="258802"/>
            </a:xfrm>
            <a:custGeom>
              <a:avLst/>
              <a:gdLst>
                <a:gd name="connsiteX0" fmla="*/ 53683 w 90077"/>
                <a:gd name="connsiteY0" fmla="*/ 34483 h 258802"/>
                <a:gd name="connsiteX1" fmla="*/ 87938 w 90077"/>
                <a:gd name="connsiteY1" fmla="*/ 5756 h 258802"/>
                <a:gd name="connsiteX2" fmla="*/ 90221 w 90077"/>
                <a:gd name="connsiteY2" fmla="*/ 2910 h 258802"/>
                <a:gd name="connsiteX3" fmla="*/ 85400 w 90077"/>
                <a:gd name="connsiteY3" fmla="*/ 63 h 258802"/>
                <a:gd name="connsiteX4" fmla="*/ 36683 w 90077"/>
                <a:gd name="connsiteY4" fmla="*/ 32413 h 258802"/>
                <a:gd name="connsiteX5" fmla="*/ 36683 w 90077"/>
                <a:gd name="connsiteY5" fmla="*/ 91420 h 258802"/>
                <a:gd name="connsiteX6" fmla="*/ 26533 w 90077"/>
                <a:gd name="connsiteY6" fmla="*/ 118335 h 258802"/>
                <a:gd name="connsiteX7" fmla="*/ 2428 w 90077"/>
                <a:gd name="connsiteY7" fmla="*/ 126617 h 258802"/>
                <a:gd name="connsiteX8" fmla="*/ 144 w 90077"/>
                <a:gd name="connsiteY8" fmla="*/ 129464 h 258802"/>
                <a:gd name="connsiteX9" fmla="*/ 4204 w 90077"/>
                <a:gd name="connsiteY9" fmla="*/ 132311 h 258802"/>
                <a:gd name="connsiteX10" fmla="*/ 35921 w 90077"/>
                <a:gd name="connsiteY10" fmla="*/ 155344 h 258802"/>
                <a:gd name="connsiteX11" fmla="*/ 36683 w 90077"/>
                <a:gd name="connsiteY11" fmla="*/ 168025 h 258802"/>
                <a:gd name="connsiteX12" fmla="*/ 36683 w 90077"/>
                <a:gd name="connsiteY12" fmla="*/ 219268 h 258802"/>
                <a:gd name="connsiteX13" fmla="*/ 48862 w 90077"/>
                <a:gd name="connsiteY13" fmla="*/ 248254 h 258802"/>
                <a:gd name="connsiteX14" fmla="*/ 85400 w 90077"/>
                <a:gd name="connsiteY14" fmla="*/ 258865 h 258802"/>
                <a:gd name="connsiteX15" fmla="*/ 90221 w 90077"/>
                <a:gd name="connsiteY15" fmla="*/ 256018 h 258802"/>
                <a:gd name="connsiteX16" fmla="*/ 86162 w 90077"/>
                <a:gd name="connsiteY16" fmla="*/ 253171 h 258802"/>
                <a:gd name="connsiteX17" fmla="*/ 54444 w 90077"/>
                <a:gd name="connsiteY17" fmla="*/ 230656 h 258802"/>
                <a:gd name="connsiteX18" fmla="*/ 53683 w 90077"/>
                <a:gd name="connsiteY18" fmla="*/ 218492 h 258802"/>
                <a:gd name="connsiteX19" fmla="*/ 53683 w 90077"/>
                <a:gd name="connsiteY19" fmla="*/ 164143 h 258802"/>
                <a:gd name="connsiteX20" fmla="*/ 43534 w 90077"/>
                <a:gd name="connsiteY20" fmla="*/ 139557 h 258802"/>
                <a:gd name="connsiteX21" fmla="*/ 23742 w 90077"/>
                <a:gd name="connsiteY21" fmla="*/ 129464 h 258802"/>
                <a:gd name="connsiteX22" fmla="*/ 53683 w 90077"/>
                <a:gd name="connsiteY22" fmla="*/ 96596 h 258802"/>
                <a:gd name="connsiteX23" fmla="*/ 53683 w 90077"/>
                <a:gd name="connsiteY23" fmla="*/ 34483 h 25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0077" h="258802">
                  <a:moveTo>
                    <a:pt x="53683" y="34483"/>
                  </a:moveTo>
                  <a:cubicBezTo>
                    <a:pt x="53683" y="24131"/>
                    <a:pt x="60280" y="7568"/>
                    <a:pt x="87938" y="5756"/>
                  </a:cubicBezTo>
                  <a:cubicBezTo>
                    <a:pt x="89207" y="5498"/>
                    <a:pt x="90221" y="4462"/>
                    <a:pt x="90221" y="2910"/>
                  </a:cubicBezTo>
                  <a:cubicBezTo>
                    <a:pt x="90221" y="63"/>
                    <a:pt x="88192" y="63"/>
                    <a:pt x="85400" y="63"/>
                  </a:cubicBezTo>
                  <a:cubicBezTo>
                    <a:pt x="60027" y="63"/>
                    <a:pt x="36936" y="13262"/>
                    <a:pt x="36683" y="32413"/>
                  </a:cubicBezTo>
                  <a:lnTo>
                    <a:pt x="36683" y="91420"/>
                  </a:lnTo>
                  <a:cubicBezTo>
                    <a:pt x="36683" y="101513"/>
                    <a:pt x="36683" y="109795"/>
                    <a:pt x="26533" y="118335"/>
                  </a:cubicBezTo>
                  <a:cubicBezTo>
                    <a:pt x="17652" y="125841"/>
                    <a:pt x="8010" y="126358"/>
                    <a:pt x="2428" y="126617"/>
                  </a:cubicBezTo>
                  <a:cubicBezTo>
                    <a:pt x="1159" y="126876"/>
                    <a:pt x="144" y="127911"/>
                    <a:pt x="144" y="129464"/>
                  </a:cubicBezTo>
                  <a:cubicBezTo>
                    <a:pt x="144" y="132052"/>
                    <a:pt x="1667" y="132052"/>
                    <a:pt x="4204" y="132311"/>
                  </a:cubicBezTo>
                  <a:cubicBezTo>
                    <a:pt x="20951" y="133346"/>
                    <a:pt x="33130" y="142663"/>
                    <a:pt x="35921" y="155344"/>
                  </a:cubicBezTo>
                  <a:cubicBezTo>
                    <a:pt x="36683" y="158191"/>
                    <a:pt x="36683" y="158709"/>
                    <a:pt x="36683" y="168025"/>
                  </a:cubicBezTo>
                  <a:lnTo>
                    <a:pt x="36683" y="219268"/>
                  </a:lnTo>
                  <a:cubicBezTo>
                    <a:pt x="36683" y="230138"/>
                    <a:pt x="36683" y="238420"/>
                    <a:pt x="48862" y="248254"/>
                  </a:cubicBezTo>
                  <a:cubicBezTo>
                    <a:pt x="58758" y="256018"/>
                    <a:pt x="75505" y="258865"/>
                    <a:pt x="85400" y="258865"/>
                  </a:cubicBezTo>
                  <a:cubicBezTo>
                    <a:pt x="88192" y="258865"/>
                    <a:pt x="90221" y="258865"/>
                    <a:pt x="90221" y="256018"/>
                  </a:cubicBezTo>
                  <a:cubicBezTo>
                    <a:pt x="90221" y="253430"/>
                    <a:pt x="88699" y="253430"/>
                    <a:pt x="86162" y="253171"/>
                  </a:cubicBezTo>
                  <a:cubicBezTo>
                    <a:pt x="70176" y="252136"/>
                    <a:pt x="57743" y="243854"/>
                    <a:pt x="54444" y="230656"/>
                  </a:cubicBezTo>
                  <a:cubicBezTo>
                    <a:pt x="53683" y="228326"/>
                    <a:pt x="53683" y="227809"/>
                    <a:pt x="53683" y="218492"/>
                  </a:cubicBezTo>
                  <a:lnTo>
                    <a:pt x="53683" y="164143"/>
                  </a:lnTo>
                  <a:cubicBezTo>
                    <a:pt x="53683" y="152238"/>
                    <a:pt x="51653" y="147839"/>
                    <a:pt x="43534" y="139557"/>
                  </a:cubicBezTo>
                  <a:cubicBezTo>
                    <a:pt x="38205" y="134122"/>
                    <a:pt x="30847" y="131534"/>
                    <a:pt x="23742" y="129464"/>
                  </a:cubicBezTo>
                  <a:cubicBezTo>
                    <a:pt x="44549" y="123511"/>
                    <a:pt x="53683" y="111607"/>
                    <a:pt x="53683" y="96596"/>
                  </a:cubicBezTo>
                  <a:lnTo>
                    <a:pt x="53683" y="3448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6" name="Freeform: Shape 335">
              <a:extLst>
                <a:ext uri="{FF2B5EF4-FFF2-40B4-BE49-F238E27FC236}">
                  <a16:creationId xmlns:a16="http://schemas.microsoft.com/office/drawing/2014/main" id="{38691E86-0D7B-4774-C257-295DF89D4134}"/>
                </a:ext>
              </a:extLst>
            </p:cNvPr>
            <p:cNvSpPr/>
            <p:nvPr>
              <p:custDataLst>
                <p:tags r:id="rId98"/>
              </p:custDataLst>
            </p:nvPr>
          </p:nvSpPr>
          <p:spPr>
            <a:xfrm>
              <a:off x="6426641" y="2715390"/>
              <a:ext cx="106823" cy="178055"/>
            </a:xfrm>
            <a:custGeom>
              <a:avLst/>
              <a:gdLst>
                <a:gd name="connsiteX0" fmla="*/ 106973 w 106823"/>
                <a:gd name="connsiteY0" fmla="*/ 89608 h 178055"/>
                <a:gd name="connsiteX1" fmla="*/ 96824 w 106823"/>
                <a:gd name="connsiteY1" fmla="*/ 29049 h 178055"/>
                <a:gd name="connsiteX2" fmla="*/ 53688 w 106823"/>
                <a:gd name="connsiteY2" fmla="*/ 63 h 178055"/>
                <a:gd name="connsiteX3" fmla="*/ 9538 w 106823"/>
                <a:gd name="connsiteY3" fmla="*/ 30860 h 178055"/>
                <a:gd name="connsiteX4" fmla="*/ 149 w 106823"/>
                <a:gd name="connsiteY4" fmla="*/ 89608 h 178055"/>
                <a:gd name="connsiteX5" fmla="*/ 11567 w 106823"/>
                <a:gd name="connsiteY5" fmla="*/ 151980 h 178055"/>
                <a:gd name="connsiteX6" fmla="*/ 53434 w 106823"/>
                <a:gd name="connsiteY6" fmla="*/ 178119 h 178055"/>
                <a:gd name="connsiteX7" fmla="*/ 97585 w 106823"/>
                <a:gd name="connsiteY7" fmla="*/ 148098 h 178055"/>
                <a:gd name="connsiteX8" fmla="*/ 106973 w 106823"/>
                <a:gd name="connsiteY8" fmla="*/ 89608 h 178055"/>
                <a:gd name="connsiteX9" fmla="*/ 53434 w 106823"/>
                <a:gd name="connsiteY9" fmla="*/ 172425 h 178055"/>
                <a:gd name="connsiteX10" fmla="*/ 24001 w 106823"/>
                <a:gd name="connsiteY10" fmla="*/ 141110 h 178055"/>
                <a:gd name="connsiteX11" fmla="*/ 21210 w 106823"/>
                <a:gd name="connsiteY11" fmla="*/ 86503 h 178055"/>
                <a:gd name="connsiteX12" fmla="*/ 23239 w 106823"/>
                <a:gd name="connsiteY12" fmla="*/ 38883 h 178055"/>
                <a:gd name="connsiteX13" fmla="*/ 53434 w 106823"/>
                <a:gd name="connsiteY13" fmla="*/ 5756 h 178055"/>
                <a:gd name="connsiteX14" fmla="*/ 83376 w 106823"/>
                <a:gd name="connsiteY14" fmla="*/ 36036 h 178055"/>
                <a:gd name="connsiteX15" fmla="*/ 85913 w 106823"/>
                <a:gd name="connsiteY15" fmla="*/ 86503 h 178055"/>
                <a:gd name="connsiteX16" fmla="*/ 83122 w 106823"/>
                <a:gd name="connsiteY16" fmla="*/ 140075 h 178055"/>
                <a:gd name="connsiteX17" fmla="*/ 53434 w 106823"/>
                <a:gd name="connsiteY17" fmla="*/ 172425 h 17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823" h="178055">
                  <a:moveTo>
                    <a:pt x="106973" y="89608"/>
                  </a:moveTo>
                  <a:cubicBezTo>
                    <a:pt x="106973" y="68904"/>
                    <a:pt x="105705" y="48200"/>
                    <a:pt x="96824" y="29049"/>
                  </a:cubicBezTo>
                  <a:cubicBezTo>
                    <a:pt x="85152" y="4204"/>
                    <a:pt x="64345" y="63"/>
                    <a:pt x="53688" y="63"/>
                  </a:cubicBezTo>
                  <a:cubicBezTo>
                    <a:pt x="38464" y="63"/>
                    <a:pt x="19941" y="6792"/>
                    <a:pt x="9538" y="30860"/>
                  </a:cubicBezTo>
                  <a:cubicBezTo>
                    <a:pt x="1418" y="48718"/>
                    <a:pt x="149" y="68904"/>
                    <a:pt x="149" y="89608"/>
                  </a:cubicBezTo>
                  <a:cubicBezTo>
                    <a:pt x="149" y="109018"/>
                    <a:pt x="1164" y="132311"/>
                    <a:pt x="11567" y="151980"/>
                  </a:cubicBezTo>
                  <a:cubicBezTo>
                    <a:pt x="22478" y="172943"/>
                    <a:pt x="41001" y="178119"/>
                    <a:pt x="53434" y="178119"/>
                  </a:cubicBezTo>
                  <a:cubicBezTo>
                    <a:pt x="67136" y="178119"/>
                    <a:pt x="86420" y="172684"/>
                    <a:pt x="97585" y="148098"/>
                  </a:cubicBezTo>
                  <a:cubicBezTo>
                    <a:pt x="105705" y="130240"/>
                    <a:pt x="106973" y="110054"/>
                    <a:pt x="106973" y="89608"/>
                  </a:cubicBezTo>
                  <a:close/>
                  <a:moveTo>
                    <a:pt x="53434" y="172425"/>
                  </a:moveTo>
                  <a:cubicBezTo>
                    <a:pt x="43539" y="172425"/>
                    <a:pt x="28568" y="165955"/>
                    <a:pt x="24001" y="141110"/>
                  </a:cubicBezTo>
                  <a:cubicBezTo>
                    <a:pt x="21210" y="125582"/>
                    <a:pt x="21210" y="101772"/>
                    <a:pt x="21210" y="86503"/>
                  </a:cubicBezTo>
                  <a:cubicBezTo>
                    <a:pt x="21210" y="69939"/>
                    <a:pt x="21210" y="52858"/>
                    <a:pt x="23239" y="38883"/>
                  </a:cubicBezTo>
                  <a:cubicBezTo>
                    <a:pt x="28060" y="8086"/>
                    <a:pt x="47091" y="5756"/>
                    <a:pt x="53434" y="5756"/>
                  </a:cubicBezTo>
                  <a:cubicBezTo>
                    <a:pt x="61808" y="5756"/>
                    <a:pt x="78554" y="10415"/>
                    <a:pt x="83376" y="36036"/>
                  </a:cubicBezTo>
                  <a:cubicBezTo>
                    <a:pt x="85913" y="50529"/>
                    <a:pt x="85913" y="70198"/>
                    <a:pt x="85913" y="86503"/>
                  </a:cubicBezTo>
                  <a:cubicBezTo>
                    <a:pt x="85913" y="105913"/>
                    <a:pt x="85913" y="123511"/>
                    <a:pt x="83122" y="140075"/>
                  </a:cubicBezTo>
                  <a:cubicBezTo>
                    <a:pt x="79316" y="164661"/>
                    <a:pt x="64853" y="172425"/>
                    <a:pt x="53434" y="17242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7" name="Freeform: Shape 336">
              <a:extLst>
                <a:ext uri="{FF2B5EF4-FFF2-40B4-BE49-F238E27FC236}">
                  <a16:creationId xmlns:a16="http://schemas.microsoft.com/office/drawing/2014/main" id="{BD726BAD-4E1A-035E-AAFD-5CCFD87401C5}"/>
                </a:ext>
              </a:extLst>
            </p:cNvPr>
            <p:cNvSpPr/>
            <p:nvPr>
              <p:custDataLst>
                <p:tags r:id="rId99"/>
              </p:custDataLst>
            </p:nvPr>
          </p:nvSpPr>
          <p:spPr>
            <a:xfrm>
              <a:off x="6565436" y="2860319"/>
              <a:ext cx="29687" cy="77381"/>
            </a:xfrm>
            <a:custGeom>
              <a:avLst/>
              <a:gdLst>
                <a:gd name="connsiteX0" fmla="*/ 29842 w 29687"/>
                <a:gd name="connsiteY0" fmla="*/ 27237 h 77381"/>
                <a:gd name="connsiteX1" fmla="*/ 13602 w 29687"/>
                <a:gd name="connsiteY1" fmla="*/ 63 h 77381"/>
                <a:gd name="connsiteX2" fmla="*/ 154 w 29687"/>
                <a:gd name="connsiteY2" fmla="*/ 13779 h 77381"/>
                <a:gd name="connsiteX3" fmla="*/ 13602 w 29687"/>
                <a:gd name="connsiteY3" fmla="*/ 27496 h 77381"/>
                <a:gd name="connsiteX4" fmla="*/ 22483 w 29687"/>
                <a:gd name="connsiteY4" fmla="*/ 24131 h 77381"/>
                <a:gd name="connsiteX5" fmla="*/ 23752 w 29687"/>
                <a:gd name="connsiteY5" fmla="*/ 23355 h 77381"/>
                <a:gd name="connsiteX6" fmla="*/ 24259 w 29687"/>
                <a:gd name="connsiteY6" fmla="*/ 27237 h 77381"/>
                <a:gd name="connsiteX7" fmla="*/ 7005 w 29687"/>
                <a:gd name="connsiteY7" fmla="*/ 70457 h 77381"/>
                <a:gd name="connsiteX8" fmla="*/ 4214 w 29687"/>
                <a:gd name="connsiteY8" fmla="*/ 74598 h 77381"/>
                <a:gd name="connsiteX9" fmla="*/ 6751 w 29687"/>
                <a:gd name="connsiteY9" fmla="*/ 77445 h 77381"/>
                <a:gd name="connsiteX10" fmla="*/ 29842 w 29687"/>
                <a:gd name="connsiteY10" fmla="*/ 27237 h 7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87" h="77381">
                  <a:moveTo>
                    <a:pt x="29842" y="27237"/>
                  </a:moveTo>
                  <a:cubicBezTo>
                    <a:pt x="29842" y="10156"/>
                    <a:pt x="23498" y="63"/>
                    <a:pt x="13602" y="63"/>
                  </a:cubicBezTo>
                  <a:cubicBezTo>
                    <a:pt x="5229" y="63"/>
                    <a:pt x="154" y="6533"/>
                    <a:pt x="154" y="13779"/>
                  </a:cubicBezTo>
                  <a:cubicBezTo>
                    <a:pt x="154" y="20767"/>
                    <a:pt x="5229" y="27496"/>
                    <a:pt x="13602" y="27496"/>
                  </a:cubicBezTo>
                  <a:cubicBezTo>
                    <a:pt x="16647" y="27496"/>
                    <a:pt x="19946" y="26461"/>
                    <a:pt x="22483" y="24131"/>
                  </a:cubicBezTo>
                  <a:cubicBezTo>
                    <a:pt x="23244" y="23614"/>
                    <a:pt x="23498" y="23355"/>
                    <a:pt x="23752" y="23355"/>
                  </a:cubicBezTo>
                  <a:cubicBezTo>
                    <a:pt x="24006" y="23355"/>
                    <a:pt x="24259" y="23614"/>
                    <a:pt x="24259" y="27237"/>
                  </a:cubicBezTo>
                  <a:cubicBezTo>
                    <a:pt x="24259" y="46388"/>
                    <a:pt x="15379" y="61916"/>
                    <a:pt x="7005" y="70457"/>
                  </a:cubicBezTo>
                  <a:cubicBezTo>
                    <a:pt x="4214" y="73304"/>
                    <a:pt x="4214" y="73821"/>
                    <a:pt x="4214" y="74598"/>
                  </a:cubicBezTo>
                  <a:cubicBezTo>
                    <a:pt x="4214" y="76409"/>
                    <a:pt x="5483" y="77445"/>
                    <a:pt x="6751" y="77445"/>
                  </a:cubicBezTo>
                  <a:cubicBezTo>
                    <a:pt x="9543" y="77445"/>
                    <a:pt x="29842" y="57517"/>
                    <a:pt x="29842" y="27237"/>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8" name="Freeform: Shape 337">
              <a:extLst>
                <a:ext uri="{FF2B5EF4-FFF2-40B4-BE49-F238E27FC236}">
                  <a16:creationId xmlns:a16="http://schemas.microsoft.com/office/drawing/2014/main" id="{224AA000-A4CE-E3F3-0168-FC6A08A048A5}"/>
                </a:ext>
              </a:extLst>
            </p:cNvPr>
            <p:cNvSpPr/>
            <p:nvPr>
              <p:custDataLst>
                <p:tags r:id="rId100"/>
              </p:custDataLst>
            </p:nvPr>
          </p:nvSpPr>
          <p:spPr>
            <a:xfrm>
              <a:off x="6678970" y="2715390"/>
              <a:ext cx="83733" cy="172362"/>
            </a:xfrm>
            <a:custGeom>
              <a:avLst/>
              <a:gdLst>
                <a:gd name="connsiteX0" fmla="*/ 52175 w 83733"/>
                <a:gd name="connsiteY0" fmla="*/ 6792 h 172362"/>
                <a:gd name="connsiteX1" fmla="*/ 46339 w 83733"/>
                <a:gd name="connsiteY1" fmla="*/ 63 h 172362"/>
                <a:gd name="connsiteX2" fmla="*/ 159 w 83733"/>
                <a:gd name="connsiteY2" fmla="*/ 16626 h 172362"/>
                <a:gd name="connsiteX3" fmla="*/ 159 w 83733"/>
                <a:gd name="connsiteY3" fmla="*/ 24649 h 172362"/>
                <a:gd name="connsiteX4" fmla="*/ 33398 w 83733"/>
                <a:gd name="connsiteY4" fmla="*/ 17920 h 172362"/>
                <a:gd name="connsiteX5" fmla="*/ 33398 w 83733"/>
                <a:gd name="connsiteY5" fmla="*/ 151980 h 172362"/>
                <a:gd name="connsiteX6" fmla="*/ 9801 w 83733"/>
                <a:gd name="connsiteY6" fmla="*/ 164402 h 172362"/>
                <a:gd name="connsiteX7" fmla="*/ 1681 w 83733"/>
                <a:gd name="connsiteY7" fmla="*/ 164402 h 172362"/>
                <a:gd name="connsiteX8" fmla="*/ 1681 w 83733"/>
                <a:gd name="connsiteY8" fmla="*/ 172425 h 172362"/>
                <a:gd name="connsiteX9" fmla="*/ 42787 w 83733"/>
                <a:gd name="connsiteY9" fmla="*/ 171649 h 172362"/>
                <a:gd name="connsiteX10" fmla="*/ 83892 w 83733"/>
                <a:gd name="connsiteY10" fmla="*/ 172425 h 172362"/>
                <a:gd name="connsiteX11" fmla="*/ 83892 w 83733"/>
                <a:gd name="connsiteY11" fmla="*/ 164402 h 172362"/>
                <a:gd name="connsiteX12" fmla="*/ 75773 w 83733"/>
                <a:gd name="connsiteY12" fmla="*/ 164402 h 172362"/>
                <a:gd name="connsiteX13" fmla="*/ 52175 w 83733"/>
                <a:gd name="connsiteY13" fmla="*/ 151980 h 172362"/>
                <a:gd name="connsiteX14" fmla="*/ 52175 w 83733"/>
                <a:gd name="connsiteY14" fmla="*/ 6792 h 17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733" h="172362">
                  <a:moveTo>
                    <a:pt x="52175" y="6792"/>
                  </a:moveTo>
                  <a:cubicBezTo>
                    <a:pt x="52175" y="580"/>
                    <a:pt x="52175" y="63"/>
                    <a:pt x="46339" y="63"/>
                  </a:cubicBezTo>
                  <a:cubicBezTo>
                    <a:pt x="30607" y="16626"/>
                    <a:pt x="8278" y="16626"/>
                    <a:pt x="159" y="16626"/>
                  </a:cubicBezTo>
                  <a:lnTo>
                    <a:pt x="159" y="24649"/>
                  </a:lnTo>
                  <a:cubicBezTo>
                    <a:pt x="5233" y="24649"/>
                    <a:pt x="20204" y="24649"/>
                    <a:pt x="33398" y="17920"/>
                  </a:cubicBezTo>
                  <a:lnTo>
                    <a:pt x="33398" y="151980"/>
                  </a:lnTo>
                  <a:cubicBezTo>
                    <a:pt x="33398" y="161297"/>
                    <a:pt x="32637" y="164402"/>
                    <a:pt x="9801" y="164402"/>
                  </a:cubicBezTo>
                  <a:lnTo>
                    <a:pt x="1681" y="164402"/>
                  </a:lnTo>
                  <a:lnTo>
                    <a:pt x="1681" y="172425"/>
                  </a:lnTo>
                  <a:cubicBezTo>
                    <a:pt x="10562" y="171649"/>
                    <a:pt x="32637" y="171649"/>
                    <a:pt x="42787" y="171649"/>
                  </a:cubicBezTo>
                  <a:cubicBezTo>
                    <a:pt x="52936" y="171649"/>
                    <a:pt x="75012" y="171649"/>
                    <a:pt x="83892" y="172425"/>
                  </a:cubicBezTo>
                  <a:lnTo>
                    <a:pt x="83892" y="164402"/>
                  </a:lnTo>
                  <a:lnTo>
                    <a:pt x="75773" y="164402"/>
                  </a:lnTo>
                  <a:cubicBezTo>
                    <a:pt x="52936" y="164402"/>
                    <a:pt x="52175" y="161555"/>
                    <a:pt x="52175" y="151980"/>
                  </a:cubicBezTo>
                  <a:lnTo>
                    <a:pt x="52175" y="679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9" name="Freeform: Shape 338">
              <a:extLst>
                <a:ext uri="{FF2B5EF4-FFF2-40B4-BE49-F238E27FC236}">
                  <a16:creationId xmlns:a16="http://schemas.microsoft.com/office/drawing/2014/main" id="{96A1EB42-C787-625A-2C80-370A5FD7C677}"/>
                </a:ext>
              </a:extLst>
            </p:cNvPr>
            <p:cNvSpPr/>
            <p:nvPr>
              <p:custDataLst>
                <p:tags r:id="rId101"/>
              </p:custDataLst>
            </p:nvPr>
          </p:nvSpPr>
          <p:spPr>
            <a:xfrm>
              <a:off x="6801526" y="2693651"/>
              <a:ext cx="90077" cy="258802"/>
            </a:xfrm>
            <a:custGeom>
              <a:avLst/>
              <a:gdLst>
                <a:gd name="connsiteX0" fmla="*/ 36702 w 90077"/>
                <a:gd name="connsiteY0" fmla="*/ 224444 h 258802"/>
                <a:gd name="connsiteX1" fmla="*/ 2447 w 90077"/>
                <a:gd name="connsiteY1" fmla="*/ 253171 h 258802"/>
                <a:gd name="connsiteX2" fmla="*/ 164 w 90077"/>
                <a:gd name="connsiteY2" fmla="*/ 256018 h 258802"/>
                <a:gd name="connsiteX3" fmla="*/ 5238 w 90077"/>
                <a:gd name="connsiteY3" fmla="*/ 258865 h 258802"/>
                <a:gd name="connsiteX4" fmla="*/ 53702 w 90077"/>
                <a:gd name="connsiteY4" fmla="*/ 226515 h 258802"/>
                <a:gd name="connsiteX5" fmla="*/ 53702 w 90077"/>
                <a:gd name="connsiteY5" fmla="*/ 167508 h 258802"/>
                <a:gd name="connsiteX6" fmla="*/ 63852 w 90077"/>
                <a:gd name="connsiteY6" fmla="*/ 140592 h 258802"/>
                <a:gd name="connsiteX7" fmla="*/ 87957 w 90077"/>
                <a:gd name="connsiteY7" fmla="*/ 132311 h 258802"/>
                <a:gd name="connsiteX8" fmla="*/ 90241 w 90077"/>
                <a:gd name="connsiteY8" fmla="*/ 129464 h 258802"/>
                <a:gd name="connsiteX9" fmla="*/ 86181 w 90077"/>
                <a:gd name="connsiteY9" fmla="*/ 126617 h 258802"/>
                <a:gd name="connsiteX10" fmla="*/ 54464 w 90077"/>
                <a:gd name="connsiteY10" fmla="*/ 103584 h 258802"/>
                <a:gd name="connsiteX11" fmla="*/ 53702 w 90077"/>
                <a:gd name="connsiteY11" fmla="*/ 90902 h 258802"/>
                <a:gd name="connsiteX12" fmla="*/ 53702 w 90077"/>
                <a:gd name="connsiteY12" fmla="*/ 39660 h 258802"/>
                <a:gd name="connsiteX13" fmla="*/ 41523 w 90077"/>
                <a:gd name="connsiteY13" fmla="*/ 10674 h 258802"/>
                <a:gd name="connsiteX14" fmla="*/ 5238 w 90077"/>
                <a:gd name="connsiteY14" fmla="*/ 63 h 258802"/>
                <a:gd name="connsiteX15" fmla="*/ 164 w 90077"/>
                <a:gd name="connsiteY15" fmla="*/ 2910 h 258802"/>
                <a:gd name="connsiteX16" fmla="*/ 4223 w 90077"/>
                <a:gd name="connsiteY16" fmla="*/ 5756 h 258802"/>
                <a:gd name="connsiteX17" fmla="*/ 35941 w 90077"/>
                <a:gd name="connsiteY17" fmla="*/ 28272 h 258802"/>
                <a:gd name="connsiteX18" fmla="*/ 36702 w 90077"/>
                <a:gd name="connsiteY18" fmla="*/ 40436 h 258802"/>
                <a:gd name="connsiteX19" fmla="*/ 36702 w 90077"/>
                <a:gd name="connsiteY19" fmla="*/ 94784 h 258802"/>
                <a:gd name="connsiteX20" fmla="*/ 46852 w 90077"/>
                <a:gd name="connsiteY20" fmla="*/ 119371 h 258802"/>
                <a:gd name="connsiteX21" fmla="*/ 66643 w 90077"/>
                <a:gd name="connsiteY21" fmla="*/ 129464 h 258802"/>
                <a:gd name="connsiteX22" fmla="*/ 36702 w 90077"/>
                <a:gd name="connsiteY22" fmla="*/ 162332 h 258802"/>
                <a:gd name="connsiteX23" fmla="*/ 36702 w 90077"/>
                <a:gd name="connsiteY23" fmla="*/ 224444 h 25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0077" h="258802">
                  <a:moveTo>
                    <a:pt x="36702" y="224444"/>
                  </a:moveTo>
                  <a:cubicBezTo>
                    <a:pt x="36702" y="234796"/>
                    <a:pt x="30105" y="251360"/>
                    <a:pt x="2447" y="253171"/>
                  </a:cubicBezTo>
                  <a:cubicBezTo>
                    <a:pt x="1179" y="253430"/>
                    <a:pt x="164" y="254465"/>
                    <a:pt x="164" y="256018"/>
                  </a:cubicBezTo>
                  <a:cubicBezTo>
                    <a:pt x="164" y="258865"/>
                    <a:pt x="2955" y="258865"/>
                    <a:pt x="5238" y="258865"/>
                  </a:cubicBezTo>
                  <a:cubicBezTo>
                    <a:pt x="29851" y="258865"/>
                    <a:pt x="53449" y="246184"/>
                    <a:pt x="53702" y="226515"/>
                  </a:cubicBezTo>
                  <a:lnTo>
                    <a:pt x="53702" y="167508"/>
                  </a:lnTo>
                  <a:cubicBezTo>
                    <a:pt x="53702" y="157415"/>
                    <a:pt x="53702" y="149133"/>
                    <a:pt x="63852" y="140592"/>
                  </a:cubicBezTo>
                  <a:cubicBezTo>
                    <a:pt x="72733" y="133087"/>
                    <a:pt x="82375" y="132570"/>
                    <a:pt x="87957" y="132311"/>
                  </a:cubicBezTo>
                  <a:cubicBezTo>
                    <a:pt x="89226" y="132052"/>
                    <a:pt x="90241" y="131017"/>
                    <a:pt x="90241" y="129464"/>
                  </a:cubicBezTo>
                  <a:cubicBezTo>
                    <a:pt x="90241" y="126876"/>
                    <a:pt x="88718" y="126876"/>
                    <a:pt x="86181" y="126617"/>
                  </a:cubicBezTo>
                  <a:cubicBezTo>
                    <a:pt x="69434" y="125582"/>
                    <a:pt x="57255" y="116265"/>
                    <a:pt x="54464" y="103584"/>
                  </a:cubicBezTo>
                  <a:cubicBezTo>
                    <a:pt x="53702" y="100737"/>
                    <a:pt x="53702" y="100219"/>
                    <a:pt x="53702" y="90902"/>
                  </a:cubicBezTo>
                  <a:lnTo>
                    <a:pt x="53702" y="39660"/>
                  </a:lnTo>
                  <a:cubicBezTo>
                    <a:pt x="53702" y="28790"/>
                    <a:pt x="53702" y="20508"/>
                    <a:pt x="41523" y="10674"/>
                  </a:cubicBezTo>
                  <a:cubicBezTo>
                    <a:pt x="31373" y="2651"/>
                    <a:pt x="13866" y="63"/>
                    <a:pt x="5238" y="63"/>
                  </a:cubicBezTo>
                  <a:cubicBezTo>
                    <a:pt x="2955" y="63"/>
                    <a:pt x="164" y="63"/>
                    <a:pt x="164" y="2910"/>
                  </a:cubicBezTo>
                  <a:cubicBezTo>
                    <a:pt x="164" y="5498"/>
                    <a:pt x="1686" y="5498"/>
                    <a:pt x="4223" y="5756"/>
                  </a:cubicBezTo>
                  <a:cubicBezTo>
                    <a:pt x="20209" y="6792"/>
                    <a:pt x="32642" y="15073"/>
                    <a:pt x="35941" y="28272"/>
                  </a:cubicBezTo>
                  <a:cubicBezTo>
                    <a:pt x="36702" y="30601"/>
                    <a:pt x="36702" y="31119"/>
                    <a:pt x="36702" y="40436"/>
                  </a:cubicBezTo>
                  <a:lnTo>
                    <a:pt x="36702" y="94784"/>
                  </a:lnTo>
                  <a:cubicBezTo>
                    <a:pt x="36702" y="106689"/>
                    <a:pt x="38732" y="111089"/>
                    <a:pt x="46852" y="119371"/>
                  </a:cubicBezTo>
                  <a:cubicBezTo>
                    <a:pt x="52180" y="124805"/>
                    <a:pt x="59538" y="127393"/>
                    <a:pt x="66643" y="129464"/>
                  </a:cubicBezTo>
                  <a:cubicBezTo>
                    <a:pt x="45837" y="135416"/>
                    <a:pt x="36702" y="147321"/>
                    <a:pt x="36702" y="162332"/>
                  </a:cubicBezTo>
                  <a:lnTo>
                    <a:pt x="36702" y="22444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77" name="TextBox 76">
            <a:extLst>
              <a:ext uri="{FF2B5EF4-FFF2-40B4-BE49-F238E27FC236}">
                <a16:creationId xmlns:a16="http://schemas.microsoft.com/office/drawing/2014/main" id="{FA6A0DA2-99D4-D527-95A7-E22C56A083B2}"/>
              </a:ext>
            </a:extLst>
          </p:cNvPr>
          <p:cNvSpPr txBox="1"/>
          <p:nvPr/>
        </p:nvSpPr>
        <p:spPr>
          <a:xfrm>
            <a:off x="425863" y="1198063"/>
            <a:ext cx="2854790" cy="400110"/>
          </a:xfrm>
          <a:prstGeom prst="rect">
            <a:avLst/>
          </a:prstGeom>
          <a:noFill/>
        </p:spPr>
        <p:txBody>
          <a:bodyPr wrap="square" rtlCol="0">
            <a:spAutoFit/>
          </a:bodyPr>
          <a:lstStyle/>
          <a:p>
            <a:pPr algn="l"/>
            <a:r>
              <a:rPr lang="en-US" sz="2000" dirty="0"/>
              <a:t>A random function</a:t>
            </a:r>
          </a:p>
        </p:txBody>
      </p:sp>
      <p:sp>
        <p:nvSpPr>
          <p:cNvPr id="78" name="TextBox 77">
            <a:extLst>
              <a:ext uri="{FF2B5EF4-FFF2-40B4-BE49-F238E27FC236}">
                <a16:creationId xmlns:a16="http://schemas.microsoft.com/office/drawing/2014/main" id="{CB722511-6292-9444-143C-B921D2C7BCAF}"/>
              </a:ext>
            </a:extLst>
          </p:cNvPr>
          <p:cNvSpPr txBox="1"/>
          <p:nvPr/>
        </p:nvSpPr>
        <p:spPr>
          <a:xfrm>
            <a:off x="416468" y="1598173"/>
            <a:ext cx="4543199" cy="369332"/>
          </a:xfrm>
          <a:prstGeom prst="rect">
            <a:avLst/>
          </a:prstGeom>
          <a:noFill/>
        </p:spPr>
        <p:txBody>
          <a:bodyPr wrap="square" rtlCol="0">
            <a:spAutoFit/>
          </a:bodyPr>
          <a:lstStyle/>
          <a:p>
            <a:pPr algn="l"/>
            <a:r>
              <a:rPr lang="en-US" dirty="0"/>
              <a:t>(can be replaced w/ q-wise independent hash)</a:t>
            </a:r>
          </a:p>
        </p:txBody>
      </p:sp>
      <p:sp>
        <p:nvSpPr>
          <p:cNvPr id="79" name="Rectangle 78">
            <a:extLst>
              <a:ext uri="{FF2B5EF4-FFF2-40B4-BE49-F238E27FC236}">
                <a16:creationId xmlns:a16="http://schemas.microsoft.com/office/drawing/2014/main" id="{7C4B8682-BB75-3F6A-81FE-2ED0DA8EBA22}"/>
              </a:ext>
            </a:extLst>
          </p:cNvPr>
          <p:cNvSpPr/>
          <p:nvPr/>
        </p:nvSpPr>
        <p:spPr>
          <a:xfrm>
            <a:off x="2004737" y="3192199"/>
            <a:ext cx="2026731" cy="348608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80" name="Rectangle 79">
            <a:extLst>
              <a:ext uri="{FF2B5EF4-FFF2-40B4-BE49-F238E27FC236}">
                <a16:creationId xmlns:a16="http://schemas.microsoft.com/office/drawing/2014/main" id="{BCCEAAFF-E6A4-B7B4-688B-B15A62079B5C}"/>
              </a:ext>
            </a:extLst>
          </p:cNvPr>
          <p:cNvSpPr/>
          <p:nvPr/>
        </p:nvSpPr>
        <p:spPr>
          <a:xfrm>
            <a:off x="3133872" y="4466935"/>
            <a:ext cx="597767" cy="688427"/>
          </a:xfrm>
          <a:prstGeom prst="rect">
            <a:avLst/>
          </a:prstGeom>
          <a:noFill/>
          <a:ln w="952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solidFill>
                <a:schemeClr val="accent6"/>
              </a:solidFill>
            </a:endParaRPr>
          </a:p>
        </p:txBody>
      </p:sp>
      <p:sp>
        <p:nvSpPr>
          <p:cNvPr id="81" name="TextBox 80">
            <a:extLst>
              <a:ext uri="{FF2B5EF4-FFF2-40B4-BE49-F238E27FC236}">
                <a16:creationId xmlns:a16="http://schemas.microsoft.com/office/drawing/2014/main" id="{5DFF7E38-FC37-04A3-4D2F-96D61F2B768B}"/>
              </a:ext>
            </a:extLst>
          </p:cNvPr>
          <p:cNvSpPr txBox="1"/>
          <p:nvPr/>
        </p:nvSpPr>
        <p:spPr>
          <a:xfrm>
            <a:off x="4933496" y="1198063"/>
            <a:ext cx="5707677" cy="400110"/>
          </a:xfrm>
          <a:prstGeom prst="rect">
            <a:avLst/>
          </a:prstGeom>
          <a:noFill/>
        </p:spPr>
        <p:txBody>
          <a:bodyPr wrap="square" rtlCol="0">
            <a:spAutoFit/>
          </a:bodyPr>
          <a:lstStyle/>
          <a:p>
            <a:pPr algn="l"/>
            <a:r>
              <a:rPr lang="en-US" sz="2000" dirty="0" err="1"/>
              <a:t>s.t.</a:t>
            </a:r>
            <a:r>
              <a:rPr lang="en-US" sz="2000" dirty="0"/>
              <a:t> a random </a:t>
            </a:r>
            <a:r>
              <a:rPr lang="el-GR" sz="2000" dirty="0"/>
              <a:t>ε</a:t>
            </a:r>
            <a:r>
              <a:rPr lang="en-US" sz="2000" dirty="0"/>
              <a:t>-fraction of input maps to 1. </a:t>
            </a:r>
          </a:p>
        </p:txBody>
      </p:sp>
      <p:cxnSp>
        <p:nvCxnSpPr>
          <p:cNvPr id="82" name="Straight Arrow Connector 81">
            <a:extLst>
              <a:ext uri="{FF2B5EF4-FFF2-40B4-BE49-F238E27FC236}">
                <a16:creationId xmlns:a16="http://schemas.microsoft.com/office/drawing/2014/main" id="{2445C5B5-07BC-0E7C-9A94-1083846AC2A6}"/>
              </a:ext>
            </a:extLst>
          </p:cNvPr>
          <p:cNvCxnSpPr>
            <a:cxnSpLocks/>
          </p:cNvCxnSpPr>
          <p:nvPr/>
        </p:nvCxnSpPr>
        <p:spPr>
          <a:xfrm>
            <a:off x="801303" y="3977491"/>
            <a:ext cx="970969" cy="0"/>
          </a:xfrm>
          <a:prstGeom prst="straightConnector1">
            <a:avLst/>
          </a:prstGeom>
          <a:ln w="19050" cap="sq">
            <a:headEnd type="none"/>
            <a:tailEnd type="arrow" w="lg" len="med"/>
          </a:ln>
        </p:spPr>
        <p:style>
          <a:lnRef idx="3">
            <a:schemeClr val="dk1"/>
          </a:lnRef>
          <a:fillRef idx="0">
            <a:schemeClr val="dk1"/>
          </a:fillRef>
          <a:effectRef idx="2">
            <a:schemeClr val="dk1"/>
          </a:effectRef>
          <a:fontRef idx="minor">
            <a:schemeClr val="tx1"/>
          </a:fontRef>
        </p:style>
      </p:cxnSp>
      <p:cxnSp>
        <p:nvCxnSpPr>
          <p:cNvPr id="83" name="Straight Arrow Connector 82">
            <a:extLst>
              <a:ext uri="{FF2B5EF4-FFF2-40B4-BE49-F238E27FC236}">
                <a16:creationId xmlns:a16="http://schemas.microsoft.com/office/drawing/2014/main" id="{678D410C-6883-2F7A-5C2F-8F9A02F42608}"/>
              </a:ext>
            </a:extLst>
          </p:cNvPr>
          <p:cNvCxnSpPr>
            <a:cxnSpLocks/>
          </p:cNvCxnSpPr>
          <p:nvPr/>
        </p:nvCxnSpPr>
        <p:spPr>
          <a:xfrm>
            <a:off x="759692" y="4423713"/>
            <a:ext cx="975064" cy="0"/>
          </a:xfrm>
          <a:prstGeom prst="straightConnector1">
            <a:avLst/>
          </a:prstGeom>
          <a:ln w="19050" cap="sq">
            <a:solidFill>
              <a:srgbClr val="FF0000"/>
            </a:solidFill>
            <a:headEnd type="arrow" w="lg" len="med"/>
            <a:tailEnd type="none" w="lg" len="med"/>
          </a:ln>
        </p:spPr>
        <p:style>
          <a:lnRef idx="3">
            <a:schemeClr val="dk1"/>
          </a:lnRef>
          <a:fillRef idx="0">
            <a:schemeClr val="dk1"/>
          </a:fillRef>
          <a:effectRef idx="2">
            <a:schemeClr val="dk1"/>
          </a:effectRef>
          <a:fontRef idx="minor">
            <a:schemeClr val="tx1"/>
          </a:fontRef>
        </p:style>
      </p:cxnSp>
      <p:cxnSp>
        <p:nvCxnSpPr>
          <p:cNvPr id="85" name="Straight Arrow Connector 84">
            <a:extLst>
              <a:ext uri="{FF2B5EF4-FFF2-40B4-BE49-F238E27FC236}">
                <a16:creationId xmlns:a16="http://schemas.microsoft.com/office/drawing/2014/main" id="{6F19CEF5-FE95-D431-C157-259F206F245F}"/>
              </a:ext>
            </a:extLst>
          </p:cNvPr>
          <p:cNvCxnSpPr>
            <a:cxnSpLocks/>
          </p:cNvCxnSpPr>
          <p:nvPr/>
        </p:nvCxnSpPr>
        <p:spPr>
          <a:xfrm>
            <a:off x="2162903" y="4680180"/>
            <a:ext cx="970969" cy="0"/>
          </a:xfrm>
          <a:prstGeom prst="straightConnector1">
            <a:avLst/>
          </a:prstGeom>
          <a:ln w="19050" cap="sq">
            <a:solidFill>
              <a:srgbClr val="00B050"/>
            </a:solidFill>
            <a:headEnd type="none"/>
            <a:tailEnd type="arrow" w="lg" len="med"/>
          </a:ln>
        </p:spPr>
        <p:style>
          <a:lnRef idx="3">
            <a:schemeClr val="dk1"/>
          </a:lnRef>
          <a:fillRef idx="0">
            <a:schemeClr val="dk1"/>
          </a:fillRef>
          <a:effectRef idx="2">
            <a:schemeClr val="dk1"/>
          </a:effectRef>
          <a:fontRef idx="minor">
            <a:schemeClr val="tx1"/>
          </a:fontRef>
        </p:style>
      </p:cxnSp>
      <p:cxnSp>
        <p:nvCxnSpPr>
          <p:cNvPr id="86" name="Straight Arrow Connector 85">
            <a:extLst>
              <a:ext uri="{FF2B5EF4-FFF2-40B4-BE49-F238E27FC236}">
                <a16:creationId xmlns:a16="http://schemas.microsoft.com/office/drawing/2014/main" id="{AAD1AA7A-935B-65EB-4E40-655243F3EBE0}"/>
              </a:ext>
            </a:extLst>
          </p:cNvPr>
          <p:cNvCxnSpPr>
            <a:cxnSpLocks/>
          </p:cNvCxnSpPr>
          <p:nvPr/>
        </p:nvCxnSpPr>
        <p:spPr>
          <a:xfrm>
            <a:off x="2138264" y="4963858"/>
            <a:ext cx="975064" cy="0"/>
          </a:xfrm>
          <a:prstGeom prst="straightConnector1">
            <a:avLst/>
          </a:prstGeom>
          <a:ln w="19050" cap="sq">
            <a:solidFill>
              <a:srgbClr val="00B050"/>
            </a:solidFill>
            <a:headEnd type="arrow" w="lg" len="med"/>
            <a:tailEnd type="none" w="lg" len="med"/>
          </a:ln>
        </p:spPr>
        <p:style>
          <a:lnRef idx="3">
            <a:schemeClr val="dk1"/>
          </a:lnRef>
          <a:fillRef idx="0">
            <a:schemeClr val="dk1"/>
          </a:fillRef>
          <a:effectRef idx="2">
            <a:schemeClr val="dk1"/>
          </a:effectRef>
          <a:fontRef idx="minor">
            <a:schemeClr val="tx1"/>
          </a:fontRef>
        </p:style>
      </p:cxnSp>
      <p:grpSp>
        <p:nvGrpSpPr>
          <p:cNvPr id="92" name="Group 91">
            <a:extLst>
              <a:ext uri="{FF2B5EF4-FFF2-40B4-BE49-F238E27FC236}">
                <a16:creationId xmlns:a16="http://schemas.microsoft.com/office/drawing/2014/main" id="{1B9BD18A-2192-3624-0142-22093FA32503}"/>
              </a:ext>
            </a:extLst>
          </p:cNvPr>
          <p:cNvGrpSpPr>
            <a:grpSpLocks noChangeAspect="1"/>
          </p:cNvGrpSpPr>
          <p:nvPr>
            <p:custDataLst>
              <p:tags r:id="rId6"/>
            </p:custDataLst>
          </p:nvPr>
        </p:nvGrpSpPr>
        <p:grpSpPr>
          <a:xfrm>
            <a:off x="1142997" y="3721024"/>
            <a:ext cx="219199" cy="160940"/>
            <a:chOff x="4480395" y="4022373"/>
            <a:chExt cx="219199" cy="160940"/>
          </a:xfrm>
        </p:grpSpPr>
        <p:sp>
          <p:nvSpPr>
            <p:cNvPr id="90" name="Freeform: Shape 89">
              <a:extLst>
                <a:ext uri="{FF2B5EF4-FFF2-40B4-BE49-F238E27FC236}">
                  <a16:creationId xmlns:a16="http://schemas.microsoft.com/office/drawing/2014/main" id="{19191C36-E3AD-5FDC-268E-E85F499E0867}"/>
                </a:ext>
              </a:extLst>
            </p:cNvPr>
            <p:cNvSpPr/>
            <p:nvPr>
              <p:custDataLst>
                <p:tags r:id="rId85"/>
              </p:custDataLst>
            </p:nvPr>
          </p:nvSpPr>
          <p:spPr>
            <a:xfrm>
              <a:off x="4480395" y="4022373"/>
              <a:ext cx="132092" cy="160940"/>
            </a:xfrm>
            <a:custGeom>
              <a:avLst/>
              <a:gdLst>
                <a:gd name="connsiteX0" fmla="*/ 19562 w 132092"/>
                <a:gd name="connsiteY0" fmla="*/ 142784 h 160940"/>
                <a:gd name="connsiteX1" fmla="*/ 5897 w 132092"/>
                <a:gd name="connsiteY1" fmla="*/ 153159 h 160940"/>
                <a:gd name="connsiteX2" fmla="*/ 77 w 132092"/>
                <a:gd name="connsiteY2" fmla="*/ 157967 h 160940"/>
                <a:gd name="connsiteX3" fmla="*/ 3366 w 132092"/>
                <a:gd name="connsiteY3" fmla="*/ 161003 h 160940"/>
                <a:gd name="connsiteX4" fmla="*/ 24623 w 132092"/>
                <a:gd name="connsiteY4" fmla="*/ 160244 h 160940"/>
                <a:gd name="connsiteX5" fmla="*/ 49675 w 132092"/>
                <a:gd name="connsiteY5" fmla="*/ 161003 h 160940"/>
                <a:gd name="connsiteX6" fmla="*/ 54230 w 132092"/>
                <a:gd name="connsiteY6" fmla="*/ 155942 h 160940"/>
                <a:gd name="connsiteX7" fmla="*/ 48156 w 132092"/>
                <a:gd name="connsiteY7" fmla="*/ 153159 h 160940"/>
                <a:gd name="connsiteX8" fmla="*/ 35504 w 132092"/>
                <a:gd name="connsiteY8" fmla="*/ 149110 h 160940"/>
                <a:gd name="connsiteX9" fmla="*/ 47903 w 132092"/>
                <a:gd name="connsiteY9" fmla="*/ 98500 h 160940"/>
                <a:gd name="connsiteX10" fmla="*/ 71184 w 132092"/>
                <a:gd name="connsiteY10" fmla="*/ 114695 h 160940"/>
                <a:gd name="connsiteX11" fmla="*/ 132169 w 132092"/>
                <a:gd name="connsiteY11" fmla="*/ 40551 h 160940"/>
                <a:gd name="connsiteX12" fmla="*/ 98514 w 132092"/>
                <a:gd name="connsiteY12" fmla="*/ 63 h 160940"/>
                <a:gd name="connsiteX13" fmla="*/ 65364 w 132092"/>
                <a:gd name="connsiteY13" fmla="*/ 19042 h 160940"/>
                <a:gd name="connsiteX14" fmla="*/ 42589 w 132092"/>
                <a:gd name="connsiteY14" fmla="*/ 63 h 160940"/>
                <a:gd name="connsiteX15" fmla="*/ 23864 w 132092"/>
                <a:gd name="connsiteY15" fmla="*/ 14487 h 160940"/>
                <a:gd name="connsiteX16" fmla="*/ 16019 w 132092"/>
                <a:gd name="connsiteY16" fmla="*/ 39033 h 160940"/>
                <a:gd name="connsiteX17" fmla="*/ 19056 w 132092"/>
                <a:gd name="connsiteY17" fmla="*/ 41563 h 160940"/>
                <a:gd name="connsiteX18" fmla="*/ 23357 w 132092"/>
                <a:gd name="connsiteY18" fmla="*/ 35743 h 160940"/>
                <a:gd name="connsiteX19" fmla="*/ 41830 w 132092"/>
                <a:gd name="connsiteY19" fmla="*/ 5630 h 160940"/>
                <a:gd name="connsiteX20" fmla="*/ 49675 w 132092"/>
                <a:gd name="connsiteY20" fmla="*/ 17270 h 160940"/>
                <a:gd name="connsiteX21" fmla="*/ 47903 w 132092"/>
                <a:gd name="connsiteY21" fmla="*/ 30176 h 160940"/>
                <a:gd name="connsiteX22" fmla="*/ 19562 w 132092"/>
                <a:gd name="connsiteY22" fmla="*/ 142784 h 160940"/>
                <a:gd name="connsiteX23" fmla="*/ 64099 w 132092"/>
                <a:gd name="connsiteY23" fmla="*/ 32959 h 160940"/>
                <a:gd name="connsiteX24" fmla="*/ 77257 w 132092"/>
                <a:gd name="connsiteY24" fmla="*/ 15246 h 160940"/>
                <a:gd name="connsiteX25" fmla="*/ 97754 w 132092"/>
                <a:gd name="connsiteY25" fmla="*/ 5630 h 160940"/>
                <a:gd name="connsiteX26" fmla="*/ 113950 w 132092"/>
                <a:gd name="connsiteY26" fmla="*/ 29417 h 160940"/>
                <a:gd name="connsiteX27" fmla="*/ 101044 w 132092"/>
                <a:gd name="connsiteY27" fmla="*/ 83064 h 160940"/>
                <a:gd name="connsiteX28" fmla="*/ 70931 w 132092"/>
                <a:gd name="connsiteY28" fmla="*/ 109128 h 160940"/>
                <a:gd name="connsiteX29" fmla="*/ 50940 w 132092"/>
                <a:gd name="connsiteY29" fmla="*/ 86606 h 160940"/>
                <a:gd name="connsiteX30" fmla="*/ 51699 w 132092"/>
                <a:gd name="connsiteY30" fmla="*/ 82557 h 160940"/>
                <a:gd name="connsiteX31" fmla="*/ 64099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62" y="142784"/>
                  </a:moveTo>
                  <a:cubicBezTo>
                    <a:pt x="17537" y="151387"/>
                    <a:pt x="17031" y="153159"/>
                    <a:pt x="5897" y="153159"/>
                  </a:cubicBezTo>
                  <a:cubicBezTo>
                    <a:pt x="2860" y="153159"/>
                    <a:pt x="77" y="153159"/>
                    <a:pt x="77" y="157967"/>
                  </a:cubicBezTo>
                  <a:cubicBezTo>
                    <a:pt x="77" y="159991"/>
                    <a:pt x="1342" y="161003"/>
                    <a:pt x="3366" y="161003"/>
                  </a:cubicBezTo>
                  <a:cubicBezTo>
                    <a:pt x="10199" y="161003"/>
                    <a:pt x="17537" y="160244"/>
                    <a:pt x="24623" y="160244"/>
                  </a:cubicBezTo>
                  <a:cubicBezTo>
                    <a:pt x="32973" y="160244"/>
                    <a:pt x="41577" y="161003"/>
                    <a:pt x="49675" y="161003"/>
                  </a:cubicBezTo>
                  <a:cubicBezTo>
                    <a:pt x="50940" y="161003"/>
                    <a:pt x="54230" y="161003"/>
                    <a:pt x="54230" y="155942"/>
                  </a:cubicBezTo>
                  <a:cubicBezTo>
                    <a:pt x="54230" y="153159"/>
                    <a:pt x="51699" y="153159"/>
                    <a:pt x="48156" y="153159"/>
                  </a:cubicBezTo>
                  <a:cubicBezTo>
                    <a:pt x="35504" y="153159"/>
                    <a:pt x="35504" y="151387"/>
                    <a:pt x="35504" y="149110"/>
                  </a:cubicBezTo>
                  <a:cubicBezTo>
                    <a:pt x="35504" y="146073"/>
                    <a:pt x="46132" y="104826"/>
                    <a:pt x="47903" y="98500"/>
                  </a:cubicBezTo>
                  <a:cubicBezTo>
                    <a:pt x="51193" y="105838"/>
                    <a:pt x="58278" y="114695"/>
                    <a:pt x="71184" y="114695"/>
                  </a:cubicBezTo>
                  <a:cubicBezTo>
                    <a:pt x="100538" y="114695"/>
                    <a:pt x="132169" y="77749"/>
                    <a:pt x="132169" y="40551"/>
                  </a:cubicBezTo>
                  <a:cubicBezTo>
                    <a:pt x="132169" y="16764"/>
                    <a:pt x="117745" y="63"/>
                    <a:pt x="98514" y="63"/>
                  </a:cubicBezTo>
                  <a:cubicBezTo>
                    <a:pt x="85861" y="63"/>
                    <a:pt x="73715" y="9173"/>
                    <a:pt x="65364" y="19042"/>
                  </a:cubicBezTo>
                  <a:cubicBezTo>
                    <a:pt x="62833" y="5377"/>
                    <a:pt x="51952" y="63"/>
                    <a:pt x="42589" y="63"/>
                  </a:cubicBezTo>
                  <a:cubicBezTo>
                    <a:pt x="30949" y="63"/>
                    <a:pt x="26141" y="9932"/>
                    <a:pt x="23864" y="14487"/>
                  </a:cubicBezTo>
                  <a:cubicBezTo>
                    <a:pt x="19309" y="23090"/>
                    <a:pt x="16019" y="38273"/>
                    <a:pt x="16019" y="39033"/>
                  </a:cubicBezTo>
                  <a:cubicBezTo>
                    <a:pt x="16019" y="41563"/>
                    <a:pt x="18549" y="41563"/>
                    <a:pt x="19056" y="41563"/>
                  </a:cubicBezTo>
                  <a:cubicBezTo>
                    <a:pt x="21586" y="41563"/>
                    <a:pt x="21839" y="41310"/>
                    <a:pt x="23357" y="35743"/>
                  </a:cubicBezTo>
                  <a:cubicBezTo>
                    <a:pt x="27659" y="17776"/>
                    <a:pt x="32720" y="5630"/>
                    <a:pt x="41830" y="5630"/>
                  </a:cubicBezTo>
                  <a:cubicBezTo>
                    <a:pt x="46132" y="5630"/>
                    <a:pt x="49675" y="7654"/>
                    <a:pt x="49675" y="17270"/>
                  </a:cubicBezTo>
                  <a:cubicBezTo>
                    <a:pt x="49675" y="23090"/>
                    <a:pt x="48916" y="25874"/>
                    <a:pt x="47903" y="30176"/>
                  </a:cubicBezTo>
                  <a:lnTo>
                    <a:pt x="19562" y="142784"/>
                  </a:lnTo>
                  <a:close/>
                  <a:moveTo>
                    <a:pt x="64099" y="32959"/>
                  </a:moveTo>
                  <a:cubicBezTo>
                    <a:pt x="65870" y="26127"/>
                    <a:pt x="72702" y="19042"/>
                    <a:pt x="77257" y="15246"/>
                  </a:cubicBezTo>
                  <a:cubicBezTo>
                    <a:pt x="86114" y="7401"/>
                    <a:pt x="93453" y="5630"/>
                    <a:pt x="97754" y="5630"/>
                  </a:cubicBezTo>
                  <a:cubicBezTo>
                    <a:pt x="107876" y="5630"/>
                    <a:pt x="113950" y="14487"/>
                    <a:pt x="113950" y="29417"/>
                  </a:cubicBezTo>
                  <a:cubicBezTo>
                    <a:pt x="113950" y="44347"/>
                    <a:pt x="105599" y="73448"/>
                    <a:pt x="101044" y="83064"/>
                  </a:cubicBezTo>
                  <a:cubicBezTo>
                    <a:pt x="92440" y="100777"/>
                    <a:pt x="80294" y="109128"/>
                    <a:pt x="70931" y="109128"/>
                  </a:cubicBezTo>
                  <a:cubicBezTo>
                    <a:pt x="54230" y="109128"/>
                    <a:pt x="50940" y="88125"/>
                    <a:pt x="50940" y="86606"/>
                  </a:cubicBezTo>
                  <a:cubicBezTo>
                    <a:pt x="50940" y="86100"/>
                    <a:pt x="50940" y="85594"/>
                    <a:pt x="51699" y="82557"/>
                  </a:cubicBezTo>
                  <a:lnTo>
                    <a:pt x="64099" y="32959"/>
                  </a:lnTo>
                  <a:close/>
                </a:path>
              </a:pathLst>
            </a:custGeom>
            <a:solidFill>
              <a:srgbClr val="000000"/>
            </a:solidFill>
            <a:ln w="254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FDC3729-8E8D-038D-BEAE-04BC517F20BC}"/>
                </a:ext>
              </a:extLst>
            </p:cNvPr>
            <p:cNvSpPr/>
            <p:nvPr>
              <p:custDataLst>
                <p:tags r:id="rId86"/>
              </p:custDataLst>
            </p:nvPr>
          </p:nvSpPr>
          <p:spPr>
            <a:xfrm>
              <a:off x="4635117"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2 w 64477"/>
                <a:gd name="connsiteY7" fmla="*/ 111305 h 117618"/>
                <a:gd name="connsiteX8" fmla="*/ 1322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4"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2" y="111305"/>
                  </a:lnTo>
                  <a:lnTo>
                    <a:pt x="1322"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solidFill>
              <a:srgbClr val="000000"/>
            </a:solidFill>
            <a:ln w="25400" cap="flat">
              <a:noFill/>
              <a:prstDash val="solid"/>
              <a:miter/>
            </a:ln>
          </p:spPr>
          <p:txBody>
            <a:bodyPr rtlCol="0" anchor="ctr"/>
            <a:lstStyle/>
            <a:p>
              <a:endParaRPr lang="en-US"/>
            </a:p>
          </p:txBody>
        </p:sp>
      </p:grpSp>
      <p:grpSp>
        <p:nvGrpSpPr>
          <p:cNvPr id="105" name="Group 104">
            <a:extLst>
              <a:ext uri="{FF2B5EF4-FFF2-40B4-BE49-F238E27FC236}">
                <a16:creationId xmlns:a16="http://schemas.microsoft.com/office/drawing/2014/main" id="{FCD17955-C99A-9148-26D4-73CD2CFE32BF}"/>
              </a:ext>
            </a:extLst>
          </p:cNvPr>
          <p:cNvGrpSpPr>
            <a:grpSpLocks noChangeAspect="1"/>
          </p:cNvGrpSpPr>
          <p:nvPr>
            <p:custDataLst>
              <p:tags r:id="rId7"/>
            </p:custDataLst>
          </p:nvPr>
        </p:nvGrpSpPr>
        <p:grpSpPr>
          <a:xfrm>
            <a:off x="2495171" y="4423713"/>
            <a:ext cx="219199" cy="160940"/>
            <a:chOff x="4480395" y="4022373"/>
            <a:chExt cx="219199" cy="160940"/>
          </a:xfrm>
          <a:solidFill>
            <a:srgbClr val="00B050"/>
          </a:solidFill>
        </p:grpSpPr>
        <p:sp>
          <p:nvSpPr>
            <p:cNvPr id="106" name="Freeform: Shape 105">
              <a:extLst>
                <a:ext uri="{FF2B5EF4-FFF2-40B4-BE49-F238E27FC236}">
                  <a16:creationId xmlns:a16="http://schemas.microsoft.com/office/drawing/2014/main" id="{6D8DCC59-2B1E-B609-251C-DCC43081D5A0}"/>
                </a:ext>
              </a:extLst>
            </p:cNvPr>
            <p:cNvSpPr/>
            <p:nvPr>
              <p:custDataLst>
                <p:tags r:id="rId83"/>
              </p:custDataLst>
            </p:nvPr>
          </p:nvSpPr>
          <p:spPr>
            <a:xfrm>
              <a:off x="4480395" y="4022373"/>
              <a:ext cx="132092" cy="160940"/>
            </a:xfrm>
            <a:custGeom>
              <a:avLst/>
              <a:gdLst>
                <a:gd name="connsiteX0" fmla="*/ 19562 w 132092"/>
                <a:gd name="connsiteY0" fmla="*/ 142784 h 160940"/>
                <a:gd name="connsiteX1" fmla="*/ 5897 w 132092"/>
                <a:gd name="connsiteY1" fmla="*/ 153159 h 160940"/>
                <a:gd name="connsiteX2" fmla="*/ 77 w 132092"/>
                <a:gd name="connsiteY2" fmla="*/ 157967 h 160940"/>
                <a:gd name="connsiteX3" fmla="*/ 3366 w 132092"/>
                <a:gd name="connsiteY3" fmla="*/ 161003 h 160940"/>
                <a:gd name="connsiteX4" fmla="*/ 24623 w 132092"/>
                <a:gd name="connsiteY4" fmla="*/ 160244 h 160940"/>
                <a:gd name="connsiteX5" fmla="*/ 49675 w 132092"/>
                <a:gd name="connsiteY5" fmla="*/ 161003 h 160940"/>
                <a:gd name="connsiteX6" fmla="*/ 54230 w 132092"/>
                <a:gd name="connsiteY6" fmla="*/ 155942 h 160940"/>
                <a:gd name="connsiteX7" fmla="*/ 48156 w 132092"/>
                <a:gd name="connsiteY7" fmla="*/ 153159 h 160940"/>
                <a:gd name="connsiteX8" fmla="*/ 35504 w 132092"/>
                <a:gd name="connsiteY8" fmla="*/ 149110 h 160940"/>
                <a:gd name="connsiteX9" fmla="*/ 47903 w 132092"/>
                <a:gd name="connsiteY9" fmla="*/ 98500 h 160940"/>
                <a:gd name="connsiteX10" fmla="*/ 71184 w 132092"/>
                <a:gd name="connsiteY10" fmla="*/ 114695 h 160940"/>
                <a:gd name="connsiteX11" fmla="*/ 132169 w 132092"/>
                <a:gd name="connsiteY11" fmla="*/ 40551 h 160940"/>
                <a:gd name="connsiteX12" fmla="*/ 98514 w 132092"/>
                <a:gd name="connsiteY12" fmla="*/ 63 h 160940"/>
                <a:gd name="connsiteX13" fmla="*/ 65364 w 132092"/>
                <a:gd name="connsiteY13" fmla="*/ 19042 h 160940"/>
                <a:gd name="connsiteX14" fmla="*/ 42589 w 132092"/>
                <a:gd name="connsiteY14" fmla="*/ 63 h 160940"/>
                <a:gd name="connsiteX15" fmla="*/ 23864 w 132092"/>
                <a:gd name="connsiteY15" fmla="*/ 14487 h 160940"/>
                <a:gd name="connsiteX16" fmla="*/ 16019 w 132092"/>
                <a:gd name="connsiteY16" fmla="*/ 39033 h 160940"/>
                <a:gd name="connsiteX17" fmla="*/ 19056 w 132092"/>
                <a:gd name="connsiteY17" fmla="*/ 41563 h 160940"/>
                <a:gd name="connsiteX18" fmla="*/ 23357 w 132092"/>
                <a:gd name="connsiteY18" fmla="*/ 35743 h 160940"/>
                <a:gd name="connsiteX19" fmla="*/ 41830 w 132092"/>
                <a:gd name="connsiteY19" fmla="*/ 5630 h 160940"/>
                <a:gd name="connsiteX20" fmla="*/ 49675 w 132092"/>
                <a:gd name="connsiteY20" fmla="*/ 17270 h 160940"/>
                <a:gd name="connsiteX21" fmla="*/ 47903 w 132092"/>
                <a:gd name="connsiteY21" fmla="*/ 30176 h 160940"/>
                <a:gd name="connsiteX22" fmla="*/ 19562 w 132092"/>
                <a:gd name="connsiteY22" fmla="*/ 142784 h 160940"/>
                <a:gd name="connsiteX23" fmla="*/ 64099 w 132092"/>
                <a:gd name="connsiteY23" fmla="*/ 32959 h 160940"/>
                <a:gd name="connsiteX24" fmla="*/ 77257 w 132092"/>
                <a:gd name="connsiteY24" fmla="*/ 15246 h 160940"/>
                <a:gd name="connsiteX25" fmla="*/ 97754 w 132092"/>
                <a:gd name="connsiteY25" fmla="*/ 5630 h 160940"/>
                <a:gd name="connsiteX26" fmla="*/ 113950 w 132092"/>
                <a:gd name="connsiteY26" fmla="*/ 29417 h 160940"/>
                <a:gd name="connsiteX27" fmla="*/ 101044 w 132092"/>
                <a:gd name="connsiteY27" fmla="*/ 83064 h 160940"/>
                <a:gd name="connsiteX28" fmla="*/ 70931 w 132092"/>
                <a:gd name="connsiteY28" fmla="*/ 109128 h 160940"/>
                <a:gd name="connsiteX29" fmla="*/ 50940 w 132092"/>
                <a:gd name="connsiteY29" fmla="*/ 86606 h 160940"/>
                <a:gd name="connsiteX30" fmla="*/ 51699 w 132092"/>
                <a:gd name="connsiteY30" fmla="*/ 82557 h 160940"/>
                <a:gd name="connsiteX31" fmla="*/ 64099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62" y="142784"/>
                  </a:moveTo>
                  <a:cubicBezTo>
                    <a:pt x="17537" y="151387"/>
                    <a:pt x="17031" y="153159"/>
                    <a:pt x="5897" y="153159"/>
                  </a:cubicBezTo>
                  <a:cubicBezTo>
                    <a:pt x="2860" y="153159"/>
                    <a:pt x="77" y="153159"/>
                    <a:pt x="77" y="157967"/>
                  </a:cubicBezTo>
                  <a:cubicBezTo>
                    <a:pt x="77" y="159991"/>
                    <a:pt x="1342" y="161003"/>
                    <a:pt x="3366" y="161003"/>
                  </a:cubicBezTo>
                  <a:cubicBezTo>
                    <a:pt x="10199" y="161003"/>
                    <a:pt x="17537" y="160244"/>
                    <a:pt x="24623" y="160244"/>
                  </a:cubicBezTo>
                  <a:cubicBezTo>
                    <a:pt x="32973" y="160244"/>
                    <a:pt x="41577" y="161003"/>
                    <a:pt x="49675" y="161003"/>
                  </a:cubicBezTo>
                  <a:cubicBezTo>
                    <a:pt x="50940" y="161003"/>
                    <a:pt x="54230" y="161003"/>
                    <a:pt x="54230" y="155942"/>
                  </a:cubicBezTo>
                  <a:cubicBezTo>
                    <a:pt x="54230" y="153159"/>
                    <a:pt x="51699" y="153159"/>
                    <a:pt x="48156" y="153159"/>
                  </a:cubicBezTo>
                  <a:cubicBezTo>
                    <a:pt x="35504" y="153159"/>
                    <a:pt x="35504" y="151387"/>
                    <a:pt x="35504" y="149110"/>
                  </a:cubicBezTo>
                  <a:cubicBezTo>
                    <a:pt x="35504" y="146073"/>
                    <a:pt x="46132" y="104826"/>
                    <a:pt x="47903" y="98500"/>
                  </a:cubicBezTo>
                  <a:cubicBezTo>
                    <a:pt x="51193" y="105838"/>
                    <a:pt x="58278" y="114695"/>
                    <a:pt x="71184" y="114695"/>
                  </a:cubicBezTo>
                  <a:cubicBezTo>
                    <a:pt x="100538" y="114695"/>
                    <a:pt x="132169" y="77749"/>
                    <a:pt x="132169" y="40551"/>
                  </a:cubicBezTo>
                  <a:cubicBezTo>
                    <a:pt x="132169" y="16764"/>
                    <a:pt x="117745" y="63"/>
                    <a:pt x="98514" y="63"/>
                  </a:cubicBezTo>
                  <a:cubicBezTo>
                    <a:pt x="85861" y="63"/>
                    <a:pt x="73715" y="9173"/>
                    <a:pt x="65364" y="19042"/>
                  </a:cubicBezTo>
                  <a:cubicBezTo>
                    <a:pt x="62833" y="5377"/>
                    <a:pt x="51952" y="63"/>
                    <a:pt x="42589" y="63"/>
                  </a:cubicBezTo>
                  <a:cubicBezTo>
                    <a:pt x="30949" y="63"/>
                    <a:pt x="26141" y="9932"/>
                    <a:pt x="23864" y="14487"/>
                  </a:cubicBezTo>
                  <a:cubicBezTo>
                    <a:pt x="19309" y="23090"/>
                    <a:pt x="16019" y="38273"/>
                    <a:pt x="16019" y="39033"/>
                  </a:cubicBezTo>
                  <a:cubicBezTo>
                    <a:pt x="16019" y="41563"/>
                    <a:pt x="18549" y="41563"/>
                    <a:pt x="19056" y="41563"/>
                  </a:cubicBezTo>
                  <a:cubicBezTo>
                    <a:pt x="21586" y="41563"/>
                    <a:pt x="21839" y="41310"/>
                    <a:pt x="23357" y="35743"/>
                  </a:cubicBezTo>
                  <a:cubicBezTo>
                    <a:pt x="27659" y="17776"/>
                    <a:pt x="32720" y="5630"/>
                    <a:pt x="41830" y="5630"/>
                  </a:cubicBezTo>
                  <a:cubicBezTo>
                    <a:pt x="46132" y="5630"/>
                    <a:pt x="49675" y="7654"/>
                    <a:pt x="49675" y="17270"/>
                  </a:cubicBezTo>
                  <a:cubicBezTo>
                    <a:pt x="49675" y="23090"/>
                    <a:pt x="48916" y="25874"/>
                    <a:pt x="47903" y="30176"/>
                  </a:cubicBezTo>
                  <a:lnTo>
                    <a:pt x="19562" y="142784"/>
                  </a:lnTo>
                  <a:close/>
                  <a:moveTo>
                    <a:pt x="64099" y="32959"/>
                  </a:moveTo>
                  <a:cubicBezTo>
                    <a:pt x="65870" y="26127"/>
                    <a:pt x="72702" y="19042"/>
                    <a:pt x="77257" y="15246"/>
                  </a:cubicBezTo>
                  <a:cubicBezTo>
                    <a:pt x="86114" y="7401"/>
                    <a:pt x="93453" y="5630"/>
                    <a:pt x="97754" y="5630"/>
                  </a:cubicBezTo>
                  <a:cubicBezTo>
                    <a:pt x="107876" y="5630"/>
                    <a:pt x="113950" y="14487"/>
                    <a:pt x="113950" y="29417"/>
                  </a:cubicBezTo>
                  <a:cubicBezTo>
                    <a:pt x="113950" y="44347"/>
                    <a:pt x="105599" y="73448"/>
                    <a:pt x="101044" y="83064"/>
                  </a:cubicBezTo>
                  <a:cubicBezTo>
                    <a:pt x="92440" y="100777"/>
                    <a:pt x="80294" y="109128"/>
                    <a:pt x="70931" y="109128"/>
                  </a:cubicBezTo>
                  <a:cubicBezTo>
                    <a:pt x="54230" y="109128"/>
                    <a:pt x="50940" y="88125"/>
                    <a:pt x="50940" y="86606"/>
                  </a:cubicBezTo>
                  <a:cubicBezTo>
                    <a:pt x="50940" y="86100"/>
                    <a:pt x="50940" y="85594"/>
                    <a:pt x="51699" y="82557"/>
                  </a:cubicBezTo>
                  <a:lnTo>
                    <a:pt x="64099" y="32959"/>
                  </a:lnTo>
                  <a:close/>
                </a:path>
              </a:pathLst>
            </a:custGeom>
            <a:grpFill/>
            <a:ln w="25400" cap="flat">
              <a:noFill/>
              <a:prstDash val="solid"/>
              <a:miter/>
            </a:ln>
          </p:spPr>
          <p:txBody>
            <a:bodyPr rtlCol="0" anchor="ctr"/>
            <a:lstStyle/>
            <a:p>
              <a:endParaRPr lang="en-US">
                <a:solidFill>
                  <a:schemeClr val="accent6"/>
                </a:solidFill>
              </a:endParaRPr>
            </a:p>
          </p:txBody>
        </p:sp>
        <p:sp>
          <p:nvSpPr>
            <p:cNvPr id="107" name="Freeform: Shape 106">
              <a:extLst>
                <a:ext uri="{FF2B5EF4-FFF2-40B4-BE49-F238E27FC236}">
                  <a16:creationId xmlns:a16="http://schemas.microsoft.com/office/drawing/2014/main" id="{2041F53F-DAF0-95EF-1E9C-24F6B1734958}"/>
                </a:ext>
              </a:extLst>
            </p:cNvPr>
            <p:cNvSpPr/>
            <p:nvPr>
              <p:custDataLst>
                <p:tags r:id="rId84"/>
              </p:custDataLst>
            </p:nvPr>
          </p:nvSpPr>
          <p:spPr>
            <a:xfrm>
              <a:off x="4635117"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2 w 64477"/>
                <a:gd name="connsiteY7" fmla="*/ 111305 h 117618"/>
                <a:gd name="connsiteX8" fmla="*/ 1322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4"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2" y="111305"/>
                  </a:lnTo>
                  <a:lnTo>
                    <a:pt x="1322"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grpFill/>
            <a:ln w="25400" cap="flat">
              <a:noFill/>
              <a:prstDash val="solid"/>
              <a:miter/>
            </a:ln>
          </p:spPr>
          <p:txBody>
            <a:bodyPr rtlCol="0" anchor="ctr"/>
            <a:lstStyle/>
            <a:p>
              <a:endParaRPr lang="en-US">
                <a:solidFill>
                  <a:schemeClr val="accent6"/>
                </a:solidFill>
              </a:endParaRPr>
            </a:p>
          </p:txBody>
        </p:sp>
      </p:grpSp>
      <p:grpSp>
        <p:nvGrpSpPr>
          <p:cNvPr id="108" name="Group 107">
            <a:extLst>
              <a:ext uri="{FF2B5EF4-FFF2-40B4-BE49-F238E27FC236}">
                <a16:creationId xmlns:a16="http://schemas.microsoft.com/office/drawing/2014/main" id="{0B527749-373C-C95E-C798-B8336183292F}"/>
              </a:ext>
            </a:extLst>
          </p:cNvPr>
          <p:cNvGrpSpPr>
            <a:grpSpLocks noChangeAspect="1"/>
          </p:cNvGrpSpPr>
          <p:nvPr>
            <p:custDataLst>
              <p:tags r:id="rId8"/>
            </p:custDataLst>
          </p:nvPr>
        </p:nvGrpSpPr>
        <p:grpSpPr>
          <a:xfrm>
            <a:off x="2523409" y="4804372"/>
            <a:ext cx="204774" cy="149805"/>
            <a:chOff x="3504220" y="6090583"/>
            <a:chExt cx="204774" cy="149805"/>
          </a:xfrm>
          <a:solidFill>
            <a:srgbClr val="00B050"/>
          </a:solidFill>
        </p:grpSpPr>
        <p:sp>
          <p:nvSpPr>
            <p:cNvPr id="109" name="Freeform: Shape 108">
              <a:extLst>
                <a:ext uri="{FF2B5EF4-FFF2-40B4-BE49-F238E27FC236}">
                  <a16:creationId xmlns:a16="http://schemas.microsoft.com/office/drawing/2014/main" id="{3FF3C1C6-6C36-48B0-42AE-67EED117AAF2}"/>
                </a:ext>
              </a:extLst>
            </p:cNvPr>
            <p:cNvSpPr/>
            <p:nvPr>
              <p:custDataLst>
                <p:tags r:id="rId81"/>
              </p:custDataLst>
            </p:nvPr>
          </p:nvSpPr>
          <p:spPr>
            <a:xfrm>
              <a:off x="3504220" y="6090583"/>
              <a:ext cx="111089" cy="114632"/>
            </a:xfrm>
            <a:custGeom>
              <a:avLst/>
              <a:gdLst>
                <a:gd name="connsiteX0" fmla="*/ 111166 w 111089"/>
                <a:gd name="connsiteY0" fmla="*/ 17776 h 114632"/>
                <a:gd name="connsiteX1" fmla="*/ 100032 w 111089"/>
                <a:gd name="connsiteY1" fmla="*/ 63 h 114632"/>
                <a:gd name="connsiteX2" fmla="*/ 87632 w 111089"/>
                <a:gd name="connsiteY2" fmla="*/ 12209 h 114632"/>
                <a:gd name="connsiteX3" fmla="*/ 91681 w 111089"/>
                <a:gd name="connsiteY3" fmla="*/ 19801 h 114632"/>
                <a:gd name="connsiteX4" fmla="*/ 100285 w 111089"/>
                <a:gd name="connsiteY4" fmla="*/ 40551 h 114632"/>
                <a:gd name="connsiteX5" fmla="*/ 55242 w 111089"/>
                <a:gd name="connsiteY5" fmla="*/ 109128 h 114632"/>
                <a:gd name="connsiteX6" fmla="*/ 36516 w 111089"/>
                <a:gd name="connsiteY6" fmla="*/ 87112 h 114632"/>
                <a:gd name="connsiteX7" fmla="*/ 51193 w 111089"/>
                <a:gd name="connsiteY7" fmla="*/ 33466 h 114632"/>
                <a:gd name="connsiteX8" fmla="*/ 54230 w 111089"/>
                <a:gd name="connsiteY8" fmla="*/ 20813 h 114632"/>
                <a:gd name="connsiteX9" fmla="*/ 33479 w 111089"/>
                <a:gd name="connsiteY9" fmla="*/ 63 h 114632"/>
                <a:gd name="connsiteX10" fmla="*/ 77 w 111089"/>
                <a:gd name="connsiteY10" fmla="*/ 39033 h 114632"/>
                <a:gd name="connsiteX11" fmla="*/ 3113 w 111089"/>
                <a:gd name="connsiteY11" fmla="*/ 41563 h 114632"/>
                <a:gd name="connsiteX12" fmla="*/ 7162 w 111089"/>
                <a:gd name="connsiteY12" fmla="*/ 37008 h 114632"/>
                <a:gd name="connsiteX13" fmla="*/ 32720 w 111089"/>
                <a:gd name="connsiteY13" fmla="*/ 5630 h 114632"/>
                <a:gd name="connsiteX14" fmla="*/ 39047 w 111089"/>
                <a:gd name="connsiteY14" fmla="*/ 13728 h 114632"/>
                <a:gd name="connsiteX15" fmla="*/ 34745 w 111089"/>
                <a:gd name="connsiteY15" fmla="*/ 31441 h 114632"/>
                <a:gd name="connsiteX16" fmla="*/ 20321 w 111089"/>
                <a:gd name="connsiteY16" fmla="*/ 83317 h 114632"/>
                <a:gd name="connsiteX17" fmla="*/ 54230 w 111089"/>
                <a:gd name="connsiteY17" fmla="*/ 114695 h 114632"/>
                <a:gd name="connsiteX18" fmla="*/ 111166 w 111089"/>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166" y="17776"/>
                  </a:moveTo>
                  <a:cubicBezTo>
                    <a:pt x="111166" y="4112"/>
                    <a:pt x="104587" y="63"/>
                    <a:pt x="100032" y="63"/>
                  </a:cubicBezTo>
                  <a:cubicBezTo>
                    <a:pt x="93706" y="63"/>
                    <a:pt x="87632" y="6642"/>
                    <a:pt x="87632" y="12209"/>
                  </a:cubicBezTo>
                  <a:cubicBezTo>
                    <a:pt x="87632" y="15499"/>
                    <a:pt x="88898" y="17017"/>
                    <a:pt x="91681" y="19801"/>
                  </a:cubicBezTo>
                  <a:cubicBezTo>
                    <a:pt x="96995" y="24862"/>
                    <a:pt x="100285" y="31441"/>
                    <a:pt x="100285" y="40551"/>
                  </a:cubicBezTo>
                  <a:cubicBezTo>
                    <a:pt x="100285" y="51179"/>
                    <a:pt x="84849" y="109128"/>
                    <a:pt x="55242" y="109128"/>
                  </a:cubicBezTo>
                  <a:cubicBezTo>
                    <a:pt x="42336" y="109128"/>
                    <a:pt x="36516" y="100271"/>
                    <a:pt x="36516" y="87112"/>
                  </a:cubicBezTo>
                  <a:cubicBezTo>
                    <a:pt x="36516" y="72941"/>
                    <a:pt x="43348" y="54469"/>
                    <a:pt x="51193" y="33466"/>
                  </a:cubicBezTo>
                  <a:cubicBezTo>
                    <a:pt x="52964" y="29164"/>
                    <a:pt x="54230" y="25621"/>
                    <a:pt x="54230" y="20813"/>
                  </a:cubicBezTo>
                  <a:cubicBezTo>
                    <a:pt x="54230" y="9426"/>
                    <a:pt x="46132" y="63"/>
                    <a:pt x="33479" y="63"/>
                  </a:cubicBezTo>
                  <a:cubicBezTo>
                    <a:pt x="9693" y="63"/>
                    <a:pt x="77" y="36755"/>
                    <a:pt x="77" y="39033"/>
                  </a:cubicBezTo>
                  <a:cubicBezTo>
                    <a:pt x="77" y="41563"/>
                    <a:pt x="2607" y="41563"/>
                    <a:pt x="3113" y="41563"/>
                  </a:cubicBezTo>
                  <a:cubicBezTo>
                    <a:pt x="5644" y="41563"/>
                    <a:pt x="5897" y="41057"/>
                    <a:pt x="7162" y="37008"/>
                  </a:cubicBezTo>
                  <a:cubicBezTo>
                    <a:pt x="14501" y="11450"/>
                    <a:pt x="25382" y="5630"/>
                    <a:pt x="32720" y="5630"/>
                  </a:cubicBezTo>
                  <a:cubicBezTo>
                    <a:pt x="34745" y="5630"/>
                    <a:pt x="39047" y="5630"/>
                    <a:pt x="39047" y="13728"/>
                  </a:cubicBezTo>
                  <a:cubicBezTo>
                    <a:pt x="39047" y="20054"/>
                    <a:pt x="36516" y="26886"/>
                    <a:pt x="34745" y="31441"/>
                  </a:cubicBezTo>
                  <a:cubicBezTo>
                    <a:pt x="23610" y="60795"/>
                    <a:pt x="20321" y="72435"/>
                    <a:pt x="20321" y="83317"/>
                  </a:cubicBezTo>
                  <a:cubicBezTo>
                    <a:pt x="20321" y="110646"/>
                    <a:pt x="42589" y="114695"/>
                    <a:pt x="54230" y="114695"/>
                  </a:cubicBezTo>
                  <a:cubicBezTo>
                    <a:pt x="96742" y="114695"/>
                    <a:pt x="111166" y="30935"/>
                    <a:pt x="111166" y="17776"/>
                  </a:cubicBezTo>
                  <a:close/>
                </a:path>
              </a:pathLst>
            </a:custGeom>
            <a:grpFill/>
            <a:ln w="25400" cap="flat">
              <a:noFill/>
              <a:prstDash val="solid"/>
              <a:miter/>
            </a:ln>
          </p:spPr>
          <p:txBody>
            <a:bodyPr rtlCol="0" anchor="ctr"/>
            <a:lstStyle/>
            <a:p>
              <a:endParaRPr lang="en-US">
                <a:solidFill>
                  <a:schemeClr val="accent6"/>
                </a:solidFill>
              </a:endParaRPr>
            </a:p>
          </p:txBody>
        </p:sp>
        <p:sp>
          <p:nvSpPr>
            <p:cNvPr id="110" name="Freeform: Shape 109">
              <a:extLst>
                <a:ext uri="{FF2B5EF4-FFF2-40B4-BE49-F238E27FC236}">
                  <a16:creationId xmlns:a16="http://schemas.microsoft.com/office/drawing/2014/main" id="{ED73DC8E-6356-8F04-8D86-D813098396D9}"/>
                </a:ext>
              </a:extLst>
            </p:cNvPr>
            <p:cNvSpPr/>
            <p:nvPr>
              <p:custDataLst>
                <p:tags r:id="rId82"/>
              </p:custDataLst>
            </p:nvPr>
          </p:nvSpPr>
          <p:spPr>
            <a:xfrm>
              <a:off x="3630701" y="6122770"/>
              <a:ext cx="78293" cy="117618"/>
            </a:xfrm>
            <a:custGeom>
              <a:avLst/>
              <a:gdLst>
                <a:gd name="connsiteX0" fmla="*/ 78376 w 78293"/>
                <a:gd name="connsiteY0" fmla="*/ 85444 h 117618"/>
                <a:gd name="connsiteX1" fmla="*/ 72353 w 78293"/>
                <a:gd name="connsiteY1" fmla="*/ 85444 h 117618"/>
                <a:gd name="connsiteX2" fmla="*/ 67747 w 78293"/>
                <a:gd name="connsiteY2" fmla="*/ 101563 h 117618"/>
                <a:gd name="connsiteX3" fmla="*/ 50211 w 78293"/>
                <a:gd name="connsiteY3" fmla="*/ 102626 h 117618"/>
                <a:gd name="connsiteX4" fmla="*/ 17618 w 78293"/>
                <a:gd name="connsiteY4" fmla="*/ 102626 h 117618"/>
                <a:gd name="connsiteX5" fmla="*/ 53045 w 78293"/>
                <a:gd name="connsiteY5" fmla="*/ 72867 h 117618"/>
                <a:gd name="connsiteX6" fmla="*/ 78376 w 78293"/>
                <a:gd name="connsiteY6" fmla="*/ 34606 h 117618"/>
                <a:gd name="connsiteX7" fmla="*/ 36926 w 78293"/>
                <a:gd name="connsiteY7" fmla="*/ 64 h 117618"/>
                <a:gd name="connsiteX8" fmla="*/ 82 w 78293"/>
                <a:gd name="connsiteY8" fmla="*/ 31772 h 117618"/>
                <a:gd name="connsiteX9" fmla="*/ 9470 w 78293"/>
                <a:gd name="connsiteY9" fmla="*/ 41691 h 117618"/>
                <a:gd name="connsiteX10" fmla="*/ 18858 w 78293"/>
                <a:gd name="connsiteY10" fmla="*/ 32303 h 117618"/>
                <a:gd name="connsiteX11" fmla="*/ 8407 w 78293"/>
                <a:gd name="connsiteY11" fmla="*/ 22915 h 117618"/>
                <a:gd name="connsiteX12" fmla="*/ 34269 w 78293"/>
                <a:gd name="connsiteY12" fmla="*/ 6441 h 117618"/>
                <a:gd name="connsiteX13" fmla="*/ 61193 w 78293"/>
                <a:gd name="connsiteY13" fmla="*/ 34606 h 117618"/>
                <a:gd name="connsiteX14" fmla="*/ 44543 w 78293"/>
                <a:gd name="connsiteY14" fmla="*/ 68616 h 117618"/>
                <a:gd name="connsiteX15" fmla="*/ 1853 w 78293"/>
                <a:gd name="connsiteY15" fmla="*/ 110774 h 117618"/>
                <a:gd name="connsiteX16" fmla="*/ 82 w 78293"/>
                <a:gd name="connsiteY16" fmla="*/ 117682 h 117618"/>
                <a:gd name="connsiteX17" fmla="*/ 73061 w 78293"/>
                <a:gd name="connsiteY17" fmla="*/ 117682 h 117618"/>
                <a:gd name="connsiteX18" fmla="*/ 78376 w 78293"/>
                <a:gd name="connsiteY18" fmla="*/ 8544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7618">
                  <a:moveTo>
                    <a:pt x="78376" y="85444"/>
                  </a:moveTo>
                  <a:lnTo>
                    <a:pt x="72353" y="85444"/>
                  </a:lnTo>
                  <a:cubicBezTo>
                    <a:pt x="71822" y="89341"/>
                    <a:pt x="70050" y="99792"/>
                    <a:pt x="67747" y="101563"/>
                  </a:cubicBezTo>
                  <a:cubicBezTo>
                    <a:pt x="66330" y="102626"/>
                    <a:pt x="52691" y="102626"/>
                    <a:pt x="50211" y="102626"/>
                  </a:cubicBezTo>
                  <a:lnTo>
                    <a:pt x="17618" y="102626"/>
                  </a:lnTo>
                  <a:cubicBezTo>
                    <a:pt x="36217" y="86152"/>
                    <a:pt x="42417" y="81192"/>
                    <a:pt x="53045" y="72867"/>
                  </a:cubicBezTo>
                  <a:cubicBezTo>
                    <a:pt x="66153" y="62416"/>
                    <a:pt x="78376" y="51434"/>
                    <a:pt x="78376" y="34606"/>
                  </a:cubicBezTo>
                  <a:cubicBezTo>
                    <a:pt x="78376" y="13172"/>
                    <a:pt x="59599" y="64"/>
                    <a:pt x="36926" y="64"/>
                  </a:cubicBezTo>
                  <a:cubicBezTo>
                    <a:pt x="14961" y="64"/>
                    <a:pt x="82" y="15475"/>
                    <a:pt x="82" y="31772"/>
                  </a:cubicBezTo>
                  <a:cubicBezTo>
                    <a:pt x="82" y="40805"/>
                    <a:pt x="7698" y="41691"/>
                    <a:pt x="9470" y="41691"/>
                  </a:cubicBezTo>
                  <a:cubicBezTo>
                    <a:pt x="13721" y="41691"/>
                    <a:pt x="18858" y="38680"/>
                    <a:pt x="18858" y="32303"/>
                  </a:cubicBezTo>
                  <a:cubicBezTo>
                    <a:pt x="18858" y="29115"/>
                    <a:pt x="17618" y="22915"/>
                    <a:pt x="8407" y="22915"/>
                  </a:cubicBezTo>
                  <a:cubicBezTo>
                    <a:pt x="13898" y="10338"/>
                    <a:pt x="25943" y="6441"/>
                    <a:pt x="34269" y="6441"/>
                  </a:cubicBezTo>
                  <a:cubicBezTo>
                    <a:pt x="51982" y="6441"/>
                    <a:pt x="61193" y="20258"/>
                    <a:pt x="61193" y="34606"/>
                  </a:cubicBezTo>
                  <a:cubicBezTo>
                    <a:pt x="61193" y="50017"/>
                    <a:pt x="50211" y="62239"/>
                    <a:pt x="44543" y="68616"/>
                  </a:cubicBezTo>
                  <a:lnTo>
                    <a:pt x="1853" y="110774"/>
                  </a:lnTo>
                  <a:cubicBezTo>
                    <a:pt x="82" y="112368"/>
                    <a:pt x="82" y="112723"/>
                    <a:pt x="82" y="117682"/>
                  </a:cubicBezTo>
                  <a:lnTo>
                    <a:pt x="73061" y="117682"/>
                  </a:lnTo>
                  <a:lnTo>
                    <a:pt x="78376" y="85444"/>
                  </a:lnTo>
                  <a:close/>
                </a:path>
              </a:pathLst>
            </a:custGeom>
            <a:grpFill/>
            <a:ln w="25400" cap="flat">
              <a:noFill/>
              <a:prstDash val="solid"/>
              <a:miter/>
            </a:ln>
          </p:spPr>
          <p:txBody>
            <a:bodyPr rtlCol="0" anchor="ctr"/>
            <a:lstStyle/>
            <a:p>
              <a:endParaRPr lang="en-US">
                <a:solidFill>
                  <a:schemeClr val="accent6"/>
                </a:solidFill>
              </a:endParaRPr>
            </a:p>
          </p:txBody>
        </p:sp>
      </p:grpSp>
      <p:cxnSp>
        <p:nvCxnSpPr>
          <p:cNvPr id="111" name="Straight Arrow Connector 110">
            <a:extLst>
              <a:ext uri="{FF2B5EF4-FFF2-40B4-BE49-F238E27FC236}">
                <a16:creationId xmlns:a16="http://schemas.microsoft.com/office/drawing/2014/main" id="{A9D46B56-C017-3C24-D264-294F04442634}"/>
              </a:ext>
            </a:extLst>
          </p:cNvPr>
          <p:cNvCxnSpPr>
            <a:cxnSpLocks/>
          </p:cNvCxnSpPr>
          <p:nvPr/>
        </p:nvCxnSpPr>
        <p:spPr>
          <a:xfrm flipV="1">
            <a:off x="3193647" y="2507756"/>
            <a:ext cx="550167" cy="514719"/>
          </a:xfrm>
          <a:prstGeom prst="straightConnector1">
            <a:avLst/>
          </a:prstGeom>
          <a:ln w="19050" cap="sq">
            <a:headEnd type="none"/>
            <a:tailEnd type="arrow" w="lg" len="med"/>
          </a:ln>
        </p:spPr>
        <p:style>
          <a:lnRef idx="3">
            <a:schemeClr val="dk1"/>
          </a:lnRef>
          <a:fillRef idx="0">
            <a:schemeClr val="dk1"/>
          </a:fillRef>
          <a:effectRef idx="2">
            <a:schemeClr val="dk1"/>
          </a:effectRef>
          <a:fontRef idx="minor">
            <a:schemeClr val="tx1"/>
          </a:fontRef>
        </p:style>
      </p:cxnSp>
      <p:grpSp>
        <p:nvGrpSpPr>
          <p:cNvPr id="114" name="Group 113">
            <a:extLst>
              <a:ext uri="{FF2B5EF4-FFF2-40B4-BE49-F238E27FC236}">
                <a16:creationId xmlns:a16="http://schemas.microsoft.com/office/drawing/2014/main" id="{EF771DB0-F247-13B4-7BFB-4CA1AEFB146A}"/>
              </a:ext>
            </a:extLst>
          </p:cNvPr>
          <p:cNvGrpSpPr>
            <a:grpSpLocks noChangeAspect="1"/>
          </p:cNvGrpSpPr>
          <p:nvPr>
            <p:custDataLst>
              <p:tags r:id="rId9"/>
            </p:custDataLst>
          </p:nvPr>
        </p:nvGrpSpPr>
        <p:grpSpPr>
          <a:xfrm>
            <a:off x="3214096" y="2573267"/>
            <a:ext cx="219199" cy="160940"/>
            <a:chOff x="4480395" y="4022373"/>
            <a:chExt cx="219199" cy="160940"/>
          </a:xfrm>
        </p:grpSpPr>
        <p:sp>
          <p:nvSpPr>
            <p:cNvPr id="115" name="Freeform: Shape 114">
              <a:extLst>
                <a:ext uri="{FF2B5EF4-FFF2-40B4-BE49-F238E27FC236}">
                  <a16:creationId xmlns:a16="http://schemas.microsoft.com/office/drawing/2014/main" id="{E0DC6B52-6DE1-3C3E-4AEF-5751986A3D86}"/>
                </a:ext>
              </a:extLst>
            </p:cNvPr>
            <p:cNvSpPr/>
            <p:nvPr>
              <p:custDataLst>
                <p:tags r:id="rId79"/>
              </p:custDataLst>
            </p:nvPr>
          </p:nvSpPr>
          <p:spPr>
            <a:xfrm>
              <a:off x="4480395" y="4022373"/>
              <a:ext cx="132092" cy="160940"/>
            </a:xfrm>
            <a:custGeom>
              <a:avLst/>
              <a:gdLst>
                <a:gd name="connsiteX0" fmla="*/ 19562 w 132092"/>
                <a:gd name="connsiteY0" fmla="*/ 142784 h 160940"/>
                <a:gd name="connsiteX1" fmla="*/ 5897 w 132092"/>
                <a:gd name="connsiteY1" fmla="*/ 153159 h 160940"/>
                <a:gd name="connsiteX2" fmla="*/ 77 w 132092"/>
                <a:gd name="connsiteY2" fmla="*/ 157967 h 160940"/>
                <a:gd name="connsiteX3" fmla="*/ 3366 w 132092"/>
                <a:gd name="connsiteY3" fmla="*/ 161003 h 160940"/>
                <a:gd name="connsiteX4" fmla="*/ 24623 w 132092"/>
                <a:gd name="connsiteY4" fmla="*/ 160244 h 160940"/>
                <a:gd name="connsiteX5" fmla="*/ 49675 w 132092"/>
                <a:gd name="connsiteY5" fmla="*/ 161003 h 160940"/>
                <a:gd name="connsiteX6" fmla="*/ 54230 w 132092"/>
                <a:gd name="connsiteY6" fmla="*/ 155942 h 160940"/>
                <a:gd name="connsiteX7" fmla="*/ 48156 w 132092"/>
                <a:gd name="connsiteY7" fmla="*/ 153159 h 160940"/>
                <a:gd name="connsiteX8" fmla="*/ 35504 w 132092"/>
                <a:gd name="connsiteY8" fmla="*/ 149110 h 160940"/>
                <a:gd name="connsiteX9" fmla="*/ 47903 w 132092"/>
                <a:gd name="connsiteY9" fmla="*/ 98500 h 160940"/>
                <a:gd name="connsiteX10" fmla="*/ 71184 w 132092"/>
                <a:gd name="connsiteY10" fmla="*/ 114695 h 160940"/>
                <a:gd name="connsiteX11" fmla="*/ 132169 w 132092"/>
                <a:gd name="connsiteY11" fmla="*/ 40551 h 160940"/>
                <a:gd name="connsiteX12" fmla="*/ 98514 w 132092"/>
                <a:gd name="connsiteY12" fmla="*/ 63 h 160940"/>
                <a:gd name="connsiteX13" fmla="*/ 65364 w 132092"/>
                <a:gd name="connsiteY13" fmla="*/ 19042 h 160940"/>
                <a:gd name="connsiteX14" fmla="*/ 42589 w 132092"/>
                <a:gd name="connsiteY14" fmla="*/ 63 h 160940"/>
                <a:gd name="connsiteX15" fmla="*/ 23864 w 132092"/>
                <a:gd name="connsiteY15" fmla="*/ 14487 h 160940"/>
                <a:gd name="connsiteX16" fmla="*/ 16019 w 132092"/>
                <a:gd name="connsiteY16" fmla="*/ 39033 h 160940"/>
                <a:gd name="connsiteX17" fmla="*/ 19056 w 132092"/>
                <a:gd name="connsiteY17" fmla="*/ 41563 h 160940"/>
                <a:gd name="connsiteX18" fmla="*/ 23357 w 132092"/>
                <a:gd name="connsiteY18" fmla="*/ 35743 h 160940"/>
                <a:gd name="connsiteX19" fmla="*/ 41830 w 132092"/>
                <a:gd name="connsiteY19" fmla="*/ 5630 h 160940"/>
                <a:gd name="connsiteX20" fmla="*/ 49675 w 132092"/>
                <a:gd name="connsiteY20" fmla="*/ 17270 h 160940"/>
                <a:gd name="connsiteX21" fmla="*/ 47903 w 132092"/>
                <a:gd name="connsiteY21" fmla="*/ 30176 h 160940"/>
                <a:gd name="connsiteX22" fmla="*/ 19562 w 132092"/>
                <a:gd name="connsiteY22" fmla="*/ 142784 h 160940"/>
                <a:gd name="connsiteX23" fmla="*/ 64099 w 132092"/>
                <a:gd name="connsiteY23" fmla="*/ 32959 h 160940"/>
                <a:gd name="connsiteX24" fmla="*/ 77257 w 132092"/>
                <a:gd name="connsiteY24" fmla="*/ 15246 h 160940"/>
                <a:gd name="connsiteX25" fmla="*/ 97754 w 132092"/>
                <a:gd name="connsiteY25" fmla="*/ 5630 h 160940"/>
                <a:gd name="connsiteX26" fmla="*/ 113950 w 132092"/>
                <a:gd name="connsiteY26" fmla="*/ 29417 h 160940"/>
                <a:gd name="connsiteX27" fmla="*/ 101044 w 132092"/>
                <a:gd name="connsiteY27" fmla="*/ 83064 h 160940"/>
                <a:gd name="connsiteX28" fmla="*/ 70931 w 132092"/>
                <a:gd name="connsiteY28" fmla="*/ 109128 h 160940"/>
                <a:gd name="connsiteX29" fmla="*/ 50940 w 132092"/>
                <a:gd name="connsiteY29" fmla="*/ 86606 h 160940"/>
                <a:gd name="connsiteX30" fmla="*/ 51699 w 132092"/>
                <a:gd name="connsiteY30" fmla="*/ 82557 h 160940"/>
                <a:gd name="connsiteX31" fmla="*/ 64099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62" y="142784"/>
                  </a:moveTo>
                  <a:cubicBezTo>
                    <a:pt x="17537" y="151387"/>
                    <a:pt x="17031" y="153159"/>
                    <a:pt x="5897" y="153159"/>
                  </a:cubicBezTo>
                  <a:cubicBezTo>
                    <a:pt x="2860" y="153159"/>
                    <a:pt x="77" y="153159"/>
                    <a:pt x="77" y="157967"/>
                  </a:cubicBezTo>
                  <a:cubicBezTo>
                    <a:pt x="77" y="159991"/>
                    <a:pt x="1342" y="161003"/>
                    <a:pt x="3366" y="161003"/>
                  </a:cubicBezTo>
                  <a:cubicBezTo>
                    <a:pt x="10199" y="161003"/>
                    <a:pt x="17537" y="160244"/>
                    <a:pt x="24623" y="160244"/>
                  </a:cubicBezTo>
                  <a:cubicBezTo>
                    <a:pt x="32973" y="160244"/>
                    <a:pt x="41577" y="161003"/>
                    <a:pt x="49675" y="161003"/>
                  </a:cubicBezTo>
                  <a:cubicBezTo>
                    <a:pt x="50940" y="161003"/>
                    <a:pt x="54230" y="161003"/>
                    <a:pt x="54230" y="155942"/>
                  </a:cubicBezTo>
                  <a:cubicBezTo>
                    <a:pt x="54230" y="153159"/>
                    <a:pt x="51699" y="153159"/>
                    <a:pt x="48156" y="153159"/>
                  </a:cubicBezTo>
                  <a:cubicBezTo>
                    <a:pt x="35504" y="153159"/>
                    <a:pt x="35504" y="151387"/>
                    <a:pt x="35504" y="149110"/>
                  </a:cubicBezTo>
                  <a:cubicBezTo>
                    <a:pt x="35504" y="146073"/>
                    <a:pt x="46132" y="104826"/>
                    <a:pt x="47903" y="98500"/>
                  </a:cubicBezTo>
                  <a:cubicBezTo>
                    <a:pt x="51193" y="105838"/>
                    <a:pt x="58278" y="114695"/>
                    <a:pt x="71184" y="114695"/>
                  </a:cubicBezTo>
                  <a:cubicBezTo>
                    <a:pt x="100538" y="114695"/>
                    <a:pt x="132169" y="77749"/>
                    <a:pt x="132169" y="40551"/>
                  </a:cubicBezTo>
                  <a:cubicBezTo>
                    <a:pt x="132169" y="16764"/>
                    <a:pt x="117745" y="63"/>
                    <a:pt x="98514" y="63"/>
                  </a:cubicBezTo>
                  <a:cubicBezTo>
                    <a:pt x="85861" y="63"/>
                    <a:pt x="73715" y="9173"/>
                    <a:pt x="65364" y="19042"/>
                  </a:cubicBezTo>
                  <a:cubicBezTo>
                    <a:pt x="62833" y="5377"/>
                    <a:pt x="51952" y="63"/>
                    <a:pt x="42589" y="63"/>
                  </a:cubicBezTo>
                  <a:cubicBezTo>
                    <a:pt x="30949" y="63"/>
                    <a:pt x="26141" y="9932"/>
                    <a:pt x="23864" y="14487"/>
                  </a:cubicBezTo>
                  <a:cubicBezTo>
                    <a:pt x="19309" y="23090"/>
                    <a:pt x="16019" y="38273"/>
                    <a:pt x="16019" y="39033"/>
                  </a:cubicBezTo>
                  <a:cubicBezTo>
                    <a:pt x="16019" y="41563"/>
                    <a:pt x="18549" y="41563"/>
                    <a:pt x="19056" y="41563"/>
                  </a:cubicBezTo>
                  <a:cubicBezTo>
                    <a:pt x="21586" y="41563"/>
                    <a:pt x="21839" y="41310"/>
                    <a:pt x="23357" y="35743"/>
                  </a:cubicBezTo>
                  <a:cubicBezTo>
                    <a:pt x="27659" y="17776"/>
                    <a:pt x="32720" y="5630"/>
                    <a:pt x="41830" y="5630"/>
                  </a:cubicBezTo>
                  <a:cubicBezTo>
                    <a:pt x="46132" y="5630"/>
                    <a:pt x="49675" y="7654"/>
                    <a:pt x="49675" y="17270"/>
                  </a:cubicBezTo>
                  <a:cubicBezTo>
                    <a:pt x="49675" y="23090"/>
                    <a:pt x="48916" y="25874"/>
                    <a:pt x="47903" y="30176"/>
                  </a:cubicBezTo>
                  <a:lnTo>
                    <a:pt x="19562" y="142784"/>
                  </a:lnTo>
                  <a:close/>
                  <a:moveTo>
                    <a:pt x="64099" y="32959"/>
                  </a:moveTo>
                  <a:cubicBezTo>
                    <a:pt x="65870" y="26127"/>
                    <a:pt x="72702" y="19042"/>
                    <a:pt x="77257" y="15246"/>
                  </a:cubicBezTo>
                  <a:cubicBezTo>
                    <a:pt x="86114" y="7401"/>
                    <a:pt x="93453" y="5630"/>
                    <a:pt x="97754" y="5630"/>
                  </a:cubicBezTo>
                  <a:cubicBezTo>
                    <a:pt x="107876" y="5630"/>
                    <a:pt x="113950" y="14487"/>
                    <a:pt x="113950" y="29417"/>
                  </a:cubicBezTo>
                  <a:cubicBezTo>
                    <a:pt x="113950" y="44347"/>
                    <a:pt x="105599" y="73448"/>
                    <a:pt x="101044" y="83064"/>
                  </a:cubicBezTo>
                  <a:cubicBezTo>
                    <a:pt x="92440" y="100777"/>
                    <a:pt x="80294" y="109128"/>
                    <a:pt x="70931" y="109128"/>
                  </a:cubicBezTo>
                  <a:cubicBezTo>
                    <a:pt x="54230" y="109128"/>
                    <a:pt x="50940" y="88125"/>
                    <a:pt x="50940" y="86606"/>
                  </a:cubicBezTo>
                  <a:cubicBezTo>
                    <a:pt x="50940" y="86100"/>
                    <a:pt x="50940" y="85594"/>
                    <a:pt x="51699" y="82557"/>
                  </a:cubicBezTo>
                  <a:lnTo>
                    <a:pt x="64099" y="32959"/>
                  </a:lnTo>
                  <a:close/>
                </a:path>
              </a:pathLst>
            </a:custGeom>
            <a:solidFill>
              <a:srgbClr val="000000"/>
            </a:solidFill>
            <a:ln w="2540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B16CB52B-EA8D-189D-C2F9-FEA029265F48}"/>
                </a:ext>
              </a:extLst>
            </p:cNvPr>
            <p:cNvSpPr/>
            <p:nvPr>
              <p:custDataLst>
                <p:tags r:id="rId80"/>
              </p:custDataLst>
            </p:nvPr>
          </p:nvSpPr>
          <p:spPr>
            <a:xfrm>
              <a:off x="4635117"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2 w 64477"/>
                <a:gd name="connsiteY7" fmla="*/ 111305 h 117618"/>
                <a:gd name="connsiteX8" fmla="*/ 1322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4"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2" y="111305"/>
                  </a:lnTo>
                  <a:lnTo>
                    <a:pt x="1322"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solidFill>
              <a:srgbClr val="000000"/>
            </a:solidFill>
            <a:ln w="25400" cap="flat">
              <a:noFill/>
              <a:prstDash val="solid"/>
              <a:miter/>
            </a:ln>
          </p:spPr>
          <p:txBody>
            <a:bodyPr rtlCol="0" anchor="ctr"/>
            <a:lstStyle/>
            <a:p>
              <a:endParaRPr lang="en-US"/>
            </a:p>
          </p:txBody>
        </p:sp>
      </p:grpSp>
      <p:cxnSp>
        <p:nvCxnSpPr>
          <p:cNvPr id="151" name="Straight Arrow Connector 150">
            <a:extLst>
              <a:ext uri="{FF2B5EF4-FFF2-40B4-BE49-F238E27FC236}">
                <a16:creationId xmlns:a16="http://schemas.microsoft.com/office/drawing/2014/main" id="{5AEE0CC6-AA6F-888C-5753-0FF4D23A02FE}"/>
              </a:ext>
            </a:extLst>
          </p:cNvPr>
          <p:cNvCxnSpPr>
            <a:cxnSpLocks/>
          </p:cNvCxnSpPr>
          <p:nvPr/>
        </p:nvCxnSpPr>
        <p:spPr>
          <a:xfrm flipV="1">
            <a:off x="3429941" y="2653737"/>
            <a:ext cx="463255" cy="463331"/>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sp>
        <p:nvSpPr>
          <p:cNvPr id="155" name="TextBox 154">
            <a:extLst>
              <a:ext uri="{FF2B5EF4-FFF2-40B4-BE49-F238E27FC236}">
                <a16:creationId xmlns:a16="http://schemas.microsoft.com/office/drawing/2014/main" id="{D53B013C-B838-E125-FB52-CD4BAC38486D}"/>
              </a:ext>
            </a:extLst>
          </p:cNvPr>
          <p:cNvSpPr txBox="1"/>
          <p:nvPr/>
        </p:nvSpPr>
        <p:spPr>
          <a:xfrm>
            <a:off x="3773891" y="2765241"/>
            <a:ext cx="362126" cy="400110"/>
          </a:xfrm>
          <a:prstGeom prst="rect">
            <a:avLst/>
          </a:prstGeom>
          <a:noFill/>
        </p:spPr>
        <p:txBody>
          <a:bodyPr wrap="square" rtlCol="0">
            <a:spAutoFit/>
          </a:bodyPr>
          <a:lstStyle/>
          <a:p>
            <a:pPr algn="l"/>
            <a:r>
              <a:rPr lang="en-US" sz="2000" dirty="0">
                <a:solidFill>
                  <a:srgbClr val="FF0000"/>
                </a:solidFill>
              </a:rPr>
              <a:t>0</a:t>
            </a:r>
            <a:endParaRPr lang="en-US" sz="2000" dirty="0">
              <a:solidFill>
                <a:schemeClr val="accent6"/>
              </a:solidFill>
            </a:endParaRPr>
          </a:p>
        </p:txBody>
      </p:sp>
      <p:sp>
        <p:nvSpPr>
          <p:cNvPr id="156" name="TextBox 155">
            <a:extLst>
              <a:ext uri="{FF2B5EF4-FFF2-40B4-BE49-F238E27FC236}">
                <a16:creationId xmlns:a16="http://schemas.microsoft.com/office/drawing/2014/main" id="{AE14E566-8F2E-40A4-C19E-EDEC5A42E930}"/>
              </a:ext>
            </a:extLst>
          </p:cNvPr>
          <p:cNvSpPr txBox="1"/>
          <p:nvPr/>
        </p:nvSpPr>
        <p:spPr>
          <a:xfrm>
            <a:off x="2280368" y="3736397"/>
            <a:ext cx="1836625" cy="400110"/>
          </a:xfrm>
          <a:prstGeom prst="rect">
            <a:avLst/>
          </a:prstGeom>
          <a:noFill/>
        </p:spPr>
        <p:txBody>
          <a:bodyPr wrap="square" rtlCol="0">
            <a:spAutoFit/>
          </a:bodyPr>
          <a:lstStyle/>
          <a:p>
            <a:pPr algn="l"/>
            <a:r>
              <a:rPr lang="en-US" sz="2000" dirty="0">
                <a:solidFill>
                  <a:srgbClr val="FF0000"/>
                </a:solidFill>
              </a:rPr>
              <a:t>output: REJECT</a:t>
            </a:r>
            <a:endParaRPr lang="en-US" sz="2000" dirty="0">
              <a:solidFill>
                <a:schemeClr val="accent6"/>
              </a:solidFill>
            </a:endParaRPr>
          </a:p>
        </p:txBody>
      </p:sp>
      <p:sp>
        <p:nvSpPr>
          <p:cNvPr id="157" name="TextBox 156">
            <a:extLst>
              <a:ext uri="{FF2B5EF4-FFF2-40B4-BE49-F238E27FC236}">
                <a16:creationId xmlns:a16="http://schemas.microsoft.com/office/drawing/2014/main" id="{A9421154-64FA-2A8B-40D5-864D4C3B5719}"/>
              </a:ext>
            </a:extLst>
          </p:cNvPr>
          <p:cNvSpPr txBox="1"/>
          <p:nvPr/>
        </p:nvSpPr>
        <p:spPr>
          <a:xfrm>
            <a:off x="479644" y="3981255"/>
            <a:ext cx="1836624" cy="400110"/>
          </a:xfrm>
          <a:prstGeom prst="rect">
            <a:avLst/>
          </a:prstGeom>
          <a:noFill/>
        </p:spPr>
        <p:txBody>
          <a:bodyPr wrap="square" rtlCol="0">
            <a:spAutoFit/>
          </a:bodyPr>
          <a:lstStyle/>
          <a:p>
            <a:pPr algn="l"/>
            <a:r>
              <a:rPr lang="en-US" sz="2000" dirty="0">
                <a:solidFill>
                  <a:srgbClr val="FF0000"/>
                </a:solidFill>
              </a:rPr>
              <a:t>abort the game</a:t>
            </a:r>
            <a:endParaRPr lang="en-US" sz="2000" dirty="0">
              <a:solidFill>
                <a:schemeClr val="accent6"/>
              </a:solidFill>
            </a:endParaRPr>
          </a:p>
        </p:txBody>
      </p:sp>
      <p:cxnSp>
        <p:nvCxnSpPr>
          <p:cNvPr id="158" name="Straight Arrow Connector 157">
            <a:extLst>
              <a:ext uri="{FF2B5EF4-FFF2-40B4-BE49-F238E27FC236}">
                <a16:creationId xmlns:a16="http://schemas.microsoft.com/office/drawing/2014/main" id="{952DE41D-2423-964F-621B-9792579737FF}"/>
              </a:ext>
            </a:extLst>
          </p:cNvPr>
          <p:cNvCxnSpPr>
            <a:cxnSpLocks/>
          </p:cNvCxnSpPr>
          <p:nvPr/>
        </p:nvCxnSpPr>
        <p:spPr>
          <a:xfrm>
            <a:off x="787557" y="4944922"/>
            <a:ext cx="975064" cy="0"/>
          </a:xfrm>
          <a:prstGeom prst="straightConnector1">
            <a:avLst/>
          </a:prstGeom>
          <a:ln w="19050" cap="sq">
            <a:solidFill>
              <a:srgbClr val="00B050"/>
            </a:solidFill>
            <a:headEnd type="arrow" w="lg" len="med"/>
            <a:tailEnd type="none" w="lg" len="med"/>
          </a:ln>
        </p:spPr>
        <p:style>
          <a:lnRef idx="3">
            <a:schemeClr val="dk1"/>
          </a:lnRef>
          <a:fillRef idx="0">
            <a:schemeClr val="dk1"/>
          </a:fillRef>
          <a:effectRef idx="2">
            <a:schemeClr val="dk1"/>
          </a:effectRef>
          <a:fontRef idx="minor">
            <a:schemeClr val="tx1"/>
          </a:fontRef>
        </p:style>
      </p:cxnSp>
      <p:grpSp>
        <p:nvGrpSpPr>
          <p:cNvPr id="159" name="Group 158">
            <a:extLst>
              <a:ext uri="{FF2B5EF4-FFF2-40B4-BE49-F238E27FC236}">
                <a16:creationId xmlns:a16="http://schemas.microsoft.com/office/drawing/2014/main" id="{29747137-E9D0-5E3B-C071-7B94A68509AE}"/>
              </a:ext>
            </a:extLst>
          </p:cNvPr>
          <p:cNvGrpSpPr>
            <a:grpSpLocks noChangeAspect="1"/>
          </p:cNvGrpSpPr>
          <p:nvPr>
            <p:custDataLst>
              <p:tags r:id="rId10"/>
            </p:custDataLst>
          </p:nvPr>
        </p:nvGrpSpPr>
        <p:grpSpPr>
          <a:xfrm>
            <a:off x="1172702" y="4785436"/>
            <a:ext cx="204774" cy="149805"/>
            <a:chOff x="3504220" y="6090583"/>
            <a:chExt cx="204774" cy="149805"/>
          </a:xfrm>
          <a:solidFill>
            <a:srgbClr val="00B050"/>
          </a:solidFill>
        </p:grpSpPr>
        <p:sp>
          <p:nvSpPr>
            <p:cNvPr id="160" name="Freeform: Shape 159">
              <a:extLst>
                <a:ext uri="{FF2B5EF4-FFF2-40B4-BE49-F238E27FC236}">
                  <a16:creationId xmlns:a16="http://schemas.microsoft.com/office/drawing/2014/main" id="{C70D8561-CC19-5C5C-DBB8-5381552892FE}"/>
                </a:ext>
              </a:extLst>
            </p:cNvPr>
            <p:cNvSpPr/>
            <p:nvPr>
              <p:custDataLst>
                <p:tags r:id="rId77"/>
              </p:custDataLst>
            </p:nvPr>
          </p:nvSpPr>
          <p:spPr>
            <a:xfrm>
              <a:off x="3504220" y="6090583"/>
              <a:ext cx="111089" cy="114632"/>
            </a:xfrm>
            <a:custGeom>
              <a:avLst/>
              <a:gdLst>
                <a:gd name="connsiteX0" fmla="*/ 111166 w 111089"/>
                <a:gd name="connsiteY0" fmla="*/ 17776 h 114632"/>
                <a:gd name="connsiteX1" fmla="*/ 100032 w 111089"/>
                <a:gd name="connsiteY1" fmla="*/ 63 h 114632"/>
                <a:gd name="connsiteX2" fmla="*/ 87632 w 111089"/>
                <a:gd name="connsiteY2" fmla="*/ 12209 h 114632"/>
                <a:gd name="connsiteX3" fmla="*/ 91681 w 111089"/>
                <a:gd name="connsiteY3" fmla="*/ 19801 h 114632"/>
                <a:gd name="connsiteX4" fmla="*/ 100285 w 111089"/>
                <a:gd name="connsiteY4" fmla="*/ 40551 h 114632"/>
                <a:gd name="connsiteX5" fmla="*/ 55242 w 111089"/>
                <a:gd name="connsiteY5" fmla="*/ 109128 h 114632"/>
                <a:gd name="connsiteX6" fmla="*/ 36516 w 111089"/>
                <a:gd name="connsiteY6" fmla="*/ 87112 h 114632"/>
                <a:gd name="connsiteX7" fmla="*/ 51193 w 111089"/>
                <a:gd name="connsiteY7" fmla="*/ 33466 h 114632"/>
                <a:gd name="connsiteX8" fmla="*/ 54230 w 111089"/>
                <a:gd name="connsiteY8" fmla="*/ 20813 h 114632"/>
                <a:gd name="connsiteX9" fmla="*/ 33479 w 111089"/>
                <a:gd name="connsiteY9" fmla="*/ 63 h 114632"/>
                <a:gd name="connsiteX10" fmla="*/ 77 w 111089"/>
                <a:gd name="connsiteY10" fmla="*/ 39033 h 114632"/>
                <a:gd name="connsiteX11" fmla="*/ 3113 w 111089"/>
                <a:gd name="connsiteY11" fmla="*/ 41563 h 114632"/>
                <a:gd name="connsiteX12" fmla="*/ 7162 w 111089"/>
                <a:gd name="connsiteY12" fmla="*/ 37008 h 114632"/>
                <a:gd name="connsiteX13" fmla="*/ 32720 w 111089"/>
                <a:gd name="connsiteY13" fmla="*/ 5630 h 114632"/>
                <a:gd name="connsiteX14" fmla="*/ 39047 w 111089"/>
                <a:gd name="connsiteY14" fmla="*/ 13728 h 114632"/>
                <a:gd name="connsiteX15" fmla="*/ 34745 w 111089"/>
                <a:gd name="connsiteY15" fmla="*/ 31441 h 114632"/>
                <a:gd name="connsiteX16" fmla="*/ 20321 w 111089"/>
                <a:gd name="connsiteY16" fmla="*/ 83317 h 114632"/>
                <a:gd name="connsiteX17" fmla="*/ 54230 w 111089"/>
                <a:gd name="connsiteY17" fmla="*/ 114695 h 114632"/>
                <a:gd name="connsiteX18" fmla="*/ 111166 w 111089"/>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166" y="17776"/>
                  </a:moveTo>
                  <a:cubicBezTo>
                    <a:pt x="111166" y="4112"/>
                    <a:pt x="104587" y="63"/>
                    <a:pt x="100032" y="63"/>
                  </a:cubicBezTo>
                  <a:cubicBezTo>
                    <a:pt x="93706" y="63"/>
                    <a:pt x="87632" y="6642"/>
                    <a:pt x="87632" y="12209"/>
                  </a:cubicBezTo>
                  <a:cubicBezTo>
                    <a:pt x="87632" y="15499"/>
                    <a:pt x="88898" y="17017"/>
                    <a:pt x="91681" y="19801"/>
                  </a:cubicBezTo>
                  <a:cubicBezTo>
                    <a:pt x="96995" y="24862"/>
                    <a:pt x="100285" y="31441"/>
                    <a:pt x="100285" y="40551"/>
                  </a:cubicBezTo>
                  <a:cubicBezTo>
                    <a:pt x="100285" y="51179"/>
                    <a:pt x="84849" y="109128"/>
                    <a:pt x="55242" y="109128"/>
                  </a:cubicBezTo>
                  <a:cubicBezTo>
                    <a:pt x="42336" y="109128"/>
                    <a:pt x="36516" y="100271"/>
                    <a:pt x="36516" y="87112"/>
                  </a:cubicBezTo>
                  <a:cubicBezTo>
                    <a:pt x="36516" y="72941"/>
                    <a:pt x="43348" y="54469"/>
                    <a:pt x="51193" y="33466"/>
                  </a:cubicBezTo>
                  <a:cubicBezTo>
                    <a:pt x="52964" y="29164"/>
                    <a:pt x="54230" y="25621"/>
                    <a:pt x="54230" y="20813"/>
                  </a:cubicBezTo>
                  <a:cubicBezTo>
                    <a:pt x="54230" y="9426"/>
                    <a:pt x="46132" y="63"/>
                    <a:pt x="33479" y="63"/>
                  </a:cubicBezTo>
                  <a:cubicBezTo>
                    <a:pt x="9693" y="63"/>
                    <a:pt x="77" y="36755"/>
                    <a:pt x="77" y="39033"/>
                  </a:cubicBezTo>
                  <a:cubicBezTo>
                    <a:pt x="77" y="41563"/>
                    <a:pt x="2607" y="41563"/>
                    <a:pt x="3113" y="41563"/>
                  </a:cubicBezTo>
                  <a:cubicBezTo>
                    <a:pt x="5644" y="41563"/>
                    <a:pt x="5897" y="41057"/>
                    <a:pt x="7162" y="37008"/>
                  </a:cubicBezTo>
                  <a:cubicBezTo>
                    <a:pt x="14501" y="11450"/>
                    <a:pt x="25382" y="5630"/>
                    <a:pt x="32720" y="5630"/>
                  </a:cubicBezTo>
                  <a:cubicBezTo>
                    <a:pt x="34745" y="5630"/>
                    <a:pt x="39047" y="5630"/>
                    <a:pt x="39047" y="13728"/>
                  </a:cubicBezTo>
                  <a:cubicBezTo>
                    <a:pt x="39047" y="20054"/>
                    <a:pt x="36516" y="26886"/>
                    <a:pt x="34745" y="31441"/>
                  </a:cubicBezTo>
                  <a:cubicBezTo>
                    <a:pt x="23610" y="60795"/>
                    <a:pt x="20321" y="72435"/>
                    <a:pt x="20321" y="83317"/>
                  </a:cubicBezTo>
                  <a:cubicBezTo>
                    <a:pt x="20321" y="110646"/>
                    <a:pt x="42589" y="114695"/>
                    <a:pt x="54230" y="114695"/>
                  </a:cubicBezTo>
                  <a:cubicBezTo>
                    <a:pt x="96742" y="114695"/>
                    <a:pt x="111166" y="30935"/>
                    <a:pt x="111166" y="17776"/>
                  </a:cubicBezTo>
                  <a:close/>
                </a:path>
              </a:pathLst>
            </a:custGeom>
            <a:grpFill/>
            <a:ln w="25400" cap="flat">
              <a:noFill/>
              <a:prstDash val="solid"/>
              <a:miter/>
            </a:ln>
          </p:spPr>
          <p:txBody>
            <a:bodyPr rtlCol="0" anchor="ctr"/>
            <a:lstStyle/>
            <a:p>
              <a:endParaRPr lang="en-US">
                <a:solidFill>
                  <a:schemeClr val="accent6"/>
                </a:solidFill>
              </a:endParaRPr>
            </a:p>
          </p:txBody>
        </p:sp>
        <p:sp>
          <p:nvSpPr>
            <p:cNvPr id="161" name="Freeform: Shape 160">
              <a:extLst>
                <a:ext uri="{FF2B5EF4-FFF2-40B4-BE49-F238E27FC236}">
                  <a16:creationId xmlns:a16="http://schemas.microsoft.com/office/drawing/2014/main" id="{70390EAC-149C-F0C0-F2A5-FB8294CD68D8}"/>
                </a:ext>
              </a:extLst>
            </p:cNvPr>
            <p:cNvSpPr/>
            <p:nvPr>
              <p:custDataLst>
                <p:tags r:id="rId78"/>
              </p:custDataLst>
            </p:nvPr>
          </p:nvSpPr>
          <p:spPr>
            <a:xfrm>
              <a:off x="3630701" y="6122770"/>
              <a:ext cx="78293" cy="117618"/>
            </a:xfrm>
            <a:custGeom>
              <a:avLst/>
              <a:gdLst>
                <a:gd name="connsiteX0" fmla="*/ 78376 w 78293"/>
                <a:gd name="connsiteY0" fmla="*/ 85444 h 117618"/>
                <a:gd name="connsiteX1" fmla="*/ 72353 w 78293"/>
                <a:gd name="connsiteY1" fmla="*/ 85444 h 117618"/>
                <a:gd name="connsiteX2" fmla="*/ 67747 w 78293"/>
                <a:gd name="connsiteY2" fmla="*/ 101563 h 117618"/>
                <a:gd name="connsiteX3" fmla="*/ 50211 w 78293"/>
                <a:gd name="connsiteY3" fmla="*/ 102626 h 117618"/>
                <a:gd name="connsiteX4" fmla="*/ 17618 w 78293"/>
                <a:gd name="connsiteY4" fmla="*/ 102626 h 117618"/>
                <a:gd name="connsiteX5" fmla="*/ 53045 w 78293"/>
                <a:gd name="connsiteY5" fmla="*/ 72867 h 117618"/>
                <a:gd name="connsiteX6" fmla="*/ 78376 w 78293"/>
                <a:gd name="connsiteY6" fmla="*/ 34606 h 117618"/>
                <a:gd name="connsiteX7" fmla="*/ 36926 w 78293"/>
                <a:gd name="connsiteY7" fmla="*/ 64 h 117618"/>
                <a:gd name="connsiteX8" fmla="*/ 82 w 78293"/>
                <a:gd name="connsiteY8" fmla="*/ 31772 h 117618"/>
                <a:gd name="connsiteX9" fmla="*/ 9470 w 78293"/>
                <a:gd name="connsiteY9" fmla="*/ 41691 h 117618"/>
                <a:gd name="connsiteX10" fmla="*/ 18858 w 78293"/>
                <a:gd name="connsiteY10" fmla="*/ 32303 h 117618"/>
                <a:gd name="connsiteX11" fmla="*/ 8407 w 78293"/>
                <a:gd name="connsiteY11" fmla="*/ 22915 h 117618"/>
                <a:gd name="connsiteX12" fmla="*/ 34269 w 78293"/>
                <a:gd name="connsiteY12" fmla="*/ 6441 h 117618"/>
                <a:gd name="connsiteX13" fmla="*/ 61193 w 78293"/>
                <a:gd name="connsiteY13" fmla="*/ 34606 h 117618"/>
                <a:gd name="connsiteX14" fmla="*/ 44543 w 78293"/>
                <a:gd name="connsiteY14" fmla="*/ 68616 h 117618"/>
                <a:gd name="connsiteX15" fmla="*/ 1853 w 78293"/>
                <a:gd name="connsiteY15" fmla="*/ 110774 h 117618"/>
                <a:gd name="connsiteX16" fmla="*/ 82 w 78293"/>
                <a:gd name="connsiteY16" fmla="*/ 117682 h 117618"/>
                <a:gd name="connsiteX17" fmla="*/ 73061 w 78293"/>
                <a:gd name="connsiteY17" fmla="*/ 117682 h 117618"/>
                <a:gd name="connsiteX18" fmla="*/ 78376 w 78293"/>
                <a:gd name="connsiteY18" fmla="*/ 8544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7618">
                  <a:moveTo>
                    <a:pt x="78376" y="85444"/>
                  </a:moveTo>
                  <a:lnTo>
                    <a:pt x="72353" y="85444"/>
                  </a:lnTo>
                  <a:cubicBezTo>
                    <a:pt x="71822" y="89341"/>
                    <a:pt x="70050" y="99792"/>
                    <a:pt x="67747" y="101563"/>
                  </a:cubicBezTo>
                  <a:cubicBezTo>
                    <a:pt x="66330" y="102626"/>
                    <a:pt x="52691" y="102626"/>
                    <a:pt x="50211" y="102626"/>
                  </a:cubicBezTo>
                  <a:lnTo>
                    <a:pt x="17618" y="102626"/>
                  </a:lnTo>
                  <a:cubicBezTo>
                    <a:pt x="36217" y="86152"/>
                    <a:pt x="42417" y="81192"/>
                    <a:pt x="53045" y="72867"/>
                  </a:cubicBezTo>
                  <a:cubicBezTo>
                    <a:pt x="66153" y="62416"/>
                    <a:pt x="78376" y="51434"/>
                    <a:pt x="78376" y="34606"/>
                  </a:cubicBezTo>
                  <a:cubicBezTo>
                    <a:pt x="78376" y="13172"/>
                    <a:pt x="59599" y="64"/>
                    <a:pt x="36926" y="64"/>
                  </a:cubicBezTo>
                  <a:cubicBezTo>
                    <a:pt x="14961" y="64"/>
                    <a:pt x="82" y="15475"/>
                    <a:pt x="82" y="31772"/>
                  </a:cubicBezTo>
                  <a:cubicBezTo>
                    <a:pt x="82" y="40805"/>
                    <a:pt x="7698" y="41691"/>
                    <a:pt x="9470" y="41691"/>
                  </a:cubicBezTo>
                  <a:cubicBezTo>
                    <a:pt x="13721" y="41691"/>
                    <a:pt x="18858" y="38680"/>
                    <a:pt x="18858" y="32303"/>
                  </a:cubicBezTo>
                  <a:cubicBezTo>
                    <a:pt x="18858" y="29115"/>
                    <a:pt x="17618" y="22915"/>
                    <a:pt x="8407" y="22915"/>
                  </a:cubicBezTo>
                  <a:cubicBezTo>
                    <a:pt x="13898" y="10338"/>
                    <a:pt x="25943" y="6441"/>
                    <a:pt x="34269" y="6441"/>
                  </a:cubicBezTo>
                  <a:cubicBezTo>
                    <a:pt x="51982" y="6441"/>
                    <a:pt x="61193" y="20258"/>
                    <a:pt x="61193" y="34606"/>
                  </a:cubicBezTo>
                  <a:cubicBezTo>
                    <a:pt x="61193" y="50017"/>
                    <a:pt x="50211" y="62239"/>
                    <a:pt x="44543" y="68616"/>
                  </a:cubicBezTo>
                  <a:lnTo>
                    <a:pt x="1853" y="110774"/>
                  </a:lnTo>
                  <a:cubicBezTo>
                    <a:pt x="82" y="112368"/>
                    <a:pt x="82" y="112723"/>
                    <a:pt x="82" y="117682"/>
                  </a:cubicBezTo>
                  <a:lnTo>
                    <a:pt x="73061" y="117682"/>
                  </a:lnTo>
                  <a:lnTo>
                    <a:pt x="78376" y="85444"/>
                  </a:lnTo>
                  <a:close/>
                </a:path>
              </a:pathLst>
            </a:custGeom>
            <a:grpFill/>
            <a:ln w="25400" cap="flat">
              <a:noFill/>
              <a:prstDash val="solid"/>
              <a:miter/>
            </a:ln>
          </p:spPr>
          <p:txBody>
            <a:bodyPr rtlCol="0" anchor="ctr"/>
            <a:lstStyle/>
            <a:p>
              <a:endParaRPr lang="en-US">
                <a:solidFill>
                  <a:schemeClr val="accent6"/>
                </a:solidFill>
              </a:endParaRPr>
            </a:p>
          </p:txBody>
        </p:sp>
      </p:grpSp>
      <p:sp>
        <p:nvSpPr>
          <p:cNvPr id="162" name="TextBox 161">
            <a:extLst>
              <a:ext uri="{FF2B5EF4-FFF2-40B4-BE49-F238E27FC236}">
                <a16:creationId xmlns:a16="http://schemas.microsoft.com/office/drawing/2014/main" id="{83D54BAB-015A-A5AD-BBC4-47A15EC692A5}"/>
              </a:ext>
            </a:extLst>
          </p:cNvPr>
          <p:cNvSpPr txBox="1"/>
          <p:nvPr/>
        </p:nvSpPr>
        <p:spPr>
          <a:xfrm>
            <a:off x="1046903" y="5370106"/>
            <a:ext cx="492443" cy="567956"/>
          </a:xfrm>
          <a:prstGeom prst="rect">
            <a:avLst/>
          </a:prstGeom>
          <a:noFill/>
        </p:spPr>
        <p:txBody>
          <a:bodyPr vert="eaVert" wrap="square" rtlCol="0">
            <a:spAutoFit/>
          </a:bodyPr>
          <a:lstStyle/>
          <a:p>
            <a:pPr algn="l"/>
            <a:r>
              <a:rPr lang="en-US" sz="2000" dirty="0"/>
              <a:t>… …</a:t>
            </a:r>
          </a:p>
        </p:txBody>
      </p:sp>
      <p:sp>
        <p:nvSpPr>
          <p:cNvPr id="164" name="TextBox 163">
            <a:extLst>
              <a:ext uri="{FF2B5EF4-FFF2-40B4-BE49-F238E27FC236}">
                <a16:creationId xmlns:a16="http://schemas.microsoft.com/office/drawing/2014/main" id="{8E8AEA64-A861-D96D-9A93-CDC96515F947}"/>
              </a:ext>
            </a:extLst>
          </p:cNvPr>
          <p:cNvSpPr txBox="1"/>
          <p:nvPr/>
        </p:nvSpPr>
        <p:spPr>
          <a:xfrm>
            <a:off x="4053648" y="2787832"/>
            <a:ext cx="312261" cy="369332"/>
          </a:xfrm>
          <a:prstGeom prst="rect">
            <a:avLst/>
          </a:prstGeom>
          <a:noFill/>
        </p:spPr>
        <p:txBody>
          <a:bodyPr wrap="square">
            <a:spAutoFit/>
          </a:bodyPr>
          <a:lstStyle/>
          <a:p>
            <a:r>
              <a:rPr lang="en-US" sz="1800" dirty="0">
                <a:solidFill>
                  <a:srgbClr val="00B050"/>
                </a:solidFill>
              </a:rPr>
              <a:t>1</a:t>
            </a:r>
            <a:endParaRPr lang="en-US" dirty="0">
              <a:solidFill>
                <a:srgbClr val="00B050"/>
              </a:solidFill>
            </a:endParaRPr>
          </a:p>
        </p:txBody>
      </p:sp>
      <p:grpSp>
        <p:nvGrpSpPr>
          <p:cNvPr id="165" name="Group 164">
            <a:extLst>
              <a:ext uri="{FF2B5EF4-FFF2-40B4-BE49-F238E27FC236}">
                <a16:creationId xmlns:a16="http://schemas.microsoft.com/office/drawing/2014/main" id="{DFC88006-3DDD-2BF3-73F5-C351F6493989}"/>
              </a:ext>
            </a:extLst>
          </p:cNvPr>
          <p:cNvGrpSpPr>
            <a:grpSpLocks noChangeAspect="1"/>
          </p:cNvGrpSpPr>
          <p:nvPr>
            <p:custDataLst>
              <p:tags r:id="rId11"/>
            </p:custDataLst>
          </p:nvPr>
        </p:nvGrpSpPr>
        <p:grpSpPr>
          <a:xfrm>
            <a:off x="7635765" y="3351845"/>
            <a:ext cx="357421" cy="223382"/>
            <a:chOff x="4502664" y="3909307"/>
            <a:chExt cx="277358" cy="173344"/>
          </a:xfrm>
        </p:grpSpPr>
        <p:sp>
          <p:nvSpPr>
            <p:cNvPr id="166" name="Freeform: Shape 165">
              <a:extLst>
                <a:ext uri="{FF2B5EF4-FFF2-40B4-BE49-F238E27FC236}">
                  <a16:creationId xmlns:a16="http://schemas.microsoft.com/office/drawing/2014/main" id="{E4D2A1FA-4A65-0E16-B4B3-9928ABE9E13C}"/>
                </a:ext>
              </a:extLst>
            </p:cNvPr>
            <p:cNvSpPr/>
            <p:nvPr>
              <p:custDataLst>
                <p:tags r:id="rId75"/>
              </p:custDataLst>
            </p:nvPr>
          </p:nvSpPr>
          <p:spPr>
            <a:xfrm>
              <a:off x="4502664" y="3910622"/>
              <a:ext cx="180425" cy="172029"/>
            </a:xfrm>
            <a:custGeom>
              <a:avLst/>
              <a:gdLst>
                <a:gd name="connsiteX0" fmla="*/ 144822 w 180425"/>
                <a:gd name="connsiteY0" fmla="*/ 27880 h 172029"/>
                <a:gd name="connsiteX1" fmla="*/ 177212 w 180425"/>
                <a:gd name="connsiteY1" fmla="*/ 7627 h 172029"/>
                <a:gd name="connsiteX2" fmla="*/ 180502 w 180425"/>
                <a:gd name="connsiteY2" fmla="*/ 2991 h 172029"/>
                <a:gd name="connsiteX3" fmla="*/ 177212 w 180425"/>
                <a:gd name="connsiteY3" fmla="*/ 63 h 172029"/>
                <a:gd name="connsiteX4" fmla="*/ 156462 w 180425"/>
                <a:gd name="connsiteY4" fmla="*/ 795 h 172029"/>
                <a:gd name="connsiteX5" fmla="*/ 131410 w 180425"/>
                <a:gd name="connsiteY5" fmla="*/ 63 h 172029"/>
                <a:gd name="connsiteX6" fmla="*/ 126602 w 180425"/>
                <a:gd name="connsiteY6" fmla="*/ 4699 h 172029"/>
                <a:gd name="connsiteX7" fmla="*/ 130651 w 180425"/>
                <a:gd name="connsiteY7" fmla="*/ 7627 h 172029"/>
                <a:gd name="connsiteX8" fmla="*/ 142291 w 180425"/>
                <a:gd name="connsiteY8" fmla="*/ 15680 h 172029"/>
                <a:gd name="connsiteX9" fmla="*/ 138496 w 180425"/>
                <a:gd name="connsiteY9" fmla="*/ 24952 h 172029"/>
                <a:gd name="connsiteX10" fmla="*/ 60809 w 180425"/>
                <a:gd name="connsiteY10" fmla="*/ 144031 h 172029"/>
                <a:gd name="connsiteX11" fmla="*/ 43601 w 180425"/>
                <a:gd name="connsiteY11" fmla="*/ 14948 h 172029"/>
                <a:gd name="connsiteX12" fmla="*/ 61062 w 180425"/>
                <a:gd name="connsiteY12" fmla="*/ 7627 h 172029"/>
                <a:gd name="connsiteX13" fmla="*/ 67388 w 180425"/>
                <a:gd name="connsiteY13" fmla="*/ 2747 h 172029"/>
                <a:gd name="connsiteX14" fmla="*/ 63846 w 180425"/>
                <a:gd name="connsiteY14" fmla="*/ 63 h 172029"/>
                <a:gd name="connsiteX15" fmla="*/ 32467 w 180425"/>
                <a:gd name="connsiteY15" fmla="*/ 795 h 172029"/>
                <a:gd name="connsiteX16" fmla="*/ 18549 w 180425"/>
                <a:gd name="connsiteY16" fmla="*/ 551 h 172029"/>
                <a:gd name="connsiteX17" fmla="*/ 4885 w 180425"/>
                <a:gd name="connsiteY17" fmla="*/ 63 h 172029"/>
                <a:gd name="connsiteX18" fmla="*/ 77 w 180425"/>
                <a:gd name="connsiteY18" fmla="*/ 4699 h 172029"/>
                <a:gd name="connsiteX19" fmla="*/ 6403 w 180425"/>
                <a:gd name="connsiteY19" fmla="*/ 7627 h 172029"/>
                <a:gd name="connsiteX20" fmla="*/ 21586 w 180425"/>
                <a:gd name="connsiteY20" fmla="*/ 15924 h 172029"/>
                <a:gd name="connsiteX21" fmla="*/ 41577 w 180425"/>
                <a:gd name="connsiteY21" fmla="*/ 166480 h 172029"/>
                <a:gd name="connsiteX22" fmla="*/ 46638 w 180425"/>
                <a:gd name="connsiteY22" fmla="*/ 172092 h 172029"/>
                <a:gd name="connsiteX23" fmla="*/ 53724 w 180425"/>
                <a:gd name="connsiteY23" fmla="*/ 167700 h 172029"/>
                <a:gd name="connsiteX24" fmla="*/ 144822 w 180425"/>
                <a:gd name="connsiteY24" fmla="*/ 27880 h 17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2029">
                  <a:moveTo>
                    <a:pt x="144822" y="27880"/>
                  </a:moveTo>
                  <a:cubicBezTo>
                    <a:pt x="157221" y="8847"/>
                    <a:pt x="167850" y="8115"/>
                    <a:pt x="177212" y="7627"/>
                  </a:cubicBezTo>
                  <a:cubicBezTo>
                    <a:pt x="180249" y="7383"/>
                    <a:pt x="180502" y="3235"/>
                    <a:pt x="180502" y="2991"/>
                  </a:cubicBezTo>
                  <a:cubicBezTo>
                    <a:pt x="180502" y="1039"/>
                    <a:pt x="179237" y="63"/>
                    <a:pt x="177212" y="63"/>
                  </a:cubicBezTo>
                  <a:cubicBezTo>
                    <a:pt x="170633" y="63"/>
                    <a:pt x="163295" y="795"/>
                    <a:pt x="156462" y="795"/>
                  </a:cubicBezTo>
                  <a:cubicBezTo>
                    <a:pt x="148112" y="795"/>
                    <a:pt x="139508" y="63"/>
                    <a:pt x="131410" y="63"/>
                  </a:cubicBezTo>
                  <a:cubicBezTo>
                    <a:pt x="129892" y="63"/>
                    <a:pt x="126602" y="63"/>
                    <a:pt x="126602" y="4699"/>
                  </a:cubicBezTo>
                  <a:cubicBezTo>
                    <a:pt x="126602" y="7383"/>
                    <a:pt x="128880" y="7627"/>
                    <a:pt x="130651" y="7627"/>
                  </a:cubicBezTo>
                  <a:cubicBezTo>
                    <a:pt x="137483" y="8115"/>
                    <a:pt x="142291" y="10555"/>
                    <a:pt x="142291" y="15680"/>
                  </a:cubicBezTo>
                  <a:cubicBezTo>
                    <a:pt x="142291" y="19340"/>
                    <a:pt x="138496" y="24708"/>
                    <a:pt x="138496" y="24952"/>
                  </a:cubicBezTo>
                  <a:lnTo>
                    <a:pt x="60809" y="144031"/>
                  </a:lnTo>
                  <a:lnTo>
                    <a:pt x="43601" y="14948"/>
                  </a:lnTo>
                  <a:cubicBezTo>
                    <a:pt x="43601" y="10799"/>
                    <a:pt x="49422" y="7627"/>
                    <a:pt x="61062" y="7627"/>
                  </a:cubicBezTo>
                  <a:cubicBezTo>
                    <a:pt x="64605" y="7627"/>
                    <a:pt x="67388" y="7627"/>
                    <a:pt x="67388" y="2747"/>
                  </a:cubicBezTo>
                  <a:cubicBezTo>
                    <a:pt x="67388" y="551"/>
                    <a:pt x="65364" y="63"/>
                    <a:pt x="63846" y="63"/>
                  </a:cubicBezTo>
                  <a:cubicBezTo>
                    <a:pt x="53724" y="63"/>
                    <a:pt x="42842" y="795"/>
                    <a:pt x="32467" y="795"/>
                  </a:cubicBezTo>
                  <a:cubicBezTo>
                    <a:pt x="27912" y="795"/>
                    <a:pt x="23104" y="551"/>
                    <a:pt x="18549" y="551"/>
                  </a:cubicBezTo>
                  <a:cubicBezTo>
                    <a:pt x="13995" y="551"/>
                    <a:pt x="9187" y="63"/>
                    <a:pt x="4885" y="63"/>
                  </a:cubicBezTo>
                  <a:cubicBezTo>
                    <a:pt x="3113" y="63"/>
                    <a:pt x="77" y="63"/>
                    <a:pt x="77" y="4699"/>
                  </a:cubicBezTo>
                  <a:cubicBezTo>
                    <a:pt x="77" y="7627"/>
                    <a:pt x="2354" y="7627"/>
                    <a:pt x="6403" y="7627"/>
                  </a:cubicBezTo>
                  <a:cubicBezTo>
                    <a:pt x="20574" y="7627"/>
                    <a:pt x="20827" y="9823"/>
                    <a:pt x="21586" y="15924"/>
                  </a:cubicBezTo>
                  <a:lnTo>
                    <a:pt x="41577" y="166480"/>
                  </a:lnTo>
                  <a:cubicBezTo>
                    <a:pt x="42336" y="171360"/>
                    <a:pt x="43348" y="172092"/>
                    <a:pt x="46638" y="172092"/>
                  </a:cubicBezTo>
                  <a:cubicBezTo>
                    <a:pt x="50687" y="172092"/>
                    <a:pt x="51699" y="170872"/>
                    <a:pt x="53724" y="167700"/>
                  </a:cubicBezTo>
                  <a:lnTo>
                    <a:pt x="144822" y="27880"/>
                  </a:lnTo>
                  <a:close/>
                </a:path>
              </a:pathLst>
            </a:custGeom>
            <a:solidFill>
              <a:srgbClr val="000000"/>
            </a:solidFill>
            <a:ln w="25400"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FE1AC903-DE1C-956B-214B-31B4795090CB}"/>
                </a:ext>
              </a:extLst>
            </p:cNvPr>
            <p:cNvSpPr/>
            <p:nvPr>
              <p:custDataLst>
                <p:tags r:id="rId76"/>
              </p:custDataLst>
            </p:nvPr>
          </p:nvSpPr>
          <p:spPr>
            <a:xfrm>
              <a:off x="4708105" y="3909307"/>
              <a:ext cx="71917" cy="73618"/>
            </a:xfrm>
            <a:custGeom>
              <a:avLst/>
              <a:gdLst>
                <a:gd name="connsiteX0" fmla="*/ 41535 w 71917"/>
                <a:gd name="connsiteY0" fmla="*/ 36954 h 73618"/>
                <a:gd name="connsiteX1" fmla="*/ 67042 w 71917"/>
                <a:gd name="connsiteY1" fmla="*/ 26364 h 73618"/>
                <a:gd name="connsiteX2" fmla="*/ 72002 w 71917"/>
                <a:gd name="connsiteY2" fmla="*/ 21069 h 73618"/>
                <a:gd name="connsiteX3" fmla="*/ 66511 w 71917"/>
                <a:gd name="connsiteY3" fmla="*/ 15603 h 73618"/>
                <a:gd name="connsiteX4" fmla="*/ 62791 w 71917"/>
                <a:gd name="connsiteY4" fmla="*/ 17140 h 73618"/>
                <a:gd name="connsiteX5" fmla="*/ 38700 w 71917"/>
                <a:gd name="connsiteY5" fmla="*/ 32684 h 73618"/>
                <a:gd name="connsiteX6" fmla="*/ 41357 w 71917"/>
                <a:gd name="connsiteY6" fmla="*/ 7404 h 73618"/>
                <a:gd name="connsiteX7" fmla="*/ 36043 w 71917"/>
                <a:gd name="connsiteY7" fmla="*/ 59 h 73618"/>
                <a:gd name="connsiteX8" fmla="*/ 30552 w 71917"/>
                <a:gd name="connsiteY8" fmla="*/ 5183 h 73618"/>
                <a:gd name="connsiteX9" fmla="*/ 31438 w 71917"/>
                <a:gd name="connsiteY9" fmla="*/ 13553 h 73618"/>
                <a:gd name="connsiteX10" fmla="*/ 33386 w 71917"/>
                <a:gd name="connsiteY10" fmla="*/ 32684 h 73618"/>
                <a:gd name="connsiteX11" fmla="*/ 9473 w 71917"/>
                <a:gd name="connsiteY11" fmla="*/ 17140 h 73618"/>
                <a:gd name="connsiteX12" fmla="*/ 5576 w 71917"/>
                <a:gd name="connsiteY12" fmla="*/ 15603 h 73618"/>
                <a:gd name="connsiteX13" fmla="*/ 85 w 71917"/>
                <a:gd name="connsiteY13" fmla="*/ 21069 h 73618"/>
                <a:gd name="connsiteX14" fmla="*/ 3805 w 71917"/>
                <a:gd name="connsiteY14" fmla="*/ 26022 h 73618"/>
                <a:gd name="connsiteX15" fmla="*/ 30552 w 71917"/>
                <a:gd name="connsiteY15" fmla="*/ 36783 h 73618"/>
                <a:gd name="connsiteX16" fmla="*/ 5045 w 71917"/>
                <a:gd name="connsiteY16" fmla="*/ 47373 h 73618"/>
                <a:gd name="connsiteX17" fmla="*/ 85 w 71917"/>
                <a:gd name="connsiteY17" fmla="*/ 52668 h 73618"/>
                <a:gd name="connsiteX18" fmla="*/ 5576 w 71917"/>
                <a:gd name="connsiteY18" fmla="*/ 58134 h 73618"/>
                <a:gd name="connsiteX19" fmla="*/ 9296 w 71917"/>
                <a:gd name="connsiteY19" fmla="*/ 56597 h 73618"/>
                <a:gd name="connsiteX20" fmla="*/ 33386 w 71917"/>
                <a:gd name="connsiteY20" fmla="*/ 41053 h 73618"/>
                <a:gd name="connsiteX21" fmla="*/ 30552 w 71917"/>
                <a:gd name="connsiteY21" fmla="*/ 68554 h 73618"/>
                <a:gd name="connsiteX22" fmla="*/ 36043 w 71917"/>
                <a:gd name="connsiteY22" fmla="*/ 73678 h 73618"/>
                <a:gd name="connsiteX23" fmla="*/ 41535 w 71917"/>
                <a:gd name="connsiteY23" fmla="*/ 68554 h 73618"/>
                <a:gd name="connsiteX24" fmla="*/ 40649 w 71917"/>
                <a:gd name="connsiteY24" fmla="*/ 60184 h 73618"/>
                <a:gd name="connsiteX25" fmla="*/ 38700 w 71917"/>
                <a:gd name="connsiteY25" fmla="*/ 41053 h 73618"/>
                <a:gd name="connsiteX26" fmla="*/ 59957 w 71917"/>
                <a:gd name="connsiteY26" fmla="*/ 54718 h 73618"/>
                <a:gd name="connsiteX27" fmla="*/ 66511 w 71917"/>
                <a:gd name="connsiteY27" fmla="*/ 58134 h 73618"/>
                <a:gd name="connsiteX28" fmla="*/ 72002 w 71917"/>
                <a:gd name="connsiteY28" fmla="*/ 52668 h 73618"/>
                <a:gd name="connsiteX29" fmla="*/ 68282 w 71917"/>
                <a:gd name="connsiteY29" fmla="*/ 47715 h 73618"/>
                <a:gd name="connsiteX30" fmla="*/ 41535 w 71917"/>
                <a:gd name="connsiteY30" fmla="*/ 36954 h 7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917" h="73618">
                  <a:moveTo>
                    <a:pt x="41535" y="36954"/>
                  </a:moveTo>
                  <a:cubicBezTo>
                    <a:pt x="56060" y="30805"/>
                    <a:pt x="62614" y="28414"/>
                    <a:pt x="67042" y="26364"/>
                  </a:cubicBezTo>
                  <a:cubicBezTo>
                    <a:pt x="70408" y="24997"/>
                    <a:pt x="72002" y="24314"/>
                    <a:pt x="72002" y="21069"/>
                  </a:cubicBezTo>
                  <a:cubicBezTo>
                    <a:pt x="72002" y="18165"/>
                    <a:pt x="69699" y="15603"/>
                    <a:pt x="66511" y="15603"/>
                  </a:cubicBezTo>
                  <a:cubicBezTo>
                    <a:pt x="65271" y="15603"/>
                    <a:pt x="64916" y="15603"/>
                    <a:pt x="62791" y="17140"/>
                  </a:cubicBezTo>
                  <a:lnTo>
                    <a:pt x="38700" y="32684"/>
                  </a:lnTo>
                  <a:lnTo>
                    <a:pt x="41357" y="7404"/>
                  </a:lnTo>
                  <a:cubicBezTo>
                    <a:pt x="41712" y="4329"/>
                    <a:pt x="41357" y="59"/>
                    <a:pt x="36043" y="59"/>
                  </a:cubicBezTo>
                  <a:cubicBezTo>
                    <a:pt x="33918" y="59"/>
                    <a:pt x="30552" y="1426"/>
                    <a:pt x="30552" y="5183"/>
                  </a:cubicBezTo>
                  <a:cubicBezTo>
                    <a:pt x="30552" y="6721"/>
                    <a:pt x="31261" y="11845"/>
                    <a:pt x="31438" y="13553"/>
                  </a:cubicBezTo>
                  <a:cubicBezTo>
                    <a:pt x="31792" y="16457"/>
                    <a:pt x="33032" y="28755"/>
                    <a:pt x="33386" y="32684"/>
                  </a:cubicBezTo>
                  <a:lnTo>
                    <a:pt x="9473" y="17140"/>
                  </a:lnTo>
                  <a:cubicBezTo>
                    <a:pt x="7702" y="16115"/>
                    <a:pt x="7170" y="15603"/>
                    <a:pt x="5576" y="15603"/>
                  </a:cubicBezTo>
                  <a:cubicBezTo>
                    <a:pt x="2388" y="15603"/>
                    <a:pt x="85" y="18165"/>
                    <a:pt x="85" y="21069"/>
                  </a:cubicBezTo>
                  <a:cubicBezTo>
                    <a:pt x="85" y="24485"/>
                    <a:pt x="2210" y="25339"/>
                    <a:pt x="3805" y="26022"/>
                  </a:cubicBezTo>
                  <a:lnTo>
                    <a:pt x="30552" y="36783"/>
                  </a:lnTo>
                  <a:cubicBezTo>
                    <a:pt x="16027" y="42932"/>
                    <a:pt x="9473" y="45324"/>
                    <a:pt x="5045" y="47373"/>
                  </a:cubicBezTo>
                  <a:cubicBezTo>
                    <a:pt x="1679" y="48740"/>
                    <a:pt x="85" y="49423"/>
                    <a:pt x="85" y="52668"/>
                  </a:cubicBezTo>
                  <a:cubicBezTo>
                    <a:pt x="85" y="55572"/>
                    <a:pt x="2388" y="58134"/>
                    <a:pt x="5576" y="58134"/>
                  </a:cubicBezTo>
                  <a:cubicBezTo>
                    <a:pt x="6816" y="58134"/>
                    <a:pt x="7170" y="58134"/>
                    <a:pt x="9296" y="56597"/>
                  </a:cubicBezTo>
                  <a:lnTo>
                    <a:pt x="33386" y="41053"/>
                  </a:lnTo>
                  <a:lnTo>
                    <a:pt x="30552" y="68554"/>
                  </a:lnTo>
                  <a:cubicBezTo>
                    <a:pt x="30552" y="72312"/>
                    <a:pt x="33918" y="73678"/>
                    <a:pt x="36043" y="73678"/>
                  </a:cubicBezTo>
                  <a:cubicBezTo>
                    <a:pt x="38169" y="73678"/>
                    <a:pt x="41535" y="72312"/>
                    <a:pt x="41535" y="68554"/>
                  </a:cubicBezTo>
                  <a:cubicBezTo>
                    <a:pt x="41535" y="67016"/>
                    <a:pt x="40826" y="61892"/>
                    <a:pt x="40649" y="60184"/>
                  </a:cubicBezTo>
                  <a:cubicBezTo>
                    <a:pt x="40295" y="57280"/>
                    <a:pt x="39055" y="44982"/>
                    <a:pt x="38700" y="41053"/>
                  </a:cubicBezTo>
                  <a:lnTo>
                    <a:pt x="59957" y="54718"/>
                  </a:lnTo>
                  <a:cubicBezTo>
                    <a:pt x="64562" y="58134"/>
                    <a:pt x="64916" y="58134"/>
                    <a:pt x="66511" y="58134"/>
                  </a:cubicBezTo>
                  <a:cubicBezTo>
                    <a:pt x="69699" y="58134"/>
                    <a:pt x="72002" y="55572"/>
                    <a:pt x="72002" y="52668"/>
                  </a:cubicBezTo>
                  <a:cubicBezTo>
                    <a:pt x="72002" y="49252"/>
                    <a:pt x="69876" y="48398"/>
                    <a:pt x="68282" y="47715"/>
                  </a:cubicBezTo>
                  <a:lnTo>
                    <a:pt x="41535" y="36954"/>
                  </a:lnTo>
                  <a:close/>
                </a:path>
              </a:pathLst>
            </a:custGeom>
            <a:solidFill>
              <a:srgbClr val="000000"/>
            </a:solidFill>
            <a:ln w="25400" cap="flat">
              <a:noFill/>
              <a:prstDash val="solid"/>
              <a:miter/>
            </a:ln>
          </p:spPr>
          <p:txBody>
            <a:bodyPr rtlCol="0" anchor="ctr"/>
            <a:lstStyle/>
            <a:p>
              <a:endParaRPr lang="en-US"/>
            </a:p>
          </p:txBody>
        </p:sp>
      </p:grpSp>
      <p:grpSp>
        <p:nvGrpSpPr>
          <p:cNvPr id="168" name="Group 167">
            <a:extLst>
              <a:ext uri="{FF2B5EF4-FFF2-40B4-BE49-F238E27FC236}">
                <a16:creationId xmlns:a16="http://schemas.microsoft.com/office/drawing/2014/main" id="{6B071C58-A297-C2AC-1F83-32256DFD8E04}"/>
              </a:ext>
            </a:extLst>
          </p:cNvPr>
          <p:cNvGrpSpPr>
            <a:grpSpLocks noChangeAspect="1"/>
          </p:cNvGrpSpPr>
          <p:nvPr>
            <p:custDataLst>
              <p:tags r:id="rId12"/>
            </p:custDataLst>
          </p:nvPr>
        </p:nvGrpSpPr>
        <p:grpSpPr>
          <a:xfrm>
            <a:off x="9704709" y="2288018"/>
            <a:ext cx="581573" cy="317944"/>
            <a:chOff x="4449403" y="3909321"/>
            <a:chExt cx="451300" cy="246724"/>
          </a:xfrm>
        </p:grpSpPr>
        <p:sp>
          <p:nvSpPr>
            <p:cNvPr id="169" name="Freeform: Shape 168">
              <a:extLst>
                <a:ext uri="{FF2B5EF4-FFF2-40B4-BE49-F238E27FC236}">
                  <a16:creationId xmlns:a16="http://schemas.microsoft.com/office/drawing/2014/main" id="{3F510B0A-7CE5-53BE-AD87-E561E109639E}"/>
                </a:ext>
              </a:extLst>
            </p:cNvPr>
            <p:cNvSpPr/>
            <p:nvPr>
              <p:custDataLst>
                <p:tags r:id="rId71"/>
              </p:custDataLst>
            </p:nvPr>
          </p:nvSpPr>
          <p:spPr>
            <a:xfrm>
              <a:off x="4449403" y="3925852"/>
              <a:ext cx="207742" cy="168513"/>
            </a:xfrm>
            <a:custGeom>
              <a:avLst/>
              <a:gdLst>
                <a:gd name="connsiteX0" fmla="*/ 178705 w 207742"/>
                <a:gd name="connsiteY0" fmla="*/ 19061 h 168513"/>
                <a:gd name="connsiteX1" fmla="*/ 199430 w 207742"/>
                <a:gd name="connsiteY1" fmla="*/ 7711 h 168513"/>
                <a:gd name="connsiteX2" fmla="*/ 207819 w 207742"/>
                <a:gd name="connsiteY2" fmla="*/ 2777 h 168513"/>
                <a:gd name="connsiteX3" fmla="*/ 204365 w 207742"/>
                <a:gd name="connsiteY3" fmla="*/ 63 h 168513"/>
                <a:gd name="connsiteX4" fmla="*/ 172784 w 207742"/>
                <a:gd name="connsiteY4" fmla="*/ 803 h 168513"/>
                <a:gd name="connsiteX5" fmla="*/ 140957 w 207742"/>
                <a:gd name="connsiteY5" fmla="*/ 63 h 168513"/>
                <a:gd name="connsiteX6" fmla="*/ 136269 w 207742"/>
                <a:gd name="connsiteY6" fmla="*/ 4997 h 168513"/>
                <a:gd name="connsiteX7" fmla="*/ 143177 w 207742"/>
                <a:gd name="connsiteY7" fmla="*/ 7711 h 168513"/>
                <a:gd name="connsiteX8" fmla="*/ 152553 w 207742"/>
                <a:gd name="connsiteY8" fmla="*/ 8205 h 168513"/>
                <a:gd name="connsiteX9" fmla="*/ 159214 w 207742"/>
                <a:gd name="connsiteY9" fmla="*/ 12152 h 168513"/>
                <a:gd name="connsiteX10" fmla="*/ 158227 w 207742"/>
                <a:gd name="connsiteY10" fmla="*/ 16840 h 168513"/>
                <a:gd name="connsiteX11" fmla="*/ 143424 w 207742"/>
                <a:gd name="connsiteY11" fmla="*/ 77041 h 168513"/>
                <a:gd name="connsiteX12" fmla="*/ 68173 w 207742"/>
                <a:gd name="connsiteY12" fmla="*/ 77041 h 168513"/>
                <a:gd name="connsiteX13" fmla="*/ 82730 w 207742"/>
                <a:gd name="connsiteY13" fmla="*/ 19061 h 168513"/>
                <a:gd name="connsiteX14" fmla="*/ 103454 w 207742"/>
                <a:gd name="connsiteY14" fmla="*/ 7711 h 168513"/>
                <a:gd name="connsiteX15" fmla="*/ 111843 w 207742"/>
                <a:gd name="connsiteY15" fmla="*/ 2777 h 168513"/>
                <a:gd name="connsiteX16" fmla="*/ 108389 w 207742"/>
                <a:gd name="connsiteY16" fmla="*/ 63 h 168513"/>
                <a:gd name="connsiteX17" fmla="*/ 76808 w 207742"/>
                <a:gd name="connsiteY17" fmla="*/ 803 h 168513"/>
                <a:gd name="connsiteX18" fmla="*/ 44981 w 207742"/>
                <a:gd name="connsiteY18" fmla="*/ 63 h 168513"/>
                <a:gd name="connsiteX19" fmla="*/ 40293 w 207742"/>
                <a:gd name="connsiteY19" fmla="*/ 4997 h 168513"/>
                <a:gd name="connsiteX20" fmla="*/ 47201 w 207742"/>
                <a:gd name="connsiteY20" fmla="*/ 7711 h 168513"/>
                <a:gd name="connsiteX21" fmla="*/ 56577 w 207742"/>
                <a:gd name="connsiteY21" fmla="*/ 8205 h 168513"/>
                <a:gd name="connsiteX22" fmla="*/ 63238 w 207742"/>
                <a:gd name="connsiteY22" fmla="*/ 12152 h 168513"/>
                <a:gd name="connsiteX23" fmla="*/ 62251 w 207742"/>
                <a:gd name="connsiteY23" fmla="*/ 16840 h 168513"/>
                <a:gd name="connsiteX24" fmla="*/ 29190 w 207742"/>
                <a:gd name="connsiteY24" fmla="*/ 149331 h 168513"/>
                <a:gd name="connsiteX25" fmla="*/ 6738 w 207742"/>
                <a:gd name="connsiteY25" fmla="*/ 160927 h 168513"/>
                <a:gd name="connsiteX26" fmla="*/ 77 w 207742"/>
                <a:gd name="connsiteY26" fmla="*/ 165862 h 168513"/>
                <a:gd name="connsiteX27" fmla="*/ 3531 w 207742"/>
                <a:gd name="connsiteY27" fmla="*/ 168576 h 168513"/>
                <a:gd name="connsiteX28" fmla="*/ 34865 w 207742"/>
                <a:gd name="connsiteY28" fmla="*/ 167836 h 168513"/>
                <a:gd name="connsiteX29" fmla="*/ 50655 w 207742"/>
                <a:gd name="connsiteY29" fmla="*/ 168082 h 168513"/>
                <a:gd name="connsiteX30" fmla="*/ 66692 w 207742"/>
                <a:gd name="connsiteY30" fmla="*/ 168576 h 168513"/>
                <a:gd name="connsiteX31" fmla="*/ 71627 w 207742"/>
                <a:gd name="connsiteY31" fmla="*/ 163641 h 168513"/>
                <a:gd name="connsiteX32" fmla="*/ 64719 w 207742"/>
                <a:gd name="connsiteY32" fmla="*/ 160927 h 168513"/>
                <a:gd name="connsiteX33" fmla="*/ 48681 w 207742"/>
                <a:gd name="connsiteY33" fmla="*/ 156486 h 168513"/>
                <a:gd name="connsiteX34" fmla="*/ 49422 w 207742"/>
                <a:gd name="connsiteY34" fmla="*/ 152292 h 168513"/>
                <a:gd name="connsiteX35" fmla="*/ 66199 w 207742"/>
                <a:gd name="connsiteY35" fmla="*/ 84689 h 168513"/>
                <a:gd name="connsiteX36" fmla="*/ 141450 w 207742"/>
                <a:gd name="connsiteY36" fmla="*/ 84689 h 168513"/>
                <a:gd name="connsiteX37" fmla="*/ 124426 w 207742"/>
                <a:gd name="connsiteY37" fmla="*/ 152785 h 168513"/>
                <a:gd name="connsiteX38" fmla="*/ 101974 w 207742"/>
                <a:gd name="connsiteY38" fmla="*/ 160927 h 168513"/>
                <a:gd name="connsiteX39" fmla="*/ 96053 w 207742"/>
                <a:gd name="connsiteY39" fmla="*/ 165862 h 168513"/>
                <a:gd name="connsiteX40" fmla="*/ 99507 w 207742"/>
                <a:gd name="connsiteY40" fmla="*/ 168576 h 168513"/>
                <a:gd name="connsiteX41" fmla="*/ 130841 w 207742"/>
                <a:gd name="connsiteY41" fmla="*/ 167836 h 168513"/>
                <a:gd name="connsiteX42" fmla="*/ 146631 w 207742"/>
                <a:gd name="connsiteY42" fmla="*/ 168082 h 168513"/>
                <a:gd name="connsiteX43" fmla="*/ 162668 w 207742"/>
                <a:gd name="connsiteY43" fmla="*/ 168576 h 168513"/>
                <a:gd name="connsiteX44" fmla="*/ 167603 w 207742"/>
                <a:gd name="connsiteY44" fmla="*/ 163641 h 168513"/>
                <a:gd name="connsiteX45" fmla="*/ 160695 w 207742"/>
                <a:gd name="connsiteY45" fmla="*/ 160927 h 168513"/>
                <a:gd name="connsiteX46" fmla="*/ 144657 w 207742"/>
                <a:gd name="connsiteY46" fmla="*/ 156486 h 168513"/>
                <a:gd name="connsiteX47" fmla="*/ 145398 w 207742"/>
                <a:gd name="connsiteY47" fmla="*/ 152292 h 168513"/>
                <a:gd name="connsiteX48" fmla="*/ 178705 w 207742"/>
                <a:gd name="connsiteY48" fmla="*/ 19061 h 1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7742" h="168513">
                  <a:moveTo>
                    <a:pt x="178705" y="19061"/>
                  </a:moveTo>
                  <a:cubicBezTo>
                    <a:pt x="180926" y="10178"/>
                    <a:pt x="181419" y="7711"/>
                    <a:pt x="199430" y="7711"/>
                  </a:cubicBezTo>
                  <a:cubicBezTo>
                    <a:pt x="205845" y="7711"/>
                    <a:pt x="207819" y="7711"/>
                    <a:pt x="207819" y="2777"/>
                  </a:cubicBezTo>
                  <a:cubicBezTo>
                    <a:pt x="207819" y="63"/>
                    <a:pt x="205105" y="63"/>
                    <a:pt x="204365" y="63"/>
                  </a:cubicBezTo>
                  <a:cubicBezTo>
                    <a:pt x="197457" y="63"/>
                    <a:pt x="179692" y="803"/>
                    <a:pt x="172784" y="803"/>
                  </a:cubicBezTo>
                  <a:cubicBezTo>
                    <a:pt x="165629" y="803"/>
                    <a:pt x="148112" y="63"/>
                    <a:pt x="140957" y="63"/>
                  </a:cubicBezTo>
                  <a:cubicBezTo>
                    <a:pt x="138983" y="63"/>
                    <a:pt x="136269" y="63"/>
                    <a:pt x="136269" y="4997"/>
                  </a:cubicBezTo>
                  <a:cubicBezTo>
                    <a:pt x="136269" y="7711"/>
                    <a:pt x="138489" y="7711"/>
                    <a:pt x="143177" y="7711"/>
                  </a:cubicBezTo>
                  <a:cubicBezTo>
                    <a:pt x="143671" y="7711"/>
                    <a:pt x="148358" y="7711"/>
                    <a:pt x="152553" y="8205"/>
                  </a:cubicBezTo>
                  <a:cubicBezTo>
                    <a:pt x="156994" y="8698"/>
                    <a:pt x="159214" y="8945"/>
                    <a:pt x="159214" y="12152"/>
                  </a:cubicBezTo>
                  <a:cubicBezTo>
                    <a:pt x="159214" y="13139"/>
                    <a:pt x="158967" y="13633"/>
                    <a:pt x="158227" y="16840"/>
                  </a:cubicBezTo>
                  <a:lnTo>
                    <a:pt x="143424" y="77041"/>
                  </a:lnTo>
                  <a:lnTo>
                    <a:pt x="68173" y="77041"/>
                  </a:lnTo>
                  <a:lnTo>
                    <a:pt x="82730" y="19061"/>
                  </a:lnTo>
                  <a:cubicBezTo>
                    <a:pt x="84950" y="10178"/>
                    <a:pt x="85690" y="7711"/>
                    <a:pt x="103454" y="7711"/>
                  </a:cubicBezTo>
                  <a:cubicBezTo>
                    <a:pt x="109869" y="7711"/>
                    <a:pt x="111843" y="7711"/>
                    <a:pt x="111843" y="2777"/>
                  </a:cubicBezTo>
                  <a:cubicBezTo>
                    <a:pt x="111843" y="63"/>
                    <a:pt x="109129" y="63"/>
                    <a:pt x="108389" y="63"/>
                  </a:cubicBezTo>
                  <a:cubicBezTo>
                    <a:pt x="101481" y="63"/>
                    <a:pt x="83716" y="803"/>
                    <a:pt x="76808" y="803"/>
                  </a:cubicBezTo>
                  <a:cubicBezTo>
                    <a:pt x="69653" y="803"/>
                    <a:pt x="52136" y="63"/>
                    <a:pt x="44981" y="63"/>
                  </a:cubicBezTo>
                  <a:cubicBezTo>
                    <a:pt x="43007" y="63"/>
                    <a:pt x="40293" y="63"/>
                    <a:pt x="40293" y="4997"/>
                  </a:cubicBezTo>
                  <a:cubicBezTo>
                    <a:pt x="40293" y="7711"/>
                    <a:pt x="42513" y="7711"/>
                    <a:pt x="47201" y="7711"/>
                  </a:cubicBezTo>
                  <a:cubicBezTo>
                    <a:pt x="47695" y="7711"/>
                    <a:pt x="52382" y="7711"/>
                    <a:pt x="56577" y="8205"/>
                  </a:cubicBezTo>
                  <a:cubicBezTo>
                    <a:pt x="61018" y="8698"/>
                    <a:pt x="63238" y="8945"/>
                    <a:pt x="63238" y="12152"/>
                  </a:cubicBezTo>
                  <a:cubicBezTo>
                    <a:pt x="63238" y="13139"/>
                    <a:pt x="62992" y="13879"/>
                    <a:pt x="62251" y="16840"/>
                  </a:cubicBezTo>
                  <a:lnTo>
                    <a:pt x="29190" y="149331"/>
                  </a:lnTo>
                  <a:cubicBezTo>
                    <a:pt x="26723" y="158954"/>
                    <a:pt x="26230" y="160927"/>
                    <a:pt x="6738" y="160927"/>
                  </a:cubicBezTo>
                  <a:cubicBezTo>
                    <a:pt x="2297" y="160927"/>
                    <a:pt x="77" y="160927"/>
                    <a:pt x="77" y="165862"/>
                  </a:cubicBezTo>
                  <a:cubicBezTo>
                    <a:pt x="77" y="168576"/>
                    <a:pt x="3037" y="168576"/>
                    <a:pt x="3531" y="168576"/>
                  </a:cubicBezTo>
                  <a:cubicBezTo>
                    <a:pt x="10439" y="168576"/>
                    <a:pt x="27957" y="167836"/>
                    <a:pt x="34865" y="167836"/>
                  </a:cubicBezTo>
                  <a:cubicBezTo>
                    <a:pt x="40046" y="167836"/>
                    <a:pt x="45474" y="168082"/>
                    <a:pt x="50655" y="168082"/>
                  </a:cubicBezTo>
                  <a:cubicBezTo>
                    <a:pt x="56083" y="168082"/>
                    <a:pt x="61511" y="168576"/>
                    <a:pt x="66692" y="168576"/>
                  </a:cubicBezTo>
                  <a:cubicBezTo>
                    <a:pt x="68666" y="168576"/>
                    <a:pt x="71627" y="168576"/>
                    <a:pt x="71627" y="163641"/>
                  </a:cubicBezTo>
                  <a:cubicBezTo>
                    <a:pt x="71627" y="160927"/>
                    <a:pt x="69406" y="160927"/>
                    <a:pt x="64719" y="160927"/>
                  </a:cubicBezTo>
                  <a:cubicBezTo>
                    <a:pt x="55590" y="160927"/>
                    <a:pt x="48681" y="160927"/>
                    <a:pt x="48681" y="156486"/>
                  </a:cubicBezTo>
                  <a:cubicBezTo>
                    <a:pt x="48681" y="155006"/>
                    <a:pt x="49175" y="153772"/>
                    <a:pt x="49422" y="152292"/>
                  </a:cubicBezTo>
                  <a:lnTo>
                    <a:pt x="66199" y="84689"/>
                  </a:lnTo>
                  <a:lnTo>
                    <a:pt x="141450" y="84689"/>
                  </a:lnTo>
                  <a:cubicBezTo>
                    <a:pt x="131088" y="125646"/>
                    <a:pt x="125413" y="149085"/>
                    <a:pt x="124426" y="152785"/>
                  </a:cubicBezTo>
                  <a:cubicBezTo>
                    <a:pt x="121959" y="160681"/>
                    <a:pt x="117271" y="160927"/>
                    <a:pt x="101974" y="160927"/>
                  </a:cubicBezTo>
                  <a:cubicBezTo>
                    <a:pt x="98273" y="160927"/>
                    <a:pt x="96053" y="160927"/>
                    <a:pt x="96053" y="165862"/>
                  </a:cubicBezTo>
                  <a:cubicBezTo>
                    <a:pt x="96053" y="168576"/>
                    <a:pt x="99013" y="168576"/>
                    <a:pt x="99507" y="168576"/>
                  </a:cubicBezTo>
                  <a:cubicBezTo>
                    <a:pt x="106415" y="168576"/>
                    <a:pt x="123933" y="167836"/>
                    <a:pt x="130841" y="167836"/>
                  </a:cubicBezTo>
                  <a:cubicBezTo>
                    <a:pt x="136022" y="167836"/>
                    <a:pt x="141450" y="168082"/>
                    <a:pt x="146631" y="168082"/>
                  </a:cubicBezTo>
                  <a:cubicBezTo>
                    <a:pt x="152059" y="168082"/>
                    <a:pt x="157487" y="168576"/>
                    <a:pt x="162668" y="168576"/>
                  </a:cubicBezTo>
                  <a:cubicBezTo>
                    <a:pt x="164642" y="168576"/>
                    <a:pt x="167603" y="168576"/>
                    <a:pt x="167603" y="163641"/>
                  </a:cubicBezTo>
                  <a:cubicBezTo>
                    <a:pt x="167603" y="160927"/>
                    <a:pt x="165382" y="160927"/>
                    <a:pt x="160695" y="160927"/>
                  </a:cubicBezTo>
                  <a:cubicBezTo>
                    <a:pt x="151566" y="160927"/>
                    <a:pt x="144657" y="160927"/>
                    <a:pt x="144657" y="156486"/>
                  </a:cubicBezTo>
                  <a:cubicBezTo>
                    <a:pt x="144657" y="155006"/>
                    <a:pt x="145151" y="153772"/>
                    <a:pt x="145398" y="152292"/>
                  </a:cubicBezTo>
                  <a:lnTo>
                    <a:pt x="178705" y="19061"/>
                  </a:lnTo>
                  <a:close/>
                </a:path>
              </a:pathLst>
            </a:custGeom>
            <a:solidFill>
              <a:srgbClr val="000000"/>
            </a:solidFill>
            <a:ln w="2476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9D2F8A6-0C82-AC9F-72F8-797FA3AA2925}"/>
                </a:ext>
              </a:extLst>
            </p:cNvPr>
            <p:cNvSpPr/>
            <p:nvPr>
              <p:custDataLst>
                <p:tags r:id="rId72"/>
              </p:custDataLst>
            </p:nvPr>
          </p:nvSpPr>
          <p:spPr>
            <a:xfrm>
              <a:off x="4689342" y="3909321"/>
              <a:ext cx="57240" cy="246724"/>
            </a:xfrm>
            <a:custGeom>
              <a:avLst/>
              <a:gdLst>
                <a:gd name="connsiteX0" fmla="*/ 57326 w 57240"/>
                <a:gd name="connsiteY0" fmla="*/ 244320 h 246724"/>
                <a:gd name="connsiteX1" fmla="*/ 53132 w 57240"/>
                <a:gd name="connsiteY1" fmla="*/ 238892 h 246724"/>
                <a:gd name="connsiteX2" fmla="*/ 14396 w 57240"/>
                <a:gd name="connsiteY2" fmla="*/ 123425 h 246724"/>
                <a:gd name="connsiteX3" fmla="*/ 54119 w 57240"/>
                <a:gd name="connsiteY3" fmla="*/ 6724 h 246724"/>
                <a:gd name="connsiteX4" fmla="*/ 57326 w 57240"/>
                <a:gd name="connsiteY4" fmla="*/ 2530 h 246724"/>
                <a:gd name="connsiteX5" fmla="*/ 54859 w 57240"/>
                <a:gd name="connsiteY5" fmla="*/ 63 h 246724"/>
                <a:gd name="connsiteX6" fmla="*/ 15629 w 57240"/>
                <a:gd name="connsiteY6" fmla="*/ 48174 h 246724"/>
                <a:gd name="connsiteX7" fmla="*/ 86 w 57240"/>
                <a:gd name="connsiteY7" fmla="*/ 123425 h 246724"/>
                <a:gd name="connsiteX8" fmla="*/ 16370 w 57240"/>
                <a:gd name="connsiteY8" fmla="*/ 200403 h 246724"/>
                <a:gd name="connsiteX9" fmla="*/ 54859 w 57240"/>
                <a:gd name="connsiteY9" fmla="*/ 246788 h 246724"/>
                <a:gd name="connsiteX10" fmla="*/ 57326 w 57240"/>
                <a:gd name="connsiteY10" fmla="*/ 244320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240" h="246724">
                  <a:moveTo>
                    <a:pt x="57326" y="244320"/>
                  </a:moveTo>
                  <a:cubicBezTo>
                    <a:pt x="57326" y="243580"/>
                    <a:pt x="57326" y="243087"/>
                    <a:pt x="53132" y="238892"/>
                  </a:cubicBezTo>
                  <a:cubicBezTo>
                    <a:pt x="22291" y="207805"/>
                    <a:pt x="14396" y="161174"/>
                    <a:pt x="14396" y="123425"/>
                  </a:cubicBezTo>
                  <a:cubicBezTo>
                    <a:pt x="14396" y="80495"/>
                    <a:pt x="23771" y="37565"/>
                    <a:pt x="54119" y="6724"/>
                  </a:cubicBezTo>
                  <a:cubicBezTo>
                    <a:pt x="57326" y="3764"/>
                    <a:pt x="57326" y="3270"/>
                    <a:pt x="57326" y="2530"/>
                  </a:cubicBezTo>
                  <a:cubicBezTo>
                    <a:pt x="57326" y="803"/>
                    <a:pt x="56339" y="63"/>
                    <a:pt x="54859" y="63"/>
                  </a:cubicBezTo>
                  <a:cubicBezTo>
                    <a:pt x="52391" y="63"/>
                    <a:pt x="30186" y="16840"/>
                    <a:pt x="15629" y="48174"/>
                  </a:cubicBezTo>
                  <a:cubicBezTo>
                    <a:pt x="3047" y="75314"/>
                    <a:pt x="86" y="102700"/>
                    <a:pt x="86" y="123425"/>
                  </a:cubicBezTo>
                  <a:cubicBezTo>
                    <a:pt x="86" y="142670"/>
                    <a:pt x="2800" y="172523"/>
                    <a:pt x="16370" y="200403"/>
                  </a:cubicBezTo>
                  <a:cubicBezTo>
                    <a:pt x="31173" y="230750"/>
                    <a:pt x="52391" y="246788"/>
                    <a:pt x="54859" y="246788"/>
                  </a:cubicBezTo>
                  <a:cubicBezTo>
                    <a:pt x="56339" y="246788"/>
                    <a:pt x="57326" y="246047"/>
                    <a:pt x="57326" y="244320"/>
                  </a:cubicBezTo>
                  <a:close/>
                </a:path>
              </a:pathLst>
            </a:custGeom>
            <a:solidFill>
              <a:srgbClr val="000000"/>
            </a:solidFill>
            <a:ln w="2476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41FABE66-79DB-04B5-C1B8-F2FC4257FB4C}"/>
                </a:ext>
              </a:extLst>
            </p:cNvPr>
            <p:cNvSpPr/>
            <p:nvPr>
              <p:custDataLst>
                <p:tags r:id="rId73"/>
              </p:custDataLst>
            </p:nvPr>
          </p:nvSpPr>
          <p:spPr>
            <a:xfrm>
              <a:off x="4782083" y="4019607"/>
              <a:ext cx="26152" cy="26152"/>
            </a:xfrm>
            <a:custGeom>
              <a:avLst/>
              <a:gdLst>
                <a:gd name="connsiteX0" fmla="*/ 26243 w 26152"/>
                <a:gd name="connsiteY0" fmla="*/ 13139 h 26152"/>
                <a:gd name="connsiteX1" fmla="*/ 13166 w 26152"/>
                <a:gd name="connsiteY1" fmla="*/ 63 h 26152"/>
                <a:gd name="connsiteX2" fmla="*/ 90 w 26152"/>
                <a:gd name="connsiteY2" fmla="*/ 13139 h 26152"/>
                <a:gd name="connsiteX3" fmla="*/ 13166 w 26152"/>
                <a:gd name="connsiteY3" fmla="*/ 26216 h 26152"/>
                <a:gd name="connsiteX4" fmla="*/ 26243 w 26152"/>
                <a:gd name="connsiteY4" fmla="*/ 13139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2" h="26152">
                  <a:moveTo>
                    <a:pt x="26243" y="13139"/>
                  </a:moveTo>
                  <a:cubicBezTo>
                    <a:pt x="26243" y="5984"/>
                    <a:pt x="20321" y="63"/>
                    <a:pt x="13166" y="63"/>
                  </a:cubicBezTo>
                  <a:cubicBezTo>
                    <a:pt x="6011" y="63"/>
                    <a:pt x="90" y="5984"/>
                    <a:pt x="90" y="13139"/>
                  </a:cubicBezTo>
                  <a:cubicBezTo>
                    <a:pt x="90" y="20294"/>
                    <a:pt x="6011" y="26216"/>
                    <a:pt x="13166" y="26216"/>
                  </a:cubicBezTo>
                  <a:cubicBezTo>
                    <a:pt x="20321" y="26216"/>
                    <a:pt x="26243" y="20294"/>
                    <a:pt x="26243" y="13139"/>
                  </a:cubicBezTo>
                  <a:close/>
                </a:path>
              </a:pathLst>
            </a:custGeom>
            <a:solidFill>
              <a:srgbClr val="000000"/>
            </a:solidFill>
            <a:ln w="2476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152591D6-B6D0-A316-B068-43FD7F5C7D12}"/>
                </a:ext>
              </a:extLst>
            </p:cNvPr>
            <p:cNvSpPr/>
            <p:nvPr>
              <p:custDataLst>
                <p:tags r:id="rId74"/>
              </p:custDataLst>
            </p:nvPr>
          </p:nvSpPr>
          <p:spPr>
            <a:xfrm>
              <a:off x="4843463" y="3909321"/>
              <a:ext cx="57240" cy="246724"/>
            </a:xfrm>
            <a:custGeom>
              <a:avLst/>
              <a:gdLst>
                <a:gd name="connsiteX0" fmla="*/ 57333 w 57240"/>
                <a:gd name="connsiteY0" fmla="*/ 123425 h 246724"/>
                <a:gd name="connsiteX1" fmla="*/ 41049 w 57240"/>
                <a:gd name="connsiteY1" fmla="*/ 46447 h 246724"/>
                <a:gd name="connsiteX2" fmla="*/ 2560 w 57240"/>
                <a:gd name="connsiteY2" fmla="*/ 63 h 246724"/>
                <a:gd name="connsiteX3" fmla="*/ 92 w 57240"/>
                <a:gd name="connsiteY3" fmla="*/ 2530 h 246724"/>
                <a:gd name="connsiteX4" fmla="*/ 4780 w 57240"/>
                <a:gd name="connsiteY4" fmla="*/ 8205 h 246724"/>
                <a:gd name="connsiteX5" fmla="*/ 43023 w 57240"/>
                <a:gd name="connsiteY5" fmla="*/ 123425 h 246724"/>
                <a:gd name="connsiteX6" fmla="*/ 3300 w 57240"/>
                <a:gd name="connsiteY6" fmla="*/ 240126 h 246724"/>
                <a:gd name="connsiteX7" fmla="*/ 92 w 57240"/>
                <a:gd name="connsiteY7" fmla="*/ 244320 h 246724"/>
                <a:gd name="connsiteX8" fmla="*/ 2560 w 57240"/>
                <a:gd name="connsiteY8" fmla="*/ 246788 h 246724"/>
                <a:gd name="connsiteX9" fmla="*/ 41789 w 57240"/>
                <a:gd name="connsiteY9" fmla="*/ 198676 h 246724"/>
                <a:gd name="connsiteX10" fmla="*/ 57333 w 57240"/>
                <a:gd name="connsiteY10" fmla="*/ 123425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240" h="246724">
                  <a:moveTo>
                    <a:pt x="57333" y="123425"/>
                  </a:moveTo>
                  <a:cubicBezTo>
                    <a:pt x="57333" y="104181"/>
                    <a:pt x="54619" y="74327"/>
                    <a:pt x="41049" y="46447"/>
                  </a:cubicBezTo>
                  <a:cubicBezTo>
                    <a:pt x="26245" y="16100"/>
                    <a:pt x="5027" y="63"/>
                    <a:pt x="2560" y="63"/>
                  </a:cubicBezTo>
                  <a:cubicBezTo>
                    <a:pt x="1079" y="63"/>
                    <a:pt x="92" y="1050"/>
                    <a:pt x="92" y="2530"/>
                  </a:cubicBezTo>
                  <a:cubicBezTo>
                    <a:pt x="92" y="3270"/>
                    <a:pt x="92" y="3764"/>
                    <a:pt x="4780" y="8205"/>
                  </a:cubicBezTo>
                  <a:cubicBezTo>
                    <a:pt x="28959" y="32630"/>
                    <a:pt x="43023" y="71860"/>
                    <a:pt x="43023" y="123425"/>
                  </a:cubicBezTo>
                  <a:cubicBezTo>
                    <a:pt x="43023" y="165615"/>
                    <a:pt x="33894" y="209039"/>
                    <a:pt x="3300" y="240126"/>
                  </a:cubicBezTo>
                  <a:cubicBezTo>
                    <a:pt x="92" y="243087"/>
                    <a:pt x="92" y="243580"/>
                    <a:pt x="92" y="244320"/>
                  </a:cubicBezTo>
                  <a:cubicBezTo>
                    <a:pt x="92" y="245801"/>
                    <a:pt x="1079" y="246788"/>
                    <a:pt x="2560" y="246788"/>
                  </a:cubicBezTo>
                  <a:cubicBezTo>
                    <a:pt x="5027" y="246788"/>
                    <a:pt x="27232" y="230010"/>
                    <a:pt x="41789" y="198676"/>
                  </a:cubicBezTo>
                  <a:cubicBezTo>
                    <a:pt x="54372" y="171537"/>
                    <a:pt x="57333" y="144150"/>
                    <a:pt x="57333" y="123425"/>
                  </a:cubicBezTo>
                  <a:close/>
                </a:path>
              </a:pathLst>
            </a:custGeom>
            <a:solidFill>
              <a:srgbClr val="000000"/>
            </a:solidFill>
            <a:ln w="24765" cap="flat">
              <a:noFill/>
              <a:prstDash val="solid"/>
              <a:miter/>
            </a:ln>
          </p:spPr>
          <p:txBody>
            <a:bodyPr rtlCol="0" anchor="ctr"/>
            <a:lstStyle/>
            <a:p>
              <a:endParaRPr lang="en-US"/>
            </a:p>
          </p:txBody>
        </p:sp>
      </p:grpSp>
      <p:sp>
        <p:nvSpPr>
          <p:cNvPr id="173" name="Graphic 20 2">
            <a:extLst>
              <a:ext uri="{FF2B5EF4-FFF2-40B4-BE49-F238E27FC236}">
                <a16:creationId xmlns:a16="http://schemas.microsoft.com/office/drawing/2014/main" id="{A7F7DFD3-06DD-6D58-CB40-DE3A9039FA96}"/>
              </a:ext>
            </a:extLst>
          </p:cNvPr>
          <p:cNvSpPr>
            <a:spLocks noChangeAspect="1"/>
          </p:cNvSpPr>
          <p:nvPr>
            <p:custDataLst>
              <p:tags r:id="rId13"/>
            </p:custDataLst>
          </p:nvPr>
        </p:nvSpPr>
        <p:spPr>
          <a:xfrm>
            <a:off x="5556023" y="3360458"/>
            <a:ext cx="218281" cy="214769"/>
          </a:xfrm>
          <a:custGeom>
            <a:avLst/>
            <a:gdLst>
              <a:gd name="connsiteX0" fmla="*/ 62470 w 169386"/>
              <a:gd name="connsiteY0" fmla="*/ 89616 h 166661"/>
              <a:gd name="connsiteX1" fmla="*/ 102800 w 169386"/>
              <a:gd name="connsiteY1" fmla="*/ 89616 h 166661"/>
              <a:gd name="connsiteX2" fmla="*/ 169463 w 169386"/>
              <a:gd name="connsiteY2" fmla="*/ 36909 h 166661"/>
              <a:gd name="connsiteX3" fmla="*/ 122727 w 169386"/>
              <a:gd name="connsiteY3" fmla="*/ 63 h 166661"/>
              <a:gd name="connsiteX4" fmla="*/ 45863 w 169386"/>
              <a:gd name="connsiteY4" fmla="*/ 63 h 166661"/>
              <a:gd name="connsiteX5" fmla="*/ 38746 w 169386"/>
              <a:gd name="connsiteY5" fmla="*/ 4699 h 166661"/>
              <a:gd name="connsiteX6" fmla="*/ 45626 w 169386"/>
              <a:gd name="connsiteY6" fmla="*/ 7627 h 166661"/>
              <a:gd name="connsiteX7" fmla="*/ 55827 w 169386"/>
              <a:gd name="connsiteY7" fmla="*/ 8115 h 166661"/>
              <a:gd name="connsiteX8" fmla="*/ 61046 w 169386"/>
              <a:gd name="connsiteY8" fmla="*/ 12019 h 166661"/>
              <a:gd name="connsiteX9" fmla="*/ 60097 w 169386"/>
              <a:gd name="connsiteY9" fmla="*/ 16656 h 166661"/>
              <a:gd name="connsiteX10" fmla="*/ 28308 w 169386"/>
              <a:gd name="connsiteY10" fmla="*/ 147691 h 166661"/>
              <a:gd name="connsiteX11" fmla="*/ 6719 w 169386"/>
              <a:gd name="connsiteY11" fmla="*/ 159160 h 166661"/>
              <a:gd name="connsiteX12" fmla="*/ 77 w 169386"/>
              <a:gd name="connsiteY12" fmla="*/ 163796 h 166661"/>
              <a:gd name="connsiteX13" fmla="*/ 3635 w 169386"/>
              <a:gd name="connsiteY13" fmla="*/ 166724 h 166661"/>
              <a:gd name="connsiteX14" fmla="*/ 33764 w 169386"/>
              <a:gd name="connsiteY14" fmla="*/ 165992 h 166661"/>
              <a:gd name="connsiteX15" fmla="*/ 48947 w 169386"/>
              <a:gd name="connsiteY15" fmla="*/ 166236 h 166661"/>
              <a:gd name="connsiteX16" fmla="*/ 64367 w 169386"/>
              <a:gd name="connsiteY16" fmla="*/ 166724 h 166661"/>
              <a:gd name="connsiteX17" fmla="*/ 69112 w 169386"/>
              <a:gd name="connsiteY17" fmla="*/ 161844 h 166661"/>
              <a:gd name="connsiteX18" fmla="*/ 62470 w 169386"/>
              <a:gd name="connsiteY18" fmla="*/ 159160 h 166661"/>
              <a:gd name="connsiteX19" fmla="*/ 47049 w 169386"/>
              <a:gd name="connsiteY19" fmla="*/ 154767 h 166661"/>
              <a:gd name="connsiteX20" fmla="*/ 47761 w 169386"/>
              <a:gd name="connsiteY20" fmla="*/ 150619 h 166661"/>
              <a:gd name="connsiteX21" fmla="*/ 62470 w 169386"/>
              <a:gd name="connsiteY21" fmla="*/ 89616 h 166661"/>
              <a:gd name="connsiteX22" fmla="*/ 79551 w 169386"/>
              <a:gd name="connsiteY22" fmla="*/ 16900 h 166661"/>
              <a:gd name="connsiteX23" fmla="*/ 92361 w 169386"/>
              <a:gd name="connsiteY23" fmla="*/ 7627 h 166661"/>
              <a:gd name="connsiteX24" fmla="*/ 115136 w 169386"/>
              <a:gd name="connsiteY24" fmla="*/ 7627 h 166661"/>
              <a:gd name="connsiteX25" fmla="*/ 147400 w 169386"/>
              <a:gd name="connsiteY25" fmla="*/ 31052 h 166661"/>
              <a:gd name="connsiteX26" fmla="*/ 133403 w 169386"/>
              <a:gd name="connsiteY26" fmla="*/ 70339 h 166661"/>
              <a:gd name="connsiteX27" fmla="*/ 96869 w 169386"/>
              <a:gd name="connsiteY27" fmla="*/ 83271 h 166661"/>
              <a:gd name="connsiteX28" fmla="*/ 63419 w 169386"/>
              <a:gd name="connsiteY28" fmla="*/ 83271 h 166661"/>
              <a:gd name="connsiteX29" fmla="*/ 79551 w 169386"/>
              <a:gd name="connsiteY29" fmla="*/ 16900 h 16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9386" h="166661">
                <a:moveTo>
                  <a:pt x="62470" y="89616"/>
                </a:moveTo>
                <a:lnTo>
                  <a:pt x="102800" y="89616"/>
                </a:lnTo>
                <a:cubicBezTo>
                  <a:pt x="136487" y="89616"/>
                  <a:pt x="169463" y="64238"/>
                  <a:pt x="169463" y="36909"/>
                </a:cubicBezTo>
                <a:cubicBezTo>
                  <a:pt x="169463" y="18120"/>
                  <a:pt x="153805" y="63"/>
                  <a:pt x="122727" y="63"/>
                </a:cubicBezTo>
                <a:lnTo>
                  <a:pt x="45863" y="63"/>
                </a:lnTo>
                <a:cubicBezTo>
                  <a:pt x="41356" y="63"/>
                  <a:pt x="38746" y="63"/>
                  <a:pt x="38746" y="4699"/>
                </a:cubicBezTo>
                <a:cubicBezTo>
                  <a:pt x="38746" y="7627"/>
                  <a:pt x="40881" y="7627"/>
                  <a:pt x="45626" y="7627"/>
                </a:cubicBezTo>
                <a:cubicBezTo>
                  <a:pt x="48710" y="7627"/>
                  <a:pt x="52980" y="7871"/>
                  <a:pt x="55827" y="8115"/>
                </a:cubicBezTo>
                <a:cubicBezTo>
                  <a:pt x="59623" y="8603"/>
                  <a:pt x="61046" y="9335"/>
                  <a:pt x="61046" y="12019"/>
                </a:cubicBezTo>
                <a:cubicBezTo>
                  <a:pt x="61046" y="12995"/>
                  <a:pt x="60809" y="13728"/>
                  <a:pt x="60097" y="16656"/>
                </a:cubicBezTo>
                <a:lnTo>
                  <a:pt x="28308" y="147691"/>
                </a:lnTo>
                <a:cubicBezTo>
                  <a:pt x="25935" y="157207"/>
                  <a:pt x="25461" y="159160"/>
                  <a:pt x="6719" y="159160"/>
                </a:cubicBezTo>
                <a:cubicBezTo>
                  <a:pt x="2686" y="159160"/>
                  <a:pt x="77" y="159160"/>
                  <a:pt x="77" y="163796"/>
                </a:cubicBezTo>
                <a:cubicBezTo>
                  <a:pt x="77" y="166724"/>
                  <a:pt x="2924" y="166724"/>
                  <a:pt x="3635" y="166724"/>
                </a:cubicBezTo>
                <a:cubicBezTo>
                  <a:pt x="10278" y="166724"/>
                  <a:pt x="27122" y="165992"/>
                  <a:pt x="33764" y="165992"/>
                </a:cubicBezTo>
                <a:cubicBezTo>
                  <a:pt x="38746" y="165992"/>
                  <a:pt x="43965" y="166236"/>
                  <a:pt x="48947" y="166236"/>
                </a:cubicBezTo>
                <a:cubicBezTo>
                  <a:pt x="54166" y="166236"/>
                  <a:pt x="59386" y="166724"/>
                  <a:pt x="64367" y="166724"/>
                </a:cubicBezTo>
                <a:cubicBezTo>
                  <a:pt x="66028" y="166724"/>
                  <a:pt x="69112" y="166724"/>
                  <a:pt x="69112" y="161844"/>
                </a:cubicBezTo>
                <a:cubicBezTo>
                  <a:pt x="69112" y="159160"/>
                  <a:pt x="66977" y="159160"/>
                  <a:pt x="62470" y="159160"/>
                </a:cubicBezTo>
                <a:cubicBezTo>
                  <a:pt x="53692" y="159160"/>
                  <a:pt x="47049" y="159160"/>
                  <a:pt x="47049" y="154767"/>
                </a:cubicBezTo>
                <a:cubicBezTo>
                  <a:pt x="47049" y="153303"/>
                  <a:pt x="47524" y="152083"/>
                  <a:pt x="47761" y="150619"/>
                </a:cubicBezTo>
                <a:lnTo>
                  <a:pt x="62470" y="89616"/>
                </a:lnTo>
                <a:close/>
                <a:moveTo>
                  <a:pt x="79551" y="16900"/>
                </a:moveTo>
                <a:cubicBezTo>
                  <a:pt x="81686" y="8359"/>
                  <a:pt x="82160" y="7627"/>
                  <a:pt x="92361" y="7627"/>
                </a:cubicBezTo>
                <a:lnTo>
                  <a:pt x="115136" y="7627"/>
                </a:lnTo>
                <a:cubicBezTo>
                  <a:pt x="134826" y="7627"/>
                  <a:pt x="147400" y="14216"/>
                  <a:pt x="147400" y="31052"/>
                </a:cubicBezTo>
                <a:cubicBezTo>
                  <a:pt x="147400" y="40569"/>
                  <a:pt x="142655" y="61554"/>
                  <a:pt x="133403" y="70339"/>
                </a:cubicBezTo>
                <a:cubicBezTo>
                  <a:pt x="121541" y="81319"/>
                  <a:pt x="107307" y="83271"/>
                  <a:pt x="96869" y="83271"/>
                </a:cubicBezTo>
                <a:lnTo>
                  <a:pt x="63419" y="83271"/>
                </a:lnTo>
                <a:lnTo>
                  <a:pt x="79551" y="16900"/>
                </a:lnTo>
                <a:close/>
              </a:path>
            </a:pathLst>
          </a:custGeom>
          <a:solidFill>
            <a:srgbClr val="000000"/>
          </a:solidFill>
          <a:ln w="23813" cap="flat">
            <a:noFill/>
            <a:prstDash val="solid"/>
            <a:miter/>
          </a:ln>
        </p:spPr>
        <p:txBody>
          <a:bodyPr rtlCol="0" anchor="ctr"/>
          <a:lstStyle/>
          <a:p>
            <a:endParaRPr lang="en-US"/>
          </a:p>
        </p:txBody>
      </p:sp>
      <p:sp>
        <p:nvSpPr>
          <p:cNvPr id="174" name="Graphic 23 2">
            <a:extLst>
              <a:ext uri="{FF2B5EF4-FFF2-40B4-BE49-F238E27FC236}">
                <a16:creationId xmlns:a16="http://schemas.microsoft.com/office/drawing/2014/main" id="{6B45C9CD-10DD-5B3A-D3F2-C2C7EC9DE910}"/>
              </a:ext>
            </a:extLst>
          </p:cNvPr>
          <p:cNvSpPr>
            <a:spLocks noChangeAspect="1"/>
          </p:cNvSpPr>
          <p:nvPr>
            <p:custDataLst>
              <p:tags r:id="rId14"/>
            </p:custDataLst>
          </p:nvPr>
        </p:nvSpPr>
        <p:spPr>
          <a:xfrm>
            <a:off x="10804511" y="5903518"/>
            <a:ext cx="239772" cy="221687"/>
          </a:xfrm>
          <a:custGeom>
            <a:avLst/>
            <a:gdLst>
              <a:gd name="connsiteX0" fmla="*/ 149345 w 186063"/>
              <a:gd name="connsiteY0" fmla="*/ 27880 h 172029"/>
              <a:gd name="connsiteX1" fmla="*/ 182748 w 186063"/>
              <a:gd name="connsiteY1" fmla="*/ 7627 h 172029"/>
              <a:gd name="connsiteX2" fmla="*/ 186140 w 186063"/>
              <a:gd name="connsiteY2" fmla="*/ 2991 h 172029"/>
              <a:gd name="connsiteX3" fmla="*/ 182748 w 186063"/>
              <a:gd name="connsiteY3" fmla="*/ 63 h 172029"/>
              <a:gd name="connsiteX4" fmla="*/ 161349 w 186063"/>
              <a:gd name="connsiteY4" fmla="*/ 795 h 172029"/>
              <a:gd name="connsiteX5" fmla="*/ 135514 w 186063"/>
              <a:gd name="connsiteY5" fmla="*/ 63 h 172029"/>
              <a:gd name="connsiteX6" fmla="*/ 130556 w 186063"/>
              <a:gd name="connsiteY6" fmla="*/ 4699 h 172029"/>
              <a:gd name="connsiteX7" fmla="*/ 134732 w 186063"/>
              <a:gd name="connsiteY7" fmla="*/ 7627 h 172029"/>
              <a:gd name="connsiteX8" fmla="*/ 146736 w 186063"/>
              <a:gd name="connsiteY8" fmla="*/ 15680 h 172029"/>
              <a:gd name="connsiteX9" fmla="*/ 142821 w 186063"/>
              <a:gd name="connsiteY9" fmla="*/ 24952 h 172029"/>
              <a:gd name="connsiteX10" fmla="*/ 62707 w 186063"/>
              <a:gd name="connsiteY10" fmla="*/ 144031 h 172029"/>
              <a:gd name="connsiteX11" fmla="*/ 44962 w 186063"/>
              <a:gd name="connsiteY11" fmla="*/ 14948 h 172029"/>
              <a:gd name="connsiteX12" fmla="*/ 62968 w 186063"/>
              <a:gd name="connsiteY12" fmla="*/ 7627 h 172029"/>
              <a:gd name="connsiteX13" fmla="*/ 69492 w 186063"/>
              <a:gd name="connsiteY13" fmla="*/ 2747 h 172029"/>
              <a:gd name="connsiteX14" fmla="*/ 65838 w 186063"/>
              <a:gd name="connsiteY14" fmla="*/ 63 h 172029"/>
              <a:gd name="connsiteX15" fmla="*/ 33479 w 186063"/>
              <a:gd name="connsiteY15" fmla="*/ 795 h 172029"/>
              <a:gd name="connsiteX16" fmla="*/ 19127 w 186063"/>
              <a:gd name="connsiteY16" fmla="*/ 551 h 172029"/>
              <a:gd name="connsiteX17" fmla="*/ 5035 w 186063"/>
              <a:gd name="connsiteY17" fmla="*/ 63 h 172029"/>
              <a:gd name="connsiteX18" fmla="*/ 77 w 186063"/>
              <a:gd name="connsiteY18" fmla="*/ 4699 h 172029"/>
              <a:gd name="connsiteX19" fmla="*/ 6601 w 186063"/>
              <a:gd name="connsiteY19" fmla="*/ 7627 h 172029"/>
              <a:gd name="connsiteX20" fmla="*/ 22258 w 186063"/>
              <a:gd name="connsiteY20" fmla="*/ 15924 h 172029"/>
              <a:gd name="connsiteX21" fmla="*/ 42874 w 186063"/>
              <a:gd name="connsiteY21" fmla="*/ 166480 h 172029"/>
              <a:gd name="connsiteX22" fmla="*/ 48093 w 186063"/>
              <a:gd name="connsiteY22" fmla="*/ 172092 h 172029"/>
              <a:gd name="connsiteX23" fmla="*/ 55400 w 186063"/>
              <a:gd name="connsiteY23" fmla="*/ 167700 h 172029"/>
              <a:gd name="connsiteX24" fmla="*/ 149345 w 186063"/>
              <a:gd name="connsiteY24" fmla="*/ 27880 h 17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063" h="172029">
                <a:moveTo>
                  <a:pt x="149345" y="27880"/>
                </a:moveTo>
                <a:cubicBezTo>
                  <a:pt x="162132" y="8847"/>
                  <a:pt x="173092" y="8115"/>
                  <a:pt x="182748" y="7627"/>
                </a:cubicBezTo>
                <a:cubicBezTo>
                  <a:pt x="185879" y="7383"/>
                  <a:pt x="186140" y="3235"/>
                  <a:pt x="186140" y="2991"/>
                </a:cubicBezTo>
                <a:cubicBezTo>
                  <a:pt x="186140" y="1039"/>
                  <a:pt x="184836" y="63"/>
                  <a:pt x="182748" y="63"/>
                </a:cubicBezTo>
                <a:cubicBezTo>
                  <a:pt x="175963" y="63"/>
                  <a:pt x="168395" y="795"/>
                  <a:pt x="161349" y="795"/>
                </a:cubicBezTo>
                <a:cubicBezTo>
                  <a:pt x="152738" y="795"/>
                  <a:pt x="143865" y="63"/>
                  <a:pt x="135514" y="63"/>
                </a:cubicBezTo>
                <a:cubicBezTo>
                  <a:pt x="133949" y="63"/>
                  <a:pt x="130556" y="63"/>
                  <a:pt x="130556" y="4699"/>
                </a:cubicBezTo>
                <a:cubicBezTo>
                  <a:pt x="130556" y="7383"/>
                  <a:pt x="132905" y="7627"/>
                  <a:pt x="134732" y="7627"/>
                </a:cubicBezTo>
                <a:cubicBezTo>
                  <a:pt x="141777" y="8115"/>
                  <a:pt x="146736" y="10555"/>
                  <a:pt x="146736" y="15680"/>
                </a:cubicBezTo>
                <a:cubicBezTo>
                  <a:pt x="146736" y="19340"/>
                  <a:pt x="142821" y="24708"/>
                  <a:pt x="142821" y="24952"/>
                </a:cubicBezTo>
                <a:lnTo>
                  <a:pt x="62707" y="144031"/>
                </a:lnTo>
                <a:lnTo>
                  <a:pt x="44962" y="14948"/>
                </a:lnTo>
                <a:cubicBezTo>
                  <a:pt x="44962" y="10799"/>
                  <a:pt x="50964" y="7627"/>
                  <a:pt x="62968" y="7627"/>
                </a:cubicBezTo>
                <a:cubicBezTo>
                  <a:pt x="66621" y="7627"/>
                  <a:pt x="69492" y="7627"/>
                  <a:pt x="69492" y="2747"/>
                </a:cubicBezTo>
                <a:cubicBezTo>
                  <a:pt x="69492" y="551"/>
                  <a:pt x="67404" y="63"/>
                  <a:pt x="65838" y="63"/>
                </a:cubicBezTo>
                <a:cubicBezTo>
                  <a:pt x="55400" y="63"/>
                  <a:pt x="44179" y="795"/>
                  <a:pt x="33479" y="795"/>
                </a:cubicBezTo>
                <a:cubicBezTo>
                  <a:pt x="28782" y="795"/>
                  <a:pt x="23824" y="551"/>
                  <a:pt x="19127" y="551"/>
                </a:cubicBezTo>
                <a:cubicBezTo>
                  <a:pt x="14429" y="551"/>
                  <a:pt x="9471" y="63"/>
                  <a:pt x="5035" y="63"/>
                </a:cubicBezTo>
                <a:cubicBezTo>
                  <a:pt x="3208" y="63"/>
                  <a:pt x="77" y="63"/>
                  <a:pt x="77" y="4699"/>
                </a:cubicBezTo>
                <a:cubicBezTo>
                  <a:pt x="77" y="7627"/>
                  <a:pt x="2425" y="7627"/>
                  <a:pt x="6601" y="7627"/>
                </a:cubicBezTo>
                <a:cubicBezTo>
                  <a:pt x="21214" y="7627"/>
                  <a:pt x="21475" y="9823"/>
                  <a:pt x="22258" y="15924"/>
                </a:cubicBezTo>
                <a:lnTo>
                  <a:pt x="42874" y="166480"/>
                </a:lnTo>
                <a:cubicBezTo>
                  <a:pt x="43657" y="171360"/>
                  <a:pt x="44701" y="172092"/>
                  <a:pt x="48093" y="172092"/>
                </a:cubicBezTo>
                <a:cubicBezTo>
                  <a:pt x="52268" y="172092"/>
                  <a:pt x="53312" y="170872"/>
                  <a:pt x="55400" y="167700"/>
                </a:cubicBezTo>
                <a:lnTo>
                  <a:pt x="149345" y="27880"/>
                </a:lnTo>
                <a:close/>
              </a:path>
            </a:pathLst>
          </a:custGeom>
          <a:solidFill>
            <a:srgbClr val="00B050"/>
          </a:solidFill>
          <a:ln w="26194" cap="flat">
            <a:noFill/>
            <a:prstDash val="solid"/>
            <a:miter/>
          </a:ln>
        </p:spPr>
        <p:txBody>
          <a:bodyPr rtlCol="0" anchor="ctr"/>
          <a:lstStyle/>
          <a:p>
            <a:endParaRPr lang="en-US">
              <a:solidFill>
                <a:schemeClr val="accent6"/>
              </a:solidFill>
            </a:endParaRPr>
          </a:p>
        </p:txBody>
      </p:sp>
      <p:sp>
        <p:nvSpPr>
          <p:cNvPr id="175" name="Rectangle 174">
            <a:extLst>
              <a:ext uri="{FF2B5EF4-FFF2-40B4-BE49-F238E27FC236}">
                <a16:creationId xmlns:a16="http://schemas.microsoft.com/office/drawing/2014/main" id="{A8DD7E25-7965-35F8-D813-C39B84AA4D8D}"/>
              </a:ext>
            </a:extLst>
          </p:cNvPr>
          <p:cNvSpPr/>
          <p:nvPr/>
        </p:nvSpPr>
        <p:spPr>
          <a:xfrm>
            <a:off x="7134897" y="3210920"/>
            <a:ext cx="4279896" cy="348608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76" name="Rectangle 175">
            <a:extLst>
              <a:ext uri="{FF2B5EF4-FFF2-40B4-BE49-F238E27FC236}">
                <a16:creationId xmlns:a16="http://schemas.microsoft.com/office/drawing/2014/main" id="{6D00A824-195D-62CB-7E70-2F9AD6F822AE}"/>
              </a:ext>
            </a:extLst>
          </p:cNvPr>
          <p:cNvSpPr/>
          <p:nvPr/>
        </p:nvSpPr>
        <p:spPr>
          <a:xfrm>
            <a:off x="10625514" y="5655110"/>
            <a:ext cx="597767" cy="688427"/>
          </a:xfrm>
          <a:prstGeom prst="rect">
            <a:avLst/>
          </a:prstGeom>
          <a:noFill/>
          <a:ln w="952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solidFill>
                <a:schemeClr val="accent6"/>
              </a:solidFill>
            </a:endParaRPr>
          </a:p>
        </p:txBody>
      </p:sp>
      <p:cxnSp>
        <p:nvCxnSpPr>
          <p:cNvPr id="177" name="Straight Arrow Connector 176">
            <a:extLst>
              <a:ext uri="{FF2B5EF4-FFF2-40B4-BE49-F238E27FC236}">
                <a16:creationId xmlns:a16="http://schemas.microsoft.com/office/drawing/2014/main" id="{F65C7EED-BC28-E208-18BA-FE0268609071}"/>
              </a:ext>
            </a:extLst>
          </p:cNvPr>
          <p:cNvCxnSpPr>
            <a:cxnSpLocks/>
          </p:cNvCxnSpPr>
          <p:nvPr/>
        </p:nvCxnSpPr>
        <p:spPr>
          <a:xfrm>
            <a:off x="5917717" y="3811531"/>
            <a:ext cx="970969" cy="0"/>
          </a:xfrm>
          <a:prstGeom prst="straightConnector1">
            <a:avLst/>
          </a:prstGeom>
          <a:ln w="19050" cap="sq">
            <a:headEnd type="none"/>
            <a:tailEnd type="arrow" w="lg" len="med"/>
          </a:ln>
        </p:spPr>
        <p:style>
          <a:lnRef idx="3">
            <a:schemeClr val="dk1"/>
          </a:lnRef>
          <a:fillRef idx="0">
            <a:schemeClr val="dk1"/>
          </a:fillRef>
          <a:effectRef idx="2">
            <a:schemeClr val="dk1"/>
          </a:effectRef>
          <a:fontRef idx="minor">
            <a:schemeClr val="tx1"/>
          </a:fontRef>
        </p:style>
      </p:cxnSp>
      <p:cxnSp>
        <p:nvCxnSpPr>
          <p:cNvPr id="178" name="Straight Arrow Connector 177">
            <a:extLst>
              <a:ext uri="{FF2B5EF4-FFF2-40B4-BE49-F238E27FC236}">
                <a16:creationId xmlns:a16="http://schemas.microsoft.com/office/drawing/2014/main" id="{39A0501D-2E4A-53F9-9829-B243D0CC50E3}"/>
              </a:ext>
            </a:extLst>
          </p:cNvPr>
          <p:cNvCxnSpPr>
            <a:cxnSpLocks/>
          </p:cNvCxnSpPr>
          <p:nvPr/>
        </p:nvCxnSpPr>
        <p:spPr>
          <a:xfrm>
            <a:off x="5913622" y="4136507"/>
            <a:ext cx="975064"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cxnSp>
        <p:nvCxnSpPr>
          <p:cNvPr id="179" name="Straight Arrow Connector 178">
            <a:extLst>
              <a:ext uri="{FF2B5EF4-FFF2-40B4-BE49-F238E27FC236}">
                <a16:creationId xmlns:a16="http://schemas.microsoft.com/office/drawing/2014/main" id="{8EAC6D95-83EF-4DDE-AC3D-41FE63B3D519}"/>
              </a:ext>
            </a:extLst>
          </p:cNvPr>
          <p:cNvCxnSpPr>
            <a:cxnSpLocks/>
          </p:cNvCxnSpPr>
          <p:nvPr/>
        </p:nvCxnSpPr>
        <p:spPr>
          <a:xfrm>
            <a:off x="7247634" y="5863761"/>
            <a:ext cx="3377880" cy="4594"/>
          </a:xfrm>
          <a:prstGeom prst="straightConnector1">
            <a:avLst/>
          </a:prstGeom>
          <a:ln w="19050" cap="sq">
            <a:solidFill>
              <a:srgbClr val="00B050"/>
            </a:solidFill>
            <a:headEnd type="none"/>
            <a:tailEnd type="arrow" w="lg" len="med"/>
          </a:ln>
        </p:spPr>
        <p:style>
          <a:lnRef idx="3">
            <a:schemeClr val="dk1"/>
          </a:lnRef>
          <a:fillRef idx="0">
            <a:schemeClr val="dk1"/>
          </a:fillRef>
          <a:effectRef idx="2">
            <a:schemeClr val="dk1"/>
          </a:effectRef>
          <a:fontRef idx="minor">
            <a:schemeClr val="tx1"/>
          </a:fontRef>
        </p:style>
      </p:cxnSp>
      <p:cxnSp>
        <p:nvCxnSpPr>
          <p:cNvPr id="180" name="Straight Arrow Connector 179">
            <a:extLst>
              <a:ext uri="{FF2B5EF4-FFF2-40B4-BE49-F238E27FC236}">
                <a16:creationId xmlns:a16="http://schemas.microsoft.com/office/drawing/2014/main" id="{E3094573-D6DB-0F89-BB80-C361502341B9}"/>
              </a:ext>
            </a:extLst>
          </p:cNvPr>
          <p:cNvCxnSpPr>
            <a:cxnSpLocks/>
          </p:cNvCxnSpPr>
          <p:nvPr/>
        </p:nvCxnSpPr>
        <p:spPr>
          <a:xfrm>
            <a:off x="9650450" y="6185882"/>
            <a:ext cx="975064" cy="0"/>
          </a:xfrm>
          <a:prstGeom prst="straightConnector1">
            <a:avLst/>
          </a:prstGeom>
          <a:ln w="19050" cap="sq">
            <a:solidFill>
              <a:srgbClr val="00B050"/>
            </a:solidFill>
            <a:headEnd type="arrow" w="lg" len="med"/>
            <a:tailEnd type="none" w="lg" len="med"/>
          </a:ln>
        </p:spPr>
        <p:style>
          <a:lnRef idx="3">
            <a:schemeClr val="dk1"/>
          </a:lnRef>
          <a:fillRef idx="0">
            <a:schemeClr val="dk1"/>
          </a:fillRef>
          <a:effectRef idx="2">
            <a:schemeClr val="dk1"/>
          </a:effectRef>
          <a:fontRef idx="minor">
            <a:schemeClr val="tx1"/>
          </a:fontRef>
        </p:style>
      </p:cxnSp>
      <p:grpSp>
        <p:nvGrpSpPr>
          <p:cNvPr id="181" name="Group 180">
            <a:extLst>
              <a:ext uri="{FF2B5EF4-FFF2-40B4-BE49-F238E27FC236}">
                <a16:creationId xmlns:a16="http://schemas.microsoft.com/office/drawing/2014/main" id="{CB408133-D954-00D7-DAB7-03044ABFF9C2}"/>
              </a:ext>
            </a:extLst>
          </p:cNvPr>
          <p:cNvGrpSpPr>
            <a:grpSpLocks noChangeAspect="1"/>
          </p:cNvGrpSpPr>
          <p:nvPr>
            <p:custDataLst>
              <p:tags r:id="rId15"/>
            </p:custDataLst>
          </p:nvPr>
        </p:nvGrpSpPr>
        <p:grpSpPr>
          <a:xfrm>
            <a:off x="6273157" y="3564074"/>
            <a:ext cx="219199" cy="160940"/>
            <a:chOff x="4480395" y="4022373"/>
            <a:chExt cx="219199" cy="160940"/>
          </a:xfrm>
        </p:grpSpPr>
        <p:sp>
          <p:nvSpPr>
            <p:cNvPr id="182" name="Freeform: Shape 181">
              <a:extLst>
                <a:ext uri="{FF2B5EF4-FFF2-40B4-BE49-F238E27FC236}">
                  <a16:creationId xmlns:a16="http://schemas.microsoft.com/office/drawing/2014/main" id="{DECC3171-0CC0-B0FD-CA2B-4EA0571F590E}"/>
                </a:ext>
              </a:extLst>
            </p:cNvPr>
            <p:cNvSpPr/>
            <p:nvPr>
              <p:custDataLst>
                <p:tags r:id="rId69"/>
              </p:custDataLst>
            </p:nvPr>
          </p:nvSpPr>
          <p:spPr>
            <a:xfrm>
              <a:off x="4480395" y="4022373"/>
              <a:ext cx="132092" cy="160940"/>
            </a:xfrm>
            <a:custGeom>
              <a:avLst/>
              <a:gdLst>
                <a:gd name="connsiteX0" fmla="*/ 19562 w 132092"/>
                <a:gd name="connsiteY0" fmla="*/ 142784 h 160940"/>
                <a:gd name="connsiteX1" fmla="*/ 5897 w 132092"/>
                <a:gd name="connsiteY1" fmla="*/ 153159 h 160940"/>
                <a:gd name="connsiteX2" fmla="*/ 77 w 132092"/>
                <a:gd name="connsiteY2" fmla="*/ 157967 h 160940"/>
                <a:gd name="connsiteX3" fmla="*/ 3366 w 132092"/>
                <a:gd name="connsiteY3" fmla="*/ 161003 h 160940"/>
                <a:gd name="connsiteX4" fmla="*/ 24623 w 132092"/>
                <a:gd name="connsiteY4" fmla="*/ 160244 h 160940"/>
                <a:gd name="connsiteX5" fmla="*/ 49675 w 132092"/>
                <a:gd name="connsiteY5" fmla="*/ 161003 h 160940"/>
                <a:gd name="connsiteX6" fmla="*/ 54230 w 132092"/>
                <a:gd name="connsiteY6" fmla="*/ 155942 h 160940"/>
                <a:gd name="connsiteX7" fmla="*/ 48156 w 132092"/>
                <a:gd name="connsiteY7" fmla="*/ 153159 h 160940"/>
                <a:gd name="connsiteX8" fmla="*/ 35504 w 132092"/>
                <a:gd name="connsiteY8" fmla="*/ 149110 h 160940"/>
                <a:gd name="connsiteX9" fmla="*/ 47903 w 132092"/>
                <a:gd name="connsiteY9" fmla="*/ 98500 h 160940"/>
                <a:gd name="connsiteX10" fmla="*/ 71184 w 132092"/>
                <a:gd name="connsiteY10" fmla="*/ 114695 h 160940"/>
                <a:gd name="connsiteX11" fmla="*/ 132169 w 132092"/>
                <a:gd name="connsiteY11" fmla="*/ 40551 h 160940"/>
                <a:gd name="connsiteX12" fmla="*/ 98514 w 132092"/>
                <a:gd name="connsiteY12" fmla="*/ 63 h 160940"/>
                <a:gd name="connsiteX13" fmla="*/ 65364 w 132092"/>
                <a:gd name="connsiteY13" fmla="*/ 19042 h 160940"/>
                <a:gd name="connsiteX14" fmla="*/ 42589 w 132092"/>
                <a:gd name="connsiteY14" fmla="*/ 63 h 160940"/>
                <a:gd name="connsiteX15" fmla="*/ 23864 w 132092"/>
                <a:gd name="connsiteY15" fmla="*/ 14487 h 160940"/>
                <a:gd name="connsiteX16" fmla="*/ 16019 w 132092"/>
                <a:gd name="connsiteY16" fmla="*/ 39033 h 160940"/>
                <a:gd name="connsiteX17" fmla="*/ 19056 w 132092"/>
                <a:gd name="connsiteY17" fmla="*/ 41563 h 160940"/>
                <a:gd name="connsiteX18" fmla="*/ 23357 w 132092"/>
                <a:gd name="connsiteY18" fmla="*/ 35743 h 160940"/>
                <a:gd name="connsiteX19" fmla="*/ 41830 w 132092"/>
                <a:gd name="connsiteY19" fmla="*/ 5630 h 160940"/>
                <a:gd name="connsiteX20" fmla="*/ 49675 w 132092"/>
                <a:gd name="connsiteY20" fmla="*/ 17270 h 160940"/>
                <a:gd name="connsiteX21" fmla="*/ 47903 w 132092"/>
                <a:gd name="connsiteY21" fmla="*/ 30176 h 160940"/>
                <a:gd name="connsiteX22" fmla="*/ 19562 w 132092"/>
                <a:gd name="connsiteY22" fmla="*/ 142784 h 160940"/>
                <a:gd name="connsiteX23" fmla="*/ 64099 w 132092"/>
                <a:gd name="connsiteY23" fmla="*/ 32959 h 160940"/>
                <a:gd name="connsiteX24" fmla="*/ 77257 w 132092"/>
                <a:gd name="connsiteY24" fmla="*/ 15246 h 160940"/>
                <a:gd name="connsiteX25" fmla="*/ 97754 w 132092"/>
                <a:gd name="connsiteY25" fmla="*/ 5630 h 160940"/>
                <a:gd name="connsiteX26" fmla="*/ 113950 w 132092"/>
                <a:gd name="connsiteY26" fmla="*/ 29417 h 160940"/>
                <a:gd name="connsiteX27" fmla="*/ 101044 w 132092"/>
                <a:gd name="connsiteY27" fmla="*/ 83064 h 160940"/>
                <a:gd name="connsiteX28" fmla="*/ 70931 w 132092"/>
                <a:gd name="connsiteY28" fmla="*/ 109128 h 160940"/>
                <a:gd name="connsiteX29" fmla="*/ 50940 w 132092"/>
                <a:gd name="connsiteY29" fmla="*/ 86606 h 160940"/>
                <a:gd name="connsiteX30" fmla="*/ 51699 w 132092"/>
                <a:gd name="connsiteY30" fmla="*/ 82557 h 160940"/>
                <a:gd name="connsiteX31" fmla="*/ 64099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62" y="142784"/>
                  </a:moveTo>
                  <a:cubicBezTo>
                    <a:pt x="17537" y="151387"/>
                    <a:pt x="17031" y="153159"/>
                    <a:pt x="5897" y="153159"/>
                  </a:cubicBezTo>
                  <a:cubicBezTo>
                    <a:pt x="2860" y="153159"/>
                    <a:pt x="77" y="153159"/>
                    <a:pt x="77" y="157967"/>
                  </a:cubicBezTo>
                  <a:cubicBezTo>
                    <a:pt x="77" y="159991"/>
                    <a:pt x="1342" y="161003"/>
                    <a:pt x="3366" y="161003"/>
                  </a:cubicBezTo>
                  <a:cubicBezTo>
                    <a:pt x="10199" y="161003"/>
                    <a:pt x="17537" y="160244"/>
                    <a:pt x="24623" y="160244"/>
                  </a:cubicBezTo>
                  <a:cubicBezTo>
                    <a:pt x="32973" y="160244"/>
                    <a:pt x="41577" y="161003"/>
                    <a:pt x="49675" y="161003"/>
                  </a:cubicBezTo>
                  <a:cubicBezTo>
                    <a:pt x="50940" y="161003"/>
                    <a:pt x="54230" y="161003"/>
                    <a:pt x="54230" y="155942"/>
                  </a:cubicBezTo>
                  <a:cubicBezTo>
                    <a:pt x="54230" y="153159"/>
                    <a:pt x="51699" y="153159"/>
                    <a:pt x="48156" y="153159"/>
                  </a:cubicBezTo>
                  <a:cubicBezTo>
                    <a:pt x="35504" y="153159"/>
                    <a:pt x="35504" y="151387"/>
                    <a:pt x="35504" y="149110"/>
                  </a:cubicBezTo>
                  <a:cubicBezTo>
                    <a:pt x="35504" y="146073"/>
                    <a:pt x="46132" y="104826"/>
                    <a:pt x="47903" y="98500"/>
                  </a:cubicBezTo>
                  <a:cubicBezTo>
                    <a:pt x="51193" y="105838"/>
                    <a:pt x="58278" y="114695"/>
                    <a:pt x="71184" y="114695"/>
                  </a:cubicBezTo>
                  <a:cubicBezTo>
                    <a:pt x="100538" y="114695"/>
                    <a:pt x="132169" y="77749"/>
                    <a:pt x="132169" y="40551"/>
                  </a:cubicBezTo>
                  <a:cubicBezTo>
                    <a:pt x="132169" y="16764"/>
                    <a:pt x="117745" y="63"/>
                    <a:pt x="98514" y="63"/>
                  </a:cubicBezTo>
                  <a:cubicBezTo>
                    <a:pt x="85861" y="63"/>
                    <a:pt x="73715" y="9173"/>
                    <a:pt x="65364" y="19042"/>
                  </a:cubicBezTo>
                  <a:cubicBezTo>
                    <a:pt x="62833" y="5377"/>
                    <a:pt x="51952" y="63"/>
                    <a:pt x="42589" y="63"/>
                  </a:cubicBezTo>
                  <a:cubicBezTo>
                    <a:pt x="30949" y="63"/>
                    <a:pt x="26141" y="9932"/>
                    <a:pt x="23864" y="14487"/>
                  </a:cubicBezTo>
                  <a:cubicBezTo>
                    <a:pt x="19309" y="23090"/>
                    <a:pt x="16019" y="38273"/>
                    <a:pt x="16019" y="39033"/>
                  </a:cubicBezTo>
                  <a:cubicBezTo>
                    <a:pt x="16019" y="41563"/>
                    <a:pt x="18549" y="41563"/>
                    <a:pt x="19056" y="41563"/>
                  </a:cubicBezTo>
                  <a:cubicBezTo>
                    <a:pt x="21586" y="41563"/>
                    <a:pt x="21839" y="41310"/>
                    <a:pt x="23357" y="35743"/>
                  </a:cubicBezTo>
                  <a:cubicBezTo>
                    <a:pt x="27659" y="17776"/>
                    <a:pt x="32720" y="5630"/>
                    <a:pt x="41830" y="5630"/>
                  </a:cubicBezTo>
                  <a:cubicBezTo>
                    <a:pt x="46132" y="5630"/>
                    <a:pt x="49675" y="7654"/>
                    <a:pt x="49675" y="17270"/>
                  </a:cubicBezTo>
                  <a:cubicBezTo>
                    <a:pt x="49675" y="23090"/>
                    <a:pt x="48916" y="25874"/>
                    <a:pt x="47903" y="30176"/>
                  </a:cubicBezTo>
                  <a:lnTo>
                    <a:pt x="19562" y="142784"/>
                  </a:lnTo>
                  <a:close/>
                  <a:moveTo>
                    <a:pt x="64099" y="32959"/>
                  </a:moveTo>
                  <a:cubicBezTo>
                    <a:pt x="65870" y="26127"/>
                    <a:pt x="72702" y="19042"/>
                    <a:pt x="77257" y="15246"/>
                  </a:cubicBezTo>
                  <a:cubicBezTo>
                    <a:pt x="86114" y="7401"/>
                    <a:pt x="93453" y="5630"/>
                    <a:pt x="97754" y="5630"/>
                  </a:cubicBezTo>
                  <a:cubicBezTo>
                    <a:pt x="107876" y="5630"/>
                    <a:pt x="113950" y="14487"/>
                    <a:pt x="113950" y="29417"/>
                  </a:cubicBezTo>
                  <a:cubicBezTo>
                    <a:pt x="113950" y="44347"/>
                    <a:pt x="105599" y="73448"/>
                    <a:pt x="101044" y="83064"/>
                  </a:cubicBezTo>
                  <a:cubicBezTo>
                    <a:pt x="92440" y="100777"/>
                    <a:pt x="80294" y="109128"/>
                    <a:pt x="70931" y="109128"/>
                  </a:cubicBezTo>
                  <a:cubicBezTo>
                    <a:pt x="54230" y="109128"/>
                    <a:pt x="50940" y="88125"/>
                    <a:pt x="50940" y="86606"/>
                  </a:cubicBezTo>
                  <a:cubicBezTo>
                    <a:pt x="50940" y="86100"/>
                    <a:pt x="50940" y="85594"/>
                    <a:pt x="51699" y="82557"/>
                  </a:cubicBezTo>
                  <a:lnTo>
                    <a:pt x="64099" y="32959"/>
                  </a:lnTo>
                  <a:close/>
                </a:path>
              </a:pathLst>
            </a:custGeom>
            <a:solidFill>
              <a:srgbClr val="000000"/>
            </a:solidFill>
            <a:ln w="25400"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6B23BE4-77C6-0D97-D652-6984B13BB70B}"/>
                </a:ext>
              </a:extLst>
            </p:cNvPr>
            <p:cNvSpPr/>
            <p:nvPr>
              <p:custDataLst>
                <p:tags r:id="rId70"/>
              </p:custDataLst>
            </p:nvPr>
          </p:nvSpPr>
          <p:spPr>
            <a:xfrm>
              <a:off x="4635117"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2 w 64477"/>
                <a:gd name="connsiteY7" fmla="*/ 111305 h 117618"/>
                <a:gd name="connsiteX8" fmla="*/ 1322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4"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2" y="111305"/>
                  </a:lnTo>
                  <a:lnTo>
                    <a:pt x="1322"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solidFill>
              <a:srgbClr val="000000"/>
            </a:solidFill>
            <a:ln w="25400" cap="flat">
              <a:noFill/>
              <a:prstDash val="solid"/>
              <a:miter/>
            </a:ln>
          </p:spPr>
          <p:txBody>
            <a:bodyPr rtlCol="0" anchor="ctr"/>
            <a:lstStyle/>
            <a:p>
              <a:endParaRPr lang="en-US"/>
            </a:p>
          </p:txBody>
        </p:sp>
      </p:grpSp>
      <p:grpSp>
        <p:nvGrpSpPr>
          <p:cNvPr id="312" name="Group 311">
            <a:extLst>
              <a:ext uri="{FF2B5EF4-FFF2-40B4-BE49-F238E27FC236}">
                <a16:creationId xmlns:a16="http://schemas.microsoft.com/office/drawing/2014/main" id="{01185199-6974-A19C-396F-14D31A7883C5}"/>
              </a:ext>
            </a:extLst>
          </p:cNvPr>
          <p:cNvGrpSpPr>
            <a:grpSpLocks noChangeAspect="1"/>
          </p:cNvGrpSpPr>
          <p:nvPr>
            <p:custDataLst>
              <p:tags r:id="rId16"/>
            </p:custDataLst>
          </p:nvPr>
        </p:nvGrpSpPr>
        <p:grpSpPr>
          <a:xfrm>
            <a:off x="10011855" y="5994400"/>
            <a:ext cx="166236" cy="151576"/>
            <a:chOff x="12199988" y="7474920"/>
            <a:chExt cx="166236" cy="151576"/>
          </a:xfrm>
          <a:solidFill>
            <a:srgbClr val="00B050"/>
          </a:solidFill>
        </p:grpSpPr>
        <p:sp>
          <p:nvSpPr>
            <p:cNvPr id="310" name="Freeform: Shape 309">
              <a:extLst>
                <a:ext uri="{FF2B5EF4-FFF2-40B4-BE49-F238E27FC236}">
                  <a16:creationId xmlns:a16="http://schemas.microsoft.com/office/drawing/2014/main" id="{72835A82-7DBA-B789-495C-4103EF52DC23}"/>
                </a:ext>
              </a:extLst>
            </p:cNvPr>
            <p:cNvSpPr/>
            <p:nvPr>
              <p:custDataLst>
                <p:tags r:id="rId67"/>
              </p:custDataLst>
            </p:nvPr>
          </p:nvSpPr>
          <p:spPr>
            <a:xfrm>
              <a:off x="12199988" y="7474920"/>
              <a:ext cx="104146" cy="114632"/>
            </a:xfrm>
            <a:custGeom>
              <a:avLst/>
              <a:gdLst>
                <a:gd name="connsiteX0" fmla="*/ 104223 w 104146"/>
                <a:gd name="connsiteY0" fmla="*/ 17776 h 114632"/>
                <a:gd name="connsiteX1" fmla="*/ 93785 w 104146"/>
                <a:gd name="connsiteY1" fmla="*/ 63 h 114632"/>
                <a:gd name="connsiteX2" fmla="*/ 82160 w 104146"/>
                <a:gd name="connsiteY2" fmla="*/ 12209 h 114632"/>
                <a:gd name="connsiteX3" fmla="*/ 85956 w 104146"/>
                <a:gd name="connsiteY3" fmla="*/ 19801 h 114632"/>
                <a:gd name="connsiteX4" fmla="*/ 94022 w 104146"/>
                <a:gd name="connsiteY4" fmla="*/ 40551 h 114632"/>
                <a:gd name="connsiteX5" fmla="*/ 51794 w 104146"/>
                <a:gd name="connsiteY5" fmla="*/ 109128 h 114632"/>
                <a:gd name="connsiteX6" fmla="*/ 34239 w 104146"/>
                <a:gd name="connsiteY6" fmla="*/ 87112 h 114632"/>
                <a:gd name="connsiteX7" fmla="*/ 47998 w 104146"/>
                <a:gd name="connsiteY7" fmla="*/ 33466 h 114632"/>
                <a:gd name="connsiteX8" fmla="*/ 50845 w 104146"/>
                <a:gd name="connsiteY8" fmla="*/ 20813 h 114632"/>
                <a:gd name="connsiteX9" fmla="*/ 31392 w 104146"/>
                <a:gd name="connsiteY9" fmla="*/ 63 h 114632"/>
                <a:gd name="connsiteX10" fmla="*/ 77 w 104146"/>
                <a:gd name="connsiteY10" fmla="*/ 39033 h 114632"/>
                <a:gd name="connsiteX11" fmla="*/ 2924 w 104146"/>
                <a:gd name="connsiteY11" fmla="*/ 41563 h 114632"/>
                <a:gd name="connsiteX12" fmla="*/ 6719 w 104146"/>
                <a:gd name="connsiteY12" fmla="*/ 37008 h 114632"/>
                <a:gd name="connsiteX13" fmla="*/ 30680 w 104146"/>
                <a:gd name="connsiteY13" fmla="*/ 5630 h 114632"/>
                <a:gd name="connsiteX14" fmla="*/ 36611 w 104146"/>
                <a:gd name="connsiteY14" fmla="*/ 13728 h 114632"/>
                <a:gd name="connsiteX15" fmla="*/ 32578 w 104146"/>
                <a:gd name="connsiteY15" fmla="*/ 31441 h 114632"/>
                <a:gd name="connsiteX16" fmla="*/ 19056 w 104146"/>
                <a:gd name="connsiteY16" fmla="*/ 83317 h 114632"/>
                <a:gd name="connsiteX17" fmla="*/ 50845 w 104146"/>
                <a:gd name="connsiteY17" fmla="*/ 114695 h 114632"/>
                <a:gd name="connsiteX18" fmla="*/ 104223 w 104146"/>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146" h="114632">
                  <a:moveTo>
                    <a:pt x="104223" y="17776"/>
                  </a:moveTo>
                  <a:cubicBezTo>
                    <a:pt x="104223" y="4112"/>
                    <a:pt x="98055" y="63"/>
                    <a:pt x="93785" y="63"/>
                  </a:cubicBezTo>
                  <a:cubicBezTo>
                    <a:pt x="87854" y="63"/>
                    <a:pt x="82160" y="6642"/>
                    <a:pt x="82160" y="12209"/>
                  </a:cubicBezTo>
                  <a:cubicBezTo>
                    <a:pt x="82160" y="15499"/>
                    <a:pt x="83346" y="17017"/>
                    <a:pt x="85956" y="19801"/>
                  </a:cubicBezTo>
                  <a:cubicBezTo>
                    <a:pt x="90938" y="24862"/>
                    <a:pt x="94022" y="31441"/>
                    <a:pt x="94022" y="40551"/>
                  </a:cubicBezTo>
                  <a:cubicBezTo>
                    <a:pt x="94022" y="51179"/>
                    <a:pt x="79551" y="109128"/>
                    <a:pt x="51794" y="109128"/>
                  </a:cubicBezTo>
                  <a:cubicBezTo>
                    <a:pt x="39695" y="109128"/>
                    <a:pt x="34239" y="100271"/>
                    <a:pt x="34239" y="87112"/>
                  </a:cubicBezTo>
                  <a:cubicBezTo>
                    <a:pt x="34239" y="72941"/>
                    <a:pt x="40644" y="54469"/>
                    <a:pt x="47998" y="33466"/>
                  </a:cubicBezTo>
                  <a:cubicBezTo>
                    <a:pt x="49659" y="29164"/>
                    <a:pt x="50845" y="25621"/>
                    <a:pt x="50845" y="20813"/>
                  </a:cubicBezTo>
                  <a:cubicBezTo>
                    <a:pt x="50845" y="9426"/>
                    <a:pt x="43254" y="63"/>
                    <a:pt x="31392" y="63"/>
                  </a:cubicBezTo>
                  <a:cubicBezTo>
                    <a:pt x="9092" y="63"/>
                    <a:pt x="77" y="36755"/>
                    <a:pt x="77" y="39033"/>
                  </a:cubicBezTo>
                  <a:cubicBezTo>
                    <a:pt x="77" y="41563"/>
                    <a:pt x="2449" y="41563"/>
                    <a:pt x="2924" y="41563"/>
                  </a:cubicBezTo>
                  <a:cubicBezTo>
                    <a:pt x="5296" y="41563"/>
                    <a:pt x="5533" y="41057"/>
                    <a:pt x="6719" y="37008"/>
                  </a:cubicBezTo>
                  <a:cubicBezTo>
                    <a:pt x="13599" y="11450"/>
                    <a:pt x="23800" y="5630"/>
                    <a:pt x="30680" y="5630"/>
                  </a:cubicBezTo>
                  <a:cubicBezTo>
                    <a:pt x="32578" y="5630"/>
                    <a:pt x="36611" y="5630"/>
                    <a:pt x="36611" y="13728"/>
                  </a:cubicBezTo>
                  <a:cubicBezTo>
                    <a:pt x="36611" y="20054"/>
                    <a:pt x="34239" y="26886"/>
                    <a:pt x="32578" y="31441"/>
                  </a:cubicBezTo>
                  <a:cubicBezTo>
                    <a:pt x="22140" y="60795"/>
                    <a:pt x="19056" y="72435"/>
                    <a:pt x="19056" y="83317"/>
                  </a:cubicBezTo>
                  <a:cubicBezTo>
                    <a:pt x="19056" y="110646"/>
                    <a:pt x="39932" y="114695"/>
                    <a:pt x="50845" y="114695"/>
                  </a:cubicBezTo>
                  <a:cubicBezTo>
                    <a:pt x="90701" y="114695"/>
                    <a:pt x="104223" y="30935"/>
                    <a:pt x="104223" y="17776"/>
                  </a:cubicBez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accent6"/>
                </a:solidFill>
              </a:endParaRPr>
            </a:p>
          </p:txBody>
        </p:sp>
        <p:sp>
          <p:nvSpPr>
            <p:cNvPr id="311" name="Freeform: Shape 310">
              <a:extLst>
                <a:ext uri="{FF2B5EF4-FFF2-40B4-BE49-F238E27FC236}">
                  <a16:creationId xmlns:a16="http://schemas.microsoft.com/office/drawing/2014/main" id="{1C5107CF-5C6D-8E1E-D5EB-DA63AB5FEA70}"/>
                </a:ext>
              </a:extLst>
            </p:cNvPr>
            <p:cNvSpPr/>
            <p:nvPr>
              <p:custDataLst>
                <p:tags r:id="rId68"/>
              </p:custDataLst>
            </p:nvPr>
          </p:nvSpPr>
          <p:spPr>
            <a:xfrm>
              <a:off x="12315907" y="7507284"/>
              <a:ext cx="50317" cy="119212"/>
            </a:xfrm>
            <a:custGeom>
              <a:avLst/>
              <a:gdLst>
                <a:gd name="connsiteX0" fmla="*/ 46081 w 50317"/>
                <a:gd name="connsiteY0" fmla="*/ 6795 h 119212"/>
                <a:gd name="connsiteX1" fmla="*/ 39439 w 50317"/>
                <a:gd name="connsiteY1" fmla="*/ 64 h 119212"/>
                <a:gd name="connsiteX2" fmla="*/ 30139 w 50317"/>
                <a:gd name="connsiteY2" fmla="*/ 9807 h 119212"/>
                <a:gd name="connsiteX3" fmla="*/ 36782 w 50317"/>
                <a:gd name="connsiteY3" fmla="*/ 16538 h 119212"/>
                <a:gd name="connsiteX4" fmla="*/ 46081 w 50317"/>
                <a:gd name="connsiteY4" fmla="*/ 6795 h 119212"/>
                <a:gd name="connsiteX5" fmla="*/ 12204 w 50317"/>
                <a:gd name="connsiteY5" fmla="*/ 96780 h 119212"/>
                <a:gd name="connsiteX6" fmla="*/ 10710 w 50317"/>
                <a:gd name="connsiteY6" fmla="*/ 104220 h 119212"/>
                <a:gd name="connsiteX7" fmla="*/ 26486 w 50317"/>
                <a:gd name="connsiteY7" fmla="*/ 119277 h 119212"/>
                <a:gd name="connsiteX8" fmla="*/ 50399 w 50317"/>
                <a:gd name="connsiteY8" fmla="*/ 92175 h 119212"/>
                <a:gd name="connsiteX9" fmla="*/ 47742 w 50317"/>
                <a:gd name="connsiteY9" fmla="*/ 89872 h 119212"/>
                <a:gd name="connsiteX10" fmla="*/ 44587 w 50317"/>
                <a:gd name="connsiteY10" fmla="*/ 92883 h 119212"/>
                <a:gd name="connsiteX11" fmla="*/ 26984 w 50317"/>
                <a:gd name="connsiteY11" fmla="*/ 114317 h 119212"/>
                <a:gd name="connsiteX12" fmla="*/ 22832 w 50317"/>
                <a:gd name="connsiteY12" fmla="*/ 108117 h 119212"/>
                <a:gd name="connsiteX13" fmla="*/ 25489 w 50317"/>
                <a:gd name="connsiteY13" fmla="*/ 96780 h 119212"/>
                <a:gd name="connsiteX14" fmla="*/ 30804 w 50317"/>
                <a:gd name="connsiteY14" fmla="*/ 82610 h 119212"/>
                <a:gd name="connsiteX15" fmla="*/ 38941 w 50317"/>
                <a:gd name="connsiteY15" fmla="*/ 60113 h 119212"/>
                <a:gd name="connsiteX16" fmla="*/ 39937 w 50317"/>
                <a:gd name="connsiteY16" fmla="*/ 54445 h 119212"/>
                <a:gd name="connsiteX17" fmla="*/ 24161 w 50317"/>
                <a:gd name="connsiteY17" fmla="*/ 39388 h 119212"/>
                <a:gd name="connsiteX18" fmla="*/ 82 w 50317"/>
                <a:gd name="connsiteY18" fmla="*/ 66490 h 119212"/>
                <a:gd name="connsiteX19" fmla="*/ 2905 w 50317"/>
                <a:gd name="connsiteY19" fmla="*/ 68793 h 119212"/>
                <a:gd name="connsiteX20" fmla="*/ 5894 w 50317"/>
                <a:gd name="connsiteY20" fmla="*/ 65959 h 119212"/>
                <a:gd name="connsiteX21" fmla="*/ 23663 w 50317"/>
                <a:gd name="connsiteY21" fmla="*/ 44348 h 119212"/>
                <a:gd name="connsiteX22" fmla="*/ 27814 w 50317"/>
                <a:gd name="connsiteY22" fmla="*/ 50548 h 119212"/>
                <a:gd name="connsiteX23" fmla="*/ 22666 w 50317"/>
                <a:gd name="connsiteY23" fmla="*/ 68262 h 119212"/>
                <a:gd name="connsiteX24" fmla="*/ 12204 w 50317"/>
                <a:gd name="connsiteY24" fmla="*/ 9678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317" h="119212">
                  <a:moveTo>
                    <a:pt x="46081" y="6795"/>
                  </a:moveTo>
                  <a:cubicBezTo>
                    <a:pt x="46081" y="3961"/>
                    <a:pt x="44089" y="64"/>
                    <a:pt x="39439" y="64"/>
                  </a:cubicBezTo>
                  <a:cubicBezTo>
                    <a:pt x="34955" y="64"/>
                    <a:pt x="30139" y="4670"/>
                    <a:pt x="30139" y="9807"/>
                  </a:cubicBezTo>
                  <a:cubicBezTo>
                    <a:pt x="30139" y="12818"/>
                    <a:pt x="32298" y="16538"/>
                    <a:pt x="36782" y="16538"/>
                  </a:cubicBezTo>
                  <a:cubicBezTo>
                    <a:pt x="41598" y="16538"/>
                    <a:pt x="46081" y="11578"/>
                    <a:pt x="46081" y="6795"/>
                  </a:cubicBezTo>
                  <a:close/>
                  <a:moveTo>
                    <a:pt x="12204" y="96780"/>
                  </a:moveTo>
                  <a:cubicBezTo>
                    <a:pt x="11540" y="99083"/>
                    <a:pt x="10710" y="101209"/>
                    <a:pt x="10710" y="104220"/>
                  </a:cubicBezTo>
                  <a:cubicBezTo>
                    <a:pt x="10710" y="112545"/>
                    <a:pt x="17352" y="119277"/>
                    <a:pt x="26486" y="119277"/>
                  </a:cubicBezTo>
                  <a:cubicBezTo>
                    <a:pt x="43092" y="119277"/>
                    <a:pt x="50399" y="94832"/>
                    <a:pt x="50399" y="92175"/>
                  </a:cubicBezTo>
                  <a:cubicBezTo>
                    <a:pt x="50399" y="89872"/>
                    <a:pt x="48240" y="89872"/>
                    <a:pt x="47742" y="89872"/>
                  </a:cubicBezTo>
                  <a:cubicBezTo>
                    <a:pt x="45417" y="89872"/>
                    <a:pt x="45251" y="90935"/>
                    <a:pt x="44587" y="92883"/>
                  </a:cubicBezTo>
                  <a:cubicBezTo>
                    <a:pt x="40767" y="107054"/>
                    <a:pt x="33461" y="114317"/>
                    <a:pt x="26984" y="114317"/>
                  </a:cubicBezTo>
                  <a:cubicBezTo>
                    <a:pt x="23663" y="114317"/>
                    <a:pt x="22832" y="112014"/>
                    <a:pt x="22832" y="108117"/>
                  </a:cubicBezTo>
                  <a:cubicBezTo>
                    <a:pt x="22832" y="104043"/>
                    <a:pt x="23995" y="100677"/>
                    <a:pt x="25489" y="96780"/>
                  </a:cubicBezTo>
                  <a:cubicBezTo>
                    <a:pt x="27150" y="91998"/>
                    <a:pt x="28977" y="87215"/>
                    <a:pt x="30804" y="82610"/>
                  </a:cubicBezTo>
                  <a:cubicBezTo>
                    <a:pt x="32298" y="78358"/>
                    <a:pt x="38276" y="62239"/>
                    <a:pt x="38941" y="60113"/>
                  </a:cubicBezTo>
                  <a:cubicBezTo>
                    <a:pt x="39439" y="58342"/>
                    <a:pt x="39937" y="56216"/>
                    <a:pt x="39937" y="54445"/>
                  </a:cubicBezTo>
                  <a:cubicBezTo>
                    <a:pt x="39937" y="46120"/>
                    <a:pt x="33294" y="39388"/>
                    <a:pt x="24161" y="39388"/>
                  </a:cubicBezTo>
                  <a:cubicBezTo>
                    <a:pt x="7721" y="39388"/>
                    <a:pt x="82" y="63479"/>
                    <a:pt x="82" y="66490"/>
                  </a:cubicBezTo>
                  <a:cubicBezTo>
                    <a:pt x="82" y="68793"/>
                    <a:pt x="2406" y="68793"/>
                    <a:pt x="2905" y="68793"/>
                  </a:cubicBezTo>
                  <a:cubicBezTo>
                    <a:pt x="5230" y="68793"/>
                    <a:pt x="5396" y="67907"/>
                    <a:pt x="5894" y="65959"/>
                  </a:cubicBezTo>
                  <a:cubicBezTo>
                    <a:pt x="10211" y="50725"/>
                    <a:pt x="17518" y="44348"/>
                    <a:pt x="23663" y="44348"/>
                  </a:cubicBezTo>
                  <a:cubicBezTo>
                    <a:pt x="26320" y="44348"/>
                    <a:pt x="27814" y="45765"/>
                    <a:pt x="27814" y="50548"/>
                  </a:cubicBezTo>
                  <a:cubicBezTo>
                    <a:pt x="27814" y="54622"/>
                    <a:pt x="26818" y="57279"/>
                    <a:pt x="22666" y="68262"/>
                  </a:cubicBezTo>
                  <a:lnTo>
                    <a:pt x="12204" y="96780"/>
                  </a:ln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accent6"/>
                </a:solidFill>
              </a:endParaRPr>
            </a:p>
          </p:txBody>
        </p:sp>
      </p:grpSp>
      <p:cxnSp>
        <p:nvCxnSpPr>
          <p:cNvPr id="190" name="Straight Arrow Connector 189">
            <a:extLst>
              <a:ext uri="{FF2B5EF4-FFF2-40B4-BE49-F238E27FC236}">
                <a16:creationId xmlns:a16="http://schemas.microsoft.com/office/drawing/2014/main" id="{CFD2D4C6-04AE-DF9E-C4E3-328DA1D02DA9}"/>
              </a:ext>
            </a:extLst>
          </p:cNvPr>
          <p:cNvCxnSpPr>
            <a:cxnSpLocks/>
          </p:cNvCxnSpPr>
          <p:nvPr/>
        </p:nvCxnSpPr>
        <p:spPr>
          <a:xfrm flipV="1">
            <a:off x="9071540" y="2526477"/>
            <a:ext cx="550167" cy="514719"/>
          </a:xfrm>
          <a:prstGeom prst="straightConnector1">
            <a:avLst/>
          </a:prstGeom>
          <a:ln w="19050" cap="sq">
            <a:headEnd type="none"/>
            <a:tailEnd type="arrow" w="lg" len="med"/>
          </a:ln>
        </p:spPr>
        <p:style>
          <a:lnRef idx="3">
            <a:schemeClr val="dk1"/>
          </a:lnRef>
          <a:fillRef idx="0">
            <a:schemeClr val="dk1"/>
          </a:fillRef>
          <a:effectRef idx="2">
            <a:schemeClr val="dk1"/>
          </a:effectRef>
          <a:fontRef idx="minor">
            <a:schemeClr val="tx1"/>
          </a:fontRef>
        </p:style>
      </p:cxnSp>
      <p:grpSp>
        <p:nvGrpSpPr>
          <p:cNvPr id="259" name="Group 258">
            <a:extLst>
              <a:ext uri="{FF2B5EF4-FFF2-40B4-BE49-F238E27FC236}">
                <a16:creationId xmlns:a16="http://schemas.microsoft.com/office/drawing/2014/main" id="{9069BBFF-65A9-E55C-216F-CEF2B9CF03F9}"/>
              </a:ext>
            </a:extLst>
          </p:cNvPr>
          <p:cNvGrpSpPr>
            <a:grpSpLocks noChangeAspect="1"/>
          </p:cNvGrpSpPr>
          <p:nvPr>
            <p:custDataLst>
              <p:tags r:id="rId17"/>
            </p:custDataLst>
          </p:nvPr>
        </p:nvGrpSpPr>
        <p:grpSpPr>
          <a:xfrm>
            <a:off x="7840155" y="2565400"/>
            <a:ext cx="1414128" cy="246724"/>
            <a:chOff x="10153156" y="3931520"/>
            <a:chExt cx="1414128" cy="246724"/>
          </a:xfrm>
        </p:grpSpPr>
        <p:sp>
          <p:nvSpPr>
            <p:cNvPr id="246" name="Freeform: Shape 245">
              <a:extLst>
                <a:ext uri="{FF2B5EF4-FFF2-40B4-BE49-F238E27FC236}">
                  <a16:creationId xmlns:a16="http://schemas.microsoft.com/office/drawing/2014/main" id="{49C5F7B2-F074-562E-CCB8-ACA3563B7D66}"/>
                </a:ext>
              </a:extLst>
            </p:cNvPr>
            <p:cNvSpPr/>
            <p:nvPr>
              <p:custDataLst>
                <p:tags r:id="rId54"/>
              </p:custDataLst>
            </p:nvPr>
          </p:nvSpPr>
          <p:spPr>
            <a:xfrm>
              <a:off x="10153156" y="3931520"/>
              <a:ext cx="58454" cy="246724"/>
            </a:xfrm>
            <a:custGeom>
              <a:avLst/>
              <a:gdLst>
                <a:gd name="connsiteX0" fmla="*/ 58532 w 58454"/>
                <a:gd name="connsiteY0" fmla="*/ 244320 h 246724"/>
                <a:gd name="connsiteX1" fmla="*/ 54248 w 58454"/>
                <a:gd name="connsiteY1" fmla="*/ 238892 h 246724"/>
                <a:gd name="connsiteX2" fmla="*/ 14690 w 58454"/>
                <a:gd name="connsiteY2" fmla="*/ 123425 h 246724"/>
                <a:gd name="connsiteX3" fmla="*/ 55256 w 58454"/>
                <a:gd name="connsiteY3" fmla="*/ 6724 h 246724"/>
                <a:gd name="connsiteX4" fmla="*/ 58532 w 58454"/>
                <a:gd name="connsiteY4" fmla="*/ 2530 h 246724"/>
                <a:gd name="connsiteX5" fmla="*/ 56012 w 58454"/>
                <a:gd name="connsiteY5" fmla="*/ 63 h 246724"/>
                <a:gd name="connsiteX6" fmla="*/ 15950 w 58454"/>
                <a:gd name="connsiteY6" fmla="*/ 48174 h 246724"/>
                <a:gd name="connsiteX7" fmla="*/ 77 w 58454"/>
                <a:gd name="connsiteY7" fmla="*/ 123425 h 246724"/>
                <a:gd name="connsiteX8" fmla="*/ 16706 w 58454"/>
                <a:gd name="connsiteY8" fmla="*/ 200403 h 246724"/>
                <a:gd name="connsiteX9" fmla="*/ 56012 w 58454"/>
                <a:gd name="connsiteY9" fmla="*/ 246788 h 246724"/>
                <a:gd name="connsiteX10" fmla="*/ 58532 w 58454"/>
                <a:gd name="connsiteY10" fmla="*/ 244320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54" h="246724">
                  <a:moveTo>
                    <a:pt x="58532" y="244320"/>
                  </a:moveTo>
                  <a:cubicBezTo>
                    <a:pt x="58532" y="243580"/>
                    <a:pt x="58532" y="243087"/>
                    <a:pt x="54248" y="238892"/>
                  </a:cubicBezTo>
                  <a:cubicBezTo>
                    <a:pt x="22753" y="207805"/>
                    <a:pt x="14690" y="161174"/>
                    <a:pt x="14690" y="123425"/>
                  </a:cubicBezTo>
                  <a:cubicBezTo>
                    <a:pt x="14690" y="80495"/>
                    <a:pt x="24265" y="37565"/>
                    <a:pt x="55256" y="6724"/>
                  </a:cubicBezTo>
                  <a:cubicBezTo>
                    <a:pt x="58532" y="3764"/>
                    <a:pt x="58532" y="3270"/>
                    <a:pt x="58532" y="2530"/>
                  </a:cubicBezTo>
                  <a:cubicBezTo>
                    <a:pt x="58532" y="803"/>
                    <a:pt x="57524" y="63"/>
                    <a:pt x="56012" y="63"/>
                  </a:cubicBezTo>
                  <a:cubicBezTo>
                    <a:pt x="53492" y="63"/>
                    <a:pt x="30816" y="16840"/>
                    <a:pt x="15950" y="48174"/>
                  </a:cubicBezTo>
                  <a:cubicBezTo>
                    <a:pt x="3100" y="75314"/>
                    <a:pt x="77" y="102700"/>
                    <a:pt x="77" y="123425"/>
                  </a:cubicBezTo>
                  <a:cubicBezTo>
                    <a:pt x="77" y="142670"/>
                    <a:pt x="2848" y="172523"/>
                    <a:pt x="16706" y="200403"/>
                  </a:cubicBezTo>
                  <a:cubicBezTo>
                    <a:pt x="31824" y="230750"/>
                    <a:pt x="53492" y="246788"/>
                    <a:pt x="56012" y="246788"/>
                  </a:cubicBezTo>
                  <a:cubicBezTo>
                    <a:pt x="57524" y="246788"/>
                    <a:pt x="58532" y="246047"/>
                    <a:pt x="58532" y="244320"/>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7" name="Freeform: Shape 246">
              <a:extLst>
                <a:ext uri="{FF2B5EF4-FFF2-40B4-BE49-F238E27FC236}">
                  <a16:creationId xmlns:a16="http://schemas.microsoft.com/office/drawing/2014/main" id="{8309041B-93A1-7E45-AD5A-ABA552BCA9CC}"/>
                </a:ext>
              </a:extLst>
            </p:cNvPr>
            <p:cNvSpPr/>
            <p:nvPr>
              <p:custDataLst>
                <p:tags r:id="rId55"/>
              </p:custDataLst>
            </p:nvPr>
          </p:nvSpPr>
          <p:spPr>
            <a:xfrm>
              <a:off x="10218134" y="4007511"/>
              <a:ext cx="131523" cy="156916"/>
            </a:xfrm>
            <a:custGeom>
              <a:avLst/>
              <a:gdLst>
                <a:gd name="connsiteX0" fmla="*/ 19482 w 131523"/>
                <a:gd name="connsiteY0" fmla="*/ 139216 h 156916"/>
                <a:gd name="connsiteX1" fmla="*/ 5876 w 131523"/>
                <a:gd name="connsiteY1" fmla="*/ 149331 h 156916"/>
                <a:gd name="connsiteX2" fmla="*/ 81 w 131523"/>
                <a:gd name="connsiteY2" fmla="*/ 154019 h 156916"/>
                <a:gd name="connsiteX3" fmla="*/ 3356 w 131523"/>
                <a:gd name="connsiteY3" fmla="*/ 156980 h 156916"/>
                <a:gd name="connsiteX4" fmla="*/ 24521 w 131523"/>
                <a:gd name="connsiteY4" fmla="*/ 156240 h 156916"/>
                <a:gd name="connsiteX5" fmla="*/ 49465 w 131523"/>
                <a:gd name="connsiteY5" fmla="*/ 156980 h 156916"/>
                <a:gd name="connsiteX6" fmla="*/ 54000 w 131523"/>
                <a:gd name="connsiteY6" fmla="*/ 152045 h 156916"/>
                <a:gd name="connsiteX7" fmla="*/ 47953 w 131523"/>
                <a:gd name="connsiteY7" fmla="*/ 149331 h 156916"/>
                <a:gd name="connsiteX8" fmla="*/ 35355 w 131523"/>
                <a:gd name="connsiteY8" fmla="*/ 145384 h 156916"/>
                <a:gd name="connsiteX9" fmla="*/ 47701 w 131523"/>
                <a:gd name="connsiteY9" fmla="*/ 96039 h 156916"/>
                <a:gd name="connsiteX10" fmla="*/ 70881 w 131523"/>
                <a:gd name="connsiteY10" fmla="*/ 111829 h 156916"/>
                <a:gd name="connsiteX11" fmla="*/ 131604 w 131523"/>
                <a:gd name="connsiteY11" fmla="*/ 39539 h 156916"/>
                <a:gd name="connsiteX12" fmla="*/ 98093 w 131523"/>
                <a:gd name="connsiteY12" fmla="*/ 63 h 156916"/>
                <a:gd name="connsiteX13" fmla="*/ 65086 w 131523"/>
                <a:gd name="connsiteY13" fmla="*/ 18567 h 156916"/>
                <a:gd name="connsiteX14" fmla="*/ 42410 w 131523"/>
                <a:gd name="connsiteY14" fmla="*/ 63 h 156916"/>
                <a:gd name="connsiteX15" fmla="*/ 23765 w 131523"/>
                <a:gd name="connsiteY15" fmla="*/ 14126 h 156916"/>
                <a:gd name="connsiteX16" fmla="*/ 15954 w 131523"/>
                <a:gd name="connsiteY16" fmla="*/ 38058 h 156916"/>
                <a:gd name="connsiteX17" fmla="*/ 18978 w 131523"/>
                <a:gd name="connsiteY17" fmla="*/ 40526 h 156916"/>
                <a:gd name="connsiteX18" fmla="*/ 23261 w 131523"/>
                <a:gd name="connsiteY18" fmla="*/ 34851 h 156916"/>
                <a:gd name="connsiteX19" fmla="*/ 41654 w 131523"/>
                <a:gd name="connsiteY19" fmla="*/ 5491 h 156916"/>
                <a:gd name="connsiteX20" fmla="*/ 49465 w 131523"/>
                <a:gd name="connsiteY20" fmla="*/ 16840 h 156916"/>
                <a:gd name="connsiteX21" fmla="*/ 47701 w 131523"/>
                <a:gd name="connsiteY21" fmla="*/ 29423 h 156916"/>
                <a:gd name="connsiteX22" fmla="*/ 19482 w 131523"/>
                <a:gd name="connsiteY22" fmla="*/ 139216 h 156916"/>
                <a:gd name="connsiteX23" fmla="*/ 63827 w 131523"/>
                <a:gd name="connsiteY23" fmla="*/ 32137 h 156916"/>
                <a:gd name="connsiteX24" fmla="*/ 76928 w 131523"/>
                <a:gd name="connsiteY24" fmla="*/ 14866 h 156916"/>
                <a:gd name="connsiteX25" fmla="*/ 97337 w 131523"/>
                <a:gd name="connsiteY25" fmla="*/ 5491 h 156916"/>
                <a:gd name="connsiteX26" fmla="*/ 113463 w 131523"/>
                <a:gd name="connsiteY26" fmla="*/ 28683 h 156916"/>
                <a:gd name="connsiteX27" fmla="*/ 100613 w 131523"/>
                <a:gd name="connsiteY27" fmla="*/ 80989 h 156916"/>
                <a:gd name="connsiteX28" fmla="*/ 70629 w 131523"/>
                <a:gd name="connsiteY28" fmla="*/ 106401 h 156916"/>
                <a:gd name="connsiteX29" fmla="*/ 50725 w 131523"/>
                <a:gd name="connsiteY29" fmla="*/ 84443 h 156916"/>
                <a:gd name="connsiteX30" fmla="*/ 51480 w 131523"/>
                <a:gd name="connsiteY30" fmla="*/ 80495 h 156916"/>
                <a:gd name="connsiteX31" fmla="*/ 63827 w 131523"/>
                <a:gd name="connsiteY31" fmla="*/ 32137 h 1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523" h="156916">
                  <a:moveTo>
                    <a:pt x="19482" y="139216"/>
                  </a:moveTo>
                  <a:cubicBezTo>
                    <a:pt x="17466" y="147604"/>
                    <a:pt x="16962" y="149331"/>
                    <a:pt x="5876" y="149331"/>
                  </a:cubicBezTo>
                  <a:cubicBezTo>
                    <a:pt x="2852" y="149331"/>
                    <a:pt x="81" y="149331"/>
                    <a:pt x="81" y="154019"/>
                  </a:cubicBezTo>
                  <a:cubicBezTo>
                    <a:pt x="81" y="155993"/>
                    <a:pt x="1340" y="156980"/>
                    <a:pt x="3356" y="156980"/>
                  </a:cubicBezTo>
                  <a:cubicBezTo>
                    <a:pt x="10159" y="156980"/>
                    <a:pt x="17466" y="156240"/>
                    <a:pt x="24521" y="156240"/>
                  </a:cubicBezTo>
                  <a:cubicBezTo>
                    <a:pt x="32835" y="156240"/>
                    <a:pt x="41402" y="156980"/>
                    <a:pt x="49465" y="156980"/>
                  </a:cubicBezTo>
                  <a:cubicBezTo>
                    <a:pt x="50725" y="156980"/>
                    <a:pt x="54000" y="156980"/>
                    <a:pt x="54000" y="152045"/>
                  </a:cubicBezTo>
                  <a:cubicBezTo>
                    <a:pt x="54000" y="149331"/>
                    <a:pt x="51480" y="149331"/>
                    <a:pt x="47953" y="149331"/>
                  </a:cubicBezTo>
                  <a:cubicBezTo>
                    <a:pt x="35355" y="149331"/>
                    <a:pt x="35355" y="147604"/>
                    <a:pt x="35355" y="145384"/>
                  </a:cubicBezTo>
                  <a:cubicBezTo>
                    <a:pt x="35355" y="142423"/>
                    <a:pt x="45937" y="102207"/>
                    <a:pt x="47701" y="96039"/>
                  </a:cubicBezTo>
                  <a:cubicBezTo>
                    <a:pt x="50977" y="103194"/>
                    <a:pt x="58031" y="111829"/>
                    <a:pt x="70881" y="111829"/>
                  </a:cubicBezTo>
                  <a:cubicBezTo>
                    <a:pt x="100109" y="111829"/>
                    <a:pt x="131604" y="75807"/>
                    <a:pt x="131604" y="39539"/>
                  </a:cubicBezTo>
                  <a:cubicBezTo>
                    <a:pt x="131604" y="16347"/>
                    <a:pt x="117242" y="63"/>
                    <a:pt x="98093" y="63"/>
                  </a:cubicBezTo>
                  <a:cubicBezTo>
                    <a:pt x="85495" y="63"/>
                    <a:pt x="73401" y="8945"/>
                    <a:pt x="65086" y="18567"/>
                  </a:cubicBezTo>
                  <a:cubicBezTo>
                    <a:pt x="62567" y="5244"/>
                    <a:pt x="51732" y="63"/>
                    <a:pt x="42410" y="63"/>
                  </a:cubicBezTo>
                  <a:cubicBezTo>
                    <a:pt x="30820" y="63"/>
                    <a:pt x="26032" y="9685"/>
                    <a:pt x="23765" y="14126"/>
                  </a:cubicBezTo>
                  <a:cubicBezTo>
                    <a:pt x="19230" y="22515"/>
                    <a:pt x="15954" y="37318"/>
                    <a:pt x="15954" y="38058"/>
                  </a:cubicBezTo>
                  <a:cubicBezTo>
                    <a:pt x="15954" y="40526"/>
                    <a:pt x="18474" y="40526"/>
                    <a:pt x="18978" y="40526"/>
                  </a:cubicBezTo>
                  <a:cubicBezTo>
                    <a:pt x="21497" y="40526"/>
                    <a:pt x="21749" y="40279"/>
                    <a:pt x="23261" y="34851"/>
                  </a:cubicBezTo>
                  <a:cubicBezTo>
                    <a:pt x="27544" y="17334"/>
                    <a:pt x="32583" y="5491"/>
                    <a:pt x="41654" y="5491"/>
                  </a:cubicBezTo>
                  <a:cubicBezTo>
                    <a:pt x="45937" y="5491"/>
                    <a:pt x="49465" y="7465"/>
                    <a:pt x="49465" y="16840"/>
                  </a:cubicBezTo>
                  <a:cubicBezTo>
                    <a:pt x="49465" y="22515"/>
                    <a:pt x="48709" y="25229"/>
                    <a:pt x="47701" y="29423"/>
                  </a:cubicBezTo>
                  <a:lnTo>
                    <a:pt x="19482" y="139216"/>
                  </a:lnTo>
                  <a:close/>
                  <a:moveTo>
                    <a:pt x="63827" y="32137"/>
                  </a:moveTo>
                  <a:cubicBezTo>
                    <a:pt x="65590" y="25475"/>
                    <a:pt x="72393" y="18567"/>
                    <a:pt x="76928" y="14866"/>
                  </a:cubicBezTo>
                  <a:cubicBezTo>
                    <a:pt x="85747" y="7218"/>
                    <a:pt x="93054" y="5491"/>
                    <a:pt x="97337" y="5491"/>
                  </a:cubicBezTo>
                  <a:cubicBezTo>
                    <a:pt x="107416" y="5491"/>
                    <a:pt x="113463" y="14126"/>
                    <a:pt x="113463" y="28683"/>
                  </a:cubicBezTo>
                  <a:cubicBezTo>
                    <a:pt x="113463" y="43240"/>
                    <a:pt x="105148" y="71613"/>
                    <a:pt x="100613" y="80989"/>
                  </a:cubicBezTo>
                  <a:cubicBezTo>
                    <a:pt x="92046" y="98259"/>
                    <a:pt x="79952" y="106401"/>
                    <a:pt x="70629" y="106401"/>
                  </a:cubicBezTo>
                  <a:cubicBezTo>
                    <a:pt x="54000" y="106401"/>
                    <a:pt x="50725" y="85923"/>
                    <a:pt x="50725" y="84443"/>
                  </a:cubicBezTo>
                  <a:cubicBezTo>
                    <a:pt x="50725" y="83949"/>
                    <a:pt x="50725" y="83456"/>
                    <a:pt x="51480" y="80495"/>
                  </a:cubicBezTo>
                  <a:lnTo>
                    <a:pt x="63827" y="3213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8" name="Freeform: Shape 247">
              <a:extLst>
                <a:ext uri="{FF2B5EF4-FFF2-40B4-BE49-F238E27FC236}">
                  <a16:creationId xmlns:a16="http://schemas.microsoft.com/office/drawing/2014/main" id="{9BEDF5E9-6485-3C6A-4AAF-74F812BD88C6}"/>
                </a:ext>
              </a:extLst>
            </p:cNvPr>
            <p:cNvSpPr/>
            <p:nvPr>
              <p:custDataLst>
                <p:tags r:id="rId56"/>
              </p:custDataLst>
            </p:nvPr>
          </p:nvSpPr>
          <p:spPr>
            <a:xfrm>
              <a:off x="10372189" y="4038894"/>
              <a:ext cx="64199" cy="114677"/>
            </a:xfrm>
            <a:custGeom>
              <a:avLst/>
              <a:gdLst>
                <a:gd name="connsiteX0" fmla="*/ 39946 w 64199"/>
                <a:gd name="connsiteY0" fmla="*/ 4900 h 114677"/>
                <a:gd name="connsiteX1" fmla="*/ 34655 w 64199"/>
                <a:gd name="connsiteY1" fmla="*/ 64 h 114677"/>
                <a:gd name="connsiteX2" fmla="*/ 86 w 64199"/>
                <a:gd name="connsiteY2" fmla="*/ 11118 h 114677"/>
                <a:gd name="connsiteX3" fmla="*/ 86 w 64199"/>
                <a:gd name="connsiteY3" fmla="*/ 17335 h 114677"/>
                <a:gd name="connsiteX4" fmla="*/ 25660 w 64199"/>
                <a:gd name="connsiteY4" fmla="*/ 12499 h 114677"/>
                <a:gd name="connsiteX5" fmla="*/ 25660 w 64199"/>
                <a:gd name="connsiteY5" fmla="*/ 100580 h 114677"/>
                <a:gd name="connsiteX6" fmla="*/ 8022 w 64199"/>
                <a:gd name="connsiteY6" fmla="*/ 108524 h 114677"/>
                <a:gd name="connsiteX7" fmla="*/ 1320 w 64199"/>
                <a:gd name="connsiteY7" fmla="*/ 108524 h 114677"/>
                <a:gd name="connsiteX8" fmla="*/ 1320 w 64199"/>
                <a:gd name="connsiteY8" fmla="*/ 114742 h 114677"/>
                <a:gd name="connsiteX9" fmla="*/ 32714 w 64199"/>
                <a:gd name="connsiteY9" fmla="*/ 114051 h 114677"/>
                <a:gd name="connsiteX10" fmla="*/ 64285 w 64199"/>
                <a:gd name="connsiteY10" fmla="*/ 114742 h 114677"/>
                <a:gd name="connsiteX11" fmla="*/ 64285 w 64199"/>
                <a:gd name="connsiteY11" fmla="*/ 108524 h 114677"/>
                <a:gd name="connsiteX12" fmla="*/ 57583 w 64199"/>
                <a:gd name="connsiteY12" fmla="*/ 108524 h 114677"/>
                <a:gd name="connsiteX13" fmla="*/ 39946 w 64199"/>
                <a:gd name="connsiteY13" fmla="*/ 100580 h 114677"/>
                <a:gd name="connsiteX14" fmla="*/ 39946 w 64199"/>
                <a:gd name="connsiteY14" fmla="*/ 4900 h 11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99" h="114677">
                  <a:moveTo>
                    <a:pt x="39946" y="4900"/>
                  </a:moveTo>
                  <a:cubicBezTo>
                    <a:pt x="39946" y="237"/>
                    <a:pt x="39593" y="64"/>
                    <a:pt x="34655" y="64"/>
                  </a:cubicBezTo>
                  <a:cubicBezTo>
                    <a:pt x="23367" y="10945"/>
                    <a:pt x="7317" y="11118"/>
                    <a:pt x="86" y="11118"/>
                  </a:cubicBezTo>
                  <a:lnTo>
                    <a:pt x="86" y="17335"/>
                  </a:lnTo>
                  <a:cubicBezTo>
                    <a:pt x="4319" y="17335"/>
                    <a:pt x="15959" y="17335"/>
                    <a:pt x="25660" y="12499"/>
                  </a:cubicBezTo>
                  <a:lnTo>
                    <a:pt x="25660" y="100580"/>
                  </a:lnTo>
                  <a:cubicBezTo>
                    <a:pt x="25660" y="106279"/>
                    <a:pt x="25660" y="108524"/>
                    <a:pt x="8022" y="108524"/>
                  </a:cubicBezTo>
                  <a:lnTo>
                    <a:pt x="1320" y="108524"/>
                  </a:lnTo>
                  <a:lnTo>
                    <a:pt x="1320" y="114742"/>
                  </a:lnTo>
                  <a:cubicBezTo>
                    <a:pt x="4495" y="114569"/>
                    <a:pt x="26189" y="114051"/>
                    <a:pt x="32714" y="114051"/>
                  </a:cubicBezTo>
                  <a:cubicBezTo>
                    <a:pt x="38182" y="114051"/>
                    <a:pt x="60405" y="114569"/>
                    <a:pt x="64285" y="114742"/>
                  </a:cubicBezTo>
                  <a:lnTo>
                    <a:pt x="64285" y="108524"/>
                  </a:lnTo>
                  <a:lnTo>
                    <a:pt x="57583" y="108524"/>
                  </a:lnTo>
                  <a:cubicBezTo>
                    <a:pt x="39946" y="108524"/>
                    <a:pt x="39946" y="106279"/>
                    <a:pt x="39946" y="100580"/>
                  </a:cubicBezTo>
                  <a:lnTo>
                    <a:pt x="39946" y="490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9" name="Freeform: Shape 248">
              <a:extLst>
                <a:ext uri="{FF2B5EF4-FFF2-40B4-BE49-F238E27FC236}">
                  <a16:creationId xmlns:a16="http://schemas.microsoft.com/office/drawing/2014/main" id="{2F9AF83C-04DC-52EC-EAEE-5707EA1D1071}"/>
                </a:ext>
              </a:extLst>
            </p:cNvPr>
            <p:cNvSpPr/>
            <p:nvPr>
              <p:custDataLst>
                <p:tags r:id="rId57"/>
              </p:custDataLst>
            </p:nvPr>
          </p:nvSpPr>
          <p:spPr>
            <a:xfrm>
              <a:off x="10487666" y="4090411"/>
              <a:ext cx="29479" cy="73770"/>
            </a:xfrm>
            <a:custGeom>
              <a:avLst/>
              <a:gdLst>
                <a:gd name="connsiteX0" fmla="*/ 29569 w 29479"/>
                <a:gd name="connsiteY0" fmla="*/ 25969 h 73770"/>
                <a:gd name="connsiteX1" fmla="*/ 13444 w 29479"/>
                <a:gd name="connsiteY1" fmla="*/ 63 h 73770"/>
                <a:gd name="connsiteX2" fmla="*/ 90 w 29479"/>
                <a:gd name="connsiteY2" fmla="*/ 13139 h 73770"/>
                <a:gd name="connsiteX3" fmla="*/ 13444 w 29479"/>
                <a:gd name="connsiteY3" fmla="*/ 26216 h 73770"/>
                <a:gd name="connsiteX4" fmla="*/ 22263 w 29479"/>
                <a:gd name="connsiteY4" fmla="*/ 23008 h 73770"/>
                <a:gd name="connsiteX5" fmla="*/ 23522 w 29479"/>
                <a:gd name="connsiteY5" fmla="*/ 22268 h 73770"/>
                <a:gd name="connsiteX6" fmla="*/ 24026 w 29479"/>
                <a:gd name="connsiteY6" fmla="*/ 25969 h 73770"/>
                <a:gd name="connsiteX7" fmla="*/ 6893 w 29479"/>
                <a:gd name="connsiteY7" fmla="*/ 67172 h 73770"/>
                <a:gd name="connsiteX8" fmla="*/ 4121 w 29479"/>
                <a:gd name="connsiteY8" fmla="*/ 71119 h 73770"/>
                <a:gd name="connsiteX9" fmla="*/ 6641 w 29479"/>
                <a:gd name="connsiteY9" fmla="*/ 73833 h 73770"/>
                <a:gd name="connsiteX10" fmla="*/ 29569 w 29479"/>
                <a:gd name="connsiteY10" fmla="*/ 25969 h 7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79" h="73770">
                  <a:moveTo>
                    <a:pt x="29569" y="25969"/>
                  </a:moveTo>
                  <a:cubicBezTo>
                    <a:pt x="29569" y="9685"/>
                    <a:pt x="23270" y="63"/>
                    <a:pt x="13444" y="63"/>
                  </a:cubicBezTo>
                  <a:cubicBezTo>
                    <a:pt x="5129" y="63"/>
                    <a:pt x="90" y="6231"/>
                    <a:pt x="90" y="13139"/>
                  </a:cubicBezTo>
                  <a:cubicBezTo>
                    <a:pt x="90" y="19801"/>
                    <a:pt x="5129" y="26216"/>
                    <a:pt x="13444" y="26216"/>
                  </a:cubicBezTo>
                  <a:cubicBezTo>
                    <a:pt x="16467" y="26216"/>
                    <a:pt x="19743" y="25229"/>
                    <a:pt x="22263" y="23008"/>
                  </a:cubicBezTo>
                  <a:cubicBezTo>
                    <a:pt x="23018" y="22515"/>
                    <a:pt x="23270" y="22268"/>
                    <a:pt x="23522" y="22268"/>
                  </a:cubicBezTo>
                  <a:cubicBezTo>
                    <a:pt x="23774" y="22268"/>
                    <a:pt x="24026" y="22515"/>
                    <a:pt x="24026" y="25969"/>
                  </a:cubicBezTo>
                  <a:cubicBezTo>
                    <a:pt x="24026" y="44227"/>
                    <a:pt x="15208" y="59030"/>
                    <a:pt x="6893" y="67172"/>
                  </a:cubicBezTo>
                  <a:cubicBezTo>
                    <a:pt x="4121" y="69886"/>
                    <a:pt x="4121" y="70379"/>
                    <a:pt x="4121" y="71119"/>
                  </a:cubicBezTo>
                  <a:cubicBezTo>
                    <a:pt x="4121" y="72847"/>
                    <a:pt x="5381" y="73833"/>
                    <a:pt x="6641" y="73833"/>
                  </a:cubicBezTo>
                  <a:cubicBezTo>
                    <a:pt x="9413" y="73833"/>
                    <a:pt x="29569" y="54836"/>
                    <a:pt x="29569" y="259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0" name="Freeform: Shape 249">
              <a:extLst>
                <a:ext uri="{FF2B5EF4-FFF2-40B4-BE49-F238E27FC236}">
                  <a16:creationId xmlns:a16="http://schemas.microsoft.com/office/drawing/2014/main" id="{005FDA8A-4C97-21A8-AC93-840ACB2C78AE}"/>
                </a:ext>
              </a:extLst>
            </p:cNvPr>
            <p:cNvSpPr/>
            <p:nvPr>
              <p:custDataLst>
                <p:tags r:id="rId58"/>
              </p:custDataLst>
            </p:nvPr>
          </p:nvSpPr>
          <p:spPr>
            <a:xfrm>
              <a:off x="10599648" y="4090411"/>
              <a:ext cx="26707" cy="26152"/>
            </a:xfrm>
            <a:custGeom>
              <a:avLst/>
              <a:gdLst>
                <a:gd name="connsiteX0" fmla="*/ 26802 w 26707"/>
                <a:gd name="connsiteY0" fmla="*/ 13139 h 26152"/>
                <a:gd name="connsiteX1" fmla="*/ 13448 w 26707"/>
                <a:gd name="connsiteY1" fmla="*/ 63 h 26152"/>
                <a:gd name="connsiteX2" fmla="*/ 94 w 26707"/>
                <a:gd name="connsiteY2" fmla="*/ 13139 h 26152"/>
                <a:gd name="connsiteX3" fmla="*/ 13448 w 26707"/>
                <a:gd name="connsiteY3" fmla="*/ 26216 h 26152"/>
                <a:gd name="connsiteX4" fmla="*/ 26802 w 26707"/>
                <a:gd name="connsiteY4" fmla="*/ 13139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07" h="26152">
                  <a:moveTo>
                    <a:pt x="26802" y="13139"/>
                  </a:moveTo>
                  <a:cubicBezTo>
                    <a:pt x="26802" y="5984"/>
                    <a:pt x="20755" y="63"/>
                    <a:pt x="13448" y="63"/>
                  </a:cubicBezTo>
                  <a:cubicBezTo>
                    <a:pt x="6142" y="63"/>
                    <a:pt x="94" y="5984"/>
                    <a:pt x="94" y="13139"/>
                  </a:cubicBezTo>
                  <a:cubicBezTo>
                    <a:pt x="94" y="20294"/>
                    <a:pt x="6142" y="26216"/>
                    <a:pt x="13448" y="26216"/>
                  </a:cubicBezTo>
                  <a:cubicBezTo>
                    <a:pt x="20755" y="26216"/>
                    <a:pt x="26802" y="20294"/>
                    <a:pt x="26802" y="1313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1" name="Freeform: Shape 250">
              <a:extLst>
                <a:ext uri="{FF2B5EF4-FFF2-40B4-BE49-F238E27FC236}">
                  <a16:creationId xmlns:a16="http://schemas.microsoft.com/office/drawing/2014/main" id="{7CB80E6E-E0CB-76EA-4C83-4EA715485888}"/>
                </a:ext>
              </a:extLst>
            </p:cNvPr>
            <p:cNvSpPr/>
            <p:nvPr>
              <p:custDataLst>
                <p:tags r:id="rId59"/>
              </p:custDataLst>
            </p:nvPr>
          </p:nvSpPr>
          <p:spPr>
            <a:xfrm>
              <a:off x="10711629" y="4090411"/>
              <a:ext cx="26707" cy="26152"/>
            </a:xfrm>
            <a:custGeom>
              <a:avLst/>
              <a:gdLst>
                <a:gd name="connsiteX0" fmla="*/ 26807 w 26707"/>
                <a:gd name="connsiteY0" fmla="*/ 13139 h 26152"/>
                <a:gd name="connsiteX1" fmla="*/ 13453 w 26707"/>
                <a:gd name="connsiteY1" fmla="*/ 63 h 26152"/>
                <a:gd name="connsiteX2" fmla="*/ 99 w 26707"/>
                <a:gd name="connsiteY2" fmla="*/ 13139 h 26152"/>
                <a:gd name="connsiteX3" fmla="*/ 13453 w 26707"/>
                <a:gd name="connsiteY3" fmla="*/ 26216 h 26152"/>
                <a:gd name="connsiteX4" fmla="*/ 26807 w 26707"/>
                <a:gd name="connsiteY4" fmla="*/ 13139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07" h="26152">
                  <a:moveTo>
                    <a:pt x="26807" y="13139"/>
                  </a:moveTo>
                  <a:cubicBezTo>
                    <a:pt x="26807" y="5984"/>
                    <a:pt x="20760" y="63"/>
                    <a:pt x="13453" y="63"/>
                  </a:cubicBezTo>
                  <a:cubicBezTo>
                    <a:pt x="6146" y="63"/>
                    <a:pt x="99" y="5984"/>
                    <a:pt x="99" y="13139"/>
                  </a:cubicBezTo>
                  <a:cubicBezTo>
                    <a:pt x="99" y="20294"/>
                    <a:pt x="6146" y="26216"/>
                    <a:pt x="13453" y="26216"/>
                  </a:cubicBezTo>
                  <a:cubicBezTo>
                    <a:pt x="20760" y="26216"/>
                    <a:pt x="26807" y="20294"/>
                    <a:pt x="26807" y="1313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2" name="Freeform: Shape 251">
              <a:extLst>
                <a:ext uri="{FF2B5EF4-FFF2-40B4-BE49-F238E27FC236}">
                  <a16:creationId xmlns:a16="http://schemas.microsoft.com/office/drawing/2014/main" id="{30236204-9256-4C1F-4583-EC4A246DCE02}"/>
                </a:ext>
              </a:extLst>
            </p:cNvPr>
            <p:cNvSpPr/>
            <p:nvPr>
              <p:custDataLst>
                <p:tags r:id="rId60"/>
              </p:custDataLst>
            </p:nvPr>
          </p:nvSpPr>
          <p:spPr>
            <a:xfrm>
              <a:off x="10823611" y="4090411"/>
              <a:ext cx="26707" cy="26152"/>
            </a:xfrm>
            <a:custGeom>
              <a:avLst/>
              <a:gdLst>
                <a:gd name="connsiteX0" fmla="*/ 26811 w 26707"/>
                <a:gd name="connsiteY0" fmla="*/ 13139 h 26152"/>
                <a:gd name="connsiteX1" fmla="*/ 13457 w 26707"/>
                <a:gd name="connsiteY1" fmla="*/ 63 h 26152"/>
                <a:gd name="connsiteX2" fmla="*/ 103 w 26707"/>
                <a:gd name="connsiteY2" fmla="*/ 13139 h 26152"/>
                <a:gd name="connsiteX3" fmla="*/ 13457 w 26707"/>
                <a:gd name="connsiteY3" fmla="*/ 26216 h 26152"/>
                <a:gd name="connsiteX4" fmla="*/ 26811 w 26707"/>
                <a:gd name="connsiteY4" fmla="*/ 13139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07" h="26152">
                  <a:moveTo>
                    <a:pt x="26811" y="13139"/>
                  </a:moveTo>
                  <a:cubicBezTo>
                    <a:pt x="26811" y="5984"/>
                    <a:pt x="20764" y="63"/>
                    <a:pt x="13457" y="63"/>
                  </a:cubicBezTo>
                  <a:cubicBezTo>
                    <a:pt x="6150" y="63"/>
                    <a:pt x="103" y="5984"/>
                    <a:pt x="103" y="13139"/>
                  </a:cubicBezTo>
                  <a:cubicBezTo>
                    <a:pt x="103" y="20294"/>
                    <a:pt x="6150" y="26216"/>
                    <a:pt x="13457" y="26216"/>
                  </a:cubicBezTo>
                  <a:cubicBezTo>
                    <a:pt x="20764" y="26216"/>
                    <a:pt x="26811" y="20294"/>
                    <a:pt x="26811" y="1313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3" name="Freeform: Shape 252">
              <a:extLst>
                <a:ext uri="{FF2B5EF4-FFF2-40B4-BE49-F238E27FC236}">
                  <a16:creationId xmlns:a16="http://schemas.microsoft.com/office/drawing/2014/main" id="{AD092145-15CE-D7E0-9D82-BDD4C9320B46}"/>
                </a:ext>
              </a:extLst>
            </p:cNvPr>
            <p:cNvSpPr/>
            <p:nvPr>
              <p:custDataLst>
                <p:tags r:id="rId61"/>
              </p:custDataLst>
            </p:nvPr>
          </p:nvSpPr>
          <p:spPr>
            <a:xfrm>
              <a:off x="10935592" y="4090411"/>
              <a:ext cx="29479" cy="73770"/>
            </a:xfrm>
            <a:custGeom>
              <a:avLst/>
              <a:gdLst>
                <a:gd name="connsiteX0" fmla="*/ 29587 w 29479"/>
                <a:gd name="connsiteY0" fmla="*/ 25969 h 73770"/>
                <a:gd name="connsiteX1" fmla="*/ 13462 w 29479"/>
                <a:gd name="connsiteY1" fmla="*/ 63 h 73770"/>
                <a:gd name="connsiteX2" fmla="*/ 108 w 29479"/>
                <a:gd name="connsiteY2" fmla="*/ 13139 h 73770"/>
                <a:gd name="connsiteX3" fmla="*/ 13462 w 29479"/>
                <a:gd name="connsiteY3" fmla="*/ 26216 h 73770"/>
                <a:gd name="connsiteX4" fmla="*/ 22280 w 29479"/>
                <a:gd name="connsiteY4" fmla="*/ 23008 h 73770"/>
                <a:gd name="connsiteX5" fmla="*/ 23540 w 29479"/>
                <a:gd name="connsiteY5" fmla="*/ 22268 h 73770"/>
                <a:gd name="connsiteX6" fmla="*/ 24044 w 29479"/>
                <a:gd name="connsiteY6" fmla="*/ 25969 h 73770"/>
                <a:gd name="connsiteX7" fmla="*/ 6911 w 29479"/>
                <a:gd name="connsiteY7" fmla="*/ 67172 h 73770"/>
                <a:gd name="connsiteX8" fmla="*/ 4139 w 29479"/>
                <a:gd name="connsiteY8" fmla="*/ 71119 h 73770"/>
                <a:gd name="connsiteX9" fmla="*/ 6659 w 29479"/>
                <a:gd name="connsiteY9" fmla="*/ 73833 h 73770"/>
                <a:gd name="connsiteX10" fmla="*/ 29587 w 29479"/>
                <a:gd name="connsiteY10" fmla="*/ 25969 h 7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79" h="73770">
                  <a:moveTo>
                    <a:pt x="29587" y="25969"/>
                  </a:moveTo>
                  <a:cubicBezTo>
                    <a:pt x="29587" y="9685"/>
                    <a:pt x="23288" y="63"/>
                    <a:pt x="13462" y="63"/>
                  </a:cubicBezTo>
                  <a:cubicBezTo>
                    <a:pt x="5147" y="63"/>
                    <a:pt x="108" y="6231"/>
                    <a:pt x="108" y="13139"/>
                  </a:cubicBezTo>
                  <a:cubicBezTo>
                    <a:pt x="108" y="19801"/>
                    <a:pt x="5147" y="26216"/>
                    <a:pt x="13462" y="26216"/>
                  </a:cubicBezTo>
                  <a:cubicBezTo>
                    <a:pt x="16485" y="26216"/>
                    <a:pt x="19761" y="25229"/>
                    <a:pt x="22280" y="23008"/>
                  </a:cubicBezTo>
                  <a:cubicBezTo>
                    <a:pt x="23036" y="22515"/>
                    <a:pt x="23288" y="22268"/>
                    <a:pt x="23540" y="22268"/>
                  </a:cubicBezTo>
                  <a:cubicBezTo>
                    <a:pt x="23792" y="22268"/>
                    <a:pt x="24044" y="22515"/>
                    <a:pt x="24044" y="25969"/>
                  </a:cubicBezTo>
                  <a:cubicBezTo>
                    <a:pt x="24044" y="44227"/>
                    <a:pt x="15225" y="59030"/>
                    <a:pt x="6911" y="67172"/>
                  </a:cubicBezTo>
                  <a:cubicBezTo>
                    <a:pt x="4139" y="69886"/>
                    <a:pt x="4139" y="70379"/>
                    <a:pt x="4139" y="71119"/>
                  </a:cubicBezTo>
                  <a:cubicBezTo>
                    <a:pt x="4139" y="72847"/>
                    <a:pt x="5399" y="73833"/>
                    <a:pt x="6659" y="73833"/>
                  </a:cubicBezTo>
                  <a:cubicBezTo>
                    <a:pt x="9430" y="73833"/>
                    <a:pt x="29587" y="54836"/>
                    <a:pt x="29587" y="259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4" name="Freeform: Shape 253">
              <a:extLst>
                <a:ext uri="{FF2B5EF4-FFF2-40B4-BE49-F238E27FC236}">
                  <a16:creationId xmlns:a16="http://schemas.microsoft.com/office/drawing/2014/main" id="{EE9F5D82-6B20-AE13-84C6-93D0F1D42730}"/>
                </a:ext>
              </a:extLst>
            </p:cNvPr>
            <p:cNvSpPr/>
            <p:nvPr>
              <p:custDataLst>
                <p:tags r:id="rId62"/>
              </p:custDataLst>
            </p:nvPr>
          </p:nvSpPr>
          <p:spPr>
            <a:xfrm>
              <a:off x="11017842" y="4007511"/>
              <a:ext cx="131523" cy="156916"/>
            </a:xfrm>
            <a:custGeom>
              <a:avLst/>
              <a:gdLst>
                <a:gd name="connsiteX0" fmla="*/ 19513 w 131523"/>
                <a:gd name="connsiteY0" fmla="*/ 139216 h 156916"/>
                <a:gd name="connsiteX1" fmla="*/ 5907 w 131523"/>
                <a:gd name="connsiteY1" fmla="*/ 149331 h 156916"/>
                <a:gd name="connsiteX2" fmla="*/ 112 w 131523"/>
                <a:gd name="connsiteY2" fmla="*/ 154019 h 156916"/>
                <a:gd name="connsiteX3" fmla="*/ 3388 w 131523"/>
                <a:gd name="connsiteY3" fmla="*/ 156980 h 156916"/>
                <a:gd name="connsiteX4" fmla="*/ 24552 w 131523"/>
                <a:gd name="connsiteY4" fmla="*/ 156240 h 156916"/>
                <a:gd name="connsiteX5" fmla="*/ 49496 w 131523"/>
                <a:gd name="connsiteY5" fmla="*/ 156980 h 156916"/>
                <a:gd name="connsiteX6" fmla="*/ 54032 w 131523"/>
                <a:gd name="connsiteY6" fmla="*/ 152045 h 156916"/>
                <a:gd name="connsiteX7" fmla="*/ 47985 w 131523"/>
                <a:gd name="connsiteY7" fmla="*/ 149331 h 156916"/>
                <a:gd name="connsiteX8" fmla="*/ 35387 w 131523"/>
                <a:gd name="connsiteY8" fmla="*/ 145384 h 156916"/>
                <a:gd name="connsiteX9" fmla="*/ 47733 w 131523"/>
                <a:gd name="connsiteY9" fmla="*/ 96039 h 156916"/>
                <a:gd name="connsiteX10" fmla="*/ 70913 w 131523"/>
                <a:gd name="connsiteY10" fmla="*/ 111829 h 156916"/>
                <a:gd name="connsiteX11" fmla="*/ 131635 w 131523"/>
                <a:gd name="connsiteY11" fmla="*/ 39539 h 156916"/>
                <a:gd name="connsiteX12" fmla="*/ 98125 w 131523"/>
                <a:gd name="connsiteY12" fmla="*/ 63 h 156916"/>
                <a:gd name="connsiteX13" fmla="*/ 65118 w 131523"/>
                <a:gd name="connsiteY13" fmla="*/ 18567 h 156916"/>
                <a:gd name="connsiteX14" fmla="*/ 42442 w 131523"/>
                <a:gd name="connsiteY14" fmla="*/ 63 h 156916"/>
                <a:gd name="connsiteX15" fmla="*/ 23796 w 131523"/>
                <a:gd name="connsiteY15" fmla="*/ 14126 h 156916"/>
                <a:gd name="connsiteX16" fmla="*/ 15986 w 131523"/>
                <a:gd name="connsiteY16" fmla="*/ 38058 h 156916"/>
                <a:gd name="connsiteX17" fmla="*/ 19009 w 131523"/>
                <a:gd name="connsiteY17" fmla="*/ 40526 h 156916"/>
                <a:gd name="connsiteX18" fmla="*/ 23293 w 131523"/>
                <a:gd name="connsiteY18" fmla="*/ 34851 h 156916"/>
                <a:gd name="connsiteX19" fmla="*/ 41686 w 131523"/>
                <a:gd name="connsiteY19" fmla="*/ 5491 h 156916"/>
                <a:gd name="connsiteX20" fmla="*/ 49496 w 131523"/>
                <a:gd name="connsiteY20" fmla="*/ 16840 h 156916"/>
                <a:gd name="connsiteX21" fmla="*/ 47733 w 131523"/>
                <a:gd name="connsiteY21" fmla="*/ 29423 h 156916"/>
                <a:gd name="connsiteX22" fmla="*/ 19513 w 131523"/>
                <a:gd name="connsiteY22" fmla="*/ 139216 h 156916"/>
                <a:gd name="connsiteX23" fmla="*/ 63858 w 131523"/>
                <a:gd name="connsiteY23" fmla="*/ 32137 h 156916"/>
                <a:gd name="connsiteX24" fmla="*/ 76960 w 131523"/>
                <a:gd name="connsiteY24" fmla="*/ 14866 h 156916"/>
                <a:gd name="connsiteX25" fmla="*/ 97369 w 131523"/>
                <a:gd name="connsiteY25" fmla="*/ 5491 h 156916"/>
                <a:gd name="connsiteX26" fmla="*/ 113494 w 131523"/>
                <a:gd name="connsiteY26" fmla="*/ 28683 h 156916"/>
                <a:gd name="connsiteX27" fmla="*/ 100644 w 131523"/>
                <a:gd name="connsiteY27" fmla="*/ 80989 h 156916"/>
                <a:gd name="connsiteX28" fmla="*/ 70661 w 131523"/>
                <a:gd name="connsiteY28" fmla="*/ 106401 h 156916"/>
                <a:gd name="connsiteX29" fmla="*/ 50756 w 131523"/>
                <a:gd name="connsiteY29" fmla="*/ 84443 h 156916"/>
                <a:gd name="connsiteX30" fmla="*/ 51512 w 131523"/>
                <a:gd name="connsiteY30" fmla="*/ 80495 h 156916"/>
                <a:gd name="connsiteX31" fmla="*/ 63858 w 131523"/>
                <a:gd name="connsiteY31" fmla="*/ 32137 h 1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523" h="156916">
                  <a:moveTo>
                    <a:pt x="19513" y="139216"/>
                  </a:moveTo>
                  <a:cubicBezTo>
                    <a:pt x="17497" y="147604"/>
                    <a:pt x="16994" y="149331"/>
                    <a:pt x="5907" y="149331"/>
                  </a:cubicBezTo>
                  <a:cubicBezTo>
                    <a:pt x="2884" y="149331"/>
                    <a:pt x="112" y="149331"/>
                    <a:pt x="112" y="154019"/>
                  </a:cubicBezTo>
                  <a:cubicBezTo>
                    <a:pt x="112" y="155993"/>
                    <a:pt x="1372" y="156980"/>
                    <a:pt x="3388" y="156980"/>
                  </a:cubicBezTo>
                  <a:cubicBezTo>
                    <a:pt x="10191" y="156980"/>
                    <a:pt x="17497" y="156240"/>
                    <a:pt x="24552" y="156240"/>
                  </a:cubicBezTo>
                  <a:cubicBezTo>
                    <a:pt x="32867" y="156240"/>
                    <a:pt x="41434" y="156980"/>
                    <a:pt x="49496" y="156980"/>
                  </a:cubicBezTo>
                  <a:cubicBezTo>
                    <a:pt x="50756" y="156980"/>
                    <a:pt x="54032" y="156980"/>
                    <a:pt x="54032" y="152045"/>
                  </a:cubicBezTo>
                  <a:cubicBezTo>
                    <a:pt x="54032" y="149331"/>
                    <a:pt x="51512" y="149331"/>
                    <a:pt x="47985" y="149331"/>
                  </a:cubicBezTo>
                  <a:cubicBezTo>
                    <a:pt x="35387" y="149331"/>
                    <a:pt x="35387" y="147604"/>
                    <a:pt x="35387" y="145384"/>
                  </a:cubicBezTo>
                  <a:cubicBezTo>
                    <a:pt x="35387" y="142423"/>
                    <a:pt x="45969" y="102207"/>
                    <a:pt x="47733" y="96039"/>
                  </a:cubicBezTo>
                  <a:cubicBezTo>
                    <a:pt x="51008" y="103194"/>
                    <a:pt x="58063" y="111829"/>
                    <a:pt x="70913" y="111829"/>
                  </a:cubicBezTo>
                  <a:cubicBezTo>
                    <a:pt x="100140" y="111829"/>
                    <a:pt x="131635" y="75807"/>
                    <a:pt x="131635" y="39539"/>
                  </a:cubicBezTo>
                  <a:cubicBezTo>
                    <a:pt x="131635" y="16347"/>
                    <a:pt x="117274" y="63"/>
                    <a:pt x="98125" y="63"/>
                  </a:cubicBezTo>
                  <a:cubicBezTo>
                    <a:pt x="85527" y="63"/>
                    <a:pt x="73433" y="8945"/>
                    <a:pt x="65118" y="18567"/>
                  </a:cubicBezTo>
                  <a:cubicBezTo>
                    <a:pt x="62598" y="5244"/>
                    <a:pt x="51764" y="63"/>
                    <a:pt x="42442" y="63"/>
                  </a:cubicBezTo>
                  <a:cubicBezTo>
                    <a:pt x="30851" y="63"/>
                    <a:pt x="26064" y="9685"/>
                    <a:pt x="23796" y="14126"/>
                  </a:cubicBezTo>
                  <a:cubicBezTo>
                    <a:pt x="19261" y="22515"/>
                    <a:pt x="15986" y="37318"/>
                    <a:pt x="15986" y="38058"/>
                  </a:cubicBezTo>
                  <a:cubicBezTo>
                    <a:pt x="15986" y="40526"/>
                    <a:pt x="18505" y="40526"/>
                    <a:pt x="19009" y="40526"/>
                  </a:cubicBezTo>
                  <a:cubicBezTo>
                    <a:pt x="21529" y="40526"/>
                    <a:pt x="21781" y="40279"/>
                    <a:pt x="23293" y="34851"/>
                  </a:cubicBezTo>
                  <a:cubicBezTo>
                    <a:pt x="27576" y="17334"/>
                    <a:pt x="32615" y="5491"/>
                    <a:pt x="41686" y="5491"/>
                  </a:cubicBezTo>
                  <a:cubicBezTo>
                    <a:pt x="45969" y="5491"/>
                    <a:pt x="49496" y="7465"/>
                    <a:pt x="49496" y="16840"/>
                  </a:cubicBezTo>
                  <a:cubicBezTo>
                    <a:pt x="49496" y="22515"/>
                    <a:pt x="48741" y="25229"/>
                    <a:pt x="47733" y="29423"/>
                  </a:cubicBezTo>
                  <a:lnTo>
                    <a:pt x="19513" y="139216"/>
                  </a:lnTo>
                  <a:close/>
                  <a:moveTo>
                    <a:pt x="63858" y="32137"/>
                  </a:moveTo>
                  <a:cubicBezTo>
                    <a:pt x="65622" y="25475"/>
                    <a:pt x="72425" y="18567"/>
                    <a:pt x="76960" y="14866"/>
                  </a:cubicBezTo>
                  <a:cubicBezTo>
                    <a:pt x="85779" y="7218"/>
                    <a:pt x="93086" y="5491"/>
                    <a:pt x="97369" y="5491"/>
                  </a:cubicBezTo>
                  <a:cubicBezTo>
                    <a:pt x="107447" y="5491"/>
                    <a:pt x="113494" y="14126"/>
                    <a:pt x="113494" y="28683"/>
                  </a:cubicBezTo>
                  <a:cubicBezTo>
                    <a:pt x="113494" y="43240"/>
                    <a:pt x="105180" y="71613"/>
                    <a:pt x="100644" y="80989"/>
                  </a:cubicBezTo>
                  <a:cubicBezTo>
                    <a:pt x="92078" y="98259"/>
                    <a:pt x="79984" y="106401"/>
                    <a:pt x="70661" y="106401"/>
                  </a:cubicBezTo>
                  <a:cubicBezTo>
                    <a:pt x="54032" y="106401"/>
                    <a:pt x="50756" y="85923"/>
                    <a:pt x="50756" y="84443"/>
                  </a:cubicBezTo>
                  <a:cubicBezTo>
                    <a:pt x="50756" y="83949"/>
                    <a:pt x="50756" y="83456"/>
                    <a:pt x="51512" y="80495"/>
                  </a:cubicBezTo>
                  <a:lnTo>
                    <a:pt x="63858" y="3213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5" name="Freeform: Shape 254">
              <a:extLst>
                <a:ext uri="{FF2B5EF4-FFF2-40B4-BE49-F238E27FC236}">
                  <a16:creationId xmlns:a16="http://schemas.microsoft.com/office/drawing/2014/main" id="{26360FF5-FD4D-4F65-5E55-38FB49827308}"/>
                </a:ext>
              </a:extLst>
            </p:cNvPr>
            <p:cNvSpPr/>
            <p:nvPr>
              <p:custDataLst>
                <p:tags r:id="rId63"/>
              </p:custDataLst>
            </p:nvPr>
          </p:nvSpPr>
          <p:spPr>
            <a:xfrm>
              <a:off x="11160962" y="4039067"/>
              <a:ext cx="53440" cy="116232"/>
            </a:xfrm>
            <a:custGeom>
              <a:avLst/>
              <a:gdLst>
                <a:gd name="connsiteX0" fmla="*/ 48972 w 53440"/>
                <a:gd name="connsiteY0" fmla="*/ 6627 h 116232"/>
                <a:gd name="connsiteX1" fmla="*/ 41917 w 53440"/>
                <a:gd name="connsiteY1" fmla="*/ 64 h 116232"/>
                <a:gd name="connsiteX2" fmla="*/ 32041 w 53440"/>
                <a:gd name="connsiteY2" fmla="*/ 9563 h 116232"/>
                <a:gd name="connsiteX3" fmla="*/ 39095 w 53440"/>
                <a:gd name="connsiteY3" fmla="*/ 16126 h 116232"/>
                <a:gd name="connsiteX4" fmla="*/ 48972 w 53440"/>
                <a:gd name="connsiteY4" fmla="*/ 6627 h 116232"/>
                <a:gd name="connsiteX5" fmla="*/ 12992 w 53440"/>
                <a:gd name="connsiteY5" fmla="*/ 94362 h 116232"/>
                <a:gd name="connsiteX6" fmla="*/ 11405 w 53440"/>
                <a:gd name="connsiteY6" fmla="*/ 101616 h 116232"/>
                <a:gd name="connsiteX7" fmla="*/ 28160 w 53440"/>
                <a:gd name="connsiteY7" fmla="*/ 116296 h 116232"/>
                <a:gd name="connsiteX8" fmla="*/ 53558 w 53440"/>
                <a:gd name="connsiteY8" fmla="*/ 89872 h 116232"/>
                <a:gd name="connsiteX9" fmla="*/ 50736 w 53440"/>
                <a:gd name="connsiteY9" fmla="*/ 87627 h 116232"/>
                <a:gd name="connsiteX10" fmla="*/ 47385 w 53440"/>
                <a:gd name="connsiteY10" fmla="*/ 90563 h 116232"/>
                <a:gd name="connsiteX11" fmla="*/ 28690 w 53440"/>
                <a:gd name="connsiteY11" fmla="*/ 111461 h 116232"/>
                <a:gd name="connsiteX12" fmla="*/ 24280 w 53440"/>
                <a:gd name="connsiteY12" fmla="*/ 105416 h 116232"/>
                <a:gd name="connsiteX13" fmla="*/ 27102 w 53440"/>
                <a:gd name="connsiteY13" fmla="*/ 94362 h 116232"/>
                <a:gd name="connsiteX14" fmla="*/ 32746 w 53440"/>
                <a:gd name="connsiteY14" fmla="*/ 80546 h 116232"/>
                <a:gd name="connsiteX15" fmla="*/ 41388 w 53440"/>
                <a:gd name="connsiteY15" fmla="*/ 58612 h 116232"/>
                <a:gd name="connsiteX16" fmla="*/ 42447 w 53440"/>
                <a:gd name="connsiteY16" fmla="*/ 53085 h 116232"/>
                <a:gd name="connsiteX17" fmla="*/ 25691 w 53440"/>
                <a:gd name="connsiteY17" fmla="*/ 38405 h 116232"/>
                <a:gd name="connsiteX18" fmla="*/ 117 w 53440"/>
                <a:gd name="connsiteY18" fmla="*/ 64830 h 116232"/>
                <a:gd name="connsiteX19" fmla="*/ 3116 w 53440"/>
                <a:gd name="connsiteY19" fmla="*/ 67075 h 116232"/>
                <a:gd name="connsiteX20" fmla="*/ 6290 w 53440"/>
                <a:gd name="connsiteY20" fmla="*/ 64311 h 116232"/>
                <a:gd name="connsiteX21" fmla="*/ 25162 w 53440"/>
                <a:gd name="connsiteY21" fmla="*/ 43241 h 116232"/>
                <a:gd name="connsiteX22" fmla="*/ 29571 w 53440"/>
                <a:gd name="connsiteY22" fmla="*/ 49286 h 116232"/>
                <a:gd name="connsiteX23" fmla="*/ 24104 w 53440"/>
                <a:gd name="connsiteY23" fmla="*/ 66557 h 116232"/>
                <a:gd name="connsiteX24" fmla="*/ 12992 w 53440"/>
                <a:gd name="connsiteY24" fmla="*/ 94362 h 11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440" h="116232">
                  <a:moveTo>
                    <a:pt x="48972" y="6627"/>
                  </a:moveTo>
                  <a:cubicBezTo>
                    <a:pt x="48972" y="3864"/>
                    <a:pt x="46856" y="64"/>
                    <a:pt x="41917" y="64"/>
                  </a:cubicBezTo>
                  <a:cubicBezTo>
                    <a:pt x="37155" y="64"/>
                    <a:pt x="32041" y="4555"/>
                    <a:pt x="32041" y="9563"/>
                  </a:cubicBezTo>
                  <a:cubicBezTo>
                    <a:pt x="32041" y="12499"/>
                    <a:pt x="34333" y="16126"/>
                    <a:pt x="39095" y="16126"/>
                  </a:cubicBezTo>
                  <a:cubicBezTo>
                    <a:pt x="44210" y="16126"/>
                    <a:pt x="48972" y="11290"/>
                    <a:pt x="48972" y="6627"/>
                  </a:cubicBezTo>
                  <a:close/>
                  <a:moveTo>
                    <a:pt x="12992" y="94362"/>
                  </a:moveTo>
                  <a:cubicBezTo>
                    <a:pt x="12287" y="96608"/>
                    <a:pt x="11405" y="98680"/>
                    <a:pt x="11405" y="101616"/>
                  </a:cubicBezTo>
                  <a:cubicBezTo>
                    <a:pt x="11405" y="109733"/>
                    <a:pt x="18460" y="116296"/>
                    <a:pt x="28160" y="116296"/>
                  </a:cubicBezTo>
                  <a:cubicBezTo>
                    <a:pt x="45798" y="116296"/>
                    <a:pt x="53558" y="92463"/>
                    <a:pt x="53558" y="89872"/>
                  </a:cubicBezTo>
                  <a:cubicBezTo>
                    <a:pt x="53558" y="87627"/>
                    <a:pt x="51265" y="87627"/>
                    <a:pt x="50736" y="87627"/>
                  </a:cubicBezTo>
                  <a:cubicBezTo>
                    <a:pt x="48267" y="87627"/>
                    <a:pt x="48090" y="88663"/>
                    <a:pt x="47385" y="90563"/>
                  </a:cubicBezTo>
                  <a:cubicBezTo>
                    <a:pt x="43328" y="104379"/>
                    <a:pt x="35568" y="111461"/>
                    <a:pt x="28690" y="111461"/>
                  </a:cubicBezTo>
                  <a:cubicBezTo>
                    <a:pt x="25162" y="111461"/>
                    <a:pt x="24280" y="109215"/>
                    <a:pt x="24280" y="105416"/>
                  </a:cubicBezTo>
                  <a:cubicBezTo>
                    <a:pt x="24280" y="101443"/>
                    <a:pt x="25515" y="98162"/>
                    <a:pt x="27102" y="94362"/>
                  </a:cubicBezTo>
                  <a:cubicBezTo>
                    <a:pt x="28866" y="89699"/>
                    <a:pt x="30806" y="85036"/>
                    <a:pt x="32746" y="80546"/>
                  </a:cubicBezTo>
                  <a:cubicBezTo>
                    <a:pt x="34333" y="76401"/>
                    <a:pt x="40683" y="60685"/>
                    <a:pt x="41388" y="58612"/>
                  </a:cubicBezTo>
                  <a:cubicBezTo>
                    <a:pt x="41917" y="56885"/>
                    <a:pt x="42447" y="54812"/>
                    <a:pt x="42447" y="53085"/>
                  </a:cubicBezTo>
                  <a:cubicBezTo>
                    <a:pt x="42447" y="44968"/>
                    <a:pt x="35392" y="38405"/>
                    <a:pt x="25691" y="38405"/>
                  </a:cubicBezTo>
                  <a:cubicBezTo>
                    <a:pt x="8230" y="38405"/>
                    <a:pt x="117" y="61893"/>
                    <a:pt x="117" y="64830"/>
                  </a:cubicBezTo>
                  <a:cubicBezTo>
                    <a:pt x="117" y="67075"/>
                    <a:pt x="2586" y="67075"/>
                    <a:pt x="3116" y="67075"/>
                  </a:cubicBezTo>
                  <a:cubicBezTo>
                    <a:pt x="5585" y="67075"/>
                    <a:pt x="5761" y="66211"/>
                    <a:pt x="6290" y="64311"/>
                  </a:cubicBezTo>
                  <a:cubicBezTo>
                    <a:pt x="10876" y="49459"/>
                    <a:pt x="18636" y="43241"/>
                    <a:pt x="25162" y="43241"/>
                  </a:cubicBezTo>
                  <a:cubicBezTo>
                    <a:pt x="27984" y="43241"/>
                    <a:pt x="29571" y="44623"/>
                    <a:pt x="29571" y="49286"/>
                  </a:cubicBezTo>
                  <a:cubicBezTo>
                    <a:pt x="29571" y="53258"/>
                    <a:pt x="28513" y="55849"/>
                    <a:pt x="24104" y="66557"/>
                  </a:cubicBezTo>
                  <a:lnTo>
                    <a:pt x="12992" y="9436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6" name="Freeform: Shape 255">
              <a:extLst>
                <a:ext uri="{FF2B5EF4-FFF2-40B4-BE49-F238E27FC236}">
                  <a16:creationId xmlns:a16="http://schemas.microsoft.com/office/drawing/2014/main" id="{B15228AB-C87D-949F-91B8-59FC4379D1BD}"/>
                </a:ext>
              </a:extLst>
            </p:cNvPr>
            <p:cNvSpPr/>
            <p:nvPr>
              <p:custDataLst>
                <p:tags r:id="rId64"/>
              </p:custDataLst>
            </p:nvPr>
          </p:nvSpPr>
          <p:spPr>
            <a:xfrm>
              <a:off x="11243008" y="4106077"/>
              <a:ext cx="119227" cy="8462"/>
            </a:xfrm>
            <a:custGeom>
              <a:avLst/>
              <a:gdLst>
                <a:gd name="connsiteX0" fmla="*/ 112293 w 119227"/>
                <a:gd name="connsiteY0" fmla="*/ 8527 h 8462"/>
                <a:gd name="connsiteX1" fmla="*/ 119348 w 119227"/>
                <a:gd name="connsiteY1" fmla="*/ 4382 h 8462"/>
                <a:gd name="connsiteX2" fmla="*/ 112293 w 119227"/>
                <a:gd name="connsiteY2" fmla="*/ 64 h 8462"/>
                <a:gd name="connsiteX3" fmla="*/ 7175 w 119227"/>
                <a:gd name="connsiteY3" fmla="*/ 64 h 8462"/>
                <a:gd name="connsiteX4" fmla="*/ 120 w 119227"/>
                <a:gd name="connsiteY4" fmla="*/ 4209 h 8462"/>
                <a:gd name="connsiteX5" fmla="*/ 7175 w 119227"/>
                <a:gd name="connsiteY5" fmla="*/ 8527 h 8462"/>
                <a:gd name="connsiteX6" fmla="*/ 112293 w 119227"/>
                <a:gd name="connsiteY6" fmla="*/ 8527 h 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227" h="8462">
                  <a:moveTo>
                    <a:pt x="112293" y="8527"/>
                  </a:moveTo>
                  <a:cubicBezTo>
                    <a:pt x="115115" y="8527"/>
                    <a:pt x="119348" y="8527"/>
                    <a:pt x="119348" y="4382"/>
                  </a:cubicBezTo>
                  <a:cubicBezTo>
                    <a:pt x="119348" y="64"/>
                    <a:pt x="115291" y="64"/>
                    <a:pt x="112293" y="64"/>
                  </a:cubicBezTo>
                  <a:lnTo>
                    <a:pt x="7175" y="64"/>
                  </a:lnTo>
                  <a:cubicBezTo>
                    <a:pt x="4353" y="64"/>
                    <a:pt x="120" y="64"/>
                    <a:pt x="120" y="4209"/>
                  </a:cubicBezTo>
                  <a:cubicBezTo>
                    <a:pt x="120" y="8527"/>
                    <a:pt x="4177" y="8527"/>
                    <a:pt x="7175" y="8527"/>
                  </a:cubicBezTo>
                  <a:lnTo>
                    <a:pt x="112293" y="852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7" name="Freeform: Shape 256">
              <a:extLst>
                <a:ext uri="{FF2B5EF4-FFF2-40B4-BE49-F238E27FC236}">
                  <a16:creationId xmlns:a16="http://schemas.microsoft.com/office/drawing/2014/main" id="{81C2B9ED-F870-FBB8-BF8A-7B51080138AF}"/>
                </a:ext>
              </a:extLst>
            </p:cNvPr>
            <p:cNvSpPr/>
            <p:nvPr>
              <p:custDataLst>
                <p:tags r:id="rId65"/>
              </p:custDataLst>
            </p:nvPr>
          </p:nvSpPr>
          <p:spPr>
            <a:xfrm>
              <a:off x="11400661" y="4038894"/>
              <a:ext cx="64199" cy="114677"/>
            </a:xfrm>
            <a:custGeom>
              <a:avLst/>
              <a:gdLst>
                <a:gd name="connsiteX0" fmla="*/ 39986 w 64199"/>
                <a:gd name="connsiteY0" fmla="*/ 4900 h 114677"/>
                <a:gd name="connsiteX1" fmla="*/ 34695 w 64199"/>
                <a:gd name="connsiteY1" fmla="*/ 64 h 114677"/>
                <a:gd name="connsiteX2" fmla="*/ 126 w 64199"/>
                <a:gd name="connsiteY2" fmla="*/ 11118 h 114677"/>
                <a:gd name="connsiteX3" fmla="*/ 126 w 64199"/>
                <a:gd name="connsiteY3" fmla="*/ 17335 h 114677"/>
                <a:gd name="connsiteX4" fmla="*/ 25700 w 64199"/>
                <a:gd name="connsiteY4" fmla="*/ 12499 h 114677"/>
                <a:gd name="connsiteX5" fmla="*/ 25700 w 64199"/>
                <a:gd name="connsiteY5" fmla="*/ 100580 h 114677"/>
                <a:gd name="connsiteX6" fmla="*/ 8063 w 64199"/>
                <a:gd name="connsiteY6" fmla="*/ 108524 h 114677"/>
                <a:gd name="connsiteX7" fmla="*/ 1361 w 64199"/>
                <a:gd name="connsiteY7" fmla="*/ 108524 h 114677"/>
                <a:gd name="connsiteX8" fmla="*/ 1361 w 64199"/>
                <a:gd name="connsiteY8" fmla="*/ 114742 h 114677"/>
                <a:gd name="connsiteX9" fmla="*/ 32755 w 64199"/>
                <a:gd name="connsiteY9" fmla="*/ 114051 h 114677"/>
                <a:gd name="connsiteX10" fmla="*/ 64326 w 64199"/>
                <a:gd name="connsiteY10" fmla="*/ 114742 h 114677"/>
                <a:gd name="connsiteX11" fmla="*/ 64326 w 64199"/>
                <a:gd name="connsiteY11" fmla="*/ 108524 h 114677"/>
                <a:gd name="connsiteX12" fmla="*/ 57624 w 64199"/>
                <a:gd name="connsiteY12" fmla="*/ 108524 h 114677"/>
                <a:gd name="connsiteX13" fmla="*/ 39986 w 64199"/>
                <a:gd name="connsiteY13" fmla="*/ 100580 h 114677"/>
                <a:gd name="connsiteX14" fmla="*/ 39986 w 64199"/>
                <a:gd name="connsiteY14" fmla="*/ 4900 h 11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99" h="114677">
                  <a:moveTo>
                    <a:pt x="39986" y="4900"/>
                  </a:moveTo>
                  <a:cubicBezTo>
                    <a:pt x="39986" y="237"/>
                    <a:pt x="39634" y="64"/>
                    <a:pt x="34695" y="64"/>
                  </a:cubicBezTo>
                  <a:cubicBezTo>
                    <a:pt x="23407" y="10945"/>
                    <a:pt x="7358" y="11118"/>
                    <a:pt x="126" y="11118"/>
                  </a:cubicBezTo>
                  <a:lnTo>
                    <a:pt x="126" y="17335"/>
                  </a:lnTo>
                  <a:cubicBezTo>
                    <a:pt x="4359" y="17335"/>
                    <a:pt x="16000" y="17335"/>
                    <a:pt x="25700" y="12499"/>
                  </a:cubicBezTo>
                  <a:lnTo>
                    <a:pt x="25700" y="100580"/>
                  </a:lnTo>
                  <a:cubicBezTo>
                    <a:pt x="25700" y="106279"/>
                    <a:pt x="25700" y="108524"/>
                    <a:pt x="8063" y="108524"/>
                  </a:cubicBezTo>
                  <a:lnTo>
                    <a:pt x="1361" y="108524"/>
                  </a:lnTo>
                  <a:lnTo>
                    <a:pt x="1361" y="114742"/>
                  </a:lnTo>
                  <a:cubicBezTo>
                    <a:pt x="4536" y="114569"/>
                    <a:pt x="26229" y="114051"/>
                    <a:pt x="32755" y="114051"/>
                  </a:cubicBezTo>
                  <a:cubicBezTo>
                    <a:pt x="38223" y="114051"/>
                    <a:pt x="60446" y="114569"/>
                    <a:pt x="64326" y="114742"/>
                  </a:cubicBezTo>
                  <a:lnTo>
                    <a:pt x="64326" y="108524"/>
                  </a:lnTo>
                  <a:lnTo>
                    <a:pt x="57624" y="108524"/>
                  </a:lnTo>
                  <a:cubicBezTo>
                    <a:pt x="39986" y="108524"/>
                    <a:pt x="39986" y="106279"/>
                    <a:pt x="39986" y="100580"/>
                  </a:cubicBezTo>
                  <a:lnTo>
                    <a:pt x="39986" y="490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8" name="Freeform: Shape 257">
              <a:extLst>
                <a:ext uri="{FF2B5EF4-FFF2-40B4-BE49-F238E27FC236}">
                  <a16:creationId xmlns:a16="http://schemas.microsoft.com/office/drawing/2014/main" id="{808E6F1B-F480-8CDB-1786-C31D386FD689}"/>
                </a:ext>
              </a:extLst>
            </p:cNvPr>
            <p:cNvSpPr/>
            <p:nvPr>
              <p:custDataLst>
                <p:tags r:id="rId66"/>
              </p:custDataLst>
            </p:nvPr>
          </p:nvSpPr>
          <p:spPr>
            <a:xfrm>
              <a:off x="11508830" y="3931520"/>
              <a:ext cx="58454" cy="246724"/>
            </a:xfrm>
            <a:custGeom>
              <a:avLst/>
              <a:gdLst>
                <a:gd name="connsiteX0" fmla="*/ 58586 w 58454"/>
                <a:gd name="connsiteY0" fmla="*/ 123425 h 246724"/>
                <a:gd name="connsiteX1" fmla="*/ 41956 w 58454"/>
                <a:gd name="connsiteY1" fmla="*/ 46447 h 246724"/>
                <a:gd name="connsiteX2" fmla="*/ 2650 w 58454"/>
                <a:gd name="connsiteY2" fmla="*/ 63 h 246724"/>
                <a:gd name="connsiteX3" fmla="*/ 131 w 58454"/>
                <a:gd name="connsiteY3" fmla="*/ 2530 h 246724"/>
                <a:gd name="connsiteX4" fmla="*/ 4918 w 58454"/>
                <a:gd name="connsiteY4" fmla="*/ 8205 h 246724"/>
                <a:gd name="connsiteX5" fmla="*/ 43972 w 58454"/>
                <a:gd name="connsiteY5" fmla="*/ 123425 h 246724"/>
                <a:gd name="connsiteX6" fmla="*/ 3406 w 58454"/>
                <a:gd name="connsiteY6" fmla="*/ 240126 h 246724"/>
                <a:gd name="connsiteX7" fmla="*/ 131 w 58454"/>
                <a:gd name="connsiteY7" fmla="*/ 244320 h 246724"/>
                <a:gd name="connsiteX8" fmla="*/ 2650 w 58454"/>
                <a:gd name="connsiteY8" fmla="*/ 246788 h 246724"/>
                <a:gd name="connsiteX9" fmla="*/ 42712 w 58454"/>
                <a:gd name="connsiteY9" fmla="*/ 198676 h 246724"/>
                <a:gd name="connsiteX10" fmla="*/ 58586 w 58454"/>
                <a:gd name="connsiteY10" fmla="*/ 123425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54" h="246724">
                  <a:moveTo>
                    <a:pt x="58586" y="123425"/>
                  </a:moveTo>
                  <a:cubicBezTo>
                    <a:pt x="58586" y="104181"/>
                    <a:pt x="55814" y="74327"/>
                    <a:pt x="41956" y="46447"/>
                  </a:cubicBezTo>
                  <a:cubicBezTo>
                    <a:pt x="26839" y="16100"/>
                    <a:pt x="5170" y="63"/>
                    <a:pt x="2650" y="63"/>
                  </a:cubicBezTo>
                  <a:cubicBezTo>
                    <a:pt x="1139" y="63"/>
                    <a:pt x="131" y="1050"/>
                    <a:pt x="131" y="2530"/>
                  </a:cubicBezTo>
                  <a:cubicBezTo>
                    <a:pt x="131" y="3270"/>
                    <a:pt x="131" y="3764"/>
                    <a:pt x="4918" y="8205"/>
                  </a:cubicBezTo>
                  <a:cubicBezTo>
                    <a:pt x="29610" y="32630"/>
                    <a:pt x="43972" y="71860"/>
                    <a:pt x="43972" y="123425"/>
                  </a:cubicBezTo>
                  <a:cubicBezTo>
                    <a:pt x="43972" y="165615"/>
                    <a:pt x="34649" y="209039"/>
                    <a:pt x="3406" y="240126"/>
                  </a:cubicBezTo>
                  <a:cubicBezTo>
                    <a:pt x="131" y="243087"/>
                    <a:pt x="131" y="243580"/>
                    <a:pt x="131" y="244320"/>
                  </a:cubicBezTo>
                  <a:cubicBezTo>
                    <a:pt x="131" y="245801"/>
                    <a:pt x="1139" y="246788"/>
                    <a:pt x="2650" y="246788"/>
                  </a:cubicBezTo>
                  <a:cubicBezTo>
                    <a:pt x="5170" y="246788"/>
                    <a:pt x="27846" y="230010"/>
                    <a:pt x="42712" y="198676"/>
                  </a:cubicBezTo>
                  <a:cubicBezTo>
                    <a:pt x="55562" y="171537"/>
                    <a:pt x="58586" y="144150"/>
                    <a:pt x="58586" y="12342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194" name="Straight Arrow Connector 193">
            <a:extLst>
              <a:ext uri="{FF2B5EF4-FFF2-40B4-BE49-F238E27FC236}">
                <a16:creationId xmlns:a16="http://schemas.microsoft.com/office/drawing/2014/main" id="{A37EA226-51FE-982B-101E-E465CB158FD5}"/>
              </a:ext>
            </a:extLst>
          </p:cNvPr>
          <p:cNvCxnSpPr>
            <a:cxnSpLocks/>
          </p:cNvCxnSpPr>
          <p:nvPr/>
        </p:nvCxnSpPr>
        <p:spPr>
          <a:xfrm flipV="1">
            <a:off x="9307834" y="2672458"/>
            <a:ext cx="463255" cy="463331"/>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sp>
        <p:nvSpPr>
          <p:cNvPr id="195" name="TextBox 194">
            <a:extLst>
              <a:ext uri="{FF2B5EF4-FFF2-40B4-BE49-F238E27FC236}">
                <a16:creationId xmlns:a16="http://schemas.microsoft.com/office/drawing/2014/main" id="{6F370F3F-403A-F8F8-1202-5CD785E3EF26}"/>
              </a:ext>
            </a:extLst>
          </p:cNvPr>
          <p:cNvSpPr txBox="1"/>
          <p:nvPr/>
        </p:nvSpPr>
        <p:spPr>
          <a:xfrm>
            <a:off x="9651784" y="2783962"/>
            <a:ext cx="362126" cy="400110"/>
          </a:xfrm>
          <a:prstGeom prst="rect">
            <a:avLst/>
          </a:prstGeom>
          <a:noFill/>
        </p:spPr>
        <p:txBody>
          <a:bodyPr wrap="square" rtlCol="0">
            <a:spAutoFit/>
          </a:bodyPr>
          <a:lstStyle/>
          <a:p>
            <a:pPr algn="l"/>
            <a:r>
              <a:rPr lang="en-US" sz="2000" dirty="0">
                <a:solidFill>
                  <a:srgbClr val="FF0000"/>
                </a:solidFill>
              </a:rPr>
              <a:t>0</a:t>
            </a:r>
            <a:endParaRPr lang="en-US" sz="2000" dirty="0">
              <a:solidFill>
                <a:schemeClr val="accent6"/>
              </a:solidFill>
            </a:endParaRPr>
          </a:p>
        </p:txBody>
      </p:sp>
      <p:sp>
        <p:nvSpPr>
          <p:cNvPr id="196" name="TextBox 195">
            <a:extLst>
              <a:ext uri="{FF2B5EF4-FFF2-40B4-BE49-F238E27FC236}">
                <a16:creationId xmlns:a16="http://schemas.microsoft.com/office/drawing/2014/main" id="{A5F9B335-D693-C709-4C84-18A93F35144F}"/>
              </a:ext>
            </a:extLst>
          </p:cNvPr>
          <p:cNvSpPr txBox="1"/>
          <p:nvPr/>
        </p:nvSpPr>
        <p:spPr>
          <a:xfrm>
            <a:off x="7429552" y="4811148"/>
            <a:ext cx="1836625" cy="400110"/>
          </a:xfrm>
          <a:prstGeom prst="rect">
            <a:avLst/>
          </a:prstGeom>
          <a:noFill/>
        </p:spPr>
        <p:txBody>
          <a:bodyPr wrap="square" rtlCol="0">
            <a:spAutoFit/>
          </a:bodyPr>
          <a:lstStyle/>
          <a:p>
            <a:pPr algn="l"/>
            <a:r>
              <a:rPr lang="en-US" sz="2000" dirty="0">
                <a:solidFill>
                  <a:srgbClr val="FF0000"/>
                </a:solidFill>
              </a:rPr>
              <a:t>output: REJECT</a:t>
            </a:r>
            <a:endParaRPr lang="en-US" sz="2000" dirty="0">
              <a:solidFill>
                <a:schemeClr val="accent6"/>
              </a:solidFill>
            </a:endParaRPr>
          </a:p>
        </p:txBody>
      </p:sp>
      <p:cxnSp>
        <p:nvCxnSpPr>
          <p:cNvPr id="198" name="Straight Arrow Connector 197">
            <a:extLst>
              <a:ext uri="{FF2B5EF4-FFF2-40B4-BE49-F238E27FC236}">
                <a16:creationId xmlns:a16="http://schemas.microsoft.com/office/drawing/2014/main" id="{44276EF2-94B5-C3F2-CC34-52C76E4F165D}"/>
              </a:ext>
            </a:extLst>
          </p:cNvPr>
          <p:cNvCxnSpPr>
            <a:cxnSpLocks/>
          </p:cNvCxnSpPr>
          <p:nvPr/>
        </p:nvCxnSpPr>
        <p:spPr>
          <a:xfrm>
            <a:off x="5935754" y="6185882"/>
            <a:ext cx="975064" cy="0"/>
          </a:xfrm>
          <a:prstGeom prst="straightConnector1">
            <a:avLst/>
          </a:prstGeom>
          <a:ln w="19050" cap="sq">
            <a:solidFill>
              <a:srgbClr val="00B050"/>
            </a:solidFill>
            <a:headEnd type="arrow" w="lg" len="med"/>
            <a:tailEnd type="none" w="lg" len="med"/>
          </a:ln>
        </p:spPr>
        <p:style>
          <a:lnRef idx="3">
            <a:schemeClr val="dk1"/>
          </a:lnRef>
          <a:fillRef idx="0">
            <a:schemeClr val="dk1"/>
          </a:fillRef>
          <a:effectRef idx="2">
            <a:schemeClr val="dk1"/>
          </a:effectRef>
          <a:fontRef idx="minor">
            <a:schemeClr val="tx1"/>
          </a:fontRef>
        </p:style>
      </p:cxnSp>
      <p:sp>
        <p:nvSpPr>
          <p:cNvPr id="202" name="TextBox 201">
            <a:extLst>
              <a:ext uri="{FF2B5EF4-FFF2-40B4-BE49-F238E27FC236}">
                <a16:creationId xmlns:a16="http://schemas.microsoft.com/office/drawing/2014/main" id="{1659FD45-694F-1D49-42D7-6F73E5FFB851}"/>
              </a:ext>
            </a:extLst>
          </p:cNvPr>
          <p:cNvSpPr txBox="1"/>
          <p:nvPr/>
        </p:nvSpPr>
        <p:spPr>
          <a:xfrm>
            <a:off x="6208380" y="6349866"/>
            <a:ext cx="492443" cy="347138"/>
          </a:xfrm>
          <a:prstGeom prst="rect">
            <a:avLst/>
          </a:prstGeom>
          <a:noFill/>
        </p:spPr>
        <p:txBody>
          <a:bodyPr vert="eaVert" wrap="square" rtlCol="0">
            <a:spAutoFit/>
          </a:bodyPr>
          <a:lstStyle/>
          <a:p>
            <a:pPr algn="l"/>
            <a:r>
              <a:rPr lang="en-US" sz="2000" dirty="0"/>
              <a:t>…</a:t>
            </a:r>
          </a:p>
        </p:txBody>
      </p:sp>
      <p:sp>
        <p:nvSpPr>
          <p:cNvPr id="203" name="TextBox 202">
            <a:extLst>
              <a:ext uri="{FF2B5EF4-FFF2-40B4-BE49-F238E27FC236}">
                <a16:creationId xmlns:a16="http://schemas.microsoft.com/office/drawing/2014/main" id="{53A13D2E-6082-A676-D0BC-B17A0EC43F7B}"/>
              </a:ext>
            </a:extLst>
          </p:cNvPr>
          <p:cNvSpPr txBox="1"/>
          <p:nvPr/>
        </p:nvSpPr>
        <p:spPr>
          <a:xfrm>
            <a:off x="9931541" y="2806553"/>
            <a:ext cx="312261" cy="369332"/>
          </a:xfrm>
          <a:prstGeom prst="rect">
            <a:avLst/>
          </a:prstGeom>
          <a:noFill/>
        </p:spPr>
        <p:txBody>
          <a:bodyPr wrap="square">
            <a:spAutoFit/>
          </a:bodyPr>
          <a:lstStyle/>
          <a:p>
            <a:r>
              <a:rPr lang="en-US" sz="1800" dirty="0">
                <a:solidFill>
                  <a:srgbClr val="00B050"/>
                </a:solidFill>
              </a:rPr>
              <a:t>1</a:t>
            </a:r>
            <a:endParaRPr lang="en-US" dirty="0">
              <a:solidFill>
                <a:srgbClr val="00B050"/>
              </a:solidFill>
            </a:endParaRPr>
          </a:p>
        </p:txBody>
      </p:sp>
      <p:cxnSp>
        <p:nvCxnSpPr>
          <p:cNvPr id="204" name="Straight Arrow Connector 203">
            <a:extLst>
              <a:ext uri="{FF2B5EF4-FFF2-40B4-BE49-F238E27FC236}">
                <a16:creationId xmlns:a16="http://schemas.microsoft.com/office/drawing/2014/main" id="{9B65E54D-2C2D-4386-BD0B-95C23E2BAFDF}"/>
              </a:ext>
            </a:extLst>
          </p:cNvPr>
          <p:cNvCxnSpPr>
            <a:cxnSpLocks/>
          </p:cNvCxnSpPr>
          <p:nvPr/>
        </p:nvCxnSpPr>
        <p:spPr>
          <a:xfrm>
            <a:off x="5917717" y="5050292"/>
            <a:ext cx="970969" cy="0"/>
          </a:xfrm>
          <a:prstGeom prst="straightConnector1">
            <a:avLst/>
          </a:prstGeom>
          <a:ln w="19050" cap="sq">
            <a:headEnd type="none"/>
            <a:tailEnd type="arrow" w="lg" len="med"/>
          </a:ln>
        </p:spPr>
        <p:style>
          <a:lnRef idx="3">
            <a:schemeClr val="dk1"/>
          </a:lnRef>
          <a:fillRef idx="0">
            <a:schemeClr val="dk1"/>
          </a:fillRef>
          <a:effectRef idx="2">
            <a:schemeClr val="dk1"/>
          </a:effectRef>
          <a:fontRef idx="minor">
            <a:schemeClr val="tx1"/>
          </a:fontRef>
        </p:style>
      </p:cxnSp>
      <p:sp>
        <p:nvSpPr>
          <p:cNvPr id="205" name="TextBox 204">
            <a:extLst>
              <a:ext uri="{FF2B5EF4-FFF2-40B4-BE49-F238E27FC236}">
                <a16:creationId xmlns:a16="http://schemas.microsoft.com/office/drawing/2014/main" id="{0967453A-5B20-224A-CF5A-FE8F7445F65F}"/>
              </a:ext>
            </a:extLst>
          </p:cNvPr>
          <p:cNvSpPr txBox="1"/>
          <p:nvPr/>
        </p:nvSpPr>
        <p:spPr>
          <a:xfrm>
            <a:off x="6208379" y="4320259"/>
            <a:ext cx="492443" cy="385788"/>
          </a:xfrm>
          <a:prstGeom prst="rect">
            <a:avLst/>
          </a:prstGeom>
          <a:noFill/>
        </p:spPr>
        <p:txBody>
          <a:bodyPr vert="eaVert" wrap="square" rtlCol="0">
            <a:spAutoFit/>
          </a:bodyPr>
          <a:lstStyle/>
          <a:p>
            <a:pPr algn="l"/>
            <a:r>
              <a:rPr lang="en-US" sz="2000" dirty="0"/>
              <a:t>…</a:t>
            </a:r>
          </a:p>
        </p:txBody>
      </p:sp>
      <p:grpSp>
        <p:nvGrpSpPr>
          <p:cNvPr id="211" name="Group 210">
            <a:extLst>
              <a:ext uri="{FF2B5EF4-FFF2-40B4-BE49-F238E27FC236}">
                <a16:creationId xmlns:a16="http://schemas.microsoft.com/office/drawing/2014/main" id="{C955F085-6A9C-F9F6-BDAD-73F7FA3D98B1}"/>
              </a:ext>
            </a:extLst>
          </p:cNvPr>
          <p:cNvGrpSpPr>
            <a:grpSpLocks noChangeAspect="1"/>
          </p:cNvGrpSpPr>
          <p:nvPr>
            <p:custDataLst>
              <p:tags r:id="rId18"/>
            </p:custDataLst>
          </p:nvPr>
        </p:nvGrpSpPr>
        <p:grpSpPr>
          <a:xfrm>
            <a:off x="6301601" y="3920325"/>
            <a:ext cx="199106" cy="149805"/>
            <a:chOff x="4495831" y="4022373"/>
            <a:chExt cx="199106" cy="149805"/>
          </a:xfrm>
        </p:grpSpPr>
        <p:sp>
          <p:nvSpPr>
            <p:cNvPr id="209" name="Freeform: Shape 208">
              <a:extLst>
                <a:ext uri="{FF2B5EF4-FFF2-40B4-BE49-F238E27FC236}">
                  <a16:creationId xmlns:a16="http://schemas.microsoft.com/office/drawing/2014/main" id="{4DB8A0E2-510A-0BA5-5B94-B887B83725E6}"/>
                </a:ext>
              </a:extLst>
            </p:cNvPr>
            <p:cNvSpPr/>
            <p:nvPr>
              <p:custDataLst>
                <p:tags r:id="rId52"/>
              </p:custDataLst>
            </p:nvPr>
          </p:nvSpPr>
          <p:spPr>
            <a:xfrm>
              <a:off x="4495831" y="4022373"/>
              <a:ext cx="111089" cy="114632"/>
            </a:xfrm>
            <a:custGeom>
              <a:avLst/>
              <a:gdLst>
                <a:gd name="connsiteX0" fmla="*/ 111166 w 111089"/>
                <a:gd name="connsiteY0" fmla="*/ 17776 h 114632"/>
                <a:gd name="connsiteX1" fmla="*/ 100032 w 111089"/>
                <a:gd name="connsiteY1" fmla="*/ 63 h 114632"/>
                <a:gd name="connsiteX2" fmla="*/ 87632 w 111089"/>
                <a:gd name="connsiteY2" fmla="*/ 12209 h 114632"/>
                <a:gd name="connsiteX3" fmla="*/ 91681 w 111089"/>
                <a:gd name="connsiteY3" fmla="*/ 19801 h 114632"/>
                <a:gd name="connsiteX4" fmla="*/ 100285 w 111089"/>
                <a:gd name="connsiteY4" fmla="*/ 40551 h 114632"/>
                <a:gd name="connsiteX5" fmla="*/ 55242 w 111089"/>
                <a:gd name="connsiteY5" fmla="*/ 109128 h 114632"/>
                <a:gd name="connsiteX6" fmla="*/ 36516 w 111089"/>
                <a:gd name="connsiteY6" fmla="*/ 87112 h 114632"/>
                <a:gd name="connsiteX7" fmla="*/ 51193 w 111089"/>
                <a:gd name="connsiteY7" fmla="*/ 33466 h 114632"/>
                <a:gd name="connsiteX8" fmla="*/ 54230 w 111089"/>
                <a:gd name="connsiteY8" fmla="*/ 20813 h 114632"/>
                <a:gd name="connsiteX9" fmla="*/ 33479 w 111089"/>
                <a:gd name="connsiteY9" fmla="*/ 63 h 114632"/>
                <a:gd name="connsiteX10" fmla="*/ 77 w 111089"/>
                <a:gd name="connsiteY10" fmla="*/ 39033 h 114632"/>
                <a:gd name="connsiteX11" fmla="*/ 3113 w 111089"/>
                <a:gd name="connsiteY11" fmla="*/ 41563 h 114632"/>
                <a:gd name="connsiteX12" fmla="*/ 7162 w 111089"/>
                <a:gd name="connsiteY12" fmla="*/ 37008 h 114632"/>
                <a:gd name="connsiteX13" fmla="*/ 32720 w 111089"/>
                <a:gd name="connsiteY13" fmla="*/ 5630 h 114632"/>
                <a:gd name="connsiteX14" fmla="*/ 39047 w 111089"/>
                <a:gd name="connsiteY14" fmla="*/ 13728 h 114632"/>
                <a:gd name="connsiteX15" fmla="*/ 34745 w 111089"/>
                <a:gd name="connsiteY15" fmla="*/ 31441 h 114632"/>
                <a:gd name="connsiteX16" fmla="*/ 20321 w 111089"/>
                <a:gd name="connsiteY16" fmla="*/ 83317 h 114632"/>
                <a:gd name="connsiteX17" fmla="*/ 54230 w 111089"/>
                <a:gd name="connsiteY17" fmla="*/ 114695 h 114632"/>
                <a:gd name="connsiteX18" fmla="*/ 111166 w 111089"/>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166" y="17776"/>
                  </a:moveTo>
                  <a:cubicBezTo>
                    <a:pt x="111166" y="4112"/>
                    <a:pt x="104587" y="63"/>
                    <a:pt x="100032" y="63"/>
                  </a:cubicBezTo>
                  <a:cubicBezTo>
                    <a:pt x="93706" y="63"/>
                    <a:pt x="87632" y="6642"/>
                    <a:pt x="87632" y="12209"/>
                  </a:cubicBezTo>
                  <a:cubicBezTo>
                    <a:pt x="87632" y="15499"/>
                    <a:pt x="88898" y="17017"/>
                    <a:pt x="91681" y="19801"/>
                  </a:cubicBezTo>
                  <a:cubicBezTo>
                    <a:pt x="96995" y="24862"/>
                    <a:pt x="100285" y="31441"/>
                    <a:pt x="100285" y="40551"/>
                  </a:cubicBezTo>
                  <a:cubicBezTo>
                    <a:pt x="100285" y="51179"/>
                    <a:pt x="84849" y="109128"/>
                    <a:pt x="55242" y="109128"/>
                  </a:cubicBezTo>
                  <a:cubicBezTo>
                    <a:pt x="42336" y="109128"/>
                    <a:pt x="36516" y="100271"/>
                    <a:pt x="36516" y="87112"/>
                  </a:cubicBezTo>
                  <a:cubicBezTo>
                    <a:pt x="36516" y="72941"/>
                    <a:pt x="43348" y="54469"/>
                    <a:pt x="51193" y="33466"/>
                  </a:cubicBezTo>
                  <a:cubicBezTo>
                    <a:pt x="52964" y="29164"/>
                    <a:pt x="54230" y="25621"/>
                    <a:pt x="54230" y="20813"/>
                  </a:cubicBezTo>
                  <a:cubicBezTo>
                    <a:pt x="54230" y="9426"/>
                    <a:pt x="46132" y="63"/>
                    <a:pt x="33479" y="63"/>
                  </a:cubicBezTo>
                  <a:cubicBezTo>
                    <a:pt x="9693" y="63"/>
                    <a:pt x="77" y="36755"/>
                    <a:pt x="77" y="39033"/>
                  </a:cubicBezTo>
                  <a:cubicBezTo>
                    <a:pt x="77" y="41563"/>
                    <a:pt x="2607" y="41563"/>
                    <a:pt x="3113" y="41563"/>
                  </a:cubicBezTo>
                  <a:cubicBezTo>
                    <a:pt x="5644" y="41563"/>
                    <a:pt x="5897" y="41057"/>
                    <a:pt x="7162" y="37008"/>
                  </a:cubicBezTo>
                  <a:cubicBezTo>
                    <a:pt x="14501" y="11450"/>
                    <a:pt x="25382" y="5630"/>
                    <a:pt x="32720" y="5630"/>
                  </a:cubicBezTo>
                  <a:cubicBezTo>
                    <a:pt x="34745" y="5630"/>
                    <a:pt x="39047" y="5630"/>
                    <a:pt x="39047" y="13728"/>
                  </a:cubicBezTo>
                  <a:cubicBezTo>
                    <a:pt x="39047" y="20054"/>
                    <a:pt x="36516" y="26886"/>
                    <a:pt x="34745" y="31441"/>
                  </a:cubicBezTo>
                  <a:cubicBezTo>
                    <a:pt x="23610" y="60795"/>
                    <a:pt x="20321" y="72435"/>
                    <a:pt x="20321" y="83317"/>
                  </a:cubicBezTo>
                  <a:cubicBezTo>
                    <a:pt x="20321" y="110646"/>
                    <a:pt x="42589" y="114695"/>
                    <a:pt x="54230" y="114695"/>
                  </a:cubicBezTo>
                  <a:cubicBezTo>
                    <a:pt x="96742" y="114695"/>
                    <a:pt x="111166" y="30935"/>
                    <a:pt x="111166" y="17776"/>
                  </a:cubicBezTo>
                  <a:close/>
                </a:path>
              </a:pathLst>
            </a:custGeom>
            <a:solidFill>
              <a:srgbClr val="000000"/>
            </a:solidFill>
            <a:ln w="25400"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A1211A57-5326-416D-2491-FEDF1926AE74}"/>
                </a:ext>
              </a:extLst>
            </p:cNvPr>
            <p:cNvSpPr/>
            <p:nvPr>
              <p:custDataLst>
                <p:tags r:id="rId53"/>
              </p:custDataLst>
            </p:nvPr>
          </p:nvSpPr>
          <p:spPr>
            <a:xfrm>
              <a:off x="4630460"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1 w 64477"/>
                <a:gd name="connsiteY7" fmla="*/ 111305 h 117618"/>
                <a:gd name="connsiteX8" fmla="*/ 1321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3"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1" y="111305"/>
                  </a:lnTo>
                  <a:lnTo>
                    <a:pt x="1321"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solidFill>
              <a:srgbClr val="000000"/>
            </a:solidFill>
            <a:ln w="25400" cap="flat">
              <a:noFill/>
              <a:prstDash val="solid"/>
              <a:miter/>
            </a:ln>
          </p:spPr>
          <p:txBody>
            <a:bodyPr rtlCol="0" anchor="ctr"/>
            <a:lstStyle/>
            <a:p>
              <a:endParaRPr lang="en-US"/>
            </a:p>
          </p:txBody>
        </p:sp>
      </p:grpSp>
      <p:grpSp>
        <p:nvGrpSpPr>
          <p:cNvPr id="220" name="Group 219">
            <a:extLst>
              <a:ext uri="{FF2B5EF4-FFF2-40B4-BE49-F238E27FC236}">
                <a16:creationId xmlns:a16="http://schemas.microsoft.com/office/drawing/2014/main" id="{951AD5C2-E24F-B911-AFAF-B81CEAC2ED1F}"/>
              </a:ext>
            </a:extLst>
          </p:cNvPr>
          <p:cNvGrpSpPr>
            <a:grpSpLocks noChangeAspect="1"/>
          </p:cNvGrpSpPr>
          <p:nvPr>
            <p:custDataLst>
              <p:tags r:id="rId19"/>
            </p:custDataLst>
          </p:nvPr>
        </p:nvGrpSpPr>
        <p:grpSpPr>
          <a:xfrm>
            <a:off x="6305022" y="4836386"/>
            <a:ext cx="185073" cy="160940"/>
            <a:chOff x="9225545" y="6637735"/>
            <a:chExt cx="185073" cy="160940"/>
          </a:xfrm>
        </p:grpSpPr>
        <p:sp>
          <p:nvSpPr>
            <p:cNvPr id="218" name="Freeform: Shape 217">
              <a:extLst>
                <a:ext uri="{FF2B5EF4-FFF2-40B4-BE49-F238E27FC236}">
                  <a16:creationId xmlns:a16="http://schemas.microsoft.com/office/drawing/2014/main" id="{522C4F1A-E1E9-0325-50D5-BE64EAF542ED}"/>
                </a:ext>
              </a:extLst>
            </p:cNvPr>
            <p:cNvSpPr/>
            <p:nvPr>
              <p:custDataLst>
                <p:tags r:id="rId50"/>
              </p:custDataLst>
            </p:nvPr>
          </p:nvSpPr>
          <p:spPr>
            <a:xfrm>
              <a:off x="9225545" y="6637735"/>
              <a:ext cx="123836" cy="160940"/>
            </a:xfrm>
            <a:custGeom>
              <a:avLst/>
              <a:gdLst>
                <a:gd name="connsiteX0" fmla="*/ 18344 w 123836"/>
                <a:gd name="connsiteY0" fmla="*/ 142784 h 160940"/>
                <a:gd name="connsiteX1" fmla="*/ 5533 w 123836"/>
                <a:gd name="connsiteY1" fmla="*/ 153159 h 160940"/>
                <a:gd name="connsiteX2" fmla="*/ 77 w 123836"/>
                <a:gd name="connsiteY2" fmla="*/ 157967 h 160940"/>
                <a:gd name="connsiteX3" fmla="*/ 3161 w 123836"/>
                <a:gd name="connsiteY3" fmla="*/ 161003 h 160940"/>
                <a:gd name="connsiteX4" fmla="*/ 23089 w 123836"/>
                <a:gd name="connsiteY4" fmla="*/ 160244 h 160940"/>
                <a:gd name="connsiteX5" fmla="*/ 46575 w 123836"/>
                <a:gd name="connsiteY5" fmla="*/ 161003 h 160940"/>
                <a:gd name="connsiteX6" fmla="*/ 50845 w 123836"/>
                <a:gd name="connsiteY6" fmla="*/ 155942 h 160940"/>
                <a:gd name="connsiteX7" fmla="*/ 45151 w 123836"/>
                <a:gd name="connsiteY7" fmla="*/ 153159 h 160940"/>
                <a:gd name="connsiteX8" fmla="*/ 33290 w 123836"/>
                <a:gd name="connsiteY8" fmla="*/ 149110 h 160940"/>
                <a:gd name="connsiteX9" fmla="*/ 44914 w 123836"/>
                <a:gd name="connsiteY9" fmla="*/ 98500 h 160940"/>
                <a:gd name="connsiteX10" fmla="*/ 66740 w 123836"/>
                <a:gd name="connsiteY10" fmla="*/ 114695 h 160940"/>
                <a:gd name="connsiteX11" fmla="*/ 123914 w 123836"/>
                <a:gd name="connsiteY11" fmla="*/ 40551 h 160940"/>
                <a:gd name="connsiteX12" fmla="*/ 92361 w 123836"/>
                <a:gd name="connsiteY12" fmla="*/ 63 h 160940"/>
                <a:gd name="connsiteX13" fmla="*/ 61283 w 123836"/>
                <a:gd name="connsiteY13" fmla="*/ 19042 h 160940"/>
                <a:gd name="connsiteX14" fmla="*/ 39932 w 123836"/>
                <a:gd name="connsiteY14" fmla="*/ 63 h 160940"/>
                <a:gd name="connsiteX15" fmla="*/ 22377 w 123836"/>
                <a:gd name="connsiteY15" fmla="*/ 14487 h 160940"/>
                <a:gd name="connsiteX16" fmla="*/ 15023 w 123836"/>
                <a:gd name="connsiteY16" fmla="*/ 39033 h 160940"/>
                <a:gd name="connsiteX17" fmla="*/ 17869 w 123836"/>
                <a:gd name="connsiteY17" fmla="*/ 41563 h 160940"/>
                <a:gd name="connsiteX18" fmla="*/ 21902 w 123836"/>
                <a:gd name="connsiteY18" fmla="*/ 35743 h 160940"/>
                <a:gd name="connsiteX19" fmla="*/ 39221 w 123836"/>
                <a:gd name="connsiteY19" fmla="*/ 5630 h 160940"/>
                <a:gd name="connsiteX20" fmla="*/ 46575 w 123836"/>
                <a:gd name="connsiteY20" fmla="*/ 17270 h 160940"/>
                <a:gd name="connsiteX21" fmla="*/ 44914 w 123836"/>
                <a:gd name="connsiteY21" fmla="*/ 30176 h 160940"/>
                <a:gd name="connsiteX22" fmla="*/ 18344 w 123836"/>
                <a:gd name="connsiteY22" fmla="*/ 142784 h 160940"/>
                <a:gd name="connsiteX23" fmla="*/ 60097 w 123836"/>
                <a:gd name="connsiteY23" fmla="*/ 32959 h 160940"/>
                <a:gd name="connsiteX24" fmla="*/ 72433 w 123836"/>
                <a:gd name="connsiteY24" fmla="*/ 15246 h 160940"/>
                <a:gd name="connsiteX25" fmla="*/ 91650 w 123836"/>
                <a:gd name="connsiteY25" fmla="*/ 5630 h 160940"/>
                <a:gd name="connsiteX26" fmla="*/ 106833 w 123836"/>
                <a:gd name="connsiteY26" fmla="*/ 29417 h 160940"/>
                <a:gd name="connsiteX27" fmla="*/ 94734 w 123836"/>
                <a:gd name="connsiteY27" fmla="*/ 83064 h 160940"/>
                <a:gd name="connsiteX28" fmla="*/ 66503 w 123836"/>
                <a:gd name="connsiteY28" fmla="*/ 109128 h 160940"/>
                <a:gd name="connsiteX29" fmla="*/ 47761 w 123836"/>
                <a:gd name="connsiteY29" fmla="*/ 86606 h 160940"/>
                <a:gd name="connsiteX30" fmla="*/ 48473 w 123836"/>
                <a:gd name="connsiteY30" fmla="*/ 82557 h 160940"/>
                <a:gd name="connsiteX31" fmla="*/ 60097 w 123836"/>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3836" h="160940">
                  <a:moveTo>
                    <a:pt x="18344" y="142784"/>
                  </a:moveTo>
                  <a:cubicBezTo>
                    <a:pt x="16446" y="151387"/>
                    <a:pt x="15971" y="153159"/>
                    <a:pt x="5533" y="153159"/>
                  </a:cubicBezTo>
                  <a:cubicBezTo>
                    <a:pt x="2686" y="153159"/>
                    <a:pt x="77" y="153159"/>
                    <a:pt x="77" y="157967"/>
                  </a:cubicBezTo>
                  <a:cubicBezTo>
                    <a:pt x="77" y="159991"/>
                    <a:pt x="1263" y="161003"/>
                    <a:pt x="3161" y="161003"/>
                  </a:cubicBezTo>
                  <a:cubicBezTo>
                    <a:pt x="9566" y="161003"/>
                    <a:pt x="16446" y="160244"/>
                    <a:pt x="23089" y="160244"/>
                  </a:cubicBezTo>
                  <a:cubicBezTo>
                    <a:pt x="30917" y="160244"/>
                    <a:pt x="38983" y="161003"/>
                    <a:pt x="46575" y="161003"/>
                  </a:cubicBezTo>
                  <a:cubicBezTo>
                    <a:pt x="47761" y="161003"/>
                    <a:pt x="50845" y="161003"/>
                    <a:pt x="50845" y="155942"/>
                  </a:cubicBezTo>
                  <a:cubicBezTo>
                    <a:pt x="50845" y="153159"/>
                    <a:pt x="48473" y="153159"/>
                    <a:pt x="45151" y="153159"/>
                  </a:cubicBezTo>
                  <a:cubicBezTo>
                    <a:pt x="33290" y="153159"/>
                    <a:pt x="33290" y="151387"/>
                    <a:pt x="33290" y="149110"/>
                  </a:cubicBezTo>
                  <a:cubicBezTo>
                    <a:pt x="33290" y="146073"/>
                    <a:pt x="43254" y="104826"/>
                    <a:pt x="44914" y="98500"/>
                  </a:cubicBezTo>
                  <a:cubicBezTo>
                    <a:pt x="47998" y="105838"/>
                    <a:pt x="54641" y="114695"/>
                    <a:pt x="66740" y="114695"/>
                  </a:cubicBezTo>
                  <a:cubicBezTo>
                    <a:pt x="94259" y="114695"/>
                    <a:pt x="123914" y="77749"/>
                    <a:pt x="123914" y="40551"/>
                  </a:cubicBezTo>
                  <a:cubicBezTo>
                    <a:pt x="123914" y="16764"/>
                    <a:pt x="110391" y="63"/>
                    <a:pt x="92361" y="63"/>
                  </a:cubicBezTo>
                  <a:cubicBezTo>
                    <a:pt x="80500" y="63"/>
                    <a:pt x="69112" y="9173"/>
                    <a:pt x="61283" y="19042"/>
                  </a:cubicBezTo>
                  <a:cubicBezTo>
                    <a:pt x="58911" y="5377"/>
                    <a:pt x="48710" y="63"/>
                    <a:pt x="39932" y="63"/>
                  </a:cubicBezTo>
                  <a:cubicBezTo>
                    <a:pt x="29019" y="63"/>
                    <a:pt x="24512" y="9932"/>
                    <a:pt x="22377" y="14487"/>
                  </a:cubicBezTo>
                  <a:cubicBezTo>
                    <a:pt x="18107" y="23090"/>
                    <a:pt x="15023" y="38273"/>
                    <a:pt x="15023" y="39033"/>
                  </a:cubicBezTo>
                  <a:cubicBezTo>
                    <a:pt x="15023" y="41563"/>
                    <a:pt x="17395" y="41563"/>
                    <a:pt x="17869" y="41563"/>
                  </a:cubicBezTo>
                  <a:cubicBezTo>
                    <a:pt x="20242" y="41563"/>
                    <a:pt x="20479" y="41310"/>
                    <a:pt x="21902" y="35743"/>
                  </a:cubicBezTo>
                  <a:cubicBezTo>
                    <a:pt x="25935" y="17776"/>
                    <a:pt x="30680" y="5630"/>
                    <a:pt x="39221" y="5630"/>
                  </a:cubicBezTo>
                  <a:cubicBezTo>
                    <a:pt x="43254" y="5630"/>
                    <a:pt x="46575" y="7654"/>
                    <a:pt x="46575" y="17270"/>
                  </a:cubicBezTo>
                  <a:cubicBezTo>
                    <a:pt x="46575" y="23090"/>
                    <a:pt x="45863" y="25874"/>
                    <a:pt x="44914" y="30176"/>
                  </a:cubicBezTo>
                  <a:lnTo>
                    <a:pt x="18344" y="142784"/>
                  </a:lnTo>
                  <a:close/>
                  <a:moveTo>
                    <a:pt x="60097" y="32959"/>
                  </a:moveTo>
                  <a:cubicBezTo>
                    <a:pt x="61758" y="26127"/>
                    <a:pt x="68163" y="19042"/>
                    <a:pt x="72433" y="15246"/>
                  </a:cubicBezTo>
                  <a:cubicBezTo>
                    <a:pt x="80737" y="7401"/>
                    <a:pt x="87617" y="5630"/>
                    <a:pt x="91650" y="5630"/>
                  </a:cubicBezTo>
                  <a:cubicBezTo>
                    <a:pt x="101139" y="5630"/>
                    <a:pt x="106833" y="14487"/>
                    <a:pt x="106833" y="29417"/>
                  </a:cubicBezTo>
                  <a:cubicBezTo>
                    <a:pt x="106833" y="44347"/>
                    <a:pt x="99004" y="73448"/>
                    <a:pt x="94734" y="83064"/>
                  </a:cubicBezTo>
                  <a:cubicBezTo>
                    <a:pt x="86668" y="100777"/>
                    <a:pt x="75280" y="109128"/>
                    <a:pt x="66503" y="109128"/>
                  </a:cubicBezTo>
                  <a:cubicBezTo>
                    <a:pt x="50845" y="109128"/>
                    <a:pt x="47761" y="88125"/>
                    <a:pt x="47761" y="86606"/>
                  </a:cubicBezTo>
                  <a:cubicBezTo>
                    <a:pt x="47761" y="86100"/>
                    <a:pt x="47761" y="85594"/>
                    <a:pt x="48473" y="82557"/>
                  </a:cubicBezTo>
                  <a:lnTo>
                    <a:pt x="60097" y="3295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9" name="Freeform: Shape 218">
              <a:extLst>
                <a:ext uri="{FF2B5EF4-FFF2-40B4-BE49-F238E27FC236}">
                  <a16:creationId xmlns:a16="http://schemas.microsoft.com/office/drawing/2014/main" id="{E72703E3-AAFA-FB6B-3839-9F7A890F0C6D}"/>
                </a:ext>
              </a:extLst>
            </p:cNvPr>
            <p:cNvSpPr/>
            <p:nvPr>
              <p:custDataLst>
                <p:tags r:id="rId51"/>
              </p:custDataLst>
            </p:nvPr>
          </p:nvSpPr>
          <p:spPr>
            <a:xfrm>
              <a:off x="9360301" y="6670099"/>
              <a:ext cx="50317" cy="119212"/>
            </a:xfrm>
            <a:custGeom>
              <a:avLst/>
              <a:gdLst>
                <a:gd name="connsiteX0" fmla="*/ 46082 w 50317"/>
                <a:gd name="connsiteY0" fmla="*/ 6795 h 119212"/>
                <a:gd name="connsiteX1" fmla="*/ 39439 w 50317"/>
                <a:gd name="connsiteY1" fmla="*/ 64 h 119212"/>
                <a:gd name="connsiteX2" fmla="*/ 30139 w 50317"/>
                <a:gd name="connsiteY2" fmla="*/ 9807 h 119212"/>
                <a:gd name="connsiteX3" fmla="*/ 36782 w 50317"/>
                <a:gd name="connsiteY3" fmla="*/ 16538 h 119212"/>
                <a:gd name="connsiteX4" fmla="*/ 46082 w 50317"/>
                <a:gd name="connsiteY4" fmla="*/ 6795 h 119212"/>
                <a:gd name="connsiteX5" fmla="*/ 12204 w 50317"/>
                <a:gd name="connsiteY5" fmla="*/ 96780 h 119212"/>
                <a:gd name="connsiteX6" fmla="*/ 10710 w 50317"/>
                <a:gd name="connsiteY6" fmla="*/ 104220 h 119212"/>
                <a:gd name="connsiteX7" fmla="*/ 26486 w 50317"/>
                <a:gd name="connsiteY7" fmla="*/ 119277 h 119212"/>
                <a:gd name="connsiteX8" fmla="*/ 50399 w 50317"/>
                <a:gd name="connsiteY8" fmla="*/ 92175 h 119212"/>
                <a:gd name="connsiteX9" fmla="*/ 47742 w 50317"/>
                <a:gd name="connsiteY9" fmla="*/ 89872 h 119212"/>
                <a:gd name="connsiteX10" fmla="*/ 44587 w 50317"/>
                <a:gd name="connsiteY10" fmla="*/ 92883 h 119212"/>
                <a:gd name="connsiteX11" fmla="*/ 26984 w 50317"/>
                <a:gd name="connsiteY11" fmla="*/ 114317 h 119212"/>
                <a:gd name="connsiteX12" fmla="*/ 22833 w 50317"/>
                <a:gd name="connsiteY12" fmla="*/ 108117 h 119212"/>
                <a:gd name="connsiteX13" fmla="*/ 25490 w 50317"/>
                <a:gd name="connsiteY13" fmla="*/ 96780 h 119212"/>
                <a:gd name="connsiteX14" fmla="*/ 30804 w 50317"/>
                <a:gd name="connsiteY14" fmla="*/ 82610 h 119212"/>
                <a:gd name="connsiteX15" fmla="*/ 38941 w 50317"/>
                <a:gd name="connsiteY15" fmla="*/ 60113 h 119212"/>
                <a:gd name="connsiteX16" fmla="*/ 39937 w 50317"/>
                <a:gd name="connsiteY16" fmla="*/ 54445 h 119212"/>
                <a:gd name="connsiteX17" fmla="*/ 24161 w 50317"/>
                <a:gd name="connsiteY17" fmla="*/ 39388 h 119212"/>
                <a:gd name="connsiteX18" fmla="*/ 82 w 50317"/>
                <a:gd name="connsiteY18" fmla="*/ 66490 h 119212"/>
                <a:gd name="connsiteX19" fmla="*/ 2905 w 50317"/>
                <a:gd name="connsiteY19" fmla="*/ 68793 h 119212"/>
                <a:gd name="connsiteX20" fmla="*/ 5894 w 50317"/>
                <a:gd name="connsiteY20" fmla="*/ 65959 h 119212"/>
                <a:gd name="connsiteX21" fmla="*/ 23663 w 50317"/>
                <a:gd name="connsiteY21" fmla="*/ 44348 h 119212"/>
                <a:gd name="connsiteX22" fmla="*/ 27815 w 50317"/>
                <a:gd name="connsiteY22" fmla="*/ 50548 h 119212"/>
                <a:gd name="connsiteX23" fmla="*/ 22667 w 50317"/>
                <a:gd name="connsiteY23" fmla="*/ 68262 h 119212"/>
                <a:gd name="connsiteX24" fmla="*/ 12204 w 50317"/>
                <a:gd name="connsiteY24" fmla="*/ 9678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317" h="119212">
                  <a:moveTo>
                    <a:pt x="46082" y="6795"/>
                  </a:moveTo>
                  <a:cubicBezTo>
                    <a:pt x="46082" y="3961"/>
                    <a:pt x="44089" y="64"/>
                    <a:pt x="39439" y="64"/>
                  </a:cubicBezTo>
                  <a:cubicBezTo>
                    <a:pt x="34955" y="64"/>
                    <a:pt x="30139" y="4670"/>
                    <a:pt x="30139" y="9807"/>
                  </a:cubicBezTo>
                  <a:cubicBezTo>
                    <a:pt x="30139" y="12818"/>
                    <a:pt x="32298" y="16538"/>
                    <a:pt x="36782" y="16538"/>
                  </a:cubicBezTo>
                  <a:cubicBezTo>
                    <a:pt x="41598" y="16538"/>
                    <a:pt x="46082" y="11578"/>
                    <a:pt x="46082" y="6795"/>
                  </a:cubicBezTo>
                  <a:close/>
                  <a:moveTo>
                    <a:pt x="12204" y="96780"/>
                  </a:moveTo>
                  <a:cubicBezTo>
                    <a:pt x="11540" y="99083"/>
                    <a:pt x="10710" y="101209"/>
                    <a:pt x="10710" y="104220"/>
                  </a:cubicBezTo>
                  <a:cubicBezTo>
                    <a:pt x="10710" y="112545"/>
                    <a:pt x="17352" y="119277"/>
                    <a:pt x="26486" y="119277"/>
                  </a:cubicBezTo>
                  <a:cubicBezTo>
                    <a:pt x="43093" y="119277"/>
                    <a:pt x="50399" y="94832"/>
                    <a:pt x="50399" y="92175"/>
                  </a:cubicBezTo>
                  <a:cubicBezTo>
                    <a:pt x="50399" y="89872"/>
                    <a:pt x="48241" y="89872"/>
                    <a:pt x="47742" y="89872"/>
                  </a:cubicBezTo>
                  <a:cubicBezTo>
                    <a:pt x="45417" y="89872"/>
                    <a:pt x="45251" y="90935"/>
                    <a:pt x="44587" y="92883"/>
                  </a:cubicBezTo>
                  <a:cubicBezTo>
                    <a:pt x="40768" y="107054"/>
                    <a:pt x="33461" y="114317"/>
                    <a:pt x="26984" y="114317"/>
                  </a:cubicBezTo>
                  <a:cubicBezTo>
                    <a:pt x="23663" y="114317"/>
                    <a:pt x="22833" y="112014"/>
                    <a:pt x="22833" y="108117"/>
                  </a:cubicBezTo>
                  <a:cubicBezTo>
                    <a:pt x="22833" y="104043"/>
                    <a:pt x="23995" y="100677"/>
                    <a:pt x="25490" y="96780"/>
                  </a:cubicBezTo>
                  <a:cubicBezTo>
                    <a:pt x="27150" y="91998"/>
                    <a:pt x="28977" y="87215"/>
                    <a:pt x="30804" y="82610"/>
                  </a:cubicBezTo>
                  <a:cubicBezTo>
                    <a:pt x="32298" y="78358"/>
                    <a:pt x="38277" y="62239"/>
                    <a:pt x="38941" y="60113"/>
                  </a:cubicBezTo>
                  <a:cubicBezTo>
                    <a:pt x="39439" y="58342"/>
                    <a:pt x="39937" y="56216"/>
                    <a:pt x="39937" y="54445"/>
                  </a:cubicBezTo>
                  <a:cubicBezTo>
                    <a:pt x="39937" y="46120"/>
                    <a:pt x="33295" y="39388"/>
                    <a:pt x="24161" y="39388"/>
                  </a:cubicBezTo>
                  <a:cubicBezTo>
                    <a:pt x="7721" y="39388"/>
                    <a:pt x="82" y="63479"/>
                    <a:pt x="82" y="66490"/>
                  </a:cubicBezTo>
                  <a:cubicBezTo>
                    <a:pt x="82" y="68793"/>
                    <a:pt x="2407" y="68793"/>
                    <a:pt x="2905" y="68793"/>
                  </a:cubicBezTo>
                  <a:cubicBezTo>
                    <a:pt x="5230" y="68793"/>
                    <a:pt x="5396" y="67907"/>
                    <a:pt x="5894" y="65959"/>
                  </a:cubicBezTo>
                  <a:cubicBezTo>
                    <a:pt x="10212" y="50725"/>
                    <a:pt x="17519" y="44348"/>
                    <a:pt x="23663" y="44348"/>
                  </a:cubicBezTo>
                  <a:cubicBezTo>
                    <a:pt x="26320" y="44348"/>
                    <a:pt x="27815" y="45765"/>
                    <a:pt x="27815" y="50548"/>
                  </a:cubicBezTo>
                  <a:cubicBezTo>
                    <a:pt x="27815" y="54622"/>
                    <a:pt x="26818" y="57279"/>
                    <a:pt x="22667" y="68262"/>
                  </a:cubicBezTo>
                  <a:lnTo>
                    <a:pt x="12204" y="9678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73" name="TextBox 272">
            <a:extLst>
              <a:ext uri="{FF2B5EF4-FFF2-40B4-BE49-F238E27FC236}">
                <a16:creationId xmlns:a16="http://schemas.microsoft.com/office/drawing/2014/main" id="{4A6A2C76-CA8B-3A97-15BB-223979D7919B}"/>
              </a:ext>
            </a:extLst>
          </p:cNvPr>
          <p:cNvSpPr txBox="1"/>
          <p:nvPr/>
        </p:nvSpPr>
        <p:spPr>
          <a:xfrm>
            <a:off x="5592928" y="5102291"/>
            <a:ext cx="1836624" cy="400110"/>
          </a:xfrm>
          <a:prstGeom prst="rect">
            <a:avLst/>
          </a:prstGeom>
          <a:noFill/>
        </p:spPr>
        <p:txBody>
          <a:bodyPr wrap="square" rtlCol="0">
            <a:spAutoFit/>
          </a:bodyPr>
          <a:lstStyle/>
          <a:p>
            <a:pPr algn="l"/>
            <a:r>
              <a:rPr lang="en-US" sz="2000" dirty="0">
                <a:solidFill>
                  <a:srgbClr val="FF0000"/>
                </a:solidFill>
              </a:rPr>
              <a:t>abort the game</a:t>
            </a:r>
            <a:endParaRPr lang="en-US" sz="2000" dirty="0">
              <a:solidFill>
                <a:schemeClr val="accent6"/>
              </a:solidFill>
            </a:endParaRPr>
          </a:p>
        </p:txBody>
      </p:sp>
      <p:cxnSp>
        <p:nvCxnSpPr>
          <p:cNvPr id="274" name="Straight Arrow Connector 273">
            <a:extLst>
              <a:ext uri="{FF2B5EF4-FFF2-40B4-BE49-F238E27FC236}">
                <a16:creationId xmlns:a16="http://schemas.microsoft.com/office/drawing/2014/main" id="{AAAEB2A3-A96D-B156-80EA-D73EF8784F33}"/>
              </a:ext>
            </a:extLst>
          </p:cNvPr>
          <p:cNvCxnSpPr>
            <a:cxnSpLocks/>
          </p:cNvCxnSpPr>
          <p:nvPr/>
        </p:nvCxnSpPr>
        <p:spPr>
          <a:xfrm>
            <a:off x="5935754" y="5514294"/>
            <a:ext cx="975064" cy="0"/>
          </a:xfrm>
          <a:prstGeom prst="straightConnector1">
            <a:avLst/>
          </a:prstGeom>
          <a:ln w="19050" cap="sq">
            <a:solidFill>
              <a:srgbClr val="FF0000"/>
            </a:solidFill>
            <a:headEnd type="arrow" w="lg" len="med"/>
            <a:tailEnd type="none" w="lg" len="med"/>
          </a:ln>
        </p:spPr>
        <p:style>
          <a:lnRef idx="3">
            <a:schemeClr val="dk1"/>
          </a:lnRef>
          <a:fillRef idx="0">
            <a:schemeClr val="dk1"/>
          </a:fillRef>
          <a:effectRef idx="2">
            <a:schemeClr val="dk1"/>
          </a:effectRef>
          <a:fontRef idx="minor">
            <a:schemeClr val="tx1"/>
          </a:fontRef>
        </p:style>
      </p:cxnSp>
      <p:grpSp>
        <p:nvGrpSpPr>
          <p:cNvPr id="304" name="Group 303">
            <a:extLst>
              <a:ext uri="{FF2B5EF4-FFF2-40B4-BE49-F238E27FC236}">
                <a16:creationId xmlns:a16="http://schemas.microsoft.com/office/drawing/2014/main" id="{1513C81E-05AB-9AAD-3AEF-467908A5E6FF}"/>
              </a:ext>
            </a:extLst>
          </p:cNvPr>
          <p:cNvGrpSpPr>
            <a:grpSpLocks noChangeAspect="1"/>
          </p:cNvGrpSpPr>
          <p:nvPr>
            <p:custDataLst>
              <p:tags r:id="rId20"/>
            </p:custDataLst>
          </p:nvPr>
        </p:nvGrpSpPr>
        <p:grpSpPr>
          <a:xfrm>
            <a:off x="7453096" y="5546500"/>
            <a:ext cx="2890064" cy="246724"/>
            <a:chOff x="4526528" y="3909321"/>
            <a:chExt cx="2890064" cy="246724"/>
          </a:xfrm>
          <a:solidFill>
            <a:srgbClr val="00B050"/>
          </a:solidFill>
        </p:grpSpPr>
        <p:sp>
          <p:nvSpPr>
            <p:cNvPr id="278" name="Freeform: Shape 277">
              <a:extLst>
                <a:ext uri="{FF2B5EF4-FFF2-40B4-BE49-F238E27FC236}">
                  <a16:creationId xmlns:a16="http://schemas.microsoft.com/office/drawing/2014/main" id="{94EBD600-ED7B-C1D7-D89E-F369753C0056}"/>
                </a:ext>
              </a:extLst>
            </p:cNvPr>
            <p:cNvSpPr/>
            <p:nvPr>
              <p:custDataLst>
                <p:tags r:id="rId24"/>
              </p:custDataLst>
            </p:nvPr>
          </p:nvSpPr>
          <p:spPr>
            <a:xfrm>
              <a:off x="4526528" y="3909321"/>
              <a:ext cx="59094" cy="246724"/>
            </a:xfrm>
            <a:custGeom>
              <a:avLst/>
              <a:gdLst>
                <a:gd name="connsiteX0" fmla="*/ 59171 w 59094"/>
                <a:gd name="connsiteY0" fmla="*/ 244320 h 246724"/>
                <a:gd name="connsiteX1" fmla="*/ 54841 w 59094"/>
                <a:gd name="connsiteY1" fmla="*/ 238892 h 246724"/>
                <a:gd name="connsiteX2" fmla="*/ 14850 w 59094"/>
                <a:gd name="connsiteY2" fmla="*/ 123425 h 246724"/>
                <a:gd name="connsiteX3" fmla="*/ 55860 w 59094"/>
                <a:gd name="connsiteY3" fmla="*/ 6724 h 246724"/>
                <a:gd name="connsiteX4" fmla="*/ 59171 w 59094"/>
                <a:gd name="connsiteY4" fmla="*/ 2530 h 246724"/>
                <a:gd name="connsiteX5" fmla="*/ 56624 w 59094"/>
                <a:gd name="connsiteY5" fmla="*/ 63 h 246724"/>
                <a:gd name="connsiteX6" fmla="*/ 16124 w 59094"/>
                <a:gd name="connsiteY6" fmla="*/ 48174 h 246724"/>
                <a:gd name="connsiteX7" fmla="*/ 77 w 59094"/>
                <a:gd name="connsiteY7" fmla="*/ 123425 h 246724"/>
                <a:gd name="connsiteX8" fmla="*/ 16888 w 59094"/>
                <a:gd name="connsiteY8" fmla="*/ 200403 h 246724"/>
                <a:gd name="connsiteX9" fmla="*/ 56624 w 59094"/>
                <a:gd name="connsiteY9" fmla="*/ 246788 h 246724"/>
                <a:gd name="connsiteX10" fmla="*/ 59171 w 59094"/>
                <a:gd name="connsiteY10" fmla="*/ 244320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94" h="246724">
                  <a:moveTo>
                    <a:pt x="59171" y="244320"/>
                  </a:moveTo>
                  <a:cubicBezTo>
                    <a:pt x="59171" y="243580"/>
                    <a:pt x="59171" y="243087"/>
                    <a:pt x="54841" y="238892"/>
                  </a:cubicBezTo>
                  <a:cubicBezTo>
                    <a:pt x="23001" y="207805"/>
                    <a:pt x="14850" y="161174"/>
                    <a:pt x="14850" y="123425"/>
                  </a:cubicBezTo>
                  <a:cubicBezTo>
                    <a:pt x="14850" y="80495"/>
                    <a:pt x="24529" y="37565"/>
                    <a:pt x="55860" y="6724"/>
                  </a:cubicBezTo>
                  <a:cubicBezTo>
                    <a:pt x="59171" y="3764"/>
                    <a:pt x="59171" y="3270"/>
                    <a:pt x="59171" y="2530"/>
                  </a:cubicBezTo>
                  <a:cubicBezTo>
                    <a:pt x="59171" y="803"/>
                    <a:pt x="58152" y="63"/>
                    <a:pt x="56624" y="63"/>
                  </a:cubicBezTo>
                  <a:cubicBezTo>
                    <a:pt x="54076" y="63"/>
                    <a:pt x="31152" y="16840"/>
                    <a:pt x="16124" y="48174"/>
                  </a:cubicBezTo>
                  <a:cubicBezTo>
                    <a:pt x="3133" y="75314"/>
                    <a:pt x="77" y="102700"/>
                    <a:pt x="77" y="123425"/>
                  </a:cubicBezTo>
                  <a:cubicBezTo>
                    <a:pt x="77" y="142670"/>
                    <a:pt x="2879" y="172523"/>
                    <a:pt x="16888" y="200403"/>
                  </a:cubicBezTo>
                  <a:cubicBezTo>
                    <a:pt x="32171" y="230750"/>
                    <a:pt x="54076" y="246788"/>
                    <a:pt x="56624" y="246788"/>
                  </a:cubicBezTo>
                  <a:cubicBezTo>
                    <a:pt x="58152" y="246788"/>
                    <a:pt x="59171" y="246047"/>
                    <a:pt x="59171" y="244320"/>
                  </a:cubicBezTo>
                  <a:close/>
                </a:path>
              </a:pathLst>
            </a:custGeom>
            <a:grpFill/>
            <a:ln w="25567"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06DC21FB-BCFA-A080-2965-63298F19FF06}"/>
                </a:ext>
              </a:extLst>
            </p:cNvPr>
            <p:cNvSpPr/>
            <p:nvPr>
              <p:custDataLst>
                <p:tags r:id="rId25"/>
              </p:custDataLst>
            </p:nvPr>
          </p:nvSpPr>
          <p:spPr>
            <a:xfrm>
              <a:off x="4592216" y="3985312"/>
              <a:ext cx="132961" cy="156916"/>
            </a:xfrm>
            <a:custGeom>
              <a:avLst/>
              <a:gdLst>
                <a:gd name="connsiteX0" fmla="*/ 19694 w 132961"/>
                <a:gd name="connsiteY0" fmla="*/ 139216 h 156916"/>
                <a:gd name="connsiteX1" fmla="*/ 5939 w 132961"/>
                <a:gd name="connsiteY1" fmla="*/ 149331 h 156916"/>
                <a:gd name="connsiteX2" fmla="*/ 81 w 132961"/>
                <a:gd name="connsiteY2" fmla="*/ 154019 h 156916"/>
                <a:gd name="connsiteX3" fmla="*/ 3392 w 132961"/>
                <a:gd name="connsiteY3" fmla="*/ 156980 h 156916"/>
                <a:gd name="connsiteX4" fmla="*/ 24788 w 132961"/>
                <a:gd name="connsiteY4" fmla="*/ 156240 h 156916"/>
                <a:gd name="connsiteX5" fmla="*/ 50005 w 132961"/>
                <a:gd name="connsiteY5" fmla="*/ 156980 h 156916"/>
                <a:gd name="connsiteX6" fmla="*/ 54590 w 132961"/>
                <a:gd name="connsiteY6" fmla="*/ 152045 h 156916"/>
                <a:gd name="connsiteX7" fmla="*/ 48477 w 132961"/>
                <a:gd name="connsiteY7" fmla="*/ 149331 h 156916"/>
                <a:gd name="connsiteX8" fmla="*/ 35741 w 132961"/>
                <a:gd name="connsiteY8" fmla="*/ 145384 h 156916"/>
                <a:gd name="connsiteX9" fmla="*/ 48222 w 132961"/>
                <a:gd name="connsiteY9" fmla="*/ 96039 h 156916"/>
                <a:gd name="connsiteX10" fmla="*/ 71656 w 132961"/>
                <a:gd name="connsiteY10" fmla="*/ 111829 h 156916"/>
                <a:gd name="connsiteX11" fmla="*/ 133042 w 132961"/>
                <a:gd name="connsiteY11" fmla="*/ 39539 h 156916"/>
                <a:gd name="connsiteX12" fmla="*/ 99165 w 132961"/>
                <a:gd name="connsiteY12" fmla="*/ 63 h 156916"/>
                <a:gd name="connsiteX13" fmla="*/ 65797 w 132961"/>
                <a:gd name="connsiteY13" fmla="*/ 18567 h 156916"/>
                <a:gd name="connsiteX14" fmla="*/ 42873 w 132961"/>
                <a:gd name="connsiteY14" fmla="*/ 63 h 156916"/>
                <a:gd name="connsiteX15" fmla="*/ 24024 w 132961"/>
                <a:gd name="connsiteY15" fmla="*/ 14126 h 156916"/>
                <a:gd name="connsiteX16" fmla="*/ 16128 w 132961"/>
                <a:gd name="connsiteY16" fmla="*/ 38058 h 156916"/>
                <a:gd name="connsiteX17" fmla="*/ 19184 w 132961"/>
                <a:gd name="connsiteY17" fmla="*/ 40526 h 156916"/>
                <a:gd name="connsiteX18" fmla="*/ 23514 w 132961"/>
                <a:gd name="connsiteY18" fmla="*/ 34851 h 156916"/>
                <a:gd name="connsiteX19" fmla="*/ 42109 w 132961"/>
                <a:gd name="connsiteY19" fmla="*/ 5491 h 156916"/>
                <a:gd name="connsiteX20" fmla="*/ 50005 w 132961"/>
                <a:gd name="connsiteY20" fmla="*/ 16840 h 156916"/>
                <a:gd name="connsiteX21" fmla="*/ 48222 w 132961"/>
                <a:gd name="connsiteY21" fmla="*/ 29423 h 156916"/>
                <a:gd name="connsiteX22" fmla="*/ 19694 w 132961"/>
                <a:gd name="connsiteY22" fmla="*/ 139216 h 156916"/>
                <a:gd name="connsiteX23" fmla="*/ 64524 w 132961"/>
                <a:gd name="connsiteY23" fmla="*/ 32137 h 156916"/>
                <a:gd name="connsiteX24" fmla="*/ 77769 w 132961"/>
                <a:gd name="connsiteY24" fmla="*/ 14866 h 156916"/>
                <a:gd name="connsiteX25" fmla="*/ 98401 w 132961"/>
                <a:gd name="connsiteY25" fmla="*/ 5491 h 156916"/>
                <a:gd name="connsiteX26" fmla="*/ 114703 w 132961"/>
                <a:gd name="connsiteY26" fmla="*/ 28683 h 156916"/>
                <a:gd name="connsiteX27" fmla="*/ 101712 w 132961"/>
                <a:gd name="connsiteY27" fmla="*/ 80989 h 156916"/>
                <a:gd name="connsiteX28" fmla="*/ 71401 w 132961"/>
                <a:gd name="connsiteY28" fmla="*/ 106401 h 156916"/>
                <a:gd name="connsiteX29" fmla="*/ 51278 w 132961"/>
                <a:gd name="connsiteY29" fmla="*/ 84443 h 156916"/>
                <a:gd name="connsiteX30" fmla="*/ 52043 w 132961"/>
                <a:gd name="connsiteY30" fmla="*/ 80495 h 156916"/>
                <a:gd name="connsiteX31" fmla="*/ 64524 w 132961"/>
                <a:gd name="connsiteY31" fmla="*/ 32137 h 1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961" h="156916">
                  <a:moveTo>
                    <a:pt x="19694" y="139216"/>
                  </a:moveTo>
                  <a:cubicBezTo>
                    <a:pt x="17656" y="147604"/>
                    <a:pt x="17147" y="149331"/>
                    <a:pt x="5939" y="149331"/>
                  </a:cubicBezTo>
                  <a:cubicBezTo>
                    <a:pt x="2882" y="149331"/>
                    <a:pt x="81" y="149331"/>
                    <a:pt x="81" y="154019"/>
                  </a:cubicBezTo>
                  <a:cubicBezTo>
                    <a:pt x="81" y="155993"/>
                    <a:pt x="1354" y="156980"/>
                    <a:pt x="3392" y="156980"/>
                  </a:cubicBezTo>
                  <a:cubicBezTo>
                    <a:pt x="10269" y="156980"/>
                    <a:pt x="17656" y="156240"/>
                    <a:pt x="24788" y="156240"/>
                  </a:cubicBezTo>
                  <a:cubicBezTo>
                    <a:pt x="33194" y="156240"/>
                    <a:pt x="41854" y="156980"/>
                    <a:pt x="50005" y="156980"/>
                  </a:cubicBezTo>
                  <a:cubicBezTo>
                    <a:pt x="51278" y="156980"/>
                    <a:pt x="54590" y="156980"/>
                    <a:pt x="54590" y="152045"/>
                  </a:cubicBezTo>
                  <a:cubicBezTo>
                    <a:pt x="54590" y="149331"/>
                    <a:pt x="52043" y="149331"/>
                    <a:pt x="48477" y="149331"/>
                  </a:cubicBezTo>
                  <a:cubicBezTo>
                    <a:pt x="35741" y="149331"/>
                    <a:pt x="35741" y="147604"/>
                    <a:pt x="35741" y="145384"/>
                  </a:cubicBezTo>
                  <a:cubicBezTo>
                    <a:pt x="35741" y="142423"/>
                    <a:pt x="46439" y="102207"/>
                    <a:pt x="48222" y="96039"/>
                  </a:cubicBezTo>
                  <a:cubicBezTo>
                    <a:pt x="51533" y="103194"/>
                    <a:pt x="58665" y="111829"/>
                    <a:pt x="71656" y="111829"/>
                  </a:cubicBezTo>
                  <a:cubicBezTo>
                    <a:pt x="101203" y="111829"/>
                    <a:pt x="133042" y="75807"/>
                    <a:pt x="133042" y="39539"/>
                  </a:cubicBezTo>
                  <a:cubicBezTo>
                    <a:pt x="133042" y="16347"/>
                    <a:pt x="118523" y="63"/>
                    <a:pt x="99165" y="63"/>
                  </a:cubicBezTo>
                  <a:cubicBezTo>
                    <a:pt x="86429" y="63"/>
                    <a:pt x="74203" y="8945"/>
                    <a:pt x="65797" y="18567"/>
                  </a:cubicBezTo>
                  <a:cubicBezTo>
                    <a:pt x="63250" y="5244"/>
                    <a:pt x="52297" y="63"/>
                    <a:pt x="42873" y="63"/>
                  </a:cubicBezTo>
                  <a:cubicBezTo>
                    <a:pt x="31156" y="63"/>
                    <a:pt x="26316" y="9685"/>
                    <a:pt x="24024" y="14126"/>
                  </a:cubicBezTo>
                  <a:cubicBezTo>
                    <a:pt x="19439" y="22515"/>
                    <a:pt x="16128" y="37318"/>
                    <a:pt x="16128" y="38058"/>
                  </a:cubicBezTo>
                  <a:cubicBezTo>
                    <a:pt x="16128" y="40526"/>
                    <a:pt x="18675" y="40526"/>
                    <a:pt x="19184" y="40526"/>
                  </a:cubicBezTo>
                  <a:cubicBezTo>
                    <a:pt x="21731" y="40526"/>
                    <a:pt x="21986" y="40279"/>
                    <a:pt x="23514" y="34851"/>
                  </a:cubicBezTo>
                  <a:cubicBezTo>
                    <a:pt x="27845" y="17334"/>
                    <a:pt x="32939" y="5491"/>
                    <a:pt x="42109" y="5491"/>
                  </a:cubicBezTo>
                  <a:cubicBezTo>
                    <a:pt x="46439" y="5491"/>
                    <a:pt x="50005" y="7465"/>
                    <a:pt x="50005" y="16840"/>
                  </a:cubicBezTo>
                  <a:cubicBezTo>
                    <a:pt x="50005" y="22515"/>
                    <a:pt x="49241" y="25229"/>
                    <a:pt x="48222" y="29423"/>
                  </a:cubicBezTo>
                  <a:lnTo>
                    <a:pt x="19694" y="139216"/>
                  </a:lnTo>
                  <a:close/>
                  <a:moveTo>
                    <a:pt x="64524" y="32137"/>
                  </a:moveTo>
                  <a:cubicBezTo>
                    <a:pt x="66307" y="25475"/>
                    <a:pt x="73184" y="18567"/>
                    <a:pt x="77769" y="14866"/>
                  </a:cubicBezTo>
                  <a:cubicBezTo>
                    <a:pt x="86684" y="7218"/>
                    <a:pt x="94071" y="5491"/>
                    <a:pt x="98401" y="5491"/>
                  </a:cubicBezTo>
                  <a:cubicBezTo>
                    <a:pt x="108590" y="5491"/>
                    <a:pt x="114703" y="14126"/>
                    <a:pt x="114703" y="28683"/>
                  </a:cubicBezTo>
                  <a:cubicBezTo>
                    <a:pt x="114703" y="43240"/>
                    <a:pt x="106297" y="71613"/>
                    <a:pt x="101712" y="80989"/>
                  </a:cubicBezTo>
                  <a:cubicBezTo>
                    <a:pt x="93052" y="98259"/>
                    <a:pt x="80825" y="106401"/>
                    <a:pt x="71401" y="106401"/>
                  </a:cubicBezTo>
                  <a:cubicBezTo>
                    <a:pt x="54590" y="106401"/>
                    <a:pt x="51278" y="85923"/>
                    <a:pt x="51278" y="84443"/>
                  </a:cubicBezTo>
                  <a:cubicBezTo>
                    <a:pt x="51278" y="83949"/>
                    <a:pt x="51278" y="83456"/>
                    <a:pt x="52043" y="80495"/>
                  </a:cubicBezTo>
                  <a:lnTo>
                    <a:pt x="64524" y="32137"/>
                  </a:lnTo>
                  <a:close/>
                </a:path>
              </a:pathLst>
            </a:custGeom>
            <a:grpFill/>
            <a:ln w="25567"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1CD5C9CB-7F47-6A20-1A4D-80CA8966828C}"/>
                </a:ext>
              </a:extLst>
            </p:cNvPr>
            <p:cNvSpPr/>
            <p:nvPr>
              <p:custDataLst>
                <p:tags r:id="rId26"/>
              </p:custDataLst>
            </p:nvPr>
          </p:nvSpPr>
          <p:spPr>
            <a:xfrm>
              <a:off x="4747956" y="4016695"/>
              <a:ext cx="64901" cy="114677"/>
            </a:xfrm>
            <a:custGeom>
              <a:avLst/>
              <a:gdLst>
                <a:gd name="connsiteX0" fmla="*/ 40382 w 64901"/>
                <a:gd name="connsiteY0" fmla="*/ 4900 h 114677"/>
                <a:gd name="connsiteX1" fmla="*/ 35033 w 64901"/>
                <a:gd name="connsiteY1" fmla="*/ 64 h 114677"/>
                <a:gd name="connsiteX2" fmla="*/ 86 w 64901"/>
                <a:gd name="connsiteY2" fmla="*/ 11118 h 114677"/>
                <a:gd name="connsiteX3" fmla="*/ 86 w 64901"/>
                <a:gd name="connsiteY3" fmla="*/ 17335 h 114677"/>
                <a:gd name="connsiteX4" fmla="*/ 25939 w 64901"/>
                <a:gd name="connsiteY4" fmla="*/ 12499 h 114677"/>
                <a:gd name="connsiteX5" fmla="*/ 25939 w 64901"/>
                <a:gd name="connsiteY5" fmla="*/ 100580 h 114677"/>
                <a:gd name="connsiteX6" fmla="*/ 8109 w 64901"/>
                <a:gd name="connsiteY6" fmla="*/ 108524 h 114677"/>
                <a:gd name="connsiteX7" fmla="*/ 1334 w 64901"/>
                <a:gd name="connsiteY7" fmla="*/ 108524 h 114677"/>
                <a:gd name="connsiteX8" fmla="*/ 1334 w 64901"/>
                <a:gd name="connsiteY8" fmla="*/ 114742 h 114677"/>
                <a:gd name="connsiteX9" fmla="*/ 33071 w 64901"/>
                <a:gd name="connsiteY9" fmla="*/ 114051 h 114677"/>
                <a:gd name="connsiteX10" fmla="*/ 64987 w 64901"/>
                <a:gd name="connsiteY10" fmla="*/ 114742 h 114677"/>
                <a:gd name="connsiteX11" fmla="*/ 64987 w 64901"/>
                <a:gd name="connsiteY11" fmla="*/ 108524 h 114677"/>
                <a:gd name="connsiteX12" fmla="*/ 58212 w 64901"/>
                <a:gd name="connsiteY12" fmla="*/ 108524 h 114677"/>
                <a:gd name="connsiteX13" fmla="*/ 40382 w 64901"/>
                <a:gd name="connsiteY13" fmla="*/ 100580 h 114677"/>
                <a:gd name="connsiteX14" fmla="*/ 40382 w 64901"/>
                <a:gd name="connsiteY14" fmla="*/ 4900 h 11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901" h="114677">
                  <a:moveTo>
                    <a:pt x="40382" y="4900"/>
                  </a:moveTo>
                  <a:cubicBezTo>
                    <a:pt x="40382" y="237"/>
                    <a:pt x="40025" y="64"/>
                    <a:pt x="35033" y="64"/>
                  </a:cubicBezTo>
                  <a:cubicBezTo>
                    <a:pt x="23621" y="10945"/>
                    <a:pt x="7396" y="11118"/>
                    <a:pt x="86" y="11118"/>
                  </a:cubicBezTo>
                  <a:lnTo>
                    <a:pt x="86" y="17335"/>
                  </a:lnTo>
                  <a:cubicBezTo>
                    <a:pt x="4365" y="17335"/>
                    <a:pt x="16133" y="17335"/>
                    <a:pt x="25939" y="12499"/>
                  </a:cubicBezTo>
                  <a:lnTo>
                    <a:pt x="25939" y="100580"/>
                  </a:lnTo>
                  <a:cubicBezTo>
                    <a:pt x="25939" y="106279"/>
                    <a:pt x="25939" y="108524"/>
                    <a:pt x="8109" y="108524"/>
                  </a:cubicBezTo>
                  <a:lnTo>
                    <a:pt x="1334" y="108524"/>
                  </a:lnTo>
                  <a:lnTo>
                    <a:pt x="1334" y="114742"/>
                  </a:lnTo>
                  <a:cubicBezTo>
                    <a:pt x="4543" y="114569"/>
                    <a:pt x="26474" y="114051"/>
                    <a:pt x="33071" y="114051"/>
                  </a:cubicBezTo>
                  <a:cubicBezTo>
                    <a:pt x="38599" y="114051"/>
                    <a:pt x="61065" y="114569"/>
                    <a:pt x="64987" y="114742"/>
                  </a:cubicBezTo>
                  <a:lnTo>
                    <a:pt x="64987" y="108524"/>
                  </a:lnTo>
                  <a:lnTo>
                    <a:pt x="58212" y="108524"/>
                  </a:lnTo>
                  <a:cubicBezTo>
                    <a:pt x="40382" y="108524"/>
                    <a:pt x="40382" y="106279"/>
                    <a:pt x="40382" y="100580"/>
                  </a:cubicBezTo>
                  <a:lnTo>
                    <a:pt x="40382" y="4900"/>
                  </a:lnTo>
                  <a:close/>
                </a:path>
              </a:pathLst>
            </a:custGeom>
            <a:grpFill/>
            <a:ln w="25567"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B19A1AF6-B52B-FACA-9897-4895C0C4E270}"/>
                </a:ext>
              </a:extLst>
            </p:cNvPr>
            <p:cNvSpPr/>
            <p:nvPr>
              <p:custDataLst>
                <p:tags r:id="rId27"/>
              </p:custDataLst>
            </p:nvPr>
          </p:nvSpPr>
          <p:spPr>
            <a:xfrm>
              <a:off x="4864696" y="4068212"/>
              <a:ext cx="29801" cy="73770"/>
            </a:xfrm>
            <a:custGeom>
              <a:avLst/>
              <a:gdLst>
                <a:gd name="connsiteX0" fmla="*/ 29892 w 29801"/>
                <a:gd name="connsiteY0" fmla="*/ 25969 h 73770"/>
                <a:gd name="connsiteX1" fmla="*/ 13590 w 29801"/>
                <a:gd name="connsiteY1" fmla="*/ 63 h 73770"/>
                <a:gd name="connsiteX2" fmla="*/ 90 w 29801"/>
                <a:gd name="connsiteY2" fmla="*/ 13139 h 73770"/>
                <a:gd name="connsiteX3" fmla="*/ 13590 w 29801"/>
                <a:gd name="connsiteY3" fmla="*/ 26216 h 73770"/>
                <a:gd name="connsiteX4" fmla="*/ 22505 w 29801"/>
                <a:gd name="connsiteY4" fmla="*/ 23008 h 73770"/>
                <a:gd name="connsiteX5" fmla="*/ 23779 w 29801"/>
                <a:gd name="connsiteY5" fmla="*/ 22268 h 73770"/>
                <a:gd name="connsiteX6" fmla="*/ 24288 w 29801"/>
                <a:gd name="connsiteY6" fmla="*/ 25969 h 73770"/>
                <a:gd name="connsiteX7" fmla="*/ 6967 w 29801"/>
                <a:gd name="connsiteY7" fmla="*/ 67172 h 73770"/>
                <a:gd name="connsiteX8" fmla="*/ 4166 w 29801"/>
                <a:gd name="connsiteY8" fmla="*/ 71119 h 73770"/>
                <a:gd name="connsiteX9" fmla="*/ 6713 w 29801"/>
                <a:gd name="connsiteY9" fmla="*/ 73833 h 73770"/>
                <a:gd name="connsiteX10" fmla="*/ 29892 w 29801"/>
                <a:gd name="connsiteY10" fmla="*/ 25969 h 7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01" h="73770">
                  <a:moveTo>
                    <a:pt x="29892" y="25969"/>
                  </a:moveTo>
                  <a:cubicBezTo>
                    <a:pt x="29892" y="9685"/>
                    <a:pt x="23524" y="63"/>
                    <a:pt x="13590" y="63"/>
                  </a:cubicBezTo>
                  <a:cubicBezTo>
                    <a:pt x="5184" y="63"/>
                    <a:pt x="90" y="6231"/>
                    <a:pt x="90" y="13139"/>
                  </a:cubicBezTo>
                  <a:cubicBezTo>
                    <a:pt x="90" y="19801"/>
                    <a:pt x="5184" y="26216"/>
                    <a:pt x="13590" y="26216"/>
                  </a:cubicBezTo>
                  <a:cubicBezTo>
                    <a:pt x="16647" y="26216"/>
                    <a:pt x="19958" y="25229"/>
                    <a:pt x="22505" y="23008"/>
                  </a:cubicBezTo>
                  <a:cubicBezTo>
                    <a:pt x="23269" y="22515"/>
                    <a:pt x="23524" y="22268"/>
                    <a:pt x="23779" y="22268"/>
                  </a:cubicBezTo>
                  <a:cubicBezTo>
                    <a:pt x="24033" y="22268"/>
                    <a:pt x="24288" y="22515"/>
                    <a:pt x="24288" y="25969"/>
                  </a:cubicBezTo>
                  <a:cubicBezTo>
                    <a:pt x="24288" y="44227"/>
                    <a:pt x="15373" y="59030"/>
                    <a:pt x="6967" y="67172"/>
                  </a:cubicBezTo>
                  <a:cubicBezTo>
                    <a:pt x="4166" y="69886"/>
                    <a:pt x="4166" y="70379"/>
                    <a:pt x="4166" y="71119"/>
                  </a:cubicBezTo>
                  <a:cubicBezTo>
                    <a:pt x="4166" y="72847"/>
                    <a:pt x="5439" y="73833"/>
                    <a:pt x="6713" y="73833"/>
                  </a:cubicBezTo>
                  <a:cubicBezTo>
                    <a:pt x="9515" y="73833"/>
                    <a:pt x="29892" y="54836"/>
                    <a:pt x="29892" y="25969"/>
                  </a:cubicBezTo>
                  <a:close/>
                </a:path>
              </a:pathLst>
            </a:custGeom>
            <a:grpFill/>
            <a:ln w="25567"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D34AE6F7-DAAB-DE22-DAA6-1DDB5BA31369}"/>
                </a:ext>
              </a:extLst>
            </p:cNvPr>
            <p:cNvSpPr/>
            <p:nvPr>
              <p:custDataLst>
                <p:tags r:id="rId28"/>
              </p:custDataLst>
            </p:nvPr>
          </p:nvSpPr>
          <p:spPr>
            <a:xfrm>
              <a:off x="4963383" y="3985312"/>
              <a:ext cx="111820" cy="111766"/>
            </a:xfrm>
            <a:custGeom>
              <a:avLst/>
              <a:gdLst>
                <a:gd name="connsiteX0" fmla="*/ 111915 w 111820"/>
                <a:gd name="connsiteY0" fmla="*/ 17334 h 111766"/>
                <a:gd name="connsiteX1" fmla="*/ 100707 w 111820"/>
                <a:gd name="connsiteY1" fmla="*/ 63 h 111766"/>
                <a:gd name="connsiteX2" fmla="*/ 88226 w 111820"/>
                <a:gd name="connsiteY2" fmla="*/ 11906 h 111766"/>
                <a:gd name="connsiteX3" fmla="*/ 92302 w 111820"/>
                <a:gd name="connsiteY3" fmla="*/ 19307 h 111766"/>
                <a:gd name="connsiteX4" fmla="*/ 100962 w 111820"/>
                <a:gd name="connsiteY4" fmla="*/ 39539 h 111766"/>
                <a:gd name="connsiteX5" fmla="*/ 55623 w 111820"/>
                <a:gd name="connsiteY5" fmla="*/ 106401 h 111766"/>
                <a:gd name="connsiteX6" fmla="*/ 36774 w 111820"/>
                <a:gd name="connsiteY6" fmla="*/ 84936 h 111766"/>
                <a:gd name="connsiteX7" fmla="*/ 51547 w 111820"/>
                <a:gd name="connsiteY7" fmla="*/ 32630 h 111766"/>
                <a:gd name="connsiteX8" fmla="*/ 54604 w 111820"/>
                <a:gd name="connsiteY8" fmla="*/ 20294 h 111766"/>
                <a:gd name="connsiteX9" fmla="*/ 33717 w 111820"/>
                <a:gd name="connsiteY9" fmla="*/ 63 h 111766"/>
                <a:gd name="connsiteX10" fmla="*/ 94 w 111820"/>
                <a:gd name="connsiteY10" fmla="*/ 38058 h 111766"/>
                <a:gd name="connsiteX11" fmla="*/ 3151 w 111820"/>
                <a:gd name="connsiteY11" fmla="*/ 40526 h 111766"/>
                <a:gd name="connsiteX12" fmla="*/ 7227 w 111820"/>
                <a:gd name="connsiteY12" fmla="*/ 36085 h 111766"/>
                <a:gd name="connsiteX13" fmla="*/ 32953 w 111820"/>
                <a:gd name="connsiteY13" fmla="*/ 5491 h 111766"/>
                <a:gd name="connsiteX14" fmla="*/ 39321 w 111820"/>
                <a:gd name="connsiteY14" fmla="*/ 13386 h 111766"/>
                <a:gd name="connsiteX15" fmla="*/ 34991 w 111820"/>
                <a:gd name="connsiteY15" fmla="*/ 30657 h 111766"/>
                <a:gd name="connsiteX16" fmla="*/ 20472 w 111820"/>
                <a:gd name="connsiteY16" fmla="*/ 81235 h 111766"/>
                <a:gd name="connsiteX17" fmla="*/ 54604 w 111820"/>
                <a:gd name="connsiteY17" fmla="*/ 111829 h 111766"/>
                <a:gd name="connsiteX18" fmla="*/ 111915 w 111820"/>
                <a:gd name="connsiteY18" fmla="*/ 17334 h 1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820" h="111766">
                  <a:moveTo>
                    <a:pt x="111915" y="17334"/>
                  </a:moveTo>
                  <a:cubicBezTo>
                    <a:pt x="111915" y="4010"/>
                    <a:pt x="105292" y="63"/>
                    <a:pt x="100707" y="63"/>
                  </a:cubicBezTo>
                  <a:cubicBezTo>
                    <a:pt x="94339" y="63"/>
                    <a:pt x="88226" y="6478"/>
                    <a:pt x="88226" y="11906"/>
                  </a:cubicBezTo>
                  <a:cubicBezTo>
                    <a:pt x="88226" y="15113"/>
                    <a:pt x="89500" y="16593"/>
                    <a:pt x="92302" y="19307"/>
                  </a:cubicBezTo>
                  <a:cubicBezTo>
                    <a:pt x="97651" y="24242"/>
                    <a:pt x="100962" y="30657"/>
                    <a:pt x="100962" y="39539"/>
                  </a:cubicBezTo>
                  <a:cubicBezTo>
                    <a:pt x="100962" y="49901"/>
                    <a:pt x="85424" y="106401"/>
                    <a:pt x="55623" y="106401"/>
                  </a:cubicBezTo>
                  <a:cubicBezTo>
                    <a:pt x="42632" y="106401"/>
                    <a:pt x="36774" y="97766"/>
                    <a:pt x="36774" y="84936"/>
                  </a:cubicBezTo>
                  <a:cubicBezTo>
                    <a:pt x="36774" y="71120"/>
                    <a:pt x="43651" y="53109"/>
                    <a:pt x="51547" y="32630"/>
                  </a:cubicBezTo>
                  <a:cubicBezTo>
                    <a:pt x="53330" y="28436"/>
                    <a:pt x="54604" y="24982"/>
                    <a:pt x="54604" y="20294"/>
                  </a:cubicBezTo>
                  <a:cubicBezTo>
                    <a:pt x="54604" y="9192"/>
                    <a:pt x="46453" y="63"/>
                    <a:pt x="33717" y="63"/>
                  </a:cubicBezTo>
                  <a:cubicBezTo>
                    <a:pt x="9774" y="63"/>
                    <a:pt x="94" y="35838"/>
                    <a:pt x="94" y="38058"/>
                  </a:cubicBezTo>
                  <a:cubicBezTo>
                    <a:pt x="94" y="40526"/>
                    <a:pt x="2642" y="40526"/>
                    <a:pt x="3151" y="40526"/>
                  </a:cubicBezTo>
                  <a:cubicBezTo>
                    <a:pt x="5698" y="40526"/>
                    <a:pt x="5953" y="40032"/>
                    <a:pt x="7227" y="36085"/>
                  </a:cubicBezTo>
                  <a:cubicBezTo>
                    <a:pt x="14613" y="11165"/>
                    <a:pt x="25566" y="5491"/>
                    <a:pt x="32953" y="5491"/>
                  </a:cubicBezTo>
                  <a:cubicBezTo>
                    <a:pt x="34991" y="5491"/>
                    <a:pt x="39321" y="5491"/>
                    <a:pt x="39321" y="13386"/>
                  </a:cubicBezTo>
                  <a:cubicBezTo>
                    <a:pt x="39321" y="19554"/>
                    <a:pt x="36774" y="26216"/>
                    <a:pt x="34991" y="30657"/>
                  </a:cubicBezTo>
                  <a:cubicBezTo>
                    <a:pt x="23783" y="59277"/>
                    <a:pt x="20472" y="70626"/>
                    <a:pt x="20472" y="81235"/>
                  </a:cubicBezTo>
                  <a:cubicBezTo>
                    <a:pt x="20472" y="107882"/>
                    <a:pt x="42887" y="111829"/>
                    <a:pt x="54604" y="111829"/>
                  </a:cubicBezTo>
                  <a:cubicBezTo>
                    <a:pt x="97396" y="111829"/>
                    <a:pt x="111915" y="30163"/>
                    <a:pt x="111915" y="17334"/>
                  </a:cubicBezTo>
                  <a:close/>
                </a:path>
              </a:pathLst>
            </a:custGeom>
            <a:grpFill/>
            <a:ln w="25567"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F574582E-E341-8A1E-E8EB-911BD84F8F5E}"/>
                </a:ext>
              </a:extLst>
            </p:cNvPr>
            <p:cNvSpPr/>
            <p:nvPr>
              <p:custDataLst>
                <p:tags r:id="rId29"/>
              </p:custDataLst>
            </p:nvPr>
          </p:nvSpPr>
          <p:spPr>
            <a:xfrm>
              <a:off x="5098898" y="4016695"/>
              <a:ext cx="64901" cy="114677"/>
            </a:xfrm>
            <a:custGeom>
              <a:avLst/>
              <a:gdLst>
                <a:gd name="connsiteX0" fmla="*/ 40395 w 64901"/>
                <a:gd name="connsiteY0" fmla="*/ 4900 h 114677"/>
                <a:gd name="connsiteX1" fmla="*/ 35046 w 64901"/>
                <a:gd name="connsiteY1" fmla="*/ 64 h 114677"/>
                <a:gd name="connsiteX2" fmla="*/ 99 w 64901"/>
                <a:gd name="connsiteY2" fmla="*/ 11118 h 114677"/>
                <a:gd name="connsiteX3" fmla="*/ 99 w 64901"/>
                <a:gd name="connsiteY3" fmla="*/ 17335 h 114677"/>
                <a:gd name="connsiteX4" fmla="*/ 25953 w 64901"/>
                <a:gd name="connsiteY4" fmla="*/ 12499 h 114677"/>
                <a:gd name="connsiteX5" fmla="*/ 25953 w 64901"/>
                <a:gd name="connsiteY5" fmla="*/ 100580 h 114677"/>
                <a:gd name="connsiteX6" fmla="*/ 8123 w 64901"/>
                <a:gd name="connsiteY6" fmla="*/ 108524 h 114677"/>
                <a:gd name="connsiteX7" fmla="*/ 1347 w 64901"/>
                <a:gd name="connsiteY7" fmla="*/ 108524 h 114677"/>
                <a:gd name="connsiteX8" fmla="*/ 1347 w 64901"/>
                <a:gd name="connsiteY8" fmla="*/ 114742 h 114677"/>
                <a:gd name="connsiteX9" fmla="*/ 33085 w 64901"/>
                <a:gd name="connsiteY9" fmla="*/ 114051 h 114677"/>
                <a:gd name="connsiteX10" fmla="*/ 65001 w 64901"/>
                <a:gd name="connsiteY10" fmla="*/ 114742 h 114677"/>
                <a:gd name="connsiteX11" fmla="*/ 65001 w 64901"/>
                <a:gd name="connsiteY11" fmla="*/ 108524 h 114677"/>
                <a:gd name="connsiteX12" fmla="*/ 58226 w 64901"/>
                <a:gd name="connsiteY12" fmla="*/ 108524 h 114677"/>
                <a:gd name="connsiteX13" fmla="*/ 40395 w 64901"/>
                <a:gd name="connsiteY13" fmla="*/ 100580 h 114677"/>
                <a:gd name="connsiteX14" fmla="*/ 40395 w 64901"/>
                <a:gd name="connsiteY14" fmla="*/ 4900 h 11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901" h="114677">
                  <a:moveTo>
                    <a:pt x="40395" y="4900"/>
                  </a:moveTo>
                  <a:cubicBezTo>
                    <a:pt x="40395" y="237"/>
                    <a:pt x="40039" y="64"/>
                    <a:pt x="35046" y="64"/>
                  </a:cubicBezTo>
                  <a:cubicBezTo>
                    <a:pt x="23635" y="10945"/>
                    <a:pt x="7410" y="11118"/>
                    <a:pt x="99" y="11118"/>
                  </a:cubicBezTo>
                  <a:lnTo>
                    <a:pt x="99" y="17335"/>
                  </a:lnTo>
                  <a:cubicBezTo>
                    <a:pt x="4379" y="17335"/>
                    <a:pt x="16146" y="17335"/>
                    <a:pt x="25953" y="12499"/>
                  </a:cubicBezTo>
                  <a:lnTo>
                    <a:pt x="25953" y="100580"/>
                  </a:lnTo>
                  <a:cubicBezTo>
                    <a:pt x="25953" y="106279"/>
                    <a:pt x="25953" y="108524"/>
                    <a:pt x="8123" y="108524"/>
                  </a:cubicBezTo>
                  <a:lnTo>
                    <a:pt x="1347" y="108524"/>
                  </a:lnTo>
                  <a:lnTo>
                    <a:pt x="1347" y="114742"/>
                  </a:lnTo>
                  <a:cubicBezTo>
                    <a:pt x="4557" y="114569"/>
                    <a:pt x="26488" y="114051"/>
                    <a:pt x="33085" y="114051"/>
                  </a:cubicBezTo>
                  <a:cubicBezTo>
                    <a:pt x="38612" y="114051"/>
                    <a:pt x="61078" y="114569"/>
                    <a:pt x="65001" y="114742"/>
                  </a:cubicBezTo>
                  <a:lnTo>
                    <a:pt x="65001" y="108524"/>
                  </a:lnTo>
                  <a:lnTo>
                    <a:pt x="58226" y="108524"/>
                  </a:lnTo>
                  <a:cubicBezTo>
                    <a:pt x="40395" y="108524"/>
                    <a:pt x="40395" y="106279"/>
                    <a:pt x="40395" y="100580"/>
                  </a:cubicBezTo>
                  <a:lnTo>
                    <a:pt x="40395" y="4900"/>
                  </a:lnTo>
                  <a:close/>
                </a:path>
              </a:pathLst>
            </a:custGeom>
            <a:grpFill/>
            <a:ln w="25567"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8D9B604A-6437-BB17-8A69-D71307FB3DDB}"/>
                </a:ext>
              </a:extLst>
            </p:cNvPr>
            <p:cNvSpPr/>
            <p:nvPr>
              <p:custDataLst>
                <p:tags r:id="rId30"/>
              </p:custDataLst>
            </p:nvPr>
          </p:nvSpPr>
          <p:spPr>
            <a:xfrm>
              <a:off x="5208251" y="3909321"/>
              <a:ext cx="59094" cy="246724"/>
            </a:xfrm>
            <a:custGeom>
              <a:avLst/>
              <a:gdLst>
                <a:gd name="connsiteX0" fmla="*/ 59198 w 59094"/>
                <a:gd name="connsiteY0" fmla="*/ 123425 h 246724"/>
                <a:gd name="connsiteX1" fmla="*/ 42387 w 59094"/>
                <a:gd name="connsiteY1" fmla="*/ 46447 h 246724"/>
                <a:gd name="connsiteX2" fmla="*/ 2651 w 59094"/>
                <a:gd name="connsiteY2" fmla="*/ 63 h 246724"/>
                <a:gd name="connsiteX3" fmla="*/ 104 w 59094"/>
                <a:gd name="connsiteY3" fmla="*/ 2530 h 246724"/>
                <a:gd name="connsiteX4" fmla="*/ 4943 w 59094"/>
                <a:gd name="connsiteY4" fmla="*/ 8205 h 246724"/>
                <a:gd name="connsiteX5" fmla="*/ 44424 w 59094"/>
                <a:gd name="connsiteY5" fmla="*/ 123425 h 246724"/>
                <a:gd name="connsiteX6" fmla="*/ 3415 w 59094"/>
                <a:gd name="connsiteY6" fmla="*/ 240126 h 246724"/>
                <a:gd name="connsiteX7" fmla="*/ 104 w 59094"/>
                <a:gd name="connsiteY7" fmla="*/ 244320 h 246724"/>
                <a:gd name="connsiteX8" fmla="*/ 2651 w 59094"/>
                <a:gd name="connsiteY8" fmla="*/ 246788 h 246724"/>
                <a:gd name="connsiteX9" fmla="*/ 43151 w 59094"/>
                <a:gd name="connsiteY9" fmla="*/ 198676 h 246724"/>
                <a:gd name="connsiteX10" fmla="*/ 59198 w 59094"/>
                <a:gd name="connsiteY10" fmla="*/ 123425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94" h="246724">
                  <a:moveTo>
                    <a:pt x="59198" y="123425"/>
                  </a:moveTo>
                  <a:cubicBezTo>
                    <a:pt x="59198" y="104181"/>
                    <a:pt x="56396" y="74327"/>
                    <a:pt x="42387" y="46447"/>
                  </a:cubicBezTo>
                  <a:cubicBezTo>
                    <a:pt x="27104" y="16100"/>
                    <a:pt x="5198" y="63"/>
                    <a:pt x="2651" y="63"/>
                  </a:cubicBezTo>
                  <a:cubicBezTo>
                    <a:pt x="1123" y="63"/>
                    <a:pt x="104" y="1050"/>
                    <a:pt x="104" y="2530"/>
                  </a:cubicBezTo>
                  <a:cubicBezTo>
                    <a:pt x="104" y="3270"/>
                    <a:pt x="104" y="3764"/>
                    <a:pt x="4943" y="8205"/>
                  </a:cubicBezTo>
                  <a:cubicBezTo>
                    <a:pt x="29906" y="32630"/>
                    <a:pt x="44424" y="71860"/>
                    <a:pt x="44424" y="123425"/>
                  </a:cubicBezTo>
                  <a:cubicBezTo>
                    <a:pt x="44424" y="165615"/>
                    <a:pt x="35000" y="209039"/>
                    <a:pt x="3415" y="240126"/>
                  </a:cubicBezTo>
                  <a:cubicBezTo>
                    <a:pt x="104" y="243087"/>
                    <a:pt x="104" y="243580"/>
                    <a:pt x="104" y="244320"/>
                  </a:cubicBezTo>
                  <a:cubicBezTo>
                    <a:pt x="104" y="245801"/>
                    <a:pt x="1123" y="246788"/>
                    <a:pt x="2651" y="246788"/>
                  </a:cubicBezTo>
                  <a:cubicBezTo>
                    <a:pt x="5198" y="246788"/>
                    <a:pt x="28123" y="230010"/>
                    <a:pt x="43151" y="198676"/>
                  </a:cubicBezTo>
                  <a:cubicBezTo>
                    <a:pt x="56141" y="171537"/>
                    <a:pt x="59198" y="144150"/>
                    <a:pt x="59198" y="123425"/>
                  </a:cubicBezTo>
                  <a:close/>
                </a:path>
              </a:pathLst>
            </a:custGeom>
            <a:grpFill/>
            <a:ln w="25567"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78D544B9-7A8D-DC8A-08C2-7D33971359EB}"/>
                </a:ext>
              </a:extLst>
            </p:cNvPr>
            <p:cNvSpPr/>
            <p:nvPr>
              <p:custDataLst>
                <p:tags r:id="rId31"/>
              </p:custDataLst>
            </p:nvPr>
          </p:nvSpPr>
          <p:spPr>
            <a:xfrm>
              <a:off x="5314694" y="4068212"/>
              <a:ext cx="29801" cy="73770"/>
            </a:xfrm>
            <a:custGeom>
              <a:avLst/>
              <a:gdLst>
                <a:gd name="connsiteX0" fmla="*/ 29909 w 29801"/>
                <a:gd name="connsiteY0" fmla="*/ 25969 h 73770"/>
                <a:gd name="connsiteX1" fmla="*/ 13608 w 29801"/>
                <a:gd name="connsiteY1" fmla="*/ 63 h 73770"/>
                <a:gd name="connsiteX2" fmla="*/ 108 w 29801"/>
                <a:gd name="connsiteY2" fmla="*/ 13139 h 73770"/>
                <a:gd name="connsiteX3" fmla="*/ 13608 w 29801"/>
                <a:gd name="connsiteY3" fmla="*/ 26216 h 73770"/>
                <a:gd name="connsiteX4" fmla="*/ 22523 w 29801"/>
                <a:gd name="connsiteY4" fmla="*/ 23008 h 73770"/>
                <a:gd name="connsiteX5" fmla="*/ 23796 w 29801"/>
                <a:gd name="connsiteY5" fmla="*/ 22268 h 73770"/>
                <a:gd name="connsiteX6" fmla="*/ 24306 w 29801"/>
                <a:gd name="connsiteY6" fmla="*/ 25969 h 73770"/>
                <a:gd name="connsiteX7" fmla="*/ 6985 w 29801"/>
                <a:gd name="connsiteY7" fmla="*/ 67172 h 73770"/>
                <a:gd name="connsiteX8" fmla="*/ 4183 w 29801"/>
                <a:gd name="connsiteY8" fmla="*/ 71119 h 73770"/>
                <a:gd name="connsiteX9" fmla="*/ 6730 w 29801"/>
                <a:gd name="connsiteY9" fmla="*/ 73833 h 73770"/>
                <a:gd name="connsiteX10" fmla="*/ 29909 w 29801"/>
                <a:gd name="connsiteY10" fmla="*/ 25969 h 7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01" h="73770">
                  <a:moveTo>
                    <a:pt x="29909" y="25969"/>
                  </a:moveTo>
                  <a:cubicBezTo>
                    <a:pt x="29909" y="9685"/>
                    <a:pt x="23542" y="63"/>
                    <a:pt x="13608" y="63"/>
                  </a:cubicBezTo>
                  <a:cubicBezTo>
                    <a:pt x="5202" y="63"/>
                    <a:pt x="108" y="6231"/>
                    <a:pt x="108" y="13139"/>
                  </a:cubicBezTo>
                  <a:cubicBezTo>
                    <a:pt x="108" y="19801"/>
                    <a:pt x="5202" y="26216"/>
                    <a:pt x="13608" y="26216"/>
                  </a:cubicBezTo>
                  <a:cubicBezTo>
                    <a:pt x="16664" y="26216"/>
                    <a:pt x="19976" y="25229"/>
                    <a:pt x="22523" y="23008"/>
                  </a:cubicBezTo>
                  <a:cubicBezTo>
                    <a:pt x="23287" y="22515"/>
                    <a:pt x="23542" y="22268"/>
                    <a:pt x="23796" y="22268"/>
                  </a:cubicBezTo>
                  <a:cubicBezTo>
                    <a:pt x="24051" y="22268"/>
                    <a:pt x="24306" y="22515"/>
                    <a:pt x="24306" y="25969"/>
                  </a:cubicBezTo>
                  <a:cubicBezTo>
                    <a:pt x="24306" y="44227"/>
                    <a:pt x="15391" y="59030"/>
                    <a:pt x="6985" y="67172"/>
                  </a:cubicBezTo>
                  <a:cubicBezTo>
                    <a:pt x="4183" y="69886"/>
                    <a:pt x="4183" y="70379"/>
                    <a:pt x="4183" y="71119"/>
                  </a:cubicBezTo>
                  <a:cubicBezTo>
                    <a:pt x="4183" y="72847"/>
                    <a:pt x="5457" y="73833"/>
                    <a:pt x="6730" y="73833"/>
                  </a:cubicBezTo>
                  <a:cubicBezTo>
                    <a:pt x="9532" y="73833"/>
                    <a:pt x="29909" y="54836"/>
                    <a:pt x="29909" y="25969"/>
                  </a:cubicBezTo>
                  <a:close/>
                </a:path>
              </a:pathLst>
            </a:custGeom>
            <a:grpFill/>
            <a:ln w="25567"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53753996-897B-7658-A59E-5705F89BA9FB}"/>
                </a:ext>
              </a:extLst>
            </p:cNvPr>
            <p:cNvSpPr/>
            <p:nvPr>
              <p:custDataLst>
                <p:tags r:id="rId32"/>
              </p:custDataLst>
            </p:nvPr>
          </p:nvSpPr>
          <p:spPr>
            <a:xfrm>
              <a:off x="5427901" y="4068212"/>
              <a:ext cx="26999" cy="26152"/>
            </a:xfrm>
            <a:custGeom>
              <a:avLst/>
              <a:gdLst>
                <a:gd name="connsiteX0" fmla="*/ 27112 w 26999"/>
                <a:gd name="connsiteY0" fmla="*/ 13139 h 26152"/>
                <a:gd name="connsiteX1" fmla="*/ 13612 w 26999"/>
                <a:gd name="connsiteY1" fmla="*/ 63 h 26152"/>
                <a:gd name="connsiteX2" fmla="*/ 112 w 26999"/>
                <a:gd name="connsiteY2" fmla="*/ 13139 h 26152"/>
                <a:gd name="connsiteX3" fmla="*/ 13612 w 26999"/>
                <a:gd name="connsiteY3" fmla="*/ 26216 h 26152"/>
                <a:gd name="connsiteX4" fmla="*/ 27112 w 26999"/>
                <a:gd name="connsiteY4" fmla="*/ 13139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99" h="26152">
                  <a:moveTo>
                    <a:pt x="27112" y="13139"/>
                  </a:moveTo>
                  <a:cubicBezTo>
                    <a:pt x="27112" y="5984"/>
                    <a:pt x="20999" y="63"/>
                    <a:pt x="13612" y="63"/>
                  </a:cubicBezTo>
                  <a:cubicBezTo>
                    <a:pt x="6225" y="63"/>
                    <a:pt x="112" y="5984"/>
                    <a:pt x="112" y="13139"/>
                  </a:cubicBezTo>
                  <a:cubicBezTo>
                    <a:pt x="112" y="20294"/>
                    <a:pt x="6225" y="26216"/>
                    <a:pt x="13612" y="26216"/>
                  </a:cubicBezTo>
                  <a:cubicBezTo>
                    <a:pt x="20999" y="26216"/>
                    <a:pt x="27112" y="20294"/>
                    <a:pt x="27112" y="13139"/>
                  </a:cubicBezTo>
                  <a:close/>
                </a:path>
              </a:pathLst>
            </a:custGeom>
            <a:grpFill/>
            <a:ln w="25567"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C00F9FB4-9475-A80B-1B6F-50ED6F87A0D9}"/>
                </a:ext>
              </a:extLst>
            </p:cNvPr>
            <p:cNvSpPr/>
            <p:nvPr>
              <p:custDataLst>
                <p:tags r:id="rId33"/>
              </p:custDataLst>
            </p:nvPr>
          </p:nvSpPr>
          <p:spPr>
            <a:xfrm>
              <a:off x="5541107" y="4068212"/>
              <a:ext cx="26999" cy="26152"/>
            </a:xfrm>
            <a:custGeom>
              <a:avLst/>
              <a:gdLst>
                <a:gd name="connsiteX0" fmla="*/ 27116 w 26999"/>
                <a:gd name="connsiteY0" fmla="*/ 13139 h 26152"/>
                <a:gd name="connsiteX1" fmla="*/ 13616 w 26999"/>
                <a:gd name="connsiteY1" fmla="*/ 63 h 26152"/>
                <a:gd name="connsiteX2" fmla="*/ 117 w 26999"/>
                <a:gd name="connsiteY2" fmla="*/ 13139 h 26152"/>
                <a:gd name="connsiteX3" fmla="*/ 13616 w 26999"/>
                <a:gd name="connsiteY3" fmla="*/ 26216 h 26152"/>
                <a:gd name="connsiteX4" fmla="*/ 27116 w 26999"/>
                <a:gd name="connsiteY4" fmla="*/ 13139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99" h="26152">
                  <a:moveTo>
                    <a:pt x="27116" y="13139"/>
                  </a:moveTo>
                  <a:cubicBezTo>
                    <a:pt x="27116" y="5984"/>
                    <a:pt x="21003" y="63"/>
                    <a:pt x="13616" y="63"/>
                  </a:cubicBezTo>
                  <a:cubicBezTo>
                    <a:pt x="6230" y="63"/>
                    <a:pt x="117" y="5984"/>
                    <a:pt x="117" y="13139"/>
                  </a:cubicBezTo>
                  <a:cubicBezTo>
                    <a:pt x="117" y="20294"/>
                    <a:pt x="6230" y="26216"/>
                    <a:pt x="13616" y="26216"/>
                  </a:cubicBezTo>
                  <a:cubicBezTo>
                    <a:pt x="21003" y="26216"/>
                    <a:pt x="27116" y="20294"/>
                    <a:pt x="27116" y="13139"/>
                  </a:cubicBezTo>
                  <a:close/>
                </a:path>
              </a:pathLst>
            </a:custGeom>
            <a:grpFill/>
            <a:ln w="25567"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63012E37-0BF7-915B-F66A-DBF93BAA032A}"/>
                </a:ext>
              </a:extLst>
            </p:cNvPr>
            <p:cNvSpPr/>
            <p:nvPr>
              <p:custDataLst>
                <p:tags r:id="rId34"/>
              </p:custDataLst>
            </p:nvPr>
          </p:nvSpPr>
          <p:spPr>
            <a:xfrm>
              <a:off x="5654313" y="4068212"/>
              <a:ext cx="26999" cy="26152"/>
            </a:xfrm>
            <a:custGeom>
              <a:avLst/>
              <a:gdLst>
                <a:gd name="connsiteX0" fmla="*/ 27121 w 26999"/>
                <a:gd name="connsiteY0" fmla="*/ 13139 h 26152"/>
                <a:gd name="connsiteX1" fmla="*/ 13621 w 26999"/>
                <a:gd name="connsiteY1" fmla="*/ 63 h 26152"/>
                <a:gd name="connsiteX2" fmla="*/ 121 w 26999"/>
                <a:gd name="connsiteY2" fmla="*/ 13139 h 26152"/>
                <a:gd name="connsiteX3" fmla="*/ 13621 w 26999"/>
                <a:gd name="connsiteY3" fmla="*/ 26216 h 26152"/>
                <a:gd name="connsiteX4" fmla="*/ 27121 w 26999"/>
                <a:gd name="connsiteY4" fmla="*/ 13139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99" h="26152">
                  <a:moveTo>
                    <a:pt x="27121" y="13139"/>
                  </a:moveTo>
                  <a:cubicBezTo>
                    <a:pt x="27121" y="5984"/>
                    <a:pt x="21008" y="63"/>
                    <a:pt x="13621" y="63"/>
                  </a:cubicBezTo>
                  <a:cubicBezTo>
                    <a:pt x="6234" y="63"/>
                    <a:pt x="121" y="5984"/>
                    <a:pt x="121" y="13139"/>
                  </a:cubicBezTo>
                  <a:cubicBezTo>
                    <a:pt x="121" y="20294"/>
                    <a:pt x="6234" y="26216"/>
                    <a:pt x="13621" y="26216"/>
                  </a:cubicBezTo>
                  <a:cubicBezTo>
                    <a:pt x="21008" y="26216"/>
                    <a:pt x="27121" y="20294"/>
                    <a:pt x="27121" y="13139"/>
                  </a:cubicBezTo>
                  <a:close/>
                </a:path>
              </a:pathLst>
            </a:custGeom>
            <a:grpFill/>
            <a:ln w="25567"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BE4B8A40-58A0-C70E-99ED-5343FD45DC66}"/>
                </a:ext>
              </a:extLst>
            </p:cNvPr>
            <p:cNvSpPr/>
            <p:nvPr>
              <p:custDataLst>
                <p:tags r:id="rId35"/>
              </p:custDataLst>
            </p:nvPr>
          </p:nvSpPr>
          <p:spPr>
            <a:xfrm>
              <a:off x="5767519" y="4068212"/>
              <a:ext cx="29801" cy="73770"/>
            </a:xfrm>
            <a:custGeom>
              <a:avLst/>
              <a:gdLst>
                <a:gd name="connsiteX0" fmla="*/ 29927 w 29801"/>
                <a:gd name="connsiteY0" fmla="*/ 25969 h 73770"/>
                <a:gd name="connsiteX1" fmla="*/ 13625 w 29801"/>
                <a:gd name="connsiteY1" fmla="*/ 63 h 73770"/>
                <a:gd name="connsiteX2" fmla="*/ 125 w 29801"/>
                <a:gd name="connsiteY2" fmla="*/ 13139 h 73770"/>
                <a:gd name="connsiteX3" fmla="*/ 13625 w 29801"/>
                <a:gd name="connsiteY3" fmla="*/ 26216 h 73770"/>
                <a:gd name="connsiteX4" fmla="*/ 22540 w 29801"/>
                <a:gd name="connsiteY4" fmla="*/ 23008 h 73770"/>
                <a:gd name="connsiteX5" fmla="*/ 23814 w 29801"/>
                <a:gd name="connsiteY5" fmla="*/ 22268 h 73770"/>
                <a:gd name="connsiteX6" fmla="*/ 24323 w 29801"/>
                <a:gd name="connsiteY6" fmla="*/ 25969 h 73770"/>
                <a:gd name="connsiteX7" fmla="*/ 7003 w 29801"/>
                <a:gd name="connsiteY7" fmla="*/ 67172 h 73770"/>
                <a:gd name="connsiteX8" fmla="*/ 4201 w 29801"/>
                <a:gd name="connsiteY8" fmla="*/ 71119 h 73770"/>
                <a:gd name="connsiteX9" fmla="*/ 6748 w 29801"/>
                <a:gd name="connsiteY9" fmla="*/ 73833 h 73770"/>
                <a:gd name="connsiteX10" fmla="*/ 29927 w 29801"/>
                <a:gd name="connsiteY10" fmla="*/ 25969 h 7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01" h="73770">
                  <a:moveTo>
                    <a:pt x="29927" y="25969"/>
                  </a:moveTo>
                  <a:cubicBezTo>
                    <a:pt x="29927" y="9685"/>
                    <a:pt x="23559" y="63"/>
                    <a:pt x="13625" y="63"/>
                  </a:cubicBezTo>
                  <a:cubicBezTo>
                    <a:pt x="5220" y="63"/>
                    <a:pt x="125" y="6231"/>
                    <a:pt x="125" y="13139"/>
                  </a:cubicBezTo>
                  <a:cubicBezTo>
                    <a:pt x="125" y="19801"/>
                    <a:pt x="5220" y="26216"/>
                    <a:pt x="13625" y="26216"/>
                  </a:cubicBezTo>
                  <a:cubicBezTo>
                    <a:pt x="16682" y="26216"/>
                    <a:pt x="19993" y="25229"/>
                    <a:pt x="22540" y="23008"/>
                  </a:cubicBezTo>
                  <a:cubicBezTo>
                    <a:pt x="23305" y="22515"/>
                    <a:pt x="23559" y="22268"/>
                    <a:pt x="23814" y="22268"/>
                  </a:cubicBezTo>
                  <a:cubicBezTo>
                    <a:pt x="24069" y="22268"/>
                    <a:pt x="24323" y="22515"/>
                    <a:pt x="24323" y="25969"/>
                  </a:cubicBezTo>
                  <a:cubicBezTo>
                    <a:pt x="24323" y="44227"/>
                    <a:pt x="15408" y="59030"/>
                    <a:pt x="7003" y="67172"/>
                  </a:cubicBezTo>
                  <a:cubicBezTo>
                    <a:pt x="4201" y="69886"/>
                    <a:pt x="4201" y="70379"/>
                    <a:pt x="4201" y="71119"/>
                  </a:cubicBezTo>
                  <a:cubicBezTo>
                    <a:pt x="4201" y="72847"/>
                    <a:pt x="5474" y="73833"/>
                    <a:pt x="6748" y="73833"/>
                  </a:cubicBezTo>
                  <a:cubicBezTo>
                    <a:pt x="9550" y="73833"/>
                    <a:pt x="29927" y="54836"/>
                    <a:pt x="29927" y="25969"/>
                  </a:cubicBezTo>
                  <a:close/>
                </a:path>
              </a:pathLst>
            </a:custGeom>
            <a:grpFill/>
            <a:ln w="25567"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05CA1EB4-E038-8F83-0816-E22080AF94B9}"/>
                </a:ext>
              </a:extLst>
            </p:cNvPr>
            <p:cNvSpPr/>
            <p:nvPr>
              <p:custDataLst>
                <p:tags r:id="rId36"/>
              </p:custDataLst>
            </p:nvPr>
          </p:nvSpPr>
          <p:spPr>
            <a:xfrm>
              <a:off x="5884037" y="3909321"/>
              <a:ext cx="59094" cy="246724"/>
            </a:xfrm>
            <a:custGeom>
              <a:avLst/>
              <a:gdLst>
                <a:gd name="connsiteX0" fmla="*/ 59224 w 59094"/>
                <a:gd name="connsiteY0" fmla="*/ 244320 h 246724"/>
                <a:gd name="connsiteX1" fmla="*/ 54894 w 59094"/>
                <a:gd name="connsiteY1" fmla="*/ 238892 h 246724"/>
                <a:gd name="connsiteX2" fmla="*/ 14903 w 59094"/>
                <a:gd name="connsiteY2" fmla="*/ 123425 h 246724"/>
                <a:gd name="connsiteX3" fmla="*/ 55913 w 59094"/>
                <a:gd name="connsiteY3" fmla="*/ 6724 h 246724"/>
                <a:gd name="connsiteX4" fmla="*/ 59224 w 59094"/>
                <a:gd name="connsiteY4" fmla="*/ 2530 h 246724"/>
                <a:gd name="connsiteX5" fmla="*/ 56677 w 59094"/>
                <a:gd name="connsiteY5" fmla="*/ 63 h 246724"/>
                <a:gd name="connsiteX6" fmla="*/ 16177 w 59094"/>
                <a:gd name="connsiteY6" fmla="*/ 48174 h 246724"/>
                <a:gd name="connsiteX7" fmla="*/ 130 w 59094"/>
                <a:gd name="connsiteY7" fmla="*/ 123425 h 246724"/>
                <a:gd name="connsiteX8" fmla="*/ 16941 w 59094"/>
                <a:gd name="connsiteY8" fmla="*/ 200403 h 246724"/>
                <a:gd name="connsiteX9" fmla="*/ 56677 w 59094"/>
                <a:gd name="connsiteY9" fmla="*/ 246788 h 246724"/>
                <a:gd name="connsiteX10" fmla="*/ 59224 w 59094"/>
                <a:gd name="connsiteY10" fmla="*/ 244320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94" h="246724">
                  <a:moveTo>
                    <a:pt x="59224" y="244320"/>
                  </a:moveTo>
                  <a:cubicBezTo>
                    <a:pt x="59224" y="243580"/>
                    <a:pt x="59224" y="243087"/>
                    <a:pt x="54894" y="238892"/>
                  </a:cubicBezTo>
                  <a:cubicBezTo>
                    <a:pt x="23054" y="207805"/>
                    <a:pt x="14903" y="161174"/>
                    <a:pt x="14903" y="123425"/>
                  </a:cubicBezTo>
                  <a:cubicBezTo>
                    <a:pt x="14903" y="80495"/>
                    <a:pt x="24583" y="37565"/>
                    <a:pt x="55913" y="6724"/>
                  </a:cubicBezTo>
                  <a:cubicBezTo>
                    <a:pt x="59224" y="3764"/>
                    <a:pt x="59224" y="3270"/>
                    <a:pt x="59224" y="2530"/>
                  </a:cubicBezTo>
                  <a:cubicBezTo>
                    <a:pt x="59224" y="803"/>
                    <a:pt x="58205" y="63"/>
                    <a:pt x="56677" y="63"/>
                  </a:cubicBezTo>
                  <a:cubicBezTo>
                    <a:pt x="54130" y="63"/>
                    <a:pt x="31205" y="16840"/>
                    <a:pt x="16177" y="48174"/>
                  </a:cubicBezTo>
                  <a:cubicBezTo>
                    <a:pt x="3186" y="75314"/>
                    <a:pt x="130" y="102700"/>
                    <a:pt x="130" y="123425"/>
                  </a:cubicBezTo>
                  <a:cubicBezTo>
                    <a:pt x="130" y="142670"/>
                    <a:pt x="2932" y="172523"/>
                    <a:pt x="16941" y="200403"/>
                  </a:cubicBezTo>
                  <a:cubicBezTo>
                    <a:pt x="32224" y="230750"/>
                    <a:pt x="54130" y="246788"/>
                    <a:pt x="56677" y="246788"/>
                  </a:cubicBezTo>
                  <a:cubicBezTo>
                    <a:pt x="58205" y="246788"/>
                    <a:pt x="59224" y="246047"/>
                    <a:pt x="59224" y="244320"/>
                  </a:cubicBezTo>
                  <a:close/>
                </a:path>
              </a:pathLst>
            </a:custGeom>
            <a:grpFill/>
            <a:ln w="25567"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3A25A85D-20E1-5807-ADED-3D0A8F71E5D9}"/>
                </a:ext>
              </a:extLst>
            </p:cNvPr>
            <p:cNvSpPr/>
            <p:nvPr>
              <p:custDataLst>
                <p:tags r:id="rId37"/>
              </p:custDataLst>
            </p:nvPr>
          </p:nvSpPr>
          <p:spPr>
            <a:xfrm>
              <a:off x="5949726" y="3985312"/>
              <a:ext cx="132961" cy="156916"/>
            </a:xfrm>
            <a:custGeom>
              <a:avLst/>
              <a:gdLst>
                <a:gd name="connsiteX0" fmla="*/ 19747 w 132961"/>
                <a:gd name="connsiteY0" fmla="*/ 139216 h 156916"/>
                <a:gd name="connsiteX1" fmla="*/ 5992 w 132961"/>
                <a:gd name="connsiteY1" fmla="*/ 149331 h 156916"/>
                <a:gd name="connsiteX2" fmla="*/ 134 w 132961"/>
                <a:gd name="connsiteY2" fmla="*/ 154019 h 156916"/>
                <a:gd name="connsiteX3" fmla="*/ 3445 w 132961"/>
                <a:gd name="connsiteY3" fmla="*/ 156980 h 156916"/>
                <a:gd name="connsiteX4" fmla="*/ 24841 w 132961"/>
                <a:gd name="connsiteY4" fmla="*/ 156240 h 156916"/>
                <a:gd name="connsiteX5" fmla="*/ 50058 w 132961"/>
                <a:gd name="connsiteY5" fmla="*/ 156980 h 156916"/>
                <a:gd name="connsiteX6" fmla="*/ 54643 w 132961"/>
                <a:gd name="connsiteY6" fmla="*/ 152045 h 156916"/>
                <a:gd name="connsiteX7" fmla="*/ 48530 w 132961"/>
                <a:gd name="connsiteY7" fmla="*/ 149331 h 156916"/>
                <a:gd name="connsiteX8" fmla="*/ 35794 w 132961"/>
                <a:gd name="connsiteY8" fmla="*/ 145384 h 156916"/>
                <a:gd name="connsiteX9" fmla="*/ 48275 w 132961"/>
                <a:gd name="connsiteY9" fmla="*/ 96039 h 156916"/>
                <a:gd name="connsiteX10" fmla="*/ 71709 w 132961"/>
                <a:gd name="connsiteY10" fmla="*/ 111829 h 156916"/>
                <a:gd name="connsiteX11" fmla="*/ 133095 w 132961"/>
                <a:gd name="connsiteY11" fmla="*/ 39539 h 156916"/>
                <a:gd name="connsiteX12" fmla="*/ 99218 w 132961"/>
                <a:gd name="connsiteY12" fmla="*/ 63 h 156916"/>
                <a:gd name="connsiteX13" fmla="*/ 65850 w 132961"/>
                <a:gd name="connsiteY13" fmla="*/ 18567 h 156916"/>
                <a:gd name="connsiteX14" fmla="*/ 42926 w 132961"/>
                <a:gd name="connsiteY14" fmla="*/ 63 h 156916"/>
                <a:gd name="connsiteX15" fmla="*/ 24077 w 132961"/>
                <a:gd name="connsiteY15" fmla="*/ 14126 h 156916"/>
                <a:gd name="connsiteX16" fmla="*/ 16181 w 132961"/>
                <a:gd name="connsiteY16" fmla="*/ 38058 h 156916"/>
                <a:gd name="connsiteX17" fmla="*/ 19237 w 132961"/>
                <a:gd name="connsiteY17" fmla="*/ 40526 h 156916"/>
                <a:gd name="connsiteX18" fmla="*/ 23568 w 132961"/>
                <a:gd name="connsiteY18" fmla="*/ 34851 h 156916"/>
                <a:gd name="connsiteX19" fmla="*/ 42162 w 132961"/>
                <a:gd name="connsiteY19" fmla="*/ 5491 h 156916"/>
                <a:gd name="connsiteX20" fmla="*/ 50058 w 132961"/>
                <a:gd name="connsiteY20" fmla="*/ 16840 h 156916"/>
                <a:gd name="connsiteX21" fmla="*/ 48275 w 132961"/>
                <a:gd name="connsiteY21" fmla="*/ 29423 h 156916"/>
                <a:gd name="connsiteX22" fmla="*/ 19747 w 132961"/>
                <a:gd name="connsiteY22" fmla="*/ 139216 h 156916"/>
                <a:gd name="connsiteX23" fmla="*/ 64577 w 132961"/>
                <a:gd name="connsiteY23" fmla="*/ 32137 h 156916"/>
                <a:gd name="connsiteX24" fmla="*/ 77822 w 132961"/>
                <a:gd name="connsiteY24" fmla="*/ 14866 h 156916"/>
                <a:gd name="connsiteX25" fmla="*/ 98454 w 132961"/>
                <a:gd name="connsiteY25" fmla="*/ 5491 h 156916"/>
                <a:gd name="connsiteX26" fmla="*/ 114756 w 132961"/>
                <a:gd name="connsiteY26" fmla="*/ 28683 h 156916"/>
                <a:gd name="connsiteX27" fmla="*/ 101765 w 132961"/>
                <a:gd name="connsiteY27" fmla="*/ 80989 h 156916"/>
                <a:gd name="connsiteX28" fmla="*/ 71454 w 132961"/>
                <a:gd name="connsiteY28" fmla="*/ 106401 h 156916"/>
                <a:gd name="connsiteX29" fmla="*/ 51332 w 132961"/>
                <a:gd name="connsiteY29" fmla="*/ 84443 h 156916"/>
                <a:gd name="connsiteX30" fmla="*/ 52096 w 132961"/>
                <a:gd name="connsiteY30" fmla="*/ 80495 h 156916"/>
                <a:gd name="connsiteX31" fmla="*/ 64577 w 132961"/>
                <a:gd name="connsiteY31" fmla="*/ 32137 h 1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961" h="156916">
                  <a:moveTo>
                    <a:pt x="19747" y="139216"/>
                  </a:moveTo>
                  <a:cubicBezTo>
                    <a:pt x="17709" y="147604"/>
                    <a:pt x="17200" y="149331"/>
                    <a:pt x="5992" y="149331"/>
                  </a:cubicBezTo>
                  <a:cubicBezTo>
                    <a:pt x="2936" y="149331"/>
                    <a:pt x="134" y="149331"/>
                    <a:pt x="134" y="154019"/>
                  </a:cubicBezTo>
                  <a:cubicBezTo>
                    <a:pt x="134" y="155993"/>
                    <a:pt x="1407" y="156980"/>
                    <a:pt x="3445" y="156980"/>
                  </a:cubicBezTo>
                  <a:cubicBezTo>
                    <a:pt x="10322" y="156980"/>
                    <a:pt x="17709" y="156240"/>
                    <a:pt x="24841" y="156240"/>
                  </a:cubicBezTo>
                  <a:cubicBezTo>
                    <a:pt x="33247" y="156240"/>
                    <a:pt x="41907" y="156980"/>
                    <a:pt x="50058" y="156980"/>
                  </a:cubicBezTo>
                  <a:cubicBezTo>
                    <a:pt x="51332" y="156980"/>
                    <a:pt x="54643" y="156980"/>
                    <a:pt x="54643" y="152045"/>
                  </a:cubicBezTo>
                  <a:cubicBezTo>
                    <a:pt x="54643" y="149331"/>
                    <a:pt x="52096" y="149331"/>
                    <a:pt x="48530" y="149331"/>
                  </a:cubicBezTo>
                  <a:cubicBezTo>
                    <a:pt x="35794" y="149331"/>
                    <a:pt x="35794" y="147604"/>
                    <a:pt x="35794" y="145384"/>
                  </a:cubicBezTo>
                  <a:cubicBezTo>
                    <a:pt x="35794" y="142423"/>
                    <a:pt x="46492" y="102207"/>
                    <a:pt x="48275" y="96039"/>
                  </a:cubicBezTo>
                  <a:cubicBezTo>
                    <a:pt x="51586" y="103194"/>
                    <a:pt x="58718" y="111829"/>
                    <a:pt x="71709" y="111829"/>
                  </a:cubicBezTo>
                  <a:cubicBezTo>
                    <a:pt x="101256" y="111829"/>
                    <a:pt x="133095" y="75807"/>
                    <a:pt x="133095" y="39539"/>
                  </a:cubicBezTo>
                  <a:cubicBezTo>
                    <a:pt x="133095" y="16347"/>
                    <a:pt x="118577" y="63"/>
                    <a:pt x="99218" y="63"/>
                  </a:cubicBezTo>
                  <a:cubicBezTo>
                    <a:pt x="86482" y="63"/>
                    <a:pt x="74256" y="8945"/>
                    <a:pt x="65850" y="18567"/>
                  </a:cubicBezTo>
                  <a:cubicBezTo>
                    <a:pt x="63303" y="5244"/>
                    <a:pt x="52350" y="63"/>
                    <a:pt x="42926" y="63"/>
                  </a:cubicBezTo>
                  <a:cubicBezTo>
                    <a:pt x="31209" y="63"/>
                    <a:pt x="26369" y="9685"/>
                    <a:pt x="24077" y="14126"/>
                  </a:cubicBezTo>
                  <a:cubicBezTo>
                    <a:pt x="19492" y="22515"/>
                    <a:pt x="16181" y="37318"/>
                    <a:pt x="16181" y="38058"/>
                  </a:cubicBezTo>
                  <a:cubicBezTo>
                    <a:pt x="16181" y="40526"/>
                    <a:pt x="18728" y="40526"/>
                    <a:pt x="19237" y="40526"/>
                  </a:cubicBezTo>
                  <a:cubicBezTo>
                    <a:pt x="21785" y="40526"/>
                    <a:pt x="22039" y="40279"/>
                    <a:pt x="23568" y="34851"/>
                  </a:cubicBezTo>
                  <a:cubicBezTo>
                    <a:pt x="27898" y="17334"/>
                    <a:pt x="32992" y="5491"/>
                    <a:pt x="42162" y="5491"/>
                  </a:cubicBezTo>
                  <a:cubicBezTo>
                    <a:pt x="46492" y="5491"/>
                    <a:pt x="50058" y="7465"/>
                    <a:pt x="50058" y="16840"/>
                  </a:cubicBezTo>
                  <a:cubicBezTo>
                    <a:pt x="50058" y="22515"/>
                    <a:pt x="49294" y="25229"/>
                    <a:pt x="48275" y="29423"/>
                  </a:cubicBezTo>
                  <a:lnTo>
                    <a:pt x="19747" y="139216"/>
                  </a:lnTo>
                  <a:close/>
                  <a:moveTo>
                    <a:pt x="64577" y="32137"/>
                  </a:moveTo>
                  <a:cubicBezTo>
                    <a:pt x="66360" y="25475"/>
                    <a:pt x="73237" y="18567"/>
                    <a:pt x="77822" y="14866"/>
                  </a:cubicBezTo>
                  <a:cubicBezTo>
                    <a:pt x="86737" y="7218"/>
                    <a:pt x="94124" y="5491"/>
                    <a:pt x="98454" y="5491"/>
                  </a:cubicBezTo>
                  <a:cubicBezTo>
                    <a:pt x="108643" y="5491"/>
                    <a:pt x="114756" y="14126"/>
                    <a:pt x="114756" y="28683"/>
                  </a:cubicBezTo>
                  <a:cubicBezTo>
                    <a:pt x="114756" y="43240"/>
                    <a:pt x="106350" y="71613"/>
                    <a:pt x="101765" y="80989"/>
                  </a:cubicBezTo>
                  <a:cubicBezTo>
                    <a:pt x="93105" y="98259"/>
                    <a:pt x="80879" y="106401"/>
                    <a:pt x="71454" y="106401"/>
                  </a:cubicBezTo>
                  <a:cubicBezTo>
                    <a:pt x="54643" y="106401"/>
                    <a:pt x="51332" y="85923"/>
                    <a:pt x="51332" y="84443"/>
                  </a:cubicBezTo>
                  <a:cubicBezTo>
                    <a:pt x="51332" y="83949"/>
                    <a:pt x="51332" y="83456"/>
                    <a:pt x="52096" y="80495"/>
                  </a:cubicBezTo>
                  <a:lnTo>
                    <a:pt x="64577" y="32137"/>
                  </a:lnTo>
                  <a:close/>
                </a:path>
              </a:pathLst>
            </a:custGeom>
            <a:grpFill/>
            <a:ln w="25567"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E88EF166-F135-5888-0FC0-8836BC381092}"/>
                </a:ext>
              </a:extLst>
            </p:cNvPr>
            <p:cNvSpPr/>
            <p:nvPr>
              <p:custDataLst>
                <p:tags r:id="rId38"/>
              </p:custDataLst>
            </p:nvPr>
          </p:nvSpPr>
          <p:spPr>
            <a:xfrm>
              <a:off x="6094411" y="4016868"/>
              <a:ext cx="54025" cy="116232"/>
            </a:xfrm>
            <a:custGeom>
              <a:avLst/>
              <a:gdLst>
                <a:gd name="connsiteX0" fmla="*/ 49528 w 54025"/>
                <a:gd name="connsiteY0" fmla="*/ 6627 h 116232"/>
                <a:gd name="connsiteX1" fmla="*/ 42396 w 54025"/>
                <a:gd name="connsiteY1" fmla="*/ 64 h 116232"/>
                <a:gd name="connsiteX2" fmla="*/ 32411 w 54025"/>
                <a:gd name="connsiteY2" fmla="*/ 9563 h 116232"/>
                <a:gd name="connsiteX3" fmla="*/ 39543 w 54025"/>
                <a:gd name="connsiteY3" fmla="*/ 16126 h 116232"/>
                <a:gd name="connsiteX4" fmla="*/ 49528 w 54025"/>
                <a:gd name="connsiteY4" fmla="*/ 6627 h 116232"/>
                <a:gd name="connsiteX5" fmla="*/ 13155 w 54025"/>
                <a:gd name="connsiteY5" fmla="*/ 94362 h 116232"/>
                <a:gd name="connsiteX6" fmla="*/ 11550 w 54025"/>
                <a:gd name="connsiteY6" fmla="*/ 101616 h 116232"/>
                <a:gd name="connsiteX7" fmla="*/ 28489 w 54025"/>
                <a:gd name="connsiteY7" fmla="*/ 116296 h 116232"/>
                <a:gd name="connsiteX8" fmla="*/ 54164 w 54025"/>
                <a:gd name="connsiteY8" fmla="*/ 89872 h 116232"/>
                <a:gd name="connsiteX9" fmla="*/ 51311 w 54025"/>
                <a:gd name="connsiteY9" fmla="*/ 87627 h 116232"/>
                <a:gd name="connsiteX10" fmla="*/ 47923 w 54025"/>
                <a:gd name="connsiteY10" fmla="*/ 90563 h 116232"/>
                <a:gd name="connsiteX11" fmla="*/ 29023 w 54025"/>
                <a:gd name="connsiteY11" fmla="*/ 111461 h 116232"/>
                <a:gd name="connsiteX12" fmla="*/ 24566 w 54025"/>
                <a:gd name="connsiteY12" fmla="*/ 105416 h 116232"/>
                <a:gd name="connsiteX13" fmla="*/ 27419 w 54025"/>
                <a:gd name="connsiteY13" fmla="*/ 94362 h 116232"/>
                <a:gd name="connsiteX14" fmla="*/ 33124 w 54025"/>
                <a:gd name="connsiteY14" fmla="*/ 80546 h 116232"/>
                <a:gd name="connsiteX15" fmla="*/ 41861 w 54025"/>
                <a:gd name="connsiteY15" fmla="*/ 58612 h 116232"/>
                <a:gd name="connsiteX16" fmla="*/ 42931 w 54025"/>
                <a:gd name="connsiteY16" fmla="*/ 53085 h 116232"/>
                <a:gd name="connsiteX17" fmla="*/ 25992 w 54025"/>
                <a:gd name="connsiteY17" fmla="*/ 38405 h 116232"/>
                <a:gd name="connsiteX18" fmla="*/ 139 w 54025"/>
                <a:gd name="connsiteY18" fmla="*/ 64830 h 116232"/>
                <a:gd name="connsiteX19" fmla="*/ 3170 w 54025"/>
                <a:gd name="connsiteY19" fmla="*/ 67075 h 116232"/>
                <a:gd name="connsiteX20" fmla="*/ 6379 w 54025"/>
                <a:gd name="connsiteY20" fmla="*/ 64311 h 116232"/>
                <a:gd name="connsiteX21" fmla="*/ 25457 w 54025"/>
                <a:gd name="connsiteY21" fmla="*/ 43241 h 116232"/>
                <a:gd name="connsiteX22" fmla="*/ 29915 w 54025"/>
                <a:gd name="connsiteY22" fmla="*/ 49286 h 116232"/>
                <a:gd name="connsiteX23" fmla="*/ 24388 w 54025"/>
                <a:gd name="connsiteY23" fmla="*/ 66557 h 116232"/>
                <a:gd name="connsiteX24" fmla="*/ 13155 w 54025"/>
                <a:gd name="connsiteY24" fmla="*/ 94362 h 11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025" h="116232">
                  <a:moveTo>
                    <a:pt x="49528" y="6627"/>
                  </a:moveTo>
                  <a:cubicBezTo>
                    <a:pt x="49528" y="3864"/>
                    <a:pt x="47388" y="64"/>
                    <a:pt x="42396" y="64"/>
                  </a:cubicBezTo>
                  <a:cubicBezTo>
                    <a:pt x="37582" y="64"/>
                    <a:pt x="32411" y="4555"/>
                    <a:pt x="32411" y="9563"/>
                  </a:cubicBezTo>
                  <a:cubicBezTo>
                    <a:pt x="32411" y="12499"/>
                    <a:pt x="34729" y="16126"/>
                    <a:pt x="39543" y="16126"/>
                  </a:cubicBezTo>
                  <a:cubicBezTo>
                    <a:pt x="44714" y="16126"/>
                    <a:pt x="49528" y="11290"/>
                    <a:pt x="49528" y="6627"/>
                  </a:cubicBezTo>
                  <a:close/>
                  <a:moveTo>
                    <a:pt x="13155" y="94362"/>
                  </a:moveTo>
                  <a:cubicBezTo>
                    <a:pt x="12441" y="96608"/>
                    <a:pt x="11550" y="98680"/>
                    <a:pt x="11550" y="101616"/>
                  </a:cubicBezTo>
                  <a:cubicBezTo>
                    <a:pt x="11550" y="109733"/>
                    <a:pt x="18682" y="116296"/>
                    <a:pt x="28489" y="116296"/>
                  </a:cubicBezTo>
                  <a:cubicBezTo>
                    <a:pt x="46319" y="116296"/>
                    <a:pt x="54164" y="92463"/>
                    <a:pt x="54164" y="89872"/>
                  </a:cubicBezTo>
                  <a:cubicBezTo>
                    <a:pt x="54164" y="87627"/>
                    <a:pt x="51846" y="87627"/>
                    <a:pt x="51311" y="87627"/>
                  </a:cubicBezTo>
                  <a:cubicBezTo>
                    <a:pt x="48815" y="87627"/>
                    <a:pt x="48637" y="88663"/>
                    <a:pt x="47923" y="90563"/>
                  </a:cubicBezTo>
                  <a:cubicBezTo>
                    <a:pt x="43822" y="104379"/>
                    <a:pt x="35977" y="111461"/>
                    <a:pt x="29023" y="111461"/>
                  </a:cubicBezTo>
                  <a:cubicBezTo>
                    <a:pt x="25457" y="111461"/>
                    <a:pt x="24566" y="109215"/>
                    <a:pt x="24566" y="105416"/>
                  </a:cubicBezTo>
                  <a:cubicBezTo>
                    <a:pt x="24566" y="101443"/>
                    <a:pt x="25814" y="98162"/>
                    <a:pt x="27419" y="94362"/>
                  </a:cubicBezTo>
                  <a:cubicBezTo>
                    <a:pt x="29202" y="89699"/>
                    <a:pt x="31163" y="85036"/>
                    <a:pt x="33124" y="80546"/>
                  </a:cubicBezTo>
                  <a:cubicBezTo>
                    <a:pt x="34729" y="76401"/>
                    <a:pt x="41148" y="60685"/>
                    <a:pt x="41861" y="58612"/>
                  </a:cubicBezTo>
                  <a:cubicBezTo>
                    <a:pt x="42396" y="56885"/>
                    <a:pt x="42931" y="54812"/>
                    <a:pt x="42931" y="53085"/>
                  </a:cubicBezTo>
                  <a:cubicBezTo>
                    <a:pt x="42931" y="44968"/>
                    <a:pt x="35799" y="38405"/>
                    <a:pt x="25992" y="38405"/>
                  </a:cubicBezTo>
                  <a:cubicBezTo>
                    <a:pt x="8341" y="38405"/>
                    <a:pt x="139" y="61893"/>
                    <a:pt x="139" y="64830"/>
                  </a:cubicBezTo>
                  <a:cubicBezTo>
                    <a:pt x="139" y="67075"/>
                    <a:pt x="2635" y="67075"/>
                    <a:pt x="3170" y="67075"/>
                  </a:cubicBezTo>
                  <a:cubicBezTo>
                    <a:pt x="5666" y="67075"/>
                    <a:pt x="5844" y="66211"/>
                    <a:pt x="6379" y="64311"/>
                  </a:cubicBezTo>
                  <a:cubicBezTo>
                    <a:pt x="11015" y="49459"/>
                    <a:pt x="18860" y="43241"/>
                    <a:pt x="25457" y="43241"/>
                  </a:cubicBezTo>
                  <a:cubicBezTo>
                    <a:pt x="28310" y="43241"/>
                    <a:pt x="29915" y="44623"/>
                    <a:pt x="29915" y="49286"/>
                  </a:cubicBezTo>
                  <a:cubicBezTo>
                    <a:pt x="29915" y="53258"/>
                    <a:pt x="28845" y="55849"/>
                    <a:pt x="24388" y="66557"/>
                  </a:cubicBezTo>
                  <a:lnTo>
                    <a:pt x="13155" y="94362"/>
                  </a:lnTo>
                  <a:close/>
                </a:path>
              </a:pathLst>
            </a:custGeom>
            <a:grpFill/>
            <a:ln w="25567"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1679F2BD-6179-7E62-CFB7-125D6B525E4A}"/>
                </a:ext>
              </a:extLst>
            </p:cNvPr>
            <p:cNvSpPr/>
            <p:nvPr>
              <p:custDataLst>
                <p:tags r:id="rId39"/>
              </p:custDataLst>
            </p:nvPr>
          </p:nvSpPr>
          <p:spPr>
            <a:xfrm>
              <a:off x="6177354" y="4083878"/>
              <a:ext cx="120531" cy="8462"/>
            </a:xfrm>
            <a:custGeom>
              <a:avLst/>
              <a:gdLst>
                <a:gd name="connsiteX0" fmla="*/ 113541 w 120531"/>
                <a:gd name="connsiteY0" fmla="*/ 8527 h 8462"/>
                <a:gd name="connsiteX1" fmla="*/ 120673 w 120531"/>
                <a:gd name="connsiteY1" fmla="*/ 4382 h 8462"/>
                <a:gd name="connsiteX2" fmla="*/ 113541 w 120531"/>
                <a:gd name="connsiteY2" fmla="*/ 64 h 8462"/>
                <a:gd name="connsiteX3" fmla="*/ 7274 w 120531"/>
                <a:gd name="connsiteY3" fmla="*/ 64 h 8462"/>
                <a:gd name="connsiteX4" fmla="*/ 142 w 120531"/>
                <a:gd name="connsiteY4" fmla="*/ 4209 h 8462"/>
                <a:gd name="connsiteX5" fmla="*/ 7274 w 120531"/>
                <a:gd name="connsiteY5" fmla="*/ 8527 h 8462"/>
                <a:gd name="connsiteX6" fmla="*/ 113541 w 120531"/>
                <a:gd name="connsiteY6" fmla="*/ 8527 h 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31" h="8462">
                  <a:moveTo>
                    <a:pt x="113541" y="8527"/>
                  </a:moveTo>
                  <a:cubicBezTo>
                    <a:pt x="116394" y="8527"/>
                    <a:pt x="120673" y="8527"/>
                    <a:pt x="120673" y="4382"/>
                  </a:cubicBezTo>
                  <a:cubicBezTo>
                    <a:pt x="120673" y="64"/>
                    <a:pt x="116572" y="64"/>
                    <a:pt x="113541" y="64"/>
                  </a:cubicBezTo>
                  <a:lnTo>
                    <a:pt x="7274" y="64"/>
                  </a:lnTo>
                  <a:cubicBezTo>
                    <a:pt x="4421" y="64"/>
                    <a:pt x="142" y="64"/>
                    <a:pt x="142" y="4209"/>
                  </a:cubicBezTo>
                  <a:cubicBezTo>
                    <a:pt x="142" y="8527"/>
                    <a:pt x="4242" y="8527"/>
                    <a:pt x="7274" y="8527"/>
                  </a:cubicBezTo>
                  <a:lnTo>
                    <a:pt x="113541" y="8527"/>
                  </a:lnTo>
                  <a:close/>
                </a:path>
              </a:pathLst>
            </a:custGeom>
            <a:grpFill/>
            <a:ln w="25567"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72671AF9-6AA8-59F8-4006-976E95EC7924}"/>
                </a:ext>
              </a:extLst>
            </p:cNvPr>
            <p:cNvSpPr/>
            <p:nvPr>
              <p:custDataLst>
                <p:tags r:id="rId40"/>
              </p:custDataLst>
            </p:nvPr>
          </p:nvSpPr>
          <p:spPr>
            <a:xfrm>
              <a:off x="6336730" y="4016695"/>
              <a:ext cx="64901" cy="114677"/>
            </a:xfrm>
            <a:custGeom>
              <a:avLst/>
              <a:gdLst>
                <a:gd name="connsiteX0" fmla="*/ 40444 w 64901"/>
                <a:gd name="connsiteY0" fmla="*/ 4900 h 114677"/>
                <a:gd name="connsiteX1" fmla="*/ 35095 w 64901"/>
                <a:gd name="connsiteY1" fmla="*/ 64 h 114677"/>
                <a:gd name="connsiteX2" fmla="*/ 148 w 64901"/>
                <a:gd name="connsiteY2" fmla="*/ 11118 h 114677"/>
                <a:gd name="connsiteX3" fmla="*/ 148 w 64901"/>
                <a:gd name="connsiteY3" fmla="*/ 17335 h 114677"/>
                <a:gd name="connsiteX4" fmla="*/ 26001 w 64901"/>
                <a:gd name="connsiteY4" fmla="*/ 12499 h 114677"/>
                <a:gd name="connsiteX5" fmla="*/ 26001 w 64901"/>
                <a:gd name="connsiteY5" fmla="*/ 100580 h 114677"/>
                <a:gd name="connsiteX6" fmla="*/ 8171 w 64901"/>
                <a:gd name="connsiteY6" fmla="*/ 108524 h 114677"/>
                <a:gd name="connsiteX7" fmla="*/ 1396 w 64901"/>
                <a:gd name="connsiteY7" fmla="*/ 108524 h 114677"/>
                <a:gd name="connsiteX8" fmla="*/ 1396 w 64901"/>
                <a:gd name="connsiteY8" fmla="*/ 114742 h 114677"/>
                <a:gd name="connsiteX9" fmla="*/ 33133 w 64901"/>
                <a:gd name="connsiteY9" fmla="*/ 114051 h 114677"/>
                <a:gd name="connsiteX10" fmla="*/ 65049 w 64901"/>
                <a:gd name="connsiteY10" fmla="*/ 114742 h 114677"/>
                <a:gd name="connsiteX11" fmla="*/ 65049 w 64901"/>
                <a:gd name="connsiteY11" fmla="*/ 108524 h 114677"/>
                <a:gd name="connsiteX12" fmla="*/ 58274 w 64901"/>
                <a:gd name="connsiteY12" fmla="*/ 108524 h 114677"/>
                <a:gd name="connsiteX13" fmla="*/ 40444 w 64901"/>
                <a:gd name="connsiteY13" fmla="*/ 100580 h 114677"/>
                <a:gd name="connsiteX14" fmla="*/ 40444 w 64901"/>
                <a:gd name="connsiteY14" fmla="*/ 4900 h 11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901" h="114677">
                  <a:moveTo>
                    <a:pt x="40444" y="4900"/>
                  </a:moveTo>
                  <a:cubicBezTo>
                    <a:pt x="40444" y="237"/>
                    <a:pt x="40087" y="64"/>
                    <a:pt x="35095" y="64"/>
                  </a:cubicBezTo>
                  <a:cubicBezTo>
                    <a:pt x="23683" y="10945"/>
                    <a:pt x="7458" y="11118"/>
                    <a:pt x="148" y="11118"/>
                  </a:cubicBezTo>
                  <a:lnTo>
                    <a:pt x="148" y="17335"/>
                  </a:lnTo>
                  <a:cubicBezTo>
                    <a:pt x="4427" y="17335"/>
                    <a:pt x="16195" y="17335"/>
                    <a:pt x="26001" y="12499"/>
                  </a:cubicBezTo>
                  <a:lnTo>
                    <a:pt x="26001" y="100580"/>
                  </a:lnTo>
                  <a:cubicBezTo>
                    <a:pt x="26001" y="106279"/>
                    <a:pt x="26001" y="108524"/>
                    <a:pt x="8171" y="108524"/>
                  </a:cubicBezTo>
                  <a:lnTo>
                    <a:pt x="1396" y="108524"/>
                  </a:lnTo>
                  <a:lnTo>
                    <a:pt x="1396" y="114742"/>
                  </a:lnTo>
                  <a:cubicBezTo>
                    <a:pt x="4605" y="114569"/>
                    <a:pt x="26536" y="114051"/>
                    <a:pt x="33133" y="114051"/>
                  </a:cubicBezTo>
                  <a:cubicBezTo>
                    <a:pt x="38661" y="114051"/>
                    <a:pt x="61127" y="114569"/>
                    <a:pt x="65049" y="114742"/>
                  </a:cubicBezTo>
                  <a:lnTo>
                    <a:pt x="65049" y="108524"/>
                  </a:lnTo>
                  <a:lnTo>
                    <a:pt x="58274" y="108524"/>
                  </a:lnTo>
                  <a:cubicBezTo>
                    <a:pt x="40444" y="108524"/>
                    <a:pt x="40444" y="106279"/>
                    <a:pt x="40444" y="100580"/>
                  </a:cubicBezTo>
                  <a:lnTo>
                    <a:pt x="40444" y="4900"/>
                  </a:lnTo>
                  <a:close/>
                </a:path>
              </a:pathLst>
            </a:custGeom>
            <a:grpFill/>
            <a:ln w="25567"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396A4890-E054-A066-AC65-E60E7637FD56}"/>
                </a:ext>
              </a:extLst>
            </p:cNvPr>
            <p:cNvSpPr/>
            <p:nvPr>
              <p:custDataLst>
                <p:tags r:id="rId41"/>
              </p:custDataLst>
            </p:nvPr>
          </p:nvSpPr>
          <p:spPr>
            <a:xfrm>
              <a:off x="6453469" y="4068212"/>
              <a:ext cx="29801" cy="73770"/>
            </a:xfrm>
            <a:custGeom>
              <a:avLst/>
              <a:gdLst>
                <a:gd name="connsiteX0" fmla="*/ 29954 w 29801"/>
                <a:gd name="connsiteY0" fmla="*/ 25969 h 73770"/>
                <a:gd name="connsiteX1" fmla="*/ 13652 w 29801"/>
                <a:gd name="connsiteY1" fmla="*/ 63 h 73770"/>
                <a:gd name="connsiteX2" fmla="*/ 152 w 29801"/>
                <a:gd name="connsiteY2" fmla="*/ 13139 h 73770"/>
                <a:gd name="connsiteX3" fmla="*/ 13652 w 29801"/>
                <a:gd name="connsiteY3" fmla="*/ 26216 h 73770"/>
                <a:gd name="connsiteX4" fmla="*/ 22567 w 29801"/>
                <a:gd name="connsiteY4" fmla="*/ 23008 h 73770"/>
                <a:gd name="connsiteX5" fmla="*/ 23841 w 29801"/>
                <a:gd name="connsiteY5" fmla="*/ 22268 h 73770"/>
                <a:gd name="connsiteX6" fmla="*/ 24350 w 29801"/>
                <a:gd name="connsiteY6" fmla="*/ 25969 h 73770"/>
                <a:gd name="connsiteX7" fmla="*/ 7030 w 29801"/>
                <a:gd name="connsiteY7" fmla="*/ 67172 h 73770"/>
                <a:gd name="connsiteX8" fmla="*/ 4228 w 29801"/>
                <a:gd name="connsiteY8" fmla="*/ 71119 h 73770"/>
                <a:gd name="connsiteX9" fmla="*/ 6775 w 29801"/>
                <a:gd name="connsiteY9" fmla="*/ 73833 h 73770"/>
                <a:gd name="connsiteX10" fmla="*/ 29954 w 29801"/>
                <a:gd name="connsiteY10" fmla="*/ 25969 h 7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01" h="73770">
                  <a:moveTo>
                    <a:pt x="29954" y="25969"/>
                  </a:moveTo>
                  <a:cubicBezTo>
                    <a:pt x="29954" y="9685"/>
                    <a:pt x="23586" y="63"/>
                    <a:pt x="13652" y="63"/>
                  </a:cubicBezTo>
                  <a:cubicBezTo>
                    <a:pt x="5247" y="63"/>
                    <a:pt x="152" y="6231"/>
                    <a:pt x="152" y="13139"/>
                  </a:cubicBezTo>
                  <a:cubicBezTo>
                    <a:pt x="152" y="19801"/>
                    <a:pt x="5247" y="26216"/>
                    <a:pt x="13652" y="26216"/>
                  </a:cubicBezTo>
                  <a:cubicBezTo>
                    <a:pt x="16709" y="26216"/>
                    <a:pt x="20020" y="25229"/>
                    <a:pt x="22567" y="23008"/>
                  </a:cubicBezTo>
                  <a:cubicBezTo>
                    <a:pt x="23331" y="22515"/>
                    <a:pt x="23586" y="22268"/>
                    <a:pt x="23841" y="22268"/>
                  </a:cubicBezTo>
                  <a:cubicBezTo>
                    <a:pt x="24096" y="22268"/>
                    <a:pt x="24350" y="22515"/>
                    <a:pt x="24350" y="25969"/>
                  </a:cubicBezTo>
                  <a:cubicBezTo>
                    <a:pt x="24350" y="44227"/>
                    <a:pt x="15435" y="59030"/>
                    <a:pt x="7030" y="67172"/>
                  </a:cubicBezTo>
                  <a:cubicBezTo>
                    <a:pt x="4228" y="69886"/>
                    <a:pt x="4228" y="70379"/>
                    <a:pt x="4228" y="71119"/>
                  </a:cubicBezTo>
                  <a:cubicBezTo>
                    <a:pt x="4228" y="72847"/>
                    <a:pt x="5501" y="73833"/>
                    <a:pt x="6775" y="73833"/>
                  </a:cubicBezTo>
                  <a:cubicBezTo>
                    <a:pt x="9577" y="73833"/>
                    <a:pt x="29954" y="54836"/>
                    <a:pt x="29954" y="25969"/>
                  </a:cubicBezTo>
                  <a:close/>
                </a:path>
              </a:pathLst>
            </a:custGeom>
            <a:grpFill/>
            <a:ln w="25567"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3F894290-D1EC-EDB0-8C3A-4863138BE144}"/>
                </a:ext>
              </a:extLst>
            </p:cNvPr>
            <p:cNvSpPr/>
            <p:nvPr>
              <p:custDataLst>
                <p:tags r:id="rId42"/>
              </p:custDataLst>
            </p:nvPr>
          </p:nvSpPr>
          <p:spPr>
            <a:xfrm>
              <a:off x="6552157" y="3985312"/>
              <a:ext cx="111820" cy="111766"/>
            </a:xfrm>
            <a:custGeom>
              <a:avLst/>
              <a:gdLst>
                <a:gd name="connsiteX0" fmla="*/ 111977 w 111820"/>
                <a:gd name="connsiteY0" fmla="*/ 17334 h 111766"/>
                <a:gd name="connsiteX1" fmla="*/ 100769 w 111820"/>
                <a:gd name="connsiteY1" fmla="*/ 63 h 111766"/>
                <a:gd name="connsiteX2" fmla="*/ 88288 w 111820"/>
                <a:gd name="connsiteY2" fmla="*/ 11906 h 111766"/>
                <a:gd name="connsiteX3" fmla="*/ 92364 w 111820"/>
                <a:gd name="connsiteY3" fmla="*/ 19307 h 111766"/>
                <a:gd name="connsiteX4" fmla="*/ 101024 w 111820"/>
                <a:gd name="connsiteY4" fmla="*/ 39539 h 111766"/>
                <a:gd name="connsiteX5" fmla="*/ 55685 w 111820"/>
                <a:gd name="connsiteY5" fmla="*/ 106401 h 111766"/>
                <a:gd name="connsiteX6" fmla="*/ 36836 w 111820"/>
                <a:gd name="connsiteY6" fmla="*/ 84936 h 111766"/>
                <a:gd name="connsiteX7" fmla="*/ 51609 w 111820"/>
                <a:gd name="connsiteY7" fmla="*/ 32630 h 111766"/>
                <a:gd name="connsiteX8" fmla="*/ 54666 w 111820"/>
                <a:gd name="connsiteY8" fmla="*/ 20294 h 111766"/>
                <a:gd name="connsiteX9" fmla="*/ 33779 w 111820"/>
                <a:gd name="connsiteY9" fmla="*/ 63 h 111766"/>
                <a:gd name="connsiteX10" fmla="*/ 157 w 111820"/>
                <a:gd name="connsiteY10" fmla="*/ 38058 h 111766"/>
                <a:gd name="connsiteX11" fmla="*/ 3213 w 111820"/>
                <a:gd name="connsiteY11" fmla="*/ 40526 h 111766"/>
                <a:gd name="connsiteX12" fmla="*/ 7289 w 111820"/>
                <a:gd name="connsiteY12" fmla="*/ 36085 h 111766"/>
                <a:gd name="connsiteX13" fmla="*/ 33015 w 111820"/>
                <a:gd name="connsiteY13" fmla="*/ 5491 h 111766"/>
                <a:gd name="connsiteX14" fmla="*/ 39383 w 111820"/>
                <a:gd name="connsiteY14" fmla="*/ 13386 h 111766"/>
                <a:gd name="connsiteX15" fmla="*/ 35053 w 111820"/>
                <a:gd name="connsiteY15" fmla="*/ 30657 h 111766"/>
                <a:gd name="connsiteX16" fmla="*/ 20534 w 111820"/>
                <a:gd name="connsiteY16" fmla="*/ 81235 h 111766"/>
                <a:gd name="connsiteX17" fmla="*/ 54666 w 111820"/>
                <a:gd name="connsiteY17" fmla="*/ 111829 h 111766"/>
                <a:gd name="connsiteX18" fmla="*/ 111977 w 111820"/>
                <a:gd name="connsiteY18" fmla="*/ 17334 h 1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820" h="111766">
                  <a:moveTo>
                    <a:pt x="111977" y="17334"/>
                  </a:moveTo>
                  <a:cubicBezTo>
                    <a:pt x="111977" y="4010"/>
                    <a:pt x="105354" y="63"/>
                    <a:pt x="100769" y="63"/>
                  </a:cubicBezTo>
                  <a:cubicBezTo>
                    <a:pt x="94401" y="63"/>
                    <a:pt x="88288" y="6478"/>
                    <a:pt x="88288" y="11906"/>
                  </a:cubicBezTo>
                  <a:cubicBezTo>
                    <a:pt x="88288" y="15113"/>
                    <a:pt x="89562" y="16593"/>
                    <a:pt x="92364" y="19307"/>
                  </a:cubicBezTo>
                  <a:cubicBezTo>
                    <a:pt x="97713" y="24242"/>
                    <a:pt x="101024" y="30657"/>
                    <a:pt x="101024" y="39539"/>
                  </a:cubicBezTo>
                  <a:cubicBezTo>
                    <a:pt x="101024" y="49901"/>
                    <a:pt x="85486" y="106401"/>
                    <a:pt x="55685" y="106401"/>
                  </a:cubicBezTo>
                  <a:cubicBezTo>
                    <a:pt x="42694" y="106401"/>
                    <a:pt x="36836" y="97766"/>
                    <a:pt x="36836" y="84936"/>
                  </a:cubicBezTo>
                  <a:cubicBezTo>
                    <a:pt x="36836" y="71120"/>
                    <a:pt x="43713" y="53109"/>
                    <a:pt x="51609" y="32630"/>
                  </a:cubicBezTo>
                  <a:cubicBezTo>
                    <a:pt x="53392" y="28436"/>
                    <a:pt x="54666" y="24982"/>
                    <a:pt x="54666" y="20294"/>
                  </a:cubicBezTo>
                  <a:cubicBezTo>
                    <a:pt x="54666" y="9192"/>
                    <a:pt x="46515" y="63"/>
                    <a:pt x="33779" y="63"/>
                  </a:cubicBezTo>
                  <a:cubicBezTo>
                    <a:pt x="9836" y="63"/>
                    <a:pt x="157" y="35838"/>
                    <a:pt x="157" y="38058"/>
                  </a:cubicBezTo>
                  <a:cubicBezTo>
                    <a:pt x="157" y="40526"/>
                    <a:pt x="2704" y="40526"/>
                    <a:pt x="3213" y="40526"/>
                  </a:cubicBezTo>
                  <a:cubicBezTo>
                    <a:pt x="5760" y="40526"/>
                    <a:pt x="6015" y="40032"/>
                    <a:pt x="7289" y="36085"/>
                  </a:cubicBezTo>
                  <a:cubicBezTo>
                    <a:pt x="14675" y="11165"/>
                    <a:pt x="25628" y="5491"/>
                    <a:pt x="33015" y="5491"/>
                  </a:cubicBezTo>
                  <a:cubicBezTo>
                    <a:pt x="35053" y="5491"/>
                    <a:pt x="39383" y="5491"/>
                    <a:pt x="39383" y="13386"/>
                  </a:cubicBezTo>
                  <a:cubicBezTo>
                    <a:pt x="39383" y="19554"/>
                    <a:pt x="36836" y="26216"/>
                    <a:pt x="35053" y="30657"/>
                  </a:cubicBezTo>
                  <a:cubicBezTo>
                    <a:pt x="23845" y="59277"/>
                    <a:pt x="20534" y="70626"/>
                    <a:pt x="20534" y="81235"/>
                  </a:cubicBezTo>
                  <a:cubicBezTo>
                    <a:pt x="20534" y="107882"/>
                    <a:pt x="42949" y="111829"/>
                    <a:pt x="54666" y="111829"/>
                  </a:cubicBezTo>
                  <a:cubicBezTo>
                    <a:pt x="97458" y="111829"/>
                    <a:pt x="111977" y="30163"/>
                    <a:pt x="111977" y="17334"/>
                  </a:cubicBezTo>
                  <a:close/>
                </a:path>
              </a:pathLst>
            </a:custGeom>
            <a:grpFill/>
            <a:ln w="25567"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8C89E5EF-9B62-005C-0F4F-5EAA2A4514A6}"/>
                </a:ext>
              </a:extLst>
            </p:cNvPr>
            <p:cNvSpPr/>
            <p:nvPr>
              <p:custDataLst>
                <p:tags r:id="rId43"/>
              </p:custDataLst>
            </p:nvPr>
          </p:nvSpPr>
          <p:spPr>
            <a:xfrm>
              <a:off x="6676617" y="4016868"/>
              <a:ext cx="54025" cy="116232"/>
            </a:xfrm>
            <a:custGeom>
              <a:avLst/>
              <a:gdLst>
                <a:gd name="connsiteX0" fmla="*/ 49551 w 54025"/>
                <a:gd name="connsiteY0" fmla="*/ 6627 h 116232"/>
                <a:gd name="connsiteX1" fmla="*/ 42419 w 54025"/>
                <a:gd name="connsiteY1" fmla="*/ 64 h 116232"/>
                <a:gd name="connsiteX2" fmla="*/ 32434 w 54025"/>
                <a:gd name="connsiteY2" fmla="*/ 9563 h 116232"/>
                <a:gd name="connsiteX3" fmla="*/ 39566 w 54025"/>
                <a:gd name="connsiteY3" fmla="*/ 16126 h 116232"/>
                <a:gd name="connsiteX4" fmla="*/ 49551 w 54025"/>
                <a:gd name="connsiteY4" fmla="*/ 6627 h 116232"/>
                <a:gd name="connsiteX5" fmla="*/ 13177 w 54025"/>
                <a:gd name="connsiteY5" fmla="*/ 94362 h 116232"/>
                <a:gd name="connsiteX6" fmla="*/ 11573 w 54025"/>
                <a:gd name="connsiteY6" fmla="*/ 101616 h 116232"/>
                <a:gd name="connsiteX7" fmla="*/ 28511 w 54025"/>
                <a:gd name="connsiteY7" fmla="*/ 116296 h 116232"/>
                <a:gd name="connsiteX8" fmla="*/ 54187 w 54025"/>
                <a:gd name="connsiteY8" fmla="*/ 89872 h 116232"/>
                <a:gd name="connsiteX9" fmla="*/ 51334 w 54025"/>
                <a:gd name="connsiteY9" fmla="*/ 87627 h 116232"/>
                <a:gd name="connsiteX10" fmla="*/ 47946 w 54025"/>
                <a:gd name="connsiteY10" fmla="*/ 90563 h 116232"/>
                <a:gd name="connsiteX11" fmla="*/ 29046 w 54025"/>
                <a:gd name="connsiteY11" fmla="*/ 111461 h 116232"/>
                <a:gd name="connsiteX12" fmla="*/ 24589 w 54025"/>
                <a:gd name="connsiteY12" fmla="*/ 105416 h 116232"/>
                <a:gd name="connsiteX13" fmla="*/ 27442 w 54025"/>
                <a:gd name="connsiteY13" fmla="*/ 94362 h 116232"/>
                <a:gd name="connsiteX14" fmla="*/ 33147 w 54025"/>
                <a:gd name="connsiteY14" fmla="*/ 80546 h 116232"/>
                <a:gd name="connsiteX15" fmla="*/ 41884 w 54025"/>
                <a:gd name="connsiteY15" fmla="*/ 58612 h 116232"/>
                <a:gd name="connsiteX16" fmla="*/ 42954 w 54025"/>
                <a:gd name="connsiteY16" fmla="*/ 53085 h 116232"/>
                <a:gd name="connsiteX17" fmla="*/ 26015 w 54025"/>
                <a:gd name="connsiteY17" fmla="*/ 38405 h 116232"/>
                <a:gd name="connsiteX18" fmla="*/ 161 w 54025"/>
                <a:gd name="connsiteY18" fmla="*/ 64830 h 116232"/>
                <a:gd name="connsiteX19" fmla="*/ 3193 w 54025"/>
                <a:gd name="connsiteY19" fmla="*/ 67075 h 116232"/>
                <a:gd name="connsiteX20" fmla="*/ 6402 w 54025"/>
                <a:gd name="connsiteY20" fmla="*/ 64311 h 116232"/>
                <a:gd name="connsiteX21" fmla="*/ 25480 w 54025"/>
                <a:gd name="connsiteY21" fmla="*/ 43241 h 116232"/>
                <a:gd name="connsiteX22" fmla="*/ 29938 w 54025"/>
                <a:gd name="connsiteY22" fmla="*/ 49286 h 116232"/>
                <a:gd name="connsiteX23" fmla="*/ 24410 w 54025"/>
                <a:gd name="connsiteY23" fmla="*/ 66557 h 116232"/>
                <a:gd name="connsiteX24" fmla="*/ 13177 w 54025"/>
                <a:gd name="connsiteY24" fmla="*/ 94362 h 11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025" h="116232">
                  <a:moveTo>
                    <a:pt x="49551" y="6627"/>
                  </a:moveTo>
                  <a:cubicBezTo>
                    <a:pt x="49551" y="3864"/>
                    <a:pt x="47411" y="64"/>
                    <a:pt x="42419" y="64"/>
                  </a:cubicBezTo>
                  <a:cubicBezTo>
                    <a:pt x="37605" y="64"/>
                    <a:pt x="32434" y="4555"/>
                    <a:pt x="32434" y="9563"/>
                  </a:cubicBezTo>
                  <a:cubicBezTo>
                    <a:pt x="32434" y="12499"/>
                    <a:pt x="34752" y="16126"/>
                    <a:pt x="39566" y="16126"/>
                  </a:cubicBezTo>
                  <a:cubicBezTo>
                    <a:pt x="44737" y="16126"/>
                    <a:pt x="49551" y="11290"/>
                    <a:pt x="49551" y="6627"/>
                  </a:cubicBezTo>
                  <a:close/>
                  <a:moveTo>
                    <a:pt x="13177" y="94362"/>
                  </a:moveTo>
                  <a:cubicBezTo>
                    <a:pt x="12464" y="96608"/>
                    <a:pt x="11573" y="98680"/>
                    <a:pt x="11573" y="101616"/>
                  </a:cubicBezTo>
                  <a:cubicBezTo>
                    <a:pt x="11573" y="109733"/>
                    <a:pt x="18705" y="116296"/>
                    <a:pt x="28511" y="116296"/>
                  </a:cubicBezTo>
                  <a:cubicBezTo>
                    <a:pt x="46341" y="116296"/>
                    <a:pt x="54187" y="92463"/>
                    <a:pt x="54187" y="89872"/>
                  </a:cubicBezTo>
                  <a:cubicBezTo>
                    <a:pt x="54187" y="87627"/>
                    <a:pt x="51869" y="87627"/>
                    <a:pt x="51334" y="87627"/>
                  </a:cubicBezTo>
                  <a:cubicBezTo>
                    <a:pt x="48838" y="87627"/>
                    <a:pt x="48659" y="88663"/>
                    <a:pt x="47946" y="90563"/>
                  </a:cubicBezTo>
                  <a:cubicBezTo>
                    <a:pt x="43845" y="104379"/>
                    <a:pt x="36000" y="111461"/>
                    <a:pt x="29046" y="111461"/>
                  </a:cubicBezTo>
                  <a:cubicBezTo>
                    <a:pt x="25480" y="111461"/>
                    <a:pt x="24589" y="109215"/>
                    <a:pt x="24589" y="105416"/>
                  </a:cubicBezTo>
                  <a:cubicBezTo>
                    <a:pt x="24589" y="101443"/>
                    <a:pt x="25837" y="98162"/>
                    <a:pt x="27442" y="94362"/>
                  </a:cubicBezTo>
                  <a:cubicBezTo>
                    <a:pt x="29225" y="89699"/>
                    <a:pt x="31186" y="85036"/>
                    <a:pt x="33147" y="80546"/>
                  </a:cubicBezTo>
                  <a:cubicBezTo>
                    <a:pt x="34752" y="76401"/>
                    <a:pt x="41171" y="60685"/>
                    <a:pt x="41884" y="58612"/>
                  </a:cubicBezTo>
                  <a:cubicBezTo>
                    <a:pt x="42419" y="56885"/>
                    <a:pt x="42954" y="54812"/>
                    <a:pt x="42954" y="53085"/>
                  </a:cubicBezTo>
                  <a:cubicBezTo>
                    <a:pt x="42954" y="44968"/>
                    <a:pt x="35822" y="38405"/>
                    <a:pt x="26015" y="38405"/>
                  </a:cubicBezTo>
                  <a:cubicBezTo>
                    <a:pt x="8363" y="38405"/>
                    <a:pt x="161" y="61893"/>
                    <a:pt x="161" y="64830"/>
                  </a:cubicBezTo>
                  <a:cubicBezTo>
                    <a:pt x="161" y="67075"/>
                    <a:pt x="2658" y="67075"/>
                    <a:pt x="3193" y="67075"/>
                  </a:cubicBezTo>
                  <a:cubicBezTo>
                    <a:pt x="5689" y="67075"/>
                    <a:pt x="5867" y="66211"/>
                    <a:pt x="6402" y="64311"/>
                  </a:cubicBezTo>
                  <a:cubicBezTo>
                    <a:pt x="11038" y="49459"/>
                    <a:pt x="18883" y="43241"/>
                    <a:pt x="25480" y="43241"/>
                  </a:cubicBezTo>
                  <a:cubicBezTo>
                    <a:pt x="28333" y="43241"/>
                    <a:pt x="29938" y="44623"/>
                    <a:pt x="29938" y="49286"/>
                  </a:cubicBezTo>
                  <a:cubicBezTo>
                    <a:pt x="29938" y="53258"/>
                    <a:pt x="28868" y="55849"/>
                    <a:pt x="24410" y="66557"/>
                  </a:cubicBezTo>
                  <a:lnTo>
                    <a:pt x="13177" y="94362"/>
                  </a:lnTo>
                  <a:close/>
                </a:path>
              </a:pathLst>
            </a:custGeom>
            <a:grpFill/>
            <a:ln w="25567"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0D6F0C12-54AD-18B8-027F-17AC091B1497}"/>
                </a:ext>
              </a:extLst>
            </p:cNvPr>
            <p:cNvSpPr/>
            <p:nvPr>
              <p:custDataLst>
                <p:tags r:id="rId44"/>
              </p:custDataLst>
            </p:nvPr>
          </p:nvSpPr>
          <p:spPr>
            <a:xfrm>
              <a:off x="6759560" y="4083878"/>
              <a:ext cx="120531" cy="8462"/>
            </a:xfrm>
            <a:custGeom>
              <a:avLst/>
              <a:gdLst>
                <a:gd name="connsiteX0" fmla="*/ 113564 w 120531"/>
                <a:gd name="connsiteY0" fmla="*/ 8527 h 8462"/>
                <a:gd name="connsiteX1" fmla="*/ 120696 w 120531"/>
                <a:gd name="connsiteY1" fmla="*/ 4382 h 8462"/>
                <a:gd name="connsiteX2" fmla="*/ 113564 w 120531"/>
                <a:gd name="connsiteY2" fmla="*/ 64 h 8462"/>
                <a:gd name="connsiteX3" fmla="*/ 7296 w 120531"/>
                <a:gd name="connsiteY3" fmla="*/ 64 h 8462"/>
                <a:gd name="connsiteX4" fmla="*/ 164 w 120531"/>
                <a:gd name="connsiteY4" fmla="*/ 4209 h 8462"/>
                <a:gd name="connsiteX5" fmla="*/ 7296 w 120531"/>
                <a:gd name="connsiteY5" fmla="*/ 8527 h 8462"/>
                <a:gd name="connsiteX6" fmla="*/ 113564 w 120531"/>
                <a:gd name="connsiteY6" fmla="*/ 8527 h 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31" h="8462">
                  <a:moveTo>
                    <a:pt x="113564" y="8527"/>
                  </a:moveTo>
                  <a:cubicBezTo>
                    <a:pt x="116417" y="8527"/>
                    <a:pt x="120696" y="8527"/>
                    <a:pt x="120696" y="4382"/>
                  </a:cubicBezTo>
                  <a:cubicBezTo>
                    <a:pt x="120696" y="64"/>
                    <a:pt x="116595" y="64"/>
                    <a:pt x="113564" y="64"/>
                  </a:cubicBezTo>
                  <a:lnTo>
                    <a:pt x="7296" y="64"/>
                  </a:lnTo>
                  <a:cubicBezTo>
                    <a:pt x="4444" y="64"/>
                    <a:pt x="164" y="64"/>
                    <a:pt x="164" y="4209"/>
                  </a:cubicBezTo>
                  <a:cubicBezTo>
                    <a:pt x="164" y="8527"/>
                    <a:pt x="4265" y="8527"/>
                    <a:pt x="7296" y="8527"/>
                  </a:cubicBezTo>
                  <a:lnTo>
                    <a:pt x="113564" y="8527"/>
                  </a:lnTo>
                  <a:close/>
                </a:path>
              </a:pathLst>
            </a:custGeom>
            <a:grpFill/>
            <a:ln w="25567"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5DA26545-93F4-FDF4-3288-BE7956098527}"/>
                </a:ext>
              </a:extLst>
            </p:cNvPr>
            <p:cNvSpPr/>
            <p:nvPr>
              <p:custDataLst>
                <p:tags r:id="rId45"/>
              </p:custDataLst>
            </p:nvPr>
          </p:nvSpPr>
          <p:spPr>
            <a:xfrm>
              <a:off x="6918936" y="4016695"/>
              <a:ext cx="64901" cy="114677"/>
            </a:xfrm>
            <a:custGeom>
              <a:avLst/>
              <a:gdLst>
                <a:gd name="connsiteX0" fmla="*/ 40467 w 64901"/>
                <a:gd name="connsiteY0" fmla="*/ 4900 h 114677"/>
                <a:gd name="connsiteX1" fmla="*/ 35118 w 64901"/>
                <a:gd name="connsiteY1" fmla="*/ 64 h 114677"/>
                <a:gd name="connsiteX2" fmla="*/ 171 w 64901"/>
                <a:gd name="connsiteY2" fmla="*/ 11118 h 114677"/>
                <a:gd name="connsiteX3" fmla="*/ 171 w 64901"/>
                <a:gd name="connsiteY3" fmla="*/ 17335 h 114677"/>
                <a:gd name="connsiteX4" fmla="*/ 26024 w 64901"/>
                <a:gd name="connsiteY4" fmla="*/ 12499 h 114677"/>
                <a:gd name="connsiteX5" fmla="*/ 26024 w 64901"/>
                <a:gd name="connsiteY5" fmla="*/ 100580 h 114677"/>
                <a:gd name="connsiteX6" fmla="*/ 8194 w 64901"/>
                <a:gd name="connsiteY6" fmla="*/ 108524 h 114677"/>
                <a:gd name="connsiteX7" fmla="*/ 1419 w 64901"/>
                <a:gd name="connsiteY7" fmla="*/ 108524 h 114677"/>
                <a:gd name="connsiteX8" fmla="*/ 1419 w 64901"/>
                <a:gd name="connsiteY8" fmla="*/ 114742 h 114677"/>
                <a:gd name="connsiteX9" fmla="*/ 33156 w 64901"/>
                <a:gd name="connsiteY9" fmla="*/ 114051 h 114677"/>
                <a:gd name="connsiteX10" fmla="*/ 65072 w 64901"/>
                <a:gd name="connsiteY10" fmla="*/ 114742 h 114677"/>
                <a:gd name="connsiteX11" fmla="*/ 65072 w 64901"/>
                <a:gd name="connsiteY11" fmla="*/ 108524 h 114677"/>
                <a:gd name="connsiteX12" fmla="*/ 58297 w 64901"/>
                <a:gd name="connsiteY12" fmla="*/ 108524 h 114677"/>
                <a:gd name="connsiteX13" fmla="*/ 40467 w 64901"/>
                <a:gd name="connsiteY13" fmla="*/ 100580 h 114677"/>
                <a:gd name="connsiteX14" fmla="*/ 40467 w 64901"/>
                <a:gd name="connsiteY14" fmla="*/ 4900 h 11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901" h="114677">
                  <a:moveTo>
                    <a:pt x="40467" y="4900"/>
                  </a:moveTo>
                  <a:cubicBezTo>
                    <a:pt x="40467" y="237"/>
                    <a:pt x="40110" y="64"/>
                    <a:pt x="35118" y="64"/>
                  </a:cubicBezTo>
                  <a:cubicBezTo>
                    <a:pt x="23706" y="10945"/>
                    <a:pt x="7481" y="11118"/>
                    <a:pt x="171" y="11118"/>
                  </a:cubicBezTo>
                  <a:lnTo>
                    <a:pt x="171" y="17335"/>
                  </a:lnTo>
                  <a:cubicBezTo>
                    <a:pt x="4450" y="17335"/>
                    <a:pt x="16218" y="17335"/>
                    <a:pt x="26024" y="12499"/>
                  </a:cubicBezTo>
                  <a:lnTo>
                    <a:pt x="26024" y="100580"/>
                  </a:lnTo>
                  <a:cubicBezTo>
                    <a:pt x="26024" y="106279"/>
                    <a:pt x="26024" y="108524"/>
                    <a:pt x="8194" y="108524"/>
                  </a:cubicBezTo>
                  <a:lnTo>
                    <a:pt x="1419" y="108524"/>
                  </a:lnTo>
                  <a:lnTo>
                    <a:pt x="1419" y="114742"/>
                  </a:lnTo>
                  <a:cubicBezTo>
                    <a:pt x="4628" y="114569"/>
                    <a:pt x="26559" y="114051"/>
                    <a:pt x="33156" y="114051"/>
                  </a:cubicBezTo>
                  <a:cubicBezTo>
                    <a:pt x="38684" y="114051"/>
                    <a:pt x="61149" y="114569"/>
                    <a:pt x="65072" y="114742"/>
                  </a:cubicBezTo>
                  <a:lnTo>
                    <a:pt x="65072" y="108524"/>
                  </a:lnTo>
                  <a:lnTo>
                    <a:pt x="58297" y="108524"/>
                  </a:lnTo>
                  <a:cubicBezTo>
                    <a:pt x="40467" y="108524"/>
                    <a:pt x="40467" y="106279"/>
                    <a:pt x="40467" y="100580"/>
                  </a:cubicBezTo>
                  <a:lnTo>
                    <a:pt x="40467" y="4900"/>
                  </a:lnTo>
                  <a:close/>
                </a:path>
              </a:pathLst>
            </a:custGeom>
            <a:grpFill/>
            <a:ln w="25567"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79E5989D-7BD0-1EA4-638A-EF071BD1AD19}"/>
                </a:ext>
              </a:extLst>
            </p:cNvPr>
            <p:cNvSpPr/>
            <p:nvPr>
              <p:custDataLst>
                <p:tags r:id="rId46"/>
              </p:custDataLst>
            </p:nvPr>
          </p:nvSpPr>
          <p:spPr>
            <a:xfrm>
              <a:off x="7028289" y="3909321"/>
              <a:ext cx="59094" cy="246724"/>
            </a:xfrm>
            <a:custGeom>
              <a:avLst/>
              <a:gdLst>
                <a:gd name="connsiteX0" fmla="*/ 59269 w 59094"/>
                <a:gd name="connsiteY0" fmla="*/ 123425 h 246724"/>
                <a:gd name="connsiteX1" fmla="*/ 42458 w 59094"/>
                <a:gd name="connsiteY1" fmla="*/ 46447 h 246724"/>
                <a:gd name="connsiteX2" fmla="*/ 2722 w 59094"/>
                <a:gd name="connsiteY2" fmla="*/ 63 h 246724"/>
                <a:gd name="connsiteX3" fmla="*/ 175 w 59094"/>
                <a:gd name="connsiteY3" fmla="*/ 2530 h 246724"/>
                <a:gd name="connsiteX4" fmla="*/ 5015 w 59094"/>
                <a:gd name="connsiteY4" fmla="*/ 8205 h 246724"/>
                <a:gd name="connsiteX5" fmla="*/ 44496 w 59094"/>
                <a:gd name="connsiteY5" fmla="*/ 123425 h 246724"/>
                <a:gd name="connsiteX6" fmla="*/ 3486 w 59094"/>
                <a:gd name="connsiteY6" fmla="*/ 240126 h 246724"/>
                <a:gd name="connsiteX7" fmla="*/ 175 w 59094"/>
                <a:gd name="connsiteY7" fmla="*/ 244320 h 246724"/>
                <a:gd name="connsiteX8" fmla="*/ 2722 w 59094"/>
                <a:gd name="connsiteY8" fmla="*/ 246788 h 246724"/>
                <a:gd name="connsiteX9" fmla="*/ 43222 w 59094"/>
                <a:gd name="connsiteY9" fmla="*/ 198676 h 246724"/>
                <a:gd name="connsiteX10" fmla="*/ 59269 w 59094"/>
                <a:gd name="connsiteY10" fmla="*/ 123425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94" h="246724">
                  <a:moveTo>
                    <a:pt x="59269" y="123425"/>
                  </a:moveTo>
                  <a:cubicBezTo>
                    <a:pt x="59269" y="104181"/>
                    <a:pt x="56467" y="74327"/>
                    <a:pt x="42458" y="46447"/>
                  </a:cubicBezTo>
                  <a:cubicBezTo>
                    <a:pt x="27175" y="16100"/>
                    <a:pt x="5269" y="63"/>
                    <a:pt x="2722" y="63"/>
                  </a:cubicBezTo>
                  <a:cubicBezTo>
                    <a:pt x="1194" y="63"/>
                    <a:pt x="175" y="1050"/>
                    <a:pt x="175" y="2530"/>
                  </a:cubicBezTo>
                  <a:cubicBezTo>
                    <a:pt x="175" y="3270"/>
                    <a:pt x="175" y="3764"/>
                    <a:pt x="5015" y="8205"/>
                  </a:cubicBezTo>
                  <a:cubicBezTo>
                    <a:pt x="29977" y="32630"/>
                    <a:pt x="44496" y="71860"/>
                    <a:pt x="44496" y="123425"/>
                  </a:cubicBezTo>
                  <a:cubicBezTo>
                    <a:pt x="44496" y="165615"/>
                    <a:pt x="35071" y="209039"/>
                    <a:pt x="3486" y="240126"/>
                  </a:cubicBezTo>
                  <a:cubicBezTo>
                    <a:pt x="175" y="243087"/>
                    <a:pt x="175" y="243580"/>
                    <a:pt x="175" y="244320"/>
                  </a:cubicBezTo>
                  <a:cubicBezTo>
                    <a:pt x="175" y="245801"/>
                    <a:pt x="1194" y="246788"/>
                    <a:pt x="2722" y="246788"/>
                  </a:cubicBezTo>
                  <a:cubicBezTo>
                    <a:pt x="5269" y="246788"/>
                    <a:pt x="28194" y="230010"/>
                    <a:pt x="43222" y="198676"/>
                  </a:cubicBezTo>
                  <a:cubicBezTo>
                    <a:pt x="56212" y="171537"/>
                    <a:pt x="59269" y="144150"/>
                    <a:pt x="59269" y="123425"/>
                  </a:cubicBezTo>
                  <a:close/>
                </a:path>
              </a:pathLst>
            </a:custGeom>
            <a:grpFill/>
            <a:ln w="25567"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894135E1-EC2C-23C7-16F4-8AEBA595B851}"/>
                </a:ext>
              </a:extLst>
            </p:cNvPr>
            <p:cNvSpPr/>
            <p:nvPr>
              <p:custDataLst>
                <p:tags r:id="rId47"/>
              </p:custDataLst>
            </p:nvPr>
          </p:nvSpPr>
          <p:spPr>
            <a:xfrm>
              <a:off x="7134732" y="4068212"/>
              <a:ext cx="29801" cy="73770"/>
            </a:xfrm>
            <a:custGeom>
              <a:avLst/>
              <a:gdLst>
                <a:gd name="connsiteX0" fmla="*/ 29981 w 29801"/>
                <a:gd name="connsiteY0" fmla="*/ 25969 h 73770"/>
                <a:gd name="connsiteX1" fmla="*/ 13679 w 29801"/>
                <a:gd name="connsiteY1" fmla="*/ 63 h 73770"/>
                <a:gd name="connsiteX2" fmla="*/ 179 w 29801"/>
                <a:gd name="connsiteY2" fmla="*/ 13139 h 73770"/>
                <a:gd name="connsiteX3" fmla="*/ 13679 w 29801"/>
                <a:gd name="connsiteY3" fmla="*/ 26216 h 73770"/>
                <a:gd name="connsiteX4" fmla="*/ 22594 w 29801"/>
                <a:gd name="connsiteY4" fmla="*/ 23008 h 73770"/>
                <a:gd name="connsiteX5" fmla="*/ 23867 w 29801"/>
                <a:gd name="connsiteY5" fmla="*/ 22268 h 73770"/>
                <a:gd name="connsiteX6" fmla="*/ 24377 w 29801"/>
                <a:gd name="connsiteY6" fmla="*/ 25969 h 73770"/>
                <a:gd name="connsiteX7" fmla="*/ 7056 w 29801"/>
                <a:gd name="connsiteY7" fmla="*/ 67172 h 73770"/>
                <a:gd name="connsiteX8" fmla="*/ 4254 w 29801"/>
                <a:gd name="connsiteY8" fmla="*/ 71119 h 73770"/>
                <a:gd name="connsiteX9" fmla="*/ 6801 w 29801"/>
                <a:gd name="connsiteY9" fmla="*/ 73833 h 73770"/>
                <a:gd name="connsiteX10" fmla="*/ 29981 w 29801"/>
                <a:gd name="connsiteY10" fmla="*/ 25969 h 7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01" h="73770">
                  <a:moveTo>
                    <a:pt x="29981" y="25969"/>
                  </a:moveTo>
                  <a:cubicBezTo>
                    <a:pt x="29981" y="9685"/>
                    <a:pt x="23613" y="63"/>
                    <a:pt x="13679" y="63"/>
                  </a:cubicBezTo>
                  <a:cubicBezTo>
                    <a:pt x="5273" y="63"/>
                    <a:pt x="179" y="6231"/>
                    <a:pt x="179" y="13139"/>
                  </a:cubicBezTo>
                  <a:cubicBezTo>
                    <a:pt x="179" y="19801"/>
                    <a:pt x="5273" y="26216"/>
                    <a:pt x="13679" y="26216"/>
                  </a:cubicBezTo>
                  <a:cubicBezTo>
                    <a:pt x="16735" y="26216"/>
                    <a:pt x="20047" y="25229"/>
                    <a:pt x="22594" y="23008"/>
                  </a:cubicBezTo>
                  <a:cubicBezTo>
                    <a:pt x="23358" y="22515"/>
                    <a:pt x="23613" y="22268"/>
                    <a:pt x="23867" y="22268"/>
                  </a:cubicBezTo>
                  <a:cubicBezTo>
                    <a:pt x="24122" y="22268"/>
                    <a:pt x="24377" y="22515"/>
                    <a:pt x="24377" y="25969"/>
                  </a:cubicBezTo>
                  <a:cubicBezTo>
                    <a:pt x="24377" y="44227"/>
                    <a:pt x="15462" y="59030"/>
                    <a:pt x="7056" y="67172"/>
                  </a:cubicBezTo>
                  <a:cubicBezTo>
                    <a:pt x="4254" y="69886"/>
                    <a:pt x="4254" y="70379"/>
                    <a:pt x="4254" y="71119"/>
                  </a:cubicBezTo>
                  <a:cubicBezTo>
                    <a:pt x="4254" y="72847"/>
                    <a:pt x="5528" y="73833"/>
                    <a:pt x="6801" y="73833"/>
                  </a:cubicBezTo>
                  <a:cubicBezTo>
                    <a:pt x="9603" y="73833"/>
                    <a:pt x="29981" y="54836"/>
                    <a:pt x="29981" y="25969"/>
                  </a:cubicBezTo>
                  <a:close/>
                </a:path>
              </a:pathLst>
            </a:custGeom>
            <a:grpFill/>
            <a:ln w="25567"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1D97E379-6962-BDCF-731E-3CF9ED3D196A}"/>
                </a:ext>
              </a:extLst>
            </p:cNvPr>
            <p:cNvSpPr/>
            <p:nvPr>
              <p:custDataLst>
                <p:tags r:id="rId48"/>
              </p:custDataLst>
            </p:nvPr>
          </p:nvSpPr>
          <p:spPr>
            <a:xfrm>
              <a:off x="7217882" y="3985312"/>
              <a:ext cx="132961" cy="156916"/>
            </a:xfrm>
            <a:custGeom>
              <a:avLst/>
              <a:gdLst>
                <a:gd name="connsiteX0" fmla="*/ 19796 w 132961"/>
                <a:gd name="connsiteY0" fmla="*/ 139216 h 156916"/>
                <a:gd name="connsiteX1" fmla="*/ 6042 w 132961"/>
                <a:gd name="connsiteY1" fmla="*/ 149331 h 156916"/>
                <a:gd name="connsiteX2" fmla="*/ 183 w 132961"/>
                <a:gd name="connsiteY2" fmla="*/ 154019 h 156916"/>
                <a:gd name="connsiteX3" fmla="*/ 3495 w 132961"/>
                <a:gd name="connsiteY3" fmla="*/ 156980 h 156916"/>
                <a:gd name="connsiteX4" fmla="*/ 24891 w 132961"/>
                <a:gd name="connsiteY4" fmla="*/ 156240 h 156916"/>
                <a:gd name="connsiteX5" fmla="*/ 50108 w 132961"/>
                <a:gd name="connsiteY5" fmla="*/ 156980 h 156916"/>
                <a:gd name="connsiteX6" fmla="*/ 54692 w 132961"/>
                <a:gd name="connsiteY6" fmla="*/ 152045 h 156916"/>
                <a:gd name="connsiteX7" fmla="*/ 48579 w 132961"/>
                <a:gd name="connsiteY7" fmla="*/ 149331 h 156916"/>
                <a:gd name="connsiteX8" fmla="*/ 35843 w 132961"/>
                <a:gd name="connsiteY8" fmla="*/ 145384 h 156916"/>
                <a:gd name="connsiteX9" fmla="*/ 48325 w 132961"/>
                <a:gd name="connsiteY9" fmla="*/ 96039 h 156916"/>
                <a:gd name="connsiteX10" fmla="*/ 71758 w 132961"/>
                <a:gd name="connsiteY10" fmla="*/ 111829 h 156916"/>
                <a:gd name="connsiteX11" fmla="*/ 133145 w 132961"/>
                <a:gd name="connsiteY11" fmla="*/ 39539 h 156916"/>
                <a:gd name="connsiteX12" fmla="*/ 99268 w 132961"/>
                <a:gd name="connsiteY12" fmla="*/ 63 h 156916"/>
                <a:gd name="connsiteX13" fmla="*/ 65900 w 132961"/>
                <a:gd name="connsiteY13" fmla="*/ 18567 h 156916"/>
                <a:gd name="connsiteX14" fmla="*/ 42976 w 132961"/>
                <a:gd name="connsiteY14" fmla="*/ 63 h 156916"/>
                <a:gd name="connsiteX15" fmla="*/ 24127 w 132961"/>
                <a:gd name="connsiteY15" fmla="*/ 14126 h 156916"/>
                <a:gd name="connsiteX16" fmla="*/ 16230 w 132961"/>
                <a:gd name="connsiteY16" fmla="*/ 38058 h 156916"/>
                <a:gd name="connsiteX17" fmla="*/ 19287 w 132961"/>
                <a:gd name="connsiteY17" fmla="*/ 40526 h 156916"/>
                <a:gd name="connsiteX18" fmla="*/ 23617 w 132961"/>
                <a:gd name="connsiteY18" fmla="*/ 34851 h 156916"/>
                <a:gd name="connsiteX19" fmla="*/ 42211 w 132961"/>
                <a:gd name="connsiteY19" fmla="*/ 5491 h 156916"/>
                <a:gd name="connsiteX20" fmla="*/ 50108 w 132961"/>
                <a:gd name="connsiteY20" fmla="*/ 16840 h 156916"/>
                <a:gd name="connsiteX21" fmla="*/ 48325 w 132961"/>
                <a:gd name="connsiteY21" fmla="*/ 29423 h 156916"/>
                <a:gd name="connsiteX22" fmla="*/ 19796 w 132961"/>
                <a:gd name="connsiteY22" fmla="*/ 139216 h 156916"/>
                <a:gd name="connsiteX23" fmla="*/ 64626 w 132961"/>
                <a:gd name="connsiteY23" fmla="*/ 32137 h 156916"/>
                <a:gd name="connsiteX24" fmla="*/ 77872 w 132961"/>
                <a:gd name="connsiteY24" fmla="*/ 14866 h 156916"/>
                <a:gd name="connsiteX25" fmla="*/ 98504 w 132961"/>
                <a:gd name="connsiteY25" fmla="*/ 5491 h 156916"/>
                <a:gd name="connsiteX26" fmla="*/ 114805 w 132961"/>
                <a:gd name="connsiteY26" fmla="*/ 28683 h 156916"/>
                <a:gd name="connsiteX27" fmla="*/ 101815 w 132961"/>
                <a:gd name="connsiteY27" fmla="*/ 80989 h 156916"/>
                <a:gd name="connsiteX28" fmla="*/ 71504 w 132961"/>
                <a:gd name="connsiteY28" fmla="*/ 106401 h 156916"/>
                <a:gd name="connsiteX29" fmla="*/ 51381 w 132961"/>
                <a:gd name="connsiteY29" fmla="*/ 84443 h 156916"/>
                <a:gd name="connsiteX30" fmla="*/ 52145 w 132961"/>
                <a:gd name="connsiteY30" fmla="*/ 80495 h 156916"/>
                <a:gd name="connsiteX31" fmla="*/ 64626 w 132961"/>
                <a:gd name="connsiteY31" fmla="*/ 32137 h 1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961" h="156916">
                  <a:moveTo>
                    <a:pt x="19796" y="139216"/>
                  </a:moveTo>
                  <a:cubicBezTo>
                    <a:pt x="17759" y="147604"/>
                    <a:pt x="17249" y="149331"/>
                    <a:pt x="6042" y="149331"/>
                  </a:cubicBezTo>
                  <a:cubicBezTo>
                    <a:pt x="2985" y="149331"/>
                    <a:pt x="183" y="149331"/>
                    <a:pt x="183" y="154019"/>
                  </a:cubicBezTo>
                  <a:cubicBezTo>
                    <a:pt x="183" y="155993"/>
                    <a:pt x="1457" y="156980"/>
                    <a:pt x="3495" y="156980"/>
                  </a:cubicBezTo>
                  <a:cubicBezTo>
                    <a:pt x="10372" y="156980"/>
                    <a:pt x="17759" y="156240"/>
                    <a:pt x="24891" y="156240"/>
                  </a:cubicBezTo>
                  <a:cubicBezTo>
                    <a:pt x="33296" y="156240"/>
                    <a:pt x="41957" y="156980"/>
                    <a:pt x="50108" y="156980"/>
                  </a:cubicBezTo>
                  <a:cubicBezTo>
                    <a:pt x="51381" y="156980"/>
                    <a:pt x="54692" y="156980"/>
                    <a:pt x="54692" y="152045"/>
                  </a:cubicBezTo>
                  <a:cubicBezTo>
                    <a:pt x="54692" y="149331"/>
                    <a:pt x="52145" y="149331"/>
                    <a:pt x="48579" y="149331"/>
                  </a:cubicBezTo>
                  <a:cubicBezTo>
                    <a:pt x="35843" y="149331"/>
                    <a:pt x="35843" y="147604"/>
                    <a:pt x="35843" y="145384"/>
                  </a:cubicBezTo>
                  <a:cubicBezTo>
                    <a:pt x="35843" y="142423"/>
                    <a:pt x="46542" y="102207"/>
                    <a:pt x="48325" y="96039"/>
                  </a:cubicBezTo>
                  <a:cubicBezTo>
                    <a:pt x="51636" y="103194"/>
                    <a:pt x="58768" y="111829"/>
                    <a:pt x="71758" y="111829"/>
                  </a:cubicBezTo>
                  <a:cubicBezTo>
                    <a:pt x="101305" y="111829"/>
                    <a:pt x="133145" y="75807"/>
                    <a:pt x="133145" y="39539"/>
                  </a:cubicBezTo>
                  <a:cubicBezTo>
                    <a:pt x="133145" y="16347"/>
                    <a:pt x="118626" y="63"/>
                    <a:pt x="99268" y="63"/>
                  </a:cubicBezTo>
                  <a:cubicBezTo>
                    <a:pt x="86532" y="63"/>
                    <a:pt x="74306" y="8945"/>
                    <a:pt x="65900" y="18567"/>
                  </a:cubicBezTo>
                  <a:cubicBezTo>
                    <a:pt x="63353" y="5244"/>
                    <a:pt x="52400" y="63"/>
                    <a:pt x="42976" y="63"/>
                  </a:cubicBezTo>
                  <a:cubicBezTo>
                    <a:pt x="31259" y="63"/>
                    <a:pt x="26419" y="9685"/>
                    <a:pt x="24127" y="14126"/>
                  </a:cubicBezTo>
                  <a:cubicBezTo>
                    <a:pt x="19542" y="22515"/>
                    <a:pt x="16230" y="37318"/>
                    <a:pt x="16230" y="38058"/>
                  </a:cubicBezTo>
                  <a:cubicBezTo>
                    <a:pt x="16230" y="40526"/>
                    <a:pt x="18778" y="40526"/>
                    <a:pt x="19287" y="40526"/>
                  </a:cubicBezTo>
                  <a:cubicBezTo>
                    <a:pt x="21834" y="40526"/>
                    <a:pt x="22089" y="40279"/>
                    <a:pt x="23617" y="34851"/>
                  </a:cubicBezTo>
                  <a:cubicBezTo>
                    <a:pt x="27947" y="17334"/>
                    <a:pt x="33042" y="5491"/>
                    <a:pt x="42211" y="5491"/>
                  </a:cubicBezTo>
                  <a:cubicBezTo>
                    <a:pt x="46542" y="5491"/>
                    <a:pt x="50108" y="7465"/>
                    <a:pt x="50108" y="16840"/>
                  </a:cubicBezTo>
                  <a:cubicBezTo>
                    <a:pt x="50108" y="22515"/>
                    <a:pt x="49343" y="25229"/>
                    <a:pt x="48325" y="29423"/>
                  </a:cubicBezTo>
                  <a:lnTo>
                    <a:pt x="19796" y="139216"/>
                  </a:lnTo>
                  <a:close/>
                  <a:moveTo>
                    <a:pt x="64626" y="32137"/>
                  </a:moveTo>
                  <a:cubicBezTo>
                    <a:pt x="66409" y="25475"/>
                    <a:pt x="73287" y="18567"/>
                    <a:pt x="77872" y="14866"/>
                  </a:cubicBezTo>
                  <a:cubicBezTo>
                    <a:pt x="86787" y="7218"/>
                    <a:pt x="94173" y="5491"/>
                    <a:pt x="98504" y="5491"/>
                  </a:cubicBezTo>
                  <a:cubicBezTo>
                    <a:pt x="108692" y="5491"/>
                    <a:pt x="114805" y="14126"/>
                    <a:pt x="114805" y="28683"/>
                  </a:cubicBezTo>
                  <a:cubicBezTo>
                    <a:pt x="114805" y="43240"/>
                    <a:pt x="106400" y="71613"/>
                    <a:pt x="101815" y="80989"/>
                  </a:cubicBezTo>
                  <a:cubicBezTo>
                    <a:pt x="93155" y="98259"/>
                    <a:pt x="80928" y="106401"/>
                    <a:pt x="71504" y="106401"/>
                  </a:cubicBezTo>
                  <a:cubicBezTo>
                    <a:pt x="54692" y="106401"/>
                    <a:pt x="51381" y="85923"/>
                    <a:pt x="51381" y="84443"/>
                  </a:cubicBezTo>
                  <a:cubicBezTo>
                    <a:pt x="51381" y="83949"/>
                    <a:pt x="51381" y="83456"/>
                    <a:pt x="52145" y="80495"/>
                  </a:cubicBezTo>
                  <a:lnTo>
                    <a:pt x="64626" y="32137"/>
                  </a:lnTo>
                  <a:close/>
                </a:path>
              </a:pathLst>
            </a:custGeom>
            <a:grpFill/>
            <a:ln w="25567"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7235B9DB-D816-5894-7576-3380BCC2E4C7}"/>
                </a:ext>
              </a:extLst>
            </p:cNvPr>
            <p:cNvSpPr/>
            <p:nvPr>
              <p:custDataLst>
                <p:tags r:id="rId49"/>
              </p:custDataLst>
            </p:nvPr>
          </p:nvSpPr>
          <p:spPr>
            <a:xfrm>
              <a:off x="7362567" y="4016868"/>
              <a:ext cx="54025" cy="116232"/>
            </a:xfrm>
            <a:custGeom>
              <a:avLst/>
              <a:gdLst>
                <a:gd name="connsiteX0" fmla="*/ 49578 w 54025"/>
                <a:gd name="connsiteY0" fmla="*/ 6627 h 116232"/>
                <a:gd name="connsiteX1" fmla="*/ 42446 w 54025"/>
                <a:gd name="connsiteY1" fmla="*/ 64 h 116232"/>
                <a:gd name="connsiteX2" fmla="*/ 32461 w 54025"/>
                <a:gd name="connsiteY2" fmla="*/ 9563 h 116232"/>
                <a:gd name="connsiteX3" fmla="*/ 39593 w 54025"/>
                <a:gd name="connsiteY3" fmla="*/ 16126 h 116232"/>
                <a:gd name="connsiteX4" fmla="*/ 49578 w 54025"/>
                <a:gd name="connsiteY4" fmla="*/ 6627 h 116232"/>
                <a:gd name="connsiteX5" fmla="*/ 13204 w 54025"/>
                <a:gd name="connsiteY5" fmla="*/ 94362 h 116232"/>
                <a:gd name="connsiteX6" fmla="*/ 11600 w 54025"/>
                <a:gd name="connsiteY6" fmla="*/ 101616 h 116232"/>
                <a:gd name="connsiteX7" fmla="*/ 28538 w 54025"/>
                <a:gd name="connsiteY7" fmla="*/ 116296 h 116232"/>
                <a:gd name="connsiteX8" fmla="*/ 54214 w 54025"/>
                <a:gd name="connsiteY8" fmla="*/ 89872 h 116232"/>
                <a:gd name="connsiteX9" fmla="*/ 51361 w 54025"/>
                <a:gd name="connsiteY9" fmla="*/ 87627 h 116232"/>
                <a:gd name="connsiteX10" fmla="*/ 47973 w 54025"/>
                <a:gd name="connsiteY10" fmla="*/ 90563 h 116232"/>
                <a:gd name="connsiteX11" fmla="*/ 29073 w 54025"/>
                <a:gd name="connsiteY11" fmla="*/ 111461 h 116232"/>
                <a:gd name="connsiteX12" fmla="*/ 24616 w 54025"/>
                <a:gd name="connsiteY12" fmla="*/ 105416 h 116232"/>
                <a:gd name="connsiteX13" fmla="*/ 27468 w 54025"/>
                <a:gd name="connsiteY13" fmla="*/ 94362 h 116232"/>
                <a:gd name="connsiteX14" fmla="*/ 33174 w 54025"/>
                <a:gd name="connsiteY14" fmla="*/ 80546 h 116232"/>
                <a:gd name="connsiteX15" fmla="*/ 41911 w 54025"/>
                <a:gd name="connsiteY15" fmla="*/ 58612 h 116232"/>
                <a:gd name="connsiteX16" fmla="*/ 42981 w 54025"/>
                <a:gd name="connsiteY16" fmla="*/ 53085 h 116232"/>
                <a:gd name="connsiteX17" fmla="*/ 26042 w 54025"/>
                <a:gd name="connsiteY17" fmla="*/ 38405 h 116232"/>
                <a:gd name="connsiteX18" fmla="*/ 188 w 54025"/>
                <a:gd name="connsiteY18" fmla="*/ 64830 h 116232"/>
                <a:gd name="connsiteX19" fmla="*/ 3219 w 54025"/>
                <a:gd name="connsiteY19" fmla="*/ 67075 h 116232"/>
                <a:gd name="connsiteX20" fmla="*/ 6429 w 54025"/>
                <a:gd name="connsiteY20" fmla="*/ 64311 h 116232"/>
                <a:gd name="connsiteX21" fmla="*/ 25507 w 54025"/>
                <a:gd name="connsiteY21" fmla="*/ 43241 h 116232"/>
                <a:gd name="connsiteX22" fmla="*/ 29965 w 54025"/>
                <a:gd name="connsiteY22" fmla="*/ 49286 h 116232"/>
                <a:gd name="connsiteX23" fmla="*/ 24437 w 54025"/>
                <a:gd name="connsiteY23" fmla="*/ 66557 h 116232"/>
                <a:gd name="connsiteX24" fmla="*/ 13204 w 54025"/>
                <a:gd name="connsiteY24" fmla="*/ 94362 h 11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025" h="116232">
                  <a:moveTo>
                    <a:pt x="49578" y="6627"/>
                  </a:moveTo>
                  <a:cubicBezTo>
                    <a:pt x="49578" y="3864"/>
                    <a:pt x="47438" y="64"/>
                    <a:pt x="42446" y="64"/>
                  </a:cubicBezTo>
                  <a:cubicBezTo>
                    <a:pt x="37632" y="64"/>
                    <a:pt x="32461" y="4555"/>
                    <a:pt x="32461" y="9563"/>
                  </a:cubicBezTo>
                  <a:cubicBezTo>
                    <a:pt x="32461" y="12499"/>
                    <a:pt x="34779" y="16126"/>
                    <a:pt x="39593" y="16126"/>
                  </a:cubicBezTo>
                  <a:cubicBezTo>
                    <a:pt x="44764" y="16126"/>
                    <a:pt x="49578" y="11290"/>
                    <a:pt x="49578" y="6627"/>
                  </a:cubicBezTo>
                  <a:close/>
                  <a:moveTo>
                    <a:pt x="13204" y="94362"/>
                  </a:moveTo>
                  <a:cubicBezTo>
                    <a:pt x="12491" y="96608"/>
                    <a:pt x="11600" y="98680"/>
                    <a:pt x="11600" y="101616"/>
                  </a:cubicBezTo>
                  <a:cubicBezTo>
                    <a:pt x="11600" y="109733"/>
                    <a:pt x="18732" y="116296"/>
                    <a:pt x="28538" y="116296"/>
                  </a:cubicBezTo>
                  <a:cubicBezTo>
                    <a:pt x="46368" y="116296"/>
                    <a:pt x="54214" y="92463"/>
                    <a:pt x="54214" y="89872"/>
                  </a:cubicBezTo>
                  <a:cubicBezTo>
                    <a:pt x="54214" y="87627"/>
                    <a:pt x="51896" y="87627"/>
                    <a:pt x="51361" y="87627"/>
                  </a:cubicBezTo>
                  <a:cubicBezTo>
                    <a:pt x="48864" y="87627"/>
                    <a:pt x="48686" y="88663"/>
                    <a:pt x="47973" y="90563"/>
                  </a:cubicBezTo>
                  <a:cubicBezTo>
                    <a:pt x="43872" y="104379"/>
                    <a:pt x="36027" y="111461"/>
                    <a:pt x="29073" y="111461"/>
                  </a:cubicBezTo>
                  <a:cubicBezTo>
                    <a:pt x="25507" y="111461"/>
                    <a:pt x="24616" y="109215"/>
                    <a:pt x="24616" y="105416"/>
                  </a:cubicBezTo>
                  <a:cubicBezTo>
                    <a:pt x="24616" y="101443"/>
                    <a:pt x="25864" y="98162"/>
                    <a:pt x="27468" y="94362"/>
                  </a:cubicBezTo>
                  <a:cubicBezTo>
                    <a:pt x="29251" y="89699"/>
                    <a:pt x="31213" y="85036"/>
                    <a:pt x="33174" y="80546"/>
                  </a:cubicBezTo>
                  <a:cubicBezTo>
                    <a:pt x="34779" y="76401"/>
                    <a:pt x="41198" y="60685"/>
                    <a:pt x="41911" y="58612"/>
                  </a:cubicBezTo>
                  <a:cubicBezTo>
                    <a:pt x="42446" y="56885"/>
                    <a:pt x="42981" y="54812"/>
                    <a:pt x="42981" y="53085"/>
                  </a:cubicBezTo>
                  <a:cubicBezTo>
                    <a:pt x="42981" y="44968"/>
                    <a:pt x="35849" y="38405"/>
                    <a:pt x="26042" y="38405"/>
                  </a:cubicBezTo>
                  <a:cubicBezTo>
                    <a:pt x="8390" y="38405"/>
                    <a:pt x="188" y="61893"/>
                    <a:pt x="188" y="64830"/>
                  </a:cubicBezTo>
                  <a:cubicBezTo>
                    <a:pt x="188" y="67075"/>
                    <a:pt x="2685" y="67075"/>
                    <a:pt x="3219" y="67075"/>
                  </a:cubicBezTo>
                  <a:cubicBezTo>
                    <a:pt x="5716" y="67075"/>
                    <a:pt x="5894" y="66211"/>
                    <a:pt x="6429" y="64311"/>
                  </a:cubicBezTo>
                  <a:cubicBezTo>
                    <a:pt x="11065" y="49459"/>
                    <a:pt x="18910" y="43241"/>
                    <a:pt x="25507" y="43241"/>
                  </a:cubicBezTo>
                  <a:cubicBezTo>
                    <a:pt x="28360" y="43241"/>
                    <a:pt x="29965" y="44623"/>
                    <a:pt x="29965" y="49286"/>
                  </a:cubicBezTo>
                  <a:cubicBezTo>
                    <a:pt x="29965" y="53258"/>
                    <a:pt x="28895" y="55849"/>
                    <a:pt x="24437" y="66557"/>
                  </a:cubicBezTo>
                  <a:lnTo>
                    <a:pt x="13204" y="94362"/>
                  </a:lnTo>
                  <a:close/>
                </a:path>
              </a:pathLst>
            </a:custGeom>
            <a:grpFill/>
            <a:ln w="25567" cap="flat">
              <a:noFill/>
              <a:prstDash val="solid"/>
              <a:miter/>
            </a:ln>
          </p:spPr>
          <p:txBody>
            <a:bodyPr rtlCol="0" anchor="ctr"/>
            <a:lstStyle/>
            <a:p>
              <a:endParaRPr lang="en-US"/>
            </a:p>
          </p:txBody>
        </p:sp>
      </p:grpSp>
      <p:grpSp>
        <p:nvGrpSpPr>
          <p:cNvPr id="316" name="Group 315">
            <a:extLst>
              <a:ext uri="{FF2B5EF4-FFF2-40B4-BE49-F238E27FC236}">
                <a16:creationId xmlns:a16="http://schemas.microsoft.com/office/drawing/2014/main" id="{44B99B57-1197-E0BC-4A17-66A8F11021C2}"/>
              </a:ext>
            </a:extLst>
          </p:cNvPr>
          <p:cNvGrpSpPr>
            <a:grpSpLocks noChangeAspect="1"/>
          </p:cNvGrpSpPr>
          <p:nvPr>
            <p:custDataLst>
              <p:tags r:id="rId21"/>
            </p:custDataLst>
          </p:nvPr>
        </p:nvGrpSpPr>
        <p:grpSpPr>
          <a:xfrm>
            <a:off x="6401154" y="5973629"/>
            <a:ext cx="166236" cy="151576"/>
            <a:chOff x="12199988" y="7474920"/>
            <a:chExt cx="166236" cy="151576"/>
          </a:xfrm>
          <a:solidFill>
            <a:srgbClr val="00B050"/>
          </a:solidFill>
        </p:grpSpPr>
        <p:sp>
          <p:nvSpPr>
            <p:cNvPr id="317" name="Freeform: Shape 316">
              <a:extLst>
                <a:ext uri="{FF2B5EF4-FFF2-40B4-BE49-F238E27FC236}">
                  <a16:creationId xmlns:a16="http://schemas.microsoft.com/office/drawing/2014/main" id="{1F4D269F-618C-4D52-7608-2181348388FA}"/>
                </a:ext>
              </a:extLst>
            </p:cNvPr>
            <p:cNvSpPr/>
            <p:nvPr>
              <p:custDataLst>
                <p:tags r:id="rId22"/>
              </p:custDataLst>
            </p:nvPr>
          </p:nvSpPr>
          <p:spPr>
            <a:xfrm>
              <a:off x="12199988" y="7474920"/>
              <a:ext cx="104146" cy="114632"/>
            </a:xfrm>
            <a:custGeom>
              <a:avLst/>
              <a:gdLst>
                <a:gd name="connsiteX0" fmla="*/ 104223 w 104146"/>
                <a:gd name="connsiteY0" fmla="*/ 17776 h 114632"/>
                <a:gd name="connsiteX1" fmla="*/ 93785 w 104146"/>
                <a:gd name="connsiteY1" fmla="*/ 63 h 114632"/>
                <a:gd name="connsiteX2" fmla="*/ 82160 w 104146"/>
                <a:gd name="connsiteY2" fmla="*/ 12209 h 114632"/>
                <a:gd name="connsiteX3" fmla="*/ 85956 w 104146"/>
                <a:gd name="connsiteY3" fmla="*/ 19801 h 114632"/>
                <a:gd name="connsiteX4" fmla="*/ 94022 w 104146"/>
                <a:gd name="connsiteY4" fmla="*/ 40551 h 114632"/>
                <a:gd name="connsiteX5" fmla="*/ 51794 w 104146"/>
                <a:gd name="connsiteY5" fmla="*/ 109128 h 114632"/>
                <a:gd name="connsiteX6" fmla="*/ 34239 w 104146"/>
                <a:gd name="connsiteY6" fmla="*/ 87112 h 114632"/>
                <a:gd name="connsiteX7" fmla="*/ 47998 w 104146"/>
                <a:gd name="connsiteY7" fmla="*/ 33466 h 114632"/>
                <a:gd name="connsiteX8" fmla="*/ 50845 w 104146"/>
                <a:gd name="connsiteY8" fmla="*/ 20813 h 114632"/>
                <a:gd name="connsiteX9" fmla="*/ 31392 w 104146"/>
                <a:gd name="connsiteY9" fmla="*/ 63 h 114632"/>
                <a:gd name="connsiteX10" fmla="*/ 77 w 104146"/>
                <a:gd name="connsiteY10" fmla="*/ 39033 h 114632"/>
                <a:gd name="connsiteX11" fmla="*/ 2924 w 104146"/>
                <a:gd name="connsiteY11" fmla="*/ 41563 h 114632"/>
                <a:gd name="connsiteX12" fmla="*/ 6719 w 104146"/>
                <a:gd name="connsiteY12" fmla="*/ 37008 h 114632"/>
                <a:gd name="connsiteX13" fmla="*/ 30680 w 104146"/>
                <a:gd name="connsiteY13" fmla="*/ 5630 h 114632"/>
                <a:gd name="connsiteX14" fmla="*/ 36611 w 104146"/>
                <a:gd name="connsiteY14" fmla="*/ 13728 h 114632"/>
                <a:gd name="connsiteX15" fmla="*/ 32578 w 104146"/>
                <a:gd name="connsiteY15" fmla="*/ 31441 h 114632"/>
                <a:gd name="connsiteX16" fmla="*/ 19056 w 104146"/>
                <a:gd name="connsiteY16" fmla="*/ 83317 h 114632"/>
                <a:gd name="connsiteX17" fmla="*/ 50845 w 104146"/>
                <a:gd name="connsiteY17" fmla="*/ 114695 h 114632"/>
                <a:gd name="connsiteX18" fmla="*/ 104223 w 104146"/>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146" h="114632">
                  <a:moveTo>
                    <a:pt x="104223" y="17776"/>
                  </a:moveTo>
                  <a:cubicBezTo>
                    <a:pt x="104223" y="4112"/>
                    <a:pt x="98055" y="63"/>
                    <a:pt x="93785" y="63"/>
                  </a:cubicBezTo>
                  <a:cubicBezTo>
                    <a:pt x="87854" y="63"/>
                    <a:pt x="82160" y="6642"/>
                    <a:pt x="82160" y="12209"/>
                  </a:cubicBezTo>
                  <a:cubicBezTo>
                    <a:pt x="82160" y="15499"/>
                    <a:pt x="83346" y="17017"/>
                    <a:pt x="85956" y="19801"/>
                  </a:cubicBezTo>
                  <a:cubicBezTo>
                    <a:pt x="90938" y="24862"/>
                    <a:pt x="94022" y="31441"/>
                    <a:pt x="94022" y="40551"/>
                  </a:cubicBezTo>
                  <a:cubicBezTo>
                    <a:pt x="94022" y="51179"/>
                    <a:pt x="79551" y="109128"/>
                    <a:pt x="51794" y="109128"/>
                  </a:cubicBezTo>
                  <a:cubicBezTo>
                    <a:pt x="39695" y="109128"/>
                    <a:pt x="34239" y="100271"/>
                    <a:pt x="34239" y="87112"/>
                  </a:cubicBezTo>
                  <a:cubicBezTo>
                    <a:pt x="34239" y="72941"/>
                    <a:pt x="40644" y="54469"/>
                    <a:pt x="47998" y="33466"/>
                  </a:cubicBezTo>
                  <a:cubicBezTo>
                    <a:pt x="49659" y="29164"/>
                    <a:pt x="50845" y="25621"/>
                    <a:pt x="50845" y="20813"/>
                  </a:cubicBezTo>
                  <a:cubicBezTo>
                    <a:pt x="50845" y="9426"/>
                    <a:pt x="43254" y="63"/>
                    <a:pt x="31392" y="63"/>
                  </a:cubicBezTo>
                  <a:cubicBezTo>
                    <a:pt x="9092" y="63"/>
                    <a:pt x="77" y="36755"/>
                    <a:pt x="77" y="39033"/>
                  </a:cubicBezTo>
                  <a:cubicBezTo>
                    <a:pt x="77" y="41563"/>
                    <a:pt x="2449" y="41563"/>
                    <a:pt x="2924" y="41563"/>
                  </a:cubicBezTo>
                  <a:cubicBezTo>
                    <a:pt x="5296" y="41563"/>
                    <a:pt x="5533" y="41057"/>
                    <a:pt x="6719" y="37008"/>
                  </a:cubicBezTo>
                  <a:cubicBezTo>
                    <a:pt x="13599" y="11450"/>
                    <a:pt x="23800" y="5630"/>
                    <a:pt x="30680" y="5630"/>
                  </a:cubicBezTo>
                  <a:cubicBezTo>
                    <a:pt x="32578" y="5630"/>
                    <a:pt x="36611" y="5630"/>
                    <a:pt x="36611" y="13728"/>
                  </a:cubicBezTo>
                  <a:cubicBezTo>
                    <a:pt x="36611" y="20054"/>
                    <a:pt x="34239" y="26886"/>
                    <a:pt x="32578" y="31441"/>
                  </a:cubicBezTo>
                  <a:cubicBezTo>
                    <a:pt x="22140" y="60795"/>
                    <a:pt x="19056" y="72435"/>
                    <a:pt x="19056" y="83317"/>
                  </a:cubicBezTo>
                  <a:cubicBezTo>
                    <a:pt x="19056" y="110646"/>
                    <a:pt x="39932" y="114695"/>
                    <a:pt x="50845" y="114695"/>
                  </a:cubicBezTo>
                  <a:cubicBezTo>
                    <a:pt x="90701" y="114695"/>
                    <a:pt x="104223" y="30935"/>
                    <a:pt x="104223" y="17776"/>
                  </a:cubicBez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accent6"/>
                </a:solidFill>
              </a:endParaRPr>
            </a:p>
          </p:txBody>
        </p:sp>
        <p:sp>
          <p:nvSpPr>
            <p:cNvPr id="318" name="Freeform: Shape 317">
              <a:extLst>
                <a:ext uri="{FF2B5EF4-FFF2-40B4-BE49-F238E27FC236}">
                  <a16:creationId xmlns:a16="http://schemas.microsoft.com/office/drawing/2014/main" id="{EAA885D6-5762-D984-658D-1A3DDBD8C26E}"/>
                </a:ext>
              </a:extLst>
            </p:cNvPr>
            <p:cNvSpPr/>
            <p:nvPr>
              <p:custDataLst>
                <p:tags r:id="rId23"/>
              </p:custDataLst>
            </p:nvPr>
          </p:nvSpPr>
          <p:spPr>
            <a:xfrm>
              <a:off x="12315907" y="7507284"/>
              <a:ext cx="50317" cy="119212"/>
            </a:xfrm>
            <a:custGeom>
              <a:avLst/>
              <a:gdLst>
                <a:gd name="connsiteX0" fmla="*/ 46081 w 50317"/>
                <a:gd name="connsiteY0" fmla="*/ 6795 h 119212"/>
                <a:gd name="connsiteX1" fmla="*/ 39439 w 50317"/>
                <a:gd name="connsiteY1" fmla="*/ 64 h 119212"/>
                <a:gd name="connsiteX2" fmla="*/ 30139 w 50317"/>
                <a:gd name="connsiteY2" fmla="*/ 9807 h 119212"/>
                <a:gd name="connsiteX3" fmla="*/ 36782 w 50317"/>
                <a:gd name="connsiteY3" fmla="*/ 16538 h 119212"/>
                <a:gd name="connsiteX4" fmla="*/ 46081 w 50317"/>
                <a:gd name="connsiteY4" fmla="*/ 6795 h 119212"/>
                <a:gd name="connsiteX5" fmla="*/ 12204 w 50317"/>
                <a:gd name="connsiteY5" fmla="*/ 96780 h 119212"/>
                <a:gd name="connsiteX6" fmla="*/ 10710 w 50317"/>
                <a:gd name="connsiteY6" fmla="*/ 104220 h 119212"/>
                <a:gd name="connsiteX7" fmla="*/ 26486 w 50317"/>
                <a:gd name="connsiteY7" fmla="*/ 119277 h 119212"/>
                <a:gd name="connsiteX8" fmla="*/ 50399 w 50317"/>
                <a:gd name="connsiteY8" fmla="*/ 92175 h 119212"/>
                <a:gd name="connsiteX9" fmla="*/ 47742 w 50317"/>
                <a:gd name="connsiteY9" fmla="*/ 89872 h 119212"/>
                <a:gd name="connsiteX10" fmla="*/ 44587 w 50317"/>
                <a:gd name="connsiteY10" fmla="*/ 92883 h 119212"/>
                <a:gd name="connsiteX11" fmla="*/ 26984 w 50317"/>
                <a:gd name="connsiteY11" fmla="*/ 114317 h 119212"/>
                <a:gd name="connsiteX12" fmla="*/ 22832 w 50317"/>
                <a:gd name="connsiteY12" fmla="*/ 108117 h 119212"/>
                <a:gd name="connsiteX13" fmla="*/ 25489 w 50317"/>
                <a:gd name="connsiteY13" fmla="*/ 96780 h 119212"/>
                <a:gd name="connsiteX14" fmla="*/ 30804 w 50317"/>
                <a:gd name="connsiteY14" fmla="*/ 82610 h 119212"/>
                <a:gd name="connsiteX15" fmla="*/ 38941 w 50317"/>
                <a:gd name="connsiteY15" fmla="*/ 60113 h 119212"/>
                <a:gd name="connsiteX16" fmla="*/ 39937 w 50317"/>
                <a:gd name="connsiteY16" fmla="*/ 54445 h 119212"/>
                <a:gd name="connsiteX17" fmla="*/ 24161 w 50317"/>
                <a:gd name="connsiteY17" fmla="*/ 39388 h 119212"/>
                <a:gd name="connsiteX18" fmla="*/ 82 w 50317"/>
                <a:gd name="connsiteY18" fmla="*/ 66490 h 119212"/>
                <a:gd name="connsiteX19" fmla="*/ 2905 w 50317"/>
                <a:gd name="connsiteY19" fmla="*/ 68793 h 119212"/>
                <a:gd name="connsiteX20" fmla="*/ 5894 w 50317"/>
                <a:gd name="connsiteY20" fmla="*/ 65959 h 119212"/>
                <a:gd name="connsiteX21" fmla="*/ 23663 w 50317"/>
                <a:gd name="connsiteY21" fmla="*/ 44348 h 119212"/>
                <a:gd name="connsiteX22" fmla="*/ 27814 w 50317"/>
                <a:gd name="connsiteY22" fmla="*/ 50548 h 119212"/>
                <a:gd name="connsiteX23" fmla="*/ 22666 w 50317"/>
                <a:gd name="connsiteY23" fmla="*/ 68262 h 119212"/>
                <a:gd name="connsiteX24" fmla="*/ 12204 w 50317"/>
                <a:gd name="connsiteY24" fmla="*/ 9678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317" h="119212">
                  <a:moveTo>
                    <a:pt x="46081" y="6795"/>
                  </a:moveTo>
                  <a:cubicBezTo>
                    <a:pt x="46081" y="3961"/>
                    <a:pt x="44089" y="64"/>
                    <a:pt x="39439" y="64"/>
                  </a:cubicBezTo>
                  <a:cubicBezTo>
                    <a:pt x="34955" y="64"/>
                    <a:pt x="30139" y="4670"/>
                    <a:pt x="30139" y="9807"/>
                  </a:cubicBezTo>
                  <a:cubicBezTo>
                    <a:pt x="30139" y="12818"/>
                    <a:pt x="32298" y="16538"/>
                    <a:pt x="36782" y="16538"/>
                  </a:cubicBezTo>
                  <a:cubicBezTo>
                    <a:pt x="41598" y="16538"/>
                    <a:pt x="46081" y="11578"/>
                    <a:pt x="46081" y="6795"/>
                  </a:cubicBezTo>
                  <a:close/>
                  <a:moveTo>
                    <a:pt x="12204" y="96780"/>
                  </a:moveTo>
                  <a:cubicBezTo>
                    <a:pt x="11540" y="99083"/>
                    <a:pt x="10710" y="101209"/>
                    <a:pt x="10710" y="104220"/>
                  </a:cubicBezTo>
                  <a:cubicBezTo>
                    <a:pt x="10710" y="112545"/>
                    <a:pt x="17352" y="119277"/>
                    <a:pt x="26486" y="119277"/>
                  </a:cubicBezTo>
                  <a:cubicBezTo>
                    <a:pt x="43092" y="119277"/>
                    <a:pt x="50399" y="94832"/>
                    <a:pt x="50399" y="92175"/>
                  </a:cubicBezTo>
                  <a:cubicBezTo>
                    <a:pt x="50399" y="89872"/>
                    <a:pt x="48240" y="89872"/>
                    <a:pt x="47742" y="89872"/>
                  </a:cubicBezTo>
                  <a:cubicBezTo>
                    <a:pt x="45417" y="89872"/>
                    <a:pt x="45251" y="90935"/>
                    <a:pt x="44587" y="92883"/>
                  </a:cubicBezTo>
                  <a:cubicBezTo>
                    <a:pt x="40767" y="107054"/>
                    <a:pt x="33461" y="114317"/>
                    <a:pt x="26984" y="114317"/>
                  </a:cubicBezTo>
                  <a:cubicBezTo>
                    <a:pt x="23663" y="114317"/>
                    <a:pt x="22832" y="112014"/>
                    <a:pt x="22832" y="108117"/>
                  </a:cubicBezTo>
                  <a:cubicBezTo>
                    <a:pt x="22832" y="104043"/>
                    <a:pt x="23995" y="100677"/>
                    <a:pt x="25489" y="96780"/>
                  </a:cubicBezTo>
                  <a:cubicBezTo>
                    <a:pt x="27150" y="91998"/>
                    <a:pt x="28977" y="87215"/>
                    <a:pt x="30804" y="82610"/>
                  </a:cubicBezTo>
                  <a:cubicBezTo>
                    <a:pt x="32298" y="78358"/>
                    <a:pt x="38276" y="62239"/>
                    <a:pt x="38941" y="60113"/>
                  </a:cubicBezTo>
                  <a:cubicBezTo>
                    <a:pt x="39439" y="58342"/>
                    <a:pt x="39937" y="56216"/>
                    <a:pt x="39937" y="54445"/>
                  </a:cubicBezTo>
                  <a:cubicBezTo>
                    <a:pt x="39937" y="46120"/>
                    <a:pt x="33294" y="39388"/>
                    <a:pt x="24161" y="39388"/>
                  </a:cubicBezTo>
                  <a:cubicBezTo>
                    <a:pt x="7721" y="39388"/>
                    <a:pt x="82" y="63479"/>
                    <a:pt x="82" y="66490"/>
                  </a:cubicBezTo>
                  <a:cubicBezTo>
                    <a:pt x="82" y="68793"/>
                    <a:pt x="2406" y="68793"/>
                    <a:pt x="2905" y="68793"/>
                  </a:cubicBezTo>
                  <a:cubicBezTo>
                    <a:pt x="5230" y="68793"/>
                    <a:pt x="5396" y="67907"/>
                    <a:pt x="5894" y="65959"/>
                  </a:cubicBezTo>
                  <a:cubicBezTo>
                    <a:pt x="10211" y="50725"/>
                    <a:pt x="17518" y="44348"/>
                    <a:pt x="23663" y="44348"/>
                  </a:cubicBezTo>
                  <a:cubicBezTo>
                    <a:pt x="26320" y="44348"/>
                    <a:pt x="27814" y="45765"/>
                    <a:pt x="27814" y="50548"/>
                  </a:cubicBezTo>
                  <a:cubicBezTo>
                    <a:pt x="27814" y="54622"/>
                    <a:pt x="26818" y="57279"/>
                    <a:pt x="22666" y="68262"/>
                  </a:cubicBezTo>
                  <a:lnTo>
                    <a:pt x="12204" y="96780"/>
                  </a:ln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accent6"/>
                </a:solidFill>
              </a:endParaRPr>
            </a:p>
          </p:txBody>
        </p:sp>
      </p:grpSp>
      <p:sp>
        <p:nvSpPr>
          <p:cNvPr id="319" name="Left Brace 318">
            <a:extLst>
              <a:ext uri="{FF2B5EF4-FFF2-40B4-BE49-F238E27FC236}">
                <a16:creationId xmlns:a16="http://schemas.microsoft.com/office/drawing/2014/main" id="{3CA3946C-2D66-1342-1A79-1307B82840CB}"/>
              </a:ext>
            </a:extLst>
          </p:cNvPr>
          <p:cNvSpPr/>
          <p:nvPr/>
        </p:nvSpPr>
        <p:spPr>
          <a:xfrm rot="5400000">
            <a:off x="8377829" y="1687674"/>
            <a:ext cx="221891" cy="1338158"/>
          </a:xfrm>
          <a:prstGeom prst="leftBrace">
            <a:avLst>
              <a:gd name="adj1" fmla="val 69232"/>
              <a:gd name="adj2" fmla="val 50507"/>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21" name="TextBox 320">
            <a:extLst>
              <a:ext uri="{FF2B5EF4-FFF2-40B4-BE49-F238E27FC236}">
                <a16:creationId xmlns:a16="http://schemas.microsoft.com/office/drawing/2014/main" id="{7A579AE1-100A-0EE8-7DAD-2AF83B3735CA}"/>
              </a:ext>
            </a:extLst>
          </p:cNvPr>
          <p:cNvSpPr txBox="1"/>
          <p:nvPr/>
        </p:nvSpPr>
        <p:spPr>
          <a:xfrm>
            <a:off x="8107758" y="1842786"/>
            <a:ext cx="828816" cy="400110"/>
          </a:xfrm>
          <a:prstGeom prst="rect">
            <a:avLst/>
          </a:prstGeom>
          <a:noFill/>
        </p:spPr>
        <p:txBody>
          <a:bodyPr wrap="square" rtlCol="0">
            <a:spAutoFit/>
          </a:bodyPr>
          <a:lstStyle/>
          <a:p>
            <a:pPr algn="l"/>
            <a:r>
              <a:rPr lang="en-US" sz="2000" dirty="0"/>
              <a:t>prefix</a:t>
            </a:r>
          </a:p>
        </p:txBody>
      </p:sp>
    </p:spTree>
    <p:extLst>
      <p:ext uri="{BB962C8B-B14F-4D97-AF65-F5344CB8AC3E}">
        <p14:creationId xmlns:p14="http://schemas.microsoft.com/office/powerpoint/2010/main" val="375708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5"/>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8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5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5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6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6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7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7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7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7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7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7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7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8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8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1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9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5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9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9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9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9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0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0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20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0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1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22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73"/>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274"/>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304"/>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316"/>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319"/>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80" grpId="0" animBg="1"/>
      <p:bldP spid="155" grpId="0"/>
      <p:bldP spid="155" grpId="1"/>
      <p:bldP spid="156" grpId="0"/>
      <p:bldP spid="156" grpId="1"/>
      <p:bldP spid="157" grpId="0"/>
      <p:bldP spid="157" grpId="1"/>
      <p:bldP spid="162" grpId="0"/>
      <p:bldP spid="164" grpId="0"/>
      <p:bldP spid="173" grpId="0" animBg="1"/>
      <p:bldP spid="174" grpId="0" animBg="1"/>
      <p:bldP spid="175" grpId="0" animBg="1"/>
      <p:bldP spid="176" grpId="0" animBg="1"/>
      <p:bldP spid="195" grpId="0"/>
      <p:bldP spid="196" grpId="0"/>
      <p:bldP spid="202" grpId="0"/>
      <p:bldP spid="203" grpId="0"/>
      <p:bldP spid="205" grpId="0"/>
      <p:bldP spid="273" grpId="0"/>
      <p:bldP spid="319" grpId="0" animBg="1"/>
      <p:bldP spid="3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2673C-8B75-D21C-1D22-6CDD6DE745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49D3DD-0E12-A081-CCA3-2808E827F49F}"/>
              </a:ext>
            </a:extLst>
          </p:cNvPr>
          <p:cNvSpPr>
            <a:spLocks noGrp="1"/>
          </p:cNvSpPr>
          <p:nvPr>
            <p:ph type="title"/>
          </p:nvPr>
        </p:nvSpPr>
        <p:spPr/>
        <p:txBody>
          <a:bodyPr/>
          <a:lstStyle/>
          <a:p>
            <a:r>
              <a:rPr lang="en-US" dirty="0"/>
              <a:t>Core Ideas of [</a:t>
            </a:r>
            <a:r>
              <a:rPr lang="en-US" dirty="0">
                <a:solidFill>
                  <a:schemeClr val="accent1"/>
                </a:solidFill>
              </a:rPr>
              <a:t>BarLin02</a:t>
            </a:r>
            <a:r>
              <a:rPr lang="en-US" dirty="0"/>
              <a:t>] (2/2)</a:t>
            </a:r>
          </a:p>
        </p:txBody>
      </p:sp>
      <p:sp>
        <p:nvSpPr>
          <p:cNvPr id="3" name="TextBox 2">
            <a:extLst>
              <a:ext uri="{FF2B5EF4-FFF2-40B4-BE49-F238E27FC236}">
                <a16:creationId xmlns:a16="http://schemas.microsoft.com/office/drawing/2014/main" id="{608F70C8-1F11-AFA1-5475-B7449A02C28C}"/>
              </a:ext>
            </a:extLst>
          </p:cNvPr>
          <p:cNvSpPr txBox="1"/>
          <p:nvPr/>
        </p:nvSpPr>
        <p:spPr>
          <a:xfrm>
            <a:off x="209573" y="1046499"/>
            <a:ext cx="9719775" cy="400110"/>
          </a:xfrm>
          <a:prstGeom prst="rect">
            <a:avLst/>
          </a:prstGeom>
          <a:noFill/>
        </p:spPr>
        <p:txBody>
          <a:bodyPr wrap="square" rtlCol="0">
            <a:spAutoFit/>
          </a:bodyPr>
          <a:lstStyle/>
          <a:p>
            <a:pPr algn="l"/>
            <a:r>
              <a:rPr lang="en-US" sz="2000" b="1" dirty="0"/>
              <a:t>Main Technical Lemma: </a:t>
            </a:r>
            <a:r>
              <a:rPr lang="en-US" sz="2000" dirty="0"/>
              <a:t>There is a clever (highly non-trivial) way to set </a:t>
            </a:r>
            <a:r>
              <a:rPr lang="el-GR" sz="2000" dirty="0"/>
              <a:t>ε</a:t>
            </a:r>
            <a:r>
              <a:rPr lang="en-US" sz="2000" dirty="0"/>
              <a:t> to ensure that:</a:t>
            </a:r>
          </a:p>
        </p:txBody>
      </p:sp>
      <p:grpSp>
        <p:nvGrpSpPr>
          <p:cNvPr id="475" name="Group 474" descr="\documentclass{article}&#10;\usepackage{amsmath}&#10;\pagestyle{empty}&#10;\begin{document}&#10;&#10;&#10;$\Pr[\langle P(x, w), V^*(x)\rangle ~\mathrm{accepts}] = \frac{1}{\mathsf{poly}}$  &#10;&#10;\end{document}" title="IguanaTex Shape Display">
            <a:extLst>
              <a:ext uri="{FF2B5EF4-FFF2-40B4-BE49-F238E27FC236}">
                <a16:creationId xmlns:a16="http://schemas.microsoft.com/office/drawing/2014/main" id="{47CE75B6-BB31-46E6-A868-9C9271E87365}"/>
              </a:ext>
            </a:extLst>
          </p:cNvPr>
          <p:cNvGrpSpPr>
            <a:grpSpLocks noChangeAspect="1"/>
          </p:cNvGrpSpPr>
          <p:nvPr>
            <p:custDataLst>
              <p:tags r:id="rId1"/>
            </p:custDataLst>
          </p:nvPr>
        </p:nvGrpSpPr>
        <p:grpSpPr>
          <a:xfrm>
            <a:off x="2310940" y="2212065"/>
            <a:ext cx="3798972" cy="353751"/>
            <a:chOff x="3824250" y="4782729"/>
            <a:chExt cx="3798972" cy="353751"/>
          </a:xfrm>
        </p:grpSpPr>
        <p:sp>
          <p:nvSpPr>
            <p:cNvPr id="443" name="Freeform: Shape 442">
              <a:extLst>
                <a:ext uri="{FF2B5EF4-FFF2-40B4-BE49-F238E27FC236}">
                  <a16:creationId xmlns:a16="http://schemas.microsoft.com/office/drawing/2014/main" id="{303C2E68-3D00-4935-AAC1-DD595A97515A}"/>
                </a:ext>
              </a:extLst>
            </p:cNvPr>
            <p:cNvSpPr/>
            <p:nvPr>
              <p:custDataLst>
                <p:tags r:id="rId99"/>
              </p:custDataLst>
            </p:nvPr>
          </p:nvSpPr>
          <p:spPr>
            <a:xfrm>
              <a:off x="3824250" y="4828856"/>
              <a:ext cx="149047" cy="179481"/>
            </a:xfrm>
            <a:custGeom>
              <a:avLst/>
              <a:gdLst>
                <a:gd name="connsiteX0" fmla="*/ 48663 w 149047"/>
                <a:gd name="connsiteY0" fmla="*/ 96504 h 179481"/>
                <a:gd name="connsiteX1" fmla="*/ 91428 w 149047"/>
                <a:gd name="connsiteY1" fmla="*/ 96504 h 179481"/>
                <a:gd name="connsiteX2" fmla="*/ 149124 w 149047"/>
                <a:gd name="connsiteY2" fmla="*/ 48941 h 179481"/>
                <a:gd name="connsiteX3" fmla="*/ 89404 w 149047"/>
                <a:gd name="connsiteY3" fmla="*/ 63 h 179481"/>
                <a:gd name="connsiteX4" fmla="*/ 77 w 149047"/>
                <a:gd name="connsiteY4" fmla="*/ 63 h 179481"/>
                <a:gd name="connsiteX5" fmla="*/ 77 w 149047"/>
                <a:gd name="connsiteY5" fmla="*/ 8209 h 179481"/>
                <a:gd name="connsiteX6" fmla="*/ 6150 w 149047"/>
                <a:gd name="connsiteY6" fmla="*/ 8209 h 179481"/>
                <a:gd name="connsiteX7" fmla="*/ 26141 w 149047"/>
                <a:gd name="connsiteY7" fmla="*/ 20560 h 179481"/>
                <a:gd name="connsiteX8" fmla="*/ 26141 w 149047"/>
                <a:gd name="connsiteY8" fmla="*/ 159047 h 179481"/>
                <a:gd name="connsiteX9" fmla="*/ 6150 w 149047"/>
                <a:gd name="connsiteY9" fmla="*/ 171398 h 179481"/>
                <a:gd name="connsiteX10" fmla="*/ 77 w 149047"/>
                <a:gd name="connsiteY10" fmla="*/ 171398 h 179481"/>
                <a:gd name="connsiteX11" fmla="*/ 77 w 149047"/>
                <a:gd name="connsiteY11" fmla="*/ 179544 h 179481"/>
                <a:gd name="connsiteX12" fmla="*/ 37275 w 149047"/>
                <a:gd name="connsiteY12" fmla="*/ 178756 h 179481"/>
                <a:gd name="connsiteX13" fmla="*/ 74727 w 149047"/>
                <a:gd name="connsiteY13" fmla="*/ 179544 h 179481"/>
                <a:gd name="connsiteX14" fmla="*/ 74727 w 149047"/>
                <a:gd name="connsiteY14" fmla="*/ 171398 h 179481"/>
                <a:gd name="connsiteX15" fmla="*/ 68654 w 149047"/>
                <a:gd name="connsiteY15" fmla="*/ 171398 h 179481"/>
                <a:gd name="connsiteX16" fmla="*/ 48663 w 149047"/>
                <a:gd name="connsiteY16" fmla="*/ 159047 h 179481"/>
                <a:gd name="connsiteX17" fmla="*/ 48663 w 149047"/>
                <a:gd name="connsiteY17" fmla="*/ 96504 h 179481"/>
                <a:gd name="connsiteX18" fmla="*/ 47903 w 149047"/>
                <a:gd name="connsiteY18" fmla="*/ 89672 h 179481"/>
                <a:gd name="connsiteX19" fmla="*/ 47903 w 149047"/>
                <a:gd name="connsiteY19" fmla="*/ 18720 h 179481"/>
                <a:gd name="connsiteX20" fmla="*/ 60303 w 149047"/>
                <a:gd name="connsiteY20" fmla="*/ 8209 h 179481"/>
                <a:gd name="connsiteX21" fmla="*/ 82824 w 149047"/>
                <a:gd name="connsiteY21" fmla="*/ 8209 h 179481"/>
                <a:gd name="connsiteX22" fmla="*/ 123060 w 149047"/>
                <a:gd name="connsiteY22" fmla="*/ 48941 h 179481"/>
                <a:gd name="connsiteX23" fmla="*/ 82824 w 149047"/>
                <a:gd name="connsiteY23" fmla="*/ 89672 h 179481"/>
                <a:gd name="connsiteX24" fmla="*/ 47903 w 149047"/>
                <a:gd name="connsiteY24" fmla="*/ 89672 h 17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9047" h="179481">
                  <a:moveTo>
                    <a:pt x="48663" y="96504"/>
                  </a:moveTo>
                  <a:lnTo>
                    <a:pt x="91428" y="96504"/>
                  </a:lnTo>
                  <a:cubicBezTo>
                    <a:pt x="121794" y="96504"/>
                    <a:pt x="149124" y="75219"/>
                    <a:pt x="149124" y="48941"/>
                  </a:cubicBezTo>
                  <a:cubicBezTo>
                    <a:pt x="149124" y="23188"/>
                    <a:pt x="124072" y="63"/>
                    <a:pt x="89404" y="63"/>
                  </a:cubicBezTo>
                  <a:lnTo>
                    <a:pt x="77" y="63"/>
                  </a:lnTo>
                  <a:lnTo>
                    <a:pt x="77" y="8209"/>
                  </a:lnTo>
                  <a:lnTo>
                    <a:pt x="6150" y="8209"/>
                  </a:lnTo>
                  <a:cubicBezTo>
                    <a:pt x="25635" y="8209"/>
                    <a:pt x="26141" y="11100"/>
                    <a:pt x="26141" y="20560"/>
                  </a:cubicBezTo>
                  <a:lnTo>
                    <a:pt x="26141" y="159047"/>
                  </a:lnTo>
                  <a:cubicBezTo>
                    <a:pt x="26141" y="168507"/>
                    <a:pt x="25635" y="171398"/>
                    <a:pt x="6150" y="171398"/>
                  </a:cubicBezTo>
                  <a:lnTo>
                    <a:pt x="77" y="171398"/>
                  </a:lnTo>
                  <a:lnTo>
                    <a:pt x="77" y="179544"/>
                  </a:lnTo>
                  <a:cubicBezTo>
                    <a:pt x="8934" y="178756"/>
                    <a:pt x="27659" y="178756"/>
                    <a:pt x="37275" y="178756"/>
                  </a:cubicBezTo>
                  <a:cubicBezTo>
                    <a:pt x="46891" y="178756"/>
                    <a:pt x="65870" y="178756"/>
                    <a:pt x="74727" y="179544"/>
                  </a:cubicBezTo>
                  <a:lnTo>
                    <a:pt x="74727" y="171398"/>
                  </a:lnTo>
                  <a:lnTo>
                    <a:pt x="68654" y="171398"/>
                  </a:lnTo>
                  <a:cubicBezTo>
                    <a:pt x="49169" y="171398"/>
                    <a:pt x="48663" y="168507"/>
                    <a:pt x="48663" y="159047"/>
                  </a:cubicBezTo>
                  <a:lnTo>
                    <a:pt x="48663" y="96504"/>
                  </a:lnTo>
                  <a:close/>
                  <a:moveTo>
                    <a:pt x="47903" y="89672"/>
                  </a:moveTo>
                  <a:lnTo>
                    <a:pt x="47903" y="18720"/>
                  </a:lnTo>
                  <a:cubicBezTo>
                    <a:pt x="47903" y="10049"/>
                    <a:pt x="48410" y="8209"/>
                    <a:pt x="60303" y="8209"/>
                  </a:cubicBezTo>
                  <a:lnTo>
                    <a:pt x="82824" y="8209"/>
                  </a:lnTo>
                  <a:cubicBezTo>
                    <a:pt x="123060" y="8209"/>
                    <a:pt x="123060" y="36064"/>
                    <a:pt x="123060" y="48941"/>
                  </a:cubicBezTo>
                  <a:cubicBezTo>
                    <a:pt x="123060" y="61291"/>
                    <a:pt x="123060" y="89672"/>
                    <a:pt x="82824" y="89672"/>
                  </a:cubicBezTo>
                  <a:lnTo>
                    <a:pt x="47903" y="89672"/>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44" name="Freeform: Shape 443">
              <a:extLst>
                <a:ext uri="{FF2B5EF4-FFF2-40B4-BE49-F238E27FC236}">
                  <a16:creationId xmlns:a16="http://schemas.microsoft.com/office/drawing/2014/main" id="{53433D8C-1FE8-496E-861E-526B75BEC69E}"/>
                </a:ext>
              </a:extLst>
            </p:cNvPr>
            <p:cNvSpPr/>
            <p:nvPr>
              <p:custDataLst>
                <p:tags r:id="rId100"/>
              </p:custDataLst>
            </p:nvPr>
          </p:nvSpPr>
          <p:spPr>
            <a:xfrm>
              <a:off x="3994695" y="4892187"/>
              <a:ext cx="85025" cy="116150"/>
            </a:xfrm>
            <a:custGeom>
              <a:avLst/>
              <a:gdLst>
                <a:gd name="connsiteX0" fmla="*/ 35258 w 85025"/>
                <a:gd name="connsiteY0" fmla="*/ 28969 h 116150"/>
                <a:gd name="connsiteX1" fmla="*/ 35258 w 85025"/>
                <a:gd name="connsiteY1" fmla="*/ 63 h 116150"/>
                <a:gd name="connsiteX2" fmla="*/ 83 w 85025"/>
                <a:gd name="connsiteY2" fmla="*/ 2953 h 116150"/>
                <a:gd name="connsiteX3" fmla="*/ 83 w 85025"/>
                <a:gd name="connsiteY3" fmla="*/ 11100 h 116150"/>
                <a:gd name="connsiteX4" fmla="*/ 19821 w 85025"/>
                <a:gd name="connsiteY4" fmla="*/ 25816 h 116150"/>
                <a:gd name="connsiteX5" fmla="*/ 19821 w 85025"/>
                <a:gd name="connsiteY5" fmla="*/ 96242 h 116150"/>
                <a:gd name="connsiteX6" fmla="*/ 83 w 85025"/>
                <a:gd name="connsiteY6" fmla="*/ 108067 h 116150"/>
                <a:gd name="connsiteX7" fmla="*/ 83 w 85025"/>
                <a:gd name="connsiteY7" fmla="*/ 116213 h 116150"/>
                <a:gd name="connsiteX8" fmla="*/ 28931 w 85025"/>
                <a:gd name="connsiteY8" fmla="*/ 115425 h 116150"/>
                <a:gd name="connsiteX9" fmla="*/ 61069 w 85025"/>
                <a:gd name="connsiteY9" fmla="*/ 116213 h 116150"/>
                <a:gd name="connsiteX10" fmla="*/ 61069 w 85025"/>
                <a:gd name="connsiteY10" fmla="*/ 108067 h 116150"/>
                <a:gd name="connsiteX11" fmla="*/ 55755 w 85025"/>
                <a:gd name="connsiteY11" fmla="*/ 108067 h 116150"/>
                <a:gd name="connsiteX12" fmla="*/ 36523 w 85025"/>
                <a:gd name="connsiteY12" fmla="*/ 95716 h 116150"/>
                <a:gd name="connsiteX13" fmla="*/ 36523 w 85025"/>
                <a:gd name="connsiteY13" fmla="*/ 55247 h 116150"/>
                <a:gd name="connsiteX14" fmla="*/ 66383 w 85025"/>
                <a:gd name="connsiteY14" fmla="*/ 5844 h 116150"/>
                <a:gd name="connsiteX15" fmla="*/ 69166 w 85025"/>
                <a:gd name="connsiteY15" fmla="*/ 6107 h 116150"/>
                <a:gd name="connsiteX16" fmla="*/ 63346 w 85025"/>
                <a:gd name="connsiteY16" fmla="*/ 16355 h 116150"/>
                <a:gd name="connsiteX17" fmla="*/ 74227 w 85025"/>
                <a:gd name="connsiteY17" fmla="*/ 27655 h 116150"/>
                <a:gd name="connsiteX18" fmla="*/ 85109 w 85025"/>
                <a:gd name="connsiteY18" fmla="*/ 16093 h 116150"/>
                <a:gd name="connsiteX19" fmla="*/ 66383 w 85025"/>
                <a:gd name="connsiteY19" fmla="*/ 63 h 116150"/>
                <a:gd name="connsiteX20" fmla="*/ 35258 w 85025"/>
                <a:gd name="connsiteY20" fmla="*/ 28969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116150">
                  <a:moveTo>
                    <a:pt x="35258" y="28969"/>
                  </a:moveTo>
                  <a:lnTo>
                    <a:pt x="35258" y="63"/>
                  </a:lnTo>
                  <a:lnTo>
                    <a:pt x="83" y="2953"/>
                  </a:lnTo>
                  <a:lnTo>
                    <a:pt x="83" y="11100"/>
                  </a:lnTo>
                  <a:cubicBezTo>
                    <a:pt x="17797" y="11100"/>
                    <a:pt x="19821" y="12939"/>
                    <a:pt x="19821" y="25816"/>
                  </a:cubicBezTo>
                  <a:lnTo>
                    <a:pt x="19821" y="96242"/>
                  </a:lnTo>
                  <a:cubicBezTo>
                    <a:pt x="19821" y="108067"/>
                    <a:pt x="17038" y="108067"/>
                    <a:pt x="83" y="108067"/>
                  </a:cubicBezTo>
                  <a:lnTo>
                    <a:pt x="83" y="116213"/>
                  </a:lnTo>
                  <a:cubicBezTo>
                    <a:pt x="9952" y="115950"/>
                    <a:pt x="21846" y="115425"/>
                    <a:pt x="28931" y="115425"/>
                  </a:cubicBezTo>
                  <a:cubicBezTo>
                    <a:pt x="39053" y="115425"/>
                    <a:pt x="50947" y="115425"/>
                    <a:pt x="61069" y="116213"/>
                  </a:cubicBezTo>
                  <a:lnTo>
                    <a:pt x="61069" y="108067"/>
                  </a:lnTo>
                  <a:lnTo>
                    <a:pt x="55755" y="108067"/>
                  </a:lnTo>
                  <a:cubicBezTo>
                    <a:pt x="37029" y="108067"/>
                    <a:pt x="36523" y="105176"/>
                    <a:pt x="36523" y="95716"/>
                  </a:cubicBezTo>
                  <a:lnTo>
                    <a:pt x="36523" y="55247"/>
                  </a:lnTo>
                  <a:cubicBezTo>
                    <a:pt x="36523" y="29232"/>
                    <a:pt x="47151" y="5844"/>
                    <a:pt x="66383" y="5844"/>
                  </a:cubicBezTo>
                  <a:cubicBezTo>
                    <a:pt x="68154" y="5844"/>
                    <a:pt x="68660" y="5844"/>
                    <a:pt x="69166" y="6107"/>
                  </a:cubicBezTo>
                  <a:cubicBezTo>
                    <a:pt x="68407" y="6370"/>
                    <a:pt x="63346" y="9523"/>
                    <a:pt x="63346" y="16355"/>
                  </a:cubicBezTo>
                  <a:cubicBezTo>
                    <a:pt x="63346" y="23713"/>
                    <a:pt x="68660" y="27655"/>
                    <a:pt x="74227" y="27655"/>
                  </a:cubicBezTo>
                  <a:cubicBezTo>
                    <a:pt x="78782" y="27655"/>
                    <a:pt x="85109" y="24502"/>
                    <a:pt x="85109" y="16093"/>
                  </a:cubicBezTo>
                  <a:cubicBezTo>
                    <a:pt x="85109" y="7683"/>
                    <a:pt x="77264" y="63"/>
                    <a:pt x="66383" y="63"/>
                  </a:cubicBezTo>
                  <a:cubicBezTo>
                    <a:pt x="47910" y="63"/>
                    <a:pt x="38800" y="17669"/>
                    <a:pt x="35258" y="28969"/>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45" name="Freeform: Shape 444">
              <a:extLst>
                <a:ext uri="{FF2B5EF4-FFF2-40B4-BE49-F238E27FC236}">
                  <a16:creationId xmlns:a16="http://schemas.microsoft.com/office/drawing/2014/main" id="{42EEA3F0-ED46-40F1-9DF9-52D25FC28045}"/>
                </a:ext>
              </a:extLst>
            </p:cNvPr>
            <p:cNvSpPr/>
            <p:nvPr>
              <p:custDataLst>
                <p:tags r:id="rId101"/>
              </p:custDataLst>
            </p:nvPr>
          </p:nvSpPr>
          <p:spPr>
            <a:xfrm>
              <a:off x="4116581" y="4811250"/>
              <a:ext cx="34667" cy="262783"/>
            </a:xfrm>
            <a:custGeom>
              <a:avLst/>
              <a:gdLst>
                <a:gd name="connsiteX0" fmla="*/ 34755 w 34667"/>
                <a:gd name="connsiteY0" fmla="*/ 262847 h 262783"/>
                <a:gd name="connsiteX1" fmla="*/ 34755 w 34667"/>
                <a:gd name="connsiteY1" fmla="*/ 252335 h 262783"/>
                <a:gd name="connsiteX2" fmla="*/ 10209 w 34667"/>
                <a:gd name="connsiteY2" fmla="*/ 252335 h 262783"/>
                <a:gd name="connsiteX3" fmla="*/ 10209 w 34667"/>
                <a:gd name="connsiteY3" fmla="*/ 10574 h 262783"/>
                <a:gd name="connsiteX4" fmla="*/ 34755 w 34667"/>
                <a:gd name="connsiteY4" fmla="*/ 10574 h 262783"/>
                <a:gd name="connsiteX5" fmla="*/ 34755 w 34667"/>
                <a:gd name="connsiteY5" fmla="*/ 63 h 262783"/>
                <a:gd name="connsiteX6" fmla="*/ 87 w 34667"/>
                <a:gd name="connsiteY6" fmla="*/ 63 h 262783"/>
                <a:gd name="connsiteX7" fmla="*/ 87 w 34667"/>
                <a:gd name="connsiteY7" fmla="*/ 262847 h 262783"/>
                <a:gd name="connsiteX8" fmla="*/ 34755 w 34667"/>
                <a:gd name="connsiteY8" fmla="*/ 262847 h 26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7" h="262783">
                  <a:moveTo>
                    <a:pt x="34755" y="262847"/>
                  </a:moveTo>
                  <a:lnTo>
                    <a:pt x="34755" y="252335"/>
                  </a:lnTo>
                  <a:lnTo>
                    <a:pt x="10209" y="252335"/>
                  </a:lnTo>
                  <a:lnTo>
                    <a:pt x="10209" y="10574"/>
                  </a:lnTo>
                  <a:lnTo>
                    <a:pt x="34755" y="10574"/>
                  </a:lnTo>
                  <a:lnTo>
                    <a:pt x="34755" y="63"/>
                  </a:lnTo>
                  <a:lnTo>
                    <a:pt x="87" y="63"/>
                  </a:lnTo>
                  <a:lnTo>
                    <a:pt x="87" y="262847"/>
                  </a:lnTo>
                  <a:lnTo>
                    <a:pt x="34755" y="262847"/>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46" name="Freeform: Shape 445">
              <a:extLst>
                <a:ext uri="{FF2B5EF4-FFF2-40B4-BE49-F238E27FC236}">
                  <a16:creationId xmlns:a16="http://schemas.microsoft.com/office/drawing/2014/main" id="{3E4487F6-62BB-4CC6-81E2-D6D4B6A8BCD4}"/>
                </a:ext>
              </a:extLst>
            </p:cNvPr>
            <p:cNvSpPr/>
            <p:nvPr>
              <p:custDataLst>
                <p:tags r:id="rId102"/>
              </p:custDataLst>
            </p:nvPr>
          </p:nvSpPr>
          <p:spPr>
            <a:xfrm>
              <a:off x="4184849" y="4811250"/>
              <a:ext cx="56430" cy="262783"/>
            </a:xfrm>
            <a:custGeom>
              <a:avLst/>
              <a:gdLst>
                <a:gd name="connsiteX0" fmla="*/ 55255 w 56430"/>
                <a:gd name="connsiteY0" fmla="*/ 10049 h 262783"/>
                <a:gd name="connsiteX1" fmla="*/ 56521 w 56430"/>
                <a:gd name="connsiteY1" fmla="*/ 5318 h 262783"/>
                <a:gd name="connsiteX2" fmla="*/ 51460 w 56430"/>
                <a:gd name="connsiteY2" fmla="*/ 63 h 262783"/>
                <a:gd name="connsiteX3" fmla="*/ 45639 w 56430"/>
                <a:gd name="connsiteY3" fmla="*/ 6107 h 262783"/>
                <a:gd name="connsiteX4" fmla="*/ 1355 w 56430"/>
                <a:gd name="connsiteY4" fmla="*/ 126725 h 262783"/>
                <a:gd name="connsiteX5" fmla="*/ 90 w 56430"/>
                <a:gd name="connsiteY5" fmla="*/ 131455 h 262783"/>
                <a:gd name="connsiteX6" fmla="*/ 1355 w 56430"/>
                <a:gd name="connsiteY6" fmla="*/ 135922 h 262783"/>
                <a:gd name="connsiteX7" fmla="*/ 45639 w 56430"/>
                <a:gd name="connsiteY7" fmla="*/ 256540 h 262783"/>
                <a:gd name="connsiteX8" fmla="*/ 51460 w 56430"/>
                <a:gd name="connsiteY8" fmla="*/ 262847 h 262783"/>
                <a:gd name="connsiteX9" fmla="*/ 56521 w 56430"/>
                <a:gd name="connsiteY9" fmla="*/ 257591 h 262783"/>
                <a:gd name="connsiteX10" fmla="*/ 55255 w 56430"/>
                <a:gd name="connsiteY10" fmla="*/ 253386 h 262783"/>
                <a:gd name="connsiteX11" fmla="*/ 10465 w 56430"/>
                <a:gd name="connsiteY11" fmla="*/ 131455 h 262783"/>
                <a:gd name="connsiteX12" fmla="*/ 55255 w 56430"/>
                <a:gd name="connsiteY12" fmla="*/ 10049 h 26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62783">
                  <a:moveTo>
                    <a:pt x="55255" y="10049"/>
                  </a:moveTo>
                  <a:cubicBezTo>
                    <a:pt x="56521" y="7158"/>
                    <a:pt x="56521" y="6632"/>
                    <a:pt x="56521" y="5318"/>
                  </a:cubicBezTo>
                  <a:cubicBezTo>
                    <a:pt x="56521" y="2428"/>
                    <a:pt x="54243" y="63"/>
                    <a:pt x="51460" y="63"/>
                  </a:cubicBezTo>
                  <a:cubicBezTo>
                    <a:pt x="49182" y="63"/>
                    <a:pt x="47411" y="1377"/>
                    <a:pt x="45639" y="6107"/>
                  </a:cubicBezTo>
                  <a:lnTo>
                    <a:pt x="1355" y="126725"/>
                  </a:lnTo>
                  <a:cubicBezTo>
                    <a:pt x="849" y="128301"/>
                    <a:pt x="90" y="129878"/>
                    <a:pt x="90" y="131455"/>
                  </a:cubicBezTo>
                  <a:cubicBezTo>
                    <a:pt x="90" y="132243"/>
                    <a:pt x="90" y="132769"/>
                    <a:pt x="1355" y="135922"/>
                  </a:cubicBezTo>
                  <a:lnTo>
                    <a:pt x="45639" y="256540"/>
                  </a:lnTo>
                  <a:cubicBezTo>
                    <a:pt x="46652" y="259430"/>
                    <a:pt x="47917" y="262847"/>
                    <a:pt x="51460" y="262847"/>
                  </a:cubicBezTo>
                  <a:cubicBezTo>
                    <a:pt x="54243" y="262847"/>
                    <a:pt x="56521" y="260482"/>
                    <a:pt x="56521" y="257591"/>
                  </a:cubicBezTo>
                  <a:cubicBezTo>
                    <a:pt x="56521" y="256803"/>
                    <a:pt x="56521" y="256277"/>
                    <a:pt x="55255" y="253386"/>
                  </a:cubicBezTo>
                  <a:lnTo>
                    <a:pt x="10465" y="131455"/>
                  </a:lnTo>
                  <a:lnTo>
                    <a:pt x="55255" y="10049"/>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47" name="Freeform: Shape 446">
              <a:extLst>
                <a:ext uri="{FF2B5EF4-FFF2-40B4-BE49-F238E27FC236}">
                  <a16:creationId xmlns:a16="http://schemas.microsoft.com/office/drawing/2014/main" id="{72BA7FD5-CA26-4C1A-A3D7-4BD0636CD7D8}"/>
                </a:ext>
              </a:extLst>
            </p:cNvPr>
            <p:cNvSpPr/>
            <p:nvPr>
              <p:custDataLst>
                <p:tags r:id="rId103"/>
              </p:custDataLst>
            </p:nvPr>
          </p:nvSpPr>
          <p:spPr>
            <a:xfrm>
              <a:off x="4265545" y="4828856"/>
              <a:ext cx="180678" cy="179481"/>
            </a:xfrm>
            <a:custGeom>
              <a:avLst/>
              <a:gdLst>
                <a:gd name="connsiteX0" fmla="*/ 66646 w 180678"/>
                <a:gd name="connsiteY0" fmla="*/ 96504 h 179481"/>
                <a:gd name="connsiteX1" fmla="*/ 109665 w 180678"/>
                <a:gd name="connsiteY1" fmla="*/ 96504 h 179481"/>
                <a:gd name="connsiteX2" fmla="*/ 180773 w 180678"/>
                <a:gd name="connsiteY2" fmla="*/ 39743 h 179481"/>
                <a:gd name="connsiteX3" fmla="*/ 130922 w 180678"/>
                <a:gd name="connsiteY3" fmla="*/ 63 h 179481"/>
                <a:gd name="connsiteX4" fmla="*/ 48933 w 180678"/>
                <a:gd name="connsiteY4" fmla="*/ 63 h 179481"/>
                <a:gd name="connsiteX5" fmla="*/ 41341 w 180678"/>
                <a:gd name="connsiteY5" fmla="*/ 5056 h 179481"/>
                <a:gd name="connsiteX6" fmla="*/ 48680 w 180678"/>
                <a:gd name="connsiteY6" fmla="*/ 8209 h 179481"/>
                <a:gd name="connsiteX7" fmla="*/ 59561 w 180678"/>
                <a:gd name="connsiteY7" fmla="*/ 8735 h 179481"/>
                <a:gd name="connsiteX8" fmla="*/ 65128 w 180678"/>
                <a:gd name="connsiteY8" fmla="*/ 12939 h 179481"/>
                <a:gd name="connsiteX9" fmla="*/ 64116 w 180678"/>
                <a:gd name="connsiteY9" fmla="*/ 17932 h 179481"/>
                <a:gd name="connsiteX10" fmla="*/ 30207 w 180678"/>
                <a:gd name="connsiteY10" fmla="*/ 159047 h 179481"/>
                <a:gd name="connsiteX11" fmla="*/ 7179 w 180678"/>
                <a:gd name="connsiteY11" fmla="*/ 171398 h 179481"/>
                <a:gd name="connsiteX12" fmla="*/ 94 w 180678"/>
                <a:gd name="connsiteY12" fmla="*/ 176391 h 179481"/>
                <a:gd name="connsiteX13" fmla="*/ 3890 w 180678"/>
                <a:gd name="connsiteY13" fmla="*/ 179544 h 179481"/>
                <a:gd name="connsiteX14" fmla="*/ 36027 w 180678"/>
                <a:gd name="connsiteY14" fmla="*/ 178756 h 179481"/>
                <a:gd name="connsiteX15" fmla="*/ 52223 w 180678"/>
                <a:gd name="connsiteY15" fmla="*/ 179019 h 179481"/>
                <a:gd name="connsiteX16" fmla="*/ 68671 w 180678"/>
                <a:gd name="connsiteY16" fmla="*/ 179544 h 179481"/>
                <a:gd name="connsiteX17" fmla="*/ 73732 w 180678"/>
                <a:gd name="connsiteY17" fmla="*/ 174288 h 179481"/>
                <a:gd name="connsiteX18" fmla="*/ 66646 w 180678"/>
                <a:gd name="connsiteY18" fmla="*/ 171398 h 179481"/>
                <a:gd name="connsiteX19" fmla="*/ 50198 w 180678"/>
                <a:gd name="connsiteY19" fmla="*/ 166668 h 179481"/>
                <a:gd name="connsiteX20" fmla="*/ 50957 w 180678"/>
                <a:gd name="connsiteY20" fmla="*/ 162200 h 179481"/>
                <a:gd name="connsiteX21" fmla="*/ 66646 w 180678"/>
                <a:gd name="connsiteY21" fmla="*/ 96504 h 179481"/>
                <a:gd name="connsiteX22" fmla="*/ 84866 w 180678"/>
                <a:gd name="connsiteY22" fmla="*/ 18195 h 179481"/>
                <a:gd name="connsiteX23" fmla="*/ 98531 w 180678"/>
                <a:gd name="connsiteY23" fmla="*/ 8209 h 179481"/>
                <a:gd name="connsiteX24" fmla="*/ 122824 w 180678"/>
                <a:gd name="connsiteY24" fmla="*/ 8209 h 179481"/>
                <a:gd name="connsiteX25" fmla="*/ 157239 w 180678"/>
                <a:gd name="connsiteY25" fmla="*/ 33436 h 179481"/>
                <a:gd name="connsiteX26" fmla="*/ 142309 w 180678"/>
                <a:gd name="connsiteY26" fmla="*/ 75744 h 179481"/>
                <a:gd name="connsiteX27" fmla="*/ 103339 w 180678"/>
                <a:gd name="connsiteY27" fmla="*/ 89672 h 179481"/>
                <a:gd name="connsiteX28" fmla="*/ 67659 w 180678"/>
                <a:gd name="connsiteY28" fmla="*/ 89672 h 179481"/>
                <a:gd name="connsiteX29" fmla="*/ 84866 w 180678"/>
                <a:gd name="connsiteY29" fmla="*/ 18195 h 17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79481">
                  <a:moveTo>
                    <a:pt x="66646" y="96504"/>
                  </a:moveTo>
                  <a:lnTo>
                    <a:pt x="109665" y="96504"/>
                  </a:lnTo>
                  <a:cubicBezTo>
                    <a:pt x="145598" y="96504"/>
                    <a:pt x="180773" y="69175"/>
                    <a:pt x="180773" y="39743"/>
                  </a:cubicBezTo>
                  <a:cubicBezTo>
                    <a:pt x="180773" y="19509"/>
                    <a:pt x="164071" y="63"/>
                    <a:pt x="130922" y="63"/>
                  </a:cubicBezTo>
                  <a:lnTo>
                    <a:pt x="48933" y="63"/>
                  </a:lnTo>
                  <a:cubicBezTo>
                    <a:pt x="44125" y="63"/>
                    <a:pt x="41341" y="63"/>
                    <a:pt x="41341" y="5056"/>
                  </a:cubicBezTo>
                  <a:cubicBezTo>
                    <a:pt x="41341" y="8209"/>
                    <a:pt x="43619" y="8209"/>
                    <a:pt x="48680" y="8209"/>
                  </a:cubicBezTo>
                  <a:cubicBezTo>
                    <a:pt x="51970" y="8209"/>
                    <a:pt x="56524" y="8472"/>
                    <a:pt x="59561" y="8735"/>
                  </a:cubicBezTo>
                  <a:cubicBezTo>
                    <a:pt x="63610" y="9260"/>
                    <a:pt x="65128" y="10049"/>
                    <a:pt x="65128" y="12939"/>
                  </a:cubicBezTo>
                  <a:cubicBezTo>
                    <a:pt x="65128" y="13990"/>
                    <a:pt x="64875" y="14779"/>
                    <a:pt x="64116" y="17932"/>
                  </a:cubicBezTo>
                  <a:lnTo>
                    <a:pt x="30207" y="159047"/>
                  </a:lnTo>
                  <a:cubicBezTo>
                    <a:pt x="27677" y="169296"/>
                    <a:pt x="27171" y="171398"/>
                    <a:pt x="7179" y="171398"/>
                  </a:cubicBezTo>
                  <a:cubicBezTo>
                    <a:pt x="2878" y="171398"/>
                    <a:pt x="94" y="171398"/>
                    <a:pt x="94" y="176391"/>
                  </a:cubicBezTo>
                  <a:cubicBezTo>
                    <a:pt x="94" y="179544"/>
                    <a:pt x="3131" y="179544"/>
                    <a:pt x="3890" y="179544"/>
                  </a:cubicBezTo>
                  <a:cubicBezTo>
                    <a:pt x="10975" y="179544"/>
                    <a:pt x="28942" y="178756"/>
                    <a:pt x="36027" y="178756"/>
                  </a:cubicBezTo>
                  <a:cubicBezTo>
                    <a:pt x="41341" y="178756"/>
                    <a:pt x="46909" y="179019"/>
                    <a:pt x="52223" y="179019"/>
                  </a:cubicBezTo>
                  <a:cubicBezTo>
                    <a:pt x="57790" y="179019"/>
                    <a:pt x="63357" y="179544"/>
                    <a:pt x="68671" y="179544"/>
                  </a:cubicBezTo>
                  <a:cubicBezTo>
                    <a:pt x="70442" y="179544"/>
                    <a:pt x="73732" y="179544"/>
                    <a:pt x="73732" y="174288"/>
                  </a:cubicBezTo>
                  <a:cubicBezTo>
                    <a:pt x="73732" y="171398"/>
                    <a:pt x="71454" y="171398"/>
                    <a:pt x="66646" y="171398"/>
                  </a:cubicBezTo>
                  <a:cubicBezTo>
                    <a:pt x="57284" y="171398"/>
                    <a:pt x="50198" y="171398"/>
                    <a:pt x="50198" y="166668"/>
                  </a:cubicBezTo>
                  <a:cubicBezTo>
                    <a:pt x="50198" y="165091"/>
                    <a:pt x="50704" y="163777"/>
                    <a:pt x="50957" y="162200"/>
                  </a:cubicBezTo>
                  <a:lnTo>
                    <a:pt x="66646" y="96504"/>
                  </a:lnTo>
                  <a:close/>
                  <a:moveTo>
                    <a:pt x="84866" y="18195"/>
                  </a:moveTo>
                  <a:cubicBezTo>
                    <a:pt x="87144" y="8997"/>
                    <a:pt x="87650" y="8209"/>
                    <a:pt x="98531" y="8209"/>
                  </a:cubicBezTo>
                  <a:lnTo>
                    <a:pt x="122824" y="8209"/>
                  </a:lnTo>
                  <a:cubicBezTo>
                    <a:pt x="143827" y="8209"/>
                    <a:pt x="157239" y="15304"/>
                    <a:pt x="157239" y="33436"/>
                  </a:cubicBezTo>
                  <a:cubicBezTo>
                    <a:pt x="157239" y="43685"/>
                    <a:pt x="152178" y="66284"/>
                    <a:pt x="142309" y="75744"/>
                  </a:cubicBezTo>
                  <a:cubicBezTo>
                    <a:pt x="129656" y="87570"/>
                    <a:pt x="114473" y="89672"/>
                    <a:pt x="103339" y="89672"/>
                  </a:cubicBezTo>
                  <a:lnTo>
                    <a:pt x="67659" y="89672"/>
                  </a:lnTo>
                  <a:lnTo>
                    <a:pt x="84866" y="18195"/>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48" name="Freeform: Shape 447">
              <a:extLst>
                <a:ext uri="{FF2B5EF4-FFF2-40B4-BE49-F238E27FC236}">
                  <a16:creationId xmlns:a16="http://schemas.microsoft.com/office/drawing/2014/main" id="{A91BFD3D-1083-43AE-9080-D7D578FB9013}"/>
                </a:ext>
              </a:extLst>
            </p:cNvPr>
            <p:cNvSpPr/>
            <p:nvPr>
              <p:custDataLst>
                <p:tags r:id="rId104"/>
              </p:custDataLst>
            </p:nvPr>
          </p:nvSpPr>
          <p:spPr>
            <a:xfrm>
              <a:off x="4478083" y="4811250"/>
              <a:ext cx="58707" cy="262783"/>
            </a:xfrm>
            <a:custGeom>
              <a:avLst/>
              <a:gdLst>
                <a:gd name="connsiteX0" fmla="*/ 58810 w 58707"/>
                <a:gd name="connsiteY0" fmla="*/ 260219 h 262783"/>
                <a:gd name="connsiteX1" fmla="*/ 54508 w 58707"/>
                <a:gd name="connsiteY1" fmla="*/ 254437 h 262783"/>
                <a:gd name="connsiteX2" fmla="*/ 14779 w 58707"/>
                <a:gd name="connsiteY2" fmla="*/ 131455 h 262783"/>
                <a:gd name="connsiteX3" fmla="*/ 55520 w 58707"/>
                <a:gd name="connsiteY3" fmla="*/ 7158 h 262783"/>
                <a:gd name="connsiteX4" fmla="*/ 58810 w 58707"/>
                <a:gd name="connsiteY4" fmla="*/ 2691 h 262783"/>
                <a:gd name="connsiteX5" fmla="*/ 56279 w 58707"/>
                <a:gd name="connsiteY5" fmla="*/ 63 h 262783"/>
                <a:gd name="connsiteX6" fmla="*/ 16044 w 58707"/>
                <a:gd name="connsiteY6" fmla="*/ 51306 h 262783"/>
                <a:gd name="connsiteX7" fmla="*/ 102 w 58707"/>
                <a:gd name="connsiteY7" fmla="*/ 131455 h 262783"/>
                <a:gd name="connsiteX8" fmla="*/ 16803 w 58707"/>
                <a:gd name="connsiteY8" fmla="*/ 213443 h 262783"/>
                <a:gd name="connsiteX9" fmla="*/ 56279 w 58707"/>
                <a:gd name="connsiteY9" fmla="*/ 262847 h 262783"/>
                <a:gd name="connsiteX10" fmla="*/ 58810 w 58707"/>
                <a:gd name="connsiteY10" fmla="*/ 260219 h 26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62783">
                  <a:moveTo>
                    <a:pt x="58810" y="260219"/>
                  </a:moveTo>
                  <a:cubicBezTo>
                    <a:pt x="58810" y="259430"/>
                    <a:pt x="58810" y="258905"/>
                    <a:pt x="54508" y="254437"/>
                  </a:cubicBezTo>
                  <a:cubicBezTo>
                    <a:pt x="22876" y="221327"/>
                    <a:pt x="14779" y="171661"/>
                    <a:pt x="14779" y="131455"/>
                  </a:cubicBezTo>
                  <a:cubicBezTo>
                    <a:pt x="14779" y="85730"/>
                    <a:pt x="24395" y="40006"/>
                    <a:pt x="55520" y="7158"/>
                  </a:cubicBezTo>
                  <a:cubicBezTo>
                    <a:pt x="58810" y="4005"/>
                    <a:pt x="58810" y="3479"/>
                    <a:pt x="58810" y="2691"/>
                  </a:cubicBezTo>
                  <a:cubicBezTo>
                    <a:pt x="58810" y="851"/>
                    <a:pt x="57797" y="63"/>
                    <a:pt x="56279" y="63"/>
                  </a:cubicBezTo>
                  <a:cubicBezTo>
                    <a:pt x="53749" y="63"/>
                    <a:pt x="30974" y="17932"/>
                    <a:pt x="16044" y="51306"/>
                  </a:cubicBezTo>
                  <a:cubicBezTo>
                    <a:pt x="3138" y="80212"/>
                    <a:pt x="102" y="109381"/>
                    <a:pt x="102" y="131455"/>
                  </a:cubicBezTo>
                  <a:cubicBezTo>
                    <a:pt x="102" y="151952"/>
                    <a:pt x="2885" y="183749"/>
                    <a:pt x="16803" y="213443"/>
                  </a:cubicBezTo>
                  <a:cubicBezTo>
                    <a:pt x="31986" y="245766"/>
                    <a:pt x="53749" y="262847"/>
                    <a:pt x="56279" y="262847"/>
                  </a:cubicBezTo>
                  <a:cubicBezTo>
                    <a:pt x="57797" y="262847"/>
                    <a:pt x="58810" y="262058"/>
                    <a:pt x="58810" y="260219"/>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49" name="Freeform: Shape 448">
              <a:extLst>
                <a:ext uri="{FF2B5EF4-FFF2-40B4-BE49-F238E27FC236}">
                  <a16:creationId xmlns:a16="http://schemas.microsoft.com/office/drawing/2014/main" id="{26A50ADC-7C28-42ED-A94D-933AA8665CE6}"/>
                </a:ext>
              </a:extLst>
            </p:cNvPr>
            <p:cNvSpPr/>
            <p:nvPr>
              <p:custDataLst>
                <p:tags r:id="rId105"/>
              </p:custDataLst>
            </p:nvPr>
          </p:nvSpPr>
          <p:spPr>
            <a:xfrm>
              <a:off x="4558779" y="4892187"/>
              <a:ext cx="126019" cy="119041"/>
            </a:xfrm>
            <a:custGeom>
              <a:avLst/>
              <a:gdLst>
                <a:gd name="connsiteX0" fmla="*/ 77286 w 126019"/>
                <a:gd name="connsiteY0" fmla="*/ 36853 h 119041"/>
                <a:gd name="connsiteX1" fmla="*/ 102338 w 126019"/>
                <a:gd name="connsiteY1" fmla="*/ 5844 h 119041"/>
                <a:gd name="connsiteX2" fmla="*/ 114991 w 126019"/>
                <a:gd name="connsiteY2" fmla="*/ 9260 h 119041"/>
                <a:gd name="connsiteX3" fmla="*/ 102844 w 126019"/>
                <a:gd name="connsiteY3" fmla="*/ 23451 h 119041"/>
                <a:gd name="connsiteX4" fmla="*/ 112460 w 126019"/>
                <a:gd name="connsiteY4" fmla="*/ 32648 h 119041"/>
                <a:gd name="connsiteX5" fmla="*/ 126125 w 126019"/>
                <a:gd name="connsiteY5" fmla="*/ 17406 h 119041"/>
                <a:gd name="connsiteX6" fmla="*/ 102591 w 126019"/>
                <a:gd name="connsiteY6" fmla="*/ 63 h 119041"/>
                <a:gd name="connsiteX7" fmla="*/ 76021 w 126019"/>
                <a:gd name="connsiteY7" fmla="*/ 20034 h 119041"/>
                <a:gd name="connsiteX8" fmla="*/ 48691 w 126019"/>
                <a:gd name="connsiteY8" fmla="*/ 63 h 119041"/>
                <a:gd name="connsiteX9" fmla="*/ 7950 w 126019"/>
                <a:gd name="connsiteY9" fmla="*/ 40531 h 119041"/>
                <a:gd name="connsiteX10" fmla="*/ 10987 w 126019"/>
                <a:gd name="connsiteY10" fmla="*/ 43159 h 119041"/>
                <a:gd name="connsiteX11" fmla="*/ 14277 w 126019"/>
                <a:gd name="connsiteY11" fmla="*/ 40269 h 119041"/>
                <a:gd name="connsiteX12" fmla="*/ 48185 w 126019"/>
                <a:gd name="connsiteY12" fmla="*/ 5844 h 119041"/>
                <a:gd name="connsiteX13" fmla="*/ 61850 w 126019"/>
                <a:gd name="connsiteY13" fmla="*/ 23451 h 119041"/>
                <a:gd name="connsiteX14" fmla="*/ 48185 w 126019"/>
                <a:gd name="connsiteY14" fmla="*/ 85993 h 119041"/>
                <a:gd name="connsiteX15" fmla="*/ 24146 w 126019"/>
                <a:gd name="connsiteY15" fmla="*/ 113323 h 119041"/>
                <a:gd name="connsiteX16" fmla="*/ 11493 w 126019"/>
                <a:gd name="connsiteY16" fmla="*/ 109906 h 119041"/>
                <a:gd name="connsiteX17" fmla="*/ 23386 w 126019"/>
                <a:gd name="connsiteY17" fmla="*/ 95716 h 119041"/>
                <a:gd name="connsiteX18" fmla="*/ 14024 w 126019"/>
                <a:gd name="connsiteY18" fmla="*/ 86519 h 119041"/>
                <a:gd name="connsiteX19" fmla="*/ 106 w 126019"/>
                <a:gd name="connsiteY19" fmla="*/ 101760 h 119041"/>
                <a:gd name="connsiteX20" fmla="*/ 23892 w 126019"/>
                <a:gd name="connsiteY20" fmla="*/ 119104 h 119041"/>
                <a:gd name="connsiteX21" fmla="*/ 50463 w 126019"/>
                <a:gd name="connsiteY21" fmla="*/ 99132 h 119041"/>
                <a:gd name="connsiteX22" fmla="*/ 77792 w 126019"/>
                <a:gd name="connsiteY22" fmla="*/ 119104 h 119041"/>
                <a:gd name="connsiteX23" fmla="*/ 118281 w 126019"/>
                <a:gd name="connsiteY23" fmla="*/ 78635 h 119041"/>
                <a:gd name="connsiteX24" fmla="*/ 115244 w 126019"/>
                <a:gd name="connsiteY24" fmla="*/ 76007 h 119041"/>
                <a:gd name="connsiteX25" fmla="*/ 111954 w 126019"/>
                <a:gd name="connsiteY25" fmla="*/ 78898 h 119041"/>
                <a:gd name="connsiteX26" fmla="*/ 78298 w 126019"/>
                <a:gd name="connsiteY26" fmla="*/ 113323 h 119041"/>
                <a:gd name="connsiteX27" fmla="*/ 64381 w 126019"/>
                <a:gd name="connsiteY27" fmla="*/ 95979 h 119041"/>
                <a:gd name="connsiteX28" fmla="*/ 68683 w 126019"/>
                <a:gd name="connsiteY28" fmla="*/ 72854 h 119041"/>
                <a:gd name="connsiteX29" fmla="*/ 77286 w 126019"/>
                <a:gd name="connsiteY29" fmla="*/ 36853 h 11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19041">
                  <a:moveTo>
                    <a:pt x="77286" y="36853"/>
                  </a:moveTo>
                  <a:cubicBezTo>
                    <a:pt x="78805" y="30020"/>
                    <a:pt x="84625" y="5844"/>
                    <a:pt x="102338" y="5844"/>
                  </a:cubicBezTo>
                  <a:cubicBezTo>
                    <a:pt x="103604" y="5844"/>
                    <a:pt x="109677" y="5844"/>
                    <a:pt x="114991" y="9260"/>
                  </a:cubicBezTo>
                  <a:cubicBezTo>
                    <a:pt x="107905" y="10574"/>
                    <a:pt x="102844" y="17144"/>
                    <a:pt x="102844" y="23451"/>
                  </a:cubicBezTo>
                  <a:cubicBezTo>
                    <a:pt x="102844" y="27655"/>
                    <a:pt x="105628" y="32648"/>
                    <a:pt x="112460" y="32648"/>
                  </a:cubicBezTo>
                  <a:cubicBezTo>
                    <a:pt x="118028" y="32648"/>
                    <a:pt x="126125" y="27918"/>
                    <a:pt x="126125" y="17406"/>
                  </a:cubicBezTo>
                  <a:cubicBezTo>
                    <a:pt x="126125" y="3742"/>
                    <a:pt x="111195" y="63"/>
                    <a:pt x="102591" y="63"/>
                  </a:cubicBezTo>
                  <a:cubicBezTo>
                    <a:pt x="87914" y="63"/>
                    <a:pt x="79058" y="13990"/>
                    <a:pt x="76021" y="20034"/>
                  </a:cubicBezTo>
                  <a:cubicBezTo>
                    <a:pt x="69695" y="2691"/>
                    <a:pt x="56030" y="63"/>
                    <a:pt x="48691" y="63"/>
                  </a:cubicBezTo>
                  <a:cubicBezTo>
                    <a:pt x="22374" y="63"/>
                    <a:pt x="7950" y="33962"/>
                    <a:pt x="7950" y="40531"/>
                  </a:cubicBezTo>
                  <a:cubicBezTo>
                    <a:pt x="7950" y="43159"/>
                    <a:pt x="10481" y="43159"/>
                    <a:pt x="10987" y="43159"/>
                  </a:cubicBezTo>
                  <a:cubicBezTo>
                    <a:pt x="13011" y="43159"/>
                    <a:pt x="13770" y="42634"/>
                    <a:pt x="14277" y="40269"/>
                  </a:cubicBezTo>
                  <a:cubicBezTo>
                    <a:pt x="22880" y="12414"/>
                    <a:pt x="39582" y="5844"/>
                    <a:pt x="48185" y="5844"/>
                  </a:cubicBezTo>
                  <a:cubicBezTo>
                    <a:pt x="52993" y="5844"/>
                    <a:pt x="61850" y="8209"/>
                    <a:pt x="61850" y="23451"/>
                  </a:cubicBezTo>
                  <a:cubicBezTo>
                    <a:pt x="61850" y="31597"/>
                    <a:pt x="57548" y="49203"/>
                    <a:pt x="48185" y="85993"/>
                  </a:cubicBezTo>
                  <a:cubicBezTo>
                    <a:pt x="44137" y="102286"/>
                    <a:pt x="35280" y="113323"/>
                    <a:pt x="24146" y="113323"/>
                  </a:cubicBezTo>
                  <a:cubicBezTo>
                    <a:pt x="22627" y="113323"/>
                    <a:pt x="16807" y="113323"/>
                    <a:pt x="11493" y="109906"/>
                  </a:cubicBezTo>
                  <a:cubicBezTo>
                    <a:pt x="17819" y="108592"/>
                    <a:pt x="23386" y="103074"/>
                    <a:pt x="23386" y="95716"/>
                  </a:cubicBezTo>
                  <a:cubicBezTo>
                    <a:pt x="23386" y="88621"/>
                    <a:pt x="17819" y="86519"/>
                    <a:pt x="14024" y="86519"/>
                  </a:cubicBezTo>
                  <a:cubicBezTo>
                    <a:pt x="6432" y="86519"/>
                    <a:pt x="106" y="93351"/>
                    <a:pt x="106" y="101760"/>
                  </a:cubicBezTo>
                  <a:cubicBezTo>
                    <a:pt x="106" y="113848"/>
                    <a:pt x="12758" y="119104"/>
                    <a:pt x="23892" y="119104"/>
                  </a:cubicBezTo>
                  <a:cubicBezTo>
                    <a:pt x="40594" y="119104"/>
                    <a:pt x="49704" y="100709"/>
                    <a:pt x="50463" y="99132"/>
                  </a:cubicBezTo>
                  <a:cubicBezTo>
                    <a:pt x="53499" y="108855"/>
                    <a:pt x="62609" y="119104"/>
                    <a:pt x="77792" y="119104"/>
                  </a:cubicBezTo>
                  <a:cubicBezTo>
                    <a:pt x="103857" y="119104"/>
                    <a:pt x="118281" y="85205"/>
                    <a:pt x="118281" y="78635"/>
                  </a:cubicBezTo>
                  <a:cubicBezTo>
                    <a:pt x="118281" y="76007"/>
                    <a:pt x="116003" y="76007"/>
                    <a:pt x="115244" y="76007"/>
                  </a:cubicBezTo>
                  <a:cubicBezTo>
                    <a:pt x="112967" y="76007"/>
                    <a:pt x="112460" y="77058"/>
                    <a:pt x="111954" y="78898"/>
                  </a:cubicBezTo>
                  <a:cubicBezTo>
                    <a:pt x="103604" y="107016"/>
                    <a:pt x="86396" y="113323"/>
                    <a:pt x="78298" y="113323"/>
                  </a:cubicBezTo>
                  <a:cubicBezTo>
                    <a:pt x="68429" y="113323"/>
                    <a:pt x="64381" y="104913"/>
                    <a:pt x="64381" y="95979"/>
                  </a:cubicBezTo>
                  <a:cubicBezTo>
                    <a:pt x="64381" y="90198"/>
                    <a:pt x="65899" y="84416"/>
                    <a:pt x="68683" y="72854"/>
                  </a:cubicBezTo>
                  <a:lnTo>
                    <a:pt x="77286" y="36853"/>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50" name="Freeform: Shape 449">
              <a:extLst>
                <a:ext uri="{FF2B5EF4-FFF2-40B4-BE49-F238E27FC236}">
                  <a16:creationId xmlns:a16="http://schemas.microsoft.com/office/drawing/2014/main" id="{EEAE5958-0E05-4D16-9AF6-07584ADE8C13}"/>
                </a:ext>
              </a:extLst>
            </p:cNvPr>
            <p:cNvSpPr/>
            <p:nvPr>
              <p:custDataLst>
                <p:tags r:id="rId106"/>
              </p:custDataLst>
            </p:nvPr>
          </p:nvSpPr>
          <p:spPr>
            <a:xfrm>
              <a:off x="4717829" y="4980482"/>
              <a:ext cx="29606" cy="78572"/>
            </a:xfrm>
            <a:custGeom>
              <a:avLst/>
              <a:gdLst>
                <a:gd name="connsiteX0" fmla="*/ 29718 w 29606"/>
                <a:gd name="connsiteY0" fmla="*/ 27655 h 78572"/>
                <a:gd name="connsiteX1" fmla="*/ 13523 w 29606"/>
                <a:gd name="connsiteY1" fmla="*/ 63 h 78572"/>
                <a:gd name="connsiteX2" fmla="*/ 111 w 29606"/>
                <a:gd name="connsiteY2" fmla="*/ 13990 h 78572"/>
                <a:gd name="connsiteX3" fmla="*/ 13523 w 29606"/>
                <a:gd name="connsiteY3" fmla="*/ 27918 h 78572"/>
                <a:gd name="connsiteX4" fmla="*/ 22380 w 29606"/>
                <a:gd name="connsiteY4" fmla="*/ 24502 h 78572"/>
                <a:gd name="connsiteX5" fmla="*/ 23645 w 29606"/>
                <a:gd name="connsiteY5" fmla="*/ 23713 h 78572"/>
                <a:gd name="connsiteX6" fmla="*/ 24151 w 29606"/>
                <a:gd name="connsiteY6" fmla="*/ 27655 h 78572"/>
                <a:gd name="connsiteX7" fmla="*/ 6944 w 29606"/>
                <a:gd name="connsiteY7" fmla="*/ 71540 h 78572"/>
                <a:gd name="connsiteX8" fmla="*/ 4160 w 29606"/>
                <a:gd name="connsiteY8" fmla="*/ 75744 h 78572"/>
                <a:gd name="connsiteX9" fmla="*/ 6691 w 29606"/>
                <a:gd name="connsiteY9" fmla="*/ 78635 h 78572"/>
                <a:gd name="connsiteX10" fmla="*/ 29718 w 29606"/>
                <a:gd name="connsiteY10" fmla="*/ 27655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8572">
                  <a:moveTo>
                    <a:pt x="29718" y="27655"/>
                  </a:moveTo>
                  <a:cubicBezTo>
                    <a:pt x="29718" y="10311"/>
                    <a:pt x="23392" y="63"/>
                    <a:pt x="13523" y="63"/>
                  </a:cubicBezTo>
                  <a:cubicBezTo>
                    <a:pt x="5172" y="63"/>
                    <a:pt x="111" y="6632"/>
                    <a:pt x="111" y="13990"/>
                  </a:cubicBezTo>
                  <a:cubicBezTo>
                    <a:pt x="111" y="21085"/>
                    <a:pt x="5172" y="27918"/>
                    <a:pt x="13523" y="27918"/>
                  </a:cubicBezTo>
                  <a:cubicBezTo>
                    <a:pt x="16560" y="27918"/>
                    <a:pt x="19849" y="26867"/>
                    <a:pt x="22380" y="24502"/>
                  </a:cubicBezTo>
                  <a:cubicBezTo>
                    <a:pt x="23139" y="23976"/>
                    <a:pt x="23392" y="23713"/>
                    <a:pt x="23645" y="23713"/>
                  </a:cubicBezTo>
                  <a:cubicBezTo>
                    <a:pt x="23898" y="23713"/>
                    <a:pt x="24151" y="23976"/>
                    <a:pt x="24151" y="27655"/>
                  </a:cubicBezTo>
                  <a:cubicBezTo>
                    <a:pt x="24151" y="47101"/>
                    <a:pt x="15294" y="62868"/>
                    <a:pt x="6944" y="71540"/>
                  </a:cubicBezTo>
                  <a:cubicBezTo>
                    <a:pt x="4160" y="74431"/>
                    <a:pt x="4160" y="74956"/>
                    <a:pt x="4160" y="75744"/>
                  </a:cubicBezTo>
                  <a:cubicBezTo>
                    <a:pt x="4160" y="77584"/>
                    <a:pt x="5425" y="78635"/>
                    <a:pt x="6691" y="78635"/>
                  </a:cubicBezTo>
                  <a:cubicBezTo>
                    <a:pt x="9474" y="78635"/>
                    <a:pt x="29718" y="58401"/>
                    <a:pt x="29718" y="27655"/>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51" name="Freeform: Shape 450">
              <a:extLst>
                <a:ext uri="{FF2B5EF4-FFF2-40B4-BE49-F238E27FC236}">
                  <a16:creationId xmlns:a16="http://schemas.microsoft.com/office/drawing/2014/main" id="{0BFF762B-B876-431F-B6B8-EACDE9451110}"/>
                </a:ext>
              </a:extLst>
            </p:cNvPr>
            <p:cNvSpPr/>
            <p:nvPr>
              <p:custDataLst>
                <p:tags r:id="rId107"/>
              </p:custDataLst>
            </p:nvPr>
          </p:nvSpPr>
          <p:spPr>
            <a:xfrm>
              <a:off x="4815871" y="4892187"/>
              <a:ext cx="167519" cy="119041"/>
            </a:xfrm>
            <a:custGeom>
              <a:avLst/>
              <a:gdLst>
                <a:gd name="connsiteX0" fmla="*/ 109687 w 167519"/>
                <a:gd name="connsiteY0" fmla="*/ 27130 h 119041"/>
                <a:gd name="connsiteX1" fmla="*/ 113483 w 167519"/>
                <a:gd name="connsiteY1" fmla="*/ 10049 h 119041"/>
                <a:gd name="connsiteX2" fmla="*/ 106144 w 167519"/>
                <a:gd name="connsiteY2" fmla="*/ 2953 h 119041"/>
                <a:gd name="connsiteX3" fmla="*/ 96781 w 167519"/>
                <a:gd name="connsiteY3" fmla="*/ 10311 h 119041"/>
                <a:gd name="connsiteX4" fmla="*/ 82357 w 167519"/>
                <a:gd name="connsiteY4" fmla="*/ 69175 h 119041"/>
                <a:gd name="connsiteX5" fmla="*/ 80080 w 167519"/>
                <a:gd name="connsiteY5" fmla="*/ 86519 h 119041"/>
                <a:gd name="connsiteX6" fmla="*/ 80333 w 167519"/>
                <a:gd name="connsiteY6" fmla="*/ 91249 h 119041"/>
                <a:gd name="connsiteX7" fmla="*/ 57052 w 167519"/>
                <a:gd name="connsiteY7" fmla="*/ 113323 h 119041"/>
                <a:gd name="connsiteX8" fmla="*/ 36808 w 167519"/>
                <a:gd name="connsiteY8" fmla="*/ 89409 h 119041"/>
                <a:gd name="connsiteX9" fmla="*/ 49967 w 167519"/>
                <a:gd name="connsiteY9" fmla="*/ 38429 h 119041"/>
                <a:gd name="connsiteX10" fmla="*/ 54269 w 167519"/>
                <a:gd name="connsiteY10" fmla="*/ 21611 h 119041"/>
                <a:gd name="connsiteX11" fmla="*/ 33519 w 167519"/>
                <a:gd name="connsiteY11" fmla="*/ 63 h 119041"/>
                <a:gd name="connsiteX12" fmla="*/ 116 w 167519"/>
                <a:gd name="connsiteY12" fmla="*/ 40531 h 119041"/>
                <a:gd name="connsiteX13" fmla="*/ 3152 w 167519"/>
                <a:gd name="connsiteY13" fmla="*/ 43159 h 119041"/>
                <a:gd name="connsiteX14" fmla="*/ 7201 w 167519"/>
                <a:gd name="connsiteY14" fmla="*/ 38429 h 119041"/>
                <a:gd name="connsiteX15" fmla="*/ 32759 w 167519"/>
                <a:gd name="connsiteY15" fmla="*/ 5844 h 119041"/>
                <a:gd name="connsiteX16" fmla="*/ 39086 w 167519"/>
                <a:gd name="connsiteY16" fmla="*/ 14516 h 119041"/>
                <a:gd name="connsiteX17" fmla="*/ 34531 w 167519"/>
                <a:gd name="connsiteY17" fmla="*/ 32911 h 119041"/>
                <a:gd name="connsiteX18" fmla="*/ 20360 w 167519"/>
                <a:gd name="connsiteY18" fmla="*/ 85993 h 119041"/>
                <a:gd name="connsiteX19" fmla="*/ 56293 w 167519"/>
                <a:gd name="connsiteY19" fmla="*/ 119104 h 119041"/>
                <a:gd name="connsiteX20" fmla="*/ 82610 w 167519"/>
                <a:gd name="connsiteY20" fmla="*/ 100709 h 119041"/>
                <a:gd name="connsiteX21" fmla="*/ 114242 w 167519"/>
                <a:gd name="connsiteY21" fmla="*/ 119104 h 119041"/>
                <a:gd name="connsiteX22" fmla="*/ 150934 w 167519"/>
                <a:gd name="connsiteY22" fmla="*/ 86781 h 119041"/>
                <a:gd name="connsiteX23" fmla="*/ 167636 w 167519"/>
                <a:gd name="connsiteY23" fmla="*/ 18458 h 119041"/>
                <a:gd name="connsiteX24" fmla="*/ 156501 w 167519"/>
                <a:gd name="connsiteY24" fmla="*/ 63 h 119041"/>
                <a:gd name="connsiteX25" fmla="*/ 143849 w 167519"/>
                <a:gd name="connsiteY25" fmla="*/ 12676 h 119041"/>
                <a:gd name="connsiteX26" fmla="*/ 147645 w 167519"/>
                <a:gd name="connsiteY26" fmla="*/ 19772 h 119041"/>
                <a:gd name="connsiteX27" fmla="*/ 156755 w 167519"/>
                <a:gd name="connsiteY27" fmla="*/ 42108 h 119041"/>
                <a:gd name="connsiteX28" fmla="*/ 142837 w 167519"/>
                <a:gd name="connsiteY28" fmla="*/ 90198 h 119041"/>
                <a:gd name="connsiteX29" fmla="*/ 115001 w 167519"/>
                <a:gd name="connsiteY29" fmla="*/ 113323 h 119041"/>
                <a:gd name="connsiteX30" fmla="*/ 96275 w 167519"/>
                <a:gd name="connsiteY30" fmla="*/ 90460 h 119041"/>
                <a:gd name="connsiteX31" fmla="*/ 99059 w 167519"/>
                <a:gd name="connsiteY31" fmla="*/ 71277 h 119041"/>
                <a:gd name="connsiteX32" fmla="*/ 109687 w 167519"/>
                <a:gd name="connsiteY32" fmla="*/ 27130 h 11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7519" h="119041">
                  <a:moveTo>
                    <a:pt x="109687" y="27130"/>
                  </a:moveTo>
                  <a:cubicBezTo>
                    <a:pt x="110952" y="21348"/>
                    <a:pt x="113483" y="11625"/>
                    <a:pt x="113483" y="10049"/>
                  </a:cubicBezTo>
                  <a:cubicBezTo>
                    <a:pt x="113483" y="5318"/>
                    <a:pt x="109940" y="2953"/>
                    <a:pt x="106144" y="2953"/>
                  </a:cubicBezTo>
                  <a:cubicBezTo>
                    <a:pt x="103108" y="2953"/>
                    <a:pt x="98553" y="5056"/>
                    <a:pt x="96781" y="10311"/>
                  </a:cubicBezTo>
                  <a:cubicBezTo>
                    <a:pt x="96022" y="12151"/>
                    <a:pt x="84129" y="62343"/>
                    <a:pt x="82357" y="69175"/>
                  </a:cubicBezTo>
                  <a:cubicBezTo>
                    <a:pt x="80586" y="77058"/>
                    <a:pt x="80080" y="81789"/>
                    <a:pt x="80080" y="86519"/>
                  </a:cubicBezTo>
                  <a:cubicBezTo>
                    <a:pt x="80080" y="89409"/>
                    <a:pt x="80080" y="89935"/>
                    <a:pt x="80333" y="91249"/>
                  </a:cubicBezTo>
                  <a:cubicBezTo>
                    <a:pt x="74513" y="105176"/>
                    <a:pt x="66921" y="113323"/>
                    <a:pt x="57052" y="113323"/>
                  </a:cubicBezTo>
                  <a:cubicBezTo>
                    <a:pt x="36808" y="113323"/>
                    <a:pt x="36808" y="93877"/>
                    <a:pt x="36808" y="89409"/>
                  </a:cubicBezTo>
                  <a:cubicBezTo>
                    <a:pt x="36808" y="81000"/>
                    <a:pt x="38073" y="70752"/>
                    <a:pt x="49967" y="38429"/>
                  </a:cubicBezTo>
                  <a:cubicBezTo>
                    <a:pt x="52750" y="30546"/>
                    <a:pt x="54269" y="26867"/>
                    <a:pt x="54269" y="21611"/>
                  </a:cubicBezTo>
                  <a:cubicBezTo>
                    <a:pt x="54269" y="9786"/>
                    <a:pt x="45918" y="63"/>
                    <a:pt x="33519" y="63"/>
                  </a:cubicBezTo>
                  <a:cubicBezTo>
                    <a:pt x="9479" y="63"/>
                    <a:pt x="116" y="38166"/>
                    <a:pt x="116" y="40531"/>
                  </a:cubicBezTo>
                  <a:cubicBezTo>
                    <a:pt x="116" y="43159"/>
                    <a:pt x="2646" y="43159"/>
                    <a:pt x="3152" y="43159"/>
                  </a:cubicBezTo>
                  <a:cubicBezTo>
                    <a:pt x="5683" y="43159"/>
                    <a:pt x="5936" y="42634"/>
                    <a:pt x="7201" y="38429"/>
                  </a:cubicBezTo>
                  <a:cubicBezTo>
                    <a:pt x="14034" y="13990"/>
                    <a:pt x="23903" y="5844"/>
                    <a:pt x="32759" y="5844"/>
                  </a:cubicBezTo>
                  <a:cubicBezTo>
                    <a:pt x="35037" y="5844"/>
                    <a:pt x="39086" y="6107"/>
                    <a:pt x="39086" y="14516"/>
                  </a:cubicBezTo>
                  <a:cubicBezTo>
                    <a:pt x="39086" y="21085"/>
                    <a:pt x="36302" y="28443"/>
                    <a:pt x="34531" y="32911"/>
                  </a:cubicBezTo>
                  <a:cubicBezTo>
                    <a:pt x="23397" y="63919"/>
                    <a:pt x="20360" y="76007"/>
                    <a:pt x="20360" y="85993"/>
                  </a:cubicBezTo>
                  <a:cubicBezTo>
                    <a:pt x="20360" y="109906"/>
                    <a:pt x="37314" y="119104"/>
                    <a:pt x="56293" y="119104"/>
                  </a:cubicBezTo>
                  <a:cubicBezTo>
                    <a:pt x="60595" y="119104"/>
                    <a:pt x="72488" y="119104"/>
                    <a:pt x="82610" y="100709"/>
                  </a:cubicBezTo>
                  <a:cubicBezTo>
                    <a:pt x="89190" y="117527"/>
                    <a:pt x="106650" y="119104"/>
                    <a:pt x="114242" y="119104"/>
                  </a:cubicBezTo>
                  <a:cubicBezTo>
                    <a:pt x="133221" y="119104"/>
                    <a:pt x="144355" y="102548"/>
                    <a:pt x="150934" y="86781"/>
                  </a:cubicBezTo>
                  <a:cubicBezTo>
                    <a:pt x="159538" y="66284"/>
                    <a:pt x="167636" y="31071"/>
                    <a:pt x="167636" y="18458"/>
                  </a:cubicBezTo>
                  <a:cubicBezTo>
                    <a:pt x="167636" y="4005"/>
                    <a:pt x="160803" y="63"/>
                    <a:pt x="156501" y="63"/>
                  </a:cubicBezTo>
                  <a:cubicBezTo>
                    <a:pt x="150175" y="63"/>
                    <a:pt x="143849" y="6895"/>
                    <a:pt x="143849" y="12676"/>
                  </a:cubicBezTo>
                  <a:cubicBezTo>
                    <a:pt x="143849" y="16093"/>
                    <a:pt x="145367" y="17669"/>
                    <a:pt x="147645" y="19772"/>
                  </a:cubicBezTo>
                  <a:cubicBezTo>
                    <a:pt x="150428" y="22662"/>
                    <a:pt x="156755" y="29495"/>
                    <a:pt x="156755" y="42108"/>
                  </a:cubicBezTo>
                  <a:cubicBezTo>
                    <a:pt x="156755" y="51043"/>
                    <a:pt x="149416" y="76796"/>
                    <a:pt x="142837" y="90198"/>
                  </a:cubicBezTo>
                  <a:cubicBezTo>
                    <a:pt x="136257" y="104125"/>
                    <a:pt x="127401" y="113323"/>
                    <a:pt x="115001" y="113323"/>
                  </a:cubicBezTo>
                  <a:cubicBezTo>
                    <a:pt x="103108" y="113323"/>
                    <a:pt x="96275" y="105439"/>
                    <a:pt x="96275" y="90460"/>
                  </a:cubicBezTo>
                  <a:cubicBezTo>
                    <a:pt x="96275" y="83102"/>
                    <a:pt x="98047" y="74956"/>
                    <a:pt x="99059" y="71277"/>
                  </a:cubicBezTo>
                  <a:lnTo>
                    <a:pt x="109687" y="27130"/>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52" name="Freeform: Shape 451">
              <a:extLst>
                <a:ext uri="{FF2B5EF4-FFF2-40B4-BE49-F238E27FC236}">
                  <a16:creationId xmlns:a16="http://schemas.microsoft.com/office/drawing/2014/main" id="{3B204DDE-C406-44E7-A638-D94BB9BA2BB5}"/>
                </a:ext>
              </a:extLst>
            </p:cNvPr>
            <p:cNvSpPr/>
            <p:nvPr>
              <p:custDataLst>
                <p:tags r:id="rId108"/>
              </p:custDataLst>
            </p:nvPr>
          </p:nvSpPr>
          <p:spPr>
            <a:xfrm>
              <a:off x="5010930" y="4811250"/>
              <a:ext cx="58707" cy="262783"/>
            </a:xfrm>
            <a:custGeom>
              <a:avLst/>
              <a:gdLst>
                <a:gd name="connsiteX0" fmla="*/ 58831 w 58707"/>
                <a:gd name="connsiteY0" fmla="*/ 131455 h 262783"/>
                <a:gd name="connsiteX1" fmla="*/ 42130 w 58707"/>
                <a:gd name="connsiteY1" fmla="*/ 49466 h 262783"/>
                <a:gd name="connsiteX2" fmla="*/ 2654 w 58707"/>
                <a:gd name="connsiteY2" fmla="*/ 63 h 262783"/>
                <a:gd name="connsiteX3" fmla="*/ 123 w 58707"/>
                <a:gd name="connsiteY3" fmla="*/ 2691 h 262783"/>
                <a:gd name="connsiteX4" fmla="*/ 4931 w 58707"/>
                <a:gd name="connsiteY4" fmla="*/ 8735 h 262783"/>
                <a:gd name="connsiteX5" fmla="*/ 44154 w 58707"/>
                <a:gd name="connsiteY5" fmla="*/ 131455 h 262783"/>
                <a:gd name="connsiteX6" fmla="*/ 3413 w 58707"/>
                <a:gd name="connsiteY6" fmla="*/ 255751 h 262783"/>
                <a:gd name="connsiteX7" fmla="*/ 123 w 58707"/>
                <a:gd name="connsiteY7" fmla="*/ 260219 h 262783"/>
                <a:gd name="connsiteX8" fmla="*/ 2654 w 58707"/>
                <a:gd name="connsiteY8" fmla="*/ 262847 h 262783"/>
                <a:gd name="connsiteX9" fmla="*/ 42889 w 58707"/>
                <a:gd name="connsiteY9" fmla="*/ 211604 h 262783"/>
                <a:gd name="connsiteX10" fmla="*/ 58831 w 58707"/>
                <a:gd name="connsiteY10" fmla="*/ 131455 h 26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62783">
                  <a:moveTo>
                    <a:pt x="58831" y="131455"/>
                  </a:moveTo>
                  <a:cubicBezTo>
                    <a:pt x="58831" y="110958"/>
                    <a:pt x="56048" y="79161"/>
                    <a:pt x="42130" y="49466"/>
                  </a:cubicBezTo>
                  <a:cubicBezTo>
                    <a:pt x="26947" y="17144"/>
                    <a:pt x="5184" y="63"/>
                    <a:pt x="2654" y="63"/>
                  </a:cubicBezTo>
                  <a:cubicBezTo>
                    <a:pt x="1135" y="63"/>
                    <a:pt x="123" y="1114"/>
                    <a:pt x="123" y="2691"/>
                  </a:cubicBezTo>
                  <a:cubicBezTo>
                    <a:pt x="123" y="3479"/>
                    <a:pt x="123" y="4005"/>
                    <a:pt x="4931" y="8735"/>
                  </a:cubicBezTo>
                  <a:cubicBezTo>
                    <a:pt x="29730" y="34750"/>
                    <a:pt x="44154" y="76533"/>
                    <a:pt x="44154" y="131455"/>
                  </a:cubicBezTo>
                  <a:cubicBezTo>
                    <a:pt x="44154" y="176391"/>
                    <a:pt x="34791" y="222641"/>
                    <a:pt x="3413" y="255751"/>
                  </a:cubicBezTo>
                  <a:cubicBezTo>
                    <a:pt x="123" y="258905"/>
                    <a:pt x="123" y="259430"/>
                    <a:pt x="123" y="260219"/>
                  </a:cubicBezTo>
                  <a:cubicBezTo>
                    <a:pt x="123" y="261795"/>
                    <a:pt x="1135" y="262847"/>
                    <a:pt x="2654" y="262847"/>
                  </a:cubicBezTo>
                  <a:cubicBezTo>
                    <a:pt x="5184" y="262847"/>
                    <a:pt x="27959" y="244977"/>
                    <a:pt x="42889" y="211604"/>
                  </a:cubicBezTo>
                  <a:cubicBezTo>
                    <a:pt x="55794" y="182698"/>
                    <a:pt x="58831" y="153529"/>
                    <a:pt x="58831" y="131455"/>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53" name="Freeform: Shape 452">
              <a:extLst>
                <a:ext uri="{FF2B5EF4-FFF2-40B4-BE49-F238E27FC236}">
                  <a16:creationId xmlns:a16="http://schemas.microsoft.com/office/drawing/2014/main" id="{E1A2C28E-F49B-49E9-A9ED-4E74A1BC5683}"/>
                </a:ext>
              </a:extLst>
            </p:cNvPr>
            <p:cNvSpPr/>
            <p:nvPr>
              <p:custDataLst>
                <p:tags r:id="rId109"/>
              </p:custDataLst>
            </p:nvPr>
          </p:nvSpPr>
          <p:spPr>
            <a:xfrm>
              <a:off x="5116677" y="4980482"/>
              <a:ext cx="29606" cy="78572"/>
            </a:xfrm>
            <a:custGeom>
              <a:avLst/>
              <a:gdLst>
                <a:gd name="connsiteX0" fmla="*/ 29734 w 29606"/>
                <a:gd name="connsiteY0" fmla="*/ 27655 h 78572"/>
                <a:gd name="connsiteX1" fmla="*/ 13539 w 29606"/>
                <a:gd name="connsiteY1" fmla="*/ 63 h 78572"/>
                <a:gd name="connsiteX2" fmla="*/ 127 w 29606"/>
                <a:gd name="connsiteY2" fmla="*/ 13990 h 78572"/>
                <a:gd name="connsiteX3" fmla="*/ 13539 w 29606"/>
                <a:gd name="connsiteY3" fmla="*/ 27918 h 78572"/>
                <a:gd name="connsiteX4" fmla="*/ 22396 w 29606"/>
                <a:gd name="connsiteY4" fmla="*/ 24502 h 78572"/>
                <a:gd name="connsiteX5" fmla="*/ 23661 w 29606"/>
                <a:gd name="connsiteY5" fmla="*/ 23713 h 78572"/>
                <a:gd name="connsiteX6" fmla="*/ 24167 w 29606"/>
                <a:gd name="connsiteY6" fmla="*/ 27655 h 78572"/>
                <a:gd name="connsiteX7" fmla="*/ 6959 w 29606"/>
                <a:gd name="connsiteY7" fmla="*/ 71540 h 78572"/>
                <a:gd name="connsiteX8" fmla="*/ 4176 w 29606"/>
                <a:gd name="connsiteY8" fmla="*/ 75744 h 78572"/>
                <a:gd name="connsiteX9" fmla="*/ 6706 w 29606"/>
                <a:gd name="connsiteY9" fmla="*/ 78635 h 78572"/>
                <a:gd name="connsiteX10" fmla="*/ 29734 w 29606"/>
                <a:gd name="connsiteY10" fmla="*/ 27655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8572">
                  <a:moveTo>
                    <a:pt x="29734" y="27655"/>
                  </a:moveTo>
                  <a:cubicBezTo>
                    <a:pt x="29734" y="10311"/>
                    <a:pt x="23408" y="63"/>
                    <a:pt x="13539" y="63"/>
                  </a:cubicBezTo>
                  <a:cubicBezTo>
                    <a:pt x="5188" y="63"/>
                    <a:pt x="127" y="6632"/>
                    <a:pt x="127" y="13990"/>
                  </a:cubicBezTo>
                  <a:cubicBezTo>
                    <a:pt x="127" y="21085"/>
                    <a:pt x="5188" y="27918"/>
                    <a:pt x="13539" y="27918"/>
                  </a:cubicBezTo>
                  <a:cubicBezTo>
                    <a:pt x="16575" y="27918"/>
                    <a:pt x="19865" y="26867"/>
                    <a:pt x="22396" y="24502"/>
                  </a:cubicBezTo>
                  <a:cubicBezTo>
                    <a:pt x="23155" y="23976"/>
                    <a:pt x="23408" y="23713"/>
                    <a:pt x="23661" y="23713"/>
                  </a:cubicBezTo>
                  <a:cubicBezTo>
                    <a:pt x="23914" y="23713"/>
                    <a:pt x="24167" y="23976"/>
                    <a:pt x="24167" y="27655"/>
                  </a:cubicBezTo>
                  <a:cubicBezTo>
                    <a:pt x="24167" y="47101"/>
                    <a:pt x="15310" y="62868"/>
                    <a:pt x="6959" y="71540"/>
                  </a:cubicBezTo>
                  <a:cubicBezTo>
                    <a:pt x="4176" y="74431"/>
                    <a:pt x="4176" y="74956"/>
                    <a:pt x="4176" y="75744"/>
                  </a:cubicBezTo>
                  <a:cubicBezTo>
                    <a:pt x="4176" y="77584"/>
                    <a:pt x="5441" y="78635"/>
                    <a:pt x="6706" y="78635"/>
                  </a:cubicBezTo>
                  <a:cubicBezTo>
                    <a:pt x="9490" y="78635"/>
                    <a:pt x="29734" y="58401"/>
                    <a:pt x="29734" y="27655"/>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54" name="Freeform: Shape 453">
              <a:extLst>
                <a:ext uri="{FF2B5EF4-FFF2-40B4-BE49-F238E27FC236}">
                  <a16:creationId xmlns:a16="http://schemas.microsoft.com/office/drawing/2014/main" id="{D43DD07B-75BA-4782-83EE-1FEE3983D56A}"/>
                </a:ext>
              </a:extLst>
            </p:cNvPr>
            <p:cNvSpPr/>
            <p:nvPr>
              <p:custDataLst>
                <p:tags r:id="rId110"/>
              </p:custDataLst>
            </p:nvPr>
          </p:nvSpPr>
          <p:spPr>
            <a:xfrm>
              <a:off x="5221552" y="4828856"/>
              <a:ext cx="180425" cy="185262"/>
            </a:xfrm>
            <a:custGeom>
              <a:avLst/>
              <a:gdLst>
                <a:gd name="connsiteX0" fmla="*/ 144877 w 180425"/>
                <a:gd name="connsiteY0" fmla="*/ 30020 h 185262"/>
                <a:gd name="connsiteX1" fmla="*/ 177267 w 180425"/>
                <a:gd name="connsiteY1" fmla="*/ 8209 h 185262"/>
                <a:gd name="connsiteX2" fmla="*/ 180557 w 180425"/>
                <a:gd name="connsiteY2" fmla="*/ 3216 h 185262"/>
                <a:gd name="connsiteX3" fmla="*/ 177267 w 180425"/>
                <a:gd name="connsiteY3" fmla="*/ 63 h 185262"/>
                <a:gd name="connsiteX4" fmla="*/ 156517 w 180425"/>
                <a:gd name="connsiteY4" fmla="*/ 851 h 185262"/>
                <a:gd name="connsiteX5" fmla="*/ 131465 w 180425"/>
                <a:gd name="connsiteY5" fmla="*/ 63 h 185262"/>
                <a:gd name="connsiteX6" fmla="*/ 126657 w 180425"/>
                <a:gd name="connsiteY6" fmla="*/ 5056 h 185262"/>
                <a:gd name="connsiteX7" fmla="*/ 130706 w 180425"/>
                <a:gd name="connsiteY7" fmla="*/ 8209 h 185262"/>
                <a:gd name="connsiteX8" fmla="*/ 142346 w 180425"/>
                <a:gd name="connsiteY8" fmla="*/ 16881 h 185262"/>
                <a:gd name="connsiteX9" fmla="*/ 138551 w 180425"/>
                <a:gd name="connsiteY9" fmla="*/ 26867 h 185262"/>
                <a:gd name="connsiteX10" fmla="*/ 60864 w 180425"/>
                <a:gd name="connsiteY10" fmla="*/ 155105 h 185262"/>
                <a:gd name="connsiteX11" fmla="*/ 43656 w 180425"/>
                <a:gd name="connsiteY11" fmla="*/ 16093 h 185262"/>
                <a:gd name="connsiteX12" fmla="*/ 61117 w 180425"/>
                <a:gd name="connsiteY12" fmla="*/ 8209 h 185262"/>
                <a:gd name="connsiteX13" fmla="*/ 67443 w 180425"/>
                <a:gd name="connsiteY13" fmla="*/ 2953 h 185262"/>
                <a:gd name="connsiteX14" fmla="*/ 63900 w 180425"/>
                <a:gd name="connsiteY14" fmla="*/ 63 h 185262"/>
                <a:gd name="connsiteX15" fmla="*/ 32522 w 180425"/>
                <a:gd name="connsiteY15" fmla="*/ 851 h 185262"/>
                <a:gd name="connsiteX16" fmla="*/ 18604 w 180425"/>
                <a:gd name="connsiteY16" fmla="*/ 588 h 185262"/>
                <a:gd name="connsiteX17" fmla="*/ 4939 w 180425"/>
                <a:gd name="connsiteY17" fmla="*/ 63 h 185262"/>
                <a:gd name="connsiteX18" fmla="*/ 132 w 180425"/>
                <a:gd name="connsiteY18" fmla="*/ 5056 h 185262"/>
                <a:gd name="connsiteX19" fmla="*/ 6458 w 180425"/>
                <a:gd name="connsiteY19" fmla="*/ 8209 h 185262"/>
                <a:gd name="connsiteX20" fmla="*/ 21641 w 180425"/>
                <a:gd name="connsiteY20" fmla="*/ 17144 h 185262"/>
                <a:gd name="connsiteX21" fmla="*/ 41632 w 180425"/>
                <a:gd name="connsiteY21" fmla="*/ 179281 h 185262"/>
                <a:gd name="connsiteX22" fmla="*/ 46693 w 180425"/>
                <a:gd name="connsiteY22" fmla="*/ 185325 h 185262"/>
                <a:gd name="connsiteX23" fmla="*/ 53778 w 180425"/>
                <a:gd name="connsiteY23" fmla="*/ 180595 h 185262"/>
                <a:gd name="connsiteX24" fmla="*/ 144877 w 180425"/>
                <a:gd name="connsiteY24" fmla="*/ 30020 h 18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85262">
                  <a:moveTo>
                    <a:pt x="144877" y="30020"/>
                  </a:moveTo>
                  <a:cubicBezTo>
                    <a:pt x="157276" y="9523"/>
                    <a:pt x="167904" y="8735"/>
                    <a:pt x="177267" y="8209"/>
                  </a:cubicBezTo>
                  <a:cubicBezTo>
                    <a:pt x="180304" y="7946"/>
                    <a:pt x="180557" y="3479"/>
                    <a:pt x="180557" y="3216"/>
                  </a:cubicBezTo>
                  <a:cubicBezTo>
                    <a:pt x="180557" y="1114"/>
                    <a:pt x="179292" y="63"/>
                    <a:pt x="177267" y="63"/>
                  </a:cubicBezTo>
                  <a:cubicBezTo>
                    <a:pt x="170688" y="63"/>
                    <a:pt x="163350" y="851"/>
                    <a:pt x="156517" y="851"/>
                  </a:cubicBezTo>
                  <a:cubicBezTo>
                    <a:pt x="148166" y="851"/>
                    <a:pt x="139563" y="63"/>
                    <a:pt x="131465" y="63"/>
                  </a:cubicBezTo>
                  <a:cubicBezTo>
                    <a:pt x="129947" y="63"/>
                    <a:pt x="126657" y="63"/>
                    <a:pt x="126657" y="5056"/>
                  </a:cubicBezTo>
                  <a:cubicBezTo>
                    <a:pt x="126657" y="7946"/>
                    <a:pt x="128935" y="8209"/>
                    <a:pt x="130706" y="8209"/>
                  </a:cubicBezTo>
                  <a:cubicBezTo>
                    <a:pt x="137538" y="8735"/>
                    <a:pt x="142346" y="11362"/>
                    <a:pt x="142346" y="16881"/>
                  </a:cubicBezTo>
                  <a:cubicBezTo>
                    <a:pt x="142346" y="20823"/>
                    <a:pt x="138551" y="26604"/>
                    <a:pt x="138551" y="26867"/>
                  </a:cubicBezTo>
                  <a:lnTo>
                    <a:pt x="60864" y="155105"/>
                  </a:lnTo>
                  <a:lnTo>
                    <a:pt x="43656" y="16093"/>
                  </a:lnTo>
                  <a:cubicBezTo>
                    <a:pt x="43656" y="11625"/>
                    <a:pt x="49477" y="8209"/>
                    <a:pt x="61117" y="8209"/>
                  </a:cubicBezTo>
                  <a:cubicBezTo>
                    <a:pt x="64660" y="8209"/>
                    <a:pt x="67443" y="8209"/>
                    <a:pt x="67443" y="2953"/>
                  </a:cubicBezTo>
                  <a:cubicBezTo>
                    <a:pt x="67443" y="588"/>
                    <a:pt x="65419" y="63"/>
                    <a:pt x="63900" y="63"/>
                  </a:cubicBezTo>
                  <a:cubicBezTo>
                    <a:pt x="53778" y="63"/>
                    <a:pt x="42897" y="851"/>
                    <a:pt x="32522" y="851"/>
                  </a:cubicBezTo>
                  <a:cubicBezTo>
                    <a:pt x="27967" y="851"/>
                    <a:pt x="23159" y="588"/>
                    <a:pt x="18604" y="588"/>
                  </a:cubicBezTo>
                  <a:cubicBezTo>
                    <a:pt x="14049" y="588"/>
                    <a:pt x="9241" y="63"/>
                    <a:pt x="4939" y="63"/>
                  </a:cubicBezTo>
                  <a:cubicBezTo>
                    <a:pt x="3168" y="63"/>
                    <a:pt x="132" y="63"/>
                    <a:pt x="132" y="5056"/>
                  </a:cubicBezTo>
                  <a:cubicBezTo>
                    <a:pt x="132" y="8209"/>
                    <a:pt x="2409" y="8209"/>
                    <a:pt x="6458" y="8209"/>
                  </a:cubicBezTo>
                  <a:cubicBezTo>
                    <a:pt x="20629" y="8209"/>
                    <a:pt x="20882" y="10574"/>
                    <a:pt x="21641" y="17144"/>
                  </a:cubicBezTo>
                  <a:lnTo>
                    <a:pt x="41632" y="179281"/>
                  </a:lnTo>
                  <a:cubicBezTo>
                    <a:pt x="42391" y="184537"/>
                    <a:pt x="43403" y="185325"/>
                    <a:pt x="46693" y="185325"/>
                  </a:cubicBezTo>
                  <a:cubicBezTo>
                    <a:pt x="50742" y="185325"/>
                    <a:pt x="51754" y="184011"/>
                    <a:pt x="53778" y="180595"/>
                  </a:cubicBezTo>
                  <a:lnTo>
                    <a:pt x="144877" y="30020"/>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55" name="Freeform: Shape 454">
              <a:extLst>
                <a:ext uri="{FF2B5EF4-FFF2-40B4-BE49-F238E27FC236}">
                  <a16:creationId xmlns:a16="http://schemas.microsoft.com/office/drawing/2014/main" id="{EC3C012C-3C05-4453-906E-B964FF4271ED}"/>
                </a:ext>
              </a:extLst>
            </p:cNvPr>
            <p:cNvSpPr/>
            <p:nvPr>
              <p:custDataLst>
                <p:tags r:id="rId111"/>
              </p:custDataLst>
            </p:nvPr>
          </p:nvSpPr>
          <p:spPr>
            <a:xfrm>
              <a:off x="5426994" y="4827439"/>
              <a:ext cx="71917" cy="79281"/>
            </a:xfrm>
            <a:custGeom>
              <a:avLst/>
              <a:gdLst>
                <a:gd name="connsiteX0" fmla="*/ 41589 w 71917"/>
                <a:gd name="connsiteY0" fmla="*/ 39792 h 79281"/>
                <a:gd name="connsiteX1" fmla="*/ 67097 w 71917"/>
                <a:gd name="connsiteY1" fmla="*/ 28387 h 79281"/>
                <a:gd name="connsiteX2" fmla="*/ 72057 w 71917"/>
                <a:gd name="connsiteY2" fmla="*/ 22685 h 79281"/>
                <a:gd name="connsiteX3" fmla="*/ 66566 w 71917"/>
                <a:gd name="connsiteY3" fmla="*/ 16798 h 79281"/>
                <a:gd name="connsiteX4" fmla="*/ 62846 w 71917"/>
                <a:gd name="connsiteY4" fmla="*/ 18454 h 79281"/>
                <a:gd name="connsiteX5" fmla="*/ 38755 w 71917"/>
                <a:gd name="connsiteY5" fmla="*/ 35193 h 79281"/>
                <a:gd name="connsiteX6" fmla="*/ 41412 w 71917"/>
                <a:gd name="connsiteY6" fmla="*/ 7969 h 79281"/>
                <a:gd name="connsiteX7" fmla="*/ 36098 w 71917"/>
                <a:gd name="connsiteY7" fmla="*/ 59 h 79281"/>
                <a:gd name="connsiteX8" fmla="*/ 30607 w 71917"/>
                <a:gd name="connsiteY8" fmla="*/ 5578 h 79281"/>
                <a:gd name="connsiteX9" fmla="*/ 31493 w 71917"/>
                <a:gd name="connsiteY9" fmla="*/ 14591 h 79281"/>
                <a:gd name="connsiteX10" fmla="*/ 33441 w 71917"/>
                <a:gd name="connsiteY10" fmla="*/ 35193 h 79281"/>
                <a:gd name="connsiteX11" fmla="*/ 9528 w 71917"/>
                <a:gd name="connsiteY11" fmla="*/ 18454 h 79281"/>
                <a:gd name="connsiteX12" fmla="*/ 5631 w 71917"/>
                <a:gd name="connsiteY12" fmla="*/ 16798 h 79281"/>
                <a:gd name="connsiteX13" fmla="*/ 140 w 71917"/>
                <a:gd name="connsiteY13" fmla="*/ 22685 h 79281"/>
                <a:gd name="connsiteX14" fmla="*/ 3859 w 71917"/>
                <a:gd name="connsiteY14" fmla="*/ 28019 h 79281"/>
                <a:gd name="connsiteX15" fmla="*/ 30607 w 71917"/>
                <a:gd name="connsiteY15" fmla="*/ 39608 h 79281"/>
                <a:gd name="connsiteX16" fmla="*/ 5099 w 71917"/>
                <a:gd name="connsiteY16" fmla="*/ 51013 h 79281"/>
                <a:gd name="connsiteX17" fmla="*/ 140 w 71917"/>
                <a:gd name="connsiteY17" fmla="*/ 56715 h 79281"/>
                <a:gd name="connsiteX18" fmla="*/ 5631 w 71917"/>
                <a:gd name="connsiteY18" fmla="*/ 62602 h 79281"/>
                <a:gd name="connsiteX19" fmla="*/ 9351 w 71917"/>
                <a:gd name="connsiteY19" fmla="*/ 60946 h 79281"/>
                <a:gd name="connsiteX20" fmla="*/ 33441 w 71917"/>
                <a:gd name="connsiteY20" fmla="*/ 44207 h 79281"/>
                <a:gd name="connsiteX21" fmla="*/ 30607 w 71917"/>
                <a:gd name="connsiteY21" fmla="*/ 73823 h 79281"/>
                <a:gd name="connsiteX22" fmla="*/ 36098 w 71917"/>
                <a:gd name="connsiteY22" fmla="*/ 79341 h 79281"/>
                <a:gd name="connsiteX23" fmla="*/ 41589 w 71917"/>
                <a:gd name="connsiteY23" fmla="*/ 73823 h 79281"/>
                <a:gd name="connsiteX24" fmla="*/ 40704 w 71917"/>
                <a:gd name="connsiteY24" fmla="*/ 64809 h 79281"/>
                <a:gd name="connsiteX25" fmla="*/ 38755 w 71917"/>
                <a:gd name="connsiteY25" fmla="*/ 44207 h 79281"/>
                <a:gd name="connsiteX26" fmla="*/ 60011 w 71917"/>
                <a:gd name="connsiteY26" fmla="*/ 58923 h 79281"/>
                <a:gd name="connsiteX27" fmla="*/ 66566 w 71917"/>
                <a:gd name="connsiteY27" fmla="*/ 62602 h 79281"/>
                <a:gd name="connsiteX28" fmla="*/ 72057 w 71917"/>
                <a:gd name="connsiteY28" fmla="*/ 56715 h 79281"/>
                <a:gd name="connsiteX29" fmla="*/ 68337 w 71917"/>
                <a:gd name="connsiteY29" fmla="*/ 51381 h 79281"/>
                <a:gd name="connsiteX30" fmla="*/ 41589 w 71917"/>
                <a:gd name="connsiteY30" fmla="*/ 39792 h 7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917" h="79281">
                  <a:moveTo>
                    <a:pt x="41589" y="39792"/>
                  </a:moveTo>
                  <a:cubicBezTo>
                    <a:pt x="56114" y="33170"/>
                    <a:pt x="62669" y="30595"/>
                    <a:pt x="67097" y="28387"/>
                  </a:cubicBezTo>
                  <a:cubicBezTo>
                    <a:pt x="70462" y="26916"/>
                    <a:pt x="72057" y="26180"/>
                    <a:pt x="72057" y="22685"/>
                  </a:cubicBezTo>
                  <a:cubicBezTo>
                    <a:pt x="72057" y="19558"/>
                    <a:pt x="69754" y="16798"/>
                    <a:pt x="66566" y="16798"/>
                  </a:cubicBezTo>
                  <a:cubicBezTo>
                    <a:pt x="65326" y="16798"/>
                    <a:pt x="64971" y="16798"/>
                    <a:pt x="62846" y="18454"/>
                  </a:cubicBezTo>
                  <a:lnTo>
                    <a:pt x="38755" y="35193"/>
                  </a:lnTo>
                  <a:lnTo>
                    <a:pt x="41412" y="7969"/>
                  </a:lnTo>
                  <a:cubicBezTo>
                    <a:pt x="41766" y="4658"/>
                    <a:pt x="41412" y="59"/>
                    <a:pt x="36098" y="59"/>
                  </a:cubicBezTo>
                  <a:cubicBezTo>
                    <a:pt x="33972" y="59"/>
                    <a:pt x="30607" y="1531"/>
                    <a:pt x="30607" y="5578"/>
                  </a:cubicBezTo>
                  <a:cubicBezTo>
                    <a:pt x="30607" y="7233"/>
                    <a:pt x="31315" y="12752"/>
                    <a:pt x="31493" y="14591"/>
                  </a:cubicBezTo>
                  <a:cubicBezTo>
                    <a:pt x="31847" y="17718"/>
                    <a:pt x="33087" y="30963"/>
                    <a:pt x="33441" y="35193"/>
                  </a:cubicBezTo>
                  <a:lnTo>
                    <a:pt x="9528" y="18454"/>
                  </a:lnTo>
                  <a:cubicBezTo>
                    <a:pt x="7756" y="17350"/>
                    <a:pt x="7225" y="16798"/>
                    <a:pt x="5631" y="16798"/>
                  </a:cubicBezTo>
                  <a:cubicBezTo>
                    <a:pt x="2442" y="16798"/>
                    <a:pt x="140" y="19558"/>
                    <a:pt x="140" y="22685"/>
                  </a:cubicBezTo>
                  <a:cubicBezTo>
                    <a:pt x="140" y="26364"/>
                    <a:pt x="2265" y="27284"/>
                    <a:pt x="3859" y="28019"/>
                  </a:cubicBezTo>
                  <a:lnTo>
                    <a:pt x="30607" y="39608"/>
                  </a:lnTo>
                  <a:cubicBezTo>
                    <a:pt x="16082" y="46230"/>
                    <a:pt x="9528" y="48806"/>
                    <a:pt x="5099" y="51013"/>
                  </a:cubicBezTo>
                  <a:cubicBezTo>
                    <a:pt x="1734" y="52485"/>
                    <a:pt x="140" y="53220"/>
                    <a:pt x="140" y="56715"/>
                  </a:cubicBezTo>
                  <a:cubicBezTo>
                    <a:pt x="140" y="59842"/>
                    <a:pt x="2442" y="62602"/>
                    <a:pt x="5631" y="62602"/>
                  </a:cubicBezTo>
                  <a:cubicBezTo>
                    <a:pt x="6871" y="62602"/>
                    <a:pt x="7225" y="62602"/>
                    <a:pt x="9351" y="60946"/>
                  </a:cubicBezTo>
                  <a:lnTo>
                    <a:pt x="33441" y="44207"/>
                  </a:lnTo>
                  <a:lnTo>
                    <a:pt x="30607" y="73823"/>
                  </a:lnTo>
                  <a:cubicBezTo>
                    <a:pt x="30607" y="77869"/>
                    <a:pt x="33972" y="79341"/>
                    <a:pt x="36098" y="79341"/>
                  </a:cubicBezTo>
                  <a:cubicBezTo>
                    <a:pt x="38224" y="79341"/>
                    <a:pt x="41589" y="77869"/>
                    <a:pt x="41589" y="73823"/>
                  </a:cubicBezTo>
                  <a:cubicBezTo>
                    <a:pt x="41589" y="72167"/>
                    <a:pt x="40881" y="66649"/>
                    <a:pt x="40704" y="64809"/>
                  </a:cubicBezTo>
                  <a:cubicBezTo>
                    <a:pt x="40349" y="61682"/>
                    <a:pt x="39109" y="48438"/>
                    <a:pt x="38755" y="44207"/>
                  </a:cubicBezTo>
                  <a:lnTo>
                    <a:pt x="60011" y="58923"/>
                  </a:lnTo>
                  <a:cubicBezTo>
                    <a:pt x="64617" y="62602"/>
                    <a:pt x="64971" y="62602"/>
                    <a:pt x="66566" y="62602"/>
                  </a:cubicBezTo>
                  <a:cubicBezTo>
                    <a:pt x="69754" y="62602"/>
                    <a:pt x="72057" y="59842"/>
                    <a:pt x="72057" y="56715"/>
                  </a:cubicBezTo>
                  <a:cubicBezTo>
                    <a:pt x="72057" y="53036"/>
                    <a:pt x="69931" y="52117"/>
                    <a:pt x="68337" y="51381"/>
                  </a:cubicBezTo>
                  <a:lnTo>
                    <a:pt x="41589" y="39792"/>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56" name="Freeform: Shape 455">
              <a:extLst>
                <a:ext uri="{FF2B5EF4-FFF2-40B4-BE49-F238E27FC236}">
                  <a16:creationId xmlns:a16="http://schemas.microsoft.com/office/drawing/2014/main" id="{1779463E-97DB-4741-8010-A2877EA0C31D}"/>
                </a:ext>
              </a:extLst>
            </p:cNvPr>
            <p:cNvSpPr/>
            <p:nvPr>
              <p:custDataLst>
                <p:tags r:id="rId112"/>
              </p:custDataLst>
            </p:nvPr>
          </p:nvSpPr>
          <p:spPr>
            <a:xfrm>
              <a:off x="5552614" y="4811250"/>
              <a:ext cx="58707" cy="262783"/>
            </a:xfrm>
            <a:custGeom>
              <a:avLst/>
              <a:gdLst>
                <a:gd name="connsiteX0" fmla="*/ 58852 w 58707"/>
                <a:gd name="connsiteY0" fmla="*/ 260219 h 262783"/>
                <a:gd name="connsiteX1" fmla="*/ 54550 w 58707"/>
                <a:gd name="connsiteY1" fmla="*/ 254437 h 262783"/>
                <a:gd name="connsiteX2" fmla="*/ 14821 w 58707"/>
                <a:gd name="connsiteY2" fmla="*/ 131455 h 262783"/>
                <a:gd name="connsiteX3" fmla="*/ 55562 w 58707"/>
                <a:gd name="connsiteY3" fmla="*/ 7158 h 262783"/>
                <a:gd name="connsiteX4" fmla="*/ 58852 w 58707"/>
                <a:gd name="connsiteY4" fmla="*/ 2691 h 262783"/>
                <a:gd name="connsiteX5" fmla="*/ 56321 w 58707"/>
                <a:gd name="connsiteY5" fmla="*/ 63 h 262783"/>
                <a:gd name="connsiteX6" fmla="*/ 16086 w 58707"/>
                <a:gd name="connsiteY6" fmla="*/ 51306 h 262783"/>
                <a:gd name="connsiteX7" fmla="*/ 144 w 58707"/>
                <a:gd name="connsiteY7" fmla="*/ 131455 h 262783"/>
                <a:gd name="connsiteX8" fmla="*/ 16846 w 58707"/>
                <a:gd name="connsiteY8" fmla="*/ 213443 h 262783"/>
                <a:gd name="connsiteX9" fmla="*/ 56321 w 58707"/>
                <a:gd name="connsiteY9" fmla="*/ 262847 h 262783"/>
                <a:gd name="connsiteX10" fmla="*/ 58852 w 58707"/>
                <a:gd name="connsiteY10" fmla="*/ 260219 h 26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62783">
                  <a:moveTo>
                    <a:pt x="58852" y="260219"/>
                  </a:moveTo>
                  <a:cubicBezTo>
                    <a:pt x="58852" y="259430"/>
                    <a:pt x="58852" y="258905"/>
                    <a:pt x="54550" y="254437"/>
                  </a:cubicBezTo>
                  <a:cubicBezTo>
                    <a:pt x="22919" y="221327"/>
                    <a:pt x="14821" y="171661"/>
                    <a:pt x="14821" y="131455"/>
                  </a:cubicBezTo>
                  <a:cubicBezTo>
                    <a:pt x="14821" y="85730"/>
                    <a:pt x="24437" y="40006"/>
                    <a:pt x="55562" y="7158"/>
                  </a:cubicBezTo>
                  <a:cubicBezTo>
                    <a:pt x="58852" y="4005"/>
                    <a:pt x="58852" y="3479"/>
                    <a:pt x="58852" y="2691"/>
                  </a:cubicBezTo>
                  <a:cubicBezTo>
                    <a:pt x="58852" y="851"/>
                    <a:pt x="57840" y="63"/>
                    <a:pt x="56321" y="63"/>
                  </a:cubicBezTo>
                  <a:cubicBezTo>
                    <a:pt x="53791" y="63"/>
                    <a:pt x="31016" y="17932"/>
                    <a:pt x="16086" y="51306"/>
                  </a:cubicBezTo>
                  <a:cubicBezTo>
                    <a:pt x="3181" y="80212"/>
                    <a:pt x="144" y="109381"/>
                    <a:pt x="144" y="131455"/>
                  </a:cubicBezTo>
                  <a:cubicBezTo>
                    <a:pt x="144" y="151952"/>
                    <a:pt x="2928" y="183749"/>
                    <a:pt x="16846" y="213443"/>
                  </a:cubicBezTo>
                  <a:cubicBezTo>
                    <a:pt x="32029" y="245766"/>
                    <a:pt x="53791" y="262847"/>
                    <a:pt x="56321" y="262847"/>
                  </a:cubicBezTo>
                  <a:cubicBezTo>
                    <a:pt x="57840" y="262847"/>
                    <a:pt x="58852" y="262058"/>
                    <a:pt x="58852" y="260219"/>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57" name="Freeform: Shape 456">
              <a:extLst>
                <a:ext uri="{FF2B5EF4-FFF2-40B4-BE49-F238E27FC236}">
                  <a16:creationId xmlns:a16="http://schemas.microsoft.com/office/drawing/2014/main" id="{E7C46719-2198-4A53-BD27-7CCF021A675A}"/>
                </a:ext>
              </a:extLst>
            </p:cNvPr>
            <p:cNvSpPr/>
            <p:nvPr>
              <p:custDataLst>
                <p:tags r:id="rId113"/>
              </p:custDataLst>
            </p:nvPr>
          </p:nvSpPr>
          <p:spPr>
            <a:xfrm>
              <a:off x="5633310" y="4892187"/>
              <a:ext cx="126019" cy="119041"/>
            </a:xfrm>
            <a:custGeom>
              <a:avLst/>
              <a:gdLst>
                <a:gd name="connsiteX0" fmla="*/ 77329 w 126019"/>
                <a:gd name="connsiteY0" fmla="*/ 36853 h 119041"/>
                <a:gd name="connsiteX1" fmla="*/ 102381 w 126019"/>
                <a:gd name="connsiteY1" fmla="*/ 5844 h 119041"/>
                <a:gd name="connsiteX2" fmla="*/ 115033 w 126019"/>
                <a:gd name="connsiteY2" fmla="*/ 9260 h 119041"/>
                <a:gd name="connsiteX3" fmla="*/ 102887 w 126019"/>
                <a:gd name="connsiteY3" fmla="*/ 23451 h 119041"/>
                <a:gd name="connsiteX4" fmla="*/ 112503 w 126019"/>
                <a:gd name="connsiteY4" fmla="*/ 32648 h 119041"/>
                <a:gd name="connsiteX5" fmla="*/ 126167 w 126019"/>
                <a:gd name="connsiteY5" fmla="*/ 17406 h 119041"/>
                <a:gd name="connsiteX6" fmla="*/ 102634 w 126019"/>
                <a:gd name="connsiteY6" fmla="*/ 63 h 119041"/>
                <a:gd name="connsiteX7" fmla="*/ 76063 w 126019"/>
                <a:gd name="connsiteY7" fmla="*/ 20034 h 119041"/>
                <a:gd name="connsiteX8" fmla="*/ 48734 w 126019"/>
                <a:gd name="connsiteY8" fmla="*/ 63 h 119041"/>
                <a:gd name="connsiteX9" fmla="*/ 7993 w 126019"/>
                <a:gd name="connsiteY9" fmla="*/ 40531 h 119041"/>
                <a:gd name="connsiteX10" fmla="*/ 11029 w 126019"/>
                <a:gd name="connsiteY10" fmla="*/ 43159 h 119041"/>
                <a:gd name="connsiteX11" fmla="*/ 14319 w 126019"/>
                <a:gd name="connsiteY11" fmla="*/ 40269 h 119041"/>
                <a:gd name="connsiteX12" fmla="*/ 48228 w 126019"/>
                <a:gd name="connsiteY12" fmla="*/ 5844 h 119041"/>
                <a:gd name="connsiteX13" fmla="*/ 61892 w 126019"/>
                <a:gd name="connsiteY13" fmla="*/ 23451 h 119041"/>
                <a:gd name="connsiteX14" fmla="*/ 48228 w 126019"/>
                <a:gd name="connsiteY14" fmla="*/ 85993 h 119041"/>
                <a:gd name="connsiteX15" fmla="*/ 24188 w 126019"/>
                <a:gd name="connsiteY15" fmla="*/ 113323 h 119041"/>
                <a:gd name="connsiteX16" fmla="*/ 11535 w 126019"/>
                <a:gd name="connsiteY16" fmla="*/ 109906 h 119041"/>
                <a:gd name="connsiteX17" fmla="*/ 23429 w 126019"/>
                <a:gd name="connsiteY17" fmla="*/ 95716 h 119041"/>
                <a:gd name="connsiteX18" fmla="*/ 14066 w 126019"/>
                <a:gd name="connsiteY18" fmla="*/ 86519 h 119041"/>
                <a:gd name="connsiteX19" fmla="*/ 148 w 126019"/>
                <a:gd name="connsiteY19" fmla="*/ 101760 h 119041"/>
                <a:gd name="connsiteX20" fmla="*/ 23935 w 126019"/>
                <a:gd name="connsiteY20" fmla="*/ 119104 h 119041"/>
                <a:gd name="connsiteX21" fmla="*/ 50505 w 126019"/>
                <a:gd name="connsiteY21" fmla="*/ 99132 h 119041"/>
                <a:gd name="connsiteX22" fmla="*/ 77835 w 126019"/>
                <a:gd name="connsiteY22" fmla="*/ 119104 h 119041"/>
                <a:gd name="connsiteX23" fmla="*/ 118323 w 126019"/>
                <a:gd name="connsiteY23" fmla="*/ 78635 h 119041"/>
                <a:gd name="connsiteX24" fmla="*/ 115286 w 126019"/>
                <a:gd name="connsiteY24" fmla="*/ 76007 h 119041"/>
                <a:gd name="connsiteX25" fmla="*/ 111997 w 126019"/>
                <a:gd name="connsiteY25" fmla="*/ 78898 h 119041"/>
                <a:gd name="connsiteX26" fmla="*/ 78341 w 126019"/>
                <a:gd name="connsiteY26" fmla="*/ 113323 h 119041"/>
                <a:gd name="connsiteX27" fmla="*/ 64423 w 126019"/>
                <a:gd name="connsiteY27" fmla="*/ 95979 h 119041"/>
                <a:gd name="connsiteX28" fmla="*/ 68725 w 126019"/>
                <a:gd name="connsiteY28" fmla="*/ 72854 h 119041"/>
                <a:gd name="connsiteX29" fmla="*/ 77329 w 126019"/>
                <a:gd name="connsiteY29" fmla="*/ 36853 h 11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19041">
                  <a:moveTo>
                    <a:pt x="77329" y="36853"/>
                  </a:moveTo>
                  <a:cubicBezTo>
                    <a:pt x="78847" y="30020"/>
                    <a:pt x="84667" y="5844"/>
                    <a:pt x="102381" y="5844"/>
                  </a:cubicBezTo>
                  <a:cubicBezTo>
                    <a:pt x="103646" y="5844"/>
                    <a:pt x="109719" y="5844"/>
                    <a:pt x="115033" y="9260"/>
                  </a:cubicBezTo>
                  <a:cubicBezTo>
                    <a:pt x="107948" y="10574"/>
                    <a:pt x="102887" y="17144"/>
                    <a:pt x="102887" y="23451"/>
                  </a:cubicBezTo>
                  <a:cubicBezTo>
                    <a:pt x="102887" y="27655"/>
                    <a:pt x="105670" y="32648"/>
                    <a:pt x="112503" y="32648"/>
                  </a:cubicBezTo>
                  <a:cubicBezTo>
                    <a:pt x="118070" y="32648"/>
                    <a:pt x="126167" y="27918"/>
                    <a:pt x="126167" y="17406"/>
                  </a:cubicBezTo>
                  <a:cubicBezTo>
                    <a:pt x="126167" y="3742"/>
                    <a:pt x="111237" y="63"/>
                    <a:pt x="102634" y="63"/>
                  </a:cubicBezTo>
                  <a:cubicBezTo>
                    <a:pt x="87957" y="63"/>
                    <a:pt x="79100" y="13990"/>
                    <a:pt x="76063" y="20034"/>
                  </a:cubicBezTo>
                  <a:cubicBezTo>
                    <a:pt x="69737" y="2691"/>
                    <a:pt x="56072" y="63"/>
                    <a:pt x="48734" y="63"/>
                  </a:cubicBezTo>
                  <a:cubicBezTo>
                    <a:pt x="22416" y="63"/>
                    <a:pt x="7993" y="33962"/>
                    <a:pt x="7993" y="40531"/>
                  </a:cubicBezTo>
                  <a:cubicBezTo>
                    <a:pt x="7993" y="43159"/>
                    <a:pt x="10523" y="43159"/>
                    <a:pt x="11029" y="43159"/>
                  </a:cubicBezTo>
                  <a:cubicBezTo>
                    <a:pt x="13054" y="43159"/>
                    <a:pt x="13813" y="42634"/>
                    <a:pt x="14319" y="40269"/>
                  </a:cubicBezTo>
                  <a:cubicBezTo>
                    <a:pt x="22923" y="12414"/>
                    <a:pt x="39624" y="5844"/>
                    <a:pt x="48228" y="5844"/>
                  </a:cubicBezTo>
                  <a:cubicBezTo>
                    <a:pt x="53036" y="5844"/>
                    <a:pt x="61892" y="8209"/>
                    <a:pt x="61892" y="23451"/>
                  </a:cubicBezTo>
                  <a:cubicBezTo>
                    <a:pt x="61892" y="31597"/>
                    <a:pt x="57591" y="49203"/>
                    <a:pt x="48228" y="85993"/>
                  </a:cubicBezTo>
                  <a:cubicBezTo>
                    <a:pt x="44179" y="102286"/>
                    <a:pt x="35322" y="113323"/>
                    <a:pt x="24188" y="113323"/>
                  </a:cubicBezTo>
                  <a:cubicBezTo>
                    <a:pt x="22670" y="113323"/>
                    <a:pt x="16849" y="113323"/>
                    <a:pt x="11535" y="109906"/>
                  </a:cubicBezTo>
                  <a:cubicBezTo>
                    <a:pt x="17862" y="108592"/>
                    <a:pt x="23429" y="103074"/>
                    <a:pt x="23429" y="95716"/>
                  </a:cubicBezTo>
                  <a:cubicBezTo>
                    <a:pt x="23429" y="88621"/>
                    <a:pt x="17862" y="86519"/>
                    <a:pt x="14066" y="86519"/>
                  </a:cubicBezTo>
                  <a:cubicBezTo>
                    <a:pt x="6474" y="86519"/>
                    <a:pt x="148" y="93351"/>
                    <a:pt x="148" y="101760"/>
                  </a:cubicBezTo>
                  <a:cubicBezTo>
                    <a:pt x="148" y="113848"/>
                    <a:pt x="12801" y="119104"/>
                    <a:pt x="23935" y="119104"/>
                  </a:cubicBezTo>
                  <a:cubicBezTo>
                    <a:pt x="40636" y="119104"/>
                    <a:pt x="49746" y="100709"/>
                    <a:pt x="50505" y="99132"/>
                  </a:cubicBezTo>
                  <a:cubicBezTo>
                    <a:pt x="53542" y="108855"/>
                    <a:pt x="62652" y="119104"/>
                    <a:pt x="77835" y="119104"/>
                  </a:cubicBezTo>
                  <a:cubicBezTo>
                    <a:pt x="103899" y="119104"/>
                    <a:pt x="118323" y="85205"/>
                    <a:pt x="118323" y="78635"/>
                  </a:cubicBezTo>
                  <a:cubicBezTo>
                    <a:pt x="118323" y="76007"/>
                    <a:pt x="116045" y="76007"/>
                    <a:pt x="115286" y="76007"/>
                  </a:cubicBezTo>
                  <a:cubicBezTo>
                    <a:pt x="113009" y="76007"/>
                    <a:pt x="112503" y="77058"/>
                    <a:pt x="111997" y="78898"/>
                  </a:cubicBezTo>
                  <a:cubicBezTo>
                    <a:pt x="103646" y="107016"/>
                    <a:pt x="86438" y="113323"/>
                    <a:pt x="78341" y="113323"/>
                  </a:cubicBezTo>
                  <a:cubicBezTo>
                    <a:pt x="68472" y="113323"/>
                    <a:pt x="64423" y="104913"/>
                    <a:pt x="64423" y="95979"/>
                  </a:cubicBezTo>
                  <a:cubicBezTo>
                    <a:pt x="64423" y="90198"/>
                    <a:pt x="65941" y="84416"/>
                    <a:pt x="68725" y="72854"/>
                  </a:cubicBezTo>
                  <a:lnTo>
                    <a:pt x="77329" y="36853"/>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58" name="Freeform: Shape 457">
              <a:extLst>
                <a:ext uri="{FF2B5EF4-FFF2-40B4-BE49-F238E27FC236}">
                  <a16:creationId xmlns:a16="http://schemas.microsoft.com/office/drawing/2014/main" id="{2398FD84-C3AA-4DAE-A620-0A4511C497B2}"/>
                </a:ext>
              </a:extLst>
            </p:cNvPr>
            <p:cNvSpPr/>
            <p:nvPr>
              <p:custDataLst>
                <p:tags r:id="rId114"/>
              </p:custDataLst>
            </p:nvPr>
          </p:nvSpPr>
          <p:spPr>
            <a:xfrm>
              <a:off x="5785021" y="4811250"/>
              <a:ext cx="58707" cy="262783"/>
            </a:xfrm>
            <a:custGeom>
              <a:avLst/>
              <a:gdLst>
                <a:gd name="connsiteX0" fmla="*/ 58862 w 58707"/>
                <a:gd name="connsiteY0" fmla="*/ 131455 h 262783"/>
                <a:gd name="connsiteX1" fmla="*/ 42160 w 58707"/>
                <a:gd name="connsiteY1" fmla="*/ 49466 h 262783"/>
                <a:gd name="connsiteX2" fmla="*/ 2684 w 58707"/>
                <a:gd name="connsiteY2" fmla="*/ 63 h 262783"/>
                <a:gd name="connsiteX3" fmla="*/ 154 w 58707"/>
                <a:gd name="connsiteY3" fmla="*/ 2691 h 262783"/>
                <a:gd name="connsiteX4" fmla="*/ 4962 w 58707"/>
                <a:gd name="connsiteY4" fmla="*/ 8735 h 262783"/>
                <a:gd name="connsiteX5" fmla="*/ 44185 w 58707"/>
                <a:gd name="connsiteY5" fmla="*/ 131455 h 262783"/>
                <a:gd name="connsiteX6" fmla="*/ 3443 w 58707"/>
                <a:gd name="connsiteY6" fmla="*/ 255751 h 262783"/>
                <a:gd name="connsiteX7" fmla="*/ 154 w 58707"/>
                <a:gd name="connsiteY7" fmla="*/ 260219 h 262783"/>
                <a:gd name="connsiteX8" fmla="*/ 2684 w 58707"/>
                <a:gd name="connsiteY8" fmla="*/ 262847 h 262783"/>
                <a:gd name="connsiteX9" fmla="*/ 42919 w 58707"/>
                <a:gd name="connsiteY9" fmla="*/ 211604 h 262783"/>
                <a:gd name="connsiteX10" fmla="*/ 58862 w 58707"/>
                <a:gd name="connsiteY10" fmla="*/ 131455 h 26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62783">
                  <a:moveTo>
                    <a:pt x="58862" y="131455"/>
                  </a:moveTo>
                  <a:cubicBezTo>
                    <a:pt x="58862" y="110958"/>
                    <a:pt x="56078" y="79161"/>
                    <a:pt x="42160" y="49466"/>
                  </a:cubicBezTo>
                  <a:cubicBezTo>
                    <a:pt x="26977" y="17144"/>
                    <a:pt x="5215" y="63"/>
                    <a:pt x="2684" y="63"/>
                  </a:cubicBezTo>
                  <a:cubicBezTo>
                    <a:pt x="1166" y="63"/>
                    <a:pt x="154" y="1114"/>
                    <a:pt x="154" y="2691"/>
                  </a:cubicBezTo>
                  <a:cubicBezTo>
                    <a:pt x="154" y="3479"/>
                    <a:pt x="154" y="4005"/>
                    <a:pt x="4962" y="8735"/>
                  </a:cubicBezTo>
                  <a:cubicBezTo>
                    <a:pt x="29761" y="34750"/>
                    <a:pt x="44185" y="76533"/>
                    <a:pt x="44185" y="131455"/>
                  </a:cubicBezTo>
                  <a:cubicBezTo>
                    <a:pt x="44185" y="176391"/>
                    <a:pt x="34822" y="222641"/>
                    <a:pt x="3443" y="255751"/>
                  </a:cubicBezTo>
                  <a:cubicBezTo>
                    <a:pt x="154" y="258905"/>
                    <a:pt x="154" y="259430"/>
                    <a:pt x="154" y="260219"/>
                  </a:cubicBezTo>
                  <a:cubicBezTo>
                    <a:pt x="154" y="261795"/>
                    <a:pt x="1166" y="262847"/>
                    <a:pt x="2684" y="262847"/>
                  </a:cubicBezTo>
                  <a:cubicBezTo>
                    <a:pt x="5215" y="262847"/>
                    <a:pt x="27989" y="244977"/>
                    <a:pt x="42919" y="211604"/>
                  </a:cubicBezTo>
                  <a:cubicBezTo>
                    <a:pt x="55825" y="182698"/>
                    <a:pt x="58862" y="153529"/>
                    <a:pt x="58862" y="131455"/>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59" name="Freeform: Shape 458">
              <a:extLst>
                <a:ext uri="{FF2B5EF4-FFF2-40B4-BE49-F238E27FC236}">
                  <a16:creationId xmlns:a16="http://schemas.microsoft.com/office/drawing/2014/main" id="{C0FD1863-5789-49CC-8993-0D3199C4DA18}"/>
                </a:ext>
              </a:extLst>
            </p:cNvPr>
            <p:cNvSpPr/>
            <p:nvPr>
              <p:custDataLst>
                <p:tags r:id="rId115"/>
              </p:custDataLst>
            </p:nvPr>
          </p:nvSpPr>
          <p:spPr>
            <a:xfrm>
              <a:off x="5882924" y="4811250"/>
              <a:ext cx="56430" cy="262783"/>
            </a:xfrm>
            <a:custGeom>
              <a:avLst/>
              <a:gdLst>
                <a:gd name="connsiteX0" fmla="*/ 55323 w 56430"/>
                <a:gd name="connsiteY0" fmla="*/ 135922 h 262783"/>
                <a:gd name="connsiteX1" fmla="*/ 56588 w 56430"/>
                <a:gd name="connsiteY1" fmla="*/ 131455 h 262783"/>
                <a:gd name="connsiteX2" fmla="*/ 55323 w 56430"/>
                <a:gd name="connsiteY2" fmla="*/ 126987 h 262783"/>
                <a:gd name="connsiteX3" fmla="*/ 11039 w 56430"/>
                <a:gd name="connsiteY3" fmla="*/ 6107 h 262783"/>
                <a:gd name="connsiteX4" fmla="*/ 5219 w 56430"/>
                <a:gd name="connsiteY4" fmla="*/ 63 h 262783"/>
                <a:gd name="connsiteX5" fmla="*/ 158 w 56430"/>
                <a:gd name="connsiteY5" fmla="*/ 5318 h 262783"/>
                <a:gd name="connsiteX6" fmla="*/ 1423 w 56430"/>
                <a:gd name="connsiteY6" fmla="*/ 9523 h 262783"/>
                <a:gd name="connsiteX7" fmla="*/ 46213 w 56430"/>
                <a:gd name="connsiteY7" fmla="*/ 131455 h 262783"/>
                <a:gd name="connsiteX8" fmla="*/ 1423 w 56430"/>
                <a:gd name="connsiteY8" fmla="*/ 252861 h 262783"/>
                <a:gd name="connsiteX9" fmla="*/ 158 w 56430"/>
                <a:gd name="connsiteY9" fmla="*/ 257591 h 262783"/>
                <a:gd name="connsiteX10" fmla="*/ 5219 w 56430"/>
                <a:gd name="connsiteY10" fmla="*/ 262847 h 262783"/>
                <a:gd name="connsiteX11" fmla="*/ 10533 w 56430"/>
                <a:gd name="connsiteY11" fmla="*/ 257591 h 262783"/>
                <a:gd name="connsiteX12" fmla="*/ 55323 w 56430"/>
                <a:gd name="connsiteY12" fmla="*/ 135922 h 26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62783">
                  <a:moveTo>
                    <a:pt x="55323" y="135922"/>
                  </a:moveTo>
                  <a:cubicBezTo>
                    <a:pt x="56588" y="132769"/>
                    <a:pt x="56588" y="132243"/>
                    <a:pt x="56588" y="131455"/>
                  </a:cubicBezTo>
                  <a:cubicBezTo>
                    <a:pt x="56588" y="130666"/>
                    <a:pt x="56588" y="130141"/>
                    <a:pt x="55323" y="126987"/>
                  </a:cubicBezTo>
                  <a:lnTo>
                    <a:pt x="11039" y="6107"/>
                  </a:lnTo>
                  <a:cubicBezTo>
                    <a:pt x="9520" y="1639"/>
                    <a:pt x="8002" y="63"/>
                    <a:pt x="5219" y="63"/>
                  </a:cubicBezTo>
                  <a:cubicBezTo>
                    <a:pt x="2435" y="63"/>
                    <a:pt x="158" y="2428"/>
                    <a:pt x="158" y="5318"/>
                  </a:cubicBezTo>
                  <a:cubicBezTo>
                    <a:pt x="158" y="6107"/>
                    <a:pt x="158" y="6632"/>
                    <a:pt x="1423" y="9523"/>
                  </a:cubicBezTo>
                  <a:lnTo>
                    <a:pt x="46213" y="131455"/>
                  </a:lnTo>
                  <a:lnTo>
                    <a:pt x="1423" y="252861"/>
                  </a:lnTo>
                  <a:cubicBezTo>
                    <a:pt x="158" y="255751"/>
                    <a:pt x="158" y="256277"/>
                    <a:pt x="158" y="257591"/>
                  </a:cubicBezTo>
                  <a:cubicBezTo>
                    <a:pt x="158" y="260482"/>
                    <a:pt x="2435" y="262847"/>
                    <a:pt x="5219" y="262847"/>
                  </a:cubicBezTo>
                  <a:cubicBezTo>
                    <a:pt x="8508" y="262847"/>
                    <a:pt x="9520" y="260219"/>
                    <a:pt x="10533" y="257591"/>
                  </a:cubicBezTo>
                  <a:lnTo>
                    <a:pt x="55323" y="135922"/>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60" name="Freeform: Shape 459">
              <a:extLst>
                <a:ext uri="{FF2B5EF4-FFF2-40B4-BE49-F238E27FC236}">
                  <a16:creationId xmlns:a16="http://schemas.microsoft.com/office/drawing/2014/main" id="{9532C1CA-A584-4514-B486-E21D263C559F}"/>
                </a:ext>
              </a:extLst>
            </p:cNvPr>
            <p:cNvSpPr/>
            <p:nvPr>
              <p:custDataLst>
                <p:tags r:id="rId116"/>
              </p:custDataLst>
            </p:nvPr>
          </p:nvSpPr>
          <p:spPr>
            <a:xfrm>
              <a:off x="6062310" y="4890610"/>
              <a:ext cx="114126" cy="120617"/>
            </a:xfrm>
            <a:custGeom>
              <a:avLst/>
              <a:gdLst>
                <a:gd name="connsiteX0" fmla="*/ 73803 w 114126"/>
                <a:gd name="connsiteY0" fmla="*/ 97818 h 120617"/>
                <a:gd name="connsiteX1" fmla="*/ 93541 w 114126"/>
                <a:gd name="connsiteY1" fmla="*/ 119367 h 120617"/>
                <a:gd name="connsiteX2" fmla="*/ 114291 w 114126"/>
                <a:gd name="connsiteY2" fmla="*/ 94402 h 120617"/>
                <a:gd name="connsiteX3" fmla="*/ 114291 w 114126"/>
                <a:gd name="connsiteY3" fmla="*/ 79686 h 120617"/>
                <a:gd name="connsiteX4" fmla="*/ 107965 w 114126"/>
                <a:gd name="connsiteY4" fmla="*/ 79686 h 120617"/>
                <a:gd name="connsiteX5" fmla="*/ 107965 w 114126"/>
                <a:gd name="connsiteY5" fmla="*/ 94402 h 120617"/>
                <a:gd name="connsiteX6" fmla="*/ 98855 w 114126"/>
                <a:gd name="connsiteY6" fmla="*/ 111220 h 120617"/>
                <a:gd name="connsiteX7" fmla="*/ 89492 w 114126"/>
                <a:gd name="connsiteY7" fmla="*/ 98081 h 120617"/>
                <a:gd name="connsiteX8" fmla="*/ 89492 w 114126"/>
                <a:gd name="connsiteY8" fmla="*/ 45524 h 120617"/>
                <a:gd name="connsiteX9" fmla="*/ 80382 w 114126"/>
                <a:gd name="connsiteY9" fmla="*/ 14516 h 120617"/>
                <a:gd name="connsiteX10" fmla="*/ 45714 w 114126"/>
                <a:gd name="connsiteY10" fmla="*/ 63 h 120617"/>
                <a:gd name="connsiteX11" fmla="*/ 7503 w 114126"/>
                <a:gd name="connsiteY11" fmla="*/ 29757 h 120617"/>
                <a:gd name="connsiteX12" fmla="*/ 19144 w 114126"/>
                <a:gd name="connsiteY12" fmla="*/ 42108 h 120617"/>
                <a:gd name="connsiteX13" fmla="*/ 30784 w 114126"/>
                <a:gd name="connsiteY13" fmla="*/ 30020 h 120617"/>
                <a:gd name="connsiteX14" fmla="*/ 17878 w 114126"/>
                <a:gd name="connsiteY14" fmla="*/ 17932 h 120617"/>
                <a:gd name="connsiteX15" fmla="*/ 45208 w 114126"/>
                <a:gd name="connsiteY15" fmla="*/ 5844 h 120617"/>
                <a:gd name="connsiteX16" fmla="*/ 72031 w 114126"/>
                <a:gd name="connsiteY16" fmla="*/ 39480 h 120617"/>
                <a:gd name="connsiteX17" fmla="*/ 72031 w 114126"/>
                <a:gd name="connsiteY17" fmla="*/ 49203 h 120617"/>
                <a:gd name="connsiteX18" fmla="*/ 25470 w 114126"/>
                <a:gd name="connsiteY18" fmla="*/ 58664 h 120617"/>
                <a:gd name="connsiteX19" fmla="*/ 165 w 114126"/>
                <a:gd name="connsiteY19" fmla="*/ 92825 h 120617"/>
                <a:gd name="connsiteX20" fmla="*/ 40653 w 114126"/>
                <a:gd name="connsiteY20" fmla="*/ 120681 h 120617"/>
                <a:gd name="connsiteX21" fmla="*/ 73803 w 114126"/>
                <a:gd name="connsiteY21" fmla="*/ 97818 h 120617"/>
                <a:gd name="connsiteX22" fmla="*/ 72031 w 114126"/>
                <a:gd name="connsiteY22" fmla="*/ 54722 h 120617"/>
                <a:gd name="connsiteX23" fmla="*/ 72031 w 114126"/>
                <a:gd name="connsiteY23" fmla="*/ 81000 h 120617"/>
                <a:gd name="connsiteX24" fmla="*/ 42424 w 114126"/>
                <a:gd name="connsiteY24" fmla="*/ 114899 h 120617"/>
                <a:gd name="connsiteX25" fmla="*/ 19650 w 114126"/>
                <a:gd name="connsiteY25" fmla="*/ 92563 h 120617"/>
                <a:gd name="connsiteX26" fmla="*/ 72031 w 114126"/>
                <a:gd name="connsiteY26" fmla="*/ 54722 h 12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20617">
                  <a:moveTo>
                    <a:pt x="73803" y="97818"/>
                  </a:moveTo>
                  <a:cubicBezTo>
                    <a:pt x="74815" y="108330"/>
                    <a:pt x="81647" y="119367"/>
                    <a:pt x="93541" y="119367"/>
                  </a:cubicBezTo>
                  <a:cubicBezTo>
                    <a:pt x="98855" y="119367"/>
                    <a:pt x="114291" y="115688"/>
                    <a:pt x="114291" y="94402"/>
                  </a:cubicBezTo>
                  <a:lnTo>
                    <a:pt x="114291" y="79686"/>
                  </a:lnTo>
                  <a:lnTo>
                    <a:pt x="107965" y="79686"/>
                  </a:lnTo>
                  <a:lnTo>
                    <a:pt x="107965" y="94402"/>
                  </a:lnTo>
                  <a:cubicBezTo>
                    <a:pt x="107965" y="109644"/>
                    <a:pt x="101638" y="111220"/>
                    <a:pt x="98855" y="111220"/>
                  </a:cubicBezTo>
                  <a:cubicBezTo>
                    <a:pt x="90504" y="111220"/>
                    <a:pt x="89492" y="99395"/>
                    <a:pt x="89492" y="98081"/>
                  </a:cubicBezTo>
                  <a:lnTo>
                    <a:pt x="89492" y="45524"/>
                  </a:lnTo>
                  <a:cubicBezTo>
                    <a:pt x="89492" y="34487"/>
                    <a:pt x="89492" y="24239"/>
                    <a:pt x="80382" y="14516"/>
                  </a:cubicBezTo>
                  <a:cubicBezTo>
                    <a:pt x="70513" y="4267"/>
                    <a:pt x="57860" y="63"/>
                    <a:pt x="45714" y="63"/>
                  </a:cubicBezTo>
                  <a:cubicBezTo>
                    <a:pt x="24964" y="63"/>
                    <a:pt x="7503" y="12414"/>
                    <a:pt x="7503" y="29757"/>
                  </a:cubicBezTo>
                  <a:cubicBezTo>
                    <a:pt x="7503" y="37641"/>
                    <a:pt x="12564" y="42108"/>
                    <a:pt x="19144" y="42108"/>
                  </a:cubicBezTo>
                  <a:cubicBezTo>
                    <a:pt x="26229" y="42108"/>
                    <a:pt x="30784" y="36853"/>
                    <a:pt x="30784" y="30020"/>
                  </a:cubicBezTo>
                  <a:cubicBezTo>
                    <a:pt x="30784" y="26867"/>
                    <a:pt x="29519" y="18195"/>
                    <a:pt x="17878" y="17932"/>
                  </a:cubicBezTo>
                  <a:cubicBezTo>
                    <a:pt x="24711" y="8735"/>
                    <a:pt x="37110" y="5844"/>
                    <a:pt x="45208" y="5844"/>
                  </a:cubicBezTo>
                  <a:cubicBezTo>
                    <a:pt x="57607" y="5844"/>
                    <a:pt x="72031" y="16093"/>
                    <a:pt x="72031" y="39480"/>
                  </a:cubicBezTo>
                  <a:lnTo>
                    <a:pt x="72031" y="49203"/>
                  </a:lnTo>
                  <a:cubicBezTo>
                    <a:pt x="59126" y="49992"/>
                    <a:pt x="41412" y="50780"/>
                    <a:pt x="25470" y="58664"/>
                  </a:cubicBezTo>
                  <a:cubicBezTo>
                    <a:pt x="6491" y="67598"/>
                    <a:pt x="165" y="81263"/>
                    <a:pt x="165" y="92825"/>
                  </a:cubicBezTo>
                  <a:cubicBezTo>
                    <a:pt x="165" y="114111"/>
                    <a:pt x="24711" y="120681"/>
                    <a:pt x="40653" y="120681"/>
                  </a:cubicBezTo>
                  <a:cubicBezTo>
                    <a:pt x="57354" y="120681"/>
                    <a:pt x="68995" y="110169"/>
                    <a:pt x="73803" y="97818"/>
                  </a:cubicBezTo>
                  <a:close/>
                  <a:moveTo>
                    <a:pt x="72031" y="54722"/>
                  </a:moveTo>
                  <a:lnTo>
                    <a:pt x="72031" y="81000"/>
                  </a:lnTo>
                  <a:cubicBezTo>
                    <a:pt x="72031" y="105965"/>
                    <a:pt x="53812" y="114899"/>
                    <a:pt x="42424" y="114899"/>
                  </a:cubicBezTo>
                  <a:cubicBezTo>
                    <a:pt x="30025" y="114899"/>
                    <a:pt x="19650" y="105702"/>
                    <a:pt x="19650" y="92563"/>
                  </a:cubicBezTo>
                  <a:cubicBezTo>
                    <a:pt x="19650" y="78110"/>
                    <a:pt x="30278" y="56298"/>
                    <a:pt x="72031" y="54722"/>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61" name="Freeform: Shape 460">
              <a:extLst>
                <a:ext uri="{FF2B5EF4-FFF2-40B4-BE49-F238E27FC236}">
                  <a16:creationId xmlns:a16="http://schemas.microsoft.com/office/drawing/2014/main" id="{8798C5E4-8019-40D2-92C0-82E11B9EB471}"/>
                </a:ext>
              </a:extLst>
            </p:cNvPr>
            <p:cNvSpPr/>
            <p:nvPr>
              <p:custDataLst>
                <p:tags r:id="rId117"/>
              </p:custDataLst>
            </p:nvPr>
          </p:nvSpPr>
          <p:spPr>
            <a:xfrm>
              <a:off x="6186811" y="4890610"/>
              <a:ext cx="96412" cy="120617"/>
            </a:xfrm>
            <a:custGeom>
              <a:avLst/>
              <a:gdLst>
                <a:gd name="connsiteX0" fmla="*/ 21173 w 96412"/>
                <a:gd name="connsiteY0" fmla="*/ 60503 h 120617"/>
                <a:gd name="connsiteX1" fmla="*/ 55335 w 96412"/>
                <a:gd name="connsiteY1" fmla="*/ 6632 h 120617"/>
                <a:gd name="connsiteX2" fmla="*/ 82411 w 96412"/>
                <a:gd name="connsiteY2" fmla="*/ 16355 h 120617"/>
                <a:gd name="connsiteX3" fmla="*/ 70518 w 96412"/>
                <a:gd name="connsiteY3" fmla="*/ 28443 h 120617"/>
                <a:gd name="connsiteX4" fmla="*/ 82158 w 96412"/>
                <a:gd name="connsiteY4" fmla="*/ 40531 h 120617"/>
                <a:gd name="connsiteX5" fmla="*/ 93799 w 96412"/>
                <a:gd name="connsiteY5" fmla="*/ 28181 h 120617"/>
                <a:gd name="connsiteX6" fmla="*/ 55082 w 96412"/>
                <a:gd name="connsiteY6" fmla="*/ 63 h 120617"/>
                <a:gd name="connsiteX7" fmla="*/ 170 w 96412"/>
                <a:gd name="connsiteY7" fmla="*/ 61029 h 120617"/>
                <a:gd name="connsiteX8" fmla="*/ 54576 w 96412"/>
                <a:gd name="connsiteY8" fmla="*/ 120681 h 120617"/>
                <a:gd name="connsiteX9" fmla="*/ 96582 w 96412"/>
                <a:gd name="connsiteY9" fmla="*/ 86519 h 120617"/>
                <a:gd name="connsiteX10" fmla="*/ 93293 w 96412"/>
                <a:gd name="connsiteY10" fmla="*/ 83891 h 120617"/>
                <a:gd name="connsiteX11" fmla="*/ 90003 w 96412"/>
                <a:gd name="connsiteY11" fmla="*/ 86519 h 120617"/>
                <a:gd name="connsiteX12" fmla="*/ 56853 w 96412"/>
                <a:gd name="connsiteY12" fmla="*/ 114111 h 120617"/>
                <a:gd name="connsiteX13" fmla="*/ 21173 w 96412"/>
                <a:gd name="connsiteY13" fmla="*/ 60503 h 12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412" h="120617">
                  <a:moveTo>
                    <a:pt x="21173" y="60503"/>
                  </a:moveTo>
                  <a:cubicBezTo>
                    <a:pt x="21173" y="17669"/>
                    <a:pt x="41923" y="6632"/>
                    <a:pt x="55335" y="6632"/>
                  </a:cubicBezTo>
                  <a:cubicBezTo>
                    <a:pt x="57612" y="6632"/>
                    <a:pt x="73555" y="6895"/>
                    <a:pt x="82411" y="16355"/>
                  </a:cubicBezTo>
                  <a:cubicBezTo>
                    <a:pt x="72036" y="17144"/>
                    <a:pt x="70518" y="25027"/>
                    <a:pt x="70518" y="28443"/>
                  </a:cubicBezTo>
                  <a:cubicBezTo>
                    <a:pt x="70518" y="35276"/>
                    <a:pt x="75073" y="40531"/>
                    <a:pt x="82158" y="40531"/>
                  </a:cubicBezTo>
                  <a:cubicBezTo>
                    <a:pt x="88738" y="40531"/>
                    <a:pt x="93799" y="36064"/>
                    <a:pt x="93799" y="28181"/>
                  </a:cubicBezTo>
                  <a:cubicBezTo>
                    <a:pt x="93799" y="10311"/>
                    <a:pt x="74567" y="63"/>
                    <a:pt x="55082" y="63"/>
                  </a:cubicBezTo>
                  <a:cubicBezTo>
                    <a:pt x="23450" y="63"/>
                    <a:pt x="170" y="28443"/>
                    <a:pt x="170" y="61029"/>
                  </a:cubicBezTo>
                  <a:cubicBezTo>
                    <a:pt x="170" y="94665"/>
                    <a:pt x="25222" y="120681"/>
                    <a:pt x="54576" y="120681"/>
                  </a:cubicBezTo>
                  <a:cubicBezTo>
                    <a:pt x="88485" y="120681"/>
                    <a:pt x="96582" y="89146"/>
                    <a:pt x="96582" y="86519"/>
                  </a:cubicBezTo>
                  <a:cubicBezTo>
                    <a:pt x="96582" y="83891"/>
                    <a:pt x="94052" y="83891"/>
                    <a:pt x="93293" y="83891"/>
                  </a:cubicBezTo>
                  <a:cubicBezTo>
                    <a:pt x="91015" y="83891"/>
                    <a:pt x="90509" y="84942"/>
                    <a:pt x="90003" y="86519"/>
                  </a:cubicBezTo>
                  <a:cubicBezTo>
                    <a:pt x="82664" y="110958"/>
                    <a:pt x="66216" y="114111"/>
                    <a:pt x="56853" y="114111"/>
                  </a:cubicBezTo>
                  <a:cubicBezTo>
                    <a:pt x="43441" y="114111"/>
                    <a:pt x="21173" y="102811"/>
                    <a:pt x="21173" y="60503"/>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62" name="Freeform: Shape 461">
              <a:extLst>
                <a:ext uri="{FF2B5EF4-FFF2-40B4-BE49-F238E27FC236}">
                  <a16:creationId xmlns:a16="http://schemas.microsoft.com/office/drawing/2014/main" id="{8210730A-5988-4695-9388-AD2CD1F536C6}"/>
                </a:ext>
              </a:extLst>
            </p:cNvPr>
            <p:cNvSpPr/>
            <p:nvPr>
              <p:custDataLst>
                <p:tags r:id="rId118"/>
              </p:custDataLst>
            </p:nvPr>
          </p:nvSpPr>
          <p:spPr>
            <a:xfrm>
              <a:off x="6299279" y="4890610"/>
              <a:ext cx="96412" cy="120617"/>
            </a:xfrm>
            <a:custGeom>
              <a:avLst/>
              <a:gdLst>
                <a:gd name="connsiteX0" fmla="*/ 21177 w 96412"/>
                <a:gd name="connsiteY0" fmla="*/ 60503 h 120617"/>
                <a:gd name="connsiteX1" fmla="*/ 55339 w 96412"/>
                <a:gd name="connsiteY1" fmla="*/ 6632 h 120617"/>
                <a:gd name="connsiteX2" fmla="*/ 82416 w 96412"/>
                <a:gd name="connsiteY2" fmla="*/ 16355 h 120617"/>
                <a:gd name="connsiteX3" fmla="*/ 70522 w 96412"/>
                <a:gd name="connsiteY3" fmla="*/ 28443 h 120617"/>
                <a:gd name="connsiteX4" fmla="*/ 82163 w 96412"/>
                <a:gd name="connsiteY4" fmla="*/ 40531 h 120617"/>
                <a:gd name="connsiteX5" fmla="*/ 93803 w 96412"/>
                <a:gd name="connsiteY5" fmla="*/ 28181 h 120617"/>
                <a:gd name="connsiteX6" fmla="*/ 55086 w 96412"/>
                <a:gd name="connsiteY6" fmla="*/ 63 h 120617"/>
                <a:gd name="connsiteX7" fmla="*/ 174 w 96412"/>
                <a:gd name="connsiteY7" fmla="*/ 61029 h 120617"/>
                <a:gd name="connsiteX8" fmla="*/ 54580 w 96412"/>
                <a:gd name="connsiteY8" fmla="*/ 120681 h 120617"/>
                <a:gd name="connsiteX9" fmla="*/ 96587 w 96412"/>
                <a:gd name="connsiteY9" fmla="*/ 86519 h 120617"/>
                <a:gd name="connsiteX10" fmla="*/ 93297 w 96412"/>
                <a:gd name="connsiteY10" fmla="*/ 83891 h 120617"/>
                <a:gd name="connsiteX11" fmla="*/ 90007 w 96412"/>
                <a:gd name="connsiteY11" fmla="*/ 86519 h 120617"/>
                <a:gd name="connsiteX12" fmla="*/ 56858 w 96412"/>
                <a:gd name="connsiteY12" fmla="*/ 114111 h 120617"/>
                <a:gd name="connsiteX13" fmla="*/ 21177 w 96412"/>
                <a:gd name="connsiteY13" fmla="*/ 60503 h 12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412" h="120617">
                  <a:moveTo>
                    <a:pt x="21177" y="60503"/>
                  </a:moveTo>
                  <a:cubicBezTo>
                    <a:pt x="21177" y="17669"/>
                    <a:pt x="41928" y="6632"/>
                    <a:pt x="55339" y="6632"/>
                  </a:cubicBezTo>
                  <a:cubicBezTo>
                    <a:pt x="57617" y="6632"/>
                    <a:pt x="73559" y="6895"/>
                    <a:pt x="82416" y="16355"/>
                  </a:cubicBezTo>
                  <a:cubicBezTo>
                    <a:pt x="72041" y="17144"/>
                    <a:pt x="70522" y="25027"/>
                    <a:pt x="70522" y="28443"/>
                  </a:cubicBezTo>
                  <a:cubicBezTo>
                    <a:pt x="70522" y="35276"/>
                    <a:pt x="75077" y="40531"/>
                    <a:pt x="82163" y="40531"/>
                  </a:cubicBezTo>
                  <a:cubicBezTo>
                    <a:pt x="88742" y="40531"/>
                    <a:pt x="93803" y="36064"/>
                    <a:pt x="93803" y="28181"/>
                  </a:cubicBezTo>
                  <a:cubicBezTo>
                    <a:pt x="93803" y="10311"/>
                    <a:pt x="74571" y="63"/>
                    <a:pt x="55086" y="63"/>
                  </a:cubicBezTo>
                  <a:cubicBezTo>
                    <a:pt x="23455" y="63"/>
                    <a:pt x="174" y="28443"/>
                    <a:pt x="174" y="61029"/>
                  </a:cubicBezTo>
                  <a:cubicBezTo>
                    <a:pt x="174" y="94665"/>
                    <a:pt x="25226" y="120681"/>
                    <a:pt x="54580" y="120681"/>
                  </a:cubicBezTo>
                  <a:cubicBezTo>
                    <a:pt x="88489" y="120681"/>
                    <a:pt x="96587" y="89146"/>
                    <a:pt x="96587" y="86519"/>
                  </a:cubicBezTo>
                  <a:cubicBezTo>
                    <a:pt x="96587" y="83891"/>
                    <a:pt x="94056" y="83891"/>
                    <a:pt x="93297" y="83891"/>
                  </a:cubicBezTo>
                  <a:cubicBezTo>
                    <a:pt x="91020" y="83891"/>
                    <a:pt x="90513" y="84942"/>
                    <a:pt x="90007" y="86519"/>
                  </a:cubicBezTo>
                  <a:cubicBezTo>
                    <a:pt x="82669" y="110958"/>
                    <a:pt x="66221" y="114111"/>
                    <a:pt x="56858" y="114111"/>
                  </a:cubicBezTo>
                  <a:cubicBezTo>
                    <a:pt x="43446" y="114111"/>
                    <a:pt x="21177" y="102811"/>
                    <a:pt x="21177" y="60503"/>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63" name="Freeform: Shape 462">
              <a:extLst>
                <a:ext uri="{FF2B5EF4-FFF2-40B4-BE49-F238E27FC236}">
                  <a16:creationId xmlns:a16="http://schemas.microsoft.com/office/drawing/2014/main" id="{74E433BE-1C3C-48F3-BFCF-A84E91E8CD64}"/>
                </a:ext>
              </a:extLst>
            </p:cNvPr>
            <p:cNvSpPr/>
            <p:nvPr>
              <p:custDataLst>
                <p:tags r:id="rId119"/>
              </p:custDataLst>
            </p:nvPr>
          </p:nvSpPr>
          <p:spPr>
            <a:xfrm>
              <a:off x="6410228" y="4890610"/>
              <a:ext cx="97930" cy="120617"/>
            </a:xfrm>
            <a:custGeom>
              <a:avLst/>
              <a:gdLst>
                <a:gd name="connsiteX0" fmla="*/ 21435 w 97930"/>
                <a:gd name="connsiteY0" fmla="*/ 51568 h 120617"/>
                <a:gd name="connsiteX1" fmla="*/ 52813 w 97930"/>
                <a:gd name="connsiteY1" fmla="*/ 5844 h 120617"/>
                <a:gd name="connsiteX2" fmla="*/ 81408 w 97930"/>
                <a:gd name="connsiteY2" fmla="*/ 51568 h 120617"/>
                <a:gd name="connsiteX3" fmla="*/ 21435 w 97930"/>
                <a:gd name="connsiteY3" fmla="*/ 51568 h 120617"/>
                <a:gd name="connsiteX4" fmla="*/ 21182 w 97930"/>
                <a:gd name="connsiteY4" fmla="*/ 57087 h 120617"/>
                <a:gd name="connsiteX5" fmla="*/ 91783 w 97930"/>
                <a:gd name="connsiteY5" fmla="*/ 57087 h 120617"/>
                <a:gd name="connsiteX6" fmla="*/ 98109 w 97930"/>
                <a:gd name="connsiteY6" fmla="*/ 51568 h 120617"/>
                <a:gd name="connsiteX7" fmla="*/ 52813 w 97930"/>
                <a:gd name="connsiteY7" fmla="*/ 63 h 120617"/>
                <a:gd name="connsiteX8" fmla="*/ 179 w 97930"/>
                <a:gd name="connsiteY8" fmla="*/ 59977 h 120617"/>
                <a:gd name="connsiteX9" fmla="*/ 55850 w 97930"/>
                <a:gd name="connsiteY9" fmla="*/ 120681 h 120617"/>
                <a:gd name="connsiteX10" fmla="*/ 98109 w 97930"/>
                <a:gd name="connsiteY10" fmla="*/ 86519 h 120617"/>
                <a:gd name="connsiteX11" fmla="*/ 94820 w 97930"/>
                <a:gd name="connsiteY11" fmla="*/ 83365 h 120617"/>
                <a:gd name="connsiteX12" fmla="*/ 91530 w 97930"/>
                <a:gd name="connsiteY12" fmla="*/ 87044 h 120617"/>
                <a:gd name="connsiteX13" fmla="*/ 57368 w 97930"/>
                <a:gd name="connsiteY13" fmla="*/ 114111 h 120617"/>
                <a:gd name="connsiteX14" fmla="*/ 28773 w 97930"/>
                <a:gd name="connsiteY14" fmla="*/ 96504 h 120617"/>
                <a:gd name="connsiteX15" fmla="*/ 21182 w 97930"/>
                <a:gd name="connsiteY15" fmla="*/ 57087 h 12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30" h="120617">
                  <a:moveTo>
                    <a:pt x="21435" y="51568"/>
                  </a:moveTo>
                  <a:cubicBezTo>
                    <a:pt x="22953" y="12414"/>
                    <a:pt x="44209" y="5844"/>
                    <a:pt x="52813" y="5844"/>
                  </a:cubicBezTo>
                  <a:cubicBezTo>
                    <a:pt x="78878" y="5844"/>
                    <a:pt x="81408" y="41320"/>
                    <a:pt x="81408" y="51568"/>
                  </a:cubicBezTo>
                  <a:lnTo>
                    <a:pt x="21435" y="51568"/>
                  </a:lnTo>
                  <a:close/>
                  <a:moveTo>
                    <a:pt x="21182" y="57087"/>
                  </a:moveTo>
                  <a:lnTo>
                    <a:pt x="91783" y="57087"/>
                  </a:lnTo>
                  <a:cubicBezTo>
                    <a:pt x="97350" y="57087"/>
                    <a:pt x="98109" y="57087"/>
                    <a:pt x="98109" y="51568"/>
                  </a:cubicBezTo>
                  <a:cubicBezTo>
                    <a:pt x="98109" y="25553"/>
                    <a:pt x="84445" y="63"/>
                    <a:pt x="52813" y="63"/>
                  </a:cubicBezTo>
                  <a:cubicBezTo>
                    <a:pt x="23459" y="63"/>
                    <a:pt x="179" y="27130"/>
                    <a:pt x="179" y="59977"/>
                  </a:cubicBezTo>
                  <a:cubicBezTo>
                    <a:pt x="179" y="95191"/>
                    <a:pt x="26749" y="120681"/>
                    <a:pt x="55850" y="120681"/>
                  </a:cubicBezTo>
                  <a:cubicBezTo>
                    <a:pt x="86722" y="120681"/>
                    <a:pt x="98109" y="91512"/>
                    <a:pt x="98109" y="86519"/>
                  </a:cubicBezTo>
                  <a:cubicBezTo>
                    <a:pt x="98109" y="83891"/>
                    <a:pt x="96085" y="83365"/>
                    <a:pt x="94820" y="83365"/>
                  </a:cubicBezTo>
                  <a:cubicBezTo>
                    <a:pt x="92542" y="83365"/>
                    <a:pt x="92036" y="84942"/>
                    <a:pt x="91530" y="87044"/>
                  </a:cubicBezTo>
                  <a:cubicBezTo>
                    <a:pt x="82673" y="114111"/>
                    <a:pt x="59899" y="114111"/>
                    <a:pt x="57368" y="114111"/>
                  </a:cubicBezTo>
                  <a:cubicBezTo>
                    <a:pt x="44716" y="114111"/>
                    <a:pt x="34594" y="106227"/>
                    <a:pt x="28773" y="96504"/>
                  </a:cubicBezTo>
                  <a:cubicBezTo>
                    <a:pt x="21182" y="83891"/>
                    <a:pt x="21182" y="66547"/>
                    <a:pt x="21182" y="57087"/>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64" name="Freeform: Shape 463">
              <a:extLst>
                <a:ext uri="{FF2B5EF4-FFF2-40B4-BE49-F238E27FC236}">
                  <a16:creationId xmlns:a16="http://schemas.microsoft.com/office/drawing/2014/main" id="{C6017300-84DE-40B5-90ED-7EFE237E4A62}"/>
                </a:ext>
              </a:extLst>
            </p:cNvPr>
            <p:cNvSpPr/>
            <p:nvPr>
              <p:custDataLst>
                <p:tags r:id="rId120"/>
              </p:custDataLst>
            </p:nvPr>
          </p:nvSpPr>
          <p:spPr>
            <a:xfrm>
              <a:off x="6522695" y="4892187"/>
              <a:ext cx="124754" cy="167130"/>
            </a:xfrm>
            <a:custGeom>
              <a:avLst/>
              <a:gdLst>
                <a:gd name="connsiteX0" fmla="*/ 36622 w 124754"/>
                <a:gd name="connsiteY0" fmla="*/ 17406 h 167130"/>
                <a:gd name="connsiteX1" fmla="*/ 36622 w 124754"/>
                <a:gd name="connsiteY1" fmla="*/ 63 h 167130"/>
                <a:gd name="connsiteX2" fmla="*/ 183 w 124754"/>
                <a:gd name="connsiteY2" fmla="*/ 2953 h 167130"/>
                <a:gd name="connsiteX3" fmla="*/ 183 w 124754"/>
                <a:gd name="connsiteY3" fmla="*/ 11100 h 167130"/>
                <a:gd name="connsiteX4" fmla="*/ 19921 w 124754"/>
                <a:gd name="connsiteY4" fmla="*/ 24239 h 167130"/>
                <a:gd name="connsiteX5" fmla="*/ 19921 w 124754"/>
                <a:gd name="connsiteY5" fmla="*/ 147222 h 167130"/>
                <a:gd name="connsiteX6" fmla="*/ 183 w 124754"/>
                <a:gd name="connsiteY6" fmla="*/ 159047 h 167130"/>
                <a:gd name="connsiteX7" fmla="*/ 183 w 124754"/>
                <a:gd name="connsiteY7" fmla="*/ 167193 h 167130"/>
                <a:gd name="connsiteX8" fmla="*/ 28525 w 124754"/>
                <a:gd name="connsiteY8" fmla="*/ 166405 h 167130"/>
                <a:gd name="connsiteX9" fmla="*/ 57120 w 124754"/>
                <a:gd name="connsiteY9" fmla="*/ 167193 h 167130"/>
                <a:gd name="connsiteX10" fmla="*/ 57120 w 124754"/>
                <a:gd name="connsiteY10" fmla="*/ 159047 h 167130"/>
                <a:gd name="connsiteX11" fmla="*/ 37382 w 124754"/>
                <a:gd name="connsiteY11" fmla="*/ 147222 h 167130"/>
                <a:gd name="connsiteX12" fmla="*/ 37382 w 124754"/>
                <a:gd name="connsiteY12" fmla="*/ 103074 h 167130"/>
                <a:gd name="connsiteX13" fmla="*/ 37382 w 124754"/>
                <a:gd name="connsiteY13" fmla="*/ 100709 h 167130"/>
                <a:gd name="connsiteX14" fmla="*/ 68507 w 124754"/>
                <a:gd name="connsiteY14" fmla="*/ 119104 h 167130"/>
                <a:gd name="connsiteX15" fmla="*/ 124937 w 124754"/>
                <a:gd name="connsiteY15" fmla="*/ 59452 h 167130"/>
                <a:gd name="connsiteX16" fmla="*/ 72050 w 124754"/>
                <a:gd name="connsiteY16" fmla="*/ 63 h 167130"/>
                <a:gd name="connsiteX17" fmla="*/ 36622 w 124754"/>
                <a:gd name="connsiteY17" fmla="*/ 17406 h 167130"/>
                <a:gd name="connsiteX18" fmla="*/ 37382 w 124754"/>
                <a:gd name="connsiteY18" fmla="*/ 86256 h 167130"/>
                <a:gd name="connsiteX19" fmla="*/ 37382 w 124754"/>
                <a:gd name="connsiteY19" fmla="*/ 27655 h 167130"/>
                <a:gd name="connsiteX20" fmla="*/ 70025 w 124754"/>
                <a:gd name="connsiteY20" fmla="*/ 6632 h 167130"/>
                <a:gd name="connsiteX21" fmla="*/ 103934 w 124754"/>
                <a:gd name="connsiteY21" fmla="*/ 59452 h 167130"/>
                <a:gd name="connsiteX22" fmla="*/ 67495 w 124754"/>
                <a:gd name="connsiteY22" fmla="*/ 113323 h 167130"/>
                <a:gd name="connsiteX23" fmla="*/ 40924 w 124754"/>
                <a:gd name="connsiteY23" fmla="*/ 97293 h 167130"/>
                <a:gd name="connsiteX24" fmla="*/ 37382 w 124754"/>
                <a:gd name="connsiteY24" fmla="*/ 86256 h 16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754" h="167130">
                  <a:moveTo>
                    <a:pt x="36622" y="17406"/>
                  </a:moveTo>
                  <a:lnTo>
                    <a:pt x="36622" y="63"/>
                  </a:lnTo>
                  <a:lnTo>
                    <a:pt x="183" y="2953"/>
                  </a:lnTo>
                  <a:lnTo>
                    <a:pt x="183" y="11100"/>
                  </a:lnTo>
                  <a:cubicBezTo>
                    <a:pt x="18150" y="11100"/>
                    <a:pt x="19921" y="12676"/>
                    <a:pt x="19921" y="24239"/>
                  </a:cubicBezTo>
                  <a:lnTo>
                    <a:pt x="19921" y="147222"/>
                  </a:lnTo>
                  <a:cubicBezTo>
                    <a:pt x="19921" y="159047"/>
                    <a:pt x="17137" y="159047"/>
                    <a:pt x="183" y="159047"/>
                  </a:cubicBezTo>
                  <a:lnTo>
                    <a:pt x="183" y="167193"/>
                  </a:lnTo>
                  <a:cubicBezTo>
                    <a:pt x="8787" y="166931"/>
                    <a:pt x="21945" y="166405"/>
                    <a:pt x="28525" y="166405"/>
                  </a:cubicBezTo>
                  <a:cubicBezTo>
                    <a:pt x="35357" y="166405"/>
                    <a:pt x="48263" y="166931"/>
                    <a:pt x="57120" y="167193"/>
                  </a:cubicBezTo>
                  <a:lnTo>
                    <a:pt x="57120" y="159047"/>
                  </a:lnTo>
                  <a:cubicBezTo>
                    <a:pt x="40165" y="159047"/>
                    <a:pt x="37382" y="159047"/>
                    <a:pt x="37382" y="147222"/>
                  </a:cubicBezTo>
                  <a:lnTo>
                    <a:pt x="37382" y="103074"/>
                  </a:lnTo>
                  <a:lnTo>
                    <a:pt x="37382" y="100709"/>
                  </a:lnTo>
                  <a:cubicBezTo>
                    <a:pt x="38647" y="104913"/>
                    <a:pt x="49275" y="119104"/>
                    <a:pt x="68507" y="119104"/>
                  </a:cubicBezTo>
                  <a:cubicBezTo>
                    <a:pt x="98620" y="119104"/>
                    <a:pt x="124937" y="93351"/>
                    <a:pt x="124937" y="59452"/>
                  </a:cubicBezTo>
                  <a:cubicBezTo>
                    <a:pt x="124937" y="26078"/>
                    <a:pt x="100391" y="63"/>
                    <a:pt x="72050" y="63"/>
                  </a:cubicBezTo>
                  <a:cubicBezTo>
                    <a:pt x="52312" y="63"/>
                    <a:pt x="41683" y="11625"/>
                    <a:pt x="36622" y="17406"/>
                  </a:cubicBezTo>
                  <a:close/>
                  <a:moveTo>
                    <a:pt x="37382" y="86256"/>
                  </a:moveTo>
                  <a:lnTo>
                    <a:pt x="37382" y="27655"/>
                  </a:lnTo>
                  <a:cubicBezTo>
                    <a:pt x="44720" y="14253"/>
                    <a:pt x="57120" y="6632"/>
                    <a:pt x="70025" y="6632"/>
                  </a:cubicBezTo>
                  <a:cubicBezTo>
                    <a:pt x="88498" y="6632"/>
                    <a:pt x="103934" y="29757"/>
                    <a:pt x="103934" y="59452"/>
                  </a:cubicBezTo>
                  <a:cubicBezTo>
                    <a:pt x="103934" y="91249"/>
                    <a:pt x="86220" y="113323"/>
                    <a:pt x="67495" y="113323"/>
                  </a:cubicBezTo>
                  <a:cubicBezTo>
                    <a:pt x="57373" y="113323"/>
                    <a:pt x="47757" y="108067"/>
                    <a:pt x="40924" y="97293"/>
                  </a:cubicBezTo>
                  <a:cubicBezTo>
                    <a:pt x="37382" y="91774"/>
                    <a:pt x="37382" y="91512"/>
                    <a:pt x="37382" y="86256"/>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65" name="Freeform: Shape 464">
              <a:extLst>
                <a:ext uri="{FF2B5EF4-FFF2-40B4-BE49-F238E27FC236}">
                  <a16:creationId xmlns:a16="http://schemas.microsoft.com/office/drawing/2014/main" id="{F28280A2-62A6-4D45-8136-CC6857B52C05}"/>
                </a:ext>
              </a:extLst>
            </p:cNvPr>
            <p:cNvSpPr/>
            <p:nvPr>
              <p:custDataLst>
                <p:tags r:id="rId121"/>
              </p:custDataLst>
            </p:nvPr>
          </p:nvSpPr>
          <p:spPr>
            <a:xfrm>
              <a:off x="6661002" y="4846725"/>
              <a:ext cx="79205" cy="164502"/>
            </a:xfrm>
            <a:custGeom>
              <a:avLst/>
              <a:gdLst>
                <a:gd name="connsiteX0" fmla="*/ 39158 w 79205"/>
                <a:gd name="connsiteY0" fmla="*/ 56561 h 164502"/>
                <a:gd name="connsiteX1" fmla="*/ 75345 w 79205"/>
                <a:gd name="connsiteY1" fmla="*/ 56561 h 164502"/>
                <a:gd name="connsiteX2" fmla="*/ 75345 w 79205"/>
                <a:gd name="connsiteY2" fmla="*/ 48415 h 164502"/>
                <a:gd name="connsiteX3" fmla="*/ 39158 w 79205"/>
                <a:gd name="connsiteY3" fmla="*/ 48415 h 164502"/>
                <a:gd name="connsiteX4" fmla="*/ 39158 w 79205"/>
                <a:gd name="connsiteY4" fmla="*/ 63 h 164502"/>
                <a:gd name="connsiteX5" fmla="*/ 32832 w 79205"/>
                <a:gd name="connsiteY5" fmla="*/ 63 h 164502"/>
                <a:gd name="connsiteX6" fmla="*/ 189 w 79205"/>
                <a:gd name="connsiteY6" fmla="*/ 50780 h 164502"/>
                <a:gd name="connsiteX7" fmla="*/ 189 w 79205"/>
                <a:gd name="connsiteY7" fmla="*/ 56561 h 164502"/>
                <a:gd name="connsiteX8" fmla="*/ 21698 w 79205"/>
                <a:gd name="connsiteY8" fmla="*/ 56561 h 164502"/>
                <a:gd name="connsiteX9" fmla="*/ 21698 w 79205"/>
                <a:gd name="connsiteY9" fmla="*/ 129090 h 164502"/>
                <a:gd name="connsiteX10" fmla="*/ 54342 w 79205"/>
                <a:gd name="connsiteY10" fmla="*/ 164565 h 164502"/>
                <a:gd name="connsiteX11" fmla="*/ 79394 w 79205"/>
                <a:gd name="connsiteY11" fmla="*/ 129090 h 164502"/>
                <a:gd name="connsiteX12" fmla="*/ 79394 w 79205"/>
                <a:gd name="connsiteY12" fmla="*/ 114111 h 164502"/>
                <a:gd name="connsiteX13" fmla="*/ 73067 w 79205"/>
                <a:gd name="connsiteY13" fmla="*/ 114111 h 164502"/>
                <a:gd name="connsiteX14" fmla="*/ 73067 w 79205"/>
                <a:gd name="connsiteY14" fmla="*/ 128564 h 164502"/>
                <a:gd name="connsiteX15" fmla="*/ 56113 w 79205"/>
                <a:gd name="connsiteY15" fmla="*/ 157996 h 164502"/>
                <a:gd name="connsiteX16" fmla="*/ 39158 w 79205"/>
                <a:gd name="connsiteY16" fmla="*/ 129615 h 164502"/>
                <a:gd name="connsiteX17" fmla="*/ 39158 w 79205"/>
                <a:gd name="connsiteY17" fmla="*/ 56561 h 164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05" h="164502">
                  <a:moveTo>
                    <a:pt x="39158" y="56561"/>
                  </a:moveTo>
                  <a:lnTo>
                    <a:pt x="75345" y="56561"/>
                  </a:lnTo>
                  <a:lnTo>
                    <a:pt x="75345" y="48415"/>
                  </a:lnTo>
                  <a:lnTo>
                    <a:pt x="39158" y="48415"/>
                  </a:lnTo>
                  <a:lnTo>
                    <a:pt x="39158" y="63"/>
                  </a:lnTo>
                  <a:lnTo>
                    <a:pt x="32832" y="63"/>
                  </a:lnTo>
                  <a:cubicBezTo>
                    <a:pt x="32579" y="21611"/>
                    <a:pt x="24988" y="49729"/>
                    <a:pt x="189" y="50780"/>
                  </a:cubicBezTo>
                  <a:lnTo>
                    <a:pt x="189" y="56561"/>
                  </a:lnTo>
                  <a:lnTo>
                    <a:pt x="21698" y="56561"/>
                  </a:lnTo>
                  <a:lnTo>
                    <a:pt x="21698" y="129090"/>
                  </a:lnTo>
                  <a:cubicBezTo>
                    <a:pt x="21698" y="161412"/>
                    <a:pt x="45232" y="164565"/>
                    <a:pt x="54342" y="164565"/>
                  </a:cubicBezTo>
                  <a:cubicBezTo>
                    <a:pt x="72308" y="164565"/>
                    <a:pt x="79394" y="145908"/>
                    <a:pt x="79394" y="129090"/>
                  </a:cubicBezTo>
                  <a:lnTo>
                    <a:pt x="79394" y="114111"/>
                  </a:lnTo>
                  <a:lnTo>
                    <a:pt x="73067" y="114111"/>
                  </a:lnTo>
                  <a:lnTo>
                    <a:pt x="73067" y="128564"/>
                  </a:lnTo>
                  <a:cubicBezTo>
                    <a:pt x="73067" y="148010"/>
                    <a:pt x="65476" y="157996"/>
                    <a:pt x="56113" y="157996"/>
                  </a:cubicBezTo>
                  <a:cubicBezTo>
                    <a:pt x="39158" y="157996"/>
                    <a:pt x="39158" y="134083"/>
                    <a:pt x="39158" y="129615"/>
                  </a:cubicBezTo>
                  <a:lnTo>
                    <a:pt x="39158" y="56561"/>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66" name="Freeform: Shape 465">
              <a:extLst>
                <a:ext uri="{FF2B5EF4-FFF2-40B4-BE49-F238E27FC236}">
                  <a16:creationId xmlns:a16="http://schemas.microsoft.com/office/drawing/2014/main" id="{6CCC4BD6-649F-4527-8953-4B3D9FDB2F4B}"/>
                </a:ext>
              </a:extLst>
            </p:cNvPr>
            <p:cNvSpPr/>
            <p:nvPr>
              <p:custDataLst>
                <p:tags r:id="rId122"/>
              </p:custDataLst>
            </p:nvPr>
          </p:nvSpPr>
          <p:spPr>
            <a:xfrm>
              <a:off x="6762954" y="4890610"/>
              <a:ext cx="82747" cy="120617"/>
            </a:xfrm>
            <a:custGeom>
              <a:avLst/>
              <a:gdLst>
                <a:gd name="connsiteX0" fmla="*/ 44476 w 82747"/>
                <a:gd name="connsiteY0" fmla="*/ 66810 h 120617"/>
                <a:gd name="connsiteX1" fmla="*/ 70794 w 82747"/>
                <a:gd name="connsiteY1" fmla="*/ 90986 h 120617"/>
                <a:gd name="connsiteX2" fmla="*/ 42199 w 82747"/>
                <a:gd name="connsiteY2" fmla="*/ 114899 h 120617"/>
                <a:gd name="connsiteX3" fmla="*/ 7025 w 82747"/>
                <a:gd name="connsiteY3" fmla="*/ 77584 h 120617"/>
                <a:gd name="connsiteX4" fmla="*/ 3482 w 82747"/>
                <a:gd name="connsiteY4" fmla="*/ 73117 h 120617"/>
                <a:gd name="connsiteX5" fmla="*/ 192 w 82747"/>
                <a:gd name="connsiteY5" fmla="*/ 79686 h 120617"/>
                <a:gd name="connsiteX6" fmla="*/ 192 w 82747"/>
                <a:gd name="connsiteY6" fmla="*/ 114374 h 120617"/>
                <a:gd name="connsiteX7" fmla="*/ 2976 w 82747"/>
                <a:gd name="connsiteY7" fmla="*/ 120681 h 120617"/>
                <a:gd name="connsiteX8" fmla="*/ 9302 w 82747"/>
                <a:gd name="connsiteY8" fmla="*/ 115425 h 120617"/>
                <a:gd name="connsiteX9" fmla="*/ 14363 w 82747"/>
                <a:gd name="connsiteY9" fmla="*/ 109381 h 120617"/>
                <a:gd name="connsiteX10" fmla="*/ 42199 w 82747"/>
                <a:gd name="connsiteY10" fmla="*/ 120681 h 120617"/>
                <a:gd name="connsiteX11" fmla="*/ 82940 w 82747"/>
                <a:gd name="connsiteY11" fmla="*/ 84154 h 120617"/>
                <a:gd name="connsiteX12" fmla="*/ 72312 w 82747"/>
                <a:gd name="connsiteY12" fmla="*/ 59189 h 120617"/>
                <a:gd name="connsiteX13" fmla="*/ 43464 w 82747"/>
                <a:gd name="connsiteY13" fmla="*/ 46576 h 120617"/>
                <a:gd name="connsiteX14" fmla="*/ 12339 w 82747"/>
                <a:gd name="connsiteY14" fmla="*/ 25027 h 120617"/>
                <a:gd name="connsiteX15" fmla="*/ 40681 w 82747"/>
                <a:gd name="connsiteY15" fmla="*/ 5056 h 120617"/>
                <a:gd name="connsiteX16" fmla="*/ 70288 w 82747"/>
                <a:gd name="connsiteY16" fmla="*/ 36853 h 120617"/>
                <a:gd name="connsiteX17" fmla="*/ 73324 w 82747"/>
                <a:gd name="connsiteY17" fmla="*/ 39218 h 120617"/>
                <a:gd name="connsiteX18" fmla="*/ 76614 w 82747"/>
                <a:gd name="connsiteY18" fmla="*/ 32911 h 120617"/>
                <a:gd name="connsiteX19" fmla="*/ 76614 w 82747"/>
                <a:gd name="connsiteY19" fmla="*/ 6370 h 120617"/>
                <a:gd name="connsiteX20" fmla="*/ 73830 w 82747"/>
                <a:gd name="connsiteY20" fmla="*/ 63 h 120617"/>
                <a:gd name="connsiteX21" fmla="*/ 68769 w 82747"/>
                <a:gd name="connsiteY21" fmla="*/ 3216 h 120617"/>
                <a:gd name="connsiteX22" fmla="*/ 64467 w 82747"/>
                <a:gd name="connsiteY22" fmla="*/ 7421 h 120617"/>
                <a:gd name="connsiteX23" fmla="*/ 40681 w 82747"/>
                <a:gd name="connsiteY23" fmla="*/ 63 h 120617"/>
                <a:gd name="connsiteX24" fmla="*/ 192 w 82747"/>
                <a:gd name="connsiteY24" fmla="*/ 32385 h 120617"/>
                <a:gd name="connsiteX25" fmla="*/ 11074 w 82747"/>
                <a:gd name="connsiteY25" fmla="*/ 54722 h 120617"/>
                <a:gd name="connsiteX26" fmla="*/ 44476 w 82747"/>
                <a:gd name="connsiteY26" fmla="*/ 66810 h 12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747" h="120617">
                  <a:moveTo>
                    <a:pt x="44476" y="66810"/>
                  </a:moveTo>
                  <a:cubicBezTo>
                    <a:pt x="50044" y="67861"/>
                    <a:pt x="70794" y="72066"/>
                    <a:pt x="70794" y="90986"/>
                  </a:cubicBezTo>
                  <a:cubicBezTo>
                    <a:pt x="70794" y="104388"/>
                    <a:pt x="61937" y="114899"/>
                    <a:pt x="42199" y="114899"/>
                  </a:cubicBezTo>
                  <a:cubicBezTo>
                    <a:pt x="20943" y="114899"/>
                    <a:pt x="11833" y="99921"/>
                    <a:pt x="7025" y="77584"/>
                  </a:cubicBezTo>
                  <a:cubicBezTo>
                    <a:pt x="6266" y="74168"/>
                    <a:pt x="6013" y="73117"/>
                    <a:pt x="3482" y="73117"/>
                  </a:cubicBezTo>
                  <a:cubicBezTo>
                    <a:pt x="192" y="73117"/>
                    <a:pt x="192" y="74956"/>
                    <a:pt x="192" y="79686"/>
                  </a:cubicBezTo>
                  <a:lnTo>
                    <a:pt x="192" y="114374"/>
                  </a:lnTo>
                  <a:cubicBezTo>
                    <a:pt x="192" y="118841"/>
                    <a:pt x="192" y="120681"/>
                    <a:pt x="2976" y="120681"/>
                  </a:cubicBezTo>
                  <a:cubicBezTo>
                    <a:pt x="4241" y="120681"/>
                    <a:pt x="4494" y="120418"/>
                    <a:pt x="9302" y="115425"/>
                  </a:cubicBezTo>
                  <a:cubicBezTo>
                    <a:pt x="9808" y="114899"/>
                    <a:pt x="9808" y="114374"/>
                    <a:pt x="14363" y="109381"/>
                  </a:cubicBezTo>
                  <a:cubicBezTo>
                    <a:pt x="25498" y="120418"/>
                    <a:pt x="36885" y="120681"/>
                    <a:pt x="42199" y="120681"/>
                  </a:cubicBezTo>
                  <a:cubicBezTo>
                    <a:pt x="71300" y="120681"/>
                    <a:pt x="82940" y="103074"/>
                    <a:pt x="82940" y="84154"/>
                  </a:cubicBezTo>
                  <a:cubicBezTo>
                    <a:pt x="82940" y="70226"/>
                    <a:pt x="75349" y="62343"/>
                    <a:pt x="72312" y="59189"/>
                  </a:cubicBezTo>
                  <a:cubicBezTo>
                    <a:pt x="63961" y="50780"/>
                    <a:pt x="54092" y="48678"/>
                    <a:pt x="43464" y="46576"/>
                  </a:cubicBezTo>
                  <a:cubicBezTo>
                    <a:pt x="29293" y="43685"/>
                    <a:pt x="12339" y="40269"/>
                    <a:pt x="12339" y="25027"/>
                  </a:cubicBezTo>
                  <a:cubicBezTo>
                    <a:pt x="12339" y="15830"/>
                    <a:pt x="18918" y="5056"/>
                    <a:pt x="40681" y="5056"/>
                  </a:cubicBezTo>
                  <a:cubicBezTo>
                    <a:pt x="68516" y="5056"/>
                    <a:pt x="69782" y="28706"/>
                    <a:pt x="70288" y="36853"/>
                  </a:cubicBezTo>
                  <a:cubicBezTo>
                    <a:pt x="70541" y="39218"/>
                    <a:pt x="72818" y="39218"/>
                    <a:pt x="73324" y="39218"/>
                  </a:cubicBezTo>
                  <a:cubicBezTo>
                    <a:pt x="76614" y="39218"/>
                    <a:pt x="76614" y="37904"/>
                    <a:pt x="76614" y="32911"/>
                  </a:cubicBezTo>
                  <a:lnTo>
                    <a:pt x="76614" y="6370"/>
                  </a:lnTo>
                  <a:cubicBezTo>
                    <a:pt x="76614" y="1902"/>
                    <a:pt x="76614" y="63"/>
                    <a:pt x="73830" y="63"/>
                  </a:cubicBezTo>
                  <a:cubicBezTo>
                    <a:pt x="72565" y="63"/>
                    <a:pt x="72059" y="63"/>
                    <a:pt x="68769" y="3216"/>
                  </a:cubicBezTo>
                  <a:cubicBezTo>
                    <a:pt x="68010" y="4267"/>
                    <a:pt x="65480" y="6632"/>
                    <a:pt x="64467" y="7421"/>
                  </a:cubicBezTo>
                  <a:cubicBezTo>
                    <a:pt x="54851" y="63"/>
                    <a:pt x="44476" y="63"/>
                    <a:pt x="40681" y="63"/>
                  </a:cubicBezTo>
                  <a:cubicBezTo>
                    <a:pt x="9808" y="63"/>
                    <a:pt x="192" y="17669"/>
                    <a:pt x="192" y="32385"/>
                  </a:cubicBezTo>
                  <a:cubicBezTo>
                    <a:pt x="192" y="41583"/>
                    <a:pt x="4241" y="48941"/>
                    <a:pt x="11074" y="54722"/>
                  </a:cubicBezTo>
                  <a:cubicBezTo>
                    <a:pt x="19171" y="61554"/>
                    <a:pt x="26257" y="63131"/>
                    <a:pt x="44476" y="66810"/>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67" name="Freeform: Shape 466">
              <a:extLst>
                <a:ext uri="{FF2B5EF4-FFF2-40B4-BE49-F238E27FC236}">
                  <a16:creationId xmlns:a16="http://schemas.microsoft.com/office/drawing/2014/main" id="{D38F19C0-EB5D-4503-8C39-B0ECE5574801}"/>
                </a:ext>
              </a:extLst>
            </p:cNvPr>
            <p:cNvSpPr/>
            <p:nvPr>
              <p:custDataLst>
                <p:tags r:id="rId123"/>
              </p:custDataLst>
            </p:nvPr>
          </p:nvSpPr>
          <p:spPr>
            <a:xfrm>
              <a:off x="6859984" y="4811250"/>
              <a:ext cx="34668" cy="262783"/>
            </a:xfrm>
            <a:custGeom>
              <a:avLst/>
              <a:gdLst>
                <a:gd name="connsiteX0" fmla="*/ 34864 w 34668"/>
                <a:gd name="connsiteY0" fmla="*/ 63 h 262783"/>
                <a:gd name="connsiteX1" fmla="*/ 196 w 34668"/>
                <a:gd name="connsiteY1" fmla="*/ 63 h 262783"/>
                <a:gd name="connsiteX2" fmla="*/ 196 w 34668"/>
                <a:gd name="connsiteY2" fmla="*/ 10574 h 262783"/>
                <a:gd name="connsiteX3" fmla="*/ 24742 w 34668"/>
                <a:gd name="connsiteY3" fmla="*/ 10574 h 262783"/>
                <a:gd name="connsiteX4" fmla="*/ 24742 w 34668"/>
                <a:gd name="connsiteY4" fmla="*/ 252335 h 262783"/>
                <a:gd name="connsiteX5" fmla="*/ 196 w 34668"/>
                <a:gd name="connsiteY5" fmla="*/ 252335 h 262783"/>
                <a:gd name="connsiteX6" fmla="*/ 196 w 34668"/>
                <a:gd name="connsiteY6" fmla="*/ 262847 h 262783"/>
                <a:gd name="connsiteX7" fmla="*/ 34864 w 34668"/>
                <a:gd name="connsiteY7" fmla="*/ 262847 h 262783"/>
                <a:gd name="connsiteX8" fmla="*/ 34864 w 34668"/>
                <a:gd name="connsiteY8" fmla="*/ 63 h 26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8" h="262783">
                  <a:moveTo>
                    <a:pt x="34864" y="63"/>
                  </a:moveTo>
                  <a:lnTo>
                    <a:pt x="196" y="63"/>
                  </a:lnTo>
                  <a:lnTo>
                    <a:pt x="196" y="10574"/>
                  </a:lnTo>
                  <a:lnTo>
                    <a:pt x="24742" y="10574"/>
                  </a:lnTo>
                  <a:lnTo>
                    <a:pt x="24742" y="252335"/>
                  </a:lnTo>
                  <a:lnTo>
                    <a:pt x="196" y="252335"/>
                  </a:lnTo>
                  <a:lnTo>
                    <a:pt x="196" y="262847"/>
                  </a:lnTo>
                  <a:lnTo>
                    <a:pt x="34864" y="262847"/>
                  </a:lnTo>
                  <a:lnTo>
                    <a:pt x="34864" y="63"/>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68" name="Freeform: Shape 467">
              <a:extLst>
                <a:ext uri="{FF2B5EF4-FFF2-40B4-BE49-F238E27FC236}">
                  <a16:creationId xmlns:a16="http://schemas.microsoft.com/office/drawing/2014/main" id="{0C4395FF-8B0D-450E-8EC4-B43E42DF2C25}"/>
                </a:ext>
              </a:extLst>
            </p:cNvPr>
            <p:cNvSpPr/>
            <p:nvPr>
              <p:custDataLst>
                <p:tags r:id="rId124"/>
              </p:custDataLst>
            </p:nvPr>
          </p:nvSpPr>
          <p:spPr>
            <a:xfrm>
              <a:off x="7009170" y="4911896"/>
              <a:ext cx="168279" cy="61491"/>
            </a:xfrm>
            <a:custGeom>
              <a:avLst/>
              <a:gdLst>
                <a:gd name="connsiteX0" fmla="*/ 159877 w 168279"/>
                <a:gd name="connsiteY0" fmla="*/ 10574 h 61491"/>
                <a:gd name="connsiteX1" fmla="*/ 168481 w 168279"/>
                <a:gd name="connsiteY1" fmla="*/ 5318 h 61491"/>
                <a:gd name="connsiteX2" fmla="*/ 160130 w 168279"/>
                <a:gd name="connsiteY2" fmla="*/ 63 h 61491"/>
                <a:gd name="connsiteX3" fmla="*/ 8553 w 168279"/>
                <a:gd name="connsiteY3" fmla="*/ 63 h 61491"/>
                <a:gd name="connsiteX4" fmla="*/ 202 w 168279"/>
                <a:gd name="connsiteY4" fmla="*/ 5318 h 61491"/>
                <a:gd name="connsiteX5" fmla="*/ 8806 w 168279"/>
                <a:gd name="connsiteY5" fmla="*/ 10574 h 61491"/>
                <a:gd name="connsiteX6" fmla="*/ 159877 w 168279"/>
                <a:gd name="connsiteY6" fmla="*/ 10574 h 61491"/>
                <a:gd name="connsiteX7" fmla="*/ 160130 w 168279"/>
                <a:gd name="connsiteY7" fmla="*/ 61554 h 61491"/>
                <a:gd name="connsiteX8" fmla="*/ 168481 w 168279"/>
                <a:gd name="connsiteY8" fmla="*/ 56299 h 61491"/>
                <a:gd name="connsiteX9" fmla="*/ 159877 w 168279"/>
                <a:gd name="connsiteY9" fmla="*/ 51043 h 61491"/>
                <a:gd name="connsiteX10" fmla="*/ 8806 w 168279"/>
                <a:gd name="connsiteY10" fmla="*/ 51043 h 61491"/>
                <a:gd name="connsiteX11" fmla="*/ 202 w 168279"/>
                <a:gd name="connsiteY11" fmla="*/ 56299 h 61491"/>
                <a:gd name="connsiteX12" fmla="*/ 8553 w 168279"/>
                <a:gd name="connsiteY12" fmla="*/ 61554 h 61491"/>
                <a:gd name="connsiteX13" fmla="*/ 160130 w 168279"/>
                <a:gd name="connsiteY13" fmla="*/ 61554 h 61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9" h="61491">
                  <a:moveTo>
                    <a:pt x="159877" y="10574"/>
                  </a:moveTo>
                  <a:cubicBezTo>
                    <a:pt x="163673" y="10574"/>
                    <a:pt x="168481" y="10574"/>
                    <a:pt x="168481" y="5318"/>
                  </a:cubicBezTo>
                  <a:cubicBezTo>
                    <a:pt x="168481" y="63"/>
                    <a:pt x="163673" y="63"/>
                    <a:pt x="160130" y="63"/>
                  </a:cubicBezTo>
                  <a:lnTo>
                    <a:pt x="8553" y="63"/>
                  </a:lnTo>
                  <a:cubicBezTo>
                    <a:pt x="5010" y="63"/>
                    <a:pt x="202" y="63"/>
                    <a:pt x="202" y="5318"/>
                  </a:cubicBezTo>
                  <a:cubicBezTo>
                    <a:pt x="202" y="10574"/>
                    <a:pt x="5010" y="10574"/>
                    <a:pt x="8806" y="10574"/>
                  </a:cubicBezTo>
                  <a:lnTo>
                    <a:pt x="159877" y="10574"/>
                  </a:lnTo>
                  <a:close/>
                  <a:moveTo>
                    <a:pt x="160130" y="61554"/>
                  </a:moveTo>
                  <a:cubicBezTo>
                    <a:pt x="163673" y="61554"/>
                    <a:pt x="168481" y="61554"/>
                    <a:pt x="168481" y="56299"/>
                  </a:cubicBezTo>
                  <a:cubicBezTo>
                    <a:pt x="168481" y="51043"/>
                    <a:pt x="163673" y="51043"/>
                    <a:pt x="159877" y="51043"/>
                  </a:cubicBezTo>
                  <a:lnTo>
                    <a:pt x="8806" y="51043"/>
                  </a:lnTo>
                  <a:cubicBezTo>
                    <a:pt x="5010" y="51043"/>
                    <a:pt x="202" y="51043"/>
                    <a:pt x="202" y="56299"/>
                  </a:cubicBezTo>
                  <a:cubicBezTo>
                    <a:pt x="202" y="61554"/>
                    <a:pt x="5010" y="61554"/>
                    <a:pt x="8553" y="61554"/>
                  </a:cubicBezTo>
                  <a:lnTo>
                    <a:pt x="160130" y="61554"/>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69" name="Freeform: Shape 468">
              <a:extLst>
                <a:ext uri="{FF2B5EF4-FFF2-40B4-BE49-F238E27FC236}">
                  <a16:creationId xmlns:a16="http://schemas.microsoft.com/office/drawing/2014/main" id="{96D3665C-625D-4FB0-83ED-E2425BAD12A0}"/>
                </a:ext>
              </a:extLst>
            </p:cNvPr>
            <p:cNvSpPr/>
            <p:nvPr>
              <p:custDataLst>
                <p:tags r:id="rId125"/>
              </p:custDataLst>
            </p:nvPr>
          </p:nvSpPr>
          <p:spPr>
            <a:xfrm>
              <a:off x="7426722" y="4782729"/>
              <a:ext cx="64477" cy="122141"/>
            </a:xfrm>
            <a:custGeom>
              <a:avLst/>
              <a:gdLst>
                <a:gd name="connsiteX0" fmla="*/ 40251 w 64477"/>
                <a:gd name="connsiteY0" fmla="*/ 5209 h 122141"/>
                <a:gd name="connsiteX1" fmla="*/ 34937 w 64477"/>
                <a:gd name="connsiteY1" fmla="*/ 59 h 122141"/>
                <a:gd name="connsiteX2" fmla="*/ 218 w 64477"/>
                <a:gd name="connsiteY2" fmla="*/ 11832 h 122141"/>
                <a:gd name="connsiteX3" fmla="*/ 218 w 64477"/>
                <a:gd name="connsiteY3" fmla="*/ 18454 h 122141"/>
                <a:gd name="connsiteX4" fmla="*/ 25903 w 64477"/>
                <a:gd name="connsiteY4" fmla="*/ 13303 h 122141"/>
                <a:gd name="connsiteX5" fmla="*/ 25903 w 64477"/>
                <a:gd name="connsiteY5" fmla="*/ 107117 h 122141"/>
                <a:gd name="connsiteX6" fmla="*/ 8189 w 64477"/>
                <a:gd name="connsiteY6" fmla="*/ 115579 h 122141"/>
                <a:gd name="connsiteX7" fmla="*/ 1458 w 64477"/>
                <a:gd name="connsiteY7" fmla="*/ 115579 h 122141"/>
                <a:gd name="connsiteX8" fmla="*/ 1458 w 64477"/>
                <a:gd name="connsiteY8" fmla="*/ 122201 h 122141"/>
                <a:gd name="connsiteX9" fmla="*/ 32988 w 64477"/>
                <a:gd name="connsiteY9" fmla="*/ 121465 h 122141"/>
                <a:gd name="connsiteX10" fmla="*/ 64696 w 64477"/>
                <a:gd name="connsiteY10" fmla="*/ 122201 h 122141"/>
                <a:gd name="connsiteX11" fmla="*/ 64696 w 64477"/>
                <a:gd name="connsiteY11" fmla="*/ 115579 h 122141"/>
                <a:gd name="connsiteX12" fmla="*/ 57964 w 64477"/>
                <a:gd name="connsiteY12" fmla="*/ 115579 h 122141"/>
                <a:gd name="connsiteX13" fmla="*/ 40251 w 64477"/>
                <a:gd name="connsiteY13" fmla="*/ 107117 h 122141"/>
                <a:gd name="connsiteX14" fmla="*/ 40251 w 64477"/>
                <a:gd name="connsiteY14" fmla="*/ 5209 h 12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22141">
                  <a:moveTo>
                    <a:pt x="40251" y="5209"/>
                  </a:moveTo>
                  <a:cubicBezTo>
                    <a:pt x="40251" y="243"/>
                    <a:pt x="39897" y="59"/>
                    <a:pt x="34937" y="59"/>
                  </a:cubicBezTo>
                  <a:cubicBezTo>
                    <a:pt x="23600" y="11648"/>
                    <a:pt x="7481" y="11832"/>
                    <a:pt x="218" y="11832"/>
                  </a:cubicBezTo>
                  <a:lnTo>
                    <a:pt x="218" y="18454"/>
                  </a:lnTo>
                  <a:cubicBezTo>
                    <a:pt x="4469" y="18454"/>
                    <a:pt x="16160" y="18454"/>
                    <a:pt x="25903" y="13303"/>
                  </a:cubicBezTo>
                  <a:lnTo>
                    <a:pt x="25903" y="107117"/>
                  </a:lnTo>
                  <a:cubicBezTo>
                    <a:pt x="25903" y="113187"/>
                    <a:pt x="25903" y="115579"/>
                    <a:pt x="8189" y="115579"/>
                  </a:cubicBezTo>
                  <a:lnTo>
                    <a:pt x="1458" y="115579"/>
                  </a:lnTo>
                  <a:lnTo>
                    <a:pt x="1458" y="122201"/>
                  </a:lnTo>
                  <a:cubicBezTo>
                    <a:pt x="4647" y="122017"/>
                    <a:pt x="26434" y="121465"/>
                    <a:pt x="32988" y="121465"/>
                  </a:cubicBezTo>
                  <a:cubicBezTo>
                    <a:pt x="38479" y="121465"/>
                    <a:pt x="60799" y="122017"/>
                    <a:pt x="64696" y="122201"/>
                  </a:cubicBezTo>
                  <a:lnTo>
                    <a:pt x="64696" y="115579"/>
                  </a:lnTo>
                  <a:lnTo>
                    <a:pt x="57964" y="115579"/>
                  </a:lnTo>
                  <a:cubicBezTo>
                    <a:pt x="40251" y="115579"/>
                    <a:pt x="40251" y="113187"/>
                    <a:pt x="40251" y="107117"/>
                  </a:cubicBezTo>
                  <a:lnTo>
                    <a:pt x="40251" y="5209"/>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70" name="Freeform: Shape 469">
              <a:extLst>
                <a:ext uri="{FF2B5EF4-FFF2-40B4-BE49-F238E27FC236}">
                  <a16:creationId xmlns:a16="http://schemas.microsoft.com/office/drawing/2014/main" id="{7C36B8BD-57B0-4B81-921C-92FE3E38F4DE}"/>
                </a:ext>
              </a:extLst>
            </p:cNvPr>
            <p:cNvSpPr/>
            <p:nvPr>
              <p:custDataLst>
                <p:tags r:id="rId126"/>
              </p:custDataLst>
            </p:nvPr>
          </p:nvSpPr>
          <p:spPr>
            <a:xfrm>
              <a:off x="7292474" y="4937386"/>
              <a:ext cx="330748" cy="10510"/>
            </a:xfrm>
            <a:custGeom>
              <a:avLst/>
              <a:gdLst>
                <a:gd name="connsiteX0" fmla="*/ 0 w 330748"/>
                <a:gd name="connsiteY0" fmla="*/ 0 h 10510"/>
                <a:gd name="connsiteX1" fmla="*/ 330749 w 330748"/>
                <a:gd name="connsiteY1" fmla="*/ 0 h 10510"/>
                <a:gd name="connsiteX2" fmla="*/ 330749 w 330748"/>
                <a:gd name="connsiteY2" fmla="*/ 10511 h 10510"/>
                <a:gd name="connsiteX3" fmla="*/ 0 w 330748"/>
                <a:gd name="connsiteY3" fmla="*/ 10511 h 10510"/>
              </a:gdLst>
              <a:ahLst/>
              <a:cxnLst>
                <a:cxn ang="0">
                  <a:pos x="connsiteX0" y="connsiteY0"/>
                </a:cxn>
                <a:cxn ang="0">
                  <a:pos x="connsiteX1" y="connsiteY1"/>
                </a:cxn>
                <a:cxn ang="0">
                  <a:pos x="connsiteX2" y="connsiteY2"/>
                </a:cxn>
                <a:cxn ang="0">
                  <a:pos x="connsiteX3" y="connsiteY3"/>
                </a:cxn>
              </a:cxnLst>
              <a:rect l="l" t="t" r="r" b="b"/>
              <a:pathLst>
                <a:path w="330748" h="10510">
                  <a:moveTo>
                    <a:pt x="0" y="0"/>
                  </a:moveTo>
                  <a:lnTo>
                    <a:pt x="330749" y="0"/>
                  </a:lnTo>
                  <a:lnTo>
                    <a:pt x="330749" y="10511"/>
                  </a:lnTo>
                  <a:lnTo>
                    <a:pt x="0" y="10511"/>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71" name="Freeform: Shape 470">
              <a:extLst>
                <a:ext uri="{FF2B5EF4-FFF2-40B4-BE49-F238E27FC236}">
                  <a16:creationId xmlns:a16="http://schemas.microsoft.com/office/drawing/2014/main" id="{28DC1B38-E46D-4CB0-9C88-CC8AE853C6B0}"/>
                </a:ext>
              </a:extLst>
            </p:cNvPr>
            <p:cNvSpPr/>
            <p:nvPr>
              <p:custDataLst>
                <p:tags r:id="rId127"/>
              </p:custDataLst>
            </p:nvPr>
          </p:nvSpPr>
          <p:spPr>
            <a:xfrm>
              <a:off x="7307531" y="5015443"/>
              <a:ext cx="75636" cy="119198"/>
            </a:xfrm>
            <a:custGeom>
              <a:avLst/>
              <a:gdLst>
                <a:gd name="connsiteX0" fmla="*/ 15624 w 75636"/>
                <a:gd name="connsiteY0" fmla="*/ 74933 h 119198"/>
                <a:gd name="connsiteX1" fmla="*/ 41132 w 75636"/>
                <a:gd name="connsiteY1" fmla="*/ 85418 h 119198"/>
                <a:gd name="connsiteX2" fmla="*/ 75851 w 75636"/>
                <a:gd name="connsiteY2" fmla="*/ 42558 h 119198"/>
                <a:gd name="connsiteX3" fmla="*/ 46623 w 75636"/>
                <a:gd name="connsiteY3" fmla="*/ 66 h 119198"/>
                <a:gd name="connsiteX4" fmla="*/ 15093 w 75636"/>
                <a:gd name="connsiteY4" fmla="*/ 10735 h 119198"/>
                <a:gd name="connsiteX5" fmla="*/ 15093 w 75636"/>
                <a:gd name="connsiteY5" fmla="*/ 1906 h 119198"/>
                <a:gd name="connsiteX6" fmla="*/ 214 w 75636"/>
                <a:gd name="connsiteY6" fmla="*/ 1906 h 119198"/>
                <a:gd name="connsiteX7" fmla="*/ 214 w 75636"/>
                <a:gd name="connsiteY7" fmla="*/ 119265 h 119198"/>
                <a:gd name="connsiteX8" fmla="*/ 15624 w 75636"/>
                <a:gd name="connsiteY8" fmla="*/ 119265 h 119198"/>
                <a:gd name="connsiteX9" fmla="*/ 15624 w 75636"/>
                <a:gd name="connsiteY9" fmla="*/ 74933 h 119198"/>
                <a:gd name="connsiteX10" fmla="*/ 15624 w 75636"/>
                <a:gd name="connsiteY10" fmla="*/ 22508 h 119198"/>
                <a:gd name="connsiteX11" fmla="*/ 35109 w 75636"/>
                <a:gd name="connsiteY11" fmla="*/ 12759 h 119198"/>
                <a:gd name="connsiteX12" fmla="*/ 60440 w 75636"/>
                <a:gd name="connsiteY12" fmla="*/ 42558 h 119198"/>
                <a:gd name="connsiteX13" fmla="*/ 33338 w 75636"/>
                <a:gd name="connsiteY13" fmla="*/ 73278 h 119198"/>
                <a:gd name="connsiteX14" fmla="*/ 21647 w 75636"/>
                <a:gd name="connsiteY14" fmla="*/ 69047 h 119198"/>
                <a:gd name="connsiteX15" fmla="*/ 15624 w 75636"/>
                <a:gd name="connsiteY15" fmla="*/ 58562 h 119198"/>
                <a:gd name="connsiteX16" fmla="*/ 15624 w 75636"/>
                <a:gd name="connsiteY16" fmla="*/ 22508 h 11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636" h="119198">
                  <a:moveTo>
                    <a:pt x="15624" y="74933"/>
                  </a:moveTo>
                  <a:cubicBezTo>
                    <a:pt x="25013" y="83763"/>
                    <a:pt x="35109" y="85418"/>
                    <a:pt x="41132" y="85418"/>
                  </a:cubicBezTo>
                  <a:cubicBezTo>
                    <a:pt x="59908" y="85418"/>
                    <a:pt x="75851" y="66840"/>
                    <a:pt x="75851" y="42558"/>
                  </a:cubicBezTo>
                  <a:cubicBezTo>
                    <a:pt x="75851" y="20484"/>
                    <a:pt x="64160" y="66"/>
                    <a:pt x="46623" y="66"/>
                  </a:cubicBezTo>
                  <a:cubicBezTo>
                    <a:pt x="38652" y="66"/>
                    <a:pt x="25367" y="2458"/>
                    <a:pt x="15093" y="10735"/>
                  </a:cubicBezTo>
                  <a:lnTo>
                    <a:pt x="15093" y="1906"/>
                  </a:lnTo>
                  <a:lnTo>
                    <a:pt x="214" y="1906"/>
                  </a:lnTo>
                  <a:lnTo>
                    <a:pt x="214" y="119265"/>
                  </a:lnTo>
                  <a:lnTo>
                    <a:pt x="15624" y="119265"/>
                  </a:lnTo>
                  <a:lnTo>
                    <a:pt x="15624" y="74933"/>
                  </a:lnTo>
                  <a:close/>
                  <a:moveTo>
                    <a:pt x="15624" y="22508"/>
                  </a:moveTo>
                  <a:cubicBezTo>
                    <a:pt x="19699" y="17357"/>
                    <a:pt x="26607" y="12759"/>
                    <a:pt x="35109" y="12759"/>
                  </a:cubicBezTo>
                  <a:cubicBezTo>
                    <a:pt x="49280" y="12759"/>
                    <a:pt x="60440" y="26371"/>
                    <a:pt x="60440" y="42558"/>
                  </a:cubicBezTo>
                  <a:cubicBezTo>
                    <a:pt x="60440" y="60769"/>
                    <a:pt x="47155" y="73278"/>
                    <a:pt x="33338" y="73278"/>
                  </a:cubicBezTo>
                  <a:cubicBezTo>
                    <a:pt x="30681" y="73278"/>
                    <a:pt x="26253" y="72910"/>
                    <a:pt x="21647" y="69047"/>
                  </a:cubicBezTo>
                  <a:cubicBezTo>
                    <a:pt x="16333" y="64816"/>
                    <a:pt x="15624" y="62057"/>
                    <a:pt x="15624" y="58562"/>
                  </a:cubicBezTo>
                  <a:lnTo>
                    <a:pt x="15624" y="22508"/>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72" name="Freeform: Shape 471">
              <a:extLst>
                <a:ext uri="{FF2B5EF4-FFF2-40B4-BE49-F238E27FC236}">
                  <a16:creationId xmlns:a16="http://schemas.microsoft.com/office/drawing/2014/main" id="{A6AF94B6-70FD-48C5-ADD3-598608DD6302}"/>
                </a:ext>
              </a:extLst>
            </p:cNvPr>
            <p:cNvSpPr/>
            <p:nvPr>
              <p:custDataLst>
                <p:tags r:id="rId128"/>
              </p:custDataLst>
            </p:nvPr>
          </p:nvSpPr>
          <p:spPr>
            <a:xfrm>
              <a:off x="7400196" y="5014523"/>
              <a:ext cx="83253" cy="86271"/>
            </a:xfrm>
            <a:custGeom>
              <a:avLst/>
              <a:gdLst>
                <a:gd name="connsiteX0" fmla="*/ 83471 w 83253"/>
                <a:gd name="connsiteY0" fmla="*/ 44214 h 86271"/>
                <a:gd name="connsiteX1" fmla="*/ 41845 w 83253"/>
                <a:gd name="connsiteY1" fmla="*/ 66 h 86271"/>
                <a:gd name="connsiteX2" fmla="*/ 218 w 83253"/>
                <a:gd name="connsiteY2" fmla="*/ 44214 h 86271"/>
                <a:gd name="connsiteX3" fmla="*/ 41845 w 83253"/>
                <a:gd name="connsiteY3" fmla="*/ 86338 h 86271"/>
                <a:gd name="connsiteX4" fmla="*/ 83471 w 83253"/>
                <a:gd name="connsiteY4" fmla="*/ 44214 h 86271"/>
                <a:gd name="connsiteX5" fmla="*/ 41845 w 83253"/>
                <a:gd name="connsiteY5" fmla="*/ 73646 h 86271"/>
                <a:gd name="connsiteX6" fmla="*/ 15628 w 83253"/>
                <a:gd name="connsiteY6" fmla="*/ 42190 h 86271"/>
                <a:gd name="connsiteX7" fmla="*/ 41845 w 83253"/>
                <a:gd name="connsiteY7" fmla="*/ 12207 h 86271"/>
                <a:gd name="connsiteX8" fmla="*/ 68061 w 83253"/>
                <a:gd name="connsiteY8" fmla="*/ 42190 h 86271"/>
                <a:gd name="connsiteX9" fmla="*/ 41845 w 83253"/>
                <a:gd name="connsiteY9" fmla="*/ 73646 h 8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253" h="86271">
                  <a:moveTo>
                    <a:pt x="83471" y="44214"/>
                  </a:moveTo>
                  <a:cubicBezTo>
                    <a:pt x="83471" y="19933"/>
                    <a:pt x="64872" y="66"/>
                    <a:pt x="41845" y="66"/>
                  </a:cubicBezTo>
                  <a:cubicBezTo>
                    <a:pt x="18817" y="66"/>
                    <a:pt x="218" y="20117"/>
                    <a:pt x="218" y="44214"/>
                  </a:cubicBezTo>
                  <a:cubicBezTo>
                    <a:pt x="218" y="67575"/>
                    <a:pt x="18994" y="86338"/>
                    <a:pt x="41845" y="86338"/>
                  </a:cubicBezTo>
                  <a:cubicBezTo>
                    <a:pt x="64872" y="86338"/>
                    <a:pt x="83471" y="67575"/>
                    <a:pt x="83471" y="44214"/>
                  </a:cubicBezTo>
                  <a:close/>
                  <a:moveTo>
                    <a:pt x="41845" y="73646"/>
                  </a:moveTo>
                  <a:cubicBezTo>
                    <a:pt x="27851" y="73646"/>
                    <a:pt x="15628" y="62977"/>
                    <a:pt x="15628" y="42190"/>
                  </a:cubicBezTo>
                  <a:cubicBezTo>
                    <a:pt x="15628" y="21404"/>
                    <a:pt x="28737" y="12207"/>
                    <a:pt x="41845" y="12207"/>
                  </a:cubicBezTo>
                  <a:cubicBezTo>
                    <a:pt x="55130" y="12207"/>
                    <a:pt x="68061" y="21772"/>
                    <a:pt x="68061" y="42190"/>
                  </a:cubicBezTo>
                  <a:cubicBezTo>
                    <a:pt x="68061" y="63161"/>
                    <a:pt x="55484" y="73646"/>
                    <a:pt x="41845" y="73646"/>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73" name="Freeform: Shape 472">
              <a:extLst>
                <a:ext uri="{FF2B5EF4-FFF2-40B4-BE49-F238E27FC236}">
                  <a16:creationId xmlns:a16="http://schemas.microsoft.com/office/drawing/2014/main" id="{05FD2EB8-257B-4EAB-A81E-A4457DF74A5E}"/>
                </a:ext>
              </a:extLst>
            </p:cNvPr>
            <p:cNvSpPr/>
            <p:nvPr>
              <p:custDataLst>
                <p:tags r:id="rId129"/>
              </p:custDataLst>
            </p:nvPr>
          </p:nvSpPr>
          <p:spPr>
            <a:xfrm>
              <a:off x="7503866" y="4971295"/>
              <a:ext cx="14879" cy="127660"/>
            </a:xfrm>
            <a:custGeom>
              <a:avLst/>
              <a:gdLst>
                <a:gd name="connsiteX0" fmla="*/ 15101 w 14879"/>
                <a:gd name="connsiteY0" fmla="*/ 66 h 127660"/>
                <a:gd name="connsiteX1" fmla="*/ 221 w 14879"/>
                <a:gd name="connsiteY1" fmla="*/ 66 h 127660"/>
                <a:gd name="connsiteX2" fmla="*/ 221 w 14879"/>
                <a:gd name="connsiteY2" fmla="*/ 127727 h 127660"/>
                <a:gd name="connsiteX3" fmla="*/ 15101 w 14879"/>
                <a:gd name="connsiteY3" fmla="*/ 127727 h 127660"/>
                <a:gd name="connsiteX4" fmla="*/ 15101 w 14879"/>
                <a:gd name="connsiteY4" fmla="*/ 66 h 1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9" h="127660">
                  <a:moveTo>
                    <a:pt x="15101" y="66"/>
                  </a:moveTo>
                  <a:lnTo>
                    <a:pt x="221" y="66"/>
                  </a:lnTo>
                  <a:lnTo>
                    <a:pt x="221" y="127727"/>
                  </a:lnTo>
                  <a:lnTo>
                    <a:pt x="15101" y="127727"/>
                  </a:lnTo>
                  <a:lnTo>
                    <a:pt x="15101" y="66"/>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74" name="Freeform: Shape 473">
              <a:extLst>
                <a:ext uri="{FF2B5EF4-FFF2-40B4-BE49-F238E27FC236}">
                  <a16:creationId xmlns:a16="http://schemas.microsoft.com/office/drawing/2014/main" id="{B218D789-9241-4CF1-AAF0-EEA14486CBB0}"/>
                </a:ext>
              </a:extLst>
            </p:cNvPr>
            <p:cNvSpPr/>
            <p:nvPr>
              <p:custDataLst>
                <p:tags r:id="rId130"/>
              </p:custDataLst>
            </p:nvPr>
          </p:nvSpPr>
          <p:spPr>
            <a:xfrm>
              <a:off x="7536543" y="5017282"/>
              <a:ext cx="81305" cy="119198"/>
            </a:xfrm>
            <a:custGeom>
              <a:avLst/>
              <a:gdLst>
                <a:gd name="connsiteX0" fmla="*/ 81528 w 81305"/>
                <a:gd name="connsiteY0" fmla="*/ 66 h 119198"/>
                <a:gd name="connsiteX1" fmla="*/ 67180 w 81305"/>
                <a:gd name="connsiteY1" fmla="*/ 66 h 119198"/>
                <a:gd name="connsiteX2" fmla="*/ 42204 w 81305"/>
                <a:gd name="connsiteY2" fmla="*/ 70151 h 119198"/>
                <a:gd name="connsiteX3" fmla="*/ 35473 w 81305"/>
                <a:gd name="connsiteY3" fmla="*/ 47157 h 119198"/>
                <a:gd name="connsiteX4" fmla="*/ 26616 w 81305"/>
                <a:gd name="connsiteY4" fmla="*/ 25267 h 119198"/>
                <a:gd name="connsiteX5" fmla="*/ 15457 w 81305"/>
                <a:gd name="connsiteY5" fmla="*/ 66 h 119198"/>
                <a:gd name="connsiteX6" fmla="*/ 223 w 81305"/>
                <a:gd name="connsiteY6" fmla="*/ 66 h 119198"/>
                <a:gd name="connsiteX7" fmla="*/ 36890 w 81305"/>
                <a:gd name="connsiteY7" fmla="*/ 81739 h 119198"/>
                <a:gd name="connsiteX8" fmla="*/ 30159 w 81305"/>
                <a:gd name="connsiteY8" fmla="*/ 97927 h 119198"/>
                <a:gd name="connsiteX9" fmla="*/ 19177 w 81305"/>
                <a:gd name="connsiteY9" fmla="*/ 108228 h 119198"/>
                <a:gd name="connsiteX10" fmla="*/ 4297 w 81305"/>
                <a:gd name="connsiteY10" fmla="*/ 104917 h 119198"/>
                <a:gd name="connsiteX11" fmla="*/ 5360 w 81305"/>
                <a:gd name="connsiteY11" fmla="*/ 117793 h 119198"/>
                <a:gd name="connsiteX12" fmla="*/ 19000 w 81305"/>
                <a:gd name="connsiteY12" fmla="*/ 119265 h 119198"/>
                <a:gd name="connsiteX13" fmla="*/ 39902 w 81305"/>
                <a:gd name="connsiteY13" fmla="*/ 98847 h 119198"/>
                <a:gd name="connsiteX14" fmla="*/ 81528 w 81305"/>
                <a:gd name="connsiteY14" fmla="*/ 66 h 11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305" h="119198">
                  <a:moveTo>
                    <a:pt x="81528" y="66"/>
                  </a:moveTo>
                  <a:lnTo>
                    <a:pt x="67180" y="66"/>
                  </a:lnTo>
                  <a:cubicBezTo>
                    <a:pt x="52832" y="35200"/>
                    <a:pt x="42913" y="58930"/>
                    <a:pt x="42204" y="70151"/>
                  </a:cubicBezTo>
                  <a:cubicBezTo>
                    <a:pt x="41850" y="65000"/>
                    <a:pt x="38662" y="55803"/>
                    <a:pt x="35473" y="47157"/>
                  </a:cubicBezTo>
                  <a:cubicBezTo>
                    <a:pt x="32639" y="39799"/>
                    <a:pt x="29805" y="32441"/>
                    <a:pt x="26616" y="25267"/>
                  </a:cubicBezTo>
                  <a:lnTo>
                    <a:pt x="15457" y="66"/>
                  </a:lnTo>
                  <a:lnTo>
                    <a:pt x="223" y="66"/>
                  </a:lnTo>
                  <a:lnTo>
                    <a:pt x="36890" y="81739"/>
                  </a:lnTo>
                  <a:cubicBezTo>
                    <a:pt x="34765" y="87074"/>
                    <a:pt x="31222" y="95536"/>
                    <a:pt x="30159" y="97927"/>
                  </a:cubicBezTo>
                  <a:cubicBezTo>
                    <a:pt x="26439" y="105653"/>
                    <a:pt x="23959" y="108228"/>
                    <a:pt x="19177" y="108228"/>
                  </a:cubicBezTo>
                  <a:cubicBezTo>
                    <a:pt x="18468" y="108228"/>
                    <a:pt x="11914" y="108228"/>
                    <a:pt x="4297" y="104917"/>
                  </a:cubicBezTo>
                  <a:lnTo>
                    <a:pt x="5360" y="117793"/>
                  </a:lnTo>
                  <a:cubicBezTo>
                    <a:pt x="6954" y="118161"/>
                    <a:pt x="13508" y="119265"/>
                    <a:pt x="19000" y="119265"/>
                  </a:cubicBezTo>
                  <a:cubicBezTo>
                    <a:pt x="26085" y="119265"/>
                    <a:pt x="32462" y="116506"/>
                    <a:pt x="39902" y="98847"/>
                  </a:cubicBezTo>
                  <a:lnTo>
                    <a:pt x="81528" y="66"/>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grpSp>
      <p:grpSp>
        <p:nvGrpSpPr>
          <p:cNvPr id="31" name="Group 30" descr="\documentclass{article}&#10;\usepackage{amsmath}&#10;\pagestyle{empty}&#10;\begin{document}&#10;&#10;For $x \in L$&#10;&#10;&#10;\end{document}" title="IguanaTex Shape Display">
            <a:extLst>
              <a:ext uri="{FF2B5EF4-FFF2-40B4-BE49-F238E27FC236}">
                <a16:creationId xmlns:a16="http://schemas.microsoft.com/office/drawing/2014/main" id="{E460B690-CB4B-4352-A213-615FBA8658EE}"/>
              </a:ext>
            </a:extLst>
          </p:cNvPr>
          <p:cNvGrpSpPr>
            <a:grpSpLocks noChangeAspect="1"/>
          </p:cNvGrpSpPr>
          <p:nvPr>
            <p:custDataLst>
              <p:tags r:id="rId2"/>
            </p:custDataLst>
          </p:nvPr>
        </p:nvGrpSpPr>
        <p:grpSpPr>
          <a:xfrm>
            <a:off x="893798" y="2260300"/>
            <a:ext cx="1056318" cy="196024"/>
            <a:chOff x="4343798" y="4821155"/>
            <a:chExt cx="1056318" cy="196024"/>
          </a:xfrm>
        </p:grpSpPr>
        <p:sp>
          <p:nvSpPr>
            <p:cNvPr id="25" name="Freeform: Shape 24">
              <a:extLst>
                <a:ext uri="{FF2B5EF4-FFF2-40B4-BE49-F238E27FC236}">
                  <a16:creationId xmlns:a16="http://schemas.microsoft.com/office/drawing/2014/main" id="{21FC61DD-44AC-4650-946E-7FFEA514888F}"/>
                </a:ext>
              </a:extLst>
            </p:cNvPr>
            <p:cNvSpPr/>
            <p:nvPr>
              <p:custDataLst>
                <p:tags r:id="rId93"/>
              </p:custDataLst>
            </p:nvPr>
          </p:nvSpPr>
          <p:spPr>
            <a:xfrm>
              <a:off x="4343798" y="4821968"/>
              <a:ext cx="145161" cy="184365"/>
            </a:xfrm>
            <a:custGeom>
              <a:avLst/>
              <a:gdLst>
                <a:gd name="connsiteX0" fmla="*/ 145238 w 145161"/>
                <a:gd name="connsiteY0" fmla="*/ 61066 h 184365"/>
                <a:gd name="connsiteX1" fmla="*/ 138194 w 145161"/>
                <a:gd name="connsiteY1" fmla="*/ 63 h 184365"/>
                <a:gd name="connsiteX2" fmla="*/ 77 w 145161"/>
                <a:gd name="connsiteY2" fmla="*/ 63 h 184365"/>
                <a:gd name="connsiteX3" fmla="*/ 77 w 145161"/>
                <a:gd name="connsiteY3" fmla="*/ 8468 h 184365"/>
                <a:gd name="connsiteX4" fmla="*/ 6115 w 145161"/>
                <a:gd name="connsiteY4" fmla="*/ 8468 h 184365"/>
                <a:gd name="connsiteX5" fmla="*/ 25989 w 145161"/>
                <a:gd name="connsiteY5" fmla="*/ 21211 h 184365"/>
                <a:gd name="connsiteX6" fmla="*/ 25989 w 145161"/>
                <a:gd name="connsiteY6" fmla="*/ 163281 h 184365"/>
                <a:gd name="connsiteX7" fmla="*/ 6115 w 145161"/>
                <a:gd name="connsiteY7" fmla="*/ 176024 h 184365"/>
                <a:gd name="connsiteX8" fmla="*/ 77 w 145161"/>
                <a:gd name="connsiteY8" fmla="*/ 176024 h 184365"/>
                <a:gd name="connsiteX9" fmla="*/ 77 w 145161"/>
                <a:gd name="connsiteY9" fmla="*/ 184429 h 184365"/>
                <a:gd name="connsiteX10" fmla="*/ 38317 w 145161"/>
                <a:gd name="connsiteY10" fmla="*/ 183615 h 184365"/>
                <a:gd name="connsiteX11" fmla="*/ 80582 w 145161"/>
                <a:gd name="connsiteY11" fmla="*/ 184429 h 184365"/>
                <a:gd name="connsiteX12" fmla="*/ 80582 w 145161"/>
                <a:gd name="connsiteY12" fmla="*/ 176024 h 184365"/>
                <a:gd name="connsiteX13" fmla="*/ 72280 w 145161"/>
                <a:gd name="connsiteY13" fmla="*/ 176024 h 184365"/>
                <a:gd name="connsiteX14" fmla="*/ 48380 w 145161"/>
                <a:gd name="connsiteY14" fmla="*/ 163010 h 184365"/>
                <a:gd name="connsiteX15" fmla="*/ 48380 w 145161"/>
                <a:gd name="connsiteY15" fmla="*/ 96313 h 184365"/>
                <a:gd name="connsiteX16" fmla="*/ 70016 w 145161"/>
                <a:gd name="connsiteY16" fmla="*/ 96313 h 184365"/>
                <a:gd name="connsiteX17" fmla="*/ 96683 w 145161"/>
                <a:gd name="connsiteY17" fmla="*/ 128034 h 184365"/>
                <a:gd name="connsiteX18" fmla="*/ 102973 w 145161"/>
                <a:gd name="connsiteY18" fmla="*/ 128034 h 184365"/>
                <a:gd name="connsiteX19" fmla="*/ 102973 w 145161"/>
                <a:gd name="connsiteY19" fmla="*/ 56186 h 184365"/>
                <a:gd name="connsiteX20" fmla="*/ 96683 w 145161"/>
                <a:gd name="connsiteY20" fmla="*/ 56186 h 184365"/>
                <a:gd name="connsiteX21" fmla="*/ 70016 w 145161"/>
                <a:gd name="connsiteY21" fmla="*/ 87908 h 184365"/>
                <a:gd name="connsiteX22" fmla="*/ 48380 w 145161"/>
                <a:gd name="connsiteY22" fmla="*/ 87908 h 184365"/>
                <a:gd name="connsiteX23" fmla="*/ 48380 w 145161"/>
                <a:gd name="connsiteY23" fmla="*/ 19313 h 184365"/>
                <a:gd name="connsiteX24" fmla="*/ 60707 w 145161"/>
                <a:gd name="connsiteY24" fmla="*/ 8468 h 184365"/>
                <a:gd name="connsiteX25" fmla="*/ 90897 w 145161"/>
                <a:gd name="connsiteY25" fmla="*/ 8468 h 184365"/>
                <a:gd name="connsiteX26" fmla="*/ 138949 w 145161"/>
                <a:gd name="connsiteY26" fmla="*/ 61066 h 184365"/>
                <a:gd name="connsiteX27" fmla="*/ 145238 w 145161"/>
                <a:gd name="connsiteY27" fmla="*/ 61066 h 18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5161" h="184365">
                  <a:moveTo>
                    <a:pt x="145238" y="61066"/>
                  </a:moveTo>
                  <a:lnTo>
                    <a:pt x="138194" y="63"/>
                  </a:lnTo>
                  <a:lnTo>
                    <a:pt x="77" y="63"/>
                  </a:lnTo>
                  <a:lnTo>
                    <a:pt x="77" y="8468"/>
                  </a:lnTo>
                  <a:lnTo>
                    <a:pt x="6115" y="8468"/>
                  </a:lnTo>
                  <a:cubicBezTo>
                    <a:pt x="25486" y="8468"/>
                    <a:pt x="25989" y="11450"/>
                    <a:pt x="25989" y="21211"/>
                  </a:cubicBezTo>
                  <a:lnTo>
                    <a:pt x="25989" y="163281"/>
                  </a:lnTo>
                  <a:cubicBezTo>
                    <a:pt x="25989" y="173041"/>
                    <a:pt x="25486" y="176024"/>
                    <a:pt x="6115" y="176024"/>
                  </a:cubicBezTo>
                  <a:lnTo>
                    <a:pt x="77" y="176024"/>
                  </a:lnTo>
                  <a:lnTo>
                    <a:pt x="77" y="184429"/>
                  </a:lnTo>
                  <a:cubicBezTo>
                    <a:pt x="8882" y="183615"/>
                    <a:pt x="28505" y="183615"/>
                    <a:pt x="38317" y="183615"/>
                  </a:cubicBezTo>
                  <a:cubicBezTo>
                    <a:pt x="48632" y="183615"/>
                    <a:pt x="71525" y="183615"/>
                    <a:pt x="80582" y="184429"/>
                  </a:cubicBezTo>
                  <a:lnTo>
                    <a:pt x="80582" y="176024"/>
                  </a:lnTo>
                  <a:lnTo>
                    <a:pt x="72280" y="176024"/>
                  </a:lnTo>
                  <a:cubicBezTo>
                    <a:pt x="48380" y="176024"/>
                    <a:pt x="48380" y="172499"/>
                    <a:pt x="48380" y="163010"/>
                  </a:cubicBezTo>
                  <a:lnTo>
                    <a:pt x="48380" y="96313"/>
                  </a:lnTo>
                  <a:lnTo>
                    <a:pt x="70016" y="96313"/>
                  </a:lnTo>
                  <a:cubicBezTo>
                    <a:pt x="94168" y="96313"/>
                    <a:pt x="96683" y="104989"/>
                    <a:pt x="96683" y="128034"/>
                  </a:cubicBezTo>
                  <a:lnTo>
                    <a:pt x="102973" y="128034"/>
                  </a:lnTo>
                  <a:lnTo>
                    <a:pt x="102973" y="56186"/>
                  </a:lnTo>
                  <a:lnTo>
                    <a:pt x="96683" y="56186"/>
                  </a:lnTo>
                  <a:cubicBezTo>
                    <a:pt x="96683" y="78960"/>
                    <a:pt x="94168" y="87908"/>
                    <a:pt x="70016" y="87908"/>
                  </a:cubicBezTo>
                  <a:lnTo>
                    <a:pt x="48380" y="87908"/>
                  </a:lnTo>
                  <a:lnTo>
                    <a:pt x="48380" y="19313"/>
                  </a:lnTo>
                  <a:cubicBezTo>
                    <a:pt x="48380" y="10366"/>
                    <a:pt x="48883" y="8468"/>
                    <a:pt x="60707" y="8468"/>
                  </a:cubicBezTo>
                  <a:lnTo>
                    <a:pt x="90897" y="8468"/>
                  </a:lnTo>
                  <a:cubicBezTo>
                    <a:pt x="128634" y="8468"/>
                    <a:pt x="134924" y="23651"/>
                    <a:pt x="138949" y="61066"/>
                  </a:cubicBezTo>
                  <a:lnTo>
                    <a:pt x="145238" y="61066"/>
                  </a:lnTo>
                  <a:close/>
                </a:path>
              </a:pathLst>
            </a:custGeom>
            <a:solidFill>
              <a:srgbClr val="000000"/>
            </a:solidFill>
            <a:ln w="25252" cap="flat">
              <a:noFill/>
              <a:prstDash val="solid"/>
              <a:miter/>
            </a:ln>
          </p:spPr>
          <p:txBody>
            <a:bodyPr rtlCol="0" anchor="ctr"/>
            <a:lstStyle/>
            <a:p>
              <a:endParaRPr lang="en-HK" b="1"/>
            </a:p>
          </p:txBody>
        </p:sp>
        <p:sp>
          <p:nvSpPr>
            <p:cNvPr id="26" name="Freeform: Shape 25">
              <a:extLst>
                <a:ext uri="{FF2B5EF4-FFF2-40B4-BE49-F238E27FC236}">
                  <a16:creationId xmlns:a16="http://schemas.microsoft.com/office/drawing/2014/main" id="{2DCB32AB-DB74-4B96-A13E-36E21BCD2653}"/>
                </a:ext>
              </a:extLst>
            </p:cNvPr>
            <p:cNvSpPr/>
            <p:nvPr>
              <p:custDataLst>
                <p:tags r:id="rId94"/>
              </p:custDataLst>
            </p:nvPr>
          </p:nvSpPr>
          <p:spPr>
            <a:xfrm>
              <a:off x="4485941" y="4884870"/>
              <a:ext cx="111449" cy="124446"/>
            </a:xfrm>
            <a:custGeom>
              <a:avLst/>
              <a:gdLst>
                <a:gd name="connsiteX0" fmla="*/ 111532 w 111449"/>
                <a:gd name="connsiteY0" fmla="*/ 63506 h 124446"/>
                <a:gd name="connsiteX1" fmla="*/ 55933 w 111449"/>
                <a:gd name="connsiteY1" fmla="*/ 63 h 124446"/>
                <a:gd name="connsiteX2" fmla="*/ 82 w 111449"/>
                <a:gd name="connsiteY2" fmla="*/ 63506 h 124446"/>
                <a:gd name="connsiteX3" fmla="*/ 55682 w 111449"/>
                <a:gd name="connsiteY3" fmla="*/ 124510 h 124446"/>
                <a:gd name="connsiteX4" fmla="*/ 111532 w 111449"/>
                <a:gd name="connsiteY4" fmla="*/ 63506 h 124446"/>
                <a:gd name="connsiteX5" fmla="*/ 90651 w 111449"/>
                <a:gd name="connsiteY5" fmla="*/ 61337 h 124446"/>
                <a:gd name="connsiteX6" fmla="*/ 85116 w 111449"/>
                <a:gd name="connsiteY6" fmla="*/ 97668 h 124446"/>
                <a:gd name="connsiteX7" fmla="*/ 55933 w 111449"/>
                <a:gd name="connsiteY7" fmla="*/ 117732 h 124446"/>
                <a:gd name="connsiteX8" fmla="*/ 27253 w 111449"/>
                <a:gd name="connsiteY8" fmla="*/ 99566 h 124446"/>
                <a:gd name="connsiteX9" fmla="*/ 20964 w 111449"/>
                <a:gd name="connsiteY9" fmla="*/ 61337 h 124446"/>
                <a:gd name="connsiteX10" fmla="*/ 27001 w 111449"/>
                <a:gd name="connsiteY10" fmla="*/ 24193 h 124446"/>
                <a:gd name="connsiteX11" fmla="*/ 55682 w 111449"/>
                <a:gd name="connsiteY11" fmla="*/ 6028 h 124446"/>
                <a:gd name="connsiteX12" fmla="*/ 84110 w 111449"/>
                <a:gd name="connsiteY12" fmla="*/ 23651 h 124446"/>
                <a:gd name="connsiteX13" fmla="*/ 90651 w 111449"/>
                <a:gd name="connsiteY13" fmla="*/ 61337 h 12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449" h="124446">
                  <a:moveTo>
                    <a:pt x="111532" y="63506"/>
                  </a:moveTo>
                  <a:cubicBezTo>
                    <a:pt x="111532" y="28802"/>
                    <a:pt x="86374" y="63"/>
                    <a:pt x="55933" y="63"/>
                  </a:cubicBezTo>
                  <a:cubicBezTo>
                    <a:pt x="24486" y="63"/>
                    <a:pt x="82" y="29616"/>
                    <a:pt x="82" y="63506"/>
                  </a:cubicBezTo>
                  <a:cubicBezTo>
                    <a:pt x="82" y="98482"/>
                    <a:pt x="26247" y="124510"/>
                    <a:pt x="55682" y="124510"/>
                  </a:cubicBezTo>
                  <a:cubicBezTo>
                    <a:pt x="86123" y="124510"/>
                    <a:pt x="111532" y="97939"/>
                    <a:pt x="111532" y="63506"/>
                  </a:cubicBezTo>
                  <a:close/>
                  <a:moveTo>
                    <a:pt x="90651" y="61337"/>
                  </a:moveTo>
                  <a:cubicBezTo>
                    <a:pt x="90651" y="71098"/>
                    <a:pt x="90651" y="85739"/>
                    <a:pt x="85116" y="97668"/>
                  </a:cubicBezTo>
                  <a:cubicBezTo>
                    <a:pt x="79582" y="109869"/>
                    <a:pt x="68512" y="117732"/>
                    <a:pt x="55933" y="117732"/>
                  </a:cubicBezTo>
                  <a:cubicBezTo>
                    <a:pt x="45115" y="117732"/>
                    <a:pt x="34046" y="112038"/>
                    <a:pt x="27253" y="99566"/>
                  </a:cubicBezTo>
                  <a:cubicBezTo>
                    <a:pt x="20964" y="87637"/>
                    <a:pt x="20964" y="71098"/>
                    <a:pt x="20964" y="61337"/>
                  </a:cubicBezTo>
                  <a:cubicBezTo>
                    <a:pt x="20964" y="50763"/>
                    <a:pt x="20964" y="36123"/>
                    <a:pt x="27001" y="24193"/>
                  </a:cubicBezTo>
                  <a:cubicBezTo>
                    <a:pt x="33794" y="11721"/>
                    <a:pt x="45618" y="6028"/>
                    <a:pt x="55682" y="6028"/>
                  </a:cubicBezTo>
                  <a:cubicBezTo>
                    <a:pt x="66751" y="6028"/>
                    <a:pt x="77569" y="11992"/>
                    <a:pt x="84110" y="23651"/>
                  </a:cubicBezTo>
                  <a:cubicBezTo>
                    <a:pt x="90651" y="35309"/>
                    <a:pt x="90651" y="51034"/>
                    <a:pt x="90651" y="61337"/>
                  </a:cubicBezTo>
                  <a:close/>
                </a:path>
              </a:pathLst>
            </a:custGeom>
            <a:solidFill>
              <a:srgbClr val="000000"/>
            </a:solidFill>
            <a:ln w="25252" cap="flat">
              <a:noFill/>
              <a:prstDash val="solid"/>
              <a:miter/>
            </a:ln>
          </p:spPr>
          <p:txBody>
            <a:bodyPr rtlCol="0" anchor="ctr"/>
            <a:lstStyle/>
            <a:p>
              <a:endParaRPr lang="en-HK" b="1"/>
            </a:p>
          </p:txBody>
        </p:sp>
        <p:sp>
          <p:nvSpPr>
            <p:cNvPr id="27" name="Freeform: Shape 26">
              <a:extLst>
                <a:ext uri="{FF2B5EF4-FFF2-40B4-BE49-F238E27FC236}">
                  <a16:creationId xmlns:a16="http://schemas.microsoft.com/office/drawing/2014/main" id="{00A2D57D-B0F1-4B2A-9644-7291DD46DF4E}"/>
                </a:ext>
              </a:extLst>
            </p:cNvPr>
            <p:cNvSpPr/>
            <p:nvPr>
              <p:custDataLst>
                <p:tags r:id="rId95"/>
              </p:custDataLst>
            </p:nvPr>
          </p:nvSpPr>
          <p:spPr>
            <a:xfrm>
              <a:off x="4611731" y="4886496"/>
              <a:ext cx="84530" cy="119837"/>
            </a:xfrm>
            <a:custGeom>
              <a:avLst/>
              <a:gdLst>
                <a:gd name="connsiteX0" fmla="*/ 84618 w 84530"/>
                <a:gd name="connsiteY0" fmla="*/ 16601 h 119837"/>
                <a:gd name="connsiteX1" fmla="*/ 66001 w 84530"/>
                <a:gd name="connsiteY1" fmla="*/ 63 h 119837"/>
                <a:gd name="connsiteX2" fmla="*/ 35057 w 84530"/>
                <a:gd name="connsiteY2" fmla="*/ 29887 h 119837"/>
                <a:gd name="connsiteX3" fmla="*/ 35057 w 84530"/>
                <a:gd name="connsiteY3" fmla="*/ 63 h 119837"/>
                <a:gd name="connsiteX4" fmla="*/ 87 w 84530"/>
                <a:gd name="connsiteY4" fmla="*/ 3045 h 119837"/>
                <a:gd name="connsiteX5" fmla="*/ 87 w 84530"/>
                <a:gd name="connsiteY5" fmla="*/ 11450 h 119837"/>
                <a:gd name="connsiteX6" fmla="*/ 19711 w 84530"/>
                <a:gd name="connsiteY6" fmla="*/ 26633 h 119837"/>
                <a:gd name="connsiteX7" fmla="*/ 19711 w 84530"/>
                <a:gd name="connsiteY7" fmla="*/ 99295 h 119837"/>
                <a:gd name="connsiteX8" fmla="*/ 87 w 84530"/>
                <a:gd name="connsiteY8" fmla="*/ 111496 h 119837"/>
                <a:gd name="connsiteX9" fmla="*/ 87 w 84530"/>
                <a:gd name="connsiteY9" fmla="*/ 119901 h 119837"/>
                <a:gd name="connsiteX10" fmla="*/ 28767 w 84530"/>
                <a:gd name="connsiteY10" fmla="*/ 119087 h 119837"/>
                <a:gd name="connsiteX11" fmla="*/ 60718 w 84530"/>
                <a:gd name="connsiteY11" fmla="*/ 119901 h 119837"/>
                <a:gd name="connsiteX12" fmla="*/ 60718 w 84530"/>
                <a:gd name="connsiteY12" fmla="*/ 111496 h 119837"/>
                <a:gd name="connsiteX13" fmla="*/ 55435 w 84530"/>
                <a:gd name="connsiteY13" fmla="*/ 111496 h 119837"/>
                <a:gd name="connsiteX14" fmla="*/ 36315 w 84530"/>
                <a:gd name="connsiteY14" fmla="*/ 98753 h 119837"/>
                <a:gd name="connsiteX15" fmla="*/ 36315 w 84530"/>
                <a:gd name="connsiteY15" fmla="*/ 56999 h 119837"/>
                <a:gd name="connsiteX16" fmla="*/ 66001 w 84530"/>
                <a:gd name="connsiteY16" fmla="*/ 6028 h 119837"/>
                <a:gd name="connsiteX17" fmla="*/ 68769 w 84530"/>
                <a:gd name="connsiteY17" fmla="*/ 6299 h 119837"/>
                <a:gd name="connsiteX18" fmla="*/ 62982 w 84530"/>
                <a:gd name="connsiteY18" fmla="*/ 16873 h 119837"/>
                <a:gd name="connsiteX19" fmla="*/ 73800 w 84530"/>
                <a:gd name="connsiteY19" fmla="*/ 28531 h 119837"/>
                <a:gd name="connsiteX20" fmla="*/ 84618 w 84530"/>
                <a:gd name="connsiteY20" fmla="*/ 16601 h 11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530" h="119837">
                  <a:moveTo>
                    <a:pt x="84618" y="16601"/>
                  </a:moveTo>
                  <a:cubicBezTo>
                    <a:pt x="84618" y="7925"/>
                    <a:pt x="76819" y="63"/>
                    <a:pt x="66001" y="63"/>
                  </a:cubicBezTo>
                  <a:cubicBezTo>
                    <a:pt x="47636" y="63"/>
                    <a:pt x="38579" y="18228"/>
                    <a:pt x="35057" y="29887"/>
                  </a:cubicBezTo>
                  <a:lnTo>
                    <a:pt x="35057" y="63"/>
                  </a:lnTo>
                  <a:lnTo>
                    <a:pt x="87" y="3045"/>
                  </a:lnTo>
                  <a:lnTo>
                    <a:pt x="87" y="11450"/>
                  </a:lnTo>
                  <a:cubicBezTo>
                    <a:pt x="17698" y="11450"/>
                    <a:pt x="19711" y="13348"/>
                    <a:pt x="19711" y="26633"/>
                  </a:cubicBezTo>
                  <a:lnTo>
                    <a:pt x="19711" y="99295"/>
                  </a:lnTo>
                  <a:cubicBezTo>
                    <a:pt x="19711" y="111496"/>
                    <a:pt x="16943" y="111496"/>
                    <a:pt x="87" y="111496"/>
                  </a:cubicBezTo>
                  <a:lnTo>
                    <a:pt x="87" y="119901"/>
                  </a:lnTo>
                  <a:lnTo>
                    <a:pt x="28767" y="119087"/>
                  </a:lnTo>
                  <a:cubicBezTo>
                    <a:pt x="38831" y="119087"/>
                    <a:pt x="50655" y="119087"/>
                    <a:pt x="60718" y="119901"/>
                  </a:cubicBezTo>
                  <a:lnTo>
                    <a:pt x="60718" y="111496"/>
                  </a:lnTo>
                  <a:lnTo>
                    <a:pt x="55435" y="111496"/>
                  </a:lnTo>
                  <a:cubicBezTo>
                    <a:pt x="36818" y="111496"/>
                    <a:pt x="36315" y="108513"/>
                    <a:pt x="36315" y="98753"/>
                  </a:cubicBezTo>
                  <a:lnTo>
                    <a:pt x="36315" y="56999"/>
                  </a:lnTo>
                  <a:cubicBezTo>
                    <a:pt x="36315" y="30158"/>
                    <a:pt x="46881" y="6028"/>
                    <a:pt x="66001" y="6028"/>
                  </a:cubicBezTo>
                  <a:cubicBezTo>
                    <a:pt x="67762" y="6028"/>
                    <a:pt x="68265" y="6028"/>
                    <a:pt x="68769" y="6299"/>
                  </a:cubicBezTo>
                  <a:cubicBezTo>
                    <a:pt x="68014" y="6570"/>
                    <a:pt x="62982" y="9823"/>
                    <a:pt x="62982" y="16873"/>
                  </a:cubicBezTo>
                  <a:cubicBezTo>
                    <a:pt x="62982" y="24464"/>
                    <a:pt x="68265" y="28531"/>
                    <a:pt x="73800" y="28531"/>
                  </a:cubicBezTo>
                  <a:cubicBezTo>
                    <a:pt x="78329" y="28531"/>
                    <a:pt x="84618" y="25278"/>
                    <a:pt x="84618" y="16601"/>
                  </a:cubicBezTo>
                  <a:close/>
                </a:path>
              </a:pathLst>
            </a:custGeom>
            <a:solidFill>
              <a:srgbClr val="000000"/>
            </a:solidFill>
            <a:ln w="25252" cap="flat">
              <a:noFill/>
              <a:prstDash val="solid"/>
              <a:miter/>
            </a:ln>
          </p:spPr>
          <p:txBody>
            <a:bodyPr rtlCol="0" anchor="ctr"/>
            <a:lstStyle/>
            <a:p>
              <a:endParaRPr lang="en-HK" b="1"/>
            </a:p>
          </p:txBody>
        </p:sp>
        <p:sp>
          <p:nvSpPr>
            <p:cNvPr id="28" name="Freeform: Shape 27">
              <a:extLst>
                <a:ext uri="{FF2B5EF4-FFF2-40B4-BE49-F238E27FC236}">
                  <a16:creationId xmlns:a16="http://schemas.microsoft.com/office/drawing/2014/main" id="{CD3F61E0-8034-42F2-86D9-7280BA2C700D}"/>
                </a:ext>
              </a:extLst>
            </p:cNvPr>
            <p:cNvSpPr/>
            <p:nvPr>
              <p:custDataLst>
                <p:tags r:id="rId96"/>
              </p:custDataLst>
            </p:nvPr>
          </p:nvSpPr>
          <p:spPr>
            <a:xfrm>
              <a:off x="4794378" y="4886496"/>
              <a:ext cx="125286" cy="122820"/>
            </a:xfrm>
            <a:custGeom>
              <a:avLst/>
              <a:gdLst>
                <a:gd name="connsiteX0" fmla="*/ 76826 w 125286"/>
                <a:gd name="connsiteY0" fmla="*/ 38020 h 122820"/>
                <a:gd name="connsiteX1" fmla="*/ 101733 w 125286"/>
                <a:gd name="connsiteY1" fmla="*/ 6028 h 122820"/>
                <a:gd name="connsiteX2" fmla="*/ 114312 w 125286"/>
                <a:gd name="connsiteY2" fmla="*/ 9552 h 122820"/>
                <a:gd name="connsiteX3" fmla="*/ 102236 w 125286"/>
                <a:gd name="connsiteY3" fmla="*/ 24193 h 122820"/>
                <a:gd name="connsiteX4" fmla="*/ 111796 w 125286"/>
                <a:gd name="connsiteY4" fmla="*/ 33682 h 122820"/>
                <a:gd name="connsiteX5" fmla="*/ 125381 w 125286"/>
                <a:gd name="connsiteY5" fmla="*/ 17957 h 122820"/>
                <a:gd name="connsiteX6" fmla="*/ 101984 w 125286"/>
                <a:gd name="connsiteY6" fmla="*/ 63 h 122820"/>
                <a:gd name="connsiteX7" fmla="*/ 75569 w 125286"/>
                <a:gd name="connsiteY7" fmla="*/ 20668 h 122820"/>
                <a:gd name="connsiteX8" fmla="*/ 48398 w 125286"/>
                <a:gd name="connsiteY8" fmla="*/ 63 h 122820"/>
                <a:gd name="connsiteX9" fmla="*/ 7894 w 125286"/>
                <a:gd name="connsiteY9" fmla="*/ 41816 h 122820"/>
                <a:gd name="connsiteX10" fmla="*/ 10913 w 125286"/>
                <a:gd name="connsiteY10" fmla="*/ 44527 h 122820"/>
                <a:gd name="connsiteX11" fmla="*/ 14183 w 125286"/>
                <a:gd name="connsiteY11" fmla="*/ 41545 h 122820"/>
                <a:gd name="connsiteX12" fmla="*/ 47895 w 125286"/>
                <a:gd name="connsiteY12" fmla="*/ 6028 h 122820"/>
                <a:gd name="connsiteX13" fmla="*/ 61480 w 125286"/>
                <a:gd name="connsiteY13" fmla="*/ 24193 h 122820"/>
                <a:gd name="connsiteX14" fmla="*/ 47895 w 125286"/>
                <a:gd name="connsiteY14" fmla="*/ 88721 h 122820"/>
                <a:gd name="connsiteX15" fmla="*/ 23995 w 125286"/>
                <a:gd name="connsiteY15" fmla="*/ 116918 h 122820"/>
                <a:gd name="connsiteX16" fmla="*/ 11416 w 125286"/>
                <a:gd name="connsiteY16" fmla="*/ 113394 h 122820"/>
                <a:gd name="connsiteX17" fmla="*/ 23240 w 125286"/>
                <a:gd name="connsiteY17" fmla="*/ 98753 h 122820"/>
                <a:gd name="connsiteX18" fmla="*/ 13931 w 125286"/>
                <a:gd name="connsiteY18" fmla="*/ 89263 h 122820"/>
                <a:gd name="connsiteX19" fmla="*/ 95 w 125286"/>
                <a:gd name="connsiteY19" fmla="*/ 104989 h 122820"/>
                <a:gd name="connsiteX20" fmla="*/ 23743 w 125286"/>
                <a:gd name="connsiteY20" fmla="*/ 122883 h 122820"/>
                <a:gd name="connsiteX21" fmla="*/ 50159 w 125286"/>
                <a:gd name="connsiteY21" fmla="*/ 102277 h 122820"/>
                <a:gd name="connsiteX22" fmla="*/ 77330 w 125286"/>
                <a:gd name="connsiteY22" fmla="*/ 122883 h 122820"/>
                <a:gd name="connsiteX23" fmla="*/ 117582 w 125286"/>
                <a:gd name="connsiteY23" fmla="*/ 81129 h 122820"/>
                <a:gd name="connsiteX24" fmla="*/ 114563 w 125286"/>
                <a:gd name="connsiteY24" fmla="*/ 78418 h 122820"/>
                <a:gd name="connsiteX25" fmla="*/ 111293 w 125286"/>
                <a:gd name="connsiteY25" fmla="*/ 81401 h 122820"/>
                <a:gd name="connsiteX26" fmla="*/ 77833 w 125286"/>
                <a:gd name="connsiteY26" fmla="*/ 116918 h 122820"/>
                <a:gd name="connsiteX27" fmla="*/ 63996 w 125286"/>
                <a:gd name="connsiteY27" fmla="*/ 99024 h 122820"/>
                <a:gd name="connsiteX28" fmla="*/ 68273 w 125286"/>
                <a:gd name="connsiteY28" fmla="*/ 75165 h 122820"/>
                <a:gd name="connsiteX29" fmla="*/ 76826 w 125286"/>
                <a:gd name="connsiteY29" fmla="*/ 38020 h 12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5286" h="122820">
                  <a:moveTo>
                    <a:pt x="76826" y="38020"/>
                  </a:moveTo>
                  <a:cubicBezTo>
                    <a:pt x="78336" y="30971"/>
                    <a:pt x="84122" y="6028"/>
                    <a:pt x="101733" y="6028"/>
                  </a:cubicBezTo>
                  <a:cubicBezTo>
                    <a:pt x="102991" y="6028"/>
                    <a:pt x="109029" y="6028"/>
                    <a:pt x="114312" y="9552"/>
                  </a:cubicBezTo>
                  <a:cubicBezTo>
                    <a:pt x="107268" y="10908"/>
                    <a:pt x="102236" y="17686"/>
                    <a:pt x="102236" y="24193"/>
                  </a:cubicBezTo>
                  <a:cubicBezTo>
                    <a:pt x="102236" y="28531"/>
                    <a:pt x="105003" y="33682"/>
                    <a:pt x="111796" y="33682"/>
                  </a:cubicBezTo>
                  <a:cubicBezTo>
                    <a:pt x="117331" y="33682"/>
                    <a:pt x="125381" y="28802"/>
                    <a:pt x="125381" y="17957"/>
                  </a:cubicBezTo>
                  <a:cubicBezTo>
                    <a:pt x="125381" y="3859"/>
                    <a:pt x="110538" y="63"/>
                    <a:pt x="101984" y="63"/>
                  </a:cubicBezTo>
                  <a:cubicBezTo>
                    <a:pt x="87393" y="63"/>
                    <a:pt x="78587" y="14432"/>
                    <a:pt x="75569" y="20668"/>
                  </a:cubicBezTo>
                  <a:cubicBezTo>
                    <a:pt x="69279" y="2774"/>
                    <a:pt x="55694" y="63"/>
                    <a:pt x="48398" y="63"/>
                  </a:cubicBezTo>
                  <a:cubicBezTo>
                    <a:pt x="22234" y="63"/>
                    <a:pt x="7894" y="35038"/>
                    <a:pt x="7894" y="41816"/>
                  </a:cubicBezTo>
                  <a:cubicBezTo>
                    <a:pt x="7894" y="44527"/>
                    <a:pt x="10409" y="44527"/>
                    <a:pt x="10913" y="44527"/>
                  </a:cubicBezTo>
                  <a:cubicBezTo>
                    <a:pt x="12925" y="44527"/>
                    <a:pt x="13680" y="43985"/>
                    <a:pt x="14183" y="41545"/>
                  </a:cubicBezTo>
                  <a:cubicBezTo>
                    <a:pt x="22737" y="12806"/>
                    <a:pt x="39341" y="6028"/>
                    <a:pt x="47895" y="6028"/>
                  </a:cubicBezTo>
                  <a:cubicBezTo>
                    <a:pt x="52675" y="6028"/>
                    <a:pt x="61480" y="8468"/>
                    <a:pt x="61480" y="24193"/>
                  </a:cubicBezTo>
                  <a:cubicBezTo>
                    <a:pt x="61480" y="32598"/>
                    <a:pt x="57203" y="50763"/>
                    <a:pt x="47895" y="88721"/>
                  </a:cubicBezTo>
                  <a:cubicBezTo>
                    <a:pt x="43869" y="105531"/>
                    <a:pt x="35064" y="116918"/>
                    <a:pt x="23995" y="116918"/>
                  </a:cubicBezTo>
                  <a:cubicBezTo>
                    <a:pt x="22485" y="116918"/>
                    <a:pt x="16699" y="116918"/>
                    <a:pt x="11416" y="113394"/>
                  </a:cubicBezTo>
                  <a:cubicBezTo>
                    <a:pt x="17705" y="112038"/>
                    <a:pt x="23240" y="106344"/>
                    <a:pt x="23240" y="98753"/>
                  </a:cubicBezTo>
                  <a:cubicBezTo>
                    <a:pt x="23240" y="91432"/>
                    <a:pt x="17705" y="89263"/>
                    <a:pt x="13931" y="89263"/>
                  </a:cubicBezTo>
                  <a:cubicBezTo>
                    <a:pt x="6384" y="89263"/>
                    <a:pt x="95" y="96313"/>
                    <a:pt x="95" y="104989"/>
                  </a:cubicBezTo>
                  <a:cubicBezTo>
                    <a:pt x="95" y="117460"/>
                    <a:pt x="12674" y="122883"/>
                    <a:pt x="23743" y="122883"/>
                  </a:cubicBezTo>
                  <a:cubicBezTo>
                    <a:pt x="40347" y="122883"/>
                    <a:pt x="49404" y="103904"/>
                    <a:pt x="50159" y="102277"/>
                  </a:cubicBezTo>
                  <a:cubicBezTo>
                    <a:pt x="53178" y="112309"/>
                    <a:pt x="62235" y="122883"/>
                    <a:pt x="77330" y="122883"/>
                  </a:cubicBezTo>
                  <a:cubicBezTo>
                    <a:pt x="103242" y="122883"/>
                    <a:pt x="117582" y="87908"/>
                    <a:pt x="117582" y="81129"/>
                  </a:cubicBezTo>
                  <a:cubicBezTo>
                    <a:pt x="117582" y="78418"/>
                    <a:pt x="115318" y="78418"/>
                    <a:pt x="114563" y="78418"/>
                  </a:cubicBezTo>
                  <a:cubicBezTo>
                    <a:pt x="112299" y="78418"/>
                    <a:pt x="111796" y="79503"/>
                    <a:pt x="111293" y="81401"/>
                  </a:cubicBezTo>
                  <a:cubicBezTo>
                    <a:pt x="102991" y="110411"/>
                    <a:pt x="85883" y="116918"/>
                    <a:pt x="77833" y="116918"/>
                  </a:cubicBezTo>
                  <a:cubicBezTo>
                    <a:pt x="68021" y="116918"/>
                    <a:pt x="63996" y="108242"/>
                    <a:pt x="63996" y="99024"/>
                  </a:cubicBezTo>
                  <a:cubicBezTo>
                    <a:pt x="63996" y="93059"/>
                    <a:pt x="65505" y="87094"/>
                    <a:pt x="68273" y="75165"/>
                  </a:cubicBezTo>
                  <a:lnTo>
                    <a:pt x="76826" y="38020"/>
                  </a:lnTo>
                  <a:close/>
                </a:path>
              </a:pathLst>
            </a:custGeom>
            <a:solidFill>
              <a:srgbClr val="000000"/>
            </a:solidFill>
            <a:ln w="25252" cap="flat">
              <a:noFill/>
              <a:prstDash val="solid"/>
              <a:miter/>
            </a:ln>
          </p:spPr>
          <p:txBody>
            <a:bodyPr rtlCol="0" anchor="ctr"/>
            <a:lstStyle/>
            <a:p>
              <a:endParaRPr lang="en-HK" b="1"/>
            </a:p>
          </p:txBody>
        </p:sp>
        <p:sp>
          <p:nvSpPr>
            <p:cNvPr id="29" name="Freeform: Shape 28">
              <a:extLst>
                <a:ext uri="{FF2B5EF4-FFF2-40B4-BE49-F238E27FC236}">
                  <a16:creationId xmlns:a16="http://schemas.microsoft.com/office/drawing/2014/main" id="{ACEBED1E-ABCE-45B5-B548-11B884633EED}"/>
                </a:ext>
              </a:extLst>
            </p:cNvPr>
            <p:cNvSpPr/>
            <p:nvPr>
              <p:custDataLst>
                <p:tags r:id="rId97"/>
              </p:custDataLst>
            </p:nvPr>
          </p:nvSpPr>
          <p:spPr>
            <a:xfrm>
              <a:off x="5021630" y="4859926"/>
              <a:ext cx="125789" cy="157253"/>
            </a:xfrm>
            <a:custGeom>
              <a:avLst/>
              <a:gdLst>
                <a:gd name="connsiteX0" fmla="*/ 117088 w 125789"/>
                <a:gd name="connsiteY0" fmla="*/ 84112 h 157253"/>
                <a:gd name="connsiteX1" fmla="*/ 125893 w 125789"/>
                <a:gd name="connsiteY1" fmla="*/ 78689 h 157253"/>
                <a:gd name="connsiteX2" fmla="*/ 117088 w 125789"/>
                <a:gd name="connsiteY2" fmla="*/ 73267 h 157253"/>
                <a:gd name="connsiteX3" fmla="*/ 10418 w 125789"/>
                <a:gd name="connsiteY3" fmla="*/ 73267 h 157253"/>
                <a:gd name="connsiteX4" fmla="*/ 77841 w 125789"/>
                <a:gd name="connsiteY4" fmla="*/ 10908 h 157253"/>
                <a:gd name="connsiteX5" fmla="*/ 117088 w 125789"/>
                <a:gd name="connsiteY5" fmla="*/ 10908 h 157253"/>
                <a:gd name="connsiteX6" fmla="*/ 125893 w 125789"/>
                <a:gd name="connsiteY6" fmla="*/ 5485 h 157253"/>
                <a:gd name="connsiteX7" fmla="*/ 117088 w 125789"/>
                <a:gd name="connsiteY7" fmla="*/ 63 h 157253"/>
                <a:gd name="connsiteX8" fmla="*/ 77338 w 125789"/>
                <a:gd name="connsiteY8" fmla="*/ 63 h 157253"/>
                <a:gd name="connsiteX9" fmla="*/ 103 w 125789"/>
                <a:gd name="connsiteY9" fmla="*/ 78689 h 157253"/>
                <a:gd name="connsiteX10" fmla="*/ 77338 w 125789"/>
                <a:gd name="connsiteY10" fmla="*/ 157316 h 157253"/>
                <a:gd name="connsiteX11" fmla="*/ 117088 w 125789"/>
                <a:gd name="connsiteY11" fmla="*/ 157316 h 157253"/>
                <a:gd name="connsiteX12" fmla="*/ 125893 w 125789"/>
                <a:gd name="connsiteY12" fmla="*/ 151893 h 157253"/>
                <a:gd name="connsiteX13" fmla="*/ 117088 w 125789"/>
                <a:gd name="connsiteY13" fmla="*/ 146471 h 157253"/>
                <a:gd name="connsiteX14" fmla="*/ 77841 w 125789"/>
                <a:gd name="connsiteY14" fmla="*/ 146471 h 157253"/>
                <a:gd name="connsiteX15" fmla="*/ 10418 w 125789"/>
                <a:gd name="connsiteY15" fmla="*/ 84112 h 157253"/>
                <a:gd name="connsiteX16" fmla="*/ 117088 w 125789"/>
                <a:gd name="connsiteY16" fmla="*/ 84112 h 1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789" h="157253">
                  <a:moveTo>
                    <a:pt x="117088" y="84112"/>
                  </a:moveTo>
                  <a:cubicBezTo>
                    <a:pt x="121365" y="84112"/>
                    <a:pt x="125893" y="84112"/>
                    <a:pt x="125893" y="78689"/>
                  </a:cubicBezTo>
                  <a:cubicBezTo>
                    <a:pt x="125893" y="73267"/>
                    <a:pt x="121365" y="73267"/>
                    <a:pt x="117088" y="73267"/>
                  </a:cubicBezTo>
                  <a:lnTo>
                    <a:pt x="10418" y="73267"/>
                  </a:lnTo>
                  <a:cubicBezTo>
                    <a:pt x="13437" y="36936"/>
                    <a:pt x="42368" y="10908"/>
                    <a:pt x="77841" y="10908"/>
                  </a:cubicBezTo>
                  <a:lnTo>
                    <a:pt x="117088" y="10908"/>
                  </a:lnTo>
                  <a:cubicBezTo>
                    <a:pt x="121365" y="10908"/>
                    <a:pt x="125893" y="10908"/>
                    <a:pt x="125893" y="5485"/>
                  </a:cubicBezTo>
                  <a:cubicBezTo>
                    <a:pt x="125893" y="63"/>
                    <a:pt x="121365" y="63"/>
                    <a:pt x="117088" y="63"/>
                  </a:cubicBezTo>
                  <a:lnTo>
                    <a:pt x="77338" y="63"/>
                  </a:lnTo>
                  <a:cubicBezTo>
                    <a:pt x="34318" y="63"/>
                    <a:pt x="103" y="35309"/>
                    <a:pt x="103" y="78689"/>
                  </a:cubicBezTo>
                  <a:cubicBezTo>
                    <a:pt x="103" y="122070"/>
                    <a:pt x="34318" y="157316"/>
                    <a:pt x="77338" y="157316"/>
                  </a:cubicBezTo>
                  <a:lnTo>
                    <a:pt x="117088" y="157316"/>
                  </a:lnTo>
                  <a:cubicBezTo>
                    <a:pt x="121365" y="157316"/>
                    <a:pt x="125893" y="157316"/>
                    <a:pt x="125893" y="151893"/>
                  </a:cubicBezTo>
                  <a:cubicBezTo>
                    <a:pt x="125893" y="146471"/>
                    <a:pt x="121365" y="146471"/>
                    <a:pt x="117088" y="146471"/>
                  </a:cubicBezTo>
                  <a:lnTo>
                    <a:pt x="77841" y="146471"/>
                  </a:lnTo>
                  <a:cubicBezTo>
                    <a:pt x="42368" y="146471"/>
                    <a:pt x="13437" y="120443"/>
                    <a:pt x="10418" y="84112"/>
                  </a:cubicBezTo>
                  <a:lnTo>
                    <a:pt x="117088" y="84112"/>
                  </a:lnTo>
                  <a:close/>
                </a:path>
              </a:pathLst>
            </a:custGeom>
            <a:solidFill>
              <a:srgbClr val="000000"/>
            </a:solidFill>
            <a:ln w="25252" cap="flat">
              <a:noFill/>
              <a:prstDash val="solid"/>
              <a:miter/>
            </a:ln>
          </p:spPr>
          <p:txBody>
            <a:bodyPr rtlCol="0" anchor="ctr"/>
            <a:lstStyle/>
            <a:p>
              <a:endParaRPr lang="en-HK" b="1"/>
            </a:p>
          </p:txBody>
        </p:sp>
        <p:sp>
          <p:nvSpPr>
            <p:cNvPr id="30" name="Freeform: Shape 29">
              <a:extLst>
                <a:ext uri="{FF2B5EF4-FFF2-40B4-BE49-F238E27FC236}">
                  <a16:creationId xmlns:a16="http://schemas.microsoft.com/office/drawing/2014/main" id="{48F8107B-88B5-49A1-8768-31638A39DE32}"/>
                </a:ext>
              </a:extLst>
            </p:cNvPr>
            <p:cNvSpPr/>
            <p:nvPr>
              <p:custDataLst>
                <p:tags r:id="rId98"/>
              </p:custDataLst>
            </p:nvPr>
          </p:nvSpPr>
          <p:spPr>
            <a:xfrm>
              <a:off x="5248162" y="4821155"/>
              <a:ext cx="151954" cy="185179"/>
            </a:xfrm>
            <a:custGeom>
              <a:avLst/>
              <a:gdLst>
                <a:gd name="connsiteX0" fmla="*/ 84392 w 151954"/>
                <a:gd name="connsiteY0" fmla="*/ 21211 h 185179"/>
                <a:gd name="connsiteX1" fmla="*/ 111059 w 151954"/>
                <a:gd name="connsiteY1" fmla="*/ 8468 h 185179"/>
                <a:gd name="connsiteX2" fmla="*/ 120619 w 151954"/>
                <a:gd name="connsiteY2" fmla="*/ 3316 h 185179"/>
                <a:gd name="connsiteX3" fmla="*/ 116594 w 151954"/>
                <a:gd name="connsiteY3" fmla="*/ 63 h 185179"/>
                <a:gd name="connsiteX4" fmla="*/ 79360 w 151954"/>
                <a:gd name="connsiteY4" fmla="*/ 876 h 185179"/>
                <a:gd name="connsiteX5" fmla="*/ 45900 w 151954"/>
                <a:gd name="connsiteY5" fmla="*/ 63 h 185179"/>
                <a:gd name="connsiteX6" fmla="*/ 41120 w 151954"/>
                <a:gd name="connsiteY6" fmla="*/ 5485 h 185179"/>
                <a:gd name="connsiteX7" fmla="*/ 48164 w 151954"/>
                <a:gd name="connsiteY7" fmla="*/ 8468 h 185179"/>
                <a:gd name="connsiteX8" fmla="*/ 57724 w 151954"/>
                <a:gd name="connsiteY8" fmla="*/ 9010 h 185179"/>
                <a:gd name="connsiteX9" fmla="*/ 64517 w 151954"/>
                <a:gd name="connsiteY9" fmla="*/ 13348 h 185179"/>
                <a:gd name="connsiteX10" fmla="*/ 63511 w 151954"/>
                <a:gd name="connsiteY10" fmla="*/ 18499 h 185179"/>
                <a:gd name="connsiteX11" fmla="*/ 29799 w 151954"/>
                <a:gd name="connsiteY11" fmla="*/ 164094 h 185179"/>
                <a:gd name="connsiteX12" fmla="*/ 6905 w 151954"/>
                <a:gd name="connsiteY12" fmla="*/ 176837 h 185179"/>
                <a:gd name="connsiteX13" fmla="*/ 112 w 151954"/>
                <a:gd name="connsiteY13" fmla="*/ 182260 h 185179"/>
                <a:gd name="connsiteX14" fmla="*/ 6905 w 151954"/>
                <a:gd name="connsiteY14" fmla="*/ 185242 h 185179"/>
                <a:gd name="connsiteX15" fmla="*/ 123387 w 151954"/>
                <a:gd name="connsiteY15" fmla="*/ 185242 h 185179"/>
                <a:gd name="connsiteX16" fmla="*/ 131186 w 151954"/>
                <a:gd name="connsiteY16" fmla="*/ 180633 h 185179"/>
                <a:gd name="connsiteX17" fmla="*/ 151060 w 151954"/>
                <a:gd name="connsiteY17" fmla="*/ 122070 h 185179"/>
                <a:gd name="connsiteX18" fmla="*/ 152067 w 151954"/>
                <a:gd name="connsiteY18" fmla="*/ 118274 h 185179"/>
                <a:gd name="connsiteX19" fmla="*/ 149048 w 151954"/>
                <a:gd name="connsiteY19" fmla="*/ 115291 h 185179"/>
                <a:gd name="connsiteX20" fmla="*/ 144771 w 151954"/>
                <a:gd name="connsiteY20" fmla="*/ 120985 h 185179"/>
                <a:gd name="connsiteX21" fmla="*/ 81624 w 151954"/>
                <a:gd name="connsiteY21" fmla="*/ 176837 h 185179"/>
                <a:gd name="connsiteX22" fmla="*/ 57976 w 151954"/>
                <a:gd name="connsiteY22" fmla="*/ 176837 h 185179"/>
                <a:gd name="connsiteX23" fmla="*/ 52441 w 151954"/>
                <a:gd name="connsiteY23" fmla="*/ 176566 h 185179"/>
                <a:gd name="connsiteX24" fmla="*/ 49171 w 151954"/>
                <a:gd name="connsiteY24" fmla="*/ 173855 h 185179"/>
                <a:gd name="connsiteX25" fmla="*/ 50428 w 151954"/>
                <a:gd name="connsiteY25" fmla="*/ 167619 h 185179"/>
                <a:gd name="connsiteX26" fmla="*/ 84392 w 151954"/>
                <a:gd name="connsiteY26" fmla="*/ 21211 h 18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1954" h="185179">
                  <a:moveTo>
                    <a:pt x="84392" y="21211"/>
                  </a:moveTo>
                  <a:cubicBezTo>
                    <a:pt x="86656" y="11450"/>
                    <a:pt x="87411" y="8468"/>
                    <a:pt x="111059" y="8468"/>
                  </a:cubicBezTo>
                  <a:cubicBezTo>
                    <a:pt x="118607" y="8468"/>
                    <a:pt x="120619" y="8468"/>
                    <a:pt x="120619" y="3316"/>
                  </a:cubicBezTo>
                  <a:cubicBezTo>
                    <a:pt x="120619" y="63"/>
                    <a:pt x="117852" y="63"/>
                    <a:pt x="116594" y="63"/>
                  </a:cubicBezTo>
                  <a:cubicBezTo>
                    <a:pt x="108292" y="63"/>
                    <a:pt x="87662" y="876"/>
                    <a:pt x="79360" y="876"/>
                  </a:cubicBezTo>
                  <a:cubicBezTo>
                    <a:pt x="71813" y="876"/>
                    <a:pt x="53447" y="63"/>
                    <a:pt x="45900" y="63"/>
                  </a:cubicBezTo>
                  <a:cubicBezTo>
                    <a:pt x="44139" y="63"/>
                    <a:pt x="41120" y="63"/>
                    <a:pt x="41120" y="5485"/>
                  </a:cubicBezTo>
                  <a:cubicBezTo>
                    <a:pt x="41120" y="8468"/>
                    <a:pt x="43384" y="8468"/>
                    <a:pt x="48164" y="8468"/>
                  </a:cubicBezTo>
                  <a:cubicBezTo>
                    <a:pt x="48667" y="8468"/>
                    <a:pt x="53447" y="8468"/>
                    <a:pt x="57724" y="9010"/>
                  </a:cubicBezTo>
                  <a:cubicBezTo>
                    <a:pt x="62253" y="9552"/>
                    <a:pt x="64517" y="9823"/>
                    <a:pt x="64517" y="13348"/>
                  </a:cubicBezTo>
                  <a:cubicBezTo>
                    <a:pt x="64517" y="14432"/>
                    <a:pt x="64265" y="15246"/>
                    <a:pt x="63511" y="18499"/>
                  </a:cubicBezTo>
                  <a:lnTo>
                    <a:pt x="29799" y="164094"/>
                  </a:lnTo>
                  <a:cubicBezTo>
                    <a:pt x="27283" y="174668"/>
                    <a:pt x="26780" y="176837"/>
                    <a:pt x="6905" y="176837"/>
                  </a:cubicBezTo>
                  <a:cubicBezTo>
                    <a:pt x="2628" y="176837"/>
                    <a:pt x="112" y="176837"/>
                    <a:pt x="112" y="182260"/>
                  </a:cubicBezTo>
                  <a:cubicBezTo>
                    <a:pt x="112" y="185242"/>
                    <a:pt x="2377" y="185242"/>
                    <a:pt x="6905" y="185242"/>
                  </a:cubicBezTo>
                  <a:lnTo>
                    <a:pt x="123387" y="185242"/>
                  </a:lnTo>
                  <a:cubicBezTo>
                    <a:pt x="129424" y="185242"/>
                    <a:pt x="129676" y="185242"/>
                    <a:pt x="131186" y="180633"/>
                  </a:cubicBezTo>
                  <a:lnTo>
                    <a:pt x="151060" y="122070"/>
                  </a:lnTo>
                  <a:cubicBezTo>
                    <a:pt x="152067" y="119087"/>
                    <a:pt x="152067" y="118545"/>
                    <a:pt x="152067" y="118274"/>
                  </a:cubicBezTo>
                  <a:cubicBezTo>
                    <a:pt x="152067" y="117189"/>
                    <a:pt x="151312" y="115291"/>
                    <a:pt x="149048" y="115291"/>
                  </a:cubicBezTo>
                  <a:cubicBezTo>
                    <a:pt x="146784" y="115291"/>
                    <a:pt x="146532" y="116647"/>
                    <a:pt x="144771" y="120985"/>
                  </a:cubicBezTo>
                  <a:cubicBezTo>
                    <a:pt x="136217" y="145929"/>
                    <a:pt x="125148" y="176837"/>
                    <a:pt x="81624" y="176837"/>
                  </a:cubicBezTo>
                  <a:lnTo>
                    <a:pt x="57976" y="176837"/>
                  </a:lnTo>
                  <a:cubicBezTo>
                    <a:pt x="54454" y="176837"/>
                    <a:pt x="53951" y="176837"/>
                    <a:pt x="52441" y="176566"/>
                  </a:cubicBezTo>
                  <a:cubicBezTo>
                    <a:pt x="49925" y="176295"/>
                    <a:pt x="49171" y="176024"/>
                    <a:pt x="49171" y="173855"/>
                  </a:cubicBezTo>
                  <a:cubicBezTo>
                    <a:pt x="49171" y="173041"/>
                    <a:pt x="49171" y="172499"/>
                    <a:pt x="50428" y="167619"/>
                  </a:cubicBezTo>
                  <a:lnTo>
                    <a:pt x="84392" y="21211"/>
                  </a:lnTo>
                  <a:close/>
                </a:path>
              </a:pathLst>
            </a:custGeom>
            <a:solidFill>
              <a:srgbClr val="000000"/>
            </a:solidFill>
            <a:ln w="25252" cap="flat">
              <a:noFill/>
              <a:prstDash val="solid"/>
              <a:miter/>
            </a:ln>
          </p:spPr>
          <p:txBody>
            <a:bodyPr rtlCol="0" anchor="ctr"/>
            <a:lstStyle/>
            <a:p>
              <a:endParaRPr lang="en-HK" b="1"/>
            </a:p>
          </p:txBody>
        </p:sp>
      </p:grpSp>
      <p:sp>
        <p:nvSpPr>
          <p:cNvPr id="213" name="Freeform: Shape 212" descr="\documentclass{article}&#10;\usepackage{amsmath}&#10;\pagestyle{empty}&#10;\begin{document}&#10;&#10;$\Rightarrow$&#10;&#10;&#10;\end{document}" title="IguanaTex Shape Display">
            <a:extLst>
              <a:ext uri="{FF2B5EF4-FFF2-40B4-BE49-F238E27FC236}">
                <a16:creationId xmlns:a16="http://schemas.microsoft.com/office/drawing/2014/main" id="{3ABE701E-F283-4B0C-A1EC-C4D31682665D}"/>
              </a:ext>
            </a:extLst>
          </p:cNvPr>
          <p:cNvSpPr>
            <a:spLocks noChangeAspect="1"/>
          </p:cNvSpPr>
          <p:nvPr>
            <p:custDataLst>
              <p:tags r:id="rId3"/>
            </p:custDataLst>
          </p:nvPr>
        </p:nvSpPr>
        <p:spPr>
          <a:xfrm>
            <a:off x="6312662" y="2266350"/>
            <a:ext cx="448029" cy="220761"/>
          </a:xfrm>
          <a:custGeom>
            <a:avLst/>
            <a:gdLst>
              <a:gd name="connsiteX0" fmla="*/ 165629 w 219091"/>
              <a:gd name="connsiteY0" fmla="*/ 56430 h 156575"/>
              <a:gd name="connsiteX1" fmla="*/ 196716 w 219091"/>
              <a:gd name="connsiteY1" fmla="*/ 78350 h 156575"/>
              <a:gd name="connsiteX2" fmla="*/ 165629 w 219091"/>
              <a:gd name="connsiteY2" fmla="*/ 100271 h 156575"/>
              <a:gd name="connsiteX3" fmla="*/ 8959 w 219091"/>
              <a:gd name="connsiteY3" fmla="*/ 100271 h 156575"/>
              <a:gd name="connsiteX4" fmla="*/ 77 w 219091"/>
              <a:gd name="connsiteY4" fmla="*/ 105965 h 156575"/>
              <a:gd name="connsiteX5" fmla="*/ 8712 w 219091"/>
              <a:gd name="connsiteY5" fmla="*/ 111658 h 156575"/>
              <a:gd name="connsiteX6" fmla="*/ 154526 w 219091"/>
              <a:gd name="connsiteY6" fmla="*/ 111658 h 156575"/>
              <a:gd name="connsiteX7" fmla="*/ 129854 w 219091"/>
              <a:gd name="connsiteY7" fmla="*/ 153507 h 156575"/>
              <a:gd name="connsiteX8" fmla="*/ 134542 w 219091"/>
              <a:gd name="connsiteY8" fmla="*/ 156638 h 156575"/>
              <a:gd name="connsiteX9" fmla="*/ 139229 w 219091"/>
              <a:gd name="connsiteY9" fmla="*/ 154361 h 156575"/>
              <a:gd name="connsiteX10" fmla="*/ 167356 w 219091"/>
              <a:gd name="connsiteY10" fmla="*/ 111943 h 156575"/>
              <a:gd name="connsiteX11" fmla="*/ 213740 w 219091"/>
              <a:gd name="connsiteY11" fmla="*/ 82621 h 156575"/>
              <a:gd name="connsiteX12" fmla="*/ 218675 w 219091"/>
              <a:gd name="connsiteY12" fmla="*/ 80059 h 156575"/>
              <a:gd name="connsiteX13" fmla="*/ 219168 w 219091"/>
              <a:gd name="connsiteY13" fmla="*/ 78350 h 156575"/>
              <a:gd name="connsiteX14" fmla="*/ 218922 w 219091"/>
              <a:gd name="connsiteY14" fmla="*/ 76642 h 156575"/>
              <a:gd name="connsiteX15" fmla="*/ 218181 w 219091"/>
              <a:gd name="connsiteY15" fmla="*/ 76073 h 156575"/>
              <a:gd name="connsiteX16" fmla="*/ 212753 w 219091"/>
              <a:gd name="connsiteY16" fmla="*/ 73796 h 156575"/>
              <a:gd name="connsiteX17" fmla="*/ 140957 w 219091"/>
              <a:gd name="connsiteY17" fmla="*/ 6041 h 156575"/>
              <a:gd name="connsiteX18" fmla="*/ 134542 w 219091"/>
              <a:gd name="connsiteY18" fmla="*/ 63 h 156575"/>
              <a:gd name="connsiteX19" fmla="*/ 129854 w 219091"/>
              <a:gd name="connsiteY19" fmla="*/ 3194 h 156575"/>
              <a:gd name="connsiteX20" fmla="*/ 154526 w 219091"/>
              <a:gd name="connsiteY20" fmla="*/ 45043 h 156575"/>
              <a:gd name="connsiteX21" fmla="*/ 8712 w 219091"/>
              <a:gd name="connsiteY21" fmla="*/ 45043 h 156575"/>
              <a:gd name="connsiteX22" fmla="*/ 77 w 219091"/>
              <a:gd name="connsiteY22" fmla="*/ 50736 h 156575"/>
              <a:gd name="connsiteX23" fmla="*/ 8959 w 219091"/>
              <a:gd name="connsiteY23" fmla="*/ 56430 h 156575"/>
              <a:gd name="connsiteX24" fmla="*/ 165629 w 219091"/>
              <a:gd name="connsiteY24" fmla="*/ 56430 h 15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9091" h="156575">
                <a:moveTo>
                  <a:pt x="165629" y="56430"/>
                </a:moveTo>
                <a:cubicBezTo>
                  <a:pt x="175992" y="66678"/>
                  <a:pt x="188574" y="74080"/>
                  <a:pt x="196716" y="78350"/>
                </a:cubicBezTo>
                <a:cubicBezTo>
                  <a:pt x="187834" y="82905"/>
                  <a:pt x="175745" y="90307"/>
                  <a:pt x="165629" y="100271"/>
                </a:cubicBezTo>
                <a:lnTo>
                  <a:pt x="8959" y="100271"/>
                </a:lnTo>
                <a:cubicBezTo>
                  <a:pt x="4764" y="100271"/>
                  <a:pt x="77" y="100271"/>
                  <a:pt x="77" y="105965"/>
                </a:cubicBezTo>
                <a:cubicBezTo>
                  <a:pt x="77" y="111658"/>
                  <a:pt x="4518" y="111658"/>
                  <a:pt x="8712" y="111658"/>
                </a:cubicBezTo>
                <a:lnTo>
                  <a:pt x="154526" y="111658"/>
                </a:lnTo>
                <a:cubicBezTo>
                  <a:pt x="142684" y="124754"/>
                  <a:pt x="129854" y="149806"/>
                  <a:pt x="129854" y="153507"/>
                </a:cubicBezTo>
                <a:cubicBezTo>
                  <a:pt x="129854" y="156638"/>
                  <a:pt x="133061" y="156638"/>
                  <a:pt x="134542" y="156638"/>
                </a:cubicBezTo>
                <a:cubicBezTo>
                  <a:pt x="136516" y="156638"/>
                  <a:pt x="138243" y="156638"/>
                  <a:pt x="139229" y="154361"/>
                </a:cubicBezTo>
                <a:cubicBezTo>
                  <a:pt x="144411" y="143543"/>
                  <a:pt x="151319" y="128455"/>
                  <a:pt x="167356" y="111943"/>
                </a:cubicBezTo>
                <a:cubicBezTo>
                  <a:pt x="184380" y="94577"/>
                  <a:pt x="200911" y="86891"/>
                  <a:pt x="213740" y="82621"/>
                </a:cubicBezTo>
                <a:cubicBezTo>
                  <a:pt x="217935" y="80913"/>
                  <a:pt x="218181" y="80628"/>
                  <a:pt x="218675" y="80059"/>
                </a:cubicBezTo>
                <a:cubicBezTo>
                  <a:pt x="219168" y="79774"/>
                  <a:pt x="219168" y="78920"/>
                  <a:pt x="219168" y="78350"/>
                </a:cubicBezTo>
                <a:cubicBezTo>
                  <a:pt x="219168" y="77781"/>
                  <a:pt x="219168" y="77212"/>
                  <a:pt x="218922" y="76642"/>
                </a:cubicBezTo>
                <a:lnTo>
                  <a:pt x="218181" y="76073"/>
                </a:lnTo>
                <a:cubicBezTo>
                  <a:pt x="217688" y="75788"/>
                  <a:pt x="217441" y="75504"/>
                  <a:pt x="212753" y="73796"/>
                </a:cubicBezTo>
                <a:cubicBezTo>
                  <a:pt x="179446" y="62408"/>
                  <a:pt x="154773" y="36502"/>
                  <a:pt x="140957" y="6041"/>
                </a:cubicBezTo>
                <a:cubicBezTo>
                  <a:pt x="138243" y="347"/>
                  <a:pt x="137996" y="63"/>
                  <a:pt x="134542" y="63"/>
                </a:cubicBezTo>
                <a:cubicBezTo>
                  <a:pt x="133061" y="63"/>
                  <a:pt x="129854" y="63"/>
                  <a:pt x="129854" y="3194"/>
                </a:cubicBezTo>
                <a:cubicBezTo>
                  <a:pt x="129854" y="6895"/>
                  <a:pt x="142437" y="31663"/>
                  <a:pt x="154526" y="45043"/>
                </a:cubicBezTo>
                <a:lnTo>
                  <a:pt x="8712" y="45043"/>
                </a:lnTo>
                <a:cubicBezTo>
                  <a:pt x="4518" y="45043"/>
                  <a:pt x="77" y="45043"/>
                  <a:pt x="77" y="50736"/>
                </a:cubicBezTo>
                <a:cubicBezTo>
                  <a:pt x="77" y="56430"/>
                  <a:pt x="4764" y="56430"/>
                  <a:pt x="8959" y="56430"/>
                </a:cubicBezTo>
                <a:lnTo>
                  <a:pt x="165629" y="56430"/>
                </a:lnTo>
                <a:close/>
              </a:path>
            </a:pathLst>
          </a:custGeom>
          <a:solidFill>
            <a:srgbClr val="000000"/>
          </a:solidFill>
          <a:ln w="24765" cap="flat">
            <a:noFill/>
            <a:prstDash val="solid"/>
            <a:miter/>
          </a:ln>
        </p:spPr>
        <p:txBody>
          <a:bodyPr rtlCol="0" anchor="ctr"/>
          <a:lstStyle/>
          <a:p>
            <a:endParaRPr lang="en-HK"/>
          </a:p>
        </p:txBody>
      </p:sp>
      <p:grpSp>
        <p:nvGrpSpPr>
          <p:cNvPr id="537" name="Group 536" descr="\documentclass{article}&#10;\usepackage{amsmath}&#10;\pagestyle{empty}&#10;\begin{document}&#10;&#10;&#10;$\Pr[\mathsf{Sim}^{V^*(x)}~\mathrm{accepts}] = \frac{1}{\mathsf{poly}}$  &#10;&#10;\end{document}" title="IguanaTex Shape Display">
            <a:extLst>
              <a:ext uri="{FF2B5EF4-FFF2-40B4-BE49-F238E27FC236}">
                <a16:creationId xmlns:a16="http://schemas.microsoft.com/office/drawing/2014/main" id="{99F36A0B-C706-4628-9B0F-68DA0B770C73}"/>
              </a:ext>
            </a:extLst>
          </p:cNvPr>
          <p:cNvGrpSpPr>
            <a:grpSpLocks noChangeAspect="1"/>
          </p:cNvGrpSpPr>
          <p:nvPr>
            <p:custDataLst>
              <p:tags r:id="rId4"/>
            </p:custDataLst>
          </p:nvPr>
        </p:nvGrpSpPr>
        <p:grpSpPr>
          <a:xfrm>
            <a:off x="7024055" y="2206922"/>
            <a:ext cx="2951419" cy="353179"/>
            <a:chOff x="8413168" y="4644057"/>
            <a:chExt cx="2951419" cy="353179"/>
          </a:xfrm>
        </p:grpSpPr>
        <p:sp>
          <p:nvSpPr>
            <p:cNvPr id="511" name="Freeform: Shape 510">
              <a:extLst>
                <a:ext uri="{FF2B5EF4-FFF2-40B4-BE49-F238E27FC236}">
                  <a16:creationId xmlns:a16="http://schemas.microsoft.com/office/drawing/2014/main" id="{2DCCA272-92DF-48F2-9A2E-D55CD9C06ABE}"/>
                </a:ext>
              </a:extLst>
            </p:cNvPr>
            <p:cNvSpPr/>
            <p:nvPr>
              <p:custDataLst>
                <p:tags r:id="rId67"/>
              </p:custDataLst>
            </p:nvPr>
          </p:nvSpPr>
          <p:spPr>
            <a:xfrm>
              <a:off x="8413168" y="4715817"/>
              <a:ext cx="149368" cy="164192"/>
            </a:xfrm>
            <a:custGeom>
              <a:avLst/>
              <a:gdLst>
                <a:gd name="connsiteX0" fmla="*/ 48767 w 149368"/>
                <a:gd name="connsiteY0" fmla="*/ 88289 h 164192"/>
                <a:gd name="connsiteX1" fmla="*/ 91625 w 149368"/>
                <a:gd name="connsiteY1" fmla="*/ 88289 h 164192"/>
                <a:gd name="connsiteX2" fmla="*/ 149445 w 149368"/>
                <a:gd name="connsiteY2" fmla="*/ 44777 h 164192"/>
                <a:gd name="connsiteX3" fmla="*/ 89596 w 149368"/>
                <a:gd name="connsiteY3" fmla="*/ 63 h 164192"/>
                <a:gd name="connsiteX4" fmla="*/ 77 w 149368"/>
                <a:gd name="connsiteY4" fmla="*/ 63 h 164192"/>
                <a:gd name="connsiteX5" fmla="*/ 77 w 149368"/>
                <a:gd name="connsiteY5" fmla="*/ 7515 h 164192"/>
                <a:gd name="connsiteX6" fmla="*/ 6163 w 149368"/>
                <a:gd name="connsiteY6" fmla="*/ 7515 h 164192"/>
                <a:gd name="connsiteX7" fmla="*/ 26197 w 149368"/>
                <a:gd name="connsiteY7" fmla="*/ 18814 h 164192"/>
                <a:gd name="connsiteX8" fmla="*/ 26197 w 149368"/>
                <a:gd name="connsiteY8" fmla="*/ 145504 h 164192"/>
                <a:gd name="connsiteX9" fmla="*/ 6163 w 149368"/>
                <a:gd name="connsiteY9" fmla="*/ 156803 h 164192"/>
                <a:gd name="connsiteX10" fmla="*/ 77 w 149368"/>
                <a:gd name="connsiteY10" fmla="*/ 156803 h 164192"/>
                <a:gd name="connsiteX11" fmla="*/ 77 w 149368"/>
                <a:gd name="connsiteY11" fmla="*/ 164255 h 164192"/>
                <a:gd name="connsiteX12" fmla="*/ 37355 w 149368"/>
                <a:gd name="connsiteY12" fmla="*/ 163534 h 164192"/>
                <a:gd name="connsiteX13" fmla="*/ 74888 w 149368"/>
                <a:gd name="connsiteY13" fmla="*/ 164255 h 164192"/>
                <a:gd name="connsiteX14" fmla="*/ 74888 w 149368"/>
                <a:gd name="connsiteY14" fmla="*/ 156803 h 164192"/>
                <a:gd name="connsiteX15" fmla="*/ 68801 w 149368"/>
                <a:gd name="connsiteY15" fmla="*/ 156803 h 164192"/>
                <a:gd name="connsiteX16" fmla="*/ 48767 w 149368"/>
                <a:gd name="connsiteY16" fmla="*/ 145504 h 164192"/>
                <a:gd name="connsiteX17" fmla="*/ 48767 w 149368"/>
                <a:gd name="connsiteY17" fmla="*/ 88289 h 164192"/>
                <a:gd name="connsiteX18" fmla="*/ 48006 w 149368"/>
                <a:gd name="connsiteY18" fmla="*/ 82039 h 164192"/>
                <a:gd name="connsiteX19" fmla="*/ 48006 w 149368"/>
                <a:gd name="connsiteY19" fmla="*/ 17131 h 164192"/>
                <a:gd name="connsiteX20" fmla="*/ 60433 w 149368"/>
                <a:gd name="connsiteY20" fmla="*/ 7515 h 164192"/>
                <a:gd name="connsiteX21" fmla="*/ 83003 w 149368"/>
                <a:gd name="connsiteY21" fmla="*/ 7515 h 164192"/>
                <a:gd name="connsiteX22" fmla="*/ 123325 w 149368"/>
                <a:gd name="connsiteY22" fmla="*/ 44777 h 164192"/>
                <a:gd name="connsiteX23" fmla="*/ 83003 w 149368"/>
                <a:gd name="connsiteY23" fmla="*/ 82039 h 164192"/>
                <a:gd name="connsiteX24" fmla="*/ 48006 w 149368"/>
                <a:gd name="connsiteY24" fmla="*/ 82039 h 16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9368" h="164192">
                  <a:moveTo>
                    <a:pt x="48767" y="88289"/>
                  </a:moveTo>
                  <a:lnTo>
                    <a:pt x="91625" y="88289"/>
                  </a:lnTo>
                  <a:cubicBezTo>
                    <a:pt x="122057" y="88289"/>
                    <a:pt x="149445" y="68817"/>
                    <a:pt x="149445" y="44777"/>
                  </a:cubicBezTo>
                  <a:cubicBezTo>
                    <a:pt x="149445" y="21218"/>
                    <a:pt x="124339" y="63"/>
                    <a:pt x="89596" y="63"/>
                  </a:cubicBezTo>
                  <a:lnTo>
                    <a:pt x="77" y="63"/>
                  </a:lnTo>
                  <a:lnTo>
                    <a:pt x="77" y="7515"/>
                  </a:lnTo>
                  <a:lnTo>
                    <a:pt x="6163" y="7515"/>
                  </a:lnTo>
                  <a:cubicBezTo>
                    <a:pt x="25690" y="7515"/>
                    <a:pt x="26197" y="10160"/>
                    <a:pt x="26197" y="18814"/>
                  </a:cubicBezTo>
                  <a:lnTo>
                    <a:pt x="26197" y="145504"/>
                  </a:lnTo>
                  <a:cubicBezTo>
                    <a:pt x="26197" y="154158"/>
                    <a:pt x="25690" y="156803"/>
                    <a:pt x="6163" y="156803"/>
                  </a:cubicBezTo>
                  <a:lnTo>
                    <a:pt x="77" y="156803"/>
                  </a:lnTo>
                  <a:lnTo>
                    <a:pt x="77" y="164255"/>
                  </a:lnTo>
                  <a:cubicBezTo>
                    <a:pt x="8953" y="163534"/>
                    <a:pt x="27719" y="163534"/>
                    <a:pt x="37355" y="163534"/>
                  </a:cubicBezTo>
                  <a:cubicBezTo>
                    <a:pt x="46992" y="163534"/>
                    <a:pt x="66012" y="163534"/>
                    <a:pt x="74888" y="164255"/>
                  </a:cubicBezTo>
                  <a:lnTo>
                    <a:pt x="74888" y="156803"/>
                  </a:lnTo>
                  <a:lnTo>
                    <a:pt x="68801" y="156803"/>
                  </a:lnTo>
                  <a:cubicBezTo>
                    <a:pt x="49274" y="156803"/>
                    <a:pt x="48767" y="154158"/>
                    <a:pt x="48767" y="145504"/>
                  </a:cubicBezTo>
                  <a:lnTo>
                    <a:pt x="48767" y="88289"/>
                  </a:lnTo>
                  <a:close/>
                  <a:moveTo>
                    <a:pt x="48006" y="82039"/>
                  </a:moveTo>
                  <a:lnTo>
                    <a:pt x="48006" y="17131"/>
                  </a:lnTo>
                  <a:cubicBezTo>
                    <a:pt x="48006" y="9198"/>
                    <a:pt x="48514" y="7515"/>
                    <a:pt x="60433" y="7515"/>
                  </a:cubicBezTo>
                  <a:lnTo>
                    <a:pt x="83003" y="7515"/>
                  </a:lnTo>
                  <a:cubicBezTo>
                    <a:pt x="123325" y="7515"/>
                    <a:pt x="123325" y="32997"/>
                    <a:pt x="123325" y="44777"/>
                  </a:cubicBezTo>
                  <a:cubicBezTo>
                    <a:pt x="123325" y="56076"/>
                    <a:pt x="123325" y="82039"/>
                    <a:pt x="83003" y="82039"/>
                  </a:cubicBezTo>
                  <a:lnTo>
                    <a:pt x="48006" y="82039"/>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12" name="Freeform: Shape 511">
              <a:extLst>
                <a:ext uri="{FF2B5EF4-FFF2-40B4-BE49-F238E27FC236}">
                  <a16:creationId xmlns:a16="http://schemas.microsoft.com/office/drawing/2014/main" id="{78DD03C5-F01B-44A7-B72A-37D0E85D0A81}"/>
                </a:ext>
              </a:extLst>
            </p:cNvPr>
            <p:cNvSpPr/>
            <p:nvPr>
              <p:custDataLst>
                <p:tags r:id="rId68"/>
              </p:custDataLst>
            </p:nvPr>
          </p:nvSpPr>
          <p:spPr>
            <a:xfrm>
              <a:off x="8583980" y="4773753"/>
              <a:ext cx="85208" cy="106256"/>
            </a:xfrm>
            <a:custGeom>
              <a:avLst/>
              <a:gdLst>
                <a:gd name="connsiteX0" fmla="*/ 35333 w 85208"/>
                <a:gd name="connsiteY0" fmla="*/ 26507 h 106256"/>
                <a:gd name="connsiteX1" fmla="*/ 35333 w 85208"/>
                <a:gd name="connsiteY1" fmla="*/ 63 h 106256"/>
                <a:gd name="connsiteX2" fmla="*/ 83 w 85208"/>
                <a:gd name="connsiteY2" fmla="*/ 2707 h 106256"/>
                <a:gd name="connsiteX3" fmla="*/ 83 w 85208"/>
                <a:gd name="connsiteY3" fmla="*/ 10160 h 106256"/>
                <a:gd name="connsiteX4" fmla="*/ 19864 w 85208"/>
                <a:gd name="connsiteY4" fmla="*/ 23622 h 106256"/>
                <a:gd name="connsiteX5" fmla="*/ 19864 w 85208"/>
                <a:gd name="connsiteY5" fmla="*/ 88049 h 106256"/>
                <a:gd name="connsiteX6" fmla="*/ 83 w 85208"/>
                <a:gd name="connsiteY6" fmla="*/ 98867 h 106256"/>
                <a:gd name="connsiteX7" fmla="*/ 83 w 85208"/>
                <a:gd name="connsiteY7" fmla="*/ 106319 h 106256"/>
                <a:gd name="connsiteX8" fmla="*/ 28994 w 85208"/>
                <a:gd name="connsiteY8" fmla="*/ 105598 h 106256"/>
                <a:gd name="connsiteX9" fmla="*/ 61200 w 85208"/>
                <a:gd name="connsiteY9" fmla="*/ 106319 h 106256"/>
                <a:gd name="connsiteX10" fmla="*/ 61200 w 85208"/>
                <a:gd name="connsiteY10" fmla="*/ 98867 h 106256"/>
                <a:gd name="connsiteX11" fmla="*/ 55875 w 85208"/>
                <a:gd name="connsiteY11" fmla="*/ 98867 h 106256"/>
                <a:gd name="connsiteX12" fmla="*/ 36601 w 85208"/>
                <a:gd name="connsiteY12" fmla="*/ 87568 h 106256"/>
                <a:gd name="connsiteX13" fmla="*/ 36601 w 85208"/>
                <a:gd name="connsiteY13" fmla="*/ 50546 h 106256"/>
                <a:gd name="connsiteX14" fmla="*/ 66526 w 85208"/>
                <a:gd name="connsiteY14" fmla="*/ 5352 h 106256"/>
                <a:gd name="connsiteX15" fmla="*/ 69315 w 85208"/>
                <a:gd name="connsiteY15" fmla="*/ 5592 h 106256"/>
                <a:gd name="connsiteX16" fmla="*/ 63483 w 85208"/>
                <a:gd name="connsiteY16" fmla="*/ 14967 h 106256"/>
                <a:gd name="connsiteX17" fmla="*/ 74387 w 85208"/>
                <a:gd name="connsiteY17" fmla="*/ 25305 h 106256"/>
                <a:gd name="connsiteX18" fmla="*/ 85292 w 85208"/>
                <a:gd name="connsiteY18" fmla="*/ 14727 h 106256"/>
                <a:gd name="connsiteX19" fmla="*/ 66526 w 85208"/>
                <a:gd name="connsiteY19" fmla="*/ 63 h 106256"/>
                <a:gd name="connsiteX20" fmla="*/ 35333 w 85208"/>
                <a:gd name="connsiteY20" fmla="*/ 26507 h 10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208" h="106256">
                  <a:moveTo>
                    <a:pt x="35333" y="26507"/>
                  </a:moveTo>
                  <a:lnTo>
                    <a:pt x="35333" y="63"/>
                  </a:lnTo>
                  <a:lnTo>
                    <a:pt x="83" y="2707"/>
                  </a:lnTo>
                  <a:lnTo>
                    <a:pt x="83" y="10160"/>
                  </a:lnTo>
                  <a:cubicBezTo>
                    <a:pt x="17835" y="10160"/>
                    <a:pt x="19864" y="11842"/>
                    <a:pt x="19864" y="23622"/>
                  </a:cubicBezTo>
                  <a:lnTo>
                    <a:pt x="19864" y="88049"/>
                  </a:lnTo>
                  <a:cubicBezTo>
                    <a:pt x="19864" y="98867"/>
                    <a:pt x="17074" y="98867"/>
                    <a:pt x="83" y="98867"/>
                  </a:cubicBezTo>
                  <a:lnTo>
                    <a:pt x="83" y="106319"/>
                  </a:lnTo>
                  <a:cubicBezTo>
                    <a:pt x="9974" y="106079"/>
                    <a:pt x="21893" y="105598"/>
                    <a:pt x="28994" y="105598"/>
                  </a:cubicBezTo>
                  <a:cubicBezTo>
                    <a:pt x="39137" y="105598"/>
                    <a:pt x="51056" y="105598"/>
                    <a:pt x="61200" y="106319"/>
                  </a:cubicBezTo>
                  <a:lnTo>
                    <a:pt x="61200" y="98867"/>
                  </a:lnTo>
                  <a:lnTo>
                    <a:pt x="55875" y="98867"/>
                  </a:lnTo>
                  <a:cubicBezTo>
                    <a:pt x="37109" y="98867"/>
                    <a:pt x="36601" y="96222"/>
                    <a:pt x="36601" y="87568"/>
                  </a:cubicBezTo>
                  <a:lnTo>
                    <a:pt x="36601" y="50546"/>
                  </a:lnTo>
                  <a:cubicBezTo>
                    <a:pt x="36601" y="26747"/>
                    <a:pt x="47252" y="5352"/>
                    <a:pt x="66526" y="5352"/>
                  </a:cubicBezTo>
                  <a:cubicBezTo>
                    <a:pt x="68301" y="5352"/>
                    <a:pt x="68808" y="5352"/>
                    <a:pt x="69315" y="5592"/>
                  </a:cubicBezTo>
                  <a:cubicBezTo>
                    <a:pt x="68555" y="5832"/>
                    <a:pt x="63483" y="8717"/>
                    <a:pt x="63483" y="14967"/>
                  </a:cubicBezTo>
                  <a:cubicBezTo>
                    <a:pt x="63483" y="21699"/>
                    <a:pt x="68808" y="25305"/>
                    <a:pt x="74387" y="25305"/>
                  </a:cubicBezTo>
                  <a:cubicBezTo>
                    <a:pt x="78952" y="25305"/>
                    <a:pt x="85292" y="22420"/>
                    <a:pt x="85292" y="14727"/>
                  </a:cubicBezTo>
                  <a:cubicBezTo>
                    <a:pt x="85292" y="7034"/>
                    <a:pt x="77430" y="63"/>
                    <a:pt x="66526" y="63"/>
                  </a:cubicBezTo>
                  <a:cubicBezTo>
                    <a:pt x="48013" y="63"/>
                    <a:pt x="38884" y="16169"/>
                    <a:pt x="35333" y="26507"/>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13" name="Freeform: Shape 512">
              <a:extLst>
                <a:ext uri="{FF2B5EF4-FFF2-40B4-BE49-F238E27FC236}">
                  <a16:creationId xmlns:a16="http://schemas.microsoft.com/office/drawing/2014/main" id="{33A69DF4-2B2D-4C19-AA5B-32C73BF68753}"/>
                </a:ext>
              </a:extLst>
            </p:cNvPr>
            <p:cNvSpPr/>
            <p:nvPr>
              <p:custDataLst>
                <p:tags r:id="rId69"/>
              </p:custDataLst>
            </p:nvPr>
          </p:nvSpPr>
          <p:spPr>
            <a:xfrm>
              <a:off x="8706129" y="4699710"/>
              <a:ext cx="34742" cy="240398"/>
            </a:xfrm>
            <a:custGeom>
              <a:avLst/>
              <a:gdLst>
                <a:gd name="connsiteX0" fmla="*/ 34830 w 34742"/>
                <a:gd name="connsiteY0" fmla="*/ 240461 h 240398"/>
                <a:gd name="connsiteX1" fmla="*/ 34830 w 34742"/>
                <a:gd name="connsiteY1" fmla="*/ 230845 h 240398"/>
                <a:gd name="connsiteX2" fmla="*/ 10231 w 34742"/>
                <a:gd name="connsiteY2" fmla="*/ 230845 h 240398"/>
                <a:gd name="connsiteX3" fmla="*/ 10231 w 34742"/>
                <a:gd name="connsiteY3" fmla="*/ 9679 h 240398"/>
                <a:gd name="connsiteX4" fmla="*/ 34830 w 34742"/>
                <a:gd name="connsiteY4" fmla="*/ 9679 h 240398"/>
                <a:gd name="connsiteX5" fmla="*/ 34830 w 34742"/>
                <a:gd name="connsiteY5" fmla="*/ 63 h 240398"/>
                <a:gd name="connsiteX6" fmla="*/ 87 w 34742"/>
                <a:gd name="connsiteY6" fmla="*/ 63 h 240398"/>
                <a:gd name="connsiteX7" fmla="*/ 87 w 34742"/>
                <a:gd name="connsiteY7" fmla="*/ 240461 h 240398"/>
                <a:gd name="connsiteX8" fmla="*/ 34830 w 34742"/>
                <a:gd name="connsiteY8" fmla="*/ 240461 h 24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42" h="240398">
                  <a:moveTo>
                    <a:pt x="34830" y="240461"/>
                  </a:moveTo>
                  <a:lnTo>
                    <a:pt x="34830" y="230845"/>
                  </a:lnTo>
                  <a:lnTo>
                    <a:pt x="10231" y="230845"/>
                  </a:lnTo>
                  <a:lnTo>
                    <a:pt x="10231" y="9679"/>
                  </a:lnTo>
                  <a:lnTo>
                    <a:pt x="34830" y="9679"/>
                  </a:lnTo>
                  <a:lnTo>
                    <a:pt x="34830" y="63"/>
                  </a:lnTo>
                  <a:lnTo>
                    <a:pt x="87" y="63"/>
                  </a:lnTo>
                  <a:lnTo>
                    <a:pt x="87" y="240461"/>
                  </a:lnTo>
                  <a:lnTo>
                    <a:pt x="34830" y="240461"/>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14" name="Freeform: Shape 513">
              <a:extLst>
                <a:ext uri="{FF2B5EF4-FFF2-40B4-BE49-F238E27FC236}">
                  <a16:creationId xmlns:a16="http://schemas.microsoft.com/office/drawing/2014/main" id="{00DA31D7-2E15-440E-95E6-3766AD28C8F3}"/>
                </a:ext>
              </a:extLst>
            </p:cNvPr>
            <p:cNvSpPr/>
            <p:nvPr>
              <p:custDataLst>
                <p:tags r:id="rId70"/>
              </p:custDataLst>
            </p:nvPr>
          </p:nvSpPr>
          <p:spPr>
            <a:xfrm>
              <a:off x="8757807" y="4707884"/>
              <a:ext cx="115386" cy="177414"/>
            </a:xfrm>
            <a:custGeom>
              <a:avLst/>
              <a:gdLst>
                <a:gd name="connsiteX0" fmla="*/ 106854 w 115386"/>
                <a:gd name="connsiteY0" fmla="*/ 12083 h 177414"/>
                <a:gd name="connsiteX1" fmla="*/ 60446 w 115386"/>
                <a:gd name="connsiteY1" fmla="*/ 63 h 177414"/>
                <a:gd name="connsiteX2" fmla="*/ 3133 w 115386"/>
                <a:gd name="connsiteY2" fmla="*/ 47421 h 177414"/>
                <a:gd name="connsiteX3" fmla="*/ 16828 w 115386"/>
                <a:gd name="connsiteY3" fmla="*/ 77952 h 177414"/>
                <a:gd name="connsiteX4" fmla="*/ 53599 w 115386"/>
                <a:gd name="connsiteY4" fmla="*/ 95020 h 177414"/>
                <a:gd name="connsiteX5" fmla="*/ 84791 w 115386"/>
                <a:gd name="connsiteY5" fmla="*/ 106800 h 177414"/>
                <a:gd name="connsiteX6" fmla="*/ 95442 w 115386"/>
                <a:gd name="connsiteY6" fmla="*/ 129157 h 177414"/>
                <a:gd name="connsiteX7" fmla="*/ 58417 w 115386"/>
                <a:gd name="connsiteY7" fmla="*/ 160889 h 177414"/>
                <a:gd name="connsiteX8" fmla="*/ 3894 w 115386"/>
                <a:gd name="connsiteY8" fmla="*/ 141417 h 177414"/>
                <a:gd name="connsiteX9" fmla="*/ 90 w 115386"/>
                <a:gd name="connsiteY9" fmla="*/ 160889 h 177414"/>
                <a:gd name="connsiteX10" fmla="*/ 58671 w 115386"/>
                <a:gd name="connsiteY10" fmla="*/ 177477 h 177414"/>
                <a:gd name="connsiteX11" fmla="*/ 115477 w 115386"/>
                <a:gd name="connsiteY11" fmla="*/ 126753 h 177414"/>
                <a:gd name="connsiteX12" fmla="*/ 102036 w 115386"/>
                <a:gd name="connsiteY12" fmla="*/ 93818 h 177414"/>
                <a:gd name="connsiteX13" fmla="*/ 58417 w 115386"/>
                <a:gd name="connsiteY13" fmla="*/ 74106 h 177414"/>
                <a:gd name="connsiteX14" fmla="*/ 32043 w 115386"/>
                <a:gd name="connsiteY14" fmla="*/ 63528 h 177414"/>
                <a:gd name="connsiteX15" fmla="*/ 23167 w 115386"/>
                <a:gd name="connsiteY15" fmla="*/ 44536 h 177414"/>
                <a:gd name="connsiteX16" fmla="*/ 60193 w 115386"/>
                <a:gd name="connsiteY16" fmla="*/ 15929 h 177414"/>
                <a:gd name="connsiteX17" fmla="*/ 103050 w 115386"/>
                <a:gd name="connsiteY17" fmla="*/ 31315 h 177414"/>
                <a:gd name="connsiteX18" fmla="*/ 106854 w 115386"/>
                <a:gd name="connsiteY18" fmla="*/ 12083 h 17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86" h="177414">
                  <a:moveTo>
                    <a:pt x="106854" y="12083"/>
                  </a:moveTo>
                  <a:cubicBezTo>
                    <a:pt x="92907" y="4150"/>
                    <a:pt x="78959" y="63"/>
                    <a:pt x="60446" y="63"/>
                  </a:cubicBezTo>
                  <a:cubicBezTo>
                    <a:pt x="25196" y="63"/>
                    <a:pt x="3133" y="23622"/>
                    <a:pt x="3133" y="47421"/>
                  </a:cubicBezTo>
                  <a:cubicBezTo>
                    <a:pt x="3133" y="57758"/>
                    <a:pt x="6684" y="67855"/>
                    <a:pt x="16828" y="77952"/>
                  </a:cubicBezTo>
                  <a:cubicBezTo>
                    <a:pt x="27479" y="88770"/>
                    <a:pt x="38637" y="91655"/>
                    <a:pt x="53599" y="95020"/>
                  </a:cubicBezTo>
                  <a:cubicBezTo>
                    <a:pt x="75155" y="100069"/>
                    <a:pt x="77691" y="100790"/>
                    <a:pt x="84791" y="106800"/>
                  </a:cubicBezTo>
                  <a:cubicBezTo>
                    <a:pt x="89863" y="110886"/>
                    <a:pt x="95442" y="118820"/>
                    <a:pt x="95442" y="129157"/>
                  </a:cubicBezTo>
                  <a:cubicBezTo>
                    <a:pt x="95442" y="145023"/>
                    <a:pt x="81495" y="160889"/>
                    <a:pt x="58417" y="160889"/>
                  </a:cubicBezTo>
                  <a:cubicBezTo>
                    <a:pt x="48020" y="160889"/>
                    <a:pt x="25196" y="158485"/>
                    <a:pt x="3894" y="141417"/>
                  </a:cubicBezTo>
                  <a:lnTo>
                    <a:pt x="90" y="160889"/>
                  </a:lnTo>
                  <a:cubicBezTo>
                    <a:pt x="22407" y="174111"/>
                    <a:pt x="42694" y="177477"/>
                    <a:pt x="58671" y="177477"/>
                  </a:cubicBezTo>
                  <a:cubicBezTo>
                    <a:pt x="92146" y="177477"/>
                    <a:pt x="115477" y="153197"/>
                    <a:pt x="115477" y="126753"/>
                  </a:cubicBezTo>
                  <a:cubicBezTo>
                    <a:pt x="115477" y="111127"/>
                    <a:pt x="107615" y="99588"/>
                    <a:pt x="102036" y="93818"/>
                  </a:cubicBezTo>
                  <a:cubicBezTo>
                    <a:pt x="90117" y="81798"/>
                    <a:pt x="81748" y="79635"/>
                    <a:pt x="58417" y="74106"/>
                  </a:cubicBezTo>
                  <a:cubicBezTo>
                    <a:pt x="43709" y="70740"/>
                    <a:pt x="39651" y="69778"/>
                    <a:pt x="32043" y="63528"/>
                  </a:cubicBezTo>
                  <a:cubicBezTo>
                    <a:pt x="30268" y="62086"/>
                    <a:pt x="23167" y="55114"/>
                    <a:pt x="23167" y="44536"/>
                  </a:cubicBezTo>
                  <a:cubicBezTo>
                    <a:pt x="23167" y="30353"/>
                    <a:pt x="36862" y="15929"/>
                    <a:pt x="60193" y="15929"/>
                  </a:cubicBezTo>
                  <a:cubicBezTo>
                    <a:pt x="81495" y="15929"/>
                    <a:pt x="93667" y="23862"/>
                    <a:pt x="103050" y="31315"/>
                  </a:cubicBezTo>
                  <a:lnTo>
                    <a:pt x="106854" y="12083"/>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15" name="Freeform: Shape 514">
              <a:extLst>
                <a:ext uri="{FF2B5EF4-FFF2-40B4-BE49-F238E27FC236}">
                  <a16:creationId xmlns:a16="http://schemas.microsoft.com/office/drawing/2014/main" id="{AAD38305-624F-40B5-9DA0-692EBEA87D4A}"/>
                </a:ext>
              </a:extLst>
            </p:cNvPr>
            <p:cNvSpPr/>
            <p:nvPr>
              <p:custDataLst>
                <p:tags r:id="rId71"/>
              </p:custDataLst>
            </p:nvPr>
          </p:nvSpPr>
          <p:spPr>
            <a:xfrm>
              <a:off x="8906302" y="4716538"/>
              <a:ext cx="22570" cy="163470"/>
            </a:xfrm>
            <a:custGeom>
              <a:avLst/>
              <a:gdLst>
                <a:gd name="connsiteX0" fmla="*/ 22666 w 22570"/>
                <a:gd name="connsiteY0" fmla="*/ 63 h 163470"/>
                <a:gd name="connsiteX1" fmla="*/ 96 w 22570"/>
                <a:gd name="connsiteY1" fmla="*/ 63 h 163470"/>
                <a:gd name="connsiteX2" fmla="*/ 96 w 22570"/>
                <a:gd name="connsiteY2" fmla="*/ 21458 h 163470"/>
                <a:gd name="connsiteX3" fmla="*/ 22666 w 22570"/>
                <a:gd name="connsiteY3" fmla="*/ 21458 h 163470"/>
                <a:gd name="connsiteX4" fmla="*/ 22666 w 22570"/>
                <a:gd name="connsiteY4" fmla="*/ 63 h 163470"/>
                <a:gd name="connsiteX5" fmla="*/ 20891 w 22570"/>
                <a:gd name="connsiteY5" fmla="*/ 56797 h 163470"/>
                <a:gd name="connsiteX6" fmla="*/ 1871 w 22570"/>
                <a:gd name="connsiteY6" fmla="*/ 56797 h 163470"/>
                <a:gd name="connsiteX7" fmla="*/ 1871 w 22570"/>
                <a:gd name="connsiteY7" fmla="*/ 163534 h 163470"/>
                <a:gd name="connsiteX8" fmla="*/ 20891 w 22570"/>
                <a:gd name="connsiteY8" fmla="*/ 163534 h 163470"/>
                <a:gd name="connsiteX9" fmla="*/ 20891 w 22570"/>
                <a:gd name="connsiteY9" fmla="*/ 56797 h 16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70" h="163470">
                  <a:moveTo>
                    <a:pt x="22666" y="63"/>
                  </a:moveTo>
                  <a:lnTo>
                    <a:pt x="96" y="63"/>
                  </a:lnTo>
                  <a:lnTo>
                    <a:pt x="96" y="21458"/>
                  </a:lnTo>
                  <a:lnTo>
                    <a:pt x="22666" y="21458"/>
                  </a:lnTo>
                  <a:lnTo>
                    <a:pt x="22666" y="63"/>
                  </a:lnTo>
                  <a:close/>
                  <a:moveTo>
                    <a:pt x="20891" y="56797"/>
                  </a:moveTo>
                  <a:lnTo>
                    <a:pt x="1871" y="56797"/>
                  </a:lnTo>
                  <a:lnTo>
                    <a:pt x="1871" y="163534"/>
                  </a:lnTo>
                  <a:lnTo>
                    <a:pt x="20891" y="163534"/>
                  </a:lnTo>
                  <a:lnTo>
                    <a:pt x="20891" y="56797"/>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16" name="Freeform: Shape 515">
              <a:extLst>
                <a:ext uri="{FF2B5EF4-FFF2-40B4-BE49-F238E27FC236}">
                  <a16:creationId xmlns:a16="http://schemas.microsoft.com/office/drawing/2014/main" id="{9F8629DD-873B-47A0-AC56-BD02E7630281}"/>
                </a:ext>
              </a:extLst>
            </p:cNvPr>
            <p:cNvSpPr/>
            <p:nvPr>
              <p:custDataLst>
                <p:tags r:id="rId72"/>
              </p:custDataLst>
            </p:nvPr>
          </p:nvSpPr>
          <p:spPr>
            <a:xfrm>
              <a:off x="8968659" y="4770628"/>
              <a:ext cx="160273" cy="109381"/>
            </a:xfrm>
            <a:custGeom>
              <a:avLst/>
              <a:gdLst>
                <a:gd name="connsiteX0" fmla="*/ 160371 w 160273"/>
                <a:gd name="connsiteY0" fmla="*/ 37805 h 109381"/>
                <a:gd name="connsiteX1" fmla="*/ 125628 w 160273"/>
                <a:gd name="connsiteY1" fmla="*/ 63 h 109381"/>
                <a:gd name="connsiteX2" fmla="*/ 87842 w 160273"/>
                <a:gd name="connsiteY2" fmla="*/ 19775 h 109381"/>
                <a:gd name="connsiteX3" fmla="*/ 55382 w 160273"/>
                <a:gd name="connsiteY3" fmla="*/ 63 h 109381"/>
                <a:gd name="connsiteX4" fmla="*/ 18357 w 160273"/>
                <a:gd name="connsiteY4" fmla="*/ 18573 h 109381"/>
                <a:gd name="connsiteX5" fmla="*/ 18357 w 160273"/>
                <a:gd name="connsiteY5" fmla="*/ 1265 h 109381"/>
                <a:gd name="connsiteX6" fmla="*/ 98 w 160273"/>
                <a:gd name="connsiteY6" fmla="*/ 1265 h 109381"/>
                <a:gd name="connsiteX7" fmla="*/ 98 w 160273"/>
                <a:gd name="connsiteY7" fmla="*/ 109444 h 109381"/>
                <a:gd name="connsiteX8" fmla="*/ 19879 w 160273"/>
                <a:gd name="connsiteY8" fmla="*/ 109444 h 109381"/>
                <a:gd name="connsiteX9" fmla="*/ 19879 w 160273"/>
                <a:gd name="connsiteY9" fmla="*/ 50546 h 109381"/>
                <a:gd name="connsiteX10" fmla="*/ 45492 w 160273"/>
                <a:gd name="connsiteY10" fmla="*/ 14727 h 109381"/>
                <a:gd name="connsiteX11" fmla="*/ 70344 w 160273"/>
                <a:gd name="connsiteY11" fmla="*/ 39488 h 109381"/>
                <a:gd name="connsiteX12" fmla="*/ 70344 w 160273"/>
                <a:gd name="connsiteY12" fmla="*/ 109444 h 109381"/>
                <a:gd name="connsiteX13" fmla="*/ 90125 w 160273"/>
                <a:gd name="connsiteY13" fmla="*/ 109444 h 109381"/>
                <a:gd name="connsiteX14" fmla="*/ 90125 w 160273"/>
                <a:gd name="connsiteY14" fmla="*/ 50546 h 109381"/>
                <a:gd name="connsiteX15" fmla="*/ 115738 w 160273"/>
                <a:gd name="connsiteY15" fmla="*/ 14727 h 109381"/>
                <a:gd name="connsiteX16" fmla="*/ 140591 w 160273"/>
                <a:gd name="connsiteY16" fmla="*/ 39488 h 109381"/>
                <a:gd name="connsiteX17" fmla="*/ 140591 w 160273"/>
                <a:gd name="connsiteY17" fmla="*/ 109444 h 109381"/>
                <a:gd name="connsiteX18" fmla="*/ 160371 w 160273"/>
                <a:gd name="connsiteY18" fmla="*/ 109444 h 109381"/>
                <a:gd name="connsiteX19" fmla="*/ 160371 w 160273"/>
                <a:gd name="connsiteY19" fmla="*/ 37805 h 10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0273" h="109381">
                  <a:moveTo>
                    <a:pt x="160371" y="37805"/>
                  </a:moveTo>
                  <a:cubicBezTo>
                    <a:pt x="160371" y="21699"/>
                    <a:pt x="156314" y="63"/>
                    <a:pt x="125628" y="63"/>
                  </a:cubicBezTo>
                  <a:cubicBezTo>
                    <a:pt x="110413" y="63"/>
                    <a:pt x="97226" y="6794"/>
                    <a:pt x="87842" y="19775"/>
                  </a:cubicBezTo>
                  <a:cubicBezTo>
                    <a:pt x="81249" y="1505"/>
                    <a:pt x="63497" y="63"/>
                    <a:pt x="55382" y="63"/>
                  </a:cubicBezTo>
                  <a:cubicBezTo>
                    <a:pt x="37123" y="63"/>
                    <a:pt x="25204" y="9919"/>
                    <a:pt x="18357" y="18573"/>
                  </a:cubicBezTo>
                  <a:lnTo>
                    <a:pt x="18357" y="1265"/>
                  </a:lnTo>
                  <a:lnTo>
                    <a:pt x="98" y="1265"/>
                  </a:lnTo>
                  <a:lnTo>
                    <a:pt x="98" y="109444"/>
                  </a:lnTo>
                  <a:lnTo>
                    <a:pt x="19879" y="109444"/>
                  </a:lnTo>
                  <a:lnTo>
                    <a:pt x="19879" y="50546"/>
                  </a:lnTo>
                  <a:cubicBezTo>
                    <a:pt x="19879" y="34199"/>
                    <a:pt x="26726" y="14727"/>
                    <a:pt x="45492" y="14727"/>
                  </a:cubicBezTo>
                  <a:cubicBezTo>
                    <a:pt x="69076" y="14727"/>
                    <a:pt x="70344" y="30353"/>
                    <a:pt x="70344" y="39488"/>
                  </a:cubicBezTo>
                  <a:lnTo>
                    <a:pt x="70344" y="109444"/>
                  </a:lnTo>
                  <a:lnTo>
                    <a:pt x="90125" y="109444"/>
                  </a:lnTo>
                  <a:lnTo>
                    <a:pt x="90125" y="50546"/>
                  </a:lnTo>
                  <a:cubicBezTo>
                    <a:pt x="90125" y="34199"/>
                    <a:pt x="96972" y="14727"/>
                    <a:pt x="115738" y="14727"/>
                  </a:cubicBezTo>
                  <a:cubicBezTo>
                    <a:pt x="139323" y="14727"/>
                    <a:pt x="140591" y="30353"/>
                    <a:pt x="140591" y="39488"/>
                  </a:cubicBezTo>
                  <a:lnTo>
                    <a:pt x="140591" y="109444"/>
                  </a:lnTo>
                  <a:lnTo>
                    <a:pt x="160371" y="109444"/>
                  </a:lnTo>
                  <a:lnTo>
                    <a:pt x="160371" y="37805"/>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17" name="Freeform: Shape 516">
              <a:extLst>
                <a:ext uri="{FF2B5EF4-FFF2-40B4-BE49-F238E27FC236}">
                  <a16:creationId xmlns:a16="http://schemas.microsoft.com/office/drawing/2014/main" id="{C73EB575-CE71-4913-AA13-6170323C79FD}"/>
                </a:ext>
              </a:extLst>
            </p:cNvPr>
            <p:cNvSpPr/>
            <p:nvPr>
              <p:custDataLst>
                <p:tags r:id="rId73"/>
              </p:custDataLst>
            </p:nvPr>
          </p:nvSpPr>
          <p:spPr>
            <a:xfrm>
              <a:off x="9163610" y="4657562"/>
              <a:ext cx="138818" cy="118300"/>
            </a:xfrm>
            <a:custGeom>
              <a:avLst/>
              <a:gdLst>
                <a:gd name="connsiteX0" fmla="*/ 113007 w 138818"/>
                <a:gd name="connsiteY0" fmla="*/ 20084 h 118300"/>
                <a:gd name="connsiteX1" fmla="*/ 134842 w 138818"/>
                <a:gd name="connsiteY1" fmla="*/ 6116 h 118300"/>
                <a:gd name="connsiteX2" fmla="*/ 138925 w 138818"/>
                <a:gd name="connsiteY2" fmla="*/ 2414 h 118300"/>
                <a:gd name="connsiteX3" fmla="*/ 136440 w 138818"/>
                <a:gd name="connsiteY3" fmla="*/ 58 h 118300"/>
                <a:gd name="connsiteX4" fmla="*/ 122238 w 138818"/>
                <a:gd name="connsiteY4" fmla="*/ 731 h 118300"/>
                <a:gd name="connsiteX5" fmla="*/ 103776 w 138818"/>
                <a:gd name="connsiteY5" fmla="*/ 58 h 118300"/>
                <a:gd name="connsiteX6" fmla="*/ 100226 w 138818"/>
                <a:gd name="connsiteY6" fmla="*/ 3760 h 118300"/>
                <a:gd name="connsiteX7" fmla="*/ 103421 w 138818"/>
                <a:gd name="connsiteY7" fmla="*/ 6116 h 118300"/>
                <a:gd name="connsiteX8" fmla="*/ 110699 w 138818"/>
                <a:gd name="connsiteY8" fmla="*/ 10996 h 118300"/>
                <a:gd name="connsiteX9" fmla="*/ 107504 w 138818"/>
                <a:gd name="connsiteY9" fmla="*/ 17728 h 118300"/>
                <a:gd name="connsiteX10" fmla="*/ 49278 w 138818"/>
                <a:gd name="connsiteY10" fmla="*/ 99175 h 118300"/>
                <a:gd name="connsiteX11" fmla="*/ 33124 w 138818"/>
                <a:gd name="connsiteY11" fmla="*/ 13184 h 118300"/>
                <a:gd name="connsiteX12" fmla="*/ 32769 w 138818"/>
                <a:gd name="connsiteY12" fmla="*/ 10660 h 118300"/>
                <a:gd name="connsiteX13" fmla="*/ 43953 w 138818"/>
                <a:gd name="connsiteY13" fmla="*/ 6116 h 118300"/>
                <a:gd name="connsiteX14" fmla="*/ 49278 w 138818"/>
                <a:gd name="connsiteY14" fmla="*/ 2414 h 118300"/>
                <a:gd name="connsiteX15" fmla="*/ 46261 w 138818"/>
                <a:gd name="connsiteY15" fmla="*/ 58 h 118300"/>
                <a:gd name="connsiteX16" fmla="*/ 23361 w 138818"/>
                <a:gd name="connsiteY16" fmla="*/ 731 h 118300"/>
                <a:gd name="connsiteX17" fmla="*/ 3656 w 138818"/>
                <a:gd name="connsiteY17" fmla="*/ 58 h 118300"/>
                <a:gd name="connsiteX18" fmla="*/ 106 w 138818"/>
                <a:gd name="connsiteY18" fmla="*/ 3760 h 118300"/>
                <a:gd name="connsiteX19" fmla="*/ 4544 w 138818"/>
                <a:gd name="connsiteY19" fmla="*/ 6116 h 118300"/>
                <a:gd name="connsiteX20" fmla="*/ 15550 w 138818"/>
                <a:gd name="connsiteY20" fmla="*/ 11501 h 118300"/>
                <a:gd name="connsiteX21" fmla="*/ 34899 w 138818"/>
                <a:gd name="connsiteY21" fmla="*/ 113815 h 118300"/>
                <a:gd name="connsiteX22" fmla="*/ 39160 w 138818"/>
                <a:gd name="connsiteY22" fmla="*/ 118358 h 118300"/>
                <a:gd name="connsiteX23" fmla="*/ 45195 w 138818"/>
                <a:gd name="connsiteY23" fmla="*/ 114656 h 118300"/>
                <a:gd name="connsiteX24" fmla="*/ 113007 w 138818"/>
                <a:gd name="connsiteY24" fmla="*/ 20084 h 11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8818" h="118300">
                  <a:moveTo>
                    <a:pt x="113007" y="20084"/>
                  </a:moveTo>
                  <a:cubicBezTo>
                    <a:pt x="119575" y="10996"/>
                    <a:pt x="125256" y="6789"/>
                    <a:pt x="134842" y="6116"/>
                  </a:cubicBezTo>
                  <a:cubicBezTo>
                    <a:pt x="136972" y="5948"/>
                    <a:pt x="138925" y="5780"/>
                    <a:pt x="138925" y="2414"/>
                  </a:cubicBezTo>
                  <a:cubicBezTo>
                    <a:pt x="138925" y="1909"/>
                    <a:pt x="138570" y="58"/>
                    <a:pt x="136440" y="58"/>
                  </a:cubicBezTo>
                  <a:cubicBezTo>
                    <a:pt x="132179" y="58"/>
                    <a:pt x="126676" y="731"/>
                    <a:pt x="122238" y="731"/>
                  </a:cubicBezTo>
                  <a:cubicBezTo>
                    <a:pt x="116558" y="731"/>
                    <a:pt x="109102" y="58"/>
                    <a:pt x="103776" y="58"/>
                  </a:cubicBezTo>
                  <a:cubicBezTo>
                    <a:pt x="102179" y="58"/>
                    <a:pt x="100226" y="563"/>
                    <a:pt x="100226" y="3760"/>
                  </a:cubicBezTo>
                  <a:cubicBezTo>
                    <a:pt x="100226" y="5948"/>
                    <a:pt x="102711" y="6116"/>
                    <a:pt x="103421" y="6116"/>
                  </a:cubicBezTo>
                  <a:cubicBezTo>
                    <a:pt x="109102" y="6453"/>
                    <a:pt x="110699" y="8472"/>
                    <a:pt x="110699" y="10996"/>
                  </a:cubicBezTo>
                  <a:cubicBezTo>
                    <a:pt x="110699" y="13352"/>
                    <a:pt x="109457" y="15035"/>
                    <a:pt x="107504" y="17728"/>
                  </a:cubicBezTo>
                  <a:lnTo>
                    <a:pt x="49278" y="99175"/>
                  </a:lnTo>
                  <a:lnTo>
                    <a:pt x="33124" y="13184"/>
                  </a:lnTo>
                  <a:cubicBezTo>
                    <a:pt x="32769" y="11670"/>
                    <a:pt x="32769" y="11333"/>
                    <a:pt x="32769" y="10660"/>
                  </a:cubicBezTo>
                  <a:cubicBezTo>
                    <a:pt x="32769" y="6116"/>
                    <a:pt x="42710" y="6116"/>
                    <a:pt x="43953" y="6116"/>
                  </a:cubicBezTo>
                  <a:cubicBezTo>
                    <a:pt x="46971" y="6116"/>
                    <a:pt x="49278" y="6116"/>
                    <a:pt x="49278" y="2414"/>
                  </a:cubicBezTo>
                  <a:cubicBezTo>
                    <a:pt x="49278" y="2246"/>
                    <a:pt x="49101" y="58"/>
                    <a:pt x="46261" y="58"/>
                  </a:cubicBezTo>
                  <a:cubicBezTo>
                    <a:pt x="41113" y="58"/>
                    <a:pt x="28509" y="731"/>
                    <a:pt x="23361" y="731"/>
                  </a:cubicBezTo>
                  <a:cubicBezTo>
                    <a:pt x="18923" y="731"/>
                    <a:pt x="8094" y="58"/>
                    <a:pt x="3656" y="58"/>
                  </a:cubicBezTo>
                  <a:cubicBezTo>
                    <a:pt x="2059" y="58"/>
                    <a:pt x="106" y="563"/>
                    <a:pt x="106" y="3760"/>
                  </a:cubicBezTo>
                  <a:cubicBezTo>
                    <a:pt x="106" y="6116"/>
                    <a:pt x="2591" y="6116"/>
                    <a:pt x="4544" y="6116"/>
                  </a:cubicBezTo>
                  <a:cubicBezTo>
                    <a:pt x="14485" y="6116"/>
                    <a:pt x="14662" y="7126"/>
                    <a:pt x="15550" y="11501"/>
                  </a:cubicBezTo>
                  <a:lnTo>
                    <a:pt x="34899" y="113815"/>
                  </a:lnTo>
                  <a:cubicBezTo>
                    <a:pt x="35610" y="117349"/>
                    <a:pt x="35787" y="118358"/>
                    <a:pt x="39160" y="118358"/>
                  </a:cubicBezTo>
                  <a:cubicBezTo>
                    <a:pt x="42533" y="118358"/>
                    <a:pt x="43420" y="117180"/>
                    <a:pt x="45195" y="114656"/>
                  </a:cubicBezTo>
                  <a:lnTo>
                    <a:pt x="113007" y="20084"/>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18" name="Freeform: Shape 517">
              <a:extLst>
                <a:ext uri="{FF2B5EF4-FFF2-40B4-BE49-F238E27FC236}">
                  <a16:creationId xmlns:a16="http://schemas.microsoft.com/office/drawing/2014/main" id="{1E1F795B-742E-4A59-B008-50212A54EB7A}"/>
                </a:ext>
              </a:extLst>
            </p:cNvPr>
            <p:cNvSpPr/>
            <p:nvPr>
              <p:custDataLst>
                <p:tags r:id="rId74"/>
              </p:custDataLst>
            </p:nvPr>
          </p:nvSpPr>
          <p:spPr>
            <a:xfrm>
              <a:off x="9330641" y="4644057"/>
              <a:ext cx="58073" cy="51805"/>
            </a:xfrm>
            <a:custGeom>
              <a:avLst/>
              <a:gdLst>
                <a:gd name="connsiteX0" fmla="*/ 31305 w 58073"/>
                <a:gd name="connsiteY0" fmla="*/ 22773 h 51805"/>
                <a:gd name="connsiteX1" fmla="*/ 33587 w 58073"/>
                <a:gd name="connsiteY1" fmla="*/ 3902 h 51805"/>
                <a:gd name="connsiteX2" fmla="*/ 29149 w 58073"/>
                <a:gd name="connsiteY2" fmla="*/ 55 h 51805"/>
                <a:gd name="connsiteX3" fmla="*/ 24711 w 58073"/>
                <a:gd name="connsiteY3" fmla="*/ 3781 h 51805"/>
                <a:gd name="connsiteX4" fmla="*/ 26994 w 58073"/>
                <a:gd name="connsiteY4" fmla="*/ 22773 h 51805"/>
                <a:gd name="connsiteX5" fmla="*/ 7340 w 58073"/>
                <a:gd name="connsiteY5" fmla="*/ 11594 h 51805"/>
                <a:gd name="connsiteX6" fmla="*/ 4424 w 58073"/>
                <a:gd name="connsiteY6" fmla="*/ 10513 h 51805"/>
                <a:gd name="connsiteX7" fmla="*/ 112 w 58073"/>
                <a:gd name="connsiteY7" fmla="*/ 14960 h 51805"/>
                <a:gd name="connsiteX8" fmla="*/ 2775 w 58073"/>
                <a:gd name="connsiteY8" fmla="*/ 18566 h 51805"/>
                <a:gd name="connsiteX9" fmla="*/ 24077 w 58073"/>
                <a:gd name="connsiteY9" fmla="*/ 25898 h 51805"/>
                <a:gd name="connsiteX10" fmla="*/ 3156 w 58073"/>
                <a:gd name="connsiteY10" fmla="*/ 33230 h 51805"/>
                <a:gd name="connsiteX11" fmla="*/ 112 w 58073"/>
                <a:gd name="connsiteY11" fmla="*/ 36956 h 51805"/>
                <a:gd name="connsiteX12" fmla="*/ 4424 w 58073"/>
                <a:gd name="connsiteY12" fmla="*/ 41404 h 51805"/>
                <a:gd name="connsiteX13" fmla="*/ 26994 w 58073"/>
                <a:gd name="connsiteY13" fmla="*/ 29144 h 51805"/>
                <a:gd name="connsiteX14" fmla="*/ 24711 w 58073"/>
                <a:gd name="connsiteY14" fmla="*/ 48135 h 51805"/>
                <a:gd name="connsiteX15" fmla="*/ 29149 w 58073"/>
                <a:gd name="connsiteY15" fmla="*/ 51861 h 51805"/>
                <a:gd name="connsiteX16" fmla="*/ 33587 w 58073"/>
                <a:gd name="connsiteY16" fmla="*/ 48015 h 51805"/>
                <a:gd name="connsiteX17" fmla="*/ 31305 w 58073"/>
                <a:gd name="connsiteY17" fmla="*/ 29144 h 51805"/>
                <a:gd name="connsiteX18" fmla="*/ 51339 w 58073"/>
                <a:gd name="connsiteY18" fmla="*/ 40562 h 51805"/>
                <a:gd name="connsiteX19" fmla="*/ 53875 w 58073"/>
                <a:gd name="connsiteY19" fmla="*/ 41404 h 51805"/>
                <a:gd name="connsiteX20" fmla="*/ 58186 w 58073"/>
                <a:gd name="connsiteY20" fmla="*/ 36956 h 51805"/>
                <a:gd name="connsiteX21" fmla="*/ 55523 w 58073"/>
                <a:gd name="connsiteY21" fmla="*/ 33351 h 51805"/>
                <a:gd name="connsiteX22" fmla="*/ 34221 w 58073"/>
                <a:gd name="connsiteY22" fmla="*/ 26018 h 51805"/>
                <a:gd name="connsiteX23" fmla="*/ 55143 w 58073"/>
                <a:gd name="connsiteY23" fmla="*/ 18686 h 51805"/>
                <a:gd name="connsiteX24" fmla="*/ 58186 w 58073"/>
                <a:gd name="connsiteY24" fmla="*/ 14960 h 51805"/>
                <a:gd name="connsiteX25" fmla="*/ 53875 w 58073"/>
                <a:gd name="connsiteY25" fmla="*/ 10513 h 51805"/>
                <a:gd name="connsiteX26" fmla="*/ 50959 w 58073"/>
                <a:gd name="connsiteY26" fmla="*/ 11594 h 51805"/>
                <a:gd name="connsiteX27" fmla="*/ 31305 w 58073"/>
                <a:gd name="connsiteY27" fmla="*/ 22773 h 5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073" h="51805">
                  <a:moveTo>
                    <a:pt x="31305" y="22773"/>
                  </a:moveTo>
                  <a:cubicBezTo>
                    <a:pt x="31558" y="20369"/>
                    <a:pt x="33587" y="4983"/>
                    <a:pt x="33587" y="3902"/>
                  </a:cubicBezTo>
                  <a:cubicBezTo>
                    <a:pt x="33587" y="1738"/>
                    <a:pt x="31685" y="55"/>
                    <a:pt x="29149" y="55"/>
                  </a:cubicBezTo>
                  <a:cubicBezTo>
                    <a:pt x="26486" y="55"/>
                    <a:pt x="24711" y="1978"/>
                    <a:pt x="24711" y="3781"/>
                  </a:cubicBezTo>
                  <a:cubicBezTo>
                    <a:pt x="24711" y="4983"/>
                    <a:pt x="26613" y="20249"/>
                    <a:pt x="26994" y="22773"/>
                  </a:cubicBezTo>
                  <a:lnTo>
                    <a:pt x="7340" y="11594"/>
                  </a:lnTo>
                  <a:cubicBezTo>
                    <a:pt x="6072" y="10873"/>
                    <a:pt x="5565" y="10513"/>
                    <a:pt x="4424" y="10513"/>
                  </a:cubicBezTo>
                  <a:cubicBezTo>
                    <a:pt x="2395" y="10513"/>
                    <a:pt x="112" y="12316"/>
                    <a:pt x="112" y="14960"/>
                  </a:cubicBezTo>
                  <a:cubicBezTo>
                    <a:pt x="112" y="16883"/>
                    <a:pt x="1380" y="18085"/>
                    <a:pt x="2775" y="18566"/>
                  </a:cubicBezTo>
                  <a:cubicBezTo>
                    <a:pt x="9749" y="21210"/>
                    <a:pt x="16977" y="23614"/>
                    <a:pt x="24077" y="25898"/>
                  </a:cubicBezTo>
                  <a:cubicBezTo>
                    <a:pt x="16977" y="28422"/>
                    <a:pt x="5311" y="32389"/>
                    <a:pt x="3156" y="33230"/>
                  </a:cubicBezTo>
                  <a:cubicBezTo>
                    <a:pt x="2268" y="33591"/>
                    <a:pt x="112" y="34312"/>
                    <a:pt x="112" y="36956"/>
                  </a:cubicBezTo>
                  <a:cubicBezTo>
                    <a:pt x="112" y="39601"/>
                    <a:pt x="2395" y="41404"/>
                    <a:pt x="4424" y="41404"/>
                  </a:cubicBezTo>
                  <a:cubicBezTo>
                    <a:pt x="5818" y="41404"/>
                    <a:pt x="9749" y="39120"/>
                    <a:pt x="26994" y="29144"/>
                  </a:cubicBezTo>
                  <a:cubicBezTo>
                    <a:pt x="26613" y="31668"/>
                    <a:pt x="24711" y="46933"/>
                    <a:pt x="24711" y="48135"/>
                  </a:cubicBezTo>
                  <a:cubicBezTo>
                    <a:pt x="24711" y="49938"/>
                    <a:pt x="26486" y="51861"/>
                    <a:pt x="29149" y="51861"/>
                  </a:cubicBezTo>
                  <a:cubicBezTo>
                    <a:pt x="31685" y="51861"/>
                    <a:pt x="33587" y="50178"/>
                    <a:pt x="33587" y="48015"/>
                  </a:cubicBezTo>
                  <a:cubicBezTo>
                    <a:pt x="33587" y="46933"/>
                    <a:pt x="31558" y="31548"/>
                    <a:pt x="31305" y="29144"/>
                  </a:cubicBezTo>
                  <a:lnTo>
                    <a:pt x="51339" y="40562"/>
                  </a:lnTo>
                  <a:cubicBezTo>
                    <a:pt x="52227" y="41043"/>
                    <a:pt x="52734" y="41404"/>
                    <a:pt x="53875" y="41404"/>
                  </a:cubicBezTo>
                  <a:cubicBezTo>
                    <a:pt x="55904" y="41404"/>
                    <a:pt x="58186" y="39601"/>
                    <a:pt x="58186" y="36956"/>
                  </a:cubicBezTo>
                  <a:cubicBezTo>
                    <a:pt x="58186" y="35033"/>
                    <a:pt x="56918" y="33831"/>
                    <a:pt x="55523" y="33351"/>
                  </a:cubicBezTo>
                  <a:cubicBezTo>
                    <a:pt x="48549" y="30706"/>
                    <a:pt x="41322" y="28302"/>
                    <a:pt x="34221" y="26018"/>
                  </a:cubicBezTo>
                  <a:cubicBezTo>
                    <a:pt x="41322" y="23494"/>
                    <a:pt x="52987" y="19528"/>
                    <a:pt x="55143" y="18686"/>
                  </a:cubicBezTo>
                  <a:cubicBezTo>
                    <a:pt x="56030" y="18326"/>
                    <a:pt x="58186" y="17604"/>
                    <a:pt x="58186" y="14960"/>
                  </a:cubicBezTo>
                  <a:cubicBezTo>
                    <a:pt x="58186" y="12316"/>
                    <a:pt x="55904" y="10513"/>
                    <a:pt x="53875" y="10513"/>
                  </a:cubicBezTo>
                  <a:cubicBezTo>
                    <a:pt x="52734" y="10513"/>
                    <a:pt x="52227" y="10873"/>
                    <a:pt x="50959" y="11594"/>
                  </a:cubicBezTo>
                  <a:lnTo>
                    <a:pt x="31305" y="22773"/>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19" name="Freeform: Shape 518">
              <a:extLst>
                <a:ext uri="{FF2B5EF4-FFF2-40B4-BE49-F238E27FC236}">
                  <a16:creationId xmlns:a16="http://schemas.microsoft.com/office/drawing/2014/main" id="{83712A12-6F39-4CBE-9717-3591192F880A}"/>
                </a:ext>
              </a:extLst>
            </p:cNvPr>
            <p:cNvSpPr/>
            <p:nvPr>
              <p:custDataLst>
                <p:tags r:id="rId75"/>
              </p:custDataLst>
            </p:nvPr>
          </p:nvSpPr>
          <p:spPr>
            <a:xfrm>
              <a:off x="9439449" y="4646288"/>
              <a:ext cx="46154" cy="168110"/>
            </a:xfrm>
            <a:custGeom>
              <a:avLst/>
              <a:gdLst>
                <a:gd name="connsiteX0" fmla="*/ 42721 w 46154"/>
                <a:gd name="connsiteY0" fmla="*/ 58 h 168110"/>
                <a:gd name="connsiteX1" fmla="*/ 117 w 46154"/>
                <a:gd name="connsiteY1" fmla="*/ 84030 h 168110"/>
                <a:gd name="connsiteX2" fmla="*/ 42721 w 46154"/>
                <a:gd name="connsiteY2" fmla="*/ 168169 h 168110"/>
                <a:gd name="connsiteX3" fmla="*/ 46271 w 46154"/>
                <a:gd name="connsiteY3" fmla="*/ 166150 h 168110"/>
                <a:gd name="connsiteX4" fmla="*/ 44496 w 46154"/>
                <a:gd name="connsiteY4" fmla="*/ 163625 h 168110"/>
                <a:gd name="connsiteX5" fmla="*/ 12188 w 46154"/>
                <a:gd name="connsiteY5" fmla="*/ 84198 h 168110"/>
                <a:gd name="connsiteX6" fmla="*/ 45029 w 46154"/>
                <a:gd name="connsiteY6" fmla="*/ 4097 h 168110"/>
                <a:gd name="connsiteX7" fmla="*/ 46271 w 46154"/>
                <a:gd name="connsiteY7" fmla="*/ 2078 h 168110"/>
                <a:gd name="connsiteX8" fmla="*/ 42721 w 46154"/>
                <a:gd name="connsiteY8" fmla="*/ 58 h 16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54" h="168110">
                  <a:moveTo>
                    <a:pt x="42721" y="58"/>
                  </a:moveTo>
                  <a:cubicBezTo>
                    <a:pt x="8992" y="22608"/>
                    <a:pt x="117" y="58283"/>
                    <a:pt x="117" y="84030"/>
                  </a:cubicBezTo>
                  <a:cubicBezTo>
                    <a:pt x="117" y="107757"/>
                    <a:pt x="7572" y="144610"/>
                    <a:pt x="42721" y="168169"/>
                  </a:cubicBezTo>
                  <a:cubicBezTo>
                    <a:pt x="44141" y="168169"/>
                    <a:pt x="46271" y="168169"/>
                    <a:pt x="46271" y="166150"/>
                  </a:cubicBezTo>
                  <a:cubicBezTo>
                    <a:pt x="46271" y="165140"/>
                    <a:pt x="45739" y="164803"/>
                    <a:pt x="44496" y="163625"/>
                  </a:cubicBezTo>
                  <a:cubicBezTo>
                    <a:pt x="20886" y="143432"/>
                    <a:pt x="12188" y="114825"/>
                    <a:pt x="12188" y="84198"/>
                  </a:cubicBezTo>
                  <a:cubicBezTo>
                    <a:pt x="12188" y="38762"/>
                    <a:pt x="30472" y="16550"/>
                    <a:pt x="45029" y="4097"/>
                  </a:cubicBezTo>
                  <a:cubicBezTo>
                    <a:pt x="45739" y="3424"/>
                    <a:pt x="46271" y="2919"/>
                    <a:pt x="46271" y="2078"/>
                  </a:cubicBezTo>
                  <a:cubicBezTo>
                    <a:pt x="46271" y="58"/>
                    <a:pt x="44141" y="58"/>
                    <a:pt x="42721" y="58"/>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20" name="Freeform: Shape 519">
              <a:extLst>
                <a:ext uri="{FF2B5EF4-FFF2-40B4-BE49-F238E27FC236}">
                  <a16:creationId xmlns:a16="http://schemas.microsoft.com/office/drawing/2014/main" id="{AC659D0D-B286-4A7B-9D59-612FD9F5F1B5}"/>
                </a:ext>
              </a:extLst>
            </p:cNvPr>
            <p:cNvSpPr/>
            <p:nvPr>
              <p:custDataLst>
                <p:tags r:id="rId76"/>
              </p:custDataLst>
            </p:nvPr>
          </p:nvSpPr>
          <p:spPr>
            <a:xfrm>
              <a:off x="9506805" y="4698286"/>
              <a:ext cx="94971" cy="75893"/>
            </a:xfrm>
            <a:custGeom>
              <a:avLst/>
              <a:gdLst>
                <a:gd name="connsiteX0" fmla="*/ 35801 w 94971"/>
                <a:gd name="connsiteY0" fmla="*/ 56432 h 75893"/>
                <a:gd name="connsiteX1" fmla="*/ 19114 w 94971"/>
                <a:gd name="connsiteY1" fmla="*/ 71240 h 75893"/>
                <a:gd name="connsiteX2" fmla="*/ 9528 w 94971"/>
                <a:gd name="connsiteY2" fmla="*/ 68884 h 75893"/>
                <a:gd name="connsiteX3" fmla="*/ 17339 w 94971"/>
                <a:gd name="connsiteY3" fmla="*/ 59629 h 75893"/>
                <a:gd name="connsiteX4" fmla="*/ 10238 w 94971"/>
                <a:gd name="connsiteY4" fmla="*/ 53403 h 75893"/>
                <a:gd name="connsiteX5" fmla="*/ 120 w 94971"/>
                <a:gd name="connsiteY5" fmla="*/ 63668 h 75893"/>
                <a:gd name="connsiteX6" fmla="*/ 18759 w 94971"/>
                <a:gd name="connsiteY6" fmla="*/ 75952 h 75893"/>
                <a:gd name="connsiteX7" fmla="*/ 38641 w 94971"/>
                <a:gd name="connsiteY7" fmla="*/ 64004 h 75893"/>
                <a:gd name="connsiteX8" fmla="*/ 59766 w 94971"/>
                <a:gd name="connsiteY8" fmla="*/ 75952 h 75893"/>
                <a:gd name="connsiteX9" fmla="*/ 91009 w 94971"/>
                <a:gd name="connsiteY9" fmla="*/ 50205 h 75893"/>
                <a:gd name="connsiteX10" fmla="*/ 88168 w 94971"/>
                <a:gd name="connsiteY10" fmla="*/ 48018 h 75893"/>
                <a:gd name="connsiteX11" fmla="*/ 84796 w 94971"/>
                <a:gd name="connsiteY11" fmla="*/ 50879 h 75893"/>
                <a:gd name="connsiteX12" fmla="*/ 60476 w 94971"/>
                <a:gd name="connsiteY12" fmla="*/ 71240 h 75893"/>
                <a:gd name="connsiteX13" fmla="*/ 49647 w 94971"/>
                <a:gd name="connsiteY13" fmla="*/ 60302 h 75893"/>
                <a:gd name="connsiteX14" fmla="*/ 58878 w 94971"/>
                <a:gd name="connsiteY14" fmla="*/ 21935 h 75893"/>
                <a:gd name="connsiteX15" fmla="*/ 76275 w 94971"/>
                <a:gd name="connsiteY15" fmla="*/ 4770 h 75893"/>
                <a:gd name="connsiteX16" fmla="*/ 85861 w 94971"/>
                <a:gd name="connsiteY16" fmla="*/ 7126 h 75893"/>
                <a:gd name="connsiteX17" fmla="*/ 78050 w 94971"/>
                <a:gd name="connsiteY17" fmla="*/ 16381 h 75893"/>
                <a:gd name="connsiteX18" fmla="*/ 85151 w 94971"/>
                <a:gd name="connsiteY18" fmla="*/ 22608 h 75893"/>
                <a:gd name="connsiteX19" fmla="*/ 95092 w 94971"/>
                <a:gd name="connsiteY19" fmla="*/ 12343 h 75893"/>
                <a:gd name="connsiteX20" fmla="*/ 76630 w 94971"/>
                <a:gd name="connsiteY20" fmla="*/ 58 h 75893"/>
                <a:gd name="connsiteX21" fmla="*/ 56748 w 94971"/>
                <a:gd name="connsiteY21" fmla="*/ 12006 h 75893"/>
                <a:gd name="connsiteX22" fmla="*/ 35446 w 94971"/>
                <a:gd name="connsiteY22" fmla="*/ 58 h 75893"/>
                <a:gd name="connsiteX23" fmla="*/ 4203 w 94971"/>
                <a:gd name="connsiteY23" fmla="*/ 25805 h 75893"/>
                <a:gd name="connsiteX24" fmla="*/ 7220 w 94971"/>
                <a:gd name="connsiteY24" fmla="*/ 27993 h 75893"/>
                <a:gd name="connsiteX25" fmla="*/ 10593 w 94971"/>
                <a:gd name="connsiteY25" fmla="*/ 25132 h 75893"/>
                <a:gd name="connsiteX26" fmla="*/ 34913 w 94971"/>
                <a:gd name="connsiteY26" fmla="*/ 4770 h 75893"/>
                <a:gd name="connsiteX27" fmla="*/ 45564 w 94971"/>
                <a:gd name="connsiteY27" fmla="*/ 15877 h 75893"/>
                <a:gd name="connsiteX28" fmla="*/ 41836 w 94971"/>
                <a:gd name="connsiteY28" fmla="*/ 33378 h 75893"/>
                <a:gd name="connsiteX29" fmla="*/ 35801 w 94971"/>
                <a:gd name="connsiteY29" fmla="*/ 56432 h 7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4971" h="75893">
                  <a:moveTo>
                    <a:pt x="35801" y="56432"/>
                  </a:moveTo>
                  <a:cubicBezTo>
                    <a:pt x="34026" y="62153"/>
                    <a:pt x="28167" y="71240"/>
                    <a:pt x="19114" y="71240"/>
                  </a:cubicBezTo>
                  <a:cubicBezTo>
                    <a:pt x="18582" y="71240"/>
                    <a:pt x="13256" y="71240"/>
                    <a:pt x="9528" y="68884"/>
                  </a:cubicBezTo>
                  <a:cubicBezTo>
                    <a:pt x="16806" y="66697"/>
                    <a:pt x="17339" y="60639"/>
                    <a:pt x="17339" y="59629"/>
                  </a:cubicBezTo>
                  <a:cubicBezTo>
                    <a:pt x="17339" y="55927"/>
                    <a:pt x="14321" y="53403"/>
                    <a:pt x="10238" y="53403"/>
                  </a:cubicBezTo>
                  <a:cubicBezTo>
                    <a:pt x="5268" y="53403"/>
                    <a:pt x="120" y="57441"/>
                    <a:pt x="120" y="63668"/>
                  </a:cubicBezTo>
                  <a:cubicBezTo>
                    <a:pt x="120" y="72082"/>
                    <a:pt x="10061" y="75952"/>
                    <a:pt x="18759" y="75952"/>
                  </a:cubicBezTo>
                  <a:cubicBezTo>
                    <a:pt x="26925" y="75952"/>
                    <a:pt x="34203" y="71072"/>
                    <a:pt x="38641" y="64004"/>
                  </a:cubicBezTo>
                  <a:cubicBezTo>
                    <a:pt x="42901" y="72923"/>
                    <a:pt x="52665" y="75952"/>
                    <a:pt x="59766" y="75952"/>
                  </a:cubicBezTo>
                  <a:cubicBezTo>
                    <a:pt x="80180" y="75952"/>
                    <a:pt x="91009" y="54917"/>
                    <a:pt x="91009" y="50205"/>
                  </a:cubicBezTo>
                  <a:cubicBezTo>
                    <a:pt x="91009" y="48018"/>
                    <a:pt x="88701" y="48018"/>
                    <a:pt x="88168" y="48018"/>
                  </a:cubicBezTo>
                  <a:cubicBezTo>
                    <a:pt x="85683" y="48018"/>
                    <a:pt x="85506" y="48859"/>
                    <a:pt x="84796" y="50879"/>
                  </a:cubicBezTo>
                  <a:cubicBezTo>
                    <a:pt x="81068" y="62490"/>
                    <a:pt x="70417" y="71240"/>
                    <a:pt x="60476" y="71240"/>
                  </a:cubicBezTo>
                  <a:cubicBezTo>
                    <a:pt x="53375" y="71240"/>
                    <a:pt x="49647" y="66697"/>
                    <a:pt x="49647" y="60302"/>
                  </a:cubicBezTo>
                  <a:cubicBezTo>
                    <a:pt x="49647" y="55927"/>
                    <a:pt x="53908" y="40614"/>
                    <a:pt x="58878" y="21935"/>
                  </a:cubicBezTo>
                  <a:cubicBezTo>
                    <a:pt x="62428" y="8977"/>
                    <a:pt x="70417" y="4770"/>
                    <a:pt x="76275" y="4770"/>
                  </a:cubicBezTo>
                  <a:cubicBezTo>
                    <a:pt x="76630" y="4770"/>
                    <a:pt x="82133" y="4770"/>
                    <a:pt x="85861" y="7126"/>
                  </a:cubicBezTo>
                  <a:cubicBezTo>
                    <a:pt x="80180" y="8641"/>
                    <a:pt x="78050" y="13352"/>
                    <a:pt x="78050" y="16381"/>
                  </a:cubicBezTo>
                  <a:cubicBezTo>
                    <a:pt x="78050" y="20084"/>
                    <a:pt x="81068" y="22608"/>
                    <a:pt x="85151" y="22608"/>
                  </a:cubicBezTo>
                  <a:cubicBezTo>
                    <a:pt x="89234" y="22608"/>
                    <a:pt x="95092" y="19410"/>
                    <a:pt x="95092" y="12343"/>
                  </a:cubicBezTo>
                  <a:cubicBezTo>
                    <a:pt x="95092" y="2919"/>
                    <a:pt x="83730" y="58"/>
                    <a:pt x="76630" y="58"/>
                  </a:cubicBezTo>
                  <a:cubicBezTo>
                    <a:pt x="67754" y="58"/>
                    <a:pt x="60653" y="5612"/>
                    <a:pt x="56748" y="12006"/>
                  </a:cubicBezTo>
                  <a:cubicBezTo>
                    <a:pt x="53552" y="5107"/>
                    <a:pt x="45387" y="58"/>
                    <a:pt x="35446" y="58"/>
                  </a:cubicBezTo>
                  <a:cubicBezTo>
                    <a:pt x="15564" y="58"/>
                    <a:pt x="4203" y="20757"/>
                    <a:pt x="4203" y="25805"/>
                  </a:cubicBezTo>
                  <a:cubicBezTo>
                    <a:pt x="4203" y="27993"/>
                    <a:pt x="6688" y="27993"/>
                    <a:pt x="7220" y="27993"/>
                  </a:cubicBezTo>
                  <a:cubicBezTo>
                    <a:pt x="9528" y="27993"/>
                    <a:pt x="9706" y="27319"/>
                    <a:pt x="10593" y="25132"/>
                  </a:cubicBezTo>
                  <a:cubicBezTo>
                    <a:pt x="15031" y="12006"/>
                    <a:pt x="26215" y="4770"/>
                    <a:pt x="34913" y="4770"/>
                  </a:cubicBezTo>
                  <a:cubicBezTo>
                    <a:pt x="40771" y="4770"/>
                    <a:pt x="45564" y="7799"/>
                    <a:pt x="45564" y="15877"/>
                  </a:cubicBezTo>
                  <a:cubicBezTo>
                    <a:pt x="45564" y="19242"/>
                    <a:pt x="43434" y="27656"/>
                    <a:pt x="41836" y="33378"/>
                  </a:cubicBezTo>
                  <a:lnTo>
                    <a:pt x="35801" y="56432"/>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21" name="Freeform: Shape 520">
              <a:extLst>
                <a:ext uri="{FF2B5EF4-FFF2-40B4-BE49-F238E27FC236}">
                  <a16:creationId xmlns:a16="http://schemas.microsoft.com/office/drawing/2014/main" id="{1FA965A3-496D-428B-A3A4-000333328A4A}"/>
                </a:ext>
              </a:extLst>
            </p:cNvPr>
            <p:cNvSpPr/>
            <p:nvPr>
              <p:custDataLst>
                <p:tags r:id="rId77"/>
              </p:custDataLst>
            </p:nvPr>
          </p:nvSpPr>
          <p:spPr>
            <a:xfrm>
              <a:off x="9625887" y="4646288"/>
              <a:ext cx="45977" cy="168110"/>
            </a:xfrm>
            <a:custGeom>
              <a:avLst/>
              <a:gdLst>
                <a:gd name="connsiteX0" fmla="*/ 3497 w 45977"/>
                <a:gd name="connsiteY0" fmla="*/ 58 h 168110"/>
                <a:gd name="connsiteX1" fmla="*/ 124 w 45977"/>
                <a:gd name="connsiteY1" fmla="*/ 2078 h 168110"/>
                <a:gd name="connsiteX2" fmla="*/ 1722 w 45977"/>
                <a:gd name="connsiteY2" fmla="*/ 4602 h 168110"/>
                <a:gd name="connsiteX3" fmla="*/ 34030 w 45977"/>
                <a:gd name="connsiteY3" fmla="*/ 84030 h 168110"/>
                <a:gd name="connsiteX4" fmla="*/ 3320 w 45977"/>
                <a:gd name="connsiteY4" fmla="*/ 162279 h 168110"/>
                <a:gd name="connsiteX5" fmla="*/ 124 w 45977"/>
                <a:gd name="connsiteY5" fmla="*/ 166150 h 168110"/>
                <a:gd name="connsiteX6" fmla="*/ 2432 w 45977"/>
                <a:gd name="connsiteY6" fmla="*/ 168169 h 168110"/>
                <a:gd name="connsiteX7" fmla="*/ 33142 w 45977"/>
                <a:gd name="connsiteY7" fmla="*/ 136028 h 168110"/>
                <a:gd name="connsiteX8" fmla="*/ 46101 w 45977"/>
                <a:gd name="connsiteY8" fmla="*/ 84198 h 168110"/>
                <a:gd name="connsiteX9" fmla="*/ 3497 w 45977"/>
                <a:gd name="connsiteY9" fmla="*/ 58 h 16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77" h="168110">
                  <a:moveTo>
                    <a:pt x="3497" y="58"/>
                  </a:moveTo>
                  <a:cubicBezTo>
                    <a:pt x="2254" y="58"/>
                    <a:pt x="124" y="58"/>
                    <a:pt x="124" y="2078"/>
                  </a:cubicBezTo>
                  <a:cubicBezTo>
                    <a:pt x="124" y="2919"/>
                    <a:pt x="657" y="3424"/>
                    <a:pt x="1722" y="4602"/>
                  </a:cubicBezTo>
                  <a:cubicBezTo>
                    <a:pt x="16988" y="17896"/>
                    <a:pt x="34030" y="40614"/>
                    <a:pt x="34030" y="84030"/>
                  </a:cubicBezTo>
                  <a:cubicBezTo>
                    <a:pt x="34030" y="119200"/>
                    <a:pt x="22491" y="145788"/>
                    <a:pt x="3320" y="162279"/>
                  </a:cubicBezTo>
                  <a:cubicBezTo>
                    <a:pt x="302" y="165140"/>
                    <a:pt x="124" y="165308"/>
                    <a:pt x="124" y="166150"/>
                  </a:cubicBezTo>
                  <a:cubicBezTo>
                    <a:pt x="124" y="166991"/>
                    <a:pt x="657" y="168169"/>
                    <a:pt x="2432" y="168169"/>
                  </a:cubicBezTo>
                  <a:cubicBezTo>
                    <a:pt x="4562" y="168169"/>
                    <a:pt x="21426" y="157063"/>
                    <a:pt x="33142" y="136028"/>
                  </a:cubicBezTo>
                  <a:cubicBezTo>
                    <a:pt x="40953" y="122061"/>
                    <a:pt x="46101" y="103886"/>
                    <a:pt x="46101" y="84198"/>
                  </a:cubicBezTo>
                  <a:cubicBezTo>
                    <a:pt x="46101" y="60470"/>
                    <a:pt x="38646" y="23617"/>
                    <a:pt x="3497" y="58"/>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22" name="Freeform: Shape 521">
              <a:extLst>
                <a:ext uri="{FF2B5EF4-FFF2-40B4-BE49-F238E27FC236}">
                  <a16:creationId xmlns:a16="http://schemas.microsoft.com/office/drawing/2014/main" id="{435FE5B3-B9D5-473E-B9E7-641E40CC8EEA}"/>
                </a:ext>
              </a:extLst>
            </p:cNvPr>
            <p:cNvSpPr/>
            <p:nvPr>
              <p:custDataLst>
                <p:tags r:id="rId78"/>
              </p:custDataLst>
            </p:nvPr>
          </p:nvSpPr>
          <p:spPr>
            <a:xfrm>
              <a:off x="9800310" y="4772311"/>
              <a:ext cx="114372" cy="110342"/>
            </a:xfrm>
            <a:custGeom>
              <a:avLst/>
              <a:gdLst>
                <a:gd name="connsiteX0" fmla="*/ 73928 w 114372"/>
                <a:gd name="connsiteY0" fmla="*/ 89491 h 110342"/>
                <a:gd name="connsiteX1" fmla="*/ 93708 w 114372"/>
                <a:gd name="connsiteY1" fmla="*/ 109204 h 110342"/>
                <a:gd name="connsiteX2" fmla="*/ 114503 w 114372"/>
                <a:gd name="connsiteY2" fmla="*/ 86366 h 110342"/>
                <a:gd name="connsiteX3" fmla="*/ 114503 w 114372"/>
                <a:gd name="connsiteY3" fmla="*/ 72904 h 110342"/>
                <a:gd name="connsiteX4" fmla="*/ 108163 w 114372"/>
                <a:gd name="connsiteY4" fmla="*/ 72904 h 110342"/>
                <a:gd name="connsiteX5" fmla="*/ 108163 w 114372"/>
                <a:gd name="connsiteY5" fmla="*/ 86366 h 110342"/>
                <a:gd name="connsiteX6" fmla="*/ 99034 w 114372"/>
                <a:gd name="connsiteY6" fmla="*/ 101751 h 110342"/>
                <a:gd name="connsiteX7" fmla="*/ 89651 w 114372"/>
                <a:gd name="connsiteY7" fmla="*/ 89731 h 110342"/>
                <a:gd name="connsiteX8" fmla="*/ 89651 w 114372"/>
                <a:gd name="connsiteY8" fmla="*/ 41652 h 110342"/>
                <a:gd name="connsiteX9" fmla="*/ 80521 w 114372"/>
                <a:gd name="connsiteY9" fmla="*/ 13285 h 110342"/>
                <a:gd name="connsiteX10" fmla="*/ 45779 w 114372"/>
                <a:gd name="connsiteY10" fmla="*/ 63 h 110342"/>
                <a:gd name="connsiteX11" fmla="*/ 7485 w 114372"/>
                <a:gd name="connsiteY11" fmla="*/ 27228 h 110342"/>
                <a:gd name="connsiteX12" fmla="*/ 19151 w 114372"/>
                <a:gd name="connsiteY12" fmla="*/ 38527 h 110342"/>
                <a:gd name="connsiteX13" fmla="*/ 30816 w 114372"/>
                <a:gd name="connsiteY13" fmla="*/ 27468 h 110342"/>
                <a:gd name="connsiteX14" fmla="*/ 17883 w 114372"/>
                <a:gd name="connsiteY14" fmla="*/ 16410 h 110342"/>
                <a:gd name="connsiteX15" fmla="*/ 45271 w 114372"/>
                <a:gd name="connsiteY15" fmla="*/ 5352 h 110342"/>
                <a:gd name="connsiteX16" fmla="*/ 72153 w 114372"/>
                <a:gd name="connsiteY16" fmla="*/ 36123 h 110342"/>
                <a:gd name="connsiteX17" fmla="*/ 72153 w 114372"/>
                <a:gd name="connsiteY17" fmla="*/ 45017 h 110342"/>
                <a:gd name="connsiteX18" fmla="*/ 25491 w 114372"/>
                <a:gd name="connsiteY18" fmla="*/ 53672 h 110342"/>
                <a:gd name="connsiteX19" fmla="*/ 131 w 114372"/>
                <a:gd name="connsiteY19" fmla="*/ 84923 h 110342"/>
                <a:gd name="connsiteX20" fmla="*/ 40707 w 114372"/>
                <a:gd name="connsiteY20" fmla="*/ 110406 h 110342"/>
                <a:gd name="connsiteX21" fmla="*/ 73928 w 114372"/>
                <a:gd name="connsiteY21" fmla="*/ 89491 h 110342"/>
                <a:gd name="connsiteX22" fmla="*/ 72153 w 114372"/>
                <a:gd name="connsiteY22" fmla="*/ 50066 h 110342"/>
                <a:gd name="connsiteX23" fmla="*/ 72153 w 114372"/>
                <a:gd name="connsiteY23" fmla="*/ 74106 h 110342"/>
                <a:gd name="connsiteX24" fmla="*/ 42482 w 114372"/>
                <a:gd name="connsiteY24" fmla="*/ 105117 h 110342"/>
                <a:gd name="connsiteX25" fmla="*/ 19658 w 114372"/>
                <a:gd name="connsiteY25" fmla="*/ 84683 h 110342"/>
                <a:gd name="connsiteX26" fmla="*/ 72153 w 114372"/>
                <a:gd name="connsiteY26" fmla="*/ 50066 h 11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372" h="110342">
                  <a:moveTo>
                    <a:pt x="73928" y="89491"/>
                  </a:moveTo>
                  <a:cubicBezTo>
                    <a:pt x="74942" y="99107"/>
                    <a:pt x="81789" y="109204"/>
                    <a:pt x="93708" y="109204"/>
                  </a:cubicBezTo>
                  <a:cubicBezTo>
                    <a:pt x="99034" y="109204"/>
                    <a:pt x="114503" y="105838"/>
                    <a:pt x="114503" y="86366"/>
                  </a:cubicBezTo>
                  <a:lnTo>
                    <a:pt x="114503" y="72904"/>
                  </a:lnTo>
                  <a:lnTo>
                    <a:pt x="108163" y="72904"/>
                  </a:lnTo>
                  <a:lnTo>
                    <a:pt x="108163" y="86366"/>
                  </a:lnTo>
                  <a:cubicBezTo>
                    <a:pt x="108163" y="100309"/>
                    <a:pt x="101823" y="101751"/>
                    <a:pt x="99034" y="101751"/>
                  </a:cubicBezTo>
                  <a:cubicBezTo>
                    <a:pt x="90665" y="101751"/>
                    <a:pt x="89651" y="90933"/>
                    <a:pt x="89651" y="89731"/>
                  </a:cubicBezTo>
                  <a:lnTo>
                    <a:pt x="89651" y="41652"/>
                  </a:lnTo>
                  <a:cubicBezTo>
                    <a:pt x="89651" y="31555"/>
                    <a:pt x="89651" y="22179"/>
                    <a:pt x="80521" y="13285"/>
                  </a:cubicBezTo>
                  <a:cubicBezTo>
                    <a:pt x="70631" y="3909"/>
                    <a:pt x="57951" y="63"/>
                    <a:pt x="45779" y="63"/>
                  </a:cubicBezTo>
                  <a:cubicBezTo>
                    <a:pt x="24984" y="63"/>
                    <a:pt x="7485" y="11361"/>
                    <a:pt x="7485" y="27228"/>
                  </a:cubicBezTo>
                  <a:cubicBezTo>
                    <a:pt x="7485" y="34440"/>
                    <a:pt x="12557" y="38527"/>
                    <a:pt x="19151" y="38527"/>
                  </a:cubicBezTo>
                  <a:cubicBezTo>
                    <a:pt x="26252" y="38527"/>
                    <a:pt x="30816" y="33719"/>
                    <a:pt x="30816" y="27468"/>
                  </a:cubicBezTo>
                  <a:cubicBezTo>
                    <a:pt x="30816" y="24583"/>
                    <a:pt x="29548" y="16650"/>
                    <a:pt x="17883" y="16410"/>
                  </a:cubicBezTo>
                  <a:cubicBezTo>
                    <a:pt x="24730" y="7996"/>
                    <a:pt x="37156" y="5352"/>
                    <a:pt x="45271" y="5352"/>
                  </a:cubicBezTo>
                  <a:cubicBezTo>
                    <a:pt x="57698" y="5352"/>
                    <a:pt x="72153" y="14727"/>
                    <a:pt x="72153" y="36123"/>
                  </a:cubicBezTo>
                  <a:lnTo>
                    <a:pt x="72153" y="45017"/>
                  </a:lnTo>
                  <a:cubicBezTo>
                    <a:pt x="59219" y="45738"/>
                    <a:pt x="41467" y="46460"/>
                    <a:pt x="25491" y="53672"/>
                  </a:cubicBezTo>
                  <a:cubicBezTo>
                    <a:pt x="6471" y="61845"/>
                    <a:pt x="131" y="74346"/>
                    <a:pt x="131" y="84923"/>
                  </a:cubicBezTo>
                  <a:cubicBezTo>
                    <a:pt x="131" y="104396"/>
                    <a:pt x="24730" y="110406"/>
                    <a:pt x="40707" y="110406"/>
                  </a:cubicBezTo>
                  <a:cubicBezTo>
                    <a:pt x="57444" y="110406"/>
                    <a:pt x="69109" y="100790"/>
                    <a:pt x="73928" y="89491"/>
                  </a:cubicBezTo>
                  <a:close/>
                  <a:moveTo>
                    <a:pt x="72153" y="50066"/>
                  </a:moveTo>
                  <a:lnTo>
                    <a:pt x="72153" y="74106"/>
                  </a:lnTo>
                  <a:cubicBezTo>
                    <a:pt x="72153" y="96943"/>
                    <a:pt x="53894" y="105117"/>
                    <a:pt x="42482" y="105117"/>
                  </a:cubicBezTo>
                  <a:cubicBezTo>
                    <a:pt x="30056" y="105117"/>
                    <a:pt x="19658" y="96703"/>
                    <a:pt x="19658" y="84683"/>
                  </a:cubicBezTo>
                  <a:cubicBezTo>
                    <a:pt x="19658" y="71461"/>
                    <a:pt x="30309" y="51508"/>
                    <a:pt x="72153" y="50066"/>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23" name="Freeform: Shape 522">
              <a:extLst>
                <a:ext uri="{FF2B5EF4-FFF2-40B4-BE49-F238E27FC236}">
                  <a16:creationId xmlns:a16="http://schemas.microsoft.com/office/drawing/2014/main" id="{F54C8195-EB9D-479D-A178-E1C860EA288C}"/>
                </a:ext>
              </a:extLst>
            </p:cNvPr>
            <p:cNvSpPr/>
            <p:nvPr>
              <p:custDataLst>
                <p:tags r:id="rId79"/>
              </p:custDataLst>
            </p:nvPr>
          </p:nvSpPr>
          <p:spPr>
            <a:xfrm>
              <a:off x="9925080" y="4772311"/>
              <a:ext cx="96620" cy="110342"/>
            </a:xfrm>
            <a:custGeom>
              <a:avLst/>
              <a:gdLst>
                <a:gd name="connsiteX0" fmla="*/ 21185 w 96620"/>
                <a:gd name="connsiteY0" fmla="*/ 55354 h 110342"/>
                <a:gd name="connsiteX1" fmla="*/ 55420 w 96620"/>
                <a:gd name="connsiteY1" fmla="*/ 6073 h 110342"/>
                <a:gd name="connsiteX2" fmla="*/ 82555 w 96620"/>
                <a:gd name="connsiteY2" fmla="*/ 14967 h 110342"/>
                <a:gd name="connsiteX3" fmla="*/ 70636 w 96620"/>
                <a:gd name="connsiteY3" fmla="*/ 26026 h 110342"/>
                <a:gd name="connsiteX4" fmla="*/ 82301 w 96620"/>
                <a:gd name="connsiteY4" fmla="*/ 37084 h 110342"/>
                <a:gd name="connsiteX5" fmla="*/ 93967 w 96620"/>
                <a:gd name="connsiteY5" fmla="*/ 25785 h 110342"/>
                <a:gd name="connsiteX6" fmla="*/ 55167 w 96620"/>
                <a:gd name="connsiteY6" fmla="*/ 63 h 110342"/>
                <a:gd name="connsiteX7" fmla="*/ 136 w 96620"/>
                <a:gd name="connsiteY7" fmla="*/ 55835 h 110342"/>
                <a:gd name="connsiteX8" fmla="*/ 54659 w 96620"/>
                <a:gd name="connsiteY8" fmla="*/ 110406 h 110342"/>
                <a:gd name="connsiteX9" fmla="*/ 96756 w 96620"/>
                <a:gd name="connsiteY9" fmla="*/ 79154 h 110342"/>
                <a:gd name="connsiteX10" fmla="*/ 93460 w 96620"/>
                <a:gd name="connsiteY10" fmla="*/ 76750 h 110342"/>
                <a:gd name="connsiteX11" fmla="*/ 90163 w 96620"/>
                <a:gd name="connsiteY11" fmla="*/ 79154 h 110342"/>
                <a:gd name="connsiteX12" fmla="*/ 56942 w 96620"/>
                <a:gd name="connsiteY12" fmla="*/ 104396 h 110342"/>
                <a:gd name="connsiteX13" fmla="*/ 21185 w 96620"/>
                <a:gd name="connsiteY13" fmla="*/ 55354 h 11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20" h="110342">
                  <a:moveTo>
                    <a:pt x="21185" y="55354"/>
                  </a:moveTo>
                  <a:cubicBezTo>
                    <a:pt x="21185" y="16169"/>
                    <a:pt x="41980" y="6073"/>
                    <a:pt x="55420" y="6073"/>
                  </a:cubicBezTo>
                  <a:cubicBezTo>
                    <a:pt x="57703" y="6073"/>
                    <a:pt x="73679" y="6313"/>
                    <a:pt x="82555" y="14967"/>
                  </a:cubicBezTo>
                  <a:cubicBezTo>
                    <a:pt x="72158" y="15689"/>
                    <a:pt x="70636" y="22901"/>
                    <a:pt x="70636" y="26026"/>
                  </a:cubicBezTo>
                  <a:cubicBezTo>
                    <a:pt x="70636" y="32276"/>
                    <a:pt x="75201" y="37084"/>
                    <a:pt x="82301" y="37084"/>
                  </a:cubicBezTo>
                  <a:cubicBezTo>
                    <a:pt x="88895" y="37084"/>
                    <a:pt x="93967" y="32997"/>
                    <a:pt x="93967" y="25785"/>
                  </a:cubicBezTo>
                  <a:cubicBezTo>
                    <a:pt x="93967" y="9438"/>
                    <a:pt x="74694" y="63"/>
                    <a:pt x="55167" y="63"/>
                  </a:cubicBezTo>
                  <a:cubicBezTo>
                    <a:pt x="23467" y="63"/>
                    <a:pt x="136" y="26026"/>
                    <a:pt x="136" y="55835"/>
                  </a:cubicBezTo>
                  <a:cubicBezTo>
                    <a:pt x="136" y="86606"/>
                    <a:pt x="25242" y="110406"/>
                    <a:pt x="54659" y="110406"/>
                  </a:cubicBezTo>
                  <a:cubicBezTo>
                    <a:pt x="88641" y="110406"/>
                    <a:pt x="96756" y="81558"/>
                    <a:pt x="96756" y="79154"/>
                  </a:cubicBezTo>
                  <a:cubicBezTo>
                    <a:pt x="96756" y="76750"/>
                    <a:pt x="94220" y="76750"/>
                    <a:pt x="93460" y="76750"/>
                  </a:cubicBezTo>
                  <a:cubicBezTo>
                    <a:pt x="91177" y="76750"/>
                    <a:pt x="90670" y="77711"/>
                    <a:pt x="90163" y="79154"/>
                  </a:cubicBezTo>
                  <a:cubicBezTo>
                    <a:pt x="82809" y="101511"/>
                    <a:pt x="66325" y="104396"/>
                    <a:pt x="56942" y="104396"/>
                  </a:cubicBezTo>
                  <a:cubicBezTo>
                    <a:pt x="43501" y="104396"/>
                    <a:pt x="21185" y="94059"/>
                    <a:pt x="21185" y="55354"/>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24" name="Freeform: Shape 523">
              <a:extLst>
                <a:ext uri="{FF2B5EF4-FFF2-40B4-BE49-F238E27FC236}">
                  <a16:creationId xmlns:a16="http://schemas.microsoft.com/office/drawing/2014/main" id="{DDA58D6E-E025-4E15-8E19-40A06B084166}"/>
                </a:ext>
              </a:extLst>
            </p:cNvPr>
            <p:cNvSpPr/>
            <p:nvPr>
              <p:custDataLst>
                <p:tags r:id="rId80"/>
              </p:custDataLst>
            </p:nvPr>
          </p:nvSpPr>
          <p:spPr>
            <a:xfrm>
              <a:off x="10037790" y="4772311"/>
              <a:ext cx="96620" cy="110342"/>
            </a:xfrm>
            <a:custGeom>
              <a:avLst/>
              <a:gdLst>
                <a:gd name="connsiteX0" fmla="*/ 21189 w 96620"/>
                <a:gd name="connsiteY0" fmla="*/ 55354 h 110342"/>
                <a:gd name="connsiteX1" fmla="*/ 55425 w 96620"/>
                <a:gd name="connsiteY1" fmla="*/ 6073 h 110342"/>
                <a:gd name="connsiteX2" fmla="*/ 82559 w 96620"/>
                <a:gd name="connsiteY2" fmla="*/ 14967 h 110342"/>
                <a:gd name="connsiteX3" fmla="*/ 70640 w 96620"/>
                <a:gd name="connsiteY3" fmla="*/ 26026 h 110342"/>
                <a:gd name="connsiteX4" fmla="*/ 82306 w 96620"/>
                <a:gd name="connsiteY4" fmla="*/ 37084 h 110342"/>
                <a:gd name="connsiteX5" fmla="*/ 93971 w 96620"/>
                <a:gd name="connsiteY5" fmla="*/ 25785 h 110342"/>
                <a:gd name="connsiteX6" fmla="*/ 55171 w 96620"/>
                <a:gd name="connsiteY6" fmla="*/ 63 h 110342"/>
                <a:gd name="connsiteX7" fmla="*/ 141 w 96620"/>
                <a:gd name="connsiteY7" fmla="*/ 55835 h 110342"/>
                <a:gd name="connsiteX8" fmla="*/ 54664 w 96620"/>
                <a:gd name="connsiteY8" fmla="*/ 110406 h 110342"/>
                <a:gd name="connsiteX9" fmla="*/ 96761 w 96620"/>
                <a:gd name="connsiteY9" fmla="*/ 79154 h 110342"/>
                <a:gd name="connsiteX10" fmla="*/ 93464 w 96620"/>
                <a:gd name="connsiteY10" fmla="*/ 76750 h 110342"/>
                <a:gd name="connsiteX11" fmla="*/ 90167 w 96620"/>
                <a:gd name="connsiteY11" fmla="*/ 79154 h 110342"/>
                <a:gd name="connsiteX12" fmla="*/ 56946 w 96620"/>
                <a:gd name="connsiteY12" fmla="*/ 104396 h 110342"/>
                <a:gd name="connsiteX13" fmla="*/ 21189 w 96620"/>
                <a:gd name="connsiteY13" fmla="*/ 55354 h 11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20" h="110342">
                  <a:moveTo>
                    <a:pt x="21189" y="55354"/>
                  </a:moveTo>
                  <a:cubicBezTo>
                    <a:pt x="21189" y="16169"/>
                    <a:pt x="41984" y="6073"/>
                    <a:pt x="55425" y="6073"/>
                  </a:cubicBezTo>
                  <a:cubicBezTo>
                    <a:pt x="57707" y="6073"/>
                    <a:pt x="73684" y="6313"/>
                    <a:pt x="82559" y="14967"/>
                  </a:cubicBezTo>
                  <a:cubicBezTo>
                    <a:pt x="72162" y="15689"/>
                    <a:pt x="70640" y="22901"/>
                    <a:pt x="70640" y="26026"/>
                  </a:cubicBezTo>
                  <a:cubicBezTo>
                    <a:pt x="70640" y="32276"/>
                    <a:pt x="75205" y="37084"/>
                    <a:pt x="82306" y="37084"/>
                  </a:cubicBezTo>
                  <a:cubicBezTo>
                    <a:pt x="88899" y="37084"/>
                    <a:pt x="93971" y="32997"/>
                    <a:pt x="93971" y="25785"/>
                  </a:cubicBezTo>
                  <a:cubicBezTo>
                    <a:pt x="93971" y="9438"/>
                    <a:pt x="74698" y="63"/>
                    <a:pt x="55171" y="63"/>
                  </a:cubicBezTo>
                  <a:cubicBezTo>
                    <a:pt x="23471" y="63"/>
                    <a:pt x="141" y="26026"/>
                    <a:pt x="141" y="55835"/>
                  </a:cubicBezTo>
                  <a:cubicBezTo>
                    <a:pt x="141" y="86606"/>
                    <a:pt x="25247" y="110406"/>
                    <a:pt x="54664" y="110406"/>
                  </a:cubicBezTo>
                  <a:cubicBezTo>
                    <a:pt x="88646" y="110406"/>
                    <a:pt x="96761" y="81558"/>
                    <a:pt x="96761" y="79154"/>
                  </a:cubicBezTo>
                  <a:cubicBezTo>
                    <a:pt x="96761" y="76750"/>
                    <a:pt x="94225" y="76750"/>
                    <a:pt x="93464" y="76750"/>
                  </a:cubicBezTo>
                  <a:cubicBezTo>
                    <a:pt x="91182" y="76750"/>
                    <a:pt x="90675" y="77711"/>
                    <a:pt x="90167" y="79154"/>
                  </a:cubicBezTo>
                  <a:cubicBezTo>
                    <a:pt x="82813" y="101511"/>
                    <a:pt x="66329" y="104396"/>
                    <a:pt x="56946" y="104396"/>
                  </a:cubicBezTo>
                  <a:cubicBezTo>
                    <a:pt x="43506" y="104396"/>
                    <a:pt x="21189" y="94059"/>
                    <a:pt x="21189" y="55354"/>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25" name="Freeform: Shape 524">
              <a:extLst>
                <a:ext uri="{FF2B5EF4-FFF2-40B4-BE49-F238E27FC236}">
                  <a16:creationId xmlns:a16="http://schemas.microsoft.com/office/drawing/2014/main" id="{6C796C42-49E2-4C6A-96A5-00963F606307}"/>
                </a:ext>
              </a:extLst>
            </p:cNvPr>
            <p:cNvSpPr/>
            <p:nvPr>
              <p:custDataLst>
                <p:tags r:id="rId81"/>
              </p:custDataLst>
            </p:nvPr>
          </p:nvSpPr>
          <p:spPr>
            <a:xfrm>
              <a:off x="10148979" y="4772311"/>
              <a:ext cx="98141" cy="110342"/>
            </a:xfrm>
            <a:custGeom>
              <a:avLst/>
              <a:gdLst>
                <a:gd name="connsiteX0" fmla="*/ 21447 w 98141"/>
                <a:gd name="connsiteY0" fmla="*/ 47181 h 110342"/>
                <a:gd name="connsiteX1" fmla="*/ 52893 w 98141"/>
                <a:gd name="connsiteY1" fmla="*/ 5352 h 110342"/>
                <a:gd name="connsiteX2" fmla="*/ 81549 w 98141"/>
                <a:gd name="connsiteY2" fmla="*/ 47181 h 110342"/>
                <a:gd name="connsiteX3" fmla="*/ 21447 w 98141"/>
                <a:gd name="connsiteY3" fmla="*/ 47181 h 110342"/>
                <a:gd name="connsiteX4" fmla="*/ 21193 w 98141"/>
                <a:gd name="connsiteY4" fmla="*/ 52229 h 110342"/>
                <a:gd name="connsiteX5" fmla="*/ 91947 w 98141"/>
                <a:gd name="connsiteY5" fmla="*/ 52229 h 110342"/>
                <a:gd name="connsiteX6" fmla="*/ 98287 w 98141"/>
                <a:gd name="connsiteY6" fmla="*/ 47181 h 110342"/>
                <a:gd name="connsiteX7" fmla="*/ 52893 w 98141"/>
                <a:gd name="connsiteY7" fmla="*/ 63 h 110342"/>
                <a:gd name="connsiteX8" fmla="*/ 145 w 98141"/>
                <a:gd name="connsiteY8" fmla="*/ 54874 h 110342"/>
                <a:gd name="connsiteX9" fmla="*/ 55936 w 98141"/>
                <a:gd name="connsiteY9" fmla="*/ 110406 h 110342"/>
                <a:gd name="connsiteX10" fmla="*/ 98287 w 98141"/>
                <a:gd name="connsiteY10" fmla="*/ 79154 h 110342"/>
                <a:gd name="connsiteX11" fmla="*/ 94990 w 98141"/>
                <a:gd name="connsiteY11" fmla="*/ 76269 h 110342"/>
                <a:gd name="connsiteX12" fmla="*/ 91693 w 98141"/>
                <a:gd name="connsiteY12" fmla="*/ 79635 h 110342"/>
                <a:gd name="connsiteX13" fmla="*/ 57458 w 98141"/>
                <a:gd name="connsiteY13" fmla="*/ 104396 h 110342"/>
                <a:gd name="connsiteX14" fmla="*/ 28801 w 98141"/>
                <a:gd name="connsiteY14" fmla="*/ 88289 h 110342"/>
                <a:gd name="connsiteX15" fmla="*/ 21193 w 98141"/>
                <a:gd name="connsiteY15" fmla="*/ 52229 h 11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41" h="110342">
                  <a:moveTo>
                    <a:pt x="21447" y="47181"/>
                  </a:moveTo>
                  <a:cubicBezTo>
                    <a:pt x="22969" y="11361"/>
                    <a:pt x="44271" y="5352"/>
                    <a:pt x="52893" y="5352"/>
                  </a:cubicBezTo>
                  <a:cubicBezTo>
                    <a:pt x="79014" y="5352"/>
                    <a:pt x="81549" y="37805"/>
                    <a:pt x="81549" y="47181"/>
                  </a:cubicBezTo>
                  <a:lnTo>
                    <a:pt x="21447" y="47181"/>
                  </a:lnTo>
                  <a:close/>
                  <a:moveTo>
                    <a:pt x="21193" y="52229"/>
                  </a:moveTo>
                  <a:lnTo>
                    <a:pt x="91947" y="52229"/>
                  </a:lnTo>
                  <a:cubicBezTo>
                    <a:pt x="97526" y="52229"/>
                    <a:pt x="98287" y="52229"/>
                    <a:pt x="98287" y="47181"/>
                  </a:cubicBezTo>
                  <a:cubicBezTo>
                    <a:pt x="98287" y="23381"/>
                    <a:pt x="84593" y="63"/>
                    <a:pt x="52893" y="63"/>
                  </a:cubicBezTo>
                  <a:cubicBezTo>
                    <a:pt x="23476" y="63"/>
                    <a:pt x="145" y="24824"/>
                    <a:pt x="145" y="54874"/>
                  </a:cubicBezTo>
                  <a:cubicBezTo>
                    <a:pt x="145" y="87087"/>
                    <a:pt x="26773" y="110406"/>
                    <a:pt x="55936" y="110406"/>
                  </a:cubicBezTo>
                  <a:cubicBezTo>
                    <a:pt x="86875" y="110406"/>
                    <a:pt x="98287" y="83721"/>
                    <a:pt x="98287" y="79154"/>
                  </a:cubicBezTo>
                  <a:cubicBezTo>
                    <a:pt x="98287" y="76750"/>
                    <a:pt x="96258" y="76269"/>
                    <a:pt x="94990" y="76269"/>
                  </a:cubicBezTo>
                  <a:cubicBezTo>
                    <a:pt x="92708" y="76269"/>
                    <a:pt x="92201" y="77711"/>
                    <a:pt x="91693" y="79635"/>
                  </a:cubicBezTo>
                  <a:cubicBezTo>
                    <a:pt x="82817" y="104396"/>
                    <a:pt x="59994" y="104396"/>
                    <a:pt x="57458" y="104396"/>
                  </a:cubicBezTo>
                  <a:cubicBezTo>
                    <a:pt x="44778" y="104396"/>
                    <a:pt x="34634" y="97184"/>
                    <a:pt x="28801" y="88289"/>
                  </a:cubicBezTo>
                  <a:cubicBezTo>
                    <a:pt x="21193" y="76750"/>
                    <a:pt x="21193" y="60884"/>
                    <a:pt x="21193" y="52229"/>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26" name="Freeform: Shape 525">
              <a:extLst>
                <a:ext uri="{FF2B5EF4-FFF2-40B4-BE49-F238E27FC236}">
                  <a16:creationId xmlns:a16="http://schemas.microsoft.com/office/drawing/2014/main" id="{4751138E-9DBF-454E-A5A6-42797AD803AC}"/>
                </a:ext>
              </a:extLst>
            </p:cNvPr>
            <p:cNvSpPr/>
            <p:nvPr>
              <p:custDataLst>
                <p:tags r:id="rId82"/>
              </p:custDataLst>
            </p:nvPr>
          </p:nvSpPr>
          <p:spPr>
            <a:xfrm>
              <a:off x="10261688" y="4773753"/>
              <a:ext cx="125023" cy="152893"/>
            </a:xfrm>
            <a:custGeom>
              <a:avLst/>
              <a:gdLst>
                <a:gd name="connsiteX0" fmla="*/ 36667 w 125023"/>
                <a:gd name="connsiteY0" fmla="*/ 15929 h 152893"/>
                <a:gd name="connsiteX1" fmla="*/ 36667 w 125023"/>
                <a:gd name="connsiteY1" fmla="*/ 63 h 152893"/>
                <a:gd name="connsiteX2" fmla="*/ 149 w 125023"/>
                <a:gd name="connsiteY2" fmla="*/ 2707 h 152893"/>
                <a:gd name="connsiteX3" fmla="*/ 149 w 125023"/>
                <a:gd name="connsiteY3" fmla="*/ 10160 h 152893"/>
                <a:gd name="connsiteX4" fmla="*/ 19930 w 125023"/>
                <a:gd name="connsiteY4" fmla="*/ 22179 h 152893"/>
                <a:gd name="connsiteX5" fmla="*/ 19930 w 125023"/>
                <a:gd name="connsiteY5" fmla="*/ 134686 h 152893"/>
                <a:gd name="connsiteX6" fmla="*/ 149 w 125023"/>
                <a:gd name="connsiteY6" fmla="*/ 145504 h 152893"/>
                <a:gd name="connsiteX7" fmla="*/ 149 w 125023"/>
                <a:gd name="connsiteY7" fmla="*/ 152956 h 152893"/>
                <a:gd name="connsiteX8" fmla="*/ 28552 w 125023"/>
                <a:gd name="connsiteY8" fmla="*/ 152235 h 152893"/>
                <a:gd name="connsiteX9" fmla="*/ 57209 w 125023"/>
                <a:gd name="connsiteY9" fmla="*/ 152956 h 152893"/>
                <a:gd name="connsiteX10" fmla="*/ 57209 w 125023"/>
                <a:gd name="connsiteY10" fmla="*/ 145504 h 152893"/>
                <a:gd name="connsiteX11" fmla="*/ 37428 w 125023"/>
                <a:gd name="connsiteY11" fmla="*/ 134686 h 152893"/>
                <a:gd name="connsiteX12" fmla="*/ 37428 w 125023"/>
                <a:gd name="connsiteY12" fmla="*/ 94299 h 152893"/>
                <a:gd name="connsiteX13" fmla="*/ 37428 w 125023"/>
                <a:gd name="connsiteY13" fmla="*/ 92135 h 152893"/>
                <a:gd name="connsiteX14" fmla="*/ 68620 w 125023"/>
                <a:gd name="connsiteY14" fmla="*/ 108963 h 152893"/>
                <a:gd name="connsiteX15" fmla="*/ 125173 w 125023"/>
                <a:gd name="connsiteY15" fmla="*/ 54393 h 152893"/>
                <a:gd name="connsiteX16" fmla="*/ 72171 w 125023"/>
                <a:gd name="connsiteY16" fmla="*/ 63 h 152893"/>
                <a:gd name="connsiteX17" fmla="*/ 36667 w 125023"/>
                <a:gd name="connsiteY17" fmla="*/ 15929 h 152893"/>
                <a:gd name="connsiteX18" fmla="*/ 37428 w 125023"/>
                <a:gd name="connsiteY18" fmla="*/ 78913 h 152893"/>
                <a:gd name="connsiteX19" fmla="*/ 37428 w 125023"/>
                <a:gd name="connsiteY19" fmla="*/ 25305 h 152893"/>
                <a:gd name="connsiteX20" fmla="*/ 70142 w 125023"/>
                <a:gd name="connsiteY20" fmla="*/ 6073 h 152893"/>
                <a:gd name="connsiteX21" fmla="*/ 104124 w 125023"/>
                <a:gd name="connsiteY21" fmla="*/ 54393 h 152893"/>
                <a:gd name="connsiteX22" fmla="*/ 67606 w 125023"/>
                <a:gd name="connsiteY22" fmla="*/ 103675 h 152893"/>
                <a:gd name="connsiteX23" fmla="*/ 40978 w 125023"/>
                <a:gd name="connsiteY23" fmla="*/ 89010 h 152893"/>
                <a:gd name="connsiteX24" fmla="*/ 37428 w 125023"/>
                <a:gd name="connsiteY24" fmla="*/ 78913 h 1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5023" h="152893">
                  <a:moveTo>
                    <a:pt x="36667" y="15929"/>
                  </a:moveTo>
                  <a:lnTo>
                    <a:pt x="36667" y="63"/>
                  </a:lnTo>
                  <a:lnTo>
                    <a:pt x="149" y="2707"/>
                  </a:lnTo>
                  <a:lnTo>
                    <a:pt x="149" y="10160"/>
                  </a:lnTo>
                  <a:cubicBezTo>
                    <a:pt x="18155" y="10160"/>
                    <a:pt x="19930" y="11602"/>
                    <a:pt x="19930" y="22179"/>
                  </a:cubicBezTo>
                  <a:lnTo>
                    <a:pt x="19930" y="134686"/>
                  </a:lnTo>
                  <a:cubicBezTo>
                    <a:pt x="19930" y="145504"/>
                    <a:pt x="17140" y="145504"/>
                    <a:pt x="149" y="145504"/>
                  </a:cubicBezTo>
                  <a:lnTo>
                    <a:pt x="149" y="152956"/>
                  </a:lnTo>
                  <a:cubicBezTo>
                    <a:pt x="8772" y="152716"/>
                    <a:pt x="21959" y="152235"/>
                    <a:pt x="28552" y="152235"/>
                  </a:cubicBezTo>
                  <a:cubicBezTo>
                    <a:pt x="35399" y="152235"/>
                    <a:pt x="48333" y="152716"/>
                    <a:pt x="57209" y="152956"/>
                  </a:cubicBezTo>
                  <a:lnTo>
                    <a:pt x="57209" y="145504"/>
                  </a:lnTo>
                  <a:cubicBezTo>
                    <a:pt x="40218" y="145504"/>
                    <a:pt x="37428" y="145504"/>
                    <a:pt x="37428" y="134686"/>
                  </a:cubicBezTo>
                  <a:lnTo>
                    <a:pt x="37428" y="94299"/>
                  </a:lnTo>
                  <a:lnTo>
                    <a:pt x="37428" y="92135"/>
                  </a:lnTo>
                  <a:cubicBezTo>
                    <a:pt x="38696" y="95982"/>
                    <a:pt x="49347" y="108963"/>
                    <a:pt x="68620" y="108963"/>
                  </a:cubicBezTo>
                  <a:cubicBezTo>
                    <a:pt x="98798" y="108963"/>
                    <a:pt x="125173" y="85404"/>
                    <a:pt x="125173" y="54393"/>
                  </a:cubicBezTo>
                  <a:cubicBezTo>
                    <a:pt x="125173" y="23862"/>
                    <a:pt x="100574" y="63"/>
                    <a:pt x="72171" y="63"/>
                  </a:cubicBezTo>
                  <a:cubicBezTo>
                    <a:pt x="52390" y="63"/>
                    <a:pt x="41739" y="10640"/>
                    <a:pt x="36667" y="15929"/>
                  </a:cubicBezTo>
                  <a:close/>
                  <a:moveTo>
                    <a:pt x="37428" y="78913"/>
                  </a:moveTo>
                  <a:lnTo>
                    <a:pt x="37428" y="25305"/>
                  </a:lnTo>
                  <a:cubicBezTo>
                    <a:pt x="44782" y="13044"/>
                    <a:pt x="57209" y="6073"/>
                    <a:pt x="70142" y="6073"/>
                  </a:cubicBezTo>
                  <a:cubicBezTo>
                    <a:pt x="88655" y="6073"/>
                    <a:pt x="104124" y="27228"/>
                    <a:pt x="104124" y="54393"/>
                  </a:cubicBezTo>
                  <a:cubicBezTo>
                    <a:pt x="104124" y="83481"/>
                    <a:pt x="86372" y="103675"/>
                    <a:pt x="67606" y="103675"/>
                  </a:cubicBezTo>
                  <a:cubicBezTo>
                    <a:pt x="57462" y="103675"/>
                    <a:pt x="47826" y="98867"/>
                    <a:pt x="40978" y="89010"/>
                  </a:cubicBezTo>
                  <a:cubicBezTo>
                    <a:pt x="37428" y="83962"/>
                    <a:pt x="37428" y="83721"/>
                    <a:pt x="37428" y="78913"/>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27" name="Freeform: Shape 526">
              <a:extLst>
                <a:ext uri="{FF2B5EF4-FFF2-40B4-BE49-F238E27FC236}">
                  <a16:creationId xmlns:a16="http://schemas.microsoft.com/office/drawing/2014/main" id="{B56CD3C9-8EB2-426D-9FEC-102E563E768B}"/>
                </a:ext>
              </a:extLst>
            </p:cNvPr>
            <p:cNvSpPr/>
            <p:nvPr>
              <p:custDataLst>
                <p:tags r:id="rId83"/>
              </p:custDataLst>
            </p:nvPr>
          </p:nvSpPr>
          <p:spPr>
            <a:xfrm>
              <a:off x="10400294" y="4732164"/>
              <a:ext cx="79375" cy="150489"/>
            </a:xfrm>
            <a:custGeom>
              <a:avLst/>
              <a:gdLst>
                <a:gd name="connsiteX0" fmla="*/ 39209 w 79375"/>
                <a:gd name="connsiteY0" fmla="*/ 51748 h 150489"/>
                <a:gd name="connsiteX1" fmla="*/ 75473 w 79375"/>
                <a:gd name="connsiteY1" fmla="*/ 51748 h 150489"/>
                <a:gd name="connsiteX2" fmla="*/ 75473 w 79375"/>
                <a:gd name="connsiteY2" fmla="*/ 44296 h 150489"/>
                <a:gd name="connsiteX3" fmla="*/ 39209 w 79375"/>
                <a:gd name="connsiteY3" fmla="*/ 44296 h 150489"/>
                <a:gd name="connsiteX4" fmla="*/ 39209 w 79375"/>
                <a:gd name="connsiteY4" fmla="*/ 63 h 150489"/>
                <a:gd name="connsiteX5" fmla="*/ 32869 w 79375"/>
                <a:gd name="connsiteY5" fmla="*/ 63 h 150489"/>
                <a:gd name="connsiteX6" fmla="*/ 155 w 79375"/>
                <a:gd name="connsiteY6" fmla="*/ 46460 h 150489"/>
                <a:gd name="connsiteX7" fmla="*/ 155 w 79375"/>
                <a:gd name="connsiteY7" fmla="*/ 51748 h 150489"/>
                <a:gd name="connsiteX8" fmla="*/ 21711 w 79375"/>
                <a:gd name="connsiteY8" fmla="*/ 51748 h 150489"/>
                <a:gd name="connsiteX9" fmla="*/ 21711 w 79375"/>
                <a:gd name="connsiteY9" fmla="*/ 118098 h 150489"/>
                <a:gd name="connsiteX10" fmla="*/ 54425 w 79375"/>
                <a:gd name="connsiteY10" fmla="*/ 150552 h 150489"/>
                <a:gd name="connsiteX11" fmla="*/ 79531 w 79375"/>
                <a:gd name="connsiteY11" fmla="*/ 118098 h 150489"/>
                <a:gd name="connsiteX12" fmla="*/ 79531 w 79375"/>
                <a:gd name="connsiteY12" fmla="*/ 104396 h 150489"/>
                <a:gd name="connsiteX13" fmla="*/ 73191 w 79375"/>
                <a:gd name="connsiteY13" fmla="*/ 104396 h 150489"/>
                <a:gd name="connsiteX14" fmla="*/ 73191 w 79375"/>
                <a:gd name="connsiteY14" fmla="*/ 117618 h 150489"/>
                <a:gd name="connsiteX15" fmla="*/ 56200 w 79375"/>
                <a:gd name="connsiteY15" fmla="*/ 144542 h 150489"/>
                <a:gd name="connsiteX16" fmla="*/ 39209 w 79375"/>
                <a:gd name="connsiteY16" fmla="*/ 118579 h 150489"/>
                <a:gd name="connsiteX17" fmla="*/ 39209 w 79375"/>
                <a:gd name="connsiteY17" fmla="*/ 51748 h 15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375" h="150489">
                  <a:moveTo>
                    <a:pt x="39209" y="51748"/>
                  </a:moveTo>
                  <a:lnTo>
                    <a:pt x="75473" y="51748"/>
                  </a:lnTo>
                  <a:lnTo>
                    <a:pt x="75473" y="44296"/>
                  </a:lnTo>
                  <a:lnTo>
                    <a:pt x="39209" y="44296"/>
                  </a:lnTo>
                  <a:lnTo>
                    <a:pt x="39209" y="63"/>
                  </a:lnTo>
                  <a:lnTo>
                    <a:pt x="32869" y="63"/>
                  </a:lnTo>
                  <a:cubicBezTo>
                    <a:pt x="32615" y="19775"/>
                    <a:pt x="25007" y="45498"/>
                    <a:pt x="155" y="46460"/>
                  </a:cubicBezTo>
                  <a:lnTo>
                    <a:pt x="155" y="51748"/>
                  </a:lnTo>
                  <a:lnTo>
                    <a:pt x="21711" y="51748"/>
                  </a:lnTo>
                  <a:lnTo>
                    <a:pt x="21711" y="118098"/>
                  </a:lnTo>
                  <a:cubicBezTo>
                    <a:pt x="21711" y="147667"/>
                    <a:pt x="45295" y="150552"/>
                    <a:pt x="54425" y="150552"/>
                  </a:cubicBezTo>
                  <a:cubicBezTo>
                    <a:pt x="72430" y="150552"/>
                    <a:pt x="79531" y="133484"/>
                    <a:pt x="79531" y="118098"/>
                  </a:cubicBezTo>
                  <a:lnTo>
                    <a:pt x="79531" y="104396"/>
                  </a:lnTo>
                  <a:lnTo>
                    <a:pt x="73191" y="104396"/>
                  </a:lnTo>
                  <a:lnTo>
                    <a:pt x="73191" y="117618"/>
                  </a:lnTo>
                  <a:cubicBezTo>
                    <a:pt x="73191" y="135407"/>
                    <a:pt x="65583" y="144542"/>
                    <a:pt x="56200" y="144542"/>
                  </a:cubicBezTo>
                  <a:cubicBezTo>
                    <a:pt x="39209" y="144542"/>
                    <a:pt x="39209" y="122666"/>
                    <a:pt x="39209" y="118579"/>
                  </a:cubicBezTo>
                  <a:lnTo>
                    <a:pt x="39209" y="51748"/>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28" name="Freeform: Shape 527">
              <a:extLst>
                <a:ext uri="{FF2B5EF4-FFF2-40B4-BE49-F238E27FC236}">
                  <a16:creationId xmlns:a16="http://schemas.microsoft.com/office/drawing/2014/main" id="{9501BE42-79B6-4656-BA9C-910737494551}"/>
                </a:ext>
              </a:extLst>
            </p:cNvPr>
            <p:cNvSpPr/>
            <p:nvPr>
              <p:custDataLst>
                <p:tags r:id="rId84"/>
              </p:custDataLst>
            </p:nvPr>
          </p:nvSpPr>
          <p:spPr>
            <a:xfrm>
              <a:off x="10502465" y="4772311"/>
              <a:ext cx="82926" cy="110342"/>
            </a:xfrm>
            <a:custGeom>
              <a:avLst/>
              <a:gdLst>
                <a:gd name="connsiteX0" fmla="*/ 44538 w 82926"/>
                <a:gd name="connsiteY0" fmla="*/ 61124 h 110342"/>
                <a:gd name="connsiteX1" fmla="*/ 70912 w 82926"/>
                <a:gd name="connsiteY1" fmla="*/ 83241 h 110342"/>
                <a:gd name="connsiteX2" fmla="*/ 42256 w 82926"/>
                <a:gd name="connsiteY2" fmla="*/ 105117 h 110342"/>
                <a:gd name="connsiteX3" fmla="*/ 7006 w 82926"/>
                <a:gd name="connsiteY3" fmla="*/ 70980 h 110342"/>
                <a:gd name="connsiteX4" fmla="*/ 3456 w 82926"/>
                <a:gd name="connsiteY4" fmla="*/ 66894 h 110342"/>
                <a:gd name="connsiteX5" fmla="*/ 159 w 82926"/>
                <a:gd name="connsiteY5" fmla="*/ 72904 h 110342"/>
                <a:gd name="connsiteX6" fmla="*/ 159 w 82926"/>
                <a:gd name="connsiteY6" fmla="*/ 104636 h 110342"/>
                <a:gd name="connsiteX7" fmla="*/ 2948 w 82926"/>
                <a:gd name="connsiteY7" fmla="*/ 110406 h 110342"/>
                <a:gd name="connsiteX8" fmla="*/ 9288 w 82926"/>
                <a:gd name="connsiteY8" fmla="*/ 105598 h 110342"/>
                <a:gd name="connsiteX9" fmla="*/ 14360 w 82926"/>
                <a:gd name="connsiteY9" fmla="*/ 100069 h 110342"/>
                <a:gd name="connsiteX10" fmla="*/ 42256 w 82926"/>
                <a:gd name="connsiteY10" fmla="*/ 110406 h 110342"/>
                <a:gd name="connsiteX11" fmla="*/ 83085 w 82926"/>
                <a:gd name="connsiteY11" fmla="*/ 76990 h 110342"/>
                <a:gd name="connsiteX12" fmla="*/ 72434 w 82926"/>
                <a:gd name="connsiteY12" fmla="*/ 54152 h 110342"/>
                <a:gd name="connsiteX13" fmla="*/ 43524 w 82926"/>
                <a:gd name="connsiteY13" fmla="*/ 42613 h 110342"/>
                <a:gd name="connsiteX14" fmla="*/ 12331 w 82926"/>
                <a:gd name="connsiteY14" fmla="*/ 22901 h 110342"/>
                <a:gd name="connsiteX15" fmla="*/ 40734 w 82926"/>
                <a:gd name="connsiteY15" fmla="*/ 4630 h 110342"/>
                <a:gd name="connsiteX16" fmla="*/ 70405 w 82926"/>
                <a:gd name="connsiteY16" fmla="*/ 33719 h 110342"/>
                <a:gd name="connsiteX17" fmla="*/ 73448 w 82926"/>
                <a:gd name="connsiteY17" fmla="*/ 35882 h 110342"/>
                <a:gd name="connsiteX18" fmla="*/ 76745 w 82926"/>
                <a:gd name="connsiteY18" fmla="*/ 30113 h 110342"/>
                <a:gd name="connsiteX19" fmla="*/ 76745 w 82926"/>
                <a:gd name="connsiteY19" fmla="*/ 5832 h 110342"/>
                <a:gd name="connsiteX20" fmla="*/ 73955 w 82926"/>
                <a:gd name="connsiteY20" fmla="*/ 63 h 110342"/>
                <a:gd name="connsiteX21" fmla="*/ 68884 w 82926"/>
                <a:gd name="connsiteY21" fmla="*/ 2948 h 110342"/>
                <a:gd name="connsiteX22" fmla="*/ 64572 w 82926"/>
                <a:gd name="connsiteY22" fmla="*/ 6794 h 110342"/>
                <a:gd name="connsiteX23" fmla="*/ 40734 w 82926"/>
                <a:gd name="connsiteY23" fmla="*/ 63 h 110342"/>
                <a:gd name="connsiteX24" fmla="*/ 159 w 82926"/>
                <a:gd name="connsiteY24" fmla="*/ 29632 h 110342"/>
                <a:gd name="connsiteX25" fmla="*/ 11063 w 82926"/>
                <a:gd name="connsiteY25" fmla="*/ 50066 h 110342"/>
                <a:gd name="connsiteX26" fmla="*/ 44538 w 82926"/>
                <a:gd name="connsiteY26" fmla="*/ 61124 h 11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926" h="110342">
                  <a:moveTo>
                    <a:pt x="44538" y="61124"/>
                  </a:moveTo>
                  <a:cubicBezTo>
                    <a:pt x="50117" y="62086"/>
                    <a:pt x="70912" y="65932"/>
                    <a:pt x="70912" y="83241"/>
                  </a:cubicBezTo>
                  <a:cubicBezTo>
                    <a:pt x="70912" y="95501"/>
                    <a:pt x="62036" y="105117"/>
                    <a:pt x="42256" y="105117"/>
                  </a:cubicBezTo>
                  <a:cubicBezTo>
                    <a:pt x="20954" y="105117"/>
                    <a:pt x="11824" y="91414"/>
                    <a:pt x="7006" y="70980"/>
                  </a:cubicBezTo>
                  <a:cubicBezTo>
                    <a:pt x="6245" y="67855"/>
                    <a:pt x="5992" y="66894"/>
                    <a:pt x="3456" y="66894"/>
                  </a:cubicBezTo>
                  <a:cubicBezTo>
                    <a:pt x="159" y="66894"/>
                    <a:pt x="159" y="68576"/>
                    <a:pt x="159" y="72904"/>
                  </a:cubicBezTo>
                  <a:lnTo>
                    <a:pt x="159" y="104636"/>
                  </a:lnTo>
                  <a:cubicBezTo>
                    <a:pt x="159" y="108723"/>
                    <a:pt x="159" y="110406"/>
                    <a:pt x="2948" y="110406"/>
                  </a:cubicBezTo>
                  <a:cubicBezTo>
                    <a:pt x="4216" y="110406"/>
                    <a:pt x="4470" y="110165"/>
                    <a:pt x="9288" y="105598"/>
                  </a:cubicBezTo>
                  <a:cubicBezTo>
                    <a:pt x="9795" y="105117"/>
                    <a:pt x="9795" y="104636"/>
                    <a:pt x="14360" y="100069"/>
                  </a:cubicBezTo>
                  <a:cubicBezTo>
                    <a:pt x="25518" y="110165"/>
                    <a:pt x="36930" y="110406"/>
                    <a:pt x="42256" y="110406"/>
                  </a:cubicBezTo>
                  <a:cubicBezTo>
                    <a:pt x="71419" y="110406"/>
                    <a:pt x="83085" y="94299"/>
                    <a:pt x="83085" y="76990"/>
                  </a:cubicBezTo>
                  <a:cubicBezTo>
                    <a:pt x="83085" y="64249"/>
                    <a:pt x="75477" y="57037"/>
                    <a:pt x="72434" y="54152"/>
                  </a:cubicBezTo>
                  <a:cubicBezTo>
                    <a:pt x="64065" y="46460"/>
                    <a:pt x="54175" y="44537"/>
                    <a:pt x="43524" y="42613"/>
                  </a:cubicBezTo>
                  <a:cubicBezTo>
                    <a:pt x="29322" y="39969"/>
                    <a:pt x="12331" y="36844"/>
                    <a:pt x="12331" y="22901"/>
                  </a:cubicBezTo>
                  <a:cubicBezTo>
                    <a:pt x="12331" y="14487"/>
                    <a:pt x="18925" y="4630"/>
                    <a:pt x="40734" y="4630"/>
                  </a:cubicBezTo>
                  <a:cubicBezTo>
                    <a:pt x="68630" y="4630"/>
                    <a:pt x="69898" y="26266"/>
                    <a:pt x="70405" y="33719"/>
                  </a:cubicBezTo>
                  <a:cubicBezTo>
                    <a:pt x="70659" y="35882"/>
                    <a:pt x="72941" y="35882"/>
                    <a:pt x="73448" y="35882"/>
                  </a:cubicBezTo>
                  <a:cubicBezTo>
                    <a:pt x="76745" y="35882"/>
                    <a:pt x="76745" y="34680"/>
                    <a:pt x="76745" y="30113"/>
                  </a:cubicBezTo>
                  <a:lnTo>
                    <a:pt x="76745" y="5832"/>
                  </a:lnTo>
                  <a:cubicBezTo>
                    <a:pt x="76745" y="1746"/>
                    <a:pt x="76745" y="63"/>
                    <a:pt x="73955" y="63"/>
                  </a:cubicBezTo>
                  <a:cubicBezTo>
                    <a:pt x="72687" y="63"/>
                    <a:pt x="72180" y="63"/>
                    <a:pt x="68884" y="2948"/>
                  </a:cubicBezTo>
                  <a:cubicBezTo>
                    <a:pt x="68123" y="3909"/>
                    <a:pt x="65587" y="6073"/>
                    <a:pt x="64572" y="6794"/>
                  </a:cubicBezTo>
                  <a:cubicBezTo>
                    <a:pt x="54936" y="63"/>
                    <a:pt x="44538" y="63"/>
                    <a:pt x="40734" y="63"/>
                  </a:cubicBezTo>
                  <a:cubicBezTo>
                    <a:pt x="9795" y="63"/>
                    <a:pt x="159" y="16169"/>
                    <a:pt x="159" y="29632"/>
                  </a:cubicBezTo>
                  <a:cubicBezTo>
                    <a:pt x="159" y="38046"/>
                    <a:pt x="4216" y="44777"/>
                    <a:pt x="11063" y="50066"/>
                  </a:cubicBezTo>
                  <a:cubicBezTo>
                    <a:pt x="19179" y="56316"/>
                    <a:pt x="26279" y="57758"/>
                    <a:pt x="44538" y="61124"/>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29" name="Freeform: Shape 528">
              <a:extLst>
                <a:ext uri="{FF2B5EF4-FFF2-40B4-BE49-F238E27FC236}">
                  <a16:creationId xmlns:a16="http://schemas.microsoft.com/office/drawing/2014/main" id="{F48FEC1A-29AB-402A-9CCA-067E91BA2808}"/>
                </a:ext>
              </a:extLst>
            </p:cNvPr>
            <p:cNvSpPr/>
            <p:nvPr>
              <p:custDataLst>
                <p:tags r:id="rId85"/>
              </p:custDataLst>
            </p:nvPr>
          </p:nvSpPr>
          <p:spPr>
            <a:xfrm>
              <a:off x="10599704" y="4699710"/>
              <a:ext cx="34742" cy="240398"/>
            </a:xfrm>
            <a:custGeom>
              <a:avLst/>
              <a:gdLst>
                <a:gd name="connsiteX0" fmla="*/ 34905 w 34742"/>
                <a:gd name="connsiteY0" fmla="*/ 63 h 240398"/>
                <a:gd name="connsiteX1" fmla="*/ 163 w 34742"/>
                <a:gd name="connsiteY1" fmla="*/ 63 h 240398"/>
                <a:gd name="connsiteX2" fmla="*/ 163 w 34742"/>
                <a:gd name="connsiteY2" fmla="*/ 9679 h 240398"/>
                <a:gd name="connsiteX3" fmla="*/ 24762 w 34742"/>
                <a:gd name="connsiteY3" fmla="*/ 9679 h 240398"/>
                <a:gd name="connsiteX4" fmla="*/ 24762 w 34742"/>
                <a:gd name="connsiteY4" fmla="*/ 230845 h 240398"/>
                <a:gd name="connsiteX5" fmla="*/ 163 w 34742"/>
                <a:gd name="connsiteY5" fmla="*/ 230845 h 240398"/>
                <a:gd name="connsiteX6" fmla="*/ 163 w 34742"/>
                <a:gd name="connsiteY6" fmla="*/ 240461 h 240398"/>
                <a:gd name="connsiteX7" fmla="*/ 34905 w 34742"/>
                <a:gd name="connsiteY7" fmla="*/ 240461 h 240398"/>
                <a:gd name="connsiteX8" fmla="*/ 34905 w 34742"/>
                <a:gd name="connsiteY8" fmla="*/ 63 h 24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42" h="240398">
                  <a:moveTo>
                    <a:pt x="34905" y="63"/>
                  </a:moveTo>
                  <a:lnTo>
                    <a:pt x="163" y="63"/>
                  </a:lnTo>
                  <a:lnTo>
                    <a:pt x="163" y="9679"/>
                  </a:lnTo>
                  <a:lnTo>
                    <a:pt x="24762" y="9679"/>
                  </a:lnTo>
                  <a:lnTo>
                    <a:pt x="24762" y="230845"/>
                  </a:lnTo>
                  <a:lnTo>
                    <a:pt x="163" y="230845"/>
                  </a:lnTo>
                  <a:lnTo>
                    <a:pt x="163" y="240461"/>
                  </a:lnTo>
                  <a:lnTo>
                    <a:pt x="34905" y="240461"/>
                  </a:lnTo>
                  <a:lnTo>
                    <a:pt x="34905" y="63"/>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30" name="Freeform: Shape 529">
              <a:extLst>
                <a:ext uri="{FF2B5EF4-FFF2-40B4-BE49-F238E27FC236}">
                  <a16:creationId xmlns:a16="http://schemas.microsoft.com/office/drawing/2014/main" id="{50CC0A85-3C2A-4308-A512-946962BBAC8E}"/>
                </a:ext>
              </a:extLst>
            </p:cNvPr>
            <p:cNvSpPr/>
            <p:nvPr>
              <p:custDataLst>
                <p:tags r:id="rId86"/>
              </p:custDataLst>
            </p:nvPr>
          </p:nvSpPr>
          <p:spPr>
            <a:xfrm>
              <a:off x="10749212" y="4791783"/>
              <a:ext cx="168641" cy="56253"/>
            </a:xfrm>
            <a:custGeom>
              <a:avLst/>
              <a:gdLst>
                <a:gd name="connsiteX0" fmla="*/ 160188 w 168641"/>
                <a:gd name="connsiteY0" fmla="*/ 9679 h 56253"/>
                <a:gd name="connsiteX1" fmla="*/ 168810 w 168641"/>
                <a:gd name="connsiteY1" fmla="*/ 4871 h 56253"/>
                <a:gd name="connsiteX2" fmla="*/ 160441 w 168641"/>
                <a:gd name="connsiteY2" fmla="*/ 63 h 56253"/>
                <a:gd name="connsiteX3" fmla="*/ 8537 w 168641"/>
                <a:gd name="connsiteY3" fmla="*/ 63 h 56253"/>
                <a:gd name="connsiteX4" fmla="*/ 168 w 168641"/>
                <a:gd name="connsiteY4" fmla="*/ 4871 h 56253"/>
                <a:gd name="connsiteX5" fmla="*/ 8791 w 168641"/>
                <a:gd name="connsiteY5" fmla="*/ 9679 h 56253"/>
                <a:gd name="connsiteX6" fmla="*/ 160188 w 168641"/>
                <a:gd name="connsiteY6" fmla="*/ 9679 h 56253"/>
                <a:gd name="connsiteX7" fmla="*/ 160441 w 168641"/>
                <a:gd name="connsiteY7" fmla="*/ 56316 h 56253"/>
                <a:gd name="connsiteX8" fmla="*/ 168810 w 168641"/>
                <a:gd name="connsiteY8" fmla="*/ 51508 h 56253"/>
                <a:gd name="connsiteX9" fmla="*/ 160188 w 168641"/>
                <a:gd name="connsiteY9" fmla="*/ 46700 h 56253"/>
                <a:gd name="connsiteX10" fmla="*/ 8791 w 168641"/>
                <a:gd name="connsiteY10" fmla="*/ 46700 h 56253"/>
                <a:gd name="connsiteX11" fmla="*/ 168 w 168641"/>
                <a:gd name="connsiteY11" fmla="*/ 51508 h 56253"/>
                <a:gd name="connsiteX12" fmla="*/ 8537 w 168641"/>
                <a:gd name="connsiteY12" fmla="*/ 56316 h 56253"/>
                <a:gd name="connsiteX13" fmla="*/ 160441 w 168641"/>
                <a:gd name="connsiteY13" fmla="*/ 56316 h 5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641" h="56253">
                  <a:moveTo>
                    <a:pt x="160188" y="9679"/>
                  </a:moveTo>
                  <a:cubicBezTo>
                    <a:pt x="163992" y="9679"/>
                    <a:pt x="168810" y="9679"/>
                    <a:pt x="168810" y="4871"/>
                  </a:cubicBezTo>
                  <a:cubicBezTo>
                    <a:pt x="168810" y="63"/>
                    <a:pt x="163992" y="63"/>
                    <a:pt x="160441" y="63"/>
                  </a:cubicBezTo>
                  <a:lnTo>
                    <a:pt x="8537" y="63"/>
                  </a:lnTo>
                  <a:cubicBezTo>
                    <a:pt x="4987" y="63"/>
                    <a:pt x="168" y="63"/>
                    <a:pt x="168" y="4871"/>
                  </a:cubicBezTo>
                  <a:cubicBezTo>
                    <a:pt x="168" y="9679"/>
                    <a:pt x="4987" y="9679"/>
                    <a:pt x="8791" y="9679"/>
                  </a:cubicBezTo>
                  <a:lnTo>
                    <a:pt x="160188" y="9679"/>
                  </a:lnTo>
                  <a:close/>
                  <a:moveTo>
                    <a:pt x="160441" y="56316"/>
                  </a:moveTo>
                  <a:cubicBezTo>
                    <a:pt x="163992" y="56316"/>
                    <a:pt x="168810" y="56316"/>
                    <a:pt x="168810" y="51508"/>
                  </a:cubicBezTo>
                  <a:cubicBezTo>
                    <a:pt x="168810" y="46700"/>
                    <a:pt x="163992" y="46700"/>
                    <a:pt x="160188" y="46700"/>
                  </a:cubicBezTo>
                  <a:lnTo>
                    <a:pt x="8791" y="46700"/>
                  </a:lnTo>
                  <a:cubicBezTo>
                    <a:pt x="4987" y="46700"/>
                    <a:pt x="168" y="46700"/>
                    <a:pt x="168" y="51508"/>
                  </a:cubicBezTo>
                  <a:cubicBezTo>
                    <a:pt x="168" y="56316"/>
                    <a:pt x="4987" y="56316"/>
                    <a:pt x="8537" y="56316"/>
                  </a:cubicBezTo>
                  <a:lnTo>
                    <a:pt x="160441" y="56316"/>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31" name="Freeform: Shape 530">
              <a:extLst>
                <a:ext uri="{FF2B5EF4-FFF2-40B4-BE49-F238E27FC236}">
                  <a16:creationId xmlns:a16="http://schemas.microsoft.com/office/drawing/2014/main" id="{B0BA275E-54CB-4F3C-9832-F61C1BBCFD2F}"/>
                </a:ext>
              </a:extLst>
            </p:cNvPr>
            <p:cNvSpPr/>
            <p:nvPr>
              <p:custDataLst>
                <p:tags r:id="rId87"/>
              </p:custDataLst>
            </p:nvPr>
          </p:nvSpPr>
          <p:spPr>
            <a:xfrm>
              <a:off x="11167663" y="4673619"/>
              <a:ext cx="64616" cy="111737"/>
            </a:xfrm>
            <a:custGeom>
              <a:avLst/>
              <a:gdLst>
                <a:gd name="connsiteX0" fmla="*/ 40304 w 64616"/>
                <a:gd name="connsiteY0" fmla="*/ 4771 h 111737"/>
                <a:gd name="connsiteX1" fmla="*/ 34978 w 64616"/>
                <a:gd name="connsiteY1" fmla="*/ 59 h 111737"/>
                <a:gd name="connsiteX2" fmla="*/ 185 w 64616"/>
                <a:gd name="connsiteY2" fmla="*/ 10829 h 111737"/>
                <a:gd name="connsiteX3" fmla="*/ 185 w 64616"/>
                <a:gd name="connsiteY3" fmla="*/ 16887 h 111737"/>
                <a:gd name="connsiteX4" fmla="*/ 25925 w 64616"/>
                <a:gd name="connsiteY4" fmla="*/ 12175 h 111737"/>
                <a:gd name="connsiteX5" fmla="*/ 25925 w 64616"/>
                <a:gd name="connsiteY5" fmla="*/ 97997 h 111737"/>
                <a:gd name="connsiteX6" fmla="*/ 8173 w 64616"/>
                <a:gd name="connsiteY6" fmla="*/ 105738 h 111737"/>
                <a:gd name="connsiteX7" fmla="*/ 1427 w 64616"/>
                <a:gd name="connsiteY7" fmla="*/ 105738 h 111737"/>
                <a:gd name="connsiteX8" fmla="*/ 1427 w 64616"/>
                <a:gd name="connsiteY8" fmla="*/ 111796 h 111737"/>
                <a:gd name="connsiteX9" fmla="*/ 33025 w 64616"/>
                <a:gd name="connsiteY9" fmla="*/ 111123 h 111737"/>
                <a:gd name="connsiteX10" fmla="*/ 64801 w 64616"/>
                <a:gd name="connsiteY10" fmla="*/ 111796 h 111737"/>
                <a:gd name="connsiteX11" fmla="*/ 64801 w 64616"/>
                <a:gd name="connsiteY11" fmla="*/ 105738 h 111737"/>
                <a:gd name="connsiteX12" fmla="*/ 58055 w 64616"/>
                <a:gd name="connsiteY12" fmla="*/ 105738 h 111737"/>
                <a:gd name="connsiteX13" fmla="*/ 40304 w 64616"/>
                <a:gd name="connsiteY13" fmla="*/ 97997 h 111737"/>
                <a:gd name="connsiteX14" fmla="*/ 40304 w 64616"/>
                <a:gd name="connsiteY14" fmla="*/ 4771 h 111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616" h="111737">
                  <a:moveTo>
                    <a:pt x="40304" y="4771"/>
                  </a:moveTo>
                  <a:cubicBezTo>
                    <a:pt x="40304" y="227"/>
                    <a:pt x="39948" y="59"/>
                    <a:pt x="34978" y="59"/>
                  </a:cubicBezTo>
                  <a:cubicBezTo>
                    <a:pt x="23617" y="10660"/>
                    <a:pt x="7463" y="10829"/>
                    <a:pt x="185" y="10829"/>
                  </a:cubicBezTo>
                  <a:lnTo>
                    <a:pt x="185" y="16887"/>
                  </a:lnTo>
                  <a:cubicBezTo>
                    <a:pt x="4445" y="16887"/>
                    <a:pt x="16161" y="16887"/>
                    <a:pt x="25925" y="12175"/>
                  </a:cubicBezTo>
                  <a:lnTo>
                    <a:pt x="25925" y="97997"/>
                  </a:lnTo>
                  <a:cubicBezTo>
                    <a:pt x="25925" y="103550"/>
                    <a:pt x="25925" y="105738"/>
                    <a:pt x="8173" y="105738"/>
                  </a:cubicBezTo>
                  <a:lnTo>
                    <a:pt x="1427" y="105738"/>
                  </a:lnTo>
                  <a:lnTo>
                    <a:pt x="1427" y="111796"/>
                  </a:lnTo>
                  <a:cubicBezTo>
                    <a:pt x="4622" y="111628"/>
                    <a:pt x="26457" y="111123"/>
                    <a:pt x="33025" y="111123"/>
                  </a:cubicBezTo>
                  <a:cubicBezTo>
                    <a:pt x="38528" y="111123"/>
                    <a:pt x="60896" y="111628"/>
                    <a:pt x="64801" y="111796"/>
                  </a:cubicBezTo>
                  <a:lnTo>
                    <a:pt x="64801" y="105738"/>
                  </a:lnTo>
                  <a:lnTo>
                    <a:pt x="58055" y="105738"/>
                  </a:lnTo>
                  <a:cubicBezTo>
                    <a:pt x="40304" y="105738"/>
                    <a:pt x="40304" y="103550"/>
                    <a:pt x="40304" y="97997"/>
                  </a:cubicBezTo>
                  <a:lnTo>
                    <a:pt x="40304" y="4771"/>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32" name="Freeform: Shape 531">
              <a:extLst>
                <a:ext uri="{FF2B5EF4-FFF2-40B4-BE49-F238E27FC236}">
                  <a16:creationId xmlns:a16="http://schemas.microsoft.com/office/drawing/2014/main" id="{BA676264-A286-4845-87E1-514BFECA81FC}"/>
                </a:ext>
              </a:extLst>
            </p:cNvPr>
            <p:cNvSpPr/>
            <p:nvPr>
              <p:custDataLst>
                <p:tags r:id="rId88"/>
              </p:custDataLst>
            </p:nvPr>
          </p:nvSpPr>
          <p:spPr>
            <a:xfrm>
              <a:off x="11033126" y="4815102"/>
              <a:ext cx="331461" cy="9615"/>
            </a:xfrm>
            <a:custGeom>
              <a:avLst/>
              <a:gdLst>
                <a:gd name="connsiteX0" fmla="*/ 0 w 331461"/>
                <a:gd name="connsiteY0" fmla="*/ 0 h 9615"/>
                <a:gd name="connsiteX1" fmla="*/ 331462 w 331461"/>
                <a:gd name="connsiteY1" fmla="*/ 0 h 9615"/>
                <a:gd name="connsiteX2" fmla="*/ 331462 w 331461"/>
                <a:gd name="connsiteY2" fmla="*/ 9615 h 9615"/>
                <a:gd name="connsiteX3" fmla="*/ 0 w 331461"/>
                <a:gd name="connsiteY3" fmla="*/ 9615 h 9615"/>
              </a:gdLst>
              <a:ahLst/>
              <a:cxnLst>
                <a:cxn ang="0">
                  <a:pos x="connsiteX0" y="connsiteY0"/>
                </a:cxn>
                <a:cxn ang="0">
                  <a:pos x="connsiteX1" y="connsiteY1"/>
                </a:cxn>
                <a:cxn ang="0">
                  <a:pos x="connsiteX2" y="connsiteY2"/>
                </a:cxn>
                <a:cxn ang="0">
                  <a:pos x="connsiteX3" y="connsiteY3"/>
                </a:cxn>
              </a:cxnLst>
              <a:rect l="l" t="t" r="r" b="b"/>
              <a:pathLst>
                <a:path w="331461" h="9615">
                  <a:moveTo>
                    <a:pt x="0" y="0"/>
                  </a:moveTo>
                  <a:lnTo>
                    <a:pt x="331462" y="0"/>
                  </a:lnTo>
                  <a:lnTo>
                    <a:pt x="331462" y="9615"/>
                  </a:lnTo>
                  <a:lnTo>
                    <a:pt x="0" y="9615"/>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33" name="Freeform: Shape 532">
              <a:extLst>
                <a:ext uri="{FF2B5EF4-FFF2-40B4-BE49-F238E27FC236}">
                  <a16:creationId xmlns:a16="http://schemas.microsoft.com/office/drawing/2014/main" id="{B6751A23-1E38-4EF2-B3DE-3CF053A69B6F}"/>
                </a:ext>
              </a:extLst>
            </p:cNvPr>
            <p:cNvSpPr/>
            <p:nvPr>
              <p:custDataLst>
                <p:tags r:id="rId89"/>
              </p:custDataLst>
            </p:nvPr>
          </p:nvSpPr>
          <p:spPr>
            <a:xfrm>
              <a:off x="11048215" y="4886509"/>
              <a:ext cx="75800" cy="109044"/>
            </a:xfrm>
            <a:custGeom>
              <a:avLst/>
              <a:gdLst>
                <a:gd name="connsiteX0" fmla="*/ 15624 w 75800"/>
                <a:gd name="connsiteY0" fmla="*/ 68556 h 109044"/>
                <a:gd name="connsiteX1" fmla="*/ 41187 w 75800"/>
                <a:gd name="connsiteY1" fmla="*/ 78148 h 109044"/>
                <a:gd name="connsiteX2" fmla="*/ 75980 w 75800"/>
                <a:gd name="connsiteY2" fmla="*/ 38939 h 109044"/>
                <a:gd name="connsiteX3" fmla="*/ 46690 w 75800"/>
                <a:gd name="connsiteY3" fmla="*/ 66 h 109044"/>
                <a:gd name="connsiteX4" fmla="*/ 15091 w 75800"/>
                <a:gd name="connsiteY4" fmla="*/ 9826 h 109044"/>
                <a:gd name="connsiteX5" fmla="*/ 15091 w 75800"/>
                <a:gd name="connsiteY5" fmla="*/ 1749 h 109044"/>
                <a:gd name="connsiteX6" fmla="*/ 180 w 75800"/>
                <a:gd name="connsiteY6" fmla="*/ 1749 h 109044"/>
                <a:gd name="connsiteX7" fmla="*/ 180 w 75800"/>
                <a:gd name="connsiteY7" fmla="*/ 109111 h 109044"/>
                <a:gd name="connsiteX8" fmla="*/ 15624 w 75800"/>
                <a:gd name="connsiteY8" fmla="*/ 109111 h 109044"/>
                <a:gd name="connsiteX9" fmla="*/ 15624 w 75800"/>
                <a:gd name="connsiteY9" fmla="*/ 68556 h 109044"/>
                <a:gd name="connsiteX10" fmla="*/ 15624 w 75800"/>
                <a:gd name="connsiteY10" fmla="*/ 20596 h 109044"/>
                <a:gd name="connsiteX11" fmla="*/ 35151 w 75800"/>
                <a:gd name="connsiteY11" fmla="*/ 11677 h 109044"/>
                <a:gd name="connsiteX12" fmla="*/ 60536 w 75800"/>
                <a:gd name="connsiteY12" fmla="*/ 38939 h 109044"/>
                <a:gd name="connsiteX13" fmla="*/ 33376 w 75800"/>
                <a:gd name="connsiteY13" fmla="*/ 67041 h 109044"/>
                <a:gd name="connsiteX14" fmla="*/ 21660 w 75800"/>
                <a:gd name="connsiteY14" fmla="*/ 63171 h 109044"/>
                <a:gd name="connsiteX15" fmla="*/ 15624 w 75800"/>
                <a:gd name="connsiteY15" fmla="*/ 53579 h 109044"/>
                <a:gd name="connsiteX16" fmla="*/ 15624 w 75800"/>
                <a:gd name="connsiteY16" fmla="*/ 20596 h 10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00" h="109044">
                  <a:moveTo>
                    <a:pt x="15624" y="68556"/>
                  </a:moveTo>
                  <a:cubicBezTo>
                    <a:pt x="25032" y="76633"/>
                    <a:pt x="35151" y="78148"/>
                    <a:pt x="41187" y="78148"/>
                  </a:cubicBezTo>
                  <a:cubicBezTo>
                    <a:pt x="60003" y="78148"/>
                    <a:pt x="75980" y="61151"/>
                    <a:pt x="75980" y="38939"/>
                  </a:cubicBezTo>
                  <a:cubicBezTo>
                    <a:pt x="75980" y="18745"/>
                    <a:pt x="64264" y="66"/>
                    <a:pt x="46690" y="66"/>
                  </a:cubicBezTo>
                  <a:cubicBezTo>
                    <a:pt x="38701" y="66"/>
                    <a:pt x="25388" y="2254"/>
                    <a:pt x="15091" y="9826"/>
                  </a:cubicBezTo>
                  <a:lnTo>
                    <a:pt x="15091" y="1749"/>
                  </a:lnTo>
                  <a:lnTo>
                    <a:pt x="180" y="1749"/>
                  </a:lnTo>
                  <a:lnTo>
                    <a:pt x="180" y="109111"/>
                  </a:lnTo>
                  <a:lnTo>
                    <a:pt x="15624" y="109111"/>
                  </a:lnTo>
                  <a:lnTo>
                    <a:pt x="15624" y="68556"/>
                  </a:lnTo>
                  <a:close/>
                  <a:moveTo>
                    <a:pt x="15624" y="20596"/>
                  </a:moveTo>
                  <a:cubicBezTo>
                    <a:pt x="19707" y="15884"/>
                    <a:pt x="26630" y="11677"/>
                    <a:pt x="35151" y="11677"/>
                  </a:cubicBezTo>
                  <a:cubicBezTo>
                    <a:pt x="49352" y="11677"/>
                    <a:pt x="60536" y="24130"/>
                    <a:pt x="60536" y="38939"/>
                  </a:cubicBezTo>
                  <a:cubicBezTo>
                    <a:pt x="60536" y="55598"/>
                    <a:pt x="47222" y="67041"/>
                    <a:pt x="33376" y="67041"/>
                  </a:cubicBezTo>
                  <a:cubicBezTo>
                    <a:pt x="30713" y="67041"/>
                    <a:pt x="26275" y="66705"/>
                    <a:pt x="21660" y="63171"/>
                  </a:cubicBezTo>
                  <a:cubicBezTo>
                    <a:pt x="16334" y="59300"/>
                    <a:pt x="15624" y="56776"/>
                    <a:pt x="15624" y="53579"/>
                  </a:cubicBezTo>
                  <a:lnTo>
                    <a:pt x="15624" y="20596"/>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34" name="Freeform: Shape 533">
              <a:extLst>
                <a:ext uri="{FF2B5EF4-FFF2-40B4-BE49-F238E27FC236}">
                  <a16:creationId xmlns:a16="http://schemas.microsoft.com/office/drawing/2014/main" id="{7D6D5EAF-A5EE-4989-AF34-1D5D5E3CBF41}"/>
                </a:ext>
              </a:extLst>
            </p:cNvPr>
            <p:cNvSpPr/>
            <p:nvPr>
              <p:custDataLst>
                <p:tags r:id="rId90"/>
              </p:custDataLst>
            </p:nvPr>
          </p:nvSpPr>
          <p:spPr>
            <a:xfrm>
              <a:off x="11141080" y="4885668"/>
              <a:ext cx="83433" cy="78922"/>
            </a:xfrm>
            <a:custGeom>
              <a:avLst/>
              <a:gdLst>
                <a:gd name="connsiteX0" fmla="*/ 83617 w 83433"/>
                <a:gd name="connsiteY0" fmla="*/ 40453 h 78922"/>
                <a:gd name="connsiteX1" fmla="*/ 41901 w 83433"/>
                <a:gd name="connsiteY1" fmla="*/ 66 h 78922"/>
                <a:gd name="connsiteX2" fmla="*/ 184 w 83433"/>
                <a:gd name="connsiteY2" fmla="*/ 40453 h 78922"/>
                <a:gd name="connsiteX3" fmla="*/ 41901 w 83433"/>
                <a:gd name="connsiteY3" fmla="*/ 78989 h 78922"/>
                <a:gd name="connsiteX4" fmla="*/ 83617 w 83433"/>
                <a:gd name="connsiteY4" fmla="*/ 40453 h 78922"/>
                <a:gd name="connsiteX5" fmla="*/ 41901 w 83433"/>
                <a:gd name="connsiteY5" fmla="*/ 67378 h 78922"/>
                <a:gd name="connsiteX6" fmla="*/ 15628 w 83433"/>
                <a:gd name="connsiteY6" fmla="*/ 38602 h 78922"/>
                <a:gd name="connsiteX7" fmla="*/ 41901 w 83433"/>
                <a:gd name="connsiteY7" fmla="*/ 11173 h 78922"/>
                <a:gd name="connsiteX8" fmla="*/ 68173 w 83433"/>
                <a:gd name="connsiteY8" fmla="*/ 38602 h 78922"/>
                <a:gd name="connsiteX9" fmla="*/ 41901 w 83433"/>
                <a:gd name="connsiteY9" fmla="*/ 67378 h 78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33" h="78922">
                  <a:moveTo>
                    <a:pt x="83617" y="40453"/>
                  </a:moveTo>
                  <a:cubicBezTo>
                    <a:pt x="83617" y="18240"/>
                    <a:pt x="64978" y="66"/>
                    <a:pt x="41901" y="66"/>
                  </a:cubicBezTo>
                  <a:cubicBezTo>
                    <a:pt x="18823" y="66"/>
                    <a:pt x="184" y="18409"/>
                    <a:pt x="184" y="40453"/>
                  </a:cubicBezTo>
                  <a:cubicBezTo>
                    <a:pt x="184" y="61825"/>
                    <a:pt x="19001" y="78989"/>
                    <a:pt x="41901" y="78989"/>
                  </a:cubicBezTo>
                  <a:cubicBezTo>
                    <a:pt x="64978" y="78989"/>
                    <a:pt x="83617" y="61825"/>
                    <a:pt x="83617" y="40453"/>
                  </a:cubicBezTo>
                  <a:close/>
                  <a:moveTo>
                    <a:pt x="41901" y="67378"/>
                  </a:moveTo>
                  <a:cubicBezTo>
                    <a:pt x="27877" y="67378"/>
                    <a:pt x="15628" y="57618"/>
                    <a:pt x="15628" y="38602"/>
                  </a:cubicBezTo>
                  <a:cubicBezTo>
                    <a:pt x="15628" y="19587"/>
                    <a:pt x="28764" y="11173"/>
                    <a:pt x="41901" y="11173"/>
                  </a:cubicBezTo>
                  <a:cubicBezTo>
                    <a:pt x="55214" y="11173"/>
                    <a:pt x="68173" y="19923"/>
                    <a:pt x="68173" y="38602"/>
                  </a:cubicBezTo>
                  <a:cubicBezTo>
                    <a:pt x="68173" y="57786"/>
                    <a:pt x="55570" y="67378"/>
                    <a:pt x="41901" y="67378"/>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35" name="Freeform: Shape 534">
              <a:extLst>
                <a:ext uri="{FF2B5EF4-FFF2-40B4-BE49-F238E27FC236}">
                  <a16:creationId xmlns:a16="http://schemas.microsoft.com/office/drawing/2014/main" id="{870994D9-2E02-46DB-B39E-CF87484E8AEB}"/>
                </a:ext>
              </a:extLst>
            </p:cNvPr>
            <p:cNvSpPr/>
            <p:nvPr>
              <p:custDataLst>
                <p:tags r:id="rId91"/>
              </p:custDataLst>
            </p:nvPr>
          </p:nvSpPr>
          <p:spPr>
            <a:xfrm>
              <a:off x="11244974" y="4846122"/>
              <a:ext cx="14911" cy="116785"/>
            </a:xfrm>
            <a:custGeom>
              <a:avLst/>
              <a:gdLst>
                <a:gd name="connsiteX0" fmla="*/ 15099 w 14911"/>
                <a:gd name="connsiteY0" fmla="*/ 66 h 116785"/>
                <a:gd name="connsiteX1" fmla="*/ 188 w 14911"/>
                <a:gd name="connsiteY1" fmla="*/ 66 h 116785"/>
                <a:gd name="connsiteX2" fmla="*/ 188 w 14911"/>
                <a:gd name="connsiteY2" fmla="*/ 116852 h 116785"/>
                <a:gd name="connsiteX3" fmla="*/ 15099 w 14911"/>
                <a:gd name="connsiteY3" fmla="*/ 116852 h 116785"/>
                <a:gd name="connsiteX4" fmla="*/ 15099 w 14911"/>
                <a:gd name="connsiteY4" fmla="*/ 66 h 116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1" h="116785">
                  <a:moveTo>
                    <a:pt x="15099" y="66"/>
                  </a:moveTo>
                  <a:lnTo>
                    <a:pt x="188" y="66"/>
                  </a:lnTo>
                  <a:lnTo>
                    <a:pt x="188" y="116852"/>
                  </a:lnTo>
                  <a:lnTo>
                    <a:pt x="15099" y="116852"/>
                  </a:lnTo>
                  <a:lnTo>
                    <a:pt x="15099" y="66"/>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36" name="Freeform: Shape 535">
              <a:extLst>
                <a:ext uri="{FF2B5EF4-FFF2-40B4-BE49-F238E27FC236}">
                  <a16:creationId xmlns:a16="http://schemas.microsoft.com/office/drawing/2014/main" id="{763828DB-3E97-488B-B662-B5DA8F53BCFD}"/>
                </a:ext>
              </a:extLst>
            </p:cNvPr>
            <p:cNvSpPr/>
            <p:nvPr>
              <p:custDataLst>
                <p:tags r:id="rId92"/>
              </p:custDataLst>
            </p:nvPr>
          </p:nvSpPr>
          <p:spPr>
            <a:xfrm>
              <a:off x="11277721" y="4888192"/>
              <a:ext cx="81480" cy="109044"/>
            </a:xfrm>
            <a:custGeom>
              <a:avLst/>
              <a:gdLst>
                <a:gd name="connsiteX0" fmla="*/ 81670 w 81480"/>
                <a:gd name="connsiteY0" fmla="*/ 66 h 109044"/>
                <a:gd name="connsiteX1" fmla="*/ 67291 w 81480"/>
                <a:gd name="connsiteY1" fmla="*/ 66 h 109044"/>
                <a:gd name="connsiteX2" fmla="*/ 42261 w 81480"/>
                <a:gd name="connsiteY2" fmla="*/ 64181 h 109044"/>
                <a:gd name="connsiteX3" fmla="*/ 35515 w 81480"/>
                <a:gd name="connsiteY3" fmla="*/ 43146 h 109044"/>
                <a:gd name="connsiteX4" fmla="*/ 26640 w 81480"/>
                <a:gd name="connsiteY4" fmla="*/ 23120 h 109044"/>
                <a:gd name="connsiteX5" fmla="*/ 15456 w 81480"/>
                <a:gd name="connsiteY5" fmla="*/ 66 h 109044"/>
                <a:gd name="connsiteX6" fmla="*/ 189 w 81480"/>
                <a:gd name="connsiteY6" fmla="*/ 66 h 109044"/>
                <a:gd name="connsiteX7" fmla="*/ 36936 w 81480"/>
                <a:gd name="connsiteY7" fmla="*/ 74782 h 109044"/>
                <a:gd name="connsiteX8" fmla="*/ 30190 w 81480"/>
                <a:gd name="connsiteY8" fmla="*/ 89591 h 109044"/>
                <a:gd name="connsiteX9" fmla="*/ 19184 w 81480"/>
                <a:gd name="connsiteY9" fmla="*/ 99014 h 109044"/>
                <a:gd name="connsiteX10" fmla="*/ 4272 w 81480"/>
                <a:gd name="connsiteY10" fmla="*/ 95985 h 109044"/>
                <a:gd name="connsiteX11" fmla="*/ 5337 w 81480"/>
                <a:gd name="connsiteY11" fmla="*/ 107765 h 109044"/>
                <a:gd name="connsiteX12" fmla="*/ 19006 w 81480"/>
                <a:gd name="connsiteY12" fmla="*/ 109111 h 109044"/>
                <a:gd name="connsiteX13" fmla="*/ 39953 w 81480"/>
                <a:gd name="connsiteY13" fmla="*/ 90432 h 109044"/>
                <a:gd name="connsiteX14" fmla="*/ 81670 w 81480"/>
                <a:gd name="connsiteY14" fmla="*/ 66 h 10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480" h="109044">
                  <a:moveTo>
                    <a:pt x="81670" y="66"/>
                  </a:moveTo>
                  <a:lnTo>
                    <a:pt x="67291" y="66"/>
                  </a:lnTo>
                  <a:cubicBezTo>
                    <a:pt x="52912" y="32207"/>
                    <a:pt x="42971" y="53915"/>
                    <a:pt x="42261" y="64181"/>
                  </a:cubicBezTo>
                  <a:cubicBezTo>
                    <a:pt x="41906" y="59469"/>
                    <a:pt x="38711" y="51055"/>
                    <a:pt x="35515" y="43146"/>
                  </a:cubicBezTo>
                  <a:cubicBezTo>
                    <a:pt x="32675" y="36414"/>
                    <a:pt x="29835" y="29683"/>
                    <a:pt x="26640" y="23120"/>
                  </a:cubicBezTo>
                  <a:lnTo>
                    <a:pt x="15456" y="66"/>
                  </a:lnTo>
                  <a:lnTo>
                    <a:pt x="189" y="66"/>
                  </a:lnTo>
                  <a:lnTo>
                    <a:pt x="36936" y="74782"/>
                  </a:lnTo>
                  <a:cubicBezTo>
                    <a:pt x="34805" y="79662"/>
                    <a:pt x="31255" y="87403"/>
                    <a:pt x="30190" y="89591"/>
                  </a:cubicBezTo>
                  <a:cubicBezTo>
                    <a:pt x="26462" y="96658"/>
                    <a:pt x="23977" y="99014"/>
                    <a:pt x="19184" y="99014"/>
                  </a:cubicBezTo>
                  <a:cubicBezTo>
                    <a:pt x="18474" y="99014"/>
                    <a:pt x="11906" y="99014"/>
                    <a:pt x="4272" y="95985"/>
                  </a:cubicBezTo>
                  <a:lnTo>
                    <a:pt x="5337" y="107765"/>
                  </a:lnTo>
                  <a:cubicBezTo>
                    <a:pt x="6935" y="108101"/>
                    <a:pt x="13503" y="109111"/>
                    <a:pt x="19006" y="109111"/>
                  </a:cubicBezTo>
                  <a:cubicBezTo>
                    <a:pt x="26107" y="109111"/>
                    <a:pt x="32498" y="106587"/>
                    <a:pt x="39953" y="90432"/>
                  </a:cubicBezTo>
                  <a:lnTo>
                    <a:pt x="81670" y="66"/>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grpSp>
      <p:grpSp>
        <p:nvGrpSpPr>
          <p:cNvPr id="581" name="Group 580" descr="\documentclass{article}&#10;\usepackage{amsmath}&#10;\pagestyle{empty}&#10;\begin{document}&#10;&#10;For $x \notin L$&#10;&#10;&#10;\end{document}" title="IguanaTex Shape Display">
            <a:extLst>
              <a:ext uri="{FF2B5EF4-FFF2-40B4-BE49-F238E27FC236}">
                <a16:creationId xmlns:a16="http://schemas.microsoft.com/office/drawing/2014/main" id="{F5505F6C-2D69-4BE3-99E0-9DFCEB2CE431}"/>
              </a:ext>
            </a:extLst>
          </p:cNvPr>
          <p:cNvGrpSpPr>
            <a:grpSpLocks noChangeAspect="1"/>
          </p:cNvGrpSpPr>
          <p:nvPr>
            <p:custDataLst>
              <p:tags r:id="rId5"/>
            </p:custDataLst>
          </p:nvPr>
        </p:nvGrpSpPr>
        <p:grpSpPr>
          <a:xfrm>
            <a:off x="856202" y="3375776"/>
            <a:ext cx="1056318" cy="246724"/>
            <a:chOff x="3367874" y="5601549"/>
            <a:chExt cx="1056318" cy="246724"/>
          </a:xfrm>
        </p:grpSpPr>
        <p:sp>
          <p:nvSpPr>
            <p:cNvPr id="574" name="Freeform: Shape 573">
              <a:extLst>
                <a:ext uri="{FF2B5EF4-FFF2-40B4-BE49-F238E27FC236}">
                  <a16:creationId xmlns:a16="http://schemas.microsoft.com/office/drawing/2014/main" id="{604642DD-52AE-4F3C-AAE1-46A5E24F7702}"/>
                </a:ext>
              </a:extLst>
            </p:cNvPr>
            <p:cNvSpPr/>
            <p:nvPr>
              <p:custDataLst>
                <p:tags r:id="rId60"/>
              </p:custDataLst>
            </p:nvPr>
          </p:nvSpPr>
          <p:spPr>
            <a:xfrm>
              <a:off x="3367874" y="5618820"/>
              <a:ext cx="145161" cy="167772"/>
            </a:xfrm>
            <a:custGeom>
              <a:avLst/>
              <a:gdLst>
                <a:gd name="connsiteX0" fmla="*/ 145238 w 145161"/>
                <a:gd name="connsiteY0" fmla="*/ 55576 h 167772"/>
                <a:gd name="connsiteX1" fmla="*/ 138194 w 145161"/>
                <a:gd name="connsiteY1" fmla="*/ 63 h 167772"/>
                <a:gd name="connsiteX2" fmla="*/ 77 w 145161"/>
                <a:gd name="connsiteY2" fmla="*/ 63 h 167772"/>
                <a:gd name="connsiteX3" fmla="*/ 77 w 145161"/>
                <a:gd name="connsiteY3" fmla="*/ 7711 h 167772"/>
                <a:gd name="connsiteX4" fmla="*/ 6115 w 145161"/>
                <a:gd name="connsiteY4" fmla="*/ 7711 h 167772"/>
                <a:gd name="connsiteX5" fmla="*/ 25989 w 145161"/>
                <a:gd name="connsiteY5" fmla="*/ 19307 h 167772"/>
                <a:gd name="connsiteX6" fmla="*/ 25989 w 145161"/>
                <a:gd name="connsiteY6" fmla="*/ 148591 h 167772"/>
                <a:gd name="connsiteX7" fmla="*/ 6115 w 145161"/>
                <a:gd name="connsiteY7" fmla="*/ 160187 h 167772"/>
                <a:gd name="connsiteX8" fmla="*/ 77 w 145161"/>
                <a:gd name="connsiteY8" fmla="*/ 160187 h 167772"/>
                <a:gd name="connsiteX9" fmla="*/ 77 w 145161"/>
                <a:gd name="connsiteY9" fmla="*/ 167836 h 167772"/>
                <a:gd name="connsiteX10" fmla="*/ 38317 w 145161"/>
                <a:gd name="connsiteY10" fmla="*/ 167095 h 167772"/>
                <a:gd name="connsiteX11" fmla="*/ 80582 w 145161"/>
                <a:gd name="connsiteY11" fmla="*/ 167836 h 167772"/>
                <a:gd name="connsiteX12" fmla="*/ 80582 w 145161"/>
                <a:gd name="connsiteY12" fmla="*/ 160187 h 167772"/>
                <a:gd name="connsiteX13" fmla="*/ 72280 w 145161"/>
                <a:gd name="connsiteY13" fmla="*/ 160187 h 167772"/>
                <a:gd name="connsiteX14" fmla="*/ 48380 w 145161"/>
                <a:gd name="connsiteY14" fmla="*/ 148344 h 167772"/>
                <a:gd name="connsiteX15" fmla="*/ 48380 w 145161"/>
                <a:gd name="connsiteY15" fmla="*/ 87650 h 167772"/>
                <a:gd name="connsiteX16" fmla="*/ 70016 w 145161"/>
                <a:gd name="connsiteY16" fmla="*/ 87650 h 167772"/>
                <a:gd name="connsiteX17" fmla="*/ 96683 w 145161"/>
                <a:gd name="connsiteY17" fmla="*/ 116517 h 167772"/>
                <a:gd name="connsiteX18" fmla="*/ 102973 w 145161"/>
                <a:gd name="connsiteY18" fmla="*/ 116517 h 167772"/>
                <a:gd name="connsiteX19" fmla="*/ 102973 w 145161"/>
                <a:gd name="connsiteY19" fmla="*/ 51135 h 167772"/>
                <a:gd name="connsiteX20" fmla="*/ 96683 w 145161"/>
                <a:gd name="connsiteY20" fmla="*/ 51135 h 167772"/>
                <a:gd name="connsiteX21" fmla="*/ 70016 w 145161"/>
                <a:gd name="connsiteY21" fmla="*/ 80002 h 167772"/>
                <a:gd name="connsiteX22" fmla="*/ 48380 w 145161"/>
                <a:gd name="connsiteY22" fmla="*/ 80002 h 167772"/>
                <a:gd name="connsiteX23" fmla="*/ 48380 w 145161"/>
                <a:gd name="connsiteY23" fmla="*/ 17580 h 167772"/>
                <a:gd name="connsiteX24" fmla="*/ 60707 w 145161"/>
                <a:gd name="connsiteY24" fmla="*/ 7711 h 167772"/>
                <a:gd name="connsiteX25" fmla="*/ 90897 w 145161"/>
                <a:gd name="connsiteY25" fmla="*/ 7711 h 167772"/>
                <a:gd name="connsiteX26" fmla="*/ 138949 w 145161"/>
                <a:gd name="connsiteY26" fmla="*/ 55576 h 167772"/>
                <a:gd name="connsiteX27" fmla="*/ 145238 w 145161"/>
                <a:gd name="connsiteY27" fmla="*/ 55576 h 16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5161" h="167772">
                  <a:moveTo>
                    <a:pt x="145238" y="55576"/>
                  </a:moveTo>
                  <a:lnTo>
                    <a:pt x="138194" y="63"/>
                  </a:lnTo>
                  <a:lnTo>
                    <a:pt x="77" y="63"/>
                  </a:lnTo>
                  <a:lnTo>
                    <a:pt x="77" y="7711"/>
                  </a:lnTo>
                  <a:lnTo>
                    <a:pt x="6115" y="7711"/>
                  </a:lnTo>
                  <a:cubicBezTo>
                    <a:pt x="25486" y="7711"/>
                    <a:pt x="25989" y="10425"/>
                    <a:pt x="25989" y="19307"/>
                  </a:cubicBezTo>
                  <a:lnTo>
                    <a:pt x="25989" y="148591"/>
                  </a:lnTo>
                  <a:cubicBezTo>
                    <a:pt x="25989" y="157473"/>
                    <a:pt x="25486" y="160187"/>
                    <a:pt x="6115" y="160187"/>
                  </a:cubicBezTo>
                  <a:lnTo>
                    <a:pt x="77" y="160187"/>
                  </a:lnTo>
                  <a:lnTo>
                    <a:pt x="77" y="167836"/>
                  </a:lnTo>
                  <a:cubicBezTo>
                    <a:pt x="8882" y="167095"/>
                    <a:pt x="28505" y="167095"/>
                    <a:pt x="38317" y="167095"/>
                  </a:cubicBezTo>
                  <a:cubicBezTo>
                    <a:pt x="48632" y="167095"/>
                    <a:pt x="71525" y="167095"/>
                    <a:pt x="80582" y="167836"/>
                  </a:cubicBezTo>
                  <a:lnTo>
                    <a:pt x="80582" y="160187"/>
                  </a:lnTo>
                  <a:lnTo>
                    <a:pt x="72280" y="160187"/>
                  </a:lnTo>
                  <a:cubicBezTo>
                    <a:pt x="48380" y="160187"/>
                    <a:pt x="48380" y="156980"/>
                    <a:pt x="48380" y="148344"/>
                  </a:cubicBezTo>
                  <a:lnTo>
                    <a:pt x="48380" y="87650"/>
                  </a:lnTo>
                  <a:lnTo>
                    <a:pt x="70016" y="87650"/>
                  </a:lnTo>
                  <a:cubicBezTo>
                    <a:pt x="94168" y="87650"/>
                    <a:pt x="96683" y="95545"/>
                    <a:pt x="96683" y="116517"/>
                  </a:cubicBezTo>
                  <a:lnTo>
                    <a:pt x="102973" y="116517"/>
                  </a:lnTo>
                  <a:lnTo>
                    <a:pt x="102973" y="51135"/>
                  </a:lnTo>
                  <a:lnTo>
                    <a:pt x="96683" y="51135"/>
                  </a:lnTo>
                  <a:cubicBezTo>
                    <a:pt x="96683" y="71860"/>
                    <a:pt x="94168" y="80002"/>
                    <a:pt x="70016" y="80002"/>
                  </a:cubicBezTo>
                  <a:lnTo>
                    <a:pt x="48380" y="80002"/>
                  </a:lnTo>
                  <a:lnTo>
                    <a:pt x="48380" y="17580"/>
                  </a:lnTo>
                  <a:cubicBezTo>
                    <a:pt x="48380" y="9438"/>
                    <a:pt x="48883" y="7711"/>
                    <a:pt x="60707" y="7711"/>
                  </a:cubicBezTo>
                  <a:lnTo>
                    <a:pt x="90897" y="7711"/>
                  </a:lnTo>
                  <a:cubicBezTo>
                    <a:pt x="128634" y="7711"/>
                    <a:pt x="134924" y="21528"/>
                    <a:pt x="138949" y="55576"/>
                  </a:cubicBezTo>
                  <a:lnTo>
                    <a:pt x="145238" y="55576"/>
                  </a:lnTo>
                  <a:close/>
                </a:path>
              </a:pathLst>
            </a:custGeom>
            <a:solidFill>
              <a:srgbClr val="000000"/>
            </a:solidFill>
            <a:ln w="252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75" name="Freeform: Shape 574">
              <a:extLst>
                <a:ext uri="{FF2B5EF4-FFF2-40B4-BE49-F238E27FC236}">
                  <a16:creationId xmlns:a16="http://schemas.microsoft.com/office/drawing/2014/main" id="{463CF7AA-90DC-4D1C-8B6A-66A1AC4A4A41}"/>
                </a:ext>
              </a:extLst>
            </p:cNvPr>
            <p:cNvSpPr/>
            <p:nvPr>
              <p:custDataLst>
                <p:tags r:id="rId61"/>
              </p:custDataLst>
            </p:nvPr>
          </p:nvSpPr>
          <p:spPr>
            <a:xfrm>
              <a:off x="3510017" y="5676060"/>
              <a:ext cx="111449" cy="113246"/>
            </a:xfrm>
            <a:custGeom>
              <a:avLst/>
              <a:gdLst>
                <a:gd name="connsiteX0" fmla="*/ 111532 w 111449"/>
                <a:gd name="connsiteY0" fmla="*/ 57796 h 113246"/>
                <a:gd name="connsiteX1" fmla="*/ 55933 w 111449"/>
                <a:gd name="connsiteY1" fmla="*/ 63 h 113246"/>
                <a:gd name="connsiteX2" fmla="*/ 82 w 111449"/>
                <a:gd name="connsiteY2" fmla="*/ 57796 h 113246"/>
                <a:gd name="connsiteX3" fmla="*/ 55682 w 111449"/>
                <a:gd name="connsiteY3" fmla="*/ 113309 h 113246"/>
                <a:gd name="connsiteX4" fmla="*/ 111532 w 111449"/>
                <a:gd name="connsiteY4" fmla="*/ 57796 h 113246"/>
                <a:gd name="connsiteX5" fmla="*/ 90651 w 111449"/>
                <a:gd name="connsiteY5" fmla="*/ 55823 h 113246"/>
                <a:gd name="connsiteX6" fmla="*/ 85116 w 111449"/>
                <a:gd name="connsiteY6" fmla="*/ 88884 h 113246"/>
                <a:gd name="connsiteX7" fmla="*/ 55933 w 111449"/>
                <a:gd name="connsiteY7" fmla="*/ 107141 h 113246"/>
                <a:gd name="connsiteX8" fmla="*/ 27253 w 111449"/>
                <a:gd name="connsiteY8" fmla="*/ 90611 h 113246"/>
                <a:gd name="connsiteX9" fmla="*/ 20964 w 111449"/>
                <a:gd name="connsiteY9" fmla="*/ 55823 h 113246"/>
                <a:gd name="connsiteX10" fmla="*/ 27001 w 111449"/>
                <a:gd name="connsiteY10" fmla="*/ 22021 h 113246"/>
                <a:gd name="connsiteX11" fmla="*/ 55682 w 111449"/>
                <a:gd name="connsiteY11" fmla="*/ 5491 h 113246"/>
                <a:gd name="connsiteX12" fmla="*/ 84110 w 111449"/>
                <a:gd name="connsiteY12" fmla="*/ 21528 h 113246"/>
                <a:gd name="connsiteX13" fmla="*/ 90651 w 111449"/>
                <a:gd name="connsiteY13" fmla="*/ 55823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449" h="113246">
                  <a:moveTo>
                    <a:pt x="111532" y="57796"/>
                  </a:moveTo>
                  <a:cubicBezTo>
                    <a:pt x="111532" y="26216"/>
                    <a:pt x="86374" y="63"/>
                    <a:pt x="55933" y="63"/>
                  </a:cubicBezTo>
                  <a:cubicBezTo>
                    <a:pt x="24486" y="63"/>
                    <a:pt x="82" y="26956"/>
                    <a:pt x="82" y="57796"/>
                  </a:cubicBezTo>
                  <a:cubicBezTo>
                    <a:pt x="82" y="89624"/>
                    <a:pt x="26247" y="113309"/>
                    <a:pt x="55682" y="113309"/>
                  </a:cubicBezTo>
                  <a:cubicBezTo>
                    <a:pt x="86123" y="113309"/>
                    <a:pt x="111532" y="89130"/>
                    <a:pt x="111532" y="57796"/>
                  </a:cubicBezTo>
                  <a:close/>
                  <a:moveTo>
                    <a:pt x="90651" y="55823"/>
                  </a:moveTo>
                  <a:cubicBezTo>
                    <a:pt x="90651" y="64705"/>
                    <a:pt x="90651" y="78028"/>
                    <a:pt x="85116" y="88884"/>
                  </a:cubicBezTo>
                  <a:cubicBezTo>
                    <a:pt x="79582" y="99986"/>
                    <a:pt x="68512" y="107141"/>
                    <a:pt x="55933" y="107141"/>
                  </a:cubicBezTo>
                  <a:cubicBezTo>
                    <a:pt x="45115" y="107141"/>
                    <a:pt x="34046" y="101960"/>
                    <a:pt x="27253" y="90611"/>
                  </a:cubicBezTo>
                  <a:cubicBezTo>
                    <a:pt x="20964" y="79755"/>
                    <a:pt x="20964" y="64705"/>
                    <a:pt x="20964" y="55823"/>
                  </a:cubicBezTo>
                  <a:cubicBezTo>
                    <a:pt x="20964" y="46200"/>
                    <a:pt x="20964" y="32877"/>
                    <a:pt x="27001" y="22021"/>
                  </a:cubicBezTo>
                  <a:cubicBezTo>
                    <a:pt x="33794" y="10672"/>
                    <a:pt x="45618" y="5491"/>
                    <a:pt x="55682" y="5491"/>
                  </a:cubicBezTo>
                  <a:cubicBezTo>
                    <a:pt x="66751" y="5491"/>
                    <a:pt x="77569" y="10919"/>
                    <a:pt x="84110" y="21528"/>
                  </a:cubicBezTo>
                  <a:cubicBezTo>
                    <a:pt x="90651" y="32137"/>
                    <a:pt x="90651" y="46447"/>
                    <a:pt x="90651" y="55823"/>
                  </a:cubicBezTo>
                  <a:close/>
                </a:path>
              </a:pathLst>
            </a:custGeom>
            <a:solidFill>
              <a:srgbClr val="000000"/>
            </a:solidFill>
            <a:ln w="252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76" name="Freeform: Shape 575">
              <a:extLst>
                <a:ext uri="{FF2B5EF4-FFF2-40B4-BE49-F238E27FC236}">
                  <a16:creationId xmlns:a16="http://schemas.microsoft.com/office/drawing/2014/main" id="{52B4930E-7721-4117-9D4A-4285FD8CF31B}"/>
                </a:ext>
              </a:extLst>
            </p:cNvPr>
            <p:cNvSpPr/>
            <p:nvPr>
              <p:custDataLst>
                <p:tags r:id="rId62"/>
              </p:custDataLst>
            </p:nvPr>
          </p:nvSpPr>
          <p:spPr>
            <a:xfrm>
              <a:off x="3635807" y="5677540"/>
              <a:ext cx="84530" cy="109052"/>
            </a:xfrm>
            <a:custGeom>
              <a:avLst/>
              <a:gdLst>
                <a:gd name="connsiteX0" fmla="*/ 84618 w 84530"/>
                <a:gd name="connsiteY0" fmla="*/ 15113 h 109052"/>
                <a:gd name="connsiteX1" fmla="*/ 66001 w 84530"/>
                <a:gd name="connsiteY1" fmla="*/ 63 h 109052"/>
                <a:gd name="connsiteX2" fmla="*/ 35057 w 84530"/>
                <a:gd name="connsiteY2" fmla="*/ 27202 h 109052"/>
                <a:gd name="connsiteX3" fmla="*/ 35057 w 84530"/>
                <a:gd name="connsiteY3" fmla="*/ 63 h 109052"/>
                <a:gd name="connsiteX4" fmla="*/ 87 w 84530"/>
                <a:gd name="connsiteY4" fmla="*/ 2777 h 109052"/>
                <a:gd name="connsiteX5" fmla="*/ 87 w 84530"/>
                <a:gd name="connsiteY5" fmla="*/ 10425 h 109052"/>
                <a:gd name="connsiteX6" fmla="*/ 19711 w 84530"/>
                <a:gd name="connsiteY6" fmla="*/ 24242 h 109052"/>
                <a:gd name="connsiteX7" fmla="*/ 19711 w 84530"/>
                <a:gd name="connsiteY7" fmla="*/ 90364 h 109052"/>
                <a:gd name="connsiteX8" fmla="*/ 87 w 84530"/>
                <a:gd name="connsiteY8" fmla="*/ 101467 h 109052"/>
                <a:gd name="connsiteX9" fmla="*/ 87 w 84530"/>
                <a:gd name="connsiteY9" fmla="*/ 109115 h 109052"/>
                <a:gd name="connsiteX10" fmla="*/ 28767 w 84530"/>
                <a:gd name="connsiteY10" fmla="*/ 108375 h 109052"/>
                <a:gd name="connsiteX11" fmla="*/ 60718 w 84530"/>
                <a:gd name="connsiteY11" fmla="*/ 109115 h 109052"/>
                <a:gd name="connsiteX12" fmla="*/ 60718 w 84530"/>
                <a:gd name="connsiteY12" fmla="*/ 101467 h 109052"/>
                <a:gd name="connsiteX13" fmla="*/ 55435 w 84530"/>
                <a:gd name="connsiteY13" fmla="*/ 101467 h 109052"/>
                <a:gd name="connsiteX14" fmla="*/ 36315 w 84530"/>
                <a:gd name="connsiteY14" fmla="*/ 89871 h 109052"/>
                <a:gd name="connsiteX15" fmla="*/ 36315 w 84530"/>
                <a:gd name="connsiteY15" fmla="*/ 51875 h 109052"/>
                <a:gd name="connsiteX16" fmla="*/ 66001 w 84530"/>
                <a:gd name="connsiteY16" fmla="*/ 5491 h 109052"/>
                <a:gd name="connsiteX17" fmla="*/ 68769 w 84530"/>
                <a:gd name="connsiteY17" fmla="*/ 5737 h 109052"/>
                <a:gd name="connsiteX18" fmla="*/ 62982 w 84530"/>
                <a:gd name="connsiteY18" fmla="*/ 15360 h 109052"/>
                <a:gd name="connsiteX19" fmla="*/ 73800 w 84530"/>
                <a:gd name="connsiteY19" fmla="*/ 25969 h 109052"/>
                <a:gd name="connsiteX20" fmla="*/ 84618 w 84530"/>
                <a:gd name="connsiteY20" fmla="*/ 15113 h 10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530" h="109052">
                  <a:moveTo>
                    <a:pt x="84618" y="15113"/>
                  </a:moveTo>
                  <a:cubicBezTo>
                    <a:pt x="84618" y="7218"/>
                    <a:pt x="76819" y="63"/>
                    <a:pt x="66001" y="63"/>
                  </a:cubicBezTo>
                  <a:cubicBezTo>
                    <a:pt x="47636" y="63"/>
                    <a:pt x="38579" y="16593"/>
                    <a:pt x="35057" y="27202"/>
                  </a:cubicBezTo>
                  <a:lnTo>
                    <a:pt x="35057" y="63"/>
                  </a:lnTo>
                  <a:lnTo>
                    <a:pt x="87" y="2777"/>
                  </a:lnTo>
                  <a:lnTo>
                    <a:pt x="87" y="10425"/>
                  </a:lnTo>
                  <a:cubicBezTo>
                    <a:pt x="17698" y="10425"/>
                    <a:pt x="19711" y="12152"/>
                    <a:pt x="19711" y="24242"/>
                  </a:cubicBezTo>
                  <a:lnTo>
                    <a:pt x="19711" y="90364"/>
                  </a:lnTo>
                  <a:cubicBezTo>
                    <a:pt x="19711" y="101467"/>
                    <a:pt x="16943" y="101467"/>
                    <a:pt x="87" y="101467"/>
                  </a:cubicBezTo>
                  <a:lnTo>
                    <a:pt x="87" y="109115"/>
                  </a:lnTo>
                  <a:lnTo>
                    <a:pt x="28767" y="108375"/>
                  </a:lnTo>
                  <a:cubicBezTo>
                    <a:pt x="38831" y="108375"/>
                    <a:pt x="50655" y="108375"/>
                    <a:pt x="60718" y="109115"/>
                  </a:cubicBezTo>
                  <a:lnTo>
                    <a:pt x="60718" y="101467"/>
                  </a:lnTo>
                  <a:lnTo>
                    <a:pt x="55435" y="101467"/>
                  </a:lnTo>
                  <a:cubicBezTo>
                    <a:pt x="36818" y="101467"/>
                    <a:pt x="36315" y="98753"/>
                    <a:pt x="36315" y="89871"/>
                  </a:cubicBezTo>
                  <a:lnTo>
                    <a:pt x="36315" y="51875"/>
                  </a:lnTo>
                  <a:cubicBezTo>
                    <a:pt x="36315" y="27449"/>
                    <a:pt x="46881" y="5491"/>
                    <a:pt x="66001" y="5491"/>
                  </a:cubicBezTo>
                  <a:cubicBezTo>
                    <a:pt x="67762" y="5491"/>
                    <a:pt x="68265" y="5491"/>
                    <a:pt x="68769" y="5737"/>
                  </a:cubicBezTo>
                  <a:cubicBezTo>
                    <a:pt x="68014" y="5984"/>
                    <a:pt x="62982" y="8945"/>
                    <a:pt x="62982" y="15360"/>
                  </a:cubicBezTo>
                  <a:cubicBezTo>
                    <a:pt x="62982" y="22268"/>
                    <a:pt x="68265" y="25969"/>
                    <a:pt x="73800" y="25969"/>
                  </a:cubicBezTo>
                  <a:cubicBezTo>
                    <a:pt x="78329" y="25969"/>
                    <a:pt x="84618" y="23008"/>
                    <a:pt x="84618" y="15113"/>
                  </a:cubicBezTo>
                  <a:close/>
                </a:path>
              </a:pathLst>
            </a:custGeom>
            <a:solidFill>
              <a:srgbClr val="000000"/>
            </a:solidFill>
            <a:ln w="252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77" name="Freeform: Shape 576">
              <a:extLst>
                <a:ext uri="{FF2B5EF4-FFF2-40B4-BE49-F238E27FC236}">
                  <a16:creationId xmlns:a16="http://schemas.microsoft.com/office/drawing/2014/main" id="{D31C676D-4058-419E-AE12-5DE0DFC50655}"/>
                </a:ext>
              </a:extLst>
            </p:cNvPr>
            <p:cNvSpPr/>
            <p:nvPr>
              <p:custDataLst>
                <p:tags r:id="rId63"/>
              </p:custDataLst>
            </p:nvPr>
          </p:nvSpPr>
          <p:spPr>
            <a:xfrm>
              <a:off x="3818454" y="5677540"/>
              <a:ext cx="125286" cy="111766"/>
            </a:xfrm>
            <a:custGeom>
              <a:avLst/>
              <a:gdLst>
                <a:gd name="connsiteX0" fmla="*/ 76826 w 125286"/>
                <a:gd name="connsiteY0" fmla="*/ 34604 h 111766"/>
                <a:gd name="connsiteX1" fmla="*/ 101733 w 125286"/>
                <a:gd name="connsiteY1" fmla="*/ 5491 h 111766"/>
                <a:gd name="connsiteX2" fmla="*/ 114312 w 125286"/>
                <a:gd name="connsiteY2" fmla="*/ 8698 h 111766"/>
                <a:gd name="connsiteX3" fmla="*/ 102236 w 125286"/>
                <a:gd name="connsiteY3" fmla="*/ 22021 h 111766"/>
                <a:gd name="connsiteX4" fmla="*/ 111796 w 125286"/>
                <a:gd name="connsiteY4" fmla="*/ 30657 h 111766"/>
                <a:gd name="connsiteX5" fmla="*/ 125381 w 125286"/>
                <a:gd name="connsiteY5" fmla="*/ 16347 h 111766"/>
                <a:gd name="connsiteX6" fmla="*/ 101984 w 125286"/>
                <a:gd name="connsiteY6" fmla="*/ 63 h 111766"/>
                <a:gd name="connsiteX7" fmla="*/ 75569 w 125286"/>
                <a:gd name="connsiteY7" fmla="*/ 18814 h 111766"/>
                <a:gd name="connsiteX8" fmla="*/ 48398 w 125286"/>
                <a:gd name="connsiteY8" fmla="*/ 63 h 111766"/>
                <a:gd name="connsiteX9" fmla="*/ 7894 w 125286"/>
                <a:gd name="connsiteY9" fmla="*/ 38058 h 111766"/>
                <a:gd name="connsiteX10" fmla="*/ 10913 w 125286"/>
                <a:gd name="connsiteY10" fmla="*/ 40526 h 111766"/>
                <a:gd name="connsiteX11" fmla="*/ 14183 w 125286"/>
                <a:gd name="connsiteY11" fmla="*/ 37812 h 111766"/>
                <a:gd name="connsiteX12" fmla="*/ 47895 w 125286"/>
                <a:gd name="connsiteY12" fmla="*/ 5491 h 111766"/>
                <a:gd name="connsiteX13" fmla="*/ 61480 w 125286"/>
                <a:gd name="connsiteY13" fmla="*/ 22021 h 111766"/>
                <a:gd name="connsiteX14" fmla="*/ 47895 w 125286"/>
                <a:gd name="connsiteY14" fmla="*/ 80742 h 111766"/>
                <a:gd name="connsiteX15" fmla="*/ 23995 w 125286"/>
                <a:gd name="connsiteY15" fmla="*/ 106401 h 111766"/>
                <a:gd name="connsiteX16" fmla="*/ 11416 w 125286"/>
                <a:gd name="connsiteY16" fmla="*/ 103194 h 111766"/>
                <a:gd name="connsiteX17" fmla="*/ 23240 w 125286"/>
                <a:gd name="connsiteY17" fmla="*/ 89871 h 111766"/>
                <a:gd name="connsiteX18" fmla="*/ 13931 w 125286"/>
                <a:gd name="connsiteY18" fmla="*/ 81235 h 111766"/>
                <a:gd name="connsiteX19" fmla="*/ 95 w 125286"/>
                <a:gd name="connsiteY19" fmla="*/ 95545 h 111766"/>
                <a:gd name="connsiteX20" fmla="*/ 23743 w 125286"/>
                <a:gd name="connsiteY20" fmla="*/ 111829 h 111766"/>
                <a:gd name="connsiteX21" fmla="*/ 50159 w 125286"/>
                <a:gd name="connsiteY21" fmla="*/ 93078 h 111766"/>
                <a:gd name="connsiteX22" fmla="*/ 77330 w 125286"/>
                <a:gd name="connsiteY22" fmla="*/ 111829 h 111766"/>
                <a:gd name="connsiteX23" fmla="*/ 117582 w 125286"/>
                <a:gd name="connsiteY23" fmla="*/ 73833 h 111766"/>
                <a:gd name="connsiteX24" fmla="*/ 114563 w 125286"/>
                <a:gd name="connsiteY24" fmla="*/ 71366 h 111766"/>
                <a:gd name="connsiteX25" fmla="*/ 111293 w 125286"/>
                <a:gd name="connsiteY25" fmla="*/ 74080 h 111766"/>
                <a:gd name="connsiteX26" fmla="*/ 77833 w 125286"/>
                <a:gd name="connsiteY26" fmla="*/ 106401 h 111766"/>
                <a:gd name="connsiteX27" fmla="*/ 63996 w 125286"/>
                <a:gd name="connsiteY27" fmla="*/ 90117 h 111766"/>
                <a:gd name="connsiteX28" fmla="*/ 68273 w 125286"/>
                <a:gd name="connsiteY28" fmla="*/ 68406 h 111766"/>
                <a:gd name="connsiteX29" fmla="*/ 76826 w 125286"/>
                <a:gd name="connsiteY29" fmla="*/ 34604 h 1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5286" h="111766">
                  <a:moveTo>
                    <a:pt x="76826" y="34604"/>
                  </a:moveTo>
                  <a:cubicBezTo>
                    <a:pt x="78336" y="28189"/>
                    <a:pt x="84122" y="5491"/>
                    <a:pt x="101733" y="5491"/>
                  </a:cubicBezTo>
                  <a:cubicBezTo>
                    <a:pt x="102991" y="5491"/>
                    <a:pt x="109029" y="5491"/>
                    <a:pt x="114312" y="8698"/>
                  </a:cubicBezTo>
                  <a:cubicBezTo>
                    <a:pt x="107268" y="9932"/>
                    <a:pt x="102236" y="16100"/>
                    <a:pt x="102236" y="22021"/>
                  </a:cubicBezTo>
                  <a:cubicBezTo>
                    <a:pt x="102236" y="25969"/>
                    <a:pt x="105003" y="30657"/>
                    <a:pt x="111796" y="30657"/>
                  </a:cubicBezTo>
                  <a:cubicBezTo>
                    <a:pt x="117331" y="30657"/>
                    <a:pt x="125381" y="26216"/>
                    <a:pt x="125381" y="16347"/>
                  </a:cubicBezTo>
                  <a:cubicBezTo>
                    <a:pt x="125381" y="3517"/>
                    <a:pt x="110538" y="63"/>
                    <a:pt x="101984" y="63"/>
                  </a:cubicBezTo>
                  <a:cubicBezTo>
                    <a:pt x="87393" y="63"/>
                    <a:pt x="78587" y="13139"/>
                    <a:pt x="75569" y="18814"/>
                  </a:cubicBezTo>
                  <a:cubicBezTo>
                    <a:pt x="69279" y="2530"/>
                    <a:pt x="55694" y="63"/>
                    <a:pt x="48398" y="63"/>
                  </a:cubicBezTo>
                  <a:cubicBezTo>
                    <a:pt x="22234" y="63"/>
                    <a:pt x="7894" y="31890"/>
                    <a:pt x="7894" y="38058"/>
                  </a:cubicBezTo>
                  <a:cubicBezTo>
                    <a:pt x="7894" y="40526"/>
                    <a:pt x="10409" y="40526"/>
                    <a:pt x="10913" y="40526"/>
                  </a:cubicBezTo>
                  <a:cubicBezTo>
                    <a:pt x="12925" y="40526"/>
                    <a:pt x="13680" y="40032"/>
                    <a:pt x="14183" y="37812"/>
                  </a:cubicBezTo>
                  <a:cubicBezTo>
                    <a:pt x="22737" y="11659"/>
                    <a:pt x="39341" y="5491"/>
                    <a:pt x="47895" y="5491"/>
                  </a:cubicBezTo>
                  <a:cubicBezTo>
                    <a:pt x="52675" y="5491"/>
                    <a:pt x="61480" y="7711"/>
                    <a:pt x="61480" y="22021"/>
                  </a:cubicBezTo>
                  <a:cubicBezTo>
                    <a:pt x="61480" y="29670"/>
                    <a:pt x="57203" y="46200"/>
                    <a:pt x="47895" y="80742"/>
                  </a:cubicBezTo>
                  <a:cubicBezTo>
                    <a:pt x="43869" y="96039"/>
                    <a:pt x="35064" y="106401"/>
                    <a:pt x="23995" y="106401"/>
                  </a:cubicBezTo>
                  <a:cubicBezTo>
                    <a:pt x="22485" y="106401"/>
                    <a:pt x="16699" y="106401"/>
                    <a:pt x="11416" y="103194"/>
                  </a:cubicBezTo>
                  <a:cubicBezTo>
                    <a:pt x="17705" y="101960"/>
                    <a:pt x="23240" y="96779"/>
                    <a:pt x="23240" y="89871"/>
                  </a:cubicBezTo>
                  <a:cubicBezTo>
                    <a:pt x="23240" y="83209"/>
                    <a:pt x="17705" y="81235"/>
                    <a:pt x="13931" y="81235"/>
                  </a:cubicBezTo>
                  <a:cubicBezTo>
                    <a:pt x="6384" y="81235"/>
                    <a:pt x="95" y="87650"/>
                    <a:pt x="95" y="95545"/>
                  </a:cubicBezTo>
                  <a:cubicBezTo>
                    <a:pt x="95" y="106895"/>
                    <a:pt x="12674" y="111829"/>
                    <a:pt x="23743" y="111829"/>
                  </a:cubicBezTo>
                  <a:cubicBezTo>
                    <a:pt x="40347" y="111829"/>
                    <a:pt x="49404" y="94558"/>
                    <a:pt x="50159" y="93078"/>
                  </a:cubicBezTo>
                  <a:cubicBezTo>
                    <a:pt x="53178" y="102207"/>
                    <a:pt x="62235" y="111829"/>
                    <a:pt x="77330" y="111829"/>
                  </a:cubicBezTo>
                  <a:cubicBezTo>
                    <a:pt x="103242" y="111829"/>
                    <a:pt x="117582" y="80002"/>
                    <a:pt x="117582" y="73833"/>
                  </a:cubicBezTo>
                  <a:cubicBezTo>
                    <a:pt x="117582" y="71366"/>
                    <a:pt x="115318" y="71366"/>
                    <a:pt x="114563" y="71366"/>
                  </a:cubicBezTo>
                  <a:cubicBezTo>
                    <a:pt x="112299" y="71366"/>
                    <a:pt x="111796" y="72353"/>
                    <a:pt x="111293" y="74080"/>
                  </a:cubicBezTo>
                  <a:cubicBezTo>
                    <a:pt x="102991" y="100480"/>
                    <a:pt x="85883" y="106401"/>
                    <a:pt x="77833" y="106401"/>
                  </a:cubicBezTo>
                  <a:cubicBezTo>
                    <a:pt x="68021" y="106401"/>
                    <a:pt x="63996" y="98506"/>
                    <a:pt x="63996" y="90117"/>
                  </a:cubicBezTo>
                  <a:cubicBezTo>
                    <a:pt x="63996" y="84689"/>
                    <a:pt x="65505" y="79261"/>
                    <a:pt x="68273" y="68406"/>
                  </a:cubicBezTo>
                  <a:lnTo>
                    <a:pt x="76826" y="34604"/>
                  </a:lnTo>
                  <a:close/>
                </a:path>
              </a:pathLst>
            </a:custGeom>
            <a:solidFill>
              <a:srgbClr val="000000"/>
            </a:solidFill>
            <a:ln w="252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78" name="Freeform: Shape 577">
              <a:extLst>
                <a:ext uri="{FF2B5EF4-FFF2-40B4-BE49-F238E27FC236}">
                  <a16:creationId xmlns:a16="http://schemas.microsoft.com/office/drawing/2014/main" id="{994EE3DA-4583-426F-83BB-BF7D3FE44AD9}"/>
                </a:ext>
              </a:extLst>
            </p:cNvPr>
            <p:cNvSpPr/>
            <p:nvPr>
              <p:custDataLst>
                <p:tags r:id="rId64"/>
              </p:custDataLst>
            </p:nvPr>
          </p:nvSpPr>
          <p:spPr>
            <a:xfrm>
              <a:off x="4066615" y="5601549"/>
              <a:ext cx="97864" cy="246724"/>
            </a:xfrm>
            <a:custGeom>
              <a:avLst/>
              <a:gdLst>
                <a:gd name="connsiteX0" fmla="*/ 96711 w 97864"/>
                <a:gd name="connsiteY0" fmla="*/ 9438 h 246724"/>
                <a:gd name="connsiteX1" fmla="*/ 97969 w 97864"/>
                <a:gd name="connsiteY1" fmla="*/ 4997 h 246724"/>
                <a:gd name="connsiteX2" fmla="*/ 92937 w 97864"/>
                <a:gd name="connsiteY2" fmla="*/ 63 h 246724"/>
                <a:gd name="connsiteX3" fmla="*/ 88660 w 97864"/>
                <a:gd name="connsiteY3" fmla="*/ 2283 h 246724"/>
                <a:gd name="connsiteX4" fmla="*/ 1362 w 97864"/>
                <a:gd name="connsiteY4" fmla="*/ 237412 h 246724"/>
                <a:gd name="connsiteX5" fmla="*/ 104 w 97864"/>
                <a:gd name="connsiteY5" fmla="*/ 241853 h 246724"/>
                <a:gd name="connsiteX6" fmla="*/ 5136 w 97864"/>
                <a:gd name="connsiteY6" fmla="*/ 246788 h 246724"/>
                <a:gd name="connsiteX7" fmla="*/ 10671 w 97864"/>
                <a:gd name="connsiteY7" fmla="*/ 240866 h 246724"/>
                <a:gd name="connsiteX8" fmla="*/ 96711 w 97864"/>
                <a:gd name="connsiteY8" fmla="*/ 9438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64" h="246724">
                  <a:moveTo>
                    <a:pt x="96711" y="9438"/>
                  </a:moveTo>
                  <a:cubicBezTo>
                    <a:pt x="97969" y="6231"/>
                    <a:pt x="97969" y="5244"/>
                    <a:pt x="97969" y="4997"/>
                  </a:cubicBezTo>
                  <a:cubicBezTo>
                    <a:pt x="97969" y="2283"/>
                    <a:pt x="95704" y="63"/>
                    <a:pt x="92937" y="63"/>
                  </a:cubicBezTo>
                  <a:cubicBezTo>
                    <a:pt x="91176" y="63"/>
                    <a:pt x="89415" y="803"/>
                    <a:pt x="88660" y="2283"/>
                  </a:cubicBezTo>
                  <a:lnTo>
                    <a:pt x="1362" y="237412"/>
                  </a:lnTo>
                  <a:cubicBezTo>
                    <a:pt x="104" y="240619"/>
                    <a:pt x="104" y="241606"/>
                    <a:pt x="104" y="241853"/>
                  </a:cubicBezTo>
                  <a:cubicBezTo>
                    <a:pt x="104" y="244567"/>
                    <a:pt x="2368" y="246788"/>
                    <a:pt x="5136" y="246788"/>
                  </a:cubicBezTo>
                  <a:cubicBezTo>
                    <a:pt x="8406" y="246788"/>
                    <a:pt x="9161" y="245060"/>
                    <a:pt x="10671" y="240866"/>
                  </a:cubicBezTo>
                  <a:lnTo>
                    <a:pt x="96711" y="9438"/>
                  </a:lnTo>
                  <a:close/>
                </a:path>
              </a:pathLst>
            </a:custGeom>
            <a:solidFill>
              <a:srgbClr val="000000"/>
            </a:solidFill>
            <a:ln w="252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79" name="Freeform: Shape 578">
              <a:extLst>
                <a:ext uri="{FF2B5EF4-FFF2-40B4-BE49-F238E27FC236}">
                  <a16:creationId xmlns:a16="http://schemas.microsoft.com/office/drawing/2014/main" id="{7534837B-A38B-4427-A122-B798A1F767AF}"/>
                </a:ext>
              </a:extLst>
            </p:cNvPr>
            <p:cNvSpPr/>
            <p:nvPr>
              <p:custDataLst>
                <p:tags r:id="rId65"/>
              </p:custDataLst>
            </p:nvPr>
          </p:nvSpPr>
          <p:spPr>
            <a:xfrm>
              <a:off x="4045706" y="5653361"/>
              <a:ext cx="125789" cy="143100"/>
            </a:xfrm>
            <a:custGeom>
              <a:avLst/>
              <a:gdLst>
                <a:gd name="connsiteX0" fmla="*/ 117088 w 125789"/>
                <a:gd name="connsiteY0" fmla="*/ 76547 h 143100"/>
                <a:gd name="connsiteX1" fmla="*/ 125893 w 125789"/>
                <a:gd name="connsiteY1" fmla="*/ 71613 h 143100"/>
                <a:gd name="connsiteX2" fmla="*/ 117088 w 125789"/>
                <a:gd name="connsiteY2" fmla="*/ 66678 h 143100"/>
                <a:gd name="connsiteX3" fmla="*/ 10418 w 125789"/>
                <a:gd name="connsiteY3" fmla="*/ 66678 h 143100"/>
                <a:gd name="connsiteX4" fmla="*/ 77841 w 125789"/>
                <a:gd name="connsiteY4" fmla="*/ 9932 h 143100"/>
                <a:gd name="connsiteX5" fmla="*/ 117088 w 125789"/>
                <a:gd name="connsiteY5" fmla="*/ 9932 h 143100"/>
                <a:gd name="connsiteX6" fmla="*/ 125893 w 125789"/>
                <a:gd name="connsiteY6" fmla="*/ 4997 h 143100"/>
                <a:gd name="connsiteX7" fmla="*/ 117088 w 125789"/>
                <a:gd name="connsiteY7" fmla="*/ 63 h 143100"/>
                <a:gd name="connsiteX8" fmla="*/ 77338 w 125789"/>
                <a:gd name="connsiteY8" fmla="*/ 63 h 143100"/>
                <a:gd name="connsiteX9" fmla="*/ 103 w 125789"/>
                <a:gd name="connsiteY9" fmla="*/ 71613 h 143100"/>
                <a:gd name="connsiteX10" fmla="*/ 77338 w 125789"/>
                <a:gd name="connsiteY10" fmla="*/ 143163 h 143100"/>
                <a:gd name="connsiteX11" fmla="*/ 117088 w 125789"/>
                <a:gd name="connsiteY11" fmla="*/ 143163 h 143100"/>
                <a:gd name="connsiteX12" fmla="*/ 125893 w 125789"/>
                <a:gd name="connsiteY12" fmla="*/ 138229 h 143100"/>
                <a:gd name="connsiteX13" fmla="*/ 117088 w 125789"/>
                <a:gd name="connsiteY13" fmla="*/ 133294 h 143100"/>
                <a:gd name="connsiteX14" fmla="*/ 77841 w 125789"/>
                <a:gd name="connsiteY14" fmla="*/ 133294 h 143100"/>
                <a:gd name="connsiteX15" fmla="*/ 10418 w 125789"/>
                <a:gd name="connsiteY15" fmla="*/ 76547 h 143100"/>
                <a:gd name="connsiteX16" fmla="*/ 117088 w 125789"/>
                <a:gd name="connsiteY16" fmla="*/ 76547 h 1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789" h="143100">
                  <a:moveTo>
                    <a:pt x="117088" y="76547"/>
                  </a:moveTo>
                  <a:cubicBezTo>
                    <a:pt x="121365" y="76547"/>
                    <a:pt x="125893" y="76547"/>
                    <a:pt x="125893" y="71613"/>
                  </a:cubicBezTo>
                  <a:cubicBezTo>
                    <a:pt x="125893" y="66678"/>
                    <a:pt x="121365" y="66678"/>
                    <a:pt x="117088" y="66678"/>
                  </a:cubicBezTo>
                  <a:lnTo>
                    <a:pt x="10418" y="66678"/>
                  </a:lnTo>
                  <a:cubicBezTo>
                    <a:pt x="13437" y="33617"/>
                    <a:pt x="42368" y="9932"/>
                    <a:pt x="77841" y="9932"/>
                  </a:cubicBezTo>
                  <a:lnTo>
                    <a:pt x="117088" y="9932"/>
                  </a:lnTo>
                  <a:cubicBezTo>
                    <a:pt x="121365" y="9932"/>
                    <a:pt x="125893" y="9932"/>
                    <a:pt x="125893" y="4997"/>
                  </a:cubicBezTo>
                  <a:cubicBezTo>
                    <a:pt x="125893" y="63"/>
                    <a:pt x="121365" y="63"/>
                    <a:pt x="117088" y="63"/>
                  </a:cubicBezTo>
                  <a:lnTo>
                    <a:pt x="77338" y="63"/>
                  </a:lnTo>
                  <a:cubicBezTo>
                    <a:pt x="34318" y="63"/>
                    <a:pt x="103" y="32137"/>
                    <a:pt x="103" y="71613"/>
                  </a:cubicBezTo>
                  <a:cubicBezTo>
                    <a:pt x="103" y="111089"/>
                    <a:pt x="34318" y="143163"/>
                    <a:pt x="77338" y="143163"/>
                  </a:cubicBezTo>
                  <a:lnTo>
                    <a:pt x="117088" y="143163"/>
                  </a:lnTo>
                  <a:cubicBezTo>
                    <a:pt x="121365" y="143163"/>
                    <a:pt x="125893" y="143163"/>
                    <a:pt x="125893" y="138229"/>
                  </a:cubicBezTo>
                  <a:cubicBezTo>
                    <a:pt x="125893" y="133294"/>
                    <a:pt x="121365" y="133294"/>
                    <a:pt x="117088" y="133294"/>
                  </a:cubicBezTo>
                  <a:lnTo>
                    <a:pt x="77841" y="133294"/>
                  </a:lnTo>
                  <a:cubicBezTo>
                    <a:pt x="42368" y="133294"/>
                    <a:pt x="13437" y="109609"/>
                    <a:pt x="10418" y="76547"/>
                  </a:cubicBezTo>
                  <a:lnTo>
                    <a:pt x="117088" y="76547"/>
                  </a:lnTo>
                  <a:close/>
                </a:path>
              </a:pathLst>
            </a:custGeom>
            <a:solidFill>
              <a:srgbClr val="000000"/>
            </a:solidFill>
            <a:ln w="252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80" name="Freeform: Shape 579">
              <a:extLst>
                <a:ext uri="{FF2B5EF4-FFF2-40B4-BE49-F238E27FC236}">
                  <a16:creationId xmlns:a16="http://schemas.microsoft.com/office/drawing/2014/main" id="{AF96882B-0EBD-4BD7-833F-B5B8C0C34176}"/>
                </a:ext>
              </a:extLst>
            </p:cNvPr>
            <p:cNvSpPr/>
            <p:nvPr>
              <p:custDataLst>
                <p:tags r:id="rId66"/>
              </p:custDataLst>
            </p:nvPr>
          </p:nvSpPr>
          <p:spPr>
            <a:xfrm>
              <a:off x="4272238" y="5618080"/>
              <a:ext cx="151954" cy="168513"/>
            </a:xfrm>
            <a:custGeom>
              <a:avLst/>
              <a:gdLst>
                <a:gd name="connsiteX0" fmla="*/ 84392 w 151954"/>
                <a:gd name="connsiteY0" fmla="*/ 19307 h 168513"/>
                <a:gd name="connsiteX1" fmla="*/ 111059 w 151954"/>
                <a:gd name="connsiteY1" fmla="*/ 7711 h 168513"/>
                <a:gd name="connsiteX2" fmla="*/ 120619 w 151954"/>
                <a:gd name="connsiteY2" fmla="*/ 3023 h 168513"/>
                <a:gd name="connsiteX3" fmla="*/ 116594 w 151954"/>
                <a:gd name="connsiteY3" fmla="*/ 63 h 168513"/>
                <a:gd name="connsiteX4" fmla="*/ 79360 w 151954"/>
                <a:gd name="connsiteY4" fmla="*/ 803 h 168513"/>
                <a:gd name="connsiteX5" fmla="*/ 45900 w 151954"/>
                <a:gd name="connsiteY5" fmla="*/ 63 h 168513"/>
                <a:gd name="connsiteX6" fmla="*/ 41120 w 151954"/>
                <a:gd name="connsiteY6" fmla="*/ 4997 h 168513"/>
                <a:gd name="connsiteX7" fmla="*/ 48164 w 151954"/>
                <a:gd name="connsiteY7" fmla="*/ 7711 h 168513"/>
                <a:gd name="connsiteX8" fmla="*/ 57724 w 151954"/>
                <a:gd name="connsiteY8" fmla="*/ 8205 h 168513"/>
                <a:gd name="connsiteX9" fmla="*/ 64517 w 151954"/>
                <a:gd name="connsiteY9" fmla="*/ 12152 h 168513"/>
                <a:gd name="connsiteX10" fmla="*/ 63511 w 151954"/>
                <a:gd name="connsiteY10" fmla="*/ 16840 h 168513"/>
                <a:gd name="connsiteX11" fmla="*/ 29799 w 151954"/>
                <a:gd name="connsiteY11" fmla="*/ 149331 h 168513"/>
                <a:gd name="connsiteX12" fmla="*/ 6905 w 151954"/>
                <a:gd name="connsiteY12" fmla="*/ 160927 h 168513"/>
                <a:gd name="connsiteX13" fmla="*/ 112 w 151954"/>
                <a:gd name="connsiteY13" fmla="*/ 165862 h 168513"/>
                <a:gd name="connsiteX14" fmla="*/ 6905 w 151954"/>
                <a:gd name="connsiteY14" fmla="*/ 168576 h 168513"/>
                <a:gd name="connsiteX15" fmla="*/ 123387 w 151954"/>
                <a:gd name="connsiteY15" fmla="*/ 168576 h 168513"/>
                <a:gd name="connsiteX16" fmla="*/ 131186 w 151954"/>
                <a:gd name="connsiteY16" fmla="*/ 164381 h 168513"/>
                <a:gd name="connsiteX17" fmla="*/ 151060 w 151954"/>
                <a:gd name="connsiteY17" fmla="*/ 111089 h 168513"/>
                <a:gd name="connsiteX18" fmla="*/ 152067 w 151954"/>
                <a:gd name="connsiteY18" fmla="*/ 107635 h 168513"/>
                <a:gd name="connsiteX19" fmla="*/ 149048 w 151954"/>
                <a:gd name="connsiteY19" fmla="*/ 104921 h 168513"/>
                <a:gd name="connsiteX20" fmla="*/ 144771 w 151954"/>
                <a:gd name="connsiteY20" fmla="*/ 110102 h 168513"/>
                <a:gd name="connsiteX21" fmla="*/ 81624 w 151954"/>
                <a:gd name="connsiteY21" fmla="*/ 160927 h 168513"/>
                <a:gd name="connsiteX22" fmla="*/ 57976 w 151954"/>
                <a:gd name="connsiteY22" fmla="*/ 160927 h 168513"/>
                <a:gd name="connsiteX23" fmla="*/ 52441 w 151954"/>
                <a:gd name="connsiteY23" fmla="*/ 160681 h 168513"/>
                <a:gd name="connsiteX24" fmla="*/ 49171 w 151954"/>
                <a:gd name="connsiteY24" fmla="*/ 158213 h 168513"/>
                <a:gd name="connsiteX25" fmla="*/ 50428 w 151954"/>
                <a:gd name="connsiteY25" fmla="*/ 152539 h 168513"/>
                <a:gd name="connsiteX26" fmla="*/ 84392 w 151954"/>
                <a:gd name="connsiteY26" fmla="*/ 19307 h 1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1954" h="168513">
                  <a:moveTo>
                    <a:pt x="84392" y="19307"/>
                  </a:moveTo>
                  <a:cubicBezTo>
                    <a:pt x="86656" y="10425"/>
                    <a:pt x="87411" y="7711"/>
                    <a:pt x="111059" y="7711"/>
                  </a:cubicBezTo>
                  <a:cubicBezTo>
                    <a:pt x="118607" y="7711"/>
                    <a:pt x="120619" y="7711"/>
                    <a:pt x="120619" y="3023"/>
                  </a:cubicBezTo>
                  <a:cubicBezTo>
                    <a:pt x="120619" y="63"/>
                    <a:pt x="117852" y="63"/>
                    <a:pt x="116594" y="63"/>
                  </a:cubicBezTo>
                  <a:cubicBezTo>
                    <a:pt x="108292" y="63"/>
                    <a:pt x="87662" y="803"/>
                    <a:pt x="79360" y="803"/>
                  </a:cubicBezTo>
                  <a:cubicBezTo>
                    <a:pt x="71813" y="803"/>
                    <a:pt x="53447" y="63"/>
                    <a:pt x="45900" y="63"/>
                  </a:cubicBezTo>
                  <a:cubicBezTo>
                    <a:pt x="44139" y="63"/>
                    <a:pt x="41120" y="63"/>
                    <a:pt x="41120" y="4997"/>
                  </a:cubicBezTo>
                  <a:cubicBezTo>
                    <a:pt x="41120" y="7711"/>
                    <a:pt x="43384" y="7711"/>
                    <a:pt x="48164" y="7711"/>
                  </a:cubicBezTo>
                  <a:cubicBezTo>
                    <a:pt x="48667" y="7711"/>
                    <a:pt x="53447" y="7711"/>
                    <a:pt x="57724" y="8205"/>
                  </a:cubicBezTo>
                  <a:cubicBezTo>
                    <a:pt x="62253" y="8698"/>
                    <a:pt x="64517" y="8945"/>
                    <a:pt x="64517" y="12152"/>
                  </a:cubicBezTo>
                  <a:cubicBezTo>
                    <a:pt x="64517" y="13139"/>
                    <a:pt x="64265" y="13879"/>
                    <a:pt x="63511" y="16840"/>
                  </a:cubicBezTo>
                  <a:lnTo>
                    <a:pt x="29799" y="149331"/>
                  </a:lnTo>
                  <a:cubicBezTo>
                    <a:pt x="27283" y="158954"/>
                    <a:pt x="26780" y="160927"/>
                    <a:pt x="6905" y="160927"/>
                  </a:cubicBezTo>
                  <a:cubicBezTo>
                    <a:pt x="2628" y="160927"/>
                    <a:pt x="112" y="160927"/>
                    <a:pt x="112" y="165862"/>
                  </a:cubicBezTo>
                  <a:cubicBezTo>
                    <a:pt x="112" y="168576"/>
                    <a:pt x="2377" y="168576"/>
                    <a:pt x="6905" y="168576"/>
                  </a:cubicBezTo>
                  <a:lnTo>
                    <a:pt x="123387" y="168576"/>
                  </a:lnTo>
                  <a:cubicBezTo>
                    <a:pt x="129424" y="168576"/>
                    <a:pt x="129676" y="168576"/>
                    <a:pt x="131186" y="164381"/>
                  </a:cubicBezTo>
                  <a:lnTo>
                    <a:pt x="151060" y="111089"/>
                  </a:lnTo>
                  <a:cubicBezTo>
                    <a:pt x="152067" y="108375"/>
                    <a:pt x="152067" y="107882"/>
                    <a:pt x="152067" y="107635"/>
                  </a:cubicBezTo>
                  <a:cubicBezTo>
                    <a:pt x="152067" y="106648"/>
                    <a:pt x="151312" y="104921"/>
                    <a:pt x="149048" y="104921"/>
                  </a:cubicBezTo>
                  <a:cubicBezTo>
                    <a:pt x="146784" y="104921"/>
                    <a:pt x="146532" y="106154"/>
                    <a:pt x="144771" y="110102"/>
                  </a:cubicBezTo>
                  <a:cubicBezTo>
                    <a:pt x="136217" y="132801"/>
                    <a:pt x="125148" y="160927"/>
                    <a:pt x="81624" y="160927"/>
                  </a:cubicBezTo>
                  <a:lnTo>
                    <a:pt x="57976" y="160927"/>
                  </a:lnTo>
                  <a:cubicBezTo>
                    <a:pt x="54454" y="160927"/>
                    <a:pt x="53951" y="160927"/>
                    <a:pt x="52441" y="160681"/>
                  </a:cubicBezTo>
                  <a:cubicBezTo>
                    <a:pt x="49925" y="160434"/>
                    <a:pt x="49171" y="160187"/>
                    <a:pt x="49171" y="158213"/>
                  </a:cubicBezTo>
                  <a:cubicBezTo>
                    <a:pt x="49171" y="157473"/>
                    <a:pt x="49171" y="156980"/>
                    <a:pt x="50428" y="152539"/>
                  </a:cubicBezTo>
                  <a:lnTo>
                    <a:pt x="84392" y="19307"/>
                  </a:lnTo>
                  <a:close/>
                </a:path>
              </a:pathLst>
            </a:custGeom>
            <a:solidFill>
              <a:srgbClr val="000000"/>
            </a:solidFill>
            <a:ln w="252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grpSp>
      <p:grpSp>
        <p:nvGrpSpPr>
          <p:cNvPr id="640" name="Group 639" descr="\documentclass{article}&#10;\usepackage{amsmath}&#10;\pagestyle{empty}&#10;\begin{document}&#10;&#10;&#10;$\Pr[\mathsf{Sim}^{V^*(x)}~\mathrm{accepts}] \approx 0$  &#10;&#10;\end{document}" title="IguanaTex Shape Display">
            <a:extLst>
              <a:ext uri="{FF2B5EF4-FFF2-40B4-BE49-F238E27FC236}">
                <a16:creationId xmlns:a16="http://schemas.microsoft.com/office/drawing/2014/main" id="{7264B7EE-E7CF-4422-9405-8CD8463AD11A}"/>
              </a:ext>
            </a:extLst>
          </p:cNvPr>
          <p:cNvGrpSpPr>
            <a:grpSpLocks noChangeAspect="1"/>
          </p:cNvGrpSpPr>
          <p:nvPr>
            <p:custDataLst>
              <p:tags r:id="rId6"/>
            </p:custDataLst>
          </p:nvPr>
        </p:nvGrpSpPr>
        <p:grpSpPr>
          <a:xfrm>
            <a:off x="2310940" y="3306861"/>
            <a:ext cx="2706670" cy="311633"/>
            <a:chOff x="4436321" y="5920297"/>
            <a:chExt cx="2706670" cy="311633"/>
          </a:xfrm>
        </p:grpSpPr>
        <p:sp>
          <p:nvSpPr>
            <p:cNvPr id="619" name="Freeform: Shape 618">
              <a:extLst>
                <a:ext uri="{FF2B5EF4-FFF2-40B4-BE49-F238E27FC236}">
                  <a16:creationId xmlns:a16="http://schemas.microsoft.com/office/drawing/2014/main" id="{BFBBDD60-145E-4D61-81A0-5FB512845043}"/>
                </a:ext>
              </a:extLst>
            </p:cNvPr>
            <p:cNvSpPr/>
            <p:nvPr>
              <p:custDataLst>
                <p:tags r:id="rId39"/>
              </p:custDataLst>
            </p:nvPr>
          </p:nvSpPr>
          <p:spPr>
            <a:xfrm>
              <a:off x="4436321" y="5995833"/>
              <a:ext cx="149395" cy="172833"/>
            </a:xfrm>
            <a:custGeom>
              <a:avLst/>
              <a:gdLst>
                <a:gd name="connsiteX0" fmla="*/ 48776 w 149395"/>
                <a:gd name="connsiteY0" fmla="*/ 92933 h 172833"/>
                <a:gd name="connsiteX1" fmla="*/ 91642 w 149395"/>
                <a:gd name="connsiteY1" fmla="*/ 92933 h 172833"/>
                <a:gd name="connsiteX2" fmla="*/ 149472 w 149395"/>
                <a:gd name="connsiteY2" fmla="*/ 47130 h 172833"/>
                <a:gd name="connsiteX3" fmla="*/ 89613 w 149395"/>
                <a:gd name="connsiteY3" fmla="*/ 63 h 172833"/>
                <a:gd name="connsiteX4" fmla="*/ 77 w 149395"/>
                <a:gd name="connsiteY4" fmla="*/ 63 h 172833"/>
                <a:gd name="connsiteX5" fmla="*/ 77 w 149395"/>
                <a:gd name="connsiteY5" fmla="*/ 7907 h 172833"/>
                <a:gd name="connsiteX6" fmla="*/ 6164 w 149395"/>
                <a:gd name="connsiteY6" fmla="*/ 7907 h 172833"/>
                <a:gd name="connsiteX7" fmla="*/ 26202 w 149395"/>
                <a:gd name="connsiteY7" fmla="*/ 19801 h 172833"/>
                <a:gd name="connsiteX8" fmla="*/ 26202 w 149395"/>
                <a:gd name="connsiteY8" fmla="*/ 153159 h 172833"/>
                <a:gd name="connsiteX9" fmla="*/ 6164 w 149395"/>
                <a:gd name="connsiteY9" fmla="*/ 165052 h 172833"/>
                <a:gd name="connsiteX10" fmla="*/ 77 w 149395"/>
                <a:gd name="connsiteY10" fmla="*/ 165052 h 172833"/>
                <a:gd name="connsiteX11" fmla="*/ 77 w 149395"/>
                <a:gd name="connsiteY11" fmla="*/ 172897 h 172833"/>
                <a:gd name="connsiteX12" fmla="*/ 37362 w 149395"/>
                <a:gd name="connsiteY12" fmla="*/ 172137 h 172833"/>
                <a:gd name="connsiteX13" fmla="*/ 74901 w 149395"/>
                <a:gd name="connsiteY13" fmla="*/ 172897 h 172833"/>
                <a:gd name="connsiteX14" fmla="*/ 74901 w 149395"/>
                <a:gd name="connsiteY14" fmla="*/ 165052 h 172833"/>
                <a:gd name="connsiteX15" fmla="*/ 68814 w 149395"/>
                <a:gd name="connsiteY15" fmla="*/ 165052 h 172833"/>
                <a:gd name="connsiteX16" fmla="*/ 48776 w 149395"/>
                <a:gd name="connsiteY16" fmla="*/ 153159 h 172833"/>
                <a:gd name="connsiteX17" fmla="*/ 48776 w 149395"/>
                <a:gd name="connsiteY17" fmla="*/ 92933 h 172833"/>
                <a:gd name="connsiteX18" fmla="*/ 48015 w 149395"/>
                <a:gd name="connsiteY18" fmla="*/ 86353 h 172833"/>
                <a:gd name="connsiteX19" fmla="*/ 48015 w 149395"/>
                <a:gd name="connsiteY19" fmla="*/ 18029 h 172833"/>
                <a:gd name="connsiteX20" fmla="*/ 60444 w 149395"/>
                <a:gd name="connsiteY20" fmla="*/ 7907 h 172833"/>
                <a:gd name="connsiteX21" fmla="*/ 83018 w 149395"/>
                <a:gd name="connsiteY21" fmla="*/ 7907 h 172833"/>
                <a:gd name="connsiteX22" fmla="*/ 123347 w 149395"/>
                <a:gd name="connsiteY22" fmla="*/ 47130 h 172833"/>
                <a:gd name="connsiteX23" fmla="*/ 83018 w 149395"/>
                <a:gd name="connsiteY23" fmla="*/ 86353 h 172833"/>
                <a:gd name="connsiteX24" fmla="*/ 48015 w 149395"/>
                <a:gd name="connsiteY24" fmla="*/ 86353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9395" h="172833">
                  <a:moveTo>
                    <a:pt x="48776" y="92933"/>
                  </a:moveTo>
                  <a:lnTo>
                    <a:pt x="91642" y="92933"/>
                  </a:lnTo>
                  <a:cubicBezTo>
                    <a:pt x="122079" y="92933"/>
                    <a:pt x="149472" y="72435"/>
                    <a:pt x="149472" y="47130"/>
                  </a:cubicBezTo>
                  <a:cubicBezTo>
                    <a:pt x="149472" y="22331"/>
                    <a:pt x="124362" y="63"/>
                    <a:pt x="89613" y="63"/>
                  </a:cubicBezTo>
                  <a:lnTo>
                    <a:pt x="77" y="63"/>
                  </a:lnTo>
                  <a:lnTo>
                    <a:pt x="77" y="7907"/>
                  </a:lnTo>
                  <a:lnTo>
                    <a:pt x="6164" y="7907"/>
                  </a:lnTo>
                  <a:cubicBezTo>
                    <a:pt x="25695" y="7907"/>
                    <a:pt x="26202" y="10691"/>
                    <a:pt x="26202" y="19801"/>
                  </a:cubicBezTo>
                  <a:lnTo>
                    <a:pt x="26202" y="153159"/>
                  </a:lnTo>
                  <a:cubicBezTo>
                    <a:pt x="26202" y="162268"/>
                    <a:pt x="25695" y="165052"/>
                    <a:pt x="6164" y="165052"/>
                  </a:cubicBezTo>
                  <a:lnTo>
                    <a:pt x="77" y="165052"/>
                  </a:lnTo>
                  <a:lnTo>
                    <a:pt x="77" y="172897"/>
                  </a:lnTo>
                  <a:cubicBezTo>
                    <a:pt x="8954" y="172137"/>
                    <a:pt x="27724" y="172137"/>
                    <a:pt x="37362" y="172137"/>
                  </a:cubicBezTo>
                  <a:cubicBezTo>
                    <a:pt x="47001" y="172137"/>
                    <a:pt x="66024" y="172137"/>
                    <a:pt x="74901" y="172897"/>
                  </a:cubicBezTo>
                  <a:lnTo>
                    <a:pt x="74901" y="165052"/>
                  </a:lnTo>
                  <a:lnTo>
                    <a:pt x="68814" y="165052"/>
                  </a:lnTo>
                  <a:cubicBezTo>
                    <a:pt x="49283" y="165052"/>
                    <a:pt x="48776" y="162268"/>
                    <a:pt x="48776" y="153159"/>
                  </a:cubicBezTo>
                  <a:lnTo>
                    <a:pt x="48776" y="92933"/>
                  </a:lnTo>
                  <a:close/>
                  <a:moveTo>
                    <a:pt x="48015" y="86353"/>
                  </a:moveTo>
                  <a:lnTo>
                    <a:pt x="48015" y="18029"/>
                  </a:lnTo>
                  <a:cubicBezTo>
                    <a:pt x="48015" y="9679"/>
                    <a:pt x="48522" y="7907"/>
                    <a:pt x="60444" y="7907"/>
                  </a:cubicBezTo>
                  <a:lnTo>
                    <a:pt x="83018" y="7907"/>
                  </a:lnTo>
                  <a:cubicBezTo>
                    <a:pt x="123347" y="7907"/>
                    <a:pt x="123347" y="34731"/>
                    <a:pt x="123347" y="47130"/>
                  </a:cubicBezTo>
                  <a:cubicBezTo>
                    <a:pt x="123347" y="59024"/>
                    <a:pt x="123347" y="86353"/>
                    <a:pt x="83018" y="86353"/>
                  </a:cubicBezTo>
                  <a:lnTo>
                    <a:pt x="48015" y="86353"/>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20" name="Freeform: Shape 619">
              <a:extLst>
                <a:ext uri="{FF2B5EF4-FFF2-40B4-BE49-F238E27FC236}">
                  <a16:creationId xmlns:a16="http://schemas.microsoft.com/office/drawing/2014/main" id="{A3965620-43A5-4BB6-9AB6-C0F8411EFC5F}"/>
                </a:ext>
              </a:extLst>
            </p:cNvPr>
            <p:cNvSpPr/>
            <p:nvPr>
              <p:custDataLst>
                <p:tags r:id="rId40"/>
              </p:custDataLst>
            </p:nvPr>
          </p:nvSpPr>
          <p:spPr>
            <a:xfrm>
              <a:off x="4607164" y="6056819"/>
              <a:ext cx="85223" cy="111848"/>
            </a:xfrm>
            <a:custGeom>
              <a:avLst/>
              <a:gdLst>
                <a:gd name="connsiteX0" fmla="*/ 35340 w 85223"/>
                <a:gd name="connsiteY0" fmla="*/ 27898 h 111848"/>
                <a:gd name="connsiteX1" fmla="*/ 35340 w 85223"/>
                <a:gd name="connsiteY1" fmla="*/ 63 h 111848"/>
                <a:gd name="connsiteX2" fmla="*/ 83 w 85223"/>
                <a:gd name="connsiteY2" fmla="*/ 2846 h 111848"/>
                <a:gd name="connsiteX3" fmla="*/ 83 w 85223"/>
                <a:gd name="connsiteY3" fmla="*/ 10691 h 111848"/>
                <a:gd name="connsiteX4" fmla="*/ 19868 w 85223"/>
                <a:gd name="connsiteY4" fmla="*/ 24862 h 111848"/>
                <a:gd name="connsiteX5" fmla="*/ 19868 w 85223"/>
                <a:gd name="connsiteY5" fmla="*/ 92679 h 111848"/>
                <a:gd name="connsiteX6" fmla="*/ 83 w 85223"/>
                <a:gd name="connsiteY6" fmla="*/ 104067 h 111848"/>
                <a:gd name="connsiteX7" fmla="*/ 83 w 85223"/>
                <a:gd name="connsiteY7" fmla="*/ 111911 h 111848"/>
                <a:gd name="connsiteX8" fmla="*/ 28999 w 85223"/>
                <a:gd name="connsiteY8" fmla="*/ 111152 h 111848"/>
                <a:gd name="connsiteX9" fmla="*/ 61211 w 85223"/>
                <a:gd name="connsiteY9" fmla="*/ 111911 h 111848"/>
                <a:gd name="connsiteX10" fmla="*/ 61211 w 85223"/>
                <a:gd name="connsiteY10" fmla="*/ 104067 h 111848"/>
                <a:gd name="connsiteX11" fmla="*/ 55885 w 85223"/>
                <a:gd name="connsiteY11" fmla="*/ 104067 h 111848"/>
                <a:gd name="connsiteX12" fmla="*/ 36608 w 85223"/>
                <a:gd name="connsiteY12" fmla="*/ 92173 h 111848"/>
                <a:gd name="connsiteX13" fmla="*/ 36608 w 85223"/>
                <a:gd name="connsiteY13" fmla="*/ 53203 h 111848"/>
                <a:gd name="connsiteX14" fmla="*/ 66538 w 85223"/>
                <a:gd name="connsiteY14" fmla="*/ 5630 h 111848"/>
                <a:gd name="connsiteX15" fmla="*/ 69328 w 85223"/>
                <a:gd name="connsiteY15" fmla="*/ 5883 h 111848"/>
                <a:gd name="connsiteX16" fmla="*/ 63494 w 85223"/>
                <a:gd name="connsiteY16" fmla="*/ 15752 h 111848"/>
                <a:gd name="connsiteX17" fmla="*/ 74401 w 85223"/>
                <a:gd name="connsiteY17" fmla="*/ 26633 h 111848"/>
                <a:gd name="connsiteX18" fmla="*/ 85307 w 85223"/>
                <a:gd name="connsiteY18" fmla="*/ 15499 h 111848"/>
                <a:gd name="connsiteX19" fmla="*/ 66538 w 85223"/>
                <a:gd name="connsiteY19" fmla="*/ 63 h 111848"/>
                <a:gd name="connsiteX20" fmla="*/ 35340 w 85223"/>
                <a:gd name="connsiteY20" fmla="*/ 27898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223" h="111848">
                  <a:moveTo>
                    <a:pt x="35340" y="27898"/>
                  </a:moveTo>
                  <a:lnTo>
                    <a:pt x="35340" y="63"/>
                  </a:lnTo>
                  <a:lnTo>
                    <a:pt x="83" y="2846"/>
                  </a:lnTo>
                  <a:lnTo>
                    <a:pt x="83" y="10691"/>
                  </a:lnTo>
                  <a:cubicBezTo>
                    <a:pt x="17838" y="10691"/>
                    <a:pt x="19868" y="12462"/>
                    <a:pt x="19868" y="24862"/>
                  </a:cubicBezTo>
                  <a:lnTo>
                    <a:pt x="19868" y="92679"/>
                  </a:lnTo>
                  <a:cubicBezTo>
                    <a:pt x="19868" y="104067"/>
                    <a:pt x="17078" y="104067"/>
                    <a:pt x="83" y="104067"/>
                  </a:cubicBezTo>
                  <a:lnTo>
                    <a:pt x="83" y="111911"/>
                  </a:lnTo>
                  <a:cubicBezTo>
                    <a:pt x="9976" y="111658"/>
                    <a:pt x="21897" y="111152"/>
                    <a:pt x="28999" y="111152"/>
                  </a:cubicBezTo>
                  <a:cubicBezTo>
                    <a:pt x="39144" y="111152"/>
                    <a:pt x="51066" y="111152"/>
                    <a:pt x="61211" y="111911"/>
                  </a:cubicBezTo>
                  <a:lnTo>
                    <a:pt x="61211" y="104067"/>
                  </a:lnTo>
                  <a:lnTo>
                    <a:pt x="55885" y="104067"/>
                  </a:lnTo>
                  <a:cubicBezTo>
                    <a:pt x="37115" y="104067"/>
                    <a:pt x="36608" y="101283"/>
                    <a:pt x="36608" y="92173"/>
                  </a:cubicBezTo>
                  <a:lnTo>
                    <a:pt x="36608" y="53203"/>
                  </a:lnTo>
                  <a:cubicBezTo>
                    <a:pt x="36608" y="28151"/>
                    <a:pt x="47261" y="5630"/>
                    <a:pt x="66538" y="5630"/>
                  </a:cubicBezTo>
                  <a:cubicBezTo>
                    <a:pt x="68313" y="5630"/>
                    <a:pt x="68821" y="5630"/>
                    <a:pt x="69328" y="5883"/>
                  </a:cubicBezTo>
                  <a:cubicBezTo>
                    <a:pt x="68567" y="6136"/>
                    <a:pt x="63494" y="9173"/>
                    <a:pt x="63494" y="15752"/>
                  </a:cubicBezTo>
                  <a:cubicBezTo>
                    <a:pt x="63494" y="22837"/>
                    <a:pt x="68821" y="26633"/>
                    <a:pt x="74401" y="26633"/>
                  </a:cubicBezTo>
                  <a:cubicBezTo>
                    <a:pt x="78966" y="26633"/>
                    <a:pt x="85307" y="23597"/>
                    <a:pt x="85307" y="15499"/>
                  </a:cubicBezTo>
                  <a:cubicBezTo>
                    <a:pt x="85307" y="7401"/>
                    <a:pt x="77444" y="63"/>
                    <a:pt x="66538" y="63"/>
                  </a:cubicBezTo>
                  <a:cubicBezTo>
                    <a:pt x="48022" y="63"/>
                    <a:pt x="38891" y="17017"/>
                    <a:pt x="35340" y="27898"/>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21" name="Freeform: Shape 620">
              <a:extLst>
                <a:ext uri="{FF2B5EF4-FFF2-40B4-BE49-F238E27FC236}">
                  <a16:creationId xmlns:a16="http://schemas.microsoft.com/office/drawing/2014/main" id="{64173459-9455-45D9-A773-364EBB51BF2F}"/>
                </a:ext>
              </a:extLst>
            </p:cNvPr>
            <p:cNvSpPr/>
            <p:nvPr>
              <p:custDataLst>
                <p:tags r:id="rId41"/>
              </p:custDataLst>
            </p:nvPr>
          </p:nvSpPr>
          <p:spPr>
            <a:xfrm>
              <a:off x="4729335" y="5978879"/>
              <a:ext cx="34749" cy="253051"/>
            </a:xfrm>
            <a:custGeom>
              <a:avLst/>
              <a:gdLst>
                <a:gd name="connsiteX0" fmla="*/ 34836 w 34749"/>
                <a:gd name="connsiteY0" fmla="*/ 253114 h 253051"/>
                <a:gd name="connsiteX1" fmla="*/ 34836 w 34749"/>
                <a:gd name="connsiteY1" fmla="*/ 242992 h 253051"/>
                <a:gd name="connsiteX2" fmla="*/ 10233 w 34749"/>
                <a:gd name="connsiteY2" fmla="*/ 242992 h 253051"/>
                <a:gd name="connsiteX3" fmla="*/ 10233 w 34749"/>
                <a:gd name="connsiteY3" fmla="*/ 10185 h 253051"/>
                <a:gd name="connsiteX4" fmla="*/ 34836 w 34749"/>
                <a:gd name="connsiteY4" fmla="*/ 10185 h 253051"/>
                <a:gd name="connsiteX5" fmla="*/ 34836 w 34749"/>
                <a:gd name="connsiteY5" fmla="*/ 63 h 253051"/>
                <a:gd name="connsiteX6" fmla="*/ 87 w 34749"/>
                <a:gd name="connsiteY6" fmla="*/ 63 h 253051"/>
                <a:gd name="connsiteX7" fmla="*/ 87 w 34749"/>
                <a:gd name="connsiteY7" fmla="*/ 253114 h 253051"/>
                <a:gd name="connsiteX8" fmla="*/ 34836 w 34749"/>
                <a:gd name="connsiteY8" fmla="*/ 253114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49" h="253051">
                  <a:moveTo>
                    <a:pt x="34836" y="253114"/>
                  </a:moveTo>
                  <a:lnTo>
                    <a:pt x="34836" y="242992"/>
                  </a:lnTo>
                  <a:lnTo>
                    <a:pt x="10233" y="242992"/>
                  </a:lnTo>
                  <a:lnTo>
                    <a:pt x="10233" y="10185"/>
                  </a:lnTo>
                  <a:lnTo>
                    <a:pt x="34836" y="10185"/>
                  </a:lnTo>
                  <a:lnTo>
                    <a:pt x="34836" y="63"/>
                  </a:lnTo>
                  <a:lnTo>
                    <a:pt x="87" y="63"/>
                  </a:lnTo>
                  <a:lnTo>
                    <a:pt x="87" y="253114"/>
                  </a:lnTo>
                  <a:lnTo>
                    <a:pt x="34836" y="253114"/>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22" name="Freeform: Shape 621">
              <a:extLst>
                <a:ext uri="{FF2B5EF4-FFF2-40B4-BE49-F238E27FC236}">
                  <a16:creationId xmlns:a16="http://schemas.microsoft.com/office/drawing/2014/main" id="{E229498D-8BD1-4069-99D8-49D2D2A14207}"/>
                </a:ext>
              </a:extLst>
            </p:cNvPr>
            <p:cNvSpPr/>
            <p:nvPr>
              <p:custDataLst>
                <p:tags r:id="rId42"/>
              </p:custDataLst>
            </p:nvPr>
          </p:nvSpPr>
          <p:spPr>
            <a:xfrm>
              <a:off x="4781022" y="5987483"/>
              <a:ext cx="115407" cy="186751"/>
            </a:xfrm>
            <a:custGeom>
              <a:avLst/>
              <a:gdLst>
                <a:gd name="connsiteX0" fmla="*/ 106874 w 115407"/>
                <a:gd name="connsiteY0" fmla="*/ 12715 h 186751"/>
                <a:gd name="connsiteX1" fmla="*/ 60457 w 115407"/>
                <a:gd name="connsiteY1" fmla="*/ 63 h 186751"/>
                <a:gd name="connsiteX2" fmla="*/ 3134 w 115407"/>
                <a:gd name="connsiteY2" fmla="*/ 49914 h 186751"/>
                <a:gd name="connsiteX3" fmla="*/ 16831 w 115407"/>
                <a:gd name="connsiteY3" fmla="*/ 82051 h 186751"/>
                <a:gd name="connsiteX4" fmla="*/ 53609 w 115407"/>
                <a:gd name="connsiteY4" fmla="*/ 100018 h 186751"/>
                <a:gd name="connsiteX5" fmla="*/ 84807 w 115407"/>
                <a:gd name="connsiteY5" fmla="*/ 112417 h 186751"/>
                <a:gd name="connsiteX6" fmla="*/ 95460 w 115407"/>
                <a:gd name="connsiteY6" fmla="*/ 135951 h 186751"/>
                <a:gd name="connsiteX7" fmla="*/ 58428 w 115407"/>
                <a:gd name="connsiteY7" fmla="*/ 169354 h 186751"/>
                <a:gd name="connsiteX8" fmla="*/ 3895 w 115407"/>
                <a:gd name="connsiteY8" fmla="*/ 148857 h 186751"/>
                <a:gd name="connsiteX9" fmla="*/ 90 w 115407"/>
                <a:gd name="connsiteY9" fmla="*/ 169354 h 186751"/>
                <a:gd name="connsiteX10" fmla="*/ 58682 w 115407"/>
                <a:gd name="connsiteY10" fmla="*/ 186814 h 186751"/>
                <a:gd name="connsiteX11" fmla="*/ 115497 w 115407"/>
                <a:gd name="connsiteY11" fmla="*/ 133421 h 186751"/>
                <a:gd name="connsiteX12" fmla="*/ 102054 w 115407"/>
                <a:gd name="connsiteY12" fmla="*/ 98753 h 186751"/>
                <a:gd name="connsiteX13" fmla="*/ 58428 w 115407"/>
                <a:gd name="connsiteY13" fmla="*/ 78003 h 186751"/>
                <a:gd name="connsiteX14" fmla="*/ 32049 w 115407"/>
                <a:gd name="connsiteY14" fmla="*/ 66868 h 186751"/>
                <a:gd name="connsiteX15" fmla="*/ 23172 w 115407"/>
                <a:gd name="connsiteY15" fmla="*/ 46877 h 186751"/>
                <a:gd name="connsiteX16" fmla="*/ 60203 w 115407"/>
                <a:gd name="connsiteY16" fmla="*/ 16764 h 186751"/>
                <a:gd name="connsiteX17" fmla="*/ 103069 w 115407"/>
                <a:gd name="connsiteY17" fmla="*/ 32959 h 186751"/>
                <a:gd name="connsiteX18" fmla="*/ 106874 w 115407"/>
                <a:gd name="connsiteY18" fmla="*/ 12715 h 18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407" h="186751">
                  <a:moveTo>
                    <a:pt x="106874" y="12715"/>
                  </a:moveTo>
                  <a:cubicBezTo>
                    <a:pt x="92923" y="4365"/>
                    <a:pt x="78973" y="63"/>
                    <a:pt x="60457" y="63"/>
                  </a:cubicBezTo>
                  <a:cubicBezTo>
                    <a:pt x="25201" y="63"/>
                    <a:pt x="3134" y="24862"/>
                    <a:pt x="3134" y="49914"/>
                  </a:cubicBezTo>
                  <a:cubicBezTo>
                    <a:pt x="3134" y="60795"/>
                    <a:pt x="6685" y="71423"/>
                    <a:pt x="16831" y="82051"/>
                  </a:cubicBezTo>
                  <a:cubicBezTo>
                    <a:pt x="27484" y="93439"/>
                    <a:pt x="38644" y="96475"/>
                    <a:pt x="53609" y="100018"/>
                  </a:cubicBezTo>
                  <a:cubicBezTo>
                    <a:pt x="75168" y="105332"/>
                    <a:pt x="77705" y="106091"/>
                    <a:pt x="84807" y="112417"/>
                  </a:cubicBezTo>
                  <a:cubicBezTo>
                    <a:pt x="89880" y="116719"/>
                    <a:pt x="95460" y="125070"/>
                    <a:pt x="95460" y="135951"/>
                  </a:cubicBezTo>
                  <a:cubicBezTo>
                    <a:pt x="95460" y="152653"/>
                    <a:pt x="81509" y="169354"/>
                    <a:pt x="58428" y="169354"/>
                  </a:cubicBezTo>
                  <a:cubicBezTo>
                    <a:pt x="48029" y="169354"/>
                    <a:pt x="25201" y="166823"/>
                    <a:pt x="3895" y="148857"/>
                  </a:cubicBezTo>
                  <a:lnTo>
                    <a:pt x="90" y="169354"/>
                  </a:lnTo>
                  <a:cubicBezTo>
                    <a:pt x="22411" y="183272"/>
                    <a:pt x="42702" y="186814"/>
                    <a:pt x="58682" y="186814"/>
                  </a:cubicBezTo>
                  <a:cubicBezTo>
                    <a:pt x="92162" y="186814"/>
                    <a:pt x="115497" y="161256"/>
                    <a:pt x="115497" y="133421"/>
                  </a:cubicBezTo>
                  <a:cubicBezTo>
                    <a:pt x="115497" y="116972"/>
                    <a:pt x="107635" y="104826"/>
                    <a:pt x="102054" y="98753"/>
                  </a:cubicBezTo>
                  <a:cubicBezTo>
                    <a:pt x="90133" y="86100"/>
                    <a:pt x="81763" y="83823"/>
                    <a:pt x="58428" y="78003"/>
                  </a:cubicBezTo>
                  <a:cubicBezTo>
                    <a:pt x="43717" y="74460"/>
                    <a:pt x="39658" y="73448"/>
                    <a:pt x="32049" y="66868"/>
                  </a:cubicBezTo>
                  <a:cubicBezTo>
                    <a:pt x="30274" y="65350"/>
                    <a:pt x="23172" y="58011"/>
                    <a:pt x="23172" y="46877"/>
                  </a:cubicBezTo>
                  <a:cubicBezTo>
                    <a:pt x="23172" y="31947"/>
                    <a:pt x="36868" y="16764"/>
                    <a:pt x="60203" y="16764"/>
                  </a:cubicBezTo>
                  <a:cubicBezTo>
                    <a:pt x="81509" y="16764"/>
                    <a:pt x="93684" y="25115"/>
                    <a:pt x="103069" y="32959"/>
                  </a:cubicBezTo>
                  <a:lnTo>
                    <a:pt x="106874" y="12715"/>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23" name="Freeform: Shape 622">
              <a:extLst>
                <a:ext uri="{FF2B5EF4-FFF2-40B4-BE49-F238E27FC236}">
                  <a16:creationId xmlns:a16="http://schemas.microsoft.com/office/drawing/2014/main" id="{49482EF7-3603-4B1D-88C6-620A49456AB4}"/>
                </a:ext>
              </a:extLst>
            </p:cNvPr>
            <p:cNvSpPr/>
            <p:nvPr>
              <p:custDataLst>
                <p:tags r:id="rId43"/>
              </p:custDataLst>
            </p:nvPr>
          </p:nvSpPr>
          <p:spPr>
            <a:xfrm>
              <a:off x="4929544" y="5996592"/>
              <a:ext cx="22574" cy="172074"/>
            </a:xfrm>
            <a:custGeom>
              <a:avLst/>
              <a:gdLst>
                <a:gd name="connsiteX0" fmla="*/ 22670 w 22574"/>
                <a:gd name="connsiteY0" fmla="*/ 63 h 172074"/>
                <a:gd name="connsiteX1" fmla="*/ 96 w 22574"/>
                <a:gd name="connsiteY1" fmla="*/ 63 h 172074"/>
                <a:gd name="connsiteX2" fmla="*/ 96 w 22574"/>
                <a:gd name="connsiteY2" fmla="*/ 22584 h 172074"/>
                <a:gd name="connsiteX3" fmla="*/ 22670 w 22574"/>
                <a:gd name="connsiteY3" fmla="*/ 22584 h 172074"/>
                <a:gd name="connsiteX4" fmla="*/ 22670 w 22574"/>
                <a:gd name="connsiteY4" fmla="*/ 63 h 172074"/>
                <a:gd name="connsiteX5" fmla="*/ 20894 w 22574"/>
                <a:gd name="connsiteY5" fmla="*/ 59783 h 172074"/>
                <a:gd name="connsiteX6" fmla="*/ 1871 w 22574"/>
                <a:gd name="connsiteY6" fmla="*/ 59783 h 172074"/>
                <a:gd name="connsiteX7" fmla="*/ 1871 w 22574"/>
                <a:gd name="connsiteY7" fmla="*/ 172137 h 172074"/>
                <a:gd name="connsiteX8" fmla="*/ 20894 w 22574"/>
                <a:gd name="connsiteY8" fmla="*/ 172137 h 172074"/>
                <a:gd name="connsiteX9" fmla="*/ 20894 w 22574"/>
                <a:gd name="connsiteY9" fmla="*/ 59783 h 17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74" h="172074">
                  <a:moveTo>
                    <a:pt x="22670" y="63"/>
                  </a:moveTo>
                  <a:lnTo>
                    <a:pt x="96" y="63"/>
                  </a:lnTo>
                  <a:lnTo>
                    <a:pt x="96" y="22584"/>
                  </a:lnTo>
                  <a:lnTo>
                    <a:pt x="22670" y="22584"/>
                  </a:lnTo>
                  <a:lnTo>
                    <a:pt x="22670" y="63"/>
                  </a:lnTo>
                  <a:close/>
                  <a:moveTo>
                    <a:pt x="20894" y="59783"/>
                  </a:moveTo>
                  <a:lnTo>
                    <a:pt x="1871" y="59783"/>
                  </a:lnTo>
                  <a:lnTo>
                    <a:pt x="1871" y="172137"/>
                  </a:lnTo>
                  <a:lnTo>
                    <a:pt x="20894" y="172137"/>
                  </a:lnTo>
                  <a:lnTo>
                    <a:pt x="20894" y="59783"/>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24" name="Freeform: Shape 623">
              <a:extLst>
                <a:ext uri="{FF2B5EF4-FFF2-40B4-BE49-F238E27FC236}">
                  <a16:creationId xmlns:a16="http://schemas.microsoft.com/office/drawing/2014/main" id="{60928C2E-1B77-41BA-89C0-2DA82E4167CC}"/>
                </a:ext>
              </a:extLst>
            </p:cNvPr>
            <p:cNvSpPr/>
            <p:nvPr>
              <p:custDataLst>
                <p:tags r:id="rId44"/>
              </p:custDataLst>
            </p:nvPr>
          </p:nvSpPr>
          <p:spPr>
            <a:xfrm>
              <a:off x="4991912" y="6053529"/>
              <a:ext cx="160302" cy="115138"/>
            </a:xfrm>
            <a:custGeom>
              <a:avLst/>
              <a:gdLst>
                <a:gd name="connsiteX0" fmla="*/ 160400 w 160302"/>
                <a:gd name="connsiteY0" fmla="*/ 39792 h 115138"/>
                <a:gd name="connsiteX1" fmla="*/ 125651 w 160302"/>
                <a:gd name="connsiteY1" fmla="*/ 63 h 115138"/>
                <a:gd name="connsiteX2" fmla="*/ 87858 w 160302"/>
                <a:gd name="connsiteY2" fmla="*/ 20813 h 115138"/>
                <a:gd name="connsiteX3" fmla="*/ 55392 w 160302"/>
                <a:gd name="connsiteY3" fmla="*/ 63 h 115138"/>
                <a:gd name="connsiteX4" fmla="*/ 18360 w 160302"/>
                <a:gd name="connsiteY4" fmla="*/ 19548 h 115138"/>
                <a:gd name="connsiteX5" fmla="*/ 18360 w 160302"/>
                <a:gd name="connsiteY5" fmla="*/ 1328 h 115138"/>
                <a:gd name="connsiteX6" fmla="*/ 98 w 160302"/>
                <a:gd name="connsiteY6" fmla="*/ 1328 h 115138"/>
                <a:gd name="connsiteX7" fmla="*/ 98 w 160302"/>
                <a:gd name="connsiteY7" fmla="*/ 115201 h 115138"/>
                <a:gd name="connsiteX8" fmla="*/ 19882 w 160302"/>
                <a:gd name="connsiteY8" fmla="*/ 115201 h 115138"/>
                <a:gd name="connsiteX9" fmla="*/ 19882 w 160302"/>
                <a:gd name="connsiteY9" fmla="*/ 53203 h 115138"/>
                <a:gd name="connsiteX10" fmla="*/ 45500 w 160302"/>
                <a:gd name="connsiteY10" fmla="*/ 15499 h 115138"/>
                <a:gd name="connsiteX11" fmla="*/ 70357 w 160302"/>
                <a:gd name="connsiteY11" fmla="*/ 41563 h 115138"/>
                <a:gd name="connsiteX12" fmla="*/ 70357 w 160302"/>
                <a:gd name="connsiteY12" fmla="*/ 115201 h 115138"/>
                <a:gd name="connsiteX13" fmla="*/ 90141 w 160302"/>
                <a:gd name="connsiteY13" fmla="*/ 115201 h 115138"/>
                <a:gd name="connsiteX14" fmla="*/ 90141 w 160302"/>
                <a:gd name="connsiteY14" fmla="*/ 53203 h 115138"/>
                <a:gd name="connsiteX15" fmla="*/ 115759 w 160302"/>
                <a:gd name="connsiteY15" fmla="*/ 15499 h 115138"/>
                <a:gd name="connsiteX16" fmla="*/ 140616 w 160302"/>
                <a:gd name="connsiteY16" fmla="*/ 41563 h 115138"/>
                <a:gd name="connsiteX17" fmla="*/ 140616 w 160302"/>
                <a:gd name="connsiteY17" fmla="*/ 115201 h 115138"/>
                <a:gd name="connsiteX18" fmla="*/ 160400 w 160302"/>
                <a:gd name="connsiteY18" fmla="*/ 115201 h 115138"/>
                <a:gd name="connsiteX19" fmla="*/ 160400 w 160302"/>
                <a:gd name="connsiteY19" fmla="*/ 39792 h 11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0302" h="115138">
                  <a:moveTo>
                    <a:pt x="160400" y="39792"/>
                  </a:moveTo>
                  <a:cubicBezTo>
                    <a:pt x="160400" y="22837"/>
                    <a:pt x="156342" y="63"/>
                    <a:pt x="125651" y="63"/>
                  </a:cubicBezTo>
                  <a:cubicBezTo>
                    <a:pt x="110433" y="63"/>
                    <a:pt x="97243" y="7148"/>
                    <a:pt x="87858" y="20813"/>
                  </a:cubicBezTo>
                  <a:cubicBezTo>
                    <a:pt x="81264" y="1581"/>
                    <a:pt x="63509" y="63"/>
                    <a:pt x="55392" y="63"/>
                  </a:cubicBezTo>
                  <a:cubicBezTo>
                    <a:pt x="37130" y="63"/>
                    <a:pt x="25209" y="10438"/>
                    <a:pt x="18360" y="19548"/>
                  </a:cubicBezTo>
                  <a:lnTo>
                    <a:pt x="18360" y="1328"/>
                  </a:lnTo>
                  <a:lnTo>
                    <a:pt x="98" y="1328"/>
                  </a:lnTo>
                  <a:lnTo>
                    <a:pt x="98" y="115201"/>
                  </a:lnTo>
                  <a:lnTo>
                    <a:pt x="19882" y="115201"/>
                  </a:lnTo>
                  <a:lnTo>
                    <a:pt x="19882" y="53203"/>
                  </a:lnTo>
                  <a:cubicBezTo>
                    <a:pt x="19882" y="35996"/>
                    <a:pt x="26731" y="15499"/>
                    <a:pt x="45500" y="15499"/>
                  </a:cubicBezTo>
                  <a:cubicBezTo>
                    <a:pt x="69089" y="15499"/>
                    <a:pt x="70357" y="31947"/>
                    <a:pt x="70357" y="41563"/>
                  </a:cubicBezTo>
                  <a:lnTo>
                    <a:pt x="70357" y="115201"/>
                  </a:lnTo>
                  <a:lnTo>
                    <a:pt x="90141" y="115201"/>
                  </a:lnTo>
                  <a:lnTo>
                    <a:pt x="90141" y="53203"/>
                  </a:lnTo>
                  <a:cubicBezTo>
                    <a:pt x="90141" y="35996"/>
                    <a:pt x="96989" y="15499"/>
                    <a:pt x="115759" y="15499"/>
                  </a:cubicBezTo>
                  <a:cubicBezTo>
                    <a:pt x="139348" y="15499"/>
                    <a:pt x="140616" y="31947"/>
                    <a:pt x="140616" y="41563"/>
                  </a:cubicBezTo>
                  <a:lnTo>
                    <a:pt x="140616" y="115201"/>
                  </a:lnTo>
                  <a:lnTo>
                    <a:pt x="160400" y="115201"/>
                  </a:lnTo>
                  <a:lnTo>
                    <a:pt x="160400" y="39792"/>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25" name="Freeform: Shape 624">
              <a:extLst>
                <a:ext uri="{FF2B5EF4-FFF2-40B4-BE49-F238E27FC236}">
                  <a16:creationId xmlns:a16="http://schemas.microsoft.com/office/drawing/2014/main" id="{5638F39A-BBB7-4753-BBCC-BAD163D215E9}"/>
                </a:ext>
              </a:extLst>
            </p:cNvPr>
            <p:cNvSpPr/>
            <p:nvPr>
              <p:custDataLst>
                <p:tags r:id="rId45"/>
              </p:custDataLst>
            </p:nvPr>
          </p:nvSpPr>
          <p:spPr>
            <a:xfrm>
              <a:off x="5186899" y="5934513"/>
              <a:ext cx="138843" cy="124526"/>
            </a:xfrm>
            <a:custGeom>
              <a:avLst/>
              <a:gdLst>
                <a:gd name="connsiteX0" fmla="*/ 113028 w 138843"/>
                <a:gd name="connsiteY0" fmla="*/ 21137 h 124526"/>
                <a:gd name="connsiteX1" fmla="*/ 134866 w 138843"/>
                <a:gd name="connsiteY1" fmla="*/ 6435 h 124526"/>
                <a:gd name="connsiteX2" fmla="*/ 138950 w 138843"/>
                <a:gd name="connsiteY2" fmla="*/ 2538 h 124526"/>
                <a:gd name="connsiteX3" fmla="*/ 136464 w 138843"/>
                <a:gd name="connsiteY3" fmla="*/ 58 h 124526"/>
                <a:gd name="connsiteX4" fmla="*/ 122260 w 138843"/>
                <a:gd name="connsiteY4" fmla="*/ 767 h 124526"/>
                <a:gd name="connsiteX5" fmla="*/ 103795 w 138843"/>
                <a:gd name="connsiteY5" fmla="*/ 58 h 124526"/>
                <a:gd name="connsiteX6" fmla="*/ 100244 w 138843"/>
                <a:gd name="connsiteY6" fmla="*/ 3955 h 124526"/>
                <a:gd name="connsiteX7" fmla="*/ 103440 w 138843"/>
                <a:gd name="connsiteY7" fmla="*/ 6435 h 124526"/>
                <a:gd name="connsiteX8" fmla="*/ 110719 w 138843"/>
                <a:gd name="connsiteY8" fmla="*/ 11572 h 124526"/>
                <a:gd name="connsiteX9" fmla="*/ 107524 w 138843"/>
                <a:gd name="connsiteY9" fmla="*/ 18658 h 124526"/>
                <a:gd name="connsiteX10" fmla="*/ 49287 w 138843"/>
                <a:gd name="connsiteY10" fmla="*/ 104391 h 124526"/>
                <a:gd name="connsiteX11" fmla="*/ 33130 w 138843"/>
                <a:gd name="connsiteY11" fmla="*/ 13875 h 124526"/>
                <a:gd name="connsiteX12" fmla="*/ 32775 w 138843"/>
                <a:gd name="connsiteY12" fmla="*/ 11218 h 124526"/>
                <a:gd name="connsiteX13" fmla="*/ 43961 w 138843"/>
                <a:gd name="connsiteY13" fmla="*/ 6435 h 124526"/>
                <a:gd name="connsiteX14" fmla="*/ 49287 w 138843"/>
                <a:gd name="connsiteY14" fmla="*/ 2538 h 124526"/>
                <a:gd name="connsiteX15" fmla="*/ 46269 w 138843"/>
                <a:gd name="connsiteY15" fmla="*/ 58 h 124526"/>
                <a:gd name="connsiteX16" fmla="*/ 23365 w 138843"/>
                <a:gd name="connsiteY16" fmla="*/ 767 h 124526"/>
                <a:gd name="connsiteX17" fmla="*/ 3657 w 138843"/>
                <a:gd name="connsiteY17" fmla="*/ 58 h 124526"/>
                <a:gd name="connsiteX18" fmla="*/ 106 w 138843"/>
                <a:gd name="connsiteY18" fmla="*/ 3955 h 124526"/>
                <a:gd name="connsiteX19" fmla="*/ 4545 w 138843"/>
                <a:gd name="connsiteY19" fmla="*/ 6435 h 124526"/>
                <a:gd name="connsiteX20" fmla="*/ 15553 w 138843"/>
                <a:gd name="connsiteY20" fmla="*/ 12104 h 124526"/>
                <a:gd name="connsiteX21" fmla="*/ 34906 w 138843"/>
                <a:gd name="connsiteY21" fmla="*/ 119802 h 124526"/>
                <a:gd name="connsiteX22" fmla="*/ 39167 w 138843"/>
                <a:gd name="connsiteY22" fmla="*/ 124585 h 124526"/>
                <a:gd name="connsiteX23" fmla="*/ 45204 w 138843"/>
                <a:gd name="connsiteY23" fmla="*/ 120688 h 124526"/>
                <a:gd name="connsiteX24" fmla="*/ 113028 w 138843"/>
                <a:gd name="connsiteY24" fmla="*/ 21137 h 12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8843" h="124526">
                  <a:moveTo>
                    <a:pt x="113028" y="21137"/>
                  </a:moveTo>
                  <a:cubicBezTo>
                    <a:pt x="119597" y="11572"/>
                    <a:pt x="125279" y="7144"/>
                    <a:pt x="134866" y="6435"/>
                  </a:cubicBezTo>
                  <a:cubicBezTo>
                    <a:pt x="136997" y="6258"/>
                    <a:pt x="138950" y="6081"/>
                    <a:pt x="138950" y="2538"/>
                  </a:cubicBezTo>
                  <a:cubicBezTo>
                    <a:pt x="138950" y="2007"/>
                    <a:pt x="138595" y="58"/>
                    <a:pt x="136464" y="58"/>
                  </a:cubicBezTo>
                  <a:cubicBezTo>
                    <a:pt x="132203" y="58"/>
                    <a:pt x="126699" y="767"/>
                    <a:pt x="122260" y="767"/>
                  </a:cubicBezTo>
                  <a:cubicBezTo>
                    <a:pt x="116579" y="767"/>
                    <a:pt x="109122" y="58"/>
                    <a:pt x="103795" y="58"/>
                  </a:cubicBezTo>
                  <a:cubicBezTo>
                    <a:pt x="102197" y="58"/>
                    <a:pt x="100244" y="590"/>
                    <a:pt x="100244" y="3955"/>
                  </a:cubicBezTo>
                  <a:cubicBezTo>
                    <a:pt x="100244" y="6258"/>
                    <a:pt x="102730" y="6435"/>
                    <a:pt x="103440" y="6435"/>
                  </a:cubicBezTo>
                  <a:cubicBezTo>
                    <a:pt x="109122" y="6789"/>
                    <a:pt x="110719" y="8915"/>
                    <a:pt x="110719" y="11572"/>
                  </a:cubicBezTo>
                  <a:cubicBezTo>
                    <a:pt x="110719" y="14052"/>
                    <a:pt x="109477" y="15823"/>
                    <a:pt x="107524" y="18658"/>
                  </a:cubicBezTo>
                  <a:lnTo>
                    <a:pt x="49287" y="104391"/>
                  </a:lnTo>
                  <a:lnTo>
                    <a:pt x="33130" y="13875"/>
                  </a:lnTo>
                  <a:cubicBezTo>
                    <a:pt x="32775" y="12281"/>
                    <a:pt x="32775" y="11926"/>
                    <a:pt x="32775" y="11218"/>
                  </a:cubicBezTo>
                  <a:cubicBezTo>
                    <a:pt x="32775" y="6435"/>
                    <a:pt x="42718" y="6435"/>
                    <a:pt x="43961" y="6435"/>
                  </a:cubicBezTo>
                  <a:cubicBezTo>
                    <a:pt x="46979" y="6435"/>
                    <a:pt x="49287" y="6435"/>
                    <a:pt x="49287" y="2538"/>
                  </a:cubicBezTo>
                  <a:cubicBezTo>
                    <a:pt x="49287" y="2361"/>
                    <a:pt x="49110" y="58"/>
                    <a:pt x="46269" y="58"/>
                  </a:cubicBezTo>
                  <a:cubicBezTo>
                    <a:pt x="41120" y="58"/>
                    <a:pt x="28514" y="767"/>
                    <a:pt x="23365" y="767"/>
                  </a:cubicBezTo>
                  <a:cubicBezTo>
                    <a:pt x="18926" y="767"/>
                    <a:pt x="8096" y="58"/>
                    <a:pt x="3657" y="58"/>
                  </a:cubicBezTo>
                  <a:cubicBezTo>
                    <a:pt x="2059" y="58"/>
                    <a:pt x="106" y="590"/>
                    <a:pt x="106" y="3955"/>
                  </a:cubicBezTo>
                  <a:cubicBezTo>
                    <a:pt x="106" y="6435"/>
                    <a:pt x="2592" y="6435"/>
                    <a:pt x="4545" y="6435"/>
                  </a:cubicBezTo>
                  <a:cubicBezTo>
                    <a:pt x="14488" y="6435"/>
                    <a:pt x="14665" y="7498"/>
                    <a:pt x="15553" y="12104"/>
                  </a:cubicBezTo>
                  <a:lnTo>
                    <a:pt x="34906" y="119802"/>
                  </a:lnTo>
                  <a:cubicBezTo>
                    <a:pt x="35616" y="123522"/>
                    <a:pt x="35793" y="124585"/>
                    <a:pt x="39167" y="124585"/>
                  </a:cubicBezTo>
                  <a:cubicBezTo>
                    <a:pt x="42540" y="124585"/>
                    <a:pt x="43428" y="123345"/>
                    <a:pt x="45204" y="120688"/>
                  </a:cubicBezTo>
                  <a:lnTo>
                    <a:pt x="113028" y="21137"/>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26" name="Freeform: Shape 625">
              <a:extLst>
                <a:ext uri="{FF2B5EF4-FFF2-40B4-BE49-F238E27FC236}">
                  <a16:creationId xmlns:a16="http://schemas.microsoft.com/office/drawing/2014/main" id="{69AFFAE4-5A9D-4925-B40A-F0085F023A91}"/>
                </a:ext>
              </a:extLst>
            </p:cNvPr>
            <p:cNvSpPr/>
            <p:nvPr>
              <p:custDataLst>
                <p:tags r:id="rId46"/>
              </p:custDataLst>
            </p:nvPr>
          </p:nvSpPr>
          <p:spPr>
            <a:xfrm>
              <a:off x="5353960" y="5920297"/>
              <a:ext cx="58084" cy="54532"/>
            </a:xfrm>
            <a:custGeom>
              <a:avLst/>
              <a:gdLst>
                <a:gd name="connsiteX0" fmla="*/ 31310 w 58084"/>
                <a:gd name="connsiteY0" fmla="*/ 23969 h 54532"/>
                <a:gd name="connsiteX1" fmla="*/ 33593 w 58084"/>
                <a:gd name="connsiteY1" fmla="*/ 4104 h 54532"/>
                <a:gd name="connsiteX2" fmla="*/ 29154 w 58084"/>
                <a:gd name="connsiteY2" fmla="*/ 55 h 54532"/>
                <a:gd name="connsiteX3" fmla="*/ 24716 w 58084"/>
                <a:gd name="connsiteY3" fmla="*/ 3978 h 54532"/>
                <a:gd name="connsiteX4" fmla="*/ 26999 w 58084"/>
                <a:gd name="connsiteY4" fmla="*/ 23969 h 54532"/>
                <a:gd name="connsiteX5" fmla="*/ 7341 w 58084"/>
                <a:gd name="connsiteY5" fmla="*/ 12202 h 54532"/>
                <a:gd name="connsiteX6" fmla="*/ 4424 w 58084"/>
                <a:gd name="connsiteY6" fmla="*/ 11063 h 54532"/>
                <a:gd name="connsiteX7" fmla="*/ 112 w 58084"/>
                <a:gd name="connsiteY7" fmla="*/ 15744 h 54532"/>
                <a:gd name="connsiteX8" fmla="*/ 2776 w 58084"/>
                <a:gd name="connsiteY8" fmla="*/ 19540 h 54532"/>
                <a:gd name="connsiteX9" fmla="*/ 24082 w 58084"/>
                <a:gd name="connsiteY9" fmla="*/ 27258 h 54532"/>
                <a:gd name="connsiteX10" fmla="*/ 3156 w 58084"/>
                <a:gd name="connsiteY10" fmla="*/ 34976 h 54532"/>
                <a:gd name="connsiteX11" fmla="*/ 112 w 58084"/>
                <a:gd name="connsiteY11" fmla="*/ 38899 h 54532"/>
                <a:gd name="connsiteX12" fmla="*/ 4424 w 58084"/>
                <a:gd name="connsiteY12" fmla="*/ 43580 h 54532"/>
                <a:gd name="connsiteX13" fmla="*/ 26999 w 58084"/>
                <a:gd name="connsiteY13" fmla="*/ 30674 h 54532"/>
                <a:gd name="connsiteX14" fmla="*/ 24716 w 58084"/>
                <a:gd name="connsiteY14" fmla="*/ 50666 h 54532"/>
                <a:gd name="connsiteX15" fmla="*/ 29154 w 58084"/>
                <a:gd name="connsiteY15" fmla="*/ 54588 h 54532"/>
                <a:gd name="connsiteX16" fmla="*/ 33593 w 58084"/>
                <a:gd name="connsiteY16" fmla="*/ 50539 h 54532"/>
                <a:gd name="connsiteX17" fmla="*/ 31310 w 58084"/>
                <a:gd name="connsiteY17" fmla="*/ 30674 h 54532"/>
                <a:gd name="connsiteX18" fmla="*/ 51348 w 58084"/>
                <a:gd name="connsiteY18" fmla="*/ 42694 h 54532"/>
                <a:gd name="connsiteX19" fmla="*/ 53885 w 58084"/>
                <a:gd name="connsiteY19" fmla="*/ 43580 h 54532"/>
                <a:gd name="connsiteX20" fmla="*/ 58197 w 58084"/>
                <a:gd name="connsiteY20" fmla="*/ 38899 h 54532"/>
                <a:gd name="connsiteX21" fmla="*/ 55533 w 58084"/>
                <a:gd name="connsiteY21" fmla="*/ 35103 h 54532"/>
                <a:gd name="connsiteX22" fmla="*/ 34227 w 58084"/>
                <a:gd name="connsiteY22" fmla="*/ 27385 h 54532"/>
                <a:gd name="connsiteX23" fmla="*/ 55153 w 58084"/>
                <a:gd name="connsiteY23" fmla="*/ 19667 h 54532"/>
                <a:gd name="connsiteX24" fmla="*/ 58197 w 58084"/>
                <a:gd name="connsiteY24" fmla="*/ 15744 h 54532"/>
                <a:gd name="connsiteX25" fmla="*/ 53885 w 58084"/>
                <a:gd name="connsiteY25" fmla="*/ 11063 h 54532"/>
                <a:gd name="connsiteX26" fmla="*/ 50968 w 58084"/>
                <a:gd name="connsiteY26" fmla="*/ 12202 h 54532"/>
                <a:gd name="connsiteX27" fmla="*/ 31310 w 58084"/>
                <a:gd name="connsiteY27" fmla="*/ 23969 h 5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084" h="54532">
                  <a:moveTo>
                    <a:pt x="31310" y="23969"/>
                  </a:moveTo>
                  <a:cubicBezTo>
                    <a:pt x="31564" y="21438"/>
                    <a:pt x="33593" y="5243"/>
                    <a:pt x="33593" y="4104"/>
                  </a:cubicBezTo>
                  <a:cubicBezTo>
                    <a:pt x="33593" y="1827"/>
                    <a:pt x="31691" y="55"/>
                    <a:pt x="29154" y="55"/>
                  </a:cubicBezTo>
                  <a:cubicBezTo>
                    <a:pt x="26491" y="55"/>
                    <a:pt x="24716" y="2080"/>
                    <a:pt x="24716" y="3978"/>
                  </a:cubicBezTo>
                  <a:cubicBezTo>
                    <a:pt x="24716" y="5243"/>
                    <a:pt x="26618" y="21312"/>
                    <a:pt x="26999" y="23969"/>
                  </a:cubicBezTo>
                  <a:lnTo>
                    <a:pt x="7341" y="12202"/>
                  </a:lnTo>
                  <a:cubicBezTo>
                    <a:pt x="6073" y="11443"/>
                    <a:pt x="5566" y="11063"/>
                    <a:pt x="4424" y="11063"/>
                  </a:cubicBezTo>
                  <a:cubicBezTo>
                    <a:pt x="2395" y="11063"/>
                    <a:pt x="112" y="12961"/>
                    <a:pt x="112" y="15744"/>
                  </a:cubicBezTo>
                  <a:cubicBezTo>
                    <a:pt x="112" y="17769"/>
                    <a:pt x="1381" y="19034"/>
                    <a:pt x="2776" y="19540"/>
                  </a:cubicBezTo>
                  <a:cubicBezTo>
                    <a:pt x="9751" y="22324"/>
                    <a:pt x="16980" y="24854"/>
                    <a:pt x="24082" y="27258"/>
                  </a:cubicBezTo>
                  <a:cubicBezTo>
                    <a:pt x="16980" y="29915"/>
                    <a:pt x="5312" y="34091"/>
                    <a:pt x="3156" y="34976"/>
                  </a:cubicBezTo>
                  <a:cubicBezTo>
                    <a:pt x="2268" y="35356"/>
                    <a:pt x="112" y="36115"/>
                    <a:pt x="112" y="38899"/>
                  </a:cubicBezTo>
                  <a:cubicBezTo>
                    <a:pt x="112" y="41682"/>
                    <a:pt x="2395" y="43580"/>
                    <a:pt x="4424" y="43580"/>
                  </a:cubicBezTo>
                  <a:cubicBezTo>
                    <a:pt x="5819" y="43580"/>
                    <a:pt x="9751" y="41176"/>
                    <a:pt x="26999" y="30674"/>
                  </a:cubicBezTo>
                  <a:cubicBezTo>
                    <a:pt x="26618" y="33332"/>
                    <a:pt x="24716" y="49400"/>
                    <a:pt x="24716" y="50666"/>
                  </a:cubicBezTo>
                  <a:cubicBezTo>
                    <a:pt x="24716" y="52563"/>
                    <a:pt x="26491" y="54588"/>
                    <a:pt x="29154" y="54588"/>
                  </a:cubicBezTo>
                  <a:cubicBezTo>
                    <a:pt x="31691" y="54588"/>
                    <a:pt x="33593" y="52816"/>
                    <a:pt x="33593" y="50539"/>
                  </a:cubicBezTo>
                  <a:cubicBezTo>
                    <a:pt x="33593" y="49400"/>
                    <a:pt x="31564" y="33205"/>
                    <a:pt x="31310" y="30674"/>
                  </a:cubicBezTo>
                  <a:lnTo>
                    <a:pt x="51348" y="42694"/>
                  </a:lnTo>
                  <a:cubicBezTo>
                    <a:pt x="52236" y="43201"/>
                    <a:pt x="52743" y="43580"/>
                    <a:pt x="53885" y="43580"/>
                  </a:cubicBezTo>
                  <a:cubicBezTo>
                    <a:pt x="55914" y="43580"/>
                    <a:pt x="58197" y="41682"/>
                    <a:pt x="58197" y="38899"/>
                  </a:cubicBezTo>
                  <a:cubicBezTo>
                    <a:pt x="58197" y="36874"/>
                    <a:pt x="56928" y="35609"/>
                    <a:pt x="55533" y="35103"/>
                  </a:cubicBezTo>
                  <a:cubicBezTo>
                    <a:pt x="48558" y="32319"/>
                    <a:pt x="41329" y="29789"/>
                    <a:pt x="34227" y="27385"/>
                  </a:cubicBezTo>
                  <a:cubicBezTo>
                    <a:pt x="41329" y="24728"/>
                    <a:pt x="52997" y="20552"/>
                    <a:pt x="55153" y="19667"/>
                  </a:cubicBezTo>
                  <a:cubicBezTo>
                    <a:pt x="56041" y="19287"/>
                    <a:pt x="58197" y="18528"/>
                    <a:pt x="58197" y="15744"/>
                  </a:cubicBezTo>
                  <a:cubicBezTo>
                    <a:pt x="58197" y="12961"/>
                    <a:pt x="55914" y="11063"/>
                    <a:pt x="53885" y="11063"/>
                  </a:cubicBezTo>
                  <a:cubicBezTo>
                    <a:pt x="52743" y="11063"/>
                    <a:pt x="52236" y="11443"/>
                    <a:pt x="50968" y="12202"/>
                  </a:cubicBezTo>
                  <a:lnTo>
                    <a:pt x="31310" y="23969"/>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27" name="Freeform: Shape 626">
              <a:extLst>
                <a:ext uri="{FF2B5EF4-FFF2-40B4-BE49-F238E27FC236}">
                  <a16:creationId xmlns:a16="http://schemas.microsoft.com/office/drawing/2014/main" id="{E16244FF-E64C-4D17-8CCB-EBF7F1D04FAB}"/>
                </a:ext>
              </a:extLst>
            </p:cNvPr>
            <p:cNvSpPr/>
            <p:nvPr>
              <p:custDataLst>
                <p:tags r:id="rId47"/>
              </p:custDataLst>
            </p:nvPr>
          </p:nvSpPr>
          <p:spPr>
            <a:xfrm>
              <a:off x="5462787" y="5922645"/>
              <a:ext cx="46162" cy="176958"/>
            </a:xfrm>
            <a:custGeom>
              <a:avLst/>
              <a:gdLst>
                <a:gd name="connsiteX0" fmla="*/ 42729 w 46162"/>
                <a:gd name="connsiteY0" fmla="*/ 58 h 176958"/>
                <a:gd name="connsiteX1" fmla="*/ 117 w 46162"/>
                <a:gd name="connsiteY1" fmla="*/ 88449 h 176958"/>
                <a:gd name="connsiteX2" fmla="*/ 42729 w 46162"/>
                <a:gd name="connsiteY2" fmla="*/ 177017 h 176958"/>
                <a:gd name="connsiteX3" fmla="*/ 46279 w 46162"/>
                <a:gd name="connsiteY3" fmla="*/ 174891 h 176958"/>
                <a:gd name="connsiteX4" fmla="*/ 44504 w 46162"/>
                <a:gd name="connsiteY4" fmla="*/ 172234 h 176958"/>
                <a:gd name="connsiteX5" fmla="*/ 12190 w 46162"/>
                <a:gd name="connsiteY5" fmla="*/ 88626 h 176958"/>
                <a:gd name="connsiteX6" fmla="*/ 45037 w 46162"/>
                <a:gd name="connsiteY6" fmla="*/ 4310 h 176958"/>
                <a:gd name="connsiteX7" fmla="*/ 46279 w 46162"/>
                <a:gd name="connsiteY7" fmla="*/ 2184 h 176958"/>
                <a:gd name="connsiteX8" fmla="*/ 42729 w 46162"/>
                <a:gd name="connsiteY8" fmla="*/ 58 h 1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62" h="176958">
                  <a:moveTo>
                    <a:pt x="42729" y="58"/>
                  </a:moveTo>
                  <a:cubicBezTo>
                    <a:pt x="8994" y="23795"/>
                    <a:pt x="117" y="61347"/>
                    <a:pt x="117" y="88449"/>
                  </a:cubicBezTo>
                  <a:cubicBezTo>
                    <a:pt x="117" y="113425"/>
                    <a:pt x="7574" y="152218"/>
                    <a:pt x="42729" y="177017"/>
                  </a:cubicBezTo>
                  <a:cubicBezTo>
                    <a:pt x="44149" y="177017"/>
                    <a:pt x="46279" y="177017"/>
                    <a:pt x="46279" y="174891"/>
                  </a:cubicBezTo>
                  <a:cubicBezTo>
                    <a:pt x="46279" y="173828"/>
                    <a:pt x="45747" y="173474"/>
                    <a:pt x="44504" y="172234"/>
                  </a:cubicBezTo>
                  <a:cubicBezTo>
                    <a:pt x="20890" y="150978"/>
                    <a:pt x="12190" y="120865"/>
                    <a:pt x="12190" y="88626"/>
                  </a:cubicBezTo>
                  <a:cubicBezTo>
                    <a:pt x="12190" y="40800"/>
                    <a:pt x="30478" y="17418"/>
                    <a:pt x="45037" y="4310"/>
                  </a:cubicBezTo>
                  <a:cubicBezTo>
                    <a:pt x="45747" y="3601"/>
                    <a:pt x="46279" y="3070"/>
                    <a:pt x="46279" y="2184"/>
                  </a:cubicBezTo>
                  <a:cubicBezTo>
                    <a:pt x="46279" y="58"/>
                    <a:pt x="44149" y="58"/>
                    <a:pt x="42729" y="58"/>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28" name="Freeform: Shape 627">
              <a:extLst>
                <a:ext uri="{FF2B5EF4-FFF2-40B4-BE49-F238E27FC236}">
                  <a16:creationId xmlns:a16="http://schemas.microsoft.com/office/drawing/2014/main" id="{C11D1527-9E94-4D92-AF1E-2B9F62BEAFE5}"/>
                </a:ext>
              </a:extLst>
            </p:cNvPr>
            <p:cNvSpPr/>
            <p:nvPr>
              <p:custDataLst>
                <p:tags r:id="rId48"/>
              </p:custDataLst>
            </p:nvPr>
          </p:nvSpPr>
          <p:spPr>
            <a:xfrm>
              <a:off x="5530155" y="5977380"/>
              <a:ext cx="94989" cy="79888"/>
            </a:xfrm>
            <a:custGeom>
              <a:avLst/>
              <a:gdLst>
                <a:gd name="connsiteX0" fmla="*/ 35807 w 94989"/>
                <a:gd name="connsiteY0" fmla="*/ 59399 h 79888"/>
                <a:gd name="connsiteX1" fmla="*/ 19117 w 94989"/>
                <a:gd name="connsiteY1" fmla="*/ 74987 h 79888"/>
                <a:gd name="connsiteX2" fmla="*/ 9530 w 94989"/>
                <a:gd name="connsiteY2" fmla="*/ 72507 h 79888"/>
                <a:gd name="connsiteX3" fmla="*/ 17342 w 94989"/>
                <a:gd name="connsiteY3" fmla="*/ 62764 h 79888"/>
                <a:gd name="connsiteX4" fmla="*/ 10240 w 94989"/>
                <a:gd name="connsiteY4" fmla="*/ 56210 h 79888"/>
                <a:gd name="connsiteX5" fmla="*/ 120 w 94989"/>
                <a:gd name="connsiteY5" fmla="*/ 67016 h 79888"/>
                <a:gd name="connsiteX6" fmla="*/ 18762 w 94989"/>
                <a:gd name="connsiteY6" fmla="*/ 79947 h 79888"/>
                <a:gd name="connsiteX7" fmla="*/ 38648 w 94989"/>
                <a:gd name="connsiteY7" fmla="*/ 67370 h 79888"/>
                <a:gd name="connsiteX8" fmla="*/ 59776 w 94989"/>
                <a:gd name="connsiteY8" fmla="*/ 79947 h 79888"/>
                <a:gd name="connsiteX9" fmla="*/ 91025 w 94989"/>
                <a:gd name="connsiteY9" fmla="*/ 52845 h 79888"/>
                <a:gd name="connsiteX10" fmla="*/ 88184 w 94989"/>
                <a:gd name="connsiteY10" fmla="*/ 50542 h 79888"/>
                <a:gd name="connsiteX11" fmla="*/ 84811 w 94989"/>
                <a:gd name="connsiteY11" fmla="*/ 53553 h 79888"/>
                <a:gd name="connsiteX12" fmla="*/ 60487 w 94989"/>
                <a:gd name="connsiteY12" fmla="*/ 74987 h 79888"/>
                <a:gd name="connsiteX13" fmla="*/ 49656 w 94989"/>
                <a:gd name="connsiteY13" fmla="*/ 63473 h 79888"/>
                <a:gd name="connsiteX14" fmla="*/ 58889 w 94989"/>
                <a:gd name="connsiteY14" fmla="*/ 23086 h 79888"/>
                <a:gd name="connsiteX15" fmla="*/ 76289 w 94989"/>
                <a:gd name="connsiteY15" fmla="*/ 5018 h 79888"/>
                <a:gd name="connsiteX16" fmla="*/ 85876 w 94989"/>
                <a:gd name="connsiteY16" fmla="*/ 7498 h 79888"/>
                <a:gd name="connsiteX17" fmla="*/ 78064 w 94989"/>
                <a:gd name="connsiteY17" fmla="*/ 17240 h 79888"/>
                <a:gd name="connsiteX18" fmla="*/ 85166 w 94989"/>
                <a:gd name="connsiteY18" fmla="*/ 23795 h 79888"/>
                <a:gd name="connsiteX19" fmla="*/ 95109 w 94989"/>
                <a:gd name="connsiteY19" fmla="*/ 12989 h 79888"/>
                <a:gd name="connsiteX20" fmla="*/ 76644 w 94989"/>
                <a:gd name="connsiteY20" fmla="*/ 58 h 79888"/>
                <a:gd name="connsiteX21" fmla="*/ 56758 w 94989"/>
                <a:gd name="connsiteY21" fmla="*/ 12635 h 79888"/>
                <a:gd name="connsiteX22" fmla="*/ 35452 w 94989"/>
                <a:gd name="connsiteY22" fmla="*/ 58 h 79888"/>
                <a:gd name="connsiteX23" fmla="*/ 4203 w 94989"/>
                <a:gd name="connsiteY23" fmla="*/ 27160 h 79888"/>
                <a:gd name="connsiteX24" fmla="*/ 7222 w 94989"/>
                <a:gd name="connsiteY24" fmla="*/ 29463 h 79888"/>
                <a:gd name="connsiteX25" fmla="*/ 10595 w 94989"/>
                <a:gd name="connsiteY25" fmla="*/ 26452 h 79888"/>
                <a:gd name="connsiteX26" fmla="*/ 34919 w 94989"/>
                <a:gd name="connsiteY26" fmla="*/ 5018 h 79888"/>
                <a:gd name="connsiteX27" fmla="*/ 45572 w 94989"/>
                <a:gd name="connsiteY27" fmla="*/ 16709 h 79888"/>
                <a:gd name="connsiteX28" fmla="*/ 41844 w 94989"/>
                <a:gd name="connsiteY28" fmla="*/ 35131 h 79888"/>
                <a:gd name="connsiteX29" fmla="*/ 35807 w 94989"/>
                <a:gd name="connsiteY29" fmla="*/ 59399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4989" h="79888">
                  <a:moveTo>
                    <a:pt x="35807" y="59399"/>
                  </a:moveTo>
                  <a:cubicBezTo>
                    <a:pt x="34032" y="65421"/>
                    <a:pt x="28173" y="74987"/>
                    <a:pt x="19117" y="74987"/>
                  </a:cubicBezTo>
                  <a:cubicBezTo>
                    <a:pt x="18585" y="74987"/>
                    <a:pt x="13258" y="74987"/>
                    <a:pt x="9530" y="72507"/>
                  </a:cubicBezTo>
                  <a:cubicBezTo>
                    <a:pt x="16809" y="70204"/>
                    <a:pt x="17342" y="63827"/>
                    <a:pt x="17342" y="62764"/>
                  </a:cubicBezTo>
                  <a:cubicBezTo>
                    <a:pt x="17342" y="58867"/>
                    <a:pt x="14324" y="56210"/>
                    <a:pt x="10240" y="56210"/>
                  </a:cubicBezTo>
                  <a:cubicBezTo>
                    <a:pt x="5269" y="56210"/>
                    <a:pt x="120" y="60462"/>
                    <a:pt x="120" y="67016"/>
                  </a:cubicBezTo>
                  <a:cubicBezTo>
                    <a:pt x="120" y="75872"/>
                    <a:pt x="10062" y="79947"/>
                    <a:pt x="18762" y="79947"/>
                  </a:cubicBezTo>
                  <a:cubicBezTo>
                    <a:pt x="26930" y="79947"/>
                    <a:pt x="34209" y="74810"/>
                    <a:pt x="38648" y="67370"/>
                  </a:cubicBezTo>
                  <a:cubicBezTo>
                    <a:pt x="42909" y="76758"/>
                    <a:pt x="52674" y="79947"/>
                    <a:pt x="59776" y="79947"/>
                  </a:cubicBezTo>
                  <a:cubicBezTo>
                    <a:pt x="80195" y="79947"/>
                    <a:pt x="91025" y="57805"/>
                    <a:pt x="91025" y="52845"/>
                  </a:cubicBezTo>
                  <a:cubicBezTo>
                    <a:pt x="91025" y="50542"/>
                    <a:pt x="88717" y="50542"/>
                    <a:pt x="88184" y="50542"/>
                  </a:cubicBezTo>
                  <a:cubicBezTo>
                    <a:pt x="85699" y="50542"/>
                    <a:pt x="85521" y="51428"/>
                    <a:pt x="84811" y="53553"/>
                  </a:cubicBezTo>
                  <a:cubicBezTo>
                    <a:pt x="81082" y="65776"/>
                    <a:pt x="70429" y="74987"/>
                    <a:pt x="60487" y="74987"/>
                  </a:cubicBezTo>
                  <a:cubicBezTo>
                    <a:pt x="53385" y="74987"/>
                    <a:pt x="49656" y="70204"/>
                    <a:pt x="49656" y="63473"/>
                  </a:cubicBezTo>
                  <a:cubicBezTo>
                    <a:pt x="49656" y="58867"/>
                    <a:pt x="53917" y="42748"/>
                    <a:pt x="58889" y="23086"/>
                  </a:cubicBezTo>
                  <a:cubicBezTo>
                    <a:pt x="62440" y="9447"/>
                    <a:pt x="70429" y="5018"/>
                    <a:pt x="76289" y="5018"/>
                  </a:cubicBezTo>
                  <a:cubicBezTo>
                    <a:pt x="76644" y="5018"/>
                    <a:pt x="82148" y="5018"/>
                    <a:pt x="85876" y="7498"/>
                  </a:cubicBezTo>
                  <a:cubicBezTo>
                    <a:pt x="80195" y="9092"/>
                    <a:pt x="78064" y="14052"/>
                    <a:pt x="78064" y="17240"/>
                  </a:cubicBezTo>
                  <a:cubicBezTo>
                    <a:pt x="78064" y="21137"/>
                    <a:pt x="81082" y="23795"/>
                    <a:pt x="85166" y="23795"/>
                  </a:cubicBezTo>
                  <a:cubicBezTo>
                    <a:pt x="89250" y="23795"/>
                    <a:pt x="95109" y="20429"/>
                    <a:pt x="95109" y="12989"/>
                  </a:cubicBezTo>
                  <a:cubicBezTo>
                    <a:pt x="95109" y="3070"/>
                    <a:pt x="83746" y="58"/>
                    <a:pt x="76644" y="58"/>
                  </a:cubicBezTo>
                  <a:cubicBezTo>
                    <a:pt x="67766" y="58"/>
                    <a:pt x="60664" y="5904"/>
                    <a:pt x="56758" y="12635"/>
                  </a:cubicBezTo>
                  <a:cubicBezTo>
                    <a:pt x="53562" y="5372"/>
                    <a:pt x="45395" y="58"/>
                    <a:pt x="35452" y="58"/>
                  </a:cubicBezTo>
                  <a:cubicBezTo>
                    <a:pt x="15566" y="58"/>
                    <a:pt x="4203" y="21846"/>
                    <a:pt x="4203" y="27160"/>
                  </a:cubicBezTo>
                  <a:cubicBezTo>
                    <a:pt x="4203" y="29463"/>
                    <a:pt x="6689" y="29463"/>
                    <a:pt x="7222" y="29463"/>
                  </a:cubicBezTo>
                  <a:cubicBezTo>
                    <a:pt x="9530" y="29463"/>
                    <a:pt x="9707" y="28754"/>
                    <a:pt x="10595" y="26452"/>
                  </a:cubicBezTo>
                  <a:cubicBezTo>
                    <a:pt x="15034" y="12635"/>
                    <a:pt x="26219" y="5018"/>
                    <a:pt x="34919" y="5018"/>
                  </a:cubicBezTo>
                  <a:cubicBezTo>
                    <a:pt x="40779" y="5018"/>
                    <a:pt x="45572" y="8207"/>
                    <a:pt x="45572" y="16709"/>
                  </a:cubicBezTo>
                  <a:cubicBezTo>
                    <a:pt x="45572" y="20252"/>
                    <a:pt x="43442" y="29109"/>
                    <a:pt x="41844" y="35131"/>
                  </a:cubicBezTo>
                  <a:lnTo>
                    <a:pt x="35807" y="59399"/>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29" name="Freeform: Shape 628">
              <a:extLst>
                <a:ext uri="{FF2B5EF4-FFF2-40B4-BE49-F238E27FC236}">
                  <a16:creationId xmlns:a16="http://schemas.microsoft.com/office/drawing/2014/main" id="{F9FB0723-2D27-4E4F-8938-B665DD66AADE}"/>
                </a:ext>
              </a:extLst>
            </p:cNvPr>
            <p:cNvSpPr/>
            <p:nvPr>
              <p:custDataLst>
                <p:tags r:id="rId49"/>
              </p:custDataLst>
            </p:nvPr>
          </p:nvSpPr>
          <p:spPr>
            <a:xfrm>
              <a:off x="5649259" y="5922645"/>
              <a:ext cx="45985" cy="176958"/>
            </a:xfrm>
            <a:custGeom>
              <a:avLst/>
              <a:gdLst>
                <a:gd name="connsiteX0" fmla="*/ 3498 w 45985"/>
                <a:gd name="connsiteY0" fmla="*/ 58 h 176958"/>
                <a:gd name="connsiteX1" fmla="*/ 124 w 45985"/>
                <a:gd name="connsiteY1" fmla="*/ 2184 h 176958"/>
                <a:gd name="connsiteX2" fmla="*/ 1722 w 45985"/>
                <a:gd name="connsiteY2" fmla="*/ 4841 h 176958"/>
                <a:gd name="connsiteX3" fmla="*/ 34036 w 45985"/>
                <a:gd name="connsiteY3" fmla="*/ 88449 h 176958"/>
                <a:gd name="connsiteX4" fmla="*/ 3320 w 45985"/>
                <a:gd name="connsiteY4" fmla="*/ 170817 h 176958"/>
                <a:gd name="connsiteX5" fmla="*/ 124 w 45985"/>
                <a:gd name="connsiteY5" fmla="*/ 174891 h 176958"/>
                <a:gd name="connsiteX6" fmla="*/ 2432 w 45985"/>
                <a:gd name="connsiteY6" fmla="*/ 177017 h 176958"/>
                <a:gd name="connsiteX7" fmla="*/ 33148 w 45985"/>
                <a:gd name="connsiteY7" fmla="*/ 143184 h 176958"/>
                <a:gd name="connsiteX8" fmla="*/ 46110 w 45985"/>
                <a:gd name="connsiteY8" fmla="*/ 88626 h 176958"/>
                <a:gd name="connsiteX9" fmla="*/ 3498 w 45985"/>
                <a:gd name="connsiteY9" fmla="*/ 58 h 1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85" h="176958">
                  <a:moveTo>
                    <a:pt x="3498" y="58"/>
                  </a:moveTo>
                  <a:cubicBezTo>
                    <a:pt x="2255" y="58"/>
                    <a:pt x="124" y="58"/>
                    <a:pt x="124" y="2184"/>
                  </a:cubicBezTo>
                  <a:cubicBezTo>
                    <a:pt x="124" y="3070"/>
                    <a:pt x="657" y="3601"/>
                    <a:pt x="1722" y="4841"/>
                  </a:cubicBezTo>
                  <a:cubicBezTo>
                    <a:pt x="16991" y="18835"/>
                    <a:pt x="34036" y="42748"/>
                    <a:pt x="34036" y="88449"/>
                  </a:cubicBezTo>
                  <a:cubicBezTo>
                    <a:pt x="34036" y="125470"/>
                    <a:pt x="22495" y="153458"/>
                    <a:pt x="3320" y="170817"/>
                  </a:cubicBezTo>
                  <a:cubicBezTo>
                    <a:pt x="302" y="173828"/>
                    <a:pt x="124" y="174006"/>
                    <a:pt x="124" y="174891"/>
                  </a:cubicBezTo>
                  <a:cubicBezTo>
                    <a:pt x="124" y="175777"/>
                    <a:pt x="657" y="177017"/>
                    <a:pt x="2432" y="177017"/>
                  </a:cubicBezTo>
                  <a:cubicBezTo>
                    <a:pt x="4563" y="177017"/>
                    <a:pt x="21430" y="165326"/>
                    <a:pt x="33148" y="143184"/>
                  </a:cubicBezTo>
                  <a:cubicBezTo>
                    <a:pt x="40961" y="128482"/>
                    <a:pt x="46110" y="109351"/>
                    <a:pt x="46110" y="88626"/>
                  </a:cubicBezTo>
                  <a:cubicBezTo>
                    <a:pt x="46110" y="63650"/>
                    <a:pt x="38653" y="24857"/>
                    <a:pt x="3498" y="58"/>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30" name="Freeform: Shape 629">
              <a:extLst>
                <a:ext uri="{FF2B5EF4-FFF2-40B4-BE49-F238E27FC236}">
                  <a16:creationId xmlns:a16="http://schemas.microsoft.com/office/drawing/2014/main" id="{6221DA73-859A-4107-8E5F-56026E07682E}"/>
                </a:ext>
              </a:extLst>
            </p:cNvPr>
            <p:cNvSpPr/>
            <p:nvPr>
              <p:custDataLst>
                <p:tags r:id="rId50"/>
              </p:custDataLst>
            </p:nvPr>
          </p:nvSpPr>
          <p:spPr>
            <a:xfrm>
              <a:off x="5823714" y="6055300"/>
              <a:ext cx="114392" cy="116150"/>
            </a:xfrm>
            <a:custGeom>
              <a:avLst/>
              <a:gdLst>
                <a:gd name="connsiteX0" fmla="*/ 73941 w 114392"/>
                <a:gd name="connsiteY0" fmla="*/ 94198 h 116150"/>
                <a:gd name="connsiteX1" fmla="*/ 93725 w 114392"/>
                <a:gd name="connsiteY1" fmla="*/ 114948 h 116150"/>
                <a:gd name="connsiteX2" fmla="*/ 114524 w 114392"/>
                <a:gd name="connsiteY2" fmla="*/ 90908 h 116150"/>
                <a:gd name="connsiteX3" fmla="*/ 114524 w 114392"/>
                <a:gd name="connsiteY3" fmla="*/ 76737 h 116150"/>
                <a:gd name="connsiteX4" fmla="*/ 108183 w 114392"/>
                <a:gd name="connsiteY4" fmla="*/ 76737 h 116150"/>
                <a:gd name="connsiteX5" fmla="*/ 108183 w 114392"/>
                <a:gd name="connsiteY5" fmla="*/ 90908 h 116150"/>
                <a:gd name="connsiteX6" fmla="*/ 99052 w 114392"/>
                <a:gd name="connsiteY6" fmla="*/ 107103 h 116150"/>
                <a:gd name="connsiteX7" fmla="*/ 89667 w 114392"/>
                <a:gd name="connsiteY7" fmla="*/ 94451 h 116150"/>
                <a:gd name="connsiteX8" fmla="*/ 89667 w 114392"/>
                <a:gd name="connsiteY8" fmla="*/ 43841 h 116150"/>
                <a:gd name="connsiteX9" fmla="*/ 80536 w 114392"/>
                <a:gd name="connsiteY9" fmla="*/ 13981 h 116150"/>
                <a:gd name="connsiteX10" fmla="*/ 45787 w 114392"/>
                <a:gd name="connsiteY10" fmla="*/ 63 h 116150"/>
                <a:gd name="connsiteX11" fmla="*/ 7487 w 114392"/>
                <a:gd name="connsiteY11" fmla="*/ 28658 h 116150"/>
                <a:gd name="connsiteX12" fmla="*/ 19154 w 114392"/>
                <a:gd name="connsiteY12" fmla="*/ 40551 h 116150"/>
                <a:gd name="connsiteX13" fmla="*/ 30822 w 114392"/>
                <a:gd name="connsiteY13" fmla="*/ 28911 h 116150"/>
                <a:gd name="connsiteX14" fmla="*/ 17886 w 114392"/>
                <a:gd name="connsiteY14" fmla="*/ 17270 h 116150"/>
                <a:gd name="connsiteX15" fmla="*/ 45280 w 114392"/>
                <a:gd name="connsiteY15" fmla="*/ 5630 h 116150"/>
                <a:gd name="connsiteX16" fmla="*/ 72166 w 114392"/>
                <a:gd name="connsiteY16" fmla="*/ 38020 h 116150"/>
                <a:gd name="connsiteX17" fmla="*/ 72166 w 114392"/>
                <a:gd name="connsiteY17" fmla="*/ 47383 h 116150"/>
                <a:gd name="connsiteX18" fmla="*/ 25495 w 114392"/>
                <a:gd name="connsiteY18" fmla="*/ 56493 h 116150"/>
                <a:gd name="connsiteX19" fmla="*/ 131 w 114392"/>
                <a:gd name="connsiteY19" fmla="*/ 89390 h 116150"/>
                <a:gd name="connsiteX20" fmla="*/ 40714 w 114392"/>
                <a:gd name="connsiteY20" fmla="*/ 116213 h 116150"/>
                <a:gd name="connsiteX21" fmla="*/ 73941 w 114392"/>
                <a:gd name="connsiteY21" fmla="*/ 94198 h 116150"/>
                <a:gd name="connsiteX22" fmla="*/ 72166 w 114392"/>
                <a:gd name="connsiteY22" fmla="*/ 52697 h 116150"/>
                <a:gd name="connsiteX23" fmla="*/ 72166 w 114392"/>
                <a:gd name="connsiteY23" fmla="*/ 78002 h 116150"/>
                <a:gd name="connsiteX24" fmla="*/ 42489 w 114392"/>
                <a:gd name="connsiteY24" fmla="*/ 110646 h 116150"/>
                <a:gd name="connsiteX25" fmla="*/ 19662 w 114392"/>
                <a:gd name="connsiteY25" fmla="*/ 89137 h 116150"/>
                <a:gd name="connsiteX26" fmla="*/ 72166 w 114392"/>
                <a:gd name="connsiteY26" fmla="*/ 52697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392" h="116150">
                  <a:moveTo>
                    <a:pt x="73941" y="94198"/>
                  </a:moveTo>
                  <a:cubicBezTo>
                    <a:pt x="74956" y="104320"/>
                    <a:pt x="81804" y="114948"/>
                    <a:pt x="93725" y="114948"/>
                  </a:cubicBezTo>
                  <a:cubicBezTo>
                    <a:pt x="99052" y="114948"/>
                    <a:pt x="114524" y="111405"/>
                    <a:pt x="114524" y="90908"/>
                  </a:cubicBezTo>
                  <a:lnTo>
                    <a:pt x="114524" y="76737"/>
                  </a:lnTo>
                  <a:lnTo>
                    <a:pt x="108183" y="76737"/>
                  </a:lnTo>
                  <a:lnTo>
                    <a:pt x="108183" y="90908"/>
                  </a:lnTo>
                  <a:cubicBezTo>
                    <a:pt x="108183" y="105585"/>
                    <a:pt x="101842" y="107103"/>
                    <a:pt x="99052" y="107103"/>
                  </a:cubicBezTo>
                  <a:cubicBezTo>
                    <a:pt x="90681" y="107103"/>
                    <a:pt x="89667" y="95716"/>
                    <a:pt x="89667" y="94451"/>
                  </a:cubicBezTo>
                  <a:lnTo>
                    <a:pt x="89667" y="43841"/>
                  </a:lnTo>
                  <a:cubicBezTo>
                    <a:pt x="89667" y="33212"/>
                    <a:pt x="89667" y="23343"/>
                    <a:pt x="80536" y="13981"/>
                  </a:cubicBezTo>
                  <a:cubicBezTo>
                    <a:pt x="70644" y="4112"/>
                    <a:pt x="57962" y="63"/>
                    <a:pt x="45787" y="63"/>
                  </a:cubicBezTo>
                  <a:cubicBezTo>
                    <a:pt x="24988" y="63"/>
                    <a:pt x="7487" y="11956"/>
                    <a:pt x="7487" y="28658"/>
                  </a:cubicBezTo>
                  <a:cubicBezTo>
                    <a:pt x="7487" y="36249"/>
                    <a:pt x="12560" y="40551"/>
                    <a:pt x="19154" y="40551"/>
                  </a:cubicBezTo>
                  <a:cubicBezTo>
                    <a:pt x="26256" y="40551"/>
                    <a:pt x="30822" y="35490"/>
                    <a:pt x="30822" y="28911"/>
                  </a:cubicBezTo>
                  <a:cubicBezTo>
                    <a:pt x="30822" y="25874"/>
                    <a:pt x="29554" y="17523"/>
                    <a:pt x="17886" y="17270"/>
                  </a:cubicBezTo>
                  <a:cubicBezTo>
                    <a:pt x="24734" y="8413"/>
                    <a:pt x="37163" y="5630"/>
                    <a:pt x="45280" y="5630"/>
                  </a:cubicBezTo>
                  <a:cubicBezTo>
                    <a:pt x="57708" y="5630"/>
                    <a:pt x="72166" y="15499"/>
                    <a:pt x="72166" y="38020"/>
                  </a:cubicBezTo>
                  <a:lnTo>
                    <a:pt x="72166" y="47383"/>
                  </a:lnTo>
                  <a:cubicBezTo>
                    <a:pt x="59230" y="48142"/>
                    <a:pt x="41475" y="48902"/>
                    <a:pt x="25495" y="56493"/>
                  </a:cubicBezTo>
                  <a:cubicBezTo>
                    <a:pt x="6472" y="65097"/>
                    <a:pt x="131" y="78256"/>
                    <a:pt x="131" y="89390"/>
                  </a:cubicBezTo>
                  <a:cubicBezTo>
                    <a:pt x="131" y="109887"/>
                    <a:pt x="24734" y="116213"/>
                    <a:pt x="40714" y="116213"/>
                  </a:cubicBezTo>
                  <a:cubicBezTo>
                    <a:pt x="57454" y="116213"/>
                    <a:pt x="69122" y="106091"/>
                    <a:pt x="73941" y="94198"/>
                  </a:cubicBezTo>
                  <a:close/>
                  <a:moveTo>
                    <a:pt x="72166" y="52697"/>
                  </a:moveTo>
                  <a:lnTo>
                    <a:pt x="72166" y="78002"/>
                  </a:lnTo>
                  <a:cubicBezTo>
                    <a:pt x="72166" y="102042"/>
                    <a:pt x="53903" y="110646"/>
                    <a:pt x="42489" y="110646"/>
                  </a:cubicBezTo>
                  <a:cubicBezTo>
                    <a:pt x="30061" y="110646"/>
                    <a:pt x="19662" y="101789"/>
                    <a:pt x="19662" y="89137"/>
                  </a:cubicBezTo>
                  <a:cubicBezTo>
                    <a:pt x="19662" y="75219"/>
                    <a:pt x="30315" y="54216"/>
                    <a:pt x="72166" y="52697"/>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31" name="Freeform: Shape 630">
              <a:extLst>
                <a:ext uri="{FF2B5EF4-FFF2-40B4-BE49-F238E27FC236}">
                  <a16:creationId xmlns:a16="http://schemas.microsoft.com/office/drawing/2014/main" id="{6876725C-7DC4-44D1-A11D-303E534A281D}"/>
                </a:ext>
              </a:extLst>
            </p:cNvPr>
            <p:cNvSpPr/>
            <p:nvPr>
              <p:custDataLst>
                <p:tags r:id="rId51"/>
              </p:custDataLst>
            </p:nvPr>
          </p:nvSpPr>
          <p:spPr>
            <a:xfrm>
              <a:off x="5948507" y="6055300"/>
              <a:ext cx="96637" cy="116150"/>
            </a:xfrm>
            <a:custGeom>
              <a:avLst/>
              <a:gdLst>
                <a:gd name="connsiteX0" fmla="*/ 21188 w 96637"/>
                <a:gd name="connsiteY0" fmla="*/ 58265 h 116150"/>
                <a:gd name="connsiteX1" fmla="*/ 55430 w 96637"/>
                <a:gd name="connsiteY1" fmla="*/ 6389 h 116150"/>
                <a:gd name="connsiteX2" fmla="*/ 82570 w 96637"/>
                <a:gd name="connsiteY2" fmla="*/ 15752 h 116150"/>
                <a:gd name="connsiteX3" fmla="*/ 70649 w 96637"/>
                <a:gd name="connsiteY3" fmla="*/ 27392 h 116150"/>
                <a:gd name="connsiteX4" fmla="*/ 82316 w 96637"/>
                <a:gd name="connsiteY4" fmla="*/ 39033 h 116150"/>
                <a:gd name="connsiteX5" fmla="*/ 93984 w 96637"/>
                <a:gd name="connsiteY5" fmla="*/ 27139 h 116150"/>
                <a:gd name="connsiteX6" fmla="*/ 55177 w 96637"/>
                <a:gd name="connsiteY6" fmla="*/ 63 h 116150"/>
                <a:gd name="connsiteX7" fmla="*/ 136 w 96637"/>
                <a:gd name="connsiteY7" fmla="*/ 58771 h 116150"/>
                <a:gd name="connsiteX8" fmla="*/ 54669 w 96637"/>
                <a:gd name="connsiteY8" fmla="*/ 116213 h 116150"/>
                <a:gd name="connsiteX9" fmla="*/ 96774 w 96637"/>
                <a:gd name="connsiteY9" fmla="*/ 83317 h 116150"/>
                <a:gd name="connsiteX10" fmla="*/ 93477 w 96637"/>
                <a:gd name="connsiteY10" fmla="*/ 80786 h 116150"/>
                <a:gd name="connsiteX11" fmla="*/ 90179 w 96637"/>
                <a:gd name="connsiteY11" fmla="*/ 83317 h 116150"/>
                <a:gd name="connsiteX12" fmla="*/ 56952 w 96637"/>
                <a:gd name="connsiteY12" fmla="*/ 109887 h 116150"/>
                <a:gd name="connsiteX13" fmla="*/ 21188 w 96637"/>
                <a:gd name="connsiteY13" fmla="*/ 58265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37" h="116150">
                  <a:moveTo>
                    <a:pt x="21188" y="58265"/>
                  </a:moveTo>
                  <a:cubicBezTo>
                    <a:pt x="21188" y="17017"/>
                    <a:pt x="41987" y="6389"/>
                    <a:pt x="55430" y="6389"/>
                  </a:cubicBezTo>
                  <a:cubicBezTo>
                    <a:pt x="57713" y="6389"/>
                    <a:pt x="73692" y="6642"/>
                    <a:pt x="82570" y="15752"/>
                  </a:cubicBezTo>
                  <a:cubicBezTo>
                    <a:pt x="72171" y="16511"/>
                    <a:pt x="70649" y="24103"/>
                    <a:pt x="70649" y="27392"/>
                  </a:cubicBezTo>
                  <a:cubicBezTo>
                    <a:pt x="70649" y="33972"/>
                    <a:pt x="75214" y="39033"/>
                    <a:pt x="82316" y="39033"/>
                  </a:cubicBezTo>
                  <a:cubicBezTo>
                    <a:pt x="88911" y="39033"/>
                    <a:pt x="93984" y="34731"/>
                    <a:pt x="93984" y="27139"/>
                  </a:cubicBezTo>
                  <a:cubicBezTo>
                    <a:pt x="93984" y="9932"/>
                    <a:pt x="74707" y="63"/>
                    <a:pt x="55177" y="63"/>
                  </a:cubicBezTo>
                  <a:cubicBezTo>
                    <a:pt x="23471" y="63"/>
                    <a:pt x="136" y="27392"/>
                    <a:pt x="136" y="58771"/>
                  </a:cubicBezTo>
                  <a:cubicBezTo>
                    <a:pt x="136" y="91161"/>
                    <a:pt x="25247" y="116213"/>
                    <a:pt x="54669" y="116213"/>
                  </a:cubicBezTo>
                  <a:cubicBezTo>
                    <a:pt x="88657" y="116213"/>
                    <a:pt x="96774" y="85847"/>
                    <a:pt x="96774" y="83317"/>
                  </a:cubicBezTo>
                  <a:cubicBezTo>
                    <a:pt x="96774" y="80786"/>
                    <a:pt x="94237" y="80786"/>
                    <a:pt x="93477" y="80786"/>
                  </a:cubicBezTo>
                  <a:cubicBezTo>
                    <a:pt x="91194" y="80786"/>
                    <a:pt x="90686" y="81798"/>
                    <a:pt x="90179" y="83317"/>
                  </a:cubicBezTo>
                  <a:cubicBezTo>
                    <a:pt x="82824" y="106850"/>
                    <a:pt x="66337" y="109887"/>
                    <a:pt x="56952" y="109887"/>
                  </a:cubicBezTo>
                  <a:cubicBezTo>
                    <a:pt x="43509" y="109887"/>
                    <a:pt x="21188" y="99006"/>
                    <a:pt x="21188" y="58265"/>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32" name="Freeform: Shape 631">
              <a:extLst>
                <a:ext uri="{FF2B5EF4-FFF2-40B4-BE49-F238E27FC236}">
                  <a16:creationId xmlns:a16="http://schemas.microsoft.com/office/drawing/2014/main" id="{8476B231-9824-46B7-8330-FC7482D97367}"/>
                </a:ext>
              </a:extLst>
            </p:cNvPr>
            <p:cNvSpPr/>
            <p:nvPr>
              <p:custDataLst>
                <p:tags r:id="rId52"/>
              </p:custDataLst>
            </p:nvPr>
          </p:nvSpPr>
          <p:spPr>
            <a:xfrm>
              <a:off x="6061237" y="6055300"/>
              <a:ext cx="96637" cy="116150"/>
            </a:xfrm>
            <a:custGeom>
              <a:avLst/>
              <a:gdLst>
                <a:gd name="connsiteX0" fmla="*/ 21193 w 96637"/>
                <a:gd name="connsiteY0" fmla="*/ 58265 h 116150"/>
                <a:gd name="connsiteX1" fmla="*/ 55435 w 96637"/>
                <a:gd name="connsiteY1" fmla="*/ 6389 h 116150"/>
                <a:gd name="connsiteX2" fmla="*/ 82574 w 96637"/>
                <a:gd name="connsiteY2" fmla="*/ 15752 h 116150"/>
                <a:gd name="connsiteX3" fmla="*/ 70653 w 96637"/>
                <a:gd name="connsiteY3" fmla="*/ 27392 h 116150"/>
                <a:gd name="connsiteX4" fmla="*/ 82321 w 96637"/>
                <a:gd name="connsiteY4" fmla="*/ 39033 h 116150"/>
                <a:gd name="connsiteX5" fmla="*/ 93988 w 96637"/>
                <a:gd name="connsiteY5" fmla="*/ 27139 h 116150"/>
                <a:gd name="connsiteX6" fmla="*/ 55181 w 96637"/>
                <a:gd name="connsiteY6" fmla="*/ 63 h 116150"/>
                <a:gd name="connsiteX7" fmla="*/ 141 w 96637"/>
                <a:gd name="connsiteY7" fmla="*/ 58771 h 116150"/>
                <a:gd name="connsiteX8" fmla="*/ 54674 w 96637"/>
                <a:gd name="connsiteY8" fmla="*/ 116213 h 116150"/>
                <a:gd name="connsiteX9" fmla="*/ 96778 w 96637"/>
                <a:gd name="connsiteY9" fmla="*/ 83317 h 116150"/>
                <a:gd name="connsiteX10" fmla="*/ 93481 w 96637"/>
                <a:gd name="connsiteY10" fmla="*/ 80786 h 116150"/>
                <a:gd name="connsiteX11" fmla="*/ 90184 w 96637"/>
                <a:gd name="connsiteY11" fmla="*/ 83317 h 116150"/>
                <a:gd name="connsiteX12" fmla="*/ 56956 w 96637"/>
                <a:gd name="connsiteY12" fmla="*/ 109887 h 116150"/>
                <a:gd name="connsiteX13" fmla="*/ 21193 w 96637"/>
                <a:gd name="connsiteY13" fmla="*/ 58265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37" h="116150">
                  <a:moveTo>
                    <a:pt x="21193" y="58265"/>
                  </a:moveTo>
                  <a:cubicBezTo>
                    <a:pt x="21193" y="17017"/>
                    <a:pt x="41992" y="6389"/>
                    <a:pt x="55435" y="6389"/>
                  </a:cubicBezTo>
                  <a:cubicBezTo>
                    <a:pt x="57717" y="6389"/>
                    <a:pt x="73697" y="6642"/>
                    <a:pt x="82574" y="15752"/>
                  </a:cubicBezTo>
                  <a:cubicBezTo>
                    <a:pt x="72175" y="16511"/>
                    <a:pt x="70653" y="24103"/>
                    <a:pt x="70653" y="27392"/>
                  </a:cubicBezTo>
                  <a:cubicBezTo>
                    <a:pt x="70653" y="33972"/>
                    <a:pt x="75219" y="39033"/>
                    <a:pt x="82321" y="39033"/>
                  </a:cubicBezTo>
                  <a:cubicBezTo>
                    <a:pt x="88915" y="39033"/>
                    <a:pt x="93988" y="34731"/>
                    <a:pt x="93988" y="27139"/>
                  </a:cubicBezTo>
                  <a:cubicBezTo>
                    <a:pt x="93988" y="9932"/>
                    <a:pt x="74711" y="63"/>
                    <a:pt x="55181" y="63"/>
                  </a:cubicBezTo>
                  <a:cubicBezTo>
                    <a:pt x="23476" y="63"/>
                    <a:pt x="141" y="27392"/>
                    <a:pt x="141" y="58771"/>
                  </a:cubicBezTo>
                  <a:cubicBezTo>
                    <a:pt x="141" y="91161"/>
                    <a:pt x="25251" y="116213"/>
                    <a:pt x="54674" y="116213"/>
                  </a:cubicBezTo>
                  <a:cubicBezTo>
                    <a:pt x="88662" y="116213"/>
                    <a:pt x="96778" y="85847"/>
                    <a:pt x="96778" y="83317"/>
                  </a:cubicBezTo>
                  <a:cubicBezTo>
                    <a:pt x="96778" y="80786"/>
                    <a:pt x="94242" y="80786"/>
                    <a:pt x="93481" y="80786"/>
                  </a:cubicBezTo>
                  <a:cubicBezTo>
                    <a:pt x="91198" y="80786"/>
                    <a:pt x="90691" y="81798"/>
                    <a:pt x="90184" y="83317"/>
                  </a:cubicBezTo>
                  <a:cubicBezTo>
                    <a:pt x="82828" y="106850"/>
                    <a:pt x="66341" y="109887"/>
                    <a:pt x="56956" y="109887"/>
                  </a:cubicBezTo>
                  <a:cubicBezTo>
                    <a:pt x="43513" y="109887"/>
                    <a:pt x="21193" y="99006"/>
                    <a:pt x="21193" y="58265"/>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33" name="Freeform: Shape 632">
              <a:extLst>
                <a:ext uri="{FF2B5EF4-FFF2-40B4-BE49-F238E27FC236}">
                  <a16:creationId xmlns:a16="http://schemas.microsoft.com/office/drawing/2014/main" id="{C222DD13-89FA-4ADF-91CF-C358C63D97C3}"/>
                </a:ext>
              </a:extLst>
            </p:cNvPr>
            <p:cNvSpPr/>
            <p:nvPr>
              <p:custDataLst>
                <p:tags r:id="rId53"/>
              </p:custDataLst>
            </p:nvPr>
          </p:nvSpPr>
          <p:spPr>
            <a:xfrm>
              <a:off x="6172446" y="6055300"/>
              <a:ext cx="98159" cy="116150"/>
            </a:xfrm>
            <a:custGeom>
              <a:avLst/>
              <a:gdLst>
                <a:gd name="connsiteX0" fmla="*/ 21451 w 98159"/>
                <a:gd name="connsiteY0" fmla="*/ 49661 h 116150"/>
                <a:gd name="connsiteX1" fmla="*/ 52903 w 98159"/>
                <a:gd name="connsiteY1" fmla="*/ 5630 h 116150"/>
                <a:gd name="connsiteX2" fmla="*/ 81564 w 98159"/>
                <a:gd name="connsiteY2" fmla="*/ 49661 h 116150"/>
                <a:gd name="connsiteX3" fmla="*/ 21451 w 98159"/>
                <a:gd name="connsiteY3" fmla="*/ 49661 h 116150"/>
                <a:gd name="connsiteX4" fmla="*/ 21197 w 98159"/>
                <a:gd name="connsiteY4" fmla="*/ 54975 h 116150"/>
                <a:gd name="connsiteX5" fmla="*/ 91964 w 98159"/>
                <a:gd name="connsiteY5" fmla="*/ 54975 h 116150"/>
                <a:gd name="connsiteX6" fmla="*/ 98305 w 98159"/>
                <a:gd name="connsiteY6" fmla="*/ 49661 h 116150"/>
                <a:gd name="connsiteX7" fmla="*/ 52903 w 98159"/>
                <a:gd name="connsiteY7" fmla="*/ 63 h 116150"/>
                <a:gd name="connsiteX8" fmla="*/ 145 w 98159"/>
                <a:gd name="connsiteY8" fmla="*/ 57758 h 116150"/>
                <a:gd name="connsiteX9" fmla="*/ 55946 w 98159"/>
                <a:gd name="connsiteY9" fmla="*/ 116213 h 116150"/>
                <a:gd name="connsiteX10" fmla="*/ 98305 w 98159"/>
                <a:gd name="connsiteY10" fmla="*/ 83317 h 116150"/>
                <a:gd name="connsiteX11" fmla="*/ 95007 w 98159"/>
                <a:gd name="connsiteY11" fmla="*/ 80280 h 116150"/>
                <a:gd name="connsiteX12" fmla="*/ 91710 w 98159"/>
                <a:gd name="connsiteY12" fmla="*/ 83823 h 116150"/>
                <a:gd name="connsiteX13" fmla="*/ 57468 w 98159"/>
                <a:gd name="connsiteY13" fmla="*/ 109887 h 116150"/>
                <a:gd name="connsiteX14" fmla="*/ 28807 w 98159"/>
                <a:gd name="connsiteY14" fmla="*/ 92933 h 116150"/>
                <a:gd name="connsiteX15" fmla="*/ 21197 w 98159"/>
                <a:gd name="connsiteY15" fmla="*/ 54975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59" h="116150">
                  <a:moveTo>
                    <a:pt x="21451" y="49661"/>
                  </a:moveTo>
                  <a:cubicBezTo>
                    <a:pt x="22973" y="11956"/>
                    <a:pt x="44279" y="5630"/>
                    <a:pt x="52903" y="5630"/>
                  </a:cubicBezTo>
                  <a:cubicBezTo>
                    <a:pt x="79028" y="5630"/>
                    <a:pt x="81564" y="39792"/>
                    <a:pt x="81564" y="49661"/>
                  </a:cubicBezTo>
                  <a:lnTo>
                    <a:pt x="21451" y="49661"/>
                  </a:lnTo>
                  <a:close/>
                  <a:moveTo>
                    <a:pt x="21197" y="54975"/>
                  </a:moveTo>
                  <a:lnTo>
                    <a:pt x="91964" y="54975"/>
                  </a:lnTo>
                  <a:cubicBezTo>
                    <a:pt x="97544" y="54975"/>
                    <a:pt x="98305" y="54975"/>
                    <a:pt x="98305" y="49661"/>
                  </a:cubicBezTo>
                  <a:cubicBezTo>
                    <a:pt x="98305" y="24609"/>
                    <a:pt x="84608" y="63"/>
                    <a:pt x="52903" y="63"/>
                  </a:cubicBezTo>
                  <a:cubicBezTo>
                    <a:pt x="23480" y="63"/>
                    <a:pt x="145" y="26127"/>
                    <a:pt x="145" y="57758"/>
                  </a:cubicBezTo>
                  <a:cubicBezTo>
                    <a:pt x="145" y="91667"/>
                    <a:pt x="26777" y="116213"/>
                    <a:pt x="55946" y="116213"/>
                  </a:cubicBezTo>
                  <a:cubicBezTo>
                    <a:pt x="86891" y="116213"/>
                    <a:pt x="98305" y="88125"/>
                    <a:pt x="98305" y="83317"/>
                  </a:cubicBezTo>
                  <a:cubicBezTo>
                    <a:pt x="98305" y="80786"/>
                    <a:pt x="96275" y="80280"/>
                    <a:pt x="95007" y="80280"/>
                  </a:cubicBezTo>
                  <a:cubicBezTo>
                    <a:pt x="92724" y="80280"/>
                    <a:pt x="92217" y="81798"/>
                    <a:pt x="91710" y="83823"/>
                  </a:cubicBezTo>
                  <a:cubicBezTo>
                    <a:pt x="82832" y="109887"/>
                    <a:pt x="60005" y="109887"/>
                    <a:pt x="57468" y="109887"/>
                  </a:cubicBezTo>
                  <a:cubicBezTo>
                    <a:pt x="44786" y="109887"/>
                    <a:pt x="34640" y="102295"/>
                    <a:pt x="28807" y="92933"/>
                  </a:cubicBezTo>
                  <a:cubicBezTo>
                    <a:pt x="21197" y="80786"/>
                    <a:pt x="21197" y="64085"/>
                    <a:pt x="21197" y="54975"/>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34" name="Freeform: Shape 633">
              <a:extLst>
                <a:ext uri="{FF2B5EF4-FFF2-40B4-BE49-F238E27FC236}">
                  <a16:creationId xmlns:a16="http://schemas.microsoft.com/office/drawing/2014/main" id="{B612368A-B3CF-410D-B6DB-96B99F67EF0C}"/>
                </a:ext>
              </a:extLst>
            </p:cNvPr>
            <p:cNvSpPr/>
            <p:nvPr>
              <p:custDataLst>
                <p:tags r:id="rId54"/>
              </p:custDataLst>
            </p:nvPr>
          </p:nvSpPr>
          <p:spPr>
            <a:xfrm>
              <a:off x="6285176" y="6056819"/>
              <a:ext cx="125045" cy="160940"/>
            </a:xfrm>
            <a:custGeom>
              <a:avLst/>
              <a:gdLst>
                <a:gd name="connsiteX0" fmla="*/ 36674 w 125045"/>
                <a:gd name="connsiteY0" fmla="*/ 16764 h 160940"/>
                <a:gd name="connsiteX1" fmla="*/ 36674 w 125045"/>
                <a:gd name="connsiteY1" fmla="*/ 63 h 160940"/>
                <a:gd name="connsiteX2" fmla="*/ 149 w 125045"/>
                <a:gd name="connsiteY2" fmla="*/ 2846 h 160940"/>
                <a:gd name="connsiteX3" fmla="*/ 149 w 125045"/>
                <a:gd name="connsiteY3" fmla="*/ 10691 h 160940"/>
                <a:gd name="connsiteX4" fmla="*/ 19934 w 125045"/>
                <a:gd name="connsiteY4" fmla="*/ 23343 h 160940"/>
                <a:gd name="connsiteX5" fmla="*/ 19934 w 125045"/>
                <a:gd name="connsiteY5" fmla="*/ 141771 h 160940"/>
                <a:gd name="connsiteX6" fmla="*/ 149 w 125045"/>
                <a:gd name="connsiteY6" fmla="*/ 153159 h 160940"/>
                <a:gd name="connsiteX7" fmla="*/ 149 w 125045"/>
                <a:gd name="connsiteY7" fmla="*/ 161003 h 160940"/>
                <a:gd name="connsiteX8" fmla="*/ 28557 w 125045"/>
                <a:gd name="connsiteY8" fmla="*/ 160244 h 160940"/>
                <a:gd name="connsiteX9" fmla="*/ 57219 w 125045"/>
                <a:gd name="connsiteY9" fmla="*/ 161003 h 160940"/>
                <a:gd name="connsiteX10" fmla="*/ 57219 w 125045"/>
                <a:gd name="connsiteY10" fmla="*/ 153159 h 160940"/>
                <a:gd name="connsiteX11" fmla="*/ 37435 w 125045"/>
                <a:gd name="connsiteY11" fmla="*/ 141771 h 160940"/>
                <a:gd name="connsiteX12" fmla="*/ 37435 w 125045"/>
                <a:gd name="connsiteY12" fmla="*/ 99259 h 160940"/>
                <a:gd name="connsiteX13" fmla="*/ 37435 w 125045"/>
                <a:gd name="connsiteY13" fmla="*/ 96981 h 160940"/>
                <a:gd name="connsiteX14" fmla="*/ 68633 w 125045"/>
                <a:gd name="connsiteY14" fmla="*/ 114695 h 160940"/>
                <a:gd name="connsiteX15" fmla="*/ 125195 w 125045"/>
                <a:gd name="connsiteY15" fmla="*/ 57252 h 160940"/>
                <a:gd name="connsiteX16" fmla="*/ 72184 w 125045"/>
                <a:gd name="connsiteY16" fmla="*/ 63 h 160940"/>
                <a:gd name="connsiteX17" fmla="*/ 36674 w 125045"/>
                <a:gd name="connsiteY17" fmla="*/ 16764 h 160940"/>
                <a:gd name="connsiteX18" fmla="*/ 37435 w 125045"/>
                <a:gd name="connsiteY18" fmla="*/ 83064 h 160940"/>
                <a:gd name="connsiteX19" fmla="*/ 37435 w 125045"/>
                <a:gd name="connsiteY19" fmla="*/ 26633 h 160940"/>
                <a:gd name="connsiteX20" fmla="*/ 70155 w 125045"/>
                <a:gd name="connsiteY20" fmla="*/ 6389 h 160940"/>
                <a:gd name="connsiteX21" fmla="*/ 104143 w 125045"/>
                <a:gd name="connsiteY21" fmla="*/ 57252 h 160940"/>
                <a:gd name="connsiteX22" fmla="*/ 67618 w 125045"/>
                <a:gd name="connsiteY22" fmla="*/ 109128 h 160940"/>
                <a:gd name="connsiteX23" fmla="*/ 40986 w 125045"/>
                <a:gd name="connsiteY23" fmla="*/ 93692 h 160940"/>
                <a:gd name="connsiteX24" fmla="*/ 37435 w 125045"/>
                <a:gd name="connsiteY24" fmla="*/ 83064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5045" h="160940">
                  <a:moveTo>
                    <a:pt x="36674" y="16764"/>
                  </a:moveTo>
                  <a:lnTo>
                    <a:pt x="36674" y="63"/>
                  </a:lnTo>
                  <a:lnTo>
                    <a:pt x="149" y="2846"/>
                  </a:lnTo>
                  <a:lnTo>
                    <a:pt x="149" y="10691"/>
                  </a:lnTo>
                  <a:cubicBezTo>
                    <a:pt x="18158" y="10691"/>
                    <a:pt x="19934" y="12209"/>
                    <a:pt x="19934" y="23343"/>
                  </a:cubicBezTo>
                  <a:lnTo>
                    <a:pt x="19934" y="141771"/>
                  </a:lnTo>
                  <a:cubicBezTo>
                    <a:pt x="19934" y="153159"/>
                    <a:pt x="17143" y="153159"/>
                    <a:pt x="149" y="153159"/>
                  </a:cubicBezTo>
                  <a:lnTo>
                    <a:pt x="149" y="161003"/>
                  </a:lnTo>
                  <a:cubicBezTo>
                    <a:pt x="8773" y="160750"/>
                    <a:pt x="21963" y="160244"/>
                    <a:pt x="28557" y="160244"/>
                  </a:cubicBezTo>
                  <a:cubicBezTo>
                    <a:pt x="35406" y="160244"/>
                    <a:pt x="48341" y="160750"/>
                    <a:pt x="57219" y="161003"/>
                  </a:cubicBezTo>
                  <a:lnTo>
                    <a:pt x="57219" y="153159"/>
                  </a:lnTo>
                  <a:cubicBezTo>
                    <a:pt x="40225" y="153159"/>
                    <a:pt x="37435" y="153159"/>
                    <a:pt x="37435" y="141771"/>
                  </a:cubicBezTo>
                  <a:lnTo>
                    <a:pt x="37435" y="99259"/>
                  </a:lnTo>
                  <a:lnTo>
                    <a:pt x="37435" y="96981"/>
                  </a:lnTo>
                  <a:cubicBezTo>
                    <a:pt x="38703" y="101030"/>
                    <a:pt x="49356" y="114695"/>
                    <a:pt x="68633" y="114695"/>
                  </a:cubicBezTo>
                  <a:cubicBezTo>
                    <a:pt x="98816" y="114695"/>
                    <a:pt x="125195" y="89896"/>
                    <a:pt x="125195" y="57252"/>
                  </a:cubicBezTo>
                  <a:cubicBezTo>
                    <a:pt x="125195" y="25115"/>
                    <a:pt x="100592" y="63"/>
                    <a:pt x="72184" y="63"/>
                  </a:cubicBezTo>
                  <a:cubicBezTo>
                    <a:pt x="52400" y="63"/>
                    <a:pt x="41747" y="11197"/>
                    <a:pt x="36674" y="16764"/>
                  </a:cubicBezTo>
                  <a:close/>
                  <a:moveTo>
                    <a:pt x="37435" y="83064"/>
                  </a:moveTo>
                  <a:lnTo>
                    <a:pt x="37435" y="26633"/>
                  </a:lnTo>
                  <a:cubicBezTo>
                    <a:pt x="44790" y="13728"/>
                    <a:pt x="57219" y="6389"/>
                    <a:pt x="70155" y="6389"/>
                  </a:cubicBezTo>
                  <a:cubicBezTo>
                    <a:pt x="88671" y="6389"/>
                    <a:pt x="104143" y="28658"/>
                    <a:pt x="104143" y="57252"/>
                  </a:cubicBezTo>
                  <a:cubicBezTo>
                    <a:pt x="104143" y="87871"/>
                    <a:pt x="86388" y="109128"/>
                    <a:pt x="67618" y="109128"/>
                  </a:cubicBezTo>
                  <a:cubicBezTo>
                    <a:pt x="57473" y="109128"/>
                    <a:pt x="47834" y="104067"/>
                    <a:pt x="40986" y="93692"/>
                  </a:cubicBezTo>
                  <a:cubicBezTo>
                    <a:pt x="37435" y="88378"/>
                    <a:pt x="37435" y="88125"/>
                    <a:pt x="37435" y="83064"/>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35" name="Freeform: Shape 634">
              <a:extLst>
                <a:ext uri="{FF2B5EF4-FFF2-40B4-BE49-F238E27FC236}">
                  <a16:creationId xmlns:a16="http://schemas.microsoft.com/office/drawing/2014/main" id="{9757A690-47BD-4D83-82F2-26BBB0D2FE9A}"/>
                </a:ext>
              </a:extLst>
            </p:cNvPr>
            <p:cNvSpPr/>
            <p:nvPr>
              <p:custDataLst>
                <p:tags r:id="rId55"/>
              </p:custDataLst>
            </p:nvPr>
          </p:nvSpPr>
          <p:spPr>
            <a:xfrm>
              <a:off x="6423806" y="6013041"/>
              <a:ext cx="79390" cy="158409"/>
            </a:xfrm>
            <a:custGeom>
              <a:avLst/>
              <a:gdLst>
                <a:gd name="connsiteX0" fmla="*/ 39216 w 79390"/>
                <a:gd name="connsiteY0" fmla="*/ 54469 h 158409"/>
                <a:gd name="connsiteX1" fmla="*/ 75487 w 79390"/>
                <a:gd name="connsiteY1" fmla="*/ 54469 h 158409"/>
                <a:gd name="connsiteX2" fmla="*/ 75487 w 79390"/>
                <a:gd name="connsiteY2" fmla="*/ 46624 h 158409"/>
                <a:gd name="connsiteX3" fmla="*/ 39216 w 79390"/>
                <a:gd name="connsiteY3" fmla="*/ 46624 h 158409"/>
                <a:gd name="connsiteX4" fmla="*/ 39216 w 79390"/>
                <a:gd name="connsiteY4" fmla="*/ 63 h 158409"/>
                <a:gd name="connsiteX5" fmla="*/ 32875 w 79390"/>
                <a:gd name="connsiteY5" fmla="*/ 63 h 158409"/>
                <a:gd name="connsiteX6" fmla="*/ 155 w 79390"/>
                <a:gd name="connsiteY6" fmla="*/ 48902 h 158409"/>
                <a:gd name="connsiteX7" fmla="*/ 155 w 79390"/>
                <a:gd name="connsiteY7" fmla="*/ 54469 h 158409"/>
                <a:gd name="connsiteX8" fmla="*/ 21715 w 79390"/>
                <a:gd name="connsiteY8" fmla="*/ 54469 h 158409"/>
                <a:gd name="connsiteX9" fmla="*/ 21715 w 79390"/>
                <a:gd name="connsiteY9" fmla="*/ 124311 h 158409"/>
                <a:gd name="connsiteX10" fmla="*/ 54434 w 79390"/>
                <a:gd name="connsiteY10" fmla="*/ 158473 h 158409"/>
                <a:gd name="connsiteX11" fmla="*/ 79545 w 79390"/>
                <a:gd name="connsiteY11" fmla="*/ 124311 h 158409"/>
                <a:gd name="connsiteX12" fmla="*/ 79545 w 79390"/>
                <a:gd name="connsiteY12" fmla="*/ 109887 h 158409"/>
                <a:gd name="connsiteX13" fmla="*/ 73204 w 79390"/>
                <a:gd name="connsiteY13" fmla="*/ 109887 h 158409"/>
                <a:gd name="connsiteX14" fmla="*/ 73204 w 79390"/>
                <a:gd name="connsiteY14" fmla="*/ 123805 h 158409"/>
                <a:gd name="connsiteX15" fmla="*/ 56210 w 79390"/>
                <a:gd name="connsiteY15" fmla="*/ 152146 h 158409"/>
                <a:gd name="connsiteX16" fmla="*/ 39216 w 79390"/>
                <a:gd name="connsiteY16" fmla="*/ 124817 h 158409"/>
                <a:gd name="connsiteX17" fmla="*/ 39216 w 79390"/>
                <a:gd name="connsiteY17" fmla="*/ 54469 h 15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390" h="158409">
                  <a:moveTo>
                    <a:pt x="39216" y="54469"/>
                  </a:moveTo>
                  <a:lnTo>
                    <a:pt x="75487" y="54469"/>
                  </a:lnTo>
                  <a:lnTo>
                    <a:pt x="75487" y="46624"/>
                  </a:lnTo>
                  <a:lnTo>
                    <a:pt x="39216" y="46624"/>
                  </a:lnTo>
                  <a:lnTo>
                    <a:pt x="39216" y="63"/>
                  </a:lnTo>
                  <a:lnTo>
                    <a:pt x="32875" y="63"/>
                  </a:lnTo>
                  <a:cubicBezTo>
                    <a:pt x="32621" y="20813"/>
                    <a:pt x="25012" y="47889"/>
                    <a:pt x="155" y="48902"/>
                  </a:cubicBezTo>
                  <a:lnTo>
                    <a:pt x="155" y="54469"/>
                  </a:lnTo>
                  <a:lnTo>
                    <a:pt x="21715" y="54469"/>
                  </a:lnTo>
                  <a:lnTo>
                    <a:pt x="21715" y="124311"/>
                  </a:lnTo>
                  <a:cubicBezTo>
                    <a:pt x="21715" y="155436"/>
                    <a:pt x="45303" y="158473"/>
                    <a:pt x="54434" y="158473"/>
                  </a:cubicBezTo>
                  <a:cubicBezTo>
                    <a:pt x="72443" y="158473"/>
                    <a:pt x="79545" y="140506"/>
                    <a:pt x="79545" y="124311"/>
                  </a:cubicBezTo>
                  <a:lnTo>
                    <a:pt x="79545" y="109887"/>
                  </a:lnTo>
                  <a:lnTo>
                    <a:pt x="73204" y="109887"/>
                  </a:lnTo>
                  <a:lnTo>
                    <a:pt x="73204" y="123805"/>
                  </a:lnTo>
                  <a:cubicBezTo>
                    <a:pt x="73204" y="142531"/>
                    <a:pt x="65595" y="152146"/>
                    <a:pt x="56210" y="152146"/>
                  </a:cubicBezTo>
                  <a:cubicBezTo>
                    <a:pt x="39216" y="152146"/>
                    <a:pt x="39216" y="129119"/>
                    <a:pt x="39216" y="124817"/>
                  </a:cubicBezTo>
                  <a:lnTo>
                    <a:pt x="39216" y="54469"/>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36" name="Freeform: Shape 635">
              <a:extLst>
                <a:ext uri="{FF2B5EF4-FFF2-40B4-BE49-F238E27FC236}">
                  <a16:creationId xmlns:a16="http://schemas.microsoft.com/office/drawing/2014/main" id="{E13775A6-6D60-4A09-9B3F-8DD0D4263314}"/>
                </a:ext>
              </a:extLst>
            </p:cNvPr>
            <p:cNvSpPr/>
            <p:nvPr>
              <p:custDataLst>
                <p:tags r:id="rId56"/>
              </p:custDataLst>
            </p:nvPr>
          </p:nvSpPr>
          <p:spPr>
            <a:xfrm>
              <a:off x="6525996" y="6055300"/>
              <a:ext cx="82941" cy="116150"/>
            </a:xfrm>
            <a:custGeom>
              <a:avLst/>
              <a:gdLst>
                <a:gd name="connsiteX0" fmla="*/ 44546 w 82941"/>
                <a:gd name="connsiteY0" fmla="*/ 64338 h 116150"/>
                <a:gd name="connsiteX1" fmla="*/ 70925 w 82941"/>
                <a:gd name="connsiteY1" fmla="*/ 87618 h 116150"/>
                <a:gd name="connsiteX2" fmla="*/ 42263 w 82941"/>
                <a:gd name="connsiteY2" fmla="*/ 110646 h 116150"/>
                <a:gd name="connsiteX3" fmla="*/ 7007 w 82941"/>
                <a:gd name="connsiteY3" fmla="*/ 74713 h 116150"/>
                <a:gd name="connsiteX4" fmla="*/ 3456 w 82941"/>
                <a:gd name="connsiteY4" fmla="*/ 70411 h 116150"/>
                <a:gd name="connsiteX5" fmla="*/ 159 w 82941"/>
                <a:gd name="connsiteY5" fmla="*/ 76737 h 116150"/>
                <a:gd name="connsiteX6" fmla="*/ 159 w 82941"/>
                <a:gd name="connsiteY6" fmla="*/ 110140 h 116150"/>
                <a:gd name="connsiteX7" fmla="*/ 2949 w 82941"/>
                <a:gd name="connsiteY7" fmla="*/ 116213 h 116150"/>
                <a:gd name="connsiteX8" fmla="*/ 9290 w 82941"/>
                <a:gd name="connsiteY8" fmla="*/ 111152 h 116150"/>
                <a:gd name="connsiteX9" fmla="*/ 14363 w 82941"/>
                <a:gd name="connsiteY9" fmla="*/ 105332 h 116150"/>
                <a:gd name="connsiteX10" fmla="*/ 42263 w 82941"/>
                <a:gd name="connsiteY10" fmla="*/ 116213 h 116150"/>
                <a:gd name="connsiteX11" fmla="*/ 83100 w 82941"/>
                <a:gd name="connsiteY11" fmla="*/ 81039 h 116150"/>
                <a:gd name="connsiteX12" fmla="*/ 72447 w 82941"/>
                <a:gd name="connsiteY12" fmla="*/ 56999 h 116150"/>
                <a:gd name="connsiteX13" fmla="*/ 43532 w 82941"/>
                <a:gd name="connsiteY13" fmla="*/ 44853 h 116150"/>
                <a:gd name="connsiteX14" fmla="*/ 12334 w 82941"/>
                <a:gd name="connsiteY14" fmla="*/ 24103 h 116150"/>
                <a:gd name="connsiteX15" fmla="*/ 40742 w 82941"/>
                <a:gd name="connsiteY15" fmla="*/ 4871 h 116150"/>
                <a:gd name="connsiteX16" fmla="*/ 70418 w 82941"/>
                <a:gd name="connsiteY16" fmla="*/ 35490 h 116150"/>
                <a:gd name="connsiteX17" fmla="*/ 73461 w 82941"/>
                <a:gd name="connsiteY17" fmla="*/ 37767 h 116150"/>
                <a:gd name="connsiteX18" fmla="*/ 76759 w 82941"/>
                <a:gd name="connsiteY18" fmla="*/ 31694 h 116150"/>
                <a:gd name="connsiteX19" fmla="*/ 76759 w 82941"/>
                <a:gd name="connsiteY19" fmla="*/ 6136 h 116150"/>
                <a:gd name="connsiteX20" fmla="*/ 73969 w 82941"/>
                <a:gd name="connsiteY20" fmla="*/ 63 h 116150"/>
                <a:gd name="connsiteX21" fmla="*/ 68896 w 82941"/>
                <a:gd name="connsiteY21" fmla="*/ 3099 h 116150"/>
                <a:gd name="connsiteX22" fmla="*/ 64584 w 82941"/>
                <a:gd name="connsiteY22" fmla="*/ 7148 h 116150"/>
                <a:gd name="connsiteX23" fmla="*/ 40742 w 82941"/>
                <a:gd name="connsiteY23" fmla="*/ 63 h 116150"/>
                <a:gd name="connsiteX24" fmla="*/ 159 w 82941"/>
                <a:gd name="connsiteY24" fmla="*/ 31188 h 116150"/>
                <a:gd name="connsiteX25" fmla="*/ 11065 w 82941"/>
                <a:gd name="connsiteY25" fmla="*/ 52697 h 116150"/>
                <a:gd name="connsiteX26" fmla="*/ 44546 w 82941"/>
                <a:gd name="connsiteY26" fmla="*/ 64338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941" h="116150">
                  <a:moveTo>
                    <a:pt x="44546" y="64338"/>
                  </a:moveTo>
                  <a:cubicBezTo>
                    <a:pt x="50126" y="65350"/>
                    <a:pt x="70925" y="69399"/>
                    <a:pt x="70925" y="87618"/>
                  </a:cubicBezTo>
                  <a:cubicBezTo>
                    <a:pt x="70925" y="100524"/>
                    <a:pt x="62048" y="110646"/>
                    <a:pt x="42263" y="110646"/>
                  </a:cubicBezTo>
                  <a:cubicBezTo>
                    <a:pt x="20958" y="110646"/>
                    <a:pt x="11826" y="96222"/>
                    <a:pt x="7007" y="74713"/>
                  </a:cubicBezTo>
                  <a:cubicBezTo>
                    <a:pt x="6246" y="71423"/>
                    <a:pt x="5993" y="70411"/>
                    <a:pt x="3456" y="70411"/>
                  </a:cubicBezTo>
                  <a:cubicBezTo>
                    <a:pt x="159" y="70411"/>
                    <a:pt x="159" y="72182"/>
                    <a:pt x="159" y="76737"/>
                  </a:cubicBezTo>
                  <a:lnTo>
                    <a:pt x="159" y="110140"/>
                  </a:lnTo>
                  <a:cubicBezTo>
                    <a:pt x="159" y="114442"/>
                    <a:pt x="159" y="116213"/>
                    <a:pt x="2949" y="116213"/>
                  </a:cubicBezTo>
                  <a:cubicBezTo>
                    <a:pt x="4217" y="116213"/>
                    <a:pt x="4471" y="115960"/>
                    <a:pt x="9290" y="111152"/>
                  </a:cubicBezTo>
                  <a:cubicBezTo>
                    <a:pt x="9797" y="110646"/>
                    <a:pt x="9797" y="110140"/>
                    <a:pt x="14363" y="105332"/>
                  </a:cubicBezTo>
                  <a:cubicBezTo>
                    <a:pt x="25523" y="115960"/>
                    <a:pt x="36937" y="116213"/>
                    <a:pt x="42263" y="116213"/>
                  </a:cubicBezTo>
                  <a:cubicBezTo>
                    <a:pt x="71432" y="116213"/>
                    <a:pt x="83100" y="99259"/>
                    <a:pt x="83100" y="81039"/>
                  </a:cubicBezTo>
                  <a:cubicBezTo>
                    <a:pt x="83100" y="67627"/>
                    <a:pt x="75491" y="60036"/>
                    <a:pt x="72447" y="56999"/>
                  </a:cubicBezTo>
                  <a:cubicBezTo>
                    <a:pt x="64077" y="48902"/>
                    <a:pt x="54185" y="46877"/>
                    <a:pt x="43532" y="44853"/>
                  </a:cubicBezTo>
                  <a:cubicBezTo>
                    <a:pt x="29328" y="42069"/>
                    <a:pt x="12334" y="38780"/>
                    <a:pt x="12334" y="24103"/>
                  </a:cubicBezTo>
                  <a:cubicBezTo>
                    <a:pt x="12334" y="15246"/>
                    <a:pt x="18928" y="4871"/>
                    <a:pt x="40742" y="4871"/>
                  </a:cubicBezTo>
                  <a:cubicBezTo>
                    <a:pt x="68642" y="4871"/>
                    <a:pt x="69910" y="27645"/>
                    <a:pt x="70418" y="35490"/>
                  </a:cubicBezTo>
                  <a:cubicBezTo>
                    <a:pt x="70671" y="37767"/>
                    <a:pt x="72954" y="37767"/>
                    <a:pt x="73461" y="37767"/>
                  </a:cubicBezTo>
                  <a:cubicBezTo>
                    <a:pt x="76759" y="37767"/>
                    <a:pt x="76759" y="36502"/>
                    <a:pt x="76759" y="31694"/>
                  </a:cubicBezTo>
                  <a:lnTo>
                    <a:pt x="76759" y="6136"/>
                  </a:lnTo>
                  <a:cubicBezTo>
                    <a:pt x="76759" y="1834"/>
                    <a:pt x="76759" y="63"/>
                    <a:pt x="73969" y="63"/>
                  </a:cubicBezTo>
                  <a:cubicBezTo>
                    <a:pt x="72701" y="63"/>
                    <a:pt x="72193" y="63"/>
                    <a:pt x="68896" y="3099"/>
                  </a:cubicBezTo>
                  <a:cubicBezTo>
                    <a:pt x="68135" y="4112"/>
                    <a:pt x="65599" y="6389"/>
                    <a:pt x="64584" y="7148"/>
                  </a:cubicBezTo>
                  <a:cubicBezTo>
                    <a:pt x="54946" y="63"/>
                    <a:pt x="44546" y="63"/>
                    <a:pt x="40742" y="63"/>
                  </a:cubicBezTo>
                  <a:cubicBezTo>
                    <a:pt x="9797" y="63"/>
                    <a:pt x="159" y="17017"/>
                    <a:pt x="159" y="31188"/>
                  </a:cubicBezTo>
                  <a:cubicBezTo>
                    <a:pt x="159" y="40045"/>
                    <a:pt x="4217" y="47130"/>
                    <a:pt x="11065" y="52697"/>
                  </a:cubicBezTo>
                  <a:cubicBezTo>
                    <a:pt x="19182" y="59277"/>
                    <a:pt x="26284" y="60795"/>
                    <a:pt x="44546" y="64338"/>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37" name="Freeform: Shape 636">
              <a:extLst>
                <a:ext uri="{FF2B5EF4-FFF2-40B4-BE49-F238E27FC236}">
                  <a16:creationId xmlns:a16="http://schemas.microsoft.com/office/drawing/2014/main" id="{7B5AA8DB-A1DB-437E-B574-207A36A0336E}"/>
                </a:ext>
              </a:extLst>
            </p:cNvPr>
            <p:cNvSpPr/>
            <p:nvPr>
              <p:custDataLst>
                <p:tags r:id="rId57"/>
              </p:custDataLst>
            </p:nvPr>
          </p:nvSpPr>
          <p:spPr>
            <a:xfrm>
              <a:off x="6623253" y="5978879"/>
              <a:ext cx="34749" cy="253051"/>
            </a:xfrm>
            <a:custGeom>
              <a:avLst/>
              <a:gdLst>
                <a:gd name="connsiteX0" fmla="*/ 34912 w 34749"/>
                <a:gd name="connsiteY0" fmla="*/ 63 h 253051"/>
                <a:gd name="connsiteX1" fmla="*/ 163 w 34749"/>
                <a:gd name="connsiteY1" fmla="*/ 63 h 253051"/>
                <a:gd name="connsiteX2" fmla="*/ 163 w 34749"/>
                <a:gd name="connsiteY2" fmla="*/ 10185 h 253051"/>
                <a:gd name="connsiteX3" fmla="*/ 24766 w 34749"/>
                <a:gd name="connsiteY3" fmla="*/ 10185 h 253051"/>
                <a:gd name="connsiteX4" fmla="*/ 24766 w 34749"/>
                <a:gd name="connsiteY4" fmla="*/ 242992 h 253051"/>
                <a:gd name="connsiteX5" fmla="*/ 163 w 34749"/>
                <a:gd name="connsiteY5" fmla="*/ 242992 h 253051"/>
                <a:gd name="connsiteX6" fmla="*/ 163 w 34749"/>
                <a:gd name="connsiteY6" fmla="*/ 253114 h 253051"/>
                <a:gd name="connsiteX7" fmla="*/ 34912 w 34749"/>
                <a:gd name="connsiteY7" fmla="*/ 253114 h 253051"/>
                <a:gd name="connsiteX8" fmla="*/ 34912 w 34749"/>
                <a:gd name="connsiteY8" fmla="*/ 6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49" h="253051">
                  <a:moveTo>
                    <a:pt x="34912" y="63"/>
                  </a:moveTo>
                  <a:lnTo>
                    <a:pt x="163" y="63"/>
                  </a:lnTo>
                  <a:lnTo>
                    <a:pt x="163" y="10185"/>
                  </a:lnTo>
                  <a:lnTo>
                    <a:pt x="24766" y="10185"/>
                  </a:lnTo>
                  <a:lnTo>
                    <a:pt x="24766" y="242992"/>
                  </a:lnTo>
                  <a:lnTo>
                    <a:pt x="163" y="242992"/>
                  </a:lnTo>
                  <a:lnTo>
                    <a:pt x="163" y="253114"/>
                  </a:lnTo>
                  <a:lnTo>
                    <a:pt x="34912" y="253114"/>
                  </a:lnTo>
                  <a:lnTo>
                    <a:pt x="34912" y="63"/>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38" name="Freeform: Shape 637">
              <a:extLst>
                <a:ext uri="{FF2B5EF4-FFF2-40B4-BE49-F238E27FC236}">
                  <a16:creationId xmlns:a16="http://schemas.microsoft.com/office/drawing/2014/main" id="{0028B50E-5A88-4C08-A382-1ACCA6F3DB58}"/>
                </a:ext>
              </a:extLst>
            </p:cNvPr>
            <p:cNvSpPr/>
            <p:nvPr>
              <p:custDataLst>
                <p:tags r:id="rId58"/>
              </p:custDataLst>
            </p:nvPr>
          </p:nvSpPr>
          <p:spPr>
            <a:xfrm>
              <a:off x="6772534" y="6046444"/>
              <a:ext cx="169179" cy="108052"/>
            </a:xfrm>
            <a:custGeom>
              <a:avLst/>
              <a:gdLst>
                <a:gd name="connsiteX0" fmla="*/ 169348 w 169179"/>
                <a:gd name="connsiteY0" fmla="*/ 7907 h 108052"/>
                <a:gd name="connsiteX1" fmla="*/ 165797 w 169179"/>
                <a:gd name="connsiteY1" fmla="*/ 316 h 108052"/>
                <a:gd name="connsiteX2" fmla="*/ 162246 w 169179"/>
                <a:gd name="connsiteY2" fmla="*/ 7148 h 108052"/>
                <a:gd name="connsiteX3" fmla="*/ 126990 w 169179"/>
                <a:gd name="connsiteY3" fmla="*/ 34984 h 108052"/>
                <a:gd name="connsiteX4" fmla="*/ 86407 w 169179"/>
                <a:gd name="connsiteY4" fmla="*/ 18282 h 108052"/>
                <a:gd name="connsiteX5" fmla="*/ 42527 w 169179"/>
                <a:gd name="connsiteY5" fmla="*/ 63 h 108052"/>
                <a:gd name="connsiteX6" fmla="*/ 168 w 169179"/>
                <a:gd name="connsiteY6" fmla="*/ 41310 h 108052"/>
                <a:gd name="connsiteX7" fmla="*/ 3719 w 169179"/>
                <a:gd name="connsiteY7" fmla="*/ 48902 h 108052"/>
                <a:gd name="connsiteX8" fmla="*/ 7270 w 169179"/>
                <a:gd name="connsiteY8" fmla="*/ 43081 h 108052"/>
                <a:gd name="connsiteX9" fmla="*/ 42527 w 169179"/>
                <a:gd name="connsiteY9" fmla="*/ 14234 h 108052"/>
                <a:gd name="connsiteX10" fmla="*/ 83109 w 169179"/>
                <a:gd name="connsiteY10" fmla="*/ 30935 h 108052"/>
                <a:gd name="connsiteX11" fmla="*/ 126990 w 169179"/>
                <a:gd name="connsiteY11" fmla="*/ 49155 h 108052"/>
                <a:gd name="connsiteX12" fmla="*/ 169348 w 169179"/>
                <a:gd name="connsiteY12" fmla="*/ 7907 h 108052"/>
                <a:gd name="connsiteX13" fmla="*/ 169348 w 169179"/>
                <a:gd name="connsiteY13" fmla="*/ 67121 h 108052"/>
                <a:gd name="connsiteX14" fmla="*/ 165797 w 169179"/>
                <a:gd name="connsiteY14" fmla="*/ 59277 h 108052"/>
                <a:gd name="connsiteX15" fmla="*/ 162246 w 169179"/>
                <a:gd name="connsiteY15" fmla="*/ 66109 h 108052"/>
                <a:gd name="connsiteX16" fmla="*/ 126990 w 169179"/>
                <a:gd name="connsiteY16" fmla="*/ 93945 h 108052"/>
                <a:gd name="connsiteX17" fmla="*/ 86407 w 169179"/>
                <a:gd name="connsiteY17" fmla="*/ 77243 h 108052"/>
                <a:gd name="connsiteX18" fmla="*/ 42527 w 169179"/>
                <a:gd name="connsiteY18" fmla="*/ 59024 h 108052"/>
                <a:gd name="connsiteX19" fmla="*/ 168 w 169179"/>
                <a:gd name="connsiteY19" fmla="*/ 100271 h 108052"/>
                <a:gd name="connsiteX20" fmla="*/ 3719 w 169179"/>
                <a:gd name="connsiteY20" fmla="*/ 107863 h 108052"/>
                <a:gd name="connsiteX21" fmla="*/ 7270 w 169179"/>
                <a:gd name="connsiteY21" fmla="*/ 102042 h 108052"/>
                <a:gd name="connsiteX22" fmla="*/ 42527 w 169179"/>
                <a:gd name="connsiteY22" fmla="*/ 73195 h 108052"/>
                <a:gd name="connsiteX23" fmla="*/ 83109 w 169179"/>
                <a:gd name="connsiteY23" fmla="*/ 89896 h 108052"/>
                <a:gd name="connsiteX24" fmla="*/ 126990 w 169179"/>
                <a:gd name="connsiteY24" fmla="*/ 108116 h 108052"/>
                <a:gd name="connsiteX25" fmla="*/ 169348 w 169179"/>
                <a:gd name="connsiteY25" fmla="*/ 67121 h 10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9179" h="108052">
                  <a:moveTo>
                    <a:pt x="169348" y="7907"/>
                  </a:moveTo>
                  <a:cubicBezTo>
                    <a:pt x="169348" y="2593"/>
                    <a:pt x="167572" y="316"/>
                    <a:pt x="165797" y="316"/>
                  </a:cubicBezTo>
                  <a:cubicBezTo>
                    <a:pt x="164782" y="316"/>
                    <a:pt x="162499" y="1328"/>
                    <a:pt x="162246" y="7148"/>
                  </a:cubicBezTo>
                  <a:cubicBezTo>
                    <a:pt x="161231" y="24609"/>
                    <a:pt x="143476" y="34984"/>
                    <a:pt x="126990" y="34984"/>
                  </a:cubicBezTo>
                  <a:cubicBezTo>
                    <a:pt x="112278" y="34984"/>
                    <a:pt x="99596" y="27139"/>
                    <a:pt x="86407" y="18282"/>
                  </a:cubicBezTo>
                  <a:cubicBezTo>
                    <a:pt x="72710" y="9173"/>
                    <a:pt x="59013" y="63"/>
                    <a:pt x="42527" y="63"/>
                  </a:cubicBezTo>
                  <a:cubicBezTo>
                    <a:pt x="18938" y="63"/>
                    <a:pt x="168" y="18029"/>
                    <a:pt x="168" y="41310"/>
                  </a:cubicBezTo>
                  <a:cubicBezTo>
                    <a:pt x="168" y="46877"/>
                    <a:pt x="2197" y="48902"/>
                    <a:pt x="3719" y="48902"/>
                  </a:cubicBezTo>
                  <a:cubicBezTo>
                    <a:pt x="6256" y="48902"/>
                    <a:pt x="7270" y="44094"/>
                    <a:pt x="7270" y="43081"/>
                  </a:cubicBezTo>
                  <a:cubicBezTo>
                    <a:pt x="8538" y="21825"/>
                    <a:pt x="29337" y="14234"/>
                    <a:pt x="42527" y="14234"/>
                  </a:cubicBezTo>
                  <a:cubicBezTo>
                    <a:pt x="57238" y="14234"/>
                    <a:pt x="69920" y="22078"/>
                    <a:pt x="83109" y="30935"/>
                  </a:cubicBezTo>
                  <a:cubicBezTo>
                    <a:pt x="96806" y="40045"/>
                    <a:pt x="110503" y="49155"/>
                    <a:pt x="126990" y="49155"/>
                  </a:cubicBezTo>
                  <a:cubicBezTo>
                    <a:pt x="150578" y="49155"/>
                    <a:pt x="169348" y="31188"/>
                    <a:pt x="169348" y="7907"/>
                  </a:cubicBezTo>
                  <a:close/>
                  <a:moveTo>
                    <a:pt x="169348" y="67121"/>
                  </a:moveTo>
                  <a:cubicBezTo>
                    <a:pt x="169348" y="59783"/>
                    <a:pt x="166304" y="59277"/>
                    <a:pt x="165797" y="59277"/>
                  </a:cubicBezTo>
                  <a:cubicBezTo>
                    <a:pt x="164782" y="59277"/>
                    <a:pt x="162499" y="60542"/>
                    <a:pt x="162246" y="66109"/>
                  </a:cubicBezTo>
                  <a:cubicBezTo>
                    <a:pt x="161231" y="83570"/>
                    <a:pt x="143476" y="93945"/>
                    <a:pt x="126990" y="93945"/>
                  </a:cubicBezTo>
                  <a:cubicBezTo>
                    <a:pt x="112278" y="93945"/>
                    <a:pt x="99596" y="86100"/>
                    <a:pt x="86407" y="77243"/>
                  </a:cubicBezTo>
                  <a:cubicBezTo>
                    <a:pt x="72710" y="68133"/>
                    <a:pt x="59013" y="59024"/>
                    <a:pt x="42527" y="59024"/>
                  </a:cubicBezTo>
                  <a:cubicBezTo>
                    <a:pt x="18938" y="59024"/>
                    <a:pt x="168" y="76990"/>
                    <a:pt x="168" y="100271"/>
                  </a:cubicBezTo>
                  <a:cubicBezTo>
                    <a:pt x="168" y="105838"/>
                    <a:pt x="2197" y="107863"/>
                    <a:pt x="3719" y="107863"/>
                  </a:cubicBezTo>
                  <a:cubicBezTo>
                    <a:pt x="6256" y="107863"/>
                    <a:pt x="7270" y="103055"/>
                    <a:pt x="7270" y="102042"/>
                  </a:cubicBezTo>
                  <a:cubicBezTo>
                    <a:pt x="8538" y="80786"/>
                    <a:pt x="29337" y="73195"/>
                    <a:pt x="42527" y="73195"/>
                  </a:cubicBezTo>
                  <a:cubicBezTo>
                    <a:pt x="57238" y="73195"/>
                    <a:pt x="69920" y="81039"/>
                    <a:pt x="83109" y="89896"/>
                  </a:cubicBezTo>
                  <a:cubicBezTo>
                    <a:pt x="96806" y="99006"/>
                    <a:pt x="110503" y="108116"/>
                    <a:pt x="126990" y="108116"/>
                  </a:cubicBezTo>
                  <a:cubicBezTo>
                    <a:pt x="151086" y="108116"/>
                    <a:pt x="169348" y="89390"/>
                    <a:pt x="169348" y="67121"/>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39" name="Freeform: Shape 638">
              <a:extLst>
                <a:ext uri="{FF2B5EF4-FFF2-40B4-BE49-F238E27FC236}">
                  <a16:creationId xmlns:a16="http://schemas.microsoft.com/office/drawing/2014/main" id="{4F0EB3D6-DA00-46A8-B165-70DEFD16C151}"/>
                </a:ext>
              </a:extLst>
            </p:cNvPr>
            <p:cNvSpPr/>
            <p:nvPr>
              <p:custDataLst>
                <p:tags r:id="rId59"/>
              </p:custDataLst>
            </p:nvPr>
          </p:nvSpPr>
          <p:spPr>
            <a:xfrm>
              <a:off x="7036208" y="6000135"/>
              <a:ext cx="106783" cy="174099"/>
            </a:xfrm>
            <a:custGeom>
              <a:avLst/>
              <a:gdLst>
                <a:gd name="connsiteX0" fmla="*/ 106962 w 106783"/>
                <a:gd name="connsiteY0" fmla="*/ 87618 h 174099"/>
                <a:gd name="connsiteX1" fmla="*/ 96817 w 106783"/>
                <a:gd name="connsiteY1" fmla="*/ 28404 h 174099"/>
                <a:gd name="connsiteX2" fmla="*/ 53697 w 106783"/>
                <a:gd name="connsiteY2" fmla="*/ 63 h 174099"/>
                <a:gd name="connsiteX3" fmla="*/ 9564 w 106783"/>
                <a:gd name="connsiteY3" fmla="*/ 30176 h 174099"/>
                <a:gd name="connsiteX4" fmla="*/ 179 w 106783"/>
                <a:gd name="connsiteY4" fmla="*/ 87618 h 174099"/>
                <a:gd name="connsiteX5" fmla="*/ 11593 w 106783"/>
                <a:gd name="connsiteY5" fmla="*/ 148604 h 174099"/>
                <a:gd name="connsiteX6" fmla="*/ 53444 w 106783"/>
                <a:gd name="connsiteY6" fmla="*/ 174162 h 174099"/>
                <a:gd name="connsiteX7" fmla="*/ 97578 w 106783"/>
                <a:gd name="connsiteY7" fmla="*/ 144808 h 174099"/>
                <a:gd name="connsiteX8" fmla="*/ 106962 w 106783"/>
                <a:gd name="connsiteY8" fmla="*/ 87618 h 174099"/>
                <a:gd name="connsiteX9" fmla="*/ 53444 w 106783"/>
                <a:gd name="connsiteY9" fmla="*/ 168595 h 174099"/>
                <a:gd name="connsiteX10" fmla="*/ 24021 w 106783"/>
                <a:gd name="connsiteY10" fmla="*/ 137976 h 174099"/>
                <a:gd name="connsiteX11" fmla="*/ 21231 w 106783"/>
                <a:gd name="connsiteY11" fmla="*/ 84582 h 174099"/>
                <a:gd name="connsiteX12" fmla="*/ 23260 w 106783"/>
                <a:gd name="connsiteY12" fmla="*/ 38020 h 174099"/>
                <a:gd name="connsiteX13" fmla="*/ 53444 w 106783"/>
                <a:gd name="connsiteY13" fmla="*/ 5630 h 174099"/>
                <a:gd name="connsiteX14" fmla="*/ 83374 w 106783"/>
                <a:gd name="connsiteY14" fmla="*/ 35237 h 174099"/>
                <a:gd name="connsiteX15" fmla="*/ 85910 w 106783"/>
                <a:gd name="connsiteY15" fmla="*/ 84582 h 174099"/>
                <a:gd name="connsiteX16" fmla="*/ 83120 w 106783"/>
                <a:gd name="connsiteY16" fmla="*/ 136963 h 174099"/>
                <a:gd name="connsiteX17" fmla="*/ 53444 w 106783"/>
                <a:gd name="connsiteY17" fmla="*/ 168595 h 17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783" h="174099">
                  <a:moveTo>
                    <a:pt x="106962" y="87618"/>
                  </a:moveTo>
                  <a:cubicBezTo>
                    <a:pt x="106962" y="67374"/>
                    <a:pt x="105694" y="47130"/>
                    <a:pt x="96817" y="28404"/>
                  </a:cubicBezTo>
                  <a:cubicBezTo>
                    <a:pt x="85149" y="4112"/>
                    <a:pt x="64350" y="63"/>
                    <a:pt x="53697" y="63"/>
                  </a:cubicBezTo>
                  <a:cubicBezTo>
                    <a:pt x="38479" y="63"/>
                    <a:pt x="19963" y="6642"/>
                    <a:pt x="9564" y="30176"/>
                  </a:cubicBezTo>
                  <a:cubicBezTo>
                    <a:pt x="1447" y="47636"/>
                    <a:pt x="179" y="67374"/>
                    <a:pt x="179" y="87618"/>
                  </a:cubicBezTo>
                  <a:cubicBezTo>
                    <a:pt x="179" y="106597"/>
                    <a:pt x="1193" y="129372"/>
                    <a:pt x="11593" y="148604"/>
                  </a:cubicBezTo>
                  <a:cubicBezTo>
                    <a:pt x="22499" y="169101"/>
                    <a:pt x="41015" y="174162"/>
                    <a:pt x="53444" y="174162"/>
                  </a:cubicBezTo>
                  <a:cubicBezTo>
                    <a:pt x="67140" y="174162"/>
                    <a:pt x="86417" y="168848"/>
                    <a:pt x="97578" y="144808"/>
                  </a:cubicBezTo>
                  <a:cubicBezTo>
                    <a:pt x="105694" y="127347"/>
                    <a:pt x="106962" y="107609"/>
                    <a:pt x="106962" y="87618"/>
                  </a:cubicBezTo>
                  <a:close/>
                  <a:moveTo>
                    <a:pt x="53444" y="168595"/>
                  </a:moveTo>
                  <a:cubicBezTo>
                    <a:pt x="43552" y="168595"/>
                    <a:pt x="28587" y="162268"/>
                    <a:pt x="24021" y="137976"/>
                  </a:cubicBezTo>
                  <a:cubicBezTo>
                    <a:pt x="21231" y="122793"/>
                    <a:pt x="21231" y="99512"/>
                    <a:pt x="21231" y="84582"/>
                  </a:cubicBezTo>
                  <a:cubicBezTo>
                    <a:pt x="21231" y="68387"/>
                    <a:pt x="21231" y="51685"/>
                    <a:pt x="23260" y="38020"/>
                  </a:cubicBezTo>
                  <a:cubicBezTo>
                    <a:pt x="28079" y="7907"/>
                    <a:pt x="47103" y="5630"/>
                    <a:pt x="53444" y="5630"/>
                  </a:cubicBezTo>
                  <a:cubicBezTo>
                    <a:pt x="61814" y="5630"/>
                    <a:pt x="78554" y="10185"/>
                    <a:pt x="83374" y="35237"/>
                  </a:cubicBezTo>
                  <a:cubicBezTo>
                    <a:pt x="85910" y="49408"/>
                    <a:pt x="85910" y="68640"/>
                    <a:pt x="85910" y="84582"/>
                  </a:cubicBezTo>
                  <a:cubicBezTo>
                    <a:pt x="85910" y="103561"/>
                    <a:pt x="85910" y="120768"/>
                    <a:pt x="83120" y="136963"/>
                  </a:cubicBezTo>
                  <a:cubicBezTo>
                    <a:pt x="79315" y="161003"/>
                    <a:pt x="64858" y="168595"/>
                    <a:pt x="53444" y="168595"/>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grpSp>
      <mc:AlternateContent xmlns:mc="http://schemas.openxmlformats.org/markup-compatibility/2006" xmlns:a14="http://schemas.microsoft.com/office/drawing/2010/main">
        <mc:Choice Requires="a14">
          <p:sp>
            <p:nvSpPr>
              <p:cNvPr id="669" name="TextBox 668">
                <a:extLst>
                  <a:ext uri="{FF2B5EF4-FFF2-40B4-BE49-F238E27FC236}">
                    <a16:creationId xmlns:a16="http://schemas.microsoft.com/office/drawing/2014/main" id="{685F03C7-97C3-4D84-B684-10AE8E869D6E}"/>
                  </a:ext>
                </a:extLst>
              </p:cNvPr>
              <p:cNvSpPr txBox="1"/>
              <p:nvPr/>
            </p:nvSpPr>
            <p:spPr>
              <a:xfrm>
                <a:off x="490292" y="1502234"/>
                <a:ext cx="8012531" cy="566950"/>
              </a:xfrm>
              <a:prstGeom prst="rect">
                <a:avLst/>
              </a:prstGeom>
              <a:noFill/>
            </p:spPr>
            <p:txBody>
              <a:bodyPr wrap="square" rtlCol="0">
                <a:spAutoFit/>
              </a:bodyPr>
              <a:lstStyle/>
              <a:p>
                <a:r>
                  <a:rPr lang="en-US" sz="2000" dirty="0"/>
                  <a:t>1. Straight-line execution still go through with </a:t>
                </a:r>
                <a14:m>
                  <m:oMath xmlns:m="http://schemas.openxmlformats.org/officeDocument/2006/math">
                    <m:f>
                      <m:fPr>
                        <m:ctrlPr>
                          <a:rPr lang="en-US" sz="2000" i="1" dirty="0" smtClean="0">
                            <a:latin typeface="Cambria Math" panose="02040503050406030204" pitchFamily="18" charset="0"/>
                          </a:rPr>
                        </m:ctrlPr>
                      </m:fPr>
                      <m:num>
                        <m:r>
                          <a:rPr lang="en-HK" sz="2000" b="0" i="1" dirty="0" smtClean="0">
                            <a:latin typeface="Cambria Math" panose="02040503050406030204" pitchFamily="18" charset="0"/>
                          </a:rPr>
                          <m:t>1</m:t>
                        </m:r>
                      </m:num>
                      <m:den>
                        <m:r>
                          <m:rPr>
                            <m:sty m:val="p"/>
                          </m:rPr>
                          <a:rPr lang="en-US" altLang="zh-CN" sz="2000" i="1" dirty="0">
                            <a:latin typeface="Cambria Math" panose="02040503050406030204" pitchFamily="18" charset="0"/>
                          </a:rPr>
                          <m:t>poly</m:t>
                        </m:r>
                      </m:den>
                    </m:f>
                  </m:oMath>
                </a14:m>
                <a:r>
                  <a:rPr lang="en-US" sz="2000" dirty="0"/>
                  <a:t> prob. </a:t>
                </a:r>
                <a:r>
                  <a:rPr lang="en-US" sz="2000" dirty="0">
                    <a:solidFill>
                      <a:schemeClr val="accent1"/>
                    </a:solidFill>
                  </a:rPr>
                  <a:t>(Easy step)</a:t>
                </a:r>
              </a:p>
            </p:txBody>
          </p:sp>
        </mc:Choice>
        <mc:Fallback xmlns="">
          <p:sp>
            <p:nvSpPr>
              <p:cNvPr id="669" name="TextBox 668">
                <a:extLst>
                  <a:ext uri="{FF2B5EF4-FFF2-40B4-BE49-F238E27FC236}">
                    <a16:creationId xmlns:a16="http://schemas.microsoft.com/office/drawing/2014/main" id="{685F03C7-97C3-4D84-B684-10AE8E869D6E}"/>
                  </a:ext>
                </a:extLst>
              </p:cNvPr>
              <p:cNvSpPr txBox="1">
                <a:spLocks noRot="1" noChangeAspect="1" noMove="1" noResize="1" noEditPoints="1" noAdjustHandles="1" noChangeArrowheads="1" noChangeShapeType="1" noTextEdit="1"/>
              </p:cNvSpPr>
              <p:nvPr/>
            </p:nvSpPr>
            <p:spPr>
              <a:xfrm>
                <a:off x="490292" y="1502234"/>
                <a:ext cx="8012531" cy="566950"/>
              </a:xfrm>
              <a:prstGeom prst="rect">
                <a:avLst/>
              </a:prstGeom>
              <a:blipFill>
                <a:blip r:embed="rId132"/>
                <a:stretch>
                  <a:fillRect l="-760" b="-1075"/>
                </a:stretch>
              </a:blipFill>
            </p:spPr>
            <p:txBody>
              <a:bodyPr/>
              <a:lstStyle/>
              <a:p>
                <a:r>
                  <a:rPr lang="en-HK">
                    <a:noFill/>
                  </a:rPr>
                  <a:t> </a:t>
                </a:r>
              </a:p>
            </p:txBody>
          </p:sp>
        </mc:Fallback>
      </mc:AlternateContent>
      <p:sp>
        <p:nvSpPr>
          <p:cNvPr id="670" name="TextBox 669">
            <a:extLst>
              <a:ext uri="{FF2B5EF4-FFF2-40B4-BE49-F238E27FC236}">
                <a16:creationId xmlns:a16="http://schemas.microsoft.com/office/drawing/2014/main" id="{0393E618-2EF3-4984-B73F-62CF781F61BB}"/>
              </a:ext>
            </a:extLst>
          </p:cNvPr>
          <p:cNvSpPr txBox="1"/>
          <p:nvPr/>
        </p:nvSpPr>
        <p:spPr>
          <a:xfrm>
            <a:off x="490292" y="2778167"/>
            <a:ext cx="9978199" cy="400110"/>
          </a:xfrm>
          <a:prstGeom prst="rect">
            <a:avLst/>
          </a:prstGeom>
          <a:noFill/>
        </p:spPr>
        <p:txBody>
          <a:bodyPr wrap="square" rtlCol="0">
            <a:spAutoFit/>
          </a:bodyPr>
          <a:lstStyle/>
          <a:p>
            <a:r>
              <a:rPr lang="en-US" sz="2000" dirty="0"/>
              <a:t>2. But successful rewinding can only </a:t>
            </a:r>
            <a:r>
              <a:rPr lang="en-US" sz="2000" dirty="0">
                <a:solidFill>
                  <a:srgbClr val="C00000"/>
                </a:solidFill>
              </a:rPr>
              <a:t>happen with probability </a:t>
            </a:r>
            <a:r>
              <a:rPr lang="en-US" sz="2000" dirty="0"/>
              <a:t>≈ 0 </a:t>
            </a:r>
            <a:r>
              <a:rPr lang="en-US" sz="2000" dirty="0">
                <a:solidFill>
                  <a:schemeClr val="accent1"/>
                </a:solidFill>
              </a:rPr>
              <a:t>(Hard step!)</a:t>
            </a:r>
          </a:p>
        </p:txBody>
      </p:sp>
      <p:sp>
        <p:nvSpPr>
          <p:cNvPr id="671" name="TextBox 670">
            <a:extLst>
              <a:ext uri="{FF2B5EF4-FFF2-40B4-BE49-F238E27FC236}">
                <a16:creationId xmlns:a16="http://schemas.microsoft.com/office/drawing/2014/main" id="{ECA40F84-DE86-4A64-A659-81C97B1EE109}"/>
              </a:ext>
            </a:extLst>
          </p:cNvPr>
          <p:cNvSpPr txBox="1"/>
          <p:nvPr/>
        </p:nvSpPr>
        <p:spPr>
          <a:xfrm>
            <a:off x="757957" y="3810160"/>
            <a:ext cx="2784033" cy="400110"/>
          </a:xfrm>
          <a:prstGeom prst="rect">
            <a:avLst/>
          </a:prstGeom>
          <a:noFill/>
        </p:spPr>
        <p:txBody>
          <a:bodyPr wrap="square" rtlCol="0">
            <a:spAutoFit/>
          </a:bodyPr>
          <a:lstStyle/>
          <a:p>
            <a:pPr algn="l"/>
            <a:r>
              <a:rPr lang="en-US" sz="2000" dirty="0"/>
              <a:t>Proof:</a:t>
            </a:r>
            <a:endParaRPr lang="en-HK" sz="2000" dirty="0"/>
          </a:p>
        </p:txBody>
      </p:sp>
      <p:sp>
        <p:nvSpPr>
          <p:cNvPr id="672" name="TextBox 671">
            <a:extLst>
              <a:ext uri="{FF2B5EF4-FFF2-40B4-BE49-F238E27FC236}">
                <a16:creationId xmlns:a16="http://schemas.microsoft.com/office/drawing/2014/main" id="{FB5F11B7-D768-4211-B01D-ADBBB2537D28}"/>
              </a:ext>
            </a:extLst>
          </p:cNvPr>
          <p:cNvSpPr txBox="1"/>
          <p:nvPr/>
        </p:nvSpPr>
        <p:spPr>
          <a:xfrm>
            <a:off x="6227766" y="1981745"/>
            <a:ext cx="704264" cy="338554"/>
          </a:xfrm>
          <a:prstGeom prst="rect">
            <a:avLst/>
          </a:prstGeom>
          <a:noFill/>
        </p:spPr>
        <p:txBody>
          <a:bodyPr wrap="square" rtlCol="0">
            <a:spAutoFit/>
          </a:bodyPr>
          <a:lstStyle/>
          <a:p>
            <a:pPr algn="l"/>
            <a:r>
              <a:rPr lang="en-US" sz="1600" dirty="0"/>
              <a:t>By ZK</a:t>
            </a:r>
            <a:endParaRPr lang="en-HK" sz="1600" dirty="0"/>
          </a:p>
        </p:txBody>
      </p:sp>
      <p:grpSp>
        <p:nvGrpSpPr>
          <p:cNvPr id="673" name="Group 672" descr="\documentclass{article}&#10;\usepackage{amsmath}&#10;\pagestyle{empty}&#10;&#10;\newcommand{\msf}{\mathsf}&#10;&#10;\begin{document}&#10;&#10;$P^*$&#10;&#10;&#10;\end{document}" title="IguanaTex Shape Display">
            <a:extLst>
              <a:ext uri="{FF2B5EF4-FFF2-40B4-BE49-F238E27FC236}">
                <a16:creationId xmlns:a16="http://schemas.microsoft.com/office/drawing/2014/main" id="{EBCA99DA-9C6E-4B66-B72B-A7FEF8B017BE}"/>
              </a:ext>
            </a:extLst>
          </p:cNvPr>
          <p:cNvGrpSpPr>
            <a:grpSpLocks noChangeAspect="1"/>
          </p:cNvGrpSpPr>
          <p:nvPr>
            <p:custDataLst>
              <p:tags r:id="rId7"/>
            </p:custDataLst>
          </p:nvPr>
        </p:nvGrpSpPr>
        <p:grpSpPr>
          <a:xfrm>
            <a:off x="1003248" y="4496031"/>
            <a:ext cx="298818" cy="182413"/>
            <a:chOff x="3605371" y="4754956"/>
            <a:chExt cx="354599" cy="216464"/>
          </a:xfrm>
        </p:grpSpPr>
        <p:sp>
          <p:nvSpPr>
            <p:cNvPr id="674" name="Freeform: Shape 673">
              <a:extLst>
                <a:ext uri="{FF2B5EF4-FFF2-40B4-BE49-F238E27FC236}">
                  <a16:creationId xmlns:a16="http://schemas.microsoft.com/office/drawing/2014/main" id="{AF81E43A-A116-4786-84EB-4A5D48098442}"/>
                </a:ext>
              </a:extLst>
            </p:cNvPr>
            <p:cNvSpPr/>
            <p:nvPr>
              <p:custDataLst>
                <p:tags r:id="rId37"/>
              </p:custDataLst>
            </p:nvPr>
          </p:nvSpPr>
          <p:spPr>
            <a:xfrm>
              <a:off x="3605371" y="4756652"/>
              <a:ext cx="232833" cy="214768"/>
            </a:xfrm>
            <a:custGeom>
              <a:avLst/>
              <a:gdLst>
                <a:gd name="connsiteX0" fmla="*/ 85840 w 232833"/>
                <a:gd name="connsiteY0" fmla="*/ 115466 h 214768"/>
                <a:gd name="connsiteX1" fmla="*/ 141277 w 232833"/>
                <a:gd name="connsiteY1" fmla="*/ 115466 h 214768"/>
                <a:gd name="connsiteX2" fmla="*/ 232910 w 232833"/>
                <a:gd name="connsiteY2" fmla="*/ 47545 h 214768"/>
                <a:gd name="connsiteX3" fmla="*/ 168669 w 232833"/>
                <a:gd name="connsiteY3" fmla="*/ 63 h 214768"/>
                <a:gd name="connsiteX4" fmla="*/ 63013 w 232833"/>
                <a:gd name="connsiteY4" fmla="*/ 63 h 214768"/>
                <a:gd name="connsiteX5" fmla="*/ 53231 w 232833"/>
                <a:gd name="connsiteY5" fmla="*/ 6037 h 214768"/>
                <a:gd name="connsiteX6" fmla="*/ 62687 w 232833"/>
                <a:gd name="connsiteY6" fmla="*/ 9811 h 214768"/>
                <a:gd name="connsiteX7" fmla="*/ 76710 w 232833"/>
                <a:gd name="connsiteY7" fmla="*/ 10440 h 214768"/>
                <a:gd name="connsiteX8" fmla="*/ 83884 w 232833"/>
                <a:gd name="connsiteY8" fmla="*/ 15471 h 214768"/>
                <a:gd name="connsiteX9" fmla="*/ 82579 w 232833"/>
                <a:gd name="connsiteY9" fmla="*/ 21445 h 214768"/>
                <a:gd name="connsiteX10" fmla="*/ 38882 w 232833"/>
                <a:gd name="connsiteY10" fmla="*/ 190305 h 214768"/>
                <a:gd name="connsiteX11" fmla="*/ 9207 w 232833"/>
                <a:gd name="connsiteY11" fmla="*/ 205084 h 214768"/>
                <a:gd name="connsiteX12" fmla="*/ 77 w 232833"/>
                <a:gd name="connsiteY12" fmla="*/ 211058 h 214768"/>
                <a:gd name="connsiteX13" fmla="*/ 4968 w 232833"/>
                <a:gd name="connsiteY13" fmla="*/ 214832 h 214768"/>
                <a:gd name="connsiteX14" fmla="*/ 46382 w 232833"/>
                <a:gd name="connsiteY14" fmla="*/ 213888 h 214768"/>
                <a:gd name="connsiteX15" fmla="*/ 67253 w 232833"/>
                <a:gd name="connsiteY15" fmla="*/ 214203 h 214768"/>
                <a:gd name="connsiteX16" fmla="*/ 88449 w 232833"/>
                <a:gd name="connsiteY16" fmla="*/ 214832 h 214768"/>
                <a:gd name="connsiteX17" fmla="*/ 94971 w 232833"/>
                <a:gd name="connsiteY17" fmla="*/ 208543 h 214768"/>
                <a:gd name="connsiteX18" fmla="*/ 85840 w 232833"/>
                <a:gd name="connsiteY18" fmla="*/ 205084 h 214768"/>
                <a:gd name="connsiteX19" fmla="*/ 64644 w 232833"/>
                <a:gd name="connsiteY19" fmla="*/ 199424 h 214768"/>
                <a:gd name="connsiteX20" fmla="*/ 65622 w 232833"/>
                <a:gd name="connsiteY20" fmla="*/ 194078 h 214768"/>
                <a:gd name="connsiteX21" fmla="*/ 85840 w 232833"/>
                <a:gd name="connsiteY21" fmla="*/ 115466 h 214768"/>
                <a:gd name="connsiteX22" fmla="*/ 109319 w 232833"/>
                <a:gd name="connsiteY22" fmla="*/ 21760 h 214768"/>
                <a:gd name="connsiteX23" fmla="*/ 126929 w 232833"/>
                <a:gd name="connsiteY23" fmla="*/ 9811 h 214768"/>
                <a:gd name="connsiteX24" fmla="*/ 158234 w 232833"/>
                <a:gd name="connsiteY24" fmla="*/ 9811 h 214768"/>
                <a:gd name="connsiteX25" fmla="*/ 202583 w 232833"/>
                <a:gd name="connsiteY25" fmla="*/ 39998 h 214768"/>
                <a:gd name="connsiteX26" fmla="*/ 183343 w 232833"/>
                <a:gd name="connsiteY26" fmla="*/ 90624 h 214768"/>
                <a:gd name="connsiteX27" fmla="*/ 133124 w 232833"/>
                <a:gd name="connsiteY27" fmla="*/ 107290 h 214768"/>
                <a:gd name="connsiteX28" fmla="*/ 87145 w 232833"/>
                <a:gd name="connsiteY28" fmla="*/ 107290 h 214768"/>
                <a:gd name="connsiteX29" fmla="*/ 109319 w 232833"/>
                <a:gd name="connsiteY29" fmla="*/ 21760 h 21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2833" h="214768">
                  <a:moveTo>
                    <a:pt x="85840" y="115466"/>
                  </a:moveTo>
                  <a:lnTo>
                    <a:pt x="141277" y="115466"/>
                  </a:lnTo>
                  <a:cubicBezTo>
                    <a:pt x="187583" y="115466"/>
                    <a:pt x="232910" y="82763"/>
                    <a:pt x="232910" y="47545"/>
                  </a:cubicBezTo>
                  <a:cubicBezTo>
                    <a:pt x="232910" y="23332"/>
                    <a:pt x="211388" y="63"/>
                    <a:pt x="168669" y="63"/>
                  </a:cubicBezTo>
                  <a:lnTo>
                    <a:pt x="63013" y="63"/>
                  </a:lnTo>
                  <a:cubicBezTo>
                    <a:pt x="56818" y="63"/>
                    <a:pt x="53231" y="63"/>
                    <a:pt x="53231" y="6037"/>
                  </a:cubicBezTo>
                  <a:cubicBezTo>
                    <a:pt x="53231" y="9811"/>
                    <a:pt x="56165" y="9811"/>
                    <a:pt x="62687" y="9811"/>
                  </a:cubicBezTo>
                  <a:cubicBezTo>
                    <a:pt x="66927" y="9811"/>
                    <a:pt x="72796" y="10125"/>
                    <a:pt x="76710" y="10440"/>
                  </a:cubicBezTo>
                  <a:cubicBezTo>
                    <a:pt x="81927" y="11068"/>
                    <a:pt x="83884" y="12012"/>
                    <a:pt x="83884" y="15471"/>
                  </a:cubicBezTo>
                  <a:cubicBezTo>
                    <a:pt x="83884" y="16729"/>
                    <a:pt x="83558" y="17672"/>
                    <a:pt x="82579" y="21445"/>
                  </a:cubicBezTo>
                  <a:lnTo>
                    <a:pt x="38882" y="190305"/>
                  </a:lnTo>
                  <a:cubicBezTo>
                    <a:pt x="35621" y="202568"/>
                    <a:pt x="34969" y="205084"/>
                    <a:pt x="9207" y="205084"/>
                  </a:cubicBezTo>
                  <a:cubicBezTo>
                    <a:pt x="3664" y="205084"/>
                    <a:pt x="77" y="205084"/>
                    <a:pt x="77" y="211058"/>
                  </a:cubicBezTo>
                  <a:cubicBezTo>
                    <a:pt x="77" y="214832"/>
                    <a:pt x="3990" y="214832"/>
                    <a:pt x="4968" y="214832"/>
                  </a:cubicBezTo>
                  <a:cubicBezTo>
                    <a:pt x="14099" y="214832"/>
                    <a:pt x="37252" y="213888"/>
                    <a:pt x="46382" y="213888"/>
                  </a:cubicBezTo>
                  <a:cubicBezTo>
                    <a:pt x="53231" y="213888"/>
                    <a:pt x="60405" y="214203"/>
                    <a:pt x="67253" y="214203"/>
                  </a:cubicBezTo>
                  <a:cubicBezTo>
                    <a:pt x="74427" y="214203"/>
                    <a:pt x="81601" y="214832"/>
                    <a:pt x="88449" y="214832"/>
                  </a:cubicBezTo>
                  <a:cubicBezTo>
                    <a:pt x="90732" y="214832"/>
                    <a:pt x="94971" y="214832"/>
                    <a:pt x="94971" y="208543"/>
                  </a:cubicBezTo>
                  <a:cubicBezTo>
                    <a:pt x="94971" y="205084"/>
                    <a:pt x="92036" y="205084"/>
                    <a:pt x="85840" y="205084"/>
                  </a:cubicBezTo>
                  <a:cubicBezTo>
                    <a:pt x="73775" y="205084"/>
                    <a:pt x="64644" y="205084"/>
                    <a:pt x="64644" y="199424"/>
                  </a:cubicBezTo>
                  <a:cubicBezTo>
                    <a:pt x="64644" y="197537"/>
                    <a:pt x="65296" y="195965"/>
                    <a:pt x="65622" y="194078"/>
                  </a:cubicBezTo>
                  <a:lnTo>
                    <a:pt x="85840" y="115466"/>
                  </a:lnTo>
                  <a:close/>
                  <a:moveTo>
                    <a:pt x="109319" y="21760"/>
                  </a:moveTo>
                  <a:cubicBezTo>
                    <a:pt x="112254" y="10754"/>
                    <a:pt x="112906" y="9811"/>
                    <a:pt x="126929" y="9811"/>
                  </a:cubicBezTo>
                  <a:lnTo>
                    <a:pt x="158234" y="9811"/>
                  </a:lnTo>
                  <a:cubicBezTo>
                    <a:pt x="185300" y="9811"/>
                    <a:pt x="202583" y="18301"/>
                    <a:pt x="202583" y="39998"/>
                  </a:cubicBezTo>
                  <a:cubicBezTo>
                    <a:pt x="202583" y="52261"/>
                    <a:pt x="196061" y="79304"/>
                    <a:pt x="183343" y="90624"/>
                  </a:cubicBezTo>
                  <a:cubicBezTo>
                    <a:pt x="167038" y="104774"/>
                    <a:pt x="147473" y="107290"/>
                    <a:pt x="133124" y="107290"/>
                  </a:cubicBezTo>
                  <a:lnTo>
                    <a:pt x="87145" y="107290"/>
                  </a:lnTo>
                  <a:lnTo>
                    <a:pt x="109319" y="21760"/>
                  </a:lnTo>
                  <a:close/>
                </a:path>
              </a:pathLst>
            </a:custGeom>
            <a:solidFill>
              <a:srgbClr val="000000"/>
            </a:solidFill>
            <a:ln w="23813"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52EA1A43-9C1C-4DA0-9813-9D5D2A6F923F}"/>
                </a:ext>
              </a:extLst>
            </p:cNvPr>
            <p:cNvSpPr/>
            <p:nvPr>
              <p:custDataLst>
                <p:tags r:id="rId38"/>
              </p:custDataLst>
            </p:nvPr>
          </p:nvSpPr>
          <p:spPr>
            <a:xfrm>
              <a:off x="3867294" y="4754956"/>
              <a:ext cx="92676" cy="94869"/>
            </a:xfrm>
            <a:custGeom>
              <a:avLst/>
              <a:gdLst>
                <a:gd name="connsiteX0" fmla="*/ 53499 w 92676"/>
                <a:gd name="connsiteY0" fmla="*/ 47604 h 94869"/>
                <a:gd name="connsiteX1" fmla="*/ 86370 w 92676"/>
                <a:gd name="connsiteY1" fmla="*/ 33957 h 94869"/>
                <a:gd name="connsiteX2" fmla="*/ 92761 w 92676"/>
                <a:gd name="connsiteY2" fmla="*/ 27133 h 94869"/>
                <a:gd name="connsiteX3" fmla="*/ 85685 w 92676"/>
                <a:gd name="connsiteY3" fmla="*/ 20090 h 94869"/>
                <a:gd name="connsiteX4" fmla="*/ 80891 w 92676"/>
                <a:gd name="connsiteY4" fmla="*/ 22071 h 94869"/>
                <a:gd name="connsiteX5" fmla="*/ 49847 w 92676"/>
                <a:gd name="connsiteY5" fmla="*/ 42101 h 94869"/>
                <a:gd name="connsiteX6" fmla="*/ 53271 w 92676"/>
                <a:gd name="connsiteY6" fmla="*/ 9524 h 94869"/>
                <a:gd name="connsiteX7" fmla="*/ 46423 w 92676"/>
                <a:gd name="connsiteY7" fmla="*/ 59 h 94869"/>
                <a:gd name="connsiteX8" fmla="*/ 39347 w 92676"/>
                <a:gd name="connsiteY8" fmla="*/ 6663 h 94869"/>
                <a:gd name="connsiteX9" fmla="*/ 40488 w 92676"/>
                <a:gd name="connsiteY9" fmla="*/ 17448 h 94869"/>
                <a:gd name="connsiteX10" fmla="*/ 42999 w 92676"/>
                <a:gd name="connsiteY10" fmla="*/ 42101 h 94869"/>
                <a:gd name="connsiteX11" fmla="*/ 12183 w 92676"/>
                <a:gd name="connsiteY11" fmla="*/ 22071 h 94869"/>
                <a:gd name="connsiteX12" fmla="*/ 7161 w 92676"/>
                <a:gd name="connsiteY12" fmla="*/ 20090 h 94869"/>
                <a:gd name="connsiteX13" fmla="*/ 84 w 92676"/>
                <a:gd name="connsiteY13" fmla="*/ 27133 h 94869"/>
                <a:gd name="connsiteX14" fmla="*/ 4878 w 92676"/>
                <a:gd name="connsiteY14" fmla="*/ 33517 h 94869"/>
                <a:gd name="connsiteX15" fmla="*/ 39347 w 92676"/>
                <a:gd name="connsiteY15" fmla="*/ 47384 h 94869"/>
                <a:gd name="connsiteX16" fmla="*/ 6476 w 92676"/>
                <a:gd name="connsiteY16" fmla="*/ 61031 h 94869"/>
                <a:gd name="connsiteX17" fmla="*/ 84 w 92676"/>
                <a:gd name="connsiteY17" fmla="*/ 67854 h 94869"/>
                <a:gd name="connsiteX18" fmla="*/ 7161 w 92676"/>
                <a:gd name="connsiteY18" fmla="*/ 74898 h 94869"/>
                <a:gd name="connsiteX19" fmla="*/ 11954 w 92676"/>
                <a:gd name="connsiteY19" fmla="*/ 72917 h 94869"/>
                <a:gd name="connsiteX20" fmla="*/ 42999 w 92676"/>
                <a:gd name="connsiteY20" fmla="*/ 52887 h 94869"/>
                <a:gd name="connsiteX21" fmla="*/ 39347 w 92676"/>
                <a:gd name="connsiteY21" fmla="*/ 88325 h 94869"/>
                <a:gd name="connsiteX22" fmla="*/ 46423 w 92676"/>
                <a:gd name="connsiteY22" fmla="*/ 94929 h 94869"/>
                <a:gd name="connsiteX23" fmla="*/ 53499 w 92676"/>
                <a:gd name="connsiteY23" fmla="*/ 88325 h 94869"/>
                <a:gd name="connsiteX24" fmla="*/ 52358 w 92676"/>
                <a:gd name="connsiteY24" fmla="*/ 77539 h 94869"/>
                <a:gd name="connsiteX25" fmla="*/ 49847 w 92676"/>
                <a:gd name="connsiteY25" fmla="*/ 52887 h 94869"/>
                <a:gd name="connsiteX26" fmla="*/ 77239 w 92676"/>
                <a:gd name="connsiteY26" fmla="*/ 70496 h 94869"/>
                <a:gd name="connsiteX27" fmla="*/ 85685 w 92676"/>
                <a:gd name="connsiteY27" fmla="*/ 74898 h 94869"/>
                <a:gd name="connsiteX28" fmla="*/ 92761 w 92676"/>
                <a:gd name="connsiteY28" fmla="*/ 67854 h 94869"/>
                <a:gd name="connsiteX29" fmla="*/ 87968 w 92676"/>
                <a:gd name="connsiteY29" fmla="*/ 61471 h 94869"/>
                <a:gd name="connsiteX30" fmla="*/ 53499 w 92676"/>
                <a:gd name="connsiteY30" fmla="*/ 47604 h 9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2676" h="94869">
                  <a:moveTo>
                    <a:pt x="53499" y="47604"/>
                  </a:moveTo>
                  <a:cubicBezTo>
                    <a:pt x="72217" y="39680"/>
                    <a:pt x="80663" y="36598"/>
                    <a:pt x="86370" y="33957"/>
                  </a:cubicBezTo>
                  <a:cubicBezTo>
                    <a:pt x="90707" y="32196"/>
                    <a:pt x="92761" y="31315"/>
                    <a:pt x="92761" y="27133"/>
                  </a:cubicBezTo>
                  <a:cubicBezTo>
                    <a:pt x="92761" y="23391"/>
                    <a:pt x="89794" y="20090"/>
                    <a:pt x="85685" y="20090"/>
                  </a:cubicBezTo>
                  <a:cubicBezTo>
                    <a:pt x="84087" y="20090"/>
                    <a:pt x="83631" y="20090"/>
                    <a:pt x="80891" y="22071"/>
                  </a:cubicBezTo>
                  <a:lnTo>
                    <a:pt x="49847" y="42101"/>
                  </a:lnTo>
                  <a:lnTo>
                    <a:pt x="53271" y="9524"/>
                  </a:lnTo>
                  <a:cubicBezTo>
                    <a:pt x="53727" y="5562"/>
                    <a:pt x="53271" y="59"/>
                    <a:pt x="46423" y="59"/>
                  </a:cubicBezTo>
                  <a:cubicBezTo>
                    <a:pt x="43684" y="59"/>
                    <a:pt x="39347" y="1820"/>
                    <a:pt x="39347" y="6663"/>
                  </a:cubicBezTo>
                  <a:cubicBezTo>
                    <a:pt x="39347" y="8644"/>
                    <a:pt x="40260" y="15247"/>
                    <a:pt x="40488" y="17448"/>
                  </a:cubicBezTo>
                  <a:cubicBezTo>
                    <a:pt x="40944" y="21190"/>
                    <a:pt x="42542" y="37038"/>
                    <a:pt x="42999" y="42101"/>
                  </a:cubicBezTo>
                  <a:lnTo>
                    <a:pt x="12183" y="22071"/>
                  </a:lnTo>
                  <a:cubicBezTo>
                    <a:pt x="9900" y="20750"/>
                    <a:pt x="9215" y="20090"/>
                    <a:pt x="7161" y="20090"/>
                  </a:cubicBezTo>
                  <a:cubicBezTo>
                    <a:pt x="3052" y="20090"/>
                    <a:pt x="84" y="23391"/>
                    <a:pt x="84" y="27133"/>
                  </a:cubicBezTo>
                  <a:cubicBezTo>
                    <a:pt x="84" y="31536"/>
                    <a:pt x="2824" y="32636"/>
                    <a:pt x="4878" y="33517"/>
                  </a:cubicBezTo>
                  <a:lnTo>
                    <a:pt x="39347" y="47384"/>
                  </a:lnTo>
                  <a:cubicBezTo>
                    <a:pt x="20629" y="55308"/>
                    <a:pt x="12183" y="58389"/>
                    <a:pt x="6476" y="61031"/>
                  </a:cubicBezTo>
                  <a:cubicBezTo>
                    <a:pt x="2139" y="62792"/>
                    <a:pt x="84" y="63672"/>
                    <a:pt x="84" y="67854"/>
                  </a:cubicBezTo>
                  <a:cubicBezTo>
                    <a:pt x="84" y="71596"/>
                    <a:pt x="3052" y="74898"/>
                    <a:pt x="7161" y="74898"/>
                  </a:cubicBezTo>
                  <a:cubicBezTo>
                    <a:pt x="8759" y="74898"/>
                    <a:pt x="9215" y="74898"/>
                    <a:pt x="11954" y="72917"/>
                  </a:cubicBezTo>
                  <a:lnTo>
                    <a:pt x="42999" y="52887"/>
                  </a:lnTo>
                  <a:lnTo>
                    <a:pt x="39347" y="88325"/>
                  </a:lnTo>
                  <a:cubicBezTo>
                    <a:pt x="39347" y="93168"/>
                    <a:pt x="43684" y="94929"/>
                    <a:pt x="46423" y="94929"/>
                  </a:cubicBezTo>
                  <a:cubicBezTo>
                    <a:pt x="49162" y="94929"/>
                    <a:pt x="53499" y="93168"/>
                    <a:pt x="53499" y="88325"/>
                  </a:cubicBezTo>
                  <a:cubicBezTo>
                    <a:pt x="53499" y="86344"/>
                    <a:pt x="52586" y="79741"/>
                    <a:pt x="52358" y="77539"/>
                  </a:cubicBezTo>
                  <a:cubicBezTo>
                    <a:pt x="51901" y="73798"/>
                    <a:pt x="50303" y="57949"/>
                    <a:pt x="49847" y="52887"/>
                  </a:cubicBezTo>
                  <a:lnTo>
                    <a:pt x="77239" y="70496"/>
                  </a:lnTo>
                  <a:cubicBezTo>
                    <a:pt x="83174" y="74898"/>
                    <a:pt x="83631" y="74898"/>
                    <a:pt x="85685" y="74898"/>
                  </a:cubicBezTo>
                  <a:cubicBezTo>
                    <a:pt x="89794" y="74898"/>
                    <a:pt x="92761" y="71596"/>
                    <a:pt x="92761" y="67854"/>
                  </a:cubicBezTo>
                  <a:cubicBezTo>
                    <a:pt x="92761" y="63452"/>
                    <a:pt x="90022" y="62352"/>
                    <a:pt x="87968" y="61471"/>
                  </a:cubicBezTo>
                  <a:lnTo>
                    <a:pt x="53499" y="47604"/>
                  </a:lnTo>
                  <a:close/>
                </a:path>
              </a:pathLst>
            </a:custGeom>
            <a:solidFill>
              <a:srgbClr val="000000"/>
            </a:solidFill>
            <a:ln w="23813" cap="flat">
              <a:noFill/>
              <a:prstDash val="solid"/>
              <a:miter/>
            </a:ln>
          </p:spPr>
          <p:txBody>
            <a:bodyPr rtlCol="0" anchor="ctr"/>
            <a:lstStyle/>
            <a:p>
              <a:endParaRPr lang="en-US"/>
            </a:p>
          </p:txBody>
        </p:sp>
      </p:grpSp>
      <p:grpSp>
        <p:nvGrpSpPr>
          <p:cNvPr id="676" name="Group 675" descr="\documentclass{article}&#10;\usepackage{amsmath}&#10;\pagestyle{empty}&#10;&#10;\input{Macros.tex}&#10;&#10;\begin{document}&#10;&#10;$V(x; r)$&#10;&#10;\end{document}" title="IguanaTex Shape Display">
            <a:extLst>
              <a:ext uri="{FF2B5EF4-FFF2-40B4-BE49-F238E27FC236}">
                <a16:creationId xmlns:a16="http://schemas.microsoft.com/office/drawing/2014/main" id="{5A19092B-539C-4539-BB62-82E6938EE210}"/>
              </a:ext>
            </a:extLst>
          </p:cNvPr>
          <p:cNvGrpSpPr>
            <a:grpSpLocks noChangeAspect="1"/>
          </p:cNvGrpSpPr>
          <p:nvPr>
            <p:custDataLst>
              <p:tags r:id="rId8"/>
            </p:custDataLst>
          </p:nvPr>
        </p:nvGrpSpPr>
        <p:grpSpPr>
          <a:xfrm>
            <a:off x="3632973" y="4496031"/>
            <a:ext cx="749904" cy="252228"/>
            <a:chOff x="6877464" y="3062454"/>
            <a:chExt cx="889890" cy="299312"/>
          </a:xfrm>
        </p:grpSpPr>
        <p:sp>
          <p:nvSpPr>
            <p:cNvPr id="677" name="Freeform: Shape 676">
              <a:extLst>
                <a:ext uri="{FF2B5EF4-FFF2-40B4-BE49-F238E27FC236}">
                  <a16:creationId xmlns:a16="http://schemas.microsoft.com/office/drawing/2014/main" id="{FBA36A17-7C1C-4791-9DDF-A840545DDAAE}"/>
                </a:ext>
              </a:extLst>
            </p:cNvPr>
            <p:cNvSpPr/>
            <p:nvPr>
              <p:custDataLst>
                <p:tags r:id="rId31"/>
              </p:custDataLst>
            </p:nvPr>
          </p:nvSpPr>
          <p:spPr>
            <a:xfrm>
              <a:off x="6877464" y="3082508"/>
              <a:ext cx="217116" cy="211015"/>
            </a:xfrm>
            <a:custGeom>
              <a:avLst/>
              <a:gdLst>
                <a:gd name="connsiteX0" fmla="*/ 174257 w 217116"/>
                <a:gd name="connsiteY0" fmla="*/ 34184 h 211015"/>
                <a:gd name="connsiteX1" fmla="*/ 213235 w 217116"/>
                <a:gd name="connsiteY1" fmla="*/ 9341 h 211015"/>
                <a:gd name="connsiteX2" fmla="*/ 217193 w 217116"/>
                <a:gd name="connsiteY2" fmla="*/ 3654 h 211015"/>
                <a:gd name="connsiteX3" fmla="*/ 213235 w 217116"/>
                <a:gd name="connsiteY3" fmla="*/ 63 h 211015"/>
                <a:gd name="connsiteX4" fmla="*/ 188265 w 217116"/>
                <a:gd name="connsiteY4" fmla="*/ 961 h 211015"/>
                <a:gd name="connsiteX5" fmla="*/ 158118 w 217116"/>
                <a:gd name="connsiteY5" fmla="*/ 63 h 211015"/>
                <a:gd name="connsiteX6" fmla="*/ 152332 w 217116"/>
                <a:gd name="connsiteY6" fmla="*/ 5750 h 211015"/>
                <a:gd name="connsiteX7" fmla="*/ 157205 w 217116"/>
                <a:gd name="connsiteY7" fmla="*/ 9341 h 211015"/>
                <a:gd name="connsiteX8" fmla="*/ 171212 w 217116"/>
                <a:gd name="connsiteY8" fmla="*/ 19219 h 211015"/>
                <a:gd name="connsiteX9" fmla="*/ 166644 w 217116"/>
                <a:gd name="connsiteY9" fmla="*/ 30593 h 211015"/>
                <a:gd name="connsiteX10" fmla="*/ 73159 w 217116"/>
                <a:gd name="connsiteY10" fmla="*/ 176657 h 211015"/>
                <a:gd name="connsiteX11" fmla="*/ 52453 w 217116"/>
                <a:gd name="connsiteY11" fmla="*/ 18321 h 211015"/>
                <a:gd name="connsiteX12" fmla="*/ 73464 w 217116"/>
                <a:gd name="connsiteY12" fmla="*/ 9341 h 211015"/>
                <a:gd name="connsiteX13" fmla="*/ 81077 w 217116"/>
                <a:gd name="connsiteY13" fmla="*/ 3355 h 211015"/>
                <a:gd name="connsiteX14" fmla="*/ 76814 w 217116"/>
                <a:gd name="connsiteY14" fmla="*/ 63 h 211015"/>
                <a:gd name="connsiteX15" fmla="*/ 39054 w 217116"/>
                <a:gd name="connsiteY15" fmla="*/ 961 h 211015"/>
                <a:gd name="connsiteX16" fmla="*/ 22306 w 217116"/>
                <a:gd name="connsiteY16" fmla="*/ 661 h 211015"/>
                <a:gd name="connsiteX17" fmla="*/ 5862 w 217116"/>
                <a:gd name="connsiteY17" fmla="*/ 63 h 211015"/>
                <a:gd name="connsiteX18" fmla="*/ 77 w 217116"/>
                <a:gd name="connsiteY18" fmla="*/ 5750 h 211015"/>
                <a:gd name="connsiteX19" fmla="*/ 7689 w 217116"/>
                <a:gd name="connsiteY19" fmla="*/ 9341 h 211015"/>
                <a:gd name="connsiteX20" fmla="*/ 25960 w 217116"/>
                <a:gd name="connsiteY20" fmla="*/ 19518 h 211015"/>
                <a:gd name="connsiteX21" fmla="*/ 50017 w 217116"/>
                <a:gd name="connsiteY21" fmla="*/ 204194 h 211015"/>
                <a:gd name="connsiteX22" fmla="*/ 56107 w 217116"/>
                <a:gd name="connsiteY22" fmla="*/ 211078 h 211015"/>
                <a:gd name="connsiteX23" fmla="*/ 64633 w 217116"/>
                <a:gd name="connsiteY23" fmla="*/ 205691 h 211015"/>
                <a:gd name="connsiteX24" fmla="*/ 174257 w 217116"/>
                <a:gd name="connsiteY24" fmla="*/ 34184 h 21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116" h="211015">
                  <a:moveTo>
                    <a:pt x="174257" y="34184"/>
                  </a:moveTo>
                  <a:cubicBezTo>
                    <a:pt x="189178" y="10838"/>
                    <a:pt x="201968" y="9940"/>
                    <a:pt x="213235" y="9341"/>
                  </a:cubicBezTo>
                  <a:cubicBezTo>
                    <a:pt x="216889" y="9042"/>
                    <a:pt x="217193" y="3954"/>
                    <a:pt x="217193" y="3654"/>
                  </a:cubicBezTo>
                  <a:cubicBezTo>
                    <a:pt x="217193" y="1260"/>
                    <a:pt x="215671" y="63"/>
                    <a:pt x="213235" y="63"/>
                  </a:cubicBezTo>
                  <a:cubicBezTo>
                    <a:pt x="205317" y="63"/>
                    <a:pt x="196487" y="961"/>
                    <a:pt x="188265" y="961"/>
                  </a:cubicBezTo>
                  <a:cubicBezTo>
                    <a:pt x="178216" y="961"/>
                    <a:pt x="167862" y="63"/>
                    <a:pt x="158118" y="63"/>
                  </a:cubicBezTo>
                  <a:cubicBezTo>
                    <a:pt x="156291" y="63"/>
                    <a:pt x="152332" y="63"/>
                    <a:pt x="152332" y="5750"/>
                  </a:cubicBezTo>
                  <a:cubicBezTo>
                    <a:pt x="152332" y="9042"/>
                    <a:pt x="155073" y="9341"/>
                    <a:pt x="157205" y="9341"/>
                  </a:cubicBezTo>
                  <a:cubicBezTo>
                    <a:pt x="165426" y="9940"/>
                    <a:pt x="171212" y="12933"/>
                    <a:pt x="171212" y="19219"/>
                  </a:cubicBezTo>
                  <a:cubicBezTo>
                    <a:pt x="171212" y="23708"/>
                    <a:pt x="166644" y="30293"/>
                    <a:pt x="166644" y="30593"/>
                  </a:cubicBezTo>
                  <a:lnTo>
                    <a:pt x="73159" y="176657"/>
                  </a:lnTo>
                  <a:lnTo>
                    <a:pt x="52453" y="18321"/>
                  </a:lnTo>
                  <a:cubicBezTo>
                    <a:pt x="52453" y="13233"/>
                    <a:pt x="59456" y="9341"/>
                    <a:pt x="73464" y="9341"/>
                  </a:cubicBezTo>
                  <a:cubicBezTo>
                    <a:pt x="77727" y="9341"/>
                    <a:pt x="81077" y="9341"/>
                    <a:pt x="81077" y="3355"/>
                  </a:cubicBezTo>
                  <a:cubicBezTo>
                    <a:pt x="81077" y="661"/>
                    <a:pt x="78641" y="63"/>
                    <a:pt x="76814" y="63"/>
                  </a:cubicBezTo>
                  <a:cubicBezTo>
                    <a:pt x="64633" y="63"/>
                    <a:pt x="51539" y="961"/>
                    <a:pt x="39054" y="961"/>
                  </a:cubicBezTo>
                  <a:cubicBezTo>
                    <a:pt x="33573" y="961"/>
                    <a:pt x="27787" y="661"/>
                    <a:pt x="22306" y="661"/>
                  </a:cubicBezTo>
                  <a:cubicBezTo>
                    <a:pt x="16825" y="661"/>
                    <a:pt x="11039" y="63"/>
                    <a:pt x="5862" y="63"/>
                  </a:cubicBezTo>
                  <a:cubicBezTo>
                    <a:pt x="3731" y="63"/>
                    <a:pt x="77" y="63"/>
                    <a:pt x="77" y="5750"/>
                  </a:cubicBezTo>
                  <a:cubicBezTo>
                    <a:pt x="77" y="9341"/>
                    <a:pt x="2817" y="9341"/>
                    <a:pt x="7689" y="9341"/>
                  </a:cubicBezTo>
                  <a:cubicBezTo>
                    <a:pt x="24742" y="9341"/>
                    <a:pt x="25047" y="12035"/>
                    <a:pt x="25960" y="19518"/>
                  </a:cubicBezTo>
                  <a:lnTo>
                    <a:pt x="50017" y="204194"/>
                  </a:lnTo>
                  <a:cubicBezTo>
                    <a:pt x="50930" y="210180"/>
                    <a:pt x="52148" y="211078"/>
                    <a:pt x="56107" y="211078"/>
                  </a:cubicBezTo>
                  <a:cubicBezTo>
                    <a:pt x="60979" y="211078"/>
                    <a:pt x="62197" y="209582"/>
                    <a:pt x="64633" y="205691"/>
                  </a:cubicBezTo>
                  <a:lnTo>
                    <a:pt x="174257" y="34184"/>
                  </a:ln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8" name="Freeform: Shape 677">
              <a:extLst>
                <a:ext uri="{FF2B5EF4-FFF2-40B4-BE49-F238E27FC236}">
                  <a16:creationId xmlns:a16="http://schemas.microsoft.com/office/drawing/2014/main" id="{00EAF921-18BC-44D3-9264-9783CFCC4BEE}"/>
                </a:ext>
              </a:extLst>
            </p:cNvPr>
            <p:cNvSpPr/>
            <p:nvPr>
              <p:custDataLst>
                <p:tags r:id="rId32"/>
              </p:custDataLst>
            </p:nvPr>
          </p:nvSpPr>
          <p:spPr>
            <a:xfrm>
              <a:off x="7135859" y="3062454"/>
              <a:ext cx="70646" cy="299312"/>
            </a:xfrm>
            <a:custGeom>
              <a:avLst/>
              <a:gdLst>
                <a:gd name="connsiteX0" fmla="*/ 70731 w 70646"/>
                <a:gd name="connsiteY0" fmla="*/ 296382 h 299312"/>
                <a:gd name="connsiteX1" fmla="*/ 65555 w 70646"/>
                <a:gd name="connsiteY1" fmla="*/ 289797 h 299312"/>
                <a:gd name="connsiteX2" fmla="*/ 17746 w 70646"/>
                <a:gd name="connsiteY2" fmla="*/ 149719 h 299312"/>
                <a:gd name="connsiteX3" fmla="*/ 66773 w 70646"/>
                <a:gd name="connsiteY3" fmla="*/ 8144 h 299312"/>
                <a:gd name="connsiteX4" fmla="*/ 70731 w 70646"/>
                <a:gd name="connsiteY4" fmla="*/ 3056 h 299312"/>
                <a:gd name="connsiteX5" fmla="*/ 67686 w 70646"/>
                <a:gd name="connsiteY5" fmla="*/ 63 h 299312"/>
                <a:gd name="connsiteX6" fmla="*/ 19269 w 70646"/>
                <a:gd name="connsiteY6" fmla="*/ 58429 h 299312"/>
                <a:gd name="connsiteX7" fmla="*/ 85 w 70646"/>
                <a:gd name="connsiteY7" fmla="*/ 149719 h 299312"/>
                <a:gd name="connsiteX8" fmla="*/ 20183 w 70646"/>
                <a:gd name="connsiteY8" fmla="*/ 243105 h 299312"/>
                <a:gd name="connsiteX9" fmla="*/ 67686 w 70646"/>
                <a:gd name="connsiteY9" fmla="*/ 299375 h 299312"/>
                <a:gd name="connsiteX10" fmla="*/ 70731 w 70646"/>
                <a:gd name="connsiteY10" fmla="*/ 296382 h 29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646" h="299312">
                  <a:moveTo>
                    <a:pt x="70731" y="296382"/>
                  </a:moveTo>
                  <a:cubicBezTo>
                    <a:pt x="70731" y="295484"/>
                    <a:pt x="70731" y="294886"/>
                    <a:pt x="65555" y="289797"/>
                  </a:cubicBezTo>
                  <a:cubicBezTo>
                    <a:pt x="27491" y="252084"/>
                    <a:pt x="17746" y="195514"/>
                    <a:pt x="17746" y="149719"/>
                  </a:cubicBezTo>
                  <a:cubicBezTo>
                    <a:pt x="17746" y="97639"/>
                    <a:pt x="29318" y="45558"/>
                    <a:pt x="66773" y="8144"/>
                  </a:cubicBezTo>
                  <a:cubicBezTo>
                    <a:pt x="70731" y="4552"/>
                    <a:pt x="70731" y="3954"/>
                    <a:pt x="70731" y="3056"/>
                  </a:cubicBezTo>
                  <a:cubicBezTo>
                    <a:pt x="70731" y="961"/>
                    <a:pt x="69513" y="63"/>
                    <a:pt x="67686" y="63"/>
                  </a:cubicBezTo>
                  <a:cubicBezTo>
                    <a:pt x="64641" y="63"/>
                    <a:pt x="37235" y="20416"/>
                    <a:pt x="19269" y="58429"/>
                  </a:cubicBezTo>
                  <a:cubicBezTo>
                    <a:pt x="3739" y="91353"/>
                    <a:pt x="85" y="124577"/>
                    <a:pt x="85" y="149719"/>
                  </a:cubicBezTo>
                  <a:cubicBezTo>
                    <a:pt x="85" y="173065"/>
                    <a:pt x="3434" y="209282"/>
                    <a:pt x="20183" y="243105"/>
                  </a:cubicBezTo>
                  <a:cubicBezTo>
                    <a:pt x="38453" y="279920"/>
                    <a:pt x="64641" y="299375"/>
                    <a:pt x="67686" y="299375"/>
                  </a:cubicBezTo>
                  <a:cubicBezTo>
                    <a:pt x="69513" y="299375"/>
                    <a:pt x="70731" y="298477"/>
                    <a:pt x="70731" y="296382"/>
                  </a:cubicBez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9" name="Freeform: Shape 678">
              <a:extLst>
                <a:ext uri="{FF2B5EF4-FFF2-40B4-BE49-F238E27FC236}">
                  <a16:creationId xmlns:a16="http://schemas.microsoft.com/office/drawing/2014/main" id="{F6FC4DC2-CE6A-47D0-AF9D-9687B310FFD9}"/>
                </a:ext>
              </a:extLst>
            </p:cNvPr>
            <p:cNvSpPr/>
            <p:nvPr>
              <p:custDataLst>
                <p:tags r:id="rId33"/>
              </p:custDataLst>
            </p:nvPr>
          </p:nvSpPr>
          <p:spPr>
            <a:xfrm>
              <a:off x="7232965" y="3154643"/>
              <a:ext cx="151646" cy="135588"/>
            </a:xfrm>
            <a:custGeom>
              <a:avLst/>
              <a:gdLst>
                <a:gd name="connsiteX0" fmla="*/ 92965 w 151646"/>
                <a:gd name="connsiteY0" fmla="*/ 41967 h 135588"/>
                <a:gd name="connsiteX1" fmla="*/ 123111 w 151646"/>
                <a:gd name="connsiteY1" fmla="*/ 6648 h 135588"/>
                <a:gd name="connsiteX2" fmla="*/ 138337 w 151646"/>
                <a:gd name="connsiteY2" fmla="*/ 10539 h 135588"/>
                <a:gd name="connsiteX3" fmla="*/ 123720 w 151646"/>
                <a:gd name="connsiteY3" fmla="*/ 26702 h 135588"/>
                <a:gd name="connsiteX4" fmla="*/ 135292 w 151646"/>
                <a:gd name="connsiteY4" fmla="*/ 37178 h 135588"/>
                <a:gd name="connsiteX5" fmla="*/ 151735 w 151646"/>
                <a:gd name="connsiteY5" fmla="*/ 19817 h 135588"/>
                <a:gd name="connsiteX6" fmla="*/ 123416 w 151646"/>
                <a:gd name="connsiteY6" fmla="*/ 63 h 135588"/>
                <a:gd name="connsiteX7" fmla="*/ 91442 w 151646"/>
                <a:gd name="connsiteY7" fmla="*/ 22811 h 135588"/>
                <a:gd name="connsiteX8" fmla="*/ 58555 w 151646"/>
                <a:gd name="connsiteY8" fmla="*/ 63 h 135588"/>
                <a:gd name="connsiteX9" fmla="*/ 9528 w 151646"/>
                <a:gd name="connsiteY9" fmla="*/ 46157 h 135588"/>
                <a:gd name="connsiteX10" fmla="*/ 13183 w 151646"/>
                <a:gd name="connsiteY10" fmla="*/ 49150 h 135588"/>
                <a:gd name="connsiteX11" fmla="*/ 17141 w 151646"/>
                <a:gd name="connsiteY11" fmla="*/ 45858 h 135588"/>
                <a:gd name="connsiteX12" fmla="*/ 57946 w 151646"/>
                <a:gd name="connsiteY12" fmla="*/ 6648 h 135588"/>
                <a:gd name="connsiteX13" fmla="*/ 74389 w 151646"/>
                <a:gd name="connsiteY13" fmla="*/ 26702 h 135588"/>
                <a:gd name="connsiteX14" fmla="*/ 57946 w 151646"/>
                <a:gd name="connsiteY14" fmla="*/ 97938 h 135588"/>
                <a:gd name="connsiteX15" fmla="*/ 29017 w 151646"/>
                <a:gd name="connsiteY15" fmla="*/ 129066 h 135588"/>
                <a:gd name="connsiteX16" fmla="*/ 13792 w 151646"/>
                <a:gd name="connsiteY16" fmla="*/ 125175 h 135588"/>
                <a:gd name="connsiteX17" fmla="*/ 28104 w 151646"/>
                <a:gd name="connsiteY17" fmla="*/ 109013 h 135588"/>
                <a:gd name="connsiteX18" fmla="*/ 16837 w 151646"/>
                <a:gd name="connsiteY18" fmla="*/ 98537 h 135588"/>
                <a:gd name="connsiteX19" fmla="*/ 89 w 151646"/>
                <a:gd name="connsiteY19" fmla="*/ 115897 h 135588"/>
                <a:gd name="connsiteX20" fmla="*/ 28713 w 151646"/>
                <a:gd name="connsiteY20" fmla="*/ 135651 h 135588"/>
                <a:gd name="connsiteX21" fmla="*/ 60686 w 151646"/>
                <a:gd name="connsiteY21" fmla="*/ 112904 h 135588"/>
                <a:gd name="connsiteX22" fmla="*/ 93574 w 151646"/>
                <a:gd name="connsiteY22" fmla="*/ 135651 h 135588"/>
                <a:gd name="connsiteX23" fmla="*/ 142295 w 151646"/>
                <a:gd name="connsiteY23" fmla="*/ 89557 h 135588"/>
                <a:gd name="connsiteX24" fmla="*/ 138641 w 151646"/>
                <a:gd name="connsiteY24" fmla="*/ 86564 h 135588"/>
                <a:gd name="connsiteX25" fmla="*/ 134683 w 151646"/>
                <a:gd name="connsiteY25" fmla="*/ 89857 h 135588"/>
                <a:gd name="connsiteX26" fmla="*/ 94183 w 151646"/>
                <a:gd name="connsiteY26" fmla="*/ 129066 h 135588"/>
                <a:gd name="connsiteX27" fmla="*/ 77434 w 151646"/>
                <a:gd name="connsiteY27" fmla="*/ 109312 h 135588"/>
                <a:gd name="connsiteX28" fmla="*/ 82611 w 151646"/>
                <a:gd name="connsiteY28" fmla="*/ 82972 h 135588"/>
                <a:gd name="connsiteX29" fmla="*/ 92965 w 151646"/>
                <a:gd name="connsiteY29" fmla="*/ 41967 h 1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1646" h="135588">
                  <a:moveTo>
                    <a:pt x="92965" y="41967"/>
                  </a:moveTo>
                  <a:cubicBezTo>
                    <a:pt x="94792" y="34184"/>
                    <a:pt x="101795" y="6648"/>
                    <a:pt x="123111" y="6648"/>
                  </a:cubicBezTo>
                  <a:cubicBezTo>
                    <a:pt x="124634" y="6648"/>
                    <a:pt x="131942" y="6648"/>
                    <a:pt x="138337" y="10539"/>
                  </a:cubicBezTo>
                  <a:cubicBezTo>
                    <a:pt x="129810" y="12035"/>
                    <a:pt x="123720" y="19518"/>
                    <a:pt x="123720" y="26702"/>
                  </a:cubicBezTo>
                  <a:cubicBezTo>
                    <a:pt x="123720" y="31491"/>
                    <a:pt x="127070" y="37178"/>
                    <a:pt x="135292" y="37178"/>
                  </a:cubicBezTo>
                  <a:cubicBezTo>
                    <a:pt x="141991" y="37178"/>
                    <a:pt x="151735" y="31790"/>
                    <a:pt x="151735" y="19817"/>
                  </a:cubicBezTo>
                  <a:cubicBezTo>
                    <a:pt x="151735" y="4253"/>
                    <a:pt x="133769" y="63"/>
                    <a:pt x="123416" y="63"/>
                  </a:cubicBezTo>
                  <a:cubicBezTo>
                    <a:pt x="105754" y="63"/>
                    <a:pt x="95096" y="15926"/>
                    <a:pt x="91442" y="22811"/>
                  </a:cubicBezTo>
                  <a:cubicBezTo>
                    <a:pt x="83829" y="3056"/>
                    <a:pt x="67386" y="63"/>
                    <a:pt x="58555" y="63"/>
                  </a:cubicBezTo>
                  <a:cubicBezTo>
                    <a:pt x="26886" y="63"/>
                    <a:pt x="9528" y="38674"/>
                    <a:pt x="9528" y="46157"/>
                  </a:cubicBezTo>
                  <a:cubicBezTo>
                    <a:pt x="9528" y="49150"/>
                    <a:pt x="12574" y="49150"/>
                    <a:pt x="13183" y="49150"/>
                  </a:cubicBezTo>
                  <a:cubicBezTo>
                    <a:pt x="15619" y="49150"/>
                    <a:pt x="16532" y="48551"/>
                    <a:pt x="17141" y="45858"/>
                  </a:cubicBezTo>
                  <a:cubicBezTo>
                    <a:pt x="27495" y="14130"/>
                    <a:pt x="47592" y="6648"/>
                    <a:pt x="57946" y="6648"/>
                  </a:cubicBezTo>
                  <a:cubicBezTo>
                    <a:pt x="63731" y="6648"/>
                    <a:pt x="74389" y="9341"/>
                    <a:pt x="74389" y="26702"/>
                  </a:cubicBezTo>
                  <a:cubicBezTo>
                    <a:pt x="74389" y="35980"/>
                    <a:pt x="69213" y="56034"/>
                    <a:pt x="57946" y="97938"/>
                  </a:cubicBezTo>
                  <a:cubicBezTo>
                    <a:pt x="53074" y="116495"/>
                    <a:pt x="42416" y="129066"/>
                    <a:pt x="29017" y="129066"/>
                  </a:cubicBezTo>
                  <a:cubicBezTo>
                    <a:pt x="27190" y="129066"/>
                    <a:pt x="20186" y="129066"/>
                    <a:pt x="13792" y="125175"/>
                  </a:cubicBezTo>
                  <a:cubicBezTo>
                    <a:pt x="21404" y="123679"/>
                    <a:pt x="28104" y="117393"/>
                    <a:pt x="28104" y="109013"/>
                  </a:cubicBezTo>
                  <a:cubicBezTo>
                    <a:pt x="28104" y="100931"/>
                    <a:pt x="21404" y="98537"/>
                    <a:pt x="16837" y="98537"/>
                  </a:cubicBezTo>
                  <a:cubicBezTo>
                    <a:pt x="7701" y="98537"/>
                    <a:pt x="89" y="106319"/>
                    <a:pt x="89" y="115897"/>
                  </a:cubicBezTo>
                  <a:cubicBezTo>
                    <a:pt x="89" y="129665"/>
                    <a:pt x="15314" y="135651"/>
                    <a:pt x="28713" y="135651"/>
                  </a:cubicBezTo>
                  <a:cubicBezTo>
                    <a:pt x="48810" y="135651"/>
                    <a:pt x="59773" y="114699"/>
                    <a:pt x="60686" y="112904"/>
                  </a:cubicBezTo>
                  <a:cubicBezTo>
                    <a:pt x="64340" y="123978"/>
                    <a:pt x="75303" y="135651"/>
                    <a:pt x="93574" y="135651"/>
                  </a:cubicBezTo>
                  <a:cubicBezTo>
                    <a:pt x="124938" y="135651"/>
                    <a:pt x="142295" y="97040"/>
                    <a:pt x="142295" y="89557"/>
                  </a:cubicBezTo>
                  <a:cubicBezTo>
                    <a:pt x="142295" y="86564"/>
                    <a:pt x="139555" y="86564"/>
                    <a:pt x="138641" y="86564"/>
                  </a:cubicBezTo>
                  <a:cubicBezTo>
                    <a:pt x="135901" y="86564"/>
                    <a:pt x="135292" y="87761"/>
                    <a:pt x="134683" y="89857"/>
                  </a:cubicBezTo>
                  <a:cubicBezTo>
                    <a:pt x="124634" y="121883"/>
                    <a:pt x="103927" y="129066"/>
                    <a:pt x="94183" y="129066"/>
                  </a:cubicBezTo>
                  <a:cubicBezTo>
                    <a:pt x="82307" y="129066"/>
                    <a:pt x="77434" y="119488"/>
                    <a:pt x="77434" y="109312"/>
                  </a:cubicBezTo>
                  <a:cubicBezTo>
                    <a:pt x="77434" y="102727"/>
                    <a:pt x="79262" y="96142"/>
                    <a:pt x="82611" y="82972"/>
                  </a:cubicBezTo>
                  <a:lnTo>
                    <a:pt x="92965" y="41967"/>
                  </a:ln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0" name="Freeform: Shape 679">
              <a:extLst>
                <a:ext uri="{FF2B5EF4-FFF2-40B4-BE49-F238E27FC236}">
                  <a16:creationId xmlns:a16="http://schemas.microsoft.com/office/drawing/2014/main" id="{8BA1CE61-57B1-47EE-A4FD-B0D3B9D33830}"/>
                </a:ext>
              </a:extLst>
            </p:cNvPr>
            <p:cNvSpPr/>
            <p:nvPr>
              <p:custDataLst>
                <p:tags r:id="rId34"/>
              </p:custDataLst>
            </p:nvPr>
          </p:nvSpPr>
          <p:spPr>
            <a:xfrm>
              <a:off x="7424359" y="3157935"/>
              <a:ext cx="33191" cy="186771"/>
            </a:xfrm>
            <a:custGeom>
              <a:avLst/>
              <a:gdLst>
                <a:gd name="connsiteX0" fmla="*/ 32373 w 33191"/>
                <a:gd name="connsiteY0" fmla="*/ 15926 h 186771"/>
                <a:gd name="connsiteX1" fmla="*/ 16233 w 33191"/>
                <a:gd name="connsiteY1" fmla="*/ 63 h 186771"/>
                <a:gd name="connsiteX2" fmla="*/ 94 w 33191"/>
                <a:gd name="connsiteY2" fmla="*/ 15926 h 186771"/>
                <a:gd name="connsiteX3" fmla="*/ 16233 w 33191"/>
                <a:gd name="connsiteY3" fmla="*/ 31790 h 186771"/>
                <a:gd name="connsiteX4" fmla="*/ 32373 w 33191"/>
                <a:gd name="connsiteY4" fmla="*/ 15926 h 186771"/>
                <a:gd name="connsiteX5" fmla="*/ 26587 w 33191"/>
                <a:gd name="connsiteY5" fmla="*/ 125774 h 186771"/>
                <a:gd name="connsiteX6" fmla="*/ 7098 w 33191"/>
                <a:gd name="connsiteY6" fmla="*/ 179650 h 186771"/>
                <a:gd name="connsiteX7" fmla="*/ 4966 w 33191"/>
                <a:gd name="connsiteY7" fmla="*/ 183541 h 186771"/>
                <a:gd name="connsiteX8" fmla="*/ 8012 w 33191"/>
                <a:gd name="connsiteY8" fmla="*/ 186834 h 186771"/>
                <a:gd name="connsiteX9" fmla="*/ 33286 w 33191"/>
                <a:gd name="connsiteY9" fmla="*/ 128169 h 186771"/>
                <a:gd name="connsiteX10" fmla="*/ 16233 w 33191"/>
                <a:gd name="connsiteY10" fmla="*/ 97339 h 186771"/>
                <a:gd name="connsiteX11" fmla="*/ 94 w 33191"/>
                <a:gd name="connsiteY11" fmla="*/ 113203 h 186771"/>
                <a:gd name="connsiteX12" fmla="*/ 16233 w 33191"/>
                <a:gd name="connsiteY12" fmla="*/ 129066 h 186771"/>
                <a:gd name="connsiteX13" fmla="*/ 18669 w 33191"/>
                <a:gd name="connsiteY13" fmla="*/ 128767 h 186771"/>
                <a:gd name="connsiteX14" fmla="*/ 26587 w 33191"/>
                <a:gd name="connsiteY14" fmla="*/ 125774 h 18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191" h="186771">
                  <a:moveTo>
                    <a:pt x="32373" y="15926"/>
                  </a:moveTo>
                  <a:cubicBezTo>
                    <a:pt x="32373" y="7246"/>
                    <a:pt x="25064" y="63"/>
                    <a:pt x="16233" y="63"/>
                  </a:cubicBezTo>
                  <a:cubicBezTo>
                    <a:pt x="7403" y="63"/>
                    <a:pt x="94" y="7246"/>
                    <a:pt x="94" y="15926"/>
                  </a:cubicBezTo>
                  <a:cubicBezTo>
                    <a:pt x="94" y="24606"/>
                    <a:pt x="7403" y="31790"/>
                    <a:pt x="16233" y="31790"/>
                  </a:cubicBezTo>
                  <a:cubicBezTo>
                    <a:pt x="25064" y="31790"/>
                    <a:pt x="32373" y="24606"/>
                    <a:pt x="32373" y="15926"/>
                  </a:cubicBezTo>
                  <a:close/>
                  <a:moveTo>
                    <a:pt x="26587" y="125774"/>
                  </a:moveTo>
                  <a:cubicBezTo>
                    <a:pt x="26587" y="134155"/>
                    <a:pt x="26587" y="157501"/>
                    <a:pt x="7098" y="179650"/>
                  </a:cubicBezTo>
                  <a:cubicBezTo>
                    <a:pt x="4966" y="182045"/>
                    <a:pt x="4966" y="182643"/>
                    <a:pt x="4966" y="183541"/>
                  </a:cubicBezTo>
                  <a:cubicBezTo>
                    <a:pt x="4966" y="185637"/>
                    <a:pt x="6489" y="186834"/>
                    <a:pt x="8012" y="186834"/>
                  </a:cubicBezTo>
                  <a:cubicBezTo>
                    <a:pt x="11361" y="186834"/>
                    <a:pt x="33286" y="162889"/>
                    <a:pt x="33286" y="128169"/>
                  </a:cubicBezTo>
                  <a:cubicBezTo>
                    <a:pt x="33286" y="119489"/>
                    <a:pt x="32677" y="97339"/>
                    <a:pt x="16233" y="97339"/>
                  </a:cubicBezTo>
                  <a:cubicBezTo>
                    <a:pt x="5576" y="97339"/>
                    <a:pt x="94" y="105421"/>
                    <a:pt x="94" y="113203"/>
                  </a:cubicBezTo>
                  <a:cubicBezTo>
                    <a:pt x="94" y="120985"/>
                    <a:pt x="5271" y="129066"/>
                    <a:pt x="16233" y="129066"/>
                  </a:cubicBezTo>
                  <a:cubicBezTo>
                    <a:pt x="17756" y="129066"/>
                    <a:pt x="18365" y="129066"/>
                    <a:pt x="18669" y="128767"/>
                  </a:cubicBezTo>
                  <a:cubicBezTo>
                    <a:pt x="20801" y="128468"/>
                    <a:pt x="24151" y="127869"/>
                    <a:pt x="26587" y="125774"/>
                  </a:cubicBez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1" name="Freeform: Shape 680">
              <a:extLst>
                <a:ext uri="{FF2B5EF4-FFF2-40B4-BE49-F238E27FC236}">
                  <a16:creationId xmlns:a16="http://schemas.microsoft.com/office/drawing/2014/main" id="{2F8188F2-045A-4CDF-84EC-25859A81F886}"/>
                </a:ext>
              </a:extLst>
            </p:cNvPr>
            <p:cNvSpPr/>
            <p:nvPr>
              <p:custDataLst>
                <p:tags r:id="rId35"/>
              </p:custDataLst>
            </p:nvPr>
          </p:nvSpPr>
          <p:spPr>
            <a:xfrm>
              <a:off x="7542339" y="3154643"/>
              <a:ext cx="123936" cy="135588"/>
            </a:xfrm>
            <a:custGeom>
              <a:avLst/>
              <a:gdLst>
                <a:gd name="connsiteX0" fmla="*/ 18065 w 123936"/>
                <a:gd name="connsiteY0" fmla="*/ 114699 h 135588"/>
                <a:gd name="connsiteX1" fmla="*/ 15324 w 123936"/>
                <a:gd name="connsiteY1" fmla="*/ 127570 h 135588"/>
                <a:gd name="connsiteX2" fmla="*/ 24155 w 123936"/>
                <a:gd name="connsiteY2" fmla="*/ 135651 h 135588"/>
                <a:gd name="connsiteX3" fmla="*/ 35422 w 123936"/>
                <a:gd name="connsiteY3" fmla="*/ 127271 h 135588"/>
                <a:gd name="connsiteX4" fmla="*/ 47602 w 123936"/>
                <a:gd name="connsiteY4" fmla="*/ 79979 h 135588"/>
                <a:gd name="connsiteX5" fmla="*/ 57347 w 123936"/>
                <a:gd name="connsiteY5" fmla="*/ 41069 h 135588"/>
                <a:gd name="connsiteX6" fmla="*/ 74399 w 123936"/>
                <a:gd name="connsiteY6" fmla="*/ 16525 h 135588"/>
                <a:gd name="connsiteX7" fmla="*/ 98760 w 123936"/>
                <a:gd name="connsiteY7" fmla="*/ 6648 h 135588"/>
                <a:gd name="connsiteX8" fmla="*/ 111550 w 123936"/>
                <a:gd name="connsiteY8" fmla="*/ 10239 h 135588"/>
                <a:gd name="connsiteX9" fmla="*/ 95715 w 123936"/>
                <a:gd name="connsiteY9" fmla="*/ 26702 h 135588"/>
                <a:gd name="connsiteX10" fmla="*/ 107287 w 123936"/>
                <a:gd name="connsiteY10" fmla="*/ 37178 h 135588"/>
                <a:gd name="connsiteX11" fmla="*/ 124035 w 123936"/>
                <a:gd name="connsiteY11" fmla="*/ 19518 h 135588"/>
                <a:gd name="connsiteX12" fmla="*/ 98760 w 123936"/>
                <a:gd name="connsiteY12" fmla="*/ 63 h 135588"/>
                <a:gd name="connsiteX13" fmla="*/ 59783 w 123936"/>
                <a:gd name="connsiteY13" fmla="*/ 23110 h 135588"/>
                <a:gd name="connsiteX14" fmla="*/ 32072 w 123936"/>
                <a:gd name="connsiteY14" fmla="*/ 63 h 135588"/>
                <a:gd name="connsiteX15" fmla="*/ 9539 w 123936"/>
                <a:gd name="connsiteY15" fmla="*/ 17124 h 135588"/>
                <a:gd name="connsiteX16" fmla="*/ 99 w 123936"/>
                <a:gd name="connsiteY16" fmla="*/ 46157 h 135588"/>
                <a:gd name="connsiteX17" fmla="*/ 3753 w 123936"/>
                <a:gd name="connsiteY17" fmla="*/ 49150 h 135588"/>
                <a:gd name="connsiteX18" fmla="*/ 8930 w 123936"/>
                <a:gd name="connsiteY18" fmla="*/ 42266 h 135588"/>
                <a:gd name="connsiteX19" fmla="*/ 31159 w 123936"/>
                <a:gd name="connsiteY19" fmla="*/ 6648 h 135588"/>
                <a:gd name="connsiteX20" fmla="*/ 40599 w 123936"/>
                <a:gd name="connsiteY20" fmla="*/ 20416 h 135588"/>
                <a:gd name="connsiteX21" fmla="*/ 35727 w 123936"/>
                <a:gd name="connsiteY21" fmla="*/ 45558 h 135588"/>
                <a:gd name="connsiteX22" fmla="*/ 18065 w 123936"/>
                <a:gd name="connsiteY22" fmla="*/ 114699 h 1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936" h="135588">
                  <a:moveTo>
                    <a:pt x="18065" y="114699"/>
                  </a:moveTo>
                  <a:cubicBezTo>
                    <a:pt x="17151" y="119189"/>
                    <a:pt x="15324" y="126073"/>
                    <a:pt x="15324" y="127570"/>
                  </a:cubicBezTo>
                  <a:cubicBezTo>
                    <a:pt x="15324" y="132958"/>
                    <a:pt x="19587" y="135651"/>
                    <a:pt x="24155" y="135651"/>
                  </a:cubicBezTo>
                  <a:cubicBezTo>
                    <a:pt x="27809" y="135651"/>
                    <a:pt x="33290" y="133257"/>
                    <a:pt x="35422" y="127271"/>
                  </a:cubicBezTo>
                  <a:cubicBezTo>
                    <a:pt x="36031" y="126073"/>
                    <a:pt x="46384" y="85367"/>
                    <a:pt x="47602" y="79979"/>
                  </a:cubicBezTo>
                  <a:cubicBezTo>
                    <a:pt x="50039" y="70102"/>
                    <a:pt x="55520" y="49150"/>
                    <a:pt x="57347" y="41069"/>
                  </a:cubicBezTo>
                  <a:cubicBezTo>
                    <a:pt x="58565" y="37178"/>
                    <a:pt x="67091" y="23110"/>
                    <a:pt x="74399" y="16525"/>
                  </a:cubicBezTo>
                  <a:cubicBezTo>
                    <a:pt x="76836" y="14430"/>
                    <a:pt x="85666" y="6648"/>
                    <a:pt x="98760" y="6648"/>
                  </a:cubicBezTo>
                  <a:cubicBezTo>
                    <a:pt x="106678" y="6648"/>
                    <a:pt x="111245" y="10239"/>
                    <a:pt x="111550" y="10239"/>
                  </a:cubicBezTo>
                  <a:cubicBezTo>
                    <a:pt x="102415" y="11736"/>
                    <a:pt x="95715" y="18919"/>
                    <a:pt x="95715" y="26702"/>
                  </a:cubicBezTo>
                  <a:cubicBezTo>
                    <a:pt x="95715" y="31491"/>
                    <a:pt x="99065" y="37178"/>
                    <a:pt x="107287" y="37178"/>
                  </a:cubicBezTo>
                  <a:cubicBezTo>
                    <a:pt x="115509" y="37178"/>
                    <a:pt x="124035" y="30293"/>
                    <a:pt x="124035" y="19518"/>
                  </a:cubicBezTo>
                  <a:cubicBezTo>
                    <a:pt x="124035" y="9042"/>
                    <a:pt x="114290" y="63"/>
                    <a:pt x="98760" y="63"/>
                  </a:cubicBezTo>
                  <a:cubicBezTo>
                    <a:pt x="78967" y="63"/>
                    <a:pt x="65569" y="14729"/>
                    <a:pt x="59783" y="23110"/>
                  </a:cubicBezTo>
                  <a:cubicBezTo>
                    <a:pt x="57347" y="9641"/>
                    <a:pt x="46384" y="63"/>
                    <a:pt x="32072" y="63"/>
                  </a:cubicBezTo>
                  <a:cubicBezTo>
                    <a:pt x="18065" y="63"/>
                    <a:pt x="12279" y="11736"/>
                    <a:pt x="9539" y="17124"/>
                  </a:cubicBezTo>
                  <a:cubicBezTo>
                    <a:pt x="4057" y="27300"/>
                    <a:pt x="99" y="45259"/>
                    <a:pt x="99" y="46157"/>
                  </a:cubicBezTo>
                  <a:cubicBezTo>
                    <a:pt x="99" y="49150"/>
                    <a:pt x="3144" y="49150"/>
                    <a:pt x="3753" y="49150"/>
                  </a:cubicBezTo>
                  <a:cubicBezTo>
                    <a:pt x="6798" y="49150"/>
                    <a:pt x="7102" y="48851"/>
                    <a:pt x="8930" y="42266"/>
                  </a:cubicBezTo>
                  <a:cubicBezTo>
                    <a:pt x="14106" y="21015"/>
                    <a:pt x="20196" y="6648"/>
                    <a:pt x="31159" y="6648"/>
                  </a:cubicBezTo>
                  <a:cubicBezTo>
                    <a:pt x="36336" y="6648"/>
                    <a:pt x="40599" y="9042"/>
                    <a:pt x="40599" y="20416"/>
                  </a:cubicBezTo>
                  <a:cubicBezTo>
                    <a:pt x="40599" y="26702"/>
                    <a:pt x="39685" y="29994"/>
                    <a:pt x="35727" y="45558"/>
                  </a:cubicBezTo>
                  <a:lnTo>
                    <a:pt x="18065" y="114699"/>
                  </a:ln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2" name="Freeform: Shape 681">
              <a:extLst>
                <a:ext uri="{FF2B5EF4-FFF2-40B4-BE49-F238E27FC236}">
                  <a16:creationId xmlns:a16="http://schemas.microsoft.com/office/drawing/2014/main" id="{1AB14F5A-76FA-4C9E-9A2A-9906B8274256}"/>
                </a:ext>
              </a:extLst>
            </p:cNvPr>
            <p:cNvSpPr/>
            <p:nvPr>
              <p:custDataLst>
                <p:tags r:id="rId36"/>
              </p:custDataLst>
            </p:nvPr>
          </p:nvSpPr>
          <p:spPr>
            <a:xfrm>
              <a:off x="7696708" y="3062454"/>
              <a:ext cx="70646" cy="299312"/>
            </a:xfrm>
            <a:custGeom>
              <a:avLst/>
              <a:gdLst>
                <a:gd name="connsiteX0" fmla="*/ 70750 w 70646"/>
                <a:gd name="connsiteY0" fmla="*/ 149719 h 299312"/>
                <a:gd name="connsiteX1" fmla="*/ 50652 w 70646"/>
                <a:gd name="connsiteY1" fmla="*/ 56334 h 299312"/>
                <a:gd name="connsiteX2" fmla="*/ 3149 w 70646"/>
                <a:gd name="connsiteY2" fmla="*/ 63 h 299312"/>
                <a:gd name="connsiteX3" fmla="*/ 104 w 70646"/>
                <a:gd name="connsiteY3" fmla="*/ 3056 h 299312"/>
                <a:gd name="connsiteX4" fmla="*/ 5889 w 70646"/>
                <a:gd name="connsiteY4" fmla="*/ 9940 h 299312"/>
                <a:gd name="connsiteX5" fmla="*/ 53088 w 70646"/>
                <a:gd name="connsiteY5" fmla="*/ 149719 h 299312"/>
                <a:gd name="connsiteX6" fmla="*/ 4062 w 70646"/>
                <a:gd name="connsiteY6" fmla="*/ 291294 h 299312"/>
                <a:gd name="connsiteX7" fmla="*/ 104 w 70646"/>
                <a:gd name="connsiteY7" fmla="*/ 296382 h 299312"/>
                <a:gd name="connsiteX8" fmla="*/ 3149 w 70646"/>
                <a:gd name="connsiteY8" fmla="*/ 299375 h 299312"/>
                <a:gd name="connsiteX9" fmla="*/ 51566 w 70646"/>
                <a:gd name="connsiteY9" fmla="*/ 241009 h 299312"/>
                <a:gd name="connsiteX10" fmla="*/ 70750 w 70646"/>
                <a:gd name="connsiteY10" fmla="*/ 149719 h 29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646" h="299312">
                  <a:moveTo>
                    <a:pt x="70750" y="149719"/>
                  </a:moveTo>
                  <a:cubicBezTo>
                    <a:pt x="70750" y="126373"/>
                    <a:pt x="67401" y="90156"/>
                    <a:pt x="50652" y="56334"/>
                  </a:cubicBezTo>
                  <a:cubicBezTo>
                    <a:pt x="32382" y="19518"/>
                    <a:pt x="6194" y="63"/>
                    <a:pt x="3149" y="63"/>
                  </a:cubicBezTo>
                  <a:cubicBezTo>
                    <a:pt x="1322" y="63"/>
                    <a:pt x="104" y="1260"/>
                    <a:pt x="104" y="3056"/>
                  </a:cubicBezTo>
                  <a:cubicBezTo>
                    <a:pt x="104" y="3954"/>
                    <a:pt x="104" y="4552"/>
                    <a:pt x="5889" y="9940"/>
                  </a:cubicBezTo>
                  <a:cubicBezTo>
                    <a:pt x="35731" y="39572"/>
                    <a:pt x="53088" y="87163"/>
                    <a:pt x="53088" y="149719"/>
                  </a:cubicBezTo>
                  <a:cubicBezTo>
                    <a:pt x="53088" y="200901"/>
                    <a:pt x="41822" y="253581"/>
                    <a:pt x="4062" y="291294"/>
                  </a:cubicBezTo>
                  <a:cubicBezTo>
                    <a:pt x="104" y="294886"/>
                    <a:pt x="104" y="295484"/>
                    <a:pt x="104" y="296382"/>
                  </a:cubicBezTo>
                  <a:cubicBezTo>
                    <a:pt x="104" y="298178"/>
                    <a:pt x="1322" y="299375"/>
                    <a:pt x="3149" y="299375"/>
                  </a:cubicBezTo>
                  <a:cubicBezTo>
                    <a:pt x="6194" y="299375"/>
                    <a:pt x="33600" y="279022"/>
                    <a:pt x="51566" y="241009"/>
                  </a:cubicBezTo>
                  <a:cubicBezTo>
                    <a:pt x="67096" y="208085"/>
                    <a:pt x="70750" y="174861"/>
                    <a:pt x="70750" y="149719"/>
                  </a:cubicBez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683" name="Group 682" descr="\documentclass{article}&#10;\usepackage{amsmath}&#10;\pagestyle{empty}&#10;&#10;\input{Macros.tex}&#10;&#10;\begin{document}&#10;&#10;&#10;$\msf{Sim}$&#10;\end{document}" title="IguanaTex Shape Display">
            <a:extLst>
              <a:ext uri="{FF2B5EF4-FFF2-40B4-BE49-F238E27FC236}">
                <a16:creationId xmlns:a16="http://schemas.microsoft.com/office/drawing/2014/main" id="{9503E0DF-8B98-4DD5-81B7-F4592B686A94}"/>
              </a:ext>
            </a:extLst>
          </p:cNvPr>
          <p:cNvGrpSpPr>
            <a:grpSpLocks noChangeAspect="1"/>
          </p:cNvGrpSpPr>
          <p:nvPr>
            <p:custDataLst>
              <p:tags r:id="rId9"/>
            </p:custDataLst>
          </p:nvPr>
        </p:nvGrpSpPr>
        <p:grpSpPr>
          <a:xfrm>
            <a:off x="1026436" y="5056199"/>
            <a:ext cx="364540" cy="180081"/>
            <a:chOff x="4469007" y="3902570"/>
            <a:chExt cx="364540" cy="180081"/>
          </a:xfrm>
        </p:grpSpPr>
        <p:sp>
          <p:nvSpPr>
            <p:cNvPr id="684" name="Freeform: Shape 683">
              <a:extLst>
                <a:ext uri="{FF2B5EF4-FFF2-40B4-BE49-F238E27FC236}">
                  <a16:creationId xmlns:a16="http://schemas.microsoft.com/office/drawing/2014/main" id="{25E509BD-F792-4DD6-87A4-744C790021E5}"/>
                </a:ext>
              </a:extLst>
            </p:cNvPr>
            <p:cNvSpPr/>
            <p:nvPr>
              <p:custDataLst>
                <p:tags r:id="rId28"/>
              </p:custDataLst>
            </p:nvPr>
          </p:nvSpPr>
          <p:spPr>
            <a:xfrm>
              <a:off x="4469007" y="3902570"/>
              <a:ext cx="113339" cy="180081"/>
            </a:xfrm>
            <a:custGeom>
              <a:avLst/>
              <a:gdLst>
                <a:gd name="connsiteX0" fmla="*/ 104947 w 113339"/>
                <a:gd name="connsiteY0" fmla="*/ 12263 h 180081"/>
                <a:gd name="connsiteX1" fmla="*/ 59362 w 113339"/>
                <a:gd name="connsiteY1" fmla="*/ 63 h 180081"/>
                <a:gd name="connsiteX2" fmla="*/ 3066 w 113339"/>
                <a:gd name="connsiteY2" fmla="*/ 48133 h 180081"/>
                <a:gd name="connsiteX3" fmla="*/ 16517 w 113339"/>
                <a:gd name="connsiteY3" fmla="*/ 79123 h 180081"/>
                <a:gd name="connsiteX4" fmla="*/ 52636 w 113339"/>
                <a:gd name="connsiteY4" fmla="*/ 96448 h 180081"/>
                <a:gd name="connsiteX5" fmla="*/ 83275 w 113339"/>
                <a:gd name="connsiteY5" fmla="*/ 108405 h 180081"/>
                <a:gd name="connsiteX6" fmla="*/ 93737 w 113339"/>
                <a:gd name="connsiteY6" fmla="*/ 131098 h 180081"/>
                <a:gd name="connsiteX7" fmla="*/ 57369 w 113339"/>
                <a:gd name="connsiteY7" fmla="*/ 163308 h 180081"/>
                <a:gd name="connsiteX8" fmla="*/ 3813 w 113339"/>
                <a:gd name="connsiteY8" fmla="*/ 143543 h 180081"/>
                <a:gd name="connsiteX9" fmla="*/ 77 w 113339"/>
                <a:gd name="connsiteY9" fmla="*/ 163308 h 180081"/>
                <a:gd name="connsiteX10" fmla="*/ 57618 w 113339"/>
                <a:gd name="connsiteY10" fmla="*/ 180145 h 180081"/>
                <a:gd name="connsiteX11" fmla="*/ 113416 w 113339"/>
                <a:gd name="connsiteY11" fmla="*/ 128658 h 180081"/>
                <a:gd name="connsiteX12" fmla="*/ 100214 w 113339"/>
                <a:gd name="connsiteY12" fmla="*/ 95228 h 180081"/>
                <a:gd name="connsiteX13" fmla="*/ 57369 w 113339"/>
                <a:gd name="connsiteY13" fmla="*/ 75219 h 180081"/>
                <a:gd name="connsiteX14" fmla="*/ 31463 w 113339"/>
                <a:gd name="connsiteY14" fmla="*/ 64482 h 180081"/>
                <a:gd name="connsiteX15" fmla="*/ 22745 w 113339"/>
                <a:gd name="connsiteY15" fmla="*/ 45205 h 180081"/>
                <a:gd name="connsiteX16" fmla="*/ 59113 w 113339"/>
                <a:gd name="connsiteY16" fmla="*/ 16168 h 180081"/>
                <a:gd name="connsiteX17" fmla="*/ 101210 w 113339"/>
                <a:gd name="connsiteY17" fmla="*/ 31785 h 180081"/>
                <a:gd name="connsiteX18" fmla="*/ 104947 w 113339"/>
                <a:gd name="connsiteY18" fmla="*/ 12263 h 18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339" h="180081">
                  <a:moveTo>
                    <a:pt x="104947" y="12263"/>
                  </a:moveTo>
                  <a:cubicBezTo>
                    <a:pt x="91246" y="4211"/>
                    <a:pt x="77546" y="63"/>
                    <a:pt x="59362" y="63"/>
                  </a:cubicBezTo>
                  <a:cubicBezTo>
                    <a:pt x="24737" y="63"/>
                    <a:pt x="3066" y="23976"/>
                    <a:pt x="3066" y="48133"/>
                  </a:cubicBezTo>
                  <a:cubicBezTo>
                    <a:pt x="3066" y="58626"/>
                    <a:pt x="6553" y="68875"/>
                    <a:pt x="16517" y="79123"/>
                  </a:cubicBezTo>
                  <a:cubicBezTo>
                    <a:pt x="26979" y="90104"/>
                    <a:pt x="37939" y="93032"/>
                    <a:pt x="52636" y="96448"/>
                  </a:cubicBezTo>
                  <a:cubicBezTo>
                    <a:pt x="73809" y="101572"/>
                    <a:pt x="76300" y="102304"/>
                    <a:pt x="83275" y="108405"/>
                  </a:cubicBezTo>
                  <a:cubicBezTo>
                    <a:pt x="88257" y="112553"/>
                    <a:pt x="93737" y="120605"/>
                    <a:pt x="93737" y="131098"/>
                  </a:cubicBezTo>
                  <a:cubicBezTo>
                    <a:pt x="93737" y="147203"/>
                    <a:pt x="80037" y="163308"/>
                    <a:pt x="57369" y="163308"/>
                  </a:cubicBezTo>
                  <a:cubicBezTo>
                    <a:pt x="47156" y="163308"/>
                    <a:pt x="24737" y="160868"/>
                    <a:pt x="3813" y="143543"/>
                  </a:cubicBezTo>
                  <a:lnTo>
                    <a:pt x="77" y="163308"/>
                  </a:lnTo>
                  <a:cubicBezTo>
                    <a:pt x="21997" y="176729"/>
                    <a:pt x="41925" y="180145"/>
                    <a:pt x="57618" y="180145"/>
                  </a:cubicBezTo>
                  <a:cubicBezTo>
                    <a:pt x="90499" y="180145"/>
                    <a:pt x="113416" y="155499"/>
                    <a:pt x="113416" y="128658"/>
                  </a:cubicBezTo>
                  <a:cubicBezTo>
                    <a:pt x="113416" y="112797"/>
                    <a:pt x="105694" y="101084"/>
                    <a:pt x="100214" y="95228"/>
                  </a:cubicBezTo>
                  <a:cubicBezTo>
                    <a:pt x="88506" y="83027"/>
                    <a:pt x="80286" y="80831"/>
                    <a:pt x="57369" y="75219"/>
                  </a:cubicBezTo>
                  <a:cubicBezTo>
                    <a:pt x="42921" y="71803"/>
                    <a:pt x="38936" y="70827"/>
                    <a:pt x="31463" y="64482"/>
                  </a:cubicBezTo>
                  <a:cubicBezTo>
                    <a:pt x="29719" y="63018"/>
                    <a:pt x="22745" y="55942"/>
                    <a:pt x="22745" y="45205"/>
                  </a:cubicBezTo>
                  <a:cubicBezTo>
                    <a:pt x="22745" y="30808"/>
                    <a:pt x="36196" y="16168"/>
                    <a:pt x="59113" y="16168"/>
                  </a:cubicBezTo>
                  <a:cubicBezTo>
                    <a:pt x="80037" y="16168"/>
                    <a:pt x="91994" y="24220"/>
                    <a:pt x="101210" y="31785"/>
                  </a:cubicBezTo>
                  <a:lnTo>
                    <a:pt x="104947" y="12263"/>
                  </a:lnTo>
                  <a:close/>
                </a:path>
              </a:pathLst>
            </a:custGeom>
            <a:solidFill>
              <a:srgbClr val="000000"/>
            </a:solidFill>
            <a:ln w="25003"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id="{98A20185-7BAA-4A63-8D63-79568B189C0E}"/>
                </a:ext>
              </a:extLst>
            </p:cNvPr>
            <p:cNvSpPr/>
            <p:nvPr>
              <p:custDataLst>
                <p:tags r:id="rId29"/>
              </p:custDataLst>
            </p:nvPr>
          </p:nvSpPr>
          <p:spPr>
            <a:xfrm>
              <a:off x="4614867" y="3911355"/>
              <a:ext cx="22169" cy="165929"/>
            </a:xfrm>
            <a:custGeom>
              <a:avLst/>
              <a:gdLst>
                <a:gd name="connsiteX0" fmla="*/ 22252 w 22169"/>
                <a:gd name="connsiteY0" fmla="*/ 63 h 165929"/>
                <a:gd name="connsiteX1" fmla="*/ 82 w 22169"/>
                <a:gd name="connsiteY1" fmla="*/ 63 h 165929"/>
                <a:gd name="connsiteX2" fmla="*/ 82 w 22169"/>
                <a:gd name="connsiteY2" fmla="*/ 21780 h 165929"/>
                <a:gd name="connsiteX3" fmla="*/ 22252 w 22169"/>
                <a:gd name="connsiteY3" fmla="*/ 21780 h 165929"/>
                <a:gd name="connsiteX4" fmla="*/ 22252 w 22169"/>
                <a:gd name="connsiteY4" fmla="*/ 63 h 165929"/>
                <a:gd name="connsiteX5" fmla="*/ 20508 w 22169"/>
                <a:gd name="connsiteY5" fmla="*/ 57650 h 165929"/>
                <a:gd name="connsiteX6" fmla="*/ 1826 w 22169"/>
                <a:gd name="connsiteY6" fmla="*/ 57650 h 165929"/>
                <a:gd name="connsiteX7" fmla="*/ 1826 w 22169"/>
                <a:gd name="connsiteY7" fmla="*/ 165992 h 165929"/>
                <a:gd name="connsiteX8" fmla="*/ 20508 w 22169"/>
                <a:gd name="connsiteY8" fmla="*/ 165992 h 165929"/>
                <a:gd name="connsiteX9" fmla="*/ 20508 w 22169"/>
                <a:gd name="connsiteY9" fmla="*/ 57650 h 16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69" h="165929">
                  <a:moveTo>
                    <a:pt x="22252" y="63"/>
                  </a:moveTo>
                  <a:lnTo>
                    <a:pt x="82" y="63"/>
                  </a:lnTo>
                  <a:lnTo>
                    <a:pt x="82" y="21780"/>
                  </a:lnTo>
                  <a:lnTo>
                    <a:pt x="22252" y="21780"/>
                  </a:lnTo>
                  <a:lnTo>
                    <a:pt x="22252" y="63"/>
                  </a:lnTo>
                  <a:close/>
                  <a:moveTo>
                    <a:pt x="20508" y="57650"/>
                  </a:moveTo>
                  <a:lnTo>
                    <a:pt x="1826" y="57650"/>
                  </a:lnTo>
                  <a:lnTo>
                    <a:pt x="1826" y="165992"/>
                  </a:lnTo>
                  <a:lnTo>
                    <a:pt x="20508" y="165992"/>
                  </a:lnTo>
                  <a:lnTo>
                    <a:pt x="20508" y="57650"/>
                  </a:lnTo>
                  <a:close/>
                </a:path>
              </a:pathLst>
            </a:custGeom>
            <a:solidFill>
              <a:srgbClr val="000000"/>
            </a:solidFill>
            <a:ln w="25003"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id="{F81E120E-B466-457E-9C39-3209040630AE}"/>
                </a:ext>
              </a:extLst>
            </p:cNvPr>
            <p:cNvSpPr/>
            <p:nvPr>
              <p:custDataLst>
                <p:tags r:id="rId30"/>
              </p:custDataLst>
            </p:nvPr>
          </p:nvSpPr>
          <p:spPr>
            <a:xfrm>
              <a:off x="4676118" y="3966258"/>
              <a:ext cx="157429" cy="111026"/>
            </a:xfrm>
            <a:custGeom>
              <a:avLst/>
              <a:gdLst>
                <a:gd name="connsiteX0" fmla="*/ 157514 w 157429"/>
                <a:gd name="connsiteY0" fmla="*/ 38373 h 111026"/>
                <a:gd name="connsiteX1" fmla="*/ 123388 w 157429"/>
                <a:gd name="connsiteY1" fmla="*/ 63 h 111026"/>
                <a:gd name="connsiteX2" fmla="*/ 86272 w 157429"/>
                <a:gd name="connsiteY2" fmla="*/ 20072 h 111026"/>
                <a:gd name="connsiteX3" fmla="*/ 54388 w 157429"/>
                <a:gd name="connsiteY3" fmla="*/ 63 h 111026"/>
                <a:gd name="connsiteX4" fmla="*/ 18020 w 157429"/>
                <a:gd name="connsiteY4" fmla="*/ 18852 h 111026"/>
                <a:gd name="connsiteX5" fmla="*/ 18020 w 157429"/>
                <a:gd name="connsiteY5" fmla="*/ 1283 h 111026"/>
                <a:gd name="connsiteX6" fmla="*/ 85 w 157429"/>
                <a:gd name="connsiteY6" fmla="*/ 1283 h 111026"/>
                <a:gd name="connsiteX7" fmla="*/ 85 w 157429"/>
                <a:gd name="connsiteY7" fmla="*/ 111089 h 111026"/>
                <a:gd name="connsiteX8" fmla="*/ 19514 w 157429"/>
                <a:gd name="connsiteY8" fmla="*/ 111089 h 111026"/>
                <a:gd name="connsiteX9" fmla="*/ 19514 w 157429"/>
                <a:gd name="connsiteY9" fmla="*/ 51306 h 111026"/>
                <a:gd name="connsiteX10" fmla="*/ 44673 w 157429"/>
                <a:gd name="connsiteY10" fmla="*/ 14948 h 111026"/>
                <a:gd name="connsiteX11" fmla="*/ 69085 w 157429"/>
                <a:gd name="connsiteY11" fmla="*/ 40081 h 111026"/>
                <a:gd name="connsiteX12" fmla="*/ 69085 w 157429"/>
                <a:gd name="connsiteY12" fmla="*/ 111089 h 111026"/>
                <a:gd name="connsiteX13" fmla="*/ 88514 w 157429"/>
                <a:gd name="connsiteY13" fmla="*/ 111089 h 111026"/>
                <a:gd name="connsiteX14" fmla="*/ 88514 w 157429"/>
                <a:gd name="connsiteY14" fmla="*/ 51306 h 111026"/>
                <a:gd name="connsiteX15" fmla="*/ 113673 w 157429"/>
                <a:gd name="connsiteY15" fmla="*/ 14948 h 111026"/>
                <a:gd name="connsiteX16" fmla="*/ 138084 w 157429"/>
                <a:gd name="connsiteY16" fmla="*/ 40081 h 111026"/>
                <a:gd name="connsiteX17" fmla="*/ 138084 w 157429"/>
                <a:gd name="connsiteY17" fmla="*/ 111089 h 111026"/>
                <a:gd name="connsiteX18" fmla="*/ 157514 w 157429"/>
                <a:gd name="connsiteY18" fmla="*/ 111089 h 111026"/>
                <a:gd name="connsiteX19" fmla="*/ 157514 w 157429"/>
                <a:gd name="connsiteY19" fmla="*/ 38373 h 11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429" h="111026">
                  <a:moveTo>
                    <a:pt x="157514" y="38373"/>
                  </a:moveTo>
                  <a:cubicBezTo>
                    <a:pt x="157514" y="22024"/>
                    <a:pt x="153528" y="63"/>
                    <a:pt x="123388" y="63"/>
                  </a:cubicBezTo>
                  <a:cubicBezTo>
                    <a:pt x="108442" y="63"/>
                    <a:pt x="95489" y="6895"/>
                    <a:pt x="86272" y="20072"/>
                  </a:cubicBezTo>
                  <a:cubicBezTo>
                    <a:pt x="79796" y="1527"/>
                    <a:pt x="62359" y="63"/>
                    <a:pt x="54388" y="63"/>
                  </a:cubicBezTo>
                  <a:cubicBezTo>
                    <a:pt x="36453" y="63"/>
                    <a:pt x="24745" y="10067"/>
                    <a:pt x="18020" y="18852"/>
                  </a:cubicBezTo>
                  <a:lnTo>
                    <a:pt x="18020" y="1283"/>
                  </a:lnTo>
                  <a:lnTo>
                    <a:pt x="85" y="1283"/>
                  </a:lnTo>
                  <a:lnTo>
                    <a:pt x="85" y="111089"/>
                  </a:lnTo>
                  <a:lnTo>
                    <a:pt x="19514" y="111089"/>
                  </a:lnTo>
                  <a:lnTo>
                    <a:pt x="19514" y="51306"/>
                  </a:lnTo>
                  <a:cubicBezTo>
                    <a:pt x="19514" y="34713"/>
                    <a:pt x="26240" y="14948"/>
                    <a:pt x="44673" y="14948"/>
                  </a:cubicBezTo>
                  <a:cubicBezTo>
                    <a:pt x="67839" y="14948"/>
                    <a:pt x="69085" y="30808"/>
                    <a:pt x="69085" y="40081"/>
                  </a:cubicBezTo>
                  <a:lnTo>
                    <a:pt x="69085" y="111089"/>
                  </a:lnTo>
                  <a:lnTo>
                    <a:pt x="88514" y="111089"/>
                  </a:lnTo>
                  <a:lnTo>
                    <a:pt x="88514" y="51306"/>
                  </a:lnTo>
                  <a:cubicBezTo>
                    <a:pt x="88514" y="34713"/>
                    <a:pt x="95240" y="14948"/>
                    <a:pt x="113673" y="14948"/>
                  </a:cubicBezTo>
                  <a:cubicBezTo>
                    <a:pt x="136839" y="14948"/>
                    <a:pt x="138084" y="30808"/>
                    <a:pt x="138084" y="40081"/>
                  </a:cubicBezTo>
                  <a:lnTo>
                    <a:pt x="138084" y="111089"/>
                  </a:lnTo>
                  <a:lnTo>
                    <a:pt x="157514" y="111089"/>
                  </a:lnTo>
                  <a:lnTo>
                    <a:pt x="157514" y="38373"/>
                  </a:lnTo>
                  <a:close/>
                </a:path>
              </a:pathLst>
            </a:custGeom>
            <a:solidFill>
              <a:srgbClr val="000000"/>
            </a:solidFill>
            <a:ln w="25003" cap="flat">
              <a:noFill/>
              <a:prstDash val="solid"/>
              <a:miter/>
            </a:ln>
          </p:spPr>
          <p:txBody>
            <a:bodyPr rtlCol="0" anchor="ctr"/>
            <a:lstStyle/>
            <a:p>
              <a:endParaRPr lang="en-US"/>
            </a:p>
          </p:txBody>
        </p:sp>
      </p:grpSp>
      <p:cxnSp>
        <p:nvCxnSpPr>
          <p:cNvPr id="687" name="Straight Arrow Connector 686">
            <a:extLst>
              <a:ext uri="{FF2B5EF4-FFF2-40B4-BE49-F238E27FC236}">
                <a16:creationId xmlns:a16="http://schemas.microsoft.com/office/drawing/2014/main" id="{9041667D-93C3-497B-907E-5BB971E9FBE8}"/>
              </a:ext>
            </a:extLst>
          </p:cNvPr>
          <p:cNvCxnSpPr>
            <a:cxnSpLocks/>
          </p:cNvCxnSpPr>
          <p:nvPr/>
        </p:nvCxnSpPr>
        <p:spPr>
          <a:xfrm>
            <a:off x="2980292" y="5471635"/>
            <a:ext cx="604248"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grpSp>
        <p:nvGrpSpPr>
          <p:cNvPr id="688" name="Group 687">
            <a:extLst>
              <a:ext uri="{FF2B5EF4-FFF2-40B4-BE49-F238E27FC236}">
                <a16:creationId xmlns:a16="http://schemas.microsoft.com/office/drawing/2014/main" id="{BCC4B6C8-4C76-4D6E-A424-7EC3DE2F591E}"/>
              </a:ext>
            </a:extLst>
          </p:cNvPr>
          <p:cNvGrpSpPr>
            <a:grpSpLocks noChangeAspect="1"/>
          </p:cNvGrpSpPr>
          <p:nvPr>
            <p:custDataLst>
              <p:tags r:id="rId10"/>
            </p:custDataLst>
          </p:nvPr>
        </p:nvGrpSpPr>
        <p:grpSpPr>
          <a:xfrm>
            <a:off x="3212754" y="5299382"/>
            <a:ext cx="199106" cy="149805"/>
            <a:chOff x="4495831" y="4022373"/>
            <a:chExt cx="199106" cy="149805"/>
          </a:xfrm>
        </p:grpSpPr>
        <p:sp>
          <p:nvSpPr>
            <p:cNvPr id="689" name="Freeform: Shape 688">
              <a:extLst>
                <a:ext uri="{FF2B5EF4-FFF2-40B4-BE49-F238E27FC236}">
                  <a16:creationId xmlns:a16="http://schemas.microsoft.com/office/drawing/2014/main" id="{DBAA59C3-65C9-44A1-9D09-688488D98140}"/>
                </a:ext>
              </a:extLst>
            </p:cNvPr>
            <p:cNvSpPr/>
            <p:nvPr>
              <p:custDataLst>
                <p:tags r:id="rId26"/>
              </p:custDataLst>
            </p:nvPr>
          </p:nvSpPr>
          <p:spPr>
            <a:xfrm>
              <a:off x="4495831" y="4022373"/>
              <a:ext cx="111089" cy="114632"/>
            </a:xfrm>
            <a:custGeom>
              <a:avLst/>
              <a:gdLst>
                <a:gd name="connsiteX0" fmla="*/ 111166 w 111089"/>
                <a:gd name="connsiteY0" fmla="*/ 17776 h 114632"/>
                <a:gd name="connsiteX1" fmla="*/ 100032 w 111089"/>
                <a:gd name="connsiteY1" fmla="*/ 63 h 114632"/>
                <a:gd name="connsiteX2" fmla="*/ 87632 w 111089"/>
                <a:gd name="connsiteY2" fmla="*/ 12209 h 114632"/>
                <a:gd name="connsiteX3" fmla="*/ 91681 w 111089"/>
                <a:gd name="connsiteY3" fmla="*/ 19801 h 114632"/>
                <a:gd name="connsiteX4" fmla="*/ 100285 w 111089"/>
                <a:gd name="connsiteY4" fmla="*/ 40551 h 114632"/>
                <a:gd name="connsiteX5" fmla="*/ 55242 w 111089"/>
                <a:gd name="connsiteY5" fmla="*/ 109128 h 114632"/>
                <a:gd name="connsiteX6" fmla="*/ 36516 w 111089"/>
                <a:gd name="connsiteY6" fmla="*/ 87112 h 114632"/>
                <a:gd name="connsiteX7" fmla="*/ 51193 w 111089"/>
                <a:gd name="connsiteY7" fmla="*/ 33466 h 114632"/>
                <a:gd name="connsiteX8" fmla="*/ 54230 w 111089"/>
                <a:gd name="connsiteY8" fmla="*/ 20813 h 114632"/>
                <a:gd name="connsiteX9" fmla="*/ 33479 w 111089"/>
                <a:gd name="connsiteY9" fmla="*/ 63 h 114632"/>
                <a:gd name="connsiteX10" fmla="*/ 77 w 111089"/>
                <a:gd name="connsiteY10" fmla="*/ 39033 h 114632"/>
                <a:gd name="connsiteX11" fmla="*/ 3113 w 111089"/>
                <a:gd name="connsiteY11" fmla="*/ 41563 h 114632"/>
                <a:gd name="connsiteX12" fmla="*/ 7162 w 111089"/>
                <a:gd name="connsiteY12" fmla="*/ 37008 h 114632"/>
                <a:gd name="connsiteX13" fmla="*/ 32720 w 111089"/>
                <a:gd name="connsiteY13" fmla="*/ 5630 h 114632"/>
                <a:gd name="connsiteX14" fmla="*/ 39047 w 111089"/>
                <a:gd name="connsiteY14" fmla="*/ 13728 h 114632"/>
                <a:gd name="connsiteX15" fmla="*/ 34745 w 111089"/>
                <a:gd name="connsiteY15" fmla="*/ 31441 h 114632"/>
                <a:gd name="connsiteX16" fmla="*/ 20321 w 111089"/>
                <a:gd name="connsiteY16" fmla="*/ 83317 h 114632"/>
                <a:gd name="connsiteX17" fmla="*/ 54230 w 111089"/>
                <a:gd name="connsiteY17" fmla="*/ 114695 h 114632"/>
                <a:gd name="connsiteX18" fmla="*/ 111166 w 111089"/>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166" y="17776"/>
                  </a:moveTo>
                  <a:cubicBezTo>
                    <a:pt x="111166" y="4112"/>
                    <a:pt x="104587" y="63"/>
                    <a:pt x="100032" y="63"/>
                  </a:cubicBezTo>
                  <a:cubicBezTo>
                    <a:pt x="93706" y="63"/>
                    <a:pt x="87632" y="6642"/>
                    <a:pt x="87632" y="12209"/>
                  </a:cubicBezTo>
                  <a:cubicBezTo>
                    <a:pt x="87632" y="15499"/>
                    <a:pt x="88898" y="17017"/>
                    <a:pt x="91681" y="19801"/>
                  </a:cubicBezTo>
                  <a:cubicBezTo>
                    <a:pt x="96995" y="24862"/>
                    <a:pt x="100285" y="31441"/>
                    <a:pt x="100285" y="40551"/>
                  </a:cubicBezTo>
                  <a:cubicBezTo>
                    <a:pt x="100285" y="51179"/>
                    <a:pt x="84849" y="109128"/>
                    <a:pt x="55242" y="109128"/>
                  </a:cubicBezTo>
                  <a:cubicBezTo>
                    <a:pt x="42336" y="109128"/>
                    <a:pt x="36516" y="100271"/>
                    <a:pt x="36516" y="87112"/>
                  </a:cubicBezTo>
                  <a:cubicBezTo>
                    <a:pt x="36516" y="72941"/>
                    <a:pt x="43348" y="54469"/>
                    <a:pt x="51193" y="33466"/>
                  </a:cubicBezTo>
                  <a:cubicBezTo>
                    <a:pt x="52964" y="29164"/>
                    <a:pt x="54230" y="25621"/>
                    <a:pt x="54230" y="20813"/>
                  </a:cubicBezTo>
                  <a:cubicBezTo>
                    <a:pt x="54230" y="9426"/>
                    <a:pt x="46132" y="63"/>
                    <a:pt x="33479" y="63"/>
                  </a:cubicBezTo>
                  <a:cubicBezTo>
                    <a:pt x="9693" y="63"/>
                    <a:pt x="77" y="36755"/>
                    <a:pt x="77" y="39033"/>
                  </a:cubicBezTo>
                  <a:cubicBezTo>
                    <a:pt x="77" y="41563"/>
                    <a:pt x="2607" y="41563"/>
                    <a:pt x="3113" y="41563"/>
                  </a:cubicBezTo>
                  <a:cubicBezTo>
                    <a:pt x="5644" y="41563"/>
                    <a:pt x="5897" y="41057"/>
                    <a:pt x="7162" y="37008"/>
                  </a:cubicBezTo>
                  <a:cubicBezTo>
                    <a:pt x="14501" y="11450"/>
                    <a:pt x="25382" y="5630"/>
                    <a:pt x="32720" y="5630"/>
                  </a:cubicBezTo>
                  <a:cubicBezTo>
                    <a:pt x="34745" y="5630"/>
                    <a:pt x="39047" y="5630"/>
                    <a:pt x="39047" y="13728"/>
                  </a:cubicBezTo>
                  <a:cubicBezTo>
                    <a:pt x="39047" y="20054"/>
                    <a:pt x="36516" y="26886"/>
                    <a:pt x="34745" y="31441"/>
                  </a:cubicBezTo>
                  <a:cubicBezTo>
                    <a:pt x="23610" y="60795"/>
                    <a:pt x="20321" y="72435"/>
                    <a:pt x="20321" y="83317"/>
                  </a:cubicBezTo>
                  <a:cubicBezTo>
                    <a:pt x="20321" y="110646"/>
                    <a:pt x="42589" y="114695"/>
                    <a:pt x="54230" y="114695"/>
                  </a:cubicBezTo>
                  <a:cubicBezTo>
                    <a:pt x="96742" y="114695"/>
                    <a:pt x="111166" y="30935"/>
                    <a:pt x="111166" y="17776"/>
                  </a:cubicBezTo>
                  <a:close/>
                </a:path>
              </a:pathLst>
            </a:custGeom>
            <a:solidFill>
              <a:srgbClr val="000000"/>
            </a:solidFill>
            <a:ln w="25400"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id="{B566F6EC-D9E1-4CC6-832A-D3C4CF0564B2}"/>
                </a:ext>
              </a:extLst>
            </p:cNvPr>
            <p:cNvSpPr/>
            <p:nvPr>
              <p:custDataLst>
                <p:tags r:id="rId27"/>
              </p:custDataLst>
            </p:nvPr>
          </p:nvSpPr>
          <p:spPr>
            <a:xfrm>
              <a:off x="4630460"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1 w 64477"/>
                <a:gd name="connsiteY7" fmla="*/ 111305 h 117618"/>
                <a:gd name="connsiteX8" fmla="*/ 1321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3"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1" y="111305"/>
                  </a:lnTo>
                  <a:lnTo>
                    <a:pt x="1321"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solidFill>
              <a:srgbClr val="000000"/>
            </a:solidFill>
            <a:ln w="25400" cap="flat">
              <a:noFill/>
              <a:prstDash val="solid"/>
              <a:miter/>
            </a:ln>
          </p:spPr>
          <p:txBody>
            <a:bodyPr rtlCol="0" anchor="ctr"/>
            <a:lstStyle/>
            <a:p>
              <a:endParaRPr lang="en-US"/>
            </a:p>
          </p:txBody>
        </p:sp>
      </p:grpSp>
      <p:cxnSp>
        <p:nvCxnSpPr>
          <p:cNvPr id="691" name="Straight Arrow Connector 690">
            <a:extLst>
              <a:ext uri="{FF2B5EF4-FFF2-40B4-BE49-F238E27FC236}">
                <a16:creationId xmlns:a16="http://schemas.microsoft.com/office/drawing/2014/main" id="{43F6C7C3-7305-4A64-ABB1-D3F52F3F23DD}"/>
              </a:ext>
            </a:extLst>
          </p:cNvPr>
          <p:cNvCxnSpPr>
            <a:cxnSpLocks/>
          </p:cNvCxnSpPr>
          <p:nvPr/>
        </p:nvCxnSpPr>
        <p:spPr>
          <a:xfrm>
            <a:off x="2976993" y="5183650"/>
            <a:ext cx="637640" cy="0"/>
          </a:xfrm>
          <a:prstGeom prst="straightConnector1">
            <a:avLst/>
          </a:prstGeom>
          <a:ln w="19050" cap="sq">
            <a:solidFill>
              <a:schemeClr val="accent6"/>
            </a:solidFill>
            <a:headEnd type="none"/>
            <a:tailEnd type="arrow" w="lg" len="med"/>
          </a:ln>
        </p:spPr>
        <p:style>
          <a:lnRef idx="3">
            <a:schemeClr val="dk1"/>
          </a:lnRef>
          <a:fillRef idx="0">
            <a:schemeClr val="dk1"/>
          </a:fillRef>
          <a:effectRef idx="2">
            <a:schemeClr val="dk1"/>
          </a:effectRef>
          <a:fontRef idx="minor">
            <a:schemeClr val="tx1"/>
          </a:fontRef>
        </p:style>
      </p:cxnSp>
      <p:grpSp>
        <p:nvGrpSpPr>
          <p:cNvPr id="692" name="Group 691">
            <a:extLst>
              <a:ext uri="{FF2B5EF4-FFF2-40B4-BE49-F238E27FC236}">
                <a16:creationId xmlns:a16="http://schemas.microsoft.com/office/drawing/2014/main" id="{D3C4DE4B-9073-4E17-93D8-BC12AE322F40}"/>
              </a:ext>
            </a:extLst>
          </p:cNvPr>
          <p:cNvGrpSpPr>
            <a:grpSpLocks noChangeAspect="1"/>
          </p:cNvGrpSpPr>
          <p:nvPr>
            <p:custDataLst>
              <p:tags r:id="rId11"/>
            </p:custDataLst>
          </p:nvPr>
        </p:nvGrpSpPr>
        <p:grpSpPr>
          <a:xfrm>
            <a:off x="3193084" y="4945138"/>
            <a:ext cx="219199" cy="160940"/>
            <a:chOff x="4480395" y="4022373"/>
            <a:chExt cx="219199" cy="160940"/>
          </a:xfrm>
          <a:solidFill>
            <a:schemeClr val="accent6"/>
          </a:solidFill>
        </p:grpSpPr>
        <p:sp>
          <p:nvSpPr>
            <p:cNvPr id="693" name="Freeform: Shape 692">
              <a:extLst>
                <a:ext uri="{FF2B5EF4-FFF2-40B4-BE49-F238E27FC236}">
                  <a16:creationId xmlns:a16="http://schemas.microsoft.com/office/drawing/2014/main" id="{C9BF0AE3-1A68-4771-A143-6AB042B8E856}"/>
                </a:ext>
              </a:extLst>
            </p:cNvPr>
            <p:cNvSpPr/>
            <p:nvPr>
              <p:custDataLst>
                <p:tags r:id="rId24"/>
              </p:custDataLst>
            </p:nvPr>
          </p:nvSpPr>
          <p:spPr>
            <a:xfrm>
              <a:off x="4480395" y="4022373"/>
              <a:ext cx="132092" cy="160940"/>
            </a:xfrm>
            <a:custGeom>
              <a:avLst/>
              <a:gdLst>
                <a:gd name="connsiteX0" fmla="*/ 19562 w 132092"/>
                <a:gd name="connsiteY0" fmla="*/ 142784 h 160940"/>
                <a:gd name="connsiteX1" fmla="*/ 5897 w 132092"/>
                <a:gd name="connsiteY1" fmla="*/ 153159 h 160940"/>
                <a:gd name="connsiteX2" fmla="*/ 77 w 132092"/>
                <a:gd name="connsiteY2" fmla="*/ 157967 h 160940"/>
                <a:gd name="connsiteX3" fmla="*/ 3366 w 132092"/>
                <a:gd name="connsiteY3" fmla="*/ 161003 h 160940"/>
                <a:gd name="connsiteX4" fmla="*/ 24623 w 132092"/>
                <a:gd name="connsiteY4" fmla="*/ 160244 h 160940"/>
                <a:gd name="connsiteX5" fmla="*/ 49675 w 132092"/>
                <a:gd name="connsiteY5" fmla="*/ 161003 h 160940"/>
                <a:gd name="connsiteX6" fmla="*/ 54230 w 132092"/>
                <a:gd name="connsiteY6" fmla="*/ 155942 h 160940"/>
                <a:gd name="connsiteX7" fmla="*/ 48156 w 132092"/>
                <a:gd name="connsiteY7" fmla="*/ 153159 h 160940"/>
                <a:gd name="connsiteX8" fmla="*/ 35504 w 132092"/>
                <a:gd name="connsiteY8" fmla="*/ 149110 h 160940"/>
                <a:gd name="connsiteX9" fmla="*/ 47903 w 132092"/>
                <a:gd name="connsiteY9" fmla="*/ 98500 h 160940"/>
                <a:gd name="connsiteX10" fmla="*/ 71184 w 132092"/>
                <a:gd name="connsiteY10" fmla="*/ 114695 h 160940"/>
                <a:gd name="connsiteX11" fmla="*/ 132169 w 132092"/>
                <a:gd name="connsiteY11" fmla="*/ 40551 h 160940"/>
                <a:gd name="connsiteX12" fmla="*/ 98514 w 132092"/>
                <a:gd name="connsiteY12" fmla="*/ 63 h 160940"/>
                <a:gd name="connsiteX13" fmla="*/ 65364 w 132092"/>
                <a:gd name="connsiteY13" fmla="*/ 19042 h 160940"/>
                <a:gd name="connsiteX14" fmla="*/ 42589 w 132092"/>
                <a:gd name="connsiteY14" fmla="*/ 63 h 160940"/>
                <a:gd name="connsiteX15" fmla="*/ 23864 w 132092"/>
                <a:gd name="connsiteY15" fmla="*/ 14487 h 160940"/>
                <a:gd name="connsiteX16" fmla="*/ 16019 w 132092"/>
                <a:gd name="connsiteY16" fmla="*/ 39033 h 160940"/>
                <a:gd name="connsiteX17" fmla="*/ 19056 w 132092"/>
                <a:gd name="connsiteY17" fmla="*/ 41563 h 160940"/>
                <a:gd name="connsiteX18" fmla="*/ 23357 w 132092"/>
                <a:gd name="connsiteY18" fmla="*/ 35743 h 160940"/>
                <a:gd name="connsiteX19" fmla="*/ 41830 w 132092"/>
                <a:gd name="connsiteY19" fmla="*/ 5630 h 160940"/>
                <a:gd name="connsiteX20" fmla="*/ 49675 w 132092"/>
                <a:gd name="connsiteY20" fmla="*/ 17270 h 160940"/>
                <a:gd name="connsiteX21" fmla="*/ 47903 w 132092"/>
                <a:gd name="connsiteY21" fmla="*/ 30176 h 160940"/>
                <a:gd name="connsiteX22" fmla="*/ 19562 w 132092"/>
                <a:gd name="connsiteY22" fmla="*/ 142784 h 160940"/>
                <a:gd name="connsiteX23" fmla="*/ 64099 w 132092"/>
                <a:gd name="connsiteY23" fmla="*/ 32959 h 160940"/>
                <a:gd name="connsiteX24" fmla="*/ 77257 w 132092"/>
                <a:gd name="connsiteY24" fmla="*/ 15246 h 160940"/>
                <a:gd name="connsiteX25" fmla="*/ 97754 w 132092"/>
                <a:gd name="connsiteY25" fmla="*/ 5630 h 160940"/>
                <a:gd name="connsiteX26" fmla="*/ 113950 w 132092"/>
                <a:gd name="connsiteY26" fmla="*/ 29417 h 160940"/>
                <a:gd name="connsiteX27" fmla="*/ 101044 w 132092"/>
                <a:gd name="connsiteY27" fmla="*/ 83064 h 160940"/>
                <a:gd name="connsiteX28" fmla="*/ 70931 w 132092"/>
                <a:gd name="connsiteY28" fmla="*/ 109128 h 160940"/>
                <a:gd name="connsiteX29" fmla="*/ 50940 w 132092"/>
                <a:gd name="connsiteY29" fmla="*/ 86606 h 160940"/>
                <a:gd name="connsiteX30" fmla="*/ 51699 w 132092"/>
                <a:gd name="connsiteY30" fmla="*/ 82557 h 160940"/>
                <a:gd name="connsiteX31" fmla="*/ 64099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62" y="142784"/>
                  </a:moveTo>
                  <a:cubicBezTo>
                    <a:pt x="17537" y="151387"/>
                    <a:pt x="17031" y="153159"/>
                    <a:pt x="5897" y="153159"/>
                  </a:cubicBezTo>
                  <a:cubicBezTo>
                    <a:pt x="2860" y="153159"/>
                    <a:pt x="77" y="153159"/>
                    <a:pt x="77" y="157967"/>
                  </a:cubicBezTo>
                  <a:cubicBezTo>
                    <a:pt x="77" y="159991"/>
                    <a:pt x="1342" y="161003"/>
                    <a:pt x="3366" y="161003"/>
                  </a:cubicBezTo>
                  <a:cubicBezTo>
                    <a:pt x="10199" y="161003"/>
                    <a:pt x="17537" y="160244"/>
                    <a:pt x="24623" y="160244"/>
                  </a:cubicBezTo>
                  <a:cubicBezTo>
                    <a:pt x="32973" y="160244"/>
                    <a:pt x="41577" y="161003"/>
                    <a:pt x="49675" y="161003"/>
                  </a:cubicBezTo>
                  <a:cubicBezTo>
                    <a:pt x="50940" y="161003"/>
                    <a:pt x="54230" y="161003"/>
                    <a:pt x="54230" y="155942"/>
                  </a:cubicBezTo>
                  <a:cubicBezTo>
                    <a:pt x="54230" y="153159"/>
                    <a:pt x="51699" y="153159"/>
                    <a:pt x="48156" y="153159"/>
                  </a:cubicBezTo>
                  <a:cubicBezTo>
                    <a:pt x="35504" y="153159"/>
                    <a:pt x="35504" y="151387"/>
                    <a:pt x="35504" y="149110"/>
                  </a:cubicBezTo>
                  <a:cubicBezTo>
                    <a:pt x="35504" y="146073"/>
                    <a:pt x="46132" y="104826"/>
                    <a:pt x="47903" y="98500"/>
                  </a:cubicBezTo>
                  <a:cubicBezTo>
                    <a:pt x="51193" y="105838"/>
                    <a:pt x="58278" y="114695"/>
                    <a:pt x="71184" y="114695"/>
                  </a:cubicBezTo>
                  <a:cubicBezTo>
                    <a:pt x="100538" y="114695"/>
                    <a:pt x="132169" y="77749"/>
                    <a:pt x="132169" y="40551"/>
                  </a:cubicBezTo>
                  <a:cubicBezTo>
                    <a:pt x="132169" y="16764"/>
                    <a:pt x="117745" y="63"/>
                    <a:pt x="98514" y="63"/>
                  </a:cubicBezTo>
                  <a:cubicBezTo>
                    <a:pt x="85861" y="63"/>
                    <a:pt x="73715" y="9173"/>
                    <a:pt x="65364" y="19042"/>
                  </a:cubicBezTo>
                  <a:cubicBezTo>
                    <a:pt x="62833" y="5377"/>
                    <a:pt x="51952" y="63"/>
                    <a:pt x="42589" y="63"/>
                  </a:cubicBezTo>
                  <a:cubicBezTo>
                    <a:pt x="30949" y="63"/>
                    <a:pt x="26141" y="9932"/>
                    <a:pt x="23864" y="14487"/>
                  </a:cubicBezTo>
                  <a:cubicBezTo>
                    <a:pt x="19309" y="23090"/>
                    <a:pt x="16019" y="38273"/>
                    <a:pt x="16019" y="39033"/>
                  </a:cubicBezTo>
                  <a:cubicBezTo>
                    <a:pt x="16019" y="41563"/>
                    <a:pt x="18549" y="41563"/>
                    <a:pt x="19056" y="41563"/>
                  </a:cubicBezTo>
                  <a:cubicBezTo>
                    <a:pt x="21586" y="41563"/>
                    <a:pt x="21839" y="41310"/>
                    <a:pt x="23357" y="35743"/>
                  </a:cubicBezTo>
                  <a:cubicBezTo>
                    <a:pt x="27659" y="17776"/>
                    <a:pt x="32720" y="5630"/>
                    <a:pt x="41830" y="5630"/>
                  </a:cubicBezTo>
                  <a:cubicBezTo>
                    <a:pt x="46132" y="5630"/>
                    <a:pt x="49675" y="7654"/>
                    <a:pt x="49675" y="17270"/>
                  </a:cubicBezTo>
                  <a:cubicBezTo>
                    <a:pt x="49675" y="23090"/>
                    <a:pt x="48916" y="25874"/>
                    <a:pt x="47903" y="30176"/>
                  </a:cubicBezTo>
                  <a:lnTo>
                    <a:pt x="19562" y="142784"/>
                  </a:lnTo>
                  <a:close/>
                  <a:moveTo>
                    <a:pt x="64099" y="32959"/>
                  </a:moveTo>
                  <a:cubicBezTo>
                    <a:pt x="65870" y="26127"/>
                    <a:pt x="72702" y="19042"/>
                    <a:pt x="77257" y="15246"/>
                  </a:cubicBezTo>
                  <a:cubicBezTo>
                    <a:pt x="86114" y="7401"/>
                    <a:pt x="93453" y="5630"/>
                    <a:pt x="97754" y="5630"/>
                  </a:cubicBezTo>
                  <a:cubicBezTo>
                    <a:pt x="107876" y="5630"/>
                    <a:pt x="113950" y="14487"/>
                    <a:pt x="113950" y="29417"/>
                  </a:cubicBezTo>
                  <a:cubicBezTo>
                    <a:pt x="113950" y="44347"/>
                    <a:pt x="105599" y="73448"/>
                    <a:pt x="101044" y="83064"/>
                  </a:cubicBezTo>
                  <a:cubicBezTo>
                    <a:pt x="92440" y="100777"/>
                    <a:pt x="80294" y="109128"/>
                    <a:pt x="70931" y="109128"/>
                  </a:cubicBezTo>
                  <a:cubicBezTo>
                    <a:pt x="54230" y="109128"/>
                    <a:pt x="50940" y="88125"/>
                    <a:pt x="50940" y="86606"/>
                  </a:cubicBezTo>
                  <a:cubicBezTo>
                    <a:pt x="50940" y="86100"/>
                    <a:pt x="50940" y="85594"/>
                    <a:pt x="51699" y="82557"/>
                  </a:cubicBezTo>
                  <a:lnTo>
                    <a:pt x="64099" y="32959"/>
                  </a:lnTo>
                  <a:close/>
                </a:path>
              </a:pathLst>
            </a:custGeom>
            <a:grpFill/>
            <a:ln w="25400" cap="flat">
              <a:noFill/>
              <a:prstDash val="solid"/>
              <a:miter/>
            </a:ln>
          </p:spPr>
          <p:txBody>
            <a:bodyPr rtlCol="0" anchor="ctr"/>
            <a:lstStyle/>
            <a:p>
              <a:endParaRPr lang="en-US">
                <a:solidFill>
                  <a:schemeClr val="accent6"/>
                </a:solidFill>
              </a:endParaRPr>
            </a:p>
          </p:txBody>
        </p:sp>
        <p:sp>
          <p:nvSpPr>
            <p:cNvPr id="694" name="Freeform: Shape 693">
              <a:extLst>
                <a:ext uri="{FF2B5EF4-FFF2-40B4-BE49-F238E27FC236}">
                  <a16:creationId xmlns:a16="http://schemas.microsoft.com/office/drawing/2014/main" id="{75F10045-037C-4FA8-87C6-9FB82D4C56C9}"/>
                </a:ext>
              </a:extLst>
            </p:cNvPr>
            <p:cNvSpPr/>
            <p:nvPr>
              <p:custDataLst>
                <p:tags r:id="rId25"/>
              </p:custDataLst>
            </p:nvPr>
          </p:nvSpPr>
          <p:spPr>
            <a:xfrm>
              <a:off x="4635117"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2 w 64477"/>
                <a:gd name="connsiteY7" fmla="*/ 111305 h 117618"/>
                <a:gd name="connsiteX8" fmla="*/ 1322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4"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2" y="111305"/>
                  </a:lnTo>
                  <a:lnTo>
                    <a:pt x="1322"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grpFill/>
            <a:ln w="25400" cap="flat">
              <a:noFill/>
              <a:prstDash val="solid"/>
              <a:miter/>
            </a:ln>
          </p:spPr>
          <p:txBody>
            <a:bodyPr rtlCol="0" anchor="ctr"/>
            <a:lstStyle/>
            <a:p>
              <a:endParaRPr lang="en-US">
                <a:solidFill>
                  <a:schemeClr val="accent6"/>
                </a:solidFill>
              </a:endParaRPr>
            </a:p>
          </p:txBody>
        </p:sp>
      </p:grpSp>
      <p:sp>
        <p:nvSpPr>
          <p:cNvPr id="695" name="Rectangle 694">
            <a:extLst>
              <a:ext uri="{FF2B5EF4-FFF2-40B4-BE49-F238E27FC236}">
                <a16:creationId xmlns:a16="http://schemas.microsoft.com/office/drawing/2014/main" id="{DA8062B1-6C35-450D-A36E-C9468462077D}"/>
              </a:ext>
            </a:extLst>
          </p:cNvPr>
          <p:cNvSpPr/>
          <p:nvPr/>
        </p:nvSpPr>
        <p:spPr>
          <a:xfrm>
            <a:off x="815703" y="4399758"/>
            <a:ext cx="2015924" cy="2243496"/>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696" name="Straight Arrow Connector 695">
            <a:extLst>
              <a:ext uri="{FF2B5EF4-FFF2-40B4-BE49-F238E27FC236}">
                <a16:creationId xmlns:a16="http://schemas.microsoft.com/office/drawing/2014/main" id="{C43EEE6D-244C-47C7-8162-52F4DBC72562}"/>
              </a:ext>
            </a:extLst>
          </p:cNvPr>
          <p:cNvCxnSpPr>
            <a:cxnSpLocks/>
          </p:cNvCxnSpPr>
          <p:nvPr/>
        </p:nvCxnSpPr>
        <p:spPr>
          <a:xfrm>
            <a:off x="1505565" y="5195054"/>
            <a:ext cx="637640" cy="0"/>
          </a:xfrm>
          <a:prstGeom prst="straightConnector1">
            <a:avLst/>
          </a:prstGeom>
          <a:ln w="19050" cap="sq">
            <a:solidFill>
              <a:schemeClr val="accent6"/>
            </a:solidFill>
            <a:headEnd type="none"/>
            <a:tailEnd type="arrow" w="lg" len="med"/>
          </a:ln>
        </p:spPr>
        <p:style>
          <a:lnRef idx="3">
            <a:schemeClr val="dk1"/>
          </a:lnRef>
          <a:fillRef idx="0">
            <a:schemeClr val="dk1"/>
          </a:fillRef>
          <a:effectRef idx="2">
            <a:schemeClr val="dk1"/>
          </a:effectRef>
          <a:fontRef idx="minor">
            <a:schemeClr val="tx1"/>
          </a:fontRef>
        </p:style>
      </p:cxnSp>
      <p:grpSp>
        <p:nvGrpSpPr>
          <p:cNvPr id="697" name="Group 696">
            <a:extLst>
              <a:ext uri="{FF2B5EF4-FFF2-40B4-BE49-F238E27FC236}">
                <a16:creationId xmlns:a16="http://schemas.microsoft.com/office/drawing/2014/main" id="{B83F4766-660D-4C79-A633-1EF09093FD1D}"/>
              </a:ext>
            </a:extLst>
          </p:cNvPr>
          <p:cNvGrpSpPr>
            <a:grpSpLocks noChangeAspect="1"/>
          </p:cNvGrpSpPr>
          <p:nvPr>
            <p:custDataLst>
              <p:tags r:id="rId12"/>
            </p:custDataLst>
          </p:nvPr>
        </p:nvGrpSpPr>
        <p:grpSpPr>
          <a:xfrm>
            <a:off x="1721656" y="4956542"/>
            <a:ext cx="219199" cy="160940"/>
            <a:chOff x="4480395" y="4022373"/>
            <a:chExt cx="219199" cy="160940"/>
          </a:xfrm>
          <a:solidFill>
            <a:schemeClr val="accent6"/>
          </a:solidFill>
        </p:grpSpPr>
        <p:sp>
          <p:nvSpPr>
            <p:cNvPr id="698" name="Freeform: Shape 697">
              <a:extLst>
                <a:ext uri="{FF2B5EF4-FFF2-40B4-BE49-F238E27FC236}">
                  <a16:creationId xmlns:a16="http://schemas.microsoft.com/office/drawing/2014/main" id="{25BE82C2-6CE8-49F8-ADCB-3BB80990F846}"/>
                </a:ext>
              </a:extLst>
            </p:cNvPr>
            <p:cNvSpPr/>
            <p:nvPr>
              <p:custDataLst>
                <p:tags r:id="rId22"/>
              </p:custDataLst>
            </p:nvPr>
          </p:nvSpPr>
          <p:spPr>
            <a:xfrm>
              <a:off x="4480395" y="4022373"/>
              <a:ext cx="132092" cy="160940"/>
            </a:xfrm>
            <a:custGeom>
              <a:avLst/>
              <a:gdLst>
                <a:gd name="connsiteX0" fmla="*/ 19562 w 132092"/>
                <a:gd name="connsiteY0" fmla="*/ 142784 h 160940"/>
                <a:gd name="connsiteX1" fmla="*/ 5897 w 132092"/>
                <a:gd name="connsiteY1" fmla="*/ 153159 h 160940"/>
                <a:gd name="connsiteX2" fmla="*/ 77 w 132092"/>
                <a:gd name="connsiteY2" fmla="*/ 157967 h 160940"/>
                <a:gd name="connsiteX3" fmla="*/ 3366 w 132092"/>
                <a:gd name="connsiteY3" fmla="*/ 161003 h 160940"/>
                <a:gd name="connsiteX4" fmla="*/ 24623 w 132092"/>
                <a:gd name="connsiteY4" fmla="*/ 160244 h 160940"/>
                <a:gd name="connsiteX5" fmla="*/ 49675 w 132092"/>
                <a:gd name="connsiteY5" fmla="*/ 161003 h 160940"/>
                <a:gd name="connsiteX6" fmla="*/ 54230 w 132092"/>
                <a:gd name="connsiteY6" fmla="*/ 155942 h 160940"/>
                <a:gd name="connsiteX7" fmla="*/ 48156 w 132092"/>
                <a:gd name="connsiteY7" fmla="*/ 153159 h 160940"/>
                <a:gd name="connsiteX8" fmla="*/ 35504 w 132092"/>
                <a:gd name="connsiteY8" fmla="*/ 149110 h 160940"/>
                <a:gd name="connsiteX9" fmla="*/ 47903 w 132092"/>
                <a:gd name="connsiteY9" fmla="*/ 98500 h 160940"/>
                <a:gd name="connsiteX10" fmla="*/ 71184 w 132092"/>
                <a:gd name="connsiteY10" fmla="*/ 114695 h 160940"/>
                <a:gd name="connsiteX11" fmla="*/ 132169 w 132092"/>
                <a:gd name="connsiteY11" fmla="*/ 40551 h 160940"/>
                <a:gd name="connsiteX12" fmla="*/ 98514 w 132092"/>
                <a:gd name="connsiteY12" fmla="*/ 63 h 160940"/>
                <a:gd name="connsiteX13" fmla="*/ 65364 w 132092"/>
                <a:gd name="connsiteY13" fmla="*/ 19042 h 160940"/>
                <a:gd name="connsiteX14" fmla="*/ 42589 w 132092"/>
                <a:gd name="connsiteY14" fmla="*/ 63 h 160940"/>
                <a:gd name="connsiteX15" fmla="*/ 23864 w 132092"/>
                <a:gd name="connsiteY15" fmla="*/ 14487 h 160940"/>
                <a:gd name="connsiteX16" fmla="*/ 16019 w 132092"/>
                <a:gd name="connsiteY16" fmla="*/ 39033 h 160940"/>
                <a:gd name="connsiteX17" fmla="*/ 19056 w 132092"/>
                <a:gd name="connsiteY17" fmla="*/ 41563 h 160940"/>
                <a:gd name="connsiteX18" fmla="*/ 23357 w 132092"/>
                <a:gd name="connsiteY18" fmla="*/ 35743 h 160940"/>
                <a:gd name="connsiteX19" fmla="*/ 41830 w 132092"/>
                <a:gd name="connsiteY19" fmla="*/ 5630 h 160940"/>
                <a:gd name="connsiteX20" fmla="*/ 49675 w 132092"/>
                <a:gd name="connsiteY20" fmla="*/ 17270 h 160940"/>
                <a:gd name="connsiteX21" fmla="*/ 47903 w 132092"/>
                <a:gd name="connsiteY21" fmla="*/ 30176 h 160940"/>
                <a:gd name="connsiteX22" fmla="*/ 19562 w 132092"/>
                <a:gd name="connsiteY22" fmla="*/ 142784 h 160940"/>
                <a:gd name="connsiteX23" fmla="*/ 64099 w 132092"/>
                <a:gd name="connsiteY23" fmla="*/ 32959 h 160940"/>
                <a:gd name="connsiteX24" fmla="*/ 77257 w 132092"/>
                <a:gd name="connsiteY24" fmla="*/ 15246 h 160940"/>
                <a:gd name="connsiteX25" fmla="*/ 97754 w 132092"/>
                <a:gd name="connsiteY25" fmla="*/ 5630 h 160940"/>
                <a:gd name="connsiteX26" fmla="*/ 113950 w 132092"/>
                <a:gd name="connsiteY26" fmla="*/ 29417 h 160940"/>
                <a:gd name="connsiteX27" fmla="*/ 101044 w 132092"/>
                <a:gd name="connsiteY27" fmla="*/ 83064 h 160940"/>
                <a:gd name="connsiteX28" fmla="*/ 70931 w 132092"/>
                <a:gd name="connsiteY28" fmla="*/ 109128 h 160940"/>
                <a:gd name="connsiteX29" fmla="*/ 50940 w 132092"/>
                <a:gd name="connsiteY29" fmla="*/ 86606 h 160940"/>
                <a:gd name="connsiteX30" fmla="*/ 51699 w 132092"/>
                <a:gd name="connsiteY30" fmla="*/ 82557 h 160940"/>
                <a:gd name="connsiteX31" fmla="*/ 64099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62" y="142784"/>
                  </a:moveTo>
                  <a:cubicBezTo>
                    <a:pt x="17537" y="151387"/>
                    <a:pt x="17031" y="153159"/>
                    <a:pt x="5897" y="153159"/>
                  </a:cubicBezTo>
                  <a:cubicBezTo>
                    <a:pt x="2860" y="153159"/>
                    <a:pt x="77" y="153159"/>
                    <a:pt x="77" y="157967"/>
                  </a:cubicBezTo>
                  <a:cubicBezTo>
                    <a:pt x="77" y="159991"/>
                    <a:pt x="1342" y="161003"/>
                    <a:pt x="3366" y="161003"/>
                  </a:cubicBezTo>
                  <a:cubicBezTo>
                    <a:pt x="10199" y="161003"/>
                    <a:pt x="17537" y="160244"/>
                    <a:pt x="24623" y="160244"/>
                  </a:cubicBezTo>
                  <a:cubicBezTo>
                    <a:pt x="32973" y="160244"/>
                    <a:pt x="41577" y="161003"/>
                    <a:pt x="49675" y="161003"/>
                  </a:cubicBezTo>
                  <a:cubicBezTo>
                    <a:pt x="50940" y="161003"/>
                    <a:pt x="54230" y="161003"/>
                    <a:pt x="54230" y="155942"/>
                  </a:cubicBezTo>
                  <a:cubicBezTo>
                    <a:pt x="54230" y="153159"/>
                    <a:pt x="51699" y="153159"/>
                    <a:pt x="48156" y="153159"/>
                  </a:cubicBezTo>
                  <a:cubicBezTo>
                    <a:pt x="35504" y="153159"/>
                    <a:pt x="35504" y="151387"/>
                    <a:pt x="35504" y="149110"/>
                  </a:cubicBezTo>
                  <a:cubicBezTo>
                    <a:pt x="35504" y="146073"/>
                    <a:pt x="46132" y="104826"/>
                    <a:pt x="47903" y="98500"/>
                  </a:cubicBezTo>
                  <a:cubicBezTo>
                    <a:pt x="51193" y="105838"/>
                    <a:pt x="58278" y="114695"/>
                    <a:pt x="71184" y="114695"/>
                  </a:cubicBezTo>
                  <a:cubicBezTo>
                    <a:pt x="100538" y="114695"/>
                    <a:pt x="132169" y="77749"/>
                    <a:pt x="132169" y="40551"/>
                  </a:cubicBezTo>
                  <a:cubicBezTo>
                    <a:pt x="132169" y="16764"/>
                    <a:pt x="117745" y="63"/>
                    <a:pt x="98514" y="63"/>
                  </a:cubicBezTo>
                  <a:cubicBezTo>
                    <a:pt x="85861" y="63"/>
                    <a:pt x="73715" y="9173"/>
                    <a:pt x="65364" y="19042"/>
                  </a:cubicBezTo>
                  <a:cubicBezTo>
                    <a:pt x="62833" y="5377"/>
                    <a:pt x="51952" y="63"/>
                    <a:pt x="42589" y="63"/>
                  </a:cubicBezTo>
                  <a:cubicBezTo>
                    <a:pt x="30949" y="63"/>
                    <a:pt x="26141" y="9932"/>
                    <a:pt x="23864" y="14487"/>
                  </a:cubicBezTo>
                  <a:cubicBezTo>
                    <a:pt x="19309" y="23090"/>
                    <a:pt x="16019" y="38273"/>
                    <a:pt x="16019" y="39033"/>
                  </a:cubicBezTo>
                  <a:cubicBezTo>
                    <a:pt x="16019" y="41563"/>
                    <a:pt x="18549" y="41563"/>
                    <a:pt x="19056" y="41563"/>
                  </a:cubicBezTo>
                  <a:cubicBezTo>
                    <a:pt x="21586" y="41563"/>
                    <a:pt x="21839" y="41310"/>
                    <a:pt x="23357" y="35743"/>
                  </a:cubicBezTo>
                  <a:cubicBezTo>
                    <a:pt x="27659" y="17776"/>
                    <a:pt x="32720" y="5630"/>
                    <a:pt x="41830" y="5630"/>
                  </a:cubicBezTo>
                  <a:cubicBezTo>
                    <a:pt x="46132" y="5630"/>
                    <a:pt x="49675" y="7654"/>
                    <a:pt x="49675" y="17270"/>
                  </a:cubicBezTo>
                  <a:cubicBezTo>
                    <a:pt x="49675" y="23090"/>
                    <a:pt x="48916" y="25874"/>
                    <a:pt x="47903" y="30176"/>
                  </a:cubicBezTo>
                  <a:lnTo>
                    <a:pt x="19562" y="142784"/>
                  </a:lnTo>
                  <a:close/>
                  <a:moveTo>
                    <a:pt x="64099" y="32959"/>
                  </a:moveTo>
                  <a:cubicBezTo>
                    <a:pt x="65870" y="26127"/>
                    <a:pt x="72702" y="19042"/>
                    <a:pt x="77257" y="15246"/>
                  </a:cubicBezTo>
                  <a:cubicBezTo>
                    <a:pt x="86114" y="7401"/>
                    <a:pt x="93453" y="5630"/>
                    <a:pt x="97754" y="5630"/>
                  </a:cubicBezTo>
                  <a:cubicBezTo>
                    <a:pt x="107876" y="5630"/>
                    <a:pt x="113950" y="14487"/>
                    <a:pt x="113950" y="29417"/>
                  </a:cubicBezTo>
                  <a:cubicBezTo>
                    <a:pt x="113950" y="44347"/>
                    <a:pt x="105599" y="73448"/>
                    <a:pt x="101044" y="83064"/>
                  </a:cubicBezTo>
                  <a:cubicBezTo>
                    <a:pt x="92440" y="100777"/>
                    <a:pt x="80294" y="109128"/>
                    <a:pt x="70931" y="109128"/>
                  </a:cubicBezTo>
                  <a:cubicBezTo>
                    <a:pt x="54230" y="109128"/>
                    <a:pt x="50940" y="88125"/>
                    <a:pt x="50940" y="86606"/>
                  </a:cubicBezTo>
                  <a:cubicBezTo>
                    <a:pt x="50940" y="86100"/>
                    <a:pt x="50940" y="85594"/>
                    <a:pt x="51699" y="82557"/>
                  </a:cubicBezTo>
                  <a:lnTo>
                    <a:pt x="64099" y="32959"/>
                  </a:lnTo>
                  <a:close/>
                </a:path>
              </a:pathLst>
            </a:custGeom>
            <a:grpFill/>
            <a:ln w="25400" cap="flat">
              <a:noFill/>
              <a:prstDash val="solid"/>
              <a:miter/>
            </a:ln>
          </p:spPr>
          <p:txBody>
            <a:bodyPr rtlCol="0" anchor="ctr"/>
            <a:lstStyle/>
            <a:p>
              <a:endParaRPr lang="en-US">
                <a:solidFill>
                  <a:schemeClr val="accent6"/>
                </a:solidFill>
              </a:endParaRPr>
            </a:p>
          </p:txBody>
        </p:sp>
        <p:sp>
          <p:nvSpPr>
            <p:cNvPr id="699" name="Freeform: Shape 698">
              <a:extLst>
                <a:ext uri="{FF2B5EF4-FFF2-40B4-BE49-F238E27FC236}">
                  <a16:creationId xmlns:a16="http://schemas.microsoft.com/office/drawing/2014/main" id="{27F39F41-D5ED-48CD-AA79-A023B00A0D2F}"/>
                </a:ext>
              </a:extLst>
            </p:cNvPr>
            <p:cNvSpPr/>
            <p:nvPr>
              <p:custDataLst>
                <p:tags r:id="rId23"/>
              </p:custDataLst>
            </p:nvPr>
          </p:nvSpPr>
          <p:spPr>
            <a:xfrm>
              <a:off x="4635117"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2 w 64477"/>
                <a:gd name="connsiteY7" fmla="*/ 111305 h 117618"/>
                <a:gd name="connsiteX8" fmla="*/ 1322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4"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2" y="111305"/>
                  </a:lnTo>
                  <a:lnTo>
                    <a:pt x="1322"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grpFill/>
            <a:ln w="25400" cap="flat">
              <a:noFill/>
              <a:prstDash val="solid"/>
              <a:miter/>
            </a:ln>
          </p:spPr>
          <p:txBody>
            <a:bodyPr rtlCol="0" anchor="ctr"/>
            <a:lstStyle/>
            <a:p>
              <a:endParaRPr lang="en-US">
                <a:solidFill>
                  <a:schemeClr val="accent6"/>
                </a:solidFill>
              </a:endParaRPr>
            </a:p>
          </p:txBody>
        </p:sp>
      </p:grpSp>
      <p:grpSp>
        <p:nvGrpSpPr>
          <p:cNvPr id="700" name="Group 699">
            <a:extLst>
              <a:ext uri="{FF2B5EF4-FFF2-40B4-BE49-F238E27FC236}">
                <a16:creationId xmlns:a16="http://schemas.microsoft.com/office/drawing/2014/main" id="{9BF4C0C7-5D4B-4EF9-83BA-E2CFF94B881F}"/>
              </a:ext>
            </a:extLst>
          </p:cNvPr>
          <p:cNvGrpSpPr>
            <a:grpSpLocks noChangeAspect="1"/>
          </p:cNvGrpSpPr>
          <p:nvPr>
            <p:custDataLst>
              <p:tags r:id="rId13"/>
            </p:custDataLst>
          </p:nvPr>
        </p:nvGrpSpPr>
        <p:grpSpPr>
          <a:xfrm>
            <a:off x="2119612" y="4523493"/>
            <a:ext cx="446798" cy="244263"/>
            <a:chOff x="4449403" y="3909321"/>
            <a:chExt cx="451300" cy="246724"/>
          </a:xfrm>
        </p:grpSpPr>
        <p:sp>
          <p:nvSpPr>
            <p:cNvPr id="701" name="Freeform: Shape 700">
              <a:extLst>
                <a:ext uri="{FF2B5EF4-FFF2-40B4-BE49-F238E27FC236}">
                  <a16:creationId xmlns:a16="http://schemas.microsoft.com/office/drawing/2014/main" id="{7524DF0A-546F-4E7B-A8ED-92B2F5B064D2}"/>
                </a:ext>
              </a:extLst>
            </p:cNvPr>
            <p:cNvSpPr/>
            <p:nvPr>
              <p:custDataLst>
                <p:tags r:id="rId18"/>
              </p:custDataLst>
            </p:nvPr>
          </p:nvSpPr>
          <p:spPr>
            <a:xfrm>
              <a:off x="4449403" y="3925852"/>
              <a:ext cx="207742" cy="168513"/>
            </a:xfrm>
            <a:custGeom>
              <a:avLst/>
              <a:gdLst>
                <a:gd name="connsiteX0" fmla="*/ 178705 w 207742"/>
                <a:gd name="connsiteY0" fmla="*/ 19061 h 168513"/>
                <a:gd name="connsiteX1" fmla="*/ 199430 w 207742"/>
                <a:gd name="connsiteY1" fmla="*/ 7711 h 168513"/>
                <a:gd name="connsiteX2" fmla="*/ 207819 w 207742"/>
                <a:gd name="connsiteY2" fmla="*/ 2777 h 168513"/>
                <a:gd name="connsiteX3" fmla="*/ 204365 w 207742"/>
                <a:gd name="connsiteY3" fmla="*/ 63 h 168513"/>
                <a:gd name="connsiteX4" fmla="*/ 172784 w 207742"/>
                <a:gd name="connsiteY4" fmla="*/ 803 h 168513"/>
                <a:gd name="connsiteX5" fmla="*/ 140957 w 207742"/>
                <a:gd name="connsiteY5" fmla="*/ 63 h 168513"/>
                <a:gd name="connsiteX6" fmla="*/ 136269 w 207742"/>
                <a:gd name="connsiteY6" fmla="*/ 4997 h 168513"/>
                <a:gd name="connsiteX7" fmla="*/ 143177 w 207742"/>
                <a:gd name="connsiteY7" fmla="*/ 7711 h 168513"/>
                <a:gd name="connsiteX8" fmla="*/ 152553 w 207742"/>
                <a:gd name="connsiteY8" fmla="*/ 8205 h 168513"/>
                <a:gd name="connsiteX9" fmla="*/ 159214 w 207742"/>
                <a:gd name="connsiteY9" fmla="*/ 12152 h 168513"/>
                <a:gd name="connsiteX10" fmla="*/ 158227 w 207742"/>
                <a:gd name="connsiteY10" fmla="*/ 16840 h 168513"/>
                <a:gd name="connsiteX11" fmla="*/ 143424 w 207742"/>
                <a:gd name="connsiteY11" fmla="*/ 77041 h 168513"/>
                <a:gd name="connsiteX12" fmla="*/ 68173 w 207742"/>
                <a:gd name="connsiteY12" fmla="*/ 77041 h 168513"/>
                <a:gd name="connsiteX13" fmla="*/ 82730 w 207742"/>
                <a:gd name="connsiteY13" fmla="*/ 19061 h 168513"/>
                <a:gd name="connsiteX14" fmla="*/ 103454 w 207742"/>
                <a:gd name="connsiteY14" fmla="*/ 7711 h 168513"/>
                <a:gd name="connsiteX15" fmla="*/ 111843 w 207742"/>
                <a:gd name="connsiteY15" fmla="*/ 2777 h 168513"/>
                <a:gd name="connsiteX16" fmla="*/ 108389 w 207742"/>
                <a:gd name="connsiteY16" fmla="*/ 63 h 168513"/>
                <a:gd name="connsiteX17" fmla="*/ 76808 w 207742"/>
                <a:gd name="connsiteY17" fmla="*/ 803 h 168513"/>
                <a:gd name="connsiteX18" fmla="*/ 44981 w 207742"/>
                <a:gd name="connsiteY18" fmla="*/ 63 h 168513"/>
                <a:gd name="connsiteX19" fmla="*/ 40293 w 207742"/>
                <a:gd name="connsiteY19" fmla="*/ 4997 h 168513"/>
                <a:gd name="connsiteX20" fmla="*/ 47201 w 207742"/>
                <a:gd name="connsiteY20" fmla="*/ 7711 h 168513"/>
                <a:gd name="connsiteX21" fmla="*/ 56577 w 207742"/>
                <a:gd name="connsiteY21" fmla="*/ 8205 h 168513"/>
                <a:gd name="connsiteX22" fmla="*/ 63238 w 207742"/>
                <a:gd name="connsiteY22" fmla="*/ 12152 h 168513"/>
                <a:gd name="connsiteX23" fmla="*/ 62251 w 207742"/>
                <a:gd name="connsiteY23" fmla="*/ 16840 h 168513"/>
                <a:gd name="connsiteX24" fmla="*/ 29190 w 207742"/>
                <a:gd name="connsiteY24" fmla="*/ 149331 h 168513"/>
                <a:gd name="connsiteX25" fmla="*/ 6738 w 207742"/>
                <a:gd name="connsiteY25" fmla="*/ 160927 h 168513"/>
                <a:gd name="connsiteX26" fmla="*/ 77 w 207742"/>
                <a:gd name="connsiteY26" fmla="*/ 165862 h 168513"/>
                <a:gd name="connsiteX27" fmla="*/ 3531 w 207742"/>
                <a:gd name="connsiteY27" fmla="*/ 168576 h 168513"/>
                <a:gd name="connsiteX28" fmla="*/ 34865 w 207742"/>
                <a:gd name="connsiteY28" fmla="*/ 167836 h 168513"/>
                <a:gd name="connsiteX29" fmla="*/ 50655 w 207742"/>
                <a:gd name="connsiteY29" fmla="*/ 168082 h 168513"/>
                <a:gd name="connsiteX30" fmla="*/ 66692 w 207742"/>
                <a:gd name="connsiteY30" fmla="*/ 168576 h 168513"/>
                <a:gd name="connsiteX31" fmla="*/ 71627 w 207742"/>
                <a:gd name="connsiteY31" fmla="*/ 163641 h 168513"/>
                <a:gd name="connsiteX32" fmla="*/ 64719 w 207742"/>
                <a:gd name="connsiteY32" fmla="*/ 160927 h 168513"/>
                <a:gd name="connsiteX33" fmla="*/ 48681 w 207742"/>
                <a:gd name="connsiteY33" fmla="*/ 156486 h 168513"/>
                <a:gd name="connsiteX34" fmla="*/ 49422 w 207742"/>
                <a:gd name="connsiteY34" fmla="*/ 152292 h 168513"/>
                <a:gd name="connsiteX35" fmla="*/ 66199 w 207742"/>
                <a:gd name="connsiteY35" fmla="*/ 84689 h 168513"/>
                <a:gd name="connsiteX36" fmla="*/ 141450 w 207742"/>
                <a:gd name="connsiteY36" fmla="*/ 84689 h 168513"/>
                <a:gd name="connsiteX37" fmla="*/ 124426 w 207742"/>
                <a:gd name="connsiteY37" fmla="*/ 152785 h 168513"/>
                <a:gd name="connsiteX38" fmla="*/ 101974 w 207742"/>
                <a:gd name="connsiteY38" fmla="*/ 160927 h 168513"/>
                <a:gd name="connsiteX39" fmla="*/ 96053 w 207742"/>
                <a:gd name="connsiteY39" fmla="*/ 165862 h 168513"/>
                <a:gd name="connsiteX40" fmla="*/ 99507 w 207742"/>
                <a:gd name="connsiteY40" fmla="*/ 168576 h 168513"/>
                <a:gd name="connsiteX41" fmla="*/ 130841 w 207742"/>
                <a:gd name="connsiteY41" fmla="*/ 167836 h 168513"/>
                <a:gd name="connsiteX42" fmla="*/ 146631 w 207742"/>
                <a:gd name="connsiteY42" fmla="*/ 168082 h 168513"/>
                <a:gd name="connsiteX43" fmla="*/ 162668 w 207742"/>
                <a:gd name="connsiteY43" fmla="*/ 168576 h 168513"/>
                <a:gd name="connsiteX44" fmla="*/ 167603 w 207742"/>
                <a:gd name="connsiteY44" fmla="*/ 163641 h 168513"/>
                <a:gd name="connsiteX45" fmla="*/ 160695 w 207742"/>
                <a:gd name="connsiteY45" fmla="*/ 160927 h 168513"/>
                <a:gd name="connsiteX46" fmla="*/ 144657 w 207742"/>
                <a:gd name="connsiteY46" fmla="*/ 156486 h 168513"/>
                <a:gd name="connsiteX47" fmla="*/ 145398 w 207742"/>
                <a:gd name="connsiteY47" fmla="*/ 152292 h 168513"/>
                <a:gd name="connsiteX48" fmla="*/ 178705 w 207742"/>
                <a:gd name="connsiteY48" fmla="*/ 19061 h 1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7742" h="168513">
                  <a:moveTo>
                    <a:pt x="178705" y="19061"/>
                  </a:moveTo>
                  <a:cubicBezTo>
                    <a:pt x="180926" y="10178"/>
                    <a:pt x="181419" y="7711"/>
                    <a:pt x="199430" y="7711"/>
                  </a:cubicBezTo>
                  <a:cubicBezTo>
                    <a:pt x="205845" y="7711"/>
                    <a:pt x="207819" y="7711"/>
                    <a:pt x="207819" y="2777"/>
                  </a:cubicBezTo>
                  <a:cubicBezTo>
                    <a:pt x="207819" y="63"/>
                    <a:pt x="205105" y="63"/>
                    <a:pt x="204365" y="63"/>
                  </a:cubicBezTo>
                  <a:cubicBezTo>
                    <a:pt x="197457" y="63"/>
                    <a:pt x="179692" y="803"/>
                    <a:pt x="172784" y="803"/>
                  </a:cubicBezTo>
                  <a:cubicBezTo>
                    <a:pt x="165629" y="803"/>
                    <a:pt x="148112" y="63"/>
                    <a:pt x="140957" y="63"/>
                  </a:cubicBezTo>
                  <a:cubicBezTo>
                    <a:pt x="138983" y="63"/>
                    <a:pt x="136269" y="63"/>
                    <a:pt x="136269" y="4997"/>
                  </a:cubicBezTo>
                  <a:cubicBezTo>
                    <a:pt x="136269" y="7711"/>
                    <a:pt x="138489" y="7711"/>
                    <a:pt x="143177" y="7711"/>
                  </a:cubicBezTo>
                  <a:cubicBezTo>
                    <a:pt x="143671" y="7711"/>
                    <a:pt x="148358" y="7711"/>
                    <a:pt x="152553" y="8205"/>
                  </a:cubicBezTo>
                  <a:cubicBezTo>
                    <a:pt x="156994" y="8698"/>
                    <a:pt x="159214" y="8945"/>
                    <a:pt x="159214" y="12152"/>
                  </a:cubicBezTo>
                  <a:cubicBezTo>
                    <a:pt x="159214" y="13139"/>
                    <a:pt x="158967" y="13633"/>
                    <a:pt x="158227" y="16840"/>
                  </a:cubicBezTo>
                  <a:lnTo>
                    <a:pt x="143424" y="77041"/>
                  </a:lnTo>
                  <a:lnTo>
                    <a:pt x="68173" y="77041"/>
                  </a:lnTo>
                  <a:lnTo>
                    <a:pt x="82730" y="19061"/>
                  </a:lnTo>
                  <a:cubicBezTo>
                    <a:pt x="84950" y="10178"/>
                    <a:pt x="85690" y="7711"/>
                    <a:pt x="103454" y="7711"/>
                  </a:cubicBezTo>
                  <a:cubicBezTo>
                    <a:pt x="109869" y="7711"/>
                    <a:pt x="111843" y="7711"/>
                    <a:pt x="111843" y="2777"/>
                  </a:cubicBezTo>
                  <a:cubicBezTo>
                    <a:pt x="111843" y="63"/>
                    <a:pt x="109129" y="63"/>
                    <a:pt x="108389" y="63"/>
                  </a:cubicBezTo>
                  <a:cubicBezTo>
                    <a:pt x="101481" y="63"/>
                    <a:pt x="83716" y="803"/>
                    <a:pt x="76808" y="803"/>
                  </a:cubicBezTo>
                  <a:cubicBezTo>
                    <a:pt x="69653" y="803"/>
                    <a:pt x="52136" y="63"/>
                    <a:pt x="44981" y="63"/>
                  </a:cubicBezTo>
                  <a:cubicBezTo>
                    <a:pt x="43007" y="63"/>
                    <a:pt x="40293" y="63"/>
                    <a:pt x="40293" y="4997"/>
                  </a:cubicBezTo>
                  <a:cubicBezTo>
                    <a:pt x="40293" y="7711"/>
                    <a:pt x="42513" y="7711"/>
                    <a:pt x="47201" y="7711"/>
                  </a:cubicBezTo>
                  <a:cubicBezTo>
                    <a:pt x="47695" y="7711"/>
                    <a:pt x="52382" y="7711"/>
                    <a:pt x="56577" y="8205"/>
                  </a:cubicBezTo>
                  <a:cubicBezTo>
                    <a:pt x="61018" y="8698"/>
                    <a:pt x="63238" y="8945"/>
                    <a:pt x="63238" y="12152"/>
                  </a:cubicBezTo>
                  <a:cubicBezTo>
                    <a:pt x="63238" y="13139"/>
                    <a:pt x="62992" y="13879"/>
                    <a:pt x="62251" y="16840"/>
                  </a:cubicBezTo>
                  <a:lnTo>
                    <a:pt x="29190" y="149331"/>
                  </a:lnTo>
                  <a:cubicBezTo>
                    <a:pt x="26723" y="158954"/>
                    <a:pt x="26230" y="160927"/>
                    <a:pt x="6738" y="160927"/>
                  </a:cubicBezTo>
                  <a:cubicBezTo>
                    <a:pt x="2297" y="160927"/>
                    <a:pt x="77" y="160927"/>
                    <a:pt x="77" y="165862"/>
                  </a:cubicBezTo>
                  <a:cubicBezTo>
                    <a:pt x="77" y="168576"/>
                    <a:pt x="3037" y="168576"/>
                    <a:pt x="3531" y="168576"/>
                  </a:cubicBezTo>
                  <a:cubicBezTo>
                    <a:pt x="10439" y="168576"/>
                    <a:pt x="27957" y="167836"/>
                    <a:pt x="34865" y="167836"/>
                  </a:cubicBezTo>
                  <a:cubicBezTo>
                    <a:pt x="40046" y="167836"/>
                    <a:pt x="45474" y="168082"/>
                    <a:pt x="50655" y="168082"/>
                  </a:cubicBezTo>
                  <a:cubicBezTo>
                    <a:pt x="56083" y="168082"/>
                    <a:pt x="61511" y="168576"/>
                    <a:pt x="66692" y="168576"/>
                  </a:cubicBezTo>
                  <a:cubicBezTo>
                    <a:pt x="68666" y="168576"/>
                    <a:pt x="71627" y="168576"/>
                    <a:pt x="71627" y="163641"/>
                  </a:cubicBezTo>
                  <a:cubicBezTo>
                    <a:pt x="71627" y="160927"/>
                    <a:pt x="69406" y="160927"/>
                    <a:pt x="64719" y="160927"/>
                  </a:cubicBezTo>
                  <a:cubicBezTo>
                    <a:pt x="55590" y="160927"/>
                    <a:pt x="48681" y="160927"/>
                    <a:pt x="48681" y="156486"/>
                  </a:cubicBezTo>
                  <a:cubicBezTo>
                    <a:pt x="48681" y="155006"/>
                    <a:pt x="49175" y="153772"/>
                    <a:pt x="49422" y="152292"/>
                  </a:cubicBezTo>
                  <a:lnTo>
                    <a:pt x="66199" y="84689"/>
                  </a:lnTo>
                  <a:lnTo>
                    <a:pt x="141450" y="84689"/>
                  </a:lnTo>
                  <a:cubicBezTo>
                    <a:pt x="131088" y="125646"/>
                    <a:pt x="125413" y="149085"/>
                    <a:pt x="124426" y="152785"/>
                  </a:cubicBezTo>
                  <a:cubicBezTo>
                    <a:pt x="121959" y="160681"/>
                    <a:pt x="117271" y="160927"/>
                    <a:pt x="101974" y="160927"/>
                  </a:cubicBezTo>
                  <a:cubicBezTo>
                    <a:pt x="98273" y="160927"/>
                    <a:pt x="96053" y="160927"/>
                    <a:pt x="96053" y="165862"/>
                  </a:cubicBezTo>
                  <a:cubicBezTo>
                    <a:pt x="96053" y="168576"/>
                    <a:pt x="99013" y="168576"/>
                    <a:pt x="99507" y="168576"/>
                  </a:cubicBezTo>
                  <a:cubicBezTo>
                    <a:pt x="106415" y="168576"/>
                    <a:pt x="123933" y="167836"/>
                    <a:pt x="130841" y="167836"/>
                  </a:cubicBezTo>
                  <a:cubicBezTo>
                    <a:pt x="136022" y="167836"/>
                    <a:pt x="141450" y="168082"/>
                    <a:pt x="146631" y="168082"/>
                  </a:cubicBezTo>
                  <a:cubicBezTo>
                    <a:pt x="152059" y="168082"/>
                    <a:pt x="157487" y="168576"/>
                    <a:pt x="162668" y="168576"/>
                  </a:cubicBezTo>
                  <a:cubicBezTo>
                    <a:pt x="164642" y="168576"/>
                    <a:pt x="167603" y="168576"/>
                    <a:pt x="167603" y="163641"/>
                  </a:cubicBezTo>
                  <a:cubicBezTo>
                    <a:pt x="167603" y="160927"/>
                    <a:pt x="165382" y="160927"/>
                    <a:pt x="160695" y="160927"/>
                  </a:cubicBezTo>
                  <a:cubicBezTo>
                    <a:pt x="151566" y="160927"/>
                    <a:pt x="144657" y="160927"/>
                    <a:pt x="144657" y="156486"/>
                  </a:cubicBezTo>
                  <a:cubicBezTo>
                    <a:pt x="144657" y="155006"/>
                    <a:pt x="145151" y="153772"/>
                    <a:pt x="145398" y="152292"/>
                  </a:cubicBezTo>
                  <a:lnTo>
                    <a:pt x="178705" y="19061"/>
                  </a:lnTo>
                  <a:close/>
                </a:path>
              </a:pathLst>
            </a:custGeom>
            <a:solidFill>
              <a:srgbClr val="000000"/>
            </a:solidFill>
            <a:ln w="24765"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id="{6FCB26B9-F734-4414-96A9-7C3ADCA07FD4}"/>
                </a:ext>
              </a:extLst>
            </p:cNvPr>
            <p:cNvSpPr/>
            <p:nvPr>
              <p:custDataLst>
                <p:tags r:id="rId19"/>
              </p:custDataLst>
            </p:nvPr>
          </p:nvSpPr>
          <p:spPr>
            <a:xfrm>
              <a:off x="4689342" y="3909321"/>
              <a:ext cx="57240" cy="246724"/>
            </a:xfrm>
            <a:custGeom>
              <a:avLst/>
              <a:gdLst>
                <a:gd name="connsiteX0" fmla="*/ 57326 w 57240"/>
                <a:gd name="connsiteY0" fmla="*/ 244320 h 246724"/>
                <a:gd name="connsiteX1" fmla="*/ 53132 w 57240"/>
                <a:gd name="connsiteY1" fmla="*/ 238892 h 246724"/>
                <a:gd name="connsiteX2" fmla="*/ 14396 w 57240"/>
                <a:gd name="connsiteY2" fmla="*/ 123425 h 246724"/>
                <a:gd name="connsiteX3" fmla="*/ 54119 w 57240"/>
                <a:gd name="connsiteY3" fmla="*/ 6724 h 246724"/>
                <a:gd name="connsiteX4" fmla="*/ 57326 w 57240"/>
                <a:gd name="connsiteY4" fmla="*/ 2530 h 246724"/>
                <a:gd name="connsiteX5" fmla="*/ 54859 w 57240"/>
                <a:gd name="connsiteY5" fmla="*/ 63 h 246724"/>
                <a:gd name="connsiteX6" fmla="*/ 15629 w 57240"/>
                <a:gd name="connsiteY6" fmla="*/ 48174 h 246724"/>
                <a:gd name="connsiteX7" fmla="*/ 86 w 57240"/>
                <a:gd name="connsiteY7" fmla="*/ 123425 h 246724"/>
                <a:gd name="connsiteX8" fmla="*/ 16370 w 57240"/>
                <a:gd name="connsiteY8" fmla="*/ 200403 h 246724"/>
                <a:gd name="connsiteX9" fmla="*/ 54859 w 57240"/>
                <a:gd name="connsiteY9" fmla="*/ 246788 h 246724"/>
                <a:gd name="connsiteX10" fmla="*/ 57326 w 57240"/>
                <a:gd name="connsiteY10" fmla="*/ 244320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240" h="246724">
                  <a:moveTo>
                    <a:pt x="57326" y="244320"/>
                  </a:moveTo>
                  <a:cubicBezTo>
                    <a:pt x="57326" y="243580"/>
                    <a:pt x="57326" y="243087"/>
                    <a:pt x="53132" y="238892"/>
                  </a:cubicBezTo>
                  <a:cubicBezTo>
                    <a:pt x="22291" y="207805"/>
                    <a:pt x="14396" y="161174"/>
                    <a:pt x="14396" y="123425"/>
                  </a:cubicBezTo>
                  <a:cubicBezTo>
                    <a:pt x="14396" y="80495"/>
                    <a:pt x="23771" y="37565"/>
                    <a:pt x="54119" y="6724"/>
                  </a:cubicBezTo>
                  <a:cubicBezTo>
                    <a:pt x="57326" y="3764"/>
                    <a:pt x="57326" y="3270"/>
                    <a:pt x="57326" y="2530"/>
                  </a:cubicBezTo>
                  <a:cubicBezTo>
                    <a:pt x="57326" y="803"/>
                    <a:pt x="56339" y="63"/>
                    <a:pt x="54859" y="63"/>
                  </a:cubicBezTo>
                  <a:cubicBezTo>
                    <a:pt x="52391" y="63"/>
                    <a:pt x="30186" y="16840"/>
                    <a:pt x="15629" y="48174"/>
                  </a:cubicBezTo>
                  <a:cubicBezTo>
                    <a:pt x="3047" y="75314"/>
                    <a:pt x="86" y="102700"/>
                    <a:pt x="86" y="123425"/>
                  </a:cubicBezTo>
                  <a:cubicBezTo>
                    <a:pt x="86" y="142670"/>
                    <a:pt x="2800" y="172523"/>
                    <a:pt x="16370" y="200403"/>
                  </a:cubicBezTo>
                  <a:cubicBezTo>
                    <a:pt x="31173" y="230750"/>
                    <a:pt x="52391" y="246788"/>
                    <a:pt x="54859" y="246788"/>
                  </a:cubicBezTo>
                  <a:cubicBezTo>
                    <a:pt x="56339" y="246788"/>
                    <a:pt x="57326" y="246047"/>
                    <a:pt x="57326" y="244320"/>
                  </a:cubicBezTo>
                  <a:close/>
                </a:path>
              </a:pathLst>
            </a:custGeom>
            <a:solidFill>
              <a:srgbClr val="000000"/>
            </a:solidFill>
            <a:ln w="24765"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id="{CAC9DB57-E6DB-4593-9F07-9BC94D5F0667}"/>
                </a:ext>
              </a:extLst>
            </p:cNvPr>
            <p:cNvSpPr/>
            <p:nvPr>
              <p:custDataLst>
                <p:tags r:id="rId20"/>
              </p:custDataLst>
            </p:nvPr>
          </p:nvSpPr>
          <p:spPr>
            <a:xfrm>
              <a:off x="4782083" y="4019607"/>
              <a:ext cx="26152" cy="26152"/>
            </a:xfrm>
            <a:custGeom>
              <a:avLst/>
              <a:gdLst>
                <a:gd name="connsiteX0" fmla="*/ 26243 w 26152"/>
                <a:gd name="connsiteY0" fmla="*/ 13139 h 26152"/>
                <a:gd name="connsiteX1" fmla="*/ 13166 w 26152"/>
                <a:gd name="connsiteY1" fmla="*/ 63 h 26152"/>
                <a:gd name="connsiteX2" fmla="*/ 90 w 26152"/>
                <a:gd name="connsiteY2" fmla="*/ 13139 h 26152"/>
                <a:gd name="connsiteX3" fmla="*/ 13166 w 26152"/>
                <a:gd name="connsiteY3" fmla="*/ 26216 h 26152"/>
                <a:gd name="connsiteX4" fmla="*/ 26243 w 26152"/>
                <a:gd name="connsiteY4" fmla="*/ 13139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2" h="26152">
                  <a:moveTo>
                    <a:pt x="26243" y="13139"/>
                  </a:moveTo>
                  <a:cubicBezTo>
                    <a:pt x="26243" y="5984"/>
                    <a:pt x="20321" y="63"/>
                    <a:pt x="13166" y="63"/>
                  </a:cubicBezTo>
                  <a:cubicBezTo>
                    <a:pt x="6011" y="63"/>
                    <a:pt x="90" y="5984"/>
                    <a:pt x="90" y="13139"/>
                  </a:cubicBezTo>
                  <a:cubicBezTo>
                    <a:pt x="90" y="20294"/>
                    <a:pt x="6011" y="26216"/>
                    <a:pt x="13166" y="26216"/>
                  </a:cubicBezTo>
                  <a:cubicBezTo>
                    <a:pt x="20321" y="26216"/>
                    <a:pt x="26243" y="20294"/>
                    <a:pt x="26243" y="13139"/>
                  </a:cubicBezTo>
                  <a:close/>
                </a:path>
              </a:pathLst>
            </a:custGeom>
            <a:solidFill>
              <a:srgbClr val="000000"/>
            </a:solidFill>
            <a:ln w="24765"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id="{753512FB-549C-4BA7-BC49-94121D99B46A}"/>
                </a:ext>
              </a:extLst>
            </p:cNvPr>
            <p:cNvSpPr/>
            <p:nvPr>
              <p:custDataLst>
                <p:tags r:id="rId21"/>
              </p:custDataLst>
            </p:nvPr>
          </p:nvSpPr>
          <p:spPr>
            <a:xfrm>
              <a:off x="4843463" y="3909321"/>
              <a:ext cx="57240" cy="246724"/>
            </a:xfrm>
            <a:custGeom>
              <a:avLst/>
              <a:gdLst>
                <a:gd name="connsiteX0" fmla="*/ 57333 w 57240"/>
                <a:gd name="connsiteY0" fmla="*/ 123425 h 246724"/>
                <a:gd name="connsiteX1" fmla="*/ 41049 w 57240"/>
                <a:gd name="connsiteY1" fmla="*/ 46447 h 246724"/>
                <a:gd name="connsiteX2" fmla="*/ 2560 w 57240"/>
                <a:gd name="connsiteY2" fmla="*/ 63 h 246724"/>
                <a:gd name="connsiteX3" fmla="*/ 92 w 57240"/>
                <a:gd name="connsiteY3" fmla="*/ 2530 h 246724"/>
                <a:gd name="connsiteX4" fmla="*/ 4780 w 57240"/>
                <a:gd name="connsiteY4" fmla="*/ 8205 h 246724"/>
                <a:gd name="connsiteX5" fmla="*/ 43023 w 57240"/>
                <a:gd name="connsiteY5" fmla="*/ 123425 h 246724"/>
                <a:gd name="connsiteX6" fmla="*/ 3300 w 57240"/>
                <a:gd name="connsiteY6" fmla="*/ 240126 h 246724"/>
                <a:gd name="connsiteX7" fmla="*/ 92 w 57240"/>
                <a:gd name="connsiteY7" fmla="*/ 244320 h 246724"/>
                <a:gd name="connsiteX8" fmla="*/ 2560 w 57240"/>
                <a:gd name="connsiteY8" fmla="*/ 246788 h 246724"/>
                <a:gd name="connsiteX9" fmla="*/ 41789 w 57240"/>
                <a:gd name="connsiteY9" fmla="*/ 198676 h 246724"/>
                <a:gd name="connsiteX10" fmla="*/ 57333 w 57240"/>
                <a:gd name="connsiteY10" fmla="*/ 123425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240" h="246724">
                  <a:moveTo>
                    <a:pt x="57333" y="123425"/>
                  </a:moveTo>
                  <a:cubicBezTo>
                    <a:pt x="57333" y="104181"/>
                    <a:pt x="54619" y="74327"/>
                    <a:pt x="41049" y="46447"/>
                  </a:cubicBezTo>
                  <a:cubicBezTo>
                    <a:pt x="26245" y="16100"/>
                    <a:pt x="5027" y="63"/>
                    <a:pt x="2560" y="63"/>
                  </a:cubicBezTo>
                  <a:cubicBezTo>
                    <a:pt x="1079" y="63"/>
                    <a:pt x="92" y="1050"/>
                    <a:pt x="92" y="2530"/>
                  </a:cubicBezTo>
                  <a:cubicBezTo>
                    <a:pt x="92" y="3270"/>
                    <a:pt x="92" y="3764"/>
                    <a:pt x="4780" y="8205"/>
                  </a:cubicBezTo>
                  <a:cubicBezTo>
                    <a:pt x="28959" y="32630"/>
                    <a:pt x="43023" y="71860"/>
                    <a:pt x="43023" y="123425"/>
                  </a:cubicBezTo>
                  <a:cubicBezTo>
                    <a:pt x="43023" y="165615"/>
                    <a:pt x="33894" y="209039"/>
                    <a:pt x="3300" y="240126"/>
                  </a:cubicBezTo>
                  <a:cubicBezTo>
                    <a:pt x="92" y="243087"/>
                    <a:pt x="92" y="243580"/>
                    <a:pt x="92" y="244320"/>
                  </a:cubicBezTo>
                  <a:cubicBezTo>
                    <a:pt x="92" y="245801"/>
                    <a:pt x="1079" y="246788"/>
                    <a:pt x="2560" y="246788"/>
                  </a:cubicBezTo>
                  <a:cubicBezTo>
                    <a:pt x="5027" y="246788"/>
                    <a:pt x="27232" y="230010"/>
                    <a:pt x="41789" y="198676"/>
                  </a:cubicBezTo>
                  <a:cubicBezTo>
                    <a:pt x="54372" y="171537"/>
                    <a:pt x="57333" y="144150"/>
                    <a:pt x="57333" y="123425"/>
                  </a:cubicBezTo>
                  <a:close/>
                </a:path>
              </a:pathLst>
            </a:custGeom>
            <a:solidFill>
              <a:srgbClr val="000000"/>
            </a:solidFill>
            <a:ln w="24765" cap="flat">
              <a:noFill/>
              <a:prstDash val="solid"/>
              <a:miter/>
            </a:ln>
          </p:spPr>
          <p:txBody>
            <a:bodyPr rtlCol="0" anchor="ctr"/>
            <a:lstStyle/>
            <a:p>
              <a:endParaRPr lang="en-US"/>
            </a:p>
          </p:txBody>
        </p:sp>
      </p:grpSp>
      <p:cxnSp>
        <p:nvCxnSpPr>
          <p:cNvPr id="705" name="Straight Arrow Connector 704">
            <a:extLst>
              <a:ext uri="{FF2B5EF4-FFF2-40B4-BE49-F238E27FC236}">
                <a16:creationId xmlns:a16="http://schemas.microsoft.com/office/drawing/2014/main" id="{24FDF545-BCF4-41E3-890F-A6AAE652B5DB}"/>
              </a:ext>
            </a:extLst>
          </p:cNvPr>
          <p:cNvCxnSpPr>
            <a:cxnSpLocks/>
          </p:cNvCxnSpPr>
          <p:nvPr/>
        </p:nvCxnSpPr>
        <p:spPr>
          <a:xfrm flipV="1">
            <a:off x="1820954" y="4588368"/>
            <a:ext cx="187390" cy="150479"/>
          </a:xfrm>
          <a:prstGeom prst="straightConnector1">
            <a:avLst/>
          </a:prstGeom>
          <a:ln w="3175" cap="sq">
            <a:headEnd type="none"/>
            <a:tailEnd type="arrow" w="lg" len="med"/>
          </a:ln>
        </p:spPr>
        <p:style>
          <a:lnRef idx="3">
            <a:schemeClr val="dk1"/>
          </a:lnRef>
          <a:fillRef idx="0">
            <a:schemeClr val="dk1"/>
          </a:fillRef>
          <a:effectRef idx="2">
            <a:schemeClr val="dk1"/>
          </a:effectRef>
          <a:fontRef idx="minor">
            <a:schemeClr val="tx1"/>
          </a:fontRef>
        </p:style>
      </p:cxnSp>
      <p:cxnSp>
        <p:nvCxnSpPr>
          <p:cNvPr id="706" name="Straight Arrow Connector 705">
            <a:extLst>
              <a:ext uri="{FF2B5EF4-FFF2-40B4-BE49-F238E27FC236}">
                <a16:creationId xmlns:a16="http://schemas.microsoft.com/office/drawing/2014/main" id="{81FB94DE-8652-46B1-B63D-65C7F5EEB025}"/>
              </a:ext>
            </a:extLst>
          </p:cNvPr>
          <p:cNvCxnSpPr>
            <a:cxnSpLocks/>
          </p:cNvCxnSpPr>
          <p:nvPr/>
        </p:nvCxnSpPr>
        <p:spPr>
          <a:xfrm flipV="1">
            <a:off x="1881660" y="4672202"/>
            <a:ext cx="192493" cy="142016"/>
          </a:xfrm>
          <a:prstGeom prst="straightConnector1">
            <a:avLst/>
          </a:prstGeom>
          <a:ln w="9525" cap="sq">
            <a:headEnd type="arrow" w="lg" len="med"/>
            <a:tailEnd type="none" w="lg" len="med"/>
          </a:ln>
        </p:spPr>
        <p:style>
          <a:lnRef idx="3">
            <a:schemeClr val="dk1"/>
          </a:lnRef>
          <a:fillRef idx="0">
            <a:schemeClr val="dk1"/>
          </a:fillRef>
          <a:effectRef idx="2">
            <a:schemeClr val="dk1"/>
          </a:effectRef>
          <a:fontRef idx="minor">
            <a:schemeClr val="tx1"/>
          </a:fontRef>
        </p:style>
      </p:cxnSp>
      <p:sp>
        <p:nvSpPr>
          <p:cNvPr id="707" name="TextBox 706">
            <a:extLst>
              <a:ext uri="{FF2B5EF4-FFF2-40B4-BE49-F238E27FC236}">
                <a16:creationId xmlns:a16="http://schemas.microsoft.com/office/drawing/2014/main" id="{9E61CA32-D20A-41C2-934E-0A3E1D7B0939}"/>
              </a:ext>
            </a:extLst>
          </p:cNvPr>
          <p:cNvSpPr txBox="1"/>
          <p:nvPr/>
        </p:nvSpPr>
        <p:spPr>
          <a:xfrm>
            <a:off x="2461918" y="4150595"/>
            <a:ext cx="278206" cy="400110"/>
          </a:xfrm>
          <a:prstGeom prst="rect">
            <a:avLst/>
          </a:prstGeom>
          <a:noFill/>
        </p:spPr>
        <p:txBody>
          <a:bodyPr wrap="square" rtlCol="0">
            <a:spAutoFit/>
          </a:bodyPr>
          <a:lstStyle/>
          <a:p>
            <a:pPr algn="l"/>
            <a:r>
              <a:rPr lang="en-US" sz="2000" dirty="0">
                <a:solidFill>
                  <a:srgbClr val="FF0000"/>
                </a:solidFill>
              </a:rPr>
              <a:t>0</a:t>
            </a:r>
            <a:endParaRPr lang="en-US" sz="2000" dirty="0">
              <a:solidFill>
                <a:schemeClr val="accent6"/>
              </a:solidFill>
            </a:endParaRPr>
          </a:p>
        </p:txBody>
      </p:sp>
      <p:cxnSp>
        <p:nvCxnSpPr>
          <p:cNvPr id="716" name="Straight Arrow Connector 715">
            <a:extLst>
              <a:ext uri="{FF2B5EF4-FFF2-40B4-BE49-F238E27FC236}">
                <a16:creationId xmlns:a16="http://schemas.microsoft.com/office/drawing/2014/main" id="{0BA5079A-20A7-4AAF-B366-7C613833FE00}"/>
              </a:ext>
            </a:extLst>
          </p:cNvPr>
          <p:cNvCxnSpPr>
            <a:cxnSpLocks/>
          </p:cNvCxnSpPr>
          <p:nvPr/>
        </p:nvCxnSpPr>
        <p:spPr>
          <a:xfrm>
            <a:off x="1480952" y="5493497"/>
            <a:ext cx="604248"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grpSp>
        <p:nvGrpSpPr>
          <p:cNvPr id="717" name="Group 716">
            <a:extLst>
              <a:ext uri="{FF2B5EF4-FFF2-40B4-BE49-F238E27FC236}">
                <a16:creationId xmlns:a16="http://schemas.microsoft.com/office/drawing/2014/main" id="{367BB5E0-2192-47CF-B6CA-2AD8E8361807}"/>
              </a:ext>
            </a:extLst>
          </p:cNvPr>
          <p:cNvGrpSpPr>
            <a:grpSpLocks noChangeAspect="1"/>
          </p:cNvGrpSpPr>
          <p:nvPr>
            <p:custDataLst>
              <p:tags r:id="rId14"/>
            </p:custDataLst>
          </p:nvPr>
        </p:nvGrpSpPr>
        <p:grpSpPr>
          <a:xfrm>
            <a:off x="1713414" y="5321244"/>
            <a:ext cx="199106" cy="149805"/>
            <a:chOff x="4495831" y="4022373"/>
            <a:chExt cx="199106" cy="149805"/>
          </a:xfrm>
        </p:grpSpPr>
        <p:sp>
          <p:nvSpPr>
            <p:cNvPr id="718" name="Freeform: Shape 717">
              <a:extLst>
                <a:ext uri="{FF2B5EF4-FFF2-40B4-BE49-F238E27FC236}">
                  <a16:creationId xmlns:a16="http://schemas.microsoft.com/office/drawing/2014/main" id="{C71FED9D-F70F-4248-8449-4603E6C25E98}"/>
                </a:ext>
              </a:extLst>
            </p:cNvPr>
            <p:cNvSpPr/>
            <p:nvPr>
              <p:custDataLst>
                <p:tags r:id="rId16"/>
              </p:custDataLst>
            </p:nvPr>
          </p:nvSpPr>
          <p:spPr>
            <a:xfrm>
              <a:off x="4495831" y="4022373"/>
              <a:ext cx="111089" cy="114632"/>
            </a:xfrm>
            <a:custGeom>
              <a:avLst/>
              <a:gdLst>
                <a:gd name="connsiteX0" fmla="*/ 111166 w 111089"/>
                <a:gd name="connsiteY0" fmla="*/ 17776 h 114632"/>
                <a:gd name="connsiteX1" fmla="*/ 100032 w 111089"/>
                <a:gd name="connsiteY1" fmla="*/ 63 h 114632"/>
                <a:gd name="connsiteX2" fmla="*/ 87632 w 111089"/>
                <a:gd name="connsiteY2" fmla="*/ 12209 h 114632"/>
                <a:gd name="connsiteX3" fmla="*/ 91681 w 111089"/>
                <a:gd name="connsiteY3" fmla="*/ 19801 h 114632"/>
                <a:gd name="connsiteX4" fmla="*/ 100285 w 111089"/>
                <a:gd name="connsiteY4" fmla="*/ 40551 h 114632"/>
                <a:gd name="connsiteX5" fmla="*/ 55242 w 111089"/>
                <a:gd name="connsiteY5" fmla="*/ 109128 h 114632"/>
                <a:gd name="connsiteX6" fmla="*/ 36516 w 111089"/>
                <a:gd name="connsiteY6" fmla="*/ 87112 h 114632"/>
                <a:gd name="connsiteX7" fmla="*/ 51193 w 111089"/>
                <a:gd name="connsiteY7" fmla="*/ 33466 h 114632"/>
                <a:gd name="connsiteX8" fmla="*/ 54230 w 111089"/>
                <a:gd name="connsiteY8" fmla="*/ 20813 h 114632"/>
                <a:gd name="connsiteX9" fmla="*/ 33479 w 111089"/>
                <a:gd name="connsiteY9" fmla="*/ 63 h 114632"/>
                <a:gd name="connsiteX10" fmla="*/ 77 w 111089"/>
                <a:gd name="connsiteY10" fmla="*/ 39033 h 114632"/>
                <a:gd name="connsiteX11" fmla="*/ 3113 w 111089"/>
                <a:gd name="connsiteY11" fmla="*/ 41563 h 114632"/>
                <a:gd name="connsiteX12" fmla="*/ 7162 w 111089"/>
                <a:gd name="connsiteY12" fmla="*/ 37008 h 114632"/>
                <a:gd name="connsiteX13" fmla="*/ 32720 w 111089"/>
                <a:gd name="connsiteY13" fmla="*/ 5630 h 114632"/>
                <a:gd name="connsiteX14" fmla="*/ 39047 w 111089"/>
                <a:gd name="connsiteY14" fmla="*/ 13728 h 114632"/>
                <a:gd name="connsiteX15" fmla="*/ 34745 w 111089"/>
                <a:gd name="connsiteY15" fmla="*/ 31441 h 114632"/>
                <a:gd name="connsiteX16" fmla="*/ 20321 w 111089"/>
                <a:gd name="connsiteY16" fmla="*/ 83317 h 114632"/>
                <a:gd name="connsiteX17" fmla="*/ 54230 w 111089"/>
                <a:gd name="connsiteY17" fmla="*/ 114695 h 114632"/>
                <a:gd name="connsiteX18" fmla="*/ 111166 w 111089"/>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166" y="17776"/>
                  </a:moveTo>
                  <a:cubicBezTo>
                    <a:pt x="111166" y="4112"/>
                    <a:pt x="104587" y="63"/>
                    <a:pt x="100032" y="63"/>
                  </a:cubicBezTo>
                  <a:cubicBezTo>
                    <a:pt x="93706" y="63"/>
                    <a:pt x="87632" y="6642"/>
                    <a:pt x="87632" y="12209"/>
                  </a:cubicBezTo>
                  <a:cubicBezTo>
                    <a:pt x="87632" y="15499"/>
                    <a:pt x="88898" y="17017"/>
                    <a:pt x="91681" y="19801"/>
                  </a:cubicBezTo>
                  <a:cubicBezTo>
                    <a:pt x="96995" y="24862"/>
                    <a:pt x="100285" y="31441"/>
                    <a:pt x="100285" y="40551"/>
                  </a:cubicBezTo>
                  <a:cubicBezTo>
                    <a:pt x="100285" y="51179"/>
                    <a:pt x="84849" y="109128"/>
                    <a:pt x="55242" y="109128"/>
                  </a:cubicBezTo>
                  <a:cubicBezTo>
                    <a:pt x="42336" y="109128"/>
                    <a:pt x="36516" y="100271"/>
                    <a:pt x="36516" y="87112"/>
                  </a:cubicBezTo>
                  <a:cubicBezTo>
                    <a:pt x="36516" y="72941"/>
                    <a:pt x="43348" y="54469"/>
                    <a:pt x="51193" y="33466"/>
                  </a:cubicBezTo>
                  <a:cubicBezTo>
                    <a:pt x="52964" y="29164"/>
                    <a:pt x="54230" y="25621"/>
                    <a:pt x="54230" y="20813"/>
                  </a:cubicBezTo>
                  <a:cubicBezTo>
                    <a:pt x="54230" y="9426"/>
                    <a:pt x="46132" y="63"/>
                    <a:pt x="33479" y="63"/>
                  </a:cubicBezTo>
                  <a:cubicBezTo>
                    <a:pt x="9693" y="63"/>
                    <a:pt x="77" y="36755"/>
                    <a:pt x="77" y="39033"/>
                  </a:cubicBezTo>
                  <a:cubicBezTo>
                    <a:pt x="77" y="41563"/>
                    <a:pt x="2607" y="41563"/>
                    <a:pt x="3113" y="41563"/>
                  </a:cubicBezTo>
                  <a:cubicBezTo>
                    <a:pt x="5644" y="41563"/>
                    <a:pt x="5897" y="41057"/>
                    <a:pt x="7162" y="37008"/>
                  </a:cubicBezTo>
                  <a:cubicBezTo>
                    <a:pt x="14501" y="11450"/>
                    <a:pt x="25382" y="5630"/>
                    <a:pt x="32720" y="5630"/>
                  </a:cubicBezTo>
                  <a:cubicBezTo>
                    <a:pt x="34745" y="5630"/>
                    <a:pt x="39047" y="5630"/>
                    <a:pt x="39047" y="13728"/>
                  </a:cubicBezTo>
                  <a:cubicBezTo>
                    <a:pt x="39047" y="20054"/>
                    <a:pt x="36516" y="26886"/>
                    <a:pt x="34745" y="31441"/>
                  </a:cubicBezTo>
                  <a:cubicBezTo>
                    <a:pt x="23610" y="60795"/>
                    <a:pt x="20321" y="72435"/>
                    <a:pt x="20321" y="83317"/>
                  </a:cubicBezTo>
                  <a:cubicBezTo>
                    <a:pt x="20321" y="110646"/>
                    <a:pt x="42589" y="114695"/>
                    <a:pt x="54230" y="114695"/>
                  </a:cubicBezTo>
                  <a:cubicBezTo>
                    <a:pt x="96742" y="114695"/>
                    <a:pt x="111166" y="30935"/>
                    <a:pt x="111166" y="17776"/>
                  </a:cubicBezTo>
                  <a:close/>
                </a:path>
              </a:pathLst>
            </a:custGeom>
            <a:solidFill>
              <a:srgbClr val="000000"/>
            </a:solidFill>
            <a:ln w="25400"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id="{7A428F8A-A313-4904-888E-5D7A8E249EE3}"/>
                </a:ext>
              </a:extLst>
            </p:cNvPr>
            <p:cNvSpPr/>
            <p:nvPr>
              <p:custDataLst>
                <p:tags r:id="rId17"/>
              </p:custDataLst>
            </p:nvPr>
          </p:nvSpPr>
          <p:spPr>
            <a:xfrm>
              <a:off x="4630460"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1 w 64477"/>
                <a:gd name="connsiteY7" fmla="*/ 111305 h 117618"/>
                <a:gd name="connsiteX8" fmla="*/ 1321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3"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1" y="111305"/>
                  </a:lnTo>
                  <a:lnTo>
                    <a:pt x="1321"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solidFill>
              <a:srgbClr val="000000"/>
            </a:solidFill>
            <a:ln w="25400" cap="flat">
              <a:noFill/>
              <a:prstDash val="solid"/>
              <a:miter/>
            </a:ln>
          </p:spPr>
          <p:txBody>
            <a:bodyPr rtlCol="0" anchor="ctr"/>
            <a:lstStyle/>
            <a:p>
              <a:endParaRPr lang="en-US"/>
            </a:p>
          </p:txBody>
        </p:sp>
      </p:grpSp>
      <p:sp>
        <p:nvSpPr>
          <p:cNvPr id="720" name="TextBox 719">
            <a:extLst>
              <a:ext uri="{FF2B5EF4-FFF2-40B4-BE49-F238E27FC236}">
                <a16:creationId xmlns:a16="http://schemas.microsoft.com/office/drawing/2014/main" id="{4BB46CDA-6343-405E-9996-E3AF30068F7F}"/>
              </a:ext>
            </a:extLst>
          </p:cNvPr>
          <p:cNvSpPr txBox="1"/>
          <p:nvPr/>
        </p:nvSpPr>
        <p:spPr>
          <a:xfrm>
            <a:off x="2280419" y="4166672"/>
            <a:ext cx="312261" cy="369332"/>
          </a:xfrm>
          <a:prstGeom prst="rect">
            <a:avLst/>
          </a:prstGeom>
          <a:noFill/>
        </p:spPr>
        <p:txBody>
          <a:bodyPr wrap="square">
            <a:spAutoFit/>
          </a:bodyPr>
          <a:lstStyle/>
          <a:p>
            <a:r>
              <a:rPr lang="en-US" sz="1800" dirty="0">
                <a:solidFill>
                  <a:schemeClr val="accent6"/>
                </a:solidFill>
              </a:rPr>
              <a:t>1</a:t>
            </a:r>
            <a:endParaRPr lang="en-US" dirty="0"/>
          </a:p>
        </p:txBody>
      </p:sp>
      <p:sp>
        <p:nvSpPr>
          <p:cNvPr id="721" name="TextBox 720">
            <a:extLst>
              <a:ext uri="{FF2B5EF4-FFF2-40B4-BE49-F238E27FC236}">
                <a16:creationId xmlns:a16="http://schemas.microsoft.com/office/drawing/2014/main" id="{05A96D68-B33A-42E4-BB59-717F4BAB17AF}"/>
              </a:ext>
            </a:extLst>
          </p:cNvPr>
          <p:cNvSpPr txBox="1"/>
          <p:nvPr/>
        </p:nvSpPr>
        <p:spPr>
          <a:xfrm>
            <a:off x="1662394" y="5646653"/>
            <a:ext cx="492443" cy="649991"/>
          </a:xfrm>
          <a:prstGeom prst="rect">
            <a:avLst/>
          </a:prstGeom>
          <a:noFill/>
        </p:spPr>
        <p:txBody>
          <a:bodyPr vert="eaVert" wrap="square" rtlCol="0">
            <a:spAutoFit/>
          </a:bodyPr>
          <a:lstStyle/>
          <a:p>
            <a:pPr algn="l"/>
            <a:r>
              <a:rPr lang="en-US" sz="2000" dirty="0"/>
              <a:t>… …</a:t>
            </a:r>
            <a:endParaRPr lang="en-HK" sz="2000" dirty="0"/>
          </a:p>
        </p:txBody>
      </p:sp>
      <p:sp>
        <p:nvSpPr>
          <p:cNvPr id="722" name="TextBox 721">
            <a:extLst>
              <a:ext uri="{FF2B5EF4-FFF2-40B4-BE49-F238E27FC236}">
                <a16:creationId xmlns:a16="http://schemas.microsoft.com/office/drawing/2014/main" id="{EE32C16C-A130-45BA-B35E-EEF74B590D1B}"/>
              </a:ext>
            </a:extLst>
          </p:cNvPr>
          <p:cNvSpPr txBox="1"/>
          <p:nvPr/>
        </p:nvSpPr>
        <p:spPr>
          <a:xfrm>
            <a:off x="3049547" y="5618697"/>
            <a:ext cx="492443" cy="649991"/>
          </a:xfrm>
          <a:prstGeom prst="rect">
            <a:avLst/>
          </a:prstGeom>
          <a:noFill/>
        </p:spPr>
        <p:txBody>
          <a:bodyPr vert="eaVert" wrap="square" rtlCol="0">
            <a:spAutoFit/>
          </a:bodyPr>
          <a:lstStyle/>
          <a:p>
            <a:pPr algn="l"/>
            <a:r>
              <a:rPr lang="en-US" sz="2000" dirty="0"/>
              <a:t>… …</a:t>
            </a:r>
            <a:endParaRPr lang="en-HK" sz="2000" dirty="0"/>
          </a:p>
        </p:txBody>
      </p:sp>
      <p:sp>
        <p:nvSpPr>
          <p:cNvPr id="723" name="Arc 722">
            <a:extLst>
              <a:ext uri="{FF2B5EF4-FFF2-40B4-BE49-F238E27FC236}">
                <a16:creationId xmlns:a16="http://schemas.microsoft.com/office/drawing/2014/main" id="{82019958-9057-47FD-BF45-C620DCDD111F}"/>
              </a:ext>
            </a:extLst>
          </p:cNvPr>
          <p:cNvSpPr/>
          <p:nvPr/>
        </p:nvSpPr>
        <p:spPr>
          <a:xfrm rot="12710271">
            <a:off x="1318307" y="5699043"/>
            <a:ext cx="801196" cy="707659"/>
          </a:xfrm>
          <a:prstGeom prst="arc">
            <a:avLst>
              <a:gd name="adj1" fmla="val 16200000"/>
              <a:gd name="adj2" fmla="val 1789185"/>
            </a:avLst>
          </a:prstGeom>
          <a:ln w="22225">
            <a:solidFill>
              <a:srgbClr val="C00000"/>
            </a:solidFill>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24" name="TextBox 723">
            <a:extLst>
              <a:ext uri="{FF2B5EF4-FFF2-40B4-BE49-F238E27FC236}">
                <a16:creationId xmlns:a16="http://schemas.microsoft.com/office/drawing/2014/main" id="{89A60CDC-2644-4F53-8EA6-C45496A13F88}"/>
              </a:ext>
            </a:extLst>
          </p:cNvPr>
          <p:cNvSpPr txBox="1"/>
          <p:nvPr/>
        </p:nvSpPr>
        <p:spPr>
          <a:xfrm>
            <a:off x="1596928" y="6176633"/>
            <a:ext cx="1068885" cy="369332"/>
          </a:xfrm>
          <a:prstGeom prst="rect">
            <a:avLst/>
          </a:prstGeom>
          <a:noFill/>
        </p:spPr>
        <p:txBody>
          <a:bodyPr wrap="square" rtlCol="0">
            <a:spAutoFit/>
          </a:bodyPr>
          <a:lstStyle/>
          <a:p>
            <a:r>
              <a:rPr lang="en-US" dirty="0">
                <a:solidFill>
                  <a:srgbClr val="C00000"/>
                </a:solidFill>
              </a:rPr>
              <a:t>Prob. ≈ 0</a:t>
            </a:r>
            <a:endParaRPr lang="en-HK" dirty="0">
              <a:solidFill>
                <a:srgbClr val="C00000"/>
              </a:solidFill>
            </a:endParaRPr>
          </a:p>
        </p:txBody>
      </p:sp>
      <p:sp>
        <p:nvSpPr>
          <p:cNvPr id="725" name="TextBox 724">
            <a:extLst>
              <a:ext uri="{FF2B5EF4-FFF2-40B4-BE49-F238E27FC236}">
                <a16:creationId xmlns:a16="http://schemas.microsoft.com/office/drawing/2014/main" id="{14D569D7-8755-4B30-AB2D-AF3796FD2073}"/>
              </a:ext>
            </a:extLst>
          </p:cNvPr>
          <p:cNvSpPr txBox="1"/>
          <p:nvPr/>
        </p:nvSpPr>
        <p:spPr>
          <a:xfrm>
            <a:off x="3603367" y="5971648"/>
            <a:ext cx="2334192" cy="707886"/>
          </a:xfrm>
          <a:prstGeom prst="rect">
            <a:avLst/>
          </a:prstGeom>
          <a:noFill/>
        </p:spPr>
        <p:txBody>
          <a:bodyPr wrap="square" rtlCol="0">
            <a:spAutoFit/>
          </a:bodyPr>
          <a:lstStyle/>
          <a:p>
            <a:pPr algn="l"/>
            <a:r>
              <a:rPr lang="en-US" sz="2000" dirty="0"/>
              <a:t>V(x; r) must reject due to Soundness</a:t>
            </a:r>
            <a:endParaRPr lang="en-HK" sz="2000" dirty="0"/>
          </a:p>
        </p:txBody>
      </p:sp>
      <p:sp>
        <p:nvSpPr>
          <p:cNvPr id="726" name="Rectangle 725">
            <a:extLst>
              <a:ext uri="{FF2B5EF4-FFF2-40B4-BE49-F238E27FC236}">
                <a16:creationId xmlns:a16="http://schemas.microsoft.com/office/drawing/2014/main" id="{328484D1-68FF-4B66-9C08-A6DDE8D83DFD}"/>
              </a:ext>
            </a:extLst>
          </p:cNvPr>
          <p:cNvSpPr/>
          <p:nvPr/>
        </p:nvSpPr>
        <p:spPr>
          <a:xfrm>
            <a:off x="6909565" y="2120228"/>
            <a:ext cx="3342799" cy="588983"/>
          </a:xfrm>
          <a:prstGeom prst="rect">
            <a:avLst/>
          </a:prstGeom>
          <a:noFill/>
          <a:ln w="19050" cap="flat" cmpd="sng" algn="ctr">
            <a:solidFill>
              <a:srgbClr val="5F246D"/>
            </a:solidFill>
            <a:prstDash val="solid"/>
            <a:round/>
            <a:headEnd type="none" w="med" len="med"/>
            <a:tailEnd type="none" w="med" len="med"/>
          </a:ln>
          <a:effectLst>
            <a:glow rad="63500">
              <a:srgbClr val="5F246D">
                <a:alpha val="40000"/>
              </a:srgbClr>
            </a:glo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727" name="Rectangle 726">
            <a:extLst>
              <a:ext uri="{FF2B5EF4-FFF2-40B4-BE49-F238E27FC236}">
                <a16:creationId xmlns:a16="http://schemas.microsoft.com/office/drawing/2014/main" id="{CFFC6EF8-B879-41D3-BC12-FE6A76F0315F}"/>
              </a:ext>
            </a:extLst>
          </p:cNvPr>
          <p:cNvSpPr/>
          <p:nvPr/>
        </p:nvSpPr>
        <p:spPr>
          <a:xfrm>
            <a:off x="2127054" y="3211801"/>
            <a:ext cx="3121427" cy="588983"/>
          </a:xfrm>
          <a:prstGeom prst="rect">
            <a:avLst/>
          </a:prstGeom>
          <a:noFill/>
          <a:ln w="19050" cap="flat" cmpd="sng" algn="ctr">
            <a:solidFill>
              <a:srgbClr val="5F246D"/>
            </a:solidFill>
            <a:prstDash val="solid"/>
            <a:round/>
            <a:headEnd type="none" w="med" len="med"/>
            <a:tailEnd type="none" w="med" len="med"/>
          </a:ln>
          <a:effectLst>
            <a:glow rad="63500">
              <a:srgbClr val="5F246D">
                <a:alpha val="40000"/>
              </a:srgbClr>
            </a:glo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728" name="TextBox 727">
            <a:extLst>
              <a:ext uri="{FF2B5EF4-FFF2-40B4-BE49-F238E27FC236}">
                <a16:creationId xmlns:a16="http://schemas.microsoft.com/office/drawing/2014/main" id="{9E644809-53F4-43B7-805F-5E10FD804CEE}"/>
              </a:ext>
            </a:extLst>
          </p:cNvPr>
          <p:cNvSpPr txBox="1"/>
          <p:nvPr/>
        </p:nvSpPr>
        <p:spPr>
          <a:xfrm>
            <a:off x="7304534" y="3833323"/>
            <a:ext cx="3261102" cy="400110"/>
          </a:xfrm>
          <a:prstGeom prst="rect">
            <a:avLst/>
          </a:prstGeom>
          <a:noFill/>
        </p:spPr>
        <p:txBody>
          <a:bodyPr wrap="square" rtlCol="0">
            <a:spAutoFit/>
          </a:bodyPr>
          <a:lstStyle/>
          <a:p>
            <a:pPr algn="l"/>
            <a:r>
              <a:rPr lang="en-US" sz="2000" b="1" dirty="0">
                <a:solidFill>
                  <a:srgbClr val="5F246D"/>
                </a:solidFill>
              </a:rPr>
              <a:t>We just built a BPP decider</a:t>
            </a:r>
            <a:endParaRPr lang="en-HK" sz="2000" b="1" dirty="0">
              <a:solidFill>
                <a:srgbClr val="5F246D"/>
              </a:solidFill>
            </a:endParaRPr>
          </a:p>
        </p:txBody>
      </p:sp>
      <p:sp>
        <p:nvSpPr>
          <p:cNvPr id="729" name="Freeform: Shape 728" descr="\documentclass{article}&#10;\usepackage{amsmath}&#10;\pagestyle{empty}&#10;\begin{document}&#10;&#10;$\Rightarrow$&#10;&#10;&#10;\end{document}" title="IguanaTex Shape Display">
            <a:extLst>
              <a:ext uri="{FF2B5EF4-FFF2-40B4-BE49-F238E27FC236}">
                <a16:creationId xmlns:a16="http://schemas.microsoft.com/office/drawing/2014/main" id="{0488165F-843B-4EDC-AA7D-9AF7F290F8C0}"/>
              </a:ext>
            </a:extLst>
          </p:cNvPr>
          <p:cNvSpPr>
            <a:spLocks noChangeAspect="1"/>
          </p:cNvSpPr>
          <p:nvPr>
            <p:custDataLst>
              <p:tags r:id="rId15"/>
            </p:custDataLst>
          </p:nvPr>
        </p:nvSpPr>
        <p:spPr>
          <a:xfrm rot="5400000">
            <a:off x="8711071" y="4433361"/>
            <a:ext cx="448029" cy="220761"/>
          </a:xfrm>
          <a:custGeom>
            <a:avLst/>
            <a:gdLst>
              <a:gd name="connsiteX0" fmla="*/ 165629 w 219091"/>
              <a:gd name="connsiteY0" fmla="*/ 56430 h 156575"/>
              <a:gd name="connsiteX1" fmla="*/ 196716 w 219091"/>
              <a:gd name="connsiteY1" fmla="*/ 78350 h 156575"/>
              <a:gd name="connsiteX2" fmla="*/ 165629 w 219091"/>
              <a:gd name="connsiteY2" fmla="*/ 100271 h 156575"/>
              <a:gd name="connsiteX3" fmla="*/ 8959 w 219091"/>
              <a:gd name="connsiteY3" fmla="*/ 100271 h 156575"/>
              <a:gd name="connsiteX4" fmla="*/ 77 w 219091"/>
              <a:gd name="connsiteY4" fmla="*/ 105965 h 156575"/>
              <a:gd name="connsiteX5" fmla="*/ 8712 w 219091"/>
              <a:gd name="connsiteY5" fmla="*/ 111658 h 156575"/>
              <a:gd name="connsiteX6" fmla="*/ 154526 w 219091"/>
              <a:gd name="connsiteY6" fmla="*/ 111658 h 156575"/>
              <a:gd name="connsiteX7" fmla="*/ 129854 w 219091"/>
              <a:gd name="connsiteY7" fmla="*/ 153507 h 156575"/>
              <a:gd name="connsiteX8" fmla="*/ 134542 w 219091"/>
              <a:gd name="connsiteY8" fmla="*/ 156638 h 156575"/>
              <a:gd name="connsiteX9" fmla="*/ 139229 w 219091"/>
              <a:gd name="connsiteY9" fmla="*/ 154361 h 156575"/>
              <a:gd name="connsiteX10" fmla="*/ 167356 w 219091"/>
              <a:gd name="connsiteY10" fmla="*/ 111943 h 156575"/>
              <a:gd name="connsiteX11" fmla="*/ 213740 w 219091"/>
              <a:gd name="connsiteY11" fmla="*/ 82621 h 156575"/>
              <a:gd name="connsiteX12" fmla="*/ 218675 w 219091"/>
              <a:gd name="connsiteY12" fmla="*/ 80059 h 156575"/>
              <a:gd name="connsiteX13" fmla="*/ 219168 w 219091"/>
              <a:gd name="connsiteY13" fmla="*/ 78350 h 156575"/>
              <a:gd name="connsiteX14" fmla="*/ 218922 w 219091"/>
              <a:gd name="connsiteY14" fmla="*/ 76642 h 156575"/>
              <a:gd name="connsiteX15" fmla="*/ 218181 w 219091"/>
              <a:gd name="connsiteY15" fmla="*/ 76073 h 156575"/>
              <a:gd name="connsiteX16" fmla="*/ 212753 w 219091"/>
              <a:gd name="connsiteY16" fmla="*/ 73796 h 156575"/>
              <a:gd name="connsiteX17" fmla="*/ 140957 w 219091"/>
              <a:gd name="connsiteY17" fmla="*/ 6041 h 156575"/>
              <a:gd name="connsiteX18" fmla="*/ 134542 w 219091"/>
              <a:gd name="connsiteY18" fmla="*/ 63 h 156575"/>
              <a:gd name="connsiteX19" fmla="*/ 129854 w 219091"/>
              <a:gd name="connsiteY19" fmla="*/ 3194 h 156575"/>
              <a:gd name="connsiteX20" fmla="*/ 154526 w 219091"/>
              <a:gd name="connsiteY20" fmla="*/ 45043 h 156575"/>
              <a:gd name="connsiteX21" fmla="*/ 8712 w 219091"/>
              <a:gd name="connsiteY21" fmla="*/ 45043 h 156575"/>
              <a:gd name="connsiteX22" fmla="*/ 77 w 219091"/>
              <a:gd name="connsiteY22" fmla="*/ 50736 h 156575"/>
              <a:gd name="connsiteX23" fmla="*/ 8959 w 219091"/>
              <a:gd name="connsiteY23" fmla="*/ 56430 h 156575"/>
              <a:gd name="connsiteX24" fmla="*/ 165629 w 219091"/>
              <a:gd name="connsiteY24" fmla="*/ 56430 h 15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9091" h="156575">
                <a:moveTo>
                  <a:pt x="165629" y="56430"/>
                </a:moveTo>
                <a:cubicBezTo>
                  <a:pt x="175992" y="66678"/>
                  <a:pt x="188574" y="74080"/>
                  <a:pt x="196716" y="78350"/>
                </a:cubicBezTo>
                <a:cubicBezTo>
                  <a:pt x="187834" y="82905"/>
                  <a:pt x="175745" y="90307"/>
                  <a:pt x="165629" y="100271"/>
                </a:cubicBezTo>
                <a:lnTo>
                  <a:pt x="8959" y="100271"/>
                </a:lnTo>
                <a:cubicBezTo>
                  <a:pt x="4764" y="100271"/>
                  <a:pt x="77" y="100271"/>
                  <a:pt x="77" y="105965"/>
                </a:cubicBezTo>
                <a:cubicBezTo>
                  <a:pt x="77" y="111658"/>
                  <a:pt x="4518" y="111658"/>
                  <a:pt x="8712" y="111658"/>
                </a:cubicBezTo>
                <a:lnTo>
                  <a:pt x="154526" y="111658"/>
                </a:lnTo>
                <a:cubicBezTo>
                  <a:pt x="142684" y="124754"/>
                  <a:pt x="129854" y="149806"/>
                  <a:pt x="129854" y="153507"/>
                </a:cubicBezTo>
                <a:cubicBezTo>
                  <a:pt x="129854" y="156638"/>
                  <a:pt x="133061" y="156638"/>
                  <a:pt x="134542" y="156638"/>
                </a:cubicBezTo>
                <a:cubicBezTo>
                  <a:pt x="136516" y="156638"/>
                  <a:pt x="138243" y="156638"/>
                  <a:pt x="139229" y="154361"/>
                </a:cubicBezTo>
                <a:cubicBezTo>
                  <a:pt x="144411" y="143543"/>
                  <a:pt x="151319" y="128455"/>
                  <a:pt x="167356" y="111943"/>
                </a:cubicBezTo>
                <a:cubicBezTo>
                  <a:pt x="184380" y="94577"/>
                  <a:pt x="200911" y="86891"/>
                  <a:pt x="213740" y="82621"/>
                </a:cubicBezTo>
                <a:cubicBezTo>
                  <a:pt x="217935" y="80913"/>
                  <a:pt x="218181" y="80628"/>
                  <a:pt x="218675" y="80059"/>
                </a:cubicBezTo>
                <a:cubicBezTo>
                  <a:pt x="219168" y="79774"/>
                  <a:pt x="219168" y="78920"/>
                  <a:pt x="219168" y="78350"/>
                </a:cubicBezTo>
                <a:cubicBezTo>
                  <a:pt x="219168" y="77781"/>
                  <a:pt x="219168" y="77212"/>
                  <a:pt x="218922" y="76642"/>
                </a:cubicBezTo>
                <a:lnTo>
                  <a:pt x="218181" y="76073"/>
                </a:lnTo>
                <a:cubicBezTo>
                  <a:pt x="217688" y="75788"/>
                  <a:pt x="217441" y="75504"/>
                  <a:pt x="212753" y="73796"/>
                </a:cubicBezTo>
                <a:cubicBezTo>
                  <a:pt x="179446" y="62408"/>
                  <a:pt x="154773" y="36502"/>
                  <a:pt x="140957" y="6041"/>
                </a:cubicBezTo>
                <a:cubicBezTo>
                  <a:pt x="138243" y="347"/>
                  <a:pt x="137996" y="63"/>
                  <a:pt x="134542" y="63"/>
                </a:cubicBezTo>
                <a:cubicBezTo>
                  <a:pt x="133061" y="63"/>
                  <a:pt x="129854" y="63"/>
                  <a:pt x="129854" y="3194"/>
                </a:cubicBezTo>
                <a:cubicBezTo>
                  <a:pt x="129854" y="6895"/>
                  <a:pt x="142437" y="31663"/>
                  <a:pt x="154526" y="45043"/>
                </a:cubicBezTo>
                <a:lnTo>
                  <a:pt x="8712" y="45043"/>
                </a:lnTo>
                <a:cubicBezTo>
                  <a:pt x="4518" y="45043"/>
                  <a:pt x="77" y="45043"/>
                  <a:pt x="77" y="50736"/>
                </a:cubicBezTo>
                <a:cubicBezTo>
                  <a:pt x="77" y="56430"/>
                  <a:pt x="4764" y="56430"/>
                  <a:pt x="8959" y="56430"/>
                </a:cubicBezTo>
                <a:lnTo>
                  <a:pt x="165629" y="56430"/>
                </a:lnTo>
                <a:close/>
              </a:path>
            </a:pathLst>
          </a:custGeom>
          <a:solidFill>
            <a:srgbClr val="5F246D"/>
          </a:solidFill>
          <a:ln w="24765" cap="flat">
            <a:noFill/>
            <a:prstDash val="solid"/>
            <a:miter/>
          </a:ln>
        </p:spPr>
        <p:txBody>
          <a:bodyPr rtlCol="0" anchor="ctr"/>
          <a:lstStyle/>
          <a:p>
            <a:endParaRPr lang="en-HK"/>
          </a:p>
        </p:txBody>
      </p:sp>
      <p:sp>
        <p:nvSpPr>
          <p:cNvPr id="730" name="TextBox 729">
            <a:extLst>
              <a:ext uri="{FF2B5EF4-FFF2-40B4-BE49-F238E27FC236}">
                <a16:creationId xmlns:a16="http://schemas.microsoft.com/office/drawing/2014/main" id="{684A2CD5-9D3A-43BF-9340-0D4854716987}"/>
              </a:ext>
            </a:extLst>
          </p:cNvPr>
          <p:cNvSpPr txBox="1"/>
          <p:nvPr/>
        </p:nvSpPr>
        <p:spPr>
          <a:xfrm>
            <a:off x="6877369" y="4855942"/>
            <a:ext cx="4099357" cy="1015663"/>
          </a:xfrm>
          <a:prstGeom prst="rect">
            <a:avLst/>
          </a:prstGeom>
          <a:ln>
            <a:solidFill>
              <a:srgbClr val="5F246D"/>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2000" dirty="0">
                <a:solidFill>
                  <a:srgbClr val="5F246D"/>
                </a:solidFill>
              </a:rPr>
              <a:t>[</a:t>
            </a:r>
            <a:r>
              <a:rPr lang="en-US" sz="2000" dirty="0">
                <a:solidFill>
                  <a:schemeClr val="accent1"/>
                </a:solidFill>
              </a:rPr>
              <a:t>BarLin02</a:t>
            </a:r>
            <a:r>
              <a:rPr lang="en-US" sz="2000" dirty="0">
                <a:solidFill>
                  <a:srgbClr val="5F246D"/>
                </a:solidFill>
              </a:rPr>
              <a:t>] Main Result:    </a:t>
            </a:r>
          </a:p>
          <a:p>
            <a:pPr algn="l"/>
            <a:r>
              <a:rPr lang="en-US" sz="2000" dirty="0">
                <a:solidFill>
                  <a:srgbClr val="5F246D"/>
                </a:solidFill>
              </a:rPr>
              <a:t>      Constant-round ZK does not exist for NP (unless NP=BPP).</a:t>
            </a:r>
            <a:endParaRPr lang="en-HK" sz="2000" dirty="0">
              <a:solidFill>
                <a:srgbClr val="5F246D"/>
              </a:solidFill>
            </a:endParaRPr>
          </a:p>
        </p:txBody>
      </p:sp>
      <p:sp>
        <p:nvSpPr>
          <p:cNvPr id="156" name="Rectangle 155">
            <a:extLst>
              <a:ext uri="{FF2B5EF4-FFF2-40B4-BE49-F238E27FC236}">
                <a16:creationId xmlns:a16="http://schemas.microsoft.com/office/drawing/2014/main" id="{C9075BF3-1C8E-4AC4-B39E-CCD502B52794}"/>
              </a:ext>
            </a:extLst>
          </p:cNvPr>
          <p:cNvSpPr/>
          <p:nvPr/>
        </p:nvSpPr>
        <p:spPr>
          <a:xfrm>
            <a:off x="918867" y="4956541"/>
            <a:ext cx="538545" cy="155372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4456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7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8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9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9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0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0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0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7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0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7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9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2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9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8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8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9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2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2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2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2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animBg="1"/>
      <p:bldP spid="671" grpId="0"/>
      <p:bldP spid="672" grpId="0"/>
      <p:bldP spid="695" grpId="0" animBg="1"/>
      <p:bldP spid="707" grpId="0"/>
      <p:bldP spid="720" grpId="0"/>
      <p:bldP spid="721" grpId="0"/>
      <p:bldP spid="722" grpId="0"/>
      <p:bldP spid="723" grpId="0" animBg="1"/>
      <p:bldP spid="724" grpId="0"/>
      <p:bldP spid="725" grpId="0"/>
      <p:bldP spid="726" grpId="0" animBg="1"/>
      <p:bldP spid="727" grpId="0" animBg="1"/>
      <p:bldP spid="728" grpId="0"/>
      <p:bldP spid="729" grpId="0" animBg="1"/>
      <p:bldP spid="730" grpId="0" animBg="1"/>
      <p:bldP spid="1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DD52A-56C3-24D7-3EEC-4B56E91386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0A82FA-AA7B-CD96-1696-108C98B2D12A}"/>
              </a:ext>
            </a:extLst>
          </p:cNvPr>
          <p:cNvSpPr>
            <a:spLocks noGrp="1"/>
          </p:cNvSpPr>
          <p:nvPr>
            <p:ph type="title"/>
          </p:nvPr>
        </p:nvSpPr>
        <p:spPr/>
        <p:txBody>
          <a:bodyPr/>
          <a:lstStyle/>
          <a:p>
            <a:r>
              <a:rPr lang="en-US" dirty="0"/>
              <a:t>Post-Quantum Impossibility [</a:t>
            </a:r>
            <a:r>
              <a:rPr lang="en-US" dirty="0">
                <a:solidFill>
                  <a:schemeClr val="accent1"/>
                </a:solidFill>
              </a:rPr>
              <a:t>CCLY21</a:t>
            </a:r>
            <a:r>
              <a:rPr lang="en-US" dirty="0"/>
              <a:t>]</a:t>
            </a:r>
          </a:p>
        </p:txBody>
      </p:sp>
      <p:sp>
        <p:nvSpPr>
          <p:cNvPr id="5" name="TextBox 4">
            <a:extLst>
              <a:ext uri="{FF2B5EF4-FFF2-40B4-BE49-F238E27FC236}">
                <a16:creationId xmlns:a16="http://schemas.microsoft.com/office/drawing/2014/main" id="{24E6F037-2227-41BB-75D2-71A07017D8BB}"/>
              </a:ext>
            </a:extLst>
          </p:cNvPr>
          <p:cNvSpPr txBox="1"/>
          <p:nvPr/>
        </p:nvSpPr>
        <p:spPr>
          <a:xfrm>
            <a:off x="674090" y="1505658"/>
            <a:ext cx="8625990" cy="707886"/>
          </a:xfrm>
          <a:prstGeom prst="rect">
            <a:avLst/>
          </a:prstGeom>
          <a:noFill/>
        </p:spPr>
        <p:txBody>
          <a:bodyPr wrap="square" rtlCol="0">
            <a:spAutoFit/>
          </a:bodyPr>
          <a:lstStyle/>
          <a:p>
            <a:pPr algn="l"/>
            <a:r>
              <a:rPr lang="en-US" sz="2000" b="1" dirty="0"/>
              <a:t>Major difficulty to extend [</a:t>
            </a:r>
            <a:r>
              <a:rPr lang="en-US" sz="2000" b="1" dirty="0">
                <a:solidFill>
                  <a:schemeClr val="accent1"/>
                </a:solidFill>
              </a:rPr>
              <a:t>BarLin02</a:t>
            </a:r>
            <a:r>
              <a:rPr lang="en-US" sz="2000" b="1" dirty="0"/>
              <a:t>]:</a:t>
            </a:r>
          </a:p>
          <a:p>
            <a:pPr marL="342900" indent="-342900" algn="l">
              <a:buFont typeface="Arial" panose="020B0604020202020204" pitchFamily="34" charset="0"/>
              <a:buChar char="•"/>
            </a:pPr>
            <a:r>
              <a:rPr lang="en-US" sz="2000" dirty="0"/>
              <a:t>Sim could make superposition queries to V*</a:t>
            </a:r>
          </a:p>
        </p:txBody>
      </p:sp>
      <p:sp>
        <p:nvSpPr>
          <p:cNvPr id="7" name="TextBox 6">
            <a:extLst>
              <a:ext uri="{FF2B5EF4-FFF2-40B4-BE49-F238E27FC236}">
                <a16:creationId xmlns:a16="http://schemas.microsoft.com/office/drawing/2014/main" id="{41ADE91E-FC30-4365-A821-630D560FB474}"/>
              </a:ext>
            </a:extLst>
          </p:cNvPr>
          <p:cNvSpPr txBox="1"/>
          <p:nvPr/>
        </p:nvSpPr>
        <p:spPr>
          <a:xfrm>
            <a:off x="674090" y="2743667"/>
            <a:ext cx="10253134" cy="1631216"/>
          </a:xfrm>
          <a:prstGeom prst="rect">
            <a:avLst/>
          </a:prstGeom>
          <a:noFill/>
        </p:spPr>
        <p:txBody>
          <a:bodyPr wrap="square" rtlCol="0">
            <a:spAutoFit/>
          </a:bodyPr>
          <a:lstStyle/>
          <a:p>
            <a:pPr algn="l"/>
            <a:r>
              <a:rPr lang="en-US" sz="2000" b="1" dirty="0"/>
              <a:t>Rough summary of [</a:t>
            </a:r>
            <a:r>
              <a:rPr lang="en-US" sz="2000" b="1" dirty="0">
                <a:solidFill>
                  <a:schemeClr val="accent1"/>
                </a:solidFill>
              </a:rPr>
              <a:t>CCLY21</a:t>
            </a:r>
            <a:r>
              <a:rPr lang="en-US" sz="2000" b="1" dirty="0"/>
              <a:t>]:</a:t>
            </a:r>
          </a:p>
          <a:p>
            <a:pPr marL="342900" indent="-342900" algn="l">
              <a:buFont typeface="Arial" panose="020B0604020202020204" pitchFamily="34" charset="0"/>
              <a:buChar char="•"/>
            </a:pPr>
            <a:r>
              <a:rPr lang="en-US" sz="2000" dirty="0"/>
              <a:t>Utilize the same random-aborting V* as in [</a:t>
            </a:r>
            <a:r>
              <a:rPr lang="en-US" sz="2000" dirty="0">
                <a:solidFill>
                  <a:schemeClr val="accent1"/>
                </a:solidFill>
              </a:rPr>
              <a:t>BarLin02</a:t>
            </a:r>
            <a:r>
              <a:rPr lang="en-US" sz="2000" dirty="0"/>
              <a:t>]</a:t>
            </a:r>
          </a:p>
          <a:p>
            <a:pPr marL="800100" lvl="1" indent="-342900">
              <a:buFont typeface="Arial" panose="020B0604020202020204" pitchFamily="34" charset="0"/>
              <a:buChar char="•"/>
            </a:pPr>
            <a:r>
              <a:rPr lang="en-US" sz="2000" dirty="0"/>
              <a:t>Honet V is still </a:t>
            </a:r>
            <a:r>
              <a:rPr lang="en-US" sz="2000" u="sng" dirty="0"/>
              <a:t>classical</a:t>
            </a:r>
            <a:r>
              <a:rPr lang="en-US" sz="2000" dirty="0"/>
              <a:t> in the post-quantum setting</a:t>
            </a:r>
          </a:p>
          <a:p>
            <a:pPr marL="342900" indent="-342900">
              <a:buFont typeface="Arial" panose="020B0604020202020204" pitchFamily="34" charset="0"/>
              <a:buChar char="•"/>
            </a:pPr>
            <a:r>
              <a:rPr lang="en-US" sz="2000" dirty="0"/>
              <a:t>Handle superposition queries using </a:t>
            </a:r>
            <a:r>
              <a:rPr lang="en-US" sz="2000" i="1" dirty="0"/>
              <a:t>Measure-and-Reprogram</a:t>
            </a:r>
            <a:r>
              <a:rPr lang="en-US" sz="2000" dirty="0"/>
              <a:t> (</a:t>
            </a:r>
            <a:r>
              <a:rPr lang="en-US" sz="2000" dirty="0" err="1"/>
              <a:t>MnR</a:t>
            </a:r>
            <a:r>
              <a:rPr lang="en-US" sz="2000" dirty="0"/>
              <a:t>) [</a:t>
            </a:r>
            <a:r>
              <a:rPr lang="en-US" sz="2000" dirty="0">
                <a:solidFill>
                  <a:schemeClr val="accent1"/>
                </a:solidFill>
              </a:rPr>
              <a:t>DFMS19</a:t>
            </a:r>
            <a:r>
              <a:rPr lang="en-US" sz="2000" dirty="0"/>
              <a:t>, </a:t>
            </a:r>
            <a:r>
              <a:rPr lang="en-US" sz="2000" dirty="0">
                <a:solidFill>
                  <a:schemeClr val="accent1"/>
                </a:solidFill>
              </a:rPr>
              <a:t>DFM20</a:t>
            </a:r>
            <a:r>
              <a:rPr lang="en-US" sz="2000" dirty="0"/>
              <a:t>]</a:t>
            </a:r>
          </a:p>
          <a:p>
            <a:pPr marL="800100" lvl="1" indent="-342900">
              <a:buFont typeface="Arial" panose="020B0604020202020204" pitchFamily="34" charset="0"/>
              <a:buChar char="•"/>
            </a:pPr>
            <a:r>
              <a:rPr lang="en-US" sz="2000" dirty="0"/>
              <a:t>Help to recover the [</a:t>
            </a:r>
            <a:r>
              <a:rPr lang="en-US" sz="2000" dirty="0">
                <a:solidFill>
                  <a:schemeClr val="accent1"/>
                </a:solidFill>
              </a:rPr>
              <a:t>BarLin02</a:t>
            </a:r>
            <a:r>
              <a:rPr lang="en-US" sz="2000" dirty="0"/>
              <a:t>] reduction for </a:t>
            </a:r>
          </a:p>
        </p:txBody>
      </p:sp>
      <p:grpSp>
        <p:nvGrpSpPr>
          <p:cNvPr id="14" name="Group 13" descr="\documentclass{article}&#10;\usepackage{amsmath}&#10;\pagestyle{empty}&#10;&#10;\input{Macros.tex}&#10;&#10;\begin{document}&#10;&#10;$x \notin L$&#10;&#10;&#10;\end{document}" title="IguanaTex Shape Display">
            <a:extLst>
              <a:ext uri="{FF2B5EF4-FFF2-40B4-BE49-F238E27FC236}">
                <a16:creationId xmlns:a16="http://schemas.microsoft.com/office/drawing/2014/main" id="{D02F263F-0353-ECB3-3C01-88052B06DF50}"/>
              </a:ext>
            </a:extLst>
          </p:cNvPr>
          <p:cNvGrpSpPr>
            <a:grpSpLocks noChangeAspect="1"/>
          </p:cNvGrpSpPr>
          <p:nvPr>
            <p:custDataLst>
              <p:tags r:id="rId1"/>
            </p:custDataLst>
          </p:nvPr>
        </p:nvGrpSpPr>
        <p:grpSpPr>
          <a:xfrm>
            <a:off x="6191643" y="4060175"/>
            <a:ext cx="603188" cy="246724"/>
            <a:chOff x="4476272" y="3909321"/>
            <a:chExt cx="603188" cy="246724"/>
          </a:xfrm>
        </p:grpSpPr>
        <p:sp>
          <p:nvSpPr>
            <p:cNvPr id="10" name="Freeform: Shape 9">
              <a:extLst>
                <a:ext uri="{FF2B5EF4-FFF2-40B4-BE49-F238E27FC236}">
                  <a16:creationId xmlns:a16="http://schemas.microsoft.com/office/drawing/2014/main" id="{3CAF73B0-A896-6225-4425-0792BFE8376A}"/>
                </a:ext>
              </a:extLst>
            </p:cNvPr>
            <p:cNvSpPr/>
            <p:nvPr>
              <p:custDataLst>
                <p:tags r:id="rId21"/>
              </p:custDataLst>
            </p:nvPr>
          </p:nvSpPr>
          <p:spPr>
            <a:xfrm>
              <a:off x="4476272" y="3985312"/>
              <a:ext cx="124759" cy="111766"/>
            </a:xfrm>
            <a:custGeom>
              <a:avLst/>
              <a:gdLst>
                <a:gd name="connsiteX0" fmla="*/ 76485 w 124759"/>
                <a:gd name="connsiteY0" fmla="*/ 34604 h 111766"/>
                <a:gd name="connsiteX1" fmla="*/ 101287 w 124759"/>
                <a:gd name="connsiteY1" fmla="*/ 5491 h 111766"/>
                <a:gd name="connsiteX2" fmla="*/ 113813 w 124759"/>
                <a:gd name="connsiteY2" fmla="*/ 8698 h 111766"/>
                <a:gd name="connsiteX3" fmla="*/ 101788 w 124759"/>
                <a:gd name="connsiteY3" fmla="*/ 22021 h 111766"/>
                <a:gd name="connsiteX4" fmla="*/ 111308 w 124759"/>
                <a:gd name="connsiteY4" fmla="*/ 30657 h 111766"/>
                <a:gd name="connsiteX5" fmla="*/ 124836 w 124759"/>
                <a:gd name="connsiteY5" fmla="*/ 16347 h 111766"/>
                <a:gd name="connsiteX6" fmla="*/ 101538 w 124759"/>
                <a:gd name="connsiteY6" fmla="*/ 63 h 111766"/>
                <a:gd name="connsiteX7" fmla="*/ 75233 w 124759"/>
                <a:gd name="connsiteY7" fmla="*/ 18814 h 111766"/>
                <a:gd name="connsiteX8" fmla="*/ 48177 w 124759"/>
                <a:gd name="connsiteY8" fmla="*/ 63 h 111766"/>
                <a:gd name="connsiteX9" fmla="*/ 7843 w 124759"/>
                <a:gd name="connsiteY9" fmla="*/ 38058 h 111766"/>
                <a:gd name="connsiteX10" fmla="*/ 10849 w 124759"/>
                <a:gd name="connsiteY10" fmla="*/ 40526 h 111766"/>
                <a:gd name="connsiteX11" fmla="*/ 14106 w 124759"/>
                <a:gd name="connsiteY11" fmla="*/ 37812 h 111766"/>
                <a:gd name="connsiteX12" fmla="*/ 47676 w 124759"/>
                <a:gd name="connsiteY12" fmla="*/ 5491 h 111766"/>
                <a:gd name="connsiteX13" fmla="*/ 61204 w 124759"/>
                <a:gd name="connsiteY13" fmla="*/ 22021 h 111766"/>
                <a:gd name="connsiteX14" fmla="*/ 47676 w 124759"/>
                <a:gd name="connsiteY14" fmla="*/ 80742 h 111766"/>
                <a:gd name="connsiteX15" fmla="*/ 23876 w 124759"/>
                <a:gd name="connsiteY15" fmla="*/ 106401 h 111766"/>
                <a:gd name="connsiteX16" fmla="*/ 11350 w 124759"/>
                <a:gd name="connsiteY16" fmla="*/ 103194 h 111766"/>
                <a:gd name="connsiteX17" fmla="*/ 23125 w 124759"/>
                <a:gd name="connsiteY17" fmla="*/ 89871 h 111766"/>
                <a:gd name="connsiteX18" fmla="*/ 13855 w 124759"/>
                <a:gd name="connsiteY18" fmla="*/ 81235 h 111766"/>
                <a:gd name="connsiteX19" fmla="*/ 77 w 124759"/>
                <a:gd name="connsiteY19" fmla="*/ 95545 h 111766"/>
                <a:gd name="connsiteX20" fmla="*/ 23626 w 124759"/>
                <a:gd name="connsiteY20" fmla="*/ 111829 h 111766"/>
                <a:gd name="connsiteX21" fmla="*/ 49930 w 124759"/>
                <a:gd name="connsiteY21" fmla="*/ 93078 h 111766"/>
                <a:gd name="connsiteX22" fmla="*/ 76987 w 124759"/>
                <a:gd name="connsiteY22" fmla="*/ 111829 h 111766"/>
                <a:gd name="connsiteX23" fmla="*/ 117070 w 124759"/>
                <a:gd name="connsiteY23" fmla="*/ 73833 h 111766"/>
                <a:gd name="connsiteX24" fmla="*/ 114064 w 124759"/>
                <a:gd name="connsiteY24" fmla="*/ 71366 h 111766"/>
                <a:gd name="connsiteX25" fmla="*/ 110807 w 124759"/>
                <a:gd name="connsiteY25" fmla="*/ 74080 h 111766"/>
                <a:gd name="connsiteX26" fmla="*/ 77488 w 124759"/>
                <a:gd name="connsiteY26" fmla="*/ 106401 h 111766"/>
                <a:gd name="connsiteX27" fmla="*/ 63709 w 124759"/>
                <a:gd name="connsiteY27" fmla="*/ 90117 h 111766"/>
                <a:gd name="connsiteX28" fmla="*/ 67968 w 124759"/>
                <a:gd name="connsiteY28" fmla="*/ 68406 h 111766"/>
                <a:gd name="connsiteX29" fmla="*/ 76485 w 124759"/>
                <a:gd name="connsiteY29" fmla="*/ 34604 h 1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4759" h="111766">
                  <a:moveTo>
                    <a:pt x="76485" y="34604"/>
                  </a:moveTo>
                  <a:cubicBezTo>
                    <a:pt x="77989" y="28189"/>
                    <a:pt x="83751" y="5491"/>
                    <a:pt x="101287" y="5491"/>
                  </a:cubicBezTo>
                  <a:cubicBezTo>
                    <a:pt x="102540" y="5491"/>
                    <a:pt x="108552" y="5491"/>
                    <a:pt x="113813" y="8698"/>
                  </a:cubicBezTo>
                  <a:cubicBezTo>
                    <a:pt x="106798" y="9932"/>
                    <a:pt x="101788" y="16100"/>
                    <a:pt x="101788" y="22021"/>
                  </a:cubicBezTo>
                  <a:cubicBezTo>
                    <a:pt x="101788" y="25969"/>
                    <a:pt x="104544" y="30657"/>
                    <a:pt x="111308" y="30657"/>
                  </a:cubicBezTo>
                  <a:cubicBezTo>
                    <a:pt x="116819" y="30657"/>
                    <a:pt x="124836" y="26216"/>
                    <a:pt x="124836" y="16347"/>
                  </a:cubicBezTo>
                  <a:cubicBezTo>
                    <a:pt x="124836" y="3517"/>
                    <a:pt x="110055" y="63"/>
                    <a:pt x="101538" y="63"/>
                  </a:cubicBezTo>
                  <a:cubicBezTo>
                    <a:pt x="87007" y="63"/>
                    <a:pt x="78239" y="13139"/>
                    <a:pt x="75233" y="18814"/>
                  </a:cubicBezTo>
                  <a:cubicBezTo>
                    <a:pt x="68970" y="2530"/>
                    <a:pt x="55442" y="63"/>
                    <a:pt x="48177" y="63"/>
                  </a:cubicBezTo>
                  <a:cubicBezTo>
                    <a:pt x="22123" y="63"/>
                    <a:pt x="7843" y="31890"/>
                    <a:pt x="7843" y="38058"/>
                  </a:cubicBezTo>
                  <a:cubicBezTo>
                    <a:pt x="7843" y="40526"/>
                    <a:pt x="10348" y="40526"/>
                    <a:pt x="10849" y="40526"/>
                  </a:cubicBezTo>
                  <a:cubicBezTo>
                    <a:pt x="12853" y="40526"/>
                    <a:pt x="13605" y="40032"/>
                    <a:pt x="14106" y="37812"/>
                  </a:cubicBezTo>
                  <a:cubicBezTo>
                    <a:pt x="22624" y="11659"/>
                    <a:pt x="39158" y="5491"/>
                    <a:pt x="47676" y="5491"/>
                  </a:cubicBezTo>
                  <a:cubicBezTo>
                    <a:pt x="52435" y="5491"/>
                    <a:pt x="61204" y="7711"/>
                    <a:pt x="61204" y="22021"/>
                  </a:cubicBezTo>
                  <a:cubicBezTo>
                    <a:pt x="61204" y="29670"/>
                    <a:pt x="56945" y="46200"/>
                    <a:pt x="47676" y="80742"/>
                  </a:cubicBezTo>
                  <a:cubicBezTo>
                    <a:pt x="43667" y="96039"/>
                    <a:pt x="34899" y="106401"/>
                    <a:pt x="23876" y="106401"/>
                  </a:cubicBezTo>
                  <a:cubicBezTo>
                    <a:pt x="22373" y="106401"/>
                    <a:pt x="16611" y="106401"/>
                    <a:pt x="11350" y="103194"/>
                  </a:cubicBezTo>
                  <a:cubicBezTo>
                    <a:pt x="17613" y="101960"/>
                    <a:pt x="23125" y="96779"/>
                    <a:pt x="23125" y="89871"/>
                  </a:cubicBezTo>
                  <a:cubicBezTo>
                    <a:pt x="23125" y="83209"/>
                    <a:pt x="17613" y="81235"/>
                    <a:pt x="13855" y="81235"/>
                  </a:cubicBezTo>
                  <a:cubicBezTo>
                    <a:pt x="6340" y="81235"/>
                    <a:pt x="77" y="87650"/>
                    <a:pt x="77" y="95545"/>
                  </a:cubicBezTo>
                  <a:cubicBezTo>
                    <a:pt x="77" y="106895"/>
                    <a:pt x="12603" y="111829"/>
                    <a:pt x="23626" y="111829"/>
                  </a:cubicBezTo>
                  <a:cubicBezTo>
                    <a:pt x="40160" y="111829"/>
                    <a:pt x="49179" y="94558"/>
                    <a:pt x="49930" y="93078"/>
                  </a:cubicBezTo>
                  <a:cubicBezTo>
                    <a:pt x="52937" y="102207"/>
                    <a:pt x="61955" y="111829"/>
                    <a:pt x="76987" y="111829"/>
                  </a:cubicBezTo>
                  <a:cubicBezTo>
                    <a:pt x="102790" y="111829"/>
                    <a:pt x="117070" y="80002"/>
                    <a:pt x="117070" y="73833"/>
                  </a:cubicBezTo>
                  <a:cubicBezTo>
                    <a:pt x="117070" y="71366"/>
                    <a:pt x="114815" y="71366"/>
                    <a:pt x="114064" y="71366"/>
                  </a:cubicBezTo>
                  <a:cubicBezTo>
                    <a:pt x="111809" y="71366"/>
                    <a:pt x="111308" y="72353"/>
                    <a:pt x="110807" y="74080"/>
                  </a:cubicBezTo>
                  <a:cubicBezTo>
                    <a:pt x="102540" y="100480"/>
                    <a:pt x="85504" y="106401"/>
                    <a:pt x="77488" y="106401"/>
                  </a:cubicBezTo>
                  <a:cubicBezTo>
                    <a:pt x="67717" y="106401"/>
                    <a:pt x="63709" y="98506"/>
                    <a:pt x="63709" y="90117"/>
                  </a:cubicBezTo>
                  <a:cubicBezTo>
                    <a:pt x="63709" y="84689"/>
                    <a:pt x="65212" y="79261"/>
                    <a:pt x="67968" y="68406"/>
                  </a:cubicBezTo>
                  <a:lnTo>
                    <a:pt x="76485" y="34604"/>
                  </a:lnTo>
                  <a:close/>
                </a:path>
              </a:pathLst>
            </a:custGeom>
            <a:solidFill>
              <a:srgbClr val="000000"/>
            </a:solidFill>
            <a:ln w="25146"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F62C1AC-A89A-5EAC-5DB5-396FE489F617}"/>
                </a:ext>
              </a:extLst>
            </p:cNvPr>
            <p:cNvSpPr/>
            <p:nvPr>
              <p:custDataLst>
                <p:tags r:id="rId22"/>
              </p:custDataLst>
            </p:nvPr>
          </p:nvSpPr>
          <p:spPr>
            <a:xfrm>
              <a:off x="4723388" y="3909321"/>
              <a:ext cx="97452" cy="246724"/>
            </a:xfrm>
            <a:custGeom>
              <a:avLst/>
              <a:gdLst>
                <a:gd name="connsiteX0" fmla="*/ 96286 w 97452"/>
                <a:gd name="connsiteY0" fmla="*/ 9438 h 246724"/>
                <a:gd name="connsiteX1" fmla="*/ 97539 w 97452"/>
                <a:gd name="connsiteY1" fmla="*/ 4997 h 246724"/>
                <a:gd name="connsiteX2" fmla="*/ 92528 w 97452"/>
                <a:gd name="connsiteY2" fmla="*/ 63 h 246724"/>
                <a:gd name="connsiteX3" fmla="*/ 88270 w 97452"/>
                <a:gd name="connsiteY3" fmla="*/ 2283 h 246724"/>
                <a:gd name="connsiteX4" fmla="*/ 1339 w 97452"/>
                <a:gd name="connsiteY4" fmla="*/ 237412 h 246724"/>
                <a:gd name="connsiteX5" fmla="*/ 86 w 97452"/>
                <a:gd name="connsiteY5" fmla="*/ 241853 h 246724"/>
                <a:gd name="connsiteX6" fmla="*/ 5097 w 97452"/>
                <a:gd name="connsiteY6" fmla="*/ 246788 h 246724"/>
                <a:gd name="connsiteX7" fmla="*/ 10608 w 97452"/>
                <a:gd name="connsiteY7" fmla="*/ 240866 h 246724"/>
                <a:gd name="connsiteX8" fmla="*/ 96286 w 97452"/>
                <a:gd name="connsiteY8" fmla="*/ 9438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452" h="246724">
                  <a:moveTo>
                    <a:pt x="96286" y="9438"/>
                  </a:moveTo>
                  <a:cubicBezTo>
                    <a:pt x="97539" y="6231"/>
                    <a:pt x="97539" y="5244"/>
                    <a:pt x="97539" y="4997"/>
                  </a:cubicBezTo>
                  <a:cubicBezTo>
                    <a:pt x="97539" y="2283"/>
                    <a:pt x="95284" y="63"/>
                    <a:pt x="92528" y="63"/>
                  </a:cubicBezTo>
                  <a:cubicBezTo>
                    <a:pt x="90775" y="63"/>
                    <a:pt x="89021" y="803"/>
                    <a:pt x="88270" y="2283"/>
                  </a:cubicBezTo>
                  <a:lnTo>
                    <a:pt x="1339" y="237412"/>
                  </a:lnTo>
                  <a:cubicBezTo>
                    <a:pt x="86" y="240619"/>
                    <a:pt x="86" y="241606"/>
                    <a:pt x="86" y="241853"/>
                  </a:cubicBezTo>
                  <a:cubicBezTo>
                    <a:pt x="86" y="244567"/>
                    <a:pt x="2341" y="246788"/>
                    <a:pt x="5097" y="246788"/>
                  </a:cubicBezTo>
                  <a:cubicBezTo>
                    <a:pt x="8353" y="246788"/>
                    <a:pt x="9105" y="245060"/>
                    <a:pt x="10608" y="240866"/>
                  </a:cubicBezTo>
                  <a:lnTo>
                    <a:pt x="96286" y="9438"/>
                  </a:lnTo>
                  <a:close/>
                </a:path>
              </a:pathLst>
            </a:custGeom>
            <a:solidFill>
              <a:srgbClr val="000000"/>
            </a:solidFill>
            <a:ln w="25146"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D9B18DA-7A6F-F40C-D53C-75318C772C2D}"/>
                </a:ext>
              </a:extLst>
            </p:cNvPr>
            <p:cNvSpPr/>
            <p:nvPr>
              <p:custDataLst>
                <p:tags r:id="rId23"/>
              </p:custDataLst>
            </p:nvPr>
          </p:nvSpPr>
          <p:spPr>
            <a:xfrm>
              <a:off x="4702567" y="3961133"/>
              <a:ext cx="125260" cy="143100"/>
            </a:xfrm>
            <a:custGeom>
              <a:avLst/>
              <a:gdLst>
                <a:gd name="connsiteX0" fmla="*/ 116577 w 125260"/>
                <a:gd name="connsiteY0" fmla="*/ 76547 h 143100"/>
                <a:gd name="connsiteX1" fmla="*/ 125345 w 125260"/>
                <a:gd name="connsiteY1" fmla="*/ 71613 h 143100"/>
                <a:gd name="connsiteX2" fmla="*/ 116577 w 125260"/>
                <a:gd name="connsiteY2" fmla="*/ 66678 h 143100"/>
                <a:gd name="connsiteX3" fmla="*/ 10357 w 125260"/>
                <a:gd name="connsiteY3" fmla="*/ 66678 h 143100"/>
                <a:gd name="connsiteX4" fmla="*/ 77496 w 125260"/>
                <a:gd name="connsiteY4" fmla="*/ 9932 h 143100"/>
                <a:gd name="connsiteX5" fmla="*/ 116577 w 125260"/>
                <a:gd name="connsiteY5" fmla="*/ 9932 h 143100"/>
                <a:gd name="connsiteX6" fmla="*/ 125345 w 125260"/>
                <a:gd name="connsiteY6" fmla="*/ 4997 h 143100"/>
                <a:gd name="connsiteX7" fmla="*/ 116577 w 125260"/>
                <a:gd name="connsiteY7" fmla="*/ 63 h 143100"/>
                <a:gd name="connsiteX8" fmla="*/ 76995 w 125260"/>
                <a:gd name="connsiteY8" fmla="*/ 63 h 143100"/>
                <a:gd name="connsiteX9" fmla="*/ 85 w 125260"/>
                <a:gd name="connsiteY9" fmla="*/ 71613 h 143100"/>
                <a:gd name="connsiteX10" fmla="*/ 76995 w 125260"/>
                <a:gd name="connsiteY10" fmla="*/ 143163 h 143100"/>
                <a:gd name="connsiteX11" fmla="*/ 116577 w 125260"/>
                <a:gd name="connsiteY11" fmla="*/ 143163 h 143100"/>
                <a:gd name="connsiteX12" fmla="*/ 125345 w 125260"/>
                <a:gd name="connsiteY12" fmla="*/ 138229 h 143100"/>
                <a:gd name="connsiteX13" fmla="*/ 116577 w 125260"/>
                <a:gd name="connsiteY13" fmla="*/ 133294 h 143100"/>
                <a:gd name="connsiteX14" fmla="*/ 77496 w 125260"/>
                <a:gd name="connsiteY14" fmla="*/ 133294 h 143100"/>
                <a:gd name="connsiteX15" fmla="*/ 10357 w 125260"/>
                <a:gd name="connsiteY15" fmla="*/ 76547 h 143100"/>
                <a:gd name="connsiteX16" fmla="*/ 116577 w 125260"/>
                <a:gd name="connsiteY16" fmla="*/ 76547 h 1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260" h="143100">
                  <a:moveTo>
                    <a:pt x="116577" y="76547"/>
                  </a:moveTo>
                  <a:cubicBezTo>
                    <a:pt x="120836" y="76547"/>
                    <a:pt x="125345" y="76547"/>
                    <a:pt x="125345" y="71613"/>
                  </a:cubicBezTo>
                  <a:cubicBezTo>
                    <a:pt x="125345" y="66678"/>
                    <a:pt x="120836" y="66678"/>
                    <a:pt x="116577" y="66678"/>
                  </a:cubicBezTo>
                  <a:lnTo>
                    <a:pt x="10357" y="66678"/>
                  </a:lnTo>
                  <a:cubicBezTo>
                    <a:pt x="13363" y="33617"/>
                    <a:pt x="42173" y="9932"/>
                    <a:pt x="77496" y="9932"/>
                  </a:cubicBezTo>
                  <a:lnTo>
                    <a:pt x="116577" y="9932"/>
                  </a:lnTo>
                  <a:cubicBezTo>
                    <a:pt x="120836" y="9932"/>
                    <a:pt x="125345" y="9932"/>
                    <a:pt x="125345" y="4997"/>
                  </a:cubicBezTo>
                  <a:cubicBezTo>
                    <a:pt x="125345" y="63"/>
                    <a:pt x="120836" y="63"/>
                    <a:pt x="116577" y="63"/>
                  </a:cubicBezTo>
                  <a:lnTo>
                    <a:pt x="76995" y="63"/>
                  </a:lnTo>
                  <a:cubicBezTo>
                    <a:pt x="34156" y="63"/>
                    <a:pt x="85" y="32137"/>
                    <a:pt x="85" y="71613"/>
                  </a:cubicBezTo>
                  <a:cubicBezTo>
                    <a:pt x="85" y="111089"/>
                    <a:pt x="34156" y="143163"/>
                    <a:pt x="76995" y="143163"/>
                  </a:cubicBezTo>
                  <a:lnTo>
                    <a:pt x="116577" y="143163"/>
                  </a:lnTo>
                  <a:cubicBezTo>
                    <a:pt x="120836" y="143163"/>
                    <a:pt x="125345" y="143163"/>
                    <a:pt x="125345" y="138229"/>
                  </a:cubicBezTo>
                  <a:cubicBezTo>
                    <a:pt x="125345" y="133294"/>
                    <a:pt x="120836" y="133294"/>
                    <a:pt x="116577" y="133294"/>
                  </a:cubicBezTo>
                  <a:lnTo>
                    <a:pt x="77496" y="133294"/>
                  </a:lnTo>
                  <a:cubicBezTo>
                    <a:pt x="42173" y="133294"/>
                    <a:pt x="13363" y="109609"/>
                    <a:pt x="10357" y="76547"/>
                  </a:cubicBezTo>
                  <a:lnTo>
                    <a:pt x="116577" y="76547"/>
                  </a:lnTo>
                  <a:close/>
                </a:path>
              </a:pathLst>
            </a:custGeom>
            <a:solidFill>
              <a:srgbClr val="000000"/>
            </a:solidFill>
            <a:ln w="25146"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8EA3327-0D8B-A4D7-251E-50C2265ECC6F}"/>
                </a:ext>
              </a:extLst>
            </p:cNvPr>
            <p:cNvSpPr/>
            <p:nvPr>
              <p:custDataLst>
                <p:tags r:id="rId24"/>
              </p:custDataLst>
            </p:nvPr>
          </p:nvSpPr>
          <p:spPr>
            <a:xfrm>
              <a:off x="4928146" y="3925852"/>
              <a:ext cx="151314" cy="168513"/>
            </a:xfrm>
            <a:custGeom>
              <a:avLst/>
              <a:gdLst>
                <a:gd name="connsiteX0" fmla="*/ 84019 w 151314"/>
                <a:gd name="connsiteY0" fmla="*/ 19307 h 168513"/>
                <a:gd name="connsiteX1" fmla="*/ 110574 w 151314"/>
                <a:gd name="connsiteY1" fmla="*/ 7711 h 168513"/>
                <a:gd name="connsiteX2" fmla="*/ 120094 w 151314"/>
                <a:gd name="connsiteY2" fmla="*/ 3023 h 168513"/>
                <a:gd name="connsiteX3" fmla="*/ 116086 w 151314"/>
                <a:gd name="connsiteY3" fmla="*/ 63 h 168513"/>
                <a:gd name="connsiteX4" fmla="*/ 79009 w 151314"/>
                <a:gd name="connsiteY4" fmla="*/ 803 h 168513"/>
                <a:gd name="connsiteX5" fmla="*/ 45689 w 151314"/>
                <a:gd name="connsiteY5" fmla="*/ 63 h 168513"/>
                <a:gd name="connsiteX6" fmla="*/ 40929 w 151314"/>
                <a:gd name="connsiteY6" fmla="*/ 4997 h 168513"/>
                <a:gd name="connsiteX7" fmla="*/ 47944 w 151314"/>
                <a:gd name="connsiteY7" fmla="*/ 7711 h 168513"/>
                <a:gd name="connsiteX8" fmla="*/ 57464 w 151314"/>
                <a:gd name="connsiteY8" fmla="*/ 8205 h 168513"/>
                <a:gd name="connsiteX9" fmla="*/ 64228 w 151314"/>
                <a:gd name="connsiteY9" fmla="*/ 12152 h 168513"/>
                <a:gd name="connsiteX10" fmla="*/ 63226 w 151314"/>
                <a:gd name="connsiteY10" fmla="*/ 16840 h 168513"/>
                <a:gd name="connsiteX11" fmla="*/ 29656 w 151314"/>
                <a:gd name="connsiteY11" fmla="*/ 149331 h 168513"/>
                <a:gd name="connsiteX12" fmla="*/ 6859 w 151314"/>
                <a:gd name="connsiteY12" fmla="*/ 160927 h 168513"/>
                <a:gd name="connsiteX13" fmla="*/ 95 w 151314"/>
                <a:gd name="connsiteY13" fmla="*/ 165862 h 168513"/>
                <a:gd name="connsiteX14" fmla="*/ 6859 w 151314"/>
                <a:gd name="connsiteY14" fmla="*/ 168576 h 168513"/>
                <a:gd name="connsiteX15" fmla="*/ 122850 w 151314"/>
                <a:gd name="connsiteY15" fmla="*/ 168576 h 168513"/>
                <a:gd name="connsiteX16" fmla="*/ 130616 w 151314"/>
                <a:gd name="connsiteY16" fmla="*/ 164381 h 168513"/>
                <a:gd name="connsiteX17" fmla="*/ 150407 w 151314"/>
                <a:gd name="connsiteY17" fmla="*/ 111089 h 168513"/>
                <a:gd name="connsiteX18" fmla="*/ 151409 w 151314"/>
                <a:gd name="connsiteY18" fmla="*/ 107635 h 168513"/>
                <a:gd name="connsiteX19" fmla="*/ 148403 w 151314"/>
                <a:gd name="connsiteY19" fmla="*/ 104921 h 168513"/>
                <a:gd name="connsiteX20" fmla="*/ 144144 w 151314"/>
                <a:gd name="connsiteY20" fmla="*/ 110102 h 168513"/>
                <a:gd name="connsiteX21" fmla="*/ 81263 w 151314"/>
                <a:gd name="connsiteY21" fmla="*/ 160927 h 168513"/>
                <a:gd name="connsiteX22" fmla="*/ 57714 w 151314"/>
                <a:gd name="connsiteY22" fmla="*/ 160927 h 168513"/>
                <a:gd name="connsiteX23" fmla="*/ 52203 w 151314"/>
                <a:gd name="connsiteY23" fmla="*/ 160681 h 168513"/>
                <a:gd name="connsiteX24" fmla="*/ 48946 w 151314"/>
                <a:gd name="connsiteY24" fmla="*/ 158213 h 168513"/>
                <a:gd name="connsiteX25" fmla="*/ 50199 w 151314"/>
                <a:gd name="connsiteY25" fmla="*/ 152539 h 168513"/>
                <a:gd name="connsiteX26" fmla="*/ 84019 w 151314"/>
                <a:gd name="connsiteY26" fmla="*/ 19307 h 1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1314" h="168513">
                  <a:moveTo>
                    <a:pt x="84019" y="19307"/>
                  </a:moveTo>
                  <a:cubicBezTo>
                    <a:pt x="86274" y="10425"/>
                    <a:pt x="87025" y="7711"/>
                    <a:pt x="110574" y="7711"/>
                  </a:cubicBezTo>
                  <a:cubicBezTo>
                    <a:pt x="118090" y="7711"/>
                    <a:pt x="120094" y="7711"/>
                    <a:pt x="120094" y="3023"/>
                  </a:cubicBezTo>
                  <a:cubicBezTo>
                    <a:pt x="120094" y="63"/>
                    <a:pt x="117338" y="63"/>
                    <a:pt x="116086" y="63"/>
                  </a:cubicBezTo>
                  <a:cubicBezTo>
                    <a:pt x="107818" y="63"/>
                    <a:pt x="87276" y="803"/>
                    <a:pt x="79009" y="803"/>
                  </a:cubicBezTo>
                  <a:cubicBezTo>
                    <a:pt x="71493" y="803"/>
                    <a:pt x="53205" y="63"/>
                    <a:pt x="45689" y="63"/>
                  </a:cubicBezTo>
                  <a:cubicBezTo>
                    <a:pt x="43936" y="63"/>
                    <a:pt x="40929" y="63"/>
                    <a:pt x="40929" y="4997"/>
                  </a:cubicBezTo>
                  <a:cubicBezTo>
                    <a:pt x="40929" y="7711"/>
                    <a:pt x="43184" y="7711"/>
                    <a:pt x="47944" y="7711"/>
                  </a:cubicBezTo>
                  <a:cubicBezTo>
                    <a:pt x="48445" y="7711"/>
                    <a:pt x="53205" y="7711"/>
                    <a:pt x="57464" y="8205"/>
                  </a:cubicBezTo>
                  <a:cubicBezTo>
                    <a:pt x="61973" y="8698"/>
                    <a:pt x="64228" y="8945"/>
                    <a:pt x="64228" y="12152"/>
                  </a:cubicBezTo>
                  <a:cubicBezTo>
                    <a:pt x="64228" y="13139"/>
                    <a:pt x="63977" y="13879"/>
                    <a:pt x="63226" y="16840"/>
                  </a:cubicBezTo>
                  <a:lnTo>
                    <a:pt x="29656" y="149331"/>
                  </a:lnTo>
                  <a:cubicBezTo>
                    <a:pt x="27151" y="158954"/>
                    <a:pt x="26650" y="160927"/>
                    <a:pt x="6859" y="160927"/>
                  </a:cubicBezTo>
                  <a:cubicBezTo>
                    <a:pt x="2600" y="160927"/>
                    <a:pt x="95" y="160927"/>
                    <a:pt x="95" y="165862"/>
                  </a:cubicBezTo>
                  <a:cubicBezTo>
                    <a:pt x="95" y="168576"/>
                    <a:pt x="2349" y="168576"/>
                    <a:pt x="6859" y="168576"/>
                  </a:cubicBezTo>
                  <a:lnTo>
                    <a:pt x="122850" y="168576"/>
                  </a:lnTo>
                  <a:cubicBezTo>
                    <a:pt x="128862" y="168576"/>
                    <a:pt x="129113" y="168576"/>
                    <a:pt x="130616" y="164381"/>
                  </a:cubicBezTo>
                  <a:lnTo>
                    <a:pt x="150407" y="111089"/>
                  </a:lnTo>
                  <a:cubicBezTo>
                    <a:pt x="151409" y="108375"/>
                    <a:pt x="151409" y="107882"/>
                    <a:pt x="151409" y="107635"/>
                  </a:cubicBezTo>
                  <a:cubicBezTo>
                    <a:pt x="151409" y="106648"/>
                    <a:pt x="150657" y="104921"/>
                    <a:pt x="148403" y="104921"/>
                  </a:cubicBezTo>
                  <a:cubicBezTo>
                    <a:pt x="146148" y="104921"/>
                    <a:pt x="145898" y="106154"/>
                    <a:pt x="144144" y="110102"/>
                  </a:cubicBezTo>
                  <a:cubicBezTo>
                    <a:pt x="135626" y="132801"/>
                    <a:pt x="124603" y="160927"/>
                    <a:pt x="81263" y="160927"/>
                  </a:cubicBezTo>
                  <a:lnTo>
                    <a:pt x="57714" y="160927"/>
                  </a:lnTo>
                  <a:cubicBezTo>
                    <a:pt x="54207" y="160927"/>
                    <a:pt x="53706" y="160927"/>
                    <a:pt x="52203" y="160681"/>
                  </a:cubicBezTo>
                  <a:cubicBezTo>
                    <a:pt x="49698" y="160434"/>
                    <a:pt x="48946" y="160187"/>
                    <a:pt x="48946" y="158213"/>
                  </a:cubicBezTo>
                  <a:cubicBezTo>
                    <a:pt x="48946" y="157473"/>
                    <a:pt x="48946" y="156980"/>
                    <a:pt x="50199" y="152539"/>
                  </a:cubicBezTo>
                  <a:lnTo>
                    <a:pt x="84019" y="19307"/>
                  </a:lnTo>
                  <a:close/>
                </a:path>
              </a:pathLst>
            </a:custGeom>
            <a:solidFill>
              <a:srgbClr val="000000"/>
            </a:solidFill>
            <a:ln w="25146" cap="flat">
              <a:noFill/>
              <a:prstDash val="solid"/>
              <a:miter/>
            </a:ln>
          </p:spPr>
          <p:txBody>
            <a:bodyPr rtlCol="0" anchor="ctr"/>
            <a:lstStyle/>
            <a:p>
              <a:endParaRPr lang="en-US"/>
            </a:p>
          </p:txBody>
        </p:sp>
      </p:grpSp>
      <p:grpSp>
        <p:nvGrpSpPr>
          <p:cNvPr id="32" name="Group 31" descr="\documentclass{article}&#10;\usepackage{amsmath}&#10;\pagestyle{empty}&#10;&#10;\input{Macros.tex}&#10;&#10;\begin{document}&#10;&#10;(the $x\in L$ part is easy)&#10;&#10;&#10;\end{document}" title="IguanaTex Shape Display">
            <a:extLst>
              <a:ext uri="{FF2B5EF4-FFF2-40B4-BE49-F238E27FC236}">
                <a16:creationId xmlns:a16="http://schemas.microsoft.com/office/drawing/2014/main" id="{F69C73AD-D148-EB67-0017-02AFEE97230C}"/>
              </a:ext>
            </a:extLst>
          </p:cNvPr>
          <p:cNvGrpSpPr>
            <a:grpSpLocks noChangeAspect="1"/>
          </p:cNvGrpSpPr>
          <p:nvPr>
            <p:custDataLst>
              <p:tags r:id="rId2"/>
            </p:custDataLst>
          </p:nvPr>
        </p:nvGrpSpPr>
        <p:grpSpPr>
          <a:xfrm>
            <a:off x="5199397" y="4733659"/>
            <a:ext cx="2562341" cy="246724"/>
            <a:chOff x="4508754" y="3909321"/>
            <a:chExt cx="2562341" cy="246724"/>
          </a:xfrm>
        </p:grpSpPr>
        <p:sp>
          <p:nvSpPr>
            <p:cNvPr id="9" name="Freeform: Shape 8">
              <a:extLst>
                <a:ext uri="{FF2B5EF4-FFF2-40B4-BE49-F238E27FC236}">
                  <a16:creationId xmlns:a16="http://schemas.microsoft.com/office/drawing/2014/main" id="{2D915573-CEF8-A0DF-8153-CCE4F18AB60B}"/>
                </a:ext>
              </a:extLst>
            </p:cNvPr>
            <p:cNvSpPr/>
            <p:nvPr>
              <p:custDataLst>
                <p:tags r:id="rId3"/>
              </p:custDataLst>
            </p:nvPr>
          </p:nvSpPr>
          <p:spPr>
            <a:xfrm>
              <a:off x="4508754" y="3909321"/>
              <a:ext cx="58565" cy="246724"/>
            </a:xfrm>
            <a:custGeom>
              <a:avLst/>
              <a:gdLst>
                <a:gd name="connsiteX0" fmla="*/ 58642 w 58565"/>
                <a:gd name="connsiteY0" fmla="*/ 244320 h 246724"/>
                <a:gd name="connsiteX1" fmla="*/ 54351 w 58565"/>
                <a:gd name="connsiteY1" fmla="*/ 238892 h 246724"/>
                <a:gd name="connsiteX2" fmla="*/ 14718 w 58565"/>
                <a:gd name="connsiteY2" fmla="*/ 123425 h 246724"/>
                <a:gd name="connsiteX3" fmla="*/ 55360 w 58565"/>
                <a:gd name="connsiteY3" fmla="*/ 6724 h 246724"/>
                <a:gd name="connsiteX4" fmla="*/ 58642 w 58565"/>
                <a:gd name="connsiteY4" fmla="*/ 2530 h 246724"/>
                <a:gd name="connsiteX5" fmla="*/ 56118 w 58565"/>
                <a:gd name="connsiteY5" fmla="*/ 63 h 246724"/>
                <a:gd name="connsiteX6" fmla="*/ 15980 w 58565"/>
                <a:gd name="connsiteY6" fmla="*/ 48174 h 246724"/>
                <a:gd name="connsiteX7" fmla="*/ 77 w 58565"/>
                <a:gd name="connsiteY7" fmla="*/ 123425 h 246724"/>
                <a:gd name="connsiteX8" fmla="*/ 16738 w 58565"/>
                <a:gd name="connsiteY8" fmla="*/ 200403 h 246724"/>
                <a:gd name="connsiteX9" fmla="*/ 56118 w 58565"/>
                <a:gd name="connsiteY9" fmla="*/ 246788 h 246724"/>
                <a:gd name="connsiteX10" fmla="*/ 58642 w 58565"/>
                <a:gd name="connsiteY10" fmla="*/ 244320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65" h="246724">
                  <a:moveTo>
                    <a:pt x="58642" y="244320"/>
                  </a:moveTo>
                  <a:cubicBezTo>
                    <a:pt x="58642" y="243580"/>
                    <a:pt x="58642" y="243087"/>
                    <a:pt x="54351" y="238892"/>
                  </a:cubicBezTo>
                  <a:cubicBezTo>
                    <a:pt x="22796" y="207805"/>
                    <a:pt x="14718" y="161174"/>
                    <a:pt x="14718" y="123425"/>
                  </a:cubicBezTo>
                  <a:cubicBezTo>
                    <a:pt x="14718" y="80495"/>
                    <a:pt x="24311" y="37565"/>
                    <a:pt x="55360" y="6724"/>
                  </a:cubicBezTo>
                  <a:cubicBezTo>
                    <a:pt x="58642" y="3764"/>
                    <a:pt x="58642" y="3270"/>
                    <a:pt x="58642" y="2530"/>
                  </a:cubicBezTo>
                  <a:cubicBezTo>
                    <a:pt x="58642" y="803"/>
                    <a:pt x="57632" y="63"/>
                    <a:pt x="56118" y="63"/>
                  </a:cubicBezTo>
                  <a:cubicBezTo>
                    <a:pt x="53593" y="63"/>
                    <a:pt x="30874" y="16840"/>
                    <a:pt x="15980" y="48174"/>
                  </a:cubicBezTo>
                  <a:cubicBezTo>
                    <a:pt x="3106" y="75314"/>
                    <a:pt x="77" y="102700"/>
                    <a:pt x="77" y="123425"/>
                  </a:cubicBezTo>
                  <a:cubicBezTo>
                    <a:pt x="77" y="142670"/>
                    <a:pt x="2854" y="172523"/>
                    <a:pt x="16738" y="200403"/>
                  </a:cubicBezTo>
                  <a:cubicBezTo>
                    <a:pt x="31884" y="230750"/>
                    <a:pt x="53593" y="246788"/>
                    <a:pt x="56118" y="246788"/>
                  </a:cubicBezTo>
                  <a:cubicBezTo>
                    <a:pt x="57632" y="246788"/>
                    <a:pt x="58642" y="246047"/>
                    <a:pt x="58642" y="244320"/>
                  </a:cubicBezTo>
                  <a:close/>
                </a:path>
              </a:pathLst>
            </a:custGeom>
            <a:solidFill>
              <a:srgbClr val="000000"/>
            </a:solidFill>
            <a:ln w="2533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1BF2194-82E4-DE42-1BED-EC0D9D0A21C3}"/>
                </a:ext>
              </a:extLst>
            </p:cNvPr>
            <p:cNvSpPr/>
            <p:nvPr>
              <p:custDataLst>
                <p:tags r:id="rId4"/>
              </p:custDataLst>
            </p:nvPr>
          </p:nvSpPr>
          <p:spPr>
            <a:xfrm>
              <a:off x="4586729" y="3942629"/>
              <a:ext cx="79012" cy="154449"/>
            </a:xfrm>
            <a:custGeom>
              <a:avLst/>
              <a:gdLst>
                <a:gd name="connsiteX0" fmla="*/ 38956 w 79012"/>
                <a:gd name="connsiteY0" fmla="*/ 53109 h 154449"/>
                <a:gd name="connsiteX1" fmla="*/ 75054 w 79012"/>
                <a:gd name="connsiteY1" fmla="*/ 53109 h 154449"/>
                <a:gd name="connsiteX2" fmla="*/ 75054 w 79012"/>
                <a:gd name="connsiteY2" fmla="*/ 45460 h 154449"/>
                <a:gd name="connsiteX3" fmla="*/ 38956 w 79012"/>
                <a:gd name="connsiteY3" fmla="*/ 45460 h 154449"/>
                <a:gd name="connsiteX4" fmla="*/ 38956 w 79012"/>
                <a:gd name="connsiteY4" fmla="*/ 63 h 154449"/>
                <a:gd name="connsiteX5" fmla="*/ 32645 w 79012"/>
                <a:gd name="connsiteY5" fmla="*/ 63 h 154449"/>
                <a:gd name="connsiteX6" fmla="*/ 81 w 79012"/>
                <a:gd name="connsiteY6" fmla="*/ 47681 h 154449"/>
                <a:gd name="connsiteX7" fmla="*/ 81 w 79012"/>
                <a:gd name="connsiteY7" fmla="*/ 53109 h 154449"/>
                <a:gd name="connsiteX8" fmla="*/ 21538 w 79012"/>
                <a:gd name="connsiteY8" fmla="*/ 53109 h 154449"/>
                <a:gd name="connsiteX9" fmla="*/ 21538 w 79012"/>
                <a:gd name="connsiteY9" fmla="*/ 121205 h 154449"/>
                <a:gd name="connsiteX10" fmla="*/ 54102 w 79012"/>
                <a:gd name="connsiteY10" fmla="*/ 154512 h 154449"/>
                <a:gd name="connsiteX11" fmla="*/ 79093 w 79012"/>
                <a:gd name="connsiteY11" fmla="*/ 121205 h 154449"/>
                <a:gd name="connsiteX12" fmla="*/ 79093 w 79012"/>
                <a:gd name="connsiteY12" fmla="*/ 107141 h 154449"/>
                <a:gd name="connsiteX13" fmla="*/ 72782 w 79012"/>
                <a:gd name="connsiteY13" fmla="*/ 107141 h 154449"/>
                <a:gd name="connsiteX14" fmla="*/ 72782 w 79012"/>
                <a:gd name="connsiteY14" fmla="*/ 120711 h 154449"/>
                <a:gd name="connsiteX15" fmla="*/ 55869 w 79012"/>
                <a:gd name="connsiteY15" fmla="*/ 148344 h 154449"/>
                <a:gd name="connsiteX16" fmla="*/ 38956 w 79012"/>
                <a:gd name="connsiteY16" fmla="*/ 121698 h 154449"/>
                <a:gd name="connsiteX17" fmla="*/ 38956 w 79012"/>
                <a:gd name="connsiteY17" fmla="*/ 53109 h 15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012" h="154449">
                  <a:moveTo>
                    <a:pt x="38956" y="53109"/>
                  </a:moveTo>
                  <a:lnTo>
                    <a:pt x="75054" y="53109"/>
                  </a:lnTo>
                  <a:lnTo>
                    <a:pt x="75054" y="45460"/>
                  </a:lnTo>
                  <a:lnTo>
                    <a:pt x="38956" y="45460"/>
                  </a:lnTo>
                  <a:lnTo>
                    <a:pt x="38956" y="63"/>
                  </a:lnTo>
                  <a:lnTo>
                    <a:pt x="32645" y="63"/>
                  </a:lnTo>
                  <a:cubicBezTo>
                    <a:pt x="32393" y="20294"/>
                    <a:pt x="24819" y="46694"/>
                    <a:pt x="81" y="47681"/>
                  </a:cubicBezTo>
                  <a:lnTo>
                    <a:pt x="81" y="53109"/>
                  </a:lnTo>
                  <a:lnTo>
                    <a:pt x="21538" y="53109"/>
                  </a:lnTo>
                  <a:lnTo>
                    <a:pt x="21538" y="121205"/>
                  </a:lnTo>
                  <a:cubicBezTo>
                    <a:pt x="21538" y="151552"/>
                    <a:pt x="45014" y="154512"/>
                    <a:pt x="54102" y="154512"/>
                  </a:cubicBezTo>
                  <a:cubicBezTo>
                    <a:pt x="72025" y="154512"/>
                    <a:pt x="79093" y="136995"/>
                    <a:pt x="79093" y="121205"/>
                  </a:cubicBezTo>
                  <a:lnTo>
                    <a:pt x="79093" y="107141"/>
                  </a:lnTo>
                  <a:lnTo>
                    <a:pt x="72782" y="107141"/>
                  </a:lnTo>
                  <a:lnTo>
                    <a:pt x="72782" y="120711"/>
                  </a:lnTo>
                  <a:cubicBezTo>
                    <a:pt x="72782" y="138969"/>
                    <a:pt x="65209" y="148344"/>
                    <a:pt x="55869" y="148344"/>
                  </a:cubicBezTo>
                  <a:cubicBezTo>
                    <a:pt x="38956" y="148344"/>
                    <a:pt x="38956" y="125892"/>
                    <a:pt x="38956" y="121698"/>
                  </a:cubicBezTo>
                  <a:lnTo>
                    <a:pt x="38956" y="53109"/>
                  </a:lnTo>
                  <a:close/>
                </a:path>
              </a:pathLst>
            </a:custGeom>
            <a:solidFill>
              <a:srgbClr val="000000"/>
            </a:solidFill>
            <a:ln w="2533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AE42AF6-3855-8423-182D-0423AAE7DBE0}"/>
                </a:ext>
              </a:extLst>
            </p:cNvPr>
            <p:cNvSpPr/>
            <p:nvPr>
              <p:custDataLst>
                <p:tags r:id="rId5"/>
              </p:custDataLst>
            </p:nvPr>
          </p:nvSpPr>
          <p:spPr>
            <a:xfrm>
              <a:off x="4688181" y="3923138"/>
              <a:ext cx="126975" cy="171226"/>
            </a:xfrm>
            <a:custGeom>
              <a:avLst/>
              <a:gdLst>
                <a:gd name="connsiteX0" fmla="*/ 19775 w 126975"/>
                <a:gd name="connsiteY0" fmla="*/ 152539 h 171226"/>
                <a:gd name="connsiteX1" fmla="*/ 84 w 126975"/>
                <a:gd name="connsiteY1" fmla="*/ 163641 h 171226"/>
                <a:gd name="connsiteX2" fmla="*/ 84 w 126975"/>
                <a:gd name="connsiteY2" fmla="*/ 171290 h 171226"/>
                <a:gd name="connsiteX3" fmla="*/ 28610 w 126975"/>
                <a:gd name="connsiteY3" fmla="*/ 170550 h 171226"/>
                <a:gd name="connsiteX4" fmla="*/ 56883 w 126975"/>
                <a:gd name="connsiteY4" fmla="*/ 171290 h 171226"/>
                <a:gd name="connsiteX5" fmla="*/ 56883 w 126975"/>
                <a:gd name="connsiteY5" fmla="*/ 163641 h 171226"/>
                <a:gd name="connsiteX6" fmla="*/ 37193 w 126975"/>
                <a:gd name="connsiteY6" fmla="*/ 152539 h 171226"/>
                <a:gd name="connsiteX7" fmla="*/ 37193 w 126975"/>
                <a:gd name="connsiteY7" fmla="*/ 107141 h 171226"/>
                <a:gd name="connsiteX8" fmla="*/ 71272 w 126975"/>
                <a:gd name="connsiteY8" fmla="*/ 67665 h 171226"/>
                <a:gd name="connsiteX9" fmla="*/ 89952 w 126975"/>
                <a:gd name="connsiteY9" fmla="*/ 95052 h 171226"/>
                <a:gd name="connsiteX10" fmla="*/ 89952 w 126975"/>
                <a:gd name="connsiteY10" fmla="*/ 152539 h 171226"/>
                <a:gd name="connsiteX11" fmla="*/ 70262 w 126975"/>
                <a:gd name="connsiteY11" fmla="*/ 163641 h 171226"/>
                <a:gd name="connsiteX12" fmla="*/ 70262 w 126975"/>
                <a:gd name="connsiteY12" fmla="*/ 171290 h 171226"/>
                <a:gd name="connsiteX13" fmla="*/ 98787 w 126975"/>
                <a:gd name="connsiteY13" fmla="*/ 170550 h 171226"/>
                <a:gd name="connsiteX14" fmla="*/ 127060 w 126975"/>
                <a:gd name="connsiteY14" fmla="*/ 171290 h 171226"/>
                <a:gd name="connsiteX15" fmla="*/ 127060 w 126975"/>
                <a:gd name="connsiteY15" fmla="*/ 163641 h 171226"/>
                <a:gd name="connsiteX16" fmla="*/ 107370 w 126975"/>
                <a:gd name="connsiteY16" fmla="*/ 156240 h 171226"/>
                <a:gd name="connsiteX17" fmla="*/ 107370 w 126975"/>
                <a:gd name="connsiteY17" fmla="*/ 109115 h 171226"/>
                <a:gd name="connsiteX18" fmla="*/ 99545 w 126975"/>
                <a:gd name="connsiteY18" fmla="*/ 71366 h 171226"/>
                <a:gd name="connsiteX19" fmla="*/ 73039 w 126975"/>
                <a:gd name="connsiteY19" fmla="*/ 62237 h 171226"/>
                <a:gd name="connsiteX20" fmla="*/ 36435 w 126975"/>
                <a:gd name="connsiteY20" fmla="*/ 86416 h 171226"/>
                <a:gd name="connsiteX21" fmla="*/ 36435 w 126975"/>
                <a:gd name="connsiteY21" fmla="*/ 63 h 171226"/>
                <a:gd name="connsiteX22" fmla="*/ 84 w 126975"/>
                <a:gd name="connsiteY22" fmla="*/ 2777 h 171226"/>
                <a:gd name="connsiteX23" fmla="*/ 84 w 126975"/>
                <a:gd name="connsiteY23" fmla="*/ 10425 h 171226"/>
                <a:gd name="connsiteX24" fmla="*/ 19775 w 126975"/>
                <a:gd name="connsiteY24" fmla="*/ 24242 h 171226"/>
                <a:gd name="connsiteX25" fmla="*/ 19775 w 126975"/>
                <a:gd name="connsiteY25" fmla="*/ 152539 h 17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6975" h="171226">
                  <a:moveTo>
                    <a:pt x="19775" y="152539"/>
                  </a:moveTo>
                  <a:cubicBezTo>
                    <a:pt x="19775" y="163641"/>
                    <a:pt x="16998" y="163641"/>
                    <a:pt x="84" y="163641"/>
                  </a:cubicBezTo>
                  <a:lnTo>
                    <a:pt x="84" y="171290"/>
                  </a:lnTo>
                  <a:cubicBezTo>
                    <a:pt x="8920" y="171043"/>
                    <a:pt x="21794" y="170550"/>
                    <a:pt x="28610" y="170550"/>
                  </a:cubicBezTo>
                  <a:cubicBezTo>
                    <a:pt x="35173" y="170550"/>
                    <a:pt x="48300" y="171043"/>
                    <a:pt x="56883" y="171290"/>
                  </a:cubicBezTo>
                  <a:lnTo>
                    <a:pt x="56883" y="163641"/>
                  </a:lnTo>
                  <a:cubicBezTo>
                    <a:pt x="39970" y="163641"/>
                    <a:pt x="37193" y="163641"/>
                    <a:pt x="37193" y="152539"/>
                  </a:cubicBezTo>
                  <a:lnTo>
                    <a:pt x="37193" y="107141"/>
                  </a:lnTo>
                  <a:cubicBezTo>
                    <a:pt x="37193" y="81482"/>
                    <a:pt x="55116" y="67665"/>
                    <a:pt x="71272" y="67665"/>
                  </a:cubicBezTo>
                  <a:cubicBezTo>
                    <a:pt x="87175" y="67665"/>
                    <a:pt x="89952" y="80988"/>
                    <a:pt x="89952" y="95052"/>
                  </a:cubicBezTo>
                  <a:lnTo>
                    <a:pt x="89952" y="152539"/>
                  </a:lnTo>
                  <a:cubicBezTo>
                    <a:pt x="89952" y="163641"/>
                    <a:pt x="87175" y="163641"/>
                    <a:pt x="70262" y="163641"/>
                  </a:cubicBezTo>
                  <a:lnTo>
                    <a:pt x="70262" y="171290"/>
                  </a:lnTo>
                  <a:cubicBezTo>
                    <a:pt x="79097" y="171043"/>
                    <a:pt x="91971" y="170550"/>
                    <a:pt x="98787" y="170550"/>
                  </a:cubicBezTo>
                  <a:cubicBezTo>
                    <a:pt x="105351" y="170550"/>
                    <a:pt x="118477" y="171043"/>
                    <a:pt x="127060" y="171290"/>
                  </a:cubicBezTo>
                  <a:lnTo>
                    <a:pt x="127060" y="163641"/>
                  </a:lnTo>
                  <a:cubicBezTo>
                    <a:pt x="113933" y="163641"/>
                    <a:pt x="107623" y="163641"/>
                    <a:pt x="107370" y="156240"/>
                  </a:cubicBezTo>
                  <a:lnTo>
                    <a:pt x="107370" y="109115"/>
                  </a:lnTo>
                  <a:cubicBezTo>
                    <a:pt x="107370" y="87897"/>
                    <a:pt x="107370" y="80248"/>
                    <a:pt x="99545" y="71366"/>
                  </a:cubicBezTo>
                  <a:cubicBezTo>
                    <a:pt x="96010" y="67172"/>
                    <a:pt x="87680" y="62237"/>
                    <a:pt x="73039" y="62237"/>
                  </a:cubicBezTo>
                  <a:cubicBezTo>
                    <a:pt x="51834" y="62237"/>
                    <a:pt x="40727" y="77041"/>
                    <a:pt x="36435" y="86416"/>
                  </a:cubicBezTo>
                  <a:lnTo>
                    <a:pt x="36435" y="63"/>
                  </a:lnTo>
                  <a:lnTo>
                    <a:pt x="84" y="2777"/>
                  </a:lnTo>
                  <a:lnTo>
                    <a:pt x="84" y="10425"/>
                  </a:lnTo>
                  <a:cubicBezTo>
                    <a:pt x="17755" y="10425"/>
                    <a:pt x="19775" y="12152"/>
                    <a:pt x="19775" y="24242"/>
                  </a:cubicBezTo>
                  <a:lnTo>
                    <a:pt x="19775" y="152539"/>
                  </a:lnTo>
                  <a:close/>
                </a:path>
              </a:pathLst>
            </a:custGeom>
            <a:solidFill>
              <a:srgbClr val="000000"/>
            </a:solidFill>
            <a:ln w="2533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D2F68B5-781F-1661-288D-D5A218A0DD2A}"/>
                </a:ext>
              </a:extLst>
            </p:cNvPr>
            <p:cNvSpPr/>
            <p:nvPr>
              <p:custDataLst>
                <p:tags r:id="rId6"/>
              </p:custDataLst>
            </p:nvPr>
          </p:nvSpPr>
          <p:spPr>
            <a:xfrm>
              <a:off x="4827414" y="3983832"/>
              <a:ext cx="97693" cy="113246"/>
            </a:xfrm>
            <a:custGeom>
              <a:avLst/>
              <a:gdLst>
                <a:gd name="connsiteX0" fmla="*/ 21295 w 97693"/>
                <a:gd name="connsiteY0" fmla="*/ 48421 h 113246"/>
                <a:gd name="connsiteX1" fmla="*/ 52597 w 97693"/>
                <a:gd name="connsiteY1" fmla="*/ 5491 h 113246"/>
                <a:gd name="connsiteX2" fmla="*/ 81122 w 97693"/>
                <a:gd name="connsiteY2" fmla="*/ 48421 h 113246"/>
                <a:gd name="connsiteX3" fmla="*/ 21295 w 97693"/>
                <a:gd name="connsiteY3" fmla="*/ 48421 h 113246"/>
                <a:gd name="connsiteX4" fmla="*/ 21042 w 97693"/>
                <a:gd name="connsiteY4" fmla="*/ 53602 h 113246"/>
                <a:gd name="connsiteX5" fmla="*/ 91472 w 97693"/>
                <a:gd name="connsiteY5" fmla="*/ 53602 h 113246"/>
                <a:gd name="connsiteX6" fmla="*/ 97783 w 97693"/>
                <a:gd name="connsiteY6" fmla="*/ 48421 h 113246"/>
                <a:gd name="connsiteX7" fmla="*/ 52597 w 97693"/>
                <a:gd name="connsiteY7" fmla="*/ 63 h 113246"/>
                <a:gd name="connsiteX8" fmla="*/ 90 w 97693"/>
                <a:gd name="connsiteY8" fmla="*/ 56316 h 113246"/>
                <a:gd name="connsiteX9" fmla="*/ 55626 w 97693"/>
                <a:gd name="connsiteY9" fmla="*/ 113309 h 113246"/>
                <a:gd name="connsiteX10" fmla="*/ 97783 w 97693"/>
                <a:gd name="connsiteY10" fmla="*/ 81235 h 113246"/>
                <a:gd name="connsiteX11" fmla="*/ 94501 w 97693"/>
                <a:gd name="connsiteY11" fmla="*/ 78275 h 113246"/>
                <a:gd name="connsiteX12" fmla="*/ 91220 w 97693"/>
                <a:gd name="connsiteY12" fmla="*/ 81729 h 113246"/>
                <a:gd name="connsiteX13" fmla="*/ 57141 w 97693"/>
                <a:gd name="connsiteY13" fmla="*/ 107141 h 113246"/>
                <a:gd name="connsiteX14" fmla="*/ 28615 w 97693"/>
                <a:gd name="connsiteY14" fmla="*/ 90611 h 113246"/>
                <a:gd name="connsiteX15" fmla="*/ 21042 w 97693"/>
                <a:gd name="connsiteY15" fmla="*/ 53602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693" h="113246">
                  <a:moveTo>
                    <a:pt x="21295" y="48421"/>
                  </a:moveTo>
                  <a:cubicBezTo>
                    <a:pt x="22809" y="11659"/>
                    <a:pt x="44014" y="5491"/>
                    <a:pt x="52597" y="5491"/>
                  </a:cubicBezTo>
                  <a:cubicBezTo>
                    <a:pt x="78598" y="5491"/>
                    <a:pt x="81122" y="38799"/>
                    <a:pt x="81122" y="48421"/>
                  </a:cubicBezTo>
                  <a:lnTo>
                    <a:pt x="21295" y="48421"/>
                  </a:lnTo>
                  <a:close/>
                  <a:moveTo>
                    <a:pt x="21042" y="53602"/>
                  </a:moveTo>
                  <a:lnTo>
                    <a:pt x="91472" y="53602"/>
                  </a:lnTo>
                  <a:cubicBezTo>
                    <a:pt x="97026" y="53602"/>
                    <a:pt x="97783" y="53602"/>
                    <a:pt x="97783" y="48421"/>
                  </a:cubicBezTo>
                  <a:cubicBezTo>
                    <a:pt x="97783" y="23995"/>
                    <a:pt x="84151" y="63"/>
                    <a:pt x="52597" y="63"/>
                  </a:cubicBezTo>
                  <a:cubicBezTo>
                    <a:pt x="23314" y="63"/>
                    <a:pt x="90" y="25475"/>
                    <a:pt x="90" y="56316"/>
                  </a:cubicBezTo>
                  <a:cubicBezTo>
                    <a:pt x="90" y="89377"/>
                    <a:pt x="26596" y="113309"/>
                    <a:pt x="55626" y="113309"/>
                  </a:cubicBezTo>
                  <a:cubicBezTo>
                    <a:pt x="86423" y="113309"/>
                    <a:pt x="97783" y="85923"/>
                    <a:pt x="97783" y="81235"/>
                  </a:cubicBezTo>
                  <a:cubicBezTo>
                    <a:pt x="97783" y="78768"/>
                    <a:pt x="95764" y="78275"/>
                    <a:pt x="94501" y="78275"/>
                  </a:cubicBezTo>
                  <a:cubicBezTo>
                    <a:pt x="92229" y="78275"/>
                    <a:pt x="91725" y="79755"/>
                    <a:pt x="91220" y="81729"/>
                  </a:cubicBezTo>
                  <a:cubicBezTo>
                    <a:pt x="82384" y="107141"/>
                    <a:pt x="59665" y="107141"/>
                    <a:pt x="57141" y="107141"/>
                  </a:cubicBezTo>
                  <a:cubicBezTo>
                    <a:pt x="44519" y="107141"/>
                    <a:pt x="34421" y="99740"/>
                    <a:pt x="28615" y="90611"/>
                  </a:cubicBezTo>
                  <a:cubicBezTo>
                    <a:pt x="21042" y="78768"/>
                    <a:pt x="21042" y="62484"/>
                    <a:pt x="21042" y="53602"/>
                  </a:cubicBezTo>
                  <a:close/>
                </a:path>
              </a:pathLst>
            </a:custGeom>
            <a:solidFill>
              <a:srgbClr val="000000"/>
            </a:solidFill>
            <a:ln w="2533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9656EF8-D436-6D2C-4D75-7C32406C228D}"/>
                </a:ext>
              </a:extLst>
            </p:cNvPr>
            <p:cNvSpPr/>
            <p:nvPr>
              <p:custDataLst>
                <p:tags r:id="rId7"/>
              </p:custDataLst>
            </p:nvPr>
          </p:nvSpPr>
          <p:spPr>
            <a:xfrm>
              <a:off x="5024007" y="3985312"/>
              <a:ext cx="125713" cy="111766"/>
            </a:xfrm>
            <a:custGeom>
              <a:avLst/>
              <a:gdLst>
                <a:gd name="connsiteX0" fmla="*/ 77091 w 125713"/>
                <a:gd name="connsiteY0" fmla="*/ 34604 h 111766"/>
                <a:gd name="connsiteX1" fmla="*/ 102082 w 125713"/>
                <a:gd name="connsiteY1" fmla="*/ 5491 h 111766"/>
                <a:gd name="connsiteX2" fmla="*/ 114704 w 125713"/>
                <a:gd name="connsiteY2" fmla="*/ 8698 h 111766"/>
                <a:gd name="connsiteX3" fmla="*/ 102587 w 125713"/>
                <a:gd name="connsiteY3" fmla="*/ 22021 h 111766"/>
                <a:gd name="connsiteX4" fmla="*/ 112180 w 125713"/>
                <a:gd name="connsiteY4" fmla="*/ 30657 h 111766"/>
                <a:gd name="connsiteX5" fmla="*/ 125811 w 125713"/>
                <a:gd name="connsiteY5" fmla="*/ 16347 h 111766"/>
                <a:gd name="connsiteX6" fmla="*/ 102335 w 125713"/>
                <a:gd name="connsiteY6" fmla="*/ 63 h 111766"/>
                <a:gd name="connsiteX7" fmla="*/ 75829 w 125713"/>
                <a:gd name="connsiteY7" fmla="*/ 18814 h 111766"/>
                <a:gd name="connsiteX8" fmla="*/ 48566 w 125713"/>
                <a:gd name="connsiteY8" fmla="*/ 63 h 111766"/>
                <a:gd name="connsiteX9" fmla="*/ 7923 w 125713"/>
                <a:gd name="connsiteY9" fmla="*/ 38058 h 111766"/>
                <a:gd name="connsiteX10" fmla="*/ 10953 w 125713"/>
                <a:gd name="connsiteY10" fmla="*/ 40526 h 111766"/>
                <a:gd name="connsiteX11" fmla="*/ 14234 w 125713"/>
                <a:gd name="connsiteY11" fmla="*/ 37812 h 111766"/>
                <a:gd name="connsiteX12" fmla="*/ 48061 w 125713"/>
                <a:gd name="connsiteY12" fmla="*/ 5491 h 111766"/>
                <a:gd name="connsiteX13" fmla="*/ 61692 w 125713"/>
                <a:gd name="connsiteY13" fmla="*/ 22021 h 111766"/>
                <a:gd name="connsiteX14" fmla="*/ 48061 w 125713"/>
                <a:gd name="connsiteY14" fmla="*/ 80742 h 111766"/>
                <a:gd name="connsiteX15" fmla="*/ 24079 w 125713"/>
                <a:gd name="connsiteY15" fmla="*/ 106401 h 111766"/>
                <a:gd name="connsiteX16" fmla="*/ 11457 w 125713"/>
                <a:gd name="connsiteY16" fmla="*/ 103194 h 111766"/>
                <a:gd name="connsiteX17" fmla="*/ 23322 w 125713"/>
                <a:gd name="connsiteY17" fmla="*/ 89871 h 111766"/>
                <a:gd name="connsiteX18" fmla="*/ 13982 w 125713"/>
                <a:gd name="connsiteY18" fmla="*/ 81235 h 111766"/>
                <a:gd name="connsiteX19" fmla="*/ 98 w 125713"/>
                <a:gd name="connsiteY19" fmla="*/ 95545 h 111766"/>
                <a:gd name="connsiteX20" fmla="*/ 23827 w 125713"/>
                <a:gd name="connsiteY20" fmla="*/ 111829 h 111766"/>
                <a:gd name="connsiteX21" fmla="*/ 50333 w 125713"/>
                <a:gd name="connsiteY21" fmla="*/ 93078 h 111766"/>
                <a:gd name="connsiteX22" fmla="*/ 77596 w 125713"/>
                <a:gd name="connsiteY22" fmla="*/ 111829 h 111766"/>
                <a:gd name="connsiteX23" fmla="*/ 117986 w 125713"/>
                <a:gd name="connsiteY23" fmla="*/ 73833 h 111766"/>
                <a:gd name="connsiteX24" fmla="*/ 114957 w 125713"/>
                <a:gd name="connsiteY24" fmla="*/ 71366 h 111766"/>
                <a:gd name="connsiteX25" fmla="*/ 111675 w 125713"/>
                <a:gd name="connsiteY25" fmla="*/ 74080 h 111766"/>
                <a:gd name="connsiteX26" fmla="*/ 78101 w 125713"/>
                <a:gd name="connsiteY26" fmla="*/ 106401 h 111766"/>
                <a:gd name="connsiteX27" fmla="*/ 64217 w 125713"/>
                <a:gd name="connsiteY27" fmla="*/ 90117 h 111766"/>
                <a:gd name="connsiteX28" fmla="*/ 68508 w 125713"/>
                <a:gd name="connsiteY28" fmla="*/ 68406 h 111766"/>
                <a:gd name="connsiteX29" fmla="*/ 77091 w 125713"/>
                <a:gd name="connsiteY29" fmla="*/ 34604 h 1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5713" h="111766">
                  <a:moveTo>
                    <a:pt x="77091" y="34604"/>
                  </a:moveTo>
                  <a:cubicBezTo>
                    <a:pt x="78606" y="28189"/>
                    <a:pt x="84412" y="5491"/>
                    <a:pt x="102082" y="5491"/>
                  </a:cubicBezTo>
                  <a:cubicBezTo>
                    <a:pt x="103344" y="5491"/>
                    <a:pt x="109403" y="5491"/>
                    <a:pt x="114704" y="8698"/>
                  </a:cubicBezTo>
                  <a:cubicBezTo>
                    <a:pt x="107636" y="9932"/>
                    <a:pt x="102587" y="16100"/>
                    <a:pt x="102587" y="22021"/>
                  </a:cubicBezTo>
                  <a:cubicBezTo>
                    <a:pt x="102587" y="25969"/>
                    <a:pt x="105364" y="30657"/>
                    <a:pt x="112180" y="30657"/>
                  </a:cubicBezTo>
                  <a:cubicBezTo>
                    <a:pt x="117733" y="30657"/>
                    <a:pt x="125811" y="26216"/>
                    <a:pt x="125811" y="16347"/>
                  </a:cubicBezTo>
                  <a:cubicBezTo>
                    <a:pt x="125811" y="3517"/>
                    <a:pt x="110918" y="63"/>
                    <a:pt x="102335" y="63"/>
                  </a:cubicBezTo>
                  <a:cubicBezTo>
                    <a:pt x="87693" y="63"/>
                    <a:pt x="78858" y="13139"/>
                    <a:pt x="75829" y="18814"/>
                  </a:cubicBezTo>
                  <a:cubicBezTo>
                    <a:pt x="69518" y="2530"/>
                    <a:pt x="55886" y="63"/>
                    <a:pt x="48566" y="63"/>
                  </a:cubicBezTo>
                  <a:cubicBezTo>
                    <a:pt x="22312" y="63"/>
                    <a:pt x="7923" y="31890"/>
                    <a:pt x="7923" y="38058"/>
                  </a:cubicBezTo>
                  <a:cubicBezTo>
                    <a:pt x="7923" y="40526"/>
                    <a:pt x="10448" y="40526"/>
                    <a:pt x="10953" y="40526"/>
                  </a:cubicBezTo>
                  <a:cubicBezTo>
                    <a:pt x="12972" y="40526"/>
                    <a:pt x="13729" y="40032"/>
                    <a:pt x="14234" y="37812"/>
                  </a:cubicBezTo>
                  <a:cubicBezTo>
                    <a:pt x="22817" y="11659"/>
                    <a:pt x="39478" y="5491"/>
                    <a:pt x="48061" y="5491"/>
                  </a:cubicBezTo>
                  <a:cubicBezTo>
                    <a:pt x="52857" y="5491"/>
                    <a:pt x="61692" y="7711"/>
                    <a:pt x="61692" y="22021"/>
                  </a:cubicBezTo>
                  <a:cubicBezTo>
                    <a:pt x="61692" y="29670"/>
                    <a:pt x="57401" y="46200"/>
                    <a:pt x="48061" y="80742"/>
                  </a:cubicBezTo>
                  <a:cubicBezTo>
                    <a:pt x="44022" y="96039"/>
                    <a:pt x="35186" y="106401"/>
                    <a:pt x="24079" y="106401"/>
                  </a:cubicBezTo>
                  <a:cubicBezTo>
                    <a:pt x="22565" y="106401"/>
                    <a:pt x="16759" y="106401"/>
                    <a:pt x="11457" y="103194"/>
                  </a:cubicBezTo>
                  <a:cubicBezTo>
                    <a:pt x="17768" y="101960"/>
                    <a:pt x="23322" y="96779"/>
                    <a:pt x="23322" y="89871"/>
                  </a:cubicBezTo>
                  <a:cubicBezTo>
                    <a:pt x="23322" y="83209"/>
                    <a:pt x="17768" y="81235"/>
                    <a:pt x="13982" y="81235"/>
                  </a:cubicBezTo>
                  <a:cubicBezTo>
                    <a:pt x="6409" y="81235"/>
                    <a:pt x="98" y="87650"/>
                    <a:pt x="98" y="95545"/>
                  </a:cubicBezTo>
                  <a:cubicBezTo>
                    <a:pt x="98" y="106895"/>
                    <a:pt x="12720" y="111829"/>
                    <a:pt x="23827" y="111829"/>
                  </a:cubicBezTo>
                  <a:cubicBezTo>
                    <a:pt x="40488" y="111829"/>
                    <a:pt x="49575" y="94558"/>
                    <a:pt x="50333" y="93078"/>
                  </a:cubicBezTo>
                  <a:cubicBezTo>
                    <a:pt x="53362" y="102207"/>
                    <a:pt x="62450" y="111829"/>
                    <a:pt x="77596" y="111829"/>
                  </a:cubicBezTo>
                  <a:cubicBezTo>
                    <a:pt x="103597" y="111829"/>
                    <a:pt x="117986" y="80002"/>
                    <a:pt x="117986" y="73833"/>
                  </a:cubicBezTo>
                  <a:cubicBezTo>
                    <a:pt x="117986" y="71366"/>
                    <a:pt x="115714" y="71366"/>
                    <a:pt x="114957" y="71366"/>
                  </a:cubicBezTo>
                  <a:cubicBezTo>
                    <a:pt x="112685" y="71366"/>
                    <a:pt x="112180" y="72353"/>
                    <a:pt x="111675" y="74080"/>
                  </a:cubicBezTo>
                  <a:cubicBezTo>
                    <a:pt x="103344" y="100480"/>
                    <a:pt x="86179" y="106401"/>
                    <a:pt x="78101" y="106401"/>
                  </a:cubicBezTo>
                  <a:cubicBezTo>
                    <a:pt x="68256" y="106401"/>
                    <a:pt x="64217" y="98506"/>
                    <a:pt x="64217" y="90117"/>
                  </a:cubicBezTo>
                  <a:cubicBezTo>
                    <a:pt x="64217" y="84689"/>
                    <a:pt x="65731" y="79261"/>
                    <a:pt x="68508" y="68406"/>
                  </a:cubicBezTo>
                  <a:lnTo>
                    <a:pt x="77091" y="34604"/>
                  </a:lnTo>
                  <a:close/>
                </a:path>
              </a:pathLst>
            </a:custGeom>
            <a:solidFill>
              <a:srgbClr val="000000"/>
            </a:solidFill>
            <a:ln w="2533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A5D27F8-8DAE-35DC-8E3A-AF35175613ED}"/>
                </a:ext>
              </a:extLst>
            </p:cNvPr>
            <p:cNvSpPr/>
            <p:nvPr>
              <p:custDataLst>
                <p:tags r:id="rId8"/>
              </p:custDataLst>
            </p:nvPr>
          </p:nvSpPr>
          <p:spPr>
            <a:xfrm>
              <a:off x="5252033" y="3961133"/>
              <a:ext cx="126218" cy="143100"/>
            </a:xfrm>
            <a:custGeom>
              <a:avLst/>
              <a:gdLst>
                <a:gd name="connsiteX0" fmla="*/ 117489 w 126218"/>
                <a:gd name="connsiteY0" fmla="*/ 76547 h 143100"/>
                <a:gd name="connsiteX1" fmla="*/ 126325 w 126218"/>
                <a:gd name="connsiteY1" fmla="*/ 71613 h 143100"/>
                <a:gd name="connsiteX2" fmla="*/ 117489 w 126218"/>
                <a:gd name="connsiteY2" fmla="*/ 66678 h 143100"/>
                <a:gd name="connsiteX3" fmla="*/ 10456 w 126218"/>
                <a:gd name="connsiteY3" fmla="*/ 66678 h 143100"/>
                <a:gd name="connsiteX4" fmla="*/ 78109 w 126218"/>
                <a:gd name="connsiteY4" fmla="*/ 9932 h 143100"/>
                <a:gd name="connsiteX5" fmla="*/ 117489 w 126218"/>
                <a:gd name="connsiteY5" fmla="*/ 9932 h 143100"/>
                <a:gd name="connsiteX6" fmla="*/ 126325 w 126218"/>
                <a:gd name="connsiteY6" fmla="*/ 4997 h 143100"/>
                <a:gd name="connsiteX7" fmla="*/ 117489 w 126218"/>
                <a:gd name="connsiteY7" fmla="*/ 63 h 143100"/>
                <a:gd name="connsiteX8" fmla="*/ 77604 w 126218"/>
                <a:gd name="connsiteY8" fmla="*/ 63 h 143100"/>
                <a:gd name="connsiteX9" fmla="*/ 106 w 126218"/>
                <a:gd name="connsiteY9" fmla="*/ 71613 h 143100"/>
                <a:gd name="connsiteX10" fmla="*/ 77604 w 126218"/>
                <a:gd name="connsiteY10" fmla="*/ 143163 h 143100"/>
                <a:gd name="connsiteX11" fmla="*/ 117489 w 126218"/>
                <a:gd name="connsiteY11" fmla="*/ 143163 h 143100"/>
                <a:gd name="connsiteX12" fmla="*/ 126325 w 126218"/>
                <a:gd name="connsiteY12" fmla="*/ 138229 h 143100"/>
                <a:gd name="connsiteX13" fmla="*/ 117489 w 126218"/>
                <a:gd name="connsiteY13" fmla="*/ 133294 h 143100"/>
                <a:gd name="connsiteX14" fmla="*/ 78109 w 126218"/>
                <a:gd name="connsiteY14" fmla="*/ 133294 h 143100"/>
                <a:gd name="connsiteX15" fmla="*/ 10456 w 126218"/>
                <a:gd name="connsiteY15" fmla="*/ 76547 h 143100"/>
                <a:gd name="connsiteX16" fmla="*/ 117489 w 126218"/>
                <a:gd name="connsiteY16" fmla="*/ 76547 h 1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218" h="143100">
                  <a:moveTo>
                    <a:pt x="117489" y="76547"/>
                  </a:moveTo>
                  <a:cubicBezTo>
                    <a:pt x="121781" y="76547"/>
                    <a:pt x="126325" y="76547"/>
                    <a:pt x="126325" y="71613"/>
                  </a:cubicBezTo>
                  <a:cubicBezTo>
                    <a:pt x="126325" y="66678"/>
                    <a:pt x="121781" y="66678"/>
                    <a:pt x="117489" y="66678"/>
                  </a:cubicBezTo>
                  <a:lnTo>
                    <a:pt x="10456" y="66678"/>
                  </a:lnTo>
                  <a:cubicBezTo>
                    <a:pt x="13485" y="33617"/>
                    <a:pt x="42516" y="9932"/>
                    <a:pt x="78109" y="9932"/>
                  </a:cubicBezTo>
                  <a:lnTo>
                    <a:pt x="117489" y="9932"/>
                  </a:lnTo>
                  <a:cubicBezTo>
                    <a:pt x="121781" y="9932"/>
                    <a:pt x="126325" y="9932"/>
                    <a:pt x="126325" y="4997"/>
                  </a:cubicBezTo>
                  <a:cubicBezTo>
                    <a:pt x="126325" y="63"/>
                    <a:pt x="121781" y="63"/>
                    <a:pt x="117489" y="63"/>
                  </a:cubicBezTo>
                  <a:lnTo>
                    <a:pt x="77604" y="63"/>
                  </a:lnTo>
                  <a:cubicBezTo>
                    <a:pt x="34438" y="63"/>
                    <a:pt x="106" y="32137"/>
                    <a:pt x="106" y="71613"/>
                  </a:cubicBezTo>
                  <a:cubicBezTo>
                    <a:pt x="106" y="111089"/>
                    <a:pt x="34438" y="143163"/>
                    <a:pt x="77604" y="143163"/>
                  </a:cubicBezTo>
                  <a:lnTo>
                    <a:pt x="117489" y="143163"/>
                  </a:lnTo>
                  <a:cubicBezTo>
                    <a:pt x="121781" y="143163"/>
                    <a:pt x="126325" y="143163"/>
                    <a:pt x="126325" y="138229"/>
                  </a:cubicBezTo>
                  <a:cubicBezTo>
                    <a:pt x="126325" y="133294"/>
                    <a:pt x="121781" y="133294"/>
                    <a:pt x="117489" y="133294"/>
                  </a:cubicBezTo>
                  <a:lnTo>
                    <a:pt x="78109" y="133294"/>
                  </a:lnTo>
                  <a:cubicBezTo>
                    <a:pt x="42516" y="133294"/>
                    <a:pt x="13485" y="109609"/>
                    <a:pt x="10456" y="76547"/>
                  </a:cubicBezTo>
                  <a:lnTo>
                    <a:pt x="117489" y="76547"/>
                  </a:lnTo>
                  <a:close/>
                </a:path>
              </a:pathLst>
            </a:custGeom>
            <a:solidFill>
              <a:srgbClr val="000000"/>
            </a:solidFill>
            <a:ln w="2533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B4F8CF35-4057-029E-D46B-5CCC82CF2832}"/>
                </a:ext>
              </a:extLst>
            </p:cNvPr>
            <p:cNvSpPr/>
            <p:nvPr>
              <p:custDataLst>
                <p:tags r:id="rId9"/>
              </p:custDataLst>
            </p:nvPr>
          </p:nvSpPr>
          <p:spPr>
            <a:xfrm>
              <a:off x="5479337" y="3925852"/>
              <a:ext cx="152471" cy="168513"/>
            </a:xfrm>
            <a:custGeom>
              <a:avLst/>
              <a:gdLst>
                <a:gd name="connsiteX0" fmla="*/ 84682 w 152471"/>
                <a:gd name="connsiteY0" fmla="*/ 19307 h 168513"/>
                <a:gd name="connsiteX1" fmla="*/ 111440 w 152471"/>
                <a:gd name="connsiteY1" fmla="*/ 7711 h 168513"/>
                <a:gd name="connsiteX2" fmla="*/ 121033 w 152471"/>
                <a:gd name="connsiteY2" fmla="*/ 3023 h 168513"/>
                <a:gd name="connsiteX3" fmla="*/ 116994 w 152471"/>
                <a:gd name="connsiteY3" fmla="*/ 63 h 168513"/>
                <a:gd name="connsiteX4" fmla="*/ 79633 w 152471"/>
                <a:gd name="connsiteY4" fmla="*/ 803 h 168513"/>
                <a:gd name="connsiteX5" fmla="*/ 46059 w 152471"/>
                <a:gd name="connsiteY5" fmla="*/ 63 h 168513"/>
                <a:gd name="connsiteX6" fmla="*/ 41263 w 152471"/>
                <a:gd name="connsiteY6" fmla="*/ 4997 h 168513"/>
                <a:gd name="connsiteX7" fmla="*/ 48331 w 152471"/>
                <a:gd name="connsiteY7" fmla="*/ 7711 h 168513"/>
                <a:gd name="connsiteX8" fmla="*/ 57924 w 152471"/>
                <a:gd name="connsiteY8" fmla="*/ 8205 h 168513"/>
                <a:gd name="connsiteX9" fmla="*/ 64739 w 152471"/>
                <a:gd name="connsiteY9" fmla="*/ 12152 h 168513"/>
                <a:gd name="connsiteX10" fmla="*/ 63730 w 152471"/>
                <a:gd name="connsiteY10" fmla="*/ 16840 h 168513"/>
                <a:gd name="connsiteX11" fmla="*/ 29903 w 152471"/>
                <a:gd name="connsiteY11" fmla="*/ 149331 h 168513"/>
                <a:gd name="connsiteX12" fmla="*/ 6931 w 152471"/>
                <a:gd name="connsiteY12" fmla="*/ 160927 h 168513"/>
                <a:gd name="connsiteX13" fmla="*/ 116 w 152471"/>
                <a:gd name="connsiteY13" fmla="*/ 165862 h 168513"/>
                <a:gd name="connsiteX14" fmla="*/ 6931 w 152471"/>
                <a:gd name="connsiteY14" fmla="*/ 168576 h 168513"/>
                <a:gd name="connsiteX15" fmla="*/ 123810 w 152471"/>
                <a:gd name="connsiteY15" fmla="*/ 168576 h 168513"/>
                <a:gd name="connsiteX16" fmla="*/ 131635 w 152471"/>
                <a:gd name="connsiteY16" fmla="*/ 164381 h 168513"/>
                <a:gd name="connsiteX17" fmla="*/ 151578 w 152471"/>
                <a:gd name="connsiteY17" fmla="*/ 111089 h 168513"/>
                <a:gd name="connsiteX18" fmla="*/ 152587 w 152471"/>
                <a:gd name="connsiteY18" fmla="*/ 107635 h 168513"/>
                <a:gd name="connsiteX19" fmla="*/ 149558 w 152471"/>
                <a:gd name="connsiteY19" fmla="*/ 104921 h 168513"/>
                <a:gd name="connsiteX20" fmla="*/ 145267 w 152471"/>
                <a:gd name="connsiteY20" fmla="*/ 110102 h 168513"/>
                <a:gd name="connsiteX21" fmla="*/ 81905 w 152471"/>
                <a:gd name="connsiteY21" fmla="*/ 160927 h 168513"/>
                <a:gd name="connsiteX22" fmla="*/ 58176 w 152471"/>
                <a:gd name="connsiteY22" fmla="*/ 160927 h 168513"/>
                <a:gd name="connsiteX23" fmla="*/ 52622 w 152471"/>
                <a:gd name="connsiteY23" fmla="*/ 160681 h 168513"/>
                <a:gd name="connsiteX24" fmla="*/ 49341 w 152471"/>
                <a:gd name="connsiteY24" fmla="*/ 158213 h 168513"/>
                <a:gd name="connsiteX25" fmla="*/ 50603 w 152471"/>
                <a:gd name="connsiteY25" fmla="*/ 152539 h 168513"/>
                <a:gd name="connsiteX26" fmla="*/ 84682 w 152471"/>
                <a:gd name="connsiteY26" fmla="*/ 19307 h 1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2471" h="168513">
                  <a:moveTo>
                    <a:pt x="84682" y="19307"/>
                  </a:moveTo>
                  <a:cubicBezTo>
                    <a:pt x="86954" y="10425"/>
                    <a:pt x="87711" y="7711"/>
                    <a:pt x="111440" y="7711"/>
                  </a:cubicBezTo>
                  <a:cubicBezTo>
                    <a:pt x="119013" y="7711"/>
                    <a:pt x="121033" y="7711"/>
                    <a:pt x="121033" y="3023"/>
                  </a:cubicBezTo>
                  <a:cubicBezTo>
                    <a:pt x="121033" y="63"/>
                    <a:pt x="118256" y="63"/>
                    <a:pt x="116994" y="63"/>
                  </a:cubicBezTo>
                  <a:cubicBezTo>
                    <a:pt x="108663" y="63"/>
                    <a:pt x="87964" y="803"/>
                    <a:pt x="79633" y="803"/>
                  </a:cubicBezTo>
                  <a:cubicBezTo>
                    <a:pt x="72060" y="803"/>
                    <a:pt x="53632" y="63"/>
                    <a:pt x="46059" y="63"/>
                  </a:cubicBezTo>
                  <a:cubicBezTo>
                    <a:pt x="44292" y="63"/>
                    <a:pt x="41263" y="63"/>
                    <a:pt x="41263" y="4997"/>
                  </a:cubicBezTo>
                  <a:cubicBezTo>
                    <a:pt x="41263" y="7711"/>
                    <a:pt x="43535" y="7711"/>
                    <a:pt x="48331" y="7711"/>
                  </a:cubicBezTo>
                  <a:cubicBezTo>
                    <a:pt x="48836" y="7711"/>
                    <a:pt x="53632" y="7711"/>
                    <a:pt x="57924" y="8205"/>
                  </a:cubicBezTo>
                  <a:cubicBezTo>
                    <a:pt x="62468" y="8698"/>
                    <a:pt x="64739" y="8945"/>
                    <a:pt x="64739" y="12152"/>
                  </a:cubicBezTo>
                  <a:cubicBezTo>
                    <a:pt x="64739" y="13139"/>
                    <a:pt x="64487" y="13879"/>
                    <a:pt x="63730" y="16840"/>
                  </a:cubicBezTo>
                  <a:lnTo>
                    <a:pt x="29903" y="149331"/>
                  </a:lnTo>
                  <a:cubicBezTo>
                    <a:pt x="27379" y="158954"/>
                    <a:pt x="26874" y="160927"/>
                    <a:pt x="6931" y="160927"/>
                  </a:cubicBezTo>
                  <a:cubicBezTo>
                    <a:pt x="2640" y="160927"/>
                    <a:pt x="116" y="160927"/>
                    <a:pt x="116" y="165862"/>
                  </a:cubicBezTo>
                  <a:cubicBezTo>
                    <a:pt x="116" y="168576"/>
                    <a:pt x="2388" y="168576"/>
                    <a:pt x="6931" y="168576"/>
                  </a:cubicBezTo>
                  <a:lnTo>
                    <a:pt x="123810" y="168576"/>
                  </a:lnTo>
                  <a:cubicBezTo>
                    <a:pt x="129868" y="168576"/>
                    <a:pt x="130121" y="168576"/>
                    <a:pt x="131635" y="164381"/>
                  </a:cubicBezTo>
                  <a:lnTo>
                    <a:pt x="151578" y="111089"/>
                  </a:lnTo>
                  <a:cubicBezTo>
                    <a:pt x="152587" y="108375"/>
                    <a:pt x="152587" y="107882"/>
                    <a:pt x="152587" y="107635"/>
                  </a:cubicBezTo>
                  <a:cubicBezTo>
                    <a:pt x="152587" y="106648"/>
                    <a:pt x="151830" y="104921"/>
                    <a:pt x="149558" y="104921"/>
                  </a:cubicBezTo>
                  <a:cubicBezTo>
                    <a:pt x="147286" y="104921"/>
                    <a:pt x="147034" y="106154"/>
                    <a:pt x="145267" y="110102"/>
                  </a:cubicBezTo>
                  <a:cubicBezTo>
                    <a:pt x="136684" y="132801"/>
                    <a:pt x="125577" y="160927"/>
                    <a:pt x="81905" y="160927"/>
                  </a:cubicBezTo>
                  <a:lnTo>
                    <a:pt x="58176" y="160927"/>
                  </a:lnTo>
                  <a:cubicBezTo>
                    <a:pt x="54642" y="160927"/>
                    <a:pt x="54137" y="160927"/>
                    <a:pt x="52622" y="160681"/>
                  </a:cubicBezTo>
                  <a:cubicBezTo>
                    <a:pt x="50098" y="160434"/>
                    <a:pt x="49341" y="160187"/>
                    <a:pt x="49341" y="158213"/>
                  </a:cubicBezTo>
                  <a:cubicBezTo>
                    <a:pt x="49341" y="157473"/>
                    <a:pt x="49341" y="156980"/>
                    <a:pt x="50603" y="152539"/>
                  </a:cubicBezTo>
                  <a:lnTo>
                    <a:pt x="84682" y="19307"/>
                  </a:lnTo>
                  <a:close/>
                </a:path>
              </a:pathLst>
            </a:custGeom>
            <a:solidFill>
              <a:srgbClr val="000000"/>
            </a:solidFill>
            <a:ln w="2533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DCC1043-7EA4-05CD-0EEA-7C1CEF528DBF}"/>
                </a:ext>
              </a:extLst>
            </p:cNvPr>
            <p:cNvSpPr/>
            <p:nvPr>
              <p:custDataLst>
                <p:tags r:id="rId10"/>
              </p:custDataLst>
            </p:nvPr>
          </p:nvSpPr>
          <p:spPr>
            <a:xfrm>
              <a:off x="5732503" y="3985312"/>
              <a:ext cx="124451" cy="156916"/>
            </a:xfrm>
            <a:custGeom>
              <a:avLst/>
              <a:gdLst>
                <a:gd name="connsiteX0" fmla="*/ 36477 w 124451"/>
                <a:gd name="connsiteY0" fmla="*/ 16347 h 156916"/>
                <a:gd name="connsiteX1" fmla="*/ 36477 w 124451"/>
                <a:gd name="connsiteY1" fmla="*/ 63 h 156916"/>
                <a:gd name="connsiteX2" fmla="*/ 126 w 124451"/>
                <a:gd name="connsiteY2" fmla="*/ 2777 h 156916"/>
                <a:gd name="connsiteX3" fmla="*/ 126 w 124451"/>
                <a:gd name="connsiteY3" fmla="*/ 10425 h 156916"/>
                <a:gd name="connsiteX4" fmla="*/ 19816 w 124451"/>
                <a:gd name="connsiteY4" fmla="*/ 22761 h 156916"/>
                <a:gd name="connsiteX5" fmla="*/ 19816 w 124451"/>
                <a:gd name="connsiteY5" fmla="*/ 138229 h 156916"/>
                <a:gd name="connsiteX6" fmla="*/ 126 w 124451"/>
                <a:gd name="connsiteY6" fmla="*/ 149331 h 156916"/>
                <a:gd name="connsiteX7" fmla="*/ 126 w 124451"/>
                <a:gd name="connsiteY7" fmla="*/ 156980 h 156916"/>
                <a:gd name="connsiteX8" fmla="*/ 28399 w 124451"/>
                <a:gd name="connsiteY8" fmla="*/ 156240 h 156916"/>
                <a:gd name="connsiteX9" fmla="*/ 56924 w 124451"/>
                <a:gd name="connsiteY9" fmla="*/ 156980 h 156916"/>
                <a:gd name="connsiteX10" fmla="*/ 56924 w 124451"/>
                <a:gd name="connsiteY10" fmla="*/ 149331 h 156916"/>
                <a:gd name="connsiteX11" fmla="*/ 37234 w 124451"/>
                <a:gd name="connsiteY11" fmla="*/ 138229 h 156916"/>
                <a:gd name="connsiteX12" fmla="*/ 37234 w 124451"/>
                <a:gd name="connsiteY12" fmla="*/ 96779 h 156916"/>
                <a:gd name="connsiteX13" fmla="*/ 37234 w 124451"/>
                <a:gd name="connsiteY13" fmla="*/ 94558 h 156916"/>
                <a:gd name="connsiteX14" fmla="*/ 68284 w 124451"/>
                <a:gd name="connsiteY14" fmla="*/ 111829 h 156916"/>
                <a:gd name="connsiteX15" fmla="*/ 124577 w 124451"/>
                <a:gd name="connsiteY15" fmla="*/ 55823 h 156916"/>
                <a:gd name="connsiteX16" fmla="*/ 71818 w 124451"/>
                <a:gd name="connsiteY16" fmla="*/ 63 h 156916"/>
                <a:gd name="connsiteX17" fmla="*/ 36477 w 124451"/>
                <a:gd name="connsiteY17" fmla="*/ 16347 h 156916"/>
                <a:gd name="connsiteX18" fmla="*/ 37234 w 124451"/>
                <a:gd name="connsiteY18" fmla="*/ 80989 h 156916"/>
                <a:gd name="connsiteX19" fmla="*/ 37234 w 124451"/>
                <a:gd name="connsiteY19" fmla="*/ 25969 h 156916"/>
                <a:gd name="connsiteX20" fmla="*/ 69798 w 124451"/>
                <a:gd name="connsiteY20" fmla="*/ 6231 h 156916"/>
                <a:gd name="connsiteX21" fmla="*/ 103625 w 124451"/>
                <a:gd name="connsiteY21" fmla="*/ 55823 h 156916"/>
                <a:gd name="connsiteX22" fmla="*/ 67274 w 124451"/>
                <a:gd name="connsiteY22" fmla="*/ 106401 h 156916"/>
                <a:gd name="connsiteX23" fmla="*/ 40768 w 124451"/>
                <a:gd name="connsiteY23" fmla="*/ 91351 h 156916"/>
                <a:gd name="connsiteX24" fmla="*/ 37234 w 124451"/>
                <a:gd name="connsiteY24" fmla="*/ 80989 h 1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51" h="156916">
                  <a:moveTo>
                    <a:pt x="36477" y="16347"/>
                  </a:moveTo>
                  <a:lnTo>
                    <a:pt x="36477" y="63"/>
                  </a:lnTo>
                  <a:lnTo>
                    <a:pt x="126" y="2777"/>
                  </a:lnTo>
                  <a:lnTo>
                    <a:pt x="126" y="10425"/>
                  </a:lnTo>
                  <a:cubicBezTo>
                    <a:pt x="18049" y="10425"/>
                    <a:pt x="19816" y="11906"/>
                    <a:pt x="19816" y="22761"/>
                  </a:cubicBezTo>
                  <a:lnTo>
                    <a:pt x="19816" y="138229"/>
                  </a:lnTo>
                  <a:cubicBezTo>
                    <a:pt x="19816" y="149331"/>
                    <a:pt x="17039" y="149331"/>
                    <a:pt x="126" y="149331"/>
                  </a:cubicBezTo>
                  <a:lnTo>
                    <a:pt x="126" y="156980"/>
                  </a:lnTo>
                  <a:cubicBezTo>
                    <a:pt x="8709" y="156733"/>
                    <a:pt x="21835" y="156240"/>
                    <a:pt x="28399" y="156240"/>
                  </a:cubicBezTo>
                  <a:cubicBezTo>
                    <a:pt x="35214" y="156240"/>
                    <a:pt x="48089" y="156733"/>
                    <a:pt x="56924" y="156980"/>
                  </a:cubicBezTo>
                  <a:lnTo>
                    <a:pt x="56924" y="149331"/>
                  </a:lnTo>
                  <a:cubicBezTo>
                    <a:pt x="40011" y="149331"/>
                    <a:pt x="37234" y="149331"/>
                    <a:pt x="37234" y="138229"/>
                  </a:cubicBezTo>
                  <a:lnTo>
                    <a:pt x="37234" y="96779"/>
                  </a:lnTo>
                  <a:lnTo>
                    <a:pt x="37234" y="94558"/>
                  </a:lnTo>
                  <a:cubicBezTo>
                    <a:pt x="38496" y="98506"/>
                    <a:pt x="49098" y="111829"/>
                    <a:pt x="68284" y="111829"/>
                  </a:cubicBezTo>
                  <a:cubicBezTo>
                    <a:pt x="98324" y="111829"/>
                    <a:pt x="124577" y="87650"/>
                    <a:pt x="124577" y="55823"/>
                  </a:cubicBezTo>
                  <a:cubicBezTo>
                    <a:pt x="124577" y="24489"/>
                    <a:pt x="100091" y="63"/>
                    <a:pt x="71818" y="63"/>
                  </a:cubicBezTo>
                  <a:cubicBezTo>
                    <a:pt x="52128" y="63"/>
                    <a:pt x="41525" y="10919"/>
                    <a:pt x="36477" y="16347"/>
                  </a:cubicBezTo>
                  <a:close/>
                  <a:moveTo>
                    <a:pt x="37234" y="80989"/>
                  </a:moveTo>
                  <a:lnTo>
                    <a:pt x="37234" y="25969"/>
                  </a:lnTo>
                  <a:cubicBezTo>
                    <a:pt x="44555" y="13386"/>
                    <a:pt x="56924" y="6231"/>
                    <a:pt x="69798" y="6231"/>
                  </a:cubicBezTo>
                  <a:cubicBezTo>
                    <a:pt x="88226" y="6231"/>
                    <a:pt x="103625" y="27943"/>
                    <a:pt x="103625" y="55823"/>
                  </a:cubicBezTo>
                  <a:cubicBezTo>
                    <a:pt x="103625" y="85676"/>
                    <a:pt x="85954" y="106401"/>
                    <a:pt x="67274" y="106401"/>
                  </a:cubicBezTo>
                  <a:cubicBezTo>
                    <a:pt x="57176" y="106401"/>
                    <a:pt x="47584" y="101467"/>
                    <a:pt x="40768" y="91351"/>
                  </a:cubicBezTo>
                  <a:cubicBezTo>
                    <a:pt x="37234" y="86170"/>
                    <a:pt x="37234" y="85923"/>
                    <a:pt x="37234" y="80989"/>
                  </a:cubicBezTo>
                  <a:close/>
                </a:path>
              </a:pathLst>
            </a:custGeom>
            <a:solidFill>
              <a:srgbClr val="000000"/>
            </a:solidFill>
            <a:ln w="2533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D29C52AB-A7D5-1336-B756-12A604D52063}"/>
                </a:ext>
              </a:extLst>
            </p:cNvPr>
            <p:cNvSpPr/>
            <p:nvPr>
              <p:custDataLst>
                <p:tags r:id="rId11"/>
              </p:custDataLst>
            </p:nvPr>
          </p:nvSpPr>
          <p:spPr>
            <a:xfrm>
              <a:off x="5876280" y="3983832"/>
              <a:ext cx="113849" cy="113246"/>
            </a:xfrm>
            <a:custGeom>
              <a:avLst/>
              <a:gdLst>
                <a:gd name="connsiteX0" fmla="*/ 73590 w 113849"/>
                <a:gd name="connsiteY0" fmla="*/ 91844 h 113246"/>
                <a:gd name="connsiteX1" fmla="*/ 93280 w 113849"/>
                <a:gd name="connsiteY1" fmla="*/ 112076 h 113246"/>
                <a:gd name="connsiteX2" fmla="*/ 113980 w 113849"/>
                <a:gd name="connsiteY2" fmla="*/ 88637 h 113246"/>
                <a:gd name="connsiteX3" fmla="*/ 113980 w 113849"/>
                <a:gd name="connsiteY3" fmla="*/ 74820 h 113246"/>
                <a:gd name="connsiteX4" fmla="*/ 107669 w 113849"/>
                <a:gd name="connsiteY4" fmla="*/ 74820 h 113246"/>
                <a:gd name="connsiteX5" fmla="*/ 107669 w 113849"/>
                <a:gd name="connsiteY5" fmla="*/ 88637 h 113246"/>
                <a:gd name="connsiteX6" fmla="*/ 98582 w 113849"/>
                <a:gd name="connsiteY6" fmla="*/ 104427 h 113246"/>
                <a:gd name="connsiteX7" fmla="*/ 89241 w 113849"/>
                <a:gd name="connsiteY7" fmla="*/ 92091 h 113246"/>
                <a:gd name="connsiteX8" fmla="*/ 89241 w 113849"/>
                <a:gd name="connsiteY8" fmla="*/ 42746 h 113246"/>
                <a:gd name="connsiteX9" fmla="*/ 80154 w 113849"/>
                <a:gd name="connsiteY9" fmla="*/ 13633 h 113246"/>
                <a:gd name="connsiteX10" fmla="*/ 45570 w 113849"/>
                <a:gd name="connsiteY10" fmla="*/ 63 h 113246"/>
                <a:gd name="connsiteX11" fmla="*/ 7452 w 113849"/>
                <a:gd name="connsiteY11" fmla="*/ 27943 h 113246"/>
                <a:gd name="connsiteX12" fmla="*/ 19064 w 113849"/>
                <a:gd name="connsiteY12" fmla="*/ 39539 h 113246"/>
                <a:gd name="connsiteX13" fmla="*/ 30676 w 113849"/>
                <a:gd name="connsiteY13" fmla="*/ 28189 h 113246"/>
                <a:gd name="connsiteX14" fmla="*/ 17802 w 113849"/>
                <a:gd name="connsiteY14" fmla="*/ 16840 h 113246"/>
                <a:gd name="connsiteX15" fmla="*/ 45065 w 113849"/>
                <a:gd name="connsiteY15" fmla="*/ 5491 h 113246"/>
                <a:gd name="connsiteX16" fmla="*/ 71823 w 113849"/>
                <a:gd name="connsiteY16" fmla="*/ 37071 h 113246"/>
                <a:gd name="connsiteX17" fmla="*/ 71823 w 113849"/>
                <a:gd name="connsiteY17" fmla="*/ 46200 h 113246"/>
                <a:gd name="connsiteX18" fmla="*/ 25375 w 113849"/>
                <a:gd name="connsiteY18" fmla="*/ 55082 h 113246"/>
                <a:gd name="connsiteX19" fmla="*/ 131 w 113849"/>
                <a:gd name="connsiteY19" fmla="*/ 87157 h 113246"/>
                <a:gd name="connsiteX20" fmla="*/ 40521 w 113849"/>
                <a:gd name="connsiteY20" fmla="*/ 113309 h 113246"/>
                <a:gd name="connsiteX21" fmla="*/ 73590 w 113849"/>
                <a:gd name="connsiteY21" fmla="*/ 91844 h 113246"/>
                <a:gd name="connsiteX22" fmla="*/ 71823 w 113849"/>
                <a:gd name="connsiteY22" fmla="*/ 51382 h 113246"/>
                <a:gd name="connsiteX23" fmla="*/ 71823 w 113849"/>
                <a:gd name="connsiteY23" fmla="*/ 76054 h 113246"/>
                <a:gd name="connsiteX24" fmla="*/ 42288 w 113849"/>
                <a:gd name="connsiteY24" fmla="*/ 107882 h 113246"/>
                <a:gd name="connsiteX25" fmla="*/ 19569 w 113849"/>
                <a:gd name="connsiteY25" fmla="*/ 86910 h 113246"/>
                <a:gd name="connsiteX26" fmla="*/ 71823 w 113849"/>
                <a:gd name="connsiteY26" fmla="*/ 51382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3849" h="113246">
                  <a:moveTo>
                    <a:pt x="73590" y="91844"/>
                  </a:moveTo>
                  <a:cubicBezTo>
                    <a:pt x="74600" y="101713"/>
                    <a:pt x="81416" y="112076"/>
                    <a:pt x="93280" y="112076"/>
                  </a:cubicBezTo>
                  <a:cubicBezTo>
                    <a:pt x="98582" y="112076"/>
                    <a:pt x="113980" y="108622"/>
                    <a:pt x="113980" y="88637"/>
                  </a:cubicBezTo>
                  <a:lnTo>
                    <a:pt x="113980" y="74820"/>
                  </a:lnTo>
                  <a:lnTo>
                    <a:pt x="107669" y="74820"/>
                  </a:lnTo>
                  <a:lnTo>
                    <a:pt x="107669" y="88637"/>
                  </a:lnTo>
                  <a:cubicBezTo>
                    <a:pt x="107669" y="102947"/>
                    <a:pt x="101358" y="104427"/>
                    <a:pt x="98582" y="104427"/>
                  </a:cubicBezTo>
                  <a:cubicBezTo>
                    <a:pt x="90251" y="104427"/>
                    <a:pt x="89241" y="93325"/>
                    <a:pt x="89241" y="92091"/>
                  </a:cubicBezTo>
                  <a:lnTo>
                    <a:pt x="89241" y="42746"/>
                  </a:lnTo>
                  <a:cubicBezTo>
                    <a:pt x="89241" y="32384"/>
                    <a:pt x="89241" y="22761"/>
                    <a:pt x="80154" y="13633"/>
                  </a:cubicBezTo>
                  <a:cubicBezTo>
                    <a:pt x="70309" y="4010"/>
                    <a:pt x="57687" y="63"/>
                    <a:pt x="45570" y="63"/>
                  </a:cubicBezTo>
                  <a:cubicBezTo>
                    <a:pt x="24870" y="63"/>
                    <a:pt x="7452" y="11659"/>
                    <a:pt x="7452" y="27943"/>
                  </a:cubicBezTo>
                  <a:cubicBezTo>
                    <a:pt x="7452" y="35344"/>
                    <a:pt x="12501" y="39539"/>
                    <a:pt x="19064" y="39539"/>
                  </a:cubicBezTo>
                  <a:cubicBezTo>
                    <a:pt x="26132" y="39539"/>
                    <a:pt x="30676" y="34604"/>
                    <a:pt x="30676" y="28189"/>
                  </a:cubicBezTo>
                  <a:cubicBezTo>
                    <a:pt x="30676" y="25229"/>
                    <a:pt x="29414" y="17087"/>
                    <a:pt x="17802" y="16840"/>
                  </a:cubicBezTo>
                  <a:cubicBezTo>
                    <a:pt x="24618" y="8205"/>
                    <a:pt x="36987" y="5491"/>
                    <a:pt x="45065" y="5491"/>
                  </a:cubicBezTo>
                  <a:cubicBezTo>
                    <a:pt x="57434" y="5491"/>
                    <a:pt x="71823" y="15113"/>
                    <a:pt x="71823" y="37071"/>
                  </a:cubicBezTo>
                  <a:lnTo>
                    <a:pt x="71823" y="46200"/>
                  </a:lnTo>
                  <a:cubicBezTo>
                    <a:pt x="58949" y="46940"/>
                    <a:pt x="41278" y="47681"/>
                    <a:pt x="25375" y="55082"/>
                  </a:cubicBezTo>
                  <a:cubicBezTo>
                    <a:pt x="6442" y="63471"/>
                    <a:pt x="131" y="76301"/>
                    <a:pt x="131" y="87157"/>
                  </a:cubicBezTo>
                  <a:cubicBezTo>
                    <a:pt x="131" y="107141"/>
                    <a:pt x="24618" y="113309"/>
                    <a:pt x="40521" y="113309"/>
                  </a:cubicBezTo>
                  <a:cubicBezTo>
                    <a:pt x="57182" y="113309"/>
                    <a:pt x="68794" y="103440"/>
                    <a:pt x="73590" y="91844"/>
                  </a:cubicBezTo>
                  <a:close/>
                  <a:moveTo>
                    <a:pt x="71823" y="51382"/>
                  </a:moveTo>
                  <a:lnTo>
                    <a:pt x="71823" y="76054"/>
                  </a:lnTo>
                  <a:cubicBezTo>
                    <a:pt x="71823" y="99493"/>
                    <a:pt x="53648" y="107882"/>
                    <a:pt x="42288" y="107882"/>
                  </a:cubicBezTo>
                  <a:cubicBezTo>
                    <a:pt x="29919" y="107882"/>
                    <a:pt x="19569" y="99246"/>
                    <a:pt x="19569" y="86910"/>
                  </a:cubicBezTo>
                  <a:cubicBezTo>
                    <a:pt x="19569" y="73340"/>
                    <a:pt x="30171" y="52862"/>
                    <a:pt x="71823" y="51382"/>
                  </a:cubicBezTo>
                  <a:close/>
                </a:path>
              </a:pathLst>
            </a:custGeom>
            <a:solidFill>
              <a:srgbClr val="000000"/>
            </a:solidFill>
            <a:ln w="2533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E8EB04AC-BDAF-CFF7-5D3D-3810F161DBE3}"/>
                </a:ext>
              </a:extLst>
            </p:cNvPr>
            <p:cNvSpPr/>
            <p:nvPr>
              <p:custDataLst>
                <p:tags r:id="rId12"/>
              </p:custDataLst>
            </p:nvPr>
          </p:nvSpPr>
          <p:spPr>
            <a:xfrm>
              <a:off x="5998965" y="3985312"/>
              <a:ext cx="84818" cy="109052"/>
            </a:xfrm>
            <a:custGeom>
              <a:avLst/>
              <a:gdLst>
                <a:gd name="connsiteX0" fmla="*/ 35225 w 84818"/>
                <a:gd name="connsiteY0" fmla="*/ 27202 h 109052"/>
                <a:gd name="connsiteX1" fmla="*/ 35225 w 84818"/>
                <a:gd name="connsiteY1" fmla="*/ 63 h 109052"/>
                <a:gd name="connsiteX2" fmla="*/ 136 w 84818"/>
                <a:gd name="connsiteY2" fmla="*/ 2777 h 109052"/>
                <a:gd name="connsiteX3" fmla="*/ 136 w 84818"/>
                <a:gd name="connsiteY3" fmla="*/ 10425 h 109052"/>
                <a:gd name="connsiteX4" fmla="*/ 19826 w 84818"/>
                <a:gd name="connsiteY4" fmla="*/ 24242 h 109052"/>
                <a:gd name="connsiteX5" fmla="*/ 19826 w 84818"/>
                <a:gd name="connsiteY5" fmla="*/ 90364 h 109052"/>
                <a:gd name="connsiteX6" fmla="*/ 136 w 84818"/>
                <a:gd name="connsiteY6" fmla="*/ 101467 h 109052"/>
                <a:gd name="connsiteX7" fmla="*/ 136 w 84818"/>
                <a:gd name="connsiteY7" fmla="*/ 109115 h 109052"/>
                <a:gd name="connsiteX8" fmla="*/ 28914 w 84818"/>
                <a:gd name="connsiteY8" fmla="*/ 108375 h 109052"/>
                <a:gd name="connsiteX9" fmla="*/ 60974 w 84818"/>
                <a:gd name="connsiteY9" fmla="*/ 109115 h 109052"/>
                <a:gd name="connsiteX10" fmla="*/ 60974 w 84818"/>
                <a:gd name="connsiteY10" fmla="*/ 101467 h 109052"/>
                <a:gd name="connsiteX11" fmla="*/ 55672 w 84818"/>
                <a:gd name="connsiteY11" fmla="*/ 101467 h 109052"/>
                <a:gd name="connsiteX12" fmla="*/ 36487 w 84818"/>
                <a:gd name="connsiteY12" fmla="*/ 89871 h 109052"/>
                <a:gd name="connsiteX13" fmla="*/ 36487 w 84818"/>
                <a:gd name="connsiteY13" fmla="*/ 51875 h 109052"/>
                <a:gd name="connsiteX14" fmla="*/ 66275 w 84818"/>
                <a:gd name="connsiteY14" fmla="*/ 5491 h 109052"/>
                <a:gd name="connsiteX15" fmla="*/ 69052 w 84818"/>
                <a:gd name="connsiteY15" fmla="*/ 5737 h 109052"/>
                <a:gd name="connsiteX16" fmla="*/ 63245 w 84818"/>
                <a:gd name="connsiteY16" fmla="*/ 15360 h 109052"/>
                <a:gd name="connsiteX17" fmla="*/ 74100 w 84818"/>
                <a:gd name="connsiteY17" fmla="*/ 25969 h 109052"/>
                <a:gd name="connsiteX18" fmla="*/ 84955 w 84818"/>
                <a:gd name="connsiteY18" fmla="*/ 15113 h 109052"/>
                <a:gd name="connsiteX19" fmla="*/ 66275 w 84818"/>
                <a:gd name="connsiteY19" fmla="*/ 63 h 109052"/>
                <a:gd name="connsiteX20" fmla="*/ 35225 w 84818"/>
                <a:gd name="connsiteY20" fmla="*/ 27202 h 10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818" h="109052">
                  <a:moveTo>
                    <a:pt x="35225" y="27202"/>
                  </a:moveTo>
                  <a:lnTo>
                    <a:pt x="35225" y="63"/>
                  </a:lnTo>
                  <a:lnTo>
                    <a:pt x="136" y="2777"/>
                  </a:lnTo>
                  <a:lnTo>
                    <a:pt x="136" y="10425"/>
                  </a:lnTo>
                  <a:cubicBezTo>
                    <a:pt x="17807" y="10425"/>
                    <a:pt x="19826" y="12152"/>
                    <a:pt x="19826" y="24242"/>
                  </a:cubicBezTo>
                  <a:lnTo>
                    <a:pt x="19826" y="90364"/>
                  </a:lnTo>
                  <a:cubicBezTo>
                    <a:pt x="19826" y="101467"/>
                    <a:pt x="17050" y="101467"/>
                    <a:pt x="136" y="101467"/>
                  </a:cubicBezTo>
                  <a:lnTo>
                    <a:pt x="136" y="109115"/>
                  </a:lnTo>
                  <a:cubicBezTo>
                    <a:pt x="9981" y="108868"/>
                    <a:pt x="21846" y="108375"/>
                    <a:pt x="28914" y="108375"/>
                  </a:cubicBezTo>
                  <a:cubicBezTo>
                    <a:pt x="39011" y="108375"/>
                    <a:pt x="50876" y="108375"/>
                    <a:pt x="60974" y="109115"/>
                  </a:cubicBezTo>
                  <a:lnTo>
                    <a:pt x="60974" y="101467"/>
                  </a:lnTo>
                  <a:lnTo>
                    <a:pt x="55672" y="101467"/>
                  </a:lnTo>
                  <a:cubicBezTo>
                    <a:pt x="36992" y="101467"/>
                    <a:pt x="36487" y="98753"/>
                    <a:pt x="36487" y="89871"/>
                  </a:cubicBezTo>
                  <a:lnTo>
                    <a:pt x="36487" y="51875"/>
                  </a:lnTo>
                  <a:cubicBezTo>
                    <a:pt x="36487" y="27449"/>
                    <a:pt x="47089" y="5491"/>
                    <a:pt x="66275" y="5491"/>
                  </a:cubicBezTo>
                  <a:cubicBezTo>
                    <a:pt x="68042" y="5491"/>
                    <a:pt x="68547" y="5491"/>
                    <a:pt x="69052" y="5737"/>
                  </a:cubicBezTo>
                  <a:cubicBezTo>
                    <a:pt x="68294" y="5984"/>
                    <a:pt x="63245" y="8945"/>
                    <a:pt x="63245" y="15360"/>
                  </a:cubicBezTo>
                  <a:cubicBezTo>
                    <a:pt x="63245" y="22268"/>
                    <a:pt x="68547" y="25969"/>
                    <a:pt x="74100" y="25969"/>
                  </a:cubicBezTo>
                  <a:cubicBezTo>
                    <a:pt x="78644" y="25969"/>
                    <a:pt x="84955" y="23008"/>
                    <a:pt x="84955" y="15113"/>
                  </a:cubicBezTo>
                  <a:cubicBezTo>
                    <a:pt x="84955" y="7218"/>
                    <a:pt x="77129" y="63"/>
                    <a:pt x="66275" y="63"/>
                  </a:cubicBezTo>
                  <a:cubicBezTo>
                    <a:pt x="47847" y="63"/>
                    <a:pt x="38759" y="16593"/>
                    <a:pt x="35225" y="27202"/>
                  </a:cubicBezTo>
                  <a:close/>
                </a:path>
              </a:pathLst>
            </a:custGeom>
            <a:solidFill>
              <a:srgbClr val="000000"/>
            </a:solidFill>
            <a:ln w="2533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3FAB041-EDFF-2A98-1E6F-2F02F60F0FC0}"/>
                </a:ext>
              </a:extLst>
            </p:cNvPr>
            <p:cNvSpPr/>
            <p:nvPr>
              <p:custDataLst>
                <p:tags r:id="rId13"/>
              </p:custDataLst>
            </p:nvPr>
          </p:nvSpPr>
          <p:spPr>
            <a:xfrm>
              <a:off x="6095565" y="3942629"/>
              <a:ext cx="79012" cy="154449"/>
            </a:xfrm>
            <a:custGeom>
              <a:avLst/>
              <a:gdLst>
                <a:gd name="connsiteX0" fmla="*/ 39015 w 79012"/>
                <a:gd name="connsiteY0" fmla="*/ 53109 h 154449"/>
                <a:gd name="connsiteX1" fmla="*/ 75114 w 79012"/>
                <a:gd name="connsiteY1" fmla="*/ 53109 h 154449"/>
                <a:gd name="connsiteX2" fmla="*/ 75114 w 79012"/>
                <a:gd name="connsiteY2" fmla="*/ 45460 h 154449"/>
                <a:gd name="connsiteX3" fmla="*/ 39015 w 79012"/>
                <a:gd name="connsiteY3" fmla="*/ 45460 h 154449"/>
                <a:gd name="connsiteX4" fmla="*/ 39015 w 79012"/>
                <a:gd name="connsiteY4" fmla="*/ 63 h 154449"/>
                <a:gd name="connsiteX5" fmla="*/ 32704 w 79012"/>
                <a:gd name="connsiteY5" fmla="*/ 63 h 154449"/>
                <a:gd name="connsiteX6" fmla="*/ 140 w 79012"/>
                <a:gd name="connsiteY6" fmla="*/ 47681 h 154449"/>
                <a:gd name="connsiteX7" fmla="*/ 140 w 79012"/>
                <a:gd name="connsiteY7" fmla="*/ 53109 h 154449"/>
                <a:gd name="connsiteX8" fmla="*/ 21597 w 79012"/>
                <a:gd name="connsiteY8" fmla="*/ 53109 h 154449"/>
                <a:gd name="connsiteX9" fmla="*/ 21597 w 79012"/>
                <a:gd name="connsiteY9" fmla="*/ 121205 h 154449"/>
                <a:gd name="connsiteX10" fmla="*/ 54162 w 79012"/>
                <a:gd name="connsiteY10" fmla="*/ 154512 h 154449"/>
                <a:gd name="connsiteX11" fmla="*/ 79153 w 79012"/>
                <a:gd name="connsiteY11" fmla="*/ 121205 h 154449"/>
                <a:gd name="connsiteX12" fmla="*/ 79153 w 79012"/>
                <a:gd name="connsiteY12" fmla="*/ 107141 h 154449"/>
                <a:gd name="connsiteX13" fmla="*/ 72842 w 79012"/>
                <a:gd name="connsiteY13" fmla="*/ 107141 h 154449"/>
                <a:gd name="connsiteX14" fmla="*/ 72842 w 79012"/>
                <a:gd name="connsiteY14" fmla="*/ 120711 h 154449"/>
                <a:gd name="connsiteX15" fmla="*/ 55929 w 79012"/>
                <a:gd name="connsiteY15" fmla="*/ 148344 h 154449"/>
                <a:gd name="connsiteX16" fmla="*/ 39015 w 79012"/>
                <a:gd name="connsiteY16" fmla="*/ 121698 h 154449"/>
                <a:gd name="connsiteX17" fmla="*/ 39015 w 79012"/>
                <a:gd name="connsiteY17" fmla="*/ 53109 h 15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012" h="154449">
                  <a:moveTo>
                    <a:pt x="39015" y="53109"/>
                  </a:moveTo>
                  <a:lnTo>
                    <a:pt x="75114" y="53109"/>
                  </a:lnTo>
                  <a:lnTo>
                    <a:pt x="75114" y="45460"/>
                  </a:lnTo>
                  <a:lnTo>
                    <a:pt x="39015" y="45460"/>
                  </a:lnTo>
                  <a:lnTo>
                    <a:pt x="39015" y="63"/>
                  </a:lnTo>
                  <a:lnTo>
                    <a:pt x="32704" y="63"/>
                  </a:lnTo>
                  <a:cubicBezTo>
                    <a:pt x="32452" y="20294"/>
                    <a:pt x="24879" y="46694"/>
                    <a:pt x="140" y="47681"/>
                  </a:cubicBezTo>
                  <a:lnTo>
                    <a:pt x="140" y="53109"/>
                  </a:lnTo>
                  <a:lnTo>
                    <a:pt x="21597" y="53109"/>
                  </a:lnTo>
                  <a:lnTo>
                    <a:pt x="21597" y="121205"/>
                  </a:lnTo>
                  <a:cubicBezTo>
                    <a:pt x="21597" y="151552"/>
                    <a:pt x="45074" y="154512"/>
                    <a:pt x="54162" y="154512"/>
                  </a:cubicBezTo>
                  <a:cubicBezTo>
                    <a:pt x="72085" y="154512"/>
                    <a:pt x="79153" y="136995"/>
                    <a:pt x="79153" y="121205"/>
                  </a:cubicBezTo>
                  <a:lnTo>
                    <a:pt x="79153" y="107141"/>
                  </a:lnTo>
                  <a:lnTo>
                    <a:pt x="72842" y="107141"/>
                  </a:lnTo>
                  <a:lnTo>
                    <a:pt x="72842" y="120711"/>
                  </a:lnTo>
                  <a:cubicBezTo>
                    <a:pt x="72842" y="138969"/>
                    <a:pt x="65269" y="148344"/>
                    <a:pt x="55929" y="148344"/>
                  </a:cubicBezTo>
                  <a:cubicBezTo>
                    <a:pt x="39015" y="148344"/>
                    <a:pt x="39015" y="125892"/>
                    <a:pt x="39015" y="121698"/>
                  </a:cubicBezTo>
                  <a:lnTo>
                    <a:pt x="39015" y="53109"/>
                  </a:lnTo>
                  <a:close/>
                </a:path>
              </a:pathLst>
            </a:custGeom>
            <a:solidFill>
              <a:srgbClr val="000000"/>
            </a:solidFill>
            <a:ln w="2533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5AD5C181-40D6-E7C8-9B1B-5E902AC46C0E}"/>
                </a:ext>
              </a:extLst>
            </p:cNvPr>
            <p:cNvSpPr/>
            <p:nvPr>
              <p:custDataLst>
                <p:tags r:id="rId14"/>
              </p:custDataLst>
            </p:nvPr>
          </p:nvSpPr>
          <p:spPr>
            <a:xfrm>
              <a:off x="6281415" y="3929306"/>
              <a:ext cx="54021" cy="165058"/>
            </a:xfrm>
            <a:custGeom>
              <a:avLst/>
              <a:gdLst>
                <a:gd name="connsiteX0" fmla="*/ 36498 w 54021"/>
                <a:gd name="connsiteY0" fmla="*/ 56069 h 165058"/>
                <a:gd name="connsiteX1" fmla="*/ 1157 w 54021"/>
                <a:gd name="connsiteY1" fmla="*/ 58783 h 165058"/>
                <a:gd name="connsiteX2" fmla="*/ 1157 w 54021"/>
                <a:gd name="connsiteY2" fmla="*/ 66432 h 165058"/>
                <a:gd name="connsiteX3" fmla="*/ 19837 w 54021"/>
                <a:gd name="connsiteY3" fmla="*/ 80002 h 165058"/>
                <a:gd name="connsiteX4" fmla="*/ 19837 w 54021"/>
                <a:gd name="connsiteY4" fmla="*/ 146371 h 165058"/>
                <a:gd name="connsiteX5" fmla="*/ 147 w 54021"/>
                <a:gd name="connsiteY5" fmla="*/ 157473 h 165058"/>
                <a:gd name="connsiteX6" fmla="*/ 147 w 54021"/>
                <a:gd name="connsiteY6" fmla="*/ 165122 h 165058"/>
                <a:gd name="connsiteX7" fmla="*/ 27915 w 54021"/>
                <a:gd name="connsiteY7" fmla="*/ 164381 h 165058"/>
                <a:gd name="connsiteX8" fmla="*/ 54169 w 54021"/>
                <a:gd name="connsiteY8" fmla="*/ 165122 h 165058"/>
                <a:gd name="connsiteX9" fmla="*/ 54169 w 54021"/>
                <a:gd name="connsiteY9" fmla="*/ 157473 h 165058"/>
                <a:gd name="connsiteX10" fmla="*/ 36498 w 54021"/>
                <a:gd name="connsiteY10" fmla="*/ 146617 h 165058"/>
                <a:gd name="connsiteX11" fmla="*/ 36498 w 54021"/>
                <a:gd name="connsiteY11" fmla="*/ 56069 h 165058"/>
                <a:gd name="connsiteX12" fmla="*/ 37508 w 54021"/>
                <a:gd name="connsiteY12" fmla="*/ 13139 h 165058"/>
                <a:gd name="connsiteX13" fmla="*/ 24129 w 54021"/>
                <a:gd name="connsiteY13" fmla="*/ 63 h 165058"/>
                <a:gd name="connsiteX14" fmla="*/ 10750 w 54021"/>
                <a:gd name="connsiteY14" fmla="*/ 13139 h 165058"/>
                <a:gd name="connsiteX15" fmla="*/ 24129 w 54021"/>
                <a:gd name="connsiteY15" fmla="*/ 26216 h 165058"/>
                <a:gd name="connsiteX16" fmla="*/ 37508 w 54021"/>
                <a:gd name="connsiteY16" fmla="*/ 13139 h 16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021" h="165058">
                  <a:moveTo>
                    <a:pt x="36498" y="56069"/>
                  </a:moveTo>
                  <a:lnTo>
                    <a:pt x="1157" y="58783"/>
                  </a:lnTo>
                  <a:lnTo>
                    <a:pt x="1157" y="66432"/>
                  </a:lnTo>
                  <a:cubicBezTo>
                    <a:pt x="17565" y="66432"/>
                    <a:pt x="19837" y="67912"/>
                    <a:pt x="19837" y="80002"/>
                  </a:cubicBezTo>
                  <a:lnTo>
                    <a:pt x="19837" y="146371"/>
                  </a:lnTo>
                  <a:cubicBezTo>
                    <a:pt x="19837" y="157473"/>
                    <a:pt x="17061" y="157473"/>
                    <a:pt x="147" y="157473"/>
                  </a:cubicBezTo>
                  <a:lnTo>
                    <a:pt x="147" y="165122"/>
                  </a:lnTo>
                  <a:cubicBezTo>
                    <a:pt x="8225" y="164875"/>
                    <a:pt x="21857" y="164381"/>
                    <a:pt x="27915" y="164381"/>
                  </a:cubicBezTo>
                  <a:cubicBezTo>
                    <a:pt x="36751" y="164381"/>
                    <a:pt x="45586" y="164875"/>
                    <a:pt x="54169" y="165122"/>
                  </a:cubicBezTo>
                  <a:lnTo>
                    <a:pt x="54169" y="157473"/>
                  </a:lnTo>
                  <a:cubicBezTo>
                    <a:pt x="37508" y="157473"/>
                    <a:pt x="36498" y="156240"/>
                    <a:pt x="36498" y="146617"/>
                  </a:cubicBezTo>
                  <a:lnTo>
                    <a:pt x="36498" y="56069"/>
                  </a:lnTo>
                  <a:close/>
                  <a:moveTo>
                    <a:pt x="37508" y="13139"/>
                  </a:moveTo>
                  <a:cubicBezTo>
                    <a:pt x="37508" y="5244"/>
                    <a:pt x="31197" y="63"/>
                    <a:pt x="24129" y="63"/>
                  </a:cubicBezTo>
                  <a:cubicBezTo>
                    <a:pt x="16303" y="63"/>
                    <a:pt x="10750" y="6724"/>
                    <a:pt x="10750" y="13139"/>
                  </a:cubicBezTo>
                  <a:cubicBezTo>
                    <a:pt x="10750" y="19801"/>
                    <a:pt x="16303" y="26216"/>
                    <a:pt x="24129" y="26216"/>
                  </a:cubicBezTo>
                  <a:cubicBezTo>
                    <a:pt x="31197" y="26216"/>
                    <a:pt x="37508" y="21034"/>
                    <a:pt x="37508" y="13139"/>
                  </a:cubicBezTo>
                  <a:close/>
                </a:path>
              </a:pathLst>
            </a:custGeom>
            <a:solidFill>
              <a:srgbClr val="000000"/>
            </a:solidFill>
            <a:ln w="2533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383FE886-ECAB-87A7-8C69-752B09C04541}"/>
                </a:ext>
              </a:extLst>
            </p:cNvPr>
            <p:cNvSpPr/>
            <p:nvPr>
              <p:custDataLst>
                <p:tags r:id="rId15"/>
              </p:custDataLst>
            </p:nvPr>
          </p:nvSpPr>
          <p:spPr>
            <a:xfrm>
              <a:off x="6351536" y="3983832"/>
              <a:ext cx="82546" cy="113246"/>
            </a:xfrm>
            <a:custGeom>
              <a:avLst/>
              <a:gdLst>
                <a:gd name="connsiteX0" fmla="*/ 44327 w 82546"/>
                <a:gd name="connsiteY0" fmla="*/ 62731 h 113246"/>
                <a:gd name="connsiteX1" fmla="*/ 70580 w 82546"/>
                <a:gd name="connsiteY1" fmla="*/ 85430 h 113246"/>
                <a:gd name="connsiteX2" fmla="*/ 42055 w 82546"/>
                <a:gd name="connsiteY2" fmla="*/ 107882 h 113246"/>
                <a:gd name="connsiteX3" fmla="*/ 6966 w 82546"/>
                <a:gd name="connsiteY3" fmla="*/ 72847 h 113246"/>
                <a:gd name="connsiteX4" fmla="*/ 3432 w 82546"/>
                <a:gd name="connsiteY4" fmla="*/ 68652 h 113246"/>
                <a:gd name="connsiteX5" fmla="*/ 150 w 82546"/>
                <a:gd name="connsiteY5" fmla="*/ 74820 h 113246"/>
                <a:gd name="connsiteX6" fmla="*/ 150 w 82546"/>
                <a:gd name="connsiteY6" fmla="*/ 107388 h 113246"/>
                <a:gd name="connsiteX7" fmla="*/ 2927 w 82546"/>
                <a:gd name="connsiteY7" fmla="*/ 113309 h 113246"/>
                <a:gd name="connsiteX8" fmla="*/ 9238 w 82546"/>
                <a:gd name="connsiteY8" fmla="*/ 108375 h 113246"/>
                <a:gd name="connsiteX9" fmla="*/ 14287 w 82546"/>
                <a:gd name="connsiteY9" fmla="*/ 102700 h 113246"/>
                <a:gd name="connsiteX10" fmla="*/ 42055 w 82546"/>
                <a:gd name="connsiteY10" fmla="*/ 113309 h 113246"/>
                <a:gd name="connsiteX11" fmla="*/ 82697 w 82546"/>
                <a:gd name="connsiteY11" fmla="*/ 79015 h 113246"/>
                <a:gd name="connsiteX12" fmla="*/ 72095 w 82546"/>
                <a:gd name="connsiteY12" fmla="*/ 55576 h 113246"/>
                <a:gd name="connsiteX13" fmla="*/ 43317 w 82546"/>
                <a:gd name="connsiteY13" fmla="*/ 43733 h 113246"/>
                <a:gd name="connsiteX14" fmla="*/ 12267 w 82546"/>
                <a:gd name="connsiteY14" fmla="*/ 23502 h 113246"/>
                <a:gd name="connsiteX15" fmla="*/ 40540 w 82546"/>
                <a:gd name="connsiteY15" fmla="*/ 4751 h 113246"/>
                <a:gd name="connsiteX16" fmla="*/ 70075 w 82546"/>
                <a:gd name="connsiteY16" fmla="*/ 34604 h 113246"/>
                <a:gd name="connsiteX17" fmla="*/ 73104 w 82546"/>
                <a:gd name="connsiteY17" fmla="*/ 36825 h 113246"/>
                <a:gd name="connsiteX18" fmla="*/ 76386 w 82546"/>
                <a:gd name="connsiteY18" fmla="*/ 30903 h 113246"/>
                <a:gd name="connsiteX19" fmla="*/ 76386 w 82546"/>
                <a:gd name="connsiteY19" fmla="*/ 5984 h 113246"/>
                <a:gd name="connsiteX20" fmla="*/ 73609 w 82546"/>
                <a:gd name="connsiteY20" fmla="*/ 63 h 113246"/>
                <a:gd name="connsiteX21" fmla="*/ 68560 w 82546"/>
                <a:gd name="connsiteY21" fmla="*/ 3023 h 113246"/>
                <a:gd name="connsiteX22" fmla="*/ 64269 w 82546"/>
                <a:gd name="connsiteY22" fmla="*/ 6971 h 113246"/>
                <a:gd name="connsiteX23" fmla="*/ 40540 w 82546"/>
                <a:gd name="connsiteY23" fmla="*/ 63 h 113246"/>
                <a:gd name="connsiteX24" fmla="*/ 150 w 82546"/>
                <a:gd name="connsiteY24" fmla="*/ 30410 h 113246"/>
                <a:gd name="connsiteX25" fmla="*/ 11005 w 82546"/>
                <a:gd name="connsiteY25" fmla="*/ 51382 h 113246"/>
                <a:gd name="connsiteX26" fmla="*/ 44327 w 82546"/>
                <a:gd name="connsiteY26" fmla="*/ 62731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546" h="113246">
                  <a:moveTo>
                    <a:pt x="44327" y="62731"/>
                  </a:moveTo>
                  <a:cubicBezTo>
                    <a:pt x="49880" y="63718"/>
                    <a:pt x="70580" y="67665"/>
                    <a:pt x="70580" y="85430"/>
                  </a:cubicBezTo>
                  <a:cubicBezTo>
                    <a:pt x="70580" y="98013"/>
                    <a:pt x="61745" y="107882"/>
                    <a:pt x="42055" y="107882"/>
                  </a:cubicBezTo>
                  <a:cubicBezTo>
                    <a:pt x="20850" y="107882"/>
                    <a:pt x="11762" y="93818"/>
                    <a:pt x="6966" y="72847"/>
                  </a:cubicBezTo>
                  <a:cubicBezTo>
                    <a:pt x="6209" y="69639"/>
                    <a:pt x="5956" y="68652"/>
                    <a:pt x="3432" y="68652"/>
                  </a:cubicBezTo>
                  <a:cubicBezTo>
                    <a:pt x="150" y="68652"/>
                    <a:pt x="150" y="70379"/>
                    <a:pt x="150" y="74820"/>
                  </a:cubicBezTo>
                  <a:lnTo>
                    <a:pt x="150" y="107388"/>
                  </a:lnTo>
                  <a:cubicBezTo>
                    <a:pt x="150" y="111582"/>
                    <a:pt x="150" y="113309"/>
                    <a:pt x="2927" y="113309"/>
                  </a:cubicBezTo>
                  <a:cubicBezTo>
                    <a:pt x="4189" y="113309"/>
                    <a:pt x="4442" y="113063"/>
                    <a:pt x="9238" y="108375"/>
                  </a:cubicBezTo>
                  <a:cubicBezTo>
                    <a:pt x="9743" y="107882"/>
                    <a:pt x="9743" y="107388"/>
                    <a:pt x="14287" y="102700"/>
                  </a:cubicBezTo>
                  <a:cubicBezTo>
                    <a:pt x="25394" y="113063"/>
                    <a:pt x="36753" y="113309"/>
                    <a:pt x="42055" y="113309"/>
                  </a:cubicBezTo>
                  <a:cubicBezTo>
                    <a:pt x="71085" y="113309"/>
                    <a:pt x="82697" y="96779"/>
                    <a:pt x="82697" y="79015"/>
                  </a:cubicBezTo>
                  <a:cubicBezTo>
                    <a:pt x="82697" y="65938"/>
                    <a:pt x="75124" y="58537"/>
                    <a:pt x="72095" y="55576"/>
                  </a:cubicBezTo>
                  <a:cubicBezTo>
                    <a:pt x="63764" y="47681"/>
                    <a:pt x="53919" y="45707"/>
                    <a:pt x="43317" y="43733"/>
                  </a:cubicBezTo>
                  <a:cubicBezTo>
                    <a:pt x="29180" y="41019"/>
                    <a:pt x="12267" y="37812"/>
                    <a:pt x="12267" y="23502"/>
                  </a:cubicBezTo>
                  <a:cubicBezTo>
                    <a:pt x="12267" y="14866"/>
                    <a:pt x="18830" y="4751"/>
                    <a:pt x="40540" y="4751"/>
                  </a:cubicBezTo>
                  <a:cubicBezTo>
                    <a:pt x="68308" y="4751"/>
                    <a:pt x="69570" y="26956"/>
                    <a:pt x="70075" y="34604"/>
                  </a:cubicBezTo>
                  <a:cubicBezTo>
                    <a:pt x="70328" y="36825"/>
                    <a:pt x="72599" y="36825"/>
                    <a:pt x="73104" y="36825"/>
                  </a:cubicBezTo>
                  <a:cubicBezTo>
                    <a:pt x="76386" y="36825"/>
                    <a:pt x="76386" y="35591"/>
                    <a:pt x="76386" y="30903"/>
                  </a:cubicBezTo>
                  <a:lnTo>
                    <a:pt x="76386" y="5984"/>
                  </a:lnTo>
                  <a:cubicBezTo>
                    <a:pt x="76386" y="1790"/>
                    <a:pt x="76386" y="63"/>
                    <a:pt x="73609" y="63"/>
                  </a:cubicBezTo>
                  <a:cubicBezTo>
                    <a:pt x="72347" y="63"/>
                    <a:pt x="71842" y="63"/>
                    <a:pt x="68560" y="3023"/>
                  </a:cubicBezTo>
                  <a:cubicBezTo>
                    <a:pt x="67803" y="4010"/>
                    <a:pt x="65279" y="6231"/>
                    <a:pt x="64269" y="6971"/>
                  </a:cubicBezTo>
                  <a:cubicBezTo>
                    <a:pt x="54676" y="63"/>
                    <a:pt x="44327" y="63"/>
                    <a:pt x="40540" y="63"/>
                  </a:cubicBezTo>
                  <a:cubicBezTo>
                    <a:pt x="9743" y="63"/>
                    <a:pt x="150" y="16593"/>
                    <a:pt x="150" y="30410"/>
                  </a:cubicBezTo>
                  <a:cubicBezTo>
                    <a:pt x="150" y="39045"/>
                    <a:pt x="4189" y="45954"/>
                    <a:pt x="11005" y="51382"/>
                  </a:cubicBezTo>
                  <a:cubicBezTo>
                    <a:pt x="19083" y="57796"/>
                    <a:pt x="26151" y="59277"/>
                    <a:pt x="44327" y="62731"/>
                  </a:cubicBezTo>
                  <a:close/>
                </a:path>
              </a:pathLst>
            </a:custGeom>
            <a:solidFill>
              <a:srgbClr val="000000"/>
            </a:solidFill>
            <a:ln w="2533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ADF7FBA7-B2E4-BB82-D860-D723FC79F30A}"/>
                </a:ext>
              </a:extLst>
            </p:cNvPr>
            <p:cNvSpPr/>
            <p:nvPr>
              <p:custDataLst>
                <p:tags r:id="rId16"/>
              </p:custDataLst>
            </p:nvPr>
          </p:nvSpPr>
          <p:spPr>
            <a:xfrm>
              <a:off x="6533992" y="3983832"/>
              <a:ext cx="97693" cy="113246"/>
            </a:xfrm>
            <a:custGeom>
              <a:avLst/>
              <a:gdLst>
                <a:gd name="connsiteX0" fmla="*/ 21362 w 97693"/>
                <a:gd name="connsiteY0" fmla="*/ 48421 h 113246"/>
                <a:gd name="connsiteX1" fmla="*/ 52664 w 97693"/>
                <a:gd name="connsiteY1" fmla="*/ 5491 h 113246"/>
                <a:gd name="connsiteX2" fmla="*/ 81190 w 97693"/>
                <a:gd name="connsiteY2" fmla="*/ 48421 h 113246"/>
                <a:gd name="connsiteX3" fmla="*/ 21362 w 97693"/>
                <a:gd name="connsiteY3" fmla="*/ 48421 h 113246"/>
                <a:gd name="connsiteX4" fmla="*/ 21110 w 97693"/>
                <a:gd name="connsiteY4" fmla="*/ 53602 h 113246"/>
                <a:gd name="connsiteX5" fmla="*/ 91540 w 97693"/>
                <a:gd name="connsiteY5" fmla="*/ 53602 h 113246"/>
                <a:gd name="connsiteX6" fmla="*/ 97850 w 97693"/>
                <a:gd name="connsiteY6" fmla="*/ 48421 h 113246"/>
                <a:gd name="connsiteX7" fmla="*/ 52664 w 97693"/>
                <a:gd name="connsiteY7" fmla="*/ 63 h 113246"/>
                <a:gd name="connsiteX8" fmla="*/ 157 w 97693"/>
                <a:gd name="connsiteY8" fmla="*/ 56316 h 113246"/>
                <a:gd name="connsiteX9" fmla="*/ 55693 w 97693"/>
                <a:gd name="connsiteY9" fmla="*/ 113309 h 113246"/>
                <a:gd name="connsiteX10" fmla="*/ 97850 w 97693"/>
                <a:gd name="connsiteY10" fmla="*/ 81235 h 113246"/>
                <a:gd name="connsiteX11" fmla="*/ 94569 w 97693"/>
                <a:gd name="connsiteY11" fmla="*/ 78275 h 113246"/>
                <a:gd name="connsiteX12" fmla="*/ 91287 w 97693"/>
                <a:gd name="connsiteY12" fmla="*/ 81729 h 113246"/>
                <a:gd name="connsiteX13" fmla="*/ 57208 w 97693"/>
                <a:gd name="connsiteY13" fmla="*/ 107141 h 113246"/>
                <a:gd name="connsiteX14" fmla="*/ 28683 w 97693"/>
                <a:gd name="connsiteY14" fmla="*/ 90611 h 113246"/>
                <a:gd name="connsiteX15" fmla="*/ 21110 w 97693"/>
                <a:gd name="connsiteY15" fmla="*/ 53602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693" h="113246">
                  <a:moveTo>
                    <a:pt x="21362" y="48421"/>
                  </a:moveTo>
                  <a:cubicBezTo>
                    <a:pt x="22877" y="11659"/>
                    <a:pt x="44081" y="5491"/>
                    <a:pt x="52664" y="5491"/>
                  </a:cubicBezTo>
                  <a:cubicBezTo>
                    <a:pt x="78665" y="5491"/>
                    <a:pt x="81190" y="38799"/>
                    <a:pt x="81190" y="48421"/>
                  </a:cubicBezTo>
                  <a:lnTo>
                    <a:pt x="21362" y="48421"/>
                  </a:lnTo>
                  <a:close/>
                  <a:moveTo>
                    <a:pt x="21110" y="53602"/>
                  </a:moveTo>
                  <a:lnTo>
                    <a:pt x="91540" y="53602"/>
                  </a:lnTo>
                  <a:cubicBezTo>
                    <a:pt x="97093" y="53602"/>
                    <a:pt x="97850" y="53602"/>
                    <a:pt x="97850" y="48421"/>
                  </a:cubicBezTo>
                  <a:cubicBezTo>
                    <a:pt x="97850" y="23995"/>
                    <a:pt x="84219" y="63"/>
                    <a:pt x="52664" y="63"/>
                  </a:cubicBezTo>
                  <a:cubicBezTo>
                    <a:pt x="23382" y="63"/>
                    <a:pt x="157" y="25475"/>
                    <a:pt x="157" y="56316"/>
                  </a:cubicBezTo>
                  <a:cubicBezTo>
                    <a:pt x="157" y="89377"/>
                    <a:pt x="26663" y="113309"/>
                    <a:pt x="55693" y="113309"/>
                  </a:cubicBezTo>
                  <a:cubicBezTo>
                    <a:pt x="86491" y="113309"/>
                    <a:pt x="97850" y="85923"/>
                    <a:pt x="97850" y="81235"/>
                  </a:cubicBezTo>
                  <a:cubicBezTo>
                    <a:pt x="97850" y="78768"/>
                    <a:pt x="95831" y="78275"/>
                    <a:pt x="94569" y="78275"/>
                  </a:cubicBezTo>
                  <a:cubicBezTo>
                    <a:pt x="92297" y="78275"/>
                    <a:pt x="91792" y="79755"/>
                    <a:pt x="91287" y="81729"/>
                  </a:cubicBezTo>
                  <a:cubicBezTo>
                    <a:pt x="82452" y="107141"/>
                    <a:pt x="59732" y="107141"/>
                    <a:pt x="57208" y="107141"/>
                  </a:cubicBezTo>
                  <a:cubicBezTo>
                    <a:pt x="44586" y="107141"/>
                    <a:pt x="34489" y="99740"/>
                    <a:pt x="28683" y="90611"/>
                  </a:cubicBezTo>
                  <a:cubicBezTo>
                    <a:pt x="21110" y="78768"/>
                    <a:pt x="21110" y="62484"/>
                    <a:pt x="21110" y="53602"/>
                  </a:cubicBezTo>
                  <a:close/>
                </a:path>
              </a:pathLst>
            </a:custGeom>
            <a:solidFill>
              <a:srgbClr val="000000"/>
            </a:solidFill>
            <a:ln w="2533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C5B54EF-B790-B49B-D4F0-ADF3B1BC3EC7}"/>
                </a:ext>
              </a:extLst>
            </p:cNvPr>
            <p:cNvSpPr/>
            <p:nvPr>
              <p:custDataLst>
                <p:tags r:id="rId17"/>
              </p:custDataLst>
            </p:nvPr>
          </p:nvSpPr>
          <p:spPr>
            <a:xfrm>
              <a:off x="6649721" y="3983832"/>
              <a:ext cx="113849" cy="113246"/>
            </a:xfrm>
            <a:custGeom>
              <a:avLst/>
              <a:gdLst>
                <a:gd name="connsiteX0" fmla="*/ 73621 w 113849"/>
                <a:gd name="connsiteY0" fmla="*/ 91844 h 113246"/>
                <a:gd name="connsiteX1" fmla="*/ 93311 w 113849"/>
                <a:gd name="connsiteY1" fmla="*/ 112076 h 113246"/>
                <a:gd name="connsiteX2" fmla="*/ 114011 w 113849"/>
                <a:gd name="connsiteY2" fmla="*/ 88637 h 113246"/>
                <a:gd name="connsiteX3" fmla="*/ 114011 w 113849"/>
                <a:gd name="connsiteY3" fmla="*/ 74820 h 113246"/>
                <a:gd name="connsiteX4" fmla="*/ 107700 w 113849"/>
                <a:gd name="connsiteY4" fmla="*/ 74820 h 113246"/>
                <a:gd name="connsiteX5" fmla="*/ 107700 w 113849"/>
                <a:gd name="connsiteY5" fmla="*/ 88637 h 113246"/>
                <a:gd name="connsiteX6" fmla="*/ 98612 w 113849"/>
                <a:gd name="connsiteY6" fmla="*/ 104427 h 113246"/>
                <a:gd name="connsiteX7" fmla="*/ 89272 w 113849"/>
                <a:gd name="connsiteY7" fmla="*/ 92091 h 113246"/>
                <a:gd name="connsiteX8" fmla="*/ 89272 w 113849"/>
                <a:gd name="connsiteY8" fmla="*/ 42746 h 113246"/>
                <a:gd name="connsiteX9" fmla="*/ 80184 w 113849"/>
                <a:gd name="connsiteY9" fmla="*/ 13633 h 113246"/>
                <a:gd name="connsiteX10" fmla="*/ 45600 w 113849"/>
                <a:gd name="connsiteY10" fmla="*/ 63 h 113246"/>
                <a:gd name="connsiteX11" fmla="*/ 7482 w 113849"/>
                <a:gd name="connsiteY11" fmla="*/ 27943 h 113246"/>
                <a:gd name="connsiteX12" fmla="*/ 19095 w 113849"/>
                <a:gd name="connsiteY12" fmla="*/ 39539 h 113246"/>
                <a:gd name="connsiteX13" fmla="*/ 30707 w 113849"/>
                <a:gd name="connsiteY13" fmla="*/ 28189 h 113246"/>
                <a:gd name="connsiteX14" fmla="*/ 17832 w 113849"/>
                <a:gd name="connsiteY14" fmla="*/ 16840 h 113246"/>
                <a:gd name="connsiteX15" fmla="*/ 45096 w 113849"/>
                <a:gd name="connsiteY15" fmla="*/ 5491 h 113246"/>
                <a:gd name="connsiteX16" fmla="*/ 71854 w 113849"/>
                <a:gd name="connsiteY16" fmla="*/ 37071 h 113246"/>
                <a:gd name="connsiteX17" fmla="*/ 71854 w 113849"/>
                <a:gd name="connsiteY17" fmla="*/ 46200 h 113246"/>
                <a:gd name="connsiteX18" fmla="*/ 25405 w 113849"/>
                <a:gd name="connsiteY18" fmla="*/ 55082 h 113246"/>
                <a:gd name="connsiteX19" fmla="*/ 162 w 113849"/>
                <a:gd name="connsiteY19" fmla="*/ 87157 h 113246"/>
                <a:gd name="connsiteX20" fmla="*/ 40552 w 113849"/>
                <a:gd name="connsiteY20" fmla="*/ 113309 h 113246"/>
                <a:gd name="connsiteX21" fmla="*/ 73621 w 113849"/>
                <a:gd name="connsiteY21" fmla="*/ 91844 h 113246"/>
                <a:gd name="connsiteX22" fmla="*/ 71854 w 113849"/>
                <a:gd name="connsiteY22" fmla="*/ 51382 h 113246"/>
                <a:gd name="connsiteX23" fmla="*/ 71854 w 113849"/>
                <a:gd name="connsiteY23" fmla="*/ 76054 h 113246"/>
                <a:gd name="connsiteX24" fmla="*/ 42319 w 113849"/>
                <a:gd name="connsiteY24" fmla="*/ 107882 h 113246"/>
                <a:gd name="connsiteX25" fmla="*/ 19599 w 113849"/>
                <a:gd name="connsiteY25" fmla="*/ 86910 h 113246"/>
                <a:gd name="connsiteX26" fmla="*/ 71854 w 113849"/>
                <a:gd name="connsiteY26" fmla="*/ 51382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3849" h="113246">
                  <a:moveTo>
                    <a:pt x="73621" y="91844"/>
                  </a:moveTo>
                  <a:cubicBezTo>
                    <a:pt x="74631" y="101713"/>
                    <a:pt x="81446" y="112076"/>
                    <a:pt x="93311" y="112076"/>
                  </a:cubicBezTo>
                  <a:cubicBezTo>
                    <a:pt x="98612" y="112076"/>
                    <a:pt x="114011" y="108622"/>
                    <a:pt x="114011" y="88637"/>
                  </a:cubicBezTo>
                  <a:lnTo>
                    <a:pt x="114011" y="74820"/>
                  </a:lnTo>
                  <a:lnTo>
                    <a:pt x="107700" y="74820"/>
                  </a:lnTo>
                  <a:lnTo>
                    <a:pt x="107700" y="88637"/>
                  </a:lnTo>
                  <a:cubicBezTo>
                    <a:pt x="107700" y="102947"/>
                    <a:pt x="101389" y="104427"/>
                    <a:pt x="98612" y="104427"/>
                  </a:cubicBezTo>
                  <a:cubicBezTo>
                    <a:pt x="90282" y="104427"/>
                    <a:pt x="89272" y="93325"/>
                    <a:pt x="89272" y="92091"/>
                  </a:cubicBezTo>
                  <a:lnTo>
                    <a:pt x="89272" y="42746"/>
                  </a:lnTo>
                  <a:cubicBezTo>
                    <a:pt x="89272" y="32384"/>
                    <a:pt x="89272" y="22761"/>
                    <a:pt x="80184" y="13633"/>
                  </a:cubicBezTo>
                  <a:cubicBezTo>
                    <a:pt x="70339" y="4010"/>
                    <a:pt x="57717" y="63"/>
                    <a:pt x="45600" y="63"/>
                  </a:cubicBezTo>
                  <a:cubicBezTo>
                    <a:pt x="24901" y="63"/>
                    <a:pt x="7482" y="11659"/>
                    <a:pt x="7482" y="27943"/>
                  </a:cubicBezTo>
                  <a:cubicBezTo>
                    <a:pt x="7482" y="35344"/>
                    <a:pt x="12531" y="39539"/>
                    <a:pt x="19095" y="39539"/>
                  </a:cubicBezTo>
                  <a:cubicBezTo>
                    <a:pt x="26163" y="39539"/>
                    <a:pt x="30707" y="34604"/>
                    <a:pt x="30707" y="28189"/>
                  </a:cubicBezTo>
                  <a:cubicBezTo>
                    <a:pt x="30707" y="25229"/>
                    <a:pt x="29444" y="17087"/>
                    <a:pt x="17832" y="16840"/>
                  </a:cubicBezTo>
                  <a:cubicBezTo>
                    <a:pt x="24648" y="8205"/>
                    <a:pt x="37018" y="5491"/>
                    <a:pt x="45096" y="5491"/>
                  </a:cubicBezTo>
                  <a:cubicBezTo>
                    <a:pt x="57465" y="5491"/>
                    <a:pt x="71854" y="15113"/>
                    <a:pt x="71854" y="37071"/>
                  </a:cubicBezTo>
                  <a:lnTo>
                    <a:pt x="71854" y="46200"/>
                  </a:lnTo>
                  <a:cubicBezTo>
                    <a:pt x="58980" y="46940"/>
                    <a:pt x="41309" y="47681"/>
                    <a:pt x="25405" y="55082"/>
                  </a:cubicBezTo>
                  <a:cubicBezTo>
                    <a:pt x="6473" y="63471"/>
                    <a:pt x="162" y="76301"/>
                    <a:pt x="162" y="87157"/>
                  </a:cubicBezTo>
                  <a:cubicBezTo>
                    <a:pt x="162" y="107141"/>
                    <a:pt x="24648" y="113309"/>
                    <a:pt x="40552" y="113309"/>
                  </a:cubicBezTo>
                  <a:cubicBezTo>
                    <a:pt x="57213" y="113309"/>
                    <a:pt x="68825" y="103440"/>
                    <a:pt x="73621" y="91844"/>
                  </a:cubicBezTo>
                  <a:close/>
                  <a:moveTo>
                    <a:pt x="71854" y="51382"/>
                  </a:moveTo>
                  <a:lnTo>
                    <a:pt x="71854" y="76054"/>
                  </a:lnTo>
                  <a:cubicBezTo>
                    <a:pt x="71854" y="99493"/>
                    <a:pt x="53678" y="107882"/>
                    <a:pt x="42319" y="107882"/>
                  </a:cubicBezTo>
                  <a:cubicBezTo>
                    <a:pt x="29949" y="107882"/>
                    <a:pt x="19599" y="99246"/>
                    <a:pt x="19599" y="86910"/>
                  </a:cubicBezTo>
                  <a:cubicBezTo>
                    <a:pt x="19599" y="73340"/>
                    <a:pt x="30202" y="52862"/>
                    <a:pt x="71854" y="51382"/>
                  </a:cubicBezTo>
                  <a:close/>
                </a:path>
              </a:pathLst>
            </a:custGeom>
            <a:solidFill>
              <a:srgbClr val="000000"/>
            </a:solidFill>
            <a:ln w="2533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B163391-8B44-28DA-6414-74BAF210AC71}"/>
                </a:ext>
              </a:extLst>
            </p:cNvPr>
            <p:cNvSpPr/>
            <p:nvPr>
              <p:custDataLst>
                <p:tags r:id="rId18"/>
              </p:custDataLst>
            </p:nvPr>
          </p:nvSpPr>
          <p:spPr>
            <a:xfrm>
              <a:off x="6773668" y="3983832"/>
              <a:ext cx="82546" cy="113246"/>
            </a:xfrm>
            <a:custGeom>
              <a:avLst/>
              <a:gdLst>
                <a:gd name="connsiteX0" fmla="*/ 44343 w 82546"/>
                <a:gd name="connsiteY0" fmla="*/ 62731 h 113246"/>
                <a:gd name="connsiteX1" fmla="*/ 70597 w 82546"/>
                <a:gd name="connsiteY1" fmla="*/ 85430 h 113246"/>
                <a:gd name="connsiteX2" fmla="*/ 42071 w 82546"/>
                <a:gd name="connsiteY2" fmla="*/ 107882 h 113246"/>
                <a:gd name="connsiteX3" fmla="*/ 6983 w 82546"/>
                <a:gd name="connsiteY3" fmla="*/ 72847 h 113246"/>
                <a:gd name="connsiteX4" fmla="*/ 3448 w 82546"/>
                <a:gd name="connsiteY4" fmla="*/ 68652 h 113246"/>
                <a:gd name="connsiteX5" fmla="*/ 167 w 82546"/>
                <a:gd name="connsiteY5" fmla="*/ 74820 h 113246"/>
                <a:gd name="connsiteX6" fmla="*/ 167 w 82546"/>
                <a:gd name="connsiteY6" fmla="*/ 107388 h 113246"/>
                <a:gd name="connsiteX7" fmla="*/ 2944 w 82546"/>
                <a:gd name="connsiteY7" fmla="*/ 113309 h 113246"/>
                <a:gd name="connsiteX8" fmla="*/ 9254 w 82546"/>
                <a:gd name="connsiteY8" fmla="*/ 108375 h 113246"/>
                <a:gd name="connsiteX9" fmla="*/ 14303 w 82546"/>
                <a:gd name="connsiteY9" fmla="*/ 102700 h 113246"/>
                <a:gd name="connsiteX10" fmla="*/ 42071 w 82546"/>
                <a:gd name="connsiteY10" fmla="*/ 113309 h 113246"/>
                <a:gd name="connsiteX11" fmla="*/ 82714 w 82546"/>
                <a:gd name="connsiteY11" fmla="*/ 79015 h 113246"/>
                <a:gd name="connsiteX12" fmla="*/ 72111 w 82546"/>
                <a:gd name="connsiteY12" fmla="*/ 55576 h 113246"/>
                <a:gd name="connsiteX13" fmla="*/ 43333 w 82546"/>
                <a:gd name="connsiteY13" fmla="*/ 43733 h 113246"/>
                <a:gd name="connsiteX14" fmla="*/ 12284 w 82546"/>
                <a:gd name="connsiteY14" fmla="*/ 23502 h 113246"/>
                <a:gd name="connsiteX15" fmla="*/ 40557 w 82546"/>
                <a:gd name="connsiteY15" fmla="*/ 4751 h 113246"/>
                <a:gd name="connsiteX16" fmla="*/ 70092 w 82546"/>
                <a:gd name="connsiteY16" fmla="*/ 34604 h 113246"/>
                <a:gd name="connsiteX17" fmla="*/ 73121 w 82546"/>
                <a:gd name="connsiteY17" fmla="*/ 36825 h 113246"/>
                <a:gd name="connsiteX18" fmla="*/ 76403 w 82546"/>
                <a:gd name="connsiteY18" fmla="*/ 30903 h 113246"/>
                <a:gd name="connsiteX19" fmla="*/ 76403 w 82546"/>
                <a:gd name="connsiteY19" fmla="*/ 5984 h 113246"/>
                <a:gd name="connsiteX20" fmla="*/ 73626 w 82546"/>
                <a:gd name="connsiteY20" fmla="*/ 63 h 113246"/>
                <a:gd name="connsiteX21" fmla="*/ 68577 w 82546"/>
                <a:gd name="connsiteY21" fmla="*/ 3023 h 113246"/>
                <a:gd name="connsiteX22" fmla="*/ 64286 w 82546"/>
                <a:gd name="connsiteY22" fmla="*/ 6971 h 113246"/>
                <a:gd name="connsiteX23" fmla="*/ 40557 w 82546"/>
                <a:gd name="connsiteY23" fmla="*/ 63 h 113246"/>
                <a:gd name="connsiteX24" fmla="*/ 167 w 82546"/>
                <a:gd name="connsiteY24" fmla="*/ 30410 h 113246"/>
                <a:gd name="connsiteX25" fmla="*/ 11022 w 82546"/>
                <a:gd name="connsiteY25" fmla="*/ 51382 h 113246"/>
                <a:gd name="connsiteX26" fmla="*/ 44343 w 82546"/>
                <a:gd name="connsiteY26" fmla="*/ 62731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546" h="113246">
                  <a:moveTo>
                    <a:pt x="44343" y="62731"/>
                  </a:moveTo>
                  <a:cubicBezTo>
                    <a:pt x="49897" y="63718"/>
                    <a:pt x="70597" y="67665"/>
                    <a:pt x="70597" y="85430"/>
                  </a:cubicBezTo>
                  <a:cubicBezTo>
                    <a:pt x="70597" y="98013"/>
                    <a:pt x="61761" y="107882"/>
                    <a:pt x="42071" y="107882"/>
                  </a:cubicBezTo>
                  <a:cubicBezTo>
                    <a:pt x="20867" y="107882"/>
                    <a:pt x="11779" y="93818"/>
                    <a:pt x="6983" y="72847"/>
                  </a:cubicBezTo>
                  <a:cubicBezTo>
                    <a:pt x="6225" y="69639"/>
                    <a:pt x="5973" y="68652"/>
                    <a:pt x="3448" y="68652"/>
                  </a:cubicBezTo>
                  <a:cubicBezTo>
                    <a:pt x="167" y="68652"/>
                    <a:pt x="167" y="70379"/>
                    <a:pt x="167" y="74820"/>
                  </a:cubicBezTo>
                  <a:lnTo>
                    <a:pt x="167" y="107388"/>
                  </a:lnTo>
                  <a:cubicBezTo>
                    <a:pt x="167" y="111582"/>
                    <a:pt x="167" y="113309"/>
                    <a:pt x="2944" y="113309"/>
                  </a:cubicBezTo>
                  <a:cubicBezTo>
                    <a:pt x="4206" y="113309"/>
                    <a:pt x="4458" y="113063"/>
                    <a:pt x="9254" y="108375"/>
                  </a:cubicBezTo>
                  <a:cubicBezTo>
                    <a:pt x="9759" y="107882"/>
                    <a:pt x="9759" y="107388"/>
                    <a:pt x="14303" y="102700"/>
                  </a:cubicBezTo>
                  <a:cubicBezTo>
                    <a:pt x="25410" y="113063"/>
                    <a:pt x="36770" y="113309"/>
                    <a:pt x="42071" y="113309"/>
                  </a:cubicBezTo>
                  <a:cubicBezTo>
                    <a:pt x="71102" y="113309"/>
                    <a:pt x="82714" y="96779"/>
                    <a:pt x="82714" y="79015"/>
                  </a:cubicBezTo>
                  <a:cubicBezTo>
                    <a:pt x="82714" y="65938"/>
                    <a:pt x="75141" y="58537"/>
                    <a:pt x="72111" y="55576"/>
                  </a:cubicBezTo>
                  <a:cubicBezTo>
                    <a:pt x="63781" y="47681"/>
                    <a:pt x="53936" y="45707"/>
                    <a:pt x="43333" y="43733"/>
                  </a:cubicBezTo>
                  <a:cubicBezTo>
                    <a:pt x="29197" y="41019"/>
                    <a:pt x="12284" y="37812"/>
                    <a:pt x="12284" y="23502"/>
                  </a:cubicBezTo>
                  <a:cubicBezTo>
                    <a:pt x="12284" y="14866"/>
                    <a:pt x="18847" y="4751"/>
                    <a:pt x="40557" y="4751"/>
                  </a:cubicBezTo>
                  <a:cubicBezTo>
                    <a:pt x="68325" y="4751"/>
                    <a:pt x="69587" y="26956"/>
                    <a:pt x="70092" y="34604"/>
                  </a:cubicBezTo>
                  <a:cubicBezTo>
                    <a:pt x="70344" y="36825"/>
                    <a:pt x="72616" y="36825"/>
                    <a:pt x="73121" y="36825"/>
                  </a:cubicBezTo>
                  <a:cubicBezTo>
                    <a:pt x="76403" y="36825"/>
                    <a:pt x="76403" y="35591"/>
                    <a:pt x="76403" y="30903"/>
                  </a:cubicBezTo>
                  <a:lnTo>
                    <a:pt x="76403" y="5984"/>
                  </a:lnTo>
                  <a:cubicBezTo>
                    <a:pt x="76403" y="1790"/>
                    <a:pt x="76403" y="63"/>
                    <a:pt x="73626" y="63"/>
                  </a:cubicBezTo>
                  <a:cubicBezTo>
                    <a:pt x="72364" y="63"/>
                    <a:pt x="71859" y="63"/>
                    <a:pt x="68577" y="3023"/>
                  </a:cubicBezTo>
                  <a:cubicBezTo>
                    <a:pt x="67820" y="4010"/>
                    <a:pt x="65295" y="6231"/>
                    <a:pt x="64286" y="6971"/>
                  </a:cubicBezTo>
                  <a:cubicBezTo>
                    <a:pt x="54693" y="63"/>
                    <a:pt x="44343" y="63"/>
                    <a:pt x="40557" y="63"/>
                  </a:cubicBezTo>
                  <a:cubicBezTo>
                    <a:pt x="9759" y="63"/>
                    <a:pt x="167" y="16593"/>
                    <a:pt x="167" y="30410"/>
                  </a:cubicBezTo>
                  <a:cubicBezTo>
                    <a:pt x="167" y="39045"/>
                    <a:pt x="4206" y="45954"/>
                    <a:pt x="11022" y="51382"/>
                  </a:cubicBezTo>
                  <a:cubicBezTo>
                    <a:pt x="19100" y="57796"/>
                    <a:pt x="26168" y="59277"/>
                    <a:pt x="44343" y="62731"/>
                  </a:cubicBezTo>
                  <a:close/>
                </a:path>
              </a:pathLst>
            </a:custGeom>
            <a:solidFill>
              <a:srgbClr val="000000"/>
            </a:solidFill>
            <a:ln w="2533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170B1F9E-79F5-7083-9079-9F4FF7B8C79C}"/>
                </a:ext>
              </a:extLst>
            </p:cNvPr>
            <p:cNvSpPr/>
            <p:nvPr>
              <p:custDataLst>
                <p:tags r:id="rId19"/>
              </p:custDataLst>
            </p:nvPr>
          </p:nvSpPr>
          <p:spPr>
            <a:xfrm>
              <a:off x="6869706" y="3988026"/>
              <a:ext cx="123441" cy="156916"/>
            </a:xfrm>
            <a:custGeom>
              <a:avLst/>
              <a:gdLst>
                <a:gd name="connsiteX0" fmla="*/ 100136 w 123441"/>
                <a:gd name="connsiteY0" fmla="*/ 23502 h 156916"/>
                <a:gd name="connsiteX1" fmla="*/ 123612 w 123441"/>
                <a:gd name="connsiteY1" fmla="*/ 7711 h 156916"/>
                <a:gd name="connsiteX2" fmla="*/ 123612 w 123441"/>
                <a:gd name="connsiteY2" fmla="*/ 63 h 156916"/>
                <a:gd name="connsiteX3" fmla="*/ 104680 w 123441"/>
                <a:gd name="connsiteY3" fmla="*/ 803 h 156916"/>
                <a:gd name="connsiteX4" fmla="*/ 82718 w 123441"/>
                <a:gd name="connsiteY4" fmla="*/ 63 h 156916"/>
                <a:gd name="connsiteX5" fmla="*/ 82718 w 123441"/>
                <a:gd name="connsiteY5" fmla="*/ 7711 h 156916"/>
                <a:gd name="connsiteX6" fmla="*/ 94582 w 123441"/>
                <a:gd name="connsiteY6" fmla="*/ 18320 h 156916"/>
                <a:gd name="connsiteX7" fmla="*/ 93067 w 123441"/>
                <a:gd name="connsiteY7" fmla="*/ 24242 h 156916"/>
                <a:gd name="connsiteX8" fmla="*/ 67571 w 123441"/>
                <a:gd name="connsiteY8" fmla="*/ 84936 h 156916"/>
                <a:gd name="connsiteX9" fmla="*/ 39551 w 123441"/>
                <a:gd name="connsiteY9" fmla="*/ 18567 h 156916"/>
                <a:gd name="connsiteX10" fmla="*/ 38036 w 123441"/>
                <a:gd name="connsiteY10" fmla="*/ 14126 h 156916"/>
                <a:gd name="connsiteX11" fmla="*/ 52173 w 123441"/>
                <a:gd name="connsiteY11" fmla="*/ 7711 h 156916"/>
                <a:gd name="connsiteX12" fmla="*/ 52173 w 123441"/>
                <a:gd name="connsiteY12" fmla="*/ 63 h 156916"/>
                <a:gd name="connsiteX13" fmla="*/ 24657 w 123441"/>
                <a:gd name="connsiteY13" fmla="*/ 803 h 156916"/>
                <a:gd name="connsiteX14" fmla="*/ 171 w 123441"/>
                <a:gd name="connsiteY14" fmla="*/ 63 h 156916"/>
                <a:gd name="connsiteX15" fmla="*/ 171 w 123441"/>
                <a:gd name="connsiteY15" fmla="*/ 7711 h 156916"/>
                <a:gd name="connsiteX16" fmla="*/ 20618 w 123441"/>
                <a:gd name="connsiteY16" fmla="*/ 16347 h 156916"/>
                <a:gd name="connsiteX17" fmla="*/ 58484 w 123441"/>
                <a:gd name="connsiteY17" fmla="*/ 106401 h 156916"/>
                <a:gd name="connsiteX18" fmla="*/ 52173 w 123441"/>
                <a:gd name="connsiteY18" fmla="*/ 120958 h 156916"/>
                <a:gd name="connsiteX19" fmla="*/ 23395 w 123441"/>
                <a:gd name="connsiteY19" fmla="*/ 151552 h 156916"/>
                <a:gd name="connsiteX20" fmla="*/ 11530 w 123441"/>
                <a:gd name="connsiteY20" fmla="*/ 147111 h 156916"/>
                <a:gd name="connsiteX21" fmla="*/ 21375 w 123441"/>
                <a:gd name="connsiteY21" fmla="*/ 136748 h 156916"/>
                <a:gd name="connsiteX22" fmla="*/ 10773 w 123441"/>
                <a:gd name="connsiteY22" fmla="*/ 126386 h 156916"/>
                <a:gd name="connsiteX23" fmla="*/ 171 w 123441"/>
                <a:gd name="connsiteY23" fmla="*/ 136995 h 156916"/>
                <a:gd name="connsiteX24" fmla="*/ 23395 w 123441"/>
                <a:gd name="connsiteY24" fmla="*/ 156980 h 156916"/>
                <a:gd name="connsiteX25" fmla="*/ 55707 w 123441"/>
                <a:gd name="connsiteY25" fmla="*/ 128853 h 156916"/>
                <a:gd name="connsiteX26" fmla="*/ 100136 w 123441"/>
                <a:gd name="connsiteY26" fmla="*/ 23502 h 1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3441" h="156916">
                  <a:moveTo>
                    <a:pt x="100136" y="23502"/>
                  </a:moveTo>
                  <a:cubicBezTo>
                    <a:pt x="106699" y="7958"/>
                    <a:pt x="119573" y="7711"/>
                    <a:pt x="123612" y="7711"/>
                  </a:cubicBezTo>
                  <a:lnTo>
                    <a:pt x="123612" y="63"/>
                  </a:lnTo>
                  <a:cubicBezTo>
                    <a:pt x="117806" y="556"/>
                    <a:pt x="110486" y="803"/>
                    <a:pt x="104680" y="803"/>
                  </a:cubicBezTo>
                  <a:cubicBezTo>
                    <a:pt x="100136" y="803"/>
                    <a:pt x="88271" y="309"/>
                    <a:pt x="82718" y="63"/>
                  </a:cubicBezTo>
                  <a:lnTo>
                    <a:pt x="82718" y="7711"/>
                  </a:lnTo>
                  <a:cubicBezTo>
                    <a:pt x="90543" y="7958"/>
                    <a:pt x="94582" y="12152"/>
                    <a:pt x="94582" y="18320"/>
                  </a:cubicBezTo>
                  <a:cubicBezTo>
                    <a:pt x="94582" y="20788"/>
                    <a:pt x="94330" y="21281"/>
                    <a:pt x="93067" y="24242"/>
                  </a:cubicBezTo>
                  <a:lnTo>
                    <a:pt x="67571" y="84936"/>
                  </a:lnTo>
                  <a:lnTo>
                    <a:pt x="39551" y="18567"/>
                  </a:lnTo>
                  <a:cubicBezTo>
                    <a:pt x="38541" y="16100"/>
                    <a:pt x="38036" y="15113"/>
                    <a:pt x="38036" y="14126"/>
                  </a:cubicBezTo>
                  <a:cubicBezTo>
                    <a:pt x="38036" y="7711"/>
                    <a:pt x="47376" y="7711"/>
                    <a:pt x="52173" y="7711"/>
                  </a:cubicBezTo>
                  <a:lnTo>
                    <a:pt x="52173" y="63"/>
                  </a:lnTo>
                  <a:cubicBezTo>
                    <a:pt x="45609" y="309"/>
                    <a:pt x="28948" y="803"/>
                    <a:pt x="24657" y="803"/>
                  </a:cubicBezTo>
                  <a:cubicBezTo>
                    <a:pt x="17841" y="803"/>
                    <a:pt x="7744" y="556"/>
                    <a:pt x="171" y="63"/>
                  </a:cubicBezTo>
                  <a:lnTo>
                    <a:pt x="171" y="7711"/>
                  </a:lnTo>
                  <a:cubicBezTo>
                    <a:pt x="12288" y="7711"/>
                    <a:pt x="17084" y="7711"/>
                    <a:pt x="20618" y="16347"/>
                  </a:cubicBezTo>
                  <a:lnTo>
                    <a:pt x="58484" y="106401"/>
                  </a:lnTo>
                  <a:cubicBezTo>
                    <a:pt x="57221" y="109609"/>
                    <a:pt x="53687" y="117750"/>
                    <a:pt x="52173" y="120958"/>
                  </a:cubicBezTo>
                  <a:cubicBezTo>
                    <a:pt x="46619" y="134528"/>
                    <a:pt x="39551" y="151552"/>
                    <a:pt x="23395" y="151552"/>
                  </a:cubicBezTo>
                  <a:cubicBezTo>
                    <a:pt x="22133" y="151552"/>
                    <a:pt x="16327" y="151552"/>
                    <a:pt x="11530" y="147111"/>
                  </a:cubicBezTo>
                  <a:cubicBezTo>
                    <a:pt x="19356" y="146124"/>
                    <a:pt x="21375" y="140696"/>
                    <a:pt x="21375" y="136748"/>
                  </a:cubicBezTo>
                  <a:cubicBezTo>
                    <a:pt x="21375" y="130333"/>
                    <a:pt x="16579" y="126386"/>
                    <a:pt x="10773" y="126386"/>
                  </a:cubicBezTo>
                  <a:cubicBezTo>
                    <a:pt x="5724" y="126386"/>
                    <a:pt x="171" y="129593"/>
                    <a:pt x="171" y="136995"/>
                  </a:cubicBezTo>
                  <a:cubicBezTo>
                    <a:pt x="171" y="148098"/>
                    <a:pt x="10773" y="156980"/>
                    <a:pt x="23395" y="156980"/>
                  </a:cubicBezTo>
                  <a:cubicBezTo>
                    <a:pt x="39298" y="156980"/>
                    <a:pt x="49648" y="142916"/>
                    <a:pt x="55707" y="128853"/>
                  </a:cubicBezTo>
                  <a:lnTo>
                    <a:pt x="100136" y="23502"/>
                  </a:lnTo>
                  <a:close/>
                </a:path>
              </a:pathLst>
            </a:custGeom>
            <a:solidFill>
              <a:srgbClr val="000000"/>
            </a:solidFill>
            <a:ln w="2533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BE8EDE62-3419-D387-91A5-59BEC5CF6BF7}"/>
                </a:ext>
              </a:extLst>
            </p:cNvPr>
            <p:cNvSpPr/>
            <p:nvPr>
              <p:custDataLst>
                <p:tags r:id="rId20"/>
              </p:custDataLst>
            </p:nvPr>
          </p:nvSpPr>
          <p:spPr>
            <a:xfrm>
              <a:off x="7012530" y="3909321"/>
              <a:ext cx="58565" cy="246724"/>
            </a:xfrm>
            <a:custGeom>
              <a:avLst/>
              <a:gdLst>
                <a:gd name="connsiteX0" fmla="*/ 58741 w 58565"/>
                <a:gd name="connsiteY0" fmla="*/ 123425 h 246724"/>
                <a:gd name="connsiteX1" fmla="*/ 42080 w 58565"/>
                <a:gd name="connsiteY1" fmla="*/ 46447 h 246724"/>
                <a:gd name="connsiteX2" fmla="*/ 2700 w 58565"/>
                <a:gd name="connsiteY2" fmla="*/ 63 h 246724"/>
                <a:gd name="connsiteX3" fmla="*/ 176 w 58565"/>
                <a:gd name="connsiteY3" fmla="*/ 2530 h 246724"/>
                <a:gd name="connsiteX4" fmla="*/ 4972 w 58565"/>
                <a:gd name="connsiteY4" fmla="*/ 8205 h 246724"/>
                <a:gd name="connsiteX5" fmla="*/ 44100 w 58565"/>
                <a:gd name="connsiteY5" fmla="*/ 123425 h 246724"/>
                <a:gd name="connsiteX6" fmla="*/ 3458 w 58565"/>
                <a:gd name="connsiteY6" fmla="*/ 240126 h 246724"/>
                <a:gd name="connsiteX7" fmla="*/ 176 w 58565"/>
                <a:gd name="connsiteY7" fmla="*/ 244320 h 246724"/>
                <a:gd name="connsiteX8" fmla="*/ 2700 w 58565"/>
                <a:gd name="connsiteY8" fmla="*/ 246788 h 246724"/>
                <a:gd name="connsiteX9" fmla="*/ 42838 w 58565"/>
                <a:gd name="connsiteY9" fmla="*/ 198676 h 246724"/>
                <a:gd name="connsiteX10" fmla="*/ 58741 w 58565"/>
                <a:gd name="connsiteY10" fmla="*/ 123425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65" h="246724">
                  <a:moveTo>
                    <a:pt x="58741" y="123425"/>
                  </a:moveTo>
                  <a:cubicBezTo>
                    <a:pt x="58741" y="104181"/>
                    <a:pt x="55965" y="74327"/>
                    <a:pt x="42080" y="46447"/>
                  </a:cubicBezTo>
                  <a:cubicBezTo>
                    <a:pt x="26934" y="16100"/>
                    <a:pt x="5225" y="63"/>
                    <a:pt x="2700" y="63"/>
                  </a:cubicBezTo>
                  <a:cubicBezTo>
                    <a:pt x="1186" y="63"/>
                    <a:pt x="176" y="1050"/>
                    <a:pt x="176" y="2530"/>
                  </a:cubicBezTo>
                  <a:cubicBezTo>
                    <a:pt x="176" y="3270"/>
                    <a:pt x="176" y="3764"/>
                    <a:pt x="4972" y="8205"/>
                  </a:cubicBezTo>
                  <a:cubicBezTo>
                    <a:pt x="29711" y="32630"/>
                    <a:pt x="44100" y="71860"/>
                    <a:pt x="44100" y="123425"/>
                  </a:cubicBezTo>
                  <a:cubicBezTo>
                    <a:pt x="44100" y="165615"/>
                    <a:pt x="34760" y="209039"/>
                    <a:pt x="3458" y="240126"/>
                  </a:cubicBezTo>
                  <a:cubicBezTo>
                    <a:pt x="176" y="243087"/>
                    <a:pt x="176" y="243580"/>
                    <a:pt x="176" y="244320"/>
                  </a:cubicBezTo>
                  <a:cubicBezTo>
                    <a:pt x="176" y="245801"/>
                    <a:pt x="1186" y="246788"/>
                    <a:pt x="2700" y="246788"/>
                  </a:cubicBezTo>
                  <a:cubicBezTo>
                    <a:pt x="5225" y="246788"/>
                    <a:pt x="27944" y="230010"/>
                    <a:pt x="42838" y="198676"/>
                  </a:cubicBezTo>
                  <a:cubicBezTo>
                    <a:pt x="55712" y="171537"/>
                    <a:pt x="58741" y="144150"/>
                    <a:pt x="58741" y="123425"/>
                  </a:cubicBezTo>
                  <a:close/>
                </a:path>
              </a:pathLst>
            </a:custGeom>
            <a:solidFill>
              <a:srgbClr val="000000"/>
            </a:solidFill>
            <a:ln w="25338" cap="flat">
              <a:noFill/>
              <a:prstDash val="solid"/>
              <a:miter/>
            </a:ln>
          </p:spPr>
          <p:txBody>
            <a:bodyPr rtlCol="0" anchor="ctr"/>
            <a:lstStyle/>
            <a:p>
              <a:endParaRPr lang="en-US"/>
            </a:p>
          </p:txBody>
        </p:sp>
      </p:grpSp>
    </p:spTree>
    <p:extLst>
      <p:ext uri="{BB962C8B-B14F-4D97-AF65-F5344CB8AC3E}">
        <p14:creationId xmlns:p14="http://schemas.microsoft.com/office/powerpoint/2010/main" val="13647208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8|11.7|7.6|7.3|11.6|12.9|3.9|12.3|25|48.3"/>
</p:tagLst>
</file>

<file path=ppt/tags/tag10.xml><?xml version="1.0" encoding="utf-8"?>
<p:tagLst xmlns:a="http://schemas.openxmlformats.org/drawingml/2006/main" xmlns:r="http://schemas.openxmlformats.org/officeDocument/2006/relationships" xmlns:p="http://schemas.openxmlformats.org/presentationml/2006/main">
  <p:tag name="ORIGINALHEIGHT" val=" 6.83437"/>
  <p:tag name="ORIGINALWIDTH" val=" 7.080984"/>
  <p:tag name="EMFCHILD" val="True"/>
</p:tagLst>
</file>

<file path=ppt/tags/tag100.xml><?xml version="1.0" encoding="utf-8"?>
<p:tagLst xmlns:a="http://schemas.openxmlformats.org/drawingml/2006/main" xmlns:r="http://schemas.openxmlformats.org/officeDocument/2006/relationships" xmlns:p="http://schemas.openxmlformats.org/presentationml/2006/main">
  <p:tag name="ORIGINALHEIGHT" val=" 4.391458"/>
  <p:tag name="ORIGINALWIDTH" val=" 1.058897"/>
  <p:tag name="EMFCHILD" val="True"/>
</p:tagLst>
</file>

<file path=ppt/tags/tag1000.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001.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1002.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003.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1004.xml><?xml version="1.0" encoding="utf-8"?>
<p:tagLst xmlns:a="http://schemas.openxmlformats.org/drawingml/2006/main" xmlns:r="http://schemas.openxmlformats.org/officeDocument/2006/relationships" xmlns:p="http://schemas.openxmlformats.org/presentationml/2006/main">
  <p:tag name="ORIGINALHEIGHT" val=" 3.085394"/>
  <p:tag name="ORIGINALWIDTH" val=" 1.733465"/>
  <p:tag name="EMFCHILD" val="True"/>
</p:tagLst>
</file>

<file path=ppt/tags/tag1005.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006.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007.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008.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1009.xml><?xml version="1.0" encoding="utf-8"?>
<p:tagLst xmlns:a="http://schemas.openxmlformats.org/drawingml/2006/main" xmlns:r="http://schemas.openxmlformats.org/officeDocument/2006/relationships" xmlns:p="http://schemas.openxmlformats.org/presentationml/2006/main">
  <p:tag name="ORIGINALHEIGHT" val=" 3.035709"/>
  <p:tag name="ORIGINALWIDTH" val=" 2.455787"/>
  <p:tag name="EMFCHILD" val="True"/>
</p:tagLst>
</file>

<file path=ppt/tags/tag101.xml><?xml version="1.0" encoding="utf-8"?>
<p:tagLst xmlns:a="http://schemas.openxmlformats.org/drawingml/2006/main" xmlns:r="http://schemas.openxmlformats.org/officeDocument/2006/relationships" xmlns:p="http://schemas.openxmlformats.org/presentationml/2006/main">
  <p:tag name="ORIGINALHEIGHT" val=" 10.18906"/>
  <p:tag name="ORIGINALWIDTH" val=" 3.546338"/>
  <p:tag name="EMFCHILD" val="True"/>
</p:tagLst>
</file>

<file path=ppt/tags/tag1010.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011.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012.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1013.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014.xml><?xml version="1.0" encoding="utf-8"?>
<p:tagLst xmlns:a="http://schemas.openxmlformats.org/drawingml/2006/main" xmlns:r="http://schemas.openxmlformats.org/officeDocument/2006/relationships" xmlns:p="http://schemas.openxmlformats.org/presentationml/2006/main">
  <p:tag name="ORIGINALHEIGHT" val=" 3.032756"/>
  <p:tag name="ORIGINALWIDTH" val=" 3.668228"/>
  <p:tag name="EMFCHILD" val="True"/>
</p:tagLst>
</file>

<file path=ppt/tags/tag1015.xml><?xml version="1.0" encoding="utf-8"?>
<p:tagLst xmlns:a="http://schemas.openxmlformats.org/drawingml/2006/main" xmlns:r="http://schemas.openxmlformats.org/officeDocument/2006/relationships" xmlns:p="http://schemas.openxmlformats.org/presentationml/2006/main">
  <p:tag name="ORIGINALHEIGHT" val=" 6.379528"/>
  <p:tag name="ORIGINALWIDTH" val=" .4283858"/>
  <p:tag name="EMFCHILD" val="True"/>
</p:tagLst>
</file>

<file path=ppt/tags/tag1016.xml><?xml version="1.0" encoding="utf-8"?>
<p:tagLst xmlns:a="http://schemas.openxmlformats.org/drawingml/2006/main" xmlns:r="http://schemas.openxmlformats.org/officeDocument/2006/relationships" xmlns:p="http://schemas.openxmlformats.org/presentationml/2006/main">
  <p:tag name="ORIGINALHEIGHT" val=" 6.379528"/>
  <p:tag name="ORIGINALWIDTH" val=" .4283858"/>
  <p:tag name="EMFCHILD" val="True"/>
</p:tagLst>
</file>

<file path=ppt/tags/tag1017.xml><?xml version="1.0" encoding="utf-8"?>
<p:tagLst xmlns:a="http://schemas.openxmlformats.org/drawingml/2006/main" xmlns:r="http://schemas.openxmlformats.org/officeDocument/2006/relationships" xmlns:p="http://schemas.openxmlformats.org/presentationml/2006/main">
  <p:tag name="ORIGINALHEIGHT" val=" 8.933307"/>
  <p:tag name="ORIGINALWIDTH" val=" 5.220394"/>
  <p:tag name="EMFCHILD" val="True"/>
</p:tagLst>
</file>

<file path=ppt/tags/tag1018.xml><?xml version="1.0" encoding="utf-8"?>
<p:tagLst xmlns:a="http://schemas.openxmlformats.org/drawingml/2006/main" xmlns:r="http://schemas.openxmlformats.org/officeDocument/2006/relationships" xmlns:p="http://schemas.openxmlformats.org/presentationml/2006/main">
  <p:tag name="ORIGINALHEIGHT" val=" 3.60311"/>
  <p:tag name="ORIGINALWIDTH" val=" 1.750433"/>
  <p:tag name="EMFCHILD" val="True"/>
</p:tagLst>
</file>

<file path=ppt/tags/tag1019.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02.xml><?xml version="1.0" encoding="utf-8"?>
<p:tagLst xmlns:a="http://schemas.openxmlformats.org/drawingml/2006/main" xmlns:r="http://schemas.openxmlformats.org/officeDocument/2006/relationships" xmlns:p="http://schemas.openxmlformats.org/presentationml/2006/main">
  <p:tag name="ORIGINALHEIGHT" val=" 7.010042"/>
  <p:tag name="ORIGINALWIDTH" val=" 4.205629"/>
  <p:tag name="EMFCHILD" val="True"/>
</p:tagLst>
</file>

<file path=ppt/tags/tag1020.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021.xml><?xml version="1.0" encoding="utf-8"?>
<p:tagLst xmlns:a="http://schemas.openxmlformats.org/drawingml/2006/main" xmlns:r="http://schemas.openxmlformats.org/officeDocument/2006/relationships" xmlns:p="http://schemas.openxmlformats.org/presentationml/2006/main">
  <p:tag name="ORIGINALHEIGHT" val=" 11.92433"/>
  <p:tag name="ORIGINALWIDTH" val=" 2.938976"/>
  <p:tag name="EMFCHILD" val="True"/>
</p:tagLst>
</file>

<file path=ppt/tags/tag1022.xml><?xml version="1.0" encoding="utf-8"?>
<p:tagLst xmlns:a="http://schemas.openxmlformats.org/drawingml/2006/main" xmlns:r="http://schemas.openxmlformats.org/officeDocument/2006/relationships" xmlns:p="http://schemas.openxmlformats.org/presentationml/2006/main">
  <p:tag name="ORIGINALHEIGHT" val=" 3.088386"/>
  <p:tag name="ORIGINALWIDTH" val=" 2.719764"/>
  <p:tag name="EMFCHILD" val="True"/>
</p:tagLst>
</file>

<file path=ppt/tags/tag1023.xml><?xml version="1.0" encoding="utf-8"?>
<p:tagLst xmlns:a="http://schemas.openxmlformats.org/drawingml/2006/main" xmlns:r="http://schemas.openxmlformats.org/officeDocument/2006/relationships" xmlns:p="http://schemas.openxmlformats.org/presentationml/2006/main">
  <p:tag name="ORIGINALHEIGHT" val=" 7.005551"/>
  <p:tag name="ORIGINALWIDTH" val=" 7.103346"/>
  <p:tag name="EMFCHILD" val="True"/>
</p:tagLst>
</file>

<file path=ppt/tags/tag1024.xml><?xml version="1.0" encoding="utf-8"?>
<p:tagLst xmlns:a="http://schemas.openxmlformats.org/drawingml/2006/main" xmlns:r="http://schemas.openxmlformats.org/officeDocument/2006/relationships" xmlns:p="http://schemas.openxmlformats.org/presentationml/2006/main">
  <p:tag name="ORIGINALHEIGHT" val=" 6.385472"/>
  <p:tag name="ORIGINALWIDTH" val=" 2.580315"/>
  <p:tag name="EMFCHILD" val="True"/>
</p:tagLst>
</file>

<file path=ppt/tags/tag1025.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026.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027.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028.xml><?xml version="1.0" encoding="utf-8"?>
<p:tagLst xmlns:a="http://schemas.openxmlformats.org/drawingml/2006/main" xmlns:r="http://schemas.openxmlformats.org/officeDocument/2006/relationships" xmlns:p="http://schemas.openxmlformats.org/presentationml/2006/main">
  <p:tag name="ORIGINALHEIGHT" val=" 6.538504"/>
  <p:tag name="ORIGINALWIDTH" val=" 4.702362"/>
  <p:tag name="EMFCHILD" val="True"/>
</p:tagLst>
</file>

<file path=ppt/tags/tag1029.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03.xml><?xml version="1.0" encoding="utf-8"?>
<p:tagLst xmlns:a="http://schemas.openxmlformats.org/drawingml/2006/main" xmlns:r="http://schemas.openxmlformats.org/officeDocument/2006/relationships" xmlns:p="http://schemas.openxmlformats.org/presentationml/2006/main">
  <p:tag name="ORIGINALHEIGHT" val=" 3.046497"/>
  <p:tag name="ORIGINALWIDTH" val=" 1.168779"/>
  <p:tag name="EMFCHILD" val="True"/>
</p:tagLst>
</file>

<file path=ppt/tags/tag1030.xml><?xml version="1.0" encoding="utf-8"?>
<p:tagLst xmlns:a="http://schemas.openxmlformats.org/drawingml/2006/main" xmlns:r="http://schemas.openxmlformats.org/officeDocument/2006/relationships" xmlns:p="http://schemas.openxmlformats.org/presentationml/2006/main">
  <p:tag name="ORIGINALHEIGHT" val=" 3.032756"/>
  <p:tag name="ORIGINALWIDTH" val=" 3.347441"/>
  <p:tag name="EMFCHILD" val="True"/>
</p:tagLst>
</file>

<file path=ppt/tags/tag1031.xml><?xml version="1.0" encoding="utf-8"?>
<p:tagLst xmlns:a="http://schemas.openxmlformats.org/drawingml/2006/main" xmlns:r="http://schemas.openxmlformats.org/officeDocument/2006/relationships" xmlns:p="http://schemas.openxmlformats.org/presentationml/2006/main">
  <p:tag name="ORIGINALHEIGHT" val=" 6.617992"/>
  <p:tag name="ORIGINALWIDTH" val=" 6.625118"/>
  <p:tag name="EMFCHILD" val="True"/>
</p:tagLst>
</file>

<file path=ppt/tags/tag1032.xml><?xml version="1.0" encoding="utf-8"?>
<p:tagLst xmlns:a="http://schemas.openxmlformats.org/drawingml/2006/main" xmlns:r="http://schemas.openxmlformats.org/officeDocument/2006/relationships" xmlns:p="http://schemas.openxmlformats.org/presentationml/2006/main">
  <p:tag name="ORIGINALHEIGHT" val=" 1.132795"/>
  <p:tag name="ORIGINALWIDTH" val=" 5.529252"/>
  <p:tag name="EMFCHILD" val="True"/>
</p:tagLst>
</file>

<file path=ppt/tags/tag1033.xml><?xml version="1.0" encoding="utf-8"?>
<p:tagLst xmlns:a="http://schemas.openxmlformats.org/drawingml/2006/main" xmlns:r="http://schemas.openxmlformats.org/officeDocument/2006/relationships" xmlns:p="http://schemas.openxmlformats.org/presentationml/2006/main">
  <p:tag name="ORIGINALHEIGHT" val=" 7.005551"/>
  <p:tag name="ORIGINALWIDTH" val=" 7.103346"/>
  <p:tag name="EMFCHILD" val="True"/>
</p:tagLst>
</file>

<file path=ppt/tags/tag1034.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035.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1036.xml><?xml version="1.0" encoding="utf-8"?>
<p:tagLst xmlns:a="http://schemas.openxmlformats.org/drawingml/2006/main" xmlns:r="http://schemas.openxmlformats.org/officeDocument/2006/relationships" xmlns:p="http://schemas.openxmlformats.org/presentationml/2006/main">
  <p:tag name="ORIGINALHEIGHT" val=" .3974409"/>
  <p:tag name="ORIGINALWIDTH" val=" 6.087165"/>
  <p:tag name="EMFCHILD" val="True"/>
</p:tagLst>
</file>

<file path=ppt/tags/tag1037.xml><?xml version="1.0" encoding="utf-8"?>
<p:tagLst xmlns:a="http://schemas.openxmlformats.org/drawingml/2006/main" xmlns:r="http://schemas.openxmlformats.org/officeDocument/2006/relationships" xmlns:p="http://schemas.openxmlformats.org/presentationml/2006/main">
  <p:tag name="ORIGINALHEIGHT" val=" 6.617992"/>
  <p:tag name="ORIGINALWIDTH" val=" 3.287638"/>
  <p:tag name="EMFCHILD" val="True"/>
</p:tagLst>
</file>

<file path=ppt/tags/tag1038.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039.xml><?xml version="1.0" encoding="utf-8"?>
<p:tagLst xmlns:a="http://schemas.openxmlformats.org/drawingml/2006/main" xmlns:r="http://schemas.openxmlformats.org/officeDocument/2006/relationships" xmlns:p="http://schemas.openxmlformats.org/presentationml/2006/main">
  <p:tag name="ORIGINALHEIGHT" val=" 4.653465"/>
  <p:tag name="ORIGINALWIDTH" val=" 3.382283"/>
  <p:tag name="EMFCHILD" val="True"/>
</p:tagLst>
</file>

<file path=ppt/tags/tag104.xml><?xml version="1.0" encoding="utf-8"?>
<p:tagLst xmlns:a="http://schemas.openxmlformats.org/drawingml/2006/main" xmlns:r="http://schemas.openxmlformats.org/officeDocument/2006/relationships" xmlns:p="http://schemas.openxmlformats.org/presentationml/2006/main">
  <p:tag name="ORIGINALHEIGHT" val=" 6.785908"/>
  <p:tag name="ORIGINALWIDTH" val=" 3.296574"/>
  <p:tag name="EMFCHILD" val="True"/>
</p:tagLst>
</file>

<file path=ppt/tags/tag1040.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1041.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042.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1043.xml><?xml version="1.0" encoding="utf-8"?>
<p:tagLst xmlns:a="http://schemas.openxmlformats.org/drawingml/2006/main" xmlns:r="http://schemas.openxmlformats.org/officeDocument/2006/relationships" xmlns:p="http://schemas.openxmlformats.org/presentationml/2006/main">
  <p:tag name="ORIGINALHEIGHT" val=" .3974409"/>
  <p:tag name="ORIGINALWIDTH" val=" 6.087165"/>
  <p:tag name="EMFCHILD" val="True"/>
</p:tagLst>
</file>

<file path=ppt/tags/tag1044.xml><?xml version="1.0" encoding="utf-8"?>
<p:tagLst xmlns:a="http://schemas.openxmlformats.org/drawingml/2006/main" xmlns:r="http://schemas.openxmlformats.org/officeDocument/2006/relationships" xmlns:p="http://schemas.openxmlformats.org/presentationml/2006/main">
  <p:tag name="ORIGINALHEIGHT" val=" 6.617992"/>
  <p:tag name="ORIGINALWIDTH" val=" 3.287638"/>
  <p:tag name="EMFCHILD" val="True"/>
</p:tagLst>
</file>

<file path=ppt/tags/tag1045.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046.xml><?xml version="1.0" encoding="utf-8"?>
<p:tagLst xmlns:a="http://schemas.openxmlformats.org/drawingml/2006/main" xmlns:r="http://schemas.openxmlformats.org/officeDocument/2006/relationships" xmlns:p="http://schemas.openxmlformats.org/presentationml/2006/main">
  <p:tag name="ORIGINALHEIGHT" val=" 4.25004"/>
  <p:tag name="ORIGINALWIDTH" val=" 2.887165"/>
  <p:tag name="EMFCHILD" val="True"/>
</p:tagLst>
</file>

<file path=ppt/tags/tag1047.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1048.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049.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05.xml><?xml version="1.0" encoding="utf-8"?>
<p:tagLst xmlns:a="http://schemas.openxmlformats.org/drawingml/2006/main" xmlns:r="http://schemas.openxmlformats.org/officeDocument/2006/relationships" xmlns:p="http://schemas.openxmlformats.org/presentationml/2006/main">
  <p:tag name="ORIGINALHEIGHT" val=" 10.18906"/>
  <p:tag name="ORIGINALWIDTH" val=" 3.546338"/>
  <p:tag name="EMFCHILD" val="True"/>
</p:tagLst>
</file>

<file path=ppt/tags/tag1050.xml><?xml version="1.0" encoding="utf-8"?>
<p:tagLst xmlns:a="http://schemas.openxmlformats.org/drawingml/2006/main" xmlns:r="http://schemas.openxmlformats.org/officeDocument/2006/relationships" xmlns:p="http://schemas.openxmlformats.org/presentationml/2006/main">
  <p:tag name="ORIGINALHEIGHT" val=" 4.618661"/>
  <p:tag name="ORIGINALWIDTH" val=" 2.538465"/>
  <p:tag name="EMFCHILD" val="True"/>
</p:tagLst>
</file>

<file path=ppt/tags/tag1051.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1052.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053.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054.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055.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1056.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057.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1058.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059.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106.xml><?xml version="1.0" encoding="utf-8"?>
<p:tagLst xmlns:a="http://schemas.openxmlformats.org/drawingml/2006/main" xmlns:r="http://schemas.openxmlformats.org/officeDocument/2006/relationships" xmlns:p="http://schemas.openxmlformats.org/presentationml/2006/main">
  <p:tag name="ORIGINALHEIGHT" val=" 6.219372"/>
  <p:tag name="ORIGINALWIDTH" val=" 4.727126"/>
  <p:tag name="EMFCHILD" val="True"/>
</p:tagLst>
</file>

<file path=ppt/tags/tag1060.xml><?xml version="1.0" encoding="utf-8"?>
<p:tagLst xmlns:a="http://schemas.openxmlformats.org/drawingml/2006/main" xmlns:r="http://schemas.openxmlformats.org/officeDocument/2006/relationships" xmlns:p="http://schemas.openxmlformats.org/presentationml/2006/main">
  <p:tag name="ORIGINALHEIGHT" val=" 3.085394"/>
  <p:tag name="ORIGINALWIDTH" val=" 1.733465"/>
  <p:tag name="EMFCHILD" val="True"/>
</p:tagLst>
</file>

<file path=ppt/tags/tag1061.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062.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063.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064.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1065.xml><?xml version="1.0" encoding="utf-8"?>
<p:tagLst xmlns:a="http://schemas.openxmlformats.org/drawingml/2006/main" xmlns:r="http://schemas.openxmlformats.org/officeDocument/2006/relationships" xmlns:p="http://schemas.openxmlformats.org/presentationml/2006/main">
  <p:tag name="ORIGINALHEIGHT" val=" 3.035709"/>
  <p:tag name="ORIGINALWIDTH" val=" 2.455787"/>
  <p:tag name="EMFCHILD" val="True"/>
</p:tagLst>
</file>

<file path=ppt/tags/tag1066.xml><?xml version="1.0" encoding="utf-8"?>
<p:tagLst xmlns:a="http://schemas.openxmlformats.org/drawingml/2006/main" xmlns:r="http://schemas.openxmlformats.org/officeDocument/2006/relationships" xmlns:p="http://schemas.openxmlformats.org/presentationml/2006/main">
  <p:tag name="ORIGINALHEIGHT" val=" 13.91173"/>
  <p:tag name="ORIGINALWIDTH" val=" 13.26024"/>
  <p:tag name="EMFCHILD" val="True"/>
</p:tagLst>
</file>

<file path=ppt/tags/tag1067.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068.xml><?xml version="1.0" encoding="utf-8"?>
<p:tagLst xmlns:a="http://schemas.openxmlformats.org/drawingml/2006/main" xmlns:r="http://schemas.openxmlformats.org/officeDocument/2006/relationships" xmlns:p="http://schemas.openxmlformats.org/presentationml/2006/main">
  <p:tag name="ORIGINALHEIGHT" val=" 2.588543"/>
  <p:tag name="ORIGINALWIDTH" val=" 1.379803"/>
  <p:tag name="EMFCHILD" val="True"/>
</p:tagLst>
</file>

<file path=ppt/tags/tag1069.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07.xml><?xml version="1.0" encoding="utf-8"?>
<p:tagLst xmlns:a="http://schemas.openxmlformats.org/drawingml/2006/main" xmlns:r="http://schemas.openxmlformats.org/officeDocument/2006/relationships" xmlns:p="http://schemas.openxmlformats.org/presentationml/2006/main">
  <p:tag name="ORIGINALHEIGHT" val=" 3.216655"/>
  <p:tag name="ORIGINALWIDTH" val=" 3.027874"/>
  <p:tag name="EMFCHILD" val="True"/>
</p:tagLst>
</file>

<file path=ppt/tags/tag1070.xml><?xml version="1.0" encoding="utf-8"?>
<p:tagLst xmlns:a="http://schemas.openxmlformats.org/drawingml/2006/main" xmlns:r="http://schemas.openxmlformats.org/officeDocument/2006/relationships" xmlns:p="http://schemas.openxmlformats.org/presentationml/2006/main">
  <p:tag name="ORIGINALHEIGHT" val=" 6.448071"/>
  <p:tag name="ORIGINALWIDTH" val=" 3.849528"/>
  <p:tag name="EMFCHILD" val="True"/>
</p:tagLst>
</file>

<file path=ppt/tags/tag1071.xml><?xml version="1.0" encoding="utf-8"?>
<p:tagLst xmlns:a="http://schemas.openxmlformats.org/drawingml/2006/main" xmlns:r="http://schemas.openxmlformats.org/officeDocument/2006/relationships" xmlns:p="http://schemas.openxmlformats.org/presentationml/2006/main">
  <p:tag name="ORIGINALHEIGHT" val=" 1.871102"/>
  <p:tag name="ORIGINALWIDTH" val=" 5.132717"/>
  <p:tag name="EMFCHILD" val="True"/>
</p:tagLst>
</file>

<file path=ppt/tags/tag1072.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073.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074.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075.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076.xml><?xml version="1.0" encoding="utf-8"?>
<p:tagLst xmlns:a="http://schemas.openxmlformats.org/drawingml/2006/main" xmlns:r="http://schemas.openxmlformats.org/officeDocument/2006/relationships" xmlns:p="http://schemas.openxmlformats.org/presentationml/2006/main">
  <p:tag name="ORIGINALHEIGHT" val=" 3.60311"/>
  <p:tag name="ORIGINALWIDTH" val=" 1.750433"/>
  <p:tag name="EMFCHILD" val="True"/>
</p:tagLst>
</file>

<file path=ppt/tags/tag1077.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1078.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079.xml><?xml version="1.0" encoding="utf-8"?>
<p:tagLst xmlns:a="http://schemas.openxmlformats.org/drawingml/2006/main" xmlns:r="http://schemas.openxmlformats.org/officeDocument/2006/relationships" xmlns:p="http://schemas.openxmlformats.org/presentationml/2006/main">
  <p:tag name="ORIGINALHEIGHT" val=" 3.032756"/>
  <p:tag name="ORIGINALWIDTH" val=" 3.668228"/>
  <p:tag name="EMFCHILD" val="True"/>
</p:tagLst>
</file>

<file path=ppt/tags/tag108.xml><?xml version="1.0" encoding="utf-8"?>
<p:tagLst xmlns:a="http://schemas.openxmlformats.org/drawingml/2006/main" xmlns:r="http://schemas.openxmlformats.org/officeDocument/2006/relationships" xmlns:p="http://schemas.openxmlformats.org/presentationml/2006/main">
  <p:tag name="ORIGINALHEIGHT" val=" 5.318663"/>
  <p:tag name="ORIGINALWIDTH" val=" 8.870826"/>
  <p:tag name="EMFCHILD" val="True"/>
</p:tagLst>
</file>

<file path=ppt/tags/tag1080.xml><?xml version="1.0" encoding="utf-8"?>
<p:tagLst xmlns:a="http://schemas.openxmlformats.org/drawingml/2006/main" xmlns:r="http://schemas.openxmlformats.org/officeDocument/2006/relationships" xmlns:p="http://schemas.openxmlformats.org/presentationml/2006/main">
  <p:tag name="ORIGINALHEIGHT" val=" 6.379528"/>
  <p:tag name="ORIGINALWIDTH" val=" .4283858"/>
  <p:tag name="EMFCHILD" val="True"/>
</p:tagLst>
</file>

<file path=ppt/tags/tag1081.xml><?xml version="1.0" encoding="utf-8"?>
<p:tagLst xmlns:a="http://schemas.openxmlformats.org/drawingml/2006/main" xmlns:r="http://schemas.openxmlformats.org/officeDocument/2006/relationships" xmlns:p="http://schemas.openxmlformats.org/presentationml/2006/main">
  <p:tag name="ORIGINALHEIGHT" val=" 6.379528"/>
  <p:tag name="ORIGINALWIDTH" val=" .4283858"/>
  <p:tag name="EMFCHILD" val="True"/>
</p:tagLst>
</file>

<file path=ppt/tags/tag1082.xml><?xml version="1.0" encoding="utf-8"?>
<p:tagLst xmlns:a="http://schemas.openxmlformats.org/drawingml/2006/main" xmlns:r="http://schemas.openxmlformats.org/officeDocument/2006/relationships" xmlns:p="http://schemas.openxmlformats.org/presentationml/2006/main">
  <p:tag name="ORIGINALHEIGHT" val=" 6.379528"/>
  <p:tag name="ORIGINALWIDTH" val=" .4283858"/>
  <p:tag name="EMFCHILD" val="True"/>
</p:tagLst>
</file>

<file path=ppt/tags/tag1083.xml><?xml version="1.0" encoding="utf-8"?>
<p:tagLst xmlns:a="http://schemas.openxmlformats.org/drawingml/2006/main" xmlns:r="http://schemas.openxmlformats.org/officeDocument/2006/relationships" xmlns:p="http://schemas.openxmlformats.org/presentationml/2006/main">
  <p:tag name="ORIGINALHEIGHT" val=" 8.933307"/>
  <p:tag name="ORIGINALWIDTH" val=" 5.220394"/>
  <p:tag name="EMFCHILD" val="True"/>
</p:tagLst>
</file>

<file path=ppt/tags/tag1084.xml><?xml version="1.0" encoding="utf-8"?>
<p:tagLst xmlns:a="http://schemas.openxmlformats.org/drawingml/2006/main" xmlns:r="http://schemas.openxmlformats.org/officeDocument/2006/relationships" xmlns:p="http://schemas.openxmlformats.org/presentationml/2006/main">
  <p:tag name="ORIGINALHEIGHT" val=" 3.60311"/>
  <p:tag name="ORIGINALWIDTH" val=" 1.750433"/>
  <p:tag name="EMFCHILD" val="True"/>
</p:tagLst>
</file>

<file path=ppt/tags/tag1085.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086.xml><?xml version="1.0" encoding="utf-8"?>
<p:tagLst xmlns:a="http://schemas.openxmlformats.org/drawingml/2006/main" xmlns:r="http://schemas.openxmlformats.org/officeDocument/2006/relationships" xmlns:p="http://schemas.openxmlformats.org/presentationml/2006/main">
  <p:tag name="ORIGINALHEIGHT" val=" 2.588543"/>
  <p:tag name="ORIGINALWIDTH" val=" 1.379803"/>
  <p:tag name="EMFCHILD" val="True"/>
</p:tagLst>
</file>

<file path=ppt/tags/tag1087.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088.xml><?xml version="1.0" encoding="utf-8"?>
<p:tagLst xmlns:a="http://schemas.openxmlformats.org/drawingml/2006/main" xmlns:r="http://schemas.openxmlformats.org/officeDocument/2006/relationships" xmlns:p="http://schemas.openxmlformats.org/presentationml/2006/main">
  <p:tag name="ORIGINALHEIGHT" val=" 17.87658"/>
  <p:tag name="ORIGINALWIDTH" val=" 4.084646"/>
  <p:tag name="EMFCHILD" val="True"/>
</p:tagLst>
</file>

<file path=ppt/tags/tag1089.xml><?xml version="1.0" encoding="utf-8"?>
<p:tagLst xmlns:a="http://schemas.openxmlformats.org/drawingml/2006/main" xmlns:r="http://schemas.openxmlformats.org/officeDocument/2006/relationships" xmlns:p="http://schemas.openxmlformats.org/presentationml/2006/main">
  <p:tag name="ORIGINALHEIGHT" val=" 3.088386"/>
  <p:tag name="ORIGINALWIDTH" val=" 2.719764"/>
  <p:tag name="EMFCHILD" val="True"/>
</p:tagLst>
</file>

<file path=ppt/tags/tag109.xml><?xml version="1.0" encoding="utf-8"?>
<p:tagLst xmlns:a="http://schemas.openxmlformats.org/drawingml/2006/main" xmlns:r="http://schemas.openxmlformats.org/officeDocument/2006/relationships" xmlns:p="http://schemas.openxmlformats.org/presentationml/2006/main">
  <p:tag name="ORIGINALHEIGHT" val=" 10.18906"/>
  <p:tag name="ORIGINALWIDTH" val=" 3.546338"/>
  <p:tag name="EMFCHILD" val="True"/>
</p:tagLst>
</file>

<file path=ppt/tags/tag1090.xml><?xml version="1.0" encoding="utf-8"?>
<p:tagLst xmlns:a="http://schemas.openxmlformats.org/drawingml/2006/main" xmlns:r="http://schemas.openxmlformats.org/officeDocument/2006/relationships" xmlns:p="http://schemas.openxmlformats.org/presentationml/2006/main">
  <p:tag name="ORIGINALHEIGHT" val=" 7.005551"/>
  <p:tag name="ORIGINALWIDTH" val=" 7.103346"/>
  <p:tag name="EMFCHILD" val="True"/>
</p:tagLst>
</file>

<file path=ppt/tags/tag1091.xml><?xml version="1.0" encoding="utf-8"?>
<p:tagLst xmlns:a="http://schemas.openxmlformats.org/drawingml/2006/main" xmlns:r="http://schemas.openxmlformats.org/officeDocument/2006/relationships" xmlns:p="http://schemas.openxmlformats.org/presentationml/2006/main">
  <p:tag name="ORIGINALHEIGHT" val=" 6.385472"/>
  <p:tag name="ORIGINALWIDTH" val=" 2.580315"/>
  <p:tag name="EMFCHILD" val="True"/>
</p:tagLst>
</file>

<file path=ppt/tags/tag1092.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093.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094.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095.xml><?xml version="1.0" encoding="utf-8"?>
<p:tagLst xmlns:a="http://schemas.openxmlformats.org/drawingml/2006/main" xmlns:r="http://schemas.openxmlformats.org/officeDocument/2006/relationships" xmlns:p="http://schemas.openxmlformats.org/presentationml/2006/main">
  <p:tag name="ORIGINALHEIGHT" val=" 6.538504"/>
  <p:tag name="ORIGINALWIDTH" val=" 4.702362"/>
  <p:tag name="EMFCHILD" val="True"/>
</p:tagLst>
</file>

<file path=ppt/tags/tag1096.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097.xml><?xml version="1.0" encoding="utf-8"?>
<p:tagLst xmlns:a="http://schemas.openxmlformats.org/drawingml/2006/main" xmlns:r="http://schemas.openxmlformats.org/officeDocument/2006/relationships" xmlns:p="http://schemas.openxmlformats.org/presentationml/2006/main">
  <p:tag name="ORIGINALHEIGHT" val=" 3.032756"/>
  <p:tag name="ORIGINALWIDTH" val=" 3.347441"/>
  <p:tag name="EMFCHILD" val="True"/>
</p:tagLst>
</file>

<file path=ppt/tags/tag1098.xml><?xml version="1.0" encoding="utf-8"?>
<p:tagLst xmlns:a="http://schemas.openxmlformats.org/drawingml/2006/main" xmlns:r="http://schemas.openxmlformats.org/officeDocument/2006/relationships" xmlns:p="http://schemas.openxmlformats.org/presentationml/2006/main">
  <p:tag name="ORIGINALHEIGHT" val=" 2.325236"/>
  <p:tag name="ORIGINALWIDTH" val=" 6.625118"/>
  <p:tag name="EMFCHILD" val="True"/>
</p:tagLst>
</file>

<file path=ppt/tags/tag1099.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1.xml><?xml version="1.0" encoding="utf-8"?>
<p:tagLst xmlns:a="http://schemas.openxmlformats.org/drawingml/2006/main" xmlns:r="http://schemas.openxmlformats.org/officeDocument/2006/relationships" xmlns:p="http://schemas.openxmlformats.org/presentationml/2006/main">
  <p:tag name="ORIGINALHEIGHT" val=" 8.876693"/>
  <p:tag name="ORIGINALWIDTH" val=" 7.34874"/>
  <p:tag name="EMFCHILD" val="True"/>
</p:tagLst>
</file>

<file path=ppt/tags/tag110.xml><?xml version="1.0" encoding="utf-8"?>
<p:tagLst xmlns:a="http://schemas.openxmlformats.org/drawingml/2006/main" xmlns:r="http://schemas.openxmlformats.org/officeDocument/2006/relationships" xmlns:p="http://schemas.openxmlformats.org/presentationml/2006/main">
  <p:tag name="ORIGINALHEIGHT" val=" 7.010042"/>
  <p:tag name="ORIGINALWIDTH" val=" 4.205629"/>
  <p:tag name="EMFCHILD" val="True"/>
</p:tagLst>
</file>

<file path=ppt/tags/tag1100.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1101.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102.xml><?xml version="1.0" encoding="utf-8"?>
<p:tagLst xmlns:a="http://schemas.openxmlformats.org/drawingml/2006/main" xmlns:r="http://schemas.openxmlformats.org/officeDocument/2006/relationships" xmlns:p="http://schemas.openxmlformats.org/presentationml/2006/main">
  <p:tag name="ORIGINALHEIGHT" val=" 4.653465"/>
  <p:tag name="ORIGINALWIDTH" val=" 3.382283"/>
  <p:tag name="EMFCHILD" val="True"/>
</p:tagLst>
</file>

<file path=ppt/tags/tag1103.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1104.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105.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1106.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107.xml><?xml version="1.0" encoding="utf-8"?>
<p:tagLst xmlns:a="http://schemas.openxmlformats.org/drawingml/2006/main" xmlns:r="http://schemas.openxmlformats.org/officeDocument/2006/relationships" xmlns:p="http://schemas.openxmlformats.org/presentationml/2006/main">
  <p:tag name="ORIGINALHEIGHT" val=" 4.25004"/>
  <p:tag name="ORIGINALWIDTH" val=" 2.887165"/>
  <p:tag name="EMFCHILD" val="True"/>
</p:tagLst>
</file>

<file path=ppt/tags/tag1108.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1109.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11.xml><?xml version="1.0" encoding="utf-8"?>
<p:tagLst xmlns:a="http://schemas.openxmlformats.org/drawingml/2006/main" xmlns:r="http://schemas.openxmlformats.org/officeDocument/2006/relationships" xmlns:p="http://schemas.openxmlformats.org/presentationml/2006/main">
  <p:tag name="ORIGINALHEIGHT" val=" 3.046497"/>
  <p:tag name="ORIGINALWIDTH" val=" 1.168779"/>
  <p:tag name="EMFCHILD" val="True"/>
</p:tagLst>
</file>

<file path=ppt/tags/tag1110.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111.xml><?xml version="1.0" encoding="utf-8"?>
<p:tagLst xmlns:a="http://schemas.openxmlformats.org/drawingml/2006/main" xmlns:r="http://schemas.openxmlformats.org/officeDocument/2006/relationships" xmlns:p="http://schemas.openxmlformats.org/presentationml/2006/main">
  <p:tag name="ORIGINALHEIGHT" val=" 4.618661"/>
  <p:tag name="ORIGINALWIDTH" val=" 2.538465"/>
  <p:tag name="EMFCHILD" val="True"/>
</p:tagLst>
</file>

<file path=ppt/tags/tag1112.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1113.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114.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115.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116.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1117.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118.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1119.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12.xml><?xml version="1.0" encoding="utf-8"?>
<p:tagLst xmlns:a="http://schemas.openxmlformats.org/drawingml/2006/main" xmlns:r="http://schemas.openxmlformats.org/officeDocument/2006/relationships" xmlns:p="http://schemas.openxmlformats.org/presentationml/2006/main">
  <p:tag name="ORIGINALHEIGHT" val=" 6.785908"/>
  <p:tag name="ORIGINALWIDTH" val=" 3.296574"/>
  <p:tag name="EMFCHILD" val="True"/>
</p:tagLst>
</file>

<file path=ppt/tags/tag1120.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1121.xml><?xml version="1.0" encoding="utf-8"?>
<p:tagLst xmlns:a="http://schemas.openxmlformats.org/drawingml/2006/main" xmlns:r="http://schemas.openxmlformats.org/officeDocument/2006/relationships" xmlns:p="http://schemas.openxmlformats.org/presentationml/2006/main">
  <p:tag name="ORIGINALHEIGHT" val=" 3.085394"/>
  <p:tag name="ORIGINALWIDTH" val=" 1.733465"/>
  <p:tag name="EMFCHILD" val="True"/>
</p:tagLst>
</file>

<file path=ppt/tags/tag1122.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123.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124.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125.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1126.xml><?xml version="1.0" encoding="utf-8"?>
<p:tagLst xmlns:a="http://schemas.openxmlformats.org/drawingml/2006/main" xmlns:r="http://schemas.openxmlformats.org/officeDocument/2006/relationships" xmlns:p="http://schemas.openxmlformats.org/presentationml/2006/main">
  <p:tag name="ORIGINALHEIGHT" val=" 3.035709"/>
  <p:tag name="ORIGINALWIDTH" val=" 2.455787"/>
  <p:tag name="EMFCHILD" val="True"/>
</p:tagLst>
</file>

<file path=ppt/tags/tag1127.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128.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129.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113.xml><?xml version="1.0" encoding="utf-8"?>
<p:tagLst xmlns:a="http://schemas.openxmlformats.org/drawingml/2006/main" xmlns:r="http://schemas.openxmlformats.org/officeDocument/2006/relationships" xmlns:p="http://schemas.openxmlformats.org/presentationml/2006/main">
  <p:tag name="ORIGINALHEIGHT" val=" 10.18906"/>
  <p:tag name="ORIGINALWIDTH" val=" 3.546338"/>
  <p:tag name="EMFCHILD" val="True"/>
</p:tagLst>
</file>

<file path=ppt/tags/tag1130.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131.xml><?xml version="1.0" encoding="utf-8"?>
<p:tagLst xmlns:a="http://schemas.openxmlformats.org/drawingml/2006/main" xmlns:r="http://schemas.openxmlformats.org/officeDocument/2006/relationships" xmlns:p="http://schemas.openxmlformats.org/presentationml/2006/main">
  <p:tag name="ORIGINALHEIGHT" val=" 3.032756"/>
  <p:tag name="ORIGINALWIDTH" val=" 3.668228"/>
  <p:tag name="EMFCHILD" val="True"/>
</p:tagLst>
</file>

<file path=ppt/tags/tag1132.xml><?xml version="1.0" encoding="utf-8"?>
<p:tagLst xmlns:a="http://schemas.openxmlformats.org/drawingml/2006/main" xmlns:r="http://schemas.openxmlformats.org/officeDocument/2006/relationships" xmlns:p="http://schemas.openxmlformats.org/presentationml/2006/main">
  <p:tag name="ORIGINALHEIGHT" val=" 6.379528"/>
  <p:tag name="ORIGINALWIDTH" val=" .4283858"/>
  <p:tag name="EMFCHILD" val="True"/>
</p:tagLst>
</file>

<file path=ppt/tags/tag1133.xml><?xml version="1.0" encoding="utf-8"?>
<p:tagLst xmlns:a="http://schemas.openxmlformats.org/drawingml/2006/main" xmlns:r="http://schemas.openxmlformats.org/officeDocument/2006/relationships" xmlns:p="http://schemas.openxmlformats.org/presentationml/2006/main">
  <p:tag name="ORIGINALHEIGHT" val=" 6.379528"/>
  <p:tag name="ORIGINALWIDTH" val=" .4283858"/>
  <p:tag name="EMFCHILD" val="True"/>
</p:tagLst>
</file>

<file path=ppt/tags/tag1134.xml><?xml version="1.0" encoding="utf-8"?>
<p:tagLst xmlns:a="http://schemas.openxmlformats.org/drawingml/2006/main" xmlns:r="http://schemas.openxmlformats.org/officeDocument/2006/relationships" xmlns:p="http://schemas.openxmlformats.org/presentationml/2006/main">
  <p:tag name="ORIGINALHEIGHT" val=" 8.933307"/>
  <p:tag name="ORIGINALWIDTH" val=" 5.220394"/>
  <p:tag name="EMFCHILD" val="True"/>
</p:tagLst>
</file>

<file path=ppt/tags/tag1135.xml><?xml version="1.0" encoding="utf-8"?>
<p:tagLst xmlns:a="http://schemas.openxmlformats.org/drawingml/2006/main" xmlns:r="http://schemas.openxmlformats.org/officeDocument/2006/relationships" xmlns:p="http://schemas.openxmlformats.org/presentationml/2006/main">
  <p:tag name="ORIGINALHEIGHT" val=" 3.60311"/>
  <p:tag name="ORIGINALWIDTH" val=" 1.750433"/>
  <p:tag name="EMFCHILD" val="True"/>
</p:tagLst>
</file>

<file path=ppt/tags/tag1136.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137.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138.xml><?xml version="1.0" encoding="utf-8"?>
<p:tagLst xmlns:a="http://schemas.openxmlformats.org/drawingml/2006/main" xmlns:r="http://schemas.openxmlformats.org/officeDocument/2006/relationships" xmlns:p="http://schemas.openxmlformats.org/presentationml/2006/main">
  <p:tag name="ORIGINALHEIGHT" val=" 11.92433"/>
  <p:tag name="ORIGINALWIDTH" val=" 2.938976"/>
  <p:tag name="EMFCHILD" val="True"/>
</p:tagLst>
</file>

<file path=ppt/tags/tag1139.xml><?xml version="1.0" encoding="utf-8"?>
<p:tagLst xmlns:a="http://schemas.openxmlformats.org/drawingml/2006/main" xmlns:r="http://schemas.openxmlformats.org/officeDocument/2006/relationships" xmlns:p="http://schemas.openxmlformats.org/presentationml/2006/main">
  <p:tag name="ORIGINALHEIGHT" val=" 3.088386"/>
  <p:tag name="ORIGINALWIDTH" val=" 2.719764"/>
  <p:tag name="EMFCHILD" val="True"/>
</p:tagLst>
</file>

<file path=ppt/tags/tag114.xml><?xml version="1.0" encoding="utf-8"?>
<p:tagLst xmlns:a="http://schemas.openxmlformats.org/drawingml/2006/main" xmlns:r="http://schemas.openxmlformats.org/officeDocument/2006/relationships" xmlns:p="http://schemas.openxmlformats.org/presentationml/2006/main">
  <p:tag name="ORIGINALHEIGHT" val=" 6.63437"/>
  <p:tag name="ORIGINALWIDTH" val=" 8.178819"/>
  <p:tag name="LATEXADDIN" val="\documentclass{article}&#10;\usepackage{amsmath}&#10;\pagestyle{empty}&#10;&#10;\newcommand{\msf}{\mathsf}&#10;&#10;\begin{document}&#10;&#10;$H(\cdot)$&#10;&#10;&#10;\end{document}"/>
  <p:tag name="IGUANATEXSIZE" val="20"/>
  <p:tag name="IGUANATEXCURSOR" val="120"/>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1140.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141.xml><?xml version="1.0" encoding="utf-8"?>
<p:tagLst xmlns:a="http://schemas.openxmlformats.org/drawingml/2006/main" xmlns:r="http://schemas.openxmlformats.org/officeDocument/2006/relationships" xmlns:p="http://schemas.openxmlformats.org/presentationml/2006/main">
  <p:tag name="ORIGINALHEIGHT" val=" 6.538504"/>
  <p:tag name="ORIGINALWIDTH" val=" 4.702362"/>
  <p:tag name="EMFCHILD" val="True"/>
</p:tagLst>
</file>

<file path=ppt/tags/tag1142.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143.xml><?xml version="1.0" encoding="utf-8"?>
<p:tagLst xmlns:a="http://schemas.openxmlformats.org/drawingml/2006/main" xmlns:r="http://schemas.openxmlformats.org/officeDocument/2006/relationships" xmlns:p="http://schemas.openxmlformats.org/presentationml/2006/main">
  <p:tag name="ORIGINALHEIGHT" val=" 3.032756"/>
  <p:tag name="ORIGINALWIDTH" val=" 3.347441"/>
  <p:tag name="EMFCHILD" val="True"/>
</p:tagLst>
</file>

<file path=ppt/tags/tag1144.xml><?xml version="1.0" encoding="utf-8"?>
<p:tagLst xmlns:a="http://schemas.openxmlformats.org/drawingml/2006/main" xmlns:r="http://schemas.openxmlformats.org/officeDocument/2006/relationships" xmlns:p="http://schemas.openxmlformats.org/presentationml/2006/main">
  <p:tag name="ORIGINALHEIGHT" val=" 6.617992"/>
  <p:tag name="ORIGINALWIDTH" val=" 6.625118"/>
  <p:tag name="EMFCHILD" val="True"/>
</p:tagLst>
</file>

<file path=ppt/tags/tag1145.xml><?xml version="1.0" encoding="utf-8"?>
<p:tagLst xmlns:a="http://schemas.openxmlformats.org/drawingml/2006/main" xmlns:r="http://schemas.openxmlformats.org/officeDocument/2006/relationships" xmlns:p="http://schemas.openxmlformats.org/presentationml/2006/main">
  <p:tag name="ORIGINALHEIGHT" val=" 1.132795"/>
  <p:tag name="ORIGINALWIDTH" val=" 5.529252"/>
  <p:tag name="EMFCHILD" val="True"/>
</p:tagLst>
</file>

<file path=ppt/tags/tag1146.xml><?xml version="1.0" encoding="utf-8"?>
<p:tagLst xmlns:a="http://schemas.openxmlformats.org/drawingml/2006/main" xmlns:r="http://schemas.openxmlformats.org/officeDocument/2006/relationships" xmlns:p="http://schemas.openxmlformats.org/presentationml/2006/main">
  <p:tag name="ORIGINALHEIGHT" val=" 7.005551"/>
  <p:tag name="ORIGINALWIDTH" val=" 7.103346"/>
  <p:tag name="EMFCHILD" val="True"/>
</p:tagLst>
</file>

<file path=ppt/tags/tag1147.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148.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1149.xml><?xml version="1.0" encoding="utf-8"?>
<p:tagLst xmlns:a="http://schemas.openxmlformats.org/drawingml/2006/main" xmlns:r="http://schemas.openxmlformats.org/officeDocument/2006/relationships" xmlns:p="http://schemas.openxmlformats.org/presentationml/2006/main">
  <p:tag name="ORIGINALHEIGHT" val=" .3974409"/>
  <p:tag name="ORIGINALWIDTH" val=" 6.087165"/>
  <p:tag name="EMFCHILD" val="True"/>
</p:tagLst>
</file>

<file path=ppt/tags/tag115.xml><?xml version="1.0" encoding="utf-8"?>
<p:tagLst xmlns:a="http://schemas.openxmlformats.org/drawingml/2006/main" xmlns:r="http://schemas.openxmlformats.org/officeDocument/2006/relationships" xmlns:p="http://schemas.openxmlformats.org/presentationml/2006/main">
  <p:tag name="ORIGINALHEIGHT" val=" 9.713543"/>
  <p:tag name="ORIGINALWIDTH" val=" 2.253543"/>
  <p:tag name="EMFCHILD" val="True"/>
</p:tagLst>
</file>

<file path=ppt/tags/tag1150.xml><?xml version="1.0" encoding="utf-8"?>
<p:tagLst xmlns:a="http://schemas.openxmlformats.org/drawingml/2006/main" xmlns:r="http://schemas.openxmlformats.org/officeDocument/2006/relationships" xmlns:p="http://schemas.openxmlformats.org/presentationml/2006/main">
  <p:tag name="ORIGINALHEIGHT" val=" 6.617992"/>
  <p:tag name="ORIGINALWIDTH" val=" 3.287638"/>
  <p:tag name="EMFCHILD" val="True"/>
</p:tagLst>
</file>

<file path=ppt/tags/tag1151.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152.xml><?xml version="1.0" encoding="utf-8"?>
<p:tagLst xmlns:a="http://schemas.openxmlformats.org/drawingml/2006/main" xmlns:r="http://schemas.openxmlformats.org/officeDocument/2006/relationships" xmlns:p="http://schemas.openxmlformats.org/presentationml/2006/main">
  <p:tag name="ORIGINALHEIGHT" val=" 4.653465"/>
  <p:tag name="ORIGINALWIDTH" val=" 3.382283"/>
  <p:tag name="EMFCHILD" val="True"/>
</p:tagLst>
</file>

<file path=ppt/tags/tag1153.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1154.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155.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1156.xml><?xml version="1.0" encoding="utf-8"?>
<p:tagLst xmlns:a="http://schemas.openxmlformats.org/drawingml/2006/main" xmlns:r="http://schemas.openxmlformats.org/officeDocument/2006/relationships" xmlns:p="http://schemas.openxmlformats.org/presentationml/2006/main">
  <p:tag name="ORIGINALHEIGHT" val=" .3974409"/>
  <p:tag name="ORIGINALWIDTH" val=" 6.087165"/>
  <p:tag name="EMFCHILD" val="True"/>
</p:tagLst>
</file>

<file path=ppt/tags/tag1157.xml><?xml version="1.0" encoding="utf-8"?>
<p:tagLst xmlns:a="http://schemas.openxmlformats.org/drawingml/2006/main" xmlns:r="http://schemas.openxmlformats.org/officeDocument/2006/relationships" xmlns:p="http://schemas.openxmlformats.org/presentationml/2006/main">
  <p:tag name="ORIGINALHEIGHT" val=" 6.617992"/>
  <p:tag name="ORIGINALWIDTH" val=" 3.287638"/>
  <p:tag name="EMFCHILD" val="True"/>
</p:tagLst>
</file>

<file path=ppt/tags/tag1158.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159.xml><?xml version="1.0" encoding="utf-8"?>
<p:tagLst xmlns:a="http://schemas.openxmlformats.org/drawingml/2006/main" xmlns:r="http://schemas.openxmlformats.org/officeDocument/2006/relationships" xmlns:p="http://schemas.openxmlformats.org/presentationml/2006/main">
  <p:tag name="ORIGINALHEIGHT" val=" 4.25004"/>
  <p:tag name="ORIGINALWIDTH" val=" 2.887165"/>
  <p:tag name="EMFCHILD" val="True"/>
</p:tagLst>
</file>

<file path=ppt/tags/tag116.xml><?xml version="1.0" encoding="utf-8"?>
<p:tagLst xmlns:a="http://schemas.openxmlformats.org/drawingml/2006/main" xmlns:r="http://schemas.openxmlformats.org/officeDocument/2006/relationships" xmlns:p="http://schemas.openxmlformats.org/presentationml/2006/main">
  <p:tag name="ORIGINALHEIGHT" val=" 1.029606"/>
  <p:tag name="ORIGINALWIDTH" val=" 1.029606"/>
  <p:tag name="EMFCHILD" val="True"/>
</p:tagLst>
</file>

<file path=ppt/tags/tag1160.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1161.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162.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163.xml><?xml version="1.0" encoding="utf-8"?>
<p:tagLst xmlns:a="http://schemas.openxmlformats.org/drawingml/2006/main" xmlns:r="http://schemas.openxmlformats.org/officeDocument/2006/relationships" xmlns:p="http://schemas.openxmlformats.org/presentationml/2006/main">
  <p:tag name="ORIGINALHEIGHT" val=" 4.618661"/>
  <p:tag name="ORIGINALWIDTH" val=" 2.538465"/>
  <p:tag name="EMFCHILD" val="True"/>
</p:tagLst>
</file>

<file path=ppt/tags/tag1164.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1165.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166.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167.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168.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1169.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17.xml><?xml version="1.0" encoding="utf-8"?>
<p:tagLst xmlns:a="http://schemas.openxmlformats.org/drawingml/2006/main" xmlns:r="http://schemas.openxmlformats.org/officeDocument/2006/relationships" xmlns:p="http://schemas.openxmlformats.org/presentationml/2006/main">
  <p:tag name="ORIGINALHEIGHT" val=" 9.713543"/>
  <p:tag name="ORIGINALWIDTH" val=" 2.253543"/>
  <p:tag name="EMFCHILD" val="True"/>
</p:tagLst>
</file>

<file path=ppt/tags/tag1170.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1171.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172.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1173.xml><?xml version="1.0" encoding="utf-8"?>
<p:tagLst xmlns:a="http://schemas.openxmlformats.org/drawingml/2006/main" xmlns:r="http://schemas.openxmlformats.org/officeDocument/2006/relationships" xmlns:p="http://schemas.openxmlformats.org/presentationml/2006/main">
  <p:tag name="ORIGINALHEIGHT" val=" 3.085394"/>
  <p:tag name="ORIGINALWIDTH" val=" 1.733465"/>
  <p:tag name="EMFCHILD" val="True"/>
</p:tagLst>
</file>

<file path=ppt/tags/tag1174.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175.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176.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177.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1178.xml><?xml version="1.0" encoding="utf-8"?>
<p:tagLst xmlns:a="http://schemas.openxmlformats.org/drawingml/2006/main" xmlns:r="http://schemas.openxmlformats.org/officeDocument/2006/relationships" xmlns:p="http://schemas.openxmlformats.org/presentationml/2006/main">
  <p:tag name="ORIGINALHEIGHT" val=" 3.035709"/>
  <p:tag name="ORIGINALWIDTH" val=" 2.455787"/>
  <p:tag name="EMFCHILD" val="True"/>
</p:tagLst>
</file>

<file path=ppt/tags/tag1179.xml><?xml version="1.0" encoding="utf-8"?>
<p:tagLst xmlns:a="http://schemas.openxmlformats.org/drawingml/2006/main" xmlns:r="http://schemas.openxmlformats.org/officeDocument/2006/relationships" xmlns:p="http://schemas.openxmlformats.org/presentationml/2006/main">
  <p:tag name="ORIGINALHEIGHT" val=" .2782283"/>
  <p:tag name="ORIGINALWIDTH" val=" 3.800709"/>
  <p:tag name="EMFCHILD" val="True"/>
</p:tagLst>
</file>

<file path=ppt/tags/tag118.xml><?xml version="1.0" encoding="utf-8"?>
<p:tagLst xmlns:a="http://schemas.openxmlformats.org/drawingml/2006/main" xmlns:r="http://schemas.openxmlformats.org/officeDocument/2006/relationships" xmlns:p="http://schemas.openxmlformats.org/presentationml/2006/main">
  <p:tag name="ORIGINALHEIGHT" val=" 6.772795"/>
  <p:tag name="ORIGINALWIDTH" val=" 7.103346"/>
  <p:tag name="LATEXADDIN" val="\documentclass{article}&#10;\usepackage{amsmath}&#10;\pagestyle{empty}&#10;&#10;\newcommand{\msf}{\mathsf}&#10;&#10;\begin{document}&#10;&#10;$V^*$&#10;&#10;&#10;\end{document}"/>
  <p:tag name="IGUANATEXSIZE" val="20"/>
  <p:tag name="IGUANATEXCURSOR" val="114"/>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1180.xml><?xml version="1.0" encoding="utf-8"?>
<p:tagLst xmlns:a="http://schemas.openxmlformats.org/drawingml/2006/main" xmlns:r="http://schemas.openxmlformats.org/officeDocument/2006/relationships" xmlns:p="http://schemas.openxmlformats.org/presentationml/2006/main">
  <p:tag name="ORIGINALHEIGHT" val=" 3.085394"/>
  <p:tag name="ORIGINALWIDTH" val=" 1.733465"/>
  <p:tag name="EMFCHILD" val="True"/>
</p:tagLst>
</file>

<file path=ppt/tags/tag1181.xml><?xml version="1.0" encoding="utf-8"?>
<p:tagLst xmlns:a="http://schemas.openxmlformats.org/drawingml/2006/main" xmlns:r="http://schemas.openxmlformats.org/officeDocument/2006/relationships" xmlns:p="http://schemas.openxmlformats.org/presentationml/2006/main">
  <p:tag name="ORIGINALHEIGHT" val=" 13.91173"/>
  <p:tag name="ORIGINALWIDTH" val=" 13.26024"/>
  <p:tag name="EMFCHILD" val="True"/>
</p:tagLst>
</file>

<file path=ppt/tags/tag1182.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183.xml><?xml version="1.0" encoding="utf-8"?>
<p:tagLst xmlns:a="http://schemas.openxmlformats.org/drawingml/2006/main" xmlns:r="http://schemas.openxmlformats.org/officeDocument/2006/relationships" xmlns:p="http://schemas.openxmlformats.org/presentationml/2006/main">
  <p:tag name="ORIGINALHEIGHT" val=" 2.588543"/>
  <p:tag name="ORIGINALWIDTH" val=" 1.379803"/>
  <p:tag name="EMFCHILD" val="True"/>
</p:tagLst>
</file>

<file path=ppt/tags/tag1184.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185.xml><?xml version="1.0" encoding="utf-8"?>
<p:tagLst xmlns:a="http://schemas.openxmlformats.org/drawingml/2006/main" xmlns:r="http://schemas.openxmlformats.org/officeDocument/2006/relationships" xmlns:p="http://schemas.openxmlformats.org/presentationml/2006/main">
  <p:tag name="ORIGINALHEIGHT" val=" 6.448071"/>
  <p:tag name="ORIGINALWIDTH" val=" 3.849528"/>
  <p:tag name="EMFCHILD" val="True"/>
</p:tagLst>
</file>

<file path=ppt/tags/tag1186.xml><?xml version="1.0" encoding="utf-8"?>
<p:tagLst xmlns:a="http://schemas.openxmlformats.org/drawingml/2006/main" xmlns:r="http://schemas.openxmlformats.org/officeDocument/2006/relationships" xmlns:p="http://schemas.openxmlformats.org/presentationml/2006/main">
  <p:tag name="ORIGINALHEIGHT" val=" 1.871102"/>
  <p:tag name="ORIGINALWIDTH" val=" 5.132717"/>
  <p:tag name="EMFCHILD" val="True"/>
</p:tagLst>
</file>

<file path=ppt/tags/tag1187.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188.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189.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19.xml><?xml version="1.0" encoding="utf-8"?>
<p:tagLst xmlns:a="http://schemas.openxmlformats.org/drawingml/2006/main" xmlns:r="http://schemas.openxmlformats.org/officeDocument/2006/relationships" xmlns:p="http://schemas.openxmlformats.org/presentationml/2006/main">
  <p:tag name="ORIGINALHEIGHT" val=" 2.898346"/>
  <p:tag name="ORIGINALWIDTH" val=" 2.831378"/>
  <p:tag name="EMFCHILD" val="True"/>
</p:tagLst>
</file>

<file path=ppt/tags/tag1190.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191.xml><?xml version="1.0" encoding="utf-8"?>
<p:tagLst xmlns:a="http://schemas.openxmlformats.org/drawingml/2006/main" xmlns:r="http://schemas.openxmlformats.org/officeDocument/2006/relationships" xmlns:p="http://schemas.openxmlformats.org/presentationml/2006/main">
  <p:tag name="ORIGINALHEIGHT" val=" 3.60311"/>
  <p:tag name="ORIGINALWIDTH" val=" 1.750433"/>
  <p:tag name="EMFCHILD" val="True"/>
</p:tagLst>
</file>

<file path=ppt/tags/tag1192.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1193.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194.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1195.xml><?xml version="1.0" encoding="utf-8"?>
<p:tagLst xmlns:a="http://schemas.openxmlformats.org/drawingml/2006/main" xmlns:r="http://schemas.openxmlformats.org/officeDocument/2006/relationships" xmlns:p="http://schemas.openxmlformats.org/presentationml/2006/main">
  <p:tag name="ORIGINALHEIGHT" val=" 3.035709"/>
  <p:tag name="ORIGINALWIDTH" val=" 2.455787"/>
  <p:tag name="EMFCHILD" val="True"/>
</p:tagLst>
</file>

<file path=ppt/tags/tag1196.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197.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198.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1199.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2.xml><?xml version="1.0" encoding="utf-8"?>
<p:tagLst xmlns:a="http://schemas.openxmlformats.org/drawingml/2006/main" xmlns:r="http://schemas.openxmlformats.org/officeDocument/2006/relationships" xmlns:p="http://schemas.openxmlformats.org/presentationml/2006/main">
  <p:tag name="ORIGINALHEIGHT" val=" 6.83437"/>
  <p:tag name="ORIGINALWIDTH" val=" 6.763622"/>
  <p:tag name="EMFCHILD" val="True"/>
</p:tagLst>
</file>

<file path=ppt/tags/tag120.xml><?xml version="1.0" encoding="utf-8"?>
<p:tagLst xmlns:a="http://schemas.openxmlformats.org/drawingml/2006/main" xmlns:r="http://schemas.openxmlformats.org/officeDocument/2006/relationships" xmlns:p="http://schemas.openxmlformats.org/presentationml/2006/main">
  <p:tag name="ORIGINALHEIGHT" val=" 13.92721"/>
  <p:tag name="ORIGINALWIDTH" val=" 149.5658"/>
  <p:tag name="OUTPUTTYPE" val="SVG"/>
  <p:tag name="IGUANATEXVERSION" val="162"/>
  <p:tag name="LATEXADDIN" val="\documentclass{article}&#10;\usepackage{amsmath}&#10;\pagestyle{empty}&#10;\begin{document}&#10;&#10;&#10;$\Pr[\langle P(x, w), V^*(x)\rangle ~\mathrm{accepts}] = \frac{1}{\mathsf{poly}}$  &#10;&#10;\end{document}"/>
  <p:tag name="IGUANATEXSIZE" val="20"/>
  <p:tag name="IGUANATEXCURSOR" val="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Lst>
</file>

<file path=ppt/tags/tag1200.xml><?xml version="1.0" encoding="utf-8"?>
<p:tagLst xmlns:a="http://schemas.openxmlformats.org/drawingml/2006/main" xmlns:r="http://schemas.openxmlformats.org/officeDocument/2006/relationships" xmlns:p="http://schemas.openxmlformats.org/presentationml/2006/main">
  <p:tag name="ORIGINALHEIGHT" val=" 3.032756"/>
  <p:tag name="ORIGINALWIDTH" val=" 3.668228"/>
  <p:tag name="EMFCHILD" val="True"/>
</p:tagLst>
</file>

<file path=ppt/tags/tag1201.xml><?xml version="1.0" encoding="utf-8"?>
<p:tagLst xmlns:a="http://schemas.openxmlformats.org/drawingml/2006/main" xmlns:r="http://schemas.openxmlformats.org/officeDocument/2006/relationships" xmlns:p="http://schemas.openxmlformats.org/presentationml/2006/main">
  <p:tag name="ORIGINALHEIGHT" val=" 6.379528"/>
  <p:tag name="ORIGINALWIDTH" val=" .4283858"/>
  <p:tag name="EMFCHILD" val="True"/>
</p:tagLst>
</file>

<file path=ppt/tags/tag1202.xml><?xml version="1.0" encoding="utf-8"?>
<p:tagLst xmlns:a="http://schemas.openxmlformats.org/drawingml/2006/main" xmlns:r="http://schemas.openxmlformats.org/officeDocument/2006/relationships" xmlns:p="http://schemas.openxmlformats.org/presentationml/2006/main">
  <p:tag name="ORIGINALHEIGHT" val=" 6.379528"/>
  <p:tag name="ORIGINALWIDTH" val=" .4283858"/>
  <p:tag name="EMFCHILD" val="True"/>
</p:tagLst>
</file>

<file path=ppt/tags/tag1203.xml><?xml version="1.0" encoding="utf-8"?>
<p:tagLst xmlns:a="http://schemas.openxmlformats.org/drawingml/2006/main" xmlns:r="http://schemas.openxmlformats.org/officeDocument/2006/relationships" xmlns:p="http://schemas.openxmlformats.org/presentationml/2006/main">
  <p:tag name="ORIGINALHEIGHT" val=" 6.379528"/>
  <p:tag name="ORIGINALWIDTH" val=" .4283858"/>
  <p:tag name="EMFCHILD" val="True"/>
</p:tagLst>
</file>

<file path=ppt/tags/tag1204.xml><?xml version="1.0" encoding="utf-8"?>
<p:tagLst xmlns:a="http://schemas.openxmlformats.org/drawingml/2006/main" xmlns:r="http://schemas.openxmlformats.org/officeDocument/2006/relationships" xmlns:p="http://schemas.openxmlformats.org/presentationml/2006/main">
  <p:tag name="ORIGINALHEIGHT" val=" 8.933307"/>
  <p:tag name="ORIGINALWIDTH" val=" 5.220394"/>
  <p:tag name="EMFCHILD" val="True"/>
</p:tagLst>
</file>

<file path=ppt/tags/tag1205.xml><?xml version="1.0" encoding="utf-8"?>
<p:tagLst xmlns:a="http://schemas.openxmlformats.org/drawingml/2006/main" xmlns:r="http://schemas.openxmlformats.org/officeDocument/2006/relationships" xmlns:p="http://schemas.openxmlformats.org/presentationml/2006/main">
  <p:tag name="ORIGINALHEIGHT" val=" 3.60311"/>
  <p:tag name="ORIGINALWIDTH" val=" 1.750433"/>
  <p:tag name="EMFCHILD" val="True"/>
</p:tagLst>
</file>

<file path=ppt/tags/tag1206.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207.xml><?xml version="1.0" encoding="utf-8"?>
<p:tagLst xmlns:a="http://schemas.openxmlformats.org/drawingml/2006/main" xmlns:r="http://schemas.openxmlformats.org/officeDocument/2006/relationships" xmlns:p="http://schemas.openxmlformats.org/presentationml/2006/main">
  <p:tag name="ORIGINALHEIGHT" val=" 2.588543"/>
  <p:tag name="ORIGINALWIDTH" val=" 1.379803"/>
  <p:tag name="EMFCHILD" val="True"/>
</p:tagLst>
</file>

<file path=ppt/tags/tag1208.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209.xml><?xml version="1.0" encoding="utf-8"?>
<p:tagLst xmlns:a="http://schemas.openxmlformats.org/drawingml/2006/main" xmlns:r="http://schemas.openxmlformats.org/officeDocument/2006/relationships" xmlns:p="http://schemas.openxmlformats.org/presentationml/2006/main">
  <p:tag name="ORIGINALHEIGHT" val=" 17.87658"/>
  <p:tag name="ORIGINALWIDTH" val=" 4.084646"/>
  <p:tag name="EMFCHILD" val="True"/>
</p:tagLst>
</file>

<file path=ppt/tags/tag121.xml><?xml version="1.0" encoding="utf-8"?>
<p:tagLst xmlns:a="http://schemas.openxmlformats.org/drawingml/2006/main" xmlns:r="http://schemas.openxmlformats.org/officeDocument/2006/relationships" xmlns:p="http://schemas.openxmlformats.org/presentationml/2006/main">
  <p:tag name="ORIGINALHEIGHT" val=" 7.71748"/>
  <p:tag name="ORIGINALWIDTH" val=" 41.58732"/>
  <p:tag name="OUTPUTTYPE" val="SVG"/>
  <p:tag name="IGUANATEXVERSION" val="162"/>
  <p:tag name="LATEXADDIN" val="\documentclass{article}&#10;\usepackage{amsmath}&#10;\pagestyle{empty}&#10;\begin{document}&#10;&#10;For $x \in L$&#10;&#10;&#10;\end{document}"/>
  <p:tag name="IGUANATEXSIZE" val="20"/>
  <p:tag name="IGUANATEXCURSOR" val="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Lst>
</file>

<file path=ppt/tags/tag1210.xml><?xml version="1.0" encoding="utf-8"?>
<p:tagLst xmlns:a="http://schemas.openxmlformats.org/drawingml/2006/main" xmlns:r="http://schemas.openxmlformats.org/officeDocument/2006/relationships" xmlns:p="http://schemas.openxmlformats.org/presentationml/2006/main">
  <p:tag name="ORIGINALHEIGHT" val=" 3.088386"/>
  <p:tag name="ORIGINALWIDTH" val=" 2.719764"/>
  <p:tag name="EMFCHILD" val="True"/>
</p:tagLst>
</file>

<file path=ppt/tags/tag1211.xml><?xml version="1.0" encoding="utf-8"?>
<p:tagLst xmlns:a="http://schemas.openxmlformats.org/drawingml/2006/main" xmlns:r="http://schemas.openxmlformats.org/officeDocument/2006/relationships" xmlns:p="http://schemas.openxmlformats.org/presentationml/2006/main">
  <p:tag name="ORIGINALHEIGHT" val=" 7.005551"/>
  <p:tag name="ORIGINALWIDTH" val=" 7.103346"/>
  <p:tag name="EMFCHILD" val="True"/>
</p:tagLst>
</file>

<file path=ppt/tags/tag1212.xml><?xml version="1.0" encoding="utf-8"?>
<p:tagLst xmlns:a="http://schemas.openxmlformats.org/drawingml/2006/main" xmlns:r="http://schemas.openxmlformats.org/officeDocument/2006/relationships" xmlns:p="http://schemas.openxmlformats.org/presentationml/2006/main">
  <p:tag name="ORIGINALHEIGHT" val=" 6.385472"/>
  <p:tag name="ORIGINALWIDTH" val=" 2.580315"/>
  <p:tag name="EMFCHILD" val="True"/>
</p:tagLst>
</file>

<file path=ppt/tags/tag1213.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214.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215.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216.xml><?xml version="1.0" encoding="utf-8"?>
<p:tagLst xmlns:a="http://schemas.openxmlformats.org/drawingml/2006/main" xmlns:r="http://schemas.openxmlformats.org/officeDocument/2006/relationships" xmlns:p="http://schemas.openxmlformats.org/presentationml/2006/main">
  <p:tag name="ORIGINALHEIGHT" val=" 6.538504"/>
  <p:tag name="ORIGINALWIDTH" val=" 4.702362"/>
  <p:tag name="EMFCHILD" val="True"/>
</p:tagLst>
</file>

<file path=ppt/tags/tag1217.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218.xml><?xml version="1.0" encoding="utf-8"?>
<p:tagLst xmlns:a="http://schemas.openxmlformats.org/drawingml/2006/main" xmlns:r="http://schemas.openxmlformats.org/officeDocument/2006/relationships" xmlns:p="http://schemas.openxmlformats.org/presentationml/2006/main">
  <p:tag name="ORIGINALHEIGHT" val=" 3.032756"/>
  <p:tag name="ORIGINALWIDTH" val=" 3.347441"/>
  <p:tag name="EMFCHILD" val="True"/>
</p:tagLst>
</file>

<file path=ppt/tags/tag1219.xml><?xml version="1.0" encoding="utf-8"?>
<p:tagLst xmlns:a="http://schemas.openxmlformats.org/drawingml/2006/main" xmlns:r="http://schemas.openxmlformats.org/officeDocument/2006/relationships" xmlns:p="http://schemas.openxmlformats.org/presentationml/2006/main">
  <p:tag name="ORIGINALHEIGHT" val=" 2.325236"/>
  <p:tag name="ORIGINALWIDTH" val=" 6.625118"/>
  <p:tag name="EMFCHILD" val="True"/>
</p:tagLst>
</file>

<file path=ppt/tags/tag122.xml><?xml version="1.0" encoding="utf-8"?>
<p:tagLst xmlns:a="http://schemas.openxmlformats.org/drawingml/2006/main" xmlns:r="http://schemas.openxmlformats.org/officeDocument/2006/relationships" xmlns:p="http://schemas.openxmlformats.org/presentationml/2006/main">
  <p:tag name="ORIGINALHEIGHT" val=" 6.16437"/>
  <p:tag name="ORIGINALWIDTH" val=" 8.62563"/>
  <p:tag name="OUTPUTTYPE" val="SVG"/>
  <p:tag name="IGUANATEXVERSION" val="162"/>
  <p:tag name="LATEXADDIN" val="\documentclass{article}&#10;\usepackage{amsmath}&#10;\pagestyle{empty}&#10;\begin{document}&#10;&#10;$\Rightarrow$&#10;&#10;&#10;\end{document}"/>
  <p:tag name="IGUANATEXSIZE" val="20"/>
  <p:tag name="IGUANATEXCURSOR" val="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Lst>
</file>

<file path=ppt/tags/tag1220.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221.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1222.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223.xml><?xml version="1.0" encoding="utf-8"?>
<p:tagLst xmlns:a="http://schemas.openxmlformats.org/drawingml/2006/main" xmlns:r="http://schemas.openxmlformats.org/officeDocument/2006/relationships" xmlns:p="http://schemas.openxmlformats.org/presentationml/2006/main">
  <p:tag name="ORIGINALHEIGHT" val=" 4.653465"/>
  <p:tag name="ORIGINALWIDTH" val=" 3.382283"/>
  <p:tag name="EMFCHILD" val="True"/>
</p:tagLst>
</file>

<file path=ppt/tags/tag1224.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1225.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226.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1227.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228.xml><?xml version="1.0" encoding="utf-8"?>
<p:tagLst xmlns:a="http://schemas.openxmlformats.org/drawingml/2006/main" xmlns:r="http://schemas.openxmlformats.org/officeDocument/2006/relationships" xmlns:p="http://schemas.openxmlformats.org/presentationml/2006/main">
  <p:tag name="ORIGINALHEIGHT" val=" 4.25004"/>
  <p:tag name="ORIGINALWIDTH" val=" 2.887165"/>
  <p:tag name="EMFCHILD" val="True"/>
</p:tagLst>
</file>

<file path=ppt/tags/tag1229.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123.xml><?xml version="1.0" encoding="utf-8"?>
<p:tagLst xmlns:a="http://schemas.openxmlformats.org/drawingml/2006/main" xmlns:r="http://schemas.openxmlformats.org/officeDocument/2006/relationships" xmlns:p="http://schemas.openxmlformats.org/presentationml/2006/main">
  <p:tag name="ORIGINALHEIGHT" val=" 13.90469"/>
  <p:tag name="ORIGINALWIDTH" val=" 116.1975"/>
  <p:tag name="OUTPUTTYPE" val="SVG"/>
  <p:tag name="IGUANATEXVERSION" val="162"/>
  <p:tag name="LATEXADDIN" val="\documentclass{article}&#10;\usepackage{amsmath}&#10;\pagestyle{empty}&#10;\begin{document}&#10;&#10;&#10;$\Pr[\mathsf{Sim}^{V^*(x)}~\mathrm{accepts}] = \frac{1}{\mathsf{poly}}$  &#10;&#10;\end{document}"/>
  <p:tag name="IGUANATEXSIZE" val="20"/>
  <p:tag name="IGUANATEXCURSOR" val="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Lst>
</file>

<file path=ppt/tags/tag1230.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231.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232.xml><?xml version="1.0" encoding="utf-8"?>
<p:tagLst xmlns:a="http://schemas.openxmlformats.org/drawingml/2006/main" xmlns:r="http://schemas.openxmlformats.org/officeDocument/2006/relationships" xmlns:p="http://schemas.openxmlformats.org/presentationml/2006/main">
  <p:tag name="ORIGINALHEIGHT" val=" 4.618661"/>
  <p:tag name="ORIGINALWIDTH" val=" 2.538465"/>
  <p:tag name="EMFCHILD" val="True"/>
</p:tagLst>
</file>

<file path=ppt/tags/tag1233.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1234.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235.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236.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237.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1238.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239.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124.xml><?xml version="1.0" encoding="utf-8"?>
<p:tagLst xmlns:a="http://schemas.openxmlformats.org/drawingml/2006/main" xmlns:r="http://schemas.openxmlformats.org/officeDocument/2006/relationships" xmlns:p="http://schemas.openxmlformats.org/presentationml/2006/main">
  <p:tag name="ORIGINALHEIGHT" val=" 9.713543"/>
  <p:tag name="ORIGINALWIDTH" val=" 41.58732"/>
  <p:tag name="OUTPUTTYPE" val="SVG"/>
  <p:tag name="IGUANATEXVERSION" val="162"/>
  <p:tag name="LATEXADDIN" val="\documentclass{article}&#10;\usepackage{amsmath}&#10;\pagestyle{empty}&#10;\begin{document}&#10;&#10;For $x \notin L$&#10;&#10;&#10;\end{document}"/>
  <p:tag name="IGUANATEXSIZE" val="20"/>
  <p:tag name="IGUANATEXCURSOR" val="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Lst>
</file>

<file path=ppt/tags/tag1240.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241.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1242.xml><?xml version="1.0" encoding="utf-8"?>
<p:tagLst xmlns:a="http://schemas.openxmlformats.org/drawingml/2006/main" xmlns:r="http://schemas.openxmlformats.org/officeDocument/2006/relationships" xmlns:p="http://schemas.openxmlformats.org/presentationml/2006/main">
  <p:tag name="ORIGINALHEIGHT" val=" 3.085394"/>
  <p:tag name="ORIGINALWIDTH" val=" 1.733465"/>
  <p:tag name="EMFCHILD" val="True"/>
</p:tagLst>
</file>

<file path=ppt/tags/tag1243.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244.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245.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246.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1247.xml><?xml version="1.0" encoding="utf-8"?>
<p:tagLst xmlns:a="http://schemas.openxmlformats.org/drawingml/2006/main" xmlns:r="http://schemas.openxmlformats.org/officeDocument/2006/relationships" xmlns:p="http://schemas.openxmlformats.org/presentationml/2006/main">
  <p:tag name="ORIGINALHEIGHT" val=" 3.035709"/>
  <p:tag name="ORIGINALWIDTH" val=" 2.455787"/>
  <p:tag name="EMFCHILD" val="True"/>
</p:tagLst>
</file>

<file path=ppt/tags/tag1248.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249.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25.xml><?xml version="1.0" encoding="utf-8"?>
<p:tagLst xmlns:a="http://schemas.openxmlformats.org/drawingml/2006/main" xmlns:r="http://schemas.openxmlformats.org/officeDocument/2006/relationships" xmlns:p="http://schemas.openxmlformats.org/presentationml/2006/main">
  <p:tag name="ORIGINALHEIGHT" val=" 12.26902"/>
  <p:tag name="ORIGINALWIDTH" val=" 106.5617"/>
  <p:tag name="OUTPUTTYPE" val="SVG"/>
  <p:tag name="IGUANATEXVERSION" val="162"/>
  <p:tag name="LATEXADDIN" val="\documentclass{article}&#10;\usepackage{amsmath}&#10;\pagestyle{empty}&#10;\begin{document}&#10;&#10;&#10;$\Pr[\mathsf{Sim}^{V^*(x)}~\mathrm{accepts}] \approx 0$  &#10;&#10;\end{document}"/>
  <p:tag name="IGUANATEXSIZE" val="20"/>
  <p:tag name="IGUANATEXCURSOR" val="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Lst>
</file>

<file path=ppt/tags/tag1250.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1251.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252.xml><?xml version="1.0" encoding="utf-8"?>
<p:tagLst xmlns:a="http://schemas.openxmlformats.org/drawingml/2006/main" xmlns:r="http://schemas.openxmlformats.org/officeDocument/2006/relationships" xmlns:p="http://schemas.openxmlformats.org/presentationml/2006/main">
  <p:tag name="ORIGINALHEIGHT" val=" 3.032756"/>
  <p:tag name="ORIGINALWIDTH" val=" 3.668228"/>
  <p:tag name="EMFCHILD" val="True"/>
</p:tagLst>
</file>

<file path=ppt/tags/tag1253.xml><?xml version="1.0" encoding="utf-8"?>
<p:tagLst xmlns:a="http://schemas.openxmlformats.org/drawingml/2006/main" xmlns:r="http://schemas.openxmlformats.org/officeDocument/2006/relationships" xmlns:p="http://schemas.openxmlformats.org/presentationml/2006/main">
  <p:tag name="ORIGINALHEIGHT" val=" 6.379528"/>
  <p:tag name="ORIGINALWIDTH" val=" .4283858"/>
  <p:tag name="EMFCHILD" val="True"/>
</p:tagLst>
</file>

<file path=ppt/tags/tag1254.xml><?xml version="1.0" encoding="utf-8"?>
<p:tagLst xmlns:a="http://schemas.openxmlformats.org/drawingml/2006/main" xmlns:r="http://schemas.openxmlformats.org/officeDocument/2006/relationships" xmlns:p="http://schemas.openxmlformats.org/presentationml/2006/main">
  <p:tag name="ORIGINALHEIGHT" val=" 6.379528"/>
  <p:tag name="ORIGINALWIDTH" val=" .4283858"/>
  <p:tag name="EMFCHILD" val="True"/>
</p:tagLst>
</file>

<file path=ppt/tags/tag1255.xml><?xml version="1.0" encoding="utf-8"?>
<p:tagLst xmlns:a="http://schemas.openxmlformats.org/drawingml/2006/main" xmlns:r="http://schemas.openxmlformats.org/officeDocument/2006/relationships" xmlns:p="http://schemas.openxmlformats.org/presentationml/2006/main">
  <p:tag name="ORIGINALHEIGHT" val=" 8.933307"/>
  <p:tag name="ORIGINALWIDTH" val=" 5.220394"/>
  <p:tag name="EMFCHILD" val="True"/>
</p:tagLst>
</file>

<file path=ppt/tags/tag1256.xml><?xml version="1.0" encoding="utf-8"?>
<p:tagLst xmlns:a="http://schemas.openxmlformats.org/drawingml/2006/main" xmlns:r="http://schemas.openxmlformats.org/officeDocument/2006/relationships" xmlns:p="http://schemas.openxmlformats.org/presentationml/2006/main">
  <p:tag name="ORIGINALHEIGHT" val=" 3.60311"/>
  <p:tag name="ORIGINALWIDTH" val=" 1.750433"/>
  <p:tag name="EMFCHILD" val="True"/>
</p:tagLst>
</file>

<file path=ppt/tags/tag1257.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258.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259.xml><?xml version="1.0" encoding="utf-8"?>
<p:tagLst xmlns:a="http://schemas.openxmlformats.org/drawingml/2006/main" xmlns:r="http://schemas.openxmlformats.org/officeDocument/2006/relationships" xmlns:p="http://schemas.openxmlformats.org/presentationml/2006/main">
  <p:tag name="ORIGINALHEIGHT" val=" 11.92433"/>
  <p:tag name="ORIGINALWIDTH" val=" 2.938976"/>
  <p:tag name="EMFCHILD" val="True"/>
</p:tagLst>
</file>

<file path=ppt/tags/tag126.xml><?xml version="1.0" encoding="utf-8"?>
<p:tagLst xmlns:a="http://schemas.openxmlformats.org/drawingml/2006/main" xmlns:r="http://schemas.openxmlformats.org/officeDocument/2006/relationships" xmlns:p="http://schemas.openxmlformats.org/presentationml/2006/main">
  <p:tag name="ORIGINALHEIGHT" val=" 6.613242"/>
  <p:tag name="ORIGINALWIDTH" val=" 10.83341"/>
  <p:tag name="OUTPUTTYPE" val="SVG"/>
  <p:tag name="IGUANATEXVERSION" val="162"/>
  <p:tag name="LATEXADDIN" val="\documentclass{article}&#10;\usepackage{amsmath}&#10;\pagestyle{empty}&#10;&#10;\newcommand{\msf}{\mathsf}&#10;&#10;\begin{document}&#10;&#10;$P^*$&#10;&#10;&#10;\end{document}"/>
  <p:tag name="IGUANATEXSIZE" val="20"/>
  <p:tag name="IGUANATEXCURSOR" val="113"/>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1260.xml><?xml version="1.0" encoding="utf-8"?>
<p:tagLst xmlns:a="http://schemas.openxmlformats.org/drawingml/2006/main" xmlns:r="http://schemas.openxmlformats.org/officeDocument/2006/relationships" xmlns:p="http://schemas.openxmlformats.org/presentationml/2006/main">
  <p:tag name="ORIGINALHEIGHT" val=" 3.088386"/>
  <p:tag name="ORIGINALWIDTH" val=" 2.719764"/>
  <p:tag name="EMFCHILD" val="True"/>
</p:tagLst>
</file>

<file path=ppt/tags/tag1261.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262.xml><?xml version="1.0" encoding="utf-8"?>
<p:tagLst xmlns:a="http://schemas.openxmlformats.org/drawingml/2006/main" xmlns:r="http://schemas.openxmlformats.org/officeDocument/2006/relationships" xmlns:p="http://schemas.openxmlformats.org/presentationml/2006/main">
  <p:tag name="ORIGINALHEIGHT" val=" 6.538504"/>
  <p:tag name="ORIGINALWIDTH" val=" 4.702362"/>
  <p:tag name="EMFCHILD" val="True"/>
</p:tagLst>
</file>

<file path=ppt/tags/tag1263.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264.xml><?xml version="1.0" encoding="utf-8"?>
<p:tagLst xmlns:a="http://schemas.openxmlformats.org/drawingml/2006/main" xmlns:r="http://schemas.openxmlformats.org/officeDocument/2006/relationships" xmlns:p="http://schemas.openxmlformats.org/presentationml/2006/main">
  <p:tag name="ORIGINALHEIGHT" val=" 3.032756"/>
  <p:tag name="ORIGINALWIDTH" val=" 3.347441"/>
  <p:tag name="EMFCHILD" val="True"/>
</p:tagLst>
</file>

<file path=ppt/tags/tag1265.xml><?xml version="1.0" encoding="utf-8"?>
<p:tagLst xmlns:a="http://schemas.openxmlformats.org/drawingml/2006/main" xmlns:r="http://schemas.openxmlformats.org/officeDocument/2006/relationships" xmlns:p="http://schemas.openxmlformats.org/presentationml/2006/main">
  <p:tag name="ORIGINALHEIGHT" val=" 3.318937"/>
  <p:tag name="ORIGINALWIDTH" val=" 4.82189"/>
  <p:tag name="EMFCHILD" val="True"/>
</p:tagLst>
</file>

<file path=ppt/tags/tag1266.xml><?xml version="1.0" encoding="utf-8"?>
<p:tagLst xmlns:a="http://schemas.openxmlformats.org/drawingml/2006/main" xmlns:r="http://schemas.openxmlformats.org/officeDocument/2006/relationships" xmlns:p="http://schemas.openxmlformats.org/presentationml/2006/main">
  <p:tag name="ORIGINALHEIGHT" val=" 1.192402"/>
  <p:tag name="ORIGINALWIDTH" val=" 82.74051"/>
  <p:tag name="EMFCHILD" val="True"/>
</p:tagLst>
</file>

<file path=ppt/tags/tag1267.xml><?xml version="1.0" encoding="utf-8"?>
<p:tagLst xmlns:a="http://schemas.openxmlformats.org/drawingml/2006/main" xmlns:r="http://schemas.openxmlformats.org/officeDocument/2006/relationships" xmlns:p="http://schemas.openxmlformats.org/presentationml/2006/main">
  <p:tag name="ORIGINALHEIGHT" val=" 3.318937"/>
  <p:tag name="ORIGINALWIDTH" val=" 4.82189"/>
  <p:tag name="EMFCHILD" val="True"/>
</p:tagLst>
</file>

<file path=ppt/tags/tag1268.xml><?xml version="1.0" encoding="utf-8"?>
<p:tagLst xmlns:a="http://schemas.openxmlformats.org/drawingml/2006/main" xmlns:r="http://schemas.openxmlformats.org/officeDocument/2006/relationships" xmlns:p="http://schemas.openxmlformats.org/presentationml/2006/main">
  <p:tag name="ORIGINALHEIGHT" val=" 3.318937"/>
  <p:tag name="ORIGINALWIDTH" val=" 4.82189"/>
  <p:tag name="EMFCHILD" val="True"/>
</p:tagLst>
</file>

<file path=ppt/tags/tag1269.xml><?xml version="1.0" encoding="utf-8"?>
<p:tagLst xmlns:a="http://schemas.openxmlformats.org/drawingml/2006/main" xmlns:r="http://schemas.openxmlformats.org/officeDocument/2006/relationships" xmlns:p="http://schemas.openxmlformats.org/presentationml/2006/main">
  <p:tag name="ORIGINALHEIGHT" val=" 1.192402"/>
  <p:tag name="ORIGINALWIDTH" val=" 82.74051"/>
  <p:tag name="EMFCHILD" val="True"/>
</p:tagLst>
</file>

<file path=ppt/tags/tag127.xml><?xml version="1.0" encoding="utf-8"?>
<p:tagLst xmlns:a="http://schemas.openxmlformats.org/drawingml/2006/main" xmlns:r="http://schemas.openxmlformats.org/officeDocument/2006/relationships" xmlns:p="http://schemas.openxmlformats.org/presentationml/2006/main">
  <p:tag name="ORIGINALHEIGHT" val=" 9.71355"/>
  <p:tag name="ORIGINALWIDTH" val=" 28.87956"/>
  <p:tag name="OUTPUTTYPE" val="SVG"/>
  <p:tag name="IGUANATEXVERSION" val="162"/>
  <p:tag name="LATEXADDIN" val="\documentclass{article}&#10;\usepackage{amsmath}&#10;\pagestyle{empty}&#10;&#10;\input{Macros.tex}&#10;&#10;\begin{document}&#10;&#10;$V(x; r)$&#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1270.xml><?xml version="1.0" encoding="utf-8"?>
<p:tagLst xmlns:a="http://schemas.openxmlformats.org/drawingml/2006/main" xmlns:r="http://schemas.openxmlformats.org/officeDocument/2006/relationships" xmlns:p="http://schemas.openxmlformats.org/presentationml/2006/main">
  <p:tag name="ORIGINALHEIGHT" val=" 3.318937"/>
  <p:tag name="ORIGINALWIDTH" val=" 4.82189"/>
  <p:tag name="EMFCHILD" val="True"/>
</p:tagLst>
</file>

<file path=ppt/tags/tag1271.xml><?xml version="1.0" encoding="utf-8"?>
<p:tagLst xmlns:a="http://schemas.openxmlformats.org/drawingml/2006/main" xmlns:r="http://schemas.openxmlformats.org/officeDocument/2006/relationships" xmlns:p="http://schemas.openxmlformats.org/presentationml/2006/main">
  <p:tag name="ORIGINALHEIGHT" val=" 4.486536"/>
  <p:tag name="ORIGINALWIDTH" val=" 3.438071"/>
  <p:tag name="EMFCHILD" val="True"/>
</p:tagLst>
</file>

<file path=ppt/tags/tag1272.xml><?xml version="1.0" encoding="utf-8"?>
<p:tagLst xmlns:a="http://schemas.openxmlformats.org/drawingml/2006/main" xmlns:r="http://schemas.openxmlformats.org/officeDocument/2006/relationships" xmlns:p="http://schemas.openxmlformats.org/presentationml/2006/main">
  <p:tag name="ORIGINALHEIGHT" val=" 3.137087"/>
  <p:tag name="ORIGINALWIDTH" val=" 3.270709"/>
  <p:tag name="EMFCHILD" val="True"/>
</p:tagLst>
</file>

<file path=ppt/tags/tag1273.xml><?xml version="1.0" encoding="utf-8"?>
<p:tagLst xmlns:a="http://schemas.openxmlformats.org/drawingml/2006/main" xmlns:r="http://schemas.openxmlformats.org/officeDocument/2006/relationships" xmlns:p="http://schemas.openxmlformats.org/presentationml/2006/main">
  <p:tag name="ORIGINALHEIGHT" val=" 3.137087"/>
  <p:tag name="ORIGINALWIDTH" val=" 3.270709"/>
  <p:tag name="EMFCHILD" val="True"/>
</p:tagLst>
</file>

<file path=ppt/tags/tag1274.xml><?xml version="1.0" encoding="utf-8"?>
<p:tagLst xmlns:a="http://schemas.openxmlformats.org/drawingml/2006/main" xmlns:r="http://schemas.openxmlformats.org/officeDocument/2006/relationships" xmlns:p="http://schemas.openxmlformats.org/presentationml/2006/main">
  <p:tag name="ORIGINALHEIGHT" val=" 4.896929"/>
  <p:tag name="ORIGINALWIDTH" val=" 3.584527"/>
  <p:tag name="EMFCHILD" val="True"/>
</p:tagLst>
</file>

<file path=ppt/tags/tag1275.xml><?xml version="1.0" encoding="utf-8"?>
<p:tagLst xmlns:a="http://schemas.openxmlformats.org/drawingml/2006/main" xmlns:r="http://schemas.openxmlformats.org/officeDocument/2006/relationships" xmlns:p="http://schemas.openxmlformats.org/presentationml/2006/main">
  <p:tag name="ORIGINALHEIGHT" val=" 6.617992"/>
  <p:tag name="ORIGINALWIDTH" val=" 6.625118"/>
  <p:tag name="EMFCHILD" val="True"/>
</p:tagLst>
</file>

<file path=ppt/tags/tag1276.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277.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1278.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279.xml><?xml version="1.0" encoding="utf-8"?>
<p:tagLst xmlns:a="http://schemas.openxmlformats.org/drawingml/2006/main" xmlns:r="http://schemas.openxmlformats.org/officeDocument/2006/relationships" xmlns:p="http://schemas.openxmlformats.org/presentationml/2006/main">
  <p:tag name="ORIGINALHEIGHT" val=" 4.653465"/>
  <p:tag name="ORIGINALWIDTH" val=" 3.382283"/>
  <p:tag name="EMFCHILD" val="True"/>
</p:tagLst>
</file>

<file path=ppt/tags/tag128.xml><?xml version="1.0" encoding="utf-8"?>
<p:tagLst xmlns:a="http://schemas.openxmlformats.org/drawingml/2006/main" xmlns:r="http://schemas.openxmlformats.org/officeDocument/2006/relationships" xmlns:p="http://schemas.openxmlformats.org/presentationml/2006/main">
  <p:tag name="ORIGINALHEIGHT" val=" 7.089803"/>
  <p:tag name="ORIGINALWIDTH" val=" 14.35197"/>
  <p:tag name="OUTPUTTYPE" val="SVG"/>
  <p:tag name="IGUANATEXVERSION" val="162"/>
  <p:tag name="LATEXADDIN" val="\documentclass{article}&#10;\usepackage{amsmath}&#10;\pagestyle{empty}&#10;&#10;\input{Macros.tex}&#10;&#10;\begin{document}&#10;&#10;&#10;$\msf{Sim}$&#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1280.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1281.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282.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1283.xml><?xml version="1.0" encoding="utf-8"?>
<p:tagLst xmlns:a="http://schemas.openxmlformats.org/drawingml/2006/main" xmlns:r="http://schemas.openxmlformats.org/officeDocument/2006/relationships" xmlns:p="http://schemas.openxmlformats.org/presentationml/2006/main">
  <p:tag name="ORIGINALHEIGHT" val=" .3974409"/>
  <p:tag name="ORIGINALWIDTH" val=" 6.087165"/>
  <p:tag name="EMFCHILD" val="True"/>
</p:tagLst>
</file>

<file path=ppt/tags/tag1284.xml><?xml version="1.0" encoding="utf-8"?>
<p:tagLst xmlns:a="http://schemas.openxmlformats.org/drawingml/2006/main" xmlns:r="http://schemas.openxmlformats.org/officeDocument/2006/relationships" xmlns:p="http://schemas.openxmlformats.org/presentationml/2006/main">
  <p:tag name="ORIGINALHEIGHT" val=" 6.617992"/>
  <p:tag name="ORIGINALWIDTH" val=" 3.287638"/>
  <p:tag name="EMFCHILD" val="True"/>
</p:tagLst>
</file>

<file path=ppt/tags/tag1285.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286.xml><?xml version="1.0" encoding="utf-8"?>
<p:tagLst xmlns:a="http://schemas.openxmlformats.org/drawingml/2006/main" xmlns:r="http://schemas.openxmlformats.org/officeDocument/2006/relationships" xmlns:p="http://schemas.openxmlformats.org/presentationml/2006/main">
  <p:tag name="ORIGINALHEIGHT" val=" 4.25004"/>
  <p:tag name="ORIGINALWIDTH" val=" 2.887165"/>
  <p:tag name="EMFCHILD" val="True"/>
</p:tagLst>
</file>

<file path=ppt/tags/tag1287.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1288.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289.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29.xml><?xml version="1.0" encoding="utf-8"?>
<p:tagLst xmlns:a="http://schemas.openxmlformats.org/drawingml/2006/main" xmlns:r="http://schemas.openxmlformats.org/officeDocument/2006/relationships" xmlns:p="http://schemas.openxmlformats.org/presentationml/2006/main">
  <p:tag name="ORIGINALHEIGHT" val=" 5.897835"/>
  <p:tag name="ORIGINALWIDTH" val=" 7.838819"/>
  <p:tag name="OUTPUTTYPE" val="SVG"/>
  <p:tag name="IGUANATEXVERSION" val="162"/>
  <p:tag name="LATEXADDIN" val="\documentclass{article}&#10;\usepackage{amsmath}&#10;\pagestyle{empty}&#10;&#10;\usepackage{xspace}&#10;&#10;\newcommand{\msf}{\mathsf}&#10;\newcommand{\bits}{\ensuremath{\{0,1\}}\xspace}&#10;&#10;\begin{document}&#10;&#10;$v_1$&#10;&#10;&#10;\end{document}"/>
  <p:tag name="IGUANATEXSIZE" val="20"/>
  <p:tag name="IGUANATEXCURSOR" val="184"/>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1290.xml><?xml version="1.0" encoding="utf-8"?>
<p:tagLst xmlns:a="http://schemas.openxmlformats.org/drawingml/2006/main" xmlns:r="http://schemas.openxmlformats.org/officeDocument/2006/relationships" xmlns:p="http://schemas.openxmlformats.org/presentationml/2006/main">
  <p:tag name="ORIGINALHEIGHT" val=" 4.618661"/>
  <p:tag name="ORIGINALWIDTH" val=" 2.538465"/>
  <p:tag name="EMFCHILD" val="True"/>
</p:tagLst>
</file>

<file path=ppt/tags/tag1291.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1292.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293.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294.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295.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1296.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297.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1298.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299.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13.xml><?xml version="1.0" encoding="utf-8"?>
<p:tagLst xmlns:a="http://schemas.openxmlformats.org/drawingml/2006/main" xmlns:r="http://schemas.openxmlformats.org/officeDocument/2006/relationships" xmlns:p="http://schemas.openxmlformats.org/presentationml/2006/main">
  <p:tag name="ORIGINALHEIGHT" val=" 6.824567"/>
  <p:tag name="ORIGINALWIDTH" val=" 10.91961"/>
  <p:tag name="OUTPUTTYPE" val="SVG"/>
  <p:tag name="IGUANATEXVERSION" val="162"/>
  <p:tag name="LATEXADDIN" val="\documentclass{article}&#10;\usepackage{amsmath}&#10;\pagestyle{empty}&#10;&#10;\newcommand{\msf}{\mathsf}&#10;&#10;\begin{document}&#10;&#10;$V^*$&#10;&#10;&#10;\end{document}"/>
  <p:tag name="IGUANATEXSIZE" val="20"/>
  <p:tag name="IGUANATEXCURSOR" val="114"/>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130.xml><?xml version="1.0" encoding="utf-8"?>
<p:tagLst xmlns:a="http://schemas.openxmlformats.org/drawingml/2006/main" xmlns:r="http://schemas.openxmlformats.org/officeDocument/2006/relationships" xmlns:p="http://schemas.openxmlformats.org/presentationml/2006/main">
  <p:tag name="ORIGINALHEIGHT" val=" 6.33622"/>
  <p:tag name="ORIGINALWIDTH" val=" 8.629882"/>
  <p:tag name="OUTPUTTYPE" val="SVG"/>
  <p:tag name="IGUANATEXVERSION" val="16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1300.xml><?xml version="1.0" encoding="utf-8"?>
<p:tagLst xmlns:a="http://schemas.openxmlformats.org/drawingml/2006/main" xmlns:r="http://schemas.openxmlformats.org/officeDocument/2006/relationships" xmlns:p="http://schemas.openxmlformats.org/presentationml/2006/main">
  <p:tag name="ORIGINALHEIGHT" val=" 3.085394"/>
  <p:tag name="ORIGINALWIDTH" val=" 1.733465"/>
  <p:tag name="EMFCHILD" val="True"/>
</p:tagLst>
</file>

<file path=ppt/tags/tag1301.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302.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303.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304.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1305.xml><?xml version="1.0" encoding="utf-8"?>
<p:tagLst xmlns:a="http://schemas.openxmlformats.org/drawingml/2006/main" xmlns:r="http://schemas.openxmlformats.org/officeDocument/2006/relationships" xmlns:p="http://schemas.openxmlformats.org/presentationml/2006/main">
  <p:tag name="ORIGINALHEIGHT" val=" 3.035709"/>
  <p:tag name="ORIGINALWIDTH" val=" 2.455787"/>
  <p:tag name="EMFCHILD" val="True"/>
</p:tagLst>
</file>

<file path=ppt/tags/tag1306.xml><?xml version="1.0" encoding="utf-8"?>
<p:tagLst xmlns:a="http://schemas.openxmlformats.org/drawingml/2006/main" xmlns:r="http://schemas.openxmlformats.org/officeDocument/2006/relationships" xmlns:p="http://schemas.openxmlformats.org/presentationml/2006/main">
  <p:tag name="ORIGINALHEIGHT" val=" .2782283"/>
  <p:tag name="ORIGINALWIDTH" val=" 3.800709"/>
  <p:tag name="EMFCHILD" val="True"/>
</p:tagLst>
</file>

<file path=ppt/tags/tag1307.xml><?xml version="1.0" encoding="utf-8"?>
<p:tagLst xmlns:a="http://schemas.openxmlformats.org/drawingml/2006/main" xmlns:r="http://schemas.openxmlformats.org/officeDocument/2006/relationships" xmlns:p="http://schemas.openxmlformats.org/presentationml/2006/main">
  <p:tag name="ORIGINALHEIGHT" val=" 3.085394"/>
  <p:tag name="ORIGINALWIDTH" val=" 1.733465"/>
  <p:tag name="EMFCHILD" val="True"/>
</p:tagLst>
</file>

<file path=ppt/tags/tag1308.xml><?xml version="1.0" encoding="utf-8"?>
<p:tagLst xmlns:a="http://schemas.openxmlformats.org/drawingml/2006/main" xmlns:r="http://schemas.openxmlformats.org/officeDocument/2006/relationships" xmlns:p="http://schemas.openxmlformats.org/presentationml/2006/main">
  <p:tag name="ORIGINALHEIGHT" val=" 13.91173"/>
  <p:tag name="ORIGINALWIDTH" val=" 13.26024"/>
  <p:tag name="EMFCHILD" val="True"/>
</p:tagLst>
</file>

<file path=ppt/tags/tag1309.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31.xml><?xml version="1.0" encoding="utf-8"?>
<p:tagLst xmlns:a="http://schemas.openxmlformats.org/drawingml/2006/main" xmlns:r="http://schemas.openxmlformats.org/officeDocument/2006/relationships" xmlns:p="http://schemas.openxmlformats.org/presentationml/2006/main">
  <p:tag name="ORIGINALHEIGHT" val=" 6.33622"/>
  <p:tag name="ORIGINALWIDTH" val=" 8.629882"/>
  <p:tag name="OUTPUTTYPE" val="SVG"/>
  <p:tag name="IGUANATEXVERSION" val="16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1310.xml><?xml version="1.0" encoding="utf-8"?>
<p:tagLst xmlns:a="http://schemas.openxmlformats.org/drawingml/2006/main" xmlns:r="http://schemas.openxmlformats.org/officeDocument/2006/relationships" xmlns:p="http://schemas.openxmlformats.org/presentationml/2006/main">
  <p:tag name="ORIGINALHEIGHT" val=" 2.588543"/>
  <p:tag name="ORIGINALWIDTH" val=" 1.379803"/>
  <p:tag name="EMFCHILD" val="True"/>
</p:tagLst>
</file>

<file path=ppt/tags/tag1311.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312.xml><?xml version="1.0" encoding="utf-8"?>
<p:tagLst xmlns:a="http://schemas.openxmlformats.org/drawingml/2006/main" xmlns:r="http://schemas.openxmlformats.org/officeDocument/2006/relationships" xmlns:p="http://schemas.openxmlformats.org/presentationml/2006/main">
  <p:tag name="ORIGINALHEIGHT" val=" 6.448071"/>
  <p:tag name="ORIGINALWIDTH" val=" 3.849528"/>
  <p:tag name="EMFCHILD" val="True"/>
</p:tagLst>
</file>

<file path=ppt/tags/tag1313.xml><?xml version="1.0" encoding="utf-8"?>
<p:tagLst xmlns:a="http://schemas.openxmlformats.org/drawingml/2006/main" xmlns:r="http://schemas.openxmlformats.org/officeDocument/2006/relationships" xmlns:p="http://schemas.openxmlformats.org/presentationml/2006/main">
  <p:tag name="ORIGINALHEIGHT" val=" 1.871102"/>
  <p:tag name="ORIGINALWIDTH" val=" 5.132717"/>
  <p:tag name="EMFCHILD" val="True"/>
</p:tagLst>
</file>

<file path=ppt/tags/tag1314.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315.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316.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317.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318.xml><?xml version="1.0" encoding="utf-8"?>
<p:tagLst xmlns:a="http://schemas.openxmlformats.org/drawingml/2006/main" xmlns:r="http://schemas.openxmlformats.org/officeDocument/2006/relationships" xmlns:p="http://schemas.openxmlformats.org/presentationml/2006/main">
  <p:tag name="ORIGINALHEIGHT" val=" 3.60311"/>
  <p:tag name="ORIGINALWIDTH" val=" 1.750433"/>
  <p:tag name="EMFCHILD" val="True"/>
</p:tagLst>
</file>

<file path=ppt/tags/tag1319.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132.xml><?xml version="1.0" encoding="utf-8"?>
<p:tagLst xmlns:a="http://schemas.openxmlformats.org/drawingml/2006/main" xmlns:r="http://schemas.openxmlformats.org/officeDocument/2006/relationships" xmlns:p="http://schemas.openxmlformats.org/presentationml/2006/main">
  <p:tag name="ORIGINALHEIGHT" val=" 9.713543"/>
  <p:tag name="ORIGINALWIDTH" val=" 17.76772"/>
  <p:tag name="OUTPUTTYPE" val="SVG"/>
  <p:tag name="IGUANATEXVERSION" val="162"/>
  <p:tag name="LATEXADDIN" val="\documentclass{article}&#10;\usepackage{amsmath}&#10;\pagestyle{empty}&#10;&#10;\newcommand{\msf}{\mathsf}&#10;&#10;\begin{document}&#10;&#10;$H(\cdot)$&#10;&#10;&#10;\end{document}"/>
  <p:tag name="IGUANATEXSIZE" val="20"/>
  <p:tag name="IGUANATEXCURSOR" val="120"/>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1320.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321.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1322.xml><?xml version="1.0" encoding="utf-8"?>
<p:tagLst xmlns:a="http://schemas.openxmlformats.org/drawingml/2006/main" xmlns:r="http://schemas.openxmlformats.org/officeDocument/2006/relationships" xmlns:p="http://schemas.openxmlformats.org/presentationml/2006/main">
  <p:tag name="ORIGINALHEIGHT" val=" 3.035709"/>
  <p:tag name="ORIGINALWIDTH" val=" 2.455787"/>
  <p:tag name="EMFCHILD" val="True"/>
</p:tagLst>
</file>

<file path=ppt/tags/tag1323.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324.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325.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1326.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327.xml><?xml version="1.0" encoding="utf-8"?>
<p:tagLst xmlns:a="http://schemas.openxmlformats.org/drawingml/2006/main" xmlns:r="http://schemas.openxmlformats.org/officeDocument/2006/relationships" xmlns:p="http://schemas.openxmlformats.org/presentationml/2006/main">
  <p:tag name="ORIGINALHEIGHT" val=" 3.032756"/>
  <p:tag name="ORIGINALWIDTH" val=" 3.668228"/>
  <p:tag name="EMFCHILD" val="True"/>
</p:tagLst>
</file>

<file path=ppt/tags/tag1328.xml><?xml version="1.0" encoding="utf-8"?>
<p:tagLst xmlns:a="http://schemas.openxmlformats.org/drawingml/2006/main" xmlns:r="http://schemas.openxmlformats.org/officeDocument/2006/relationships" xmlns:p="http://schemas.openxmlformats.org/presentationml/2006/main">
  <p:tag name="ORIGINALHEIGHT" val=" 6.379528"/>
  <p:tag name="ORIGINALWIDTH" val=" .4283858"/>
  <p:tag name="EMFCHILD" val="True"/>
</p:tagLst>
</file>

<file path=ppt/tags/tag1329.xml><?xml version="1.0" encoding="utf-8"?>
<p:tagLst xmlns:a="http://schemas.openxmlformats.org/drawingml/2006/main" xmlns:r="http://schemas.openxmlformats.org/officeDocument/2006/relationships" xmlns:p="http://schemas.openxmlformats.org/presentationml/2006/main">
  <p:tag name="ORIGINALHEIGHT" val=" 6.379528"/>
  <p:tag name="ORIGINALWIDTH" val=" .4283858"/>
  <p:tag name="EMFCHILD" val="True"/>
</p:tagLst>
</file>

<file path=ppt/tags/tag133.xml><?xml version="1.0" encoding="utf-8"?>
<p:tagLst xmlns:a="http://schemas.openxmlformats.org/drawingml/2006/main" xmlns:r="http://schemas.openxmlformats.org/officeDocument/2006/relationships" xmlns:p="http://schemas.openxmlformats.org/presentationml/2006/main">
  <p:tag name="ORIGINALHEIGHT" val=" 5.897835"/>
  <p:tag name="ORIGINALWIDTH" val=" 7.838819"/>
  <p:tag name="OUTPUTTYPE" val="SVG"/>
  <p:tag name="IGUANATEXVERSION" val="162"/>
  <p:tag name="LATEXADDIN" val="\documentclass{article}&#10;\usepackage{amsmath}&#10;\pagestyle{empty}&#10;&#10;\usepackage{xspace}&#10;&#10;\newcommand{\msf}{\mathsf}&#10;\newcommand{\bits}{\ensuremath{\{0,1\}}\xspace}&#10;&#10;\begin{document}&#10;&#10;$v_1$&#10;&#10;&#10;\end{document}"/>
  <p:tag name="IGUANATEXSIZE" val="20"/>
  <p:tag name="IGUANATEXCURSOR" val="184"/>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1330.xml><?xml version="1.0" encoding="utf-8"?>
<p:tagLst xmlns:a="http://schemas.openxmlformats.org/drawingml/2006/main" xmlns:r="http://schemas.openxmlformats.org/officeDocument/2006/relationships" xmlns:p="http://schemas.openxmlformats.org/presentationml/2006/main">
  <p:tag name="ORIGINALHEIGHT" val=" 6.379528"/>
  <p:tag name="ORIGINALWIDTH" val=" .4283858"/>
  <p:tag name="EMFCHILD" val="True"/>
</p:tagLst>
</file>

<file path=ppt/tags/tag1331.xml><?xml version="1.0" encoding="utf-8"?>
<p:tagLst xmlns:a="http://schemas.openxmlformats.org/drawingml/2006/main" xmlns:r="http://schemas.openxmlformats.org/officeDocument/2006/relationships" xmlns:p="http://schemas.openxmlformats.org/presentationml/2006/main">
  <p:tag name="ORIGINALHEIGHT" val=" 8.933307"/>
  <p:tag name="ORIGINALWIDTH" val=" 5.220394"/>
  <p:tag name="EMFCHILD" val="True"/>
</p:tagLst>
</file>

<file path=ppt/tags/tag1332.xml><?xml version="1.0" encoding="utf-8"?>
<p:tagLst xmlns:a="http://schemas.openxmlformats.org/drawingml/2006/main" xmlns:r="http://schemas.openxmlformats.org/officeDocument/2006/relationships" xmlns:p="http://schemas.openxmlformats.org/presentationml/2006/main">
  <p:tag name="ORIGINALHEIGHT" val=" 3.60311"/>
  <p:tag name="ORIGINALWIDTH" val=" 1.750433"/>
  <p:tag name="EMFCHILD" val="True"/>
</p:tagLst>
</file>

<file path=ppt/tags/tag1333.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334.xml><?xml version="1.0" encoding="utf-8"?>
<p:tagLst xmlns:a="http://schemas.openxmlformats.org/drawingml/2006/main" xmlns:r="http://schemas.openxmlformats.org/officeDocument/2006/relationships" xmlns:p="http://schemas.openxmlformats.org/presentationml/2006/main">
  <p:tag name="ORIGINALHEIGHT" val=" 2.588543"/>
  <p:tag name="ORIGINALWIDTH" val=" 1.379803"/>
  <p:tag name="EMFCHILD" val="True"/>
</p:tagLst>
</file>

<file path=ppt/tags/tag1335.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336.xml><?xml version="1.0" encoding="utf-8"?>
<p:tagLst xmlns:a="http://schemas.openxmlformats.org/drawingml/2006/main" xmlns:r="http://schemas.openxmlformats.org/officeDocument/2006/relationships" xmlns:p="http://schemas.openxmlformats.org/presentationml/2006/main">
  <p:tag name="ORIGINALHEIGHT" val=" 17.87658"/>
  <p:tag name="ORIGINALWIDTH" val=" 4.084646"/>
  <p:tag name="EMFCHILD" val="True"/>
</p:tagLst>
</file>

<file path=ppt/tags/tag1337.xml><?xml version="1.0" encoding="utf-8"?>
<p:tagLst xmlns:a="http://schemas.openxmlformats.org/drawingml/2006/main" xmlns:r="http://schemas.openxmlformats.org/officeDocument/2006/relationships" xmlns:p="http://schemas.openxmlformats.org/presentationml/2006/main">
  <p:tag name="ORIGINALHEIGHT" val=" 3.088386"/>
  <p:tag name="ORIGINALWIDTH" val=" 2.719764"/>
  <p:tag name="EMFCHILD" val="True"/>
</p:tagLst>
</file>

<file path=ppt/tags/tag1338.xml><?xml version="1.0" encoding="utf-8"?>
<p:tagLst xmlns:a="http://schemas.openxmlformats.org/drawingml/2006/main" xmlns:r="http://schemas.openxmlformats.org/officeDocument/2006/relationships" xmlns:p="http://schemas.openxmlformats.org/presentationml/2006/main">
  <p:tag name="ORIGINALHEIGHT" val=" 7.005551"/>
  <p:tag name="ORIGINALWIDTH" val=" 7.103346"/>
  <p:tag name="EMFCHILD" val="True"/>
</p:tagLst>
</file>

<file path=ppt/tags/tag1339.xml><?xml version="1.0" encoding="utf-8"?>
<p:tagLst xmlns:a="http://schemas.openxmlformats.org/drawingml/2006/main" xmlns:r="http://schemas.openxmlformats.org/officeDocument/2006/relationships" xmlns:p="http://schemas.openxmlformats.org/presentationml/2006/main">
  <p:tag name="ORIGINALHEIGHT" val=" 6.385472"/>
  <p:tag name="ORIGINALWIDTH" val=" 2.580315"/>
  <p:tag name="EMFCHILD" val="True"/>
</p:tagLst>
</file>

<file path=ppt/tags/tag134.xml><?xml version="1.0" encoding="utf-8"?>
<p:tagLst xmlns:a="http://schemas.openxmlformats.org/drawingml/2006/main" xmlns:r="http://schemas.openxmlformats.org/officeDocument/2006/relationships" xmlns:p="http://schemas.openxmlformats.org/presentationml/2006/main">
  <p:tag name="ORIGINALHEIGHT" val=" 6.16437"/>
  <p:tag name="ORIGINALWIDTH" val=" 8.62563"/>
  <p:tag name="OUTPUTTYPE" val="SVG"/>
  <p:tag name="IGUANATEXVERSION" val="162"/>
  <p:tag name="LATEXADDIN" val="\documentclass{article}&#10;\usepackage{amsmath}&#10;\pagestyle{empty}&#10;\begin{document}&#10;&#10;$\Rightarrow$&#10;&#10;&#10;\end{document}"/>
  <p:tag name="IGUANATEXSIZE" val="20"/>
  <p:tag name="IGUANATEXCURSOR" val="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Lst>
</file>

<file path=ppt/tags/tag1340.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341.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342.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343.xml><?xml version="1.0" encoding="utf-8"?>
<p:tagLst xmlns:a="http://schemas.openxmlformats.org/drawingml/2006/main" xmlns:r="http://schemas.openxmlformats.org/officeDocument/2006/relationships" xmlns:p="http://schemas.openxmlformats.org/presentationml/2006/main">
  <p:tag name="ORIGINALHEIGHT" val=" 6.538504"/>
  <p:tag name="ORIGINALWIDTH" val=" 4.702362"/>
  <p:tag name="EMFCHILD" val="True"/>
</p:tagLst>
</file>

<file path=ppt/tags/tag1344.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345.xml><?xml version="1.0" encoding="utf-8"?>
<p:tagLst xmlns:a="http://schemas.openxmlformats.org/drawingml/2006/main" xmlns:r="http://schemas.openxmlformats.org/officeDocument/2006/relationships" xmlns:p="http://schemas.openxmlformats.org/presentationml/2006/main">
  <p:tag name="ORIGINALHEIGHT" val=" 3.032756"/>
  <p:tag name="ORIGINALWIDTH" val=" 3.347441"/>
  <p:tag name="EMFCHILD" val="True"/>
</p:tagLst>
</file>

<file path=ppt/tags/tag1346.xml><?xml version="1.0" encoding="utf-8"?>
<p:tagLst xmlns:a="http://schemas.openxmlformats.org/drawingml/2006/main" xmlns:r="http://schemas.openxmlformats.org/officeDocument/2006/relationships" xmlns:p="http://schemas.openxmlformats.org/presentationml/2006/main">
  <p:tag name="ORIGINALHEIGHT" val=" 3.318937"/>
  <p:tag name="ORIGINALWIDTH" val=" 4.82189"/>
  <p:tag name="EMFCHILD" val="True"/>
</p:tagLst>
</file>

<file path=ppt/tags/tag1347.xml><?xml version="1.0" encoding="utf-8"?>
<p:tagLst xmlns:a="http://schemas.openxmlformats.org/drawingml/2006/main" xmlns:r="http://schemas.openxmlformats.org/officeDocument/2006/relationships" xmlns:p="http://schemas.openxmlformats.org/presentationml/2006/main">
  <p:tag name="ORIGINALHEIGHT" val=" 1.192402"/>
  <p:tag name="ORIGINALWIDTH" val=" 128.551"/>
  <p:tag name="EMFCHILD" val="True"/>
</p:tagLst>
</file>

<file path=ppt/tags/tag1348.xml><?xml version="1.0" encoding="utf-8"?>
<p:tagLst xmlns:a="http://schemas.openxmlformats.org/drawingml/2006/main" xmlns:r="http://schemas.openxmlformats.org/officeDocument/2006/relationships" xmlns:p="http://schemas.openxmlformats.org/presentationml/2006/main">
  <p:tag name="ORIGINALHEIGHT" val=" 3.318937"/>
  <p:tag name="ORIGINALWIDTH" val=" 4.82189"/>
  <p:tag name="EMFCHILD" val="True"/>
</p:tagLst>
</file>

<file path=ppt/tags/tag1349.xml><?xml version="1.0" encoding="utf-8"?>
<p:tagLst xmlns:a="http://schemas.openxmlformats.org/drawingml/2006/main" xmlns:r="http://schemas.openxmlformats.org/officeDocument/2006/relationships" xmlns:p="http://schemas.openxmlformats.org/presentationml/2006/main">
  <p:tag name="ORIGINALHEIGHT" val=" 3.318937"/>
  <p:tag name="ORIGINALWIDTH" val=" 4.82189"/>
  <p:tag name="EMFCHILD" val="True"/>
</p:tagLst>
</file>

<file path=ppt/tags/tag135.xml><?xml version="1.0" encoding="utf-8"?>
<p:tagLst xmlns:a="http://schemas.openxmlformats.org/drawingml/2006/main" xmlns:r="http://schemas.openxmlformats.org/officeDocument/2006/relationships" xmlns:p="http://schemas.openxmlformats.org/presentationml/2006/main">
  <p:tag name="ORIGINALHEIGHT" val=" 4.513071"/>
  <p:tag name="ORIGINALWIDTH" val=" 4.373583"/>
  <p:tag name="LATEXADDIN" val="\documentclass{article}&#10;\usepackage{amsmath}&#10;\pagestyle{empty}&#10;&#10;\usepackage{xspace}&#10;&#10;\newcommand{\msf}{\mathsf}&#10;\newcommand{\bits}{\ensuremath{\{0,1\}}\xspace}&#10;&#10;\begin{document}&#10;&#10;$v_1$&#10;&#10;&#10;\end{document}"/>
  <p:tag name="IGUANATEXSIZE" val="20"/>
  <p:tag name="IGUANATEXCURSOR" val="184"/>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1350.xml><?xml version="1.0" encoding="utf-8"?>
<p:tagLst xmlns:a="http://schemas.openxmlformats.org/drawingml/2006/main" xmlns:r="http://schemas.openxmlformats.org/officeDocument/2006/relationships" xmlns:p="http://schemas.openxmlformats.org/presentationml/2006/main">
  <p:tag name="ORIGINALHEIGHT" val=" 1.192402"/>
  <p:tag name="ORIGINALWIDTH" val=" 128.5509"/>
  <p:tag name="EMFCHILD" val="True"/>
</p:tagLst>
</file>

<file path=ppt/tags/tag1351.xml><?xml version="1.0" encoding="utf-8"?>
<p:tagLst xmlns:a="http://schemas.openxmlformats.org/drawingml/2006/main" xmlns:r="http://schemas.openxmlformats.org/officeDocument/2006/relationships" xmlns:p="http://schemas.openxmlformats.org/presentationml/2006/main">
  <p:tag name="ORIGINALHEIGHT" val=" 3.318937"/>
  <p:tag name="ORIGINALWIDTH" val=" 4.82189"/>
  <p:tag name="EMFCHILD" val="True"/>
</p:tagLst>
</file>

<file path=ppt/tags/tag1352.xml><?xml version="1.0" encoding="utf-8"?>
<p:tagLst xmlns:a="http://schemas.openxmlformats.org/drawingml/2006/main" xmlns:r="http://schemas.openxmlformats.org/officeDocument/2006/relationships" xmlns:p="http://schemas.openxmlformats.org/presentationml/2006/main">
  <p:tag name="ORIGINALHEIGHT" val=" 4.896929"/>
  <p:tag name="ORIGINALWIDTH" val=" 2.82437"/>
  <p:tag name="EMFCHILD" val="True"/>
</p:tagLst>
</file>

<file path=ppt/tags/tag1353.xml><?xml version="1.0" encoding="utf-8"?>
<p:tagLst xmlns:a="http://schemas.openxmlformats.org/drawingml/2006/main" xmlns:r="http://schemas.openxmlformats.org/officeDocument/2006/relationships" xmlns:p="http://schemas.openxmlformats.org/presentationml/2006/main">
  <p:tag name="ORIGINALHEIGHT" val=" 3.137087"/>
  <p:tag name="ORIGINALWIDTH" val=" 3.556653"/>
  <p:tag name="EMFCHILD" val="True"/>
</p:tagLst>
</file>

<file path=ppt/tags/tag1354.xml><?xml version="1.0" encoding="utf-8"?>
<p:tagLst xmlns:a="http://schemas.openxmlformats.org/drawingml/2006/main" xmlns:r="http://schemas.openxmlformats.org/officeDocument/2006/relationships" xmlns:p="http://schemas.openxmlformats.org/presentationml/2006/main">
  <p:tag name="ORIGINALHEIGHT" val=" 4.896929"/>
  <p:tag name="ORIGINALWIDTH" val=" 3.584527"/>
  <p:tag name="EMFCHILD" val="True"/>
</p:tagLst>
</file>

<file path=ppt/tags/tag1355.xml><?xml version="1.0" encoding="utf-8"?>
<p:tagLst xmlns:a="http://schemas.openxmlformats.org/drawingml/2006/main" xmlns:r="http://schemas.openxmlformats.org/officeDocument/2006/relationships" xmlns:p="http://schemas.openxmlformats.org/presentationml/2006/main">
  <p:tag name="ORIGINALHEIGHT" val=" 143.6477"/>
  <p:tag name="ORIGINALWIDTH" val=" 472.6393"/>
  <p:tag name="OUTPUTTYPE" val="SVG"/>
  <p:tag name="IGUANATEXVERSION" val="162"/>
  <p:tag name="LATEXADDIN" val="\documentclass{article}&#10;\usepackage{amsmath}&#10;\pagestyle{empty}&#10;&#10;\input{Macros.tex}&#10;&#10;\begin{document}&#10;&#10;&#10;\begin{align*}&#10;&amp; \ddot{V} S \ddot{V}^\dagger \ket{k}_{\reg{gc}} \ket{k}_{\reg{lc}} \ket{p_1, \ldots, p_k}_{\reg{p_1 \ldots p_k}} \ket{p_k}_{\reg{m}}\ket{\phi_{p_k}}_{\reg{s}} \ket{\rho}_{\reg{v}} &#10; \\ &#10;  = ~ &amp; &#10; \ddot{V} S  \ket{k-1}_{\reg{gc}} \ket{k-1}_{\reg{lc}} \ket{p_1, \ldots, p_k}_{\reg{p_1 \ldots p_k}} \ket{p_k}_{\reg{m}} \ket{\phi_{p_k}}_{\reg{s}} \ket{\rho}_{\reg{v}} &#10; \\ &#10; = ~ &amp;&#10;\ddot{V}  \ket{k-1}_{\reg{gc}} \ket{k-1}_{\reg{lc}} \ket{p_1, \ldots, p_k}_{\reg{p_1 \ldots p_k}} \big(S \ket{p_k}_{\reg{m}} \ket{\phi_{p_k}}_{\reg{s}}\big)  \ket{\rho}_{\reg{v}} &#10; \\ &#10;= ~ &amp;&#10;\ddot{V} \ket{k-1}_{\reg{gc}} \ket{k-1}_{\reg{lc}} \ket{p_1, \ldots, p_k}_{\reg{p_1 \ldots p_k}} \ket{p_k}_{\reg{m}} \ket{\phi'_{p_k}}_{\reg{s}}  \ket{\rho}_{\reg{v}} &#10;~ + ~ \\&#10;&amp; \hspace{8em}&#10;\ddot{V} \ket{k-1}_{\reg{gc}} \ket{k-1}_{\reg{lc}} \ket{p_1, \ldots, p_k}_{\reg{p_1 \ldots p_k}} \sum_{p'_k \ne p_k} \ket{p'_k}_{\reg{m}} \ket{\phi'_{p'_k}}_{\reg{s}}  \ket{\rho}_{\reg{v}} &#10;\\ &#10;= ~ &amp;&#10;\underbrace{&#10;\ket{k}_{\reg{gc}} \ket{k}_{\reg{lc}} \ket{p_1, \ldots, p_k}_{\reg{p_1 \ldots p_k}} \ket{p_k}_{\reg{m}} \ket{\phi'_{p_k}}_{\reg{s}} \ket{\rho}_{\reg{v}} \vphantom{\sum_{p'_k \ne p_k}}&#10;}_{good} &#10;~ + ~ &#10;\underbrace{&#10;\ket{k}_{\reg{gc}} \ket{k-1}_{\reg{lc}}  \ket{p_1, \ldots, p_k}_{\reg{p_1 \ldots p_{k-1}}} \sum_{p'_k \ne p_k} \ket{p'_k}_{\reg{p_k}} \ket{p_k}_{\reg{m}} \ket{\phi'_{p'_k}}_{\reg{s}}  \ket{\rho}_{\reg{v}} &#10;}_{bad}&#10;\end{align*}&#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1356.xml><?xml version="1.0" encoding="utf-8"?>
<p:tagLst xmlns:a="http://schemas.openxmlformats.org/drawingml/2006/main" xmlns:r="http://schemas.openxmlformats.org/officeDocument/2006/relationships" xmlns:p="http://schemas.openxmlformats.org/presentationml/2006/main">
  <p:tag name="ORIGINALHEIGHT" val=" 9.713543"/>
  <p:tag name="ORIGINALWIDTH" val=" 111.6912"/>
  <p:tag name="OUTPUTTYPE" val="SVG"/>
  <p:tag name="IGUANATEXVERSION" val="162"/>
  <p:tag name="LATEXADDIN" val="\documentclass{article}&#10;\usepackage{amsmath}&#10;\pagestyle{empty}&#10;&#10;\input{Macros.tex}&#10;&#10;\begin{document}&#10;&#10;&#10;Assume $H(p_1, \ldots, p_k) = 1$&#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1357.xml><?xml version="1.0" encoding="utf-8"?>
<p:tagLst xmlns:a="http://schemas.openxmlformats.org/drawingml/2006/main" xmlns:r="http://schemas.openxmlformats.org/officeDocument/2006/relationships" xmlns:p="http://schemas.openxmlformats.org/presentationml/2006/main">
  <p:tag name="ORIGINALHEIGHT" val=" 6.954882"/>
  <p:tag name="ORIGINALWIDTH" val=" 6.779488"/>
  <p:tag name="LATEXADDIN" val="\documentclass{article}&#10;\usepackage{amsmath}&#10;\pagestyle{empty}&#10;&#10;\input{Macros.tex}&#10;&#10;\begin{document}&#10;&#10;&#10;Assume $H(p_1, \ldots, p_k) = 1$&#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1358.xml><?xml version="1.0" encoding="utf-8"?>
<p:tagLst xmlns:a="http://schemas.openxmlformats.org/drawingml/2006/main" xmlns:r="http://schemas.openxmlformats.org/officeDocument/2006/relationships" xmlns:p="http://schemas.openxmlformats.org/presentationml/2006/main">
  <p:tag name="ORIGINALHEIGHT" val=" 4.458504"/>
  <p:tag name="ORIGINALWIDTH" val=" 3.236339"/>
  <p:tag name="EMFCHILD" val="True"/>
</p:tagLst>
</file>

<file path=ppt/tags/tag1359.xml><?xml version="1.0" encoding="utf-8"?>
<p:tagLst xmlns:a="http://schemas.openxmlformats.org/drawingml/2006/main" xmlns:r="http://schemas.openxmlformats.org/officeDocument/2006/relationships" xmlns:p="http://schemas.openxmlformats.org/presentationml/2006/main">
  <p:tag name="ORIGINALHEIGHT" val=" 4.458504"/>
  <p:tag name="ORIGINALWIDTH" val=" 3.236339"/>
  <p:tag name="EMFCHILD" val="True"/>
</p:tagLst>
</file>

<file path=ppt/tags/tag136.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1360.xml><?xml version="1.0" encoding="utf-8"?>
<p:tagLst xmlns:a="http://schemas.openxmlformats.org/drawingml/2006/main" xmlns:r="http://schemas.openxmlformats.org/officeDocument/2006/relationships" xmlns:p="http://schemas.openxmlformats.org/presentationml/2006/main">
  <p:tag name="ORIGINALHEIGHT" val=" 4.400236"/>
  <p:tag name="ORIGINALWIDTH" val=" 4.978229"/>
  <p:tag name="EMFCHILD" val="True"/>
</p:tagLst>
</file>

<file path=ppt/tags/tag1361.xml><?xml version="1.0" encoding="utf-8"?>
<p:tagLst xmlns:a="http://schemas.openxmlformats.org/drawingml/2006/main" xmlns:r="http://schemas.openxmlformats.org/officeDocument/2006/relationships" xmlns:p="http://schemas.openxmlformats.org/presentationml/2006/main">
  <p:tag name="ORIGINALHEIGHT" val=" 4.293386"/>
  <p:tag name="ORIGINALWIDTH" val=" 7.729606"/>
  <p:tag name="EMFCHILD" val="True"/>
</p:tagLst>
</file>

<file path=ppt/tags/tag1362.xml><?xml version="1.0" encoding="utf-8"?>
<p:tagLst xmlns:a="http://schemas.openxmlformats.org/drawingml/2006/main" xmlns:r="http://schemas.openxmlformats.org/officeDocument/2006/relationships" xmlns:p="http://schemas.openxmlformats.org/presentationml/2006/main">
  <p:tag name="ORIGINALHEIGHT" val=" 4.458504"/>
  <p:tag name="ORIGINALWIDTH" val=" 3.830158"/>
  <p:tag name="EMFCHILD" val="True"/>
</p:tagLst>
</file>

<file path=ppt/tags/tag1363.xml><?xml version="1.0" encoding="utf-8"?>
<p:tagLst xmlns:a="http://schemas.openxmlformats.org/drawingml/2006/main" xmlns:r="http://schemas.openxmlformats.org/officeDocument/2006/relationships" xmlns:p="http://schemas.openxmlformats.org/presentationml/2006/main">
  <p:tag name="ORIGINALHEIGHT" val=" 6.63437"/>
  <p:tag name="ORIGINALWIDTH" val=" 8.333346"/>
  <p:tag name="EMFCHILD" val="True"/>
</p:tagLst>
</file>

<file path=ppt/tags/tag1364.xml><?xml version="1.0" encoding="utf-8"?>
<p:tagLst xmlns:a="http://schemas.openxmlformats.org/drawingml/2006/main" xmlns:r="http://schemas.openxmlformats.org/officeDocument/2006/relationships" xmlns:p="http://schemas.openxmlformats.org/presentationml/2006/main">
  <p:tag name="ORIGINALHEIGHT" val=" 9.713543"/>
  <p:tag name="ORIGINALWIDTH" val=" 2.296102"/>
  <p:tag name="EMFCHILD" val="True"/>
</p:tagLst>
</file>

<file path=ppt/tags/tag1365.xml><?xml version="1.0" encoding="utf-8"?>
<p:tagLst xmlns:a="http://schemas.openxmlformats.org/drawingml/2006/main" xmlns:r="http://schemas.openxmlformats.org/officeDocument/2006/relationships" xmlns:p="http://schemas.openxmlformats.org/presentationml/2006/main">
  <p:tag name="ORIGINALHEIGHT" val=" 6.177795"/>
  <p:tag name="ORIGINALWIDTH" val=" 5.16626"/>
  <p:tag name="EMFCHILD" val="True"/>
</p:tagLst>
</file>

<file path=ppt/tags/tag1366.xml><?xml version="1.0" encoding="utf-8"?>
<p:tagLst xmlns:a="http://schemas.openxmlformats.org/drawingml/2006/main" xmlns:r="http://schemas.openxmlformats.org/officeDocument/2006/relationships" xmlns:p="http://schemas.openxmlformats.org/presentationml/2006/main">
  <p:tag name="ORIGINALHEIGHT" val=" 4.514843"/>
  <p:tag name="ORIGINALWIDTH" val=" 2.521772"/>
  <p:tag name="EMFCHILD" val="True"/>
</p:tagLst>
</file>

<file path=ppt/tags/tag1367.xml><?xml version="1.0" encoding="utf-8"?>
<p:tagLst xmlns:a="http://schemas.openxmlformats.org/drawingml/2006/main" xmlns:r="http://schemas.openxmlformats.org/officeDocument/2006/relationships" xmlns:p="http://schemas.openxmlformats.org/presentationml/2006/main">
  <p:tag name="ORIGINALHEIGHT" val=" 2.904331"/>
  <p:tag name="ORIGINALWIDTH" val=" 1.157953"/>
  <p:tag name="EMFCHILD" val="True"/>
</p:tagLst>
</file>

<file path=ppt/tags/tag1368.xml><?xml version="1.0" encoding="utf-8"?>
<p:tagLst xmlns:a="http://schemas.openxmlformats.org/drawingml/2006/main" xmlns:r="http://schemas.openxmlformats.org/officeDocument/2006/relationships" xmlns:p="http://schemas.openxmlformats.org/presentationml/2006/main">
  <p:tag name="ORIGINALHEIGHT" val=" 1.029606"/>
  <p:tag name="ORIGINALWIDTH" val=" 1.049055"/>
  <p:tag name="EMFCHILD" val="True"/>
</p:tagLst>
</file>

<file path=ppt/tags/tag1369.xml><?xml version="1.0" encoding="utf-8"?>
<p:tagLst xmlns:a="http://schemas.openxmlformats.org/drawingml/2006/main" xmlns:r="http://schemas.openxmlformats.org/officeDocument/2006/relationships" xmlns:p="http://schemas.openxmlformats.org/presentationml/2006/main">
  <p:tag name="ORIGINALHEIGHT" val=" 1.029606"/>
  <p:tag name="ORIGINALWIDTH" val=" 1.049055"/>
  <p:tag name="EMFCHILD" val="True"/>
</p:tagLst>
</file>

<file path=ppt/tags/tag137.xml><?xml version="1.0" encoding="utf-8"?>
<p:tagLst xmlns:a="http://schemas.openxmlformats.org/drawingml/2006/main" xmlns:r="http://schemas.openxmlformats.org/officeDocument/2006/relationships" xmlns:p="http://schemas.openxmlformats.org/presentationml/2006/main">
  <p:tag name="ORIGINALHEIGHT" val=" 6.63437"/>
  <p:tag name="ORIGINALWIDTH" val=" 8.178819"/>
  <p:tag name="LATEXADDIN" val="\documentclass{article}&#10;\usepackage{amsmath}&#10;\pagestyle{empty}&#10;&#10;\newcommand{\msf}{\mathsf}&#10;&#10;\begin{document}&#10;&#10;$H(\cdot)$&#10;&#10;&#10;\end{document}"/>
  <p:tag name="IGUANATEXSIZE" val="20"/>
  <p:tag name="IGUANATEXCURSOR" val="120"/>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1370.xml><?xml version="1.0" encoding="utf-8"?>
<p:tagLst xmlns:a="http://schemas.openxmlformats.org/drawingml/2006/main" xmlns:r="http://schemas.openxmlformats.org/officeDocument/2006/relationships" xmlns:p="http://schemas.openxmlformats.org/presentationml/2006/main">
  <p:tag name="ORIGINALHEIGHT" val=" 1.029606"/>
  <p:tag name="ORIGINALWIDTH" val=" 1.049055"/>
  <p:tag name="EMFCHILD" val="True"/>
</p:tagLst>
</file>

<file path=ppt/tags/tag1371.xml><?xml version="1.0" encoding="utf-8"?>
<p:tagLst xmlns:a="http://schemas.openxmlformats.org/drawingml/2006/main" xmlns:r="http://schemas.openxmlformats.org/officeDocument/2006/relationships" xmlns:p="http://schemas.openxmlformats.org/presentationml/2006/main">
  <p:tag name="ORIGINALHEIGHT" val=" 2.904331"/>
  <p:tag name="ORIGINALWIDTH" val=" 1.157953"/>
  <p:tag name="EMFCHILD" val="True"/>
</p:tagLst>
</file>

<file path=ppt/tags/tag1372.xml><?xml version="1.0" encoding="utf-8"?>
<p:tagLst xmlns:a="http://schemas.openxmlformats.org/drawingml/2006/main" xmlns:r="http://schemas.openxmlformats.org/officeDocument/2006/relationships" xmlns:p="http://schemas.openxmlformats.org/presentationml/2006/main">
  <p:tag name="ORIGINALHEIGHT" val=" 6.177795"/>
  <p:tag name="ORIGINALWIDTH" val=" 5.16626"/>
  <p:tag name="EMFCHILD" val="True"/>
</p:tagLst>
</file>

<file path=ppt/tags/tag1373.xml><?xml version="1.0" encoding="utf-8"?>
<p:tagLst xmlns:a="http://schemas.openxmlformats.org/drawingml/2006/main" xmlns:r="http://schemas.openxmlformats.org/officeDocument/2006/relationships" xmlns:p="http://schemas.openxmlformats.org/presentationml/2006/main">
  <p:tag name="ORIGINALHEIGHT" val=" 4.786811"/>
  <p:tag name="ORIGINALWIDTH" val=" 3.408543"/>
  <p:tag name="EMFCHILD" val="True"/>
</p:tagLst>
</file>

<file path=ppt/tags/tag1374.xml><?xml version="1.0" encoding="utf-8"?>
<p:tagLst xmlns:a="http://schemas.openxmlformats.org/drawingml/2006/main" xmlns:r="http://schemas.openxmlformats.org/officeDocument/2006/relationships" xmlns:p="http://schemas.openxmlformats.org/presentationml/2006/main">
  <p:tag name="ORIGINALHEIGHT" val=" 9.713543"/>
  <p:tag name="ORIGINALWIDTH" val=" 2.296102"/>
  <p:tag name="EMFCHILD" val="True"/>
</p:tagLst>
</file>

<file path=ppt/tags/tag1375.xml><?xml version="1.0" encoding="utf-8"?>
<p:tagLst xmlns:a="http://schemas.openxmlformats.org/drawingml/2006/main" xmlns:r="http://schemas.openxmlformats.org/officeDocument/2006/relationships" xmlns:p="http://schemas.openxmlformats.org/presentationml/2006/main">
  <p:tag name="ORIGINALHEIGHT" val=" 2.272953"/>
  <p:tag name="ORIGINALWIDTH" val=" 6.581535"/>
  <p:tag name="EMFCHILD" val="True"/>
</p:tagLst>
</file>

<file path=ppt/tags/tag1376.xml><?xml version="1.0" encoding="utf-8"?>
<p:tagLst xmlns:a="http://schemas.openxmlformats.org/drawingml/2006/main" xmlns:r="http://schemas.openxmlformats.org/officeDocument/2006/relationships" xmlns:p="http://schemas.openxmlformats.org/presentationml/2006/main">
  <p:tag name="ORIGINALHEIGHT" val=" 6.469213"/>
  <p:tag name="ORIGINALWIDTH" val=" 3.266024"/>
  <p:tag name="EMFCHILD" val="True"/>
</p:tagLst>
</file>

<file path=ppt/tags/tag1377.xml><?xml version="1.0" encoding="utf-8"?>
<p:tagLst xmlns:a="http://schemas.openxmlformats.org/drawingml/2006/main" xmlns:r="http://schemas.openxmlformats.org/officeDocument/2006/relationships" xmlns:p="http://schemas.openxmlformats.org/presentationml/2006/main">
  <p:tag name="ORIGINALHEIGHT" val=" .9979699"/>
  <p:tag name="ORIGINALWIDTH" val=" 2.922105"/>
  <p:tag name="LATEXADDIN" val="\documentclass{article}&#10;\usepackage{amsmath}&#10;\pagestyle{empty}&#10;&#10;\input{Macros.tex}&#10;&#10;\begin{document}&#10;&#10;&#10;\begin{align*}&#10;&amp; \ddot{V} S \ddot{V}^\dagger \ket{k}_{\reg{gc}} \ket{k}_{\reg{lc}} \ket{p_1, \ldots, p_k}_{\reg{p_1 \ldots p_k}} \ket{p_k}_{\reg{m}}\ket{\phi_{p_k}}_{\reg{s}} \ket{\rho}_{\reg{v}} &#10; \\ &#10;  = ~ &amp; &#10; \ddot{V} S  \ket{k-1}_{\reg{gc}} \ket{k-1}_{\reg{lc}} \ket{p_1, \ldots, p_k}_{\reg{p_1 \ldots p_k}} \ket{p_k}_{\reg{m}} \ket{\phi_{p_k}}_{\reg{s}} \ket{\rho}_{\reg{v}} &#10; \\ &#10; = ~ &amp;&#10;\ddot{V}  \ket{k-1}_{\reg{gc}} \ket{k-1}_{\reg{lc}} \ket{p_1, \ldots, p_k}_{\reg{p_1 \ldots p_k}} \big(S \ket{p_k}_{\reg{m}} \ket{\phi_{p_k}}_{\reg{s}}\big)  \ket{\rho}_{\reg{v}} &#10; \\ &#10;= ~ &amp;&#10;\ddot{V} \ket{k-1}_{\reg{gc}} \ket{k-1}_{\reg{lc}} \ket{p_1, \ldots, p_k}_{\reg{p_1 \ldots p_k}} \ket{p_k}_{\reg{m}} \ket{\phi'_{p_k}}_{\reg{s}}  \ket{\rho}_{\reg{v}} &#10;~ + ~ \\&#10;&amp; \hspace{8em}&#10;\ddot{V} \ket{k-1}_{\reg{gc}} \ket{k-1}_{\reg{lc}} \ket{p_1, \ldots, p_k}_{\reg{p_1 \ldots p_k}} \sum_{p'_k \ne p_k} \ket{p'_k}_{\reg{m}} \ket{\phi'_{p'_k}}_{\reg{s}}  \ket{\rho}_{\reg{v}} &#10;\\ &#10;= ~ &amp;&#10;\underbrace{&#10;\ket{k}_{\reg{gc}} \ket{k}_{\reg{lc}} \ket{p_1, \ldots, p_k}_{\reg{p_1 \ldots p_k}} \ket{p_k}_{\reg{m}} \ket{\phi'_{p_k}}_{\reg{s}} \ket{\rho}_{\reg{v}} \vphantom{\sum_{p'_k \ne p_k}}&#10;}_{good} &#10;~ + ~ &#10;\underbrace{&#10;\ket{k}_{\reg{gc}} \ket{k-1}_{\reg{lc}}  \ket{p_1, \ldots, p_k}_{\reg{p_1 \ldots p_{k-1}}} \sum_{p'_k \ne p_k} \ket{p'_k}_{\reg{p_k}} \ket{p_k}_{\reg{m}} \ket{\phi'_{p'_k}}_{\reg{s}}  \ket{\rho}_{\reg{v}} &#10;}_{bad}&#10;\end{align*}&#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1378.xml><?xml version="1.0" encoding="utf-8"?>
<p:tagLst xmlns:a="http://schemas.openxmlformats.org/drawingml/2006/main" xmlns:r="http://schemas.openxmlformats.org/officeDocument/2006/relationships" xmlns:p="http://schemas.openxmlformats.org/presentationml/2006/main">
  <p:tag name="ORIGINALHEIGHT" val=" 7.035903"/>
  <p:tag name="ORIGINALWIDTH" val=" 7.110883"/>
  <p:tag name="EMFCHILD" val="True"/>
</p:tagLst>
</file>

<file path=ppt/tags/tag1379.xml><?xml version="1.0" encoding="utf-8"?>
<p:tagLst xmlns:a="http://schemas.openxmlformats.org/drawingml/2006/main" xmlns:r="http://schemas.openxmlformats.org/officeDocument/2006/relationships" xmlns:p="http://schemas.openxmlformats.org/presentationml/2006/main">
  <p:tag name="ORIGINALHEIGHT" val=" 7.255467"/>
  <p:tag name="ORIGINALWIDTH" val=" 5.914065"/>
  <p:tag name="EMFCHILD" val="True"/>
</p:tagLst>
</file>

<file path=ppt/tags/tag138.xml><?xml version="1.0" encoding="utf-8"?>
<p:tagLst xmlns:a="http://schemas.openxmlformats.org/drawingml/2006/main" xmlns:r="http://schemas.openxmlformats.org/officeDocument/2006/relationships" xmlns:p="http://schemas.openxmlformats.org/presentationml/2006/main">
  <p:tag name="ORIGINALHEIGHT" val=" 9.713543"/>
  <p:tag name="ORIGINALWIDTH" val=" 2.253543"/>
  <p:tag name="EMFCHILD" val="True"/>
</p:tagLst>
</file>

<file path=ppt/tags/tag1380.xml><?xml version="1.0" encoding="utf-8"?>
<p:tagLst xmlns:a="http://schemas.openxmlformats.org/drawingml/2006/main" xmlns:r="http://schemas.openxmlformats.org/officeDocument/2006/relationships" xmlns:p="http://schemas.openxmlformats.org/presentationml/2006/main">
  <p:tag name="ORIGINALHEIGHT" val=" .9979699"/>
  <p:tag name="ORIGINALWIDTH" val=" 2.922105"/>
  <p:tag name="EMFCHILD" val="True"/>
</p:tagLst>
</file>

<file path=ppt/tags/tag1381.xml><?xml version="1.0" encoding="utf-8"?>
<p:tagLst xmlns:a="http://schemas.openxmlformats.org/drawingml/2006/main" xmlns:r="http://schemas.openxmlformats.org/officeDocument/2006/relationships" xmlns:p="http://schemas.openxmlformats.org/presentationml/2006/main">
  <p:tag name="ORIGINALHEIGHT" val=" 7.035903"/>
  <p:tag name="ORIGINALWIDTH" val=" 7.110883"/>
  <p:tag name="EMFCHILD" val="True"/>
</p:tagLst>
</file>

<file path=ppt/tags/tag1382.xml><?xml version="1.0" encoding="utf-8"?>
<p:tagLst xmlns:a="http://schemas.openxmlformats.org/drawingml/2006/main" xmlns:r="http://schemas.openxmlformats.org/officeDocument/2006/relationships" xmlns:p="http://schemas.openxmlformats.org/presentationml/2006/main">
  <p:tag name="ORIGINALHEIGHT" val=" 6.413178"/>
  <p:tag name="ORIGINALWIDTH" val=" 2.583038"/>
  <p:tag name="EMFCHILD" val="True"/>
</p:tagLst>
</file>

<file path=ppt/tags/tag1383.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384.xml><?xml version="1.0" encoding="utf-8"?>
<p:tagLst xmlns:a="http://schemas.openxmlformats.org/drawingml/2006/main" xmlns:r="http://schemas.openxmlformats.org/officeDocument/2006/relationships" xmlns:p="http://schemas.openxmlformats.org/presentationml/2006/main">
  <p:tag name="ORIGINALHEIGHT" val=" 7.035903"/>
  <p:tag name="ORIGINALWIDTH" val=" 4.517848"/>
  <p:tag name="EMFCHILD" val="True"/>
</p:tagLst>
</file>

<file path=ppt/tags/tag1385.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386.xml><?xml version="1.0" encoding="utf-8"?>
<p:tagLst xmlns:a="http://schemas.openxmlformats.org/drawingml/2006/main" xmlns:r="http://schemas.openxmlformats.org/officeDocument/2006/relationships" xmlns:p="http://schemas.openxmlformats.org/presentationml/2006/main">
  <p:tag name="ORIGINALHEIGHT" val=" 4.673658"/>
  <p:tag name="ORIGINALWIDTH" val=" 3.385887"/>
  <p:tag name="EMFCHILD" val="True"/>
</p:tagLst>
</file>

<file path=ppt/tags/tag1387.xml><?xml version="1.0" encoding="utf-8"?>
<p:tagLst xmlns:a="http://schemas.openxmlformats.org/drawingml/2006/main" xmlns:r="http://schemas.openxmlformats.org/officeDocument/2006/relationships" xmlns:p="http://schemas.openxmlformats.org/presentationml/2006/main">
  <p:tag name="ORIGINALHEIGHT" val=" 3.101764"/>
  <p:tag name="ORIGINALWIDTH" val=" 2.778497"/>
  <p:tag name="EMFCHILD" val="True"/>
</p:tagLst>
</file>

<file path=ppt/tags/tag1388.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389.xml><?xml version="1.0" encoding="utf-8"?>
<p:tagLst xmlns:a="http://schemas.openxmlformats.org/drawingml/2006/main" xmlns:r="http://schemas.openxmlformats.org/officeDocument/2006/relationships" xmlns:p="http://schemas.openxmlformats.org/presentationml/2006/main">
  <p:tag name="ORIGINALHEIGHT" val=" 7.035903"/>
  <p:tag name="ORIGINALWIDTH" val=" 4.517848"/>
  <p:tag name="EMFCHILD" val="True"/>
</p:tagLst>
</file>

<file path=ppt/tags/tag139.xml><?xml version="1.0" encoding="utf-8"?>
<p:tagLst xmlns:a="http://schemas.openxmlformats.org/drawingml/2006/main" xmlns:r="http://schemas.openxmlformats.org/officeDocument/2006/relationships" xmlns:p="http://schemas.openxmlformats.org/presentationml/2006/main">
  <p:tag name="ORIGINALHEIGHT" val=" 1.029606"/>
  <p:tag name="ORIGINALWIDTH" val=" 1.029606"/>
  <p:tag name="EMFCHILD" val="True"/>
</p:tagLst>
</file>

<file path=ppt/tags/tag1390.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391.xml><?xml version="1.0" encoding="utf-8"?>
<p:tagLst xmlns:a="http://schemas.openxmlformats.org/drawingml/2006/main" xmlns:r="http://schemas.openxmlformats.org/officeDocument/2006/relationships" xmlns:p="http://schemas.openxmlformats.org/presentationml/2006/main">
  <p:tag name="ORIGINALHEIGHT" val=" 4.268463"/>
  <p:tag name="ORIGINALWIDTH" val=" 2.890206"/>
  <p:tag name="EMFCHILD" val="True"/>
</p:tagLst>
</file>

<file path=ppt/tags/tag1392.xml><?xml version="1.0" encoding="utf-8"?>
<p:tagLst xmlns:a="http://schemas.openxmlformats.org/drawingml/2006/main" xmlns:r="http://schemas.openxmlformats.org/officeDocument/2006/relationships" xmlns:p="http://schemas.openxmlformats.org/presentationml/2006/main">
  <p:tag name="ORIGINALHEIGHT" val=" 3.101764"/>
  <p:tag name="ORIGINALWIDTH" val=" 2.778497"/>
  <p:tag name="EMFCHILD" val="True"/>
</p:tagLst>
</file>

<file path=ppt/tags/tag1393.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394.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395.xml><?xml version="1.0" encoding="utf-8"?>
<p:tagLst xmlns:a="http://schemas.openxmlformats.org/drawingml/2006/main" xmlns:r="http://schemas.openxmlformats.org/officeDocument/2006/relationships" xmlns:p="http://schemas.openxmlformats.org/presentationml/2006/main">
  <p:tag name="ORIGINALHEIGHT" val=" 4.638709"/>
  <p:tag name="ORIGINALWIDTH" val=" 2.541141"/>
  <p:tag name="EMFCHILD" val="True"/>
</p:tagLst>
</file>

<file path=ppt/tags/tag1396.xml><?xml version="1.0" encoding="utf-8"?>
<p:tagLst xmlns:a="http://schemas.openxmlformats.org/drawingml/2006/main" xmlns:r="http://schemas.openxmlformats.org/officeDocument/2006/relationships" xmlns:p="http://schemas.openxmlformats.org/presentationml/2006/main">
  <p:tag name="ORIGINALHEIGHT" val=" 2.983997"/>
  <p:tag name="ORIGINALWIDTH" val=" 1.166826"/>
  <p:tag name="EMFCHILD" val="True"/>
</p:tagLst>
</file>

<file path=ppt/tags/tag1397.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398.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399.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4.xml><?xml version="1.0" encoding="utf-8"?>
<p:tagLst xmlns:a="http://schemas.openxmlformats.org/drawingml/2006/main" xmlns:r="http://schemas.openxmlformats.org/officeDocument/2006/relationships" xmlns:p="http://schemas.openxmlformats.org/presentationml/2006/main">
  <p:tag name="ORIGINALHEIGHT" val=" 9.713543"/>
  <p:tag name="ORIGINALWIDTH" val=" 17.76772"/>
  <p:tag name="OUTPUTTYPE" val="SVG"/>
  <p:tag name="IGUANATEXVERSION" val="162"/>
  <p:tag name="LATEXADDIN" val="\documentclass{article}&#10;\usepackage{amsmath}&#10;\pagestyle{empty}&#10;&#10;\newcommand{\msf}{\mathsf}&#10;&#10;\begin{document}&#10;&#10;$H(\cdot)$&#10;&#10;&#10;\end{document}"/>
  <p:tag name="IGUANATEXSIZE" val="20"/>
  <p:tag name="IGUANATEXCURSOR" val="120"/>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140.xml><?xml version="1.0" encoding="utf-8"?>
<p:tagLst xmlns:a="http://schemas.openxmlformats.org/drawingml/2006/main" xmlns:r="http://schemas.openxmlformats.org/officeDocument/2006/relationships" xmlns:p="http://schemas.openxmlformats.org/presentationml/2006/main">
  <p:tag name="ORIGINALHEIGHT" val=" 9.713543"/>
  <p:tag name="ORIGINALWIDTH" val=" 2.253543"/>
  <p:tag name="EMFCHILD" val="True"/>
</p:tagLst>
</file>

<file path=ppt/tags/tag1400.xml><?xml version="1.0" encoding="utf-8"?>
<p:tagLst xmlns:a="http://schemas.openxmlformats.org/drawingml/2006/main" xmlns:r="http://schemas.openxmlformats.org/officeDocument/2006/relationships" xmlns:p="http://schemas.openxmlformats.org/presentationml/2006/main">
  <p:tag name="ORIGINALHEIGHT" val=" 2.983997"/>
  <p:tag name="ORIGINALWIDTH" val=" 1.166826"/>
  <p:tag name="EMFCHILD" val="True"/>
</p:tagLst>
</file>

<file path=ppt/tags/tag1401.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402.xml><?xml version="1.0" encoding="utf-8"?>
<p:tagLst xmlns:a="http://schemas.openxmlformats.org/drawingml/2006/main" xmlns:r="http://schemas.openxmlformats.org/officeDocument/2006/relationships" xmlns:p="http://schemas.openxmlformats.org/presentationml/2006/main">
  <p:tag name="ORIGINALHEIGHT" val=" 4.918172"/>
  <p:tag name="ORIGINALWIDTH" val=" 3.434731"/>
  <p:tag name="EMFCHILD" val="True"/>
</p:tagLst>
</file>

<file path=ppt/tags/tag1403.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404.xml><?xml version="1.0" encoding="utf-8"?>
<p:tagLst xmlns:a="http://schemas.openxmlformats.org/drawingml/2006/main" xmlns:r="http://schemas.openxmlformats.org/officeDocument/2006/relationships" xmlns:p="http://schemas.openxmlformats.org/presentationml/2006/main">
  <p:tag name="ORIGINALHEIGHT" val=" 4.596813"/>
  <p:tag name="ORIGINALWIDTH" val=" 3.385887"/>
  <p:tag name="EMFCHILD" val="True"/>
</p:tagLst>
</file>

<file path=ppt/tags/tag1405.xml><?xml version="1.0" encoding="utf-8"?>
<p:tagLst xmlns:a="http://schemas.openxmlformats.org/drawingml/2006/main" xmlns:r="http://schemas.openxmlformats.org/officeDocument/2006/relationships" xmlns:p="http://schemas.openxmlformats.org/presentationml/2006/main">
  <p:tag name="ORIGINALHEIGHT" val=" 3.098799"/>
  <p:tag name="ORIGINALWIDTH" val=" 1.735327"/>
  <p:tag name="EMFCHILD" val="True"/>
</p:tagLst>
</file>

<file path=ppt/tags/tag1406.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407.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408.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409.xml><?xml version="1.0" encoding="utf-8"?>
<p:tagLst xmlns:a="http://schemas.openxmlformats.org/drawingml/2006/main" xmlns:r="http://schemas.openxmlformats.org/officeDocument/2006/relationships" xmlns:p="http://schemas.openxmlformats.org/presentationml/2006/main">
  <p:tag name="ORIGINALHEIGHT" val=" 4.596813"/>
  <p:tag name="ORIGINALWIDTH" val=" 3.385887"/>
  <p:tag name="EMFCHILD" val="True"/>
</p:tagLst>
</file>

<file path=ppt/tags/tag141.xml><?xml version="1.0" encoding="utf-8"?>
<p:tagLst xmlns:a="http://schemas.openxmlformats.org/drawingml/2006/main" xmlns:r="http://schemas.openxmlformats.org/officeDocument/2006/relationships" xmlns:p="http://schemas.openxmlformats.org/presentationml/2006/main">
  <p:tag name="ORIGINALHEIGHT" val=" 6.33622"/>
  <p:tag name="ORIGINALWIDTH" val=" 5.20047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1410.xml><?xml version="1.0" encoding="utf-8"?>
<p:tagLst xmlns:a="http://schemas.openxmlformats.org/drawingml/2006/main" xmlns:r="http://schemas.openxmlformats.org/officeDocument/2006/relationships" xmlns:p="http://schemas.openxmlformats.org/presentationml/2006/main">
  <p:tag name="ORIGINALHEIGHT" val=" 3.048896"/>
  <p:tag name="ORIGINALWIDTH" val=" 2.458366"/>
  <p:tag name="EMFCHILD" val="True"/>
</p:tagLst>
</file>

<file path=ppt/tags/tag1411.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412.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413.xml><?xml version="1.0" encoding="utf-8"?>
<p:tagLst xmlns:a="http://schemas.openxmlformats.org/drawingml/2006/main" xmlns:r="http://schemas.openxmlformats.org/officeDocument/2006/relationships" xmlns:p="http://schemas.openxmlformats.org/presentationml/2006/main">
  <p:tag name="ORIGINALHEIGHT" val=" 4.918172"/>
  <p:tag name="ORIGINALWIDTH" val=" 3.434731"/>
  <p:tag name="EMFCHILD" val="True"/>
</p:tagLst>
</file>

<file path=ppt/tags/tag1414.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415.xml><?xml version="1.0" encoding="utf-8"?>
<p:tagLst xmlns:a="http://schemas.openxmlformats.org/drawingml/2006/main" xmlns:r="http://schemas.openxmlformats.org/officeDocument/2006/relationships" xmlns:p="http://schemas.openxmlformats.org/presentationml/2006/main">
  <p:tag name="ORIGINALHEIGHT" val=" 3.045888"/>
  <p:tag name="ORIGINALWIDTH" val=" 3.672128"/>
  <p:tag name="EMFCHILD" val="True"/>
</p:tagLst>
</file>

<file path=ppt/tags/tag1416.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417.xml><?xml version="1.0" encoding="utf-8"?>
<p:tagLst xmlns:a="http://schemas.openxmlformats.org/drawingml/2006/main" xmlns:r="http://schemas.openxmlformats.org/officeDocument/2006/relationships" xmlns:p="http://schemas.openxmlformats.org/presentationml/2006/main">
  <p:tag name="ORIGINALHEIGHT" val=" 8.97207"/>
  <p:tag name="ORIGINALWIDTH" val=" 5.225933"/>
  <p:tag name="EMFCHILD" val="True"/>
</p:tagLst>
</file>

<file path=ppt/tags/tag1418.xml><?xml version="1.0" encoding="utf-8"?>
<p:tagLst xmlns:a="http://schemas.openxmlformats.org/drawingml/2006/main" xmlns:r="http://schemas.openxmlformats.org/officeDocument/2006/relationships" xmlns:p="http://schemas.openxmlformats.org/presentationml/2006/main">
  <p:tag name="ORIGINALHEIGHT" val=" 4.436132"/>
  <p:tag name="ORIGINALWIDTH" val=" 3.895505"/>
  <p:tag name="EMFCHILD" val="True"/>
</p:tagLst>
</file>

<file path=ppt/tags/tag1419.xml><?xml version="1.0" encoding="utf-8"?>
<p:tagLst xmlns:a="http://schemas.openxmlformats.org/drawingml/2006/main" xmlns:r="http://schemas.openxmlformats.org/officeDocument/2006/relationships" xmlns:p="http://schemas.openxmlformats.org/presentationml/2006/main">
  <p:tag name="ORIGINALHEIGHT" val=" 3.514711"/>
  <p:tag name="ORIGINALWIDTH" val=" 2.712708"/>
  <p:tag name="EMFCHILD" val="True"/>
</p:tagLst>
</file>

<file path=ppt/tags/tag142.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1420.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421.xml><?xml version="1.0" encoding="utf-8"?>
<p:tagLst xmlns:a="http://schemas.openxmlformats.org/drawingml/2006/main" xmlns:r="http://schemas.openxmlformats.org/officeDocument/2006/relationships" xmlns:p="http://schemas.openxmlformats.org/presentationml/2006/main">
  <p:tag name="ORIGINALHEIGHT" val=" 3.101764"/>
  <p:tag name="ORIGINALWIDTH" val=" 2.722663"/>
  <p:tag name="EMFCHILD" val="True"/>
</p:tagLst>
</file>

<file path=ppt/tags/tag1422.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423.xml><?xml version="1.0" encoding="utf-8"?>
<p:tagLst xmlns:a="http://schemas.openxmlformats.org/drawingml/2006/main" xmlns:r="http://schemas.openxmlformats.org/officeDocument/2006/relationships" xmlns:p="http://schemas.openxmlformats.org/presentationml/2006/main">
  <p:tag name="ORIGINALHEIGHT" val=" 6.566869"/>
  <p:tag name="ORIGINALWIDTH" val=" 4.707335"/>
  <p:tag name="EMFCHILD" val="True"/>
</p:tagLst>
</file>

<file path=ppt/tags/tag1424.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425.xml><?xml version="1.0" encoding="utf-8"?>
<p:tagLst xmlns:a="http://schemas.openxmlformats.org/drawingml/2006/main" xmlns:r="http://schemas.openxmlformats.org/officeDocument/2006/relationships" xmlns:p="http://schemas.openxmlformats.org/presentationml/2006/main">
  <p:tag name="ORIGINALHEIGHT" val=" 3.045888"/>
  <p:tag name="ORIGINALWIDTH" val=" 3.350981"/>
  <p:tag name="EMFCHILD" val="True"/>
</p:tagLst>
</file>

<file path=ppt/tags/tag1426.xml><?xml version="1.0" encoding="utf-8"?>
<p:tagLst xmlns:a="http://schemas.openxmlformats.org/drawingml/2006/main" xmlns:r="http://schemas.openxmlformats.org/officeDocument/2006/relationships" xmlns:p="http://schemas.openxmlformats.org/presentationml/2006/main">
  <p:tag name="ORIGINALHEIGHT" val=" 2.335304"/>
  <p:tag name="ORIGINALWIDTH" val=" 6.632147"/>
  <p:tag name="EMFCHILD" val="True"/>
</p:tagLst>
</file>

<file path=ppt/tags/tag1427.xml><?xml version="1.0" encoding="utf-8"?>
<p:tagLst xmlns:a="http://schemas.openxmlformats.org/drawingml/2006/main" xmlns:r="http://schemas.openxmlformats.org/officeDocument/2006/relationships" xmlns:p="http://schemas.openxmlformats.org/presentationml/2006/main">
  <p:tag name="ORIGINALHEIGHT" val=" .9979699"/>
  <p:tag name="ORIGINALWIDTH" val=" 2.922105"/>
  <p:tag name="EMFCHILD" val="True"/>
</p:tagLst>
</file>

<file path=ppt/tags/tag1428.xml><?xml version="1.0" encoding="utf-8"?>
<p:tagLst xmlns:a="http://schemas.openxmlformats.org/drawingml/2006/main" xmlns:r="http://schemas.openxmlformats.org/officeDocument/2006/relationships" xmlns:p="http://schemas.openxmlformats.org/presentationml/2006/main">
  <p:tag name="ORIGINALHEIGHT" val=" 7.035903"/>
  <p:tag name="ORIGINALWIDTH" val=" 7.110883"/>
  <p:tag name="EMFCHILD" val="True"/>
</p:tagLst>
</file>

<file path=ppt/tags/tag1429.xml><?xml version="1.0" encoding="utf-8"?>
<p:tagLst xmlns:a="http://schemas.openxmlformats.org/drawingml/2006/main" xmlns:r="http://schemas.openxmlformats.org/officeDocument/2006/relationships" xmlns:p="http://schemas.openxmlformats.org/presentationml/2006/main">
  <p:tag name="ORIGINALHEIGHT" val=" 7.255467"/>
  <p:tag name="ORIGINALWIDTH" val=" 5.914065"/>
  <p:tag name="EMFCHILD" val="True"/>
</p:tagLst>
</file>

<file path=ppt/tags/tag143.xml><?xml version="1.0" encoding="utf-8"?>
<p:tagLst xmlns:a="http://schemas.openxmlformats.org/drawingml/2006/main" xmlns:r="http://schemas.openxmlformats.org/officeDocument/2006/relationships" xmlns:p="http://schemas.openxmlformats.org/presentationml/2006/main">
  <p:tag name="ORIGINALHEIGHT" val=" 6.33622"/>
  <p:tag name="ORIGINALWIDTH" val=" 5.20047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1430.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431.xml><?xml version="1.0" encoding="utf-8"?>
<p:tagLst xmlns:a="http://schemas.openxmlformats.org/drawingml/2006/main" xmlns:r="http://schemas.openxmlformats.org/officeDocument/2006/relationships" xmlns:p="http://schemas.openxmlformats.org/presentationml/2006/main">
  <p:tag name="ORIGINALHEIGHT" val=" 7.035903"/>
  <p:tag name="ORIGINALWIDTH" val=" 4.517848"/>
  <p:tag name="EMFCHILD" val="True"/>
</p:tagLst>
</file>

<file path=ppt/tags/tag1432.xml><?xml version="1.0" encoding="utf-8"?>
<p:tagLst xmlns:a="http://schemas.openxmlformats.org/drawingml/2006/main" xmlns:r="http://schemas.openxmlformats.org/officeDocument/2006/relationships" xmlns:p="http://schemas.openxmlformats.org/presentationml/2006/main">
  <p:tag name="ORIGINALHEIGHT" val=" .3991795"/>
  <p:tag name="ORIGINALWIDTH" val=" 6.093596"/>
  <p:tag name="EMFCHILD" val="True"/>
</p:tagLst>
</file>

<file path=ppt/tags/tag1433.xml><?xml version="1.0" encoding="utf-8"?>
<p:tagLst xmlns:a="http://schemas.openxmlformats.org/drawingml/2006/main" xmlns:r="http://schemas.openxmlformats.org/officeDocument/2006/relationships" xmlns:p="http://schemas.openxmlformats.org/presentationml/2006/main">
  <p:tag name="ORIGINALHEIGHT" val=" 6.646679"/>
  <p:tag name="ORIGINALWIDTH" val=" 3.291122"/>
  <p:tag name="EMFCHILD" val="True"/>
</p:tagLst>
</file>

<file path=ppt/tags/tag1434.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435.xml><?xml version="1.0" encoding="utf-8"?>
<p:tagLst xmlns:a="http://schemas.openxmlformats.org/drawingml/2006/main" xmlns:r="http://schemas.openxmlformats.org/officeDocument/2006/relationships" xmlns:p="http://schemas.openxmlformats.org/presentationml/2006/main">
  <p:tag name="ORIGINALHEIGHT" val=" 4.673658"/>
  <p:tag name="ORIGINALWIDTH" val=" 3.385887"/>
  <p:tag name="EMFCHILD" val="True"/>
</p:tagLst>
</file>

<file path=ppt/tags/tag1436.xml><?xml version="1.0" encoding="utf-8"?>
<p:tagLst xmlns:a="http://schemas.openxmlformats.org/drawingml/2006/main" xmlns:r="http://schemas.openxmlformats.org/officeDocument/2006/relationships" xmlns:p="http://schemas.openxmlformats.org/presentationml/2006/main">
  <p:tag name="ORIGINALHEIGHT" val=" 3.101764"/>
  <p:tag name="ORIGINALWIDTH" val=" 2.778497"/>
  <p:tag name="EMFCHILD" val="True"/>
</p:tagLst>
</file>

<file path=ppt/tags/tag1437.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438.xml><?xml version="1.0" encoding="utf-8"?>
<p:tagLst xmlns:a="http://schemas.openxmlformats.org/drawingml/2006/main" xmlns:r="http://schemas.openxmlformats.org/officeDocument/2006/relationships" xmlns:p="http://schemas.openxmlformats.org/presentationml/2006/main">
  <p:tag name="ORIGINALHEIGHT" val=" 7.035903"/>
  <p:tag name="ORIGINALWIDTH" val=" 4.517848"/>
  <p:tag name="EMFCHILD" val="True"/>
</p:tagLst>
</file>

<file path=ppt/tags/tag1439.xml><?xml version="1.0" encoding="utf-8"?>
<p:tagLst xmlns:a="http://schemas.openxmlformats.org/drawingml/2006/main" xmlns:r="http://schemas.openxmlformats.org/officeDocument/2006/relationships" xmlns:p="http://schemas.openxmlformats.org/presentationml/2006/main">
  <p:tag name="ORIGINALHEIGHT" val=" .3991795"/>
  <p:tag name="ORIGINALWIDTH" val=" 6.093596"/>
  <p:tag name="EMFCHILD" val="True"/>
</p:tagLst>
</file>

<file path=ppt/tags/tag144.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1440.xml><?xml version="1.0" encoding="utf-8"?>
<p:tagLst xmlns:a="http://schemas.openxmlformats.org/drawingml/2006/main" xmlns:r="http://schemas.openxmlformats.org/officeDocument/2006/relationships" xmlns:p="http://schemas.openxmlformats.org/presentationml/2006/main">
  <p:tag name="ORIGINALHEIGHT" val=" 6.646679"/>
  <p:tag name="ORIGINALWIDTH" val=" 3.291122"/>
  <p:tag name="EMFCHILD" val="True"/>
</p:tagLst>
</file>

<file path=ppt/tags/tag1441.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442.xml><?xml version="1.0" encoding="utf-8"?>
<p:tagLst xmlns:a="http://schemas.openxmlformats.org/drawingml/2006/main" xmlns:r="http://schemas.openxmlformats.org/officeDocument/2006/relationships" xmlns:p="http://schemas.openxmlformats.org/presentationml/2006/main">
  <p:tag name="ORIGINALHEIGHT" val=" 4.268463"/>
  <p:tag name="ORIGINALWIDTH" val=" 2.890206"/>
  <p:tag name="EMFCHILD" val="True"/>
</p:tagLst>
</file>

<file path=ppt/tags/tag1443.xml><?xml version="1.0" encoding="utf-8"?>
<p:tagLst xmlns:a="http://schemas.openxmlformats.org/drawingml/2006/main" xmlns:r="http://schemas.openxmlformats.org/officeDocument/2006/relationships" xmlns:p="http://schemas.openxmlformats.org/presentationml/2006/main">
  <p:tag name="ORIGINALHEIGHT" val=" 3.101764"/>
  <p:tag name="ORIGINALWIDTH" val=" 2.778497"/>
  <p:tag name="EMFCHILD" val="True"/>
</p:tagLst>
</file>

<file path=ppt/tags/tag1444.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445.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446.xml><?xml version="1.0" encoding="utf-8"?>
<p:tagLst xmlns:a="http://schemas.openxmlformats.org/drawingml/2006/main" xmlns:r="http://schemas.openxmlformats.org/officeDocument/2006/relationships" xmlns:p="http://schemas.openxmlformats.org/presentationml/2006/main">
  <p:tag name="ORIGINALHEIGHT" val=" 4.638709"/>
  <p:tag name="ORIGINALWIDTH" val=" 2.541141"/>
  <p:tag name="EMFCHILD" val="True"/>
</p:tagLst>
</file>

<file path=ppt/tags/tag1447.xml><?xml version="1.0" encoding="utf-8"?>
<p:tagLst xmlns:a="http://schemas.openxmlformats.org/drawingml/2006/main" xmlns:r="http://schemas.openxmlformats.org/officeDocument/2006/relationships" xmlns:p="http://schemas.openxmlformats.org/presentationml/2006/main">
  <p:tag name="ORIGINALHEIGHT" val=" 2.983997"/>
  <p:tag name="ORIGINALWIDTH" val=" 1.166826"/>
  <p:tag name="EMFCHILD" val="True"/>
</p:tagLst>
</file>

<file path=ppt/tags/tag1448.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449.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45.xml><?xml version="1.0" encoding="utf-8"?>
<p:tagLst xmlns:a="http://schemas.openxmlformats.org/drawingml/2006/main" xmlns:r="http://schemas.openxmlformats.org/officeDocument/2006/relationships" xmlns:p="http://schemas.openxmlformats.org/presentationml/2006/main">
  <p:tag name="ORIGINALHEIGHT" val=" 4.513071"/>
  <p:tag name="ORIGINALWIDTH" val=" 4.373583"/>
  <p:tag name="LATEXADDIN" val="\documentclass{article}&#10;\usepackage{amsmath}&#10;\pagestyle{empty}&#10;&#10;\usepackage{xspace}&#10;&#10;\newcommand{\msf}{\mathsf}&#10;\newcommand{\bits}{\ensuremath{\{0,1\}}\xspace}&#10;&#10;\begin{document}&#10;&#10;$v_1$&#10;&#10;&#10;\end{document}"/>
  <p:tag name="IGUANATEXSIZE" val="20"/>
  <p:tag name="IGUANATEXCURSOR" val="184"/>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1450.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451.xml><?xml version="1.0" encoding="utf-8"?>
<p:tagLst xmlns:a="http://schemas.openxmlformats.org/drawingml/2006/main" xmlns:r="http://schemas.openxmlformats.org/officeDocument/2006/relationships" xmlns:p="http://schemas.openxmlformats.org/presentationml/2006/main">
  <p:tag name="ORIGINALHEIGHT" val=" 2.983997"/>
  <p:tag name="ORIGINALWIDTH" val=" 1.166826"/>
  <p:tag name="EMFCHILD" val="True"/>
</p:tagLst>
</file>

<file path=ppt/tags/tag1452.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453.xml><?xml version="1.0" encoding="utf-8"?>
<p:tagLst xmlns:a="http://schemas.openxmlformats.org/drawingml/2006/main" xmlns:r="http://schemas.openxmlformats.org/officeDocument/2006/relationships" xmlns:p="http://schemas.openxmlformats.org/presentationml/2006/main">
  <p:tag name="ORIGINALHEIGHT" val=" 4.918172"/>
  <p:tag name="ORIGINALWIDTH" val=" 3.434731"/>
  <p:tag name="EMFCHILD" val="True"/>
</p:tagLst>
</file>

<file path=ppt/tags/tag1454.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455.xml><?xml version="1.0" encoding="utf-8"?>
<p:tagLst xmlns:a="http://schemas.openxmlformats.org/drawingml/2006/main" xmlns:r="http://schemas.openxmlformats.org/officeDocument/2006/relationships" xmlns:p="http://schemas.openxmlformats.org/presentationml/2006/main">
  <p:tag name="ORIGINALHEIGHT" val=" 4.596813"/>
  <p:tag name="ORIGINALWIDTH" val=" 3.385887"/>
  <p:tag name="EMFCHILD" val="True"/>
</p:tagLst>
</file>

<file path=ppt/tags/tag1456.xml><?xml version="1.0" encoding="utf-8"?>
<p:tagLst xmlns:a="http://schemas.openxmlformats.org/drawingml/2006/main" xmlns:r="http://schemas.openxmlformats.org/officeDocument/2006/relationships" xmlns:p="http://schemas.openxmlformats.org/presentationml/2006/main">
  <p:tag name="ORIGINALHEIGHT" val=" 3.098799"/>
  <p:tag name="ORIGINALWIDTH" val=" 1.735327"/>
  <p:tag name="EMFCHILD" val="True"/>
</p:tagLst>
</file>

<file path=ppt/tags/tag1457.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458.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459.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46.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1460.xml><?xml version="1.0" encoding="utf-8"?>
<p:tagLst xmlns:a="http://schemas.openxmlformats.org/drawingml/2006/main" xmlns:r="http://schemas.openxmlformats.org/officeDocument/2006/relationships" xmlns:p="http://schemas.openxmlformats.org/presentationml/2006/main">
  <p:tag name="ORIGINALHEIGHT" val=" 4.596813"/>
  <p:tag name="ORIGINALWIDTH" val=" 3.385887"/>
  <p:tag name="EMFCHILD" val="True"/>
</p:tagLst>
</file>

<file path=ppt/tags/tag1461.xml><?xml version="1.0" encoding="utf-8"?>
<p:tagLst xmlns:a="http://schemas.openxmlformats.org/drawingml/2006/main" xmlns:r="http://schemas.openxmlformats.org/officeDocument/2006/relationships" xmlns:p="http://schemas.openxmlformats.org/presentationml/2006/main">
  <p:tag name="ORIGINALHEIGHT" val=" 3.048896"/>
  <p:tag name="ORIGINALWIDTH" val=" 2.458366"/>
  <p:tag name="EMFCHILD" val="True"/>
</p:tagLst>
</file>

<file path=ppt/tags/tag1462.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463.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464.xml><?xml version="1.0" encoding="utf-8"?>
<p:tagLst xmlns:a="http://schemas.openxmlformats.org/drawingml/2006/main" xmlns:r="http://schemas.openxmlformats.org/officeDocument/2006/relationships" xmlns:p="http://schemas.openxmlformats.org/presentationml/2006/main">
  <p:tag name="ORIGINALHEIGHT" val=" 4.918172"/>
  <p:tag name="ORIGINALWIDTH" val=" 3.434731"/>
  <p:tag name="EMFCHILD" val="True"/>
</p:tagLst>
</file>

<file path=ppt/tags/tag1465.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466.xml><?xml version="1.0" encoding="utf-8"?>
<p:tagLst xmlns:a="http://schemas.openxmlformats.org/drawingml/2006/main" xmlns:r="http://schemas.openxmlformats.org/officeDocument/2006/relationships" xmlns:p="http://schemas.openxmlformats.org/presentationml/2006/main">
  <p:tag name="ORIGINALHEIGHT" val=" 3.045888"/>
  <p:tag name="ORIGINALWIDTH" val=" 3.672128"/>
  <p:tag name="EMFCHILD" val="True"/>
</p:tagLst>
</file>

<file path=ppt/tags/tag1467.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468.xml><?xml version="1.0" encoding="utf-8"?>
<p:tagLst xmlns:a="http://schemas.openxmlformats.org/drawingml/2006/main" xmlns:r="http://schemas.openxmlformats.org/officeDocument/2006/relationships" xmlns:p="http://schemas.openxmlformats.org/presentationml/2006/main">
  <p:tag name="ORIGINALHEIGHT" val=" 8.97207"/>
  <p:tag name="ORIGINALWIDTH" val=" 5.225933"/>
  <p:tag name="EMFCHILD" val="True"/>
</p:tagLst>
</file>

<file path=ppt/tags/tag1469.xml><?xml version="1.0" encoding="utf-8"?>
<p:tagLst xmlns:a="http://schemas.openxmlformats.org/drawingml/2006/main" xmlns:r="http://schemas.openxmlformats.org/officeDocument/2006/relationships" xmlns:p="http://schemas.openxmlformats.org/presentationml/2006/main">
  <p:tag name="ORIGINALHEIGHT" val=" 4.436132"/>
  <p:tag name="ORIGINALWIDTH" val=" 3.895505"/>
  <p:tag name="EMFCHILD" val="True"/>
</p:tagLst>
</file>

<file path=ppt/tags/tag147.xml><?xml version="1.0" encoding="utf-8"?>
<p:tagLst xmlns:a="http://schemas.openxmlformats.org/drawingml/2006/main" xmlns:r="http://schemas.openxmlformats.org/officeDocument/2006/relationships" xmlns:p="http://schemas.openxmlformats.org/presentationml/2006/main">
  <p:tag name="ORIGINALHEIGHT" val=" 7.089803"/>
  <p:tag name="ORIGINALWIDTH" val=" 4.462165"/>
  <p:tag name="LATEXADDIN" val="\documentclass{article}&#10;\usepackage{amsmath}&#10;\pagestyle{empty}&#10;&#10;\input{Macros.tex}&#10;&#10;\begin{document}&#10;&#10;&#10;$\msf{Sim}$&#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1470.xml><?xml version="1.0" encoding="utf-8"?>
<p:tagLst xmlns:a="http://schemas.openxmlformats.org/drawingml/2006/main" xmlns:r="http://schemas.openxmlformats.org/officeDocument/2006/relationships" xmlns:p="http://schemas.openxmlformats.org/presentationml/2006/main">
  <p:tag name="ORIGINALHEIGHT" val=" 3.514711"/>
  <p:tag name="ORIGINALWIDTH" val=" 2.712708"/>
  <p:tag name="EMFCHILD" val="True"/>
</p:tagLst>
</file>

<file path=ppt/tags/tag1471.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472.xml><?xml version="1.0" encoding="utf-8"?>
<p:tagLst xmlns:a="http://schemas.openxmlformats.org/drawingml/2006/main" xmlns:r="http://schemas.openxmlformats.org/officeDocument/2006/relationships" xmlns:p="http://schemas.openxmlformats.org/presentationml/2006/main">
  <p:tag name="ORIGINALHEIGHT" val=" 3.101764"/>
  <p:tag name="ORIGINALWIDTH" val=" 2.722663"/>
  <p:tag name="EMFCHILD" val="True"/>
</p:tagLst>
</file>

<file path=ppt/tags/tag1473.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474.xml><?xml version="1.0" encoding="utf-8"?>
<p:tagLst xmlns:a="http://schemas.openxmlformats.org/drawingml/2006/main" xmlns:r="http://schemas.openxmlformats.org/officeDocument/2006/relationships" xmlns:p="http://schemas.openxmlformats.org/presentationml/2006/main">
  <p:tag name="ORIGINALHEIGHT" val=" 6.566869"/>
  <p:tag name="ORIGINALWIDTH" val=" 4.707335"/>
  <p:tag name="EMFCHILD" val="True"/>
</p:tagLst>
</file>

<file path=ppt/tags/tag1475.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476.xml><?xml version="1.0" encoding="utf-8"?>
<p:tagLst xmlns:a="http://schemas.openxmlformats.org/drawingml/2006/main" xmlns:r="http://schemas.openxmlformats.org/officeDocument/2006/relationships" xmlns:p="http://schemas.openxmlformats.org/presentationml/2006/main">
  <p:tag name="ORIGINALHEIGHT" val=" 3.045888"/>
  <p:tag name="ORIGINALWIDTH" val=" 3.350981"/>
  <p:tag name="EMFCHILD" val="True"/>
</p:tagLst>
</file>

<file path=ppt/tags/tag1477.xml><?xml version="1.0" encoding="utf-8"?>
<p:tagLst xmlns:a="http://schemas.openxmlformats.org/drawingml/2006/main" xmlns:r="http://schemas.openxmlformats.org/officeDocument/2006/relationships" xmlns:p="http://schemas.openxmlformats.org/presentationml/2006/main">
  <p:tag name="ORIGINALHEIGHT" val=" 2.335304"/>
  <p:tag name="ORIGINALWIDTH" val=" 6.632147"/>
  <p:tag name="EMFCHILD" val="True"/>
</p:tagLst>
</file>

<file path=ppt/tags/tag1478.xml><?xml version="1.0" encoding="utf-8"?>
<p:tagLst xmlns:a="http://schemas.openxmlformats.org/drawingml/2006/main" xmlns:r="http://schemas.openxmlformats.org/officeDocument/2006/relationships" xmlns:p="http://schemas.openxmlformats.org/presentationml/2006/main">
  <p:tag name="ORIGINALHEIGHT" val=" .9979699"/>
  <p:tag name="ORIGINALWIDTH" val=" 2.922105"/>
  <p:tag name="EMFCHILD" val="True"/>
</p:tagLst>
</file>

<file path=ppt/tags/tag1479.xml><?xml version="1.0" encoding="utf-8"?>
<p:tagLst xmlns:a="http://schemas.openxmlformats.org/drawingml/2006/main" xmlns:r="http://schemas.openxmlformats.org/officeDocument/2006/relationships" xmlns:p="http://schemas.openxmlformats.org/presentationml/2006/main">
  <p:tag name="ORIGINALHEIGHT" val=" 7.035903"/>
  <p:tag name="ORIGINALWIDTH" val=" 7.110883"/>
  <p:tag name="EMFCHILD" val="True"/>
</p:tagLst>
</file>

<file path=ppt/tags/tag148.xml><?xml version="1.0" encoding="utf-8"?>
<p:tagLst xmlns:a="http://schemas.openxmlformats.org/drawingml/2006/main" xmlns:r="http://schemas.openxmlformats.org/officeDocument/2006/relationships" xmlns:p="http://schemas.openxmlformats.org/presentationml/2006/main">
  <p:tag name="ORIGINALHEIGHT" val=" 6.532638"/>
  <p:tag name="ORIGINALWIDTH" val=" .8727953"/>
  <p:tag name="EMFCHILD" val="True"/>
</p:tagLst>
</file>

<file path=ppt/tags/tag1480.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481.xml><?xml version="1.0" encoding="utf-8"?>
<p:tagLst xmlns:a="http://schemas.openxmlformats.org/drawingml/2006/main" xmlns:r="http://schemas.openxmlformats.org/officeDocument/2006/relationships" xmlns:p="http://schemas.openxmlformats.org/presentationml/2006/main">
  <p:tag name="ORIGINALHEIGHT" val=" 7.035903"/>
  <p:tag name="ORIGINALWIDTH" val=" 4.517848"/>
  <p:tag name="EMFCHILD" val="True"/>
</p:tagLst>
</file>

<file path=ppt/tags/tag1482.xml><?xml version="1.0" encoding="utf-8"?>
<p:tagLst xmlns:a="http://schemas.openxmlformats.org/drawingml/2006/main" xmlns:r="http://schemas.openxmlformats.org/officeDocument/2006/relationships" xmlns:p="http://schemas.openxmlformats.org/presentationml/2006/main">
  <p:tag name="ORIGINALHEIGHT" val=" .3991795"/>
  <p:tag name="ORIGINALWIDTH" val=" 6.093596"/>
  <p:tag name="EMFCHILD" val="True"/>
</p:tagLst>
</file>

<file path=ppt/tags/tag1483.xml><?xml version="1.0" encoding="utf-8"?>
<p:tagLst xmlns:a="http://schemas.openxmlformats.org/drawingml/2006/main" xmlns:r="http://schemas.openxmlformats.org/officeDocument/2006/relationships" xmlns:p="http://schemas.openxmlformats.org/presentationml/2006/main">
  <p:tag name="ORIGINALHEIGHT" val=" 6.646679"/>
  <p:tag name="ORIGINALWIDTH" val=" 3.291122"/>
  <p:tag name="EMFCHILD" val="True"/>
</p:tagLst>
</file>

<file path=ppt/tags/tag1484.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485.xml><?xml version="1.0" encoding="utf-8"?>
<p:tagLst xmlns:a="http://schemas.openxmlformats.org/drawingml/2006/main" xmlns:r="http://schemas.openxmlformats.org/officeDocument/2006/relationships" xmlns:p="http://schemas.openxmlformats.org/presentationml/2006/main">
  <p:tag name="ORIGINALHEIGHT" val=" 4.673658"/>
  <p:tag name="ORIGINALWIDTH" val=" 3.385887"/>
  <p:tag name="EMFCHILD" val="True"/>
</p:tagLst>
</file>

<file path=ppt/tags/tag1486.xml><?xml version="1.0" encoding="utf-8"?>
<p:tagLst xmlns:a="http://schemas.openxmlformats.org/drawingml/2006/main" xmlns:r="http://schemas.openxmlformats.org/officeDocument/2006/relationships" xmlns:p="http://schemas.openxmlformats.org/presentationml/2006/main">
  <p:tag name="ORIGINALHEIGHT" val=" 3.101764"/>
  <p:tag name="ORIGINALWIDTH" val=" 2.778497"/>
  <p:tag name="EMFCHILD" val="True"/>
</p:tagLst>
</file>

<file path=ppt/tags/tag1487.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488.xml><?xml version="1.0" encoding="utf-8"?>
<p:tagLst xmlns:a="http://schemas.openxmlformats.org/drawingml/2006/main" xmlns:r="http://schemas.openxmlformats.org/officeDocument/2006/relationships" xmlns:p="http://schemas.openxmlformats.org/presentationml/2006/main">
  <p:tag name="ORIGINALHEIGHT" val=" 7.035903"/>
  <p:tag name="ORIGINALWIDTH" val=" 4.517848"/>
  <p:tag name="EMFCHILD" val="True"/>
</p:tagLst>
</file>

<file path=ppt/tags/tag1489.xml><?xml version="1.0" encoding="utf-8"?>
<p:tagLst xmlns:a="http://schemas.openxmlformats.org/drawingml/2006/main" xmlns:r="http://schemas.openxmlformats.org/officeDocument/2006/relationships" xmlns:p="http://schemas.openxmlformats.org/presentationml/2006/main">
  <p:tag name="ORIGINALHEIGHT" val=" .3991795"/>
  <p:tag name="ORIGINALWIDTH" val=" 6.093596"/>
  <p:tag name="EMFCHILD" val="True"/>
</p:tagLst>
</file>

<file path=ppt/tags/tag149.xml><?xml version="1.0" encoding="utf-8"?>
<p:tagLst xmlns:a="http://schemas.openxmlformats.org/drawingml/2006/main" xmlns:r="http://schemas.openxmlformats.org/officeDocument/2006/relationships" xmlns:p="http://schemas.openxmlformats.org/presentationml/2006/main">
  <p:tag name="ORIGINALHEIGHT" val=" 4.371102"/>
  <p:tag name="ORIGINALWIDTH" val=" 6.197992"/>
  <p:tag name="EMFCHILD" val="True"/>
</p:tagLst>
</file>

<file path=ppt/tags/tag1490.xml><?xml version="1.0" encoding="utf-8"?>
<p:tagLst xmlns:a="http://schemas.openxmlformats.org/drawingml/2006/main" xmlns:r="http://schemas.openxmlformats.org/officeDocument/2006/relationships" xmlns:p="http://schemas.openxmlformats.org/presentationml/2006/main">
  <p:tag name="ORIGINALHEIGHT" val=" 6.646679"/>
  <p:tag name="ORIGINALWIDTH" val=" 3.291122"/>
  <p:tag name="EMFCHILD" val="True"/>
</p:tagLst>
</file>

<file path=ppt/tags/tag1491.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492.xml><?xml version="1.0" encoding="utf-8"?>
<p:tagLst xmlns:a="http://schemas.openxmlformats.org/drawingml/2006/main" xmlns:r="http://schemas.openxmlformats.org/officeDocument/2006/relationships" xmlns:p="http://schemas.openxmlformats.org/presentationml/2006/main">
  <p:tag name="ORIGINALHEIGHT" val=" 4.268463"/>
  <p:tag name="ORIGINALWIDTH" val=" 2.890206"/>
  <p:tag name="EMFCHILD" val="True"/>
</p:tagLst>
</file>

<file path=ppt/tags/tag1493.xml><?xml version="1.0" encoding="utf-8"?>
<p:tagLst xmlns:a="http://schemas.openxmlformats.org/drawingml/2006/main" xmlns:r="http://schemas.openxmlformats.org/officeDocument/2006/relationships" xmlns:p="http://schemas.openxmlformats.org/presentationml/2006/main">
  <p:tag name="ORIGINALHEIGHT" val=" 3.101764"/>
  <p:tag name="ORIGINALWIDTH" val=" 2.778497"/>
  <p:tag name="EMFCHILD" val="True"/>
</p:tagLst>
</file>

<file path=ppt/tags/tag1494.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495.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496.xml><?xml version="1.0" encoding="utf-8"?>
<p:tagLst xmlns:a="http://schemas.openxmlformats.org/drawingml/2006/main" xmlns:r="http://schemas.openxmlformats.org/officeDocument/2006/relationships" xmlns:p="http://schemas.openxmlformats.org/presentationml/2006/main">
  <p:tag name="ORIGINALHEIGHT" val=" 4.638709"/>
  <p:tag name="ORIGINALWIDTH" val=" 2.541141"/>
  <p:tag name="EMFCHILD" val="True"/>
</p:tagLst>
</file>

<file path=ppt/tags/tag1497.xml><?xml version="1.0" encoding="utf-8"?>
<p:tagLst xmlns:a="http://schemas.openxmlformats.org/drawingml/2006/main" xmlns:r="http://schemas.openxmlformats.org/officeDocument/2006/relationships" xmlns:p="http://schemas.openxmlformats.org/presentationml/2006/main">
  <p:tag name="ORIGINALHEIGHT" val=" 2.983997"/>
  <p:tag name="ORIGINALWIDTH" val=" 1.166826"/>
  <p:tag name="EMFCHILD" val="True"/>
</p:tagLst>
</file>

<file path=ppt/tags/tag1498.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499.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5.xml><?xml version="1.0" encoding="utf-8"?>
<p:tagLst xmlns:a="http://schemas.openxmlformats.org/drawingml/2006/main" xmlns:r="http://schemas.openxmlformats.org/officeDocument/2006/relationships" xmlns:p="http://schemas.openxmlformats.org/presentationml/2006/main">
  <p:tag name="ORIGINALHEIGHT" val=" 6.561457"/>
  <p:tag name="ORIGINALWIDTH" val=" 6.66874"/>
  <p:tag name="OUTPUTTYPE" val="SVG"/>
  <p:tag name="IGUANATEXVERSION" val="162"/>
  <p:tag name="LATEXADDIN" val="\documentclass{article}&#10;\usepackage{amsmath}&#10;\pagestyle{empty}&#10;&#10;\newcommand{\msf}{\mathsf}&#10;&#10;\begin{document}&#10;&#10;$P$&#10;&#10;&#10;\end{document}"/>
  <p:tag name="IGUANATEXSIZE" val="20"/>
  <p:tag name="IGUANATEXCURSOR" val="11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150.xml><?xml version="1.0" encoding="utf-8"?>
<p:tagLst xmlns:a="http://schemas.openxmlformats.org/drawingml/2006/main" xmlns:r="http://schemas.openxmlformats.org/officeDocument/2006/relationships" xmlns:p="http://schemas.openxmlformats.org/presentationml/2006/main">
  <p:tag name="ORIGINALHEIGHT" val=" 6.848053"/>
  <p:tag name="ORIGINALWIDTH" val=" 7.046058"/>
  <p:tag name="LATEXADDIN" val="\documentclass{article}&#10;\usepackage{amsmath}&#10;\pagestyle{empty}&#10;&#10;\input{Macros.tex}&#10;&#10;\begin{document}&#10;&#10;$V(x; r)$&#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1500.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501.xml><?xml version="1.0" encoding="utf-8"?>
<p:tagLst xmlns:a="http://schemas.openxmlformats.org/drawingml/2006/main" xmlns:r="http://schemas.openxmlformats.org/officeDocument/2006/relationships" xmlns:p="http://schemas.openxmlformats.org/presentationml/2006/main">
  <p:tag name="ORIGINALHEIGHT" val=" 2.983997"/>
  <p:tag name="ORIGINALWIDTH" val=" 1.166826"/>
  <p:tag name="EMFCHILD" val="True"/>
</p:tagLst>
</file>

<file path=ppt/tags/tag1502.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503.xml><?xml version="1.0" encoding="utf-8"?>
<p:tagLst xmlns:a="http://schemas.openxmlformats.org/drawingml/2006/main" xmlns:r="http://schemas.openxmlformats.org/officeDocument/2006/relationships" xmlns:p="http://schemas.openxmlformats.org/presentationml/2006/main">
  <p:tag name="ORIGINALHEIGHT" val=" 4.918172"/>
  <p:tag name="ORIGINALWIDTH" val=" 3.434731"/>
  <p:tag name="EMFCHILD" val="True"/>
</p:tagLst>
</file>

<file path=ppt/tags/tag1504.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505.xml><?xml version="1.0" encoding="utf-8"?>
<p:tagLst xmlns:a="http://schemas.openxmlformats.org/drawingml/2006/main" xmlns:r="http://schemas.openxmlformats.org/officeDocument/2006/relationships" xmlns:p="http://schemas.openxmlformats.org/presentationml/2006/main">
  <p:tag name="ORIGINALHEIGHT" val=" 4.596813"/>
  <p:tag name="ORIGINALWIDTH" val=" 3.385887"/>
  <p:tag name="EMFCHILD" val="True"/>
</p:tagLst>
</file>

<file path=ppt/tags/tag1506.xml><?xml version="1.0" encoding="utf-8"?>
<p:tagLst xmlns:a="http://schemas.openxmlformats.org/drawingml/2006/main" xmlns:r="http://schemas.openxmlformats.org/officeDocument/2006/relationships" xmlns:p="http://schemas.openxmlformats.org/presentationml/2006/main">
  <p:tag name="ORIGINALHEIGHT" val=" 3.098799"/>
  <p:tag name="ORIGINALWIDTH" val=" 1.735327"/>
  <p:tag name="EMFCHILD" val="True"/>
</p:tagLst>
</file>

<file path=ppt/tags/tag1507.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508.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509.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51.xml><?xml version="1.0" encoding="utf-8"?>
<p:tagLst xmlns:a="http://schemas.openxmlformats.org/drawingml/2006/main" xmlns:r="http://schemas.openxmlformats.org/officeDocument/2006/relationships" xmlns:p="http://schemas.openxmlformats.org/presentationml/2006/main">
  <p:tag name="ORIGINALHEIGHT" val=" 9.71355"/>
  <p:tag name="ORIGINALWIDTH" val=" 2.292672"/>
  <p:tag name="EMFCHILD" val="True"/>
</p:tagLst>
</file>

<file path=ppt/tags/tag1510.xml><?xml version="1.0" encoding="utf-8"?>
<p:tagLst xmlns:a="http://schemas.openxmlformats.org/drawingml/2006/main" xmlns:r="http://schemas.openxmlformats.org/officeDocument/2006/relationships" xmlns:p="http://schemas.openxmlformats.org/presentationml/2006/main">
  <p:tag name="ORIGINALHEIGHT" val=" 4.596813"/>
  <p:tag name="ORIGINALWIDTH" val=" 3.385887"/>
  <p:tag name="EMFCHILD" val="True"/>
</p:tagLst>
</file>

<file path=ppt/tags/tag1511.xml><?xml version="1.0" encoding="utf-8"?>
<p:tagLst xmlns:a="http://schemas.openxmlformats.org/drawingml/2006/main" xmlns:r="http://schemas.openxmlformats.org/officeDocument/2006/relationships" xmlns:p="http://schemas.openxmlformats.org/presentationml/2006/main">
  <p:tag name="ORIGINALHEIGHT" val=" 3.048896"/>
  <p:tag name="ORIGINALWIDTH" val=" 2.458366"/>
  <p:tag name="EMFCHILD" val="True"/>
</p:tagLst>
</file>

<file path=ppt/tags/tag1512.xml><?xml version="1.0" encoding="utf-8"?>
<p:tagLst xmlns:a="http://schemas.openxmlformats.org/drawingml/2006/main" xmlns:r="http://schemas.openxmlformats.org/officeDocument/2006/relationships" xmlns:p="http://schemas.openxmlformats.org/presentationml/2006/main">
  <p:tag name="ORIGINALHEIGHT" val=" 11.96606"/>
  <p:tag name="ORIGINALWIDTH" val=" 2.60299"/>
  <p:tag name="EMFCHILD" val="True"/>
</p:tagLst>
</file>

<file path=ppt/tags/tag1513.xml><?xml version="1.0" encoding="utf-8"?>
<p:tagLst xmlns:a="http://schemas.openxmlformats.org/drawingml/2006/main" xmlns:r="http://schemas.openxmlformats.org/officeDocument/2006/relationships" xmlns:p="http://schemas.openxmlformats.org/presentationml/2006/main">
  <p:tag name="ORIGINALHEIGHT" val=" 7.255467"/>
  <p:tag name="ORIGINALWIDTH" val=" 5.914065"/>
  <p:tag name="EMFCHILD" val="True"/>
</p:tagLst>
</file>

<file path=ppt/tags/tag1514.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515.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516.xml><?xml version="1.0" encoding="utf-8"?>
<p:tagLst xmlns:a="http://schemas.openxmlformats.org/drawingml/2006/main" xmlns:r="http://schemas.openxmlformats.org/officeDocument/2006/relationships" xmlns:p="http://schemas.openxmlformats.org/presentationml/2006/main">
  <p:tag name="ORIGINALHEIGHT" val=" 4.918172"/>
  <p:tag name="ORIGINALWIDTH" val=" 3.434731"/>
  <p:tag name="EMFCHILD" val="True"/>
</p:tagLst>
</file>

<file path=ppt/tags/tag1517.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518.xml><?xml version="1.0" encoding="utf-8"?>
<p:tagLst xmlns:a="http://schemas.openxmlformats.org/drawingml/2006/main" xmlns:r="http://schemas.openxmlformats.org/officeDocument/2006/relationships" xmlns:p="http://schemas.openxmlformats.org/presentationml/2006/main">
  <p:tag name="ORIGINALHEIGHT" val=" 3.045888"/>
  <p:tag name="ORIGINALWIDTH" val=" 3.672128"/>
  <p:tag name="EMFCHILD" val="True"/>
</p:tagLst>
</file>

<file path=ppt/tags/tag1519.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52.xml><?xml version="1.0" encoding="utf-8"?>
<p:tagLst xmlns:a="http://schemas.openxmlformats.org/drawingml/2006/main" xmlns:r="http://schemas.openxmlformats.org/officeDocument/2006/relationships" xmlns:p="http://schemas.openxmlformats.org/presentationml/2006/main">
  <p:tag name="ORIGINALHEIGHT" val=" 4.400227"/>
  <p:tag name="ORIGINALWIDTH" val=" 4.921362"/>
  <p:tag name="EMFCHILD" val="True"/>
</p:tagLst>
</file>

<file path=ppt/tags/tag1520.xml><?xml version="1.0" encoding="utf-8"?>
<p:tagLst xmlns:a="http://schemas.openxmlformats.org/drawingml/2006/main" xmlns:r="http://schemas.openxmlformats.org/officeDocument/2006/relationships" xmlns:p="http://schemas.openxmlformats.org/presentationml/2006/main">
  <p:tag name="ORIGINALHEIGHT" val=" 8.97207"/>
  <p:tag name="ORIGINALWIDTH" val=" 5.225933"/>
  <p:tag name="EMFCHILD" val="True"/>
</p:tagLst>
</file>

<file path=ppt/tags/tag1521.xml><?xml version="1.0" encoding="utf-8"?>
<p:tagLst xmlns:a="http://schemas.openxmlformats.org/drawingml/2006/main" xmlns:r="http://schemas.openxmlformats.org/officeDocument/2006/relationships" xmlns:p="http://schemas.openxmlformats.org/presentationml/2006/main">
  <p:tag name="ORIGINALHEIGHT" val=" 4.436132"/>
  <p:tag name="ORIGINALWIDTH" val=" 3.895505"/>
  <p:tag name="EMFCHILD" val="True"/>
</p:tagLst>
</file>

<file path=ppt/tags/tag1522.xml><?xml version="1.0" encoding="utf-8"?>
<p:tagLst xmlns:a="http://schemas.openxmlformats.org/drawingml/2006/main" xmlns:r="http://schemas.openxmlformats.org/officeDocument/2006/relationships" xmlns:p="http://schemas.openxmlformats.org/presentationml/2006/main">
  <p:tag name="ORIGINALHEIGHT" val=" 3.514711"/>
  <p:tag name="ORIGINALWIDTH" val=" 2.712708"/>
  <p:tag name="EMFCHILD" val="True"/>
</p:tagLst>
</file>

<file path=ppt/tags/tag1523.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524.xml><?xml version="1.0" encoding="utf-8"?>
<p:tagLst xmlns:a="http://schemas.openxmlformats.org/drawingml/2006/main" xmlns:r="http://schemas.openxmlformats.org/officeDocument/2006/relationships" xmlns:p="http://schemas.openxmlformats.org/presentationml/2006/main">
  <p:tag name="ORIGINALHEIGHT" val=" 3.101764"/>
  <p:tag name="ORIGINALWIDTH" val=" 2.722663"/>
  <p:tag name="EMFCHILD" val="True"/>
</p:tagLst>
</file>

<file path=ppt/tags/tag1525.xml><?xml version="1.0" encoding="utf-8"?>
<p:tagLst xmlns:a="http://schemas.openxmlformats.org/drawingml/2006/main" xmlns:r="http://schemas.openxmlformats.org/officeDocument/2006/relationships" xmlns:p="http://schemas.openxmlformats.org/presentationml/2006/main">
  <p:tag name="ORIGINALHEIGHT" val=" 11.96606"/>
  <p:tag name="ORIGINALWIDTH" val=" 2.60299"/>
  <p:tag name="EMFCHILD" val="True"/>
</p:tagLst>
</file>

<file path=ppt/tags/tag1526.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527.xml><?xml version="1.0" encoding="utf-8"?>
<p:tagLst xmlns:a="http://schemas.openxmlformats.org/drawingml/2006/main" xmlns:r="http://schemas.openxmlformats.org/officeDocument/2006/relationships" xmlns:p="http://schemas.openxmlformats.org/presentationml/2006/main">
  <p:tag name="ORIGINALHEIGHT" val=" 6.566869"/>
  <p:tag name="ORIGINALWIDTH" val=" 4.707335"/>
  <p:tag name="EMFCHILD" val="True"/>
</p:tagLst>
</file>

<file path=ppt/tags/tag1528.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529.xml><?xml version="1.0" encoding="utf-8"?>
<p:tagLst xmlns:a="http://schemas.openxmlformats.org/drawingml/2006/main" xmlns:r="http://schemas.openxmlformats.org/officeDocument/2006/relationships" xmlns:p="http://schemas.openxmlformats.org/presentationml/2006/main">
  <p:tag name="ORIGINALHEIGHT" val=" 3.045888"/>
  <p:tag name="ORIGINALWIDTH" val=" 3.350981"/>
  <p:tag name="EMFCHILD" val="True"/>
</p:tagLst>
</file>

<file path=ppt/tags/tag153.xml><?xml version="1.0" encoding="utf-8"?>
<p:tagLst xmlns:a="http://schemas.openxmlformats.org/drawingml/2006/main" xmlns:r="http://schemas.openxmlformats.org/officeDocument/2006/relationships" xmlns:p="http://schemas.openxmlformats.org/presentationml/2006/main">
  <p:tag name="ORIGINALHEIGHT" val=" 6.061265"/>
  <p:tag name="ORIGINALWIDTH" val=" 1.077146"/>
  <p:tag name="EMFCHILD" val="True"/>
</p:tagLst>
</file>

<file path=ppt/tags/tag1530.xml><?xml version="1.0" encoding="utf-8"?>
<p:tagLst xmlns:a="http://schemas.openxmlformats.org/drawingml/2006/main" xmlns:r="http://schemas.openxmlformats.org/officeDocument/2006/relationships" xmlns:p="http://schemas.openxmlformats.org/presentationml/2006/main">
  <p:tag name="ORIGINALHEIGHT" val=" 2.335304"/>
  <p:tag name="ORIGINALWIDTH" val=" 6.632147"/>
  <p:tag name="EMFCHILD" val="True"/>
</p:tagLst>
</file>

<file path=ppt/tags/tag1531.xml><?xml version="1.0" encoding="utf-8"?>
<p:tagLst xmlns:a="http://schemas.openxmlformats.org/drawingml/2006/main" xmlns:r="http://schemas.openxmlformats.org/officeDocument/2006/relationships" xmlns:p="http://schemas.openxmlformats.org/presentationml/2006/main">
  <p:tag name="ORIGINALHEIGHT" val=" .9979699"/>
  <p:tag name="ORIGINALWIDTH" val=" 2.922105"/>
  <p:tag name="EMFCHILD" val="True"/>
</p:tagLst>
</file>

<file path=ppt/tags/tag1532.xml><?xml version="1.0" encoding="utf-8"?>
<p:tagLst xmlns:a="http://schemas.openxmlformats.org/drawingml/2006/main" xmlns:r="http://schemas.openxmlformats.org/officeDocument/2006/relationships" xmlns:p="http://schemas.openxmlformats.org/presentationml/2006/main">
  <p:tag name="ORIGINALHEIGHT" val=" 7.035903"/>
  <p:tag name="ORIGINALWIDTH" val=" 7.110883"/>
  <p:tag name="EMFCHILD" val="True"/>
</p:tagLst>
</file>

<file path=ppt/tags/tag1533.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534.xml><?xml version="1.0" encoding="utf-8"?>
<p:tagLst xmlns:a="http://schemas.openxmlformats.org/drawingml/2006/main" xmlns:r="http://schemas.openxmlformats.org/officeDocument/2006/relationships" xmlns:p="http://schemas.openxmlformats.org/presentationml/2006/main">
  <p:tag name="ORIGINALHEIGHT" val=" 7.035903"/>
  <p:tag name="ORIGINALWIDTH" val=" 4.517848"/>
  <p:tag name="EMFCHILD" val="True"/>
</p:tagLst>
</file>

<file path=ppt/tags/tag1535.xml><?xml version="1.0" encoding="utf-8"?>
<p:tagLst xmlns:a="http://schemas.openxmlformats.org/drawingml/2006/main" xmlns:r="http://schemas.openxmlformats.org/officeDocument/2006/relationships" xmlns:p="http://schemas.openxmlformats.org/presentationml/2006/main">
  <p:tag name="ORIGINALHEIGHT" val=" .3991795"/>
  <p:tag name="ORIGINALWIDTH" val=" 6.093596"/>
  <p:tag name="EMFCHILD" val="True"/>
</p:tagLst>
</file>

<file path=ppt/tags/tag1536.xml><?xml version="1.0" encoding="utf-8"?>
<p:tagLst xmlns:a="http://schemas.openxmlformats.org/drawingml/2006/main" xmlns:r="http://schemas.openxmlformats.org/officeDocument/2006/relationships" xmlns:p="http://schemas.openxmlformats.org/presentationml/2006/main">
  <p:tag name="ORIGINALHEIGHT" val=" 6.646679"/>
  <p:tag name="ORIGINALWIDTH" val=" 3.291122"/>
  <p:tag name="EMFCHILD" val="True"/>
</p:tagLst>
</file>

<file path=ppt/tags/tag1537.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538.xml><?xml version="1.0" encoding="utf-8"?>
<p:tagLst xmlns:a="http://schemas.openxmlformats.org/drawingml/2006/main" xmlns:r="http://schemas.openxmlformats.org/officeDocument/2006/relationships" xmlns:p="http://schemas.openxmlformats.org/presentationml/2006/main">
  <p:tag name="ORIGINALHEIGHT" val=" 4.673658"/>
  <p:tag name="ORIGINALWIDTH" val=" 3.385887"/>
  <p:tag name="EMFCHILD" val="True"/>
</p:tagLst>
</file>

<file path=ppt/tags/tag1539.xml><?xml version="1.0" encoding="utf-8"?>
<p:tagLst xmlns:a="http://schemas.openxmlformats.org/drawingml/2006/main" xmlns:r="http://schemas.openxmlformats.org/officeDocument/2006/relationships" xmlns:p="http://schemas.openxmlformats.org/presentationml/2006/main">
  <p:tag name="ORIGINALHEIGHT" val=" 3.101764"/>
  <p:tag name="ORIGINALWIDTH" val=" 2.778497"/>
  <p:tag name="EMFCHILD" val="True"/>
</p:tagLst>
</file>

<file path=ppt/tags/tag154.xml><?xml version="1.0" encoding="utf-8"?>
<p:tagLst xmlns:a="http://schemas.openxmlformats.org/drawingml/2006/main" xmlns:r="http://schemas.openxmlformats.org/officeDocument/2006/relationships" xmlns:p="http://schemas.openxmlformats.org/presentationml/2006/main">
  <p:tag name="ORIGINALHEIGHT" val=" 4.400227"/>
  <p:tag name="ORIGINALWIDTH" val=" 4.02209"/>
  <p:tag name="EMFCHILD" val="True"/>
</p:tagLst>
</file>

<file path=ppt/tags/tag1540.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541.xml><?xml version="1.0" encoding="utf-8"?>
<p:tagLst xmlns:a="http://schemas.openxmlformats.org/drawingml/2006/main" xmlns:r="http://schemas.openxmlformats.org/officeDocument/2006/relationships" xmlns:p="http://schemas.openxmlformats.org/presentationml/2006/main">
  <p:tag name="ORIGINALHEIGHT" val=" 7.035903"/>
  <p:tag name="ORIGINALWIDTH" val=" 4.517848"/>
  <p:tag name="EMFCHILD" val="True"/>
</p:tagLst>
</file>

<file path=ppt/tags/tag1542.xml><?xml version="1.0" encoding="utf-8"?>
<p:tagLst xmlns:a="http://schemas.openxmlformats.org/drawingml/2006/main" xmlns:r="http://schemas.openxmlformats.org/officeDocument/2006/relationships" xmlns:p="http://schemas.openxmlformats.org/presentationml/2006/main">
  <p:tag name="ORIGINALHEIGHT" val=" .3991795"/>
  <p:tag name="ORIGINALWIDTH" val=" 6.093596"/>
  <p:tag name="EMFCHILD" val="True"/>
</p:tagLst>
</file>

<file path=ppt/tags/tag1543.xml><?xml version="1.0" encoding="utf-8"?>
<p:tagLst xmlns:a="http://schemas.openxmlformats.org/drawingml/2006/main" xmlns:r="http://schemas.openxmlformats.org/officeDocument/2006/relationships" xmlns:p="http://schemas.openxmlformats.org/presentationml/2006/main">
  <p:tag name="ORIGINALHEIGHT" val=" 6.646679"/>
  <p:tag name="ORIGINALWIDTH" val=" 3.291122"/>
  <p:tag name="EMFCHILD" val="True"/>
</p:tagLst>
</file>

<file path=ppt/tags/tag1544.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545.xml><?xml version="1.0" encoding="utf-8"?>
<p:tagLst xmlns:a="http://schemas.openxmlformats.org/drawingml/2006/main" xmlns:r="http://schemas.openxmlformats.org/officeDocument/2006/relationships" xmlns:p="http://schemas.openxmlformats.org/presentationml/2006/main">
  <p:tag name="ORIGINALHEIGHT" val=" 4.268463"/>
  <p:tag name="ORIGINALWIDTH" val=" 2.890206"/>
  <p:tag name="EMFCHILD" val="True"/>
</p:tagLst>
</file>

<file path=ppt/tags/tag1546.xml><?xml version="1.0" encoding="utf-8"?>
<p:tagLst xmlns:a="http://schemas.openxmlformats.org/drawingml/2006/main" xmlns:r="http://schemas.openxmlformats.org/officeDocument/2006/relationships" xmlns:p="http://schemas.openxmlformats.org/presentationml/2006/main">
  <p:tag name="ORIGINALHEIGHT" val=" 3.101764"/>
  <p:tag name="ORIGINALWIDTH" val=" 2.778497"/>
  <p:tag name="EMFCHILD" val="True"/>
</p:tagLst>
</file>

<file path=ppt/tags/tag1547.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548.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549.xml><?xml version="1.0" encoding="utf-8"?>
<p:tagLst xmlns:a="http://schemas.openxmlformats.org/drawingml/2006/main" xmlns:r="http://schemas.openxmlformats.org/officeDocument/2006/relationships" xmlns:p="http://schemas.openxmlformats.org/presentationml/2006/main">
  <p:tag name="ORIGINALHEIGHT" val=" 4.638709"/>
  <p:tag name="ORIGINALWIDTH" val=" 2.541141"/>
  <p:tag name="EMFCHILD" val="True"/>
</p:tagLst>
</file>

<file path=ppt/tags/tag155.xml><?xml version="1.0" encoding="utf-8"?>
<p:tagLst xmlns:a="http://schemas.openxmlformats.org/drawingml/2006/main" xmlns:r="http://schemas.openxmlformats.org/officeDocument/2006/relationships" xmlns:p="http://schemas.openxmlformats.org/presentationml/2006/main">
  <p:tag name="ORIGINALHEIGHT" val=" 9.71355"/>
  <p:tag name="ORIGINALWIDTH" val=" 2.292672"/>
  <p:tag name="EMFCHILD" val="True"/>
</p:tagLst>
</file>

<file path=ppt/tags/tag1550.xml><?xml version="1.0" encoding="utf-8"?>
<p:tagLst xmlns:a="http://schemas.openxmlformats.org/drawingml/2006/main" xmlns:r="http://schemas.openxmlformats.org/officeDocument/2006/relationships" xmlns:p="http://schemas.openxmlformats.org/presentationml/2006/main">
  <p:tag name="ORIGINALHEIGHT" val=" 2.983997"/>
  <p:tag name="ORIGINALWIDTH" val=" 1.166826"/>
  <p:tag name="EMFCHILD" val="True"/>
</p:tagLst>
</file>

<file path=ppt/tags/tag1551.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552.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553.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554.xml><?xml version="1.0" encoding="utf-8"?>
<p:tagLst xmlns:a="http://schemas.openxmlformats.org/drawingml/2006/main" xmlns:r="http://schemas.openxmlformats.org/officeDocument/2006/relationships" xmlns:p="http://schemas.openxmlformats.org/presentationml/2006/main">
  <p:tag name="ORIGINALHEIGHT" val=" 2.983997"/>
  <p:tag name="ORIGINALWIDTH" val=" 1.166826"/>
  <p:tag name="EMFCHILD" val="True"/>
</p:tagLst>
</file>

<file path=ppt/tags/tag1555.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556.xml><?xml version="1.0" encoding="utf-8"?>
<p:tagLst xmlns:a="http://schemas.openxmlformats.org/drawingml/2006/main" xmlns:r="http://schemas.openxmlformats.org/officeDocument/2006/relationships" xmlns:p="http://schemas.openxmlformats.org/presentationml/2006/main">
  <p:tag name="ORIGINALHEIGHT" val=" 4.918172"/>
  <p:tag name="ORIGINALWIDTH" val=" 3.434731"/>
  <p:tag name="EMFCHILD" val="True"/>
</p:tagLst>
</file>

<file path=ppt/tags/tag1557.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558.xml><?xml version="1.0" encoding="utf-8"?>
<p:tagLst xmlns:a="http://schemas.openxmlformats.org/drawingml/2006/main" xmlns:r="http://schemas.openxmlformats.org/officeDocument/2006/relationships" xmlns:p="http://schemas.openxmlformats.org/presentationml/2006/main">
  <p:tag name="ORIGINALHEIGHT" val=" 4.596813"/>
  <p:tag name="ORIGINALWIDTH" val=" 3.385887"/>
  <p:tag name="EMFCHILD" val="True"/>
</p:tagLst>
</file>

<file path=ppt/tags/tag1559.xml><?xml version="1.0" encoding="utf-8"?>
<p:tagLst xmlns:a="http://schemas.openxmlformats.org/drawingml/2006/main" xmlns:r="http://schemas.openxmlformats.org/officeDocument/2006/relationships" xmlns:p="http://schemas.openxmlformats.org/presentationml/2006/main">
  <p:tag name="ORIGINALHEIGHT" val=" 3.098799"/>
  <p:tag name="ORIGINALWIDTH" val=" 1.735327"/>
  <p:tag name="EMFCHILD" val="True"/>
</p:tagLst>
</file>

<file path=ppt/tags/tag156.xml><?xml version="1.0" encoding="utf-8"?>
<p:tagLst xmlns:a="http://schemas.openxmlformats.org/drawingml/2006/main" xmlns:r="http://schemas.openxmlformats.org/officeDocument/2006/relationships" xmlns:p="http://schemas.openxmlformats.org/presentationml/2006/main">
  <p:tag name="ORIGINALHEIGHT" val=" 6.561427"/>
  <p:tag name="ORIGINALWIDTH" val=" 7.11332"/>
  <p:tag name="LATEXADDIN" val="\documentclass{article}&#10;\usepackage{amsmath}&#10;\pagestyle{empty}&#10;&#10;\newcommand{\msf}{\mathsf}&#10;&#10;\begin{document}&#10;&#10;$P^*$&#10;&#10;&#10;\end{document}"/>
  <p:tag name="IGUANATEXSIZE" val="20"/>
  <p:tag name="IGUANATEXCURSOR" val="113"/>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1560.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561.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562.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563.xml><?xml version="1.0" encoding="utf-8"?>
<p:tagLst xmlns:a="http://schemas.openxmlformats.org/drawingml/2006/main" xmlns:r="http://schemas.openxmlformats.org/officeDocument/2006/relationships" xmlns:p="http://schemas.openxmlformats.org/presentationml/2006/main">
  <p:tag name="ORIGINALHEIGHT" val=" 4.596813"/>
  <p:tag name="ORIGINALWIDTH" val=" 3.385887"/>
  <p:tag name="EMFCHILD" val="True"/>
</p:tagLst>
</file>

<file path=ppt/tags/tag1564.xml><?xml version="1.0" encoding="utf-8"?>
<p:tagLst xmlns:a="http://schemas.openxmlformats.org/drawingml/2006/main" xmlns:r="http://schemas.openxmlformats.org/officeDocument/2006/relationships" xmlns:p="http://schemas.openxmlformats.org/presentationml/2006/main">
  <p:tag name="ORIGINALHEIGHT" val=" 3.048896"/>
  <p:tag name="ORIGINALWIDTH" val=" 2.458366"/>
  <p:tag name="EMFCHILD" val="True"/>
</p:tagLst>
</file>

<file path=ppt/tags/tag1565.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566.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567.xml><?xml version="1.0" encoding="utf-8"?>
<p:tagLst xmlns:a="http://schemas.openxmlformats.org/drawingml/2006/main" xmlns:r="http://schemas.openxmlformats.org/officeDocument/2006/relationships" xmlns:p="http://schemas.openxmlformats.org/presentationml/2006/main">
  <p:tag name="ORIGINALHEIGHT" val=" 4.918172"/>
  <p:tag name="ORIGINALWIDTH" val=" 3.434731"/>
  <p:tag name="EMFCHILD" val="True"/>
</p:tagLst>
</file>

<file path=ppt/tags/tag1568.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569.xml><?xml version="1.0" encoding="utf-8"?>
<p:tagLst xmlns:a="http://schemas.openxmlformats.org/drawingml/2006/main" xmlns:r="http://schemas.openxmlformats.org/officeDocument/2006/relationships" xmlns:p="http://schemas.openxmlformats.org/presentationml/2006/main">
  <p:tag name="ORIGINALHEIGHT" val=" 3.045888"/>
  <p:tag name="ORIGINALWIDTH" val=" 3.672128"/>
  <p:tag name="EMFCHILD" val="True"/>
</p:tagLst>
</file>

<file path=ppt/tags/tag157.xml><?xml version="1.0" encoding="utf-8"?>
<p:tagLst xmlns:a="http://schemas.openxmlformats.org/drawingml/2006/main" xmlns:r="http://schemas.openxmlformats.org/officeDocument/2006/relationships" xmlns:p="http://schemas.openxmlformats.org/presentationml/2006/main">
  <p:tag name="ORIGINALHEIGHT" val=" 2.898365"/>
  <p:tag name="ORIGINALWIDTH" val=" 2.83136"/>
  <p:tag name="EMFCHILD" val="True"/>
</p:tagLst>
</file>

<file path=ppt/tags/tag1570.xml><?xml version="1.0" encoding="utf-8"?>
<p:tagLst xmlns:a="http://schemas.openxmlformats.org/drawingml/2006/main" xmlns:r="http://schemas.openxmlformats.org/officeDocument/2006/relationships" xmlns:p="http://schemas.openxmlformats.org/presentationml/2006/main">
  <p:tag name="ORIGINALHEIGHT" val=" 6.407163"/>
  <p:tag name="ORIGINALWIDTH" val=" .4288329"/>
  <p:tag name="EMFCHILD" val="True"/>
</p:tagLst>
</file>

<file path=ppt/tags/tag1571.xml><?xml version="1.0" encoding="utf-8"?>
<p:tagLst xmlns:a="http://schemas.openxmlformats.org/drawingml/2006/main" xmlns:r="http://schemas.openxmlformats.org/officeDocument/2006/relationships" xmlns:p="http://schemas.openxmlformats.org/presentationml/2006/main">
  <p:tag name="ORIGINALHEIGHT" val=" 6.407163"/>
  <p:tag name="ORIGINALWIDTH" val=" .4288329"/>
  <p:tag name="EMFCHILD" val="True"/>
</p:tagLst>
</file>

<file path=ppt/tags/tag1572.xml><?xml version="1.0" encoding="utf-8"?>
<p:tagLst xmlns:a="http://schemas.openxmlformats.org/drawingml/2006/main" xmlns:r="http://schemas.openxmlformats.org/officeDocument/2006/relationships" xmlns:p="http://schemas.openxmlformats.org/presentationml/2006/main">
  <p:tag name="ORIGINALHEIGHT" val=" 8.97207"/>
  <p:tag name="ORIGINALWIDTH" val=" 5.225933"/>
  <p:tag name="EMFCHILD" val="True"/>
</p:tagLst>
</file>

<file path=ppt/tags/tag1573.xml><?xml version="1.0" encoding="utf-8"?>
<p:tagLst xmlns:a="http://schemas.openxmlformats.org/drawingml/2006/main" xmlns:r="http://schemas.openxmlformats.org/officeDocument/2006/relationships" xmlns:p="http://schemas.openxmlformats.org/presentationml/2006/main">
  <p:tag name="ORIGINALHEIGHT" val=" 3.618753"/>
  <p:tag name="ORIGINALWIDTH" val=" 1.752272"/>
  <p:tag name="EMFCHILD" val="True"/>
</p:tagLst>
</file>

<file path=ppt/tags/tag1574.xml><?xml version="1.0" encoding="utf-8"?>
<p:tagLst xmlns:a="http://schemas.openxmlformats.org/drawingml/2006/main" xmlns:r="http://schemas.openxmlformats.org/officeDocument/2006/relationships" xmlns:p="http://schemas.openxmlformats.org/presentationml/2006/main">
  <p:tag name="ORIGINALHEIGHT" val=" 4.436132"/>
  <p:tag name="ORIGINALWIDTH" val=" 3.895505"/>
  <p:tag name="EMFCHILD" val="True"/>
</p:tagLst>
</file>

<file path=ppt/tags/tag1575.xml><?xml version="1.0" encoding="utf-8"?>
<p:tagLst xmlns:a="http://schemas.openxmlformats.org/drawingml/2006/main" xmlns:r="http://schemas.openxmlformats.org/officeDocument/2006/relationships" xmlns:p="http://schemas.openxmlformats.org/presentationml/2006/main">
  <p:tag name="ORIGINALHEIGHT" val=" 3.514711"/>
  <p:tag name="ORIGINALWIDTH" val=" 2.712708"/>
  <p:tag name="EMFCHILD" val="True"/>
</p:tagLst>
</file>

<file path=ppt/tags/tag1576.xml><?xml version="1.0" encoding="utf-8"?>
<p:tagLst xmlns:a="http://schemas.openxmlformats.org/drawingml/2006/main" xmlns:r="http://schemas.openxmlformats.org/officeDocument/2006/relationships" xmlns:p="http://schemas.openxmlformats.org/presentationml/2006/main">
  <p:tag name="ORIGINALHEIGHT" val=" 11.97606"/>
  <p:tag name="ORIGINALWIDTH" val=" 2.942058"/>
  <p:tag name="EMFCHILD" val="True"/>
</p:tagLst>
</file>

<file path=ppt/tags/tag1577.xml><?xml version="1.0" encoding="utf-8"?>
<p:tagLst xmlns:a="http://schemas.openxmlformats.org/drawingml/2006/main" xmlns:r="http://schemas.openxmlformats.org/officeDocument/2006/relationships" xmlns:p="http://schemas.openxmlformats.org/presentationml/2006/main">
  <p:tag name="ORIGINALHEIGHT" val=" 3.101764"/>
  <p:tag name="ORIGINALWIDTH" val=" 2.722663"/>
  <p:tag name="EMFCHILD" val="True"/>
</p:tagLst>
</file>

<file path=ppt/tags/tag1578.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579.xml><?xml version="1.0" encoding="utf-8"?>
<p:tagLst xmlns:a="http://schemas.openxmlformats.org/drawingml/2006/main" xmlns:r="http://schemas.openxmlformats.org/officeDocument/2006/relationships" xmlns:p="http://schemas.openxmlformats.org/presentationml/2006/main">
  <p:tag name="ORIGINALHEIGHT" val=" 6.566869"/>
  <p:tag name="ORIGINALWIDTH" val=" 4.707335"/>
  <p:tag name="EMFCHILD" val="True"/>
</p:tagLst>
</file>

<file path=ppt/tags/tag158.xml><?xml version="1.0" encoding="utf-8"?>
<p:tagLst xmlns:a="http://schemas.openxmlformats.org/drawingml/2006/main" xmlns:r="http://schemas.openxmlformats.org/officeDocument/2006/relationships" xmlns:p="http://schemas.openxmlformats.org/presentationml/2006/main">
  <p:tag name="ORIGINALHEIGHT" val=" 6.804451"/>
  <p:tag name="ORIGINALWIDTH" val=" 5.881688"/>
  <p:tag name="LATEXADDIN" val="\documentclass{article}&#10;\usepackage{amsmath}&#10;\pagestyle{empty}&#10;\begin{document}&#10;&#10;&#10;$\Pr[\mathsf{Sim}^{V^*(x)}~\mathrm{accepts}] \approx 0$  &#10;&#10;\end{document}"/>
  <p:tag name="IGUANATEXSIZE" val="20"/>
  <p:tag name="IGUANATEXCURSOR" val="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 name="EMFCHILD" val="True"/>
</p:tagLst>
</file>

<file path=ppt/tags/tag1580.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581.xml><?xml version="1.0" encoding="utf-8"?>
<p:tagLst xmlns:a="http://schemas.openxmlformats.org/drawingml/2006/main" xmlns:r="http://schemas.openxmlformats.org/officeDocument/2006/relationships" xmlns:p="http://schemas.openxmlformats.org/presentationml/2006/main">
  <p:tag name="ORIGINALHEIGHT" val=" 3.045888"/>
  <p:tag name="ORIGINALWIDTH" val=" 3.350981"/>
  <p:tag name="EMFCHILD" val="True"/>
</p:tagLst>
</file>

<file path=ppt/tags/tag1582.xml><?xml version="1.0" encoding="utf-8"?>
<p:tagLst xmlns:a="http://schemas.openxmlformats.org/drawingml/2006/main" xmlns:r="http://schemas.openxmlformats.org/officeDocument/2006/relationships" xmlns:p="http://schemas.openxmlformats.org/presentationml/2006/main">
  <p:tag name="ORIGINALHEIGHT" val=" 6.646679"/>
  <p:tag name="ORIGINALWIDTH" val=" 6.632147"/>
  <p:tag name="EMFCHILD" val="True"/>
</p:tagLst>
</file>

<file path=ppt/tags/tag1583.xml><?xml version="1.0" encoding="utf-8"?>
<p:tagLst xmlns:a="http://schemas.openxmlformats.org/drawingml/2006/main" xmlns:r="http://schemas.openxmlformats.org/officeDocument/2006/relationships" xmlns:p="http://schemas.openxmlformats.org/presentationml/2006/main">
  <p:tag name="ORIGINALHEIGHT" val=" .9979699"/>
  <p:tag name="ORIGINALWIDTH" val=" 2.922105"/>
  <p:tag name="EMFCHILD" val="True"/>
</p:tagLst>
</file>

<file path=ppt/tags/tag1584.xml><?xml version="1.0" encoding="utf-8"?>
<p:tagLst xmlns:a="http://schemas.openxmlformats.org/drawingml/2006/main" xmlns:r="http://schemas.openxmlformats.org/officeDocument/2006/relationships" xmlns:p="http://schemas.openxmlformats.org/presentationml/2006/main">
  <p:tag name="ORIGINALHEIGHT" val=" 7.035903"/>
  <p:tag name="ORIGINALWIDTH" val=" 7.110883"/>
  <p:tag name="EMFCHILD" val="True"/>
</p:tagLst>
</file>

<file path=ppt/tags/tag1585.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586.xml><?xml version="1.0" encoding="utf-8"?>
<p:tagLst xmlns:a="http://schemas.openxmlformats.org/drawingml/2006/main" xmlns:r="http://schemas.openxmlformats.org/officeDocument/2006/relationships" xmlns:p="http://schemas.openxmlformats.org/presentationml/2006/main">
  <p:tag name="ORIGINALHEIGHT" val=" 7.035903"/>
  <p:tag name="ORIGINALWIDTH" val=" 4.517848"/>
  <p:tag name="EMFCHILD" val="True"/>
</p:tagLst>
</file>

<file path=ppt/tags/tag1587.xml><?xml version="1.0" encoding="utf-8"?>
<p:tagLst xmlns:a="http://schemas.openxmlformats.org/drawingml/2006/main" xmlns:r="http://schemas.openxmlformats.org/officeDocument/2006/relationships" xmlns:p="http://schemas.openxmlformats.org/presentationml/2006/main">
  <p:tag name="ORIGINALHEIGHT" val=" .3991795"/>
  <p:tag name="ORIGINALWIDTH" val=" 6.093596"/>
  <p:tag name="EMFCHILD" val="True"/>
</p:tagLst>
</file>

<file path=ppt/tags/tag1588.xml><?xml version="1.0" encoding="utf-8"?>
<p:tagLst xmlns:a="http://schemas.openxmlformats.org/drawingml/2006/main" xmlns:r="http://schemas.openxmlformats.org/officeDocument/2006/relationships" xmlns:p="http://schemas.openxmlformats.org/presentationml/2006/main">
  <p:tag name="ORIGINALHEIGHT" val=" 6.646679"/>
  <p:tag name="ORIGINALWIDTH" val=" 3.291122"/>
  <p:tag name="EMFCHILD" val="True"/>
</p:tagLst>
</file>

<file path=ppt/tags/tag1589.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59.xml><?xml version="1.0" encoding="utf-8"?>
<p:tagLst xmlns:a="http://schemas.openxmlformats.org/drawingml/2006/main" xmlns:r="http://schemas.openxmlformats.org/officeDocument/2006/relationships" xmlns:p="http://schemas.openxmlformats.org/presentationml/2006/main">
  <p:tag name="ORIGINALHEIGHT" val=" 4.403466"/>
  <p:tag name="ORIGINALWIDTH" val=" 3.355233"/>
  <p:tag name="EMFCHILD" val="True"/>
</p:tagLst>
</file>

<file path=ppt/tags/tag1590.xml><?xml version="1.0" encoding="utf-8"?>
<p:tagLst xmlns:a="http://schemas.openxmlformats.org/drawingml/2006/main" xmlns:r="http://schemas.openxmlformats.org/officeDocument/2006/relationships" xmlns:p="http://schemas.openxmlformats.org/presentationml/2006/main">
  <p:tag name="ORIGINALHEIGHT" val=" 4.673658"/>
  <p:tag name="ORIGINALWIDTH" val=" 3.385887"/>
  <p:tag name="EMFCHILD" val="True"/>
</p:tagLst>
</file>

<file path=ppt/tags/tag1591.xml><?xml version="1.0" encoding="utf-8"?>
<p:tagLst xmlns:a="http://schemas.openxmlformats.org/drawingml/2006/main" xmlns:r="http://schemas.openxmlformats.org/officeDocument/2006/relationships" xmlns:p="http://schemas.openxmlformats.org/presentationml/2006/main">
  <p:tag name="ORIGINALHEIGHT" val=" 3.101764"/>
  <p:tag name="ORIGINALWIDTH" val=" 2.778497"/>
  <p:tag name="EMFCHILD" val="True"/>
</p:tagLst>
</file>

<file path=ppt/tags/tag1592.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593.xml><?xml version="1.0" encoding="utf-8"?>
<p:tagLst xmlns:a="http://schemas.openxmlformats.org/drawingml/2006/main" xmlns:r="http://schemas.openxmlformats.org/officeDocument/2006/relationships" xmlns:p="http://schemas.openxmlformats.org/presentationml/2006/main">
  <p:tag name="ORIGINALHEIGHT" val=" 7.035903"/>
  <p:tag name="ORIGINALWIDTH" val=" 4.517848"/>
  <p:tag name="EMFCHILD" val="True"/>
</p:tagLst>
</file>

<file path=ppt/tags/tag1594.xml><?xml version="1.0" encoding="utf-8"?>
<p:tagLst xmlns:a="http://schemas.openxmlformats.org/drawingml/2006/main" xmlns:r="http://schemas.openxmlformats.org/officeDocument/2006/relationships" xmlns:p="http://schemas.openxmlformats.org/presentationml/2006/main">
  <p:tag name="ORIGINALHEIGHT" val=" .3991795"/>
  <p:tag name="ORIGINALWIDTH" val=" 6.093596"/>
  <p:tag name="EMFCHILD" val="True"/>
</p:tagLst>
</file>

<file path=ppt/tags/tag1595.xml><?xml version="1.0" encoding="utf-8"?>
<p:tagLst xmlns:a="http://schemas.openxmlformats.org/drawingml/2006/main" xmlns:r="http://schemas.openxmlformats.org/officeDocument/2006/relationships" xmlns:p="http://schemas.openxmlformats.org/presentationml/2006/main">
  <p:tag name="ORIGINALHEIGHT" val=" 6.646679"/>
  <p:tag name="ORIGINALWIDTH" val=" 3.291122"/>
  <p:tag name="EMFCHILD" val="True"/>
</p:tagLst>
</file>

<file path=ppt/tags/tag1596.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597.xml><?xml version="1.0" encoding="utf-8"?>
<p:tagLst xmlns:a="http://schemas.openxmlformats.org/drawingml/2006/main" xmlns:r="http://schemas.openxmlformats.org/officeDocument/2006/relationships" xmlns:p="http://schemas.openxmlformats.org/presentationml/2006/main">
  <p:tag name="ORIGINALHEIGHT" val=" 4.268463"/>
  <p:tag name="ORIGINALWIDTH" val=" 2.890206"/>
  <p:tag name="EMFCHILD" val="True"/>
</p:tagLst>
</file>

<file path=ppt/tags/tag1598.xml><?xml version="1.0" encoding="utf-8"?>
<p:tagLst xmlns:a="http://schemas.openxmlformats.org/drawingml/2006/main" xmlns:r="http://schemas.openxmlformats.org/officeDocument/2006/relationships" xmlns:p="http://schemas.openxmlformats.org/presentationml/2006/main">
  <p:tag name="ORIGINALHEIGHT" val=" 3.101764"/>
  <p:tag name="ORIGINALWIDTH" val=" 2.778497"/>
  <p:tag name="EMFCHILD" val="True"/>
</p:tagLst>
</file>

<file path=ppt/tags/tag1599.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6.xml><?xml version="1.0" encoding="utf-8"?>
<p:tagLst xmlns:a="http://schemas.openxmlformats.org/drawingml/2006/main" xmlns:r="http://schemas.openxmlformats.org/officeDocument/2006/relationships" xmlns:p="http://schemas.openxmlformats.org/presentationml/2006/main">
  <p:tag name="ORIGINALHEIGHT" val=" 6.772795"/>
  <p:tag name="ORIGINALWIDTH" val=" 7.325315"/>
  <p:tag name="OUTPUTTYPE" val="SVG"/>
  <p:tag name="IGUANATEXVERSION" val="162"/>
  <p:tag name="LATEXADDIN" val="\documentclass{article}&#10;\usepackage{amsmath}&#10;\pagestyle{empty}&#10;&#10;\newcommand{\msf}{\mathsf}&#10;&#10;\begin{document}&#10;&#10;$V$&#10;&#10;&#10;\end{document}"/>
  <p:tag name="IGUANATEXSIZE" val="20"/>
  <p:tag name="IGUANATEXCURSOR" val="112"/>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160.xml><?xml version="1.0" encoding="utf-8"?>
<p:tagLst xmlns:a="http://schemas.openxmlformats.org/drawingml/2006/main" xmlns:r="http://schemas.openxmlformats.org/officeDocument/2006/relationships" xmlns:p="http://schemas.openxmlformats.org/presentationml/2006/main">
  <p:tag name="ORIGINALHEIGHT" val=" 9.962642"/>
  <p:tag name="ORIGINALWIDTH" val=" 1.36807"/>
  <p:tag name="EMFCHILD" val="True"/>
</p:tagLst>
</file>

<file path=ppt/tags/tag1600.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601.xml><?xml version="1.0" encoding="utf-8"?>
<p:tagLst xmlns:a="http://schemas.openxmlformats.org/drawingml/2006/main" xmlns:r="http://schemas.openxmlformats.org/officeDocument/2006/relationships" xmlns:p="http://schemas.openxmlformats.org/presentationml/2006/main">
  <p:tag name="ORIGINALHEIGHT" val=" 4.638709"/>
  <p:tag name="ORIGINALWIDTH" val=" 2.541141"/>
  <p:tag name="EMFCHILD" val="True"/>
</p:tagLst>
</file>

<file path=ppt/tags/tag1602.xml><?xml version="1.0" encoding="utf-8"?>
<p:tagLst xmlns:a="http://schemas.openxmlformats.org/drawingml/2006/main" xmlns:r="http://schemas.openxmlformats.org/officeDocument/2006/relationships" xmlns:p="http://schemas.openxmlformats.org/presentationml/2006/main">
  <p:tag name="ORIGINALHEIGHT" val=" 2.983997"/>
  <p:tag name="ORIGINALWIDTH" val=" 1.166826"/>
  <p:tag name="EMFCHILD" val="True"/>
</p:tagLst>
</file>

<file path=ppt/tags/tag1603.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604.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605.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606.xml><?xml version="1.0" encoding="utf-8"?>
<p:tagLst xmlns:a="http://schemas.openxmlformats.org/drawingml/2006/main" xmlns:r="http://schemas.openxmlformats.org/officeDocument/2006/relationships" xmlns:p="http://schemas.openxmlformats.org/presentationml/2006/main">
  <p:tag name="ORIGINALHEIGHT" val=" 2.983997"/>
  <p:tag name="ORIGINALWIDTH" val=" 1.166826"/>
  <p:tag name="EMFCHILD" val="True"/>
</p:tagLst>
</file>

<file path=ppt/tags/tag1607.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608.xml><?xml version="1.0" encoding="utf-8"?>
<p:tagLst xmlns:a="http://schemas.openxmlformats.org/drawingml/2006/main" xmlns:r="http://schemas.openxmlformats.org/officeDocument/2006/relationships" xmlns:p="http://schemas.openxmlformats.org/presentationml/2006/main">
  <p:tag name="ORIGINALHEIGHT" val=" 4.918172"/>
  <p:tag name="ORIGINALWIDTH" val=" 3.434731"/>
  <p:tag name="EMFCHILD" val="True"/>
</p:tagLst>
</file>

<file path=ppt/tags/tag1609.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61.xml><?xml version="1.0" encoding="utf-8"?>
<p:tagLst xmlns:a="http://schemas.openxmlformats.org/drawingml/2006/main" xmlns:r="http://schemas.openxmlformats.org/officeDocument/2006/relationships" xmlns:p="http://schemas.openxmlformats.org/presentationml/2006/main">
  <p:tag name="ORIGINALHEIGHT" val=" 7.352405"/>
  <p:tag name="ORIGINALWIDTH" val=" 4.543579"/>
  <p:tag name="EMFCHILD" val="True"/>
</p:tagLst>
</file>

<file path=ppt/tags/tag1610.xml><?xml version="1.0" encoding="utf-8"?>
<p:tagLst xmlns:a="http://schemas.openxmlformats.org/drawingml/2006/main" xmlns:r="http://schemas.openxmlformats.org/officeDocument/2006/relationships" xmlns:p="http://schemas.openxmlformats.org/presentationml/2006/main">
  <p:tag name="ORIGINALHEIGHT" val=" 4.596813"/>
  <p:tag name="ORIGINALWIDTH" val=" 3.385887"/>
  <p:tag name="EMFCHILD" val="True"/>
</p:tagLst>
</file>

<file path=ppt/tags/tag1611.xml><?xml version="1.0" encoding="utf-8"?>
<p:tagLst xmlns:a="http://schemas.openxmlformats.org/drawingml/2006/main" xmlns:r="http://schemas.openxmlformats.org/officeDocument/2006/relationships" xmlns:p="http://schemas.openxmlformats.org/presentationml/2006/main">
  <p:tag name="ORIGINALHEIGHT" val=" 3.098799"/>
  <p:tag name="ORIGINALWIDTH" val=" 1.735327"/>
  <p:tag name="EMFCHILD" val="True"/>
</p:tagLst>
</file>

<file path=ppt/tags/tag1612.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613.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614.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615.xml><?xml version="1.0" encoding="utf-8"?>
<p:tagLst xmlns:a="http://schemas.openxmlformats.org/drawingml/2006/main" xmlns:r="http://schemas.openxmlformats.org/officeDocument/2006/relationships" xmlns:p="http://schemas.openxmlformats.org/presentationml/2006/main">
  <p:tag name="ORIGINALHEIGHT" val=" 4.596813"/>
  <p:tag name="ORIGINALWIDTH" val=" 3.385887"/>
  <p:tag name="EMFCHILD" val="True"/>
</p:tagLst>
</file>

<file path=ppt/tags/tag1616.xml><?xml version="1.0" encoding="utf-8"?>
<p:tagLst xmlns:a="http://schemas.openxmlformats.org/drawingml/2006/main" xmlns:r="http://schemas.openxmlformats.org/officeDocument/2006/relationships" xmlns:p="http://schemas.openxmlformats.org/presentationml/2006/main">
  <p:tag name="ORIGINALHEIGHT" val=" 3.048896"/>
  <p:tag name="ORIGINALWIDTH" val=" 2.458366"/>
  <p:tag name="EMFCHILD" val="True"/>
</p:tagLst>
</file>

<file path=ppt/tags/tag1617.xml><?xml version="1.0" encoding="utf-8"?>
<p:tagLst xmlns:a="http://schemas.openxmlformats.org/drawingml/2006/main" xmlns:r="http://schemas.openxmlformats.org/officeDocument/2006/relationships" xmlns:p="http://schemas.openxmlformats.org/presentationml/2006/main">
  <p:tag name="ORIGINALHEIGHT" val=" 13.97204"/>
  <p:tag name="ORIGINALWIDTH" val=" 13.27429"/>
  <p:tag name="EMFCHILD" val="True"/>
</p:tagLst>
</file>

<file path=ppt/tags/tag1618.xml><?xml version="1.0" encoding="utf-8"?>
<p:tagLst xmlns:a="http://schemas.openxmlformats.org/drawingml/2006/main" xmlns:r="http://schemas.openxmlformats.org/officeDocument/2006/relationships" xmlns:p="http://schemas.openxmlformats.org/presentationml/2006/main">
  <p:tag name="ORIGINALHEIGHT" val=" 4.436132"/>
  <p:tag name="ORIGINALWIDTH" val=" 3.895505"/>
  <p:tag name="EMFCHILD" val="True"/>
</p:tagLst>
</file>

<file path=ppt/tags/tag1619.xml><?xml version="1.0" encoding="utf-8"?>
<p:tagLst xmlns:a="http://schemas.openxmlformats.org/drawingml/2006/main" xmlns:r="http://schemas.openxmlformats.org/officeDocument/2006/relationships" xmlns:p="http://schemas.openxmlformats.org/presentationml/2006/main">
  <p:tag name="ORIGINALHEIGHT" val=" 2.599771"/>
  <p:tag name="ORIGINALWIDTH" val=" 1.381263"/>
  <p:tag name="EMFCHILD" val="True"/>
</p:tagLst>
</file>

<file path=ppt/tags/tag162.xml><?xml version="1.0" encoding="utf-8"?>
<p:tagLst xmlns:a="http://schemas.openxmlformats.org/drawingml/2006/main" xmlns:r="http://schemas.openxmlformats.org/officeDocument/2006/relationships" xmlns:p="http://schemas.openxmlformats.org/presentationml/2006/main">
  <p:tag name="ORIGINALHEIGHT" val=" 6.77457"/>
  <p:tag name="ORIGINALWIDTH" val=" .8887395"/>
  <p:tag name="EMFCHILD" val="True"/>
</p:tagLst>
</file>

<file path=ppt/tags/tag1620.xml><?xml version="1.0" encoding="utf-8"?>
<p:tagLst xmlns:a="http://schemas.openxmlformats.org/drawingml/2006/main" xmlns:r="http://schemas.openxmlformats.org/officeDocument/2006/relationships" xmlns:p="http://schemas.openxmlformats.org/presentationml/2006/main">
  <p:tag name="ORIGINALHEIGHT" val=" 3.514711"/>
  <p:tag name="ORIGINALWIDTH" val=" 2.712708"/>
  <p:tag name="EMFCHILD" val="True"/>
</p:tagLst>
</file>

<file path=ppt/tags/tag1621.xml><?xml version="1.0" encoding="utf-8"?>
<p:tagLst xmlns:a="http://schemas.openxmlformats.org/drawingml/2006/main" xmlns:r="http://schemas.openxmlformats.org/officeDocument/2006/relationships" xmlns:p="http://schemas.openxmlformats.org/presentationml/2006/main">
  <p:tag name="ORIGINALHEIGHT" val=" 6.476044"/>
  <p:tag name="ORIGINALWIDTH" val=" 3.853608"/>
  <p:tag name="EMFCHILD" val="True"/>
</p:tagLst>
</file>

<file path=ppt/tags/tag1622.xml><?xml version="1.0" encoding="utf-8"?>
<p:tagLst xmlns:a="http://schemas.openxmlformats.org/drawingml/2006/main" xmlns:r="http://schemas.openxmlformats.org/officeDocument/2006/relationships" xmlns:p="http://schemas.openxmlformats.org/presentationml/2006/main">
  <p:tag name="ORIGINALHEIGHT" val=" 1.879232"/>
  <p:tag name="ORIGINALWIDTH" val=" 5.138158"/>
  <p:tag name="EMFCHILD" val="True"/>
</p:tagLst>
</file>

<file path=ppt/tags/tag1623.xml><?xml version="1.0" encoding="utf-8"?>
<p:tagLst xmlns:a="http://schemas.openxmlformats.org/drawingml/2006/main" xmlns:r="http://schemas.openxmlformats.org/officeDocument/2006/relationships" xmlns:p="http://schemas.openxmlformats.org/presentationml/2006/main">
  <p:tag name="ORIGINALHEIGHT" val=" 4.436132"/>
  <p:tag name="ORIGINALWIDTH" val=" 3.895505"/>
  <p:tag name="EMFCHILD" val="True"/>
</p:tagLst>
</file>

<file path=ppt/tags/tag1624.xml><?xml version="1.0" encoding="utf-8"?>
<p:tagLst xmlns:a="http://schemas.openxmlformats.org/drawingml/2006/main" xmlns:r="http://schemas.openxmlformats.org/officeDocument/2006/relationships" xmlns:p="http://schemas.openxmlformats.org/presentationml/2006/main">
  <p:tag name="ORIGINALHEIGHT" val=" 3.514711"/>
  <p:tag name="ORIGINALWIDTH" val=" 2.712708"/>
  <p:tag name="EMFCHILD" val="True"/>
</p:tagLst>
</file>

<file path=ppt/tags/tag1625.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626.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627.xml><?xml version="1.0" encoding="utf-8"?>
<p:tagLst xmlns:a="http://schemas.openxmlformats.org/drawingml/2006/main" xmlns:r="http://schemas.openxmlformats.org/officeDocument/2006/relationships" xmlns:p="http://schemas.openxmlformats.org/presentationml/2006/main">
  <p:tag name="ORIGINALHEIGHT" val=" 3.618753"/>
  <p:tag name="ORIGINALWIDTH" val=" 1.752272"/>
  <p:tag name="EMFCHILD" val="True"/>
</p:tagLst>
</file>

<file path=ppt/tags/tag1628.xml><?xml version="1.0" encoding="utf-8"?>
<p:tagLst xmlns:a="http://schemas.openxmlformats.org/drawingml/2006/main" xmlns:r="http://schemas.openxmlformats.org/officeDocument/2006/relationships" xmlns:p="http://schemas.openxmlformats.org/presentationml/2006/main">
  <p:tag name="ORIGINALHEIGHT" val=" 4.918172"/>
  <p:tag name="ORIGINALWIDTH" val=" 3.434731"/>
  <p:tag name="EMFCHILD" val="True"/>
</p:tagLst>
</file>

<file path=ppt/tags/tag1629.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63.xml><?xml version="1.0" encoding="utf-8"?>
<p:tagLst xmlns:a="http://schemas.openxmlformats.org/drawingml/2006/main" xmlns:r="http://schemas.openxmlformats.org/officeDocument/2006/relationships" xmlns:p="http://schemas.openxmlformats.org/presentationml/2006/main">
  <p:tag name="ORIGINALHEIGHT" val=" 4.532994"/>
  <p:tag name="ORIGINALWIDTH" val=" 6.311097"/>
  <p:tag name="EMFCHILD" val="True"/>
</p:tagLst>
</file>

<file path=ppt/tags/tag1630.xml><?xml version="1.0" encoding="utf-8"?>
<p:tagLst xmlns:a="http://schemas.openxmlformats.org/drawingml/2006/main" xmlns:r="http://schemas.openxmlformats.org/officeDocument/2006/relationships" xmlns:p="http://schemas.openxmlformats.org/presentationml/2006/main">
  <p:tag name="ORIGINALHEIGHT" val=" 3.045888"/>
  <p:tag name="ORIGINALWIDTH" val=" 3.672128"/>
  <p:tag name="EMFCHILD" val="True"/>
</p:tagLst>
</file>

<file path=ppt/tags/tag1631.xml><?xml version="1.0" encoding="utf-8"?>
<p:tagLst xmlns:a="http://schemas.openxmlformats.org/drawingml/2006/main" xmlns:r="http://schemas.openxmlformats.org/officeDocument/2006/relationships" xmlns:p="http://schemas.openxmlformats.org/presentationml/2006/main">
  <p:tag name="ORIGINALHEIGHT" val=" 6.407163"/>
  <p:tag name="ORIGINALWIDTH" val=" .4288329"/>
  <p:tag name="EMFCHILD" val="True"/>
</p:tagLst>
</file>

<file path=ppt/tags/tag1632.xml><?xml version="1.0" encoding="utf-8"?>
<p:tagLst xmlns:a="http://schemas.openxmlformats.org/drawingml/2006/main" xmlns:r="http://schemas.openxmlformats.org/officeDocument/2006/relationships" xmlns:p="http://schemas.openxmlformats.org/presentationml/2006/main">
  <p:tag name="ORIGINALHEIGHT" val=" 6.407163"/>
  <p:tag name="ORIGINALWIDTH" val=" .4288329"/>
  <p:tag name="EMFCHILD" val="True"/>
</p:tagLst>
</file>

<file path=ppt/tags/tag1633.xml><?xml version="1.0" encoding="utf-8"?>
<p:tagLst xmlns:a="http://schemas.openxmlformats.org/drawingml/2006/main" xmlns:r="http://schemas.openxmlformats.org/officeDocument/2006/relationships" xmlns:p="http://schemas.openxmlformats.org/presentationml/2006/main">
  <p:tag name="ORIGINALHEIGHT" val=" 6.407163"/>
  <p:tag name="ORIGINALWIDTH" val=" .4288329"/>
  <p:tag name="EMFCHILD" val="True"/>
</p:tagLst>
</file>

<file path=ppt/tags/tag1634.xml><?xml version="1.0" encoding="utf-8"?>
<p:tagLst xmlns:a="http://schemas.openxmlformats.org/drawingml/2006/main" xmlns:r="http://schemas.openxmlformats.org/officeDocument/2006/relationships" xmlns:p="http://schemas.openxmlformats.org/presentationml/2006/main">
  <p:tag name="ORIGINALHEIGHT" val=" 8.97207"/>
  <p:tag name="ORIGINALWIDTH" val=" 5.225933"/>
  <p:tag name="EMFCHILD" val="True"/>
</p:tagLst>
</file>

<file path=ppt/tags/tag1635.xml><?xml version="1.0" encoding="utf-8"?>
<p:tagLst xmlns:a="http://schemas.openxmlformats.org/drawingml/2006/main" xmlns:r="http://schemas.openxmlformats.org/officeDocument/2006/relationships" xmlns:p="http://schemas.openxmlformats.org/presentationml/2006/main">
  <p:tag name="ORIGINALHEIGHT" val=" 3.618753"/>
  <p:tag name="ORIGINALWIDTH" val=" 1.752272"/>
  <p:tag name="EMFCHILD" val="True"/>
</p:tagLst>
</file>

<file path=ppt/tags/tag1636.xml><?xml version="1.0" encoding="utf-8"?>
<p:tagLst xmlns:a="http://schemas.openxmlformats.org/drawingml/2006/main" xmlns:r="http://schemas.openxmlformats.org/officeDocument/2006/relationships" xmlns:p="http://schemas.openxmlformats.org/presentationml/2006/main">
  <p:tag name="ORIGINALHEIGHT" val=" 4.436132"/>
  <p:tag name="ORIGINALWIDTH" val=" 3.895505"/>
  <p:tag name="EMFCHILD" val="True"/>
</p:tagLst>
</file>

<file path=ppt/tags/tag1637.xml><?xml version="1.0" encoding="utf-8"?>
<p:tagLst xmlns:a="http://schemas.openxmlformats.org/drawingml/2006/main" xmlns:r="http://schemas.openxmlformats.org/officeDocument/2006/relationships" xmlns:p="http://schemas.openxmlformats.org/presentationml/2006/main">
  <p:tag name="ORIGINALHEIGHT" val=" 2.599771"/>
  <p:tag name="ORIGINALWIDTH" val=" 1.381263"/>
  <p:tag name="EMFCHILD" val="True"/>
</p:tagLst>
</file>

<file path=ppt/tags/tag1638.xml><?xml version="1.0" encoding="utf-8"?>
<p:tagLst xmlns:a="http://schemas.openxmlformats.org/drawingml/2006/main" xmlns:r="http://schemas.openxmlformats.org/officeDocument/2006/relationships" xmlns:p="http://schemas.openxmlformats.org/presentationml/2006/main">
  <p:tag name="ORIGINALHEIGHT" val=" 3.514711"/>
  <p:tag name="ORIGINALWIDTH" val=" 2.712708"/>
  <p:tag name="EMFCHILD" val="True"/>
</p:tagLst>
</file>

<file path=ppt/tags/tag1639.xml><?xml version="1.0" encoding="utf-8"?>
<p:tagLst xmlns:a="http://schemas.openxmlformats.org/drawingml/2006/main" xmlns:r="http://schemas.openxmlformats.org/officeDocument/2006/relationships" xmlns:p="http://schemas.openxmlformats.org/presentationml/2006/main">
  <p:tag name="ORIGINALHEIGHT" val=" 17.9541"/>
  <p:tag name="ORIGINALWIDTH" val=" 4.088973"/>
  <p:tag name="EMFCHILD" val="True"/>
</p:tagLst>
</file>

<file path=ppt/tags/tag164.xml><?xml version="1.0" encoding="utf-8"?>
<p:tagLst xmlns:a="http://schemas.openxmlformats.org/drawingml/2006/main" xmlns:r="http://schemas.openxmlformats.org/officeDocument/2006/relationships" xmlns:p="http://schemas.openxmlformats.org/presentationml/2006/main">
  <p:tag name="ORIGINALHEIGHT" val=" 4.9026"/>
  <p:tag name="ORIGINALWIDTH" val=" 5.466255"/>
  <p:tag name="EMFCHILD" val="True"/>
</p:tagLst>
</file>

<file path=ppt/tags/tag1640.xml><?xml version="1.0" encoding="utf-8"?>
<p:tagLst xmlns:a="http://schemas.openxmlformats.org/drawingml/2006/main" xmlns:r="http://schemas.openxmlformats.org/officeDocument/2006/relationships" xmlns:p="http://schemas.openxmlformats.org/presentationml/2006/main">
  <p:tag name="ORIGINALHEIGHT" val=" 3.101764"/>
  <p:tag name="ORIGINALWIDTH" val=" 2.722663"/>
  <p:tag name="EMFCHILD" val="True"/>
</p:tagLst>
</file>

<file path=ppt/tags/tag1641.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642.xml><?xml version="1.0" encoding="utf-8"?>
<p:tagLst xmlns:a="http://schemas.openxmlformats.org/drawingml/2006/main" xmlns:r="http://schemas.openxmlformats.org/officeDocument/2006/relationships" xmlns:p="http://schemas.openxmlformats.org/presentationml/2006/main">
  <p:tag name="ORIGINALHEIGHT" val=" 6.566869"/>
  <p:tag name="ORIGINALWIDTH" val=" 4.707335"/>
  <p:tag name="EMFCHILD" val="True"/>
</p:tagLst>
</file>

<file path=ppt/tags/tag1643.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644.xml><?xml version="1.0" encoding="utf-8"?>
<p:tagLst xmlns:a="http://schemas.openxmlformats.org/drawingml/2006/main" xmlns:r="http://schemas.openxmlformats.org/officeDocument/2006/relationships" xmlns:p="http://schemas.openxmlformats.org/presentationml/2006/main">
  <p:tag name="ORIGINALHEIGHT" val=" 3.045888"/>
  <p:tag name="ORIGINALWIDTH" val=" 3.350981"/>
  <p:tag name="EMFCHILD" val="True"/>
</p:tagLst>
</file>

<file path=ppt/tags/tag1645.xml><?xml version="1.0" encoding="utf-8"?>
<p:tagLst xmlns:a="http://schemas.openxmlformats.org/drawingml/2006/main" xmlns:r="http://schemas.openxmlformats.org/officeDocument/2006/relationships" xmlns:p="http://schemas.openxmlformats.org/presentationml/2006/main">
  <p:tag name="ORIGINALHEIGHT" val=" 2.335304"/>
  <p:tag name="ORIGINALWIDTH" val=" 6.632147"/>
  <p:tag name="EMFCHILD" val="True"/>
</p:tagLst>
</file>

<file path=ppt/tags/tag1646.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647.xml><?xml version="1.0" encoding="utf-8"?>
<p:tagLst xmlns:a="http://schemas.openxmlformats.org/drawingml/2006/main" xmlns:r="http://schemas.openxmlformats.org/officeDocument/2006/relationships" xmlns:p="http://schemas.openxmlformats.org/presentationml/2006/main">
  <p:tag name="ORIGINALHEIGHT" val=" 7.035903"/>
  <p:tag name="ORIGINALWIDTH" val=" 4.517848"/>
  <p:tag name="EMFCHILD" val="True"/>
</p:tagLst>
</file>

<file path=ppt/tags/tag1648.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649.xml><?xml version="1.0" encoding="utf-8"?>
<p:tagLst xmlns:a="http://schemas.openxmlformats.org/drawingml/2006/main" xmlns:r="http://schemas.openxmlformats.org/officeDocument/2006/relationships" xmlns:p="http://schemas.openxmlformats.org/presentationml/2006/main">
  <p:tag name="ORIGINALHEIGHT" val=" 4.673658"/>
  <p:tag name="ORIGINALWIDTH" val=" 3.385887"/>
  <p:tag name="EMFCHILD" val="True"/>
</p:tagLst>
</file>

<file path=ppt/tags/tag165.xml><?xml version="1.0" encoding="utf-8"?>
<p:tagLst xmlns:a="http://schemas.openxmlformats.org/drawingml/2006/main" xmlns:r="http://schemas.openxmlformats.org/officeDocument/2006/relationships" xmlns:p="http://schemas.openxmlformats.org/presentationml/2006/main">
  <p:tag name="ORIGINALHEIGHT" val=" 2.14693"/>
  <p:tag name="ORIGINALWIDTH" val=" 2.28677"/>
  <p:tag name="EMFCHILD" val="True"/>
</p:tagLst>
</file>

<file path=ppt/tags/tag1650.xml><?xml version="1.0" encoding="utf-8"?>
<p:tagLst xmlns:a="http://schemas.openxmlformats.org/drawingml/2006/main" xmlns:r="http://schemas.openxmlformats.org/officeDocument/2006/relationships" xmlns:p="http://schemas.openxmlformats.org/presentationml/2006/main">
  <p:tag name="ORIGINALHEIGHT" val=" 3.101764"/>
  <p:tag name="ORIGINALWIDTH" val=" 2.778497"/>
  <p:tag name="EMFCHILD" val="True"/>
</p:tagLst>
</file>

<file path=ppt/tags/tag1651.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652.xml><?xml version="1.0" encoding="utf-8"?>
<p:tagLst xmlns:a="http://schemas.openxmlformats.org/drawingml/2006/main" xmlns:r="http://schemas.openxmlformats.org/officeDocument/2006/relationships" xmlns:p="http://schemas.openxmlformats.org/presentationml/2006/main">
  <p:tag name="ORIGINALHEIGHT" val=" 7.035903"/>
  <p:tag name="ORIGINALWIDTH" val=" 4.517848"/>
  <p:tag name="EMFCHILD" val="True"/>
</p:tagLst>
</file>

<file path=ppt/tags/tag1653.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654.xml><?xml version="1.0" encoding="utf-8"?>
<p:tagLst xmlns:a="http://schemas.openxmlformats.org/drawingml/2006/main" xmlns:r="http://schemas.openxmlformats.org/officeDocument/2006/relationships" xmlns:p="http://schemas.openxmlformats.org/presentationml/2006/main">
  <p:tag name="ORIGINALHEIGHT" val=" 4.268463"/>
  <p:tag name="ORIGINALWIDTH" val=" 2.890206"/>
  <p:tag name="EMFCHILD" val="True"/>
</p:tagLst>
</file>

<file path=ppt/tags/tag1655.xml><?xml version="1.0" encoding="utf-8"?>
<p:tagLst xmlns:a="http://schemas.openxmlformats.org/drawingml/2006/main" xmlns:r="http://schemas.openxmlformats.org/officeDocument/2006/relationships" xmlns:p="http://schemas.openxmlformats.org/presentationml/2006/main">
  <p:tag name="ORIGINALHEIGHT" val=" 3.101764"/>
  <p:tag name="ORIGINALWIDTH" val=" 2.778497"/>
  <p:tag name="EMFCHILD" val="True"/>
</p:tagLst>
</file>

<file path=ppt/tags/tag1656.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657.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658.xml><?xml version="1.0" encoding="utf-8"?>
<p:tagLst xmlns:a="http://schemas.openxmlformats.org/drawingml/2006/main" xmlns:r="http://schemas.openxmlformats.org/officeDocument/2006/relationships" xmlns:p="http://schemas.openxmlformats.org/presentationml/2006/main">
  <p:tag name="ORIGINALHEIGHT" val=" 4.638709"/>
  <p:tag name="ORIGINALWIDTH" val=" 2.541141"/>
  <p:tag name="EMFCHILD" val="True"/>
</p:tagLst>
</file>

<file path=ppt/tags/tag1659.xml><?xml version="1.0" encoding="utf-8"?>
<p:tagLst xmlns:a="http://schemas.openxmlformats.org/drawingml/2006/main" xmlns:r="http://schemas.openxmlformats.org/officeDocument/2006/relationships" xmlns:p="http://schemas.openxmlformats.org/presentationml/2006/main">
  <p:tag name="ORIGINALHEIGHT" val=" 2.983997"/>
  <p:tag name="ORIGINALWIDTH" val=" 1.166826"/>
  <p:tag name="EMFCHILD" val="True"/>
</p:tagLst>
</file>

<file path=ppt/tags/tag166.xml><?xml version="1.0" encoding="utf-8"?>
<p:tagLst xmlns:a="http://schemas.openxmlformats.org/drawingml/2006/main" xmlns:r="http://schemas.openxmlformats.org/officeDocument/2006/relationships" xmlns:p="http://schemas.openxmlformats.org/presentationml/2006/main">
  <p:tag name="ORIGINALHEIGHT" val=" 6.966853"/>
  <p:tag name="ORIGINALWIDTH" val=" 1.8174"/>
  <p:tag name="EMFCHILD" val="True"/>
</p:tagLst>
</file>

<file path=ppt/tags/tag1660.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661.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662.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663.xml><?xml version="1.0" encoding="utf-8"?>
<p:tagLst xmlns:a="http://schemas.openxmlformats.org/drawingml/2006/main" xmlns:r="http://schemas.openxmlformats.org/officeDocument/2006/relationships" xmlns:p="http://schemas.openxmlformats.org/presentationml/2006/main">
  <p:tag name="ORIGINALHEIGHT" val=" 2.983997"/>
  <p:tag name="ORIGINALWIDTH" val=" 1.166826"/>
  <p:tag name="EMFCHILD" val="True"/>
</p:tagLst>
</file>

<file path=ppt/tags/tag1664.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665.xml><?xml version="1.0" encoding="utf-8"?>
<p:tagLst xmlns:a="http://schemas.openxmlformats.org/drawingml/2006/main" xmlns:r="http://schemas.openxmlformats.org/officeDocument/2006/relationships" xmlns:p="http://schemas.openxmlformats.org/presentationml/2006/main">
  <p:tag name="ORIGINALHEIGHT" val=" 4.918172"/>
  <p:tag name="ORIGINALWIDTH" val=" 3.434731"/>
  <p:tag name="EMFCHILD" val="True"/>
</p:tagLst>
</file>

<file path=ppt/tags/tag1666.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667.xml><?xml version="1.0" encoding="utf-8"?>
<p:tagLst xmlns:a="http://schemas.openxmlformats.org/drawingml/2006/main" xmlns:r="http://schemas.openxmlformats.org/officeDocument/2006/relationships" xmlns:p="http://schemas.openxmlformats.org/presentationml/2006/main">
  <p:tag name="ORIGINALHEIGHT" val=" 4.596813"/>
  <p:tag name="ORIGINALWIDTH" val=" 3.385887"/>
  <p:tag name="EMFCHILD" val="True"/>
</p:tagLst>
</file>

<file path=ppt/tags/tag1668.xml><?xml version="1.0" encoding="utf-8"?>
<p:tagLst xmlns:a="http://schemas.openxmlformats.org/drawingml/2006/main" xmlns:r="http://schemas.openxmlformats.org/officeDocument/2006/relationships" xmlns:p="http://schemas.openxmlformats.org/presentationml/2006/main">
  <p:tag name="ORIGINALHEIGHT" val=" 3.098799"/>
  <p:tag name="ORIGINALWIDTH" val=" 1.735327"/>
  <p:tag name="EMFCHILD" val="True"/>
</p:tagLst>
</file>

<file path=ppt/tags/tag1669.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67.xml><?xml version="1.0" encoding="utf-8"?>
<p:tagLst xmlns:a="http://schemas.openxmlformats.org/drawingml/2006/main" xmlns:r="http://schemas.openxmlformats.org/officeDocument/2006/relationships" xmlns:p="http://schemas.openxmlformats.org/presentationml/2006/main">
  <p:tag name="ORIGINALHEIGHT" val=" 3.145198"/>
  <p:tag name="ORIGINALWIDTH" val=" 3.739721"/>
  <p:tag name="EMFCHILD" val="True"/>
</p:tagLst>
</file>

<file path=ppt/tags/tag1670.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671.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672.xml><?xml version="1.0" encoding="utf-8"?>
<p:tagLst xmlns:a="http://schemas.openxmlformats.org/drawingml/2006/main" xmlns:r="http://schemas.openxmlformats.org/officeDocument/2006/relationships" xmlns:p="http://schemas.openxmlformats.org/presentationml/2006/main">
  <p:tag name="ORIGINALHEIGHT" val=" 4.596813"/>
  <p:tag name="ORIGINALWIDTH" val=" 3.385887"/>
  <p:tag name="EMFCHILD" val="True"/>
</p:tagLst>
</file>

<file path=ppt/tags/tag1673.xml><?xml version="1.0" encoding="utf-8"?>
<p:tagLst xmlns:a="http://schemas.openxmlformats.org/drawingml/2006/main" xmlns:r="http://schemas.openxmlformats.org/officeDocument/2006/relationships" xmlns:p="http://schemas.openxmlformats.org/presentationml/2006/main">
  <p:tag name="ORIGINALHEIGHT" val=" 3.048896"/>
  <p:tag name="ORIGINALWIDTH" val=" 2.458366"/>
  <p:tag name="EMFCHILD" val="True"/>
</p:tagLst>
</file>

<file path=ppt/tags/tag1674.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675.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676.xml><?xml version="1.0" encoding="utf-8"?>
<p:tagLst xmlns:a="http://schemas.openxmlformats.org/drawingml/2006/main" xmlns:r="http://schemas.openxmlformats.org/officeDocument/2006/relationships" xmlns:p="http://schemas.openxmlformats.org/presentationml/2006/main">
  <p:tag name="ORIGINALHEIGHT" val=" 4.918172"/>
  <p:tag name="ORIGINALWIDTH" val=" 3.434731"/>
  <p:tag name="EMFCHILD" val="True"/>
</p:tagLst>
</file>

<file path=ppt/tags/tag1677.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678.xml><?xml version="1.0" encoding="utf-8"?>
<p:tagLst xmlns:a="http://schemas.openxmlformats.org/drawingml/2006/main" xmlns:r="http://schemas.openxmlformats.org/officeDocument/2006/relationships" xmlns:p="http://schemas.openxmlformats.org/presentationml/2006/main">
  <p:tag name="ORIGINALHEIGHT" val=" 3.045888"/>
  <p:tag name="ORIGINALWIDTH" val=" 3.672128"/>
  <p:tag name="EMFCHILD" val="True"/>
</p:tagLst>
</file>

<file path=ppt/tags/tag1679.xml><?xml version="1.0" encoding="utf-8"?>
<p:tagLst xmlns:a="http://schemas.openxmlformats.org/drawingml/2006/main" xmlns:r="http://schemas.openxmlformats.org/officeDocument/2006/relationships" xmlns:p="http://schemas.openxmlformats.org/presentationml/2006/main">
  <p:tag name="ORIGINALHEIGHT" val=" 6.407163"/>
  <p:tag name="ORIGINALWIDTH" val=" .4288329"/>
  <p:tag name="EMFCHILD" val="True"/>
</p:tagLst>
</file>

<file path=ppt/tags/tag168.xml><?xml version="1.0" encoding="utf-8"?>
<p:tagLst xmlns:a="http://schemas.openxmlformats.org/drawingml/2006/main" xmlns:r="http://schemas.openxmlformats.org/officeDocument/2006/relationships" xmlns:p="http://schemas.openxmlformats.org/presentationml/2006/main">
  <p:tag name="ORIGINALHEIGHT" val=" 6.966853"/>
  <p:tag name="ORIGINALWIDTH" val=" 1.810431"/>
  <p:tag name="EMFCHILD" val="True"/>
</p:tagLst>
</file>

<file path=ppt/tags/tag1680.xml><?xml version="1.0" encoding="utf-8"?>
<p:tagLst xmlns:a="http://schemas.openxmlformats.org/drawingml/2006/main" xmlns:r="http://schemas.openxmlformats.org/officeDocument/2006/relationships" xmlns:p="http://schemas.openxmlformats.org/presentationml/2006/main">
  <p:tag name="ORIGINALHEIGHT" val=" 6.407163"/>
  <p:tag name="ORIGINALWIDTH" val=" .4288329"/>
  <p:tag name="EMFCHILD" val="True"/>
</p:tagLst>
</file>

<file path=ppt/tags/tag1681.xml><?xml version="1.0" encoding="utf-8"?>
<p:tagLst xmlns:a="http://schemas.openxmlformats.org/drawingml/2006/main" xmlns:r="http://schemas.openxmlformats.org/officeDocument/2006/relationships" xmlns:p="http://schemas.openxmlformats.org/presentationml/2006/main">
  <p:tag name="ORIGINALHEIGHT" val=" 8.97207"/>
  <p:tag name="ORIGINALWIDTH" val=" 5.225933"/>
  <p:tag name="EMFCHILD" val="True"/>
</p:tagLst>
</file>

<file path=ppt/tags/tag1682.xml><?xml version="1.0" encoding="utf-8"?>
<p:tagLst xmlns:a="http://schemas.openxmlformats.org/drawingml/2006/main" xmlns:r="http://schemas.openxmlformats.org/officeDocument/2006/relationships" xmlns:p="http://schemas.openxmlformats.org/presentationml/2006/main">
  <p:tag name="ORIGINALHEIGHT" val=" 3.618753"/>
  <p:tag name="ORIGINALWIDTH" val=" 1.752272"/>
  <p:tag name="EMFCHILD" val="True"/>
</p:tagLst>
</file>

<file path=ppt/tags/tag1683.xml><?xml version="1.0" encoding="utf-8"?>
<p:tagLst xmlns:a="http://schemas.openxmlformats.org/drawingml/2006/main" xmlns:r="http://schemas.openxmlformats.org/officeDocument/2006/relationships" xmlns:p="http://schemas.openxmlformats.org/presentationml/2006/main">
  <p:tag name="ORIGINALHEIGHT" val=" 4.436132"/>
  <p:tag name="ORIGINALWIDTH" val=" 3.895505"/>
  <p:tag name="EMFCHILD" val="True"/>
</p:tagLst>
</file>

<file path=ppt/tags/tag1684.xml><?xml version="1.0" encoding="utf-8"?>
<p:tagLst xmlns:a="http://schemas.openxmlformats.org/drawingml/2006/main" xmlns:r="http://schemas.openxmlformats.org/officeDocument/2006/relationships" xmlns:p="http://schemas.openxmlformats.org/presentationml/2006/main">
  <p:tag name="ORIGINALHEIGHT" val=" 3.514711"/>
  <p:tag name="ORIGINALWIDTH" val=" 2.712708"/>
  <p:tag name="EMFCHILD" val="True"/>
</p:tagLst>
</file>

<file path=ppt/tags/tag1685.xml><?xml version="1.0" encoding="utf-8"?>
<p:tagLst xmlns:a="http://schemas.openxmlformats.org/drawingml/2006/main" xmlns:r="http://schemas.openxmlformats.org/officeDocument/2006/relationships" xmlns:p="http://schemas.openxmlformats.org/presentationml/2006/main">
  <p:tag name="ORIGINALHEIGHT" val=" 11.97606"/>
  <p:tag name="ORIGINALWIDTH" val=" 2.942058"/>
  <p:tag name="EMFCHILD" val="True"/>
</p:tagLst>
</file>

<file path=ppt/tags/tag1686.xml><?xml version="1.0" encoding="utf-8"?>
<p:tagLst xmlns:a="http://schemas.openxmlformats.org/drawingml/2006/main" xmlns:r="http://schemas.openxmlformats.org/officeDocument/2006/relationships" xmlns:p="http://schemas.openxmlformats.org/presentationml/2006/main">
  <p:tag name="ORIGINALHEIGHT" val=" 3.101764"/>
  <p:tag name="ORIGINALWIDTH" val=" 2.722663"/>
  <p:tag name="EMFCHILD" val="True"/>
</p:tagLst>
</file>

<file path=ppt/tags/tag1687.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688.xml><?xml version="1.0" encoding="utf-8"?>
<p:tagLst xmlns:a="http://schemas.openxmlformats.org/drawingml/2006/main" xmlns:r="http://schemas.openxmlformats.org/officeDocument/2006/relationships" xmlns:p="http://schemas.openxmlformats.org/presentationml/2006/main">
  <p:tag name="ORIGINALHEIGHT" val=" 6.566869"/>
  <p:tag name="ORIGINALWIDTH" val=" 4.707335"/>
  <p:tag name="EMFCHILD" val="True"/>
</p:tagLst>
</file>

<file path=ppt/tags/tag1689.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69.xml><?xml version="1.0" encoding="utf-8"?>
<p:tagLst xmlns:a="http://schemas.openxmlformats.org/drawingml/2006/main" xmlns:r="http://schemas.openxmlformats.org/officeDocument/2006/relationships" xmlns:p="http://schemas.openxmlformats.org/presentationml/2006/main">
  <p:tag name="ORIGINALHEIGHT" val=" 4.572836"/>
  <p:tag name="ORIGINALWIDTH" val=" 4.503618"/>
  <p:tag name="EMFCHILD" val="True"/>
</p:tagLst>
</file>

<file path=ppt/tags/tag1690.xml><?xml version="1.0" encoding="utf-8"?>
<p:tagLst xmlns:a="http://schemas.openxmlformats.org/drawingml/2006/main" xmlns:r="http://schemas.openxmlformats.org/officeDocument/2006/relationships" xmlns:p="http://schemas.openxmlformats.org/presentationml/2006/main">
  <p:tag name="ORIGINALHEIGHT" val=" 3.045888"/>
  <p:tag name="ORIGINALWIDTH" val=" 3.350981"/>
  <p:tag name="EMFCHILD" val="True"/>
</p:tagLst>
</file>

<file path=ppt/tags/tag1691.xml><?xml version="1.0" encoding="utf-8"?>
<p:tagLst xmlns:a="http://schemas.openxmlformats.org/drawingml/2006/main" xmlns:r="http://schemas.openxmlformats.org/officeDocument/2006/relationships" xmlns:p="http://schemas.openxmlformats.org/presentationml/2006/main">
  <p:tag name="ORIGINALHEIGHT" val=" 3.333316"/>
  <p:tag name="ORIGINALWIDTH" val=" 4.827008"/>
  <p:tag name="EMFCHILD" val="True"/>
</p:tagLst>
</file>

<file path=ppt/tags/tag1692.xml><?xml version="1.0" encoding="utf-8"?>
<p:tagLst xmlns:a="http://schemas.openxmlformats.org/drawingml/2006/main" xmlns:r="http://schemas.openxmlformats.org/officeDocument/2006/relationships" xmlns:p="http://schemas.openxmlformats.org/presentationml/2006/main">
  <p:tag name="ORIGINALHEIGHT" val=" 1.197538"/>
  <p:tag name="ORIGINALWIDTH" val=" 82.82818"/>
  <p:tag name="EMFCHILD" val="True"/>
</p:tagLst>
</file>

<file path=ppt/tags/tag1693.xml><?xml version="1.0" encoding="utf-8"?>
<p:tagLst xmlns:a="http://schemas.openxmlformats.org/drawingml/2006/main" xmlns:r="http://schemas.openxmlformats.org/officeDocument/2006/relationships" xmlns:p="http://schemas.openxmlformats.org/presentationml/2006/main">
  <p:tag name="ORIGINALHEIGHT" val=" 3.333316"/>
  <p:tag name="ORIGINALWIDTH" val=" 4.827008"/>
  <p:tag name="EMFCHILD" val="True"/>
</p:tagLst>
</file>

<file path=ppt/tags/tag1694.xml><?xml version="1.0" encoding="utf-8"?>
<p:tagLst xmlns:a="http://schemas.openxmlformats.org/drawingml/2006/main" xmlns:r="http://schemas.openxmlformats.org/officeDocument/2006/relationships" xmlns:p="http://schemas.openxmlformats.org/presentationml/2006/main">
  <p:tag name="ORIGINALHEIGHT" val=" 3.333316"/>
  <p:tag name="ORIGINALWIDTH" val=" 4.827008"/>
  <p:tag name="EMFCHILD" val="True"/>
</p:tagLst>
</file>

<file path=ppt/tags/tag1695.xml><?xml version="1.0" encoding="utf-8"?>
<p:tagLst xmlns:a="http://schemas.openxmlformats.org/drawingml/2006/main" xmlns:r="http://schemas.openxmlformats.org/officeDocument/2006/relationships" xmlns:p="http://schemas.openxmlformats.org/presentationml/2006/main">
  <p:tag name="ORIGINALHEIGHT" val=" 1.197538"/>
  <p:tag name="ORIGINALWIDTH" val=" 82.82818"/>
  <p:tag name="EMFCHILD" val="True"/>
</p:tagLst>
</file>

<file path=ppt/tags/tag1696.xml><?xml version="1.0" encoding="utf-8"?>
<p:tagLst xmlns:a="http://schemas.openxmlformats.org/drawingml/2006/main" xmlns:r="http://schemas.openxmlformats.org/officeDocument/2006/relationships" xmlns:p="http://schemas.openxmlformats.org/presentationml/2006/main">
  <p:tag name="ORIGINALHEIGHT" val=" 3.333316"/>
  <p:tag name="ORIGINALWIDTH" val=" 4.827008"/>
  <p:tag name="EMFCHILD" val="True"/>
</p:tagLst>
</file>

<file path=ppt/tags/tag1697.xml><?xml version="1.0" encoding="utf-8"?>
<p:tagLst xmlns:a="http://schemas.openxmlformats.org/drawingml/2006/main" xmlns:r="http://schemas.openxmlformats.org/officeDocument/2006/relationships" xmlns:p="http://schemas.openxmlformats.org/presentationml/2006/main">
  <p:tag name="ORIGINALHEIGHT" val=" 4.505988"/>
  <p:tag name="ORIGINALWIDTH" val=" 3.44172"/>
  <p:tag name="EMFCHILD" val="True"/>
</p:tagLst>
</file>

<file path=ppt/tags/tag1698.xml><?xml version="1.0" encoding="utf-8"?>
<p:tagLst xmlns:a="http://schemas.openxmlformats.org/drawingml/2006/main" xmlns:r="http://schemas.openxmlformats.org/officeDocument/2006/relationships" xmlns:p="http://schemas.openxmlformats.org/presentationml/2006/main">
  <p:tag name="ORIGINALHEIGHT" val=" 3.150692"/>
  <p:tag name="ORIGINALWIDTH" val=" 3.274178"/>
  <p:tag name="EMFCHILD" val="True"/>
</p:tagLst>
</file>

<file path=ppt/tags/tag1699.xml><?xml version="1.0" encoding="utf-8"?>
<p:tagLst xmlns:a="http://schemas.openxmlformats.org/drawingml/2006/main" xmlns:r="http://schemas.openxmlformats.org/officeDocument/2006/relationships" xmlns:p="http://schemas.openxmlformats.org/presentationml/2006/main">
  <p:tag name="ORIGINALHEIGHT" val=" 3.150692"/>
  <p:tag name="ORIGINALWIDTH" val=" 3.274178"/>
  <p:tag name="EMFCHILD" val="True"/>
</p:tagLst>
</file>

<file path=ppt/tags/tag17.xml><?xml version="1.0" encoding="utf-8"?>
<p:tagLst xmlns:a="http://schemas.openxmlformats.org/drawingml/2006/main" xmlns:r="http://schemas.openxmlformats.org/officeDocument/2006/relationships" xmlns:p="http://schemas.openxmlformats.org/presentationml/2006/main">
  <p:tag name="ORIGINALHEIGHT" val=" 11.13044"/>
  <p:tag name="ORIGINALWIDTH" val=" 91.01263"/>
  <p:tag name="OUTPUTTYPE" val="SVG"/>
  <p:tag name="IGUANATEXVERSION" val="162"/>
  <p:tag name="LATEXADDIN" val="\documentclass{article}&#10;\usepackage{amsmath}&#10;\pagestyle{empty}&#10;&#10;\usepackage{xspace}&#10;&#10;\newcommand{\msf}{\mathsf}&#10;\newcommand{\bits}{\ensuremath{\{0,1\}}\xspace}&#10;&#10;\begin{document}&#10;$H:\bits^{\le c} \rightarrow \bits$&#10;&#10;&#10;&#10;\end{document}"/>
  <p:tag name="IGUANATEXSIZE" val="20"/>
  <p:tag name="IGUANATEXCURSOR" val="19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170.xml><?xml version="1.0" encoding="utf-8"?>
<p:tagLst xmlns:a="http://schemas.openxmlformats.org/drawingml/2006/main" xmlns:r="http://schemas.openxmlformats.org/officeDocument/2006/relationships" xmlns:p="http://schemas.openxmlformats.org/presentationml/2006/main">
  <p:tag name="ORIGINALHEIGHT" val=" 4.572836"/>
  <p:tag name="ORIGINALWIDTH" val=" 3.804603"/>
  <p:tag name="EMFCHILD" val="True"/>
</p:tagLst>
</file>

<file path=ppt/tags/tag1700.xml><?xml version="1.0" encoding="utf-8"?>
<p:tagLst xmlns:a="http://schemas.openxmlformats.org/drawingml/2006/main" xmlns:r="http://schemas.openxmlformats.org/officeDocument/2006/relationships" xmlns:p="http://schemas.openxmlformats.org/presentationml/2006/main">
  <p:tag name="ORIGINALHEIGHT" val=" 4.918172"/>
  <p:tag name="ORIGINALWIDTH" val=" 3.588336"/>
  <p:tag name="EMFCHILD" val="True"/>
</p:tagLst>
</file>

<file path=ppt/tags/tag1701.xml><?xml version="1.0" encoding="utf-8"?>
<p:tagLst xmlns:a="http://schemas.openxmlformats.org/drawingml/2006/main" xmlns:r="http://schemas.openxmlformats.org/officeDocument/2006/relationships" xmlns:p="http://schemas.openxmlformats.org/presentationml/2006/main">
  <p:tag name="ORIGINALHEIGHT" val=" 6.646679"/>
  <p:tag name="ORIGINALWIDTH" val=" 6.632147"/>
  <p:tag name="EMFCHILD" val="True"/>
</p:tagLst>
</file>

<file path=ppt/tags/tag1702.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703.xml><?xml version="1.0" encoding="utf-8"?>
<p:tagLst xmlns:a="http://schemas.openxmlformats.org/drawingml/2006/main" xmlns:r="http://schemas.openxmlformats.org/officeDocument/2006/relationships" xmlns:p="http://schemas.openxmlformats.org/presentationml/2006/main">
  <p:tag name="ORIGINALHEIGHT" val=" 7.035903"/>
  <p:tag name="ORIGINALWIDTH" val=" 4.517848"/>
  <p:tag name="EMFCHILD" val="True"/>
</p:tagLst>
</file>

<file path=ppt/tags/tag1704.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705.xml><?xml version="1.0" encoding="utf-8"?>
<p:tagLst xmlns:a="http://schemas.openxmlformats.org/drawingml/2006/main" xmlns:r="http://schemas.openxmlformats.org/officeDocument/2006/relationships" xmlns:p="http://schemas.openxmlformats.org/presentationml/2006/main">
  <p:tag name="ORIGINALHEIGHT" val=" 4.673658"/>
  <p:tag name="ORIGINALWIDTH" val=" 3.385887"/>
  <p:tag name="EMFCHILD" val="True"/>
</p:tagLst>
</file>

<file path=ppt/tags/tag1706.xml><?xml version="1.0" encoding="utf-8"?>
<p:tagLst xmlns:a="http://schemas.openxmlformats.org/drawingml/2006/main" xmlns:r="http://schemas.openxmlformats.org/officeDocument/2006/relationships" xmlns:p="http://schemas.openxmlformats.org/presentationml/2006/main">
  <p:tag name="ORIGINALHEIGHT" val=" 3.101764"/>
  <p:tag name="ORIGINALWIDTH" val=" 2.778497"/>
  <p:tag name="EMFCHILD" val="True"/>
</p:tagLst>
</file>

<file path=ppt/tags/tag1707.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708.xml><?xml version="1.0" encoding="utf-8"?>
<p:tagLst xmlns:a="http://schemas.openxmlformats.org/drawingml/2006/main" xmlns:r="http://schemas.openxmlformats.org/officeDocument/2006/relationships" xmlns:p="http://schemas.openxmlformats.org/presentationml/2006/main">
  <p:tag name="ORIGINALHEIGHT" val=" 7.035903"/>
  <p:tag name="ORIGINALWIDTH" val=" 4.517848"/>
  <p:tag name="EMFCHILD" val="True"/>
</p:tagLst>
</file>

<file path=ppt/tags/tag1709.xml><?xml version="1.0" encoding="utf-8"?>
<p:tagLst xmlns:a="http://schemas.openxmlformats.org/drawingml/2006/main" xmlns:r="http://schemas.openxmlformats.org/officeDocument/2006/relationships" xmlns:p="http://schemas.openxmlformats.org/presentationml/2006/main">
  <p:tag name="ORIGINALHEIGHT" val=" .3991795"/>
  <p:tag name="ORIGINALWIDTH" val=" 6.093596"/>
  <p:tag name="EMFCHILD" val="True"/>
</p:tagLst>
</file>

<file path=ppt/tags/tag171.xml><?xml version="1.0" encoding="utf-8"?>
<p:tagLst xmlns:a="http://schemas.openxmlformats.org/drawingml/2006/main" xmlns:r="http://schemas.openxmlformats.org/officeDocument/2006/relationships" xmlns:p="http://schemas.openxmlformats.org/presentationml/2006/main">
  <p:tag name="ORIGINALHEIGHT" val=" 4.572836"/>
  <p:tag name="ORIGINALWIDTH" val=" 3.804603"/>
  <p:tag name="EMFCHILD" val="True"/>
</p:tagLst>
</file>

<file path=ppt/tags/tag1710.xml><?xml version="1.0" encoding="utf-8"?>
<p:tagLst xmlns:a="http://schemas.openxmlformats.org/drawingml/2006/main" xmlns:r="http://schemas.openxmlformats.org/officeDocument/2006/relationships" xmlns:p="http://schemas.openxmlformats.org/presentationml/2006/main">
  <p:tag name="ORIGINALHEIGHT" val=" 6.646679"/>
  <p:tag name="ORIGINALWIDTH" val=" 3.291122"/>
  <p:tag name="EMFCHILD" val="True"/>
</p:tagLst>
</file>

<file path=ppt/tags/tag1711.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712.xml><?xml version="1.0" encoding="utf-8"?>
<p:tagLst xmlns:a="http://schemas.openxmlformats.org/drawingml/2006/main" xmlns:r="http://schemas.openxmlformats.org/officeDocument/2006/relationships" xmlns:p="http://schemas.openxmlformats.org/presentationml/2006/main">
  <p:tag name="ORIGINALHEIGHT" val=" 4.268463"/>
  <p:tag name="ORIGINALWIDTH" val=" 2.890206"/>
  <p:tag name="EMFCHILD" val="True"/>
</p:tagLst>
</file>

<file path=ppt/tags/tag1713.xml><?xml version="1.0" encoding="utf-8"?>
<p:tagLst xmlns:a="http://schemas.openxmlformats.org/drawingml/2006/main" xmlns:r="http://schemas.openxmlformats.org/officeDocument/2006/relationships" xmlns:p="http://schemas.openxmlformats.org/presentationml/2006/main">
  <p:tag name="ORIGINALHEIGHT" val=" 3.101764"/>
  <p:tag name="ORIGINALWIDTH" val=" 2.778497"/>
  <p:tag name="EMFCHILD" val="True"/>
</p:tagLst>
</file>

<file path=ppt/tags/tag1714.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715.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716.xml><?xml version="1.0" encoding="utf-8"?>
<p:tagLst xmlns:a="http://schemas.openxmlformats.org/drawingml/2006/main" xmlns:r="http://schemas.openxmlformats.org/officeDocument/2006/relationships" xmlns:p="http://schemas.openxmlformats.org/presentationml/2006/main">
  <p:tag name="ORIGINALHEIGHT" val=" 4.638709"/>
  <p:tag name="ORIGINALWIDTH" val=" 2.541141"/>
  <p:tag name="EMFCHILD" val="True"/>
</p:tagLst>
</file>

<file path=ppt/tags/tag1717.xml><?xml version="1.0" encoding="utf-8"?>
<p:tagLst xmlns:a="http://schemas.openxmlformats.org/drawingml/2006/main" xmlns:r="http://schemas.openxmlformats.org/officeDocument/2006/relationships" xmlns:p="http://schemas.openxmlformats.org/presentationml/2006/main">
  <p:tag name="ORIGINALHEIGHT" val=" 2.983997"/>
  <p:tag name="ORIGINALWIDTH" val=" 1.166826"/>
  <p:tag name="EMFCHILD" val="True"/>
</p:tagLst>
</file>

<file path=ppt/tags/tag1718.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719.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72.xml><?xml version="1.0" encoding="utf-8"?>
<p:tagLst xmlns:a="http://schemas.openxmlformats.org/drawingml/2006/main" xmlns:r="http://schemas.openxmlformats.org/officeDocument/2006/relationships" xmlns:p="http://schemas.openxmlformats.org/presentationml/2006/main">
  <p:tag name="ORIGINALHEIGHT" val=" 4.572836"/>
  <p:tag name="ORIGINALWIDTH" val=" 3.864524"/>
  <p:tag name="EMFCHILD" val="True"/>
</p:tagLst>
</file>

<file path=ppt/tags/tag1720.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721.xml><?xml version="1.0" encoding="utf-8"?>
<p:tagLst xmlns:a="http://schemas.openxmlformats.org/drawingml/2006/main" xmlns:r="http://schemas.openxmlformats.org/officeDocument/2006/relationships" xmlns:p="http://schemas.openxmlformats.org/presentationml/2006/main">
  <p:tag name="ORIGINALHEIGHT" val=" 2.983997"/>
  <p:tag name="ORIGINALWIDTH" val=" 1.166826"/>
  <p:tag name="EMFCHILD" val="True"/>
</p:tagLst>
</file>

<file path=ppt/tags/tag1722.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723.xml><?xml version="1.0" encoding="utf-8"?>
<p:tagLst xmlns:a="http://schemas.openxmlformats.org/drawingml/2006/main" xmlns:r="http://schemas.openxmlformats.org/officeDocument/2006/relationships" xmlns:p="http://schemas.openxmlformats.org/presentationml/2006/main">
  <p:tag name="ORIGINALHEIGHT" val=" 4.918172"/>
  <p:tag name="ORIGINALWIDTH" val=" 3.434731"/>
  <p:tag name="EMFCHILD" val="True"/>
</p:tagLst>
</file>

<file path=ppt/tags/tag1724.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725.xml><?xml version="1.0" encoding="utf-8"?>
<p:tagLst xmlns:a="http://schemas.openxmlformats.org/drawingml/2006/main" xmlns:r="http://schemas.openxmlformats.org/officeDocument/2006/relationships" xmlns:p="http://schemas.openxmlformats.org/presentationml/2006/main">
  <p:tag name="ORIGINALHEIGHT" val=" 4.596813"/>
  <p:tag name="ORIGINALWIDTH" val=" 3.385887"/>
  <p:tag name="EMFCHILD" val="True"/>
</p:tagLst>
</file>

<file path=ppt/tags/tag1726.xml><?xml version="1.0" encoding="utf-8"?>
<p:tagLst xmlns:a="http://schemas.openxmlformats.org/drawingml/2006/main" xmlns:r="http://schemas.openxmlformats.org/officeDocument/2006/relationships" xmlns:p="http://schemas.openxmlformats.org/presentationml/2006/main">
  <p:tag name="ORIGINALHEIGHT" val=" 3.098799"/>
  <p:tag name="ORIGINALWIDTH" val=" 1.735327"/>
  <p:tag name="EMFCHILD" val="True"/>
</p:tagLst>
</file>

<file path=ppt/tags/tag1727.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728.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729.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73.xml><?xml version="1.0" encoding="utf-8"?>
<p:tagLst xmlns:a="http://schemas.openxmlformats.org/drawingml/2006/main" xmlns:r="http://schemas.openxmlformats.org/officeDocument/2006/relationships" xmlns:p="http://schemas.openxmlformats.org/presentationml/2006/main">
  <p:tag name="ORIGINALHEIGHT" val=" 6.336223"/>
  <p:tag name="ORIGINALWIDTH" val=" 4.923027"/>
  <p:tag name="EMFCHILD" val="True"/>
</p:tagLst>
</file>

<file path=ppt/tags/tag1730.xml><?xml version="1.0" encoding="utf-8"?>
<p:tagLst xmlns:a="http://schemas.openxmlformats.org/drawingml/2006/main" xmlns:r="http://schemas.openxmlformats.org/officeDocument/2006/relationships" xmlns:p="http://schemas.openxmlformats.org/presentationml/2006/main">
  <p:tag name="ORIGINALHEIGHT" val=" 4.596813"/>
  <p:tag name="ORIGINALWIDTH" val=" 3.385887"/>
  <p:tag name="EMFCHILD" val="True"/>
</p:tagLst>
</file>

<file path=ppt/tags/tag1731.xml><?xml version="1.0" encoding="utf-8"?>
<p:tagLst xmlns:a="http://schemas.openxmlformats.org/drawingml/2006/main" xmlns:r="http://schemas.openxmlformats.org/officeDocument/2006/relationships" xmlns:p="http://schemas.openxmlformats.org/presentationml/2006/main">
  <p:tag name="ORIGINALHEIGHT" val=" 3.048896"/>
  <p:tag name="ORIGINALWIDTH" val=" 2.458366"/>
  <p:tag name="EMFCHILD" val="True"/>
</p:tagLst>
</file>

<file path=ppt/tags/tag1732.xml><?xml version="1.0" encoding="utf-8"?>
<p:tagLst xmlns:a="http://schemas.openxmlformats.org/drawingml/2006/main" xmlns:r="http://schemas.openxmlformats.org/officeDocument/2006/relationships" xmlns:p="http://schemas.openxmlformats.org/presentationml/2006/main">
  <p:tag name="ORIGINALHEIGHT" val=" .2794214"/>
  <p:tag name="ORIGINALWIDTH" val=" 3.804765"/>
  <p:tag name="EMFCHILD" val="True"/>
</p:tagLst>
</file>

<file path=ppt/tags/tag1733.xml><?xml version="1.0" encoding="utf-8"?>
<p:tagLst xmlns:a="http://schemas.openxmlformats.org/drawingml/2006/main" xmlns:r="http://schemas.openxmlformats.org/officeDocument/2006/relationships" xmlns:p="http://schemas.openxmlformats.org/presentationml/2006/main">
  <p:tag name="ORIGINALHEIGHT" val=" 3.098799"/>
  <p:tag name="ORIGINALWIDTH" val=" 1.735327"/>
  <p:tag name="EMFCHILD" val="True"/>
</p:tagLst>
</file>

<file path=ppt/tags/tag1734.xml><?xml version="1.0" encoding="utf-8"?>
<p:tagLst xmlns:a="http://schemas.openxmlformats.org/drawingml/2006/main" xmlns:r="http://schemas.openxmlformats.org/officeDocument/2006/relationships" xmlns:p="http://schemas.openxmlformats.org/presentationml/2006/main">
  <p:tag name="ORIGINALHEIGHT" val=" 13.97204"/>
  <p:tag name="ORIGINALWIDTH" val=" 13.27429"/>
  <p:tag name="EMFCHILD" val="True"/>
</p:tagLst>
</file>

<file path=ppt/tags/tag1735.xml><?xml version="1.0" encoding="utf-8"?>
<p:tagLst xmlns:a="http://schemas.openxmlformats.org/drawingml/2006/main" xmlns:r="http://schemas.openxmlformats.org/officeDocument/2006/relationships" xmlns:p="http://schemas.openxmlformats.org/presentationml/2006/main">
  <p:tag name="ORIGINALHEIGHT" val=" 4.436132"/>
  <p:tag name="ORIGINALWIDTH" val=" 3.895505"/>
  <p:tag name="EMFCHILD" val="True"/>
</p:tagLst>
</file>

<file path=ppt/tags/tag1736.xml><?xml version="1.0" encoding="utf-8"?>
<p:tagLst xmlns:a="http://schemas.openxmlformats.org/drawingml/2006/main" xmlns:r="http://schemas.openxmlformats.org/officeDocument/2006/relationships" xmlns:p="http://schemas.openxmlformats.org/presentationml/2006/main">
  <p:tag name="ORIGINALHEIGHT" val=" 2.599771"/>
  <p:tag name="ORIGINALWIDTH" val=" 1.381263"/>
  <p:tag name="EMFCHILD" val="True"/>
</p:tagLst>
</file>

<file path=ppt/tags/tag1737.xml><?xml version="1.0" encoding="utf-8"?>
<p:tagLst xmlns:a="http://schemas.openxmlformats.org/drawingml/2006/main" xmlns:r="http://schemas.openxmlformats.org/officeDocument/2006/relationships" xmlns:p="http://schemas.openxmlformats.org/presentationml/2006/main">
  <p:tag name="ORIGINALHEIGHT" val=" 3.514711"/>
  <p:tag name="ORIGINALWIDTH" val=" 2.712708"/>
  <p:tag name="EMFCHILD" val="True"/>
</p:tagLst>
</file>

<file path=ppt/tags/tag1738.xml><?xml version="1.0" encoding="utf-8"?>
<p:tagLst xmlns:a="http://schemas.openxmlformats.org/drawingml/2006/main" xmlns:r="http://schemas.openxmlformats.org/officeDocument/2006/relationships" xmlns:p="http://schemas.openxmlformats.org/presentationml/2006/main">
  <p:tag name="ORIGINALHEIGHT" val=" 6.476044"/>
  <p:tag name="ORIGINALWIDTH" val=" 3.853608"/>
  <p:tag name="EMFCHILD" val="True"/>
</p:tagLst>
</file>

<file path=ppt/tags/tag1739.xml><?xml version="1.0" encoding="utf-8"?>
<p:tagLst xmlns:a="http://schemas.openxmlformats.org/drawingml/2006/main" xmlns:r="http://schemas.openxmlformats.org/officeDocument/2006/relationships" xmlns:p="http://schemas.openxmlformats.org/presentationml/2006/main">
  <p:tag name="ORIGINALHEIGHT" val=" 1.879232"/>
  <p:tag name="ORIGINALWIDTH" val=" 5.138158"/>
  <p:tag name="EMFCHILD" val="True"/>
</p:tagLst>
</file>

<file path=ppt/tags/tag174.xml><?xml version="1.0" encoding="utf-8"?>
<p:tagLst xmlns:a="http://schemas.openxmlformats.org/drawingml/2006/main" xmlns:r="http://schemas.openxmlformats.org/officeDocument/2006/relationships" xmlns:p="http://schemas.openxmlformats.org/presentationml/2006/main">
  <p:tag name="ORIGINALHEIGHT" val=" 6.236577"/>
  <p:tag name="ORIGINALWIDTH" val=" 3.125588"/>
  <p:tag name="EMFCHILD" val="True"/>
</p:tagLst>
</file>

<file path=ppt/tags/tag1740.xml><?xml version="1.0" encoding="utf-8"?>
<p:tagLst xmlns:a="http://schemas.openxmlformats.org/drawingml/2006/main" xmlns:r="http://schemas.openxmlformats.org/officeDocument/2006/relationships" xmlns:p="http://schemas.openxmlformats.org/presentationml/2006/main">
  <p:tag name="ORIGINALHEIGHT" val=" 4.436132"/>
  <p:tag name="ORIGINALWIDTH" val=" 3.895505"/>
  <p:tag name="EMFCHILD" val="True"/>
</p:tagLst>
</file>

<file path=ppt/tags/tag1741.xml><?xml version="1.0" encoding="utf-8"?>
<p:tagLst xmlns:a="http://schemas.openxmlformats.org/drawingml/2006/main" xmlns:r="http://schemas.openxmlformats.org/officeDocument/2006/relationships" xmlns:p="http://schemas.openxmlformats.org/presentationml/2006/main">
  <p:tag name="ORIGINALHEIGHT" val=" 3.514711"/>
  <p:tag name="ORIGINALWIDTH" val=" 2.712708"/>
  <p:tag name="EMFCHILD" val="True"/>
</p:tagLst>
</file>

<file path=ppt/tags/tag1742.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743.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744.xml><?xml version="1.0" encoding="utf-8"?>
<p:tagLst xmlns:a="http://schemas.openxmlformats.org/drawingml/2006/main" xmlns:r="http://schemas.openxmlformats.org/officeDocument/2006/relationships" xmlns:p="http://schemas.openxmlformats.org/presentationml/2006/main">
  <p:tag name="ORIGINALHEIGHT" val=" 3.618753"/>
  <p:tag name="ORIGINALWIDTH" val=" 1.752272"/>
  <p:tag name="EMFCHILD" val="True"/>
</p:tagLst>
</file>

<file path=ppt/tags/tag1745.xml><?xml version="1.0" encoding="utf-8"?>
<p:tagLst xmlns:a="http://schemas.openxmlformats.org/drawingml/2006/main" xmlns:r="http://schemas.openxmlformats.org/officeDocument/2006/relationships" xmlns:p="http://schemas.openxmlformats.org/presentationml/2006/main">
  <p:tag name="ORIGINALHEIGHT" val=" 4.918172"/>
  <p:tag name="ORIGINALWIDTH" val=" 3.434731"/>
  <p:tag name="EMFCHILD" val="True"/>
</p:tagLst>
</file>

<file path=ppt/tags/tag1746.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747.xml><?xml version="1.0" encoding="utf-8"?>
<p:tagLst xmlns:a="http://schemas.openxmlformats.org/drawingml/2006/main" xmlns:r="http://schemas.openxmlformats.org/officeDocument/2006/relationships" xmlns:p="http://schemas.openxmlformats.org/presentationml/2006/main">
  <p:tag name="ORIGINALHEIGHT" val=" 4.596813"/>
  <p:tag name="ORIGINALWIDTH" val=" 3.385887"/>
  <p:tag name="EMFCHILD" val="True"/>
</p:tagLst>
</file>

<file path=ppt/tags/tag1748.xml><?xml version="1.0" encoding="utf-8"?>
<p:tagLst xmlns:a="http://schemas.openxmlformats.org/drawingml/2006/main" xmlns:r="http://schemas.openxmlformats.org/officeDocument/2006/relationships" xmlns:p="http://schemas.openxmlformats.org/presentationml/2006/main">
  <p:tag name="ORIGINALHEIGHT" val=" 3.048896"/>
  <p:tag name="ORIGINALWIDTH" val=" 2.458366"/>
  <p:tag name="EMFCHILD" val="True"/>
</p:tagLst>
</file>

<file path=ppt/tags/tag1749.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75.xml><?xml version="1.0" encoding="utf-8"?>
<p:tagLst xmlns:a="http://schemas.openxmlformats.org/drawingml/2006/main" xmlns:r="http://schemas.openxmlformats.org/officeDocument/2006/relationships" xmlns:p="http://schemas.openxmlformats.org/presentationml/2006/main">
  <p:tag name="ORIGINALHEIGHT" val=" 4.572836"/>
  <p:tag name="ORIGINALWIDTH" val=" 3.265391"/>
  <p:tag name="EMFCHILD" val="True"/>
</p:tagLst>
</file>

<file path=ppt/tags/tag1750.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751.xml><?xml version="1.0" encoding="utf-8"?>
<p:tagLst xmlns:a="http://schemas.openxmlformats.org/drawingml/2006/main" xmlns:r="http://schemas.openxmlformats.org/officeDocument/2006/relationships" xmlns:p="http://schemas.openxmlformats.org/presentationml/2006/main">
  <p:tag name="ORIGINALHEIGHT" val=" 4.918172"/>
  <p:tag name="ORIGINALWIDTH" val=" 3.434731"/>
  <p:tag name="EMFCHILD" val="True"/>
</p:tagLst>
</file>

<file path=ppt/tags/tag1752.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753.xml><?xml version="1.0" encoding="utf-8"?>
<p:tagLst xmlns:a="http://schemas.openxmlformats.org/drawingml/2006/main" xmlns:r="http://schemas.openxmlformats.org/officeDocument/2006/relationships" xmlns:p="http://schemas.openxmlformats.org/presentationml/2006/main">
  <p:tag name="ORIGINALHEIGHT" val=" 3.045888"/>
  <p:tag name="ORIGINALWIDTH" val=" 3.672128"/>
  <p:tag name="EMFCHILD" val="True"/>
</p:tagLst>
</file>

<file path=ppt/tags/tag1754.xml><?xml version="1.0" encoding="utf-8"?>
<p:tagLst xmlns:a="http://schemas.openxmlformats.org/drawingml/2006/main" xmlns:r="http://schemas.openxmlformats.org/officeDocument/2006/relationships" xmlns:p="http://schemas.openxmlformats.org/presentationml/2006/main">
  <p:tag name="ORIGINALHEIGHT" val=" 6.407163"/>
  <p:tag name="ORIGINALWIDTH" val=" .4288329"/>
  <p:tag name="EMFCHILD" val="True"/>
</p:tagLst>
</file>

<file path=ppt/tags/tag1755.xml><?xml version="1.0" encoding="utf-8"?>
<p:tagLst xmlns:a="http://schemas.openxmlformats.org/drawingml/2006/main" xmlns:r="http://schemas.openxmlformats.org/officeDocument/2006/relationships" xmlns:p="http://schemas.openxmlformats.org/presentationml/2006/main">
  <p:tag name="ORIGINALHEIGHT" val=" 6.407163"/>
  <p:tag name="ORIGINALWIDTH" val=" .4288329"/>
  <p:tag name="EMFCHILD" val="True"/>
</p:tagLst>
</file>

<file path=ppt/tags/tag1756.xml><?xml version="1.0" encoding="utf-8"?>
<p:tagLst xmlns:a="http://schemas.openxmlformats.org/drawingml/2006/main" xmlns:r="http://schemas.openxmlformats.org/officeDocument/2006/relationships" xmlns:p="http://schemas.openxmlformats.org/presentationml/2006/main">
  <p:tag name="ORIGINALHEIGHT" val=" 6.407163"/>
  <p:tag name="ORIGINALWIDTH" val=" .4288329"/>
  <p:tag name="EMFCHILD" val="True"/>
</p:tagLst>
</file>

<file path=ppt/tags/tag1757.xml><?xml version="1.0" encoding="utf-8"?>
<p:tagLst xmlns:a="http://schemas.openxmlformats.org/drawingml/2006/main" xmlns:r="http://schemas.openxmlformats.org/officeDocument/2006/relationships" xmlns:p="http://schemas.openxmlformats.org/presentationml/2006/main">
  <p:tag name="ORIGINALHEIGHT" val=" 8.97207"/>
  <p:tag name="ORIGINALWIDTH" val=" 5.225933"/>
  <p:tag name="EMFCHILD" val="True"/>
</p:tagLst>
</file>

<file path=ppt/tags/tag1758.xml><?xml version="1.0" encoding="utf-8"?>
<p:tagLst xmlns:a="http://schemas.openxmlformats.org/drawingml/2006/main" xmlns:r="http://schemas.openxmlformats.org/officeDocument/2006/relationships" xmlns:p="http://schemas.openxmlformats.org/presentationml/2006/main">
  <p:tag name="ORIGINALHEIGHT" val=" 3.618753"/>
  <p:tag name="ORIGINALWIDTH" val=" 1.752272"/>
  <p:tag name="EMFCHILD" val="True"/>
</p:tagLst>
</file>

<file path=ppt/tags/tag1759.xml><?xml version="1.0" encoding="utf-8"?>
<p:tagLst xmlns:a="http://schemas.openxmlformats.org/drawingml/2006/main" xmlns:r="http://schemas.openxmlformats.org/officeDocument/2006/relationships" xmlns:p="http://schemas.openxmlformats.org/presentationml/2006/main">
  <p:tag name="ORIGINALHEIGHT" val=" 4.436132"/>
  <p:tag name="ORIGINALWIDTH" val=" 3.895505"/>
  <p:tag name="EMFCHILD" val="True"/>
</p:tagLst>
</file>

<file path=ppt/tags/tag176.xml><?xml version="1.0" encoding="utf-8"?>
<p:tagLst xmlns:a="http://schemas.openxmlformats.org/drawingml/2006/main" xmlns:r="http://schemas.openxmlformats.org/officeDocument/2006/relationships" xmlns:p="http://schemas.openxmlformats.org/presentationml/2006/main">
  <p:tag name="ORIGINALHEIGHT" val=" 9.962642"/>
  <p:tag name="ORIGINALWIDTH" val=" 1.36807"/>
  <p:tag name="EMFCHILD" val="True"/>
</p:tagLst>
</file>

<file path=ppt/tags/tag1760.xml><?xml version="1.0" encoding="utf-8"?>
<p:tagLst xmlns:a="http://schemas.openxmlformats.org/drawingml/2006/main" xmlns:r="http://schemas.openxmlformats.org/officeDocument/2006/relationships" xmlns:p="http://schemas.openxmlformats.org/presentationml/2006/main">
  <p:tag name="ORIGINALHEIGHT" val=" 2.599771"/>
  <p:tag name="ORIGINALWIDTH" val=" 1.381263"/>
  <p:tag name="EMFCHILD" val="True"/>
</p:tagLst>
</file>

<file path=ppt/tags/tag1761.xml><?xml version="1.0" encoding="utf-8"?>
<p:tagLst xmlns:a="http://schemas.openxmlformats.org/drawingml/2006/main" xmlns:r="http://schemas.openxmlformats.org/officeDocument/2006/relationships" xmlns:p="http://schemas.openxmlformats.org/presentationml/2006/main">
  <p:tag name="ORIGINALHEIGHT" val=" 3.514711"/>
  <p:tag name="ORIGINALWIDTH" val=" 2.712708"/>
  <p:tag name="EMFCHILD" val="True"/>
</p:tagLst>
</file>

<file path=ppt/tags/tag1762.xml><?xml version="1.0" encoding="utf-8"?>
<p:tagLst xmlns:a="http://schemas.openxmlformats.org/drawingml/2006/main" xmlns:r="http://schemas.openxmlformats.org/officeDocument/2006/relationships" xmlns:p="http://schemas.openxmlformats.org/presentationml/2006/main">
  <p:tag name="ORIGINALHEIGHT" val=" 17.9541"/>
  <p:tag name="ORIGINALWIDTH" val=" 4.088973"/>
  <p:tag name="EMFCHILD" val="True"/>
</p:tagLst>
</file>

<file path=ppt/tags/tag1763.xml><?xml version="1.0" encoding="utf-8"?>
<p:tagLst xmlns:a="http://schemas.openxmlformats.org/drawingml/2006/main" xmlns:r="http://schemas.openxmlformats.org/officeDocument/2006/relationships" xmlns:p="http://schemas.openxmlformats.org/presentationml/2006/main">
  <p:tag name="ORIGINALHEIGHT" val=" 3.101764"/>
  <p:tag name="ORIGINALWIDTH" val=" 2.722663"/>
  <p:tag name="EMFCHILD" val="True"/>
</p:tagLst>
</file>

<file path=ppt/tags/tag1764.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765.xml><?xml version="1.0" encoding="utf-8"?>
<p:tagLst xmlns:a="http://schemas.openxmlformats.org/drawingml/2006/main" xmlns:r="http://schemas.openxmlformats.org/officeDocument/2006/relationships" xmlns:p="http://schemas.openxmlformats.org/presentationml/2006/main">
  <p:tag name="ORIGINALHEIGHT" val=" 6.566869"/>
  <p:tag name="ORIGINALWIDTH" val=" 4.707335"/>
  <p:tag name="EMFCHILD" val="True"/>
</p:tagLst>
</file>

<file path=ppt/tags/tag1766.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767.xml><?xml version="1.0" encoding="utf-8"?>
<p:tagLst xmlns:a="http://schemas.openxmlformats.org/drawingml/2006/main" xmlns:r="http://schemas.openxmlformats.org/officeDocument/2006/relationships" xmlns:p="http://schemas.openxmlformats.org/presentationml/2006/main">
  <p:tag name="ORIGINALHEIGHT" val=" 3.045888"/>
  <p:tag name="ORIGINALWIDTH" val=" 3.350981"/>
  <p:tag name="EMFCHILD" val="True"/>
</p:tagLst>
</file>

<file path=ppt/tags/tag1768.xml><?xml version="1.0" encoding="utf-8"?>
<p:tagLst xmlns:a="http://schemas.openxmlformats.org/drawingml/2006/main" xmlns:r="http://schemas.openxmlformats.org/officeDocument/2006/relationships" xmlns:p="http://schemas.openxmlformats.org/presentationml/2006/main">
  <p:tag name="ORIGINALHEIGHT" val=" 3.333316"/>
  <p:tag name="ORIGINALWIDTH" val=" 4.827008"/>
  <p:tag name="EMFCHILD" val="True"/>
</p:tagLst>
</file>

<file path=ppt/tags/tag1769.xml><?xml version="1.0" encoding="utf-8"?>
<p:tagLst xmlns:a="http://schemas.openxmlformats.org/drawingml/2006/main" xmlns:r="http://schemas.openxmlformats.org/officeDocument/2006/relationships" xmlns:p="http://schemas.openxmlformats.org/presentationml/2006/main">
  <p:tag name="ORIGINALHEIGHT" val=" 1.197538"/>
  <p:tag name="ORIGINALWIDTH" val=" 120.4623"/>
  <p:tag name="EMFCHILD" val="True"/>
</p:tagLst>
</file>

<file path=ppt/tags/tag177.xml><?xml version="1.0" encoding="utf-8"?>
<p:tagLst xmlns:a="http://schemas.openxmlformats.org/drawingml/2006/main" xmlns:r="http://schemas.openxmlformats.org/officeDocument/2006/relationships" xmlns:p="http://schemas.openxmlformats.org/presentationml/2006/main">
  <p:tag name="ORIGINALHEIGHT" val=" 4.254017"/>
  <p:tag name="ORIGINALWIDTH" val=" 6.660585"/>
  <p:tag name="EMFCHILD" val="True"/>
</p:tagLst>
</file>

<file path=ppt/tags/tag1770.xml><?xml version="1.0" encoding="utf-8"?>
<p:tagLst xmlns:a="http://schemas.openxmlformats.org/drawingml/2006/main" xmlns:r="http://schemas.openxmlformats.org/officeDocument/2006/relationships" xmlns:p="http://schemas.openxmlformats.org/presentationml/2006/main">
  <p:tag name="ORIGINALHEIGHT" val=" 3.333316"/>
  <p:tag name="ORIGINALWIDTH" val=" 4.827008"/>
  <p:tag name="EMFCHILD" val="True"/>
</p:tagLst>
</file>

<file path=ppt/tags/tag1771.xml><?xml version="1.0" encoding="utf-8"?>
<p:tagLst xmlns:a="http://schemas.openxmlformats.org/drawingml/2006/main" xmlns:r="http://schemas.openxmlformats.org/officeDocument/2006/relationships" xmlns:p="http://schemas.openxmlformats.org/presentationml/2006/main">
  <p:tag name="ORIGINALHEIGHT" val=" 3.333316"/>
  <p:tag name="ORIGINALWIDTH" val=" 4.827008"/>
  <p:tag name="EMFCHILD" val="True"/>
</p:tagLst>
</file>

<file path=ppt/tags/tag1772.xml><?xml version="1.0" encoding="utf-8"?>
<p:tagLst xmlns:a="http://schemas.openxmlformats.org/drawingml/2006/main" xmlns:r="http://schemas.openxmlformats.org/officeDocument/2006/relationships" xmlns:p="http://schemas.openxmlformats.org/presentationml/2006/main">
  <p:tag name="ORIGINALHEIGHT" val=" 1.197538"/>
  <p:tag name="ORIGINALWIDTH" val=" 120.4623"/>
  <p:tag name="EMFCHILD" val="True"/>
</p:tagLst>
</file>

<file path=ppt/tags/tag1773.xml><?xml version="1.0" encoding="utf-8"?>
<p:tagLst xmlns:a="http://schemas.openxmlformats.org/drawingml/2006/main" xmlns:r="http://schemas.openxmlformats.org/officeDocument/2006/relationships" xmlns:p="http://schemas.openxmlformats.org/presentationml/2006/main">
  <p:tag name="ORIGINALHEIGHT" val=" 3.333316"/>
  <p:tag name="ORIGINALWIDTH" val=" 4.827008"/>
  <p:tag name="EMFCHILD" val="True"/>
</p:tagLst>
</file>

<file path=ppt/tags/tag1774.xml><?xml version="1.0" encoding="utf-8"?>
<p:tagLst xmlns:a="http://schemas.openxmlformats.org/drawingml/2006/main" xmlns:r="http://schemas.openxmlformats.org/officeDocument/2006/relationships" xmlns:p="http://schemas.openxmlformats.org/presentationml/2006/main">
  <p:tag name="ORIGINALHEIGHT" val=" 4.918172"/>
  <p:tag name="ORIGINALWIDTH" val=" 2.827383"/>
  <p:tag name="EMFCHILD" val="True"/>
</p:tagLst>
</file>

<file path=ppt/tags/tag1775.xml><?xml version="1.0" encoding="utf-8"?>
<p:tagLst xmlns:a="http://schemas.openxmlformats.org/drawingml/2006/main" xmlns:r="http://schemas.openxmlformats.org/officeDocument/2006/relationships" xmlns:p="http://schemas.openxmlformats.org/presentationml/2006/main">
  <p:tag name="ORIGINALHEIGHT" val=" 3.150692"/>
  <p:tag name="ORIGINALWIDTH" val=" 3.560419"/>
  <p:tag name="EMFCHILD" val="True"/>
</p:tagLst>
</file>

<file path=ppt/tags/tag1776.xml><?xml version="1.0" encoding="utf-8"?>
<p:tagLst xmlns:a="http://schemas.openxmlformats.org/drawingml/2006/main" xmlns:r="http://schemas.openxmlformats.org/officeDocument/2006/relationships" xmlns:p="http://schemas.openxmlformats.org/presentationml/2006/main">
  <p:tag name="ORIGINALHEIGHT" val=" 4.918172"/>
  <p:tag name="ORIGINALWIDTH" val=" 3.588336"/>
  <p:tag name="EMFCHILD" val="True"/>
</p:tagLst>
</file>

<file path=ppt/tags/tag1777.xml><?xml version="1.0" encoding="utf-8"?>
<p:tagLst xmlns:a="http://schemas.openxmlformats.org/drawingml/2006/main" xmlns:r="http://schemas.openxmlformats.org/officeDocument/2006/relationships" xmlns:p="http://schemas.openxmlformats.org/presentationml/2006/main">
  <p:tag name="ORIGINALHEIGHT" val=" 26.69682"/>
  <p:tag name="ORIGINALWIDTH" val=" 459.467"/>
  <p:tag name="OUTPUTTYPE" val="SVG"/>
  <p:tag name="IGUANATEXVERSION" val="162"/>
  <p:tag name="LATEXADDIN" val="\documentclass{article}&#10;\usepackage{amsmath}&#10;\pagestyle{empty}&#10;&#10;\input{Macros.tex}&#10;&#10;\begin{document}&#10;&#10;&#10;\begin{align*}&#10;\ket{k}_{\reg{gc}} \ket{k}_{\reg{lc}} \ket{p_1, \ldots, p_k}_{\reg{p_1 \ldots p_k}} \ket{p_k}_{\reg{m}} \ket{\phi'_{p_k}}_{\reg{s}} \ket{\rho}_{\reg{v}} \vphantom{\sum_{p'_k \ne p_k}}&#10;~ + ~ &#10;\ket{k}_{\reg{gc}} \ket{k-1}_{\reg{lc}}  \ket{p_1, \ldots, p_k}_{\reg{p_1 \ldots p_{k-1}}} \sum_{p'_k \ne p_k} \ket{p'_k}_{\reg{p_k}} \ket{p_k}_{\reg{m}} \ket{\phi'_{p'_k}}_{\reg{s}}  \ket{\rho}_{\reg{v}} &#10;\end{align*}&#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1778.xml><?xml version="1.0" encoding="utf-8"?>
<p:tagLst xmlns:a="http://schemas.openxmlformats.org/drawingml/2006/main" xmlns:r="http://schemas.openxmlformats.org/officeDocument/2006/relationships" xmlns:p="http://schemas.openxmlformats.org/presentationml/2006/main">
  <p:tag name="ORIGINALHEIGHT" val=" 26.69682"/>
  <p:tag name="ORIGINALWIDTH" val=" 475.4004"/>
  <p:tag name="OUTPUTTYPE" val="SVG"/>
  <p:tag name="IGUANATEXVERSION" val="162"/>
  <p:tag name="LATEXADDIN" val="\documentclass{article}&#10;\usepackage{amsmath}&#10;\pagestyle{empty}&#10;&#10;\input{Macros.tex}&#10;&#10;\begin{document}&#10;&#10;&#10;\begin{align*}&#10;\ket{k}_{\reg{gc}} \ket{k}_{\reg{lc}}\ket{p_1, \ldots, p_k}_{\reg{p_1 \ldots p_k}} \ket{p_k}_{\reg{m}} \ket{\phi'_{p_k}}_{\reg{s}} \ket{\rho}_{\reg{v}} \vphantom{\sum_{p'_k \ne p_k}} &#10;~ + ~ &#10;\ket{k}_{\reg{gc}} \ket{k-1}_{\reg{lc}} \ket{p_1, \ldots, p_k}_{\reg{p_1 \ldots p_{k-1}}} \sum_{p'_k \ne p_k} \ket{p'_k}_{\reg{p_k}} \ket{p_k}_{\reg{m}} \ket{\phi'_{p'_k}}_{\reg{s}} V^\dagger_{p_k} \ket{\rho}_{\reg{v}} &#10;\end{align*}&#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1779.xml><?xml version="1.0" encoding="utf-8"?>
<p:tagLst xmlns:a="http://schemas.openxmlformats.org/drawingml/2006/main" xmlns:r="http://schemas.openxmlformats.org/officeDocument/2006/relationships" xmlns:p="http://schemas.openxmlformats.org/presentationml/2006/main">
  <p:tag name="ORIGINALHEIGHT" val=" 9.682244"/>
  <p:tag name="ORIGINALWIDTH" val=" 112.9644"/>
  <p:tag name="OUTPUTTYPE" val="SVG"/>
  <p:tag name="IGUANATEXVERSION" val="162"/>
  <p:tag name="LATEXADDIN" val="\documentclass{article}&#10;\usepackage{amsmath}&#10;\pagestyle{empty}&#10;&#10;\input{Macros.tex}&#10;&#10;\begin{document}&#10;&#10;in terms of $\ddot{V}$ simulates $\tilde{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178.xml><?xml version="1.0" encoding="utf-8"?>
<p:tagLst xmlns:a="http://schemas.openxmlformats.org/drawingml/2006/main" xmlns:r="http://schemas.openxmlformats.org/officeDocument/2006/relationships" xmlns:p="http://schemas.openxmlformats.org/presentationml/2006/main">
  <p:tag name="ORIGINALHEIGHT" val=" 6.854294"/>
  <p:tag name="ORIGINALWIDTH" val=" 4.204052"/>
  <p:tag name="EMFCHILD" val="True"/>
</p:tagLst>
</file>

<file path=ppt/tags/tag1780.xml><?xml version="1.0" encoding="utf-8"?>
<p:tagLst xmlns:a="http://schemas.openxmlformats.org/drawingml/2006/main" xmlns:r="http://schemas.openxmlformats.org/officeDocument/2006/relationships" xmlns:p="http://schemas.openxmlformats.org/presentationml/2006/main">
  <p:tag name="ORIGINALHEIGHT" val=" 9.682244"/>
  <p:tag name="ORIGINALWIDTH" val=" 25.53681"/>
  <p:tag name="OUTPUTTYPE" val="SVG"/>
  <p:tag name="IGUANATEXVERSION" val="162"/>
  <p:tag name="LATEXADDIN" val="\documentclass{article}&#10;\usepackage{amsmath}&#10;\pagestyle{empty}&#10;&#10;\input{Macros.tex}&#10;&#10;\begin{document}&#10;&#10;$\tilde{V}S\tilde{V}^\dagger$&#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1781.xml><?xml version="1.0" encoding="utf-8"?>
<p:tagLst xmlns:a="http://schemas.openxmlformats.org/drawingml/2006/main" xmlns:r="http://schemas.openxmlformats.org/officeDocument/2006/relationships" xmlns:p="http://schemas.openxmlformats.org/presentationml/2006/main">
  <p:tag name="ORIGINALHEIGHT" val=" 9.402519"/>
  <p:tag name="ORIGINALWIDTH" val=" 25.53681"/>
  <p:tag name="OUTPUTTYPE" val="SVG"/>
  <p:tag name="IGUANATEXVERSION" val="162"/>
  <p:tag name="LATEXADDIN" val="\documentclass{article}&#10;\usepackage{amsmath}&#10;\pagestyle{empty}&#10;&#10;\input{Macros.tex}&#10;&#10;\begin{document}&#10;&#10;$\ddot{V}S\ddot{V}^\dagger$&#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1782.xml><?xml version="1.0" encoding="utf-8"?>
<p:tagLst xmlns:a="http://schemas.openxmlformats.org/drawingml/2006/main" xmlns:r="http://schemas.openxmlformats.org/officeDocument/2006/relationships" xmlns:p="http://schemas.openxmlformats.org/presentationml/2006/main">
  <p:tag name="ORIGINALHEIGHT" val=" .9962599"/>
  <p:tag name="ORIGINALWIDTH" val=" 2.947086"/>
  <p:tag name="LATEXADDIN" val="\documentclass{article}&#10;\usepackage{amsmath}&#10;\pagestyle{empty}&#10;&#10;\input{Macros.tex}&#10;&#10;\begin{document}&#10;&#10;$\ddot{V}S\ddot{V}^\dagger$&#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1783.xml><?xml version="1.0" encoding="utf-8"?>
<p:tagLst xmlns:a="http://schemas.openxmlformats.org/drawingml/2006/main" xmlns:r="http://schemas.openxmlformats.org/officeDocument/2006/relationships" xmlns:p="http://schemas.openxmlformats.org/presentationml/2006/main">
  <p:tag name="ORIGINALHEIGHT" val=" 7.023622"/>
  <p:tag name="ORIGINALWIDTH" val=" 7.171653"/>
  <p:tag name="EMFCHILD" val="True"/>
</p:tagLst>
</file>

<file path=ppt/tags/tag1784.xml><?xml version="1.0" encoding="utf-8"?>
<p:tagLst xmlns:a="http://schemas.openxmlformats.org/drawingml/2006/main" xmlns:r="http://schemas.openxmlformats.org/officeDocument/2006/relationships" xmlns:p="http://schemas.openxmlformats.org/presentationml/2006/main">
  <p:tag name="ORIGINALHEIGHT" val=" 7.242835"/>
  <p:tag name="ORIGINALWIDTH" val=" 5.964645"/>
  <p:tag name="EMFCHILD" val="True"/>
</p:tagLst>
</file>

<file path=ppt/tags/tag1785.xml><?xml version="1.0" encoding="utf-8"?>
<p:tagLst xmlns:a="http://schemas.openxmlformats.org/drawingml/2006/main" xmlns:r="http://schemas.openxmlformats.org/officeDocument/2006/relationships" xmlns:p="http://schemas.openxmlformats.org/presentationml/2006/main">
  <p:tag name="ORIGINALHEIGHT" val=" .9962599"/>
  <p:tag name="ORIGINALWIDTH" val=" 2.947086"/>
  <p:tag name="EMFCHILD" val="True"/>
</p:tagLst>
</file>

<file path=ppt/tags/tag1786.xml><?xml version="1.0" encoding="utf-8"?>
<p:tagLst xmlns:a="http://schemas.openxmlformats.org/drawingml/2006/main" xmlns:r="http://schemas.openxmlformats.org/officeDocument/2006/relationships" xmlns:p="http://schemas.openxmlformats.org/presentationml/2006/main">
  <p:tag name="ORIGINALHEIGHT" val=" 7.023622"/>
  <p:tag name="ORIGINALWIDTH" val=" 7.171653"/>
  <p:tag name="EMFCHILD" val="True"/>
</p:tagLst>
</file>

<file path=ppt/tags/tag1787.xml><?xml version="1.0" encoding="utf-8"?>
<p:tagLst xmlns:a="http://schemas.openxmlformats.org/drawingml/2006/main" xmlns:r="http://schemas.openxmlformats.org/officeDocument/2006/relationships" xmlns:p="http://schemas.openxmlformats.org/presentationml/2006/main">
  <p:tag name="ORIGINALHEIGHT" val=" 6.401968"/>
  <p:tag name="ORIGINALWIDTH" val=" 2.605118"/>
  <p:tag name="EMFCHILD" val="True"/>
</p:tagLst>
</file>

<file path=ppt/tags/tag1788.xml><?xml version="1.0" encoding="utf-8"?>
<p:tagLst xmlns:a="http://schemas.openxmlformats.org/drawingml/2006/main" xmlns:r="http://schemas.openxmlformats.org/officeDocument/2006/relationships" xmlns:p="http://schemas.openxmlformats.org/presentationml/2006/main">
  <p:tag name="ORIGINALHEIGHT" val=" 1.107323"/>
  <p:tag name="ORIGINALWIDTH" val=" 5.582402"/>
  <p:tag name="LATEXADDIN" val="\documentclass{article}&#10;\usepackage{amsmath}&#10;\pagestyle{empty}&#10;&#10;\input{Macros.tex}&#10;&#10;\begin{document}&#10;&#10;$\tilde{V}S\tilde{V}^\dagger$&#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1789.xml><?xml version="1.0" encoding="utf-8"?>
<p:tagLst xmlns:a="http://schemas.openxmlformats.org/drawingml/2006/main" xmlns:r="http://schemas.openxmlformats.org/officeDocument/2006/relationships" xmlns:p="http://schemas.openxmlformats.org/presentationml/2006/main">
  <p:tag name="ORIGINALHEIGHT" val=" 6.848032"/>
  <p:tag name="ORIGINALWIDTH" val=" 7.171654"/>
  <p:tag name="EMFCHILD" val="True"/>
</p:tagLst>
</file>

<file path=ppt/tags/tag179.xml><?xml version="1.0" encoding="utf-8"?>
<p:tagLst xmlns:a="http://schemas.openxmlformats.org/drawingml/2006/main" xmlns:r="http://schemas.openxmlformats.org/officeDocument/2006/relationships" xmlns:p="http://schemas.openxmlformats.org/presentationml/2006/main">
  <p:tag name="ORIGINALHEIGHT" val=" 6.605197"/>
  <p:tag name="ORIGINALWIDTH" val=" 5.715"/>
  <p:tag name="LATEXADDIN" val="\documentclass{article}&#10;\usepackage{amsmath}&#10;\pagestyle{empty}&#10;\begin{document}&#10;&#10;For $x \notin L$&#10;&#10;&#10;\end{document}"/>
  <p:tag name="IGUANATEXSIZE" val="20"/>
  <p:tag name="IGUANATEXCURSOR" val="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 name="EMFCHILD" val="True"/>
</p:tagLst>
</file>

<file path=ppt/tags/tag1790.xml><?xml version="1.0" encoding="utf-8"?>
<p:tagLst xmlns:a="http://schemas.openxmlformats.org/drawingml/2006/main" xmlns:r="http://schemas.openxmlformats.org/officeDocument/2006/relationships" xmlns:p="http://schemas.openxmlformats.org/presentationml/2006/main">
  <p:tag name="ORIGINALHEIGHT" val=" 7.061732"/>
  <p:tag name="ORIGINALWIDTH" val=" 5.964646"/>
  <p:tag name="EMFCHILD" val="True"/>
</p:tagLst>
</file>

<file path=ppt/tags/tag1791.xml><?xml version="1.0" encoding="utf-8"?>
<p:tagLst xmlns:a="http://schemas.openxmlformats.org/drawingml/2006/main" xmlns:r="http://schemas.openxmlformats.org/officeDocument/2006/relationships" xmlns:p="http://schemas.openxmlformats.org/presentationml/2006/main">
  <p:tag name="ORIGINALHEIGHT" val=" 1.107323"/>
  <p:tag name="ORIGINALWIDTH" val=" 5.582402"/>
  <p:tag name="EMFCHILD" val="True"/>
</p:tagLst>
</file>

<file path=ppt/tags/tag1792.xml><?xml version="1.0" encoding="utf-8"?>
<p:tagLst xmlns:a="http://schemas.openxmlformats.org/drawingml/2006/main" xmlns:r="http://schemas.openxmlformats.org/officeDocument/2006/relationships" xmlns:p="http://schemas.openxmlformats.org/presentationml/2006/main">
  <p:tag name="ORIGINALHEIGHT" val=" 6.848032"/>
  <p:tag name="ORIGINALWIDTH" val=" 7.171654"/>
  <p:tag name="EMFCHILD" val="True"/>
</p:tagLst>
</file>

<file path=ppt/tags/tag1793.xml><?xml version="1.0" encoding="utf-8"?>
<p:tagLst xmlns:a="http://schemas.openxmlformats.org/drawingml/2006/main" xmlns:r="http://schemas.openxmlformats.org/officeDocument/2006/relationships" xmlns:p="http://schemas.openxmlformats.org/presentationml/2006/main">
  <p:tag name="ORIGINALHEIGHT" val=" 6.241929"/>
  <p:tag name="ORIGINALWIDTH" val=" 2.605118"/>
  <p:tag name="EMFCHILD" val="True"/>
</p:tagLst>
</file>

<file path=ppt/tags/tag1794.xml><?xml version="1.0" encoding="utf-8"?>
<p:tagLst xmlns:a="http://schemas.openxmlformats.org/drawingml/2006/main" xmlns:r="http://schemas.openxmlformats.org/officeDocument/2006/relationships" xmlns:p="http://schemas.openxmlformats.org/presentationml/2006/main">
  <p:tag name="ORIGINALHEIGHT" val=" 6.498346"/>
  <p:tag name="ORIGINALWIDTH" val=" 2.131968"/>
  <p:tag name="LATEXADDIN" val="\documentclass{article}&#10;\usepackage{amsmath}&#10;\pagestyle{empty}&#10;&#10;\input{Macros.tex}&#10;&#10;\begin{document}&#10;&#10;in terms of $\ddot{V}$ simulates $\tilde{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1795.xml><?xml version="1.0" encoding="utf-8"?>
<p:tagLst xmlns:a="http://schemas.openxmlformats.org/drawingml/2006/main" xmlns:r="http://schemas.openxmlformats.org/officeDocument/2006/relationships" xmlns:p="http://schemas.openxmlformats.org/presentationml/2006/main">
  <p:tag name="ORIGINALHEIGHT" val=" 4.293386"/>
  <p:tag name="ORIGINALWIDTH" val=" 5.01118"/>
  <p:tag name="EMFCHILD" val="True"/>
</p:tagLst>
</file>

<file path=ppt/tags/tag1796.xml><?xml version="1.0" encoding="utf-8"?>
<p:tagLst xmlns:a="http://schemas.openxmlformats.org/drawingml/2006/main" xmlns:r="http://schemas.openxmlformats.org/officeDocument/2006/relationships" xmlns:p="http://schemas.openxmlformats.org/presentationml/2006/main">
  <p:tag name="ORIGINALHEIGHT" val=" 6.080669"/>
  <p:tag name="ORIGINALWIDTH" val=" 3.118267"/>
  <p:tag name="EMFCHILD" val="True"/>
</p:tagLst>
</file>

<file path=ppt/tags/tag1797.xml><?xml version="1.0" encoding="utf-8"?>
<p:tagLst xmlns:a="http://schemas.openxmlformats.org/drawingml/2006/main" xmlns:r="http://schemas.openxmlformats.org/officeDocument/2006/relationships" xmlns:p="http://schemas.openxmlformats.org/presentationml/2006/main">
  <p:tag name="ORIGINALHEIGHT" val=" 4.458504"/>
  <p:tag name="ORIGINALWIDTH" val=" 3.855511"/>
  <p:tag name="EMFCHILD" val="True"/>
</p:tagLst>
</file>

<file path=ppt/tags/tag1798.xml><?xml version="1.0" encoding="utf-8"?>
<p:tagLst xmlns:a="http://schemas.openxmlformats.org/drawingml/2006/main" xmlns:r="http://schemas.openxmlformats.org/officeDocument/2006/relationships" xmlns:p="http://schemas.openxmlformats.org/presentationml/2006/main">
  <p:tag name="ORIGINALHEIGHT" val=" 4.293386"/>
  <p:tag name="ORIGINALWIDTH" val=" 3.34744"/>
  <p:tag name="EMFCHILD" val="True"/>
</p:tagLst>
</file>

<file path=ppt/tags/tag1799.xml><?xml version="1.0" encoding="utf-8"?>
<p:tagLst xmlns:a="http://schemas.openxmlformats.org/drawingml/2006/main" xmlns:r="http://schemas.openxmlformats.org/officeDocument/2006/relationships" xmlns:p="http://schemas.openxmlformats.org/presentationml/2006/main">
  <p:tag name="ORIGINALHEIGHT" val=" 4.293386"/>
  <p:tag name="ORIGINALWIDTH" val=" 7.780787"/>
  <p:tag name="EMFCHILD" val="True"/>
</p:tagLst>
</file>

<file path=ppt/tags/tag18.xml><?xml version="1.0" encoding="utf-8"?>
<p:tagLst xmlns:a="http://schemas.openxmlformats.org/drawingml/2006/main" xmlns:r="http://schemas.openxmlformats.org/officeDocument/2006/relationships" xmlns:p="http://schemas.openxmlformats.org/presentationml/2006/main">
  <p:tag name="ORIGINALHEIGHT" val=" 6.33622"/>
  <p:tag name="ORIGINALWIDTH" val=" 8.629882"/>
  <p:tag name="OUTPUTTYPE" val="SVG"/>
  <p:tag name="IGUANATEXVERSION" val="16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180.xml><?xml version="1.0" encoding="utf-8"?>
<p:tagLst xmlns:a="http://schemas.openxmlformats.org/drawingml/2006/main" xmlns:r="http://schemas.openxmlformats.org/officeDocument/2006/relationships" xmlns:p="http://schemas.openxmlformats.org/presentationml/2006/main">
  <p:tag name="ORIGINALHEIGHT" val=" 4.458504"/>
  <p:tag name="ORIGINALWIDTH" val=" 4.387755"/>
  <p:tag name="EMFCHILD" val="True"/>
</p:tagLst>
</file>

<file path=ppt/tags/tag1800.xml><?xml version="1.0" encoding="utf-8"?>
<p:tagLst xmlns:a="http://schemas.openxmlformats.org/drawingml/2006/main" xmlns:r="http://schemas.openxmlformats.org/officeDocument/2006/relationships" xmlns:p="http://schemas.openxmlformats.org/presentationml/2006/main">
  <p:tag name="ORIGINALHEIGHT" val=" 4.458504"/>
  <p:tag name="ORIGINALWIDTH" val=" 3.257756"/>
  <p:tag name="EMFCHILD" val="True"/>
</p:tagLst>
</file>

<file path=ppt/tags/tag1801.xml><?xml version="1.0" encoding="utf-8"?>
<p:tagLst xmlns:a="http://schemas.openxmlformats.org/drawingml/2006/main" xmlns:r="http://schemas.openxmlformats.org/officeDocument/2006/relationships" xmlns:p="http://schemas.openxmlformats.org/presentationml/2006/main">
  <p:tag name="ORIGINALHEIGHT" val=" 4.458504"/>
  <p:tag name="ORIGINALWIDTH" val=" 4.413424"/>
  <p:tag name="EMFCHILD" val="True"/>
</p:tagLst>
</file>

<file path=ppt/tags/tag1802.xml><?xml version="1.0" encoding="utf-8"?>
<p:tagLst xmlns:a="http://schemas.openxmlformats.org/drawingml/2006/main" xmlns:r="http://schemas.openxmlformats.org/officeDocument/2006/relationships" xmlns:p="http://schemas.openxmlformats.org/presentationml/2006/main">
  <p:tag name="ORIGINALHEIGHT" val=" 6.848032"/>
  <p:tag name="ORIGINALWIDTH" val=" 3.227874"/>
  <p:tag name="EMFCHILD" val="True"/>
</p:tagLst>
</file>

<file path=ppt/tags/tag1803.xml><?xml version="1.0" encoding="utf-8"?>
<p:tagLst xmlns:a="http://schemas.openxmlformats.org/drawingml/2006/main" xmlns:r="http://schemas.openxmlformats.org/officeDocument/2006/relationships" xmlns:p="http://schemas.openxmlformats.org/presentationml/2006/main">
  <p:tag name="ORIGINALHEIGHT" val=" .9713386"/>
  <p:tag name="ORIGINALWIDTH" val=" 2.919015"/>
  <p:tag name="EMFCHILD" val="True"/>
</p:tagLst>
</file>

<file path=ppt/tags/tag1804.xml><?xml version="1.0" encoding="utf-8"?>
<p:tagLst xmlns:a="http://schemas.openxmlformats.org/drawingml/2006/main" xmlns:r="http://schemas.openxmlformats.org/officeDocument/2006/relationships" xmlns:p="http://schemas.openxmlformats.org/presentationml/2006/main">
  <p:tag name="ORIGINALHEIGHT" val=" 6.848032"/>
  <p:tag name="ORIGINALWIDTH" val=" 7.103345"/>
  <p:tag name="EMFCHILD" val="True"/>
</p:tagLst>
</file>

<file path=ppt/tags/tag1805.xml><?xml version="1.0" encoding="utf-8"?>
<p:tagLst xmlns:a="http://schemas.openxmlformats.org/drawingml/2006/main" xmlns:r="http://schemas.openxmlformats.org/officeDocument/2006/relationships" xmlns:p="http://schemas.openxmlformats.org/presentationml/2006/main">
  <p:tag name="ORIGINALHEIGHT" val=" 4.458504"/>
  <p:tag name="ORIGINALWIDTH" val=" 3.257756"/>
  <p:tag name="EMFCHILD" val="True"/>
</p:tagLst>
</file>

<file path=ppt/tags/tag1806.xml><?xml version="1.0" encoding="utf-8"?>
<p:tagLst xmlns:a="http://schemas.openxmlformats.org/drawingml/2006/main" xmlns:r="http://schemas.openxmlformats.org/officeDocument/2006/relationships" xmlns:p="http://schemas.openxmlformats.org/presentationml/2006/main">
  <p:tag name="ORIGINALHEIGHT" val=" 6.498346"/>
  <p:tag name="ORIGINALWIDTH" val=" 2.131968"/>
  <p:tag name="EMFCHILD" val="True"/>
</p:tagLst>
</file>

<file path=ppt/tags/tag1807.xml><?xml version="1.0" encoding="utf-8"?>
<p:tagLst xmlns:a="http://schemas.openxmlformats.org/drawingml/2006/main" xmlns:r="http://schemas.openxmlformats.org/officeDocument/2006/relationships" xmlns:p="http://schemas.openxmlformats.org/presentationml/2006/main">
  <p:tag name="ORIGINALHEIGHT" val=" 4.293386"/>
  <p:tag name="ORIGINALWIDTH" val=" 7.780787"/>
  <p:tag name="EMFCHILD" val="True"/>
</p:tagLst>
</file>

<file path=ppt/tags/tag1808.xml><?xml version="1.0" encoding="utf-8"?>
<p:tagLst xmlns:a="http://schemas.openxmlformats.org/drawingml/2006/main" xmlns:r="http://schemas.openxmlformats.org/officeDocument/2006/relationships" xmlns:p="http://schemas.openxmlformats.org/presentationml/2006/main">
  <p:tag name="ORIGINALHEIGHT" val=" 4.400236"/>
  <p:tag name="ORIGINALWIDTH" val=" 5.01118"/>
  <p:tag name="EMFCHILD" val="True"/>
</p:tagLst>
</file>

<file path=ppt/tags/tag1809.xml><?xml version="1.0" encoding="utf-8"?>
<p:tagLst xmlns:a="http://schemas.openxmlformats.org/drawingml/2006/main" xmlns:r="http://schemas.openxmlformats.org/officeDocument/2006/relationships" xmlns:p="http://schemas.openxmlformats.org/presentationml/2006/main">
  <p:tag name="ORIGINALHEIGHT" val=" 6.741181"/>
  <p:tag name="ORIGINALWIDTH" val=" 2.211693"/>
  <p:tag name="EMFCHILD" val="True"/>
</p:tagLst>
</file>

<file path=ppt/tags/tag181.xml><?xml version="1.0" encoding="utf-8"?>
<p:tagLst xmlns:a="http://schemas.openxmlformats.org/drawingml/2006/main" xmlns:r="http://schemas.openxmlformats.org/officeDocument/2006/relationships" xmlns:p="http://schemas.openxmlformats.org/presentationml/2006/main">
  <p:tag name="ORIGINALHEIGHT" val=" 4.293386"/>
  <p:tag name="ORIGINALWIDTH" val=" 3.327952"/>
  <p:tag name="EMFCHILD" val="True"/>
</p:tagLst>
</file>

<file path=ppt/tags/tag1810.xml><?xml version="1.0" encoding="utf-8"?>
<p:tagLst xmlns:a="http://schemas.openxmlformats.org/drawingml/2006/main" xmlns:r="http://schemas.openxmlformats.org/officeDocument/2006/relationships" xmlns:p="http://schemas.openxmlformats.org/presentationml/2006/main">
  <p:tag name="ORIGINALHEIGHT" val=" 4.458504"/>
  <p:tag name="ORIGINALWIDTH" val=" 4.493149"/>
  <p:tag name="EMFCHILD" val="True"/>
</p:tagLst>
</file>

<file path=ppt/tags/tag1811.xml><?xml version="1.0" encoding="utf-8"?>
<p:tagLst xmlns:a="http://schemas.openxmlformats.org/drawingml/2006/main" xmlns:r="http://schemas.openxmlformats.org/officeDocument/2006/relationships" xmlns:p="http://schemas.openxmlformats.org/presentationml/2006/main">
  <p:tag name="ORIGINALHEIGHT" val=" 6.080669"/>
  <p:tag name="ORIGINALWIDTH" val=" 3.118267"/>
  <p:tag name="EMFCHILD" val="True"/>
</p:tagLst>
</file>

<file path=ppt/tags/tag1812.xml><?xml version="1.0" encoding="utf-8"?>
<p:tagLst xmlns:a="http://schemas.openxmlformats.org/drawingml/2006/main" xmlns:r="http://schemas.openxmlformats.org/officeDocument/2006/relationships" xmlns:p="http://schemas.openxmlformats.org/presentationml/2006/main">
  <p:tag name="ORIGINALHEIGHT" val=" 4.458504"/>
  <p:tag name="ORIGINALWIDTH" val=" 3.855511"/>
  <p:tag name="EMFCHILD" val="True"/>
</p:tagLst>
</file>

<file path=ppt/tags/tag1813.xml><?xml version="1.0" encoding="utf-8"?>
<p:tagLst xmlns:a="http://schemas.openxmlformats.org/drawingml/2006/main" xmlns:r="http://schemas.openxmlformats.org/officeDocument/2006/relationships" xmlns:p="http://schemas.openxmlformats.org/presentationml/2006/main">
  <p:tag name="ORIGINALHEIGHT" val=" 4.458504"/>
  <p:tag name="ORIGINALWIDTH" val=" 3.257756"/>
  <p:tag name="EMFCHILD" val="True"/>
</p:tagLst>
</file>

<file path=ppt/tags/tag1814.xml><?xml version="1.0" encoding="utf-8"?>
<p:tagLst xmlns:a="http://schemas.openxmlformats.org/drawingml/2006/main" xmlns:r="http://schemas.openxmlformats.org/officeDocument/2006/relationships" xmlns:p="http://schemas.openxmlformats.org/presentationml/2006/main">
  <p:tag name="ORIGINALHEIGHT" val=" 1.107323"/>
  <p:tag name="ORIGINALWIDTH" val=" 5.529252"/>
  <p:tag name="EMFCHILD" val="True"/>
</p:tagLst>
</file>

<file path=ppt/tags/tag1815.xml><?xml version="1.0" encoding="utf-8"?>
<p:tagLst xmlns:a="http://schemas.openxmlformats.org/drawingml/2006/main" xmlns:r="http://schemas.openxmlformats.org/officeDocument/2006/relationships" xmlns:p="http://schemas.openxmlformats.org/presentationml/2006/main">
  <p:tag name="ORIGINALHEIGHT" val=" 6.848032"/>
  <p:tag name="ORIGINALWIDTH" val=" 7.103345"/>
  <p:tag name="EMFCHILD" val="True"/>
</p:tagLst>
</file>

<file path=ppt/tags/tag1816.xml><?xml version="1.0" encoding="utf-8"?>
<p:tagLst xmlns:a="http://schemas.openxmlformats.org/drawingml/2006/main" xmlns:r="http://schemas.openxmlformats.org/officeDocument/2006/relationships" xmlns:p="http://schemas.openxmlformats.org/presentationml/2006/main">
  <p:tag name="ORIGINALHEIGHT" val=" 10.05841"/>
  <p:tag name="ORIGINALWIDTH" val=" .3985016"/>
  <p:tag name="LATEXADDIN" val="\documentclass{article}&#10;\usepackage{amsmath}&#10;\pagestyle{empty}&#10;&#10;\input{Macros.tex}&#10;&#10;\begin{document}&#10;&#10;&#10;\begin{align*}&#10;\ket{k}_{\reg{gc}} \ket{k}_{\reg{lc}}\ket{p_1, \ldots, p_k}_{\reg{p_1 \ldots p_k}} \ket{p_k}_{\reg{m}} \ket{\phi'_{p_k}}_{\reg{s}} \ket{\rho}_{\reg{v}} \vphantom{\sum_{p'_k \ne p_k}} &#10;~ + ~ &#10;\ket{k}_{\reg{gc}} \ket{k-1}_{\reg{lc}} \ket{p_1, \ldots, p_k}_{\reg{p_1 \ldots p_{k-1}}} \sum_{p'_k \ne p_k} \ket{p'_k}_{\reg{p_k}} \ket{p_k}_{\reg{m}} \ket{\phi'_{p'_k}}_{\reg{s}} V^\dagger_{p_k} \ket{\rho}_{\reg{v}} &#10;\end{align*}&#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1817.xml><?xml version="1.0" encoding="utf-8"?>
<p:tagLst xmlns:a="http://schemas.openxmlformats.org/drawingml/2006/main" xmlns:r="http://schemas.openxmlformats.org/officeDocument/2006/relationships" xmlns:p="http://schemas.openxmlformats.org/presentationml/2006/main">
  <p:tag name="ORIGINALHEIGHT" val=" 7.091186"/>
  <p:tag name="ORIGINALWIDTH" val=" 4.513062"/>
  <p:tag name="EMFCHILD" val="True"/>
</p:tagLst>
</file>

<file path=ppt/tags/tag1818.xml><?xml version="1.0" encoding="utf-8"?>
<p:tagLst xmlns:a="http://schemas.openxmlformats.org/drawingml/2006/main" xmlns:r="http://schemas.openxmlformats.org/officeDocument/2006/relationships" xmlns:p="http://schemas.openxmlformats.org/presentationml/2006/main">
  <p:tag name="ORIGINALHEIGHT" val=" 10.05841"/>
  <p:tag name="ORIGINALWIDTH" val=" 2.221646"/>
  <p:tag name="EMFCHILD" val="True"/>
</p:tagLst>
</file>

<file path=ppt/tags/tag1819.xml><?xml version="1.0" encoding="utf-8"?>
<p:tagLst xmlns:a="http://schemas.openxmlformats.org/drawingml/2006/main" xmlns:r="http://schemas.openxmlformats.org/officeDocument/2006/relationships" xmlns:p="http://schemas.openxmlformats.org/presentationml/2006/main">
  <p:tag name="ORIGINALHEIGHT" val=" 4.710343"/>
  <p:tag name="ORIGINALWIDTH" val=" 3.382286"/>
  <p:tag name="EMFCHILD" val="True"/>
</p:tagLst>
</file>

<file path=ppt/tags/tag182.xml><?xml version="1.0" encoding="utf-8"?>
<p:tagLst xmlns:a="http://schemas.openxmlformats.org/drawingml/2006/main" xmlns:r="http://schemas.openxmlformats.org/officeDocument/2006/relationships" xmlns:p="http://schemas.openxmlformats.org/presentationml/2006/main">
  <p:tag name="ORIGINALHEIGHT" val=" 4.400236"/>
  <p:tag name="ORIGINALWIDTH" val=" 4.932519"/>
  <p:tag name="EMFCHILD" val="True"/>
</p:tagLst>
</file>

<file path=ppt/tags/tag1820.xml><?xml version="1.0" encoding="utf-8"?>
<p:tagLst xmlns:a="http://schemas.openxmlformats.org/drawingml/2006/main" xmlns:r="http://schemas.openxmlformats.org/officeDocument/2006/relationships" xmlns:p="http://schemas.openxmlformats.org/presentationml/2006/main">
  <p:tag name="ORIGINALHEIGHT" val=" 3.126164"/>
  <p:tag name="ORIGINALWIDTH" val=" 2.775574"/>
  <p:tag name="EMFCHILD" val="True"/>
</p:tagLst>
</file>

<file path=ppt/tags/tag1821.xml><?xml version="1.0" encoding="utf-8"?>
<p:tagLst xmlns:a="http://schemas.openxmlformats.org/drawingml/2006/main" xmlns:r="http://schemas.openxmlformats.org/officeDocument/2006/relationships" xmlns:p="http://schemas.openxmlformats.org/presentationml/2006/main">
  <p:tag name="ORIGINALHEIGHT" val=" 10.05841"/>
  <p:tag name="ORIGINALWIDTH" val=" .3985016"/>
  <p:tag name="EMFCHILD" val="True"/>
</p:tagLst>
</file>

<file path=ppt/tags/tag1822.xml><?xml version="1.0" encoding="utf-8"?>
<p:tagLst xmlns:a="http://schemas.openxmlformats.org/drawingml/2006/main" xmlns:r="http://schemas.openxmlformats.org/officeDocument/2006/relationships" xmlns:p="http://schemas.openxmlformats.org/presentationml/2006/main">
  <p:tag name="ORIGINALHEIGHT" val=" 7.091186"/>
  <p:tag name="ORIGINALWIDTH" val=" 4.513062"/>
  <p:tag name="EMFCHILD" val="True"/>
</p:tagLst>
</file>

<file path=ppt/tags/tag1823.xml><?xml version="1.0" encoding="utf-8"?>
<p:tagLst xmlns:a="http://schemas.openxmlformats.org/drawingml/2006/main" xmlns:r="http://schemas.openxmlformats.org/officeDocument/2006/relationships" xmlns:p="http://schemas.openxmlformats.org/presentationml/2006/main">
  <p:tag name="ORIGINALHEIGHT" val=" 10.05841"/>
  <p:tag name="ORIGINALWIDTH" val=" 2.221646"/>
  <p:tag name="EMFCHILD" val="True"/>
</p:tagLst>
</file>

<file path=ppt/tags/tag1824.xml><?xml version="1.0" encoding="utf-8"?>
<p:tagLst xmlns:a="http://schemas.openxmlformats.org/drawingml/2006/main" xmlns:r="http://schemas.openxmlformats.org/officeDocument/2006/relationships" xmlns:p="http://schemas.openxmlformats.org/presentationml/2006/main">
  <p:tag name="ORIGINALHEIGHT" val=" 4.301971"/>
  <p:tag name="ORIGINALWIDTH" val=" 2.887156"/>
  <p:tag name="EMFCHILD" val="True"/>
</p:tagLst>
</file>

<file path=ppt/tags/tag1825.xml><?xml version="1.0" encoding="utf-8"?>
<p:tagLst xmlns:a="http://schemas.openxmlformats.org/drawingml/2006/main" xmlns:r="http://schemas.openxmlformats.org/officeDocument/2006/relationships" xmlns:p="http://schemas.openxmlformats.org/presentationml/2006/main">
  <p:tag name="ORIGINALHEIGHT" val=" 3.126164"/>
  <p:tag name="ORIGINALWIDTH" val=" 2.775574"/>
  <p:tag name="EMFCHILD" val="True"/>
</p:tagLst>
</file>

<file path=ppt/tags/tag1826.xml><?xml version="1.0" encoding="utf-8"?>
<p:tagLst xmlns:a="http://schemas.openxmlformats.org/drawingml/2006/main" xmlns:r="http://schemas.openxmlformats.org/officeDocument/2006/relationships" xmlns:p="http://schemas.openxmlformats.org/presentationml/2006/main">
  <p:tag name="ORIGINALHEIGHT" val=" 10.05841"/>
  <p:tag name="ORIGINALWIDTH" val=" .3985016"/>
  <p:tag name="EMFCHILD" val="True"/>
</p:tagLst>
</file>

<file path=ppt/tags/tag1827.xml><?xml version="1.0" encoding="utf-8"?>
<p:tagLst xmlns:a="http://schemas.openxmlformats.org/drawingml/2006/main" xmlns:r="http://schemas.openxmlformats.org/officeDocument/2006/relationships" xmlns:p="http://schemas.openxmlformats.org/presentationml/2006/main">
  <p:tag name="ORIGINALHEIGHT" val=" 6.397165"/>
  <p:tag name="ORIGINALWIDTH" val=" 5.200473"/>
  <p:tag name="EMFCHILD" val="True"/>
</p:tagLst>
</file>

<file path=ppt/tags/tag1828.xml><?xml version="1.0" encoding="utf-8"?>
<p:tagLst xmlns:a="http://schemas.openxmlformats.org/drawingml/2006/main" xmlns:r="http://schemas.openxmlformats.org/officeDocument/2006/relationships" xmlns:p="http://schemas.openxmlformats.org/presentationml/2006/main">
  <p:tag name="ORIGINALHEIGHT" val=" 4.67514"/>
  <p:tag name="ORIGINALWIDTH" val=" 2.538473"/>
  <p:tag name="EMFCHILD" val="True"/>
</p:tagLst>
</file>

<file path=ppt/tags/tag1829.xml><?xml version="1.0" encoding="utf-8"?>
<p:tagLst xmlns:a="http://schemas.openxmlformats.org/drawingml/2006/main" xmlns:r="http://schemas.openxmlformats.org/officeDocument/2006/relationships" xmlns:p="http://schemas.openxmlformats.org/presentationml/2006/main">
  <p:tag name="ORIGINALHEIGHT" val=" 3.007465"/>
  <p:tag name="ORIGINALWIDTH" val=" 1.165597"/>
  <p:tag name="EMFCHILD" val="True"/>
</p:tagLst>
</file>

<file path=ppt/tags/tag183.xml><?xml version="1.0" encoding="utf-8"?>
<p:tagLst xmlns:a="http://schemas.openxmlformats.org/drawingml/2006/main" xmlns:r="http://schemas.openxmlformats.org/officeDocument/2006/relationships" xmlns:p="http://schemas.openxmlformats.org/presentationml/2006/main">
  <p:tag name="ORIGINALHEIGHT" val=" 9.713543"/>
  <p:tag name="ORIGINALWIDTH" val=" 3.852913"/>
  <p:tag name="EMFCHILD" val="True"/>
</p:tagLst>
</file>

<file path=ppt/tags/tag1830.xml><?xml version="1.0" encoding="utf-8"?>
<p:tagLst xmlns:a="http://schemas.openxmlformats.org/drawingml/2006/main" xmlns:r="http://schemas.openxmlformats.org/officeDocument/2006/relationships" xmlns:p="http://schemas.openxmlformats.org/presentationml/2006/main">
  <p:tag name="ORIGINALHEIGHT" val=" 1.066173"/>
  <p:tag name="ORIGINALWIDTH" val=" 1.056006"/>
  <p:tag name="EMFCHILD" val="True"/>
</p:tagLst>
</file>

<file path=ppt/tags/tag1831.xml><?xml version="1.0" encoding="utf-8"?>
<p:tagLst xmlns:a="http://schemas.openxmlformats.org/drawingml/2006/main" xmlns:r="http://schemas.openxmlformats.org/officeDocument/2006/relationships" xmlns:p="http://schemas.openxmlformats.org/presentationml/2006/main">
  <p:tag name="ORIGINALHEIGHT" val=" 1.066173"/>
  <p:tag name="ORIGINALWIDTH" val=" 1.056006"/>
  <p:tag name="EMFCHILD" val="True"/>
</p:tagLst>
</file>

<file path=ppt/tags/tag1832.xml><?xml version="1.0" encoding="utf-8"?>
<p:tagLst xmlns:a="http://schemas.openxmlformats.org/drawingml/2006/main" xmlns:r="http://schemas.openxmlformats.org/officeDocument/2006/relationships" xmlns:p="http://schemas.openxmlformats.org/presentationml/2006/main">
  <p:tag name="ORIGINALHEIGHT" val=" 1.066173"/>
  <p:tag name="ORIGINALWIDTH" val=" 1.056006"/>
  <p:tag name="EMFCHILD" val="True"/>
</p:tagLst>
</file>

<file path=ppt/tags/tag1833.xml><?xml version="1.0" encoding="utf-8"?>
<p:tagLst xmlns:a="http://schemas.openxmlformats.org/drawingml/2006/main" xmlns:r="http://schemas.openxmlformats.org/officeDocument/2006/relationships" xmlns:p="http://schemas.openxmlformats.org/presentationml/2006/main">
  <p:tag name="ORIGINALHEIGHT" val=" 3.007465"/>
  <p:tag name="ORIGINALWIDTH" val=" 1.165597"/>
  <p:tag name="EMFCHILD" val="True"/>
</p:tagLst>
</file>

<file path=ppt/tags/tag1834.xml><?xml version="1.0" encoding="utf-8"?>
<p:tagLst xmlns:a="http://schemas.openxmlformats.org/drawingml/2006/main" xmlns:r="http://schemas.openxmlformats.org/officeDocument/2006/relationships" xmlns:p="http://schemas.openxmlformats.org/presentationml/2006/main">
  <p:tag name="ORIGINALHEIGHT" val=" 6.397165"/>
  <p:tag name="ORIGINALWIDTH" val=" 5.200473"/>
  <p:tag name="EMFCHILD" val="True"/>
</p:tagLst>
</file>

<file path=ppt/tags/tag1835.xml><?xml version="1.0" encoding="utf-8"?>
<p:tagLst xmlns:a="http://schemas.openxmlformats.org/drawingml/2006/main" xmlns:r="http://schemas.openxmlformats.org/officeDocument/2006/relationships" xmlns:p="http://schemas.openxmlformats.org/presentationml/2006/main">
  <p:tag name="ORIGINALHEIGHT" val=" 4.956764"/>
  <p:tag name="ORIGINALWIDTH" val=" 3.43113"/>
  <p:tag name="EMFCHILD" val="True"/>
</p:tagLst>
</file>

<file path=ppt/tags/tag1836.xml><?xml version="1.0" encoding="utf-8"?>
<p:tagLst xmlns:a="http://schemas.openxmlformats.org/drawingml/2006/main" xmlns:r="http://schemas.openxmlformats.org/officeDocument/2006/relationships" xmlns:p="http://schemas.openxmlformats.org/presentationml/2006/main">
  <p:tag name="ORIGINALHEIGHT" val=" 10.05841"/>
  <p:tag name="ORIGINALWIDTH" val=" 2.221646"/>
  <p:tag name="EMFCHILD" val="True"/>
</p:tagLst>
</file>

<file path=ppt/tags/tag1837.xml><?xml version="1.0" encoding="utf-8"?>
<p:tagLst xmlns:a="http://schemas.openxmlformats.org/drawingml/2006/main" xmlns:r="http://schemas.openxmlformats.org/officeDocument/2006/relationships" xmlns:p="http://schemas.openxmlformats.org/presentationml/2006/main">
  <p:tag name="ORIGINALHEIGHT" val=" 4.632905"/>
  <p:tag name="ORIGINALWIDTH" val=" 3.382286"/>
  <p:tag name="EMFCHILD" val="True"/>
</p:tagLst>
</file>

<file path=ppt/tags/tag1838.xml><?xml version="1.0" encoding="utf-8"?>
<p:tagLst xmlns:a="http://schemas.openxmlformats.org/drawingml/2006/main" xmlns:r="http://schemas.openxmlformats.org/officeDocument/2006/relationships" xmlns:p="http://schemas.openxmlformats.org/presentationml/2006/main">
  <p:tag name="ORIGINALHEIGHT" val=" 3.123114"/>
  <p:tag name="ORIGINALWIDTH" val=" 1.733463"/>
  <p:tag name="EMFCHILD" val="True"/>
</p:tagLst>
</file>

<file path=ppt/tags/tag1839.xml><?xml version="1.0" encoding="utf-8"?>
<p:tagLst xmlns:a="http://schemas.openxmlformats.org/drawingml/2006/main" xmlns:r="http://schemas.openxmlformats.org/officeDocument/2006/relationships" xmlns:p="http://schemas.openxmlformats.org/presentationml/2006/main">
  <p:tag name="ORIGINALHEIGHT" val=" .8096696"/>
  <p:tag name="ORIGINALWIDTH" val=" .8019596"/>
  <p:tag name="EMFCHILD" val="True"/>
</p:tagLst>
</file>

<file path=ppt/tags/tag184.xml><?xml version="1.0" encoding="utf-8"?>
<p:tagLst xmlns:a="http://schemas.openxmlformats.org/drawingml/2006/main" xmlns:r="http://schemas.openxmlformats.org/officeDocument/2006/relationships" xmlns:p="http://schemas.openxmlformats.org/presentationml/2006/main">
  <p:tag name="ORIGINALHEIGHT" val=" 5.633858"/>
  <p:tag name="ORIGINALWIDTH" val=" 4.952322"/>
  <p:tag name="EMFCHILD" val="True"/>
</p:tagLst>
</file>

<file path=ppt/tags/tag1840.xml><?xml version="1.0" encoding="utf-8"?>
<p:tagLst xmlns:a="http://schemas.openxmlformats.org/drawingml/2006/main" xmlns:r="http://schemas.openxmlformats.org/officeDocument/2006/relationships" xmlns:p="http://schemas.openxmlformats.org/presentationml/2006/main">
  <p:tag name="ORIGINALHEIGHT" val=" .8096696"/>
  <p:tag name="ORIGINALWIDTH" val=" .8019596"/>
  <p:tag name="EMFCHILD" val="True"/>
</p:tagLst>
</file>

<file path=ppt/tags/tag1841.xml><?xml version="1.0" encoding="utf-8"?>
<p:tagLst xmlns:a="http://schemas.openxmlformats.org/drawingml/2006/main" xmlns:r="http://schemas.openxmlformats.org/officeDocument/2006/relationships" xmlns:p="http://schemas.openxmlformats.org/presentationml/2006/main">
  <p:tag name="ORIGINALHEIGHT" val=" .8096696"/>
  <p:tag name="ORIGINALWIDTH" val=" .8019596"/>
  <p:tag name="EMFCHILD" val="True"/>
</p:tagLst>
</file>

<file path=ppt/tags/tag1842.xml><?xml version="1.0" encoding="utf-8"?>
<p:tagLst xmlns:a="http://schemas.openxmlformats.org/drawingml/2006/main" xmlns:r="http://schemas.openxmlformats.org/officeDocument/2006/relationships" xmlns:p="http://schemas.openxmlformats.org/presentationml/2006/main">
  <p:tag name="ORIGINALHEIGHT" val=" 4.632905"/>
  <p:tag name="ORIGINALWIDTH" val=" 3.382286"/>
  <p:tag name="EMFCHILD" val="True"/>
</p:tagLst>
</file>

<file path=ppt/tags/tag1843.xml><?xml version="1.0" encoding="utf-8"?>
<p:tagLst xmlns:a="http://schemas.openxmlformats.org/drawingml/2006/main" xmlns:r="http://schemas.openxmlformats.org/officeDocument/2006/relationships" xmlns:p="http://schemas.openxmlformats.org/presentationml/2006/main">
  <p:tag name="ORIGINALHEIGHT" val=" 3.07283"/>
  <p:tag name="ORIGINALWIDTH" val=" 2.455782"/>
  <p:tag name="EMFCHILD" val="True"/>
</p:tagLst>
</file>

<file path=ppt/tags/tag1844.xml><?xml version="1.0" encoding="utf-8"?>
<p:tagLst xmlns:a="http://schemas.openxmlformats.org/drawingml/2006/main" xmlns:r="http://schemas.openxmlformats.org/officeDocument/2006/relationships" xmlns:p="http://schemas.openxmlformats.org/presentationml/2006/main">
  <p:tag name="ORIGINALHEIGHT" val=" 10.05841"/>
  <p:tag name="ORIGINALWIDTH" val=" .3985016"/>
  <p:tag name="EMFCHILD" val="True"/>
</p:tagLst>
</file>

<file path=ppt/tags/tag1845.xml><?xml version="1.0" encoding="utf-8"?>
<p:tagLst xmlns:a="http://schemas.openxmlformats.org/drawingml/2006/main" xmlns:r="http://schemas.openxmlformats.org/officeDocument/2006/relationships" xmlns:p="http://schemas.openxmlformats.org/presentationml/2006/main">
  <p:tag name="ORIGINALHEIGHT" val=" 6.397165"/>
  <p:tag name="ORIGINALWIDTH" val=" 5.200473"/>
  <p:tag name="EMFCHILD" val="True"/>
</p:tagLst>
</file>

<file path=ppt/tags/tag1846.xml><?xml version="1.0" encoding="utf-8"?>
<p:tagLst xmlns:a="http://schemas.openxmlformats.org/drawingml/2006/main" xmlns:r="http://schemas.openxmlformats.org/officeDocument/2006/relationships" xmlns:p="http://schemas.openxmlformats.org/presentationml/2006/main">
  <p:tag name="ORIGINALHEIGHT" val=" 4.956764"/>
  <p:tag name="ORIGINALWIDTH" val=" 3.43113"/>
  <p:tag name="EMFCHILD" val="True"/>
</p:tagLst>
</file>

<file path=ppt/tags/tag1847.xml><?xml version="1.0" encoding="utf-8"?>
<p:tagLst xmlns:a="http://schemas.openxmlformats.org/drawingml/2006/main" xmlns:r="http://schemas.openxmlformats.org/officeDocument/2006/relationships" xmlns:p="http://schemas.openxmlformats.org/presentationml/2006/main">
  <p:tag name="ORIGINALHEIGHT" val=" 10.05841"/>
  <p:tag name="ORIGINALWIDTH" val=" 2.221646"/>
  <p:tag name="EMFCHILD" val="True"/>
</p:tagLst>
</file>

<file path=ppt/tags/tag1848.xml><?xml version="1.0" encoding="utf-8"?>
<p:tagLst xmlns:a="http://schemas.openxmlformats.org/drawingml/2006/main" xmlns:r="http://schemas.openxmlformats.org/officeDocument/2006/relationships" xmlns:p="http://schemas.openxmlformats.org/presentationml/2006/main">
  <p:tag name="ORIGINALHEIGHT" val=" 3.069823"/>
  <p:tag name="ORIGINALWIDTH" val=" 3.668231"/>
  <p:tag name="EMFCHILD" val="True"/>
</p:tagLst>
</file>

<file path=ppt/tags/tag1849.xml><?xml version="1.0" encoding="utf-8"?>
<p:tagLst xmlns:a="http://schemas.openxmlformats.org/drawingml/2006/main" xmlns:r="http://schemas.openxmlformats.org/officeDocument/2006/relationships" xmlns:p="http://schemas.openxmlformats.org/presentationml/2006/main">
  <p:tag name="ORIGINALHEIGHT" val=" 6.457489"/>
  <p:tag name="ORIGINALWIDTH" val=" .428367"/>
  <p:tag name="EMFCHILD" val="True"/>
</p:tagLst>
</file>

<file path=ppt/tags/tag185.xml><?xml version="1.0" encoding="utf-8"?>
<p:tagLst xmlns:a="http://schemas.openxmlformats.org/drawingml/2006/main" xmlns:r="http://schemas.openxmlformats.org/officeDocument/2006/relationships" xmlns:p="http://schemas.openxmlformats.org/presentationml/2006/main">
  <p:tag name="ORIGINALHEIGHT" val=" 6.63437"/>
  <p:tag name="ORIGINALWIDTH" val=" 5.98244"/>
  <p:tag name="EMFCHILD" val="True"/>
</p:tagLst>
</file>

<file path=ppt/tags/tag1850.xml><?xml version="1.0" encoding="utf-8"?>
<p:tagLst xmlns:a="http://schemas.openxmlformats.org/drawingml/2006/main" xmlns:r="http://schemas.openxmlformats.org/officeDocument/2006/relationships" xmlns:p="http://schemas.openxmlformats.org/presentationml/2006/main">
  <p:tag name="ORIGINALHEIGHT" val=" 6.457489"/>
  <p:tag name="ORIGINALWIDTH" val=" .428367"/>
  <p:tag name="EMFCHILD" val="True"/>
</p:tagLst>
</file>

<file path=ppt/tags/tag1851.xml><?xml version="1.0" encoding="utf-8"?>
<p:tagLst xmlns:a="http://schemas.openxmlformats.org/drawingml/2006/main" xmlns:r="http://schemas.openxmlformats.org/officeDocument/2006/relationships" xmlns:p="http://schemas.openxmlformats.org/presentationml/2006/main">
  <p:tag name="ORIGINALHEIGHT" val=" 9.042518"/>
  <p:tag name="ORIGINALWIDTH" val=" 5.220384"/>
  <p:tag name="EMFCHILD" val="True"/>
</p:tagLst>
</file>

<file path=ppt/tags/tag1852.xml><?xml version="1.0" encoding="utf-8"?>
<p:tagLst xmlns:a="http://schemas.openxmlformats.org/drawingml/2006/main" xmlns:r="http://schemas.openxmlformats.org/officeDocument/2006/relationships" xmlns:p="http://schemas.openxmlformats.org/presentationml/2006/main">
  <p:tag name="ORIGINALHEIGHT" val=" 3.647177"/>
  <p:tag name="ORIGINALWIDTH" val=" 1.750408"/>
  <p:tag name="EMFCHILD" val="True"/>
</p:tagLst>
</file>

<file path=ppt/tags/tag1853.xml><?xml version="1.0" encoding="utf-8"?>
<p:tagLst xmlns:a="http://schemas.openxmlformats.org/drawingml/2006/main" xmlns:r="http://schemas.openxmlformats.org/officeDocument/2006/relationships" xmlns:p="http://schemas.openxmlformats.org/presentationml/2006/main">
  <p:tag name="ORIGINALHEIGHT" val=" 4.470954"/>
  <p:tag name="ORIGINALWIDTH" val=" 3.891396"/>
  <p:tag name="EMFCHILD" val="True"/>
</p:tagLst>
</file>

<file path=ppt/tags/tag1854.xml><?xml version="1.0" encoding="utf-8"?>
<p:tagLst xmlns:a="http://schemas.openxmlformats.org/drawingml/2006/main" xmlns:r="http://schemas.openxmlformats.org/officeDocument/2006/relationships" xmlns:p="http://schemas.openxmlformats.org/presentationml/2006/main">
  <p:tag name="ORIGINALHEIGHT" val=" 3.542331"/>
  <p:tag name="ORIGINALWIDTH" val=" 2.709828"/>
  <p:tag name="EMFCHILD" val="True"/>
</p:tagLst>
</file>

<file path=ppt/tags/tag1855.xml><?xml version="1.0" encoding="utf-8"?>
<p:tagLst xmlns:a="http://schemas.openxmlformats.org/drawingml/2006/main" xmlns:r="http://schemas.openxmlformats.org/officeDocument/2006/relationships" xmlns:p="http://schemas.openxmlformats.org/presentationml/2006/main">
  <p:tag name="ORIGINALHEIGHT" val=" 12.07011"/>
  <p:tag name="ORIGINALWIDTH" val=" 2.938965"/>
  <p:tag name="EMFCHILD" val="True"/>
</p:tagLst>
</file>

<file path=ppt/tags/tag1856.xml><?xml version="1.0" encoding="utf-8"?>
<p:tagLst xmlns:a="http://schemas.openxmlformats.org/drawingml/2006/main" xmlns:r="http://schemas.openxmlformats.org/officeDocument/2006/relationships" xmlns:p="http://schemas.openxmlformats.org/presentationml/2006/main">
  <p:tag name="ORIGINALHEIGHT" val=" 3.126164"/>
  <p:tag name="ORIGINALWIDTH" val=" 2.719783"/>
  <p:tag name="EMFCHILD" val="True"/>
</p:tagLst>
</file>

<file path=ppt/tags/tag1857.xml><?xml version="1.0" encoding="utf-8"?>
<p:tagLst xmlns:a="http://schemas.openxmlformats.org/drawingml/2006/main" xmlns:r="http://schemas.openxmlformats.org/officeDocument/2006/relationships" xmlns:p="http://schemas.openxmlformats.org/presentationml/2006/main">
  <p:tag name="ORIGINALHEIGHT" val=" 10.05841"/>
  <p:tag name="ORIGINALWIDTH" val=" .3985016"/>
  <p:tag name="EMFCHILD" val="True"/>
</p:tagLst>
</file>

<file path=ppt/tags/tag1858.xml><?xml version="1.0" encoding="utf-8"?>
<p:tagLst xmlns:a="http://schemas.openxmlformats.org/drawingml/2006/main" xmlns:r="http://schemas.openxmlformats.org/officeDocument/2006/relationships" xmlns:p="http://schemas.openxmlformats.org/presentationml/2006/main">
  <p:tag name="ORIGINALHEIGHT" val=" 6.618423"/>
  <p:tag name="ORIGINALWIDTH" val=" 4.702336"/>
  <p:tag name="EMFCHILD" val="True"/>
</p:tagLst>
</file>

<file path=ppt/tags/tag1859.xml><?xml version="1.0" encoding="utf-8"?>
<p:tagLst xmlns:a="http://schemas.openxmlformats.org/drawingml/2006/main" xmlns:r="http://schemas.openxmlformats.org/officeDocument/2006/relationships" xmlns:p="http://schemas.openxmlformats.org/presentationml/2006/main">
  <p:tag name="ORIGINALHEIGHT" val=" 10.05841"/>
  <p:tag name="ORIGINALWIDTH" val=" 2.221646"/>
  <p:tag name="EMFCHILD" val="True"/>
</p:tagLst>
</file>

<file path=ppt/tags/tag186.xml><?xml version="1.0" encoding="utf-8"?>
<p:tagLst xmlns:a="http://schemas.openxmlformats.org/drawingml/2006/main" xmlns:r="http://schemas.openxmlformats.org/officeDocument/2006/relationships" xmlns:p="http://schemas.openxmlformats.org/presentationml/2006/main">
  <p:tag name="ORIGINALHEIGHT" val=" 6.464254"/>
  <p:tag name="ORIGINALWIDTH" val=" 5.880626"/>
  <p:tag name="LATEXADDIN" val="\documentclass{article}&#10;\usepackage{amsmath}&#10;\pagestyle{empty}&#10;\begin{document}&#10;&#10;&#10;$\Pr[\mathsf{Sim}^{V^*(x)}~\mathrm{accepts}] = \frac{1}{\mathsf{poly}}$  &#10;&#10;\end{document}"/>
  <p:tag name="IGUANATEXSIZE" val="20"/>
  <p:tag name="IGUANATEXCURSOR" val="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 name="EMFCHILD" val="True"/>
</p:tagLst>
</file>

<file path=ppt/tags/tag1860.xml><?xml version="1.0" encoding="utf-8"?>
<p:tagLst xmlns:a="http://schemas.openxmlformats.org/drawingml/2006/main" xmlns:r="http://schemas.openxmlformats.org/officeDocument/2006/relationships" xmlns:p="http://schemas.openxmlformats.org/presentationml/2006/main">
  <p:tag name="ORIGINALHEIGHT" val=" 3.069823"/>
  <p:tag name="ORIGINALWIDTH" val=" 3.347422"/>
  <p:tag name="EMFCHILD" val="True"/>
</p:tagLst>
</file>

<file path=ppt/tags/tag1861.xml><?xml version="1.0" encoding="utf-8"?>
<p:tagLst xmlns:a="http://schemas.openxmlformats.org/drawingml/2006/main" xmlns:r="http://schemas.openxmlformats.org/officeDocument/2006/relationships" xmlns:p="http://schemas.openxmlformats.org/presentationml/2006/main">
  <p:tag name="ORIGINALHEIGHT" val=" 6.698912"/>
  <p:tag name="ORIGINALWIDTH" val=" 6.625116"/>
  <p:tag name="EMFCHILD" val="True"/>
</p:tagLst>
</file>

<file path=ppt/tags/tag1862.xml><?xml version="1.0" encoding="utf-8"?>
<p:tagLst xmlns:a="http://schemas.openxmlformats.org/drawingml/2006/main" xmlns:r="http://schemas.openxmlformats.org/officeDocument/2006/relationships" xmlns:p="http://schemas.openxmlformats.org/presentationml/2006/main">
  <p:tag name="ORIGINALHEIGHT" val=" 10.05841"/>
  <p:tag name="ORIGINALWIDTH" val=" .3985016"/>
  <p:tag name="EMFCHILD" val="True"/>
</p:tagLst>
</file>

<file path=ppt/tags/tag1863.xml><?xml version="1.0" encoding="utf-8"?>
<p:tagLst xmlns:a="http://schemas.openxmlformats.org/drawingml/2006/main" xmlns:r="http://schemas.openxmlformats.org/officeDocument/2006/relationships" xmlns:p="http://schemas.openxmlformats.org/presentationml/2006/main">
  <p:tag name="ORIGINALHEIGHT" val=" 7.091186"/>
  <p:tag name="ORIGINALWIDTH" val=" 4.513062"/>
  <p:tag name="EMFCHILD" val="True"/>
</p:tagLst>
</file>

<file path=ppt/tags/tag1864.xml><?xml version="1.0" encoding="utf-8"?>
<p:tagLst xmlns:a="http://schemas.openxmlformats.org/drawingml/2006/main" xmlns:r="http://schemas.openxmlformats.org/officeDocument/2006/relationships" xmlns:p="http://schemas.openxmlformats.org/presentationml/2006/main">
  <p:tag name="ORIGINALHEIGHT" val=" 10.05841"/>
  <p:tag name="ORIGINALWIDTH" val=" 2.221646"/>
  <p:tag name="EMFCHILD" val="True"/>
</p:tagLst>
</file>

<file path=ppt/tags/tag1865.xml><?xml version="1.0" encoding="utf-8"?>
<p:tagLst xmlns:a="http://schemas.openxmlformats.org/drawingml/2006/main" xmlns:r="http://schemas.openxmlformats.org/officeDocument/2006/relationships" xmlns:p="http://schemas.openxmlformats.org/presentationml/2006/main">
  <p:tag name="ORIGINALHEIGHT" val=" 4.710343"/>
  <p:tag name="ORIGINALWIDTH" val=" 3.382286"/>
  <p:tag name="EMFCHILD" val="True"/>
</p:tagLst>
</file>

<file path=ppt/tags/tag1866.xml><?xml version="1.0" encoding="utf-8"?>
<p:tagLst xmlns:a="http://schemas.openxmlformats.org/drawingml/2006/main" xmlns:r="http://schemas.openxmlformats.org/officeDocument/2006/relationships" xmlns:p="http://schemas.openxmlformats.org/presentationml/2006/main">
  <p:tag name="ORIGINALHEIGHT" val=" 3.126164"/>
  <p:tag name="ORIGINALWIDTH" val=" 2.775574"/>
  <p:tag name="EMFCHILD" val="True"/>
</p:tagLst>
</file>

<file path=ppt/tags/tag1867.xml><?xml version="1.0" encoding="utf-8"?>
<p:tagLst xmlns:a="http://schemas.openxmlformats.org/drawingml/2006/main" xmlns:r="http://schemas.openxmlformats.org/officeDocument/2006/relationships" xmlns:p="http://schemas.openxmlformats.org/presentationml/2006/main">
  <p:tag name="ORIGINALHEIGHT" val=" 10.05841"/>
  <p:tag name="ORIGINALWIDTH" val=" .3985016"/>
  <p:tag name="EMFCHILD" val="True"/>
</p:tagLst>
</file>

<file path=ppt/tags/tag1868.xml><?xml version="1.0" encoding="utf-8"?>
<p:tagLst xmlns:a="http://schemas.openxmlformats.org/drawingml/2006/main" xmlns:r="http://schemas.openxmlformats.org/officeDocument/2006/relationships" xmlns:p="http://schemas.openxmlformats.org/presentationml/2006/main">
  <p:tag name="ORIGINALHEIGHT" val=" 7.091186"/>
  <p:tag name="ORIGINALWIDTH" val=" 4.513062"/>
  <p:tag name="EMFCHILD" val="True"/>
</p:tagLst>
</file>

<file path=ppt/tags/tag1869.xml><?xml version="1.0" encoding="utf-8"?>
<p:tagLst xmlns:a="http://schemas.openxmlformats.org/drawingml/2006/main" xmlns:r="http://schemas.openxmlformats.org/officeDocument/2006/relationships" xmlns:p="http://schemas.openxmlformats.org/presentationml/2006/main">
  <p:tag name="ORIGINALHEIGHT" val=" .4023142"/>
  <p:tag name="ORIGINALWIDTH" val=" 6.087158"/>
  <p:tag name="EMFCHILD" val="True"/>
</p:tagLst>
</file>

<file path=ppt/tags/tag187.xml><?xml version="1.0" encoding="utf-8"?>
<p:tagLst xmlns:a="http://schemas.openxmlformats.org/drawingml/2006/main" xmlns:r="http://schemas.openxmlformats.org/officeDocument/2006/relationships" xmlns:p="http://schemas.openxmlformats.org/presentationml/2006/main">
  <p:tag name="ORIGINALHEIGHT" val=" 4.183309"/>
  <p:tag name="ORIGINALWIDTH" val=" 3.354643"/>
  <p:tag name="EMFCHILD" val="True"/>
</p:tagLst>
</file>

<file path=ppt/tags/tag1870.xml><?xml version="1.0" encoding="utf-8"?>
<p:tagLst xmlns:a="http://schemas.openxmlformats.org/drawingml/2006/main" xmlns:r="http://schemas.openxmlformats.org/officeDocument/2006/relationships" xmlns:p="http://schemas.openxmlformats.org/presentationml/2006/main">
  <p:tag name="ORIGINALHEIGHT" val=" 6.698912"/>
  <p:tag name="ORIGINALWIDTH" val=" 3.287649"/>
  <p:tag name="EMFCHILD" val="True"/>
</p:tagLst>
</file>

<file path=ppt/tags/tag1871.xml><?xml version="1.0" encoding="utf-8"?>
<p:tagLst xmlns:a="http://schemas.openxmlformats.org/drawingml/2006/main" xmlns:r="http://schemas.openxmlformats.org/officeDocument/2006/relationships" xmlns:p="http://schemas.openxmlformats.org/presentationml/2006/main">
  <p:tag name="ORIGINALHEIGHT" val=" 10.05841"/>
  <p:tag name="ORIGINALWIDTH" val=" 2.221646"/>
  <p:tag name="EMFCHILD" val="True"/>
</p:tagLst>
</file>

<file path=ppt/tags/tag1872.xml><?xml version="1.0" encoding="utf-8"?>
<p:tagLst xmlns:a="http://schemas.openxmlformats.org/drawingml/2006/main" xmlns:r="http://schemas.openxmlformats.org/officeDocument/2006/relationships" xmlns:p="http://schemas.openxmlformats.org/presentationml/2006/main">
  <p:tag name="ORIGINALHEIGHT" val=" 4.301971"/>
  <p:tag name="ORIGINALWIDTH" val=" 2.887156"/>
  <p:tag name="EMFCHILD" val="True"/>
</p:tagLst>
</file>

<file path=ppt/tags/tag1873.xml><?xml version="1.0" encoding="utf-8"?>
<p:tagLst xmlns:a="http://schemas.openxmlformats.org/drawingml/2006/main" xmlns:r="http://schemas.openxmlformats.org/officeDocument/2006/relationships" xmlns:p="http://schemas.openxmlformats.org/presentationml/2006/main">
  <p:tag name="ORIGINALHEIGHT" val=" 3.126164"/>
  <p:tag name="ORIGINALWIDTH" val=" 2.775574"/>
  <p:tag name="EMFCHILD" val="True"/>
</p:tagLst>
</file>

<file path=ppt/tags/tag1874.xml><?xml version="1.0" encoding="utf-8"?>
<p:tagLst xmlns:a="http://schemas.openxmlformats.org/drawingml/2006/main" xmlns:r="http://schemas.openxmlformats.org/officeDocument/2006/relationships" xmlns:p="http://schemas.openxmlformats.org/presentationml/2006/main">
  <p:tag name="ORIGINALHEIGHT" val=" 10.05841"/>
  <p:tag name="ORIGINALWIDTH" val=" .3985016"/>
  <p:tag name="EMFCHILD" val="True"/>
</p:tagLst>
</file>

<file path=ppt/tags/tag1875.xml><?xml version="1.0" encoding="utf-8"?>
<p:tagLst xmlns:a="http://schemas.openxmlformats.org/drawingml/2006/main" xmlns:r="http://schemas.openxmlformats.org/officeDocument/2006/relationships" xmlns:p="http://schemas.openxmlformats.org/presentationml/2006/main">
  <p:tag name="ORIGINALHEIGHT" val=" 6.397165"/>
  <p:tag name="ORIGINALWIDTH" val=" 5.200473"/>
  <p:tag name="EMFCHILD" val="True"/>
</p:tagLst>
</file>

<file path=ppt/tags/tag1876.xml><?xml version="1.0" encoding="utf-8"?>
<p:tagLst xmlns:a="http://schemas.openxmlformats.org/drawingml/2006/main" xmlns:r="http://schemas.openxmlformats.org/officeDocument/2006/relationships" xmlns:p="http://schemas.openxmlformats.org/presentationml/2006/main">
  <p:tag name="ORIGINALHEIGHT" val=" 4.67514"/>
  <p:tag name="ORIGINALWIDTH" val=" 2.538473"/>
  <p:tag name="EMFCHILD" val="True"/>
</p:tagLst>
</file>

<file path=ppt/tags/tag1877.xml><?xml version="1.0" encoding="utf-8"?>
<p:tagLst xmlns:a="http://schemas.openxmlformats.org/drawingml/2006/main" xmlns:r="http://schemas.openxmlformats.org/officeDocument/2006/relationships" xmlns:p="http://schemas.openxmlformats.org/presentationml/2006/main">
  <p:tag name="ORIGINALHEIGHT" val=" 3.007465"/>
  <p:tag name="ORIGINALWIDTH" val=" 1.165597"/>
  <p:tag name="EMFCHILD" val="True"/>
</p:tagLst>
</file>

<file path=ppt/tags/tag1878.xml><?xml version="1.0" encoding="utf-8"?>
<p:tagLst xmlns:a="http://schemas.openxmlformats.org/drawingml/2006/main" xmlns:r="http://schemas.openxmlformats.org/officeDocument/2006/relationships" xmlns:p="http://schemas.openxmlformats.org/presentationml/2006/main">
  <p:tag name="ORIGINALHEIGHT" val=" 1.066173"/>
  <p:tag name="ORIGINALWIDTH" val=" 1.056006"/>
  <p:tag name="EMFCHILD" val="True"/>
</p:tagLst>
</file>

<file path=ppt/tags/tag1879.xml><?xml version="1.0" encoding="utf-8"?>
<p:tagLst xmlns:a="http://schemas.openxmlformats.org/drawingml/2006/main" xmlns:r="http://schemas.openxmlformats.org/officeDocument/2006/relationships" xmlns:p="http://schemas.openxmlformats.org/presentationml/2006/main">
  <p:tag name="ORIGINALHEIGHT" val=" 1.066173"/>
  <p:tag name="ORIGINALWIDTH" val=" 1.056006"/>
  <p:tag name="EMFCHILD" val="True"/>
</p:tagLst>
</file>

<file path=ppt/tags/tag188.xml><?xml version="1.0" encoding="utf-8"?>
<p:tagLst xmlns:a="http://schemas.openxmlformats.org/drawingml/2006/main" xmlns:r="http://schemas.openxmlformats.org/officeDocument/2006/relationships" xmlns:p="http://schemas.openxmlformats.org/presentationml/2006/main">
  <p:tag name="ORIGINALHEIGHT" val=" 9.464492"/>
  <p:tag name="ORIGINALWIDTH" val=" 1.367794"/>
  <p:tag name="EMFCHILD" val="True"/>
</p:tagLst>
</file>

<file path=ppt/tags/tag1880.xml><?xml version="1.0" encoding="utf-8"?>
<p:tagLst xmlns:a="http://schemas.openxmlformats.org/drawingml/2006/main" xmlns:r="http://schemas.openxmlformats.org/officeDocument/2006/relationships" xmlns:p="http://schemas.openxmlformats.org/presentationml/2006/main">
  <p:tag name="ORIGINALHEIGHT" val=" 1.066173"/>
  <p:tag name="ORIGINALWIDTH" val=" 1.056006"/>
  <p:tag name="EMFCHILD" val="True"/>
</p:tagLst>
</file>

<file path=ppt/tags/tag1881.xml><?xml version="1.0" encoding="utf-8"?>
<p:tagLst xmlns:a="http://schemas.openxmlformats.org/drawingml/2006/main" xmlns:r="http://schemas.openxmlformats.org/officeDocument/2006/relationships" xmlns:p="http://schemas.openxmlformats.org/presentationml/2006/main">
  <p:tag name="ORIGINALHEIGHT" val=" 3.007465"/>
  <p:tag name="ORIGINALWIDTH" val=" 1.165597"/>
  <p:tag name="EMFCHILD" val="True"/>
</p:tagLst>
</file>

<file path=ppt/tags/tag1882.xml><?xml version="1.0" encoding="utf-8"?>
<p:tagLst xmlns:a="http://schemas.openxmlformats.org/drawingml/2006/main" xmlns:r="http://schemas.openxmlformats.org/officeDocument/2006/relationships" xmlns:p="http://schemas.openxmlformats.org/presentationml/2006/main">
  <p:tag name="ORIGINALHEIGHT" val=" 6.397165"/>
  <p:tag name="ORIGINALWIDTH" val=" 5.200473"/>
  <p:tag name="EMFCHILD" val="True"/>
</p:tagLst>
</file>

<file path=ppt/tags/tag1883.xml><?xml version="1.0" encoding="utf-8"?>
<p:tagLst xmlns:a="http://schemas.openxmlformats.org/drawingml/2006/main" xmlns:r="http://schemas.openxmlformats.org/officeDocument/2006/relationships" xmlns:p="http://schemas.openxmlformats.org/presentationml/2006/main">
  <p:tag name="ORIGINALHEIGHT" val=" 4.956764"/>
  <p:tag name="ORIGINALWIDTH" val=" 3.43113"/>
  <p:tag name="EMFCHILD" val="True"/>
</p:tagLst>
</file>

<file path=ppt/tags/tag1884.xml><?xml version="1.0" encoding="utf-8"?>
<p:tagLst xmlns:a="http://schemas.openxmlformats.org/drawingml/2006/main" xmlns:r="http://schemas.openxmlformats.org/officeDocument/2006/relationships" xmlns:p="http://schemas.openxmlformats.org/presentationml/2006/main">
  <p:tag name="ORIGINALHEIGHT" val=" 10.05841"/>
  <p:tag name="ORIGINALWIDTH" val=" 2.221646"/>
  <p:tag name="EMFCHILD" val="True"/>
</p:tagLst>
</file>

<file path=ppt/tags/tag1885.xml><?xml version="1.0" encoding="utf-8"?>
<p:tagLst xmlns:a="http://schemas.openxmlformats.org/drawingml/2006/main" xmlns:r="http://schemas.openxmlformats.org/officeDocument/2006/relationships" xmlns:p="http://schemas.openxmlformats.org/presentationml/2006/main">
  <p:tag name="ORIGINALHEIGHT" val=" 4.632905"/>
  <p:tag name="ORIGINALWIDTH" val=" 3.382286"/>
  <p:tag name="EMFCHILD" val="True"/>
</p:tagLst>
</file>

<file path=ppt/tags/tag1886.xml><?xml version="1.0" encoding="utf-8"?>
<p:tagLst xmlns:a="http://schemas.openxmlformats.org/drawingml/2006/main" xmlns:r="http://schemas.openxmlformats.org/officeDocument/2006/relationships" xmlns:p="http://schemas.openxmlformats.org/presentationml/2006/main">
  <p:tag name="ORIGINALHEIGHT" val=" 3.123114"/>
  <p:tag name="ORIGINALWIDTH" val=" 1.733463"/>
  <p:tag name="EMFCHILD" val="True"/>
</p:tagLst>
</file>

<file path=ppt/tags/tag1887.xml><?xml version="1.0" encoding="utf-8"?>
<p:tagLst xmlns:a="http://schemas.openxmlformats.org/drawingml/2006/main" xmlns:r="http://schemas.openxmlformats.org/officeDocument/2006/relationships" xmlns:p="http://schemas.openxmlformats.org/presentationml/2006/main">
  <p:tag name="ORIGINALHEIGHT" val=" .8096696"/>
  <p:tag name="ORIGINALWIDTH" val=" .8019596"/>
  <p:tag name="EMFCHILD" val="True"/>
</p:tagLst>
</file>

<file path=ppt/tags/tag1888.xml><?xml version="1.0" encoding="utf-8"?>
<p:tagLst xmlns:a="http://schemas.openxmlformats.org/drawingml/2006/main" xmlns:r="http://schemas.openxmlformats.org/officeDocument/2006/relationships" xmlns:p="http://schemas.openxmlformats.org/presentationml/2006/main">
  <p:tag name="ORIGINALHEIGHT" val=" .8096696"/>
  <p:tag name="ORIGINALWIDTH" val=" .8019596"/>
  <p:tag name="EMFCHILD" val="True"/>
</p:tagLst>
</file>

<file path=ppt/tags/tag1889.xml><?xml version="1.0" encoding="utf-8"?>
<p:tagLst xmlns:a="http://schemas.openxmlformats.org/drawingml/2006/main" xmlns:r="http://schemas.openxmlformats.org/officeDocument/2006/relationships" xmlns:p="http://schemas.openxmlformats.org/presentationml/2006/main">
  <p:tag name="ORIGINALHEIGHT" val=" .8096696"/>
  <p:tag name="ORIGINALWIDTH" val=" .8019596"/>
  <p:tag name="EMFCHILD" val="True"/>
</p:tagLst>
</file>

<file path=ppt/tags/tag189.xml><?xml version="1.0" encoding="utf-8"?>
<p:tagLst xmlns:a="http://schemas.openxmlformats.org/drawingml/2006/main" xmlns:r="http://schemas.openxmlformats.org/officeDocument/2006/relationships" xmlns:p="http://schemas.openxmlformats.org/presentationml/2006/main">
  <p:tag name="ORIGINALHEIGHT" val=" 6.984806"/>
  <p:tag name="ORIGINALWIDTH" val=" 4.542753"/>
  <p:tag name="EMFCHILD" val="True"/>
</p:tagLst>
</file>

<file path=ppt/tags/tag1890.xml><?xml version="1.0" encoding="utf-8"?>
<p:tagLst xmlns:a="http://schemas.openxmlformats.org/drawingml/2006/main" xmlns:r="http://schemas.openxmlformats.org/officeDocument/2006/relationships" xmlns:p="http://schemas.openxmlformats.org/presentationml/2006/main">
  <p:tag name="ORIGINALHEIGHT" val=" 4.632905"/>
  <p:tag name="ORIGINALWIDTH" val=" 3.382286"/>
  <p:tag name="EMFCHILD" val="True"/>
</p:tagLst>
</file>

<file path=ppt/tags/tag1891.xml><?xml version="1.0" encoding="utf-8"?>
<p:tagLst xmlns:a="http://schemas.openxmlformats.org/drawingml/2006/main" xmlns:r="http://schemas.openxmlformats.org/officeDocument/2006/relationships" xmlns:p="http://schemas.openxmlformats.org/presentationml/2006/main">
  <p:tag name="ORIGINALHEIGHT" val=" 3.07283"/>
  <p:tag name="ORIGINALWIDTH" val=" 2.455782"/>
  <p:tag name="EMFCHILD" val="True"/>
</p:tagLst>
</file>

<file path=ppt/tags/tag1892.xml><?xml version="1.0" encoding="utf-8"?>
<p:tagLst xmlns:a="http://schemas.openxmlformats.org/drawingml/2006/main" xmlns:r="http://schemas.openxmlformats.org/officeDocument/2006/relationships" xmlns:p="http://schemas.openxmlformats.org/presentationml/2006/main">
  <p:tag name="ORIGINALHEIGHT" val=" .2816242"/>
  <p:tag name="ORIGINALWIDTH" val=" 3.80074"/>
  <p:tag name="EMFCHILD" val="True"/>
</p:tagLst>
</file>

<file path=ppt/tags/tag1893.xml><?xml version="1.0" encoding="utf-8"?>
<p:tagLst xmlns:a="http://schemas.openxmlformats.org/drawingml/2006/main" xmlns:r="http://schemas.openxmlformats.org/officeDocument/2006/relationships" xmlns:p="http://schemas.openxmlformats.org/presentationml/2006/main">
  <p:tag name="ORIGINALHEIGHT" val=" 3.123114"/>
  <p:tag name="ORIGINALWIDTH" val=" 1.733463"/>
  <p:tag name="EMFCHILD" val="True"/>
</p:tagLst>
</file>

<file path=ppt/tags/tag1894.xml><?xml version="1.0" encoding="utf-8"?>
<p:tagLst xmlns:a="http://schemas.openxmlformats.org/drawingml/2006/main" xmlns:r="http://schemas.openxmlformats.org/officeDocument/2006/relationships" xmlns:p="http://schemas.openxmlformats.org/presentationml/2006/main">
  <p:tag name="ORIGINALHEIGHT" val=" 14.0818"/>
  <p:tag name="ORIGINALWIDTH" val=" 13.26027"/>
  <p:tag name="EMFCHILD" val="True"/>
</p:tagLst>
</file>

<file path=ppt/tags/tag1895.xml><?xml version="1.0" encoding="utf-8"?>
<p:tagLst xmlns:a="http://schemas.openxmlformats.org/drawingml/2006/main" xmlns:r="http://schemas.openxmlformats.org/officeDocument/2006/relationships" xmlns:p="http://schemas.openxmlformats.org/presentationml/2006/main">
  <p:tag name="ORIGINALHEIGHT" val=" 4.470954"/>
  <p:tag name="ORIGINALWIDTH" val=" 3.891396"/>
  <p:tag name="EMFCHILD" val="True"/>
</p:tagLst>
</file>

<file path=ppt/tags/tag1896.xml><?xml version="1.0" encoding="utf-8"?>
<p:tagLst xmlns:a="http://schemas.openxmlformats.org/drawingml/2006/main" xmlns:r="http://schemas.openxmlformats.org/officeDocument/2006/relationships" xmlns:p="http://schemas.openxmlformats.org/presentationml/2006/main">
  <p:tag name="ORIGINALHEIGHT" val=" 2.62019"/>
  <p:tag name="ORIGINALWIDTH" val=" 1.379823"/>
  <p:tag name="EMFCHILD" val="True"/>
</p:tagLst>
</file>

<file path=ppt/tags/tag1897.xml><?xml version="1.0" encoding="utf-8"?>
<p:tagLst xmlns:a="http://schemas.openxmlformats.org/drawingml/2006/main" xmlns:r="http://schemas.openxmlformats.org/officeDocument/2006/relationships" xmlns:p="http://schemas.openxmlformats.org/presentationml/2006/main">
  <p:tag name="ORIGINALHEIGHT" val=" 3.542331"/>
  <p:tag name="ORIGINALWIDTH" val=" 2.709828"/>
  <p:tag name="EMFCHILD" val="True"/>
</p:tagLst>
</file>

<file path=ppt/tags/tag1898.xml><?xml version="1.0" encoding="utf-8"?>
<p:tagLst xmlns:a="http://schemas.openxmlformats.org/drawingml/2006/main" xmlns:r="http://schemas.openxmlformats.org/officeDocument/2006/relationships" xmlns:p="http://schemas.openxmlformats.org/presentationml/2006/main">
  <p:tag name="ORIGINALHEIGHT" val=" 6.526921"/>
  <p:tag name="ORIGINALWIDTH" val=" 3.849542"/>
  <p:tag name="EMFCHILD" val="True"/>
</p:tagLst>
</file>

<file path=ppt/tags/tag1899.xml><?xml version="1.0" encoding="utf-8"?>
<p:tagLst xmlns:a="http://schemas.openxmlformats.org/drawingml/2006/main" xmlns:r="http://schemas.openxmlformats.org/officeDocument/2006/relationships" xmlns:p="http://schemas.openxmlformats.org/presentationml/2006/main">
  <p:tag name="ORIGINALHEIGHT" val=" 1.893974"/>
  <p:tag name="ORIGINALWIDTH" val=" 5.132737"/>
  <p:tag name="EMFCHILD" val="True"/>
</p:tagLst>
</file>

<file path=ppt/tags/tag19.xml><?xml version="1.0" encoding="utf-8"?>
<p:tagLst xmlns:a="http://schemas.openxmlformats.org/drawingml/2006/main" xmlns:r="http://schemas.openxmlformats.org/officeDocument/2006/relationships" xmlns:p="http://schemas.openxmlformats.org/presentationml/2006/main">
  <p:tag name="ORIGINALHEIGHT" val=" 6.33622"/>
  <p:tag name="ORIGINALWIDTH" val=" 8.629882"/>
  <p:tag name="OUTPUTTYPE" val="SVG"/>
  <p:tag name="IGUANATEXVERSION" val="16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190.xml><?xml version="1.0" encoding="utf-8"?>
<p:tagLst xmlns:a="http://schemas.openxmlformats.org/drawingml/2006/main" xmlns:r="http://schemas.openxmlformats.org/officeDocument/2006/relationships" xmlns:p="http://schemas.openxmlformats.org/presentationml/2006/main">
  <p:tag name="ORIGINALHEIGHT" val=" 6.435829"/>
  <p:tag name="ORIGINALWIDTH" val=" .8885821"/>
  <p:tag name="EMFCHILD" val="True"/>
</p:tagLst>
</file>

<file path=ppt/tags/tag1900.xml><?xml version="1.0" encoding="utf-8"?>
<p:tagLst xmlns:a="http://schemas.openxmlformats.org/drawingml/2006/main" xmlns:r="http://schemas.openxmlformats.org/officeDocument/2006/relationships" xmlns:p="http://schemas.openxmlformats.org/presentationml/2006/main">
  <p:tag name="ORIGINALHEIGHT" val=" 4.470954"/>
  <p:tag name="ORIGINALWIDTH" val=" 3.891396"/>
  <p:tag name="EMFCHILD" val="True"/>
</p:tagLst>
</file>

<file path=ppt/tags/tag1901.xml><?xml version="1.0" encoding="utf-8"?>
<p:tagLst xmlns:a="http://schemas.openxmlformats.org/drawingml/2006/main" xmlns:r="http://schemas.openxmlformats.org/officeDocument/2006/relationships" xmlns:p="http://schemas.openxmlformats.org/presentationml/2006/main">
  <p:tag name="ORIGINALHEIGHT" val=" 3.542331"/>
  <p:tag name="ORIGINALWIDTH" val=" 2.709828"/>
  <p:tag name="EMFCHILD" val="True"/>
</p:tagLst>
</file>

<file path=ppt/tags/tag1902.xml><?xml version="1.0" encoding="utf-8"?>
<p:tagLst xmlns:a="http://schemas.openxmlformats.org/drawingml/2006/main" xmlns:r="http://schemas.openxmlformats.org/officeDocument/2006/relationships" xmlns:p="http://schemas.openxmlformats.org/presentationml/2006/main">
  <p:tag name="ORIGINALHEIGHT" val=" 10.05841"/>
  <p:tag name="ORIGINALWIDTH" val=" .3985016"/>
  <p:tag name="EMFCHILD" val="True"/>
</p:tagLst>
</file>

<file path=ppt/tags/tag1903.xml><?xml version="1.0" encoding="utf-8"?>
<p:tagLst xmlns:a="http://schemas.openxmlformats.org/drawingml/2006/main" xmlns:r="http://schemas.openxmlformats.org/officeDocument/2006/relationships" xmlns:p="http://schemas.openxmlformats.org/presentationml/2006/main">
  <p:tag name="ORIGINALHEIGHT" val=" 6.397165"/>
  <p:tag name="ORIGINALWIDTH" val=" 5.200473"/>
  <p:tag name="EMFCHILD" val="True"/>
</p:tagLst>
</file>

<file path=ppt/tags/tag1904.xml><?xml version="1.0" encoding="utf-8"?>
<p:tagLst xmlns:a="http://schemas.openxmlformats.org/drawingml/2006/main" xmlns:r="http://schemas.openxmlformats.org/officeDocument/2006/relationships" xmlns:p="http://schemas.openxmlformats.org/presentationml/2006/main">
  <p:tag name="ORIGINALHEIGHT" val=" 3.647177"/>
  <p:tag name="ORIGINALWIDTH" val=" 1.750408"/>
  <p:tag name="EMFCHILD" val="True"/>
</p:tagLst>
</file>

<file path=ppt/tags/tag1905.xml><?xml version="1.0" encoding="utf-8"?>
<p:tagLst xmlns:a="http://schemas.openxmlformats.org/drawingml/2006/main" xmlns:r="http://schemas.openxmlformats.org/officeDocument/2006/relationships" xmlns:p="http://schemas.openxmlformats.org/presentationml/2006/main">
  <p:tag name="ORIGINALHEIGHT" val=" 4.956764"/>
  <p:tag name="ORIGINALWIDTH" val=" 3.43113"/>
  <p:tag name="EMFCHILD" val="True"/>
</p:tagLst>
</file>

<file path=ppt/tags/tag1906.xml><?xml version="1.0" encoding="utf-8"?>
<p:tagLst xmlns:a="http://schemas.openxmlformats.org/drawingml/2006/main" xmlns:r="http://schemas.openxmlformats.org/officeDocument/2006/relationships" xmlns:p="http://schemas.openxmlformats.org/presentationml/2006/main">
  <p:tag name="ORIGINALHEIGHT" val=" 10.05841"/>
  <p:tag name="ORIGINALWIDTH" val=" 2.221646"/>
  <p:tag name="EMFCHILD" val="True"/>
</p:tagLst>
</file>

<file path=ppt/tags/tag1907.xml><?xml version="1.0" encoding="utf-8"?>
<p:tagLst xmlns:a="http://schemas.openxmlformats.org/drawingml/2006/main" xmlns:r="http://schemas.openxmlformats.org/officeDocument/2006/relationships" xmlns:p="http://schemas.openxmlformats.org/presentationml/2006/main">
  <p:tag name="ORIGINALHEIGHT" val=" 4.632905"/>
  <p:tag name="ORIGINALWIDTH" val=" 3.382286"/>
  <p:tag name="EMFCHILD" val="True"/>
</p:tagLst>
</file>

<file path=ppt/tags/tag1908.xml><?xml version="1.0" encoding="utf-8"?>
<p:tagLst xmlns:a="http://schemas.openxmlformats.org/drawingml/2006/main" xmlns:r="http://schemas.openxmlformats.org/officeDocument/2006/relationships" xmlns:p="http://schemas.openxmlformats.org/presentationml/2006/main">
  <p:tag name="ORIGINALHEIGHT" val=" 3.07283"/>
  <p:tag name="ORIGINALWIDTH" val=" 2.455782"/>
  <p:tag name="EMFCHILD" val="True"/>
</p:tagLst>
</file>

<file path=ppt/tags/tag1909.xml><?xml version="1.0" encoding="utf-8"?>
<p:tagLst xmlns:a="http://schemas.openxmlformats.org/drawingml/2006/main" xmlns:r="http://schemas.openxmlformats.org/officeDocument/2006/relationships" xmlns:p="http://schemas.openxmlformats.org/presentationml/2006/main">
  <p:tag name="ORIGINALHEIGHT" val=" 10.05841"/>
  <p:tag name="ORIGINALWIDTH" val=" .3985016"/>
  <p:tag name="EMFCHILD" val="True"/>
</p:tagLst>
</file>

<file path=ppt/tags/tag191.xml><?xml version="1.0" encoding="utf-8"?>
<p:tagLst xmlns:a="http://schemas.openxmlformats.org/drawingml/2006/main" xmlns:r="http://schemas.openxmlformats.org/officeDocument/2006/relationships" xmlns:p="http://schemas.openxmlformats.org/presentationml/2006/main">
  <p:tag name="ORIGINALHEIGHT" val=" 4.30634"/>
  <p:tag name="ORIGINALWIDTH" val=" 6.309957"/>
  <p:tag name="EMFCHILD" val="True"/>
</p:tagLst>
</file>

<file path=ppt/tags/tag1910.xml><?xml version="1.0" encoding="utf-8"?>
<p:tagLst xmlns:a="http://schemas.openxmlformats.org/drawingml/2006/main" xmlns:r="http://schemas.openxmlformats.org/officeDocument/2006/relationships" xmlns:p="http://schemas.openxmlformats.org/presentationml/2006/main">
  <p:tag name="ORIGINALHEIGHT" val=" 6.397165"/>
  <p:tag name="ORIGINALWIDTH" val=" 5.200473"/>
  <p:tag name="EMFCHILD" val="True"/>
</p:tagLst>
</file>

<file path=ppt/tags/tag1911.xml><?xml version="1.0" encoding="utf-8"?>
<p:tagLst xmlns:a="http://schemas.openxmlformats.org/drawingml/2006/main" xmlns:r="http://schemas.openxmlformats.org/officeDocument/2006/relationships" xmlns:p="http://schemas.openxmlformats.org/presentationml/2006/main">
  <p:tag name="ORIGINALHEIGHT" val=" 4.956764"/>
  <p:tag name="ORIGINALWIDTH" val=" 3.43113"/>
  <p:tag name="EMFCHILD" val="True"/>
</p:tagLst>
</file>

<file path=ppt/tags/tag1912.xml><?xml version="1.0" encoding="utf-8"?>
<p:tagLst xmlns:a="http://schemas.openxmlformats.org/drawingml/2006/main" xmlns:r="http://schemas.openxmlformats.org/officeDocument/2006/relationships" xmlns:p="http://schemas.openxmlformats.org/presentationml/2006/main">
  <p:tag name="ORIGINALHEIGHT" val=" 10.05841"/>
  <p:tag name="ORIGINALWIDTH" val=" 2.221646"/>
  <p:tag name="EMFCHILD" val="True"/>
</p:tagLst>
</file>

<file path=ppt/tags/tag1913.xml><?xml version="1.0" encoding="utf-8"?>
<p:tagLst xmlns:a="http://schemas.openxmlformats.org/drawingml/2006/main" xmlns:r="http://schemas.openxmlformats.org/officeDocument/2006/relationships" xmlns:p="http://schemas.openxmlformats.org/presentationml/2006/main">
  <p:tag name="ORIGINALHEIGHT" val=" 3.069823"/>
  <p:tag name="ORIGINALWIDTH" val=" 3.668231"/>
  <p:tag name="EMFCHILD" val="True"/>
</p:tagLst>
</file>

<file path=ppt/tags/tag1914.xml><?xml version="1.0" encoding="utf-8"?>
<p:tagLst xmlns:a="http://schemas.openxmlformats.org/drawingml/2006/main" xmlns:r="http://schemas.openxmlformats.org/officeDocument/2006/relationships" xmlns:p="http://schemas.openxmlformats.org/presentationml/2006/main">
  <p:tag name="ORIGINALHEIGHT" val=" 6.457489"/>
  <p:tag name="ORIGINALWIDTH" val=" .428367"/>
  <p:tag name="EMFCHILD" val="True"/>
</p:tagLst>
</file>

<file path=ppt/tags/tag1915.xml><?xml version="1.0" encoding="utf-8"?>
<p:tagLst xmlns:a="http://schemas.openxmlformats.org/drawingml/2006/main" xmlns:r="http://schemas.openxmlformats.org/officeDocument/2006/relationships" xmlns:p="http://schemas.openxmlformats.org/presentationml/2006/main">
  <p:tag name="ORIGINALHEIGHT" val=" 6.457489"/>
  <p:tag name="ORIGINALWIDTH" val=" .428367"/>
  <p:tag name="EMFCHILD" val="True"/>
</p:tagLst>
</file>

<file path=ppt/tags/tag1916.xml><?xml version="1.0" encoding="utf-8"?>
<p:tagLst xmlns:a="http://schemas.openxmlformats.org/drawingml/2006/main" xmlns:r="http://schemas.openxmlformats.org/officeDocument/2006/relationships" xmlns:p="http://schemas.openxmlformats.org/presentationml/2006/main">
  <p:tag name="ORIGINALHEIGHT" val=" 6.457489"/>
  <p:tag name="ORIGINALWIDTH" val=" .428367"/>
  <p:tag name="EMFCHILD" val="True"/>
</p:tagLst>
</file>

<file path=ppt/tags/tag1917.xml><?xml version="1.0" encoding="utf-8"?>
<p:tagLst xmlns:a="http://schemas.openxmlformats.org/drawingml/2006/main" xmlns:r="http://schemas.openxmlformats.org/officeDocument/2006/relationships" xmlns:p="http://schemas.openxmlformats.org/presentationml/2006/main">
  <p:tag name="ORIGINALHEIGHT" val=" 9.042518"/>
  <p:tag name="ORIGINALWIDTH" val=" 5.220384"/>
  <p:tag name="EMFCHILD" val="True"/>
</p:tagLst>
</file>

<file path=ppt/tags/tag1918.xml><?xml version="1.0" encoding="utf-8"?>
<p:tagLst xmlns:a="http://schemas.openxmlformats.org/drawingml/2006/main" xmlns:r="http://schemas.openxmlformats.org/officeDocument/2006/relationships" xmlns:p="http://schemas.openxmlformats.org/presentationml/2006/main">
  <p:tag name="ORIGINALHEIGHT" val=" 3.647177"/>
  <p:tag name="ORIGINALWIDTH" val=" 1.750408"/>
  <p:tag name="EMFCHILD" val="True"/>
</p:tagLst>
</file>

<file path=ppt/tags/tag1919.xml><?xml version="1.0" encoding="utf-8"?>
<p:tagLst xmlns:a="http://schemas.openxmlformats.org/drawingml/2006/main" xmlns:r="http://schemas.openxmlformats.org/officeDocument/2006/relationships" xmlns:p="http://schemas.openxmlformats.org/presentationml/2006/main">
  <p:tag name="ORIGINALHEIGHT" val=" 4.470954"/>
  <p:tag name="ORIGINALWIDTH" val=" 3.891396"/>
  <p:tag name="EMFCHILD" val="True"/>
</p:tagLst>
</file>

<file path=ppt/tags/tag192.xml><?xml version="1.0" encoding="utf-8"?>
<p:tagLst xmlns:a="http://schemas.openxmlformats.org/drawingml/2006/main" xmlns:r="http://schemas.openxmlformats.org/officeDocument/2006/relationships" xmlns:p="http://schemas.openxmlformats.org/presentationml/2006/main">
  <p:tag name="ORIGINALHEIGHT" val=" 4.657482"/>
  <p:tag name="ORIGINALWIDTH" val=" 5.465272"/>
  <p:tag name="EMFCHILD" val="True"/>
</p:tagLst>
</file>

<file path=ppt/tags/tag1920.xml><?xml version="1.0" encoding="utf-8"?>
<p:tagLst xmlns:a="http://schemas.openxmlformats.org/drawingml/2006/main" xmlns:r="http://schemas.openxmlformats.org/officeDocument/2006/relationships" xmlns:p="http://schemas.openxmlformats.org/presentationml/2006/main">
  <p:tag name="ORIGINALHEIGHT" val=" 2.62019"/>
  <p:tag name="ORIGINALWIDTH" val=" 1.379823"/>
  <p:tag name="EMFCHILD" val="True"/>
</p:tagLst>
</file>

<file path=ppt/tags/tag1921.xml><?xml version="1.0" encoding="utf-8"?>
<p:tagLst xmlns:a="http://schemas.openxmlformats.org/drawingml/2006/main" xmlns:r="http://schemas.openxmlformats.org/officeDocument/2006/relationships" xmlns:p="http://schemas.openxmlformats.org/presentationml/2006/main">
  <p:tag name="ORIGINALHEIGHT" val=" 3.542331"/>
  <p:tag name="ORIGINALWIDTH" val=" 2.709828"/>
  <p:tag name="EMFCHILD" val="True"/>
</p:tagLst>
</file>

<file path=ppt/tags/tag1922.xml><?xml version="1.0" encoding="utf-8"?>
<p:tagLst xmlns:a="http://schemas.openxmlformats.org/drawingml/2006/main" xmlns:r="http://schemas.openxmlformats.org/officeDocument/2006/relationships" xmlns:p="http://schemas.openxmlformats.org/presentationml/2006/main">
  <p:tag name="ORIGINALHEIGHT" val=" 18.09512"/>
  <p:tag name="ORIGINALWIDTH" val=" 4.084652"/>
  <p:tag name="EMFCHILD" val="True"/>
</p:tagLst>
</file>

<file path=ppt/tags/tag1923.xml><?xml version="1.0" encoding="utf-8"?>
<p:tagLst xmlns:a="http://schemas.openxmlformats.org/drawingml/2006/main" xmlns:r="http://schemas.openxmlformats.org/officeDocument/2006/relationships" xmlns:p="http://schemas.openxmlformats.org/presentationml/2006/main">
  <p:tag name="ORIGINALHEIGHT" val=" 3.126164"/>
  <p:tag name="ORIGINALWIDTH" val=" 2.719783"/>
  <p:tag name="EMFCHILD" val="True"/>
</p:tagLst>
</file>

<file path=ppt/tags/tag1924.xml><?xml version="1.0" encoding="utf-8"?>
<p:tagLst xmlns:a="http://schemas.openxmlformats.org/drawingml/2006/main" xmlns:r="http://schemas.openxmlformats.org/officeDocument/2006/relationships" xmlns:p="http://schemas.openxmlformats.org/presentationml/2006/main">
  <p:tag name="ORIGINALHEIGHT" val=" 7.091186"/>
  <p:tag name="ORIGINALWIDTH" val=" 7.103343"/>
  <p:tag name="EMFCHILD" val="True"/>
</p:tagLst>
</file>

<file path=ppt/tags/tag1925.xml><?xml version="1.0" encoding="utf-8"?>
<p:tagLst xmlns:a="http://schemas.openxmlformats.org/drawingml/2006/main" xmlns:r="http://schemas.openxmlformats.org/officeDocument/2006/relationships" xmlns:p="http://schemas.openxmlformats.org/presentationml/2006/main">
  <p:tag name="ORIGINALHEIGHT" val=" 6.463547"/>
  <p:tag name="ORIGINALWIDTH" val=" 2.580284"/>
  <p:tag name="EMFCHILD" val="True"/>
</p:tagLst>
</file>

<file path=ppt/tags/tag1926.xml><?xml version="1.0" encoding="utf-8"?>
<p:tagLst xmlns:a="http://schemas.openxmlformats.org/drawingml/2006/main" xmlns:r="http://schemas.openxmlformats.org/officeDocument/2006/relationships" xmlns:p="http://schemas.openxmlformats.org/presentationml/2006/main">
  <p:tag name="ORIGINALHEIGHT" val=" 4.470954"/>
  <p:tag name="ORIGINALWIDTH" val=" 3.891396"/>
  <p:tag name="EMFCHILD" val="True"/>
</p:tagLst>
</file>

<file path=ppt/tags/tag1927.xml><?xml version="1.0" encoding="utf-8"?>
<p:tagLst xmlns:a="http://schemas.openxmlformats.org/drawingml/2006/main" xmlns:r="http://schemas.openxmlformats.org/officeDocument/2006/relationships" xmlns:p="http://schemas.openxmlformats.org/presentationml/2006/main">
  <p:tag name="ORIGINALHEIGHT" val=" 3.542331"/>
  <p:tag name="ORIGINALWIDTH" val=" 2.709828"/>
  <p:tag name="EMFCHILD" val="True"/>
</p:tagLst>
</file>

<file path=ppt/tags/tag1928.xml><?xml version="1.0" encoding="utf-8"?>
<p:tagLst xmlns:a="http://schemas.openxmlformats.org/drawingml/2006/main" xmlns:r="http://schemas.openxmlformats.org/officeDocument/2006/relationships" xmlns:p="http://schemas.openxmlformats.org/presentationml/2006/main">
  <p:tag name="ORIGINALHEIGHT" val=" 10.05841"/>
  <p:tag name="ORIGINALWIDTH" val=" .3985016"/>
  <p:tag name="EMFCHILD" val="True"/>
</p:tagLst>
</file>

<file path=ppt/tags/tag1929.xml><?xml version="1.0" encoding="utf-8"?>
<p:tagLst xmlns:a="http://schemas.openxmlformats.org/drawingml/2006/main" xmlns:r="http://schemas.openxmlformats.org/officeDocument/2006/relationships" xmlns:p="http://schemas.openxmlformats.org/presentationml/2006/main">
  <p:tag name="ORIGINALHEIGHT" val=" 6.618423"/>
  <p:tag name="ORIGINALWIDTH" val=" 4.702336"/>
  <p:tag name="EMFCHILD" val="True"/>
</p:tagLst>
</file>

<file path=ppt/tags/tag193.xml><?xml version="1.0" encoding="utf-8"?>
<p:tagLst xmlns:a="http://schemas.openxmlformats.org/drawingml/2006/main" xmlns:r="http://schemas.openxmlformats.org/officeDocument/2006/relationships" xmlns:p="http://schemas.openxmlformats.org/presentationml/2006/main">
  <p:tag name="ORIGINALHEIGHT" val=" 2.039568"/>
  <p:tag name="ORIGINALWIDTH" val=" 2.286337"/>
  <p:tag name="EMFCHILD" val="True"/>
</p:tagLst>
</file>

<file path=ppt/tags/tag1930.xml><?xml version="1.0" encoding="utf-8"?>
<p:tagLst xmlns:a="http://schemas.openxmlformats.org/drawingml/2006/main" xmlns:r="http://schemas.openxmlformats.org/officeDocument/2006/relationships" xmlns:p="http://schemas.openxmlformats.org/presentationml/2006/main">
  <p:tag name="ORIGINALHEIGHT" val=" 10.05841"/>
  <p:tag name="ORIGINALWIDTH" val=" 2.221646"/>
  <p:tag name="EMFCHILD" val="True"/>
</p:tagLst>
</file>

<file path=ppt/tags/tag1931.xml><?xml version="1.0" encoding="utf-8"?>
<p:tagLst xmlns:a="http://schemas.openxmlformats.org/drawingml/2006/main" xmlns:r="http://schemas.openxmlformats.org/officeDocument/2006/relationships" xmlns:p="http://schemas.openxmlformats.org/presentationml/2006/main">
  <p:tag name="ORIGINALHEIGHT" val=" 3.069823"/>
  <p:tag name="ORIGINALWIDTH" val=" 3.347422"/>
  <p:tag name="EMFCHILD" val="True"/>
</p:tagLst>
</file>

<file path=ppt/tags/tag1932.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LATEXADDIN" val="\documentclass{article}&#10;\usepackage{amsmath}&#10;\pagestyle{empty}&#10;&#10;\input{Macros.tex}&#10;&#10;\begin{document}&#10;&#10;&#10;\begin{align*}&#10;\ket{k}_{\reg{gc}} \ket{k}_{\reg{lc}} \ket{p_1, \ldots, p_k}_{\reg{p_1 \ldots p_k}} \ket{p_k}_{\reg{m}} \ket{\phi'_{p_k}}_{\reg{s}} \ket{\rho}_{\reg{v}} \vphantom{\sum_{p'_k \ne p_k}}&#10;~ + ~ &#10;\ket{k}_{\reg{gc}} \ket{k-1}_{\reg{lc}}  \ket{p_1, \ldots, p_k}_{\reg{p_1 \ldots p_{k-1}}} \sum_{p'_k \ne p_k} \ket{p'_k}_{\reg{p_k}} \ket{p_k}_{\reg{m}} \ket{\phi'_{p'_k}}_{\reg{s}}  \ket{\rho}_{\reg{v}} &#10;\end{align*}&#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1933.xml><?xml version="1.0" encoding="utf-8"?>
<p:tagLst xmlns:a="http://schemas.openxmlformats.org/drawingml/2006/main" xmlns:r="http://schemas.openxmlformats.org/officeDocument/2006/relationships" xmlns:p="http://schemas.openxmlformats.org/presentationml/2006/main">
  <p:tag name="ORIGINALHEIGHT" val=" 7.091186"/>
  <p:tag name="ORIGINALWIDTH" val=" 4.517976"/>
  <p:tag name="EMFCHILD" val="True"/>
</p:tagLst>
</file>

<file path=ppt/tags/tag1934.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1935.xml><?xml version="1.0" encoding="utf-8"?>
<p:tagLst xmlns:a="http://schemas.openxmlformats.org/drawingml/2006/main" xmlns:r="http://schemas.openxmlformats.org/officeDocument/2006/relationships" xmlns:p="http://schemas.openxmlformats.org/presentationml/2006/main">
  <p:tag name="ORIGINALHEIGHT" val=" 4.710343"/>
  <p:tag name="ORIGINALWIDTH" val=" 3.385972"/>
  <p:tag name="EMFCHILD" val="True"/>
</p:tagLst>
</file>

<file path=ppt/tags/tag1936.xml><?xml version="1.0" encoding="utf-8"?>
<p:tagLst xmlns:a="http://schemas.openxmlformats.org/drawingml/2006/main" xmlns:r="http://schemas.openxmlformats.org/officeDocument/2006/relationships" xmlns:p="http://schemas.openxmlformats.org/presentationml/2006/main">
  <p:tag name="ORIGINALHEIGHT" val=" 3.126164"/>
  <p:tag name="ORIGINALWIDTH" val=" 2.778582"/>
  <p:tag name="EMFCHILD" val="True"/>
</p:tagLst>
</file>

<file path=ppt/tags/tag1937.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1938.xml><?xml version="1.0" encoding="utf-8"?>
<p:tagLst xmlns:a="http://schemas.openxmlformats.org/drawingml/2006/main" xmlns:r="http://schemas.openxmlformats.org/officeDocument/2006/relationships" xmlns:p="http://schemas.openxmlformats.org/presentationml/2006/main">
  <p:tag name="ORIGINALHEIGHT" val=" 7.091186"/>
  <p:tag name="ORIGINALWIDTH" val=" 4.517976"/>
  <p:tag name="EMFCHILD" val="True"/>
</p:tagLst>
</file>

<file path=ppt/tags/tag1939.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194.xml><?xml version="1.0" encoding="utf-8"?>
<p:tagLst xmlns:a="http://schemas.openxmlformats.org/drawingml/2006/main" xmlns:r="http://schemas.openxmlformats.org/officeDocument/2006/relationships" xmlns:p="http://schemas.openxmlformats.org/presentationml/2006/main">
  <p:tag name="ORIGINALHEIGHT" val=" 6.618506"/>
  <p:tag name="ORIGINALWIDTH" val=" 1.817085"/>
  <p:tag name="EMFCHILD" val="True"/>
</p:tagLst>
</file>

<file path=ppt/tags/tag1940.xml><?xml version="1.0" encoding="utf-8"?>
<p:tagLst xmlns:a="http://schemas.openxmlformats.org/drawingml/2006/main" xmlns:r="http://schemas.openxmlformats.org/officeDocument/2006/relationships" xmlns:p="http://schemas.openxmlformats.org/presentationml/2006/main">
  <p:tag name="ORIGINALHEIGHT" val=" 4.301971"/>
  <p:tag name="ORIGINALWIDTH" val=" 2.890291"/>
  <p:tag name="EMFCHILD" val="True"/>
</p:tagLst>
</file>

<file path=ppt/tags/tag1941.xml><?xml version="1.0" encoding="utf-8"?>
<p:tagLst xmlns:a="http://schemas.openxmlformats.org/drawingml/2006/main" xmlns:r="http://schemas.openxmlformats.org/officeDocument/2006/relationships" xmlns:p="http://schemas.openxmlformats.org/presentationml/2006/main">
  <p:tag name="ORIGINALHEIGHT" val=" 3.126164"/>
  <p:tag name="ORIGINALWIDTH" val=" 2.778582"/>
  <p:tag name="EMFCHILD" val="True"/>
</p:tagLst>
</file>

<file path=ppt/tags/tag1942.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1943.xml><?xml version="1.0" encoding="utf-8"?>
<p:tagLst xmlns:a="http://schemas.openxmlformats.org/drawingml/2006/main" xmlns:r="http://schemas.openxmlformats.org/officeDocument/2006/relationships" xmlns:p="http://schemas.openxmlformats.org/presentationml/2006/main">
  <p:tag name="ORIGINALHEIGHT" val=" 6.397165"/>
  <p:tag name="ORIGINALWIDTH" val=" 5.20615"/>
  <p:tag name="EMFCHILD" val="True"/>
</p:tagLst>
</file>

<file path=ppt/tags/tag1944.xml><?xml version="1.0" encoding="utf-8"?>
<p:tagLst xmlns:a="http://schemas.openxmlformats.org/drawingml/2006/main" xmlns:r="http://schemas.openxmlformats.org/officeDocument/2006/relationships" xmlns:p="http://schemas.openxmlformats.org/presentationml/2006/main">
  <p:tag name="ORIGINALHEIGHT" val=" 4.67514"/>
  <p:tag name="ORIGINALWIDTH" val=" 2.541226"/>
  <p:tag name="EMFCHILD" val="True"/>
</p:tagLst>
</file>

<file path=ppt/tags/tag1945.xml><?xml version="1.0" encoding="utf-8"?>
<p:tagLst xmlns:a="http://schemas.openxmlformats.org/drawingml/2006/main" xmlns:r="http://schemas.openxmlformats.org/officeDocument/2006/relationships" xmlns:p="http://schemas.openxmlformats.org/presentationml/2006/main">
  <p:tag name="ORIGINALHEIGHT" val=" 3.007465"/>
  <p:tag name="ORIGINALWIDTH" val=" 1.166868"/>
  <p:tag name="EMFCHILD" val="True"/>
</p:tagLst>
</file>

<file path=ppt/tags/tag1946.xml><?xml version="1.0" encoding="utf-8"?>
<p:tagLst xmlns:a="http://schemas.openxmlformats.org/drawingml/2006/main" xmlns:r="http://schemas.openxmlformats.org/officeDocument/2006/relationships" xmlns:p="http://schemas.openxmlformats.org/presentationml/2006/main">
  <p:tag name="ORIGINALHEIGHT" val=" 1.066173"/>
  <p:tag name="ORIGINALWIDTH" val=" 1.05715"/>
  <p:tag name="EMFCHILD" val="True"/>
</p:tagLst>
</file>

<file path=ppt/tags/tag1947.xml><?xml version="1.0" encoding="utf-8"?>
<p:tagLst xmlns:a="http://schemas.openxmlformats.org/drawingml/2006/main" xmlns:r="http://schemas.openxmlformats.org/officeDocument/2006/relationships" xmlns:p="http://schemas.openxmlformats.org/presentationml/2006/main">
  <p:tag name="ORIGINALHEIGHT" val=" 1.066173"/>
  <p:tag name="ORIGINALWIDTH" val=" 1.05715"/>
  <p:tag name="EMFCHILD" val="True"/>
</p:tagLst>
</file>

<file path=ppt/tags/tag1948.xml><?xml version="1.0" encoding="utf-8"?>
<p:tagLst xmlns:a="http://schemas.openxmlformats.org/drawingml/2006/main" xmlns:r="http://schemas.openxmlformats.org/officeDocument/2006/relationships" xmlns:p="http://schemas.openxmlformats.org/presentationml/2006/main">
  <p:tag name="ORIGINALHEIGHT" val=" 1.066173"/>
  <p:tag name="ORIGINALWIDTH" val=" 1.05715"/>
  <p:tag name="EMFCHILD" val="True"/>
</p:tagLst>
</file>

<file path=ppt/tags/tag1949.xml><?xml version="1.0" encoding="utf-8"?>
<p:tagLst xmlns:a="http://schemas.openxmlformats.org/drawingml/2006/main" xmlns:r="http://schemas.openxmlformats.org/officeDocument/2006/relationships" xmlns:p="http://schemas.openxmlformats.org/presentationml/2006/main">
  <p:tag name="ORIGINALHEIGHT" val=" 3.007465"/>
  <p:tag name="ORIGINALWIDTH" val=" 1.166868"/>
  <p:tag name="EMFCHILD" val="True"/>
</p:tagLst>
</file>

<file path=ppt/tags/tag195.xml><?xml version="1.0" encoding="utf-8"?>
<p:tagLst xmlns:a="http://schemas.openxmlformats.org/drawingml/2006/main" xmlns:r="http://schemas.openxmlformats.org/officeDocument/2006/relationships" xmlns:p="http://schemas.openxmlformats.org/presentationml/2006/main">
  <p:tag name="ORIGINALHEIGHT" val=" 2.987914"/>
  <p:tag name="ORIGINALWIDTH" val=" 3.739013"/>
  <p:tag name="EMFCHILD" val="True"/>
</p:tagLst>
</file>

<file path=ppt/tags/tag1950.xml><?xml version="1.0" encoding="utf-8"?>
<p:tagLst xmlns:a="http://schemas.openxmlformats.org/drawingml/2006/main" xmlns:r="http://schemas.openxmlformats.org/officeDocument/2006/relationships" xmlns:p="http://schemas.openxmlformats.org/presentationml/2006/main">
  <p:tag name="ORIGINALHEIGHT" val=" 6.397165"/>
  <p:tag name="ORIGINALWIDTH" val=" 5.20615"/>
  <p:tag name="EMFCHILD" val="True"/>
</p:tagLst>
</file>

<file path=ppt/tags/tag1951.xml><?xml version="1.0" encoding="utf-8"?>
<p:tagLst xmlns:a="http://schemas.openxmlformats.org/drawingml/2006/main" xmlns:r="http://schemas.openxmlformats.org/officeDocument/2006/relationships" xmlns:p="http://schemas.openxmlformats.org/presentationml/2006/main">
  <p:tag name="ORIGINALHEIGHT" val=" 4.956764"/>
  <p:tag name="ORIGINALWIDTH" val=" 3.434858"/>
  <p:tag name="EMFCHILD" val="True"/>
</p:tagLst>
</file>

<file path=ppt/tags/tag1952.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1953.xml><?xml version="1.0" encoding="utf-8"?>
<p:tagLst xmlns:a="http://schemas.openxmlformats.org/drawingml/2006/main" xmlns:r="http://schemas.openxmlformats.org/officeDocument/2006/relationships" xmlns:p="http://schemas.openxmlformats.org/presentationml/2006/main">
  <p:tag name="ORIGINALHEIGHT" val=" 4.632905"/>
  <p:tag name="ORIGINALWIDTH" val=" 3.385972"/>
  <p:tag name="EMFCHILD" val="True"/>
</p:tagLst>
</file>

<file path=ppt/tags/tag1954.xml><?xml version="1.0" encoding="utf-8"?>
<p:tagLst xmlns:a="http://schemas.openxmlformats.org/drawingml/2006/main" xmlns:r="http://schemas.openxmlformats.org/officeDocument/2006/relationships" xmlns:p="http://schemas.openxmlformats.org/presentationml/2006/main">
  <p:tag name="ORIGINALHEIGHT" val=" 3.123114"/>
  <p:tag name="ORIGINALWIDTH" val=" 1.735369"/>
  <p:tag name="EMFCHILD" val="True"/>
</p:tagLst>
</file>

<file path=ppt/tags/tag1955.xml><?xml version="1.0" encoding="utf-8"?>
<p:tagLst xmlns:a="http://schemas.openxmlformats.org/drawingml/2006/main" xmlns:r="http://schemas.openxmlformats.org/officeDocument/2006/relationships" xmlns:p="http://schemas.openxmlformats.org/presentationml/2006/main">
  <p:tag name="ORIGINALHEIGHT" val=" .8096696"/>
  <p:tag name="ORIGINALWIDTH" val=" .8028492"/>
  <p:tag name="EMFCHILD" val="True"/>
</p:tagLst>
</file>

<file path=ppt/tags/tag1956.xml><?xml version="1.0" encoding="utf-8"?>
<p:tagLst xmlns:a="http://schemas.openxmlformats.org/drawingml/2006/main" xmlns:r="http://schemas.openxmlformats.org/officeDocument/2006/relationships" xmlns:p="http://schemas.openxmlformats.org/presentationml/2006/main">
  <p:tag name="ORIGINALHEIGHT" val=" .8096696"/>
  <p:tag name="ORIGINALWIDTH" val=" .8028492"/>
  <p:tag name="EMFCHILD" val="True"/>
</p:tagLst>
</file>

<file path=ppt/tags/tag1957.xml><?xml version="1.0" encoding="utf-8"?>
<p:tagLst xmlns:a="http://schemas.openxmlformats.org/drawingml/2006/main" xmlns:r="http://schemas.openxmlformats.org/officeDocument/2006/relationships" xmlns:p="http://schemas.openxmlformats.org/presentationml/2006/main">
  <p:tag name="ORIGINALHEIGHT" val=" .8096696"/>
  <p:tag name="ORIGINALWIDTH" val=" .8028492"/>
  <p:tag name="EMFCHILD" val="True"/>
</p:tagLst>
</file>

<file path=ppt/tags/tag1958.xml><?xml version="1.0" encoding="utf-8"?>
<p:tagLst xmlns:a="http://schemas.openxmlformats.org/drawingml/2006/main" xmlns:r="http://schemas.openxmlformats.org/officeDocument/2006/relationships" xmlns:p="http://schemas.openxmlformats.org/presentationml/2006/main">
  <p:tag name="ORIGINALHEIGHT" val=" 4.632905"/>
  <p:tag name="ORIGINALWIDTH" val=" 3.385972"/>
  <p:tag name="EMFCHILD" val="True"/>
</p:tagLst>
</file>

<file path=ppt/tags/tag1959.xml><?xml version="1.0" encoding="utf-8"?>
<p:tagLst xmlns:a="http://schemas.openxmlformats.org/drawingml/2006/main" xmlns:r="http://schemas.openxmlformats.org/officeDocument/2006/relationships" xmlns:p="http://schemas.openxmlformats.org/presentationml/2006/main">
  <p:tag name="ORIGINALHEIGHT" val=" 3.07283"/>
  <p:tag name="ORIGINALWIDTH" val=" 2.45845"/>
  <p:tag name="EMFCHILD" val="True"/>
</p:tagLst>
</file>

<file path=ppt/tags/tag196.xml><?xml version="1.0" encoding="utf-8"?>
<p:tagLst xmlns:a="http://schemas.openxmlformats.org/drawingml/2006/main" xmlns:r="http://schemas.openxmlformats.org/officeDocument/2006/relationships" xmlns:p="http://schemas.openxmlformats.org/presentationml/2006/main">
  <p:tag name="ORIGINALHEIGHT" val=" 6.618506"/>
  <p:tag name="ORIGINALWIDTH" val=" 1.810117"/>
  <p:tag name="EMFCHILD" val="True"/>
</p:tagLst>
</file>

<file path=ppt/tags/tag1960.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1961.xml><?xml version="1.0" encoding="utf-8"?>
<p:tagLst xmlns:a="http://schemas.openxmlformats.org/drawingml/2006/main" xmlns:r="http://schemas.openxmlformats.org/officeDocument/2006/relationships" xmlns:p="http://schemas.openxmlformats.org/presentationml/2006/main">
  <p:tag name="ORIGINALHEIGHT" val=" 6.397165"/>
  <p:tag name="ORIGINALWIDTH" val=" 5.20615"/>
  <p:tag name="EMFCHILD" val="True"/>
</p:tagLst>
</file>

<file path=ppt/tags/tag1962.xml><?xml version="1.0" encoding="utf-8"?>
<p:tagLst xmlns:a="http://schemas.openxmlformats.org/drawingml/2006/main" xmlns:r="http://schemas.openxmlformats.org/officeDocument/2006/relationships" xmlns:p="http://schemas.openxmlformats.org/presentationml/2006/main">
  <p:tag name="ORIGINALHEIGHT" val=" 4.956764"/>
  <p:tag name="ORIGINALWIDTH" val=" 3.434858"/>
  <p:tag name="EMFCHILD" val="True"/>
</p:tagLst>
</file>

<file path=ppt/tags/tag1963.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1964.xml><?xml version="1.0" encoding="utf-8"?>
<p:tagLst xmlns:a="http://schemas.openxmlformats.org/drawingml/2006/main" xmlns:r="http://schemas.openxmlformats.org/officeDocument/2006/relationships" xmlns:p="http://schemas.openxmlformats.org/presentationml/2006/main">
  <p:tag name="ORIGINALHEIGHT" val=" 3.069823"/>
  <p:tag name="ORIGINALWIDTH" val=" 3.672213"/>
  <p:tag name="EMFCHILD" val="True"/>
</p:tagLst>
</file>

<file path=ppt/tags/tag1965.xml><?xml version="1.0" encoding="utf-8"?>
<p:tagLst xmlns:a="http://schemas.openxmlformats.org/drawingml/2006/main" xmlns:r="http://schemas.openxmlformats.org/officeDocument/2006/relationships" xmlns:p="http://schemas.openxmlformats.org/presentationml/2006/main">
  <p:tag name="ORIGINALHEIGHT" val=" 6.457489"/>
  <p:tag name="ORIGINALWIDTH" val=" .428833"/>
  <p:tag name="EMFCHILD" val="True"/>
</p:tagLst>
</file>

<file path=ppt/tags/tag1966.xml><?xml version="1.0" encoding="utf-8"?>
<p:tagLst xmlns:a="http://schemas.openxmlformats.org/drawingml/2006/main" xmlns:r="http://schemas.openxmlformats.org/officeDocument/2006/relationships" xmlns:p="http://schemas.openxmlformats.org/presentationml/2006/main">
  <p:tag name="ORIGINALHEIGHT" val=" 6.457489"/>
  <p:tag name="ORIGINALWIDTH" val=" .428833"/>
  <p:tag name="EMFCHILD" val="True"/>
</p:tagLst>
</file>

<file path=ppt/tags/tag1967.xml><?xml version="1.0" encoding="utf-8"?>
<p:tagLst xmlns:a="http://schemas.openxmlformats.org/drawingml/2006/main" xmlns:r="http://schemas.openxmlformats.org/officeDocument/2006/relationships" xmlns:p="http://schemas.openxmlformats.org/presentationml/2006/main">
  <p:tag name="ORIGINALHEIGHT" val=" 9.042518"/>
  <p:tag name="ORIGINALWIDTH" val=" 5.226061"/>
  <p:tag name="EMFCHILD" val="True"/>
</p:tagLst>
</file>

<file path=ppt/tags/tag1968.xml><?xml version="1.0" encoding="utf-8"?>
<p:tagLst xmlns:a="http://schemas.openxmlformats.org/drawingml/2006/main" xmlns:r="http://schemas.openxmlformats.org/officeDocument/2006/relationships" xmlns:p="http://schemas.openxmlformats.org/presentationml/2006/main">
  <p:tag name="ORIGINALHEIGHT" val=" 3.647177"/>
  <p:tag name="ORIGINALWIDTH" val=" 1.752314"/>
  <p:tag name="EMFCHILD" val="True"/>
</p:tagLst>
</file>

<file path=ppt/tags/tag1969.xml><?xml version="1.0" encoding="utf-8"?>
<p:tagLst xmlns:a="http://schemas.openxmlformats.org/drawingml/2006/main" xmlns:r="http://schemas.openxmlformats.org/officeDocument/2006/relationships" xmlns:p="http://schemas.openxmlformats.org/presentationml/2006/main">
  <p:tag name="ORIGINALHEIGHT" val=" 4.470954"/>
  <p:tag name="ORIGINALWIDTH" val=" 3.895632"/>
  <p:tag name="EMFCHILD" val="True"/>
</p:tagLst>
</file>

<file path=ppt/tags/tag197.xml><?xml version="1.0" encoding="utf-8"?>
<p:tagLst xmlns:a="http://schemas.openxmlformats.org/drawingml/2006/main" xmlns:r="http://schemas.openxmlformats.org/officeDocument/2006/relationships" xmlns:p="http://schemas.openxmlformats.org/presentationml/2006/main">
  <p:tag name="ORIGINALHEIGHT" val=" 4.344175"/>
  <p:tag name="ORIGINALWIDTH" val=" 4.502831"/>
  <p:tag name="EMFCHILD" val="True"/>
</p:tagLst>
</file>

<file path=ppt/tags/tag1970.xml><?xml version="1.0" encoding="utf-8"?>
<p:tagLst xmlns:a="http://schemas.openxmlformats.org/drawingml/2006/main" xmlns:r="http://schemas.openxmlformats.org/officeDocument/2006/relationships" xmlns:p="http://schemas.openxmlformats.org/presentationml/2006/main">
  <p:tag name="ORIGINALHEIGHT" val=" 3.542331"/>
  <p:tag name="ORIGINALWIDTH" val=" 2.712751"/>
  <p:tag name="EMFCHILD" val="True"/>
</p:tagLst>
</file>

<file path=ppt/tags/tag1971.xml><?xml version="1.0" encoding="utf-8"?>
<p:tagLst xmlns:a="http://schemas.openxmlformats.org/drawingml/2006/main" xmlns:r="http://schemas.openxmlformats.org/officeDocument/2006/relationships" xmlns:p="http://schemas.openxmlformats.org/presentationml/2006/main">
  <p:tag name="ORIGINALHEIGHT" val=" 12.07011"/>
  <p:tag name="ORIGINALWIDTH" val=" 2.942142"/>
  <p:tag name="EMFCHILD" val="True"/>
</p:tagLst>
</file>

<file path=ppt/tags/tag1972.xml><?xml version="1.0" encoding="utf-8"?>
<p:tagLst xmlns:a="http://schemas.openxmlformats.org/drawingml/2006/main" xmlns:r="http://schemas.openxmlformats.org/officeDocument/2006/relationships" xmlns:p="http://schemas.openxmlformats.org/presentationml/2006/main">
  <p:tag name="ORIGINALHEIGHT" val=" 3.126164"/>
  <p:tag name="ORIGINALWIDTH" val=" 2.722749"/>
  <p:tag name="EMFCHILD" val="True"/>
</p:tagLst>
</file>

<file path=ppt/tags/tag1973.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1974.xml><?xml version="1.0" encoding="utf-8"?>
<p:tagLst xmlns:a="http://schemas.openxmlformats.org/drawingml/2006/main" xmlns:r="http://schemas.openxmlformats.org/officeDocument/2006/relationships" xmlns:p="http://schemas.openxmlformats.org/presentationml/2006/main">
  <p:tag name="ORIGINALHEIGHT" val=" 6.618423"/>
  <p:tag name="ORIGINALWIDTH" val=" 4.707462"/>
  <p:tag name="EMFCHILD" val="True"/>
</p:tagLst>
</file>

<file path=ppt/tags/tag1975.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1976.xml><?xml version="1.0" encoding="utf-8"?>
<p:tagLst xmlns:a="http://schemas.openxmlformats.org/drawingml/2006/main" xmlns:r="http://schemas.openxmlformats.org/officeDocument/2006/relationships" xmlns:p="http://schemas.openxmlformats.org/presentationml/2006/main">
  <p:tag name="ORIGINALHEIGHT" val=" 3.069823"/>
  <p:tag name="ORIGINALWIDTH" val=" 3.351065"/>
  <p:tag name="EMFCHILD" val="True"/>
</p:tagLst>
</file>

<file path=ppt/tags/tag1977.xml><?xml version="1.0" encoding="utf-8"?>
<p:tagLst xmlns:a="http://schemas.openxmlformats.org/drawingml/2006/main" xmlns:r="http://schemas.openxmlformats.org/officeDocument/2006/relationships" xmlns:p="http://schemas.openxmlformats.org/presentationml/2006/main">
  <p:tag name="ORIGINALHEIGHT" val=" 6.698912"/>
  <p:tag name="ORIGINALWIDTH" val=" 6.632318"/>
  <p:tag name="EMFCHILD" val="True"/>
</p:tagLst>
</file>

<file path=ppt/tags/tag1978.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1979.xml><?xml version="1.0" encoding="utf-8"?>
<p:tagLst xmlns:a="http://schemas.openxmlformats.org/drawingml/2006/main" xmlns:r="http://schemas.openxmlformats.org/officeDocument/2006/relationships" xmlns:p="http://schemas.openxmlformats.org/presentationml/2006/main">
  <p:tag name="ORIGINALHEIGHT" val=" 7.091186"/>
  <p:tag name="ORIGINALWIDTH" val=" 4.517976"/>
  <p:tag name="EMFCHILD" val="True"/>
</p:tagLst>
</file>

<file path=ppt/tags/tag198.xml><?xml version="1.0" encoding="utf-8"?>
<p:tagLst xmlns:a="http://schemas.openxmlformats.org/drawingml/2006/main" xmlns:r="http://schemas.openxmlformats.org/officeDocument/2006/relationships" xmlns:p="http://schemas.openxmlformats.org/presentationml/2006/main">
  <p:tag name="ORIGINALHEIGHT" val=" 4.344175"/>
  <p:tag name="ORIGINALWIDTH" val=" 3.803934"/>
  <p:tag name="EMFCHILD" val="True"/>
</p:tagLst>
</file>

<file path=ppt/tags/tag1980.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1981.xml><?xml version="1.0" encoding="utf-8"?>
<p:tagLst xmlns:a="http://schemas.openxmlformats.org/drawingml/2006/main" xmlns:r="http://schemas.openxmlformats.org/officeDocument/2006/relationships" xmlns:p="http://schemas.openxmlformats.org/presentationml/2006/main">
  <p:tag name="ORIGINALHEIGHT" val=" 4.710343"/>
  <p:tag name="ORIGINALWIDTH" val=" 3.385972"/>
  <p:tag name="EMFCHILD" val="True"/>
</p:tagLst>
</file>

<file path=ppt/tags/tag1982.xml><?xml version="1.0" encoding="utf-8"?>
<p:tagLst xmlns:a="http://schemas.openxmlformats.org/drawingml/2006/main" xmlns:r="http://schemas.openxmlformats.org/officeDocument/2006/relationships" xmlns:p="http://schemas.openxmlformats.org/presentationml/2006/main">
  <p:tag name="ORIGINALHEIGHT" val=" 3.126164"/>
  <p:tag name="ORIGINALWIDTH" val=" 2.778582"/>
  <p:tag name="EMFCHILD" val="True"/>
</p:tagLst>
</file>

<file path=ppt/tags/tag1983.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1984.xml><?xml version="1.0" encoding="utf-8"?>
<p:tagLst xmlns:a="http://schemas.openxmlformats.org/drawingml/2006/main" xmlns:r="http://schemas.openxmlformats.org/officeDocument/2006/relationships" xmlns:p="http://schemas.openxmlformats.org/presentationml/2006/main">
  <p:tag name="ORIGINALHEIGHT" val=" 7.091186"/>
  <p:tag name="ORIGINALWIDTH" val=" 4.517976"/>
  <p:tag name="EMFCHILD" val="True"/>
</p:tagLst>
</file>

<file path=ppt/tags/tag1985.xml><?xml version="1.0" encoding="utf-8"?>
<p:tagLst xmlns:a="http://schemas.openxmlformats.org/drawingml/2006/main" xmlns:r="http://schemas.openxmlformats.org/officeDocument/2006/relationships" xmlns:p="http://schemas.openxmlformats.org/presentationml/2006/main">
  <p:tag name="ORIGINALHEIGHT" val=" .4023142"/>
  <p:tag name="ORIGINALWIDTH" val=" 6.093766"/>
  <p:tag name="EMFCHILD" val="True"/>
</p:tagLst>
</file>

<file path=ppt/tags/tag1986.xml><?xml version="1.0" encoding="utf-8"?>
<p:tagLst xmlns:a="http://schemas.openxmlformats.org/drawingml/2006/main" xmlns:r="http://schemas.openxmlformats.org/officeDocument/2006/relationships" xmlns:p="http://schemas.openxmlformats.org/presentationml/2006/main">
  <p:tag name="ORIGINALHEIGHT" val=" 6.698912"/>
  <p:tag name="ORIGINALWIDTH" val=" 3.291207"/>
  <p:tag name="EMFCHILD" val="True"/>
</p:tagLst>
</file>

<file path=ppt/tags/tag1987.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1988.xml><?xml version="1.0" encoding="utf-8"?>
<p:tagLst xmlns:a="http://schemas.openxmlformats.org/drawingml/2006/main" xmlns:r="http://schemas.openxmlformats.org/officeDocument/2006/relationships" xmlns:p="http://schemas.openxmlformats.org/presentationml/2006/main">
  <p:tag name="ORIGINALHEIGHT" val=" 4.301971"/>
  <p:tag name="ORIGINALWIDTH" val=" 2.890291"/>
  <p:tag name="EMFCHILD" val="True"/>
</p:tagLst>
</file>

<file path=ppt/tags/tag1989.xml><?xml version="1.0" encoding="utf-8"?>
<p:tagLst xmlns:a="http://schemas.openxmlformats.org/drawingml/2006/main" xmlns:r="http://schemas.openxmlformats.org/officeDocument/2006/relationships" xmlns:p="http://schemas.openxmlformats.org/presentationml/2006/main">
  <p:tag name="ORIGINALHEIGHT" val=" 3.126164"/>
  <p:tag name="ORIGINALWIDTH" val=" 2.778582"/>
  <p:tag name="EMFCHILD" val="True"/>
</p:tagLst>
</file>

<file path=ppt/tags/tag199.xml><?xml version="1.0" encoding="utf-8"?>
<p:tagLst xmlns:a="http://schemas.openxmlformats.org/drawingml/2006/main" xmlns:r="http://schemas.openxmlformats.org/officeDocument/2006/relationships" xmlns:p="http://schemas.openxmlformats.org/presentationml/2006/main">
  <p:tag name="ORIGINALHEIGHT" val=" 4.344175"/>
  <p:tag name="ORIGINALWIDTH" val=" 3.803934"/>
  <p:tag name="EMFCHILD" val="True"/>
</p:tagLst>
</file>

<file path=ppt/tags/tag1990.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1991.xml><?xml version="1.0" encoding="utf-8"?>
<p:tagLst xmlns:a="http://schemas.openxmlformats.org/drawingml/2006/main" xmlns:r="http://schemas.openxmlformats.org/officeDocument/2006/relationships" xmlns:p="http://schemas.openxmlformats.org/presentationml/2006/main">
  <p:tag name="ORIGINALHEIGHT" val=" 6.397165"/>
  <p:tag name="ORIGINALWIDTH" val=" 5.20615"/>
  <p:tag name="EMFCHILD" val="True"/>
</p:tagLst>
</file>

<file path=ppt/tags/tag1992.xml><?xml version="1.0" encoding="utf-8"?>
<p:tagLst xmlns:a="http://schemas.openxmlformats.org/drawingml/2006/main" xmlns:r="http://schemas.openxmlformats.org/officeDocument/2006/relationships" xmlns:p="http://schemas.openxmlformats.org/presentationml/2006/main">
  <p:tag name="ORIGINALHEIGHT" val=" 4.67514"/>
  <p:tag name="ORIGINALWIDTH" val=" 2.541226"/>
  <p:tag name="EMFCHILD" val="True"/>
</p:tagLst>
</file>

<file path=ppt/tags/tag1993.xml><?xml version="1.0" encoding="utf-8"?>
<p:tagLst xmlns:a="http://schemas.openxmlformats.org/drawingml/2006/main" xmlns:r="http://schemas.openxmlformats.org/officeDocument/2006/relationships" xmlns:p="http://schemas.openxmlformats.org/presentationml/2006/main">
  <p:tag name="ORIGINALHEIGHT" val=" 3.007465"/>
  <p:tag name="ORIGINALWIDTH" val=" 1.166868"/>
  <p:tag name="EMFCHILD" val="True"/>
</p:tagLst>
</file>

<file path=ppt/tags/tag1994.xml><?xml version="1.0" encoding="utf-8"?>
<p:tagLst xmlns:a="http://schemas.openxmlformats.org/drawingml/2006/main" xmlns:r="http://schemas.openxmlformats.org/officeDocument/2006/relationships" xmlns:p="http://schemas.openxmlformats.org/presentationml/2006/main">
  <p:tag name="ORIGINALHEIGHT" val=" 1.066173"/>
  <p:tag name="ORIGINALWIDTH" val=" 1.05715"/>
  <p:tag name="EMFCHILD" val="True"/>
</p:tagLst>
</file>

<file path=ppt/tags/tag1995.xml><?xml version="1.0" encoding="utf-8"?>
<p:tagLst xmlns:a="http://schemas.openxmlformats.org/drawingml/2006/main" xmlns:r="http://schemas.openxmlformats.org/officeDocument/2006/relationships" xmlns:p="http://schemas.openxmlformats.org/presentationml/2006/main">
  <p:tag name="ORIGINALHEIGHT" val=" 1.066173"/>
  <p:tag name="ORIGINALWIDTH" val=" 1.05715"/>
  <p:tag name="EMFCHILD" val="True"/>
</p:tagLst>
</file>

<file path=ppt/tags/tag1996.xml><?xml version="1.0" encoding="utf-8"?>
<p:tagLst xmlns:a="http://schemas.openxmlformats.org/drawingml/2006/main" xmlns:r="http://schemas.openxmlformats.org/officeDocument/2006/relationships" xmlns:p="http://schemas.openxmlformats.org/presentationml/2006/main">
  <p:tag name="ORIGINALHEIGHT" val=" 1.066173"/>
  <p:tag name="ORIGINALWIDTH" val=" 1.05715"/>
  <p:tag name="EMFCHILD" val="True"/>
</p:tagLst>
</file>

<file path=ppt/tags/tag1997.xml><?xml version="1.0" encoding="utf-8"?>
<p:tagLst xmlns:a="http://schemas.openxmlformats.org/drawingml/2006/main" xmlns:r="http://schemas.openxmlformats.org/officeDocument/2006/relationships" xmlns:p="http://schemas.openxmlformats.org/presentationml/2006/main">
  <p:tag name="ORIGINALHEIGHT" val=" 3.007465"/>
  <p:tag name="ORIGINALWIDTH" val=" 1.166868"/>
  <p:tag name="EMFCHILD" val="True"/>
</p:tagLst>
</file>

<file path=ppt/tags/tag1998.xml><?xml version="1.0" encoding="utf-8"?>
<p:tagLst xmlns:a="http://schemas.openxmlformats.org/drawingml/2006/main" xmlns:r="http://schemas.openxmlformats.org/officeDocument/2006/relationships" xmlns:p="http://schemas.openxmlformats.org/presentationml/2006/main">
  <p:tag name="ORIGINALHEIGHT" val=" 6.397165"/>
  <p:tag name="ORIGINALWIDTH" val=" 5.20615"/>
  <p:tag name="EMFCHILD" val="True"/>
</p:tagLst>
</file>

<file path=ppt/tags/tag1999.xml><?xml version="1.0" encoding="utf-8"?>
<p:tagLst xmlns:a="http://schemas.openxmlformats.org/drawingml/2006/main" xmlns:r="http://schemas.openxmlformats.org/officeDocument/2006/relationships" xmlns:p="http://schemas.openxmlformats.org/presentationml/2006/main">
  <p:tag name="ORIGINALHEIGHT" val=" 4.956764"/>
  <p:tag name="ORIGINALWIDTH" val=" 3.434858"/>
  <p:tag name="EMFCHILD" val="True"/>
</p:tagLst>
</file>

<file path=ppt/tags/tag2.xml><?xml version="1.0" encoding="utf-8"?>
<p:tagLst xmlns:a="http://schemas.openxmlformats.org/drawingml/2006/main" xmlns:r="http://schemas.openxmlformats.org/officeDocument/2006/relationships" xmlns:p="http://schemas.openxmlformats.org/presentationml/2006/main">
  <p:tag name="TIMING" val="|3.3|6.8|6.2|4.6|18.3|37.7|0.8|38.3|17.6"/>
</p:tagLst>
</file>

<file path=ppt/tags/tag20.xml><?xml version="1.0" encoding="utf-8"?>
<p:tagLst xmlns:a="http://schemas.openxmlformats.org/drawingml/2006/main" xmlns:r="http://schemas.openxmlformats.org/officeDocument/2006/relationships" xmlns:p="http://schemas.openxmlformats.org/presentationml/2006/main">
  <p:tag name="ORIGINALHEIGHT" val=" 5.897835"/>
  <p:tag name="ORIGINALWIDTH" val=" 8.061969"/>
  <p:tag name="OUTPUTTYPE" val="SVG"/>
  <p:tag name="IGUANATEXVERSION" val="162"/>
  <p:tag name="LATEXADDIN" val="\documentclass{article}&#10;\usepackage{amsmath}&#10;\pagestyle{empty}&#10;&#10;\usepackage{xspace}&#10;&#10;\newcommand{\msf}{\mathsf}&#10;\newcommand{\bits}{\ensuremath{\{0,1\}}\xspace}&#10;&#10;\begin{document}&#10;&#10;$v_2$&#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200.xml><?xml version="1.0" encoding="utf-8"?>
<p:tagLst xmlns:a="http://schemas.openxmlformats.org/drawingml/2006/main" xmlns:r="http://schemas.openxmlformats.org/officeDocument/2006/relationships" xmlns:p="http://schemas.openxmlformats.org/presentationml/2006/main">
  <p:tag name="ORIGINALHEIGHT" val=" 4.344175"/>
  <p:tag name="ORIGINALWIDTH" val=" 3.863816"/>
  <p:tag name="EMFCHILD" val="True"/>
</p:tagLst>
</file>

<file path=ppt/tags/tag2000.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001.xml><?xml version="1.0" encoding="utf-8"?>
<p:tagLst xmlns:a="http://schemas.openxmlformats.org/drawingml/2006/main" xmlns:r="http://schemas.openxmlformats.org/officeDocument/2006/relationships" xmlns:p="http://schemas.openxmlformats.org/presentationml/2006/main">
  <p:tag name="ORIGINALHEIGHT" val=" 4.632905"/>
  <p:tag name="ORIGINALWIDTH" val=" 3.385972"/>
  <p:tag name="EMFCHILD" val="True"/>
</p:tagLst>
</file>

<file path=ppt/tags/tag2002.xml><?xml version="1.0" encoding="utf-8"?>
<p:tagLst xmlns:a="http://schemas.openxmlformats.org/drawingml/2006/main" xmlns:r="http://schemas.openxmlformats.org/officeDocument/2006/relationships" xmlns:p="http://schemas.openxmlformats.org/presentationml/2006/main">
  <p:tag name="ORIGINALHEIGHT" val=" 3.123114"/>
  <p:tag name="ORIGINALWIDTH" val=" 1.735369"/>
  <p:tag name="EMFCHILD" val="True"/>
</p:tagLst>
</file>

<file path=ppt/tags/tag2003.xml><?xml version="1.0" encoding="utf-8"?>
<p:tagLst xmlns:a="http://schemas.openxmlformats.org/drawingml/2006/main" xmlns:r="http://schemas.openxmlformats.org/officeDocument/2006/relationships" xmlns:p="http://schemas.openxmlformats.org/presentationml/2006/main">
  <p:tag name="ORIGINALHEIGHT" val=" .8096696"/>
  <p:tag name="ORIGINALWIDTH" val=" .8028492"/>
  <p:tag name="EMFCHILD" val="True"/>
</p:tagLst>
</file>

<file path=ppt/tags/tag2004.xml><?xml version="1.0" encoding="utf-8"?>
<p:tagLst xmlns:a="http://schemas.openxmlformats.org/drawingml/2006/main" xmlns:r="http://schemas.openxmlformats.org/officeDocument/2006/relationships" xmlns:p="http://schemas.openxmlformats.org/presentationml/2006/main">
  <p:tag name="ORIGINALHEIGHT" val=" .8096696"/>
  <p:tag name="ORIGINALWIDTH" val=" .8028492"/>
  <p:tag name="EMFCHILD" val="True"/>
</p:tagLst>
</file>

<file path=ppt/tags/tag2005.xml><?xml version="1.0" encoding="utf-8"?>
<p:tagLst xmlns:a="http://schemas.openxmlformats.org/drawingml/2006/main" xmlns:r="http://schemas.openxmlformats.org/officeDocument/2006/relationships" xmlns:p="http://schemas.openxmlformats.org/presentationml/2006/main">
  <p:tag name="ORIGINALHEIGHT" val=" .8096696"/>
  <p:tag name="ORIGINALWIDTH" val=" .8028492"/>
  <p:tag name="EMFCHILD" val="True"/>
</p:tagLst>
</file>

<file path=ppt/tags/tag2006.xml><?xml version="1.0" encoding="utf-8"?>
<p:tagLst xmlns:a="http://schemas.openxmlformats.org/drawingml/2006/main" xmlns:r="http://schemas.openxmlformats.org/officeDocument/2006/relationships" xmlns:p="http://schemas.openxmlformats.org/presentationml/2006/main">
  <p:tag name="ORIGINALHEIGHT" val=" 4.632905"/>
  <p:tag name="ORIGINALWIDTH" val=" 3.385972"/>
  <p:tag name="EMFCHILD" val="True"/>
</p:tagLst>
</file>

<file path=ppt/tags/tag2007.xml><?xml version="1.0" encoding="utf-8"?>
<p:tagLst xmlns:a="http://schemas.openxmlformats.org/drawingml/2006/main" xmlns:r="http://schemas.openxmlformats.org/officeDocument/2006/relationships" xmlns:p="http://schemas.openxmlformats.org/presentationml/2006/main">
  <p:tag name="ORIGINALHEIGHT" val=" 3.07283"/>
  <p:tag name="ORIGINALWIDTH" val=" 2.45845"/>
  <p:tag name="EMFCHILD" val="True"/>
</p:tagLst>
</file>

<file path=ppt/tags/tag2008.xml><?xml version="1.0" encoding="utf-8"?>
<p:tagLst xmlns:a="http://schemas.openxmlformats.org/drawingml/2006/main" xmlns:r="http://schemas.openxmlformats.org/officeDocument/2006/relationships" xmlns:p="http://schemas.openxmlformats.org/presentationml/2006/main">
  <p:tag name="ORIGINALHEIGHT" val=" .2816242"/>
  <p:tag name="ORIGINALWIDTH" val=" 3.80485"/>
  <p:tag name="EMFCHILD" val="True"/>
</p:tagLst>
</file>

<file path=ppt/tags/tag2009.xml><?xml version="1.0" encoding="utf-8"?>
<p:tagLst xmlns:a="http://schemas.openxmlformats.org/drawingml/2006/main" xmlns:r="http://schemas.openxmlformats.org/officeDocument/2006/relationships" xmlns:p="http://schemas.openxmlformats.org/presentationml/2006/main">
  <p:tag name="ORIGINALHEIGHT" val=" 3.123114"/>
  <p:tag name="ORIGINALWIDTH" val=" 1.735369"/>
  <p:tag name="EMFCHILD" val="True"/>
</p:tagLst>
</file>

<file path=ppt/tags/tag201.xml><?xml version="1.0" encoding="utf-8"?>
<p:tagLst xmlns:a="http://schemas.openxmlformats.org/drawingml/2006/main" xmlns:r="http://schemas.openxmlformats.org/officeDocument/2006/relationships" xmlns:p="http://schemas.openxmlformats.org/presentationml/2006/main">
  <p:tag name="ORIGINALHEIGHT" val=" 6.019412"/>
  <p:tag name="ORIGINALWIDTH" val=" 4.922162"/>
  <p:tag name="EMFCHILD" val="True"/>
</p:tagLst>
</file>

<file path=ppt/tags/tag2010.xml><?xml version="1.0" encoding="utf-8"?>
<p:tagLst xmlns:a="http://schemas.openxmlformats.org/drawingml/2006/main" xmlns:r="http://schemas.openxmlformats.org/officeDocument/2006/relationships" xmlns:p="http://schemas.openxmlformats.org/presentationml/2006/main">
  <p:tag name="ORIGINALHEIGHT" val=" 14.0818"/>
  <p:tag name="ORIGINALWIDTH" val=" 13.27468"/>
  <p:tag name="EMFCHILD" val="True"/>
</p:tagLst>
</file>

<file path=ppt/tags/tag2011.xml><?xml version="1.0" encoding="utf-8"?>
<p:tagLst xmlns:a="http://schemas.openxmlformats.org/drawingml/2006/main" xmlns:r="http://schemas.openxmlformats.org/officeDocument/2006/relationships" xmlns:p="http://schemas.openxmlformats.org/presentationml/2006/main">
  <p:tag name="ORIGINALHEIGHT" val=" 4.470954"/>
  <p:tag name="ORIGINALWIDTH" val=" 3.895632"/>
  <p:tag name="EMFCHILD" val="True"/>
</p:tagLst>
</file>

<file path=ppt/tags/tag2012.xml><?xml version="1.0" encoding="utf-8"?>
<p:tagLst xmlns:a="http://schemas.openxmlformats.org/drawingml/2006/main" xmlns:r="http://schemas.openxmlformats.org/officeDocument/2006/relationships" xmlns:p="http://schemas.openxmlformats.org/presentationml/2006/main">
  <p:tag name="ORIGINALHEIGHT" val=" 2.62019"/>
  <p:tag name="ORIGINALWIDTH" val=" 1.381306"/>
  <p:tag name="EMFCHILD" val="True"/>
</p:tagLst>
</file>

<file path=ppt/tags/tag2013.xml><?xml version="1.0" encoding="utf-8"?>
<p:tagLst xmlns:a="http://schemas.openxmlformats.org/drawingml/2006/main" xmlns:r="http://schemas.openxmlformats.org/officeDocument/2006/relationships" xmlns:p="http://schemas.openxmlformats.org/presentationml/2006/main">
  <p:tag name="ORIGINALHEIGHT" val=" 3.542331"/>
  <p:tag name="ORIGINALWIDTH" val=" 2.712751"/>
  <p:tag name="EMFCHILD" val="True"/>
</p:tagLst>
</file>

<file path=ppt/tags/tag2014.xml><?xml version="1.0" encoding="utf-8"?>
<p:tagLst xmlns:a="http://schemas.openxmlformats.org/drawingml/2006/main" xmlns:r="http://schemas.openxmlformats.org/officeDocument/2006/relationships" xmlns:p="http://schemas.openxmlformats.org/presentationml/2006/main">
  <p:tag name="ORIGINALHEIGHT" val=" 6.526921"/>
  <p:tag name="ORIGINALWIDTH" val=" 3.853735"/>
  <p:tag name="EMFCHILD" val="True"/>
</p:tagLst>
</file>

<file path=ppt/tags/tag2015.xml><?xml version="1.0" encoding="utf-8"?>
<p:tagLst xmlns:a="http://schemas.openxmlformats.org/drawingml/2006/main" xmlns:r="http://schemas.openxmlformats.org/officeDocument/2006/relationships" xmlns:p="http://schemas.openxmlformats.org/presentationml/2006/main">
  <p:tag name="ORIGINALHEIGHT" val=" 1.893974"/>
  <p:tag name="ORIGINALWIDTH" val=" 5.138328"/>
  <p:tag name="EMFCHILD" val="True"/>
</p:tagLst>
</file>

<file path=ppt/tags/tag2016.xml><?xml version="1.0" encoding="utf-8"?>
<p:tagLst xmlns:a="http://schemas.openxmlformats.org/drawingml/2006/main" xmlns:r="http://schemas.openxmlformats.org/officeDocument/2006/relationships" xmlns:p="http://schemas.openxmlformats.org/presentationml/2006/main">
  <p:tag name="ORIGINALHEIGHT" val=" 4.470954"/>
  <p:tag name="ORIGINALWIDTH" val=" 3.895632"/>
  <p:tag name="EMFCHILD" val="True"/>
</p:tagLst>
</file>

<file path=ppt/tags/tag2017.xml><?xml version="1.0" encoding="utf-8"?>
<p:tagLst xmlns:a="http://schemas.openxmlformats.org/drawingml/2006/main" xmlns:r="http://schemas.openxmlformats.org/officeDocument/2006/relationships" xmlns:p="http://schemas.openxmlformats.org/presentationml/2006/main">
  <p:tag name="ORIGINALHEIGHT" val=" 3.542331"/>
  <p:tag name="ORIGINALWIDTH" val=" 2.712751"/>
  <p:tag name="EMFCHILD" val="True"/>
</p:tagLst>
</file>

<file path=ppt/tags/tag2018.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2019.xml><?xml version="1.0" encoding="utf-8"?>
<p:tagLst xmlns:a="http://schemas.openxmlformats.org/drawingml/2006/main" xmlns:r="http://schemas.openxmlformats.org/officeDocument/2006/relationships" xmlns:p="http://schemas.openxmlformats.org/presentationml/2006/main">
  <p:tag name="ORIGINALHEIGHT" val=" 6.397165"/>
  <p:tag name="ORIGINALWIDTH" val=" 5.20615"/>
  <p:tag name="EMFCHILD" val="True"/>
</p:tagLst>
</file>

<file path=ppt/tags/tag202.xml><?xml version="1.0" encoding="utf-8"?>
<p:tagLst xmlns:a="http://schemas.openxmlformats.org/drawingml/2006/main" xmlns:r="http://schemas.openxmlformats.org/officeDocument/2006/relationships" xmlns:p="http://schemas.openxmlformats.org/presentationml/2006/main">
  <p:tag name="ORIGINALHEIGHT" val=" 5.924766"/>
  <p:tag name="ORIGINALWIDTH" val=" 3.124998"/>
  <p:tag name="EMFCHILD" val="True"/>
</p:tagLst>
</file>

<file path=ppt/tags/tag2020.xml><?xml version="1.0" encoding="utf-8"?>
<p:tagLst xmlns:a="http://schemas.openxmlformats.org/drawingml/2006/main" xmlns:r="http://schemas.openxmlformats.org/officeDocument/2006/relationships" xmlns:p="http://schemas.openxmlformats.org/presentationml/2006/main">
  <p:tag name="ORIGINALHEIGHT" val=" 3.647177"/>
  <p:tag name="ORIGINALWIDTH" val=" 1.752314"/>
  <p:tag name="EMFCHILD" val="True"/>
</p:tagLst>
</file>

<file path=ppt/tags/tag2021.xml><?xml version="1.0" encoding="utf-8"?>
<p:tagLst xmlns:a="http://schemas.openxmlformats.org/drawingml/2006/main" xmlns:r="http://schemas.openxmlformats.org/officeDocument/2006/relationships" xmlns:p="http://schemas.openxmlformats.org/presentationml/2006/main">
  <p:tag name="ORIGINALHEIGHT" val=" 4.956764"/>
  <p:tag name="ORIGINALWIDTH" val=" 3.434858"/>
  <p:tag name="EMFCHILD" val="True"/>
</p:tagLst>
</file>

<file path=ppt/tags/tag2022.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023.xml><?xml version="1.0" encoding="utf-8"?>
<p:tagLst xmlns:a="http://schemas.openxmlformats.org/drawingml/2006/main" xmlns:r="http://schemas.openxmlformats.org/officeDocument/2006/relationships" xmlns:p="http://schemas.openxmlformats.org/presentationml/2006/main">
  <p:tag name="ORIGINALHEIGHT" val=" 4.632905"/>
  <p:tag name="ORIGINALWIDTH" val=" 3.385972"/>
  <p:tag name="EMFCHILD" val="True"/>
</p:tagLst>
</file>

<file path=ppt/tags/tag2024.xml><?xml version="1.0" encoding="utf-8"?>
<p:tagLst xmlns:a="http://schemas.openxmlformats.org/drawingml/2006/main" xmlns:r="http://schemas.openxmlformats.org/officeDocument/2006/relationships" xmlns:p="http://schemas.openxmlformats.org/presentationml/2006/main">
  <p:tag name="ORIGINALHEIGHT" val=" 3.07283"/>
  <p:tag name="ORIGINALWIDTH" val=" 2.45845"/>
  <p:tag name="EMFCHILD" val="True"/>
</p:tagLst>
</file>

<file path=ppt/tags/tag2025.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2026.xml><?xml version="1.0" encoding="utf-8"?>
<p:tagLst xmlns:a="http://schemas.openxmlformats.org/drawingml/2006/main" xmlns:r="http://schemas.openxmlformats.org/officeDocument/2006/relationships" xmlns:p="http://schemas.openxmlformats.org/presentationml/2006/main">
  <p:tag name="ORIGINALHEIGHT" val=" 6.397165"/>
  <p:tag name="ORIGINALWIDTH" val=" 5.20615"/>
  <p:tag name="EMFCHILD" val="True"/>
</p:tagLst>
</file>

<file path=ppt/tags/tag2027.xml><?xml version="1.0" encoding="utf-8"?>
<p:tagLst xmlns:a="http://schemas.openxmlformats.org/drawingml/2006/main" xmlns:r="http://schemas.openxmlformats.org/officeDocument/2006/relationships" xmlns:p="http://schemas.openxmlformats.org/presentationml/2006/main">
  <p:tag name="ORIGINALHEIGHT" val=" 4.956764"/>
  <p:tag name="ORIGINALWIDTH" val=" 3.434858"/>
  <p:tag name="EMFCHILD" val="True"/>
</p:tagLst>
</file>

<file path=ppt/tags/tag2028.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029.xml><?xml version="1.0" encoding="utf-8"?>
<p:tagLst xmlns:a="http://schemas.openxmlformats.org/drawingml/2006/main" xmlns:r="http://schemas.openxmlformats.org/officeDocument/2006/relationships" xmlns:p="http://schemas.openxmlformats.org/presentationml/2006/main">
  <p:tag name="ORIGINALHEIGHT" val=" 3.069823"/>
  <p:tag name="ORIGINALWIDTH" val=" 3.672213"/>
  <p:tag name="EMFCHILD" val="True"/>
</p:tagLst>
</file>

<file path=ppt/tags/tag203.xml><?xml version="1.0" encoding="utf-8"?>
<p:tagLst xmlns:a="http://schemas.openxmlformats.org/drawingml/2006/main" xmlns:r="http://schemas.openxmlformats.org/officeDocument/2006/relationships" xmlns:p="http://schemas.openxmlformats.org/presentationml/2006/main">
  <p:tag name="ORIGINALHEIGHT" val=" 4.344175"/>
  <p:tag name="ORIGINALWIDTH" val=" 3.264801"/>
  <p:tag name="EMFCHILD" val="True"/>
</p:tagLst>
</file>

<file path=ppt/tags/tag2030.xml><?xml version="1.0" encoding="utf-8"?>
<p:tagLst xmlns:a="http://schemas.openxmlformats.org/drawingml/2006/main" xmlns:r="http://schemas.openxmlformats.org/officeDocument/2006/relationships" xmlns:p="http://schemas.openxmlformats.org/presentationml/2006/main">
  <p:tag name="ORIGINALHEIGHT" val=" 6.457489"/>
  <p:tag name="ORIGINALWIDTH" val=" .428833"/>
  <p:tag name="EMFCHILD" val="True"/>
</p:tagLst>
</file>

<file path=ppt/tags/tag2031.xml><?xml version="1.0" encoding="utf-8"?>
<p:tagLst xmlns:a="http://schemas.openxmlformats.org/drawingml/2006/main" xmlns:r="http://schemas.openxmlformats.org/officeDocument/2006/relationships" xmlns:p="http://schemas.openxmlformats.org/presentationml/2006/main">
  <p:tag name="ORIGINALHEIGHT" val=" 6.457489"/>
  <p:tag name="ORIGINALWIDTH" val=" .428833"/>
  <p:tag name="EMFCHILD" val="True"/>
</p:tagLst>
</file>

<file path=ppt/tags/tag2032.xml><?xml version="1.0" encoding="utf-8"?>
<p:tagLst xmlns:a="http://schemas.openxmlformats.org/drawingml/2006/main" xmlns:r="http://schemas.openxmlformats.org/officeDocument/2006/relationships" xmlns:p="http://schemas.openxmlformats.org/presentationml/2006/main">
  <p:tag name="ORIGINALHEIGHT" val=" 6.457489"/>
  <p:tag name="ORIGINALWIDTH" val=" .428833"/>
  <p:tag name="EMFCHILD" val="True"/>
</p:tagLst>
</file>

<file path=ppt/tags/tag2033.xml><?xml version="1.0" encoding="utf-8"?>
<p:tagLst xmlns:a="http://schemas.openxmlformats.org/drawingml/2006/main" xmlns:r="http://schemas.openxmlformats.org/officeDocument/2006/relationships" xmlns:p="http://schemas.openxmlformats.org/presentationml/2006/main">
  <p:tag name="ORIGINALHEIGHT" val=" 9.042518"/>
  <p:tag name="ORIGINALWIDTH" val=" 5.226061"/>
  <p:tag name="EMFCHILD" val="True"/>
</p:tagLst>
</file>

<file path=ppt/tags/tag2034.xml><?xml version="1.0" encoding="utf-8"?>
<p:tagLst xmlns:a="http://schemas.openxmlformats.org/drawingml/2006/main" xmlns:r="http://schemas.openxmlformats.org/officeDocument/2006/relationships" xmlns:p="http://schemas.openxmlformats.org/presentationml/2006/main">
  <p:tag name="ORIGINALHEIGHT" val=" 3.647177"/>
  <p:tag name="ORIGINALWIDTH" val=" 1.752314"/>
  <p:tag name="EMFCHILD" val="True"/>
</p:tagLst>
</file>

<file path=ppt/tags/tag2035.xml><?xml version="1.0" encoding="utf-8"?>
<p:tagLst xmlns:a="http://schemas.openxmlformats.org/drawingml/2006/main" xmlns:r="http://schemas.openxmlformats.org/officeDocument/2006/relationships" xmlns:p="http://schemas.openxmlformats.org/presentationml/2006/main">
  <p:tag name="ORIGINALHEIGHT" val=" 4.470954"/>
  <p:tag name="ORIGINALWIDTH" val=" 3.895632"/>
  <p:tag name="EMFCHILD" val="True"/>
</p:tagLst>
</file>

<file path=ppt/tags/tag2036.xml><?xml version="1.0" encoding="utf-8"?>
<p:tagLst xmlns:a="http://schemas.openxmlformats.org/drawingml/2006/main" xmlns:r="http://schemas.openxmlformats.org/officeDocument/2006/relationships" xmlns:p="http://schemas.openxmlformats.org/presentationml/2006/main">
  <p:tag name="ORIGINALHEIGHT" val=" 2.62019"/>
  <p:tag name="ORIGINALWIDTH" val=" 1.381306"/>
  <p:tag name="EMFCHILD" val="True"/>
</p:tagLst>
</file>

<file path=ppt/tags/tag2037.xml><?xml version="1.0" encoding="utf-8"?>
<p:tagLst xmlns:a="http://schemas.openxmlformats.org/drawingml/2006/main" xmlns:r="http://schemas.openxmlformats.org/officeDocument/2006/relationships" xmlns:p="http://schemas.openxmlformats.org/presentationml/2006/main">
  <p:tag name="ORIGINALHEIGHT" val=" 3.542331"/>
  <p:tag name="ORIGINALWIDTH" val=" 2.712751"/>
  <p:tag name="EMFCHILD" val="True"/>
</p:tagLst>
</file>

<file path=ppt/tags/tag2038.xml><?xml version="1.0" encoding="utf-8"?>
<p:tagLst xmlns:a="http://schemas.openxmlformats.org/drawingml/2006/main" xmlns:r="http://schemas.openxmlformats.org/officeDocument/2006/relationships" xmlns:p="http://schemas.openxmlformats.org/presentationml/2006/main">
  <p:tag name="ORIGINALHEIGHT" val=" 18.09512"/>
  <p:tag name="ORIGINALWIDTH" val=" 4.0891"/>
  <p:tag name="EMFCHILD" val="True"/>
</p:tagLst>
</file>

<file path=ppt/tags/tag2039.xml><?xml version="1.0" encoding="utf-8"?>
<p:tagLst xmlns:a="http://schemas.openxmlformats.org/drawingml/2006/main" xmlns:r="http://schemas.openxmlformats.org/officeDocument/2006/relationships" xmlns:p="http://schemas.openxmlformats.org/presentationml/2006/main">
  <p:tag name="ORIGINALHEIGHT" val=" 3.126164"/>
  <p:tag name="ORIGINALWIDTH" val=" 2.722749"/>
  <p:tag name="EMFCHILD" val="True"/>
</p:tagLst>
</file>

<file path=ppt/tags/tag204.xml><?xml version="1.0" encoding="utf-8"?>
<p:tagLst xmlns:a="http://schemas.openxmlformats.org/drawingml/2006/main" xmlns:r="http://schemas.openxmlformats.org/officeDocument/2006/relationships" xmlns:p="http://schemas.openxmlformats.org/presentationml/2006/main">
  <p:tag name="ORIGINALHEIGHT" val=" 9.464492"/>
  <p:tag name="ORIGINALWIDTH" val=" 1.367794"/>
  <p:tag name="EMFCHILD" val="True"/>
</p:tagLst>
</file>

<file path=ppt/tags/tag2040.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2041.xml><?xml version="1.0" encoding="utf-8"?>
<p:tagLst xmlns:a="http://schemas.openxmlformats.org/drawingml/2006/main" xmlns:r="http://schemas.openxmlformats.org/officeDocument/2006/relationships" xmlns:p="http://schemas.openxmlformats.org/presentationml/2006/main">
  <p:tag name="ORIGINALHEIGHT" val=" 6.618423"/>
  <p:tag name="ORIGINALWIDTH" val=" 4.707462"/>
  <p:tag name="EMFCHILD" val="True"/>
</p:tagLst>
</file>

<file path=ppt/tags/tag2042.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043.xml><?xml version="1.0" encoding="utf-8"?>
<p:tagLst xmlns:a="http://schemas.openxmlformats.org/drawingml/2006/main" xmlns:r="http://schemas.openxmlformats.org/officeDocument/2006/relationships" xmlns:p="http://schemas.openxmlformats.org/presentationml/2006/main">
  <p:tag name="ORIGINALHEIGHT" val=" 3.069823"/>
  <p:tag name="ORIGINALWIDTH" val=" 3.351065"/>
  <p:tag name="EMFCHILD" val="True"/>
</p:tagLst>
</file>

<file path=ppt/tags/tag2044.xml><?xml version="1.0" encoding="utf-8"?>
<p:tagLst xmlns:a="http://schemas.openxmlformats.org/drawingml/2006/main" xmlns:r="http://schemas.openxmlformats.org/officeDocument/2006/relationships" xmlns:p="http://schemas.openxmlformats.org/presentationml/2006/main">
  <p:tag name="ORIGINALHEIGHT" val="10.43752"/>
  <p:tag name="ORIGINALWIDTH" val="8.18752"/>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tilde{V}$&#10;&#10;\end{document}"/>
  <p:tag name="IGUANATEXSIZE" val="20"/>
  <p:tag name="IGUANATEXCURSOR" val="371"/>
  <p:tag name="TRANSPARENCY" val="True"/>
  <p:tag name="LATEXENGINEID" val="0"/>
  <p:tag name="TEMPFOLDER" val="C:\Temp\"/>
  <p:tag name="LATEXFORMHEIGHT" val="312"/>
  <p:tag name="LATEXFORMWIDTH" val="384"/>
  <p:tag name="LATEXFORMWRAP" val="True"/>
  <p:tag name="BITMAPVECTOR" val="1"/>
</p:tagLst>
</file>

<file path=ppt/tags/tag2045.xml><?xml version="1.0" encoding="utf-8"?>
<p:tagLst xmlns:a="http://schemas.openxmlformats.org/drawingml/2006/main" xmlns:r="http://schemas.openxmlformats.org/officeDocument/2006/relationships" xmlns:p="http://schemas.openxmlformats.org/presentationml/2006/main">
  <p:tag name="ORIGINALHEIGHT" val="10.43752"/>
  <p:tag name="ORIGINALWIDTH" val="8.18752"/>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tilde{V}$&#10;&#10;\end{document}"/>
  <p:tag name="IGUANATEXSIZE" val="20"/>
  <p:tag name="IGUANATEXCURSOR" val="371"/>
  <p:tag name="TRANSPARENCY" val="True"/>
  <p:tag name="LATEXENGINEID" val="0"/>
  <p:tag name="TEMPFOLDER" val="C:\Temp\"/>
  <p:tag name="LATEXFORMHEIGHT" val="312"/>
  <p:tag name="LATEXFORMWIDTH" val="384"/>
  <p:tag name="LATEXFORMWRAP" val="True"/>
  <p:tag name="BITMAPVECTOR" val="1"/>
</p:tagLst>
</file>

<file path=ppt/tags/tag2046.xml><?xml version="1.0" encoding="utf-8"?>
<p:tagLst xmlns:a="http://schemas.openxmlformats.org/drawingml/2006/main" xmlns:r="http://schemas.openxmlformats.org/officeDocument/2006/relationships" xmlns:p="http://schemas.openxmlformats.org/presentationml/2006/main">
  <p:tag name="ORIGINALHEIGHT" val=" 9.682244"/>
  <p:tag name="ORIGINALWIDTH" val=" 10.58484"/>
  <p:tag name="OUTPUTTYPE" val="SVG"/>
  <p:tag name="IGUANATEXVERSION" val="162"/>
  <p:tag name="LATEXADDIN" val="\documentclass{article}&#10;\usepackage{amsmath}&#10;\pagestyle{empty}&#10;&#10;\input{Macros.tex}&#10;&#10;\begin{document}&#10;&#10;$\tilde{V}^\dagger$&#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047.xml><?xml version="1.0" encoding="utf-8"?>
<p:tagLst xmlns:a="http://schemas.openxmlformats.org/drawingml/2006/main" xmlns:r="http://schemas.openxmlformats.org/officeDocument/2006/relationships" xmlns:p="http://schemas.openxmlformats.org/presentationml/2006/main">
  <p:tag name="ORIGINALHEIGHT" val=" 6.984134"/>
  <p:tag name="ORIGINALWIDTH" val=" 5.69685"/>
  <p:tag name="OUTPUTTYPE" val="SVG"/>
  <p:tag name="IGUANATEXVERSION" val="162"/>
  <p:tag name="LATEXADDIN" val="\documentclass{article}&#10;\usepackage{amsmath}&#10;\pagestyle{empty}&#10;&#10;\input{Macros.tex}&#10;&#10;\begin{document}&#10;&#10;&#10;$S$&#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048.xml><?xml version="1.0" encoding="utf-8"?>
<p:tagLst xmlns:a="http://schemas.openxmlformats.org/drawingml/2006/main" xmlns:r="http://schemas.openxmlformats.org/officeDocument/2006/relationships" xmlns:p="http://schemas.openxmlformats.org/presentationml/2006/main">
  <p:tag name="ORIGINALHEIGHT" val=" 12.05075"/>
  <p:tag name="ORIGINALWIDTH" val=" 34.85968"/>
  <p:tag name="OUTPUTTYPE" val="SVG"/>
  <p:tag name="IGUANATEXVERSION" val="162"/>
  <p:tag name="LATEXADDIN" val="\documentclass{article}&#10;\usepackage{amsmath}&#10;\pagestyle{empty}&#10;&#10;\input{Macros.tex}&#10;&#10;\begin{document}&#10;&#10;&#10;$\ket{k-1}_\reg{gc}$&#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049.xml><?xml version="1.0" encoding="utf-8"?>
<p:tagLst xmlns:a="http://schemas.openxmlformats.org/drawingml/2006/main" xmlns:r="http://schemas.openxmlformats.org/officeDocument/2006/relationships" xmlns:p="http://schemas.openxmlformats.org/presentationml/2006/main">
  <p:tag name="ORIGINALHEIGHT" val=" 12.05075"/>
  <p:tag name="ORIGINALWIDTH" val=" 17.49055"/>
  <p:tag name="OUTPUTTYPE" val="SVG"/>
  <p:tag name="IGUANATEXVERSION" val="162"/>
  <p:tag name="LATEXADDIN" val="\documentclass{article}&#10;\usepackage{amsmath}&#10;\pagestyle{empty}&#10;&#10;\input{Macros.tex}&#10;&#10;\begin{document}&#10;&#10;&#10;$\ket{k}_\reg{gc}$&#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05.xml><?xml version="1.0" encoding="utf-8"?>
<p:tagLst xmlns:a="http://schemas.openxmlformats.org/drawingml/2006/main" xmlns:r="http://schemas.openxmlformats.org/officeDocument/2006/relationships" xmlns:p="http://schemas.openxmlformats.org/presentationml/2006/main">
  <p:tag name="ORIGINALHEIGHT" val=" 2.214686"/>
  <p:tag name="ORIGINALWIDTH" val=" 6.639405"/>
  <p:tag name="EMFCHILD" val="True"/>
</p:tagLst>
</file>

<file path=ppt/tags/tag2050.xml><?xml version="1.0" encoding="utf-8"?>
<p:tagLst xmlns:a="http://schemas.openxmlformats.org/drawingml/2006/main" xmlns:r="http://schemas.openxmlformats.org/officeDocument/2006/relationships" xmlns:p="http://schemas.openxmlformats.org/presentationml/2006/main">
  <p:tag name="ORIGINALHEIGHT" val="10.43752"/>
  <p:tag name="ORIGINALWIDTH" val="8.18752"/>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tilde{V}$&#10;&#10;\end{document}"/>
  <p:tag name="IGUANATEXSIZE" val="20"/>
  <p:tag name="IGUANATEXCURSOR" val="371"/>
  <p:tag name="TRANSPARENCY" val="True"/>
  <p:tag name="LATEXENGINEID" val="0"/>
  <p:tag name="TEMPFOLDER" val="C:\Temp\"/>
  <p:tag name="LATEXFORMHEIGHT" val="312"/>
  <p:tag name="LATEXFORMWIDTH" val="384"/>
  <p:tag name="LATEXFORMWRAP" val="True"/>
  <p:tag name="BITMAPVECTOR" val="1"/>
</p:tagLst>
</file>

<file path=ppt/tags/tag2051.xml><?xml version="1.0" encoding="utf-8"?>
<p:tagLst xmlns:a="http://schemas.openxmlformats.org/drawingml/2006/main" xmlns:r="http://schemas.openxmlformats.org/officeDocument/2006/relationships" xmlns:p="http://schemas.openxmlformats.org/presentationml/2006/main">
  <p:tag name="ORIGINALHEIGHT" val=" 9.682244"/>
  <p:tag name="ORIGINALWIDTH" val=" 10.58484"/>
  <p:tag name="OUTPUTTYPE" val="SVG"/>
  <p:tag name="IGUANATEXVERSION" val="162"/>
  <p:tag name="LATEXADDIN" val="\documentclass{article}&#10;\usepackage{amsmath}&#10;\pagestyle{empty}&#10;&#10;\input{Macros.tex}&#10;&#10;\begin{document}&#10;&#10;$\tilde{V}^\dagger$&#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052.xml><?xml version="1.0" encoding="utf-8"?>
<p:tagLst xmlns:a="http://schemas.openxmlformats.org/drawingml/2006/main" xmlns:r="http://schemas.openxmlformats.org/officeDocument/2006/relationships" xmlns:p="http://schemas.openxmlformats.org/presentationml/2006/main">
  <p:tag name="ORIGINALHEIGHT" val=" 6.984134"/>
  <p:tag name="ORIGINALWIDTH" val=" 5.69685"/>
  <p:tag name="OUTPUTTYPE" val="SVG"/>
  <p:tag name="IGUANATEXVERSION" val="162"/>
  <p:tag name="LATEXADDIN" val="\documentclass{article}&#10;\usepackage{amsmath}&#10;\pagestyle{empty}&#10;&#10;\input{Macros.tex}&#10;&#10;\begin{document}&#10;&#10;&#10;$S$&#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053.xml><?xml version="1.0" encoding="utf-8"?>
<p:tagLst xmlns:a="http://schemas.openxmlformats.org/drawingml/2006/main" xmlns:r="http://schemas.openxmlformats.org/officeDocument/2006/relationships" xmlns:p="http://schemas.openxmlformats.org/presentationml/2006/main">
  <p:tag name="ORIGINALHEIGHT" val=" 6.984134"/>
  <p:tag name="ORIGINALWIDTH" val=" 5.69685"/>
  <p:tag name="OUTPUTTYPE" val="SVG"/>
  <p:tag name="IGUANATEXVERSION" val="162"/>
  <p:tag name="LATEXADDIN" val="\documentclass{article}&#10;\usepackage{amsmath}&#10;\pagestyle{empty}&#10;&#10;\input{Macros.tex}&#10;&#10;\begin{document}&#10;&#10;&#10;$S$&#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054.xml><?xml version="1.0" encoding="utf-8"?>
<p:tagLst xmlns:a="http://schemas.openxmlformats.org/drawingml/2006/main" xmlns:r="http://schemas.openxmlformats.org/officeDocument/2006/relationships" xmlns:p="http://schemas.openxmlformats.org/presentationml/2006/main">
  <p:tag name="ORIGINALHEIGHT" val="10.43752"/>
  <p:tag name="ORIGINALWIDTH" val="8.18752"/>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tilde{V}$&#10;&#10;\end{document}"/>
  <p:tag name="IGUANATEXSIZE" val="20"/>
  <p:tag name="IGUANATEXCURSOR" val="371"/>
  <p:tag name="TRANSPARENCY" val="True"/>
  <p:tag name="LATEXENGINEID" val="0"/>
  <p:tag name="TEMPFOLDER" val="C:\Temp\"/>
  <p:tag name="LATEXFORMHEIGHT" val="312"/>
  <p:tag name="LATEXFORMWIDTH" val="384"/>
  <p:tag name="LATEXFORMWRAP" val="True"/>
  <p:tag name="BITMAPVECTOR" val="1"/>
</p:tagLst>
</file>

<file path=ppt/tags/tag2055.xml><?xml version="1.0" encoding="utf-8"?>
<p:tagLst xmlns:a="http://schemas.openxmlformats.org/drawingml/2006/main" xmlns:r="http://schemas.openxmlformats.org/officeDocument/2006/relationships" xmlns:p="http://schemas.openxmlformats.org/presentationml/2006/main">
  <p:tag name="ORIGINALHEIGHT" val=" 6.984134"/>
  <p:tag name="ORIGINALWIDTH" val=" 5.69685"/>
  <p:tag name="OUTPUTTYPE" val="SVG"/>
  <p:tag name="IGUANATEXVERSION" val="162"/>
  <p:tag name="LATEXADDIN" val="\documentclass{article}&#10;\usepackage{amsmath}&#10;\pagestyle{empty}&#10;&#10;\input{Macros.tex}&#10;&#10;\begin{document}&#10;&#10;&#10;$S$&#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056.xml><?xml version="1.0" encoding="utf-8"?>
<p:tagLst xmlns:a="http://schemas.openxmlformats.org/drawingml/2006/main" xmlns:r="http://schemas.openxmlformats.org/officeDocument/2006/relationships" xmlns:p="http://schemas.openxmlformats.org/presentationml/2006/main">
  <p:tag name="ORIGINALHEIGHT" val=" 12.05075"/>
  <p:tag name="ORIGINALWIDTH" val=" 34.85968"/>
  <p:tag name="OUTPUTTYPE" val="SVG"/>
  <p:tag name="IGUANATEXVERSION" val="162"/>
  <p:tag name="LATEXADDIN" val="\documentclass{article}&#10;\usepackage{amsmath}&#10;\pagestyle{empty}&#10;&#10;\input{Macros.tex}&#10;&#10;\begin{document}&#10;&#10;&#10;$\ket{k-1}_\reg{gc}$&#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057.xml><?xml version="1.0" encoding="utf-8"?>
<p:tagLst xmlns:a="http://schemas.openxmlformats.org/drawingml/2006/main" xmlns:r="http://schemas.openxmlformats.org/officeDocument/2006/relationships" xmlns:p="http://schemas.openxmlformats.org/presentationml/2006/main">
  <p:tag name="ORIGINALHEIGHT" val=" 12.05075"/>
  <p:tag name="ORIGINALWIDTH" val=" 17.49055"/>
  <p:tag name="OUTPUTTYPE" val="SVG"/>
  <p:tag name="IGUANATEXVERSION" val="162"/>
  <p:tag name="LATEXADDIN" val="\documentclass{article}&#10;\usepackage{amsmath}&#10;\pagestyle{empty}&#10;&#10;\input{Macros.tex}&#10;&#10;\begin{document}&#10;&#10;&#10;$\ket{k}_\reg{gc}$&#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058.xml><?xml version="1.0" encoding="utf-8"?>
<p:tagLst xmlns:a="http://schemas.openxmlformats.org/drawingml/2006/main" xmlns:r="http://schemas.openxmlformats.org/officeDocument/2006/relationships" xmlns:p="http://schemas.openxmlformats.org/presentationml/2006/main">
  <p:tag name="ORIGINALHEIGHT" val=" 9.402429"/>
  <p:tag name="ORIGINALWIDTH" val=" 7.325306"/>
  <p:tag name="OUTPUTTYPE" val="SVG"/>
  <p:tag name="IGUANATEXVERSION" val="162"/>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ddot{V}$&#10;&#10;\end{document}"/>
  <p:tag name="IGUANATEXSIZE" val="20"/>
  <p:tag name="IGUANATEXCURSOR" val="371"/>
  <p:tag name="TRANSPARENCY" val="True"/>
  <p:tag name="CHOOSECOLOR" val="False"/>
  <p:tag name="COLORHEX" val="000000"/>
  <p:tag name="LATEXENGINEID" val="0"/>
  <p:tag name="TEMPFOLDER" val=".\LatexFiles\"/>
  <p:tag name="LATEXFORMHEIGHT" val=" 312"/>
  <p:tag name="LATEXFORMWIDTH" val=" 384"/>
  <p:tag name="LATEXFORMWRAP" val="True"/>
  <p:tag name="BITMAPVECTOR" val="1"/>
</p:tagLst>
</file>

<file path=ppt/tags/tag2059.xml><?xml version="1.0" encoding="utf-8"?>
<p:tagLst xmlns:a="http://schemas.openxmlformats.org/drawingml/2006/main" xmlns:r="http://schemas.openxmlformats.org/officeDocument/2006/relationships" xmlns:p="http://schemas.openxmlformats.org/presentationml/2006/main">
  <p:tag name="ORIGINALHEIGHT" val=" 6.984134"/>
  <p:tag name="ORIGINALWIDTH" val=" 5.69685"/>
  <p:tag name="OUTPUTTYPE" val="SVG"/>
  <p:tag name="IGUANATEXVERSION" val="162"/>
  <p:tag name="LATEXADDIN" val="\documentclass{article}&#10;\usepackage{amsmath}&#10;\pagestyle{empty}&#10;&#10;\input{Macros.tex}&#10;&#10;\begin{document}&#10;&#10;&#10;$S$&#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06.xml><?xml version="1.0" encoding="utf-8"?>
<p:tagLst xmlns:a="http://schemas.openxmlformats.org/drawingml/2006/main" xmlns:r="http://schemas.openxmlformats.org/officeDocument/2006/relationships" xmlns:p="http://schemas.openxmlformats.org/presentationml/2006/main">
  <p:tag name="ORIGINALHEIGHT" val=" 4.399096"/>
  <p:tag name="ORIGINALWIDTH" val=" 2.543935"/>
  <p:tag name="EMFCHILD" val="True"/>
</p:tagLst>
</file>

<file path=ppt/tags/tag2060.xml><?xml version="1.0" encoding="utf-8"?>
<p:tagLst xmlns:a="http://schemas.openxmlformats.org/drawingml/2006/main" xmlns:r="http://schemas.openxmlformats.org/officeDocument/2006/relationships" xmlns:p="http://schemas.openxmlformats.org/presentationml/2006/main">
  <p:tag name="ORIGINALHEIGHT" val=" 6.984134"/>
  <p:tag name="ORIGINALWIDTH" val=" 5.69685"/>
  <p:tag name="OUTPUTTYPE" val="SVG"/>
  <p:tag name="IGUANATEXVERSION" val="162"/>
  <p:tag name="LATEXADDIN" val="\documentclass{article}&#10;\usepackage{amsmath}&#10;\pagestyle{empty}&#10;&#10;\input{Macros.tex}&#10;&#10;\begin{document}&#10;&#10;&#10;$S$&#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061.xml><?xml version="1.0" encoding="utf-8"?>
<p:tagLst xmlns:a="http://schemas.openxmlformats.org/drawingml/2006/main" xmlns:r="http://schemas.openxmlformats.org/officeDocument/2006/relationships" xmlns:p="http://schemas.openxmlformats.org/presentationml/2006/main">
  <p:tag name="ORIGINALHEIGHT" val=" 9.402429"/>
  <p:tag name="ORIGINALWIDTH" val=" 10.58484"/>
  <p:tag name="OUTPUTTYPE" val="SVG"/>
  <p:tag name="IGUANATEXVERSION" val="162"/>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ddot{V}^\dagger$&#10;&#10;\end{document}"/>
  <p:tag name="IGUANATEXSIZE" val="20"/>
  <p:tag name="IGUANATEXCURSOR" val="371"/>
  <p:tag name="TRANSPARENCY" val="True"/>
  <p:tag name="CHOOSECOLOR" val="False"/>
  <p:tag name="COLORHEX" val="000000"/>
  <p:tag name="LATEXENGINEID" val="0"/>
  <p:tag name="TEMPFOLDER" val=".\LatexFiles\"/>
  <p:tag name="LATEXFORMHEIGHT" val=" 312"/>
  <p:tag name="LATEXFORMWIDTH" val=" 384"/>
  <p:tag name="LATEXFORMWRAP" val="True"/>
  <p:tag name="BITMAPVECTOR" val="1"/>
</p:tagLst>
</file>

<file path=ppt/tags/tag2062.xml><?xml version="1.0" encoding="utf-8"?>
<p:tagLst xmlns:a="http://schemas.openxmlformats.org/drawingml/2006/main" xmlns:r="http://schemas.openxmlformats.org/officeDocument/2006/relationships" xmlns:p="http://schemas.openxmlformats.org/presentationml/2006/main">
  <p:tag name="ORIGINALHEIGHT" val=" 9.402429"/>
  <p:tag name="ORIGINALWIDTH" val=" 10.58484"/>
  <p:tag name="OUTPUTTYPE" val="SVG"/>
  <p:tag name="IGUANATEXVERSION" val="162"/>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ddot{V}^\dagger$&#10;&#10;\end{document}"/>
  <p:tag name="IGUANATEXSIZE" val="20"/>
  <p:tag name="IGUANATEXCURSOR" val="371"/>
  <p:tag name="TRANSPARENCY" val="True"/>
  <p:tag name="CHOOSECOLOR" val="False"/>
  <p:tag name="COLORHEX" val="000000"/>
  <p:tag name="LATEXENGINEID" val="0"/>
  <p:tag name="TEMPFOLDER" val=".\LatexFiles\"/>
  <p:tag name="LATEXFORMHEIGHT" val=" 312"/>
  <p:tag name="LATEXFORMWIDTH" val=" 384"/>
  <p:tag name="LATEXFORMWRAP" val="True"/>
  <p:tag name="BITMAPVECTOR" val="1"/>
</p:tagLst>
</file>

<file path=ppt/tags/tag2063.xml><?xml version="1.0" encoding="utf-8"?>
<p:tagLst xmlns:a="http://schemas.openxmlformats.org/drawingml/2006/main" xmlns:r="http://schemas.openxmlformats.org/officeDocument/2006/relationships" xmlns:p="http://schemas.openxmlformats.org/presentationml/2006/main">
  <p:tag name="ORIGINALHEIGHT" val=" 9.402429"/>
  <p:tag name="ORIGINALWIDTH" val=" 7.325306"/>
  <p:tag name="OUTPUTTYPE" val="SVG"/>
  <p:tag name="IGUANATEXVERSION" val="162"/>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ddot{V}$&#10;&#10;\end{document}"/>
  <p:tag name="IGUANATEXSIZE" val="20"/>
  <p:tag name="IGUANATEXCURSOR" val="371"/>
  <p:tag name="TRANSPARENCY" val="True"/>
  <p:tag name="CHOOSECOLOR" val="False"/>
  <p:tag name="COLORHEX" val="000000"/>
  <p:tag name="LATEXENGINEID" val="0"/>
  <p:tag name="TEMPFOLDER" val=".\LatexFiles\"/>
  <p:tag name="LATEXFORMHEIGHT" val=" 312"/>
  <p:tag name="LATEXFORMWIDTH" val=" 384"/>
  <p:tag name="LATEXFORMWRAP" val="True"/>
  <p:tag name="BITMAPVECTOR" val="1"/>
</p:tagLst>
</file>

<file path=ppt/tags/tag2064.xml><?xml version="1.0" encoding="utf-8"?>
<p:tagLst xmlns:a="http://schemas.openxmlformats.org/drawingml/2006/main" xmlns:r="http://schemas.openxmlformats.org/officeDocument/2006/relationships" xmlns:p="http://schemas.openxmlformats.org/presentationml/2006/main">
  <p:tag name="ORIGINALHEIGHT" val=" 9.713543"/>
  <p:tag name="ORIGINALWIDTH" val=" 59.37968"/>
  <p:tag name="OUTPUTTYPE" val="SVG"/>
  <p:tag name="IGUANATEXVERSION" val="162"/>
  <p:tag name="LATEXADDIN" val="\documentclass{article}&#10;\usepackage{amsmath}&#10;\pagestyle{empty}&#10;&#10;\input{Macros.tex}&#10;&#10;\begin{document}&#10;&#10;$\ket{\msf{good}} + \ket{\msf{bad}}$&#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065.xml><?xml version="1.0" encoding="utf-8"?>
<p:tagLst xmlns:a="http://schemas.openxmlformats.org/drawingml/2006/main" xmlns:r="http://schemas.openxmlformats.org/officeDocument/2006/relationships" xmlns:p="http://schemas.openxmlformats.org/presentationml/2006/main">
  <p:tag name="ORIGINALHEIGHT" val=" 12.37362"/>
  <p:tag name="ORIGINALWIDTH" val=" 63.43495"/>
  <p:tag name="OUTPUTTYPE" val="SVG"/>
  <p:tag name="IGUANATEXVERSION" val="162"/>
  <p:tag name="LATEXADDIN" val="\documentclass{article}&#10;\usepackage{amsmath}&#10;\pagestyle{empty}&#10;&#10;\input{Macros.tex}&#10;&#10;\begin{document}&#10;&#10;$\ket{\msf{good}} + \ket{\msf{bad}'}$&#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066.xml><?xml version="1.0" encoding="utf-8"?>
<p:tagLst xmlns:a="http://schemas.openxmlformats.org/drawingml/2006/main" xmlns:r="http://schemas.openxmlformats.org/officeDocument/2006/relationships" xmlns:p="http://schemas.openxmlformats.org/presentationml/2006/main">
  <p:tag name="ORIGINALHEIGHT" val=" 6.984134"/>
  <p:tag name="ORIGINALWIDTH" val=" 5.69685"/>
  <p:tag name="OUTPUTTYPE" val="SVG"/>
  <p:tag name="IGUANATEXVERSION" val="162"/>
  <p:tag name="LATEXADDIN" val="\documentclass{article}&#10;\usepackage{amsmath}&#10;\pagestyle{empty}&#10;&#10;\input{Macros.tex}&#10;&#10;\begin{document}&#10;&#10;&#10;$S$&#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067.xml><?xml version="1.0" encoding="utf-8"?>
<p:tagLst xmlns:a="http://schemas.openxmlformats.org/drawingml/2006/main" xmlns:r="http://schemas.openxmlformats.org/officeDocument/2006/relationships" xmlns:p="http://schemas.openxmlformats.org/presentationml/2006/main">
  <p:tag name="ORIGINALHEIGHT" val=" 6.984134"/>
  <p:tag name="ORIGINALWIDTH" val=" 5.69685"/>
  <p:tag name="OUTPUTTYPE" val="SVG"/>
  <p:tag name="IGUANATEXVERSION" val="162"/>
  <p:tag name="LATEXADDIN" val="\documentclass{article}&#10;\usepackage{amsmath}&#10;\pagestyle{empty}&#10;&#10;\input{Macros.tex}&#10;&#10;\begin{document}&#10;&#10;&#10;$S$&#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068.xml><?xml version="1.0" encoding="utf-8"?>
<p:tagLst xmlns:a="http://schemas.openxmlformats.org/drawingml/2006/main" xmlns:r="http://schemas.openxmlformats.org/officeDocument/2006/relationships" xmlns:p="http://schemas.openxmlformats.org/presentationml/2006/main">
  <p:tag name="ORIGINALHEIGHT" val=" 9.962638"/>
  <p:tag name="ORIGINALWIDTH" val=" .3999999"/>
  <p:tag name="LATEXADDIN" val="\documentclass{article}&#10;\usepackage{amsmath}&#10;\pagestyle{empty}&#10;&#10;\input{Macros.tex}&#10;&#10;\begin{document}&#10;&#10;$\ket{\msf{good}} + \ket{\msf{bad}'}$&#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069.xml><?xml version="1.0" encoding="utf-8"?>
<p:tagLst xmlns:a="http://schemas.openxmlformats.org/drawingml/2006/main" xmlns:r="http://schemas.openxmlformats.org/officeDocument/2006/relationships" xmlns:p="http://schemas.openxmlformats.org/presentationml/2006/main">
  <p:tag name="ORIGINALHEIGHT" val=" 6.585276"/>
  <p:tag name="ORIGINALWIDTH" val=" 4.570433"/>
  <p:tag name="EMFCHILD" val="True"/>
</p:tagLst>
</file>

<file path=ppt/tags/tag207.xml><?xml version="1.0" encoding="utf-8"?>
<p:tagLst xmlns:a="http://schemas.openxmlformats.org/drawingml/2006/main" xmlns:r="http://schemas.openxmlformats.org/officeDocument/2006/relationships" xmlns:p="http://schemas.openxmlformats.org/presentationml/2006/main">
  <p:tag name="ORIGINALHEIGHT" val=" .3785435"/>
  <p:tag name="ORIGINALWIDTH" val=" 13.04964"/>
  <p:tag name="EMFCHILD" val="True"/>
</p:tagLst>
</file>

<file path=ppt/tags/tag2070.xml><?xml version="1.0" encoding="utf-8"?>
<p:tagLst xmlns:a="http://schemas.openxmlformats.org/drawingml/2006/main" xmlns:r="http://schemas.openxmlformats.org/officeDocument/2006/relationships" xmlns:p="http://schemas.openxmlformats.org/presentationml/2006/main">
  <p:tag name="ORIGINALHEIGHT" val=" 4.702362"/>
  <p:tag name="ORIGINALWIDTH" val=" 4.390393"/>
  <p:tag name="EMFCHILD" val="True"/>
</p:tagLst>
</file>

<file path=ppt/tags/tag2071.xml><?xml version="1.0" encoding="utf-8"?>
<p:tagLst xmlns:a="http://schemas.openxmlformats.org/drawingml/2006/main" xmlns:r="http://schemas.openxmlformats.org/officeDocument/2006/relationships" xmlns:p="http://schemas.openxmlformats.org/presentationml/2006/main">
  <p:tag name="ORIGINALHEIGHT" val=" 4.702362"/>
  <p:tag name="ORIGINALWIDTH" val=" 4.390393"/>
  <p:tag name="EMFCHILD" val="True"/>
</p:tagLst>
</file>

<file path=ppt/tags/tag2072.xml><?xml version="1.0" encoding="utf-8"?>
<p:tagLst xmlns:a="http://schemas.openxmlformats.org/drawingml/2006/main" xmlns:r="http://schemas.openxmlformats.org/officeDocument/2006/relationships" xmlns:p="http://schemas.openxmlformats.org/presentationml/2006/main">
  <p:tag name="ORIGINALHEIGHT" val=" 7.023622"/>
  <p:tag name="ORIGINALWIDTH" val=" 3.980354"/>
  <p:tag name="EMFCHILD" val="True"/>
</p:tagLst>
</file>

<file path=ppt/tags/tag2073.xml><?xml version="1.0" encoding="utf-8"?>
<p:tagLst xmlns:a="http://schemas.openxmlformats.org/drawingml/2006/main" xmlns:r="http://schemas.openxmlformats.org/officeDocument/2006/relationships" xmlns:p="http://schemas.openxmlformats.org/presentationml/2006/main">
  <p:tag name="ORIGINALHEIGHT" val=" 9.962638"/>
  <p:tag name="ORIGINALWIDTH" val=" 2.230197"/>
  <p:tag name="EMFCHILD" val="True"/>
</p:tagLst>
</file>

<file path=ppt/tags/tag2074.xml><?xml version="1.0" encoding="utf-8"?>
<p:tagLst xmlns:a="http://schemas.openxmlformats.org/drawingml/2006/main" xmlns:r="http://schemas.openxmlformats.org/officeDocument/2006/relationships" xmlns:p="http://schemas.openxmlformats.org/presentationml/2006/main">
  <p:tag name="ORIGINALHEIGHT" val=" 6.635079"/>
  <p:tag name="ORIGINALWIDTH" val=" 6.650629"/>
  <p:tag name="EMFCHILD" val="True"/>
</p:tagLst>
</file>

<file path=ppt/tags/tag2075.xml><?xml version="1.0" encoding="utf-8"?>
<p:tagLst xmlns:a="http://schemas.openxmlformats.org/drawingml/2006/main" xmlns:r="http://schemas.openxmlformats.org/officeDocument/2006/relationships" xmlns:p="http://schemas.openxmlformats.org/presentationml/2006/main">
  <p:tag name="ORIGINALHEIGHT" val=" 6.395984"/>
  <p:tag name="ORIGINALWIDTH" val=" .4300393"/>
  <p:tag name="EMFCHILD" val="True"/>
</p:tagLst>
</file>

<file path=ppt/tags/tag2076.xml><?xml version="1.0" encoding="utf-8"?>
<p:tagLst xmlns:a="http://schemas.openxmlformats.org/drawingml/2006/main" xmlns:r="http://schemas.openxmlformats.org/officeDocument/2006/relationships" xmlns:p="http://schemas.openxmlformats.org/presentationml/2006/main">
  <p:tag name="ORIGINALHEIGHT" val=" 6.395984"/>
  <p:tag name="ORIGINALWIDTH" val=" .4300393"/>
  <p:tag name="EMFCHILD" val="True"/>
</p:tagLst>
</file>

<file path=ppt/tags/tag2077.xml><?xml version="1.0" encoding="utf-8"?>
<p:tagLst xmlns:a="http://schemas.openxmlformats.org/drawingml/2006/main" xmlns:r="http://schemas.openxmlformats.org/officeDocument/2006/relationships" xmlns:p="http://schemas.openxmlformats.org/presentationml/2006/main">
  <p:tag name="ORIGINALHEIGHT" val=" 7.023622"/>
  <p:tag name="ORIGINALWIDTH" val=" 3.980354"/>
  <p:tag name="EMFCHILD" val="True"/>
</p:tagLst>
</file>

<file path=ppt/tags/tag2078.xml><?xml version="1.0" encoding="utf-8"?>
<p:tagLst xmlns:a="http://schemas.openxmlformats.org/drawingml/2006/main" xmlns:r="http://schemas.openxmlformats.org/officeDocument/2006/relationships" xmlns:p="http://schemas.openxmlformats.org/presentationml/2006/main">
  <p:tag name="ORIGINALHEIGHT" val=" 4.702362"/>
  <p:tag name="ORIGINALWIDTH" val=" 3.550314"/>
  <p:tag name="EMFCHILD" val="True"/>
</p:tagLst>
</file>

<file path=ppt/tags/tag2079.xml><?xml version="1.0" encoding="utf-8"?>
<p:tagLst xmlns:a="http://schemas.openxmlformats.org/drawingml/2006/main" xmlns:r="http://schemas.openxmlformats.org/officeDocument/2006/relationships" xmlns:p="http://schemas.openxmlformats.org/presentationml/2006/main">
  <p:tag name="ORIGINALHEIGHT" val=" 7.023622"/>
  <p:tag name="ORIGINALWIDTH" val=" 3.980354"/>
  <p:tag name="EMFCHILD" val="True"/>
</p:tagLst>
</file>

<file path=ppt/tags/tag208.xml><?xml version="1.0" encoding="utf-8"?>
<p:tagLst xmlns:a="http://schemas.openxmlformats.org/drawingml/2006/main" xmlns:r="http://schemas.openxmlformats.org/officeDocument/2006/relationships" xmlns:p="http://schemas.openxmlformats.org/presentationml/2006/main">
  <p:tag name="ORIGINALHEIGHT" val=" 4.293072"/>
  <p:tag name="ORIGINALWIDTH" val=" 2.98425"/>
  <p:tag name="EMFCHILD" val="True"/>
</p:tagLst>
</file>

<file path=ppt/tags/tag2080.xml><?xml version="1.0" encoding="utf-8"?>
<p:tagLst xmlns:a="http://schemas.openxmlformats.org/drawingml/2006/main" xmlns:r="http://schemas.openxmlformats.org/officeDocument/2006/relationships" xmlns:p="http://schemas.openxmlformats.org/presentationml/2006/main">
  <p:tag name="ORIGINALHEIGHT" val=" 3.612441"/>
  <p:tag name="ORIGINALWIDTH" val=" 1.757165"/>
  <p:tag name="EMFCHILD" val="True"/>
</p:tagLst>
</file>

<file path=ppt/tags/tag2081.xml><?xml version="1.0" encoding="utf-8"?>
<p:tagLst xmlns:a="http://schemas.openxmlformats.org/drawingml/2006/main" xmlns:r="http://schemas.openxmlformats.org/officeDocument/2006/relationships" xmlns:p="http://schemas.openxmlformats.org/presentationml/2006/main">
  <p:tag name="ORIGINALHEIGHT" val=" 11.95516"/>
  <p:tag name="ORIGINALWIDTH" val=" 2.950275"/>
  <p:tag name="EMFCHILD" val="True"/>
</p:tagLst>
</file>

<file path=ppt/tags/tag2082.xml><?xml version="1.0" encoding="utf-8"?>
<p:tagLst xmlns:a="http://schemas.openxmlformats.org/drawingml/2006/main" xmlns:r="http://schemas.openxmlformats.org/officeDocument/2006/relationships" xmlns:p="http://schemas.openxmlformats.org/presentationml/2006/main">
  <p:tag name="ORIGINALHEIGHT" val=" 9.713543"/>
  <p:tag name="ORIGINALWIDTH" val=" .4017717"/>
  <p:tag name="LATEXADDIN" val="\documentclass{article}&#10;\usepackage{amsmath}&#10;\pagestyle{empty}&#10;&#10;\input{Macros.tex}&#10;&#10;\begin{document}&#10;&#10;$\ket{\msf{good}} + \ket{\msf{bad}}$&#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083.xml><?xml version="1.0" encoding="utf-8"?>
<p:tagLst xmlns:a="http://schemas.openxmlformats.org/drawingml/2006/main" xmlns:r="http://schemas.openxmlformats.org/officeDocument/2006/relationships" xmlns:p="http://schemas.openxmlformats.org/presentationml/2006/main">
  <p:tag name="ORIGINALHEIGHT" val=" 6.420669"/>
  <p:tag name="ORIGINALWIDTH" val=" 4.590236"/>
  <p:tag name="EMFCHILD" val="True"/>
</p:tagLst>
</file>

<file path=ppt/tags/tag2084.xml><?xml version="1.0" encoding="utf-8"?>
<p:tagLst xmlns:a="http://schemas.openxmlformats.org/drawingml/2006/main" xmlns:r="http://schemas.openxmlformats.org/officeDocument/2006/relationships" xmlns:p="http://schemas.openxmlformats.org/presentationml/2006/main">
  <p:tag name="ORIGINALHEIGHT" val=" 4.584803"/>
  <p:tag name="ORIGINALWIDTH" val=" 4.40941"/>
  <p:tag name="EMFCHILD" val="True"/>
</p:tagLst>
</file>

<file path=ppt/tags/tag2085.xml><?xml version="1.0" encoding="utf-8"?>
<p:tagLst xmlns:a="http://schemas.openxmlformats.org/drawingml/2006/main" xmlns:r="http://schemas.openxmlformats.org/officeDocument/2006/relationships" xmlns:p="http://schemas.openxmlformats.org/presentationml/2006/main">
  <p:tag name="ORIGINALHEIGHT" val=" 4.584803"/>
  <p:tag name="ORIGINALWIDTH" val=" 4.40941"/>
  <p:tag name="EMFCHILD" val="True"/>
</p:tagLst>
</file>

<file path=ppt/tags/tag2086.xml><?xml version="1.0" encoding="utf-8"?>
<p:tagLst xmlns:a="http://schemas.openxmlformats.org/drawingml/2006/main" xmlns:r="http://schemas.openxmlformats.org/officeDocument/2006/relationships" xmlns:p="http://schemas.openxmlformats.org/presentationml/2006/main">
  <p:tag name="ORIGINALHEIGHT" val=" 6.848032"/>
  <p:tag name="ORIGINALWIDTH" val=" 3.997598"/>
  <p:tag name="EMFCHILD" val="True"/>
</p:tagLst>
</file>

<file path=ppt/tags/tag2087.xml><?xml version="1.0" encoding="utf-8"?>
<p:tagLst xmlns:a="http://schemas.openxmlformats.org/drawingml/2006/main" xmlns:r="http://schemas.openxmlformats.org/officeDocument/2006/relationships" xmlns:p="http://schemas.openxmlformats.org/presentationml/2006/main">
  <p:tag name="ORIGINALHEIGHT" val=" 9.713543"/>
  <p:tag name="ORIGINALWIDTH" val=" 2.239842"/>
  <p:tag name="EMFCHILD" val="True"/>
</p:tagLst>
</file>

<file path=ppt/tags/tag2088.xml><?xml version="1.0" encoding="utf-8"?>
<p:tagLst xmlns:a="http://schemas.openxmlformats.org/drawingml/2006/main" xmlns:r="http://schemas.openxmlformats.org/officeDocument/2006/relationships" xmlns:p="http://schemas.openxmlformats.org/presentationml/2006/main">
  <p:tag name="ORIGINALHEIGHT" val=" 6.469213"/>
  <p:tag name="ORIGINALWIDTH" val=" 6.679449"/>
  <p:tag name="EMFCHILD" val="True"/>
</p:tagLst>
</file>

<file path=ppt/tags/tag2089.xml><?xml version="1.0" encoding="utf-8"?>
<p:tagLst xmlns:a="http://schemas.openxmlformats.org/drawingml/2006/main" xmlns:r="http://schemas.openxmlformats.org/officeDocument/2006/relationships" xmlns:p="http://schemas.openxmlformats.org/presentationml/2006/main">
  <p:tag name="ORIGINALHEIGHT" val=" 9.713543"/>
  <p:tag name="ORIGINALWIDTH" val=" .4017717"/>
  <p:tag name="EMFCHILD" val="True"/>
</p:tagLst>
</file>

<file path=ppt/tags/tag209.xml><?xml version="1.0" encoding="utf-8"?>
<p:tagLst xmlns:a="http://schemas.openxmlformats.org/drawingml/2006/main" xmlns:r="http://schemas.openxmlformats.org/officeDocument/2006/relationships" xmlns:p="http://schemas.openxmlformats.org/presentationml/2006/main">
  <p:tag name="ORIGINALHEIGHT" val=" 3.107167"/>
  <p:tag name="ORIGINALWIDTH" val=" 3.284761"/>
  <p:tag name="EMFCHILD" val="True"/>
</p:tagLst>
</file>

<file path=ppt/tags/tag2090.xml><?xml version="1.0" encoding="utf-8"?>
<p:tagLst xmlns:a="http://schemas.openxmlformats.org/drawingml/2006/main" xmlns:r="http://schemas.openxmlformats.org/officeDocument/2006/relationships" xmlns:p="http://schemas.openxmlformats.org/presentationml/2006/main">
  <p:tag name="ORIGINALHEIGHT" val=" 6.848032"/>
  <p:tag name="ORIGINALWIDTH" val=" 3.997598"/>
  <p:tag name="EMFCHILD" val="True"/>
</p:tagLst>
</file>

<file path=ppt/tags/tag2091.xml><?xml version="1.0" encoding="utf-8"?>
<p:tagLst xmlns:a="http://schemas.openxmlformats.org/drawingml/2006/main" xmlns:r="http://schemas.openxmlformats.org/officeDocument/2006/relationships" xmlns:p="http://schemas.openxmlformats.org/presentationml/2006/main">
  <p:tag name="ORIGINALHEIGHT" val=" 4.584803"/>
  <p:tag name="ORIGINALWIDTH" val=" 3.565709"/>
  <p:tag name="EMFCHILD" val="True"/>
</p:tagLst>
</file>

<file path=ppt/tags/tag2092.xml><?xml version="1.0" encoding="utf-8"?>
<p:tagLst xmlns:a="http://schemas.openxmlformats.org/drawingml/2006/main" xmlns:r="http://schemas.openxmlformats.org/officeDocument/2006/relationships" xmlns:p="http://schemas.openxmlformats.org/presentationml/2006/main">
  <p:tag name="ORIGINALHEIGHT" val=" 6.848032"/>
  <p:tag name="ORIGINALWIDTH" val=" 3.997598"/>
  <p:tag name="EMFCHILD" val="True"/>
</p:tagLst>
</file>

<file path=ppt/tags/tag2093.xml><?xml version="1.0" encoding="utf-8"?>
<p:tagLst xmlns:a="http://schemas.openxmlformats.org/drawingml/2006/main" xmlns:r="http://schemas.openxmlformats.org/officeDocument/2006/relationships" xmlns:p="http://schemas.openxmlformats.org/presentationml/2006/main">
  <p:tag name="ORIGINALHEIGHT" val=" 9.713543"/>
  <p:tag name="ORIGINALWIDTH" val=" 2.239842"/>
  <p:tag name="EMFCHILD" val="True"/>
</p:tagLst>
</file>

<file path=ppt/tags/tag2094.xml><?xml version="1.0" encoding="utf-8"?>
<p:tagLst xmlns:a="http://schemas.openxmlformats.org/drawingml/2006/main" xmlns:r="http://schemas.openxmlformats.org/officeDocument/2006/relationships" xmlns:p="http://schemas.openxmlformats.org/presentationml/2006/main">
  <p:tag name="ORIGINALHEIGHT" val=" .9962364"/>
  <p:tag name="ORIGINALWIDTH" val=" 3.010246"/>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ddot{V}$&#10;&#10;\end{document}"/>
  <p:tag name="IGUANATEXSIZE" val="20"/>
  <p:tag name="IGUANATEXCURSOR" val="371"/>
  <p:tag name="TRANSPARENCY" val="True"/>
  <p:tag name="CHOOSECOLOR" val="False"/>
  <p:tag name="COLORHEX" val="000000"/>
  <p:tag name="LATEXENGINEID" val="0"/>
  <p:tag name="TEMPFOLDER" val=".\LatexFiles\"/>
  <p:tag name="LATEXFORMHEIGHT" val=" 312"/>
  <p:tag name="LATEXFORMWIDTH" val=" 384"/>
  <p:tag name="LATEXFORMWRAP" val="True"/>
  <p:tag name="BITMAPVECTOR" val="1"/>
  <p:tag name="EMFCHILD" val="True"/>
</p:tagLst>
</file>

<file path=ppt/tags/tag2095.xml><?xml version="1.0" encoding="utf-8"?>
<p:tagLst xmlns:a="http://schemas.openxmlformats.org/drawingml/2006/main" xmlns:r="http://schemas.openxmlformats.org/officeDocument/2006/relationships" xmlns:p="http://schemas.openxmlformats.org/presentationml/2006/main">
  <p:tag name="ORIGINALHEIGHT" val=" 7.023618"/>
  <p:tag name="ORIGINALWIDTH" val=" 7.325306"/>
  <p:tag name="EMFCHILD" val="True"/>
</p:tagLst>
</file>

<file path=ppt/tags/tag2096.xml><?xml version="1.0" encoding="utf-8"?>
<p:tagLst xmlns:a="http://schemas.openxmlformats.org/drawingml/2006/main" xmlns:r="http://schemas.openxmlformats.org/officeDocument/2006/relationships" xmlns:p="http://schemas.openxmlformats.org/presentationml/2006/main">
  <p:tag name="ORIGINALHEIGHT" val=" .9962364"/>
  <p:tag name="ORIGINALWIDTH" val=" 2.919024"/>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ddot{V}^\dagger$&#10;&#10;\end{document}"/>
  <p:tag name="IGUANATEXSIZE" val="20"/>
  <p:tag name="IGUANATEXCURSOR" val="371"/>
  <p:tag name="TRANSPARENCY" val="True"/>
  <p:tag name="CHOOSECOLOR" val="False"/>
  <p:tag name="COLORHEX" val="000000"/>
  <p:tag name="LATEXENGINEID" val="0"/>
  <p:tag name="TEMPFOLDER" val=".\LatexFiles\"/>
  <p:tag name="LATEXFORMHEIGHT" val=" 312"/>
  <p:tag name="LATEXFORMWIDTH" val=" 384"/>
  <p:tag name="LATEXFORMWRAP" val="True"/>
  <p:tag name="BITMAPVECTOR" val="1"/>
  <p:tag name="EMFCHILD" val="True"/>
</p:tagLst>
</file>

<file path=ppt/tags/tag2097.xml><?xml version="1.0" encoding="utf-8"?>
<p:tagLst xmlns:a="http://schemas.openxmlformats.org/drawingml/2006/main" xmlns:r="http://schemas.openxmlformats.org/officeDocument/2006/relationships" xmlns:p="http://schemas.openxmlformats.org/presentationml/2006/main">
  <p:tag name="ORIGINALHEIGHT" val=" 7.023618"/>
  <p:tag name="ORIGINALWIDTH" val=" 7.103333"/>
  <p:tag name="EMFCHILD" val="True"/>
</p:tagLst>
</file>

<file path=ppt/tags/tag2098.xml><?xml version="1.0" encoding="utf-8"?>
<p:tagLst xmlns:a="http://schemas.openxmlformats.org/drawingml/2006/main" xmlns:r="http://schemas.openxmlformats.org/officeDocument/2006/relationships" xmlns:p="http://schemas.openxmlformats.org/presentationml/2006/main">
  <p:tag name="ORIGINALHEIGHT" val=" 6.401938"/>
  <p:tag name="ORIGINALWIDTH" val=" 2.580294"/>
  <p:tag name="EMFCHILD" val="True"/>
</p:tagLst>
</file>

<file path=ppt/tags/tag2099.xml><?xml version="1.0" encoding="utf-8"?>
<p:tagLst xmlns:a="http://schemas.openxmlformats.org/drawingml/2006/main" xmlns:r="http://schemas.openxmlformats.org/officeDocument/2006/relationships" xmlns:p="http://schemas.openxmlformats.org/presentationml/2006/main">
  <p:tag name="ORIGINALHEIGHT" val=" .9962364"/>
  <p:tag name="ORIGINALWIDTH" val=" 2.919024"/>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ddot{V}^\dagger$&#10;&#10;\end{document}"/>
  <p:tag name="IGUANATEXSIZE" val="20"/>
  <p:tag name="IGUANATEXCURSOR" val="371"/>
  <p:tag name="TRANSPARENCY" val="True"/>
  <p:tag name="CHOOSECOLOR" val="False"/>
  <p:tag name="COLORHEX" val="000000"/>
  <p:tag name="LATEXENGINEID" val="0"/>
  <p:tag name="TEMPFOLDER" val=".\LatexFiles\"/>
  <p:tag name="LATEXFORMHEIGHT" val=" 312"/>
  <p:tag name="LATEXFORMWIDTH" val=" 384"/>
  <p:tag name="LATEXFORMWRAP" val="True"/>
  <p:tag name="BITMAPVECTOR" val="1"/>
  <p:tag name="EMFCHILD" val="True"/>
</p:tagLst>
</file>

<file path=ppt/tags/tag21.xml><?xml version="1.0" encoding="utf-8"?>
<p:tagLst xmlns:a="http://schemas.openxmlformats.org/drawingml/2006/main" xmlns:r="http://schemas.openxmlformats.org/officeDocument/2006/relationships" xmlns:p="http://schemas.openxmlformats.org/presentationml/2006/main">
  <p:tag name="ORIGINALHEIGHT" val=" 6.33622"/>
  <p:tag name="ORIGINALWIDTH" val=" 8.629882"/>
  <p:tag name="OUTPUTTYPE" val="SVG"/>
  <p:tag name="IGUANATEXVERSION" val="16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210.xml><?xml version="1.0" encoding="utf-8"?>
<p:tagLst xmlns:a="http://schemas.openxmlformats.org/drawingml/2006/main" xmlns:r="http://schemas.openxmlformats.org/officeDocument/2006/relationships" xmlns:p="http://schemas.openxmlformats.org/presentationml/2006/main">
  <p:tag name="ORIGINALHEIGHT" val=" 4.597836"/>
  <p:tag name="ORIGINALWIDTH" val=" .5870468"/>
  <p:tag name="EMFCHILD" val="True"/>
</p:tagLst>
</file>

<file path=ppt/tags/tag2100.xml><?xml version="1.0" encoding="utf-8"?>
<p:tagLst xmlns:a="http://schemas.openxmlformats.org/drawingml/2006/main" xmlns:r="http://schemas.openxmlformats.org/officeDocument/2006/relationships" xmlns:p="http://schemas.openxmlformats.org/presentationml/2006/main">
  <p:tag name="ORIGINALHEIGHT" val=" 7.023618"/>
  <p:tag name="ORIGINALWIDTH" val=" 7.103333"/>
  <p:tag name="EMFCHILD" val="True"/>
</p:tagLst>
</file>

<file path=ppt/tags/tag2101.xml><?xml version="1.0" encoding="utf-8"?>
<p:tagLst xmlns:a="http://schemas.openxmlformats.org/drawingml/2006/main" xmlns:r="http://schemas.openxmlformats.org/officeDocument/2006/relationships" xmlns:p="http://schemas.openxmlformats.org/presentationml/2006/main">
  <p:tag name="ORIGINALHEIGHT" val=" 6.401938"/>
  <p:tag name="ORIGINALWIDTH" val=" 2.580294"/>
  <p:tag name="EMFCHILD" val="True"/>
</p:tagLst>
</file>

<file path=ppt/tags/tag2102.xml><?xml version="1.0" encoding="utf-8"?>
<p:tagLst xmlns:a="http://schemas.openxmlformats.org/drawingml/2006/main" xmlns:r="http://schemas.openxmlformats.org/officeDocument/2006/relationships" xmlns:p="http://schemas.openxmlformats.org/presentationml/2006/main">
  <p:tag name="ORIGINALHEIGHT" val=" .9962364"/>
  <p:tag name="ORIGINALWIDTH" val=" 3.010246"/>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ddot{V}$&#10;&#10;\end{document}"/>
  <p:tag name="IGUANATEXSIZE" val="20"/>
  <p:tag name="IGUANATEXCURSOR" val="371"/>
  <p:tag name="TRANSPARENCY" val="True"/>
  <p:tag name="CHOOSECOLOR" val="False"/>
  <p:tag name="COLORHEX" val="000000"/>
  <p:tag name="LATEXENGINEID" val="0"/>
  <p:tag name="TEMPFOLDER" val=".\LatexFiles\"/>
  <p:tag name="LATEXFORMHEIGHT" val=" 312"/>
  <p:tag name="LATEXFORMWIDTH" val=" 384"/>
  <p:tag name="LATEXFORMWRAP" val="True"/>
  <p:tag name="BITMAPVECTOR" val="1"/>
  <p:tag name="EMFCHILD" val="True"/>
</p:tagLst>
</file>

<file path=ppt/tags/tag2103.xml><?xml version="1.0" encoding="utf-8"?>
<p:tagLst xmlns:a="http://schemas.openxmlformats.org/drawingml/2006/main" xmlns:r="http://schemas.openxmlformats.org/officeDocument/2006/relationships" xmlns:p="http://schemas.openxmlformats.org/presentationml/2006/main">
  <p:tag name="ORIGINALHEIGHT" val=" 7.023618"/>
  <p:tag name="ORIGINALWIDTH" val=" 7.325306"/>
  <p:tag name="EMFCHILD" val="True"/>
</p:tagLst>
</file>

<file path=ppt/tags/tag2104.xml><?xml version="1.0" encoding="utf-8"?>
<p:tagLst xmlns:a="http://schemas.openxmlformats.org/drawingml/2006/main" xmlns:r="http://schemas.openxmlformats.org/officeDocument/2006/relationships" xmlns:p="http://schemas.openxmlformats.org/presentationml/2006/main">
  <p:tag name="ORIGINALHEIGHT" val=" 9.962638"/>
  <p:tag name="ORIGINALWIDTH" val=" .3885039"/>
  <p:tag name="LATEXADDIN" val="\documentclass{article}&#10;\usepackage{amsmath}&#10;\pagestyle{empty}&#10;&#10;\input{Macros.tex}&#10;&#10;\begin{document}&#10;&#10;&#10;$\ket{k}_\reg{gc}$&#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105.xml><?xml version="1.0" encoding="utf-8"?>
<p:tagLst xmlns:a="http://schemas.openxmlformats.org/drawingml/2006/main" xmlns:r="http://schemas.openxmlformats.org/officeDocument/2006/relationships" xmlns:p="http://schemas.openxmlformats.org/presentationml/2006/main">
  <p:tag name="ORIGINALHEIGHT" val=" 7.023622"/>
  <p:tag name="ORIGINALWIDTH" val=" 4.400236"/>
  <p:tag name="EMFCHILD" val="True"/>
</p:tagLst>
</file>

<file path=ppt/tags/tag2106.xml><?xml version="1.0" encoding="utf-8"?>
<p:tagLst xmlns:a="http://schemas.openxmlformats.org/drawingml/2006/main" xmlns:r="http://schemas.openxmlformats.org/officeDocument/2006/relationships" xmlns:p="http://schemas.openxmlformats.org/presentationml/2006/main">
  <p:tag name="ORIGINALHEIGHT" val=" 9.962638"/>
  <p:tag name="ORIGINALWIDTH" val=" 2.166102"/>
  <p:tag name="EMFCHILD" val="True"/>
</p:tagLst>
</file>

<file path=ppt/tags/tag2107.xml><?xml version="1.0" encoding="utf-8"?>
<p:tagLst xmlns:a="http://schemas.openxmlformats.org/drawingml/2006/main" xmlns:r="http://schemas.openxmlformats.org/officeDocument/2006/relationships" xmlns:p="http://schemas.openxmlformats.org/presentationml/2006/main">
  <p:tag name="ORIGINALHEIGHT" val=" 4.665473"/>
  <p:tag name="ORIGINALWIDTH" val=" 3.297756"/>
  <p:tag name="EMFCHILD" val="True"/>
</p:tagLst>
</file>

<file path=ppt/tags/tag2108.xml><?xml version="1.0" encoding="utf-8"?>
<p:tagLst xmlns:a="http://schemas.openxmlformats.org/drawingml/2006/main" xmlns:r="http://schemas.openxmlformats.org/officeDocument/2006/relationships" xmlns:p="http://schemas.openxmlformats.org/presentationml/2006/main">
  <p:tag name="ORIGINALHEIGHT" val=" 3.096378"/>
  <p:tag name="ORIGINALWIDTH" val=" 2.706181"/>
  <p:tag name="EMFCHILD" val="True"/>
</p:tagLst>
</file>

<file path=ppt/tags/tag2109.xml><?xml version="1.0" encoding="utf-8"?>
<p:tagLst xmlns:a="http://schemas.openxmlformats.org/drawingml/2006/main" xmlns:r="http://schemas.openxmlformats.org/officeDocument/2006/relationships" xmlns:p="http://schemas.openxmlformats.org/presentationml/2006/main">
  <p:tag name="ORIGINALHEIGHT" val=" 9.962638"/>
  <p:tag name="ORIGINALWIDTH" val=" .3957874"/>
  <p:tag name="LATEXADDIN" val="\documentclass{article}&#10;\usepackage{amsmath}&#10;\pagestyle{empty}&#10;&#10;\input{Macros.tex}&#10;&#10;\begin{document}&#10;&#10;&#10;$\ket{k-1}_\reg{gc}$&#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11.xml><?xml version="1.0" encoding="utf-8"?>
<p:tagLst xmlns:a="http://schemas.openxmlformats.org/drawingml/2006/main" xmlns:r="http://schemas.openxmlformats.org/officeDocument/2006/relationships" xmlns:p="http://schemas.openxmlformats.org/presentationml/2006/main">
  <p:tag name="ORIGINALHEIGHT" val=" 4.293072"/>
  <p:tag name="ORIGINALWIDTH" val=" 3.207872"/>
  <p:tag name="EMFCHILD" val="True"/>
</p:tagLst>
</file>

<file path=ppt/tags/tag2110.xml><?xml version="1.0" encoding="utf-8"?>
<p:tagLst xmlns:a="http://schemas.openxmlformats.org/drawingml/2006/main" xmlns:r="http://schemas.openxmlformats.org/officeDocument/2006/relationships" xmlns:p="http://schemas.openxmlformats.org/presentationml/2006/main">
  <p:tag name="ORIGINALHEIGHT" val=" 7.023622"/>
  <p:tag name="ORIGINALWIDTH" val=" 4.482559"/>
  <p:tag name="EMFCHILD" val="True"/>
</p:tagLst>
</file>

<file path=ppt/tags/tag2111.xml><?xml version="1.0" encoding="utf-8"?>
<p:tagLst xmlns:a="http://schemas.openxmlformats.org/drawingml/2006/main" xmlns:r="http://schemas.openxmlformats.org/officeDocument/2006/relationships" xmlns:p="http://schemas.openxmlformats.org/presentationml/2006/main">
  <p:tag name="ORIGINALHEIGHT" val=" .3985039"/>
  <p:tag name="ORIGINALWIDTH" val=" 6.046024"/>
  <p:tag name="EMFCHILD" val="True"/>
</p:tagLst>
</file>

<file path=ppt/tags/tag2112.xml><?xml version="1.0" encoding="utf-8"?>
<p:tagLst xmlns:a="http://schemas.openxmlformats.org/drawingml/2006/main" xmlns:r="http://schemas.openxmlformats.org/officeDocument/2006/relationships" xmlns:p="http://schemas.openxmlformats.org/presentationml/2006/main">
  <p:tag name="ORIGINALHEIGHT" val=" 6.635079"/>
  <p:tag name="ORIGINALWIDTH" val=" 3.265433"/>
  <p:tag name="EMFCHILD" val="True"/>
</p:tagLst>
</file>

<file path=ppt/tags/tag2113.xml><?xml version="1.0" encoding="utf-8"?>
<p:tagLst xmlns:a="http://schemas.openxmlformats.org/drawingml/2006/main" xmlns:r="http://schemas.openxmlformats.org/officeDocument/2006/relationships" xmlns:p="http://schemas.openxmlformats.org/presentationml/2006/main">
  <p:tag name="ORIGINALHEIGHT" val=" 9.962638"/>
  <p:tag name="ORIGINALWIDTH" val=" 2.206654"/>
  <p:tag name="EMFCHILD" val="True"/>
</p:tagLst>
</file>

<file path=ppt/tags/tag2114.xml><?xml version="1.0" encoding="utf-8"?>
<p:tagLst xmlns:a="http://schemas.openxmlformats.org/drawingml/2006/main" xmlns:r="http://schemas.openxmlformats.org/officeDocument/2006/relationships" xmlns:p="http://schemas.openxmlformats.org/presentationml/2006/main">
  <p:tag name="ORIGINALHEIGHT" val=" 4.665473"/>
  <p:tag name="ORIGINALWIDTH" val=" 3.359449"/>
  <p:tag name="EMFCHILD" val="True"/>
</p:tagLst>
</file>

<file path=ppt/tags/tag2115.xml><?xml version="1.0" encoding="utf-8"?>
<p:tagLst xmlns:a="http://schemas.openxmlformats.org/drawingml/2006/main" xmlns:r="http://schemas.openxmlformats.org/officeDocument/2006/relationships" xmlns:p="http://schemas.openxmlformats.org/presentationml/2006/main">
  <p:tag name="ORIGINALHEIGHT" val=" 3.096378"/>
  <p:tag name="ORIGINALWIDTH" val=" 2.756811"/>
  <p:tag name="EMFCHILD" val="True"/>
</p:tagLst>
</file>

<file path=ppt/tags/tag2116.xml><?xml version="1.0" encoding="utf-8"?>
<p:tagLst xmlns:a="http://schemas.openxmlformats.org/drawingml/2006/main" xmlns:r="http://schemas.openxmlformats.org/officeDocument/2006/relationships" xmlns:p="http://schemas.openxmlformats.org/presentationml/2006/main">
  <p:tag name="ORIGINALHEIGHT" val="1.18752"/>
  <p:tag name="ORIGINALWIDTH" val="6.31252"/>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tilde{V}$&#10;&#10;\end{document}"/>
  <p:tag name="IGUANATEXSIZE" val="20"/>
  <p:tag name="IGUANATEXCURSOR" val="371"/>
  <p:tag name="TRANSPARENCY" val="True"/>
  <p:tag name="LATEXENGINEID" val="0"/>
  <p:tag name="TEMPFOLDER" val="C:\Temp\"/>
  <p:tag name="LATEXFORMHEIGHT" val="312"/>
  <p:tag name="LATEXFORMWIDTH" val="384"/>
  <p:tag name="LATEXFORMWRAP" val="True"/>
  <p:tag name="BITMAPVECTOR" val="1"/>
  <p:tag name="EMFCHILD" val="True"/>
</p:tagLst>
</file>

<file path=ppt/tags/tag2117.xml><?xml version="1.0" encoding="utf-8"?>
<p:tagLst xmlns:a="http://schemas.openxmlformats.org/drawingml/2006/main" xmlns:r="http://schemas.openxmlformats.org/officeDocument/2006/relationships" xmlns:p="http://schemas.openxmlformats.org/presentationml/2006/main">
  <p:tag name="ORIGINALHEIGHT" val="7.375"/>
  <p:tag name="ORIGINALWIDTH" val="8.18752"/>
  <p:tag name="EMFCHILD" val="True"/>
</p:tagLst>
</file>

<file path=ppt/tags/tag2118.xml><?xml version="1.0" encoding="utf-8"?>
<p:tagLst xmlns:a="http://schemas.openxmlformats.org/drawingml/2006/main" xmlns:r="http://schemas.openxmlformats.org/officeDocument/2006/relationships" xmlns:p="http://schemas.openxmlformats.org/presentationml/2006/main">
  <p:tag name="ORIGINALHEIGHT" val=" 1.107323"/>
  <p:tag name="ORIGINALWIDTH" val=" 5.529252"/>
  <p:tag name="LATEXADDIN" val="\documentclass{article}&#10;\usepackage{amsmath}&#10;\pagestyle{empty}&#10;&#10;\input{Macros.tex}&#10;&#10;\begin{document}&#10;&#10;$\tilde{V}^\dagger$&#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119.xml><?xml version="1.0" encoding="utf-8"?>
<p:tagLst xmlns:a="http://schemas.openxmlformats.org/drawingml/2006/main" xmlns:r="http://schemas.openxmlformats.org/officeDocument/2006/relationships" xmlns:p="http://schemas.openxmlformats.org/presentationml/2006/main">
  <p:tag name="ORIGINALHEIGHT" val=" 6.848032"/>
  <p:tag name="ORIGINALWIDTH" val=" 7.103346"/>
  <p:tag name="EMFCHILD" val="True"/>
</p:tagLst>
</file>

<file path=ppt/tags/tag212.xml><?xml version="1.0" encoding="utf-8"?>
<p:tagLst xmlns:a="http://schemas.openxmlformats.org/drawingml/2006/main" xmlns:r="http://schemas.openxmlformats.org/officeDocument/2006/relationships" xmlns:p="http://schemas.openxmlformats.org/presentationml/2006/main">
  <p:tag name="ORIGINALHEIGHT" val=" 7.258464"/>
  <p:tag name="ORIGINALWIDTH" val=" 5.715"/>
  <p:tag name="LATEXADDIN" val="\documentclass{article}&#10;\usepackage{amsmath}&#10;\pagestyle{empty}&#10;\begin{document}&#10;&#10;For $x \in L$&#10;&#10;&#10;\end{document}"/>
  <p:tag name="IGUANATEXSIZE" val="20"/>
  <p:tag name="IGUANATEXCURSOR" val="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 name="EMFCHILD" val="True"/>
</p:tagLst>
</file>

<file path=ppt/tags/tag2120.xml><?xml version="1.0" encoding="utf-8"?>
<p:tagLst xmlns:a="http://schemas.openxmlformats.org/drawingml/2006/main" xmlns:r="http://schemas.openxmlformats.org/officeDocument/2006/relationships" xmlns:p="http://schemas.openxmlformats.org/presentationml/2006/main">
  <p:tag name="ORIGINALHEIGHT" val=" 6.241929"/>
  <p:tag name="ORIGINALWIDTH" val=" 2.580315"/>
  <p:tag name="EMFCHILD" val="True"/>
</p:tagLst>
</file>

<file path=ppt/tags/tag2121.xml><?xml version="1.0" encoding="utf-8"?>
<p:tagLst xmlns:a="http://schemas.openxmlformats.org/drawingml/2006/main" xmlns:r="http://schemas.openxmlformats.org/officeDocument/2006/relationships" xmlns:p="http://schemas.openxmlformats.org/presentationml/2006/main">
  <p:tag name="ORIGINALHEIGHT" val="1.18752"/>
  <p:tag name="ORIGINALWIDTH" val="6.31252"/>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tilde{V}$&#10;&#10;\end{document}"/>
  <p:tag name="IGUANATEXSIZE" val="20"/>
  <p:tag name="IGUANATEXCURSOR" val="371"/>
  <p:tag name="TRANSPARENCY" val="True"/>
  <p:tag name="LATEXENGINEID" val="0"/>
  <p:tag name="TEMPFOLDER" val="C:\Temp\"/>
  <p:tag name="LATEXFORMHEIGHT" val="312"/>
  <p:tag name="LATEXFORMWIDTH" val="384"/>
  <p:tag name="LATEXFORMWRAP" val="True"/>
  <p:tag name="BITMAPVECTOR" val="1"/>
  <p:tag name="EMFCHILD" val="True"/>
</p:tagLst>
</file>

<file path=ppt/tags/tag2122.xml><?xml version="1.0" encoding="utf-8"?>
<p:tagLst xmlns:a="http://schemas.openxmlformats.org/drawingml/2006/main" xmlns:r="http://schemas.openxmlformats.org/officeDocument/2006/relationships" xmlns:p="http://schemas.openxmlformats.org/presentationml/2006/main">
  <p:tag name="ORIGINALHEIGHT" val="7.375"/>
  <p:tag name="ORIGINALWIDTH" val="8.18752"/>
  <p:tag name="EMFCHILD" val="True"/>
</p:tagLst>
</file>

<file path=ppt/tags/tag2123.xml><?xml version="1.0" encoding="utf-8"?>
<p:tagLst xmlns:a="http://schemas.openxmlformats.org/drawingml/2006/main" xmlns:r="http://schemas.openxmlformats.org/officeDocument/2006/relationships" xmlns:p="http://schemas.openxmlformats.org/presentationml/2006/main">
  <p:tag name="ORIGINALHEIGHT" val=" 9.962638"/>
  <p:tag name="ORIGINALWIDTH" val=" .3885039"/>
  <p:tag name="LATEXADDIN" val="\documentclass{article}&#10;\usepackage{amsmath}&#10;\pagestyle{empty}&#10;&#10;\input{Macros.tex}&#10;&#10;\begin{document}&#10;&#10;&#10;$\ket{k}_\reg{gc}$&#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124.xml><?xml version="1.0" encoding="utf-8"?>
<p:tagLst xmlns:a="http://schemas.openxmlformats.org/drawingml/2006/main" xmlns:r="http://schemas.openxmlformats.org/officeDocument/2006/relationships" xmlns:p="http://schemas.openxmlformats.org/presentationml/2006/main">
  <p:tag name="ORIGINALHEIGHT" val=" 7.023622"/>
  <p:tag name="ORIGINALWIDTH" val=" 4.400236"/>
  <p:tag name="EMFCHILD" val="True"/>
</p:tagLst>
</file>

<file path=ppt/tags/tag2125.xml><?xml version="1.0" encoding="utf-8"?>
<p:tagLst xmlns:a="http://schemas.openxmlformats.org/drawingml/2006/main" xmlns:r="http://schemas.openxmlformats.org/officeDocument/2006/relationships" xmlns:p="http://schemas.openxmlformats.org/presentationml/2006/main">
  <p:tag name="ORIGINALHEIGHT" val=" 9.962638"/>
  <p:tag name="ORIGINALWIDTH" val=" 2.166102"/>
  <p:tag name="EMFCHILD" val="True"/>
</p:tagLst>
</file>

<file path=ppt/tags/tag2126.xml><?xml version="1.0" encoding="utf-8"?>
<p:tagLst xmlns:a="http://schemas.openxmlformats.org/drawingml/2006/main" xmlns:r="http://schemas.openxmlformats.org/officeDocument/2006/relationships" xmlns:p="http://schemas.openxmlformats.org/presentationml/2006/main">
  <p:tag name="ORIGINALHEIGHT" val=" 4.665473"/>
  <p:tag name="ORIGINALWIDTH" val=" 3.297756"/>
  <p:tag name="EMFCHILD" val="True"/>
</p:tagLst>
</file>

<file path=ppt/tags/tag2127.xml><?xml version="1.0" encoding="utf-8"?>
<p:tagLst xmlns:a="http://schemas.openxmlformats.org/drawingml/2006/main" xmlns:r="http://schemas.openxmlformats.org/officeDocument/2006/relationships" xmlns:p="http://schemas.openxmlformats.org/presentationml/2006/main">
  <p:tag name="ORIGINALHEIGHT" val=" 3.096378"/>
  <p:tag name="ORIGINALWIDTH" val=" 2.706181"/>
  <p:tag name="EMFCHILD" val="True"/>
</p:tagLst>
</file>

<file path=ppt/tags/tag2128.xml><?xml version="1.0" encoding="utf-8"?>
<p:tagLst xmlns:a="http://schemas.openxmlformats.org/drawingml/2006/main" xmlns:r="http://schemas.openxmlformats.org/officeDocument/2006/relationships" xmlns:p="http://schemas.openxmlformats.org/presentationml/2006/main">
  <p:tag name="ORIGINALHEIGHT" val=" 9.962638"/>
  <p:tag name="ORIGINALWIDTH" val=" .3957874"/>
  <p:tag name="LATEXADDIN" val="\documentclass{article}&#10;\usepackage{amsmath}&#10;\pagestyle{empty}&#10;&#10;\input{Macros.tex}&#10;&#10;\begin{document}&#10;&#10;&#10;$\ket{k-1}_\reg{gc}$&#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129.xml><?xml version="1.0" encoding="utf-8"?>
<p:tagLst xmlns:a="http://schemas.openxmlformats.org/drawingml/2006/main" xmlns:r="http://schemas.openxmlformats.org/officeDocument/2006/relationships" xmlns:p="http://schemas.openxmlformats.org/presentationml/2006/main">
  <p:tag name="ORIGINALHEIGHT" val=" 7.023622"/>
  <p:tag name="ORIGINALWIDTH" val=" 4.482559"/>
  <p:tag name="EMFCHILD" val="True"/>
</p:tagLst>
</file>

<file path=ppt/tags/tag213.xml><?xml version="1.0" encoding="utf-8"?>
<p:tagLst xmlns:a="http://schemas.openxmlformats.org/drawingml/2006/main" xmlns:r="http://schemas.openxmlformats.org/officeDocument/2006/relationships" xmlns:p="http://schemas.openxmlformats.org/presentationml/2006/main">
  <p:tag name="ORIGINALHEIGHT" val=" 4.899449"/>
  <p:tag name="ORIGINALWIDTH" val=" 4.387756"/>
  <p:tag name="EMFCHILD" val="True"/>
</p:tagLst>
</file>

<file path=ppt/tags/tag2130.xml><?xml version="1.0" encoding="utf-8"?>
<p:tagLst xmlns:a="http://schemas.openxmlformats.org/drawingml/2006/main" xmlns:r="http://schemas.openxmlformats.org/officeDocument/2006/relationships" xmlns:p="http://schemas.openxmlformats.org/presentationml/2006/main">
  <p:tag name="ORIGINALHEIGHT" val=" .3985039"/>
  <p:tag name="ORIGINALWIDTH" val=" 6.046024"/>
  <p:tag name="EMFCHILD" val="True"/>
</p:tagLst>
</file>

<file path=ppt/tags/tag2131.xml><?xml version="1.0" encoding="utf-8"?>
<p:tagLst xmlns:a="http://schemas.openxmlformats.org/drawingml/2006/main" xmlns:r="http://schemas.openxmlformats.org/officeDocument/2006/relationships" xmlns:p="http://schemas.openxmlformats.org/presentationml/2006/main">
  <p:tag name="ORIGINALHEIGHT" val=" 6.635079"/>
  <p:tag name="ORIGINALWIDTH" val=" 3.265433"/>
  <p:tag name="EMFCHILD" val="True"/>
</p:tagLst>
</file>

<file path=ppt/tags/tag2132.xml><?xml version="1.0" encoding="utf-8"?>
<p:tagLst xmlns:a="http://schemas.openxmlformats.org/drawingml/2006/main" xmlns:r="http://schemas.openxmlformats.org/officeDocument/2006/relationships" xmlns:p="http://schemas.openxmlformats.org/presentationml/2006/main">
  <p:tag name="ORIGINALHEIGHT" val=" 9.962638"/>
  <p:tag name="ORIGINALWIDTH" val=" 2.206654"/>
  <p:tag name="EMFCHILD" val="True"/>
</p:tagLst>
</file>

<file path=ppt/tags/tag2133.xml><?xml version="1.0" encoding="utf-8"?>
<p:tagLst xmlns:a="http://schemas.openxmlformats.org/drawingml/2006/main" xmlns:r="http://schemas.openxmlformats.org/officeDocument/2006/relationships" xmlns:p="http://schemas.openxmlformats.org/presentationml/2006/main">
  <p:tag name="ORIGINALHEIGHT" val=" 4.665473"/>
  <p:tag name="ORIGINALWIDTH" val=" 3.359449"/>
  <p:tag name="EMFCHILD" val="True"/>
</p:tagLst>
</file>

<file path=ppt/tags/tag2134.xml><?xml version="1.0" encoding="utf-8"?>
<p:tagLst xmlns:a="http://schemas.openxmlformats.org/drawingml/2006/main" xmlns:r="http://schemas.openxmlformats.org/officeDocument/2006/relationships" xmlns:p="http://schemas.openxmlformats.org/presentationml/2006/main">
  <p:tag name="ORIGINALHEIGHT" val=" 3.096378"/>
  <p:tag name="ORIGINALWIDTH" val=" 2.756811"/>
  <p:tag name="EMFCHILD" val="True"/>
</p:tagLst>
</file>

<file path=ppt/tags/tag2135.xml><?xml version="1.0" encoding="utf-8"?>
<p:tagLst xmlns:a="http://schemas.openxmlformats.org/drawingml/2006/main" xmlns:r="http://schemas.openxmlformats.org/officeDocument/2006/relationships" xmlns:p="http://schemas.openxmlformats.org/presentationml/2006/main">
  <p:tag name="ORIGINALHEIGHT" val=" 1.107323"/>
  <p:tag name="ORIGINALWIDTH" val=" 5.529252"/>
  <p:tag name="LATEXADDIN" val="\documentclass{article}&#10;\usepackage{amsmath}&#10;\pagestyle{empty}&#10;&#10;\input{Macros.tex}&#10;&#10;\begin{document}&#10;&#10;$\tilde{V}^\dagger$&#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136.xml><?xml version="1.0" encoding="utf-8"?>
<p:tagLst xmlns:a="http://schemas.openxmlformats.org/drawingml/2006/main" xmlns:r="http://schemas.openxmlformats.org/officeDocument/2006/relationships" xmlns:p="http://schemas.openxmlformats.org/presentationml/2006/main">
  <p:tag name="ORIGINALHEIGHT" val=" 6.848032"/>
  <p:tag name="ORIGINALWIDTH" val=" 7.103346"/>
  <p:tag name="EMFCHILD" val="True"/>
</p:tagLst>
</file>

<file path=ppt/tags/tag2137.xml><?xml version="1.0" encoding="utf-8"?>
<p:tagLst xmlns:a="http://schemas.openxmlformats.org/drawingml/2006/main" xmlns:r="http://schemas.openxmlformats.org/officeDocument/2006/relationships" xmlns:p="http://schemas.openxmlformats.org/presentationml/2006/main">
  <p:tag name="ORIGINALHEIGHT" val=" 6.241929"/>
  <p:tag name="ORIGINALWIDTH" val=" 2.580315"/>
  <p:tag name="EMFCHILD" val="True"/>
</p:tagLst>
</file>

<file path=ppt/tags/tag2138.xml><?xml version="1.0" encoding="utf-8"?>
<p:tagLst xmlns:a="http://schemas.openxmlformats.org/drawingml/2006/main" xmlns:r="http://schemas.openxmlformats.org/officeDocument/2006/relationships" xmlns:p="http://schemas.openxmlformats.org/presentationml/2006/main">
  <p:tag name="ORIGINALHEIGHT" val="1.18752"/>
  <p:tag name="ORIGINALWIDTH" val="6.31252"/>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tilde{V}$&#10;&#10;\end{document}"/>
  <p:tag name="IGUANATEXSIZE" val="20"/>
  <p:tag name="IGUANATEXCURSOR" val="371"/>
  <p:tag name="TRANSPARENCY" val="True"/>
  <p:tag name="LATEXENGINEID" val="0"/>
  <p:tag name="TEMPFOLDER" val="C:\Temp\"/>
  <p:tag name="LATEXFORMHEIGHT" val="312"/>
  <p:tag name="LATEXFORMWIDTH" val="384"/>
  <p:tag name="LATEXFORMWRAP" val="True"/>
  <p:tag name="BITMAPVECTOR" val="1"/>
  <p:tag name="EMFCHILD" val="True"/>
</p:tagLst>
</file>

<file path=ppt/tags/tag2139.xml><?xml version="1.0" encoding="utf-8"?>
<p:tagLst xmlns:a="http://schemas.openxmlformats.org/drawingml/2006/main" xmlns:r="http://schemas.openxmlformats.org/officeDocument/2006/relationships" xmlns:p="http://schemas.openxmlformats.org/presentationml/2006/main">
  <p:tag name="ORIGINALHEIGHT" val="7.375"/>
  <p:tag name="ORIGINALWIDTH" val="8.18752"/>
  <p:tag name="EMFCHILD" val="True"/>
</p:tagLst>
</file>

<file path=ppt/tags/tag214.xml><?xml version="1.0" encoding="utf-8"?>
<p:tagLst xmlns:a="http://schemas.openxmlformats.org/drawingml/2006/main" xmlns:r="http://schemas.openxmlformats.org/officeDocument/2006/relationships" xmlns:p="http://schemas.openxmlformats.org/presentationml/2006/main">
  <p:tag name="ORIGINALHEIGHT" val=" 4.717992"/>
  <p:tag name="ORIGINALWIDTH" val=" 3.327953"/>
  <p:tag name="EMFCHILD" val="True"/>
</p:tagLst>
</file>

<file path=ppt/tags/tag2140.xml><?xml version="1.0" encoding="utf-8"?>
<p:tagLst xmlns:a="http://schemas.openxmlformats.org/drawingml/2006/main" xmlns:r="http://schemas.openxmlformats.org/officeDocument/2006/relationships" xmlns:p="http://schemas.openxmlformats.org/presentationml/2006/main">
  <p:tag name="ORIGINALHEIGHT" val="1.18752"/>
  <p:tag name="ORIGINALWIDTH" val="6.31252"/>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tilde{V}$&#10;&#10;\end{document}"/>
  <p:tag name="IGUANATEXSIZE" val="20"/>
  <p:tag name="IGUANATEXCURSOR" val="371"/>
  <p:tag name="TRANSPARENCY" val="True"/>
  <p:tag name="LATEXENGINEID" val="0"/>
  <p:tag name="TEMPFOLDER" val="C:\Temp\"/>
  <p:tag name="LATEXFORMHEIGHT" val="312"/>
  <p:tag name="LATEXFORMWIDTH" val="384"/>
  <p:tag name="LATEXFORMWRAP" val="True"/>
  <p:tag name="BITMAPVECTOR" val="1"/>
  <p:tag name="EMFCHILD" val="True"/>
</p:tagLst>
</file>

<file path=ppt/tags/tag2141.xml><?xml version="1.0" encoding="utf-8"?>
<p:tagLst xmlns:a="http://schemas.openxmlformats.org/drawingml/2006/main" xmlns:r="http://schemas.openxmlformats.org/officeDocument/2006/relationships" xmlns:p="http://schemas.openxmlformats.org/presentationml/2006/main">
  <p:tag name="ORIGINALHEIGHT" val="7.375"/>
  <p:tag name="ORIGINALWIDTH" val="8.18752"/>
  <p:tag name="EMFCHILD" val="True"/>
</p:tagLst>
</file>

<file path=ppt/tags/tag2142.xml><?xml version="1.0" encoding="utf-8"?>
<p:tagLst xmlns:a="http://schemas.openxmlformats.org/drawingml/2006/main" xmlns:r="http://schemas.openxmlformats.org/officeDocument/2006/relationships" xmlns:p="http://schemas.openxmlformats.org/presentationml/2006/main">
  <p:tag name="ORIGINALHEIGHT" val=" 9.285157"/>
  <p:tag name="ORIGINALWIDTH" val=" 53.3887"/>
  <p:tag name="OUTPUTTYPE" val="SVG"/>
  <p:tag name="IGUANATEXVERSION" val="162"/>
  <p:tag name="LATEXADDIN" val="\documentclass{article}&#10;\input{Macros.tex}&#10;\begin{document}&#10;$\NP \not\subseteq \BQP$&#10;&#10;\end{document}"/>
  <p:tag name="IGUANATEXSIZE" val="20"/>
  <p:tag name="IGUANATEXCURSOR" val="3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Lst>
</file>

<file path=ppt/tags/tag2143.xml><?xml version="1.0" encoding="utf-8"?>
<p:tagLst xmlns:a="http://schemas.openxmlformats.org/drawingml/2006/main" xmlns:r="http://schemas.openxmlformats.org/officeDocument/2006/relationships" xmlns:p="http://schemas.openxmlformats.org/presentationml/2006/main">
  <p:tag name="ORIGINALHEIGHT" val=" 6.83437"/>
  <p:tag name="ORIGINALWIDTH" val=" 8.142126"/>
  <p:tag name="LATEXADDIN" val="\documentclass{article}&#10;\input{Macros.tex}&#10;\begin{document}&#10;$\NP \not\subseteq \BQP$&#10;&#10;\end{document}"/>
  <p:tag name="IGUANATEXSIZE" val="20"/>
  <p:tag name="IGUANATEXCURSOR" val="3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 name="EMFCHILD" val="True"/>
</p:tagLst>
</file>

<file path=ppt/tags/tag2144.xml><?xml version="1.0" encoding="utf-8"?>
<p:tagLst xmlns:a="http://schemas.openxmlformats.org/drawingml/2006/main" xmlns:r="http://schemas.openxmlformats.org/officeDocument/2006/relationships" xmlns:p="http://schemas.openxmlformats.org/presentationml/2006/main">
  <p:tag name="ORIGINALHEIGHT" val=" 6.83437"/>
  <p:tag name="ORIGINALWIDTH" val=" 6.763622"/>
  <p:tag name="EMFCHILD" val="True"/>
</p:tagLst>
</file>

<file path=ppt/tags/tag2145.xml><?xml version="1.0" encoding="utf-8"?>
<p:tagLst xmlns:a="http://schemas.openxmlformats.org/drawingml/2006/main" xmlns:r="http://schemas.openxmlformats.org/officeDocument/2006/relationships" xmlns:p="http://schemas.openxmlformats.org/presentationml/2006/main">
  <p:tag name="ORIGINALHEIGHT" val=" 9.285157"/>
  <p:tag name="ORIGINALWIDTH" val=" 4.94874"/>
  <p:tag name="EMFCHILD" val="True"/>
</p:tagLst>
</file>

<file path=ppt/tags/tag2146.xml><?xml version="1.0" encoding="utf-8"?>
<p:tagLst xmlns:a="http://schemas.openxmlformats.org/drawingml/2006/main" xmlns:r="http://schemas.openxmlformats.org/officeDocument/2006/relationships" xmlns:p="http://schemas.openxmlformats.org/presentationml/2006/main">
  <p:tag name="ORIGINALHEIGHT" val=" 7.701102"/>
  <p:tag name="ORIGINALWIDTH" val=" 6.059488"/>
  <p:tag name="EMFCHILD" val="True"/>
</p:tagLst>
</file>

<file path=ppt/tags/tag2147.xml><?xml version="1.0" encoding="utf-8"?>
<p:tagLst xmlns:a="http://schemas.openxmlformats.org/drawingml/2006/main" xmlns:r="http://schemas.openxmlformats.org/officeDocument/2006/relationships" xmlns:p="http://schemas.openxmlformats.org/presentationml/2006/main">
  <p:tag name="ORIGINALHEIGHT" val=" 6.83437"/>
  <p:tag name="ORIGINALWIDTH" val=" 7.080984"/>
  <p:tag name="EMFCHILD" val="True"/>
</p:tagLst>
</file>

<file path=ppt/tags/tag2148.xml><?xml version="1.0" encoding="utf-8"?>
<p:tagLst xmlns:a="http://schemas.openxmlformats.org/drawingml/2006/main" xmlns:r="http://schemas.openxmlformats.org/officeDocument/2006/relationships" xmlns:p="http://schemas.openxmlformats.org/presentationml/2006/main">
  <p:tag name="ORIGINALHEIGHT" val=" 8.876693"/>
  <p:tag name="ORIGINALWIDTH" val=" 7.34874"/>
  <p:tag name="EMFCHILD" val="True"/>
</p:tagLst>
</file>

<file path=ppt/tags/tag2149.xml><?xml version="1.0" encoding="utf-8"?>
<p:tagLst xmlns:a="http://schemas.openxmlformats.org/drawingml/2006/main" xmlns:r="http://schemas.openxmlformats.org/officeDocument/2006/relationships" xmlns:p="http://schemas.openxmlformats.org/presentationml/2006/main">
  <p:tag name="ORIGINALHEIGHT" val=" 6.83437"/>
  <p:tag name="ORIGINALWIDTH" val=" 6.763622"/>
  <p:tag name="EMFCHILD" val="True"/>
</p:tagLst>
</file>

<file path=ppt/tags/tag215.xml><?xml version="1.0" encoding="utf-8"?>
<p:tagLst xmlns:a="http://schemas.openxmlformats.org/drawingml/2006/main" xmlns:r="http://schemas.openxmlformats.org/officeDocument/2006/relationships" xmlns:p="http://schemas.openxmlformats.org/presentationml/2006/main">
  <p:tag name="ORIGINALHEIGHT" val=" 4.835433"/>
  <p:tag name="ORIGINALWIDTH" val=" 4.93252"/>
  <p:tag name="EMFCHILD" val="True"/>
</p:tagLst>
</file>

<file path=ppt/tags/tag2150.xml><?xml version="1.0" encoding="utf-8"?>
<p:tagLst xmlns:a="http://schemas.openxmlformats.org/drawingml/2006/main" xmlns:r="http://schemas.openxmlformats.org/officeDocument/2006/relationships" xmlns:p="http://schemas.openxmlformats.org/presentationml/2006/main">
  <p:tag name="ORIGINALHEIGHT" val=" 6.613242"/>
  <p:tag name="ORIGINALWIDTH" val=" 10.83341"/>
  <p:tag name="OUTPUTTYPE" val="SVG"/>
  <p:tag name="IGUANATEXVERSION" val="162"/>
  <p:tag name="LATEXADDIN" val="\documentclass{article}&#10;\usepackage{amsmath}&#10;\pagestyle{empty}&#10;&#10;\newcommand{\msf}{\mathsf}&#10;&#10;\begin{document}&#10;&#10;$P^*$&#10;&#10;&#10;\end{document}"/>
  <p:tag name="IGUANATEXSIZE" val="20"/>
  <p:tag name="IGUANATEXCURSOR" val="113"/>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151.xml><?xml version="1.0" encoding="utf-8"?>
<p:tagLst xmlns:a="http://schemas.openxmlformats.org/drawingml/2006/main" xmlns:r="http://schemas.openxmlformats.org/officeDocument/2006/relationships" xmlns:p="http://schemas.openxmlformats.org/presentationml/2006/main">
  <p:tag name="ORIGINALHEIGHT" val=" 9.71355"/>
  <p:tag name="ORIGINALWIDTH" val=" 28.87956"/>
  <p:tag name="OUTPUTTYPE" val="SVG"/>
  <p:tag name="IGUANATEXVERSION" val="162"/>
  <p:tag name="LATEXADDIN" val="\documentclass{article}&#10;\usepackage{amsmath}&#10;\pagestyle{empty}&#10;&#10;\input{Macros.tex}&#10;&#10;\begin{document}&#10;&#10;$V(x; r)$&#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152.xml><?xml version="1.0" encoding="utf-8"?>
<p:tagLst xmlns:a="http://schemas.openxmlformats.org/drawingml/2006/main" xmlns:r="http://schemas.openxmlformats.org/officeDocument/2006/relationships" xmlns:p="http://schemas.openxmlformats.org/presentationml/2006/main">
  <p:tag name="ORIGINALHEIGHT" val=" 7.089803"/>
  <p:tag name="ORIGINALWIDTH" val=" 14.35197"/>
  <p:tag name="OUTPUTTYPE" val="SVG"/>
  <p:tag name="IGUANATEXVERSION" val="162"/>
  <p:tag name="LATEXADDIN" val="\documentclass{article}&#10;\usepackage{amsmath}&#10;\pagestyle{empty}&#10;&#10;\input{Macros.tex}&#10;&#10;\begin{document}&#10;&#10;&#10;$\msf{Sim}$&#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153.xml><?xml version="1.0" encoding="utf-8"?>
<p:tagLst xmlns:a="http://schemas.openxmlformats.org/drawingml/2006/main" xmlns:r="http://schemas.openxmlformats.org/officeDocument/2006/relationships" xmlns:p="http://schemas.openxmlformats.org/presentationml/2006/main">
  <p:tag name="ORIGINALHEIGHT" val=" 10.86407"/>
  <p:tag name="ORIGINALWIDTH" val=" 18.77847"/>
  <p:tag name="OUTPUTTYPE" val="SVG"/>
  <p:tag name="IGUANATEXVERSION" val="162"/>
  <p:tag name="LATEXADDIN" val="\documentclass{article}&#10;\usepackage{amsmath}&#10;\pagestyle{empty}&#10;&#10;\newcommand{\msf}{\mathsf}&#10;&#10;\begin{document}&#10;&#10;$H_{\{\emptyset\}}$&#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154.xml><?xml version="1.0" encoding="utf-8"?>
<p:tagLst xmlns:a="http://schemas.openxmlformats.org/drawingml/2006/main" xmlns:r="http://schemas.openxmlformats.org/officeDocument/2006/relationships" xmlns:p="http://schemas.openxmlformats.org/presentationml/2006/main">
  <p:tag name="ORIGINALHEIGHT" val=" 6.33622"/>
  <p:tag name="ORIGINALWIDTH" val=" 8.629882"/>
  <p:tag name="OUTPUTTYPE" val="SVG"/>
  <p:tag name="IGUANATEXVERSION" val="16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2155.xml><?xml version="1.0" encoding="utf-8"?>
<p:tagLst xmlns:a="http://schemas.openxmlformats.org/drawingml/2006/main" xmlns:r="http://schemas.openxmlformats.org/officeDocument/2006/relationships" xmlns:p="http://schemas.openxmlformats.org/presentationml/2006/main">
  <p:tag name="ORIGINALHEIGHT" val=" 12.00894"/>
  <p:tag name="ORIGINALWIDTH" val=" 16.38902"/>
  <p:tag name="OUTPUTTYPE" val="SVG"/>
  <p:tag name="IGUANATEXVERSION" val="162"/>
  <p:tag name="LATEXADDIN" val="\documentclass{article}&#10;\usepackage{amsmath}&#10;\pagestyle{empty}&#10;&#10;\input{Macros.tex}&#10;&#10;\begin{document}&#10;&#10;$\ket{*}_{\reg{p_1}}$&#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156.xml><?xml version="1.0" encoding="utf-8"?>
<p:tagLst xmlns:a="http://schemas.openxmlformats.org/drawingml/2006/main" xmlns:r="http://schemas.openxmlformats.org/officeDocument/2006/relationships" xmlns:p="http://schemas.openxmlformats.org/presentationml/2006/main">
  <p:tag name="ORIGINALHEIGHT" val=" 12.00894"/>
  <p:tag name="ORIGINALWIDTH" val=" 16.38902"/>
  <p:tag name="OUTPUTTYPE" val="SVG"/>
  <p:tag name="IGUANATEXVERSION" val="162"/>
  <p:tag name="LATEXADDIN" val="\documentclass{article}&#10;\usepackage{amsmath}&#10;\pagestyle{empty}&#10;&#10;\input{Macros.tex}&#10;&#10;\begin{document}&#10;&#10;$\ket{*}_{\reg{p_1}}$&#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157.xml><?xml version="1.0" encoding="utf-8"?>
<p:tagLst xmlns:a="http://schemas.openxmlformats.org/drawingml/2006/main" xmlns:r="http://schemas.openxmlformats.org/officeDocument/2006/relationships" xmlns:p="http://schemas.openxmlformats.org/presentationml/2006/main">
  <p:tag name="ORIGINALHEIGHT" val=" 10.86408"/>
  <p:tag name="ORIGINALWIDTH" val=" 24.11809"/>
  <p:tag name="OUTPUTTYPE" val="SVG"/>
  <p:tag name="IGUANATEXVERSION" val="162"/>
  <p:tag name="LATEXADDIN" val="\documentclass{article}&#10;\usepackage{amsmath}&#10;\pagestyle{empty}&#10;&#10;\newcommand{\msf}{\mathsf}&#10;&#10;\begin{document}&#10;&#10;$H_{\{p_1\}}$&#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158.xml><?xml version="1.0" encoding="utf-8"?>
<p:tagLst xmlns:a="http://schemas.openxmlformats.org/drawingml/2006/main" xmlns:r="http://schemas.openxmlformats.org/officeDocument/2006/relationships" xmlns:p="http://schemas.openxmlformats.org/presentationml/2006/main">
  <p:tag name="ORIGINALHEIGHT" val=" 5.897835"/>
  <p:tag name="ORIGINALWIDTH" val=" 7.838819"/>
  <p:tag name="OUTPUTTYPE" val="SVG"/>
  <p:tag name="IGUANATEXVERSION" val="162"/>
  <p:tag name="LATEXADDIN" val="\documentclass{article}&#10;\usepackage{amsmath}&#10;\pagestyle{empty}&#10;&#10;\usepackage{xspace}&#10;&#10;\newcommand{\msf}{\mathsf}&#10;\newcommand{\bits}{\ensuremath{\{0,1\}}\xspace}&#10;&#10;\begin{document}&#10;&#10;$v_1$&#10;&#10;&#10;\end{document}"/>
  <p:tag name="IGUANATEXSIZE" val="20"/>
  <p:tag name="IGUANATEXCURSOR" val="184"/>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2159.xml><?xml version="1.0" encoding="utf-8"?>
<p:tagLst xmlns:a="http://schemas.openxmlformats.org/drawingml/2006/main" xmlns:r="http://schemas.openxmlformats.org/officeDocument/2006/relationships" xmlns:p="http://schemas.openxmlformats.org/presentationml/2006/main">
  <p:tag name="ORIGINALHEIGHT" val=" 5.897835"/>
  <p:tag name="ORIGINALWIDTH" val=" 7.838819"/>
  <p:tag name="OUTPUTTYPE" val="SVG"/>
  <p:tag name="IGUANATEXVERSION" val="162"/>
  <p:tag name="LATEXADDIN" val="\documentclass{article}&#10;\usepackage{amsmath}&#10;\pagestyle{empty}&#10;&#10;\usepackage{xspace}&#10;&#10;\newcommand{\msf}{\mathsf}&#10;\newcommand{\bits}{\ensuremath{\{0,1\}}\xspace}&#10;&#10;\begin{document}&#10;&#10;$v_1$&#10;&#10;&#10;\end{document}"/>
  <p:tag name="IGUANATEXSIZE" val="20"/>
  <p:tag name="IGUANATEXCURSOR" val="184"/>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216.xml><?xml version="1.0" encoding="utf-8"?>
<p:tagLst xmlns:a="http://schemas.openxmlformats.org/drawingml/2006/main" xmlns:r="http://schemas.openxmlformats.org/officeDocument/2006/relationships" xmlns:p="http://schemas.openxmlformats.org/presentationml/2006/main">
  <p:tag name="ORIGINALHEIGHT" val=" 6.191063"/>
  <p:tag name="ORIGINALWIDTH" val=" 4.952323"/>
  <p:tag name="EMFCHILD" val="True"/>
</p:tagLst>
</file>

<file path=ppt/tags/tag2160.xml><?xml version="1.0" encoding="utf-8"?>
<p:tagLst xmlns:a="http://schemas.openxmlformats.org/drawingml/2006/main" xmlns:r="http://schemas.openxmlformats.org/officeDocument/2006/relationships" xmlns:p="http://schemas.openxmlformats.org/presentationml/2006/main">
  <p:tag name="ORIGINALHEIGHT" val=" 12.00894"/>
  <p:tag name="ORIGINALWIDTH" val=" 16.38902"/>
  <p:tag name="OUTPUTTYPE" val="SVG"/>
  <p:tag name="IGUANATEXVERSION" val="162"/>
  <p:tag name="LATEXADDIN" val="\documentclass{article}&#10;\usepackage{amsmath}&#10;\pagestyle{empty}&#10;&#10;\input{Macros.tex}&#10;&#10;\begin{document}&#10;&#10;$\ket{*}_{\reg{p_1}}$&#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161.xml><?xml version="1.0" encoding="utf-8"?>
<p:tagLst xmlns:a="http://schemas.openxmlformats.org/drawingml/2006/main" xmlns:r="http://schemas.openxmlformats.org/officeDocument/2006/relationships" xmlns:p="http://schemas.openxmlformats.org/presentationml/2006/main">
  <p:tag name="ORIGINALHEIGHT" val=" 6.33622"/>
  <p:tag name="ORIGINALWIDTH" val=" 8.629882"/>
  <p:tag name="OUTPUTTYPE" val="SVG"/>
  <p:tag name="IGUANATEXVERSION" val="16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2162.xml><?xml version="1.0" encoding="utf-8"?>
<p:tagLst xmlns:a="http://schemas.openxmlformats.org/drawingml/2006/main" xmlns:r="http://schemas.openxmlformats.org/officeDocument/2006/relationships" xmlns:p="http://schemas.openxmlformats.org/presentationml/2006/main">
  <p:tag name="ORIGINALHEIGHT" val=" 12.00894"/>
  <p:tag name="ORIGINALWIDTH" val=" 65.67024"/>
  <p:tag name="OUTPUTTYPE" val="SVG"/>
  <p:tag name="IGUANATEXVERSION" val="162"/>
  <p:tag name="LATEXADDIN" val="\documentclass{article}&#10;\usepackage{amsmath}&#10;\pagestyle{empty}&#10;&#10;\input{Macros.tex}&#10;&#10;\begin{document}&#10;&#10;&#10;$(V \cdot H_{\{p_1\}})\ket{*}_{\reg{p_1}}$&#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163.xml><?xml version="1.0" encoding="utf-8"?>
<p:tagLst xmlns:a="http://schemas.openxmlformats.org/drawingml/2006/main" xmlns:r="http://schemas.openxmlformats.org/officeDocument/2006/relationships" xmlns:p="http://schemas.openxmlformats.org/presentationml/2006/main">
  <p:tag name="ORIGINALHEIGHT" val=" 6.336219"/>
  <p:tag name="ORIGINALWIDTH" val=" 8.853031"/>
  <p:tag name="OUTPUTTYPE" val="SVG"/>
  <p:tag name="IGUANATEXVERSION" val="162"/>
  <p:tag name="LATEXADDIN" val="\documentclass{article}&#10;\usepackage{amsmath}&#10;\pagestyle{empty}&#10;&#10;\usepackage{xspace}&#10;&#10;\newcommand{\msf}{\mathsf}&#10;\newcommand{\bits}{\ensuremath{\{0,1\}}\xspace}&#10;&#10;\begin{document}&#10;&#10;$p_2$&#10;&#10;&#10;\end{document}"/>
  <p:tag name="IGUANATEXSIZE" val="20"/>
  <p:tag name="IGUANATEXCURSOR" val="183"/>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164.xml><?xml version="1.0" encoding="utf-8"?>
<p:tagLst xmlns:a="http://schemas.openxmlformats.org/drawingml/2006/main" xmlns:r="http://schemas.openxmlformats.org/officeDocument/2006/relationships" xmlns:p="http://schemas.openxmlformats.org/presentationml/2006/main">
  <p:tag name="ORIGINALHEIGHT" val=" 12.00894"/>
  <p:tag name="ORIGINALWIDTH" val=" 16.51851"/>
  <p:tag name="OUTPUTTYPE" val="SVG"/>
  <p:tag name="IGUANATEXVERSION" val="162"/>
  <p:tag name="LATEXADDIN" val="\documentclass{article}&#10;\usepackage{amsmath}&#10;\pagestyle{empty}&#10;&#10;\input{Macros.tex}&#10;&#10;\begin{document}&#10;&#10;$\ket{*}_{\reg{p_2}}$&#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165.xml><?xml version="1.0" encoding="utf-8"?>
<p:tagLst xmlns:a="http://schemas.openxmlformats.org/drawingml/2006/main" xmlns:r="http://schemas.openxmlformats.org/officeDocument/2006/relationships" xmlns:p="http://schemas.openxmlformats.org/presentationml/2006/main">
  <p:tag name="ORIGINALHEIGHT" val=" 10.86408"/>
  <p:tag name="ORIGINALWIDTH" val=" 33.26643"/>
  <p:tag name="OUTPUTTYPE" val="SVG"/>
  <p:tag name="IGUANATEXVERSION" val="162"/>
  <p:tag name="LATEXADDIN" val="\documentclass{article}&#10;\usepackage{amsmath}&#10;\pagestyle{empty}&#10;&#10;\newcommand{\msf}{\mathsf}&#10;&#10;\begin{document}&#10;&#10;$H_{\{p_1,p_2\}}$&#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166.xml><?xml version="1.0" encoding="utf-8"?>
<p:tagLst xmlns:a="http://schemas.openxmlformats.org/drawingml/2006/main" xmlns:r="http://schemas.openxmlformats.org/officeDocument/2006/relationships" xmlns:p="http://schemas.openxmlformats.org/presentationml/2006/main">
  <p:tag name="ORIGINALHEIGHT" val=" 5.897835"/>
  <p:tag name="ORIGINALWIDTH" val=" 8.061969"/>
  <p:tag name="OUTPUTTYPE" val="SVG"/>
  <p:tag name="IGUANATEXVERSION" val="162"/>
  <p:tag name="LATEXADDIN" val="\documentclass{article}&#10;\usepackage{amsmath}&#10;\pagestyle{empty}&#10;&#10;\usepackage{xspace}&#10;&#10;\newcommand{\msf}{\mathsf}&#10;\newcommand{\bits}{\ensuremath{\{0,1\}}\xspace}&#10;&#10;\begin{document}&#10;&#10;$v_2$&#10;&#10;&#10;\end{document}"/>
  <p:tag name="IGUANATEXSIZE" val="20"/>
  <p:tag name="IGUANATEXCURSOR" val="184"/>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167.xml><?xml version="1.0" encoding="utf-8"?>
<p:tagLst xmlns:a="http://schemas.openxmlformats.org/drawingml/2006/main" xmlns:r="http://schemas.openxmlformats.org/officeDocument/2006/relationships" xmlns:p="http://schemas.openxmlformats.org/presentationml/2006/main">
  <p:tag name="ORIGINALHEIGHT" val=" 6.336219"/>
  <p:tag name="ORIGINALWIDTH" val=" 8.853031"/>
  <p:tag name="OUTPUTTYPE" val="SVG"/>
  <p:tag name="IGUANATEXVERSION" val="162"/>
  <p:tag name="LATEXADDIN" val="\documentclass{article}&#10;\usepackage{amsmath}&#10;\pagestyle{empty}&#10;&#10;\usepackage{xspace}&#10;&#10;\newcommand{\msf}{\mathsf}&#10;\newcommand{\bits}{\ensuremath{\{0,1\}}\xspace}&#10;&#10;\begin{document}&#10;&#10;$p_2$&#10;&#10;&#10;\end{document}"/>
  <p:tag name="IGUANATEXSIZE" val="20"/>
  <p:tag name="IGUANATEXCURSOR" val="183"/>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168.xml><?xml version="1.0" encoding="utf-8"?>
<p:tagLst xmlns:a="http://schemas.openxmlformats.org/drawingml/2006/main" xmlns:r="http://schemas.openxmlformats.org/officeDocument/2006/relationships" xmlns:p="http://schemas.openxmlformats.org/presentationml/2006/main">
  <p:tag name="ORIGINALHEIGHT" val=" 5.897835"/>
  <p:tag name="ORIGINALWIDTH" val=" 8.061969"/>
  <p:tag name="OUTPUTTYPE" val="SVG"/>
  <p:tag name="IGUANATEXVERSION" val="162"/>
  <p:tag name="LATEXADDIN" val="\documentclass{article}&#10;\usepackage{amsmath}&#10;\pagestyle{empty}&#10;&#10;\usepackage{xspace}&#10;&#10;\newcommand{\msf}{\mathsf}&#10;\newcommand{\bits}{\ensuremath{\{0,1\}}\xspace}&#10;&#10;\begin{document}&#10;&#10;$v_2$&#10;&#10;&#10;\end{document}"/>
  <p:tag name="IGUANATEXSIZE" val="20"/>
  <p:tag name="IGUANATEXCURSOR" val="184"/>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169.xml><?xml version="1.0" encoding="utf-8"?>
<p:tagLst xmlns:a="http://schemas.openxmlformats.org/drawingml/2006/main" xmlns:r="http://schemas.openxmlformats.org/officeDocument/2006/relationships" xmlns:p="http://schemas.openxmlformats.org/presentationml/2006/main">
  <p:tag name="ORIGINALHEIGHT" val=" 10.86407"/>
  <p:tag name="ORIGINALWIDTH" val=" 18.77847"/>
  <p:tag name="OUTPUTTYPE" val="SVG"/>
  <p:tag name="IGUANATEXVERSION" val="162"/>
  <p:tag name="LATEXADDIN" val="\documentclass{article}&#10;\usepackage{amsmath}&#10;\pagestyle{empty}&#10;&#10;\newcommand{\msf}{\mathsf}&#10;&#10;\begin{document}&#10;&#10;$H_{\{\emptyset\}}$&#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17.xml><?xml version="1.0" encoding="utf-8"?>
<p:tagLst xmlns:a="http://schemas.openxmlformats.org/drawingml/2006/main" xmlns:r="http://schemas.openxmlformats.org/officeDocument/2006/relationships" xmlns:p="http://schemas.openxmlformats.org/presentationml/2006/main">
  <p:tag name="ORIGINALHEIGHT" val=" 7.290512"/>
  <p:tag name="ORIGINALWIDTH" val=" 5.982441"/>
  <p:tag name="EMFCHILD" val="True"/>
</p:tagLst>
</file>

<file path=ppt/tags/tag2170.xml><?xml version="1.0" encoding="utf-8"?>
<p:tagLst xmlns:a="http://schemas.openxmlformats.org/drawingml/2006/main" xmlns:r="http://schemas.openxmlformats.org/officeDocument/2006/relationships" xmlns:p="http://schemas.openxmlformats.org/presentationml/2006/main">
  <p:tag name="ORIGINALHEIGHT" val=" 10.86408"/>
  <p:tag name="ORIGINALWIDTH" val=" 24.11809"/>
  <p:tag name="OUTPUTTYPE" val="SVG"/>
  <p:tag name="IGUANATEXVERSION" val="162"/>
  <p:tag name="LATEXADDIN" val="\documentclass{article}&#10;\usepackage{amsmath}&#10;\pagestyle{empty}&#10;&#10;\newcommand{\msf}{\mathsf}&#10;&#10;\begin{document}&#10;&#10;$H_{\{p_1\}}$&#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171.xml><?xml version="1.0" encoding="utf-8"?>
<p:tagLst xmlns:a="http://schemas.openxmlformats.org/drawingml/2006/main" xmlns:r="http://schemas.openxmlformats.org/officeDocument/2006/relationships" xmlns:p="http://schemas.openxmlformats.org/presentationml/2006/main">
  <p:tag name="ORIGINALHEIGHT" val=" 10.86408"/>
  <p:tag name="ORIGINALWIDTH" val=" 33.26643"/>
  <p:tag name="OUTPUTTYPE" val="SVG"/>
  <p:tag name="IGUANATEXVERSION" val="162"/>
  <p:tag name="LATEXADDIN" val="\documentclass{article}&#10;\usepackage{amsmath}&#10;\pagestyle{empty}&#10;&#10;\newcommand{\msf}{\mathsf}&#10;&#10;\begin{document}&#10;&#10;$H_{\{p_1,p_2\}}$&#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172.xml><?xml version="1.0" encoding="utf-8"?>
<p:tagLst xmlns:a="http://schemas.openxmlformats.org/drawingml/2006/main" xmlns:r="http://schemas.openxmlformats.org/officeDocument/2006/relationships" xmlns:p="http://schemas.openxmlformats.org/presentationml/2006/main">
  <p:tag name="ORIGINALHEIGHT" val=" 7.144677"/>
  <p:tag name="ORIGINALWIDTH" val=" 8.268677"/>
  <p:tag name="LATEXADDIN" val="\documentclass{article}&#10;\usepackage{amsmath}&#10;\pagestyle{empty}&#10;&#10;\newcommand{\msf}{\mathsf}&#10;&#10;\begin{document}&#10;&#10;$H_{\{p_1,p_2\}}$&#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173.xml><?xml version="1.0" encoding="utf-8"?>
<p:tagLst xmlns:a="http://schemas.openxmlformats.org/drawingml/2006/main" xmlns:r="http://schemas.openxmlformats.org/officeDocument/2006/relationships" xmlns:p="http://schemas.openxmlformats.org/presentationml/2006/main">
  <p:tag name="ORIGINALHEIGHT" val=" 7.322515"/>
  <p:tag name="ORIGINALWIDTH" val=" 2.722175"/>
  <p:tag name="EMFCHILD" val="True"/>
</p:tagLst>
</file>

<file path=ppt/tags/tag2174.xml><?xml version="1.0" encoding="utf-8"?>
<p:tagLst xmlns:a="http://schemas.openxmlformats.org/drawingml/2006/main" xmlns:r="http://schemas.openxmlformats.org/officeDocument/2006/relationships" xmlns:p="http://schemas.openxmlformats.org/presentationml/2006/main">
  <p:tag name="ORIGINALHEIGHT" val=" 4.649782"/>
  <p:tag name="ORIGINALWIDTH" val=" 3.835809"/>
  <p:tag name="EMFCHILD" val="True"/>
</p:tagLst>
</file>

<file path=ppt/tags/tag2175.xml><?xml version="1.0" encoding="utf-8"?>
<p:tagLst xmlns:a="http://schemas.openxmlformats.org/drawingml/2006/main" xmlns:r="http://schemas.openxmlformats.org/officeDocument/2006/relationships" xmlns:p="http://schemas.openxmlformats.org/presentationml/2006/main">
  <p:tag name="ORIGINALHEIGHT" val=" 3.483438"/>
  <p:tag name="ORIGINALWIDTH" val=" 2.018056"/>
  <p:tag name="EMFCHILD" val="True"/>
</p:tagLst>
</file>

<file path=ppt/tags/tag2176.xml><?xml version="1.0" encoding="utf-8"?>
<p:tagLst xmlns:a="http://schemas.openxmlformats.org/drawingml/2006/main" xmlns:r="http://schemas.openxmlformats.org/officeDocument/2006/relationships" xmlns:p="http://schemas.openxmlformats.org/presentationml/2006/main">
  <p:tag name="ORIGINALHEIGHT" val=" 2.25533"/>
  <p:tag name="ORIGINALWIDTH" val=" .873014"/>
  <p:tag name="EMFCHILD" val="True"/>
</p:tagLst>
</file>

<file path=ppt/tags/tag2177.xml><?xml version="1.0" encoding="utf-8"?>
<p:tagLst xmlns:a="http://schemas.openxmlformats.org/drawingml/2006/main" xmlns:r="http://schemas.openxmlformats.org/officeDocument/2006/relationships" xmlns:p="http://schemas.openxmlformats.org/presentationml/2006/main">
  <p:tag name="ORIGINALHEIGHT" val=" 4.649782"/>
  <p:tag name="ORIGINALWIDTH" val=" 3.835809"/>
  <p:tag name="EMFCHILD" val="True"/>
</p:tagLst>
</file>

<file path=ppt/tags/tag2178.xml><?xml version="1.0" encoding="utf-8"?>
<p:tagLst xmlns:a="http://schemas.openxmlformats.org/drawingml/2006/main" xmlns:r="http://schemas.openxmlformats.org/officeDocument/2006/relationships" xmlns:p="http://schemas.openxmlformats.org/presentationml/2006/main">
  <p:tag name="ORIGINALHEIGHT" val=" 3.483438"/>
  <p:tag name="ORIGINALWIDTH" val=" 2.445239"/>
  <p:tag name="EMFCHILD" val="True"/>
</p:tagLst>
</file>

<file path=ppt/tags/tag2179.xml><?xml version="1.0" encoding="utf-8"?>
<p:tagLst xmlns:a="http://schemas.openxmlformats.org/drawingml/2006/main" xmlns:r="http://schemas.openxmlformats.org/officeDocument/2006/relationships" xmlns:p="http://schemas.openxmlformats.org/presentationml/2006/main">
  <p:tag name="ORIGINALHEIGHT" val=" 7.322515"/>
  <p:tag name="ORIGINALWIDTH" val=" 2.722175"/>
  <p:tag name="EMFCHILD" val="True"/>
</p:tagLst>
</file>

<file path=ppt/tags/tag218.xml><?xml version="1.0" encoding="utf-8"?>
<p:tagLst xmlns:a="http://schemas.openxmlformats.org/drawingml/2006/main" xmlns:r="http://schemas.openxmlformats.org/officeDocument/2006/relationships" xmlns:p="http://schemas.openxmlformats.org/presentationml/2006/main">
  <p:tag name="ORIGINALHEIGHT" val=" 7.066184"/>
  <p:tag name="ORIGINALWIDTH" val=" 5.867989"/>
  <p:tag name="LATEXADDIN" val="\documentclass{article}&#10;\usepackage{amsmath}&#10;\pagestyle{empty}&#10;\begin{document}&#10;&#10;&#10;$\Pr[\langle P(x, w), V^*(x)\rangle ~\mathrm{accepts}] = \frac{1}{\mathsf{poly}}$  &#10;&#10;\end{document}"/>
  <p:tag name="IGUANATEXSIZE" val="20"/>
  <p:tag name="IGUANATEXCURSOR" val="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 name="EMFCHILD" val="True"/>
</p:tagLst>
</file>

<file path=ppt/tags/tag2180.xml><?xml version="1.0" encoding="utf-8"?>
<p:tagLst xmlns:a="http://schemas.openxmlformats.org/drawingml/2006/main" xmlns:r="http://schemas.openxmlformats.org/officeDocument/2006/relationships" xmlns:p="http://schemas.openxmlformats.org/presentationml/2006/main">
  <p:tag name="ORIGINALHEIGHT" val=" 7.144674"/>
  <p:tag name="ORIGINALWIDTH" val=" 8.650674"/>
  <p:tag name="LATEXADDIN" val="\documentclass{article}&#10;\usepackage{amsmath}&#10;\pagestyle{empty}&#10;&#10;\newcommand{\msf}{\mathsf}&#10;&#10;\begin{document}&#10;&#10;$H_{\{p_1\}}$&#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181.xml><?xml version="1.0" encoding="utf-8"?>
<p:tagLst xmlns:a="http://schemas.openxmlformats.org/drawingml/2006/main" xmlns:r="http://schemas.openxmlformats.org/officeDocument/2006/relationships" xmlns:p="http://schemas.openxmlformats.org/presentationml/2006/main">
  <p:tag name="ORIGINALHEIGHT" val=" 7.322512"/>
  <p:tag name="ORIGINALWIDTH" val=" 2.84792"/>
  <p:tag name="EMFCHILD" val="True"/>
</p:tagLst>
</file>

<file path=ppt/tags/tag2182.xml><?xml version="1.0" encoding="utf-8"?>
<p:tagLst xmlns:a="http://schemas.openxmlformats.org/drawingml/2006/main" xmlns:r="http://schemas.openxmlformats.org/officeDocument/2006/relationships" xmlns:p="http://schemas.openxmlformats.org/presentationml/2006/main">
  <p:tag name="ORIGINALHEIGHT" val=" 4.64978"/>
  <p:tag name="ORIGINALWIDTH" val=" 4.012993"/>
  <p:tag name="EMFCHILD" val="True"/>
</p:tagLst>
</file>

<file path=ppt/tags/tag2183.xml><?xml version="1.0" encoding="utf-8"?>
<p:tagLst xmlns:a="http://schemas.openxmlformats.org/drawingml/2006/main" xmlns:r="http://schemas.openxmlformats.org/officeDocument/2006/relationships" xmlns:p="http://schemas.openxmlformats.org/presentationml/2006/main">
  <p:tag name="ORIGINALHEIGHT" val=" 3.483436"/>
  <p:tag name="ORIGINALWIDTH" val=" 2.111302"/>
  <p:tag name="EMFCHILD" val="True"/>
</p:tagLst>
</file>

<file path=ppt/tags/tag2184.xml><?xml version="1.0" encoding="utf-8"?>
<p:tagLst xmlns:a="http://schemas.openxmlformats.org/drawingml/2006/main" xmlns:r="http://schemas.openxmlformats.org/officeDocument/2006/relationships" xmlns:p="http://schemas.openxmlformats.org/presentationml/2006/main">
  <p:tag name="ORIGINALHEIGHT" val=" 7.322512"/>
  <p:tag name="ORIGINALWIDTH" val=" 2.84792"/>
  <p:tag name="EMFCHILD" val="True"/>
</p:tagLst>
</file>

<file path=ppt/tags/tag2185.xml><?xml version="1.0" encoding="utf-8"?>
<p:tagLst xmlns:a="http://schemas.openxmlformats.org/drawingml/2006/main" xmlns:r="http://schemas.openxmlformats.org/officeDocument/2006/relationships" xmlns:p="http://schemas.openxmlformats.org/presentationml/2006/main">
  <p:tag name="ORIGINALHEIGHT" val=" 7.144671"/>
  <p:tag name="ORIGINALWIDTH" val=" 8.08895"/>
  <p:tag name="LATEXADDIN" val="\documentclass{article}&#10;\usepackage{amsmath}&#10;\pagestyle{empty}&#10;&#10;\newcommand{\msf}{\mathsf}&#10;&#10;\begin{document}&#10;&#10;$H_{\{\emptyset\}}$&#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186.xml><?xml version="1.0" encoding="utf-8"?>
<p:tagLst xmlns:a="http://schemas.openxmlformats.org/drawingml/2006/main" xmlns:r="http://schemas.openxmlformats.org/officeDocument/2006/relationships" xmlns:p="http://schemas.openxmlformats.org/presentationml/2006/main">
  <p:tag name="ORIGINALHEIGHT" val=" 7.322509"/>
  <p:tag name="ORIGINALWIDTH" val=" 2.662993"/>
  <p:tag name="EMFCHILD" val="True"/>
</p:tagLst>
</file>

<file path=ppt/tags/tag2187.xml><?xml version="1.0" encoding="utf-8"?>
<p:tagLst xmlns:a="http://schemas.openxmlformats.org/drawingml/2006/main" xmlns:r="http://schemas.openxmlformats.org/officeDocument/2006/relationships" xmlns:p="http://schemas.openxmlformats.org/presentationml/2006/main">
  <p:tag name="ORIGINALHEIGHT" val=" 6.194846"/>
  <p:tag name="ORIGINALWIDTH" val=" 3.039572"/>
  <p:tag name="EMFCHILD" val="True"/>
</p:tagLst>
</file>

<file path=ppt/tags/tag2188.xml><?xml version="1.0" encoding="utf-8"?>
<p:tagLst xmlns:a="http://schemas.openxmlformats.org/drawingml/2006/main" xmlns:r="http://schemas.openxmlformats.org/officeDocument/2006/relationships" xmlns:p="http://schemas.openxmlformats.org/presentationml/2006/main">
  <p:tag name="ORIGINALHEIGHT" val=" 7.322509"/>
  <p:tag name="ORIGINALWIDTH" val=" 2.662993"/>
  <p:tag name="EMFCHILD" val="True"/>
</p:tagLst>
</file>

<file path=ppt/tags/tag2189.xml><?xml version="1.0" encoding="utf-8"?>
<p:tagLst xmlns:a="http://schemas.openxmlformats.org/drawingml/2006/main" xmlns:r="http://schemas.openxmlformats.org/officeDocument/2006/relationships" xmlns:p="http://schemas.openxmlformats.org/presentationml/2006/main">
  <p:tag name="ORIGINALHEIGHT" val=" 4.513071"/>
  <p:tag name="ORIGINALWIDTH" val=" 4.373583"/>
  <p:tag name="LATEXADDIN" val="\documentclass{article}&#10;\usepackage{amsmath}&#10;\pagestyle{empty}&#10;&#10;\usepackage{xspace}&#10;&#10;\newcommand{\msf}{\mathsf}&#10;\newcommand{\bits}{\ensuremath{\{0,1\}}\xspace}&#10;&#10;\begin{document}&#10;&#10;$v_2$&#10;&#10;&#10;\end{document}"/>
  <p:tag name="IGUANATEXSIZE" val="20"/>
  <p:tag name="IGUANATEXCURSOR" val="184"/>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19.xml><?xml version="1.0" encoding="utf-8"?>
<p:tagLst xmlns:a="http://schemas.openxmlformats.org/drawingml/2006/main" xmlns:r="http://schemas.openxmlformats.org/officeDocument/2006/relationships" xmlns:p="http://schemas.openxmlformats.org/presentationml/2006/main">
  <p:tag name="ORIGINALHEIGHT" val=" 4.572836"/>
  <p:tag name="ORIGINALWIDTH" val=" 3.347439"/>
  <p:tag name="EMFCHILD" val="True"/>
</p:tagLst>
</file>

<file path=ppt/tags/tag2190.xml><?xml version="1.0" encoding="utf-8"?>
<p:tagLst xmlns:a="http://schemas.openxmlformats.org/drawingml/2006/main" xmlns:r="http://schemas.openxmlformats.org/officeDocument/2006/relationships" xmlns:p="http://schemas.openxmlformats.org/presentationml/2006/main">
  <p:tag name="ORIGINALHEIGHT" val=" 4.63063"/>
  <p:tag name="ORIGINALWIDTH" val=" 3.082402"/>
  <p:tag name="EMFCHILD" val="True"/>
</p:tagLst>
</file>

<file path=ppt/tags/tag2191.xml><?xml version="1.0" encoding="utf-8"?>
<p:tagLst xmlns:a="http://schemas.openxmlformats.org/drawingml/2006/main" xmlns:r="http://schemas.openxmlformats.org/officeDocument/2006/relationships" xmlns:p="http://schemas.openxmlformats.org/presentationml/2006/main">
  <p:tag name="ORIGINALHEIGHT" val=" 6.336219"/>
  <p:tag name="ORIGINALWIDTH" val=" 5.200472"/>
  <p:tag name="LATEXADDIN" val="\documentclass{article}&#10;\usepackage{amsmath}&#10;\pagestyle{empty}&#10;&#10;\usepackage{xspace}&#10;&#10;\newcommand{\msf}{\mathsf}&#10;\newcommand{\bits}{\ensuremath{\{0,1\}}\xspace}&#10;&#10;\begin{document}&#10;&#10;$p_2$&#10;&#10;&#10;\end{document}"/>
  <p:tag name="IGUANATEXSIZE" val="20"/>
  <p:tag name="IGUANATEXCURSOR" val="183"/>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192.xml><?xml version="1.0" encoding="utf-8"?>
<p:tagLst xmlns:a="http://schemas.openxmlformats.org/drawingml/2006/main" xmlns:r="http://schemas.openxmlformats.org/officeDocument/2006/relationships" xmlns:p="http://schemas.openxmlformats.org/presentationml/2006/main">
  <p:tag name="ORIGINALHEIGHT" val=" 4.63063"/>
  <p:tag name="ORIGINALWIDTH" val=" 3.082402"/>
  <p:tag name="EMFCHILD" val="True"/>
</p:tagLst>
</file>

<file path=ppt/tags/tag2193.xml><?xml version="1.0" encoding="utf-8"?>
<p:tagLst xmlns:a="http://schemas.openxmlformats.org/drawingml/2006/main" xmlns:r="http://schemas.openxmlformats.org/officeDocument/2006/relationships" xmlns:p="http://schemas.openxmlformats.org/presentationml/2006/main">
  <p:tag name="ORIGINALHEIGHT" val=" 4.513071"/>
  <p:tag name="ORIGINALWIDTH" val=" 4.373583"/>
  <p:tag name="LATEXADDIN" val="\documentclass{article}&#10;\usepackage{amsmath}&#10;\pagestyle{empty}&#10;&#10;\usepackage{xspace}&#10;&#10;\newcommand{\msf}{\mathsf}&#10;\newcommand{\bits}{\ensuremath{\{0,1\}}\xspace}&#10;&#10;\begin{document}&#10;&#10;$v_2$&#10;&#10;&#10;\end{document}"/>
  <p:tag name="IGUANATEXSIZE" val="20"/>
  <p:tag name="IGUANATEXCURSOR" val="184"/>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194.xml><?xml version="1.0" encoding="utf-8"?>
<p:tagLst xmlns:a="http://schemas.openxmlformats.org/drawingml/2006/main" xmlns:r="http://schemas.openxmlformats.org/officeDocument/2006/relationships" xmlns:p="http://schemas.openxmlformats.org/presentationml/2006/main">
  <p:tag name="ORIGINALHEIGHT" val=" 4.63063"/>
  <p:tag name="ORIGINALWIDTH" val=" 3.082402"/>
  <p:tag name="EMFCHILD" val="True"/>
</p:tagLst>
</file>

<file path=ppt/tags/tag2195.xml><?xml version="1.0" encoding="utf-8"?>
<p:tagLst xmlns:a="http://schemas.openxmlformats.org/drawingml/2006/main" xmlns:r="http://schemas.openxmlformats.org/officeDocument/2006/relationships" xmlns:p="http://schemas.openxmlformats.org/presentationml/2006/main">
  <p:tag name="ORIGINALHEIGHT" val=" 7.144677"/>
  <p:tag name="ORIGINALWIDTH" val=" 8.268677"/>
  <p:tag name="LATEXADDIN" val="\documentclass{article}&#10;\usepackage{amsmath}&#10;\pagestyle{empty}&#10;&#10;\newcommand{\msf}{\mathsf}&#10;&#10;\begin{document}&#10;&#10;$H_{\{p_1,p_2\}}$&#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196.xml><?xml version="1.0" encoding="utf-8"?>
<p:tagLst xmlns:a="http://schemas.openxmlformats.org/drawingml/2006/main" xmlns:r="http://schemas.openxmlformats.org/officeDocument/2006/relationships" xmlns:p="http://schemas.openxmlformats.org/presentationml/2006/main">
  <p:tag name="ORIGINALHEIGHT" val=" 7.322515"/>
  <p:tag name="ORIGINALWIDTH" val=" 2.722175"/>
  <p:tag name="EMFCHILD" val="True"/>
</p:tagLst>
</file>

<file path=ppt/tags/tag2197.xml><?xml version="1.0" encoding="utf-8"?>
<p:tagLst xmlns:a="http://schemas.openxmlformats.org/drawingml/2006/main" xmlns:r="http://schemas.openxmlformats.org/officeDocument/2006/relationships" xmlns:p="http://schemas.openxmlformats.org/presentationml/2006/main">
  <p:tag name="ORIGINALHEIGHT" val=" 4.649782"/>
  <p:tag name="ORIGINALWIDTH" val=" 3.835809"/>
  <p:tag name="EMFCHILD" val="True"/>
</p:tagLst>
</file>

<file path=ppt/tags/tag2198.xml><?xml version="1.0" encoding="utf-8"?>
<p:tagLst xmlns:a="http://schemas.openxmlformats.org/drawingml/2006/main" xmlns:r="http://schemas.openxmlformats.org/officeDocument/2006/relationships" xmlns:p="http://schemas.openxmlformats.org/presentationml/2006/main">
  <p:tag name="ORIGINALHEIGHT" val=" 3.483438"/>
  <p:tag name="ORIGINALWIDTH" val=" 2.018056"/>
  <p:tag name="EMFCHILD" val="True"/>
</p:tagLst>
</file>

<file path=ppt/tags/tag2199.xml><?xml version="1.0" encoding="utf-8"?>
<p:tagLst xmlns:a="http://schemas.openxmlformats.org/drawingml/2006/main" xmlns:r="http://schemas.openxmlformats.org/officeDocument/2006/relationships" xmlns:p="http://schemas.openxmlformats.org/presentationml/2006/main">
  <p:tag name="ORIGINALHEIGHT" val=" 2.25533"/>
  <p:tag name="ORIGINALWIDTH" val=" .873014"/>
  <p:tag name="EMFCHILD" val="True"/>
</p:tagLst>
</file>

<file path=ppt/tags/tag22.xml><?xml version="1.0" encoding="utf-8"?>
<p:tagLst xmlns:a="http://schemas.openxmlformats.org/drawingml/2006/main" xmlns:r="http://schemas.openxmlformats.org/officeDocument/2006/relationships" xmlns:p="http://schemas.openxmlformats.org/presentationml/2006/main">
  <p:tag name="ORIGINALHEIGHT" val=" 5.897835"/>
  <p:tag name="ORIGINALWIDTH" val=" 8.061969"/>
  <p:tag name="OUTPUTTYPE" val="SVG"/>
  <p:tag name="IGUANATEXVERSION" val="162"/>
  <p:tag name="LATEXADDIN" val="\documentclass{article}&#10;\usepackage{amsmath}&#10;\pagestyle{empty}&#10;&#10;\usepackage{xspace}&#10;&#10;\newcommand{\msf}{\mathsf}&#10;\newcommand{\bits}{\ensuremath{\{0,1\}}\xspace}&#10;&#10;\begin{document}&#10;&#10;$v_2$&#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220.xml><?xml version="1.0" encoding="utf-8"?>
<p:tagLst xmlns:a="http://schemas.openxmlformats.org/drawingml/2006/main" xmlns:r="http://schemas.openxmlformats.org/officeDocument/2006/relationships" xmlns:p="http://schemas.openxmlformats.org/presentationml/2006/main">
  <p:tag name="ORIGINALHEIGHT" val=" 10.34579"/>
  <p:tag name="ORIGINALWIDTH" val=" 1.364842"/>
  <p:tag name="EMFCHILD" val="True"/>
</p:tagLst>
</file>

<file path=ppt/tags/tag2200.xml><?xml version="1.0" encoding="utf-8"?>
<p:tagLst xmlns:a="http://schemas.openxmlformats.org/drawingml/2006/main" xmlns:r="http://schemas.openxmlformats.org/officeDocument/2006/relationships" xmlns:p="http://schemas.openxmlformats.org/presentationml/2006/main">
  <p:tag name="ORIGINALHEIGHT" val=" 4.649782"/>
  <p:tag name="ORIGINALWIDTH" val=" 3.835809"/>
  <p:tag name="EMFCHILD" val="True"/>
</p:tagLst>
</file>

<file path=ppt/tags/tag2201.xml><?xml version="1.0" encoding="utf-8"?>
<p:tagLst xmlns:a="http://schemas.openxmlformats.org/drawingml/2006/main" xmlns:r="http://schemas.openxmlformats.org/officeDocument/2006/relationships" xmlns:p="http://schemas.openxmlformats.org/presentationml/2006/main">
  <p:tag name="ORIGINALHEIGHT" val=" 3.483438"/>
  <p:tag name="ORIGINALWIDTH" val=" 2.445239"/>
  <p:tag name="EMFCHILD" val="True"/>
</p:tagLst>
</file>

<file path=ppt/tags/tag2202.xml><?xml version="1.0" encoding="utf-8"?>
<p:tagLst xmlns:a="http://schemas.openxmlformats.org/drawingml/2006/main" xmlns:r="http://schemas.openxmlformats.org/officeDocument/2006/relationships" xmlns:p="http://schemas.openxmlformats.org/presentationml/2006/main">
  <p:tag name="ORIGINALHEIGHT" val=" 7.322515"/>
  <p:tag name="ORIGINALWIDTH" val=" 2.722175"/>
  <p:tag name="EMFCHILD" val="True"/>
</p:tagLst>
</file>

<file path=ppt/tags/tag2203.xml><?xml version="1.0" encoding="utf-8"?>
<p:tagLst xmlns:a="http://schemas.openxmlformats.org/drawingml/2006/main" xmlns:r="http://schemas.openxmlformats.org/officeDocument/2006/relationships" xmlns:p="http://schemas.openxmlformats.org/presentationml/2006/main">
  <p:tag name="ORIGINALHEIGHT" val=" 9.96264"/>
  <p:tag name="ORIGINALWIDTH" val=" .3985041"/>
  <p:tag name="LATEXADDIN" val="\documentclass{article}&#10;\usepackage{amsmath}&#10;\pagestyle{empty}&#10;&#10;\input{Macros.tex}&#10;&#10;\begin{document}&#10;&#10;$\ket{*}_{\reg{p_2}}$&#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204.xml><?xml version="1.0" encoding="utf-8"?>
<p:tagLst xmlns:a="http://schemas.openxmlformats.org/drawingml/2006/main" xmlns:r="http://schemas.openxmlformats.org/officeDocument/2006/relationships" xmlns:p="http://schemas.openxmlformats.org/presentationml/2006/main">
  <p:tag name="ORIGINALHEIGHT" val=" 4.293899"/>
  <p:tag name="ORIGINALWIDTH" val=" 3.676183"/>
  <p:tag name="EMFCHILD" val="True"/>
</p:tagLst>
</file>

<file path=ppt/tags/tag2205.xml><?xml version="1.0" encoding="utf-8"?>
<p:tagLst xmlns:a="http://schemas.openxmlformats.org/drawingml/2006/main" xmlns:r="http://schemas.openxmlformats.org/officeDocument/2006/relationships" xmlns:p="http://schemas.openxmlformats.org/presentationml/2006/main">
  <p:tag name="ORIGINALHEIGHT" val=" 9.96264"/>
  <p:tag name="ORIGINALWIDTH" val=" 2.221654"/>
  <p:tag name="EMFCHILD" val="True"/>
</p:tagLst>
</file>

<file path=ppt/tags/tag2206.xml><?xml version="1.0" encoding="utf-8"?>
<p:tagLst xmlns:a="http://schemas.openxmlformats.org/drawingml/2006/main" xmlns:r="http://schemas.openxmlformats.org/officeDocument/2006/relationships" xmlns:p="http://schemas.openxmlformats.org/presentationml/2006/main">
  <p:tag name="ORIGINALHEIGHT" val=" 4.58878"/>
  <p:tag name="ORIGINALWIDTH" val=" 3.382285"/>
  <p:tag name="EMFCHILD" val="True"/>
</p:tagLst>
</file>

<file path=ppt/tags/tag2207.xml><?xml version="1.0" encoding="utf-8"?>
<p:tagLst xmlns:a="http://schemas.openxmlformats.org/drawingml/2006/main" xmlns:r="http://schemas.openxmlformats.org/officeDocument/2006/relationships" xmlns:p="http://schemas.openxmlformats.org/presentationml/2006/main">
  <p:tag name="ORIGINALHEIGHT" val=" 3.093387"/>
  <p:tag name="ORIGINALWIDTH" val=" 2.112048"/>
  <p:tag name="EMFCHILD" val="True"/>
</p:tagLst>
</file>

<file path=ppt/tags/tag2208.xml><?xml version="1.0" encoding="utf-8"?>
<p:tagLst xmlns:a="http://schemas.openxmlformats.org/drawingml/2006/main" xmlns:r="http://schemas.openxmlformats.org/officeDocument/2006/relationships" xmlns:p="http://schemas.openxmlformats.org/presentationml/2006/main">
  <p:tag name="ORIGINALHEIGHT" val=" 6.336219"/>
  <p:tag name="ORIGINALWIDTH" val=" 5.200472"/>
  <p:tag name="LATEXADDIN" val="\documentclass{article}&#10;\usepackage{amsmath}&#10;\pagestyle{empty}&#10;&#10;\usepackage{xspace}&#10;&#10;\newcommand{\msf}{\mathsf}&#10;\newcommand{\bits}{\ensuremath{\{0,1\}}\xspace}&#10;&#10;\begin{document}&#10;&#10;$p_2$&#10;&#10;&#10;\end{document}"/>
  <p:tag name="IGUANATEXSIZE" val="20"/>
  <p:tag name="IGUANATEXCURSOR" val="183"/>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209.xml><?xml version="1.0" encoding="utf-8"?>
<p:tagLst xmlns:a="http://schemas.openxmlformats.org/drawingml/2006/main" xmlns:r="http://schemas.openxmlformats.org/officeDocument/2006/relationships" xmlns:p="http://schemas.openxmlformats.org/presentationml/2006/main">
  <p:tag name="ORIGINALHEIGHT" val=" 4.63063"/>
  <p:tag name="ORIGINALWIDTH" val=" 3.082402"/>
  <p:tag name="EMFCHILD" val="True"/>
</p:tagLst>
</file>

<file path=ppt/tags/tag221.xml><?xml version="1.0" encoding="utf-8"?>
<p:tagLst xmlns:a="http://schemas.openxmlformats.org/drawingml/2006/main" xmlns:r="http://schemas.openxmlformats.org/officeDocument/2006/relationships" xmlns:p="http://schemas.openxmlformats.org/presentationml/2006/main">
  <p:tag name="ORIGINALHEIGHT" val=" 10.34579"/>
  <p:tag name="ORIGINALWIDTH" val=" 2.221653"/>
  <p:tag name="EMFCHILD" val="True"/>
</p:tagLst>
</file>

<file path=ppt/tags/tag2210.xml><?xml version="1.0" encoding="utf-8"?>
<p:tagLst xmlns:a="http://schemas.openxmlformats.org/drawingml/2006/main" xmlns:r="http://schemas.openxmlformats.org/officeDocument/2006/relationships" xmlns:p="http://schemas.openxmlformats.org/presentationml/2006/main">
  <p:tag name="ORIGINALHEIGHT" val=" 9.962641"/>
  <p:tag name="ORIGINALWIDTH" val=" 2.294329"/>
  <p:tag name="LATEXADDIN" val="\documentclass{article}&#10;\usepackage{amsmath}&#10;\pagestyle{empty}&#10;&#10;\input{Macros.tex}&#10;&#10;\begin{document}&#10;&#10;&#10;$(V \cdot H_{\{p_1\}})\ket{*}_{\reg{p_1}}$&#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211.xml><?xml version="1.0" encoding="utf-8"?>
<p:tagLst xmlns:a="http://schemas.openxmlformats.org/drawingml/2006/main" xmlns:r="http://schemas.openxmlformats.org/officeDocument/2006/relationships" xmlns:p="http://schemas.openxmlformats.org/presentationml/2006/main">
  <p:tag name="ORIGINALHEIGHT" val=" 7.023624"/>
  <p:tag name="ORIGINALWIDTH" val=" 7.051099"/>
  <p:tag name="EMFCHILD" val="True"/>
</p:tagLst>
</file>

<file path=ppt/tags/tag2212.xml><?xml version="1.0" encoding="utf-8"?>
<p:tagLst xmlns:a="http://schemas.openxmlformats.org/drawingml/2006/main" xmlns:r="http://schemas.openxmlformats.org/officeDocument/2006/relationships" xmlns:p="http://schemas.openxmlformats.org/presentationml/2006/main">
  <p:tag name="ORIGINALHEIGHT" val=" 1.056024"/>
  <p:tag name="ORIGINALWIDTH" val=" 1.048267"/>
  <p:tag name="EMFCHILD" val="True"/>
</p:tagLst>
</file>

<file path=ppt/tags/tag2213.xml><?xml version="1.0" encoding="utf-8"?>
<p:tagLst xmlns:a="http://schemas.openxmlformats.org/drawingml/2006/main" xmlns:r="http://schemas.openxmlformats.org/officeDocument/2006/relationships" xmlns:p="http://schemas.openxmlformats.org/presentationml/2006/main">
  <p:tag name="ORIGINALHEIGHT" val=" 6.804451"/>
  <p:tag name="ORIGINALWIDTH" val=" 8.326846"/>
  <p:tag name="EMFCHILD" val="True"/>
</p:tagLst>
</file>

<file path=ppt/tags/tag2214.xml><?xml version="1.0" encoding="utf-8"?>
<p:tagLst xmlns:a="http://schemas.openxmlformats.org/drawingml/2006/main" xmlns:r="http://schemas.openxmlformats.org/officeDocument/2006/relationships" xmlns:p="http://schemas.openxmlformats.org/presentationml/2006/main">
  <p:tag name="ORIGINALHEIGHT" val=" 6.973821"/>
  <p:tag name="ORIGINALWIDTH" val=" 2.741337"/>
  <p:tag name="EMFCHILD" val="True"/>
</p:tagLst>
</file>

<file path=ppt/tags/tag2215.xml><?xml version="1.0" encoding="utf-8"?>
<p:tagLst xmlns:a="http://schemas.openxmlformats.org/drawingml/2006/main" xmlns:r="http://schemas.openxmlformats.org/officeDocument/2006/relationships" xmlns:p="http://schemas.openxmlformats.org/presentationml/2006/main">
  <p:tag name="ORIGINALHEIGHT" val=" 4.428387"/>
  <p:tag name="ORIGINALWIDTH" val=" 3.862793"/>
  <p:tag name="EMFCHILD" val="True"/>
</p:tagLst>
</file>

<file path=ppt/tags/tag2216.xml><?xml version="1.0" encoding="utf-8"?>
<p:tagLst xmlns:a="http://schemas.openxmlformats.org/drawingml/2006/main" xmlns:r="http://schemas.openxmlformats.org/officeDocument/2006/relationships" xmlns:p="http://schemas.openxmlformats.org/presentationml/2006/main">
  <p:tag name="ORIGINALHEIGHT" val=" 3.317521"/>
  <p:tag name="ORIGINALWIDTH" val=" 2.032243"/>
  <p:tag name="EMFCHILD" val="True"/>
</p:tagLst>
</file>

<file path=ppt/tags/tag2217.xml><?xml version="1.0" encoding="utf-8"?>
<p:tagLst xmlns:a="http://schemas.openxmlformats.org/drawingml/2006/main" xmlns:r="http://schemas.openxmlformats.org/officeDocument/2006/relationships" xmlns:p="http://schemas.openxmlformats.org/presentationml/2006/main">
  <p:tag name="ORIGINALHEIGHT" val=" 6.973821"/>
  <p:tag name="ORIGINALWIDTH" val=" 2.741337"/>
  <p:tag name="EMFCHILD" val="True"/>
</p:tagLst>
</file>

<file path=ppt/tags/tag2218.xml><?xml version="1.0" encoding="utf-8"?>
<p:tagLst xmlns:a="http://schemas.openxmlformats.org/drawingml/2006/main" xmlns:r="http://schemas.openxmlformats.org/officeDocument/2006/relationships" xmlns:p="http://schemas.openxmlformats.org/presentationml/2006/main">
  <p:tag name="ORIGINALHEIGHT" val=" 9.962641"/>
  <p:tag name="ORIGINALWIDTH" val=" 2.294329"/>
  <p:tag name="EMFCHILD" val="True"/>
</p:tagLst>
</file>

<file path=ppt/tags/tag2219.xml><?xml version="1.0" encoding="utf-8"?>
<p:tagLst xmlns:a="http://schemas.openxmlformats.org/drawingml/2006/main" xmlns:r="http://schemas.openxmlformats.org/officeDocument/2006/relationships" xmlns:p="http://schemas.openxmlformats.org/presentationml/2006/main">
  <p:tag name="ORIGINALHEIGHT" val=" 9.962641"/>
  <p:tag name="ORIGINALWIDTH" val=" .395551"/>
  <p:tag name="EMFCHILD" val="True"/>
</p:tagLst>
</file>

<file path=ppt/tags/tag222.xml><?xml version="1.0" encoding="utf-8"?>
<p:tagLst xmlns:a="http://schemas.openxmlformats.org/drawingml/2006/main" xmlns:r="http://schemas.openxmlformats.org/officeDocument/2006/relationships" xmlns:p="http://schemas.openxmlformats.org/presentationml/2006/main">
  <p:tag name="ORIGINALHEIGHT" val=" 7.066184"/>
  <p:tag name="ORIGINALWIDTH" val=" 7.113304"/>
  <p:tag name="EMFCHILD" val="True"/>
</p:tagLst>
</file>

<file path=ppt/tags/tag2220.xml><?xml version="1.0" encoding="utf-8"?>
<p:tagLst xmlns:a="http://schemas.openxmlformats.org/drawingml/2006/main" xmlns:r="http://schemas.openxmlformats.org/officeDocument/2006/relationships" xmlns:p="http://schemas.openxmlformats.org/presentationml/2006/main">
  <p:tag name="ORIGINALHEIGHT" val=" 4.293899"/>
  <p:tag name="ORIGINALWIDTH" val=" 3.649172"/>
  <p:tag name="EMFCHILD" val="True"/>
</p:tagLst>
</file>

<file path=ppt/tags/tag2221.xml><?xml version="1.0" encoding="utf-8"?>
<p:tagLst xmlns:a="http://schemas.openxmlformats.org/drawingml/2006/main" xmlns:r="http://schemas.openxmlformats.org/officeDocument/2006/relationships" xmlns:p="http://schemas.openxmlformats.org/presentationml/2006/main">
  <p:tag name="ORIGINALHEIGHT" val=" 9.962641"/>
  <p:tag name="ORIGINALWIDTH" val=" 2.205314"/>
  <p:tag name="EMFCHILD" val="True"/>
</p:tagLst>
</file>

<file path=ppt/tags/tag2222.xml><?xml version="1.0" encoding="utf-8"?>
<p:tagLst xmlns:a="http://schemas.openxmlformats.org/drawingml/2006/main" xmlns:r="http://schemas.openxmlformats.org/officeDocument/2006/relationships" xmlns:p="http://schemas.openxmlformats.org/presentationml/2006/main">
  <p:tag name="ORIGINALHEIGHT" val=" 4.588781"/>
  <p:tag name="ORIGINALWIDTH" val=" 3.357439"/>
  <p:tag name="EMFCHILD" val="True"/>
</p:tagLst>
</file>

<file path=ppt/tags/tag2223.xml><?xml version="1.0" encoding="utf-8"?>
<p:tagLst xmlns:a="http://schemas.openxmlformats.org/drawingml/2006/main" xmlns:r="http://schemas.openxmlformats.org/officeDocument/2006/relationships" xmlns:p="http://schemas.openxmlformats.org/presentationml/2006/main">
  <p:tag name="ORIGINALHEIGHT" val=" 3.093387"/>
  <p:tag name="ORIGINALWIDTH" val=" 1.720747"/>
  <p:tag name="EMFCHILD" val="True"/>
</p:tagLst>
</file>

<file path=ppt/tags/tag2224.xml><?xml version="1.0" encoding="utf-8"?>
<p:tagLst xmlns:a="http://schemas.openxmlformats.org/drawingml/2006/main" xmlns:r="http://schemas.openxmlformats.org/officeDocument/2006/relationships" xmlns:p="http://schemas.openxmlformats.org/presentationml/2006/main">
  <p:tag name="ORIGINALHEIGHT" val=" 6.33622"/>
  <p:tag name="ORIGINALWIDTH" val=" 5.20047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2225.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2226.xml><?xml version="1.0" encoding="utf-8"?>
<p:tagLst xmlns:a="http://schemas.openxmlformats.org/drawingml/2006/main" xmlns:r="http://schemas.openxmlformats.org/officeDocument/2006/relationships" xmlns:p="http://schemas.openxmlformats.org/presentationml/2006/main">
  <p:tag name="ORIGINALHEIGHT" val=" 9.962638"/>
  <p:tag name="ORIGINALWIDTH" val=" .3985039"/>
  <p:tag name="LATEXADDIN" val="\documentclass{article}&#10;\usepackage{amsmath}&#10;\pagestyle{empty}&#10;&#10;\input{Macros.tex}&#10;&#10;\begin{document}&#10;&#10;$\ket{*}_{\reg{p_1}}$&#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227.xml><?xml version="1.0" encoding="utf-8"?>
<p:tagLst xmlns:a="http://schemas.openxmlformats.org/drawingml/2006/main" xmlns:r="http://schemas.openxmlformats.org/officeDocument/2006/relationships" xmlns:p="http://schemas.openxmlformats.org/presentationml/2006/main">
  <p:tag name="ORIGINALHEIGHT" val=" 4.293898"/>
  <p:tag name="ORIGINALWIDTH" val=" 3.676181"/>
  <p:tag name="EMFCHILD" val="True"/>
</p:tagLst>
</file>

<file path=ppt/tags/tag2228.xml><?xml version="1.0" encoding="utf-8"?>
<p:tagLst xmlns:a="http://schemas.openxmlformats.org/drawingml/2006/main" xmlns:r="http://schemas.openxmlformats.org/officeDocument/2006/relationships" xmlns:p="http://schemas.openxmlformats.org/presentationml/2006/main">
  <p:tag name="ORIGINALHEIGHT" val=" 9.962638"/>
  <p:tag name="ORIGINALWIDTH" val=" 2.221653"/>
  <p:tag name="EMFCHILD" val="True"/>
</p:tagLst>
</file>

<file path=ppt/tags/tag2229.xml><?xml version="1.0" encoding="utf-8"?>
<p:tagLst xmlns:a="http://schemas.openxmlformats.org/drawingml/2006/main" xmlns:r="http://schemas.openxmlformats.org/officeDocument/2006/relationships" xmlns:p="http://schemas.openxmlformats.org/presentationml/2006/main">
  <p:tag name="ORIGINALHEIGHT" val=" 4.588779"/>
  <p:tag name="ORIGINALWIDTH" val=" 3.382283"/>
  <p:tag name="EMFCHILD" val="True"/>
</p:tagLst>
</file>

<file path=ppt/tags/tag223.xml><?xml version="1.0" encoding="utf-8"?>
<p:tagLst xmlns:a="http://schemas.openxmlformats.org/drawingml/2006/main" xmlns:r="http://schemas.openxmlformats.org/officeDocument/2006/relationships" xmlns:p="http://schemas.openxmlformats.org/presentationml/2006/main">
  <p:tag name="ORIGINALHEIGHT" val=" 10.34579"/>
  <p:tag name="ORIGINALWIDTH" val=" 2.311298"/>
  <p:tag name="EMFCHILD" val="True"/>
</p:tagLst>
</file>

<file path=ppt/tags/tag2230.xml><?xml version="1.0" encoding="utf-8"?>
<p:tagLst xmlns:a="http://schemas.openxmlformats.org/drawingml/2006/main" xmlns:r="http://schemas.openxmlformats.org/officeDocument/2006/relationships" xmlns:p="http://schemas.openxmlformats.org/presentationml/2006/main">
  <p:tag name="ORIGINALHEIGHT" val=" 3.093386"/>
  <p:tag name="ORIGINALWIDTH" val=" 1.733465"/>
  <p:tag name="EMFCHILD" val="True"/>
</p:tagLst>
</file>

<file path=ppt/tags/tag2231.xml><?xml version="1.0" encoding="utf-8"?>
<p:tagLst xmlns:a="http://schemas.openxmlformats.org/drawingml/2006/main" xmlns:r="http://schemas.openxmlformats.org/officeDocument/2006/relationships" xmlns:p="http://schemas.openxmlformats.org/presentationml/2006/main">
  <p:tag name="ORIGINALHEIGHT" val=" 4.513071"/>
  <p:tag name="ORIGINALWIDTH" val=" 4.373583"/>
  <p:tag name="LATEXADDIN" val="\documentclass{article}&#10;\usepackage{amsmath}&#10;\pagestyle{empty}&#10;&#10;\usepackage{xspace}&#10;&#10;\newcommand{\msf}{\mathsf}&#10;\newcommand{\bits}{\ensuremath{\{0,1\}}\xspace}&#10;&#10;\begin{document}&#10;&#10;$v_1$&#10;&#10;&#10;\end{document}"/>
  <p:tag name="IGUANATEXSIZE" val="20"/>
  <p:tag name="IGUANATEXCURSOR" val="184"/>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2232.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2233.xml><?xml version="1.0" encoding="utf-8"?>
<p:tagLst xmlns:a="http://schemas.openxmlformats.org/drawingml/2006/main" xmlns:r="http://schemas.openxmlformats.org/officeDocument/2006/relationships" xmlns:p="http://schemas.openxmlformats.org/presentationml/2006/main">
  <p:tag name="ORIGINALHEIGHT" val=" 4.513071"/>
  <p:tag name="ORIGINALWIDTH" val=" 4.373583"/>
  <p:tag name="LATEXADDIN" val="\documentclass{article}&#10;\usepackage{amsmath}&#10;\pagestyle{empty}&#10;&#10;\usepackage{xspace}&#10;&#10;\newcommand{\msf}{\mathsf}&#10;\newcommand{\bits}{\ensuremath{\{0,1\}}\xspace}&#10;&#10;\begin{document}&#10;&#10;$v_1$&#10;&#10;&#10;\end{document}"/>
  <p:tag name="IGUANATEXSIZE" val="20"/>
  <p:tag name="IGUANATEXCURSOR" val="184"/>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2234.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2235.xml><?xml version="1.0" encoding="utf-8"?>
<p:tagLst xmlns:a="http://schemas.openxmlformats.org/drawingml/2006/main" xmlns:r="http://schemas.openxmlformats.org/officeDocument/2006/relationships" xmlns:p="http://schemas.openxmlformats.org/presentationml/2006/main">
  <p:tag name="ORIGINALHEIGHT" val=" 7.144674"/>
  <p:tag name="ORIGINALWIDTH" val=" 8.650674"/>
  <p:tag name="LATEXADDIN" val="\documentclass{article}&#10;\usepackage{amsmath}&#10;\pagestyle{empty}&#10;&#10;\newcommand{\msf}{\mathsf}&#10;&#10;\begin{document}&#10;&#10;$H_{\{p_1\}}$&#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236.xml><?xml version="1.0" encoding="utf-8"?>
<p:tagLst xmlns:a="http://schemas.openxmlformats.org/drawingml/2006/main" xmlns:r="http://schemas.openxmlformats.org/officeDocument/2006/relationships" xmlns:p="http://schemas.openxmlformats.org/presentationml/2006/main">
  <p:tag name="ORIGINALHEIGHT" val=" 7.322512"/>
  <p:tag name="ORIGINALWIDTH" val=" 2.84792"/>
  <p:tag name="EMFCHILD" val="True"/>
</p:tagLst>
</file>

<file path=ppt/tags/tag2237.xml><?xml version="1.0" encoding="utf-8"?>
<p:tagLst xmlns:a="http://schemas.openxmlformats.org/drawingml/2006/main" xmlns:r="http://schemas.openxmlformats.org/officeDocument/2006/relationships" xmlns:p="http://schemas.openxmlformats.org/presentationml/2006/main">
  <p:tag name="ORIGINALHEIGHT" val=" 4.64978"/>
  <p:tag name="ORIGINALWIDTH" val=" 4.012993"/>
  <p:tag name="EMFCHILD" val="True"/>
</p:tagLst>
</file>

<file path=ppt/tags/tag2238.xml><?xml version="1.0" encoding="utf-8"?>
<p:tagLst xmlns:a="http://schemas.openxmlformats.org/drawingml/2006/main" xmlns:r="http://schemas.openxmlformats.org/officeDocument/2006/relationships" xmlns:p="http://schemas.openxmlformats.org/presentationml/2006/main">
  <p:tag name="ORIGINALHEIGHT" val=" 3.483436"/>
  <p:tag name="ORIGINALWIDTH" val=" 2.111302"/>
  <p:tag name="EMFCHILD" val="True"/>
</p:tagLst>
</file>

<file path=ppt/tags/tag2239.xml><?xml version="1.0" encoding="utf-8"?>
<p:tagLst xmlns:a="http://schemas.openxmlformats.org/drawingml/2006/main" xmlns:r="http://schemas.openxmlformats.org/officeDocument/2006/relationships" xmlns:p="http://schemas.openxmlformats.org/presentationml/2006/main">
  <p:tag name="ORIGINALHEIGHT" val=" 7.322512"/>
  <p:tag name="ORIGINALWIDTH" val=" 2.84792"/>
  <p:tag name="EMFCHILD" val="True"/>
</p:tagLst>
</file>

<file path=ppt/tags/tag224.xml><?xml version="1.0" encoding="utf-8"?>
<p:tagLst xmlns:a="http://schemas.openxmlformats.org/drawingml/2006/main" xmlns:r="http://schemas.openxmlformats.org/officeDocument/2006/relationships" xmlns:p="http://schemas.openxmlformats.org/presentationml/2006/main">
  <p:tag name="ORIGINALHEIGHT" val=" 4.686656"/>
  <p:tag name="ORIGINALWIDTH" val=" 4.961376"/>
  <p:tag name="EMFCHILD" val="True"/>
</p:tagLst>
</file>

<file path=ppt/tags/tag2240.xml><?xml version="1.0" encoding="utf-8"?>
<p:tagLst xmlns:a="http://schemas.openxmlformats.org/drawingml/2006/main" xmlns:r="http://schemas.openxmlformats.org/officeDocument/2006/relationships" xmlns:p="http://schemas.openxmlformats.org/presentationml/2006/main">
  <p:tag name="ORIGINALHEIGHT" val=" 9.962638"/>
  <p:tag name="ORIGINALWIDTH" val=" .3985039"/>
  <p:tag name="LATEXADDIN" val="\documentclass{article}&#10;\usepackage{amsmath}&#10;\pagestyle{empty}&#10;&#10;\input{Macros.tex}&#10;&#10;\begin{document}&#10;&#10;$\ket{*}_{\reg{p_1}}$&#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241.xml><?xml version="1.0" encoding="utf-8"?>
<p:tagLst xmlns:a="http://schemas.openxmlformats.org/drawingml/2006/main" xmlns:r="http://schemas.openxmlformats.org/officeDocument/2006/relationships" xmlns:p="http://schemas.openxmlformats.org/presentationml/2006/main">
  <p:tag name="ORIGINALHEIGHT" val=" 4.293898"/>
  <p:tag name="ORIGINALWIDTH" val=" 3.676181"/>
  <p:tag name="EMFCHILD" val="True"/>
</p:tagLst>
</file>

<file path=ppt/tags/tag2242.xml><?xml version="1.0" encoding="utf-8"?>
<p:tagLst xmlns:a="http://schemas.openxmlformats.org/drawingml/2006/main" xmlns:r="http://schemas.openxmlformats.org/officeDocument/2006/relationships" xmlns:p="http://schemas.openxmlformats.org/presentationml/2006/main">
  <p:tag name="ORIGINALHEIGHT" val=" 9.962638"/>
  <p:tag name="ORIGINALWIDTH" val=" 2.221653"/>
  <p:tag name="EMFCHILD" val="True"/>
</p:tagLst>
</file>

<file path=ppt/tags/tag2243.xml><?xml version="1.0" encoding="utf-8"?>
<p:tagLst xmlns:a="http://schemas.openxmlformats.org/drawingml/2006/main" xmlns:r="http://schemas.openxmlformats.org/officeDocument/2006/relationships" xmlns:p="http://schemas.openxmlformats.org/presentationml/2006/main">
  <p:tag name="ORIGINALHEIGHT" val=" 4.588779"/>
  <p:tag name="ORIGINALWIDTH" val=" 3.382283"/>
  <p:tag name="EMFCHILD" val="True"/>
</p:tagLst>
</file>

<file path=ppt/tags/tag2244.xml><?xml version="1.0" encoding="utf-8"?>
<p:tagLst xmlns:a="http://schemas.openxmlformats.org/drawingml/2006/main" xmlns:r="http://schemas.openxmlformats.org/officeDocument/2006/relationships" xmlns:p="http://schemas.openxmlformats.org/presentationml/2006/main">
  <p:tag name="ORIGINALHEIGHT" val=" 3.093386"/>
  <p:tag name="ORIGINALWIDTH" val=" 1.733465"/>
  <p:tag name="EMFCHILD" val="True"/>
</p:tagLst>
</file>

<file path=ppt/tags/tag2245.xml><?xml version="1.0" encoding="utf-8"?>
<p:tagLst xmlns:a="http://schemas.openxmlformats.org/drawingml/2006/main" xmlns:r="http://schemas.openxmlformats.org/officeDocument/2006/relationships" xmlns:p="http://schemas.openxmlformats.org/presentationml/2006/main">
  <p:tag name="ORIGINALHEIGHT" val=" 9.962638"/>
  <p:tag name="ORIGINALWIDTH" val=" .3985039"/>
  <p:tag name="LATEXADDIN" val="\documentclass{article}&#10;\usepackage{amsmath}&#10;\pagestyle{empty}&#10;&#10;\input{Macros.tex}&#10;&#10;\begin{document}&#10;&#10;$\ket{*}_{\reg{p_1}}$&#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246.xml><?xml version="1.0" encoding="utf-8"?>
<p:tagLst xmlns:a="http://schemas.openxmlformats.org/drawingml/2006/main" xmlns:r="http://schemas.openxmlformats.org/officeDocument/2006/relationships" xmlns:p="http://schemas.openxmlformats.org/presentationml/2006/main">
  <p:tag name="ORIGINALHEIGHT" val=" 4.293898"/>
  <p:tag name="ORIGINALWIDTH" val=" 3.676181"/>
  <p:tag name="EMFCHILD" val="True"/>
</p:tagLst>
</file>

<file path=ppt/tags/tag2247.xml><?xml version="1.0" encoding="utf-8"?>
<p:tagLst xmlns:a="http://schemas.openxmlformats.org/drawingml/2006/main" xmlns:r="http://schemas.openxmlformats.org/officeDocument/2006/relationships" xmlns:p="http://schemas.openxmlformats.org/presentationml/2006/main">
  <p:tag name="ORIGINALHEIGHT" val=" 9.962638"/>
  <p:tag name="ORIGINALWIDTH" val=" 2.221653"/>
  <p:tag name="EMFCHILD" val="True"/>
</p:tagLst>
</file>

<file path=ppt/tags/tag2248.xml><?xml version="1.0" encoding="utf-8"?>
<p:tagLst xmlns:a="http://schemas.openxmlformats.org/drawingml/2006/main" xmlns:r="http://schemas.openxmlformats.org/officeDocument/2006/relationships" xmlns:p="http://schemas.openxmlformats.org/presentationml/2006/main">
  <p:tag name="ORIGINALHEIGHT" val=" 4.588779"/>
  <p:tag name="ORIGINALWIDTH" val=" 3.382283"/>
  <p:tag name="EMFCHILD" val="True"/>
</p:tagLst>
</file>

<file path=ppt/tags/tag2249.xml><?xml version="1.0" encoding="utf-8"?>
<p:tagLst xmlns:a="http://schemas.openxmlformats.org/drawingml/2006/main" xmlns:r="http://schemas.openxmlformats.org/officeDocument/2006/relationships" xmlns:p="http://schemas.openxmlformats.org/presentationml/2006/main">
  <p:tag name="ORIGINALHEIGHT" val=" 3.093386"/>
  <p:tag name="ORIGINALWIDTH" val=" 1.733465"/>
  <p:tag name="EMFCHILD" val="True"/>
</p:tagLst>
</file>

<file path=ppt/tags/tag225.xml><?xml version="1.0" encoding="utf-8"?>
<p:tagLst xmlns:a="http://schemas.openxmlformats.org/drawingml/2006/main" xmlns:r="http://schemas.openxmlformats.org/officeDocument/2006/relationships" xmlns:p="http://schemas.openxmlformats.org/presentationml/2006/main">
  <p:tag name="ORIGINALHEIGHT" val=" 3.093387"/>
  <p:tag name="ORIGINALWIDTH" val=" 1.16559"/>
  <p:tag name="EMFCHILD" val="True"/>
</p:tagLst>
</file>

<file path=ppt/tags/tag2250.xml><?xml version="1.0" encoding="utf-8"?>
<p:tagLst xmlns:a="http://schemas.openxmlformats.org/drawingml/2006/main" xmlns:r="http://schemas.openxmlformats.org/officeDocument/2006/relationships" xmlns:p="http://schemas.openxmlformats.org/presentationml/2006/main">
  <p:tag name="ORIGINALHEIGHT" val=" 6.33622"/>
  <p:tag name="ORIGINALWIDTH" val=" 5.20047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2251.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2252.xml><?xml version="1.0" encoding="utf-8"?>
<p:tagLst xmlns:a="http://schemas.openxmlformats.org/drawingml/2006/main" xmlns:r="http://schemas.openxmlformats.org/officeDocument/2006/relationships" xmlns:p="http://schemas.openxmlformats.org/presentationml/2006/main">
  <p:tag name="ORIGINALHEIGHT" val=" 7.144671"/>
  <p:tag name="ORIGINALWIDTH" val=" 8.08895"/>
  <p:tag name="LATEXADDIN" val="\documentclass{article}&#10;\usepackage{amsmath}&#10;\pagestyle{empty}&#10;&#10;\newcommand{\msf}{\mathsf}&#10;&#10;\begin{document}&#10;&#10;$H_{\{\emptyset\}}$&#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253.xml><?xml version="1.0" encoding="utf-8"?>
<p:tagLst xmlns:a="http://schemas.openxmlformats.org/drawingml/2006/main" xmlns:r="http://schemas.openxmlformats.org/officeDocument/2006/relationships" xmlns:p="http://schemas.openxmlformats.org/presentationml/2006/main">
  <p:tag name="ORIGINALHEIGHT" val=" 7.322509"/>
  <p:tag name="ORIGINALWIDTH" val=" 2.662993"/>
  <p:tag name="EMFCHILD" val="True"/>
</p:tagLst>
</file>

<file path=ppt/tags/tag2254.xml><?xml version="1.0" encoding="utf-8"?>
<p:tagLst xmlns:a="http://schemas.openxmlformats.org/drawingml/2006/main" xmlns:r="http://schemas.openxmlformats.org/officeDocument/2006/relationships" xmlns:p="http://schemas.openxmlformats.org/presentationml/2006/main">
  <p:tag name="ORIGINALHEIGHT" val=" 6.194846"/>
  <p:tag name="ORIGINALWIDTH" val=" 3.039572"/>
  <p:tag name="EMFCHILD" val="True"/>
</p:tagLst>
</file>

<file path=ppt/tags/tag2255.xml><?xml version="1.0" encoding="utf-8"?>
<p:tagLst xmlns:a="http://schemas.openxmlformats.org/drawingml/2006/main" xmlns:r="http://schemas.openxmlformats.org/officeDocument/2006/relationships" xmlns:p="http://schemas.openxmlformats.org/presentationml/2006/main">
  <p:tag name="ORIGINALHEIGHT" val=" 7.322509"/>
  <p:tag name="ORIGINALWIDTH" val=" 2.662993"/>
  <p:tag name="EMFCHILD" val="True"/>
</p:tagLst>
</file>

<file path=ppt/tags/tag2256.xml><?xml version="1.0" encoding="utf-8"?>
<p:tagLst xmlns:a="http://schemas.openxmlformats.org/drawingml/2006/main" xmlns:r="http://schemas.openxmlformats.org/officeDocument/2006/relationships" xmlns:p="http://schemas.openxmlformats.org/presentationml/2006/main">
  <p:tag name="ORIGINALHEIGHT" val=" 7.089803"/>
  <p:tag name="ORIGINALWIDTH" val=" 4.462165"/>
  <p:tag name="LATEXADDIN" val="\documentclass{article}&#10;\usepackage{amsmath}&#10;\pagestyle{empty}&#10;&#10;\input{Macros.tex}&#10;&#10;\begin{document}&#10;&#10;&#10;$\msf{Sim}$&#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257.xml><?xml version="1.0" encoding="utf-8"?>
<p:tagLst xmlns:a="http://schemas.openxmlformats.org/drawingml/2006/main" xmlns:r="http://schemas.openxmlformats.org/officeDocument/2006/relationships" xmlns:p="http://schemas.openxmlformats.org/presentationml/2006/main">
  <p:tag name="ORIGINALHEIGHT" val=" 6.532638"/>
  <p:tag name="ORIGINALWIDTH" val=" .8727953"/>
  <p:tag name="EMFCHILD" val="True"/>
</p:tagLst>
</file>

<file path=ppt/tags/tag2258.xml><?xml version="1.0" encoding="utf-8"?>
<p:tagLst xmlns:a="http://schemas.openxmlformats.org/drawingml/2006/main" xmlns:r="http://schemas.openxmlformats.org/officeDocument/2006/relationships" xmlns:p="http://schemas.openxmlformats.org/presentationml/2006/main">
  <p:tag name="ORIGINALHEIGHT" val=" 4.371102"/>
  <p:tag name="ORIGINALWIDTH" val=" 6.197992"/>
  <p:tag name="EMFCHILD" val="True"/>
</p:tagLst>
</file>

<file path=ppt/tags/tag2259.xml><?xml version="1.0" encoding="utf-8"?>
<p:tagLst xmlns:a="http://schemas.openxmlformats.org/drawingml/2006/main" xmlns:r="http://schemas.openxmlformats.org/officeDocument/2006/relationships" xmlns:p="http://schemas.openxmlformats.org/presentationml/2006/main">
  <p:tag name="ORIGINALHEIGHT" val=" 6.848053"/>
  <p:tag name="ORIGINALWIDTH" val=" 7.046058"/>
  <p:tag name="LATEXADDIN" val="\documentclass{article}&#10;\usepackage{amsmath}&#10;\pagestyle{empty}&#10;&#10;\input{Macros.tex}&#10;&#10;\begin{document}&#10;&#10;$V(x; r)$&#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26.xml><?xml version="1.0" encoding="utf-8"?>
<p:tagLst xmlns:a="http://schemas.openxmlformats.org/drawingml/2006/main" xmlns:r="http://schemas.openxmlformats.org/officeDocument/2006/relationships" xmlns:p="http://schemas.openxmlformats.org/presentationml/2006/main">
  <p:tag name="ORIGINALHEIGHT" val=" 4.686656"/>
  <p:tag name="ORIGINALWIDTH" val=" 6.595233"/>
  <p:tag name="EMFCHILD" val="True"/>
</p:tagLst>
</file>

<file path=ppt/tags/tag2260.xml><?xml version="1.0" encoding="utf-8"?>
<p:tagLst xmlns:a="http://schemas.openxmlformats.org/drawingml/2006/main" xmlns:r="http://schemas.openxmlformats.org/officeDocument/2006/relationships" xmlns:p="http://schemas.openxmlformats.org/presentationml/2006/main">
  <p:tag name="ORIGINALHEIGHT" val=" 9.71355"/>
  <p:tag name="ORIGINALWIDTH" val=" 2.292672"/>
  <p:tag name="EMFCHILD" val="True"/>
</p:tagLst>
</file>

<file path=ppt/tags/tag2261.xml><?xml version="1.0" encoding="utf-8"?>
<p:tagLst xmlns:a="http://schemas.openxmlformats.org/drawingml/2006/main" xmlns:r="http://schemas.openxmlformats.org/officeDocument/2006/relationships" xmlns:p="http://schemas.openxmlformats.org/presentationml/2006/main">
  <p:tag name="ORIGINALHEIGHT" val=" 4.400227"/>
  <p:tag name="ORIGINALWIDTH" val=" 4.921362"/>
  <p:tag name="EMFCHILD" val="True"/>
</p:tagLst>
</file>

<file path=ppt/tags/tag2262.xml><?xml version="1.0" encoding="utf-8"?>
<p:tagLst xmlns:a="http://schemas.openxmlformats.org/drawingml/2006/main" xmlns:r="http://schemas.openxmlformats.org/officeDocument/2006/relationships" xmlns:p="http://schemas.openxmlformats.org/presentationml/2006/main">
  <p:tag name="ORIGINALHEIGHT" val=" 6.061265"/>
  <p:tag name="ORIGINALWIDTH" val=" 1.077146"/>
  <p:tag name="EMFCHILD" val="True"/>
</p:tagLst>
</file>

<file path=ppt/tags/tag2263.xml><?xml version="1.0" encoding="utf-8"?>
<p:tagLst xmlns:a="http://schemas.openxmlformats.org/drawingml/2006/main" xmlns:r="http://schemas.openxmlformats.org/officeDocument/2006/relationships" xmlns:p="http://schemas.openxmlformats.org/presentationml/2006/main">
  <p:tag name="ORIGINALHEIGHT" val=" 4.400227"/>
  <p:tag name="ORIGINALWIDTH" val=" 4.02209"/>
  <p:tag name="EMFCHILD" val="True"/>
</p:tagLst>
</file>

<file path=ppt/tags/tag2264.xml><?xml version="1.0" encoding="utf-8"?>
<p:tagLst xmlns:a="http://schemas.openxmlformats.org/drawingml/2006/main" xmlns:r="http://schemas.openxmlformats.org/officeDocument/2006/relationships" xmlns:p="http://schemas.openxmlformats.org/presentationml/2006/main">
  <p:tag name="ORIGINALHEIGHT" val=" 9.71355"/>
  <p:tag name="ORIGINALWIDTH" val=" 2.292672"/>
  <p:tag name="EMFCHILD" val="True"/>
</p:tagLst>
</file>

<file path=ppt/tags/tag2265.xml><?xml version="1.0" encoding="utf-8"?>
<p:tagLst xmlns:a="http://schemas.openxmlformats.org/drawingml/2006/main" xmlns:r="http://schemas.openxmlformats.org/officeDocument/2006/relationships" xmlns:p="http://schemas.openxmlformats.org/presentationml/2006/main">
  <p:tag name="ORIGINALHEIGHT" val=" 6.561427"/>
  <p:tag name="ORIGINALWIDTH" val=" 7.11332"/>
  <p:tag name="LATEXADDIN" val="\documentclass{article}&#10;\usepackage{amsmath}&#10;\pagestyle{empty}&#10;&#10;\newcommand{\msf}{\mathsf}&#10;&#10;\begin{document}&#10;&#10;$P^*$&#10;&#10;&#10;\end{document}"/>
  <p:tag name="IGUANATEXSIZE" val="20"/>
  <p:tag name="IGUANATEXCURSOR" val="113"/>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266.xml><?xml version="1.0" encoding="utf-8"?>
<p:tagLst xmlns:a="http://schemas.openxmlformats.org/drawingml/2006/main" xmlns:r="http://schemas.openxmlformats.org/officeDocument/2006/relationships" xmlns:p="http://schemas.openxmlformats.org/presentationml/2006/main">
  <p:tag name="ORIGINALHEIGHT" val=" 2.898365"/>
  <p:tag name="ORIGINALWIDTH" val=" 2.83136"/>
  <p:tag name="EMFCHILD" val="True"/>
</p:tagLst>
</file>

<file path=ppt/tags/tag2267.xml><?xml version="1.0" encoding="utf-8"?>
<p:tagLst xmlns:a="http://schemas.openxmlformats.org/drawingml/2006/main" xmlns:r="http://schemas.openxmlformats.org/officeDocument/2006/relationships" xmlns:p="http://schemas.openxmlformats.org/presentationml/2006/main">
  <p:tag name="ORIGINALHEIGHT" val="10.43752"/>
  <p:tag name="ORIGINALWIDTH" val="8.18752"/>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tilde{V}$&#10;&#10;\end{document}"/>
  <p:tag name="IGUANATEXSIZE" val="20"/>
  <p:tag name="IGUANATEXCURSOR" val="371"/>
  <p:tag name="TRANSPARENCY" val="True"/>
  <p:tag name="LATEXENGINEID" val="0"/>
  <p:tag name="TEMPFOLDER" val="C:\Temp\"/>
  <p:tag name="LATEXFORMHEIGHT" val="312"/>
  <p:tag name="LATEXFORMWIDTH" val="384"/>
  <p:tag name="LATEXFORMWRAP" val="True"/>
  <p:tag name="BITMAPVECTOR" val="1"/>
</p:tagLst>
</file>

<file path=ppt/tags/tag2268.xml><?xml version="1.0" encoding="utf-8"?>
<p:tagLst xmlns:a="http://schemas.openxmlformats.org/drawingml/2006/main" xmlns:r="http://schemas.openxmlformats.org/officeDocument/2006/relationships" xmlns:p="http://schemas.openxmlformats.org/presentationml/2006/main">
  <p:tag name="ORIGINALHEIGHT" val="1.18752"/>
  <p:tag name="ORIGINALWIDTH" val="6.31252"/>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tilde{V}$&#10;&#10;\end{document}"/>
  <p:tag name="IGUANATEXSIZE" val="20"/>
  <p:tag name="IGUANATEXCURSOR" val="371"/>
  <p:tag name="TRANSPARENCY" val="True"/>
  <p:tag name="LATEXENGINEID" val="0"/>
  <p:tag name="TEMPFOLDER" val="C:\Temp\"/>
  <p:tag name="LATEXFORMHEIGHT" val="312"/>
  <p:tag name="LATEXFORMWIDTH" val="384"/>
  <p:tag name="LATEXFORMWRAP" val="True"/>
  <p:tag name="BITMAPVECTOR" val="1"/>
  <p:tag name="EMFCHILD" val="True"/>
</p:tagLst>
</file>

<file path=ppt/tags/tag2269.xml><?xml version="1.0" encoding="utf-8"?>
<p:tagLst xmlns:a="http://schemas.openxmlformats.org/drawingml/2006/main" xmlns:r="http://schemas.openxmlformats.org/officeDocument/2006/relationships" xmlns:p="http://schemas.openxmlformats.org/presentationml/2006/main">
  <p:tag name="ORIGINALHEIGHT" val="7.375"/>
  <p:tag name="ORIGINALWIDTH" val="8.18752"/>
  <p:tag name="EMFCHILD" val="True"/>
</p:tagLst>
</file>

<file path=ppt/tags/tag227.xml><?xml version="1.0" encoding="utf-8"?>
<p:tagLst xmlns:a="http://schemas.openxmlformats.org/drawingml/2006/main" xmlns:r="http://schemas.openxmlformats.org/officeDocument/2006/relationships" xmlns:p="http://schemas.openxmlformats.org/presentationml/2006/main">
  <p:tag name="ORIGINALHEIGHT" val=" 10.34579"/>
  <p:tag name="ORIGINALWIDTH" val=" 2.311298"/>
  <p:tag name="EMFCHILD" val="True"/>
</p:tagLst>
</file>

<file path=ppt/tags/tag2270.xml><?xml version="1.0" encoding="utf-8"?>
<p:tagLst xmlns:a="http://schemas.openxmlformats.org/drawingml/2006/main" xmlns:r="http://schemas.openxmlformats.org/officeDocument/2006/relationships" xmlns:p="http://schemas.openxmlformats.org/presentationml/2006/main">
  <p:tag name="ORIGINALHEIGHT" val=" 26.69682"/>
  <p:tag name="ORIGINALWIDTH" val=" 459.467"/>
  <p:tag name="OUTPUTTYPE" val="SVG"/>
  <p:tag name="IGUANATEXVERSION" val="162"/>
  <p:tag name="LATEXADDIN" val="\documentclass{article}&#10;\usepackage{amsmath}&#10;\pagestyle{empty}&#10;&#10;\input{Macros.tex}&#10;&#10;\begin{document}&#10;&#10;&#10;\begin{align*}&#10;\ket{k}_{\reg{gc}} \ket{k}_{\reg{lc}} \ket{p_1, \ldots, p_k}_{\reg{p_1 \ldots p_k}} \ket{p_k}_{\reg{m}} \ket{\phi'_{p_k}}_{\reg{s}} \ket{\rho}_{\reg{v}} \vphantom{\sum_{p'_k \ne p_k}}&#10;~ + ~ &#10;\ket{k}_{\reg{gc}} \ket{k-1}_{\reg{lc}}  \ket{p_1, \ldots, p_k}_{\reg{p_1 \ldots p_{k-1}}} \sum_{p'_k \ne p_k} \ket{p'_k}_{\reg{p_k}} \ket{p_k}_{\reg{m}} \ket{\phi'_{p'_k}}_{\reg{s}}  \ket{\rho}_{\reg{v}} &#10;\end{align*}&#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271.xml><?xml version="1.0" encoding="utf-8"?>
<p:tagLst xmlns:a="http://schemas.openxmlformats.org/drawingml/2006/main" xmlns:r="http://schemas.openxmlformats.org/officeDocument/2006/relationships" xmlns:p="http://schemas.openxmlformats.org/presentationml/2006/main">
  <p:tag name="ORIGINALHEIGHT" val=" 28.2111"/>
  <p:tag name="ORIGINALWIDTH" val=" 127.4919"/>
  <p:tag name="OUTPUTTYPE" val="SVG"/>
  <p:tag name="IGUANATEXVERSION" val="162"/>
  <p:tag name="LATEXADDIN" val="\documentclass{article}&#10;\usepackage{amsmath}&#10;\pagestyle{empty}&#10;&#10;\input{Macros.tex}&#10;&#10;\begin{document}&#10;&#10;&#10;\begin{align*}&#10;\ket{k}_{\reg{gc}} \sum_{j=1}^{c} \ket{j}_{\reg{lc}}  \ket{\phi^{(k)}_j}_{\reg{p_1, \ldots, p_k}, \reg{m}, \reg{s}, \reg{v}}&#10;\end{align*}&#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272.xml><?xml version="1.0" encoding="utf-8"?>
<p:tagLst xmlns:a="http://schemas.openxmlformats.org/drawingml/2006/main" xmlns:r="http://schemas.openxmlformats.org/officeDocument/2006/relationships" xmlns:p="http://schemas.openxmlformats.org/presentationml/2006/main">
  <p:tag name="ORIGINALHEIGHT" val=" 32.89744"/>
  <p:tag name="ORIGINALWIDTH" val=" 263.9453"/>
  <p:tag name="OUTPUTTYPE" val="SVG"/>
  <p:tag name="IGUANATEXVERSION" val="162"/>
  <p:tag name="LATEXADDIN" val="\documentclass{article}&#10;\usepackage{amsmath}&#10;\pagestyle{empty}&#10;&#10;\input{Macros.tex}&#10;&#10;\begin{document}&#10;&#10;\begin{align*}&#10;\ket{k}_{\reg{gc}} \sum^{k-1}_{j = 0} \ket{j}_{\reg{lc}} \ket{p_1, \ldots, p_j}_{\reg{p_1, \ldots, p_j}} \sum_{p'_{j+1} \ne p_{j+1}}\ket{p'_{j+1}}_{\reg{p_{j+1}}} \ket{\rho^{(k)}_{p'_{j+1}}}_{\reg{m, s, v}}&#10;\end{align*}&#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273.xml><?xml version="1.0" encoding="utf-8"?>
<p:tagLst xmlns:a="http://schemas.openxmlformats.org/drawingml/2006/main" xmlns:r="http://schemas.openxmlformats.org/officeDocument/2006/relationships" xmlns:p="http://schemas.openxmlformats.org/presentationml/2006/main">
  <p:tag name="ORIGINALHEIGHT" val=" 9.962638"/>
  <p:tag name="ORIGINALWIDTH" val=" .3977561"/>
  <p:tag name="LATEXADDIN" val="\documentclass{article}&#10;\usepackage{amsmath}&#10;\pagestyle{empty}&#10;&#10;\input{Macros.tex}&#10;&#10;\begin{document}&#10;&#10;\begin{align*}&#10;\ket{k}_{\reg{gc}} \sum^{k-1}_{j = 0} \ket{j}_{\reg{lc}} \ket{p_1, \ldots, p_j}_{\reg{p_1, \ldots, p_j}} \sum_{p'_{j+1} \ne p_{j+1}}\ket{p'_{j+1}}_{\reg{p_{j+1}}} \ket{\rho^{(k)}_{p'_{j+1}}}_{\reg{m, s, v}}&#10;\end{align*}&#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274.xml><?xml version="1.0" encoding="utf-8"?>
<p:tagLst xmlns:a="http://schemas.openxmlformats.org/drawingml/2006/main" xmlns:r="http://schemas.openxmlformats.org/officeDocument/2006/relationships" xmlns:p="http://schemas.openxmlformats.org/presentationml/2006/main">
  <p:tag name="ORIGINALHEIGHT" val=" 7.023622"/>
  <p:tag name="ORIGINALWIDTH" val=" 4.50457"/>
  <p:tag name="EMFCHILD" val="True"/>
</p:tagLst>
</file>

<file path=ppt/tags/tag2275.xml><?xml version="1.0" encoding="utf-8"?>
<p:tagLst xmlns:a="http://schemas.openxmlformats.org/drawingml/2006/main" xmlns:r="http://schemas.openxmlformats.org/officeDocument/2006/relationships" xmlns:p="http://schemas.openxmlformats.org/presentationml/2006/main">
  <p:tag name="ORIGINALHEIGHT" val=" 9.962638"/>
  <p:tag name="ORIGINALWIDTH" val=" 2.217481"/>
  <p:tag name="EMFCHILD" val="True"/>
</p:tagLst>
</file>

<file path=ppt/tags/tag2276.xml><?xml version="1.0" encoding="utf-8"?>
<p:tagLst xmlns:a="http://schemas.openxmlformats.org/drawingml/2006/main" xmlns:r="http://schemas.openxmlformats.org/officeDocument/2006/relationships" xmlns:p="http://schemas.openxmlformats.org/presentationml/2006/main">
  <p:tag name="ORIGINALHEIGHT" val=" 4.665473"/>
  <p:tag name="ORIGINALWIDTH" val=" 3.375947"/>
  <p:tag name="EMFCHILD" val="True"/>
</p:tagLst>
</file>

<file path=ppt/tags/tag2277.xml><?xml version="1.0" encoding="utf-8"?>
<p:tagLst xmlns:a="http://schemas.openxmlformats.org/drawingml/2006/main" xmlns:r="http://schemas.openxmlformats.org/officeDocument/2006/relationships" xmlns:p="http://schemas.openxmlformats.org/presentationml/2006/main">
  <p:tag name="ORIGINALHEIGHT" val=" 3.096378"/>
  <p:tag name="ORIGINALWIDTH" val=" 2.770356"/>
  <p:tag name="EMFCHILD" val="True"/>
</p:tagLst>
</file>

<file path=ppt/tags/tag2278.xml><?xml version="1.0" encoding="utf-8"?>
<p:tagLst xmlns:a="http://schemas.openxmlformats.org/drawingml/2006/main" xmlns:r="http://schemas.openxmlformats.org/officeDocument/2006/relationships" xmlns:p="http://schemas.openxmlformats.org/presentationml/2006/main">
  <p:tag name="ORIGINALHEIGHT" val=" 4.909567"/>
  <p:tag name="ORIGINALWIDTH" val=" 3.424647"/>
  <p:tag name="EMFCHILD" val="True"/>
</p:tagLst>
</file>

<file path=ppt/tags/tag2279.xml><?xml version="1.0" encoding="utf-8"?>
<p:tagLst xmlns:a="http://schemas.openxmlformats.org/drawingml/2006/main" xmlns:r="http://schemas.openxmlformats.org/officeDocument/2006/relationships" xmlns:p="http://schemas.openxmlformats.org/presentationml/2006/main">
  <p:tag name="ORIGINALHEIGHT" val=" .3416929"/>
  <p:tag name="ORIGINALWIDTH" val=" 4.705435"/>
  <p:tag name="EMFCHILD" val="True"/>
</p:tagLst>
</file>

<file path=ppt/tags/tag228.xml><?xml version="1.0" encoding="utf-8"?>
<p:tagLst xmlns:a="http://schemas.openxmlformats.org/drawingml/2006/main" xmlns:r="http://schemas.openxmlformats.org/officeDocument/2006/relationships" xmlns:p="http://schemas.openxmlformats.org/presentationml/2006/main">
  <p:tag name="ORIGINALHEIGHT" val=" 3.093387"/>
  <p:tag name="ORIGINALWIDTH" val=" 1.16559"/>
  <p:tag name="EMFCHILD" val="True"/>
</p:tagLst>
</file>

<file path=ppt/tags/tag2280.xml><?xml version="1.0" encoding="utf-8"?>
<p:tagLst xmlns:a="http://schemas.openxmlformats.org/drawingml/2006/main" xmlns:r="http://schemas.openxmlformats.org/officeDocument/2006/relationships" xmlns:p="http://schemas.openxmlformats.org/presentationml/2006/main">
  <p:tag name="ORIGINALHEIGHT" val=" 4.63063"/>
  <p:tag name="ORIGINALWIDTH" val=" 2.533702"/>
  <p:tag name="EMFCHILD" val="True"/>
</p:tagLst>
</file>

<file path=ppt/tags/tag2281.xml><?xml version="1.0" encoding="utf-8"?>
<p:tagLst xmlns:a="http://schemas.openxmlformats.org/drawingml/2006/main" xmlns:r="http://schemas.openxmlformats.org/officeDocument/2006/relationships" xmlns:p="http://schemas.openxmlformats.org/presentationml/2006/main">
  <p:tag name="ORIGINALHEIGHT" val=" 13.94768"/>
  <p:tag name="ORIGINALWIDTH" val=" 13.23532"/>
  <p:tag name="EMFCHILD" val="True"/>
</p:tagLst>
</file>

<file path=ppt/tags/tag2282.xml><?xml version="1.0" encoding="utf-8"?>
<p:tagLst xmlns:a="http://schemas.openxmlformats.org/drawingml/2006/main" xmlns:r="http://schemas.openxmlformats.org/officeDocument/2006/relationships" xmlns:p="http://schemas.openxmlformats.org/presentationml/2006/main">
  <p:tag name="ORIGINALHEIGHT" val=" 6.046299"/>
  <p:tag name="ORIGINALWIDTH" val=" 3.055749"/>
  <p:tag name="EMFCHILD" val="True"/>
</p:tagLst>
</file>

<file path=ppt/tags/tag2283.xml><?xml version="1.0" encoding="utf-8"?>
<p:tagLst xmlns:a="http://schemas.openxmlformats.org/drawingml/2006/main" xmlns:r="http://schemas.openxmlformats.org/officeDocument/2006/relationships" xmlns:p="http://schemas.openxmlformats.org/presentationml/2006/main">
  <p:tag name="ORIGINALHEIGHT" val=" 1.875945"/>
  <p:tag name="ORIGINALWIDTH" val=" 5.123073"/>
  <p:tag name="EMFCHILD" val="True"/>
</p:tagLst>
</file>

<file path=ppt/tags/tag2284.xml><?xml version="1.0" encoding="utf-8"?>
<p:tagLst xmlns:a="http://schemas.openxmlformats.org/drawingml/2006/main" xmlns:r="http://schemas.openxmlformats.org/officeDocument/2006/relationships" xmlns:p="http://schemas.openxmlformats.org/presentationml/2006/main">
  <p:tag name="ORIGINALHEIGHT" val=" 4.770079"/>
  <p:tag name="ORIGINALWIDTH" val=" 3.229765"/>
  <p:tag name="EMFCHILD" val="True"/>
</p:tagLst>
</file>

<file path=ppt/tags/tag2285.xml><?xml version="1.0" encoding="utf-8"?>
<p:tagLst xmlns:a="http://schemas.openxmlformats.org/drawingml/2006/main" xmlns:r="http://schemas.openxmlformats.org/officeDocument/2006/relationships" xmlns:p="http://schemas.openxmlformats.org/presentationml/2006/main">
  <p:tag name="ORIGINALHEIGHT" val=" 9.962638"/>
  <p:tag name="ORIGINALWIDTH" val=" .3977561"/>
  <p:tag name="EMFCHILD" val="True"/>
</p:tagLst>
</file>

<file path=ppt/tags/tag2286.xml><?xml version="1.0" encoding="utf-8"?>
<p:tagLst xmlns:a="http://schemas.openxmlformats.org/drawingml/2006/main" xmlns:r="http://schemas.openxmlformats.org/officeDocument/2006/relationships" xmlns:p="http://schemas.openxmlformats.org/presentationml/2006/main">
  <p:tag name="ORIGINALHEIGHT" val=" 8.627638"/>
  <p:tag name="ORIGINALWIDTH" val=" 4.076971"/>
  <p:tag name="EMFCHILD" val="True"/>
</p:tagLst>
</file>

<file path=ppt/tags/tag2287.xml><?xml version="1.0" encoding="utf-8"?>
<p:tagLst xmlns:a="http://schemas.openxmlformats.org/drawingml/2006/main" xmlns:r="http://schemas.openxmlformats.org/officeDocument/2006/relationships" xmlns:p="http://schemas.openxmlformats.org/presentationml/2006/main">
  <p:tag name="ORIGINALHEIGHT" val=" 9.962638"/>
  <p:tag name="ORIGINALWIDTH" val=" 2.217481"/>
  <p:tag name="EMFCHILD" val="True"/>
</p:tagLst>
</file>

<file path=ppt/tags/tag2288.xml><?xml version="1.0" encoding="utf-8"?>
<p:tagLst xmlns:a="http://schemas.openxmlformats.org/drawingml/2006/main" xmlns:r="http://schemas.openxmlformats.org/officeDocument/2006/relationships" xmlns:p="http://schemas.openxmlformats.org/presentationml/2006/main">
  <p:tag name="ORIGINALHEIGHT" val=" 4.260984"/>
  <p:tag name="ORIGINALWIDTH" val=" 2.881734"/>
  <p:tag name="EMFCHILD" val="True"/>
</p:tagLst>
</file>

<file path=ppt/tags/tag2289.xml><?xml version="1.0" encoding="utf-8"?>
<p:tagLst xmlns:a="http://schemas.openxmlformats.org/drawingml/2006/main" xmlns:r="http://schemas.openxmlformats.org/officeDocument/2006/relationships" xmlns:p="http://schemas.openxmlformats.org/presentationml/2006/main">
  <p:tag name="ORIGINALHEIGHT" val=" 3.096378"/>
  <p:tag name="ORIGINALWIDTH" val=" 2.770356"/>
  <p:tag name="EMFCHILD" val="True"/>
</p:tagLst>
</file>

<file path=ppt/tags/tag229.xml><?xml version="1.0" encoding="utf-8"?>
<p:tagLst xmlns:a="http://schemas.openxmlformats.org/drawingml/2006/main" xmlns:r="http://schemas.openxmlformats.org/officeDocument/2006/relationships" xmlns:p="http://schemas.openxmlformats.org/presentationml/2006/main">
  <p:tag name="ORIGINALHEIGHT" val=" 7.293782"/>
  <p:tag name="ORIGINALWIDTH" val=" 7.103343"/>
  <p:tag name="EMFCHILD" val="True"/>
</p:tagLst>
</file>

<file path=ppt/tags/tag2290.xml><?xml version="1.0" encoding="utf-8"?>
<p:tagLst xmlns:a="http://schemas.openxmlformats.org/drawingml/2006/main" xmlns:r="http://schemas.openxmlformats.org/officeDocument/2006/relationships" xmlns:p="http://schemas.openxmlformats.org/presentationml/2006/main">
  <p:tag name="ORIGINALHEIGHT" val=" 9.962638"/>
  <p:tag name="ORIGINALWIDTH" val=" .3977561"/>
  <p:tag name="EMFCHILD" val="True"/>
</p:tagLst>
</file>

<file path=ppt/tags/tag2291.xml><?xml version="1.0" encoding="utf-8"?>
<p:tagLst xmlns:a="http://schemas.openxmlformats.org/drawingml/2006/main" xmlns:r="http://schemas.openxmlformats.org/officeDocument/2006/relationships" xmlns:p="http://schemas.openxmlformats.org/presentationml/2006/main">
  <p:tag name="ORIGINALHEIGHT" val=" 6.33622"/>
  <p:tag name="ORIGINALWIDTH" val=" 5.190711"/>
  <p:tag name="EMFCHILD" val="True"/>
</p:tagLst>
</file>

<file path=ppt/tags/tag2292.xml><?xml version="1.0" encoding="utf-8"?>
<p:tagLst xmlns:a="http://schemas.openxmlformats.org/drawingml/2006/main" xmlns:r="http://schemas.openxmlformats.org/officeDocument/2006/relationships" xmlns:p="http://schemas.openxmlformats.org/presentationml/2006/main">
  <p:tag name="ORIGINALHEIGHT" val=" 4.63063"/>
  <p:tag name="ORIGINALWIDTH" val=" 2.533702"/>
  <p:tag name="EMFCHILD" val="True"/>
</p:tagLst>
</file>

<file path=ppt/tags/tag2293.xml><?xml version="1.0" encoding="utf-8"?>
<p:tagLst xmlns:a="http://schemas.openxmlformats.org/drawingml/2006/main" xmlns:r="http://schemas.openxmlformats.org/officeDocument/2006/relationships" xmlns:p="http://schemas.openxmlformats.org/presentationml/2006/main">
  <p:tag name="ORIGINALHEIGHT" val=" 2.978819"/>
  <p:tag name="ORIGINALWIDTH" val=" 1.163426"/>
  <p:tag name="EMFCHILD" val="True"/>
</p:tagLst>
</file>

<file path=ppt/tags/tag2294.xml><?xml version="1.0" encoding="utf-8"?>
<p:tagLst xmlns:a="http://schemas.openxmlformats.org/drawingml/2006/main" xmlns:r="http://schemas.openxmlformats.org/officeDocument/2006/relationships" xmlns:p="http://schemas.openxmlformats.org/presentationml/2006/main">
  <p:tag name="ORIGINALHEIGHT" val=" 1.056024"/>
  <p:tag name="ORIGINALWIDTH" val=" 1.054016"/>
  <p:tag name="EMFCHILD" val="True"/>
</p:tagLst>
</file>

<file path=ppt/tags/tag2295.xml><?xml version="1.0" encoding="utf-8"?>
<p:tagLst xmlns:a="http://schemas.openxmlformats.org/drawingml/2006/main" xmlns:r="http://schemas.openxmlformats.org/officeDocument/2006/relationships" xmlns:p="http://schemas.openxmlformats.org/presentationml/2006/main">
  <p:tag name="ORIGINALHEIGHT" val=" 1.056024"/>
  <p:tag name="ORIGINALWIDTH" val=" 1.054016"/>
  <p:tag name="EMFCHILD" val="True"/>
</p:tagLst>
</file>

<file path=ppt/tags/tag2296.xml><?xml version="1.0" encoding="utf-8"?>
<p:tagLst xmlns:a="http://schemas.openxmlformats.org/drawingml/2006/main" xmlns:r="http://schemas.openxmlformats.org/officeDocument/2006/relationships" xmlns:p="http://schemas.openxmlformats.org/presentationml/2006/main">
  <p:tag name="ORIGINALHEIGHT" val=" 1.056024"/>
  <p:tag name="ORIGINALWIDTH" val=" 1.054016"/>
  <p:tag name="EMFCHILD" val="True"/>
</p:tagLst>
</file>

<file path=ppt/tags/tag2297.xml><?xml version="1.0" encoding="utf-8"?>
<p:tagLst xmlns:a="http://schemas.openxmlformats.org/drawingml/2006/main" xmlns:r="http://schemas.openxmlformats.org/officeDocument/2006/relationships" xmlns:p="http://schemas.openxmlformats.org/presentationml/2006/main">
  <p:tag name="ORIGINALHEIGHT" val=" 2.978819"/>
  <p:tag name="ORIGINALWIDTH" val=" 1.163426"/>
  <p:tag name="EMFCHILD" val="True"/>
</p:tagLst>
</file>

<file path=ppt/tags/tag2298.xml><?xml version="1.0" encoding="utf-8"?>
<p:tagLst xmlns:a="http://schemas.openxmlformats.org/drawingml/2006/main" xmlns:r="http://schemas.openxmlformats.org/officeDocument/2006/relationships" xmlns:p="http://schemas.openxmlformats.org/presentationml/2006/main">
  <p:tag name="ORIGINALHEIGHT" val=" 6.33622"/>
  <p:tag name="ORIGINALWIDTH" val=" 5.190711"/>
  <p:tag name="EMFCHILD" val="True"/>
</p:tagLst>
</file>

<file path=ppt/tags/tag2299.xml><?xml version="1.0" encoding="utf-8"?>
<p:tagLst xmlns:a="http://schemas.openxmlformats.org/drawingml/2006/main" xmlns:r="http://schemas.openxmlformats.org/officeDocument/2006/relationships" xmlns:p="http://schemas.openxmlformats.org/presentationml/2006/main">
  <p:tag name="ORIGINALHEIGHT" val=" 6.046299"/>
  <p:tag name="ORIGINALWIDTH" val=" 3.055749"/>
  <p:tag name="EMFCHILD" val="True"/>
</p:tagLst>
</file>

<file path=ppt/tags/tag23.xml><?xml version="1.0" encoding="utf-8"?>
<p:tagLst xmlns:a="http://schemas.openxmlformats.org/drawingml/2006/main" xmlns:r="http://schemas.openxmlformats.org/officeDocument/2006/relationships" xmlns:p="http://schemas.openxmlformats.org/presentationml/2006/main">
  <p:tag name="ORIGINALHEIGHT" val=" 6.824567"/>
  <p:tag name="ORIGINALWIDTH" val=" 10.91961"/>
  <p:tag name="OUTPUTTYPE" val="SVG"/>
  <p:tag name="IGUANATEXVERSION" val="162"/>
  <p:tag name="LATEXADDIN" val="\documentclass{article}&#10;\usepackage{amsmath}&#10;\pagestyle{empty}&#10;&#10;\newcommand{\msf}{\mathsf}&#10;&#10;\begin{document}&#10;&#10;$V^*$&#10;&#10;&#10;\end{document}"/>
  <p:tag name="IGUANATEXSIZE" val="20"/>
  <p:tag name="IGUANATEXCURSOR" val="114"/>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230.xml><?xml version="1.0" encoding="utf-8"?>
<p:tagLst xmlns:a="http://schemas.openxmlformats.org/drawingml/2006/main" xmlns:r="http://schemas.openxmlformats.org/officeDocument/2006/relationships" xmlns:p="http://schemas.openxmlformats.org/presentationml/2006/main">
  <p:tag name="ORIGINALHEIGHT" val=" 3.1213"/>
  <p:tag name="ORIGINALWIDTH" val=" 2.831377"/>
  <p:tag name="EMFCHILD" val="True"/>
</p:tagLst>
</file>

<file path=ppt/tags/tag2300.xml><?xml version="1.0" encoding="utf-8"?>
<p:tagLst xmlns:a="http://schemas.openxmlformats.org/drawingml/2006/main" xmlns:r="http://schemas.openxmlformats.org/officeDocument/2006/relationships" xmlns:p="http://schemas.openxmlformats.org/presentationml/2006/main">
  <p:tag name="ORIGINALHEIGHT" val=" 9.962638"/>
  <p:tag name="ORIGINALWIDTH" val=" 2.217481"/>
  <p:tag name="EMFCHILD" val="True"/>
</p:tagLst>
</file>

<file path=ppt/tags/tag2301.xml><?xml version="1.0" encoding="utf-8"?>
<p:tagLst xmlns:a="http://schemas.openxmlformats.org/drawingml/2006/main" xmlns:r="http://schemas.openxmlformats.org/officeDocument/2006/relationships" xmlns:p="http://schemas.openxmlformats.org/presentationml/2006/main">
  <p:tag name="ORIGINALHEIGHT" val=" 4.588779"/>
  <p:tag name="ORIGINALWIDTH" val=" 3.375947"/>
  <p:tag name="EMFCHILD" val="True"/>
</p:tagLst>
</file>

<file path=ppt/tags/tag2302.xml><?xml version="1.0" encoding="utf-8"?>
<p:tagLst xmlns:a="http://schemas.openxmlformats.org/drawingml/2006/main" xmlns:r="http://schemas.openxmlformats.org/officeDocument/2006/relationships" xmlns:p="http://schemas.openxmlformats.org/presentationml/2006/main">
  <p:tag name="ORIGINALHEIGHT" val=" 3.093386"/>
  <p:tag name="ORIGINALWIDTH" val=" 1.730237"/>
  <p:tag name="EMFCHILD" val="True"/>
</p:tagLst>
</file>

<file path=ppt/tags/tag2303.xml><?xml version="1.0" encoding="utf-8"?>
<p:tagLst xmlns:a="http://schemas.openxmlformats.org/drawingml/2006/main" xmlns:r="http://schemas.openxmlformats.org/officeDocument/2006/relationships" xmlns:p="http://schemas.openxmlformats.org/presentationml/2006/main">
  <p:tag name="ORIGINALHEIGHT" val=" 2.147913"/>
  <p:tag name="ORIGINALWIDTH" val=" .8839768"/>
  <p:tag name="EMFCHILD" val="True"/>
</p:tagLst>
</file>

<file path=ppt/tags/tag2304.xml><?xml version="1.0" encoding="utf-8"?>
<p:tagLst xmlns:a="http://schemas.openxmlformats.org/drawingml/2006/main" xmlns:r="http://schemas.openxmlformats.org/officeDocument/2006/relationships" xmlns:p="http://schemas.openxmlformats.org/presentationml/2006/main">
  <p:tag name="ORIGINALHEIGHT" val=" .8019685"/>
  <p:tag name="ORIGINALWIDTH" val=" .8004728"/>
  <p:tag name="EMFCHILD" val="True"/>
</p:tagLst>
</file>

<file path=ppt/tags/tag2305.xml><?xml version="1.0" encoding="utf-8"?>
<p:tagLst xmlns:a="http://schemas.openxmlformats.org/drawingml/2006/main" xmlns:r="http://schemas.openxmlformats.org/officeDocument/2006/relationships" xmlns:p="http://schemas.openxmlformats.org/presentationml/2006/main">
  <p:tag name="ORIGINALHEIGHT" val=" .8019685"/>
  <p:tag name="ORIGINALWIDTH" val=" .8004728"/>
  <p:tag name="EMFCHILD" val="True"/>
</p:tagLst>
</file>

<file path=ppt/tags/tag2306.xml><?xml version="1.0" encoding="utf-8"?>
<p:tagLst xmlns:a="http://schemas.openxmlformats.org/drawingml/2006/main" xmlns:r="http://schemas.openxmlformats.org/officeDocument/2006/relationships" xmlns:p="http://schemas.openxmlformats.org/presentationml/2006/main">
  <p:tag name="ORIGINALHEIGHT" val=" .8019685"/>
  <p:tag name="ORIGINALWIDTH" val=" .8004728"/>
  <p:tag name="EMFCHILD" val="True"/>
</p:tagLst>
</file>

<file path=ppt/tags/tag2307.xml><?xml version="1.0" encoding="utf-8"?>
<p:tagLst xmlns:a="http://schemas.openxmlformats.org/drawingml/2006/main" xmlns:r="http://schemas.openxmlformats.org/officeDocument/2006/relationships" xmlns:p="http://schemas.openxmlformats.org/presentationml/2006/main">
  <p:tag name="ORIGINALHEIGHT" val=" 2.147913"/>
  <p:tag name="ORIGINALWIDTH" val=" .8839768"/>
  <p:tag name="EMFCHILD" val="True"/>
</p:tagLst>
</file>

<file path=ppt/tags/tag2308.xml><?xml version="1.0" encoding="utf-8"?>
<p:tagLst xmlns:a="http://schemas.openxmlformats.org/drawingml/2006/main" xmlns:r="http://schemas.openxmlformats.org/officeDocument/2006/relationships" xmlns:p="http://schemas.openxmlformats.org/presentationml/2006/main">
  <p:tag name="ORIGINALHEIGHT" val=" 4.588779"/>
  <p:tag name="ORIGINALWIDTH" val=" 3.375947"/>
  <p:tag name="EMFCHILD" val="True"/>
</p:tagLst>
</file>

<file path=ppt/tags/tag2309.xml><?xml version="1.0" encoding="utf-8"?>
<p:tagLst xmlns:a="http://schemas.openxmlformats.org/drawingml/2006/main" xmlns:r="http://schemas.openxmlformats.org/officeDocument/2006/relationships" xmlns:p="http://schemas.openxmlformats.org/presentationml/2006/main">
  <p:tag name="ORIGINALHEIGHT" val=" 4.179291"/>
  <p:tag name="ORIGINALWIDTH" val=" 1.625828"/>
  <p:tag name="EMFCHILD" val="True"/>
</p:tagLst>
</file>

<file path=ppt/tags/tag231.xml><?xml version="1.0" encoding="utf-8"?>
<p:tagLst xmlns:a="http://schemas.openxmlformats.org/drawingml/2006/main" xmlns:r="http://schemas.openxmlformats.org/officeDocument/2006/relationships" xmlns:p="http://schemas.openxmlformats.org/presentationml/2006/main">
  <p:tag name="ORIGINALHEIGHT" val=" 10.34579"/>
  <p:tag name="ORIGINALWIDTH" val=" 2.311298"/>
  <p:tag name="EMFCHILD" val="True"/>
</p:tagLst>
</file>

<file path=ppt/tags/tag2310.xml><?xml version="1.0" encoding="utf-8"?>
<p:tagLst xmlns:a="http://schemas.openxmlformats.org/drawingml/2006/main" xmlns:r="http://schemas.openxmlformats.org/officeDocument/2006/relationships" xmlns:p="http://schemas.openxmlformats.org/presentationml/2006/main">
  <p:tag name="ORIGINALHEIGHT" val=" 13.94768"/>
  <p:tag name="ORIGINALWIDTH" val=" 13.23532"/>
  <p:tag name="EMFCHILD" val="True"/>
</p:tagLst>
</file>

<file path=ppt/tags/tag2311.xml><?xml version="1.0" encoding="utf-8"?>
<p:tagLst xmlns:a="http://schemas.openxmlformats.org/drawingml/2006/main" xmlns:r="http://schemas.openxmlformats.org/officeDocument/2006/relationships" xmlns:p="http://schemas.openxmlformats.org/presentationml/2006/main">
  <p:tag name="ORIGINALHEIGHT" val=" 4.428386"/>
  <p:tag name="ORIGINALWIDTH" val=" 3.884057"/>
  <p:tag name="EMFCHILD" val="True"/>
</p:tagLst>
</file>

<file path=ppt/tags/tag2312.xml><?xml version="1.0" encoding="utf-8"?>
<p:tagLst xmlns:a="http://schemas.openxmlformats.org/drawingml/2006/main" xmlns:r="http://schemas.openxmlformats.org/officeDocument/2006/relationships" xmlns:p="http://schemas.openxmlformats.org/presentationml/2006/main">
  <p:tag name="ORIGINALHEIGHT" val=" 2.595236"/>
  <p:tag name="ORIGINALWIDTH" val=" 1.377205"/>
  <p:tag name="EMFCHILD" val="True"/>
</p:tagLst>
</file>

<file path=ppt/tags/tag2313.xml><?xml version="1.0" encoding="utf-8"?>
<p:tagLst xmlns:a="http://schemas.openxmlformats.org/drawingml/2006/main" xmlns:r="http://schemas.openxmlformats.org/officeDocument/2006/relationships" xmlns:p="http://schemas.openxmlformats.org/presentationml/2006/main">
  <p:tag name="ORIGINALHEIGHT" val=" 4.343701"/>
  <p:tag name="ORIGINALWIDTH" val=" 2.351733"/>
  <p:tag name="EMFCHILD" val="True"/>
</p:tagLst>
</file>

<file path=ppt/tags/tag2314.xml><?xml version="1.0" encoding="utf-8"?>
<p:tagLst xmlns:a="http://schemas.openxmlformats.org/drawingml/2006/main" xmlns:r="http://schemas.openxmlformats.org/officeDocument/2006/relationships" xmlns:p="http://schemas.openxmlformats.org/presentationml/2006/main">
  <p:tag name="ORIGINALHEIGHT" val=" 4.154409"/>
  <p:tag name="ORIGINALWIDTH" val=" 4.141616"/>
  <p:tag name="EMFCHILD" val="True"/>
</p:tagLst>
</file>

<file path=ppt/tags/tag2315.xml><?xml version="1.0" encoding="utf-8"?>
<p:tagLst xmlns:a="http://schemas.openxmlformats.org/drawingml/2006/main" xmlns:r="http://schemas.openxmlformats.org/officeDocument/2006/relationships" xmlns:p="http://schemas.openxmlformats.org/presentationml/2006/main">
  <p:tag name="ORIGINALHEIGHT" val=" 3.31752"/>
  <p:tag name="ORIGINALWIDTH" val=" 2.043466"/>
  <p:tag name="EMFCHILD" val="True"/>
</p:tagLst>
</file>

<file path=ppt/tags/tag2316.xml><?xml version="1.0" encoding="utf-8"?>
<p:tagLst xmlns:a="http://schemas.openxmlformats.org/drawingml/2006/main" xmlns:r="http://schemas.openxmlformats.org/officeDocument/2006/relationships" xmlns:p="http://schemas.openxmlformats.org/presentationml/2006/main">
  <p:tag name="ORIGINALHEIGHT" val=" 6.464725"/>
  <p:tag name="ORIGINALWIDTH" val=" 3.842325"/>
  <p:tag name="EMFCHILD" val="True"/>
</p:tagLst>
</file>

<file path=ppt/tags/tag2317.xml><?xml version="1.0" encoding="utf-8"?>
<p:tagLst xmlns:a="http://schemas.openxmlformats.org/drawingml/2006/main" xmlns:r="http://schemas.openxmlformats.org/officeDocument/2006/relationships" xmlns:p="http://schemas.openxmlformats.org/presentationml/2006/main">
  <p:tag name="ORIGINALHEIGHT" val=" 1.875945"/>
  <p:tag name="ORIGINALWIDTH" val=" 5.123073"/>
  <p:tag name="EMFCHILD" val="True"/>
</p:tagLst>
</file>

<file path=ppt/tags/tag2318.xml><?xml version="1.0" encoding="utf-8"?>
<p:tagLst xmlns:a="http://schemas.openxmlformats.org/drawingml/2006/main" xmlns:r="http://schemas.openxmlformats.org/officeDocument/2006/relationships" xmlns:p="http://schemas.openxmlformats.org/presentationml/2006/main">
  <p:tag name="ORIGINALHEIGHT" val=" 4.428386"/>
  <p:tag name="ORIGINALWIDTH" val=" 3.884057"/>
  <p:tag name="EMFCHILD" val="True"/>
</p:tagLst>
</file>

<file path=ppt/tags/tag2319.xml><?xml version="1.0" encoding="utf-8"?>
<p:tagLst xmlns:a="http://schemas.openxmlformats.org/drawingml/2006/main" xmlns:r="http://schemas.openxmlformats.org/officeDocument/2006/relationships" xmlns:p="http://schemas.openxmlformats.org/presentationml/2006/main">
  <p:tag name="ORIGINALHEIGHT" val=" 4.343701"/>
  <p:tag name="ORIGINALWIDTH" val=" 2.351733"/>
  <p:tag name="EMFCHILD" val="True"/>
</p:tagLst>
</file>

<file path=ppt/tags/tag232.xml><?xml version="1.0" encoding="utf-8"?>
<p:tagLst xmlns:a="http://schemas.openxmlformats.org/drawingml/2006/main" xmlns:r="http://schemas.openxmlformats.org/officeDocument/2006/relationships" xmlns:p="http://schemas.openxmlformats.org/presentationml/2006/main">
  <p:tag name="ORIGINALHEIGHT" val=" 4.686656"/>
  <p:tag name="ORIGINALWIDTH" val=" 4.961376"/>
  <p:tag name="EMFCHILD" val="True"/>
</p:tagLst>
</file>

<file path=ppt/tags/tag2320.xml><?xml version="1.0" encoding="utf-8"?>
<p:tagLst xmlns:a="http://schemas.openxmlformats.org/drawingml/2006/main" xmlns:r="http://schemas.openxmlformats.org/officeDocument/2006/relationships" xmlns:p="http://schemas.openxmlformats.org/presentationml/2006/main">
  <p:tag name="ORIGINALHEIGHT" val=" 4.154409"/>
  <p:tag name="ORIGINALWIDTH" val=" 4.141616"/>
  <p:tag name="EMFCHILD" val="True"/>
</p:tagLst>
</file>

<file path=ppt/tags/tag2321.xml><?xml version="1.0" encoding="utf-8"?>
<p:tagLst xmlns:a="http://schemas.openxmlformats.org/drawingml/2006/main" xmlns:r="http://schemas.openxmlformats.org/officeDocument/2006/relationships" xmlns:p="http://schemas.openxmlformats.org/presentationml/2006/main">
  <p:tag name="ORIGINALHEIGHT" val=" 3.31752"/>
  <p:tag name="ORIGINALWIDTH" val=" 2.043466"/>
  <p:tag name="EMFCHILD" val="True"/>
</p:tagLst>
</file>

<file path=ppt/tags/tag2322.xml><?xml version="1.0" encoding="utf-8"?>
<p:tagLst xmlns:a="http://schemas.openxmlformats.org/drawingml/2006/main" xmlns:r="http://schemas.openxmlformats.org/officeDocument/2006/relationships" xmlns:p="http://schemas.openxmlformats.org/presentationml/2006/main">
  <p:tag name="ORIGINALHEIGHT" val=" 6.395984"/>
  <p:tag name="ORIGINALWIDTH" val=" .4275593"/>
  <p:tag name="EMFCHILD" val="True"/>
</p:tagLst>
</file>

<file path=ppt/tags/tag2323.xml><?xml version="1.0" encoding="utf-8"?>
<p:tagLst xmlns:a="http://schemas.openxmlformats.org/drawingml/2006/main" xmlns:r="http://schemas.openxmlformats.org/officeDocument/2006/relationships" xmlns:p="http://schemas.openxmlformats.org/presentationml/2006/main">
  <p:tag name="ORIGINALHEIGHT" val=" 6.395984"/>
  <p:tag name="ORIGINALWIDTH" val=" .4275593"/>
  <p:tag name="EMFCHILD" val="True"/>
</p:tagLst>
</file>

<file path=ppt/tags/tag2324.xml><?xml version="1.0" encoding="utf-8"?>
<p:tagLst xmlns:a="http://schemas.openxmlformats.org/drawingml/2006/main" xmlns:r="http://schemas.openxmlformats.org/officeDocument/2006/relationships" xmlns:p="http://schemas.openxmlformats.org/presentationml/2006/main">
  <p:tag name="ORIGINALHEIGHT" val=" 6.33622"/>
  <p:tag name="ORIGINALWIDTH" val=" 5.190711"/>
  <p:tag name="EMFCHILD" val="True"/>
</p:tagLst>
</file>

<file path=ppt/tags/tag2325.xml><?xml version="1.0" encoding="utf-8"?>
<p:tagLst xmlns:a="http://schemas.openxmlformats.org/drawingml/2006/main" xmlns:r="http://schemas.openxmlformats.org/officeDocument/2006/relationships" xmlns:p="http://schemas.openxmlformats.org/presentationml/2006/main">
  <p:tag name="ORIGINALHEIGHT" val=" 3.612441"/>
  <p:tag name="ORIGINALWIDTH" val=" 1.747127"/>
  <p:tag name="EMFCHILD" val="True"/>
</p:tagLst>
</file>

<file path=ppt/tags/tag2326.xml><?xml version="1.0" encoding="utf-8"?>
<p:tagLst xmlns:a="http://schemas.openxmlformats.org/drawingml/2006/main" xmlns:r="http://schemas.openxmlformats.org/officeDocument/2006/relationships" xmlns:p="http://schemas.openxmlformats.org/presentationml/2006/main">
  <p:tag name="ORIGINALHEIGHT" val=" 6.046299"/>
  <p:tag name="ORIGINALWIDTH" val=" 3.055749"/>
  <p:tag name="EMFCHILD" val="True"/>
</p:tagLst>
</file>

<file path=ppt/tags/tag2327.xml><?xml version="1.0" encoding="utf-8"?>
<p:tagLst xmlns:a="http://schemas.openxmlformats.org/drawingml/2006/main" xmlns:r="http://schemas.openxmlformats.org/officeDocument/2006/relationships" xmlns:p="http://schemas.openxmlformats.org/presentationml/2006/main">
  <p:tag name="ORIGINALHEIGHT" val=" 5.139724"/>
  <p:tag name="ORIGINALWIDTH" val=" 5.123073"/>
  <p:tag name="EMFCHILD" val="True"/>
</p:tagLst>
</file>

<file path=ppt/tags/tag2328.xml><?xml version="1.0" encoding="utf-8"?>
<p:tagLst xmlns:a="http://schemas.openxmlformats.org/drawingml/2006/main" xmlns:r="http://schemas.openxmlformats.org/officeDocument/2006/relationships" xmlns:p="http://schemas.openxmlformats.org/presentationml/2006/main">
  <p:tag name="ORIGINALHEIGHT" val=" 4.63063"/>
  <p:tag name="ORIGINALWIDTH" val=" 2.533702"/>
  <p:tag name="EMFCHILD" val="True"/>
</p:tagLst>
</file>

<file path=ppt/tags/tag2329.xml><?xml version="1.0" encoding="utf-8"?>
<p:tagLst xmlns:a="http://schemas.openxmlformats.org/drawingml/2006/main" xmlns:r="http://schemas.openxmlformats.org/officeDocument/2006/relationships" xmlns:p="http://schemas.openxmlformats.org/presentationml/2006/main">
  <p:tag name="ORIGINALHEIGHT" val=" 11.95516"/>
  <p:tag name="ORIGINALWIDTH" val=" 2.933427"/>
  <p:tag name="EMFCHILD" val="True"/>
</p:tagLst>
</file>

<file path=ppt/tags/tag233.xml><?xml version="1.0" encoding="utf-8"?>
<p:tagLst xmlns:a="http://schemas.openxmlformats.org/drawingml/2006/main" xmlns:r="http://schemas.openxmlformats.org/officeDocument/2006/relationships" xmlns:p="http://schemas.openxmlformats.org/presentationml/2006/main">
  <p:tag name="ORIGINALHEIGHT" val=" 10.34579"/>
  <p:tag name="ORIGINALWIDTH" val=" 2.311298"/>
  <p:tag name="EMFCHILD" val="True"/>
</p:tagLst>
</file>

<file path=ppt/tags/tag2330.xml><?xml version="1.0" encoding="utf-8"?>
<p:tagLst xmlns:a="http://schemas.openxmlformats.org/drawingml/2006/main" xmlns:r="http://schemas.openxmlformats.org/officeDocument/2006/relationships" xmlns:p="http://schemas.openxmlformats.org/presentationml/2006/main">
  <p:tag name="ORIGINALHEIGHT" val=" 4.588779"/>
  <p:tag name="ORIGINALWIDTH" val=" 3.375947"/>
  <p:tag name="EMFCHILD" val="True"/>
</p:tagLst>
</file>

<file path=ppt/tags/tag2331.xml><?xml version="1.0" encoding="utf-8"?>
<p:tagLst xmlns:a="http://schemas.openxmlformats.org/drawingml/2006/main" xmlns:r="http://schemas.openxmlformats.org/officeDocument/2006/relationships" xmlns:p="http://schemas.openxmlformats.org/presentationml/2006/main">
  <p:tag name="ORIGINALHEIGHT" val=" 4.179291"/>
  <p:tag name="ORIGINALWIDTH" val=" 1.625828"/>
  <p:tag name="EMFCHILD" val="True"/>
</p:tagLst>
</file>

<file path=ppt/tags/tag2332.xml><?xml version="1.0" encoding="utf-8"?>
<p:tagLst xmlns:a="http://schemas.openxmlformats.org/drawingml/2006/main" xmlns:r="http://schemas.openxmlformats.org/officeDocument/2006/relationships" xmlns:p="http://schemas.openxmlformats.org/presentationml/2006/main">
  <p:tag name="ORIGINALHEIGHT" val=" 4.154409"/>
  <p:tag name="ORIGINALWIDTH" val=" 4.141616"/>
  <p:tag name="EMFCHILD" val="True"/>
</p:tagLst>
</file>

<file path=ppt/tags/tag2333.xml><?xml version="1.0" encoding="utf-8"?>
<p:tagLst xmlns:a="http://schemas.openxmlformats.org/drawingml/2006/main" xmlns:r="http://schemas.openxmlformats.org/officeDocument/2006/relationships" xmlns:p="http://schemas.openxmlformats.org/presentationml/2006/main">
  <p:tag name="ORIGINALHEIGHT" val=" 3.093386"/>
  <p:tag name="ORIGINALWIDTH" val=" 1.730237"/>
  <p:tag name="EMFCHILD" val="True"/>
</p:tagLst>
</file>

<file path=ppt/tags/tag2334.xml><?xml version="1.0" encoding="utf-8"?>
<p:tagLst xmlns:a="http://schemas.openxmlformats.org/drawingml/2006/main" xmlns:r="http://schemas.openxmlformats.org/officeDocument/2006/relationships" xmlns:p="http://schemas.openxmlformats.org/presentationml/2006/main">
  <p:tag name="ORIGINALHEIGHT" val=" 6.395984"/>
  <p:tag name="ORIGINALWIDTH" val=" .4275593"/>
  <p:tag name="EMFCHILD" val="True"/>
</p:tagLst>
</file>

<file path=ppt/tags/tag2335.xml><?xml version="1.0" encoding="utf-8"?>
<p:tagLst xmlns:a="http://schemas.openxmlformats.org/drawingml/2006/main" xmlns:r="http://schemas.openxmlformats.org/officeDocument/2006/relationships" xmlns:p="http://schemas.openxmlformats.org/presentationml/2006/main">
  <p:tag name="ORIGINALHEIGHT" val=" 6.395984"/>
  <p:tag name="ORIGINALWIDTH" val=" .4275593"/>
  <p:tag name="EMFCHILD" val="True"/>
</p:tagLst>
</file>

<file path=ppt/tags/tag2336.xml><?xml version="1.0" encoding="utf-8"?>
<p:tagLst xmlns:a="http://schemas.openxmlformats.org/drawingml/2006/main" xmlns:r="http://schemas.openxmlformats.org/officeDocument/2006/relationships" xmlns:p="http://schemas.openxmlformats.org/presentationml/2006/main">
  <p:tag name="ORIGINALHEIGHT" val=" 6.395984"/>
  <p:tag name="ORIGINALWIDTH" val=" .4275593"/>
  <p:tag name="EMFCHILD" val="True"/>
</p:tagLst>
</file>

<file path=ppt/tags/tag2337.xml><?xml version="1.0" encoding="utf-8"?>
<p:tagLst xmlns:a="http://schemas.openxmlformats.org/drawingml/2006/main" xmlns:r="http://schemas.openxmlformats.org/officeDocument/2006/relationships" xmlns:p="http://schemas.openxmlformats.org/presentationml/2006/main">
  <p:tag name="ORIGINALHEIGHT" val=" 6.555394"/>
  <p:tag name="ORIGINALWIDTH" val=" 4.693506"/>
  <p:tag name="EMFCHILD" val="True"/>
</p:tagLst>
</file>

<file path=ppt/tags/tag2338.xml><?xml version="1.0" encoding="utf-8"?>
<p:tagLst xmlns:a="http://schemas.openxmlformats.org/drawingml/2006/main" xmlns:r="http://schemas.openxmlformats.org/officeDocument/2006/relationships" xmlns:p="http://schemas.openxmlformats.org/presentationml/2006/main">
  <p:tag name="ORIGINALHEIGHT" val=" 6.96685"/>
  <p:tag name="ORIGINALWIDTH" val=" 1.809765"/>
  <p:tag name="EMFCHILD" val="True"/>
</p:tagLst>
</file>

<file path=ppt/tags/tag2339.xml><?xml version="1.0" encoding="utf-8"?>
<p:tagLst xmlns:a="http://schemas.openxmlformats.org/drawingml/2006/main" xmlns:r="http://schemas.openxmlformats.org/officeDocument/2006/relationships" xmlns:p="http://schemas.openxmlformats.org/presentationml/2006/main">
  <p:tag name="ORIGINALHEIGHT" val=" 4.909567"/>
  <p:tag name="ORIGINALWIDTH" val=" 3.424647"/>
  <p:tag name="EMFCHILD" val="True"/>
</p:tagLst>
</file>

<file path=ppt/tags/tag234.xml><?xml version="1.0" encoding="utf-8"?>
<p:tagLst xmlns:a="http://schemas.openxmlformats.org/drawingml/2006/main" xmlns:r="http://schemas.openxmlformats.org/officeDocument/2006/relationships" xmlns:p="http://schemas.openxmlformats.org/presentationml/2006/main">
  <p:tag name="ORIGINALHEIGHT" val=" 10.34579"/>
  <p:tag name="ORIGINALWIDTH" val=" 2.221653"/>
  <p:tag name="EMFCHILD" val="True"/>
</p:tagLst>
</file>

<file path=ppt/tags/tag2340.xml><?xml version="1.0" encoding="utf-8"?>
<p:tagLst xmlns:a="http://schemas.openxmlformats.org/drawingml/2006/main" xmlns:r="http://schemas.openxmlformats.org/officeDocument/2006/relationships" xmlns:p="http://schemas.openxmlformats.org/presentationml/2006/main">
  <p:tag name="ORIGINALHEIGHT" val=" 6.96685"/>
  <p:tag name="ORIGINALWIDTH" val=" 1.802796"/>
  <p:tag name="EMFCHILD" val="True"/>
</p:tagLst>
</file>

<file path=ppt/tags/tag2341.xml><?xml version="1.0" encoding="utf-8"?>
<p:tagLst xmlns:a="http://schemas.openxmlformats.org/drawingml/2006/main" xmlns:r="http://schemas.openxmlformats.org/officeDocument/2006/relationships" xmlns:p="http://schemas.openxmlformats.org/presentationml/2006/main">
  <p:tag name="ORIGINALHEIGHT" val=" 4.428386"/>
  <p:tag name="ORIGINALWIDTH" val=" 3.884057"/>
  <p:tag name="EMFCHILD" val="True"/>
</p:tagLst>
</file>

<file path=ppt/tags/tag2342.xml><?xml version="1.0" encoding="utf-8"?>
<p:tagLst xmlns:a="http://schemas.openxmlformats.org/drawingml/2006/main" xmlns:r="http://schemas.openxmlformats.org/officeDocument/2006/relationships" xmlns:p="http://schemas.openxmlformats.org/presentationml/2006/main">
  <p:tag name="ORIGINALHEIGHT" val=" 2.595236"/>
  <p:tag name="ORIGINALWIDTH" val=" 1.377205"/>
  <p:tag name="EMFCHILD" val="True"/>
</p:tagLst>
</file>

<file path=ppt/tags/tag2343.xml><?xml version="1.0" encoding="utf-8"?>
<p:tagLst xmlns:a="http://schemas.openxmlformats.org/drawingml/2006/main" xmlns:r="http://schemas.openxmlformats.org/officeDocument/2006/relationships" xmlns:p="http://schemas.openxmlformats.org/presentationml/2006/main">
  <p:tag name="ORIGINALHEIGHT" val=" 4.343701"/>
  <p:tag name="ORIGINALWIDTH" val=" 2.351733"/>
  <p:tag name="EMFCHILD" val="True"/>
</p:tagLst>
</file>

<file path=ppt/tags/tag2344.xml><?xml version="1.0" encoding="utf-8"?>
<p:tagLst xmlns:a="http://schemas.openxmlformats.org/drawingml/2006/main" xmlns:r="http://schemas.openxmlformats.org/officeDocument/2006/relationships" xmlns:p="http://schemas.openxmlformats.org/presentationml/2006/main">
  <p:tag name="ORIGINALHEIGHT" val=" 4.154409"/>
  <p:tag name="ORIGINALWIDTH" val=" 4.141616"/>
  <p:tag name="EMFCHILD" val="True"/>
</p:tagLst>
</file>

<file path=ppt/tags/tag2345.xml><?xml version="1.0" encoding="utf-8"?>
<p:tagLst xmlns:a="http://schemas.openxmlformats.org/drawingml/2006/main" xmlns:r="http://schemas.openxmlformats.org/officeDocument/2006/relationships" xmlns:p="http://schemas.openxmlformats.org/presentationml/2006/main">
  <p:tag name="ORIGINALHEIGHT" val=" 3.31752"/>
  <p:tag name="ORIGINALWIDTH" val=" 2.043466"/>
  <p:tag name="EMFCHILD" val="True"/>
</p:tagLst>
</file>

<file path=ppt/tags/tag2346.xml><?xml version="1.0" encoding="utf-8"?>
<p:tagLst xmlns:a="http://schemas.openxmlformats.org/drawingml/2006/main" xmlns:r="http://schemas.openxmlformats.org/officeDocument/2006/relationships" xmlns:p="http://schemas.openxmlformats.org/presentationml/2006/main">
  <p:tag name="ORIGINALHEIGHT" val=" 17.92276"/>
  <p:tag name="ORIGINALWIDTH" val=" 4.076971"/>
  <p:tag name="EMFCHILD" val="True"/>
</p:tagLst>
</file>

<file path=ppt/tags/tag2347.xml><?xml version="1.0" encoding="utf-8"?>
<p:tagLst xmlns:a="http://schemas.openxmlformats.org/drawingml/2006/main" xmlns:r="http://schemas.openxmlformats.org/officeDocument/2006/relationships" xmlns:p="http://schemas.openxmlformats.org/presentationml/2006/main">
  <p:tag name="ORIGINALHEIGHT" val=" 3.040591"/>
  <p:tag name="ORIGINALWIDTH" val=" 3.66134"/>
  <p:tag name="EMFCHILD" val="True"/>
</p:tagLst>
</file>

<file path=ppt/tags/tag2348.xml><?xml version="1.0" encoding="utf-8"?>
<p:tagLst xmlns:a="http://schemas.openxmlformats.org/drawingml/2006/main" xmlns:r="http://schemas.openxmlformats.org/officeDocument/2006/relationships" xmlns:p="http://schemas.openxmlformats.org/presentationml/2006/main">
  <p:tag name="ORIGINALHEIGHT" val=" 2.147913"/>
  <p:tag name="ORIGINALWIDTH" val=" .8839768"/>
  <p:tag name="EMFCHILD" val="True"/>
</p:tagLst>
</file>

<file path=ppt/tags/tag2349.xml><?xml version="1.0" encoding="utf-8"?>
<p:tagLst xmlns:a="http://schemas.openxmlformats.org/drawingml/2006/main" xmlns:r="http://schemas.openxmlformats.org/officeDocument/2006/relationships" xmlns:p="http://schemas.openxmlformats.org/presentationml/2006/main">
  <p:tag name="ORIGINALHEIGHT" val=" 3.096378"/>
  <p:tag name="ORIGINALWIDTH" val=" 2.714686"/>
  <p:tag name="EMFCHILD" val="True"/>
</p:tagLst>
</file>

<file path=ppt/tags/tag235.xml><?xml version="1.0" encoding="utf-8"?>
<p:tagLst xmlns:a="http://schemas.openxmlformats.org/drawingml/2006/main" xmlns:r="http://schemas.openxmlformats.org/officeDocument/2006/relationships" xmlns:p="http://schemas.openxmlformats.org/presentationml/2006/main">
  <p:tag name="ORIGINALHEIGHT" val=" 4.748703"/>
  <p:tag name="ORIGINALWIDTH" val=" 4.493148"/>
  <p:tag name="EMFCHILD" val="True"/>
</p:tagLst>
</file>

<file path=ppt/tags/tag2350.xml><?xml version="1.0" encoding="utf-8"?>
<p:tagLst xmlns:a="http://schemas.openxmlformats.org/drawingml/2006/main" xmlns:r="http://schemas.openxmlformats.org/officeDocument/2006/relationships" xmlns:p="http://schemas.openxmlformats.org/presentationml/2006/main">
  <p:tag name="ORIGINALHEIGHT" val=" 2.147913"/>
  <p:tag name="ORIGINALWIDTH" val=" .8839768"/>
  <p:tag name="EMFCHILD" val="True"/>
</p:tagLst>
</file>

<file path=ppt/tags/tag2351.xml><?xml version="1.0" encoding="utf-8"?>
<p:tagLst xmlns:a="http://schemas.openxmlformats.org/drawingml/2006/main" xmlns:r="http://schemas.openxmlformats.org/officeDocument/2006/relationships" xmlns:p="http://schemas.openxmlformats.org/presentationml/2006/main">
  <p:tag name="ORIGINALHEIGHT" val=" 3.040591"/>
  <p:tag name="ORIGINALWIDTH" val=" 3.341143"/>
  <p:tag name="EMFCHILD" val="True"/>
</p:tagLst>
</file>

<file path=ppt/tags/tag2352.xml><?xml version="1.0" encoding="utf-8"?>
<p:tagLst xmlns:a="http://schemas.openxmlformats.org/drawingml/2006/main" xmlns:r="http://schemas.openxmlformats.org/officeDocument/2006/relationships" xmlns:p="http://schemas.openxmlformats.org/presentationml/2006/main">
  <p:tag name="ORIGINALHEIGHT" val=" 9.79085"/>
  <p:tag name="ORIGINALWIDTH" val=" .3985018"/>
  <p:tag name="LATEXADDIN" val="\documentclass{article}&#10;\usepackage{amsmath}&#10;\pagestyle{empty}&#10;&#10;\input{Macros.tex}&#10;&#10;\begin{document}&#10;&#10;&#10;\begin{align*}&#10;\ket{k}_{\reg{gc}} \sum_{j=1}^{c} \ket{j}_{\reg{lc}}  \ket{\phi^{(k)}_j}_{\reg{p_1, \ldots, p_k}, \reg{m}, \reg{s}, \reg{v}}&#10;\end{align*}&#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353.xml><?xml version="1.0" encoding="utf-8"?>
<p:tagLst xmlns:a="http://schemas.openxmlformats.org/drawingml/2006/main" xmlns:r="http://schemas.openxmlformats.org/officeDocument/2006/relationships" xmlns:p="http://schemas.openxmlformats.org/presentationml/2006/main">
  <p:tag name="ORIGINALHEIGHT" val=" 6.902548"/>
  <p:tag name="ORIGINALWIDTH" val=" 4.513063"/>
  <p:tag name="EMFCHILD" val="True"/>
</p:tagLst>
</file>

<file path=ppt/tags/tag2354.xml><?xml version="1.0" encoding="utf-8"?>
<p:tagLst xmlns:a="http://schemas.openxmlformats.org/drawingml/2006/main" xmlns:r="http://schemas.openxmlformats.org/officeDocument/2006/relationships" xmlns:p="http://schemas.openxmlformats.org/presentationml/2006/main">
  <p:tag name="ORIGINALHEIGHT" val=" 9.79085"/>
  <p:tag name="ORIGINALWIDTH" val=" 2.221646"/>
  <p:tag name="EMFCHILD" val="True"/>
</p:tagLst>
</file>

<file path=ppt/tags/tag2355.xml><?xml version="1.0" encoding="utf-8"?>
<p:tagLst xmlns:a="http://schemas.openxmlformats.org/drawingml/2006/main" xmlns:r="http://schemas.openxmlformats.org/officeDocument/2006/relationships" xmlns:p="http://schemas.openxmlformats.org/presentationml/2006/main">
  <p:tag name="ORIGINALHEIGHT" val=" 4.585036"/>
  <p:tag name="ORIGINALWIDTH" val=" 3.382287"/>
  <p:tag name="EMFCHILD" val="True"/>
</p:tagLst>
</file>

<file path=ppt/tags/tag2356.xml><?xml version="1.0" encoding="utf-8"?>
<p:tagLst xmlns:a="http://schemas.openxmlformats.org/drawingml/2006/main" xmlns:r="http://schemas.openxmlformats.org/officeDocument/2006/relationships" xmlns:p="http://schemas.openxmlformats.org/presentationml/2006/main">
  <p:tag name="ORIGINALHEIGHT" val=" 3.042965"/>
  <p:tag name="ORIGINALWIDTH" val=" 2.775575"/>
  <p:tag name="EMFCHILD" val="True"/>
</p:tagLst>
</file>

<file path=ppt/tags/tag2357.xml><?xml version="1.0" encoding="utf-8"?>
<p:tagLst xmlns:a="http://schemas.openxmlformats.org/drawingml/2006/main" xmlns:r="http://schemas.openxmlformats.org/officeDocument/2006/relationships" xmlns:p="http://schemas.openxmlformats.org/presentationml/2006/main">
  <p:tag name="ORIGINALHEIGHT" val=" 3.090962"/>
  <p:tag name="ORIGINALWIDTH" val=" 3.019666"/>
  <p:tag name="EMFCHILD" val="True"/>
</p:tagLst>
</file>

<file path=ppt/tags/tag2358.xml><?xml version="1.0" encoding="utf-8"?>
<p:tagLst xmlns:a="http://schemas.openxmlformats.org/drawingml/2006/main" xmlns:r="http://schemas.openxmlformats.org/officeDocument/2006/relationships" xmlns:p="http://schemas.openxmlformats.org/presentationml/2006/main">
  <p:tag name="ORIGINALHEIGHT" val=" 13.7072"/>
  <p:tag name="ORIGINALWIDTH" val=" 13.26023"/>
  <p:tag name="EMFCHILD" val="True"/>
</p:tagLst>
</file>

<file path=ppt/tags/tag2359.xml><?xml version="1.0" encoding="utf-8"?>
<p:tagLst xmlns:a="http://schemas.openxmlformats.org/drawingml/2006/main" xmlns:r="http://schemas.openxmlformats.org/officeDocument/2006/relationships" xmlns:p="http://schemas.openxmlformats.org/presentationml/2006/main">
  <p:tag name="ORIGINALHEIGHT" val=" 5.942069"/>
  <p:tag name="ORIGINALWIDTH" val=" 3.061478"/>
  <p:tag name="EMFCHILD" val="True"/>
</p:tagLst>
</file>

<file path=ppt/tags/tag236.xml><?xml version="1.0" encoding="utf-8"?>
<p:tagLst xmlns:a="http://schemas.openxmlformats.org/drawingml/2006/main" xmlns:r="http://schemas.openxmlformats.org/officeDocument/2006/relationships" xmlns:p="http://schemas.openxmlformats.org/presentationml/2006/main">
  <p:tag name="ORIGINALHEIGHT" val=" 4.748703"/>
  <p:tag name="ORIGINALWIDTH" val=" 3.795746"/>
  <p:tag name="EMFCHILD" val="True"/>
</p:tagLst>
</file>

<file path=ppt/tags/tag2360.xml><?xml version="1.0" encoding="utf-8"?>
<p:tagLst xmlns:a="http://schemas.openxmlformats.org/drawingml/2006/main" xmlns:r="http://schemas.openxmlformats.org/officeDocument/2006/relationships" xmlns:p="http://schemas.openxmlformats.org/presentationml/2006/main">
  <p:tag name="ORIGINALHEIGHT" val=" 1.843605"/>
  <p:tag name="ORIGINALWIDTH" val=" 5.132738"/>
  <p:tag name="EMFCHILD" val="True"/>
</p:tagLst>
</file>

<file path=ppt/tags/tag2361.xml><?xml version="1.0" encoding="utf-8"?>
<p:tagLst xmlns:a="http://schemas.openxmlformats.org/drawingml/2006/main" xmlns:r="http://schemas.openxmlformats.org/officeDocument/2006/relationships" xmlns:p="http://schemas.openxmlformats.org/presentationml/2006/main">
  <p:tag name="ORIGINALHEIGHT" val=" 4.550765"/>
  <p:tag name="ORIGINALWIDTH" val=" 2.538474"/>
  <p:tag name="EMFCHILD" val="True"/>
</p:tagLst>
</file>

<file path=ppt/tags/tag2362.xml><?xml version="1.0" encoding="utf-8"?>
<p:tagLst xmlns:a="http://schemas.openxmlformats.org/drawingml/2006/main" xmlns:r="http://schemas.openxmlformats.org/officeDocument/2006/relationships" xmlns:p="http://schemas.openxmlformats.org/presentationml/2006/main">
  <p:tag name="ORIGINALHEIGHT" val=" 9.79085"/>
  <p:tag name="ORIGINALWIDTH" val=" .3985018"/>
  <p:tag name="EMFCHILD" val="True"/>
</p:tagLst>
</file>

<file path=ppt/tags/tag2363.xml><?xml version="1.0" encoding="utf-8"?>
<p:tagLst xmlns:a="http://schemas.openxmlformats.org/drawingml/2006/main" xmlns:r="http://schemas.openxmlformats.org/officeDocument/2006/relationships" xmlns:p="http://schemas.openxmlformats.org/presentationml/2006/main">
  <p:tag name="ORIGINALHEIGHT" val=" 8.47889"/>
  <p:tag name="ORIGINALWIDTH" val=" 4.084653"/>
  <p:tag name="EMFCHILD" val="True"/>
</p:tagLst>
</file>

<file path=ppt/tags/tag2364.xml><?xml version="1.0" encoding="utf-8"?>
<p:tagLst xmlns:a="http://schemas.openxmlformats.org/drawingml/2006/main" xmlns:r="http://schemas.openxmlformats.org/officeDocument/2006/relationships" xmlns:p="http://schemas.openxmlformats.org/presentationml/2006/main">
  <p:tag name="ORIGINALHEIGHT" val=" 9.79085"/>
  <p:tag name="ORIGINALWIDTH" val=" 2.221646"/>
  <p:tag name="EMFCHILD" val="True"/>
</p:tagLst>
</file>

<file path=ppt/tags/tag2365.xml><?xml version="1.0" encoding="utf-8"?>
<p:tagLst xmlns:a="http://schemas.openxmlformats.org/drawingml/2006/main" xmlns:r="http://schemas.openxmlformats.org/officeDocument/2006/relationships" xmlns:p="http://schemas.openxmlformats.org/presentationml/2006/main">
  <p:tag name="ORIGINALHEIGHT" val=" 4.187551"/>
  <p:tag name="ORIGINALWIDTH" val=" 2.887157"/>
  <p:tag name="EMFCHILD" val="True"/>
</p:tagLst>
</file>

<file path=ppt/tags/tag2366.xml><?xml version="1.0" encoding="utf-8"?>
<p:tagLst xmlns:a="http://schemas.openxmlformats.org/drawingml/2006/main" xmlns:r="http://schemas.openxmlformats.org/officeDocument/2006/relationships" xmlns:p="http://schemas.openxmlformats.org/presentationml/2006/main">
  <p:tag name="ORIGINALHEIGHT" val=" 3.042965"/>
  <p:tag name="ORIGINALWIDTH" val=" 2.775575"/>
  <p:tag name="EMFCHILD" val="True"/>
</p:tagLst>
</file>

<file path=ppt/tags/tag2367.xml><?xml version="1.0" encoding="utf-8"?>
<p:tagLst xmlns:a="http://schemas.openxmlformats.org/drawingml/2006/main" xmlns:r="http://schemas.openxmlformats.org/officeDocument/2006/relationships" xmlns:p="http://schemas.openxmlformats.org/presentationml/2006/main">
  <p:tag name="ORIGINALHEIGHT" val=" 6.285711"/>
  <p:tag name="ORIGINALWIDTH" val=" .4283671"/>
  <p:tag name="EMFCHILD" val="True"/>
</p:tagLst>
</file>

<file path=ppt/tags/tag2368.xml><?xml version="1.0" encoding="utf-8"?>
<p:tagLst xmlns:a="http://schemas.openxmlformats.org/drawingml/2006/main" xmlns:r="http://schemas.openxmlformats.org/officeDocument/2006/relationships" xmlns:p="http://schemas.openxmlformats.org/presentationml/2006/main">
  <p:tag name="ORIGINALHEIGHT" val=" 6.285711"/>
  <p:tag name="ORIGINALWIDTH" val=" .4283671"/>
  <p:tag name="EMFCHILD" val="True"/>
</p:tagLst>
</file>

<file path=ppt/tags/tag2369.xml><?xml version="1.0" encoding="utf-8"?>
<p:tagLst xmlns:a="http://schemas.openxmlformats.org/drawingml/2006/main" xmlns:r="http://schemas.openxmlformats.org/officeDocument/2006/relationships" xmlns:p="http://schemas.openxmlformats.org/presentationml/2006/main">
  <p:tag name="ORIGINALHEIGHT" val=" 6.285711"/>
  <p:tag name="ORIGINALWIDTH" val=" .4283671"/>
  <p:tag name="EMFCHILD" val="True"/>
</p:tagLst>
</file>

<file path=ppt/tags/tag237.xml><?xml version="1.0" encoding="utf-8"?>
<p:tagLst xmlns:a="http://schemas.openxmlformats.org/drawingml/2006/main" xmlns:r="http://schemas.openxmlformats.org/officeDocument/2006/relationships" xmlns:p="http://schemas.openxmlformats.org/presentationml/2006/main">
  <p:tag name="ORIGINALHEIGHT" val=" 4.748703"/>
  <p:tag name="ORIGINALWIDTH" val=" 3.795746"/>
  <p:tag name="EMFCHILD" val="True"/>
</p:tagLst>
</file>

<file path=ppt/tags/tag2370.xml><?xml version="1.0" encoding="utf-8"?>
<p:tagLst xmlns:a="http://schemas.openxmlformats.org/drawingml/2006/main" xmlns:r="http://schemas.openxmlformats.org/officeDocument/2006/relationships" xmlns:p="http://schemas.openxmlformats.org/presentationml/2006/main">
  <p:tag name="ORIGINALHEIGHT" val=" 8.801987"/>
  <p:tag name="ORIGINALWIDTH" val=" 5.220386"/>
  <p:tag name="EMFCHILD" val="True"/>
</p:tagLst>
</file>

<file path=ppt/tags/tag2371.xml><?xml version="1.0" encoding="utf-8"?>
<p:tagLst xmlns:a="http://schemas.openxmlformats.org/drawingml/2006/main" xmlns:r="http://schemas.openxmlformats.org/officeDocument/2006/relationships" xmlns:p="http://schemas.openxmlformats.org/presentationml/2006/main">
  <p:tag name="ORIGINALHEIGHT" val=" 6.846757"/>
  <p:tag name="ORIGINALWIDTH" val=" 1.813189"/>
  <p:tag name="EMFCHILD" val="True"/>
</p:tagLst>
</file>

<file path=ppt/tags/tag2372.xml><?xml version="1.0" encoding="utf-8"?>
<p:tagLst xmlns:a="http://schemas.openxmlformats.org/drawingml/2006/main" xmlns:r="http://schemas.openxmlformats.org/officeDocument/2006/relationships" xmlns:p="http://schemas.openxmlformats.org/presentationml/2006/main">
  <p:tag name="ORIGINALHEIGHT" val=" 4.824934"/>
  <p:tag name="ORIGINALWIDTH" val=" 3.431131"/>
  <p:tag name="EMFCHILD" val="True"/>
</p:tagLst>
</file>

<file path=ppt/tags/tag2373.xml><?xml version="1.0" encoding="utf-8"?>
<p:tagLst xmlns:a="http://schemas.openxmlformats.org/drawingml/2006/main" xmlns:r="http://schemas.openxmlformats.org/officeDocument/2006/relationships" xmlns:p="http://schemas.openxmlformats.org/presentationml/2006/main">
  <p:tag name="ORIGINALHEIGHT" val=" 6.846757"/>
  <p:tag name="ORIGINALWIDTH" val=" 1.8062"/>
  <p:tag name="EMFCHILD" val="True"/>
</p:tagLst>
</file>

<file path=ppt/tags/tag2374.xml><?xml version="1.0" encoding="utf-8"?>
<p:tagLst xmlns:a="http://schemas.openxmlformats.org/drawingml/2006/main" xmlns:r="http://schemas.openxmlformats.org/officeDocument/2006/relationships" xmlns:p="http://schemas.openxmlformats.org/presentationml/2006/main">
  <p:tag name="ORIGINALHEIGHT" val=" 5.942069"/>
  <p:tag name="ORIGINALWIDTH" val=" 3.061478"/>
  <p:tag name="EMFCHILD" val="True"/>
</p:tagLst>
</file>

<file path=ppt/tags/tag2375.xml><?xml version="1.0" encoding="utf-8"?>
<p:tagLst xmlns:a="http://schemas.openxmlformats.org/drawingml/2006/main" xmlns:r="http://schemas.openxmlformats.org/officeDocument/2006/relationships" xmlns:p="http://schemas.openxmlformats.org/presentationml/2006/main">
  <p:tag name="ORIGINALHEIGHT" val=" 17.61376"/>
  <p:tag name="ORIGINALWIDTH" val=" 4.084653"/>
  <p:tag name="EMFCHILD" val="True"/>
</p:tagLst>
</file>

<file path=ppt/tags/tag2376.xml><?xml version="1.0" encoding="utf-8"?>
<p:tagLst xmlns:a="http://schemas.openxmlformats.org/drawingml/2006/main" xmlns:r="http://schemas.openxmlformats.org/officeDocument/2006/relationships" xmlns:p="http://schemas.openxmlformats.org/presentationml/2006/main">
  <p:tag name="ORIGINALHEIGHT" val=" 4.509674"/>
  <p:tag name="ORIGINALWIDTH" val=" 3.382287"/>
  <p:tag name="EMFCHILD" val="True"/>
</p:tagLst>
</file>

<file path=ppt/tags/tag2377.xml><?xml version="1.0" encoding="utf-8"?>
<p:tagLst xmlns:a="http://schemas.openxmlformats.org/drawingml/2006/main" xmlns:r="http://schemas.openxmlformats.org/officeDocument/2006/relationships" xmlns:p="http://schemas.openxmlformats.org/presentationml/2006/main">
  <p:tag name="ORIGINALHEIGHT" val=" 3.040042"/>
  <p:tag name="ORIGINALWIDTH" val=" 1.733464"/>
  <p:tag name="EMFCHILD" val="True"/>
</p:tagLst>
</file>

<file path=ppt/tags/tag2378.xml><?xml version="1.0" encoding="utf-8"?>
<p:tagLst xmlns:a="http://schemas.openxmlformats.org/drawingml/2006/main" xmlns:r="http://schemas.openxmlformats.org/officeDocument/2006/relationships" xmlns:p="http://schemas.openxmlformats.org/presentationml/2006/main">
  <p:tag name="ORIGINALHEIGHT" val=" 2.110911"/>
  <p:tag name="ORIGINALWIDTH" val=" .8856677"/>
  <p:tag name="EMFCHILD" val="True"/>
</p:tagLst>
</file>

<file path=ppt/tags/tag2379.xml><?xml version="1.0" encoding="utf-8"?>
<p:tagLst xmlns:a="http://schemas.openxmlformats.org/drawingml/2006/main" xmlns:r="http://schemas.openxmlformats.org/officeDocument/2006/relationships" xmlns:p="http://schemas.openxmlformats.org/presentationml/2006/main">
  <p:tag name="ORIGINALHEIGHT" val=" .7881497"/>
  <p:tag name="ORIGINALWIDTH" val=" .8019599"/>
  <p:tag name="EMFCHILD" val="True"/>
</p:tagLst>
</file>

<file path=ppt/tags/tag238.xml><?xml version="1.0" encoding="utf-8"?>
<p:tagLst xmlns:a="http://schemas.openxmlformats.org/drawingml/2006/main" xmlns:r="http://schemas.openxmlformats.org/officeDocument/2006/relationships" xmlns:p="http://schemas.openxmlformats.org/presentationml/2006/main">
  <p:tag name="ORIGINALHEIGHT" val=" 4.748703"/>
  <p:tag name="ORIGINALWIDTH" val=" 3.85551"/>
  <p:tag name="EMFCHILD" val="True"/>
</p:tagLst>
</file>

<file path=ppt/tags/tag2380.xml><?xml version="1.0" encoding="utf-8"?>
<p:tagLst xmlns:a="http://schemas.openxmlformats.org/drawingml/2006/main" xmlns:r="http://schemas.openxmlformats.org/officeDocument/2006/relationships" xmlns:p="http://schemas.openxmlformats.org/presentationml/2006/main">
  <p:tag name="ORIGINALHEIGHT" val=" .7881497"/>
  <p:tag name="ORIGINALWIDTH" val=" .8019599"/>
  <p:tag name="EMFCHILD" val="True"/>
</p:tagLst>
</file>

<file path=ppt/tags/tag2381.xml><?xml version="1.0" encoding="utf-8"?>
<p:tagLst xmlns:a="http://schemas.openxmlformats.org/drawingml/2006/main" xmlns:r="http://schemas.openxmlformats.org/officeDocument/2006/relationships" xmlns:p="http://schemas.openxmlformats.org/presentationml/2006/main">
  <p:tag name="ORIGINALHEIGHT" val=" .7881497"/>
  <p:tag name="ORIGINALWIDTH" val=" .8019599"/>
  <p:tag name="EMFCHILD" val="True"/>
</p:tagLst>
</file>

<file path=ppt/tags/tag2382.xml><?xml version="1.0" encoding="utf-8"?>
<p:tagLst xmlns:a="http://schemas.openxmlformats.org/drawingml/2006/main" xmlns:r="http://schemas.openxmlformats.org/officeDocument/2006/relationships" xmlns:p="http://schemas.openxmlformats.org/presentationml/2006/main">
  <p:tag name="ORIGINALHEIGHT" val=" 2.110911"/>
  <p:tag name="ORIGINALWIDTH" val=" .8856677"/>
  <p:tag name="EMFCHILD" val="True"/>
</p:tagLst>
</file>

<file path=ppt/tags/tag2383.xml><?xml version="1.0" encoding="utf-8"?>
<p:tagLst xmlns:a="http://schemas.openxmlformats.org/drawingml/2006/main" xmlns:r="http://schemas.openxmlformats.org/officeDocument/2006/relationships" xmlns:p="http://schemas.openxmlformats.org/presentationml/2006/main">
  <p:tag name="ORIGINALHEIGHT" val=" 4.509674"/>
  <p:tag name="ORIGINALWIDTH" val=" 3.382287"/>
  <p:tag name="EMFCHILD" val="True"/>
</p:tagLst>
</file>

<file path=ppt/tags/tag2384.xml><?xml version="1.0" encoding="utf-8"?>
<p:tagLst xmlns:a="http://schemas.openxmlformats.org/drawingml/2006/main" xmlns:r="http://schemas.openxmlformats.org/officeDocument/2006/relationships" xmlns:p="http://schemas.openxmlformats.org/presentationml/2006/main">
  <p:tag name="ORIGINALHEIGHT" val=" 2.991071"/>
  <p:tag name="ORIGINALWIDTH" val=" 2.455782"/>
  <p:tag name="EMFCHILD" val="True"/>
</p:tagLst>
</file>

<file path=ppt/tags/tag2385.xml><?xml version="1.0" encoding="utf-8"?>
<p:tagLst xmlns:a="http://schemas.openxmlformats.org/drawingml/2006/main" xmlns:r="http://schemas.openxmlformats.org/officeDocument/2006/relationships" xmlns:p="http://schemas.openxmlformats.org/presentationml/2006/main">
  <p:tag name="ORIGINALHEIGHT" val=" 2.110911"/>
  <p:tag name="ORIGINALWIDTH" val=" .8856677"/>
  <p:tag name="EMFCHILD" val="True"/>
</p:tagLst>
</file>

<file path=ppt/tags/tag2386.xml><?xml version="1.0" encoding="utf-8"?>
<p:tagLst xmlns:a="http://schemas.openxmlformats.org/drawingml/2006/main" xmlns:r="http://schemas.openxmlformats.org/officeDocument/2006/relationships" xmlns:p="http://schemas.openxmlformats.org/presentationml/2006/main">
  <p:tag name="ORIGINALHEIGHT" val=" 2.988148"/>
  <p:tag name="ORIGINALWIDTH" val=" 3.668233"/>
  <p:tag name="EMFCHILD" val="True"/>
</p:tagLst>
</file>

<file path=ppt/tags/tag2387.xml><?xml version="1.0" encoding="utf-8"?>
<p:tagLst xmlns:a="http://schemas.openxmlformats.org/drawingml/2006/main" xmlns:r="http://schemas.openxmlformats.org/officeDocument/2006/relationships" xmlns:p="http://schemas.openxmlformats.org/presentationml/2006/main">
  <p:tag name="ORIGINALHEIGHT" val=" 2.110911"/>
  <p:tag name="ORIGINALWIDTH" val=" .8856677"/>
  <p:tag name="EMFCHILD" val="True"/>
</p:tagLst>
</file>

<file path=ppt/tags/tag2388.xml><?xml version="1.0" encoding="utf-8"?>
<p:tagLst xmlns:a="http://schemas.openxmlformats.org/drawingml/2006/main" xmlns:r="http://schemas.openxmlformats.org/officeDocument/2006/relationships" xmlns:p="http://schemas.openxmlformats.org/presentationml/2006/main">
  <p:tag name="ORIGINALHEIGHT" val=" 3.042965"/>
  <p:tag name="ORIGINALWIDTH" val=" 2.719784"/>
  <p:tag name="EMFCHILD" val="True"/>
</p:tagLst>
</file>

<file path=ppt/tags/tag2389.xml><?xml version="1.0" encoding="utf-8"?>
<p:tagLst xmlns:a="http://schemas.openxmlformats.org/drawingml/2006/main" xmlns:r="http://schemas.openxmlformats.org/officeDocument/2006/relationships" xmlns:p="http://schemas.openxmlformats.org/presentationml/2006/main">
  <p:tag name="ORIGINALHEIGHT" val=" 2.110911"/>
  <p:tag name="ORIGINALWIDTH" val=" .8856677"/>
  <p:tag name="EMFCHILD" val="True"/>
</p:tagLst>
</file>

<file path=ppt/tags/tag239.xml><?xml version="1.0" encoding="utf-8"?>
<p:tagLst xmlns:a="http://schemas.openxmlformats.org/drawingml/2006/main" xmlns:r="http://schemas.openxmlformats.org/officeDocument/2006/relationships" xmlns:p="http://schemas.openxmlformats.org/presentationml/2006/main">
  <p:tag name="ORIGINALHEIGHT" val=" 6.579924"/>
  <p:tag name="ORIGINALWIDTH" val=" 4.911572"/>
  <p:tag name="EMFCHILD" val="True"/>
</p:tagLst>
</file>

<file path=ppt/tags/tag2390.xml><?xml version="1.0" encoding="utf-8"?>
<p:tagLst xmlns:a="http://schemas.openxmlformats.org/drawingml/2006/main" xmlns:r="http://schemas.openxmlformats.org/officeDocument/2006/relationships" xmlns:p="http://schemas.openxmlformats.org/presentationml/2006/main">
  <p:tag name="ORIGINALHEIGHT" val=" 2.988148"/>
  <p:tag name="ORIGINALWIDTH" val=" 3.347423"/>
  <p:tag name="EMFCHILD" val="True"/>
</p:tagLst>
</file>

<file path=ppt/tags/tag2391.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LATEXADDIN" val="\documentclass{article}&#10;\usepackage{amsmath}&#10;\pagestyle{empty}&#10;&#10;\input{Macros.tex}&#10;&#10;\begin{document}&#10;&#10;&#10;\begin{align*}&#10;\ket{k}_{\reg{gc}} \ket{k}_{\reg{lc}} \ket{p_1, \ldots, p_k}_{\reg{p_1 \ldots p_k}} \ket{p_k}_{\reg{m}} \ket{\phi'_{p_k}}_{\reg{s}} \ket{\rho}_{\reg{v}} \vphantom{\sum_{p'_k \ne p_k}}&#10;~ + ~ &#10;\ket{k}_{\reg{gc}} \ket{k-1}_{\reg{lc}}  \ket{p_1, \ldots, p_k}_{\reg{p_1 \ldots p_{k-1}}} \sum_{p'_k \ne p_k} \ket{p'_k}_{\reg{p_k}} \ket{p_k}_{\reg{m}} \ket{\phi'_{p'_k}}_{\reg{s}}  \ket{\rho}_{\reg{v}} &#10;\end{align*}&#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392.xml><?xml version="1.0" encoding="utf-8"?>
<p:tagLst xmlns:a="http://schemas.openxmlformats.org/drawingml/2006/main" xmlns:r="http://schemas.openxmlformats.org/officeDocument/2006/relationships" xmlns:p="http://schemas.openxmlformats.org/presentationml/2006/main">
  <p:tag name="ORIGINALHEIGHT" val=" 7.091186"/>
  <p:tag name="ORIGINALWIDTH" val=" 4.517976"/>
  <p:tag name="EMFCHILD" val="True"/>
</p:tagLst>
</file>

<file path=ppt/tags/tag2393.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394.xml><?xml version="1.0" encoding="utf-8"?>
<p:tagLst xmlns:a="http://schemas.openxmlformats.org/drawingml/2006/main" xmlns:r="http://schemas.openxmlformats.org/officeDocument/2006/relationships" xmlns:p="http://schemas.openxmlformats.org/presentationml/2006/main">
  <p:tag name="ORIGINALHEIGHT" val=" 4.710343"/>
  <p:tag name="ORIGINALWIDTH" val=" 3.385972"/>
  <p:tag name="EMFCHILD" val="True"/>
</p:tagLst>
</file>

<file path=ppt/tags/tag2395.xml><?xml version="1.0" encoding="utf-8"?>
<p:tagLst xmlns:a="http://schemas.openxmlformats.org/drawingml/2006/main" xmlns:r="http://schemas.openxmlformats.org/officeDocument/2006/relationships" xmlns:p="http://schemas.openxmlformats.org/presentationml/2006/main">
  <p:tag name="ORIGINALHEIGHT" val=" 3.126164"/>
  <p:tag name="ORIGINALWIDTH" val=" 2.778582"/>
  <p:tag name="EMFCHILD" val="True"/>
</p:tagLst>
</file>

<file path=ppt/tags/tag2396.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2397.xml><?xml version="1.0" encoding="utf-8"?>
<p:tagLst xmlns:a="http://schemas.openxmlformats.org/drawingml/2006/main" xmlns:r="http://schemas.openxmlformats.org/officeDocument/2006/relationships" xmlns:p="http://schemas.openxmlformats.org/presentationml/2006/main">
  <p:tag name="ORIGINALHEIGHT" val=" 7.091186"/>
  <p:tag name="ORIGINALWIDTH" val=" 4.517976"/>
  <p:tag name="EMFCHILD" val="True"/>
</p:tagLst>
</file>

<file path=ppt/tags/tag2398.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399.xml><?xml version="1.0" encoding="utf-8"?>
<p:tagLst xmlns:a="http://schemas.openxmlformats.org/drawingml/2006/main" xmlns:r="http://schemas.openxmlformats.org/officeDocument/2006/relationships" xmlns:p="http://schemas.openxmlformats.org/presentationml/2006/main">
  <p:tag name="ORIGINALHEIGHT" val=" 4.301971"/>
  <p:tag name="ORIGINALWIDTH" val=" 2.890291"/>
  <p:tag name="EMFCHILD" val="True"/>
</p:tagLst>
</file>

<file path=ppt/tags/tag24.xml><?xml version="1.0" encoding="utf-8"?>
<p:tagLst xmlns:a="http://schemas.openxmlformats.org/drawingml/2006/main" xmlns:r="http://schemas.openxmlformats.org/officeDocument/2006/relationships" xmlns:p="http://schemas.openxmlformats.org/presentationml/2006/main">
  <p:tag name="ORIGINALHEIGHT" val=" 9.713543"/>
  <p:tag name="ORIGINALWIDTH" val=" 17.76772"/>
  <p:tag name="OUTPUTTYPE" val="SVG"/>
  <p:tag name="IGUANATEXVERSION" val="162"/>
  <p:tag name="LATEXADDIN" val="\documentclass{article}&#10;\usepackage{amsmath}&#10;\pagestyle{empty}&#10;&#10;\newcommand{\msf}{\mathsf}&#10;&#10;\begin{document}&#10;&#10;$H(\cdot)$&#10;&#10;&#10;\end{document}"/>
  <p:tag name="IGUANATEXSIZE" val="20"/>
  <p:tag name="IGUANATEXCURSOR" val="120"/>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240.xml><?xml version="1.0" encoding="utf-8"?>
<p:tagLst xmlns:a="http://schemas.openxmlformats.org/drawingml/2006/main" xmlns:r="http://schemas.openxmlformats.org/officeDocument/2006/relationships" xmlns:p="http://schemas.openxmlformats.org/presentationml/2006/main">
  <p:tag name="ORIGINALHEIGHT" val=" 6.476459"/>
  <p:tag name="ORIGINALWIDTH" val=" 3.118306"/>
  <p:tag name="EMFCHILD" val="True"/>
</p:tagLst>
</file>

<file path=ppt/tags/tag2400.xml><?xml version="1.0" encoding="utf-8"?>
<p:tagLst xmlns:a="http://schemas.openxmlformats.org/drawingml/2006/main" xmlns:r="http://schemas.openxmlformats.org/officeDocument/2006/relationships" xmlns:p="http://schemas.openxmlformats.org/presentationml/2006/main">
  <p:tag name="ORIGINALHEIGHT" val=" 3.126164"/>
  <p:tag name="ORIGINALWIDTH" val=" 2.778582"/>
  <p:tag name="EMFCHILD" val="True"/>
</p:tagLst>
</file>

<file path=ppt/tags/tag2401.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2402.xml><?xml version="1.0" encoding="utf-8"?>
<p:tagLst xmlns:a="http://schemas.openxmlformats.org/drawingml/2006/main" xmlns:r="http://schemas.openxmlformats.org/officeDocument/2006/relationships" xmlns:p="http://schemas.openxmlformats.org/presentationml/2006/main">
  <p:tag name="ORIGINALHEIGHT" val=" 6.397165"/>
  <p:tag name="ORIGINALWIDTH" val=" 5.20615"/>
  <p:tag name="EMFCHILD" val="True"/>
</p:tagLst>
</file>

<file path=ppt/tags/tag2403.xml><?xml version="1.0" encoding="utf-8"?>
<p:tagLst xmlns:a="http://schemas.openxmlformats.org/drawingml/2006/main" xmlns:r="http://schemas.openxmlformats.org/officeDocument/2006/relationships" xmlns:p="http://schemas.openxmlformats.org/presentationml/2006/main">
  <p:tag name="ORIGINALHEIGHT" val=" 4.67514"/>
  <p:tag name="ORIGINALWIDTH" val=" 2.541226"/>
  <p:tag name="EMFCHILD" val="True"/>
</p:tagLst>
</file>

<file path=ppt/tags/tag2404.xml><?xml version="1.0" encoding="utf-8"?>
<p:tagLst xmlns:a="http://schemas.openxmlformats.org/drawingml/2006/main" xmlns:r="http://schemas.openxmlformats.org/officeDocument/2006/relationships" xmlns:p="http://schemas.openxmlformats.org/presentationml/2006/main">
  <p:tag name="ORIGINALHEIGHT" val=" 3.007465"/>
  <p:tag name="ORIGINALWIDTH" val=" 1.166868"/>
  <p:tag name="EMFCHILD" val="True"/>
</p:tagLst>
</file>

<file path=ppt/tags/tag2405.xml><?xml version="1.0" encoding="utf-8"?>
<p:tagLst xmlns:a="http://schemas.openxmlformats.org/drawingml/2006/main" xmlns:r="http://schemas.openxmlformats.org/officeDocument/2006/relationships" xmlns:p="http://schemas.openxmlformats.org/presentationml/2006/main">
  <p:tag name="ORIGINALHEIGHT" val=" 1.066173"/>
  <p:tag name="ORIGINALWIDTH" val=" 1.05715"/>
  <p:tag name="EMFCHILD" val="True"/>
</p:tagLst>
</file>

<file path=ppt/tags/tag2406.xml><?xml version="1.0" encoding="utf-8"?>
<p:tagLst xmlns:a="http://schemas.openxmlformats.org/drawingml/2006/main" xmlns:r="http://schemas.openxmlformats.org/officeDocument/2006/relationships" xmlns:p="http://schemas.openxmlformats.org/presentationml/2006/main">
  <p:tag name="ORIGINALHEIGHT" val=" 1.066173"/>
  <p:tag name="ORIGINALWIDTH" val=" 1.05715"/>
  <p:tag name="EMFCHILD" val="True"/>
</p:tagLst>
</file>

<file path=ppt/tags/tag2407.xml><?xml version="1.0" encoding="utf-8"?>
<p:tagLst xmlns:a="http://schemas.openxmlformats.org/drawingml/2006/main" xmlns:r="http://schemas.openxmlformats.org/officeDocument/2006/relationships" xmlns:p="http://schemas.openxmlformats.org/presentationml/2006/main">
  <p:tag name="ORIGINALHEIGHT" val=" 1.066173"/>
  <p:tag name="ORIGINALWIDTH" val=" 1.05715"/>
  <p:tag name="EMFCHILD" val="True"/>
</p:tagLst>
</file>

<file path=ppt/tags/tag2408.xml><?xml version="1.0" encoding="utf-8"?>
<p:tagLst xmlns:a="http://schemas.openxmlformats.org/drawingml/2006/main" xmlns:r="http://schemas.openxmlformats.org/officeDocument/2006/relationships" xmlns:p="http://schemas.openxmlformats.org/presentationml/2006/main">
  <p:tag name="ORIGINALHEIGHT" val=" 3.007465"/>
  <p:tag name="ORIGINALWIDTH" val=" 1.166868"/>
  <p:tag name="EMFCHILD" val="True"/>
</p:tagLst>
</file>

<file path=ppt/tags/tag2409.xml><?xml version="1.0" encoding="utf-8"?>
<p:tagLst xmlns:a="http://schemas.openxmlformats.org/drawingml/2006/main" xmlns:r="http://schemas.openxmlformats.org/officeDocument/2006/relationships" xmlns:p="http://schemas.openxmlformats.org/presentationml/2006/main">
  <p:tag name="ORIGINALHEIGHT" val=" 6.397165"/>
  <p:tag name="ORIGINALWIDTH" val=" 5.20615"/>
  <p:tag name="EMFCHILD" val="True"/>
</p:tagLst>
</file>

<file path=ppt/tags/tag241.xml><?xml version="1.0" encoding="utf-8"?>
<p:tagLst xmlns:a="http://schemas.openxmlformats.org/drawingml/2006/main" xmlns:r="http://schemas.openxmlformats.org/officeDocument/2006/relationships" xmlns:p="http://schemas.openxmlformats.org/presentationml/2006/main">
  <p:tag name="ORIGINALHEIGHT" val=" 4.748703"/>
  <p:tag name="ORIGINALWIDTH" val=" 3.257754"/>
  <p:tag name="EMFCHILD" val="True"/>
</p:tagLst>
</file>

<file path=ppt/tags/tag2410.xml><?xml version="1.0" encoding="utf-8"?>
<p:tagLst xmlns:a="http://schemas.openxmlformats.org/drawingml/2006/main" xmlns:r="http://schemas.openxmlformats.org/officeDocument/2006/relationships" xmlns:p="http://schemas.openxmlformats.org/presentationml/2006/main">
  <p:tag name="ORIGINALHEIGHT" val=" 4.956764"/>
  <p:tag name="ORIGINALWIDTH" val=" 3.434858"/>
  <p:tag name="EMFCHILD" val="True"/>
</p:tagLst>
</file>

<file path=ppt/tags/tag2411.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412.xml><?xml version="1.0" encoding="utf-8"?>
<p:tagLst xmlns:a="http://schemas.openxmlformats.org/drawingml/2006/main" xmlns:r="http://schemas.openxmlformats.org/officeDocument/2006/relationships" xmlns:p="http://schemas.openxmlformats.org/presentationml/2006/main">
  <p:tag name="ORIGINALHEIGHT" val=" 4.632905"/>
  <p:tag name="ORIGINALWIDTH" val=" 3.385972"/>
  <p:tag name="EMFCHILD" val="True"/>
</p:tagLst>
</file>

<file path=ppt/tags/tag2413.xml><?xml version="1.0" encoding="utf-8"?>
<p:tagLst xmlns:a="http://schemas.openxmlformats.org/drawingml/2006/main" xmlns:r="http://schemas.openxmlformats.org/officeDocument/2006/relationships" xmlns:p="http://schemas.openxmlformats.org/presentationml/2006/main">
  <p:tag name="ORIGINALHEIGHT" val=" 3.123114"/>
  <p:tag name="ORIGINALWIDTH" val=" 1.735369"/>
  <p:tag name="EMFCHILD" val="True"/>
</p:tagLst>
</file>

<file path=ppt/tags/tag2414.xml><?xml version="1.0" encoding="utf-8"?>
<p:tagLst xmlns:a="http://schemas.openxmlformats.org/drawingml/2006/main" xmlns:r="http://schemas.openxmlformats.org/officeDocument/2006/relationships" xmlns:p="http://schemas.openxmlformats.org/presentationml/2006/main">
  <p:tag name="ORIGINALHEIGHT" val=" .8096696"/>
  <p:tag name="ORIGINALWIDTH" val=" .8028492"/>
  <p:tag name="EMFCHILD" val="True"/>
</p:tagLst>
</file>

<file path=ppt/tags/tag2415.xml><?xml version="1.0" encoding="utf-8"?>
<p:tagLst xmlns:a="http://schemas.openxmlformats.org/drawingml/2006/main" xmlns:r="http://schemas.openxmlformats.org/officeDocument/2006/relationships" xmlns:p="http://schemas.openxmlformats.org/presentationml/2006/main">
  <p:tag name="ORIGINALHEIGHT" val=" .8096696"/>
  <p:tag name="ORIGINALWIDTH" val=" .8028492"/>
  <p:tag name="EMFCHILD" val="True"/>
</p:tagLst>
</file>

<file path=ppt/tags/tag2416.xml><?xml version="1.0" encoding="utf-8"?>
<p:tagLst xmlns:a="http://schemas.openxmlformats.org/drawingml/2006/main" xmlns:r="http://schemas.openxmlformats.org/officeDocument/2006/relationships" xmlns:p="http://schemas.openxmlformats.org/presentationml/2006/main">
  <p:tag name="ORIGINALHEIGHT" val=" .8096696"/>
  <p:tag name="ORIGINALWIDTH" val=" .8028492"/>
  <p:tag name="EMFCHILD" val="True"/>
</p:tagLst>
</file>

<file path=ppt/tags/tag2417.xml><?xml version="1.0" encoding="utf-8"?>
<p:tagLst xmlns:a="http://schemas.openxmlformats.org/drawingml/2006/main" xmlns:r="http://schemas.openxmlformats.org/officeDocument/2006/relationships" xmlns:p="http://schemas.openxmlformats.org/presentationml/2006/main">
  <p:tag name="ORIGINALHEIGHT" val=" 4.632905"/>
  <p:tag name="ORIGINALWIDTH" val=" 3.385972"/>
  <p:tag name="EMFCHILD" val="True"/>
</p:tagLst>
</file>

<file path=ppt/tags/tag2418.xml><?xml version="1.0" encoding="utf-8"?>
<p:tagLst xmlns:a="http://schemas.openxmlformats.org/drawingml/2006/main" xmlns:r="http://schemas.openxmlformats.org/officeDocument/2006/relationships" xmlns:p="http://schemas.openxmlformats.org/presentationml/2006/main">
  <p:tag name="ORIGINALHEIGHT" val=" 3.07283"/>
  <p:tag name="ORIGINALWIDTH" val=" 2.45845"/>
  <p:tag name="EMFCHILD" val="True"/>
</p:tagLst>
</file>

<file path=ppt/tags/tag2419.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242.xml><?xml version="1.0" encoding="utf-8"?>
<p:tagLst xmlns:a="http://schemas.openxmlformats.org/drawingml/2006/main" xmlns:r="http://schemas.openxmlformats.org/officeDocument/2006/relationships" xmlns:p="http://schemas.openxmlformats.org/presentationml/2006/main">
  <p:tag name="ORIGINALHEIGHT" val=" 10.34579"/>
  <p:tag name="ORIGINALWIDTH" val=" 1.364881"/>
  <p:tag name="EMFCHILD" val="True"/>
</p:tagLst>
</file>

<file path=ppt/tags/tag2420.xml><?xml version="1.0" encoding="utf-8"?>
<p:tagLst xmlns:a="http://schemas.openxmlformats.org/drawingml/2006/main" xmlns:r="http://schemas.openxmlformats.org/officeDocument/2006/relationships" xmlns:p="http://schemas.openxmlformats.org/presentationml/2006/main">
  <p:tag name="ORIGINALHEIGHT" val=" 6.397165"/>
  <p:tag name="ORIGINALWIDTH" val=" 5.20615"/>
  <p:tag name="EMFCHILD" val="True"/>
</p:tagLst>
</file>

<file path=ppt/tags/tag2421.xml><?xml version="1.0" encoding="utf-8"?>
<p:tagLst xmlns:a="http://schemas.openxmlformats.org/drawingml/2006/main" xmlns:r="http://schemas.openxmlformats.org/officeDocument/2006/relationships" xmlns:p="http://schemas.openxmlformats.org/presentationml/2006/main">
  <p:tag name="ORIGINALHEIGHT" val=" 4.956764"/>
  <p:tag name="ORIGINALWIDTH" val=" 3.434858"/>
  <p:tag name="EMFCHILD" val="True"/>
</p:tagLst>
</file>

<file path=ppt/tags/tag2422.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423.xml><?xml version="1.0" encoding="utf-8"?>
<p:tagLst xmlns:a="http://schemas.openxmlformats.org/drawingml/2006/main" xmlns:r="http://schemas.openxmlformats.org/officeDocument/2006/relationships" xmlns:p="http://schemas.openxmlformats.org/presentationml/2006/main">
  <p:tag name="ORIGINALHEIGHT" val=" 3.069823"/>
  <p:tag name="ORIGINALWIDTH" val=" 3.672213"/>
  <p:tag name="EMFCHILD" val="True"/>
</p:tagLst>
</file>

<file path=ppt/tags/tag2424.xml><?xml version="1.0" encoding="utf-8"?>
<p:tagLst xmlns:a="http://schemas.openxmlformats.org/drawingml/2006/main" xmlns:r="http://schemas.openxmlformats.org/officeDocument/2006/relationships" xmlns:p="http://schemas.openxmlformats.org/presentationml/2006/main">
  <p:tag name="ORIGINALHEIGHT" val=" 6.457489"/>
  <p:tag name="ORIGINALWIDTH" val=" .428833"/>
  <p:tag name="EMFCHILD" val="True"/>
</p:tagLst>
</file>

<file path=ppt/tags/tag2425.xml><?xml version="1.0" encoding="utf-8"?>
<p:tagLst xmlns:a="http://schemas.openxmlformats.org/drawingml/2006/main" xmlns:r="http://schemas.openxmlformats.org/officeDocument/2006/relationships" xmlns:p="http://schemas.openxmlformats.org/presentationml/2006/main">
  <p:tag name="ORIGINALHEIGHT" val=" 6.457489"/>
  <p:tag name="ORIGINALWIDTH" val=" .428833"/>
  <p:tag name="EMFCHILD" val="True"/>
</p:tagLst>
</file>

<file path=ppt/tags/tag2426.xml><?xml version="1.0" encoding="utf-8"?>
<p:tagLst xmlns:a="http://schemas.openxmlformats.org/drawingml/2006/main" xmlns:r="http://schemas.openxmlformats.org/officeDocument/2006/relationships" xmlns:p="http://schemas.openxmlformats.org/presentationml/2006/main">
  <p:tag name="ORIGINALHEIGHT" val=" 9.042518"/>
  <p:tag name="ORIGINALWIDTH" val=" 5.226061"/>
  <p:tag name="EMFCHILD" val="True"/>
</p:tagLst>
</file>

<file path=ppt/tags/tag2427.xml><?xml version="1.0" encoding="utf-8"?>
<p:tagLst xmlns:a="http://schemas.openxmlformats.org/drawingml/2006/main" xmlns:r="http://schemas.openxmlformats.org/officeDocument/2006/relationships" xmlns:p="http://schemas.openxmlformats.org/presentationml/2006/main">
  <p:tag name="ORIGINALHEIGHT" val=" 3.647177"/>
  <p:tag name="ORIGINALWIDTH" val=" 1.752314"/>
  <p:tag name="EMFCHILD" val="True"/>
</p:tagLst>
</file>

<file path=ppt/tags/tag2428.xml><?xml version="1.0" encoding="utf-8"?>
<p:tagLst xmlns:a="http://schemas.openxmlformats.org/drawingml/2006/main" xmlns:r="http://schemas.openxmlformats.org/officeDocument/2006/relationships" xmlns:p="http://schemas.openxmlformats.org/presentationml/2006/main">
  <p:tag name="ORIGINALHEIGHT" val=" 4.470954"/>
  <p:tag name="ORIGINALWIDTH" val=" 3.895632"/>
  <p:tag name="EMFCHILD" val="True"/>
</p:tagLst>
</file>

<file path=ppt/tags/tag2429.xml><?xml version="1.0" encoding="utf-8"?>
<p:tagLst xmlns:a="http://schemas.openxmlformats.org/drawingml/2006/main" xmlns:r="http://schemas.openxmlformats.org/officeDocument/2006/relationships" xmlns:p="http://schemas.openxmlformats.org/presentationml/2006/main">
  <p:tag name="ORIGINALHEIGHT" val=" 3.542331"/>
  <p:tag name="ORIGINALWIDTH" val=" 2.712751"/>
  <p:tag name="EMFCHILD" val="True"/>
</p:tagLst>
</file>

<file path=ppt/tags/tag243.xml><?xml version="1.0" encoding="utf-8"?>
<p:tagLst xmlns:a="http://schemas.openxmlformats.org/drawingml/2006/main" xmlns:r="http://schemas.openxmlformats.org/officeDocument/2006/relationships" xmlns:p="http://schemas.openxmlformats.org/presentationml/2006/main">
  <p:tag name="ORIGINALHEIGHT" val=" 2.420907"/>
  <p:tag name="ORIGINALWIDTH" val=" 6.625154"/>
  <p:tag name="EMFCHILD" val="True"/>
</p:tagLst>
</file>

<file path=ppt/tags/tag2430.xml><?xml version="1.0" encoding="utf-8"?>
<p:tagLst xmlns:a="http://schemas.openxmlformats.org/drawingml/2006/main" xmlns:r="http://schemas.openxmlformats.org/officeDocument/2006/relationships" xmlns:p="http://schemas.openxmlformats.org/presentationml/2006/main">
  <p:tag name="ORIGINALHEIGHT" val=" 12.07011"/>
  <p:tag name="ORIGINALWIDTH" val=" 2.942142"/>
  <p:tag name="EMFCHILD" val="True"/>
</p:tagLst>
</file>

<file path=ppt/tags/tag2431.xml><?xml version="1.0" encoding="utf-8"?>
<p:tagLst xmlns:a="http://schemas.openxmlformats.org/drawingml/2006/main" xmlns:r="http://schemas.openxmlformats.org/officeDocument/2006/relationships" xmlns:p="http://schemas.openxmlformats.org/presentationml/2006/main">
  <p:tag name="ORIGINALHEIGHT" val=" 3.126164"/>
  <p:tag name="ORIGINALWIDTH" val=" 2.722749"/>
  <p:tag name="EMFCHILD" val="True"/>
</p:tagLst>
</file>

<file path=ppt/tags/tag2432.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2433.xml><?xml version="1.0" encoding="utf-8"?>
<p:tagLst xmlns:a="http://schemas.openxmlformats.org/drawingml/2006/main" xmlns:r="http://schemas.openxmlformats.org/officeDocument/2006/relationships" xmlns:p="http://schemas.openxmlformats.org/presentationml/2006/main">
  <p:tag name="ORIGINALHEIGHT" val=" 6.618423"/>
  <p:tag name="ORIGINALWIDTH" val=" 4.707462"/>
  <p:tag name="EMFCHILD" val="True"/>
</p:tagLst>
</file>

<file path=ppt/tags/tag2434.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435.xml><?xml version="1.0" encoding="utf-8"?>
<p:tagLst xmlns:a="http://schemas.openxmlformats.org/drawingml/2006/main" xmlns:r="http://schemas.openxmlformats.org/officeDocument/2006/relationships" xmlns:p="http://schemas.openxmlformats.org/presentationml/2006/main">
  <p:tag name="ORIGINALHEIGHT" val=" 3.069823"/>
  <p:tag name="ORIGINALWIDTH" val=" 3.351065"/>
  <p:tag name="EMFCHILD" val="True"/>
</p:tagLst>
</file>

<file path=ppt/tags/tag2436.xml><?xml version="1.0" encoding="utf-8"?>
<p:tagLst xmlns:a="http://schemas.openxmlformats.org/drawingml/2006/main" xmlns:r="http://schemas.openxmlformats.org/officeDocument/2006/relationships" xmlns:p="http://schemas.openxmlformats.org/presentationml/2006/main">
  <p:tag name="ORIGINALHEIGHT" val=" 6.698912"/>
  <p:tag name="ORIGINALWIDTH" val=" 6.632318"/>
  <p:tag name="EMFCHILD" val="True"/>
</p:tagLst>
</file>

<file path=ppt/tags/tag2437.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2438.xml><?xml version="1.0" encoding="utf-8"?>
<p:tagLst xmlns:a="http://schemas.openxmlformats.org/drawingml/2006/main" xmlns:r="http://schemas.openxmlformats.org/officeDocument/2006/relationships" xmlns:p="http://schemas.openxmlformats.org/presentationml/2006/main">
  <p:tag name="ORIGINALHEIGHT" val=" 7.091186"/>
  <p:tag name="ORIGINALWIDTH" val=" 4.517976"/>
  <p:tag name="EMFCHILD" val="True"/>
</p:tagLst>
</file>

<file path=ppt/tags/tag2439.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44.xml><?xml version="1.0" encoding="utf-8"?>
<p:tagLst xmlns:a="http://schemas.openxmlformats.org/drawingml/2006/main" xmlns:r="http://schemas.openxmlformats.org/officeDocument/2006/relationships" xmlns:p="http://schemas.openxmlformats.org/presentationml/2006/main">
  <p:tag name="ORIGINALHEIGHT" val=" 4.808702"/>
  <p:tag name="ORIGINALWIDTH" val=" 2.538463"/>
  <p:tag name="EMFCHILD" val="True"/>
</p:tagLst>
</file>

<file path=ppt/tags/tag2440.xml><?xml version="1.0" encoding="utf-8"?>
<p:tagLst xmlns:a="http://schemas.openxmlformats.org/drawingml/2006/main" xmlns:r="http://schemas.openxmlformats.org/officeDocument/2006/relationships" xmlns:p="http://schemas.openxmlformats.org/presentationml/2006/main">
  <p:tag name="ORIGINALHEIGHT" val=" 4.710343"/>
  <p:tag name="ORIGINALWIDTH" val=" 3.385972"/>
  <p:tag name="EMFCHILD" val="True"/>
</p:tagLst>
</file>

<file path=ppt/tags/tag2441.xml><?xml version="1.0" encoding="utf-8"?>
<p:tagLst xmlns:a="http://schemas.openxmlformats.org/drawingml/2006/main" xmlns:r="http://schemas.openxmlformats.org/officeDocument/2006/relationships" xmlns:p="http://schemas.openxmlformats.org/presentationml/2006/main">
  <p:tag name="ORIGINALHEIGHT" val=" 3.126164"/>
  <p:tag name="ORIGINALWIDTH" val=" 2.778582"/>
  <p:tag name="EMFCHILD" val="True"/>
</p:tagLst>
</file>

<file path=ppt/tags/tag2442.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2443.xml><?xml version="1.0" encoding="utf-8"?>
<p:tagLst xmlns:a="http://schemas.openxmlformats.org/drawingml/2006/main" xmlns:r="http://schemas.openxmlformats.org/officeDocument/2006/relationships" xmlns:p="http://schemas.openxmlformats.org/presentationml/2006/main">
  <p:tag name="ORIGINALHEIGHT" val=" 7.091186"/>
  <p:tag name="ORIGINALWIDTH" val=" 4.517976"/>
  <p:tag name="EMFCHILD" val="True"/>
</p:tagLst>
</file>

<file path=ppt/tags/tag2444.xml><?xml version="1.0" encoding="utf-8"?>
<p:tagLst xmlns:a="http://schemas.openxmlformats.org/drawingml/2006/main" xmlns:r="http://schemas.openxmlformats.org/officeDocument/2006/relationships" xmlns:p="http://schemas.openxmlformats.org/presentationml/2006/main">
  <p:tag name="ORIGINALHEIGHT" val=" .4023142"/>
  <p:tag name="ORIGINALWIDTH" val=" 6.093766"/>
  <p:tag name="EMFCHILD" val="True"/>
</p:tagLst>
</file>

<file path=ppt/tags/tag2445.xml><?xml version="1.0" encoding="utf-8"?>
<p:tagLst xmlns:a="http://schemas.openxmlformats.org/drawingml/2006/main" xmlns:r="http://schemas.openxmlformats.org/officeDocument/2006/relationships" xmlns:p="http://schemas.openxmlformats.org/presentationml/2006/main">
  <p:tag name="ORIGINALHEIGHT" val=" 6.698912"/>
  <p:tag name="ORIGINALWIDTH" val=" 3.291207"/>
  <p:tag name="EMFCHILD" val="True"/>
</p:tagLst>
</file>

<file path=ppt/tags/tag2446.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447.xml><?xml version="1.0" encoding="utf-8"?>
<p:tagLst xmlns:a="http://schemas.openxmlformats.org/drawingml/2006/main" xmlns:r="http://schemas.openxmlformats.org/officeDocument/2006/relationships" xmlns:p="http://schemas.openxmlformats.org/presentationml/2006/main">
  <p:tag name="ORIGINALHEIGHT" val=" 4.301971"/>
  <p:tag name="ORIGINALWIDTH" val=" 2.890291"/>
  <p:tag name="EMFCHILD" val="True"/>
</p:tagLst>
</file>

<file path=ppt/tags/tag2448.xml><?xml version="1.0" encoding="utf-8"?>
<p:tagLst xmlns:a="http://schemas.openxmlformats.org/drawingml/2006/main" xmlns:r="http://schemas.openxmlformats.org/officeDocument/2006/relationships" xmlns:p="http://schemas.openxmlformats.org/presentationml/2006/main">
  <p:tag name="ORIGINALHEIGHT" val=" 3.126164"/>
  <p:tag name="ORIGINALWIDTH" val=" 2.778582"/>
  <p:tag name="EMFCHILD" val="True"/>
</p:tagLst>
</file>

<file path=ppt/tags/tag2449.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245.xml><?xml version="1.0" encoding="utf-8"?>
<p:tagLst xmlns:a="http://schemas.openxmlformats.org/drawingml/2006/main" xmlns:r="http://schemas.openxmlformats.org/officeDocument/2006/relationships" xmlns:p="http://schemas.openxmlformats.org/presentationml/2006/main">
  <p:tag name="ORIGINALHEIGHT" val=" .4137797"/>
  <p:tag name="ORIGINALWIDTH" val=" 13.02157"/>
  <p:tag name="EMFCHILD" val="True"/>
</p:tagLst>
</file>

<file path=ppt/tags/tag2450.xml><?xml version="1.0" encoding="utf-8"?>
<p:tagLst xmlns:a="http://schemas.openxmlformats.org/drawingml/2006/main" xmlns:r="http://schemas.openxmlformats.org/officeDocument/2006/relationships" xmlns:p="http://schemas.openxmlformats.org/presentationml/2006/main">
  <p:tag name="ORIGINALHEIGHT" val=" 6.397165"/>
  <p:tag name="ORIGINALWIDTH" val=" 5.20615"/>
  <p:tag name="EMFCHILD" val="True"/>
</p:tagLst>
</file>

<file path=ppt/tags/tag2451.xml><?xml version="1.0" encoding="utf-8"?>
<p:tagLst xmlns:a="http://schemas.openxmlformats.org/drawingml/2006/main" xmlns:r="http://schemas.openxmlformats.org/officeDocument/2006/relationships" xmlns:p="http://schemas.openxmlformats.org/presentationml/2006/main">
  <p:tag name="ORIGINALHEIGHT" val=" 4.67514"/>
  <p:tag name="ORIGINALWIDTH" val=" 2.541226"/>
  <p:tag name="EMFCHILD" val="True"/>
</p:tagLst>
</file>

<file path=ppt/tags/tag2452.xml><?xml version="1.0" encoding="utf-8"?>
<p:tagLst xmlns:a="http://schemas.openxmlformats.org/drawingml/2006/main" xmlns:r="http://schemas.openxmlformats.org/officeDocument/2006/relationships" xmlns:p="http://schemas.openxmlformats.org/presentationml/2006/main">
  <p:tag name="ORIGINALHEIGHT" val=" 3.007465"/>
  <p:tag name="ORIGINALWIDTH" val=" 1.166868"/>
  <p:tag name="EMFCHILD" val="True"/>
</p:tagLst>
</file>

<file path=ppt/tags/tag2453.xml><?xml version="1.0" encoding="utf-8"?>
<p:tagLst xmlns:a="http://schemas.openxmlformats.org/drawingml/2006/main" xmlns:r="http://schemas.openxmlformats.org/officeDocument/2006/relationships" xmlns:p="http://schemas.openxmlformats.org/presentationml/2006/main">
  <p:tag name="ORIGINALHEIGHT" val=" 1.066173"/>
  <p:tag name="ORIGINALWIDTH" val=" 1.05715"/>
  <p:tag name="EMFCHILD" val="True"/>
</p:tagLst>
</file>

<file path=ppt/tags/tag2454.xml><?xml version="1.0" encoding="utf-8"?>
<p:tagLst xmlns:a="http://schemas.openxmlformats.org/drawingml/2006/main" xmlns:r="http://schemas.openxmlformats.org/officeDocument/2006/relationships" xmlns:p="http://schemas.openxmlformats.org/presentationml/2006/main">
  <p:tag name="ORIGINALHEIGHT" val=" 1.066173"/>
  <p:tag name="ORIGINALWIDTH" val=" 1.05715"/>
  <p:tag name="EMFCHILD" val="True"/>
</p:tagLst>
</file>

<file path=ppt/tags/tag2455.xml><?xml version="1.0" encoding="utf-8"?>
<p:tagLst xmlns:a="http://schemas.openxmlformats.org/drawingml/2006/main" xmlns:r="http://schemas.openxmlformats.org/officeDocument/2006/relationships" xmlns:p="http://schemas.openxmlformats.org/presentationml/2006/main">
  <p:tag name="ORIGINALHEIGHT" val=" 1.066173"/>
  <p:tag name="ORIGINALWIDTH" val=" 1.05715"/>
  <p:tag name="EMFCHILD" val="True"/>
</p:tagLst>
</file>

<file path=ppt/tags/tag2456.xml><?xml version="1.0" encoding="utf-8"?>
<p:tagLst xmlns:a="http://schemas.openxmlformats.org/drawingml/2006/main" xmlns:r="http://schemas.openxmlformats.org/officeDocument/2006/relationships" xmlns:p="http://schemas.openxmlformats.org/presentationml/2006/main">
  <p:tag name="ORIGINALHEIGHT" val=" 3.007465"/>
  <p:tag name="ORIGINALWIDTH" val=" 1.166868"/>
  <p:tag name="EMFCHILD" val="True"/>
</p:tagLst>
</file>

<file path=ppt/tags/tag2457.xml><?xml version="1.0" encoding="utf-8"?>
<p:tagLst xmlns:a="http://schemas.openxmlformats.org/drawingml/2006/main" xmlns:r="http://schemas.openxmlformats.org/officeDocument/2006/relationships" xmlns:p="http://schemas.openxmlformats.org/presentationml/2006/main">
  <p:tag name="ORIGINALHEIGHT" val=" 6.397165"/>
  <p:tag name="ORIGINALWIDTH" val=" 5.20615"/>
  <p:tag name="EMFCHILD" val="True"/>
</p:tagLst>
</file>

<file path=ppt/tags/tag2458.xml><?xml version="1.0" encoding="utf-8"?>
<p:tagLst xmlns:a="http://schemas.openxmlformats.org/drawingml/2006/main" xmlns:r="http://schemas.openxmlformats.org/officeDocument/2006/relationships" xmlns:p="http://schemas.openxmlformats.org/presentationml/2006/main">
  <p:tag name="ORIGINALHEIGHT" val=" 4.956764"/>
  <p:tag name="ORIGINALWIDTH" val=" 3.434858"/>
  <p:tag name="EMFCHILD" val="True"/>
</p:tagLst>
</file>

<file path=ppt/tags/tag2459.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46.xml><?xml version="1.0" encoding="utf-8"?>
<p:tagLst xmlns:a="http://schemas.openxmlformats.org/drawingml/2006/main" xmlns:r="http://schemas.openxmlformats.org/officeDocument/2006/relationships" xmlns:p="http://schemas.openxmlformats.org/presentationml/2006/main">
  <p:tag name="ORIGINALHEIGHT" val=" 4.692837"/>
  <p:tag name="ORIGINALWIDTH" val=" 2.977794"/>
  <p:tag name="EMFCHILD" val="True"/>
</p:tagLst>
</file>

<file path=ppt/tags/tag2460.xml><?xml version="1.0" encoding="utf-8"?>
<p:tagLst xmlns:a="http://schemas.openxmlformats.org/drawingml/2006/main" xmlns:r="http://schemas.openxmlformats.org/officeDocument/2006/relationships" xmlns:p="http://schemas.openxmlformats.org/presentationml/2006/main">
  <p:tag name="ORIGINALHEIGHT" val=" 4.632905"/>
  <p:tag name="ORIGINALWIDTH" val=" 3.385972"/>
  <p:tag name="EMFCHILD" val="True"/>
</p:tagLst>
</file>

<file path=ppt/tags/tag2461.xml><?xml version="1.0" encoding="utf-8"?>
<p:tagLst xmlns:a="http://schemas.openxmlformats.org/drawingml/2006/main" xmlns:r="http://schemas.openxmlformats.org/officeDocument/2006/relationships" xmlns:p="http://schemas.openxmlformats.org/presentationml/2006/main">
  <p:tag name="ORIGINALHEIGHT" val=" 3.123114"/>
  <p:tag name="ORIGINALWIDTH" val=" 1.735369"/>
  <p:tag name="EMFCHILD" val="True"/>
</p:tagLst>
</file>

<file path=ppt/tags/tag2462.xml><?xml version="1.0" encoding="utf-8"?>
<p:tagLst xmlns:a="http://schemas.openxmlformats.org/drawingml/2006/main" xmlns:r="http://schemas.openxmlformats.org/officeDocument/2006/relationships" xmlns:p="http://schemas.openxmlformats.org/presentationml/2006/main">
  <p:tag name="ORIGINALHEIGHT" val=" .8096696"/>
  <p:tag name="ORIGINALWIDTH" val=" .8028492"/>
  <p:tag name="EMFCHILD" val="True"/>
</p:tagLst>
</file>

<file path=ppt/tags/tag2463.xml><?xml version="1.0" encoding="utf-8"?>
<p:tagLst xmlns:a="http://schemas.openxmlformats.org/drawingml/2006/main" xmlns:r="http://schemas.openxmlformats.org/officeDocument/2006/relationships" xmlns:p="http://schemas.openxmlformats.org/presentationml/2006/main">
  <p:tag name="ORIGINALHEIGHT" val=" .8096696"/>
  <p:tag name="ORIGINALWIDTH" val=" .8028492"/>
  <p:tag name="EMFCHILD" val="True"/>
</p:tagLst>
</file>

<file path=ppt/tags/tag2464.xml><?xml version="1.0" encoding="utf-8"?>
<p:tagLst xmlns:a="http://schemas.openxmlformats.org/drawingml/2006/main" xmlns:r="http://schemas.openxmlformats.org/officeDocument/2006/relationships" xmlns:p="http://schemas.openxmlformats.org/presentationml/2006/main">
  <p:tag name="ORIGINALHEIGHT" val=" .8096696"/>
  <p:tag name="ORIGINALWIDTH" val=" .8028492"/>
  <p:tag name="EMFCHILD" val="True"/>
</p:tagLst>
</file>

<file path=ppt/tags/tag2465.xml><?xml version="1.0" encoding="utf-8"?>
<p:tagLst xmlns:a="http://schemas.openxmlformats.org/drawingml/2006/main" xmlns:r="http://schemas.openxmlformats.org/officeDocument/2006/relationships" xmlns:p="http://schemas.openxmlformats.org/presentationml/2006/main">
  <p:tag name="ORIGINALHEIGHT" val=" 4.632905"/>
  <p:tag name="ORIGINALWIDTH" val=" 3.385972"/>
  <p:tag name="EMFCHILD" val="True"/>
</p:tagLst>
</file>

<file path=ppt/tags/tag2466.xml><?xml version="1.0" encoding="utf-8"?>
<p:tagLst xmlns:a="http://schemas.openxmlformats.org/drawingml/2006/main" xmlns:r="http://schemas.openxmlformats.org/officeDocument/2006/relationships" xmlns:p="http://schemas.openxmlformats.org/presentationml/2006/main">
  <p:tag name="ORIGINALHEIGHT" val=" 3.07283"/>
  <p:tag name="ORIGINALWIDTH" val=" 2.45845"/>
  <p:tag name="EMFCHILD" val="True"/>
</p:tagLst>
</file>

<file path=ppt/tags/tag2467.xml><?xml version="1.0" encoding="utf-8"?>
<p:tagLst xmlns:a="http://schemas.openxmlformats.org/drawingml/2006/main" xmlns:r="http://schemas.openxmlformats.org/officeDocument/2006/relationships" xmlns:p="http://schemas.openxmlformats.org/presentationml/2006/main">
  <p:tag name="ORIGINALHEIGHT" val=" .2816242"/>
  <p:tag name="ORIGINALWIDTH" val=" 3.80485"/>
  <p:tag name="EMFCHILD" val="True"/>
</p:tagLst>
</file>

<file path=ppt/tags/tag2468.xml><?xml version="1.0" encoding="utf-8"?>
<p:tagLst xmlns:a="http://schemas.openxmlformats.org/drawingml/2006/main" xmlns:r="http://schemas.openxmlformats.org/officeDocument/2006/relationships" xmlns:p="http://schemas.openxmlformats.org/presentationml/2006/main">
  <p:tag name="ORIGINALHEIGHT" val=" 3.123114"/>
  <p:tag name="ORIGINALWIDTH" val=" 1.735369"/>
  <p:tag name="EMFCHILD" val="True"/>
</p:tagLst>
</file>

<file path=ppt/tags/tag2469.xml><?xml version="1.0" encoding="utf-8"?>
<p:tagLst xmlns:a="http://schemas.openxmlformats.org/drawingml/2006/main" xmlns:r="http://schemas.openxmlformats.org/officeDocument/2006/relationships" xmlns:p="http://schemas.openxmlformats.org/presentationml/2006/main">
  <p:tag name="ORIGINALHEIGHT" val=" 14.0818"/>
  <p:tag name="ORIGINALWIDTH" val=" 13.27468"/>
  <p:tag name="EMFCHILD" val="True"/>
</p:tagLst>
</file>

<file path=ppt/tags/tag247.xml><?xml version="1.0" encoding="utf-8"?>
<p:tagLst xmlns:a="http://schemas.openxmlformats.org/drawingml/2006/main" xmlns:r="http://schemas.openxmlformats.org/officeDocument/2006/relationships" xmlns:p="http://schemas.openxmlformats.org/presentationml/2006/main">
  <p:tag name="ORIGINALHEIGHT" val=" 3.396497"/>
  <p:tag name="ORIGINALWIDTH" val=" 3.277675"/>
  <p:tag name="EMFCHILD" val="True"/>
</p:tagLst>
</file>

<file path=ppt/tags/tag2470.xml><?xml version="1.0" encoding="utf-8"?>
<p:tagLst xmlns:a="http://schemas.openxmlformats.org/drawingml/2006/main" xmlns:r="http://schemas.openxmlformats.org/officeDocument/2006/relationships" xmlns:p="http://schemas.openxmlformats.org/presentationml/2006/main">
  <p:tag name="ORIGINALHEIGHT" val=" 4.470954"/>
  <p:tag name="ORIGINALWIDTH" val=" 3.895632"/>
  <p:tag name="EMFCHILD" val="True"/>
</p:tagLst>
</file>

<file path=ppt/tags/tag2471.xml><?xml version="1.0" encoding="utf-8"?>
<p:tagLst xmlns:a="http://schemas.openxmlformats.org/drawingml/2006/main" xmlns:r="http://schemas.openxmlformats.org/officeDocument/2006/relationships" xmlns:p="http://schemas.openxmlformats.org/presentationml/2006/main">
  <p:tag name="ORIGINALHEIGHT" val=" 2.62019"/>
  <p:tag name="ORIGINALWIDTH" val=" 1.381306"/>
  <p:tag name="EMFCHILD" val="True"/>
</p:tagLst>
</file>

<file path=ppt/tags/tag2472.xml><?xml version="1.0" encoding="utf-8"?>
<p:tagLst xmlns:a="http://schemas.openxmlformats.org/drawingml/2006/main" xmlns:r="http://schemas.openxmlformats.org/officeDocument/2006/relationships" xmlns:p="http://schemas.openxmlformats.org/presentationml/2006/main">
  <p:tag name="ORIGINALHEIGHT" val=" 3.542331"/>
  <p:tag name="ORIGINALWIDTH" val=" 2.712751"/>
  <p:tag name="EMFCHILD" val="True"/>
</p:tagLst>
</file>

<file path=ppt/tags/tag2473.xml><?xml version="1.0" encoding="utf-8"?>
<p:tagLst xmlns:a="http://schemas.openxmlformats.org/drawingml/2006/main" xmlns:r="http://schemas.openxmlformats.org/officeDocument/2006/relationships" xmlns:p="http://schemas.openxmlformats.org/presentationml/2006/main">
  <p:tag name="ORIGINALHEIGHT" val=" 6.526921"/>
  <p:tag name="ORIGINALWIDTH" val=" 3.853735"/>
  <p:tag name="EMFCHILD" val="True"/>
</p:tagLst>
</file>

<file path=ppt/tags/tag2474.xml><?xml version="1.0" encoding="utf-8"?>
<p:tagLst xmlns:a="http://schemas.openxmlformats.org/drawingml/2006/main" xmlns:r="http://schemas.openxmlformats.org/officeDocument/2006/relationships" xmlns:p="http://schemas.openxmlformats.org/presentationml/2006/main">
  <p:tag name="ORIGINALHEIGHT" val=" 1.893974"/>
  <p:tag name="ORIGINALWIDTH" val=" 5.138328"/>
  <p:tag name="EMFCHILD" val="True"/>
</p:tagLst>
</file>

<file path=ppt/tags/tag2475.xml><?xml version="1.0" encoding="utf-8"?>
<p:tagLst xmlns:a="http://schemas.openxmlformats.org/drawingml/2006/main" xmlns:r="http://schemas.openxmlformats.org/officeDocument/2006/relationships" xmlns:p="http://schemas.openxmlformats.org/presentationml/2006/main">
  <p:tag name="ORIGINALHEIGHT" val=" 4.470954"/>
  <p:tag name="ORIGINALWIDTH" val=" 3.895632"/>
  <p:tag name="EMFCHILD" val="True"/>
</p:tagLst>
</file>

<file path=ppt/tags/tag2476.xml><?xml version="1.0" encoding="utf-8"?>
<p:tagLst xmlns:a="http://schemas.openxmlformats.org/drawingml/2006/main" xmlns:r="http://schemas.openxmlformats.org/officeDocument/2006/relationships" xmlns:p="http://schemas.openxmlformats.org/presentationml/2006/main">
  <p:tag name="ORIGINALHEIGHT" val=" 3.542331"/>
  <p:tag name="ORIGINALWIDTH" val=" 2.712751"/>
  <p:tag name="EMFCHILD" val="True"/>
</p:tagLst>
</file>

<file path=ppt/tags/tag2477.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2478.xml><?xml version="1.0" encoding="utf-8"?>
<p:tagLst xmlns:a="http://schemas.openxmlformats.org/drawingml/2006/main" xmlns:r="http://schemas.openxmlformats.org/officeDocument/2006/relationships" xmlns:p="http://schemas.openxmlformats.org/presentationml/2006/main">
  <p:tag name="ORIGINALHEIGHT" val=" 6.397165"/>
  <p:tag name="ORIGINALWIDTH" val=" 5.20615"/>
  <p:tag name="EMFCHILD" val="True"/>
</p:tagLst>
</file>

<file path=ppt/tags/tag2479.xml><?xml version="1.0" encoding="utf-8"?>
<p:tagLst xmlns:a="http://schemas.openxmlformats.org/drawingml/2006/main" xmlns:r="http://schemas.openxmlformats.org/officeDocument/2006/relationships" xmlns:p="http://schemas.openxmlformats.org/presentationml/2006/main">
  <p:tag name="ORIGINALHEIGHT" val=" 3.647177"/>
  <p:tag name="ORIGINALWIDTH" val=" 1.752314"/>
  <p:tag name="EMFCHILD" val="True"/>
</p:tagLst>
</file>

<file path=ppt/tags/tag248.xml><?xml version="1.0" encoding="utf-8"?>
<p:tagLst xmlns:a="http://schemas.openxmlformats.org/drawingml/2006/main" xmlns:r="http://schemas.openxmlformats.org/officeDocument/2006/relationships" xmlns:p="http://schemas.openxmlformats.org/presentationml/2006/main">
  <p:tag name="ORIGINALHEIGHT" val=" 5.025986"/>
  <p:tag name="ORIGINALWIDTH" val=" .5857871"/>
  <p:tag name="EMFCHILD" val="True"/>
</p:tagLst>
</file>

<file path=ppt/tags/tag2480.xml><?xml version="1.0" encoding="utf-8"?>
<p:tagLst xmlns:a="http://schemas.openxmlformats.org/drawingml/2006/main" xmlns:r="http://schemas.openxmlformats.org/officeDocument/2006/relationships" xmlns:p="http://schemas.openxmlformats.org/presentationml/2006/main">
  <p:tag name="ORIGINALHEIGHT" val=" 4.956764"/>
  <p:tag name="ORIGINALWIDTH" val=" 3.434858"/>
  <p:tag name="EMFCHILD" val="True"/>
</p:tagLst>
</file>

<file path=ppt/tags/tag2481.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482.xml><?xml version="1.0" encoding="utf-8"?>
<p:tagLst xmlns:a="http://schemas.openxmlformats.org/drawingml/2006/main" xmlns:r="http://schemas.openxmlformats.org/officeDocument/2006/relationships" xmlns:p="http://schemas.openxmlformats.org/presentationml/2006/main">
  <p:tag name="ORIGINALHEIGHT" val=" 4.632905"/>
  <p:tag name="ORIGINALWIDTH" val=" 3.385972"/>
  <p:tag name="EMFCHILD" val="True"/>
</p:tagLst>
</file>

<file path=ppt/tags/tag2483.xml><?xml version="1.0" encoding="utf-8"?>
<p:tagLst xmlns:a="http://schemas.openxmlformats.org/drawingml/2006/main" xmlns:r="http://schemas.openxmlformats.org/officeDocument/2006/relationships" xmlns:p="http://schemas.openxmlformats.org/presentationml/2006/main">
  <p:tag name="ORIGINALHEIGHT" val=" 3.07283"/>
  <p:tag name="ORIGINALWIDTH" val=" 2.45845"/>
  <p:tag name="EMFCHILD" val="True"/>
</p:tagLst>
</file>

<file path=ppt/tags/tag2484.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2485.xml><?xml version="1.0" encoding="utf-8"?>
<p:tagLst xmlns:a="http://schemas.openxmlformats.org/drawingml/2006/main" xmlns:r="http://schemas.openxmlformats.org/officeDocument/2006/relationships" xmlns:p="http://schemas.openxmlformats.org/presentationml/2006/main">
  <p:tag name="ORIGINALHEIGHT" val=" 6.397165"/>
  <p:tag name="ORIGINALWIDTH" val=" 5.20615"/>
  <p:tag name="EMFCHILD" val="True"/>
</p:tagLst>
</file>

<file path=ppt/tags/tag2486.xml><?xml version="1.0" encoding="utf-8"?>
<p:tagLst xmlns:a="http://schemas.openxmlformats.org/drawingml/2006/main" xmlns:r="http://schemas.openxmlformats.org/officeDocument/2006/relationships" xmlns:p="http://schemas.openxmlformats.org/presentationml/2006/main">
  <p:tag name="ORIGINALHEIGHT" val=" 4.956764"/>
  <p:tag name="ORIGINALWIDTH" val=" 3.434858"/>
  <p:tag name="EMFCHILD" val="True"/>
</p:tagLst>
</file>

<file path=ppt/tags/tag2487.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488.xml><?xml version="1.0" encoding="utf-8"?>
<p:tagLst xmlns:a="http://schemas.openxmlformats.org/drawingml/2006/main" xmlns:r="http://schemas.openxmlformats.org/officeDocument/2006/relationships" xmlns:p="http://schemas.openxmlformats.org/presentationml/2006/main">
  <p:tag name="ORIGINALHEIGHT" val=" 3.069823"/>
  <p:tag name="ORIGINALWIDTH" val=" 3.672213"/>
  <p:tag name="EMFCHILD" val="True"/>
</p:tagLst>
</file>

<file path=ppt/tags/tag2489.xml><?xml version="1.0" encoding="utf-8"?>
<p:tagLst xmlns:a="http://schemas.openxmlformats.org/drawingml/2006/main" xmlns:r="http://schemas.openxmlformats.org/officeDocument/2006/relationships" xmlns:p="http://schemas.openxmlformats.org/presentationml/2006/main">
  <p:tag name="ORIGINALHEIGHT" val=" 6.457489"/>
  <p:tag name="ORIGINALWIDTH" val=" .428833"/>
  <p:tag name="EMFCHILD" val="True"/>
</p:tagLst>
</file>

<file path=ppt/tags/tag249.xml><?xml version="1.0" encoding="utf-8"?>
<p:tagLst xmlns:a="http://schemas.openxmlformats.org/drawingml/2006/main" xmlns:r="http://schemas.openxmlformats.org/officeDocument/2006/relationships" xmlns:p="http://schemas.openxmlformats.org/presentationml/2006/main">
  <p:tag name="ORIGINALHEIGHT" val=" 4.692837"/>
  <p:tag name="ORIGINALWIDTH" val=" 3.200983"/>
  <p:tag name="EMFCHILD" val="True"/>
</p:tagLst>
</file>

<file path=ppt/tags/tag2490.xml><?xml version="1.0" encoding="utf-8"?>
<p:tagLst xmlns:a="http://schemas.openxmlformats.org/drawingml/2006/main" xmlns:r="http://schemas.openxmlformats.org/officeDocument/2006/relationships" xmlns:p="http://schemas.openxmlformats.org/presentationml/2006/main">
  <p:tag name="ORIGINALHEIGHT" val=" 6.457489"/>
  <p:tag name="ORIGINALWIDTH" val=" .428833"/>
  <p:tag name="EMFCHILD" val="True"/>
</p:tagLst>
</file>

<file path=ppt/tags/tag2491.xml><?xml version="1.0" encoding="utf-8"?>
<p:tagLst xmlns:a="http://schemas.openxmlformats.org/drawingml/2006/main" xmlns:r="http://schemas.openxmlformats.org/officeDocument/2006/relationships" xmlns:p="http://schemas.openxmlformats.org/presentationml/2006/main">
  <p:tag name="ORIGINALHEIGHT" val=" 6.457489"/>
  <p:tag name="ORIGINALWIDTH" val=" .428833"/>
  <p:tag name="EMFCHILD" val="True"/>
</p:tagLst>
</file>

<file path=ppt/tags/tag2492.xml><?xml version="1.0" encoding="utf-8"?>
<p:tagLst xmlns:a="http://schemas.openxmlformats.org/drawingml/2006/main" xmlns:r="http://schemas.openxmlformats.org/officeDocument/2006/relationships" xmlns:p="http://schemas.openxmlformats.org/presentationml/2006/main">
  <p:tag name="ORIGINALHEIGHT" val=" 9.042518"/>
  <p:tag name="ORIGINALWIDTH" val=" 5.226061"/>
  <p:tag name="EMFCHILD" val="True"/>
</p:tagLst>
</file>

<file path=ppt/tags/tag2493.xml><?xml version="1.0" encoding="utf-8"?>
<p:tagLst xmlns:a="http://schemas.openxmlformats.org/drawingml/2006/main" xmlns:r="http://schemas.openxmlformats.org/officeDocument/2006/relationships" xmlns:p="http://schemas.openxmlformats.org/presentationml/2006/main">
  <p:tag name="ORIGINALHEIGHT" val=" 3.647177"/>
  <p:tag name="ORIGINALWIDTH" val=" 1.752314"/>
  <p:tag name="EMFCHILD" val="True"/>
</p:tagLst>
</file>

<file path=ppt/tags/tag2494.xml><?xml version="1.0" encoding="utf-8"?>
<p:tagLst xmlns:a="http://schemas.openxmlformats.org/drawingml/2006/main" xmlns:r="http://schemas.openxmlformats.org/officeDocument/2006/relationships" xmlns:p="http://schemas.openxmlformats.org/presentationml/2006/main">
  <p:tag name="ORIGINALHEIGHT" val=" 4.470954"/>
  <p:tag name="ORIGINALWIDTH" val=" 3.895632"/>
  <p:tag name="EMFCHILD" val="True"/>
</p:tagLst>
</file>

<file path=ppt/tags/tag2495.xml><?xml version="1.0" encoding="utf-8"?>
<p:tagLst xmlns:a="http://schemas.openxmlformats.org/drawingml/2006/main" xmlns:r="http://schemas.openxmlformats.org/officeDocument/2006/relationships" xmlns:p="http://schemas.openxmlformats.org/presentationml/2006/main">
  <p:tag name="ORIGINALHEIGHT" val=" 2.62019"/>
  <p:tag name="ORIGINALWIDTH" val=" 1.381306"/>
  <p:tag name="EMFCHILD" val="True"/>
</p:tagLst>
</file>

<file path=ppt/tags/tag2496.xml><?xml version="1.0" encoding="utf-8"?>
<p:tagLst xmlns:a="http://schemas.openxmlformats.org/drawingml/2006/main" xmlns:r="http://schemas.openxmlformats.org/officeDocument/2006/relationships" xmlns:p="http://schemas.openxmlformats.org/presentationml/2006/main">
  <p:tag name="ORIGINALHEIGHT" val=" 3.542331"/>
  <p:tag name="ORIGINALWIDTH" val=" 2.712751"/>
  <p:tag name="EMFCHILD" val="True"/>
</p:tagLst>
</file>

<file path=ppt/tags/tag2497.xml><?xml version="1.0" encoding="utf-8"?>
<p:tagLst xmlns:a="http://schemas.openxmlformats.org/drawingml/2006/main" xmlns:r="http://schemas.openxmlformats.org/officeDocument/2006/relationships" xmlns:p="http://schemas.openxmlformats.org/presentationml/2006/main">
  <p:tag name="ORIGINALHEIGHT" val=" 18.09512"/>
  <p:tag name="ORIGINALWIDTH" val=" 4.0891"/>
  <p:tag name="EMFCHILD" val="True"/>
</p:tagLst>
</file>

<file path=ppt/tags/tag2498.xml><?xml version="1.0" encoding="utf-8"?>
<p:tagLst xmlns:a="http://schemas.openxmlformats.org/drawingml/2006/main" xmlns:r="http://schemas.openxmlformats.org/officeDocument/2006/relationships" xmlns:p="http://schemas.openxmlformats.org/presentationml/2006/main">
  <p:tag name="ORIGINALHEIGHT" val=" 3.126164"/>
  <p:tag name="ORIGINALWIDTH" val=" 2.722749"/>
  <p:tag name="EMFCHILD" val="True"/>
</p:tagLst>
</file>

<file path=ppt/tags/tag2499.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25.xml><?xml version="1.0" encoding="utf-8"?>
<p:tagLst xmlns:a="http://schemas.openxmlformats.org/drawingml/2006/main" xmlns:r="http://schemas.openxmlformats.org/officeDocument/2006/relationships" xmlns:p="http://schemas.openxmlformats.org/presentationml/2006/main">
  <p:tag name="ORIGINALHEIGHT" val=" 6.561457"/>
  <p:tag name="ORIGINALWIDTH" val=" 6.66874"/>
  <p:tag name="OUTPUTTYPE" val="SVG"/>
  <p:tag name="IGUANATEXVERSION" val="162"/>
  <p:tag name="LATEXADDIN" val="\documentclass{article}&#10;\usepackage{amsmath}&#10;\pagestyle{empty}&#10;&#10;\newcommand{\msf}{\mathsf}&#10;&#10;\begin{document}&#10;&#10;$P$&#10;&#10;&#10;\end{document}"/>
  <p:tag name="IGUANATEXSIZE" val="20"/>
  <p:tag name="IGUANATEXCURSOR" val="11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250.xml><?xml version="1.0" encoding="utf-8"?>
<p:tagLst xmlns:a="http://schemas.openxmlformats.org/drawingml/2006/main" xmlns:r="http://schemas.openxmlformats.org/officeDocument/2006/relationships" xmlns:p="http://schemas.openxmlformats.org/presentationml/2006/main">
  <p:tag name="ORIGINALHEIGHT" val=" 9.713543"/>
  <p:tag name="ORIGINALWIDTH" val=" 23.74756"/>
  <p:tag name="OUTPUTTYPE" val="SVG"/>
  <p:tag name="IGUANATEXVERSION" val="162"/>
  <p:tag name="LATEXADDIN" val="\documentclass{article}&#10;\usepackage{amsmath}&#10;\pagestyle{empty}&#10;&#10;\input{Macros.tex}&#10;&#10;\begin{document}&#10;&#10;$x \notin L$&#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500.xml><?xml version="1.0" encoding="utf-8"?>
<p:tagLst xmlns:a="http://schemas.openxmlformats.org/drawingml/2006/main" xmlns:r="http://schemas.openxmlformats.org/officeDocument/2006/relationships" xmlns:p="http://schemas.openxmlformats.org/presentationml/2006/main">
  <p:tag name="ORIGINALHEIGHT" val=" 6.618423"/>
  <p:tag name="ORIGINALWIDTH" val=" 4.707462"/>
  <p:tag name="EMFCHILD" val="True"/>
</p:tagLst>
</file>

<file path=ppt/tags/tag2501.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502.xml><?xml version="1.0" encoding="utf-8"?>
<p:tagLst xmlns:a="http://schemas.openxmlformats.org/drawingml/2006/main" xmlns:r="http://schemas.openxmlformats.org/officeDocument/2006/relationships" xmlns:p="http://schemas.openxmlformats.org/presentationml/2006/main">
  <p:tag name="ORIGINALHEIGHT" val=" 3.069823"/>
  <p:tag name="ORIGINALWIDTH" val=" 3.351065"/>
  <p:tag name="EMFCHILD" val="True"/>
</p:tagLst>
</file>

<file path=ppt/tags/tag2503.xml><?xml version="1.0" encoding="utf-8"?>
<p:tagLst xmlns:a="http://schemas.openxmlformats.org/drawingml/2006/main" xmlns:r="http://schemas.openxmlformats.org/officeDocument/2006/relationships" xmlns:p="http://schemas.openxmlformats.org/presentationml/2006/main">
  <p:tag name="ORIGINALHEIGHT" val=" 9.285157"/>
  <p:tag name="ORIGINALWIDTH" val=" 53.3887"/>
  <p:tag name="OUTPUTTYPE" val="SVG"/>
  <p:tag name="IGUANATEXVERSION" val="162"/>
  <p:tag name="LATEXADDIN" val="\documentclass{article}&#10;\input{Macros.tex}&#10;\begin{document}&#10;$\NP \not\subseteq \BQP$&#10;&#10;\end{document}"/>
  <p:tag name="IGUANATEXSIZE" val="20"/>
  <p:tag name="IGUANATEXCURSOR" val="3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Lst>
</file>

<file path=ppt/tags/tag2504.xml><?xml version="1.0" encoding="utf-8"?>
<p:tagLst xmlns:a="http://schemas.openxmlformats.org/drawingml/2006/main" xmlns:r="http://schemas.openxmlformats.org/officeDocument/2006/relationships" xmlns:p="http://schemas.openxmlformats.org/presentationml/2006/main">
  <p:tag name="ORIGINALHEIGHT" val=" 6.16437"/>
  <p:tag name="ORIGINALWIDTH" val=" 8.62563"/>
  <p:tag name="OUTPUTTYPE" val="SVG"/>
  <p:tag name="IGUANATEXVERSION" val="162"/>
  <p:tag name="LATEXADDIN" val="\documentclass{article}&#10;\input{Macros.tex}&#10;\begin{document}&#10;$\Leftarrow$&#10;&#10;\end{document}"/>
  <p:tag name="IGUANATEXSIZE" val="20"/>
  <p:tag name="IGUANATEXCURSOR" val="3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Lst>
</file>

<file path=ppt/tags/tag2505.xml><?xml version="1.0" encoding="utf-8"?>
<p:tagLst xmlns:a="http://schemas.openxmlformats.org/drawingml/2006/main" xmlns:r="http://schemas.openxmlformats.org/officeDocument/2006/relationships" xmlns:p="http://schemas.openxmlformats.org/presentationml/2006/main">
  <p:tag name="ORIGINALHEIGHT" val=" 6.83437"/>
  <p:tag name="ORIGINALWIDTH" val=" 8.142126"/>
  <p:tag name="LATEXADDIN" val="\documentclass{article}&#10;\input{Macros.tex}&#10;\begin{document}&#10;$\NP \not\subseteq \BQP$&#10;&#10;\end{document}"/>
  <p:tag name="IGUANATEXSIZE" val="20"/>
  <p:tag name="IGUANATEXCURSOR" val="3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 name="EMFCHILD" val="True"/>
</p:tagLst>
</file>

<file path=ppt/tags/tag2506.xml><?xml version="1.0" encoding="utf-8"?>
<p:tagLst xmlns:a="http://schemas.openxmlformats.org/drawingml/2006/main" xmlns:r="http://schemas.openxmlformats.org/officeDocument/2006/relationships" xmlns:p="http://schemas.openxmlformats.org/presentationml/2006/main">
  <p:tag name="ORIGINALHEIGHT" val=" 6.83437"/>
  <p:tag name="ORIGINALWIDTH" val=" 6.763622"/>
  <p:tag name="EMFCHILD" val="True"/>
</p:tagLst>
</file>

<file path=ppt/tags/tag2507.xml><?xml version="1.0" encoding="utf-8"?>
<p:tagLst xmlns:a="http://schemas.openxmlformats.org/drawingml/2006/main" xmlns:r="http://schemas.openxmlformats.org/officeDocument/2006/relationships" xmlns:p="http://schemas.openxmlformats.org/presentationml/2006/main">
  <p:tag name="ORIGINALHEIGHT" val=" 9.285157"/>
  <p:tag name="ORIGINALWIDTH" val=" 4.94874"/>
  <p:tag name="EMFCHILD" val="True"/>
</p:tagLst>
</file>

<file path=ppt/tags/tag2508.xml><?xml version="1.0" encoding="utf-8"?>
<p:tagLst xmlns:a="http://schemas.openxmlformats.org/drawingml/2006/main" xmlns:r="http://schemas.openxmlformats.org/officeDocument/2006/relationships" xmlns:p="http://schemas.openxmlformats.org/presentationml/2006/main">
  <p:tag name="ORIGINALHEIGHT" val=" 7.701102"/>
  <p:tag name="ORIGINALWIDTH" val=" 6.059488"/>
  <p:tag name="EMFCHILD" val="True"/>
</p:tagLst>
</file>

<file path=ppt/tags/tag2509.xml><?xml version="1.0" encoding="utf-8"?>
<p:tagLst xmlns:a="http://schemas.openxmlformats.org/drawingml/2006/main" xmlns:r="http://schemas.openxmlformats.org/officeDocument/2006/relationships" xmlns:p="http://schemas.openxmlformats.org/presentationml/2006/main">
  <p:tag name="ORIGINALHEIGHT" val=" 6.83437"/>
  <p:tag name="ORIGINALWIDTH" val=" 7.080984"/>
  <p:tag name="EMFCHILD" val="True"/>
</p:tagLst>
</file>

<file path=ppt/tags/tag251.xml><?xml version="1.0" encoding="utf-8"?>
<p:tagLst xmlns:a="http://schemas.openxmlformats.org/drawingml/2006/main" xmlns:r="http://schemas.openxmlformats.org/officeDocument/2006/relationships" xmlns:p="http://schemas.openxmlformats.org/presentationml/2006/main">
  <p:tag name="ORIGINALHEIGHT" val=" 9.713543"/>
  <p:tag name="ORIGINALWIDTH" val=" 100.8796"/>
  <p:tag name="OUTPUTTYPE" val="SVG"/>
  <p:tag name="IGUANATEXVERSION" val="162"/>
  <p:tag name="LATEXADDIN" val="\documentclass{article}&#10;\usepackage{amsmath}&#10;\pagestyle{empty}&#10;&#10;\input{Macros.tex}&#10;&#10;\begin{document}&#10;&#10;(the $x\in L$ part is easy)&#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510.xml><?xml version="1.0" encoding="utf-8"?>
<p:tagLst xmlns:a="http://schemas.openxmlformats.org/drawingml/2006/main" xmlns:r="http://schemas.openxmlformats.org/officeDocument/2006/relationships" xmlns:p="http://schemas.openxmlformats.org/presentationml/2006/main">
  <p:tag name="ORIGINALHEIGHT" val=" 8.876693"/>
  <p:tag name="ORIGINALWIDTH" val=" 7.34874"/>
  <p:tag name="EMFCHILD" val="True"/>
</p:tagLst>
</file>

<file path=ppt/tags/tag2511.xml><?xml version="1.0" encoding="utf-8"?>
<p:tagLst xmlns:a="http://schemas.openxmlformats.org/drawingml/2006/main" xmlns:r="http://schemas.openxmlformats.org/officeDocument/2006/relationships" xmlns:p="http://schemas.openxmlformats.org/presentationml/2006/main">
  <p:tag name="ORIGINALHEIGHT" val=" 6.83437"/>
  <p:tag name="ORIGINALWIDTH" val=" 6.763622"/>
  <p:tag name="EMFCHILD" val="True"/>
</p:tagLst>
</file>

<file path=ppt/tags/tag252.xml><?xml version="1.0" encoding="utf-8"?>
<p:tagLst xmlns:a="http://schemas.openxmlformats.org/drawingml/2006/main" xmlns:r="http://schemas.openxmlformats.org/officeDocument/2006/relationships" xmlns:p="http://schemas.openxmlformats.org/presentationml/2006/main">
  <p:tag name="ORIGINALHEIGHT" val=" 9.713543"/>
  <p:tag name="ORIGINALWIDTH" val=" 2.305709"/>
  <p:tag name="LATEXADDIN" val="\documentclass{article}&#10;\usepackage{amsmath}&#10;\pagestyle{empty}&#10;&#10;\input{Macros.tex}&#10;&#10;\begin{document}&#10;&#10;(the $x\in L$ part is easy)&#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53.xml><?xml version="1.0" encoding="utf-8"?>
<p:tagLst xmlns:a="http://schemas.openxmlformats.org/drawingml/2006/main" xmlns:r="http://schemas.openxmlformats.org/officeDocument/2006/relationships" xmlns:p="http://schemas.openxmlformats.org/presentationml/2006/main">
  <p:tag name="ORIGINALHEIGHT" val=" 6.080669"/>
  <p:tag name="ORIGINALWIDTH" val=" 3.110709"/>
  <p:tag name="EMFCHILD" val="True"/>
</p:tagLst>
</file>

<file path=ppt/tags/tag254.xml><?xml version="1.0" encoding="utf-8"?>
<p:tagLst xmlns:a="http://schemas.openxmlformats.org/drawingml/2006/main" xmlns:r="http://schemas.openxmlformats.org/officeDocument/2006/relationships" xmlns:p="http://schemas.openxmlformats.org/presentationml/2006/main">
  <p:tag name="ORIGINALHEIGHT" val=" 6.741181"/>
  <p:tag name="ORIGINALWIDTH" val=" 4.999016"/>
  <p:tag name="EMFCHILD" val="True"/>
</p:tagLst>
</file>

<file path=ppt/tags/tag255.xml><?xml version="1.0" encoding="utf-8"?>
<p:tagLst xmlns:a="http://schemas.openxmlformats.org/drawingml/2006/main" xmlns:r="http://schemas.openxmlformats.org/officeDocument/2006/relationships" xmlns:p="http://schemas.openxmlformats.org/presentationml/2006/main">
  <p:tag name="ORIGINALHEIGHT" val=" 4.458504"/>
  <p:tag name="ORIGINALWIDTH" val=" 3.846181"/>
  <p:tag name="EMFCHILD" val="True"/>
</p:tagLst>
</file>

<file path=ppt/tags/tag256.xml><?xml version="1.0" encoding="utf-8"?>
<p:tagLst xmlns:a="http://schemas.openxmlformats.org/drawingml/2006/main" xmlns:r="http://schemas.openxmlformats.org/officeDocument/2006/relationships" xmlns:p="http://schemas.openxmlformats.org/presentationml/2006/main">
  <p:tag name="ORIGINALHEIGHT" val=" 4.400236"/>
  <p:tag name="ORIGINALWIDTH" val=" 4.949331"/>
  <p:tag name="EMFCHILD" val="True"/>
</p:tagLst>
</file>

<file path=ppt/tags/tag257.xml><?xml version="1.0" encoding="utf-8"?>
<p:tagLst xmlns:a="http://schemas.openxmlformats.org/drawingml/2006/main" xmlns:r="http://schemas.openxmlformats.org/officeDocument/2006/relationships" xmlns:p="http://schemas.openxmlformats.org/presentationml/2006/main">
  <p:tag name="ORIGINALHEIGHT" val=" 5.633858"/>
  <p:tag name="ORIGINALWIDTH" val=" 4.969213"/>
  <p:tag name="EMFCHILD" val="True"/>
</p:tagLst>
</file>

<file path=ppt/tags/tag258.xml><?xml version="1.0" encoding="utf-8"?>
<p:tagLst xmlns:a="http://schemas.openxmlformats.org/drawingml/2006/main" xmlns:r="http://schemas.openxmlformats.org/officeDocument/2006/relationships" xmlns:p="http://schemas.openxmlformats.org/presentationml/2006/main">
  <p:tag name="ORIGINALHEIGHT" val=" 6.63437"/>
  <p:tag name="ORIGINALWIDTH" val=" 6.002795"/>
  <p:tag name="EMFCHILD" val="True"/>
</p:tagLst>
</file>

<file path=ppt/tags/tag259.xml><?xml version="1.0" encoding="utf-8"?>
<p:tagLst xmlns:a="http://schemas.openxmlformats.org/drawingml/2006/main" xmlns:r="http://schemas.openxmlformats.org/officeDocument/2006/relationships" xmlns:p="http://schemas.openxmlformats.org/presentationml/2006/main">
  <p:tag name="ORIGINALHEIGHT" val=" 6.177795"/>
  <p:tag name="ORIGINALWIDTH" val=" 4.899646"/>
  <p:tag name="EMFCHILD" val="True"/>
</p:tagLst>
</file>

<file path=ppt/tags/tag26.xml><?xml version="1.0" encoding="utf-8"?>
<p:tagLst xmlns:a="http://schemas.openxmlformats.org/drawingml/2006/main" xmlns:r="http://schemas.openxmlformats.org/officeDocument/2006/relationships" xmlns:p="http://schemas.openxmlformats.org/presentationml/2006/main">
  <p:tag name="ORIGINALHEIGHT" val=" 6.772795"/>
  <p:tag name="ORIGINALWIDTH" val=" 7.325315"/>
  <p:tag name="OUTPUTTYPE" val="SVG"/>
  <p:tag name="IGUANATEXVERSION" val="162"/>
  <p:tag name="LATEXADDIN" val="\documentclass{article}&#10;\usepackage{amsmath}&#10;\pagestyle{empty}&#10;&#10;\newcommand{\msf}{\mathsf}&#10;&#10;\begin{document}&#10;&#10;$V$&#10;&#10;&#10;\end{document}"/>
  <p:tag name="IGUANATEXSIZE" val="20"/>
  <p:tag name="IGUANATEXCURSOR" val="112"/>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260.xml><?xml version="1.0" encoding="utf-8"?>
<p:tagLst xmlns:a="http://schemas.openxmlformats.org/drawingml/2006/main" xmlns:r="http://schemas.openxmlformats.org/officeDocument/2006/relationships" xmlns:p="http://schemas.openxmlformats.org/presentationml/2006/main">
  <p:tag name="ORIGINALHEIGHT" val=" 4.458504"/>
  <p:tag name="ORIGINALWIDTH" val=" 4.482244"/>
  <p:tag name="EMFCHILD" val="True"/>
</p:tagLst>
</file>

<file path=ppt/tags/tag261.xml><?xml version="1.0" encoding="utf-8"?>
<p:tagLst xmlns:a="http://schemas.openxmlformats.org/drawingml/2006/main" xmlns:r="http://schemas.openxmlformats.org/officeDocument/2006/relationships" xmlns:p="http://schemas.openxmlformats.org/presentationml/2006/main">
  <p:tag name="ORIGINALHEIGHT" val=" 4.293386"/>
  <p:tag name="ORIGINALWIDTH" val=" 3.339291"/>
  <p:tag name="EMFCHILD" val="True"/>
</p:tagLst>
</file>

<file path=ppt/tags/tag262.xml><?xml version="1.0" encoding="utf-8"?>
<p:tagLst xmlns:a="http://schemas.openxmlformats.org/drawingml/2006/main" xmlns:r="http://schemas.openxmlformats.org/officeDocument/2006/relationships" xmlns:p="http://schemas.openxmlformats.org/presentationml/2006/main">
  <p:tag name="ORIGINALHEIGHT" val=" 6.080669"/>
  <p:tag name="ORIGINALWIDTH" val=" 3.110709"/>
  <p:tag name="EMFCHILD" val="True"/>
</p:tagLst>
</file>

<file path=ppt/tags/tag263.xml><?xml version="1.0" encoding="utf-8"?>
<p:tagLst xmlns:a="http://schemas.openxmlformats.org/drawingml/2006/main" xmlns:r="http://schemas.openxmlformats.org/officeDocument/2006/relationships" xmlns:p="http://schemas.openxmlformats.org/presentationml/2006/main">
  <p:tag name="ORIGINALHEIGHT" val=" 6.498346"/>
  <p:tag name="ORIGINALWIDTH" val=" 2.126811"/>
  <p:tag name="EMFCHILD" val="True"/>
</p:tagLst>
</file>

<file path=ppt/tags/tag264.xml><?xml version="1.0" encoding="utf-8"?>
<p:tagLst xmlns:a="http://schemas.openxmlformats.org/drawingml/2006/main" xmlns:r="http://schemas.openxmlformats.org/officeDocument/2006/relationships" xmlns:p="http://schemas.openxmlformats.org/presentationml/2006/main">
  <p:tag name="ORIGINALHEIGHT" val=" 4.458504"/>
  <p:tag name="ORIGINALWIDTH" val=" 3.249842"/>
  <p:tag name="EMFCHILD" val="True"/>
</p:tagLst>
</file>

<file path=ppt/tags/tag265.xml><?xml version="1.0" encoding="utf-8"?>
<p:tagLst xmlns:a="http://schemas.openxmlformats.org/drawingml/2006/main" xmlns:r="http://schemas.openxmlformats.org/officeDocument/2006/relationships" xmlns:p="http://schemas.openxmlformats.org/presentationml/2006/main">
  <p:tag name="ORIGINALHEIGHT" val=" 4.458504"/>
  <p:tag name="ORIGINALWIDTH" val=" 3.846181"/>
  <p:tag name="EMFCHILD" val="True"/>
</p:tagLst>
</file>

<file path=ppt/tags/tag266.xml><?xml version="1.0" encoding="utf-8"?>
<p:tagLst xmlns:a="http://schemas.openxmlformats.org/drawingml/2006/main" xmlns:r="http://schemas.openxmlformats.org/officeDocument/2006/relationships" xmlns:p="http://schemas.openxmlformats.org/presentationml/2006/main">
  <p:tag name="ORIGINALHEIGHT" val=" 4.458504"/>
  <p:tag name="ORIGINALWIDTH" val=" 4.482244"/>
  <p:tag name="EMFCHILD" val="True"/>
</p:tagLst>
</file>

<file path=ppt/tags/tag267.xml><?xml version="1.0" encoding="utf-8"?>
<p:tagLst xmlns:a="http://schemas.openxmlformats.org/drawingml/2006/main" xmlns:r="http://schemas.openxmlformats.org/officeDocument/2006/relationships" xmlns:p="http://schemas.openxmlformats.org/presentationml/2006/main">
  <p:tag name="ORIGINALHEIGHT" val=" 4.458504"/>
  <p:tag name="ORIGINALWIDTH" val=" 3.249842"/>
  <p:tag name="EMFCHILD" val="True"/>
</p:tagLst>
</file>

<file path=ppt/tags/tag268.xml><?xml version="1.0" encoding="utf-8"?>
<p:tagLst xmlns:a="http://schemas.openxmlformats.org/drawingml/2006/main" xmlns:r="http://schemas.openxmlformats.org/officeDocument/2006/relationships" xmlns:p="http://schemas.openxmlformats.org/presentationml/2006/main">
  <p:tag name="ORIGINALHEIGHT" val=" 6.177795"/>
  <p:tag name="ORIGINALWIDTH" val=" 4.859882"/>
  <p:tag name="EMFCHILD" val="True"/>
</p:tagLst>
</file>

<file path=ppt/tags/tag269.xml><?xml version="1.0" encoding="utf-8"?>
<p:tagLst xmlns:a="http://schemas.openxmlformats.org/drawingml/2006/main" xmlns:r="http://schemas.openxmlformats.org/officeDocument/2006/relationships" xmlns:p="http://schemas.openxmlformats.org/presentationml/2006/main">
  <p:tag name="ORIGINALHEIGHT" val=" 9.713543"/>
  <p:tag name="ORIGINALWIDTH" val=" 2.305709"/>
  <p:tag name="EMFCHILD" val="True"/>
</p:tagLst>
</file>

<file path=ppt/tags/tag27.xml><?xml version="1.0" encoding="utf-8"?>
<p:tagLst xmlns:a="http://schemas.openxmlformats.org/drawingml/2006/main" xmlns:r="http://schemas.openxmlformats.org/officeDocument/2006/relationships" xmlns:p="http://schemas.openxmlformats.org/presentationml/2006/main">
  <p:tag name="ORIGINALHEIGHT" val=" 6.33622"/>
  <p:tag name="ORIGINALWIDTH" val=" 8.629882"/>
  <p:tag name="OUTPUTTYPE" val="SVG"/>
  <p:tag name="IGUANATEXVERSION" val="16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270.xml><?xml version="1.0" encoding="utf-8"?>
<p:tagLst xmlns:a="http://schemas.openxmlformats.org/drawingml/2006/main" xmlns:r="http://schemas.openxmlformats.org/officeDocument/2006/relationships" xmlns:p="http://schemas.openxmlformats.org/presentationml/2006/main">
  <p:tag name="ORIGINALHEIGHT" val=" 4.400236"/>
  <p:tag name="ORIGINALWIDTH" val=" 4.911772"/>
  <p:tag name="LATEXADDIN" val="\documentclass{article}&#10;\usepackage{amsmath}&#10;\pagestyle{empty}&#10;&#10;\input{Macros.tex}&#10;&#10;\begin{document}&#10;&#10;$x \notin L$&#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71.xml><?xml version="1.0" encoding="utf-8"?>
<p:tagLst xmlns:a="http://schemas.openxmlformats.org/drawingml/2006/main" xmlns:r="http://schemas.openxmlformats.org/officeDocument/2006/relationships" xmlns:p="http://schemas.openxmlformats.org/presentationml/2006/main">
  <p:tag name="ORIGINALHEIGHT" val=" 9.713543"/>
  <p:tag name="ORIGINALWIDTH" val=" 3.836693"/>
  <p:tag name="EMFCHILD" val="True"/>
</p:tagLst>
</file>

<file path=ppt/tags/tag272.xml><?xml version="1.0" encoding="utf-8"?>
<p:tagLst xmlns:a="http://schemas.openxmlformats.org/drawingml/2006/main" xmlns:r="http://schemas.openxmlformats.org/officeDocument/2006/relationships" xmlns:p="http://schemas.openxmlformats.org/presentationml/2006/main">
  <p:tag name="ORIGINALHEIGHT" val=" 5.633858"/>
  <p:tag name="ORIGINALWIDTH" val=" 4.931496"/>
  <p:tag name="EMFCHILD" val="True"/>
</p:tagLst>
</file>

<file path=ppt/tags/tag273.xml><?xml version="1.0" encoding="utf-8"?>
<p:tagLst xmlns:a="http://schemas.openxmlformats.org/drawingml/2006/main" xmlns:r="http://schemas.openxmlformats.org/officeDocument/2006/relationships" xmlns:p="http://schemas.openxmlformats.org/presentationml/2006/main">
  <p:tag name="ORIGINALHEIGHT" val=" 6.63437"/>
  <p:tag name="ORIGINALWIDTH" val=" 5.957244"/>
  <p:tag name="EMFCHILD" val="True"/>
</p:tagLst>
</file>

<file path=ppt/tags/tag274.xml><?xml version="1.0" encoding="utf-8"?>
<p:tagLst xmlns:a="http://schemas.openxmlformats.org/drawingml/2006/main" xmlns:r="http://schemas.openxmlformats.org/officeDocument/2006/relationships" xmlns:p="http://schemas.openxmlformats.org/presentationml/2006/main">
  <p:tag name="ORIGINALHEIGHT" val=" 6.613242"/>
  <p:tag name="ORIGINALWIDTH" val=" 10.83341"/>
  <p:tag name="OUTPUTTYPE" val="SVG"/>
  <p:tag name="IGUANATEXVERSION" val="162"/>
  <p:tag name="LATEXADDIN" val="\documentclass{article}&#10;\usepackage{amsmath}&#10;\pagestyle{empty}&#10;&#10;\newcommand{\msf}{\mathsf}&#10;&#10;\begin{document}&#10;&#10;$P^*$&#10;&#10;&#10;\end{document}"/>
  <p:tag name="IGUANATEXSIZE" val="20"/>
  <p:tag name="IGUANATEXCURSOR" val="113"/>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75.xml><?xml version="1.0" encoding="utf-8"?>
<p:tagLst xmlns:a="http://schemas.openxmlformats.org/drawingml/2006/main" xmlns:r="http://schemas.openxmlformats.org/officeDocument/2006/relationships" xmlns:p="http://schemas.openxmlformats.org/presentationml/2006/main">
  <p:tag name="ORIGINALHEIGHT" val=" 9.71355"/>
  <p:tag name="ORIGINALWIDTH" val=" 28.87956"/>
  <p:tag name="OUTPUTTYPE" val="SVG"/>
  <p:tag name="IGUANATEXVERSION" val="162"/>
  <p:tag name="LATEXADDIN" val="\documentclass{article}&#10;\usepackage{amsmath}&#10;\pagestyle{empty}&#10;&#10;\input{Macros.tex}&#10;&#10;\begin{document}&#10;&#10;$V(x; r)$&#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76.xml><?xml version="1.0" encoding="utf-8"?>
<p:tagLst xmlns:a="http://schemas.openxmlformats.org/drawingml/2006/main" xmlns:r="http://schemas.openxmlformats.org/officeDocument/2006/relationships" xmlns:p="http://schemas.openxmlformats.org/presentationml/2006/main">
  <p:tag name="ORIGINALHEIGHT" val=" 7.089803"/>
  <p:tag name="ORIGINALWIDTH" val=" 14.35197"/>
  <p:tag name="OUTPUTTYPE" val="SVG"/>
  <p:tag name="IGUANATEXVERSION" val="162"/>
  <p:tag name="LATEXADDIN" val="\documentclass{article}&#10;\usepackage{amsmath}&#10;\pagestyle{empty}&#10;&#10;\input{Macros.tex}&#10;&#10;\begin{document}&#10;&#10;&#10;$\msf{Sim}$&#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77.xml><?xml version="1.0" encoding="utf-8"?>
<p:tagLst xmlns:a="http://schemas.openxmlformats.org/drawingml/2006/main" xmlns:r="http://schemas.openxmlformats.org/officeDocument/2006/relationships" xmlns:p="http://schemas.openxmlformats.org/presentationml/2006/main">
  <p:tag name="ORIGINALHEIGHT" val=" 10.86407"/>
  <p:tag name="ORIGINALWIDTH" val=" 18.77847"/>
  <p:tag name="OUTPUTTYPE" val="SVG"/>
  <p:tag name="IGUANATEXVERSION" val="162"/>
  <p:tag name="LATEXADDIN" val="\documentclass{article}&#10;\usepackage{amsmath}&#10;\pagestyle{empty}&#10;&#10;\newcommand{\msf}{\mathsf}&#10;&#10;\begin{document}&#10;&#10;$H_{\{\emptyset\}}$&#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78.xml><?xml version="1.0" encoding="utf-8"?>
<p:tagLst xmlns:a="http://schemas.openxmlformats.org/drawingml/2006/main" xmlns:r="http://schemas.openxmlformats.org/officeDocument/2006/relationships" xmlns:p="http://schemas.openxmlformats.org/presentationml/2006/main">
  <p:tag name="ORIGINALHEIGHT" val=" 6.33622"/>
  <p:tag name="ORIGINALWIDTH" val=" 8.629882"/>
  <p:tag name="OUTPUTTYPE" val="SVG"/>
  <p:tag name="IGUANATEXVERSION" val="16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279.xml><?xml version="1.0" encoding="utf-8"?>
<p:tagLst xmlns:a="http://schemas.openxmlformats.org/drawingml/2006/main" xmlns:r="http://schemas.openxmlformats.org/officeDocument/2006/relationships" xmlns:p="http://schemas.openxmlformats.org/presentationml/2006/main">
  <p:tag name="ORIGINALHEIGHT" val=" 12.00894"/>
  <p:tag name="ORIGINALWIDTH" val=" 16.38902"/>
  <p:tag name="OUTPUTTYPE" val="SVG"/>
  <p:tag name="IGUANATEXVERSION" val="162"/>
  <p:tag name="LATEXADDIN" val="\documentclass{article}&#10;\usepackage{amsmath}&#10;\pagestyle{empty}&#10;&#10;\input{Macros.tex}&#10;&#10;\begin{document}&#10;&#10;$\ket{*}_{\reg{p_1}}$&#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8.xml><?xml version="1.0" encoding="utf-8"?>
<p:tagLst xmlns:a="http://schemas.openxmlformats.org/drawingml/2006/main" xmlns:r="http://schemas.openxmlformats.org/officeDocument/2006/relationships" xmlns:p="http://schemas.openxmlformats.org/presentationml/2006/main">
  <p:tag name="ORIGINALHEIGHT" val=" 5.967559"/>
  <p:tag name="ORIGINALWIDTH" val=" 6.544724"/>
  <p:tag name="OUTPUTTYPE" val="SVG"/>
  <p:tag name="IGUANATEXVERSION" val="162"/>
  <p:tag name="LATEXADDIN" val="\documentclass{article}&#10;\usepackage{amsmath}&#10;\pagestyle{empty}&#10;&#10;\usepackage{xspace}&#10;&#10;\newcommand{\msf}{\mathsf}&#10;\newcommand{\bits}{\ensuremath{\{0,1\}}\xspace}&#10;&#10;\begin{document}&#10;&#10;$v_i$&#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280.xml><?xml version="1.0" encoding="utf-8"?>
<p:tagLst xmlns:a="http://schemas.openxmlformats.org/drawingml/2006/main" xmlns:r="http://schemas.openxmlformats.org/officeDocument/2006/relationships" xmlns:p="http://schemas.openxmlformats.org/presentationml/2006/main">
  <p:tag name="ORIGINALHEIGHT" val=" 12.00894"/>
  <p:tag name="ORIGINALWIDTH" val=" 16.38902"/>
  <p:tag name="OUTPUTTYPE" val="SVG"/>
  <p:tag name="IGUANATEXVERSION" val="162"/>
  <p:tag name="LATEXADDIN" val="\documentclass{article}&#10;\usepackage{amsmath}&#10;\pagestyle{empty}&#10;&#10;\input{Macros.tex}&#10;&#10;\begin{document}&#10;&#10;$\ket{*}_{\reg{p_1}}$&#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81.xml><?xml version="1.0" encoding="utf-8"?>
<p:tagLst xmlns:a="http://schemas.openxmlformats.org/drawingml/2006/main" xmlns:r="http://schemas.openxmlformats.org/officeDocument/2006/relationships" xmlns:p="http://schemas.openxmlformats.org/presentationml/2006/main">
  <p:tag name="ORIGINALHEIGHT" val=" 10.86408"/>
  <p:tag name="ORIGINALWIDTH" val=" 24.11809"/>
  <p:tag name="OUTPUTTYPE" val="SVG"/>
  <p:tag name="IGUANATEXVERSION" val="162"/>
  <p:tag name="LATEXADDIN" val="\documentclass{article}&#10;\usepackage{amsmath}&#10;\pagestyle{empty}&#10;&#10;\newcommand{\msf}{\mathsf}&#10;&#10;\begin{document}&#10;&#10;$H_{\{p_1\}}$&#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82.xml><?xml version="1.0" encoding="utf-8"?>
<p:tagLst xmlns:a="http://schemas.openxmlformats.org/drawingml/2006/main" xmlns:r="http://schemas.openxmlformats.org/officeDocument/2006/relationships" xmlns:p="http://schemas.openxmlformats.org/presentationml/2006/main">
  <p:tag name="ORIGINALHEIGHT" val=" 5.897835"/>
  <p:tag name="ORIGINALWIDTH" val=" 7.838819"/>
  <p:tag name="OUTPUTTYPE" val="SVG"/>
  <p:tag name="IGUANATEXVERSION" val="162"/>
  <p:tag name="LATEXADDIN" val="\documentclass{article}&#10;\usepackage{amsmath}&#10;\pagestyle{empty}&#10;&#10;\usepackage{xspace}&#10;&#10;\newcommand{\msf}{\mathsf}&#10;\newcommand{\bits}{\ensuremath{\{0,1\}}\xspace}&#10;&#10;\begin{document}&#10;&#10;$v_1$&#10;&#10;&#10;\end{document}"/>
  <p:tag name="IGUANATEXSIZE" val="20"/>
  <p:tag name="IGUANATEXCURSOR" val="184"/>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283.xml><?xml version="1.0" encoding="utf-8"?>
<p:tagLst xmlns:a="http://schemas.openxmlformats.org/drawingml/2006/main" xmlns:r="http://schemas.openxmlformats.org/officeDocument/2006/relationships" xmlns:p="http://schemas.openxmlformats.org/presentationml/2006/main">
  <p:tag name="ORIGINALHEIGHT" val=" 5.897835"/>
  <p:tag name="ORIGINALWIDTH" val=" 7.838819"/>
  <p:tag name="OUTPUTTYPE" val="SVG"/>
  <p:tag name="IGUANATEXVERSION" val="162"/>
  <p:tag name="LATEXADDIN" val="\documentclass{article}&#10;\usepackage{amsmath}&#10;\pagestyle{empty}&#10;&#10;\usepackage{xspace}&#10;&#10;\newcommand{\msf}{\mathsf}&#10;\newcommand{\bits}{\ensuremath{\{0,1\}}\xspace}&#10;&#10;\begin{document}&#10;&#10;$v_1$&#10;&#10;&#10;\end{document}"/>
  <p:tag name="IGUANATEXSIZE" val="20"/>
  <p:tag name="IGUANATEXCURSOR" val="184"/>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284.xml><?xml version="1.0" encoding="utf-8"?>
<p:tagLst xmlns:a="http://schemas.openxmlformats.org/drawingml/2006/main" xmlns:r="http://schemas.openxmlformats.org/officeDocument/2006/relationships" xmlns:p="http://schemas.openxmlformats.org/presentationml/2006/main">
  <p:tag name="ORIGINALHEIGHT" val=" 12.00894"/>
  <p:tag name="ORIGINALWIDTH" val=" 16.38902"/>
  <p:tag name="OUTPUTTYPE" val="SVG"/>
  <p:tag name="IGUANATEXVERSION" val="162"/>
  <p:tag name="LATEXADDIN" val="\documentclass{article}&#10;\usepackage{amsmath}&#10;\pagestyle{empty}&#10;&#10;\input{Macros.tex}&#10;&#10;\begin{document}&#10;&#10;$\ket{*}_{\reg{p_1}}$&#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85.xml><?xml version="1.0" encoding="utf-8"?>
<p:tagLst xmlns:a="http://schemas.openxmlformats.org/drawingml/2006/main" xmlns:r="http://schemas.openxmlformats.org/officeDocument/2006/relationships" xmlns:p="http://schemas.openxmlformats.org/presentationml/2006/main">
  <p:tag name="ORIGINALHEIGHT" val=" 6.33622"/>
  <p:tag name="ORIGINALWIDTH" val=" 8.629882"/>
  <p:tag name="OUTPUTTYPE" val="SVG"/>
  <p:tag name="IGUANATEXVERSION" val="16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286.xml><?xml version="1.0" encoding="utf-8"?>
<p:tagLst xmlns:a="http://schemas.openxmlformats.org/drawingml/2006/main" xmlns:r="http://schemas.openxmlformats.org/officeDocument/2006/relationships" xmlns:p="http://schemas.openxmlformats.org/presentationml/2006/main">
  <p:tag name="ORIGINALHEIGHT" val=" 12.00902"/>
  <p:tag name="ORIGINALWIDTH" val=" 102.1481"/>
  <p:tag name="OUTPUTTYPE" val="SVG"/>
  <p:tag name="IGUANATEXVERSION" val="162"/>
  <p:tag name="LATEXADDIN" val="\documentclass{article}&#10;\usepackage{amsmath}&#10;\pagestyle{empty}&#10;&#10;\input{Macros.tex}&#10;&#10;\begin{document}&#10;&#10;&#10;$\ket{*}_{\reg{p_1}} = \ket{p_1} + \sum_{x \ne p_1} \ket{x}$&#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87.xml><?xml version="1.0" encoding="utf-8"?>
<p:tagLst xmlns:a="http://schemas.openxmlformats.org/drawingml/2006/main" xmlns:r="http://schemas.openxmlformats.org/officeDocument/2006/relationships" xmlns:p="http://schemas.openxmlformats.org/presentationml/2006/main">
  <p:tag name="ORIGINALHEIGHT" val=" 12.00902"/>
  <p:tag name="ORIGINALWIDTH" val=" 185.8179"/>
  <p:tag name="OUTPUTTYPE" val="SVG"/>
  <p:tag name="IGUANATEXVERSION" val="162"/>
  <p:tag name="LATEXADDIN" val="\documentclass{article}&#10;\usepackage{amsmath}&#10;\pagestyle{empty}&#10;&#10;\input{Macros.tex}&#10;&#10;\begin{document}&#10;&#10;&#10;$(V \cdot H_{\{p_1\}})\ket{*}_{\reg{p_1}} = \ket{p_1}\ket{v_1} + \sum_{x \ne p_1} \ket{x} \ket{\bot}$&#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88.xml><?xml version="1.0" encoding="utf-8"?>
<p:tagLst xmlns:a="http://schemas.openxmlformats.org/drawingml/2006/main" xmlns:r="http://schemas.openxmlformats.org/officeDocument/2006/relationships" xmlns:p="http://schemas.openxmlformats.org/presentationml/2006/main">
  <p:tag name="ORIGINALHEIGHT" val=" 12.00894"/>
  <p:tag name="ORIGINALWIDTH" val=" 65.67024"/>
  <p:tag name="OUTPUTTYPE" val="SVG"/>
  <p:tag name="IGUANATEXVERSION" val="162"/>
  <p:tag name="LATEXADDIN" val="\documentclass{article}&#10;\usepackage{amsmath}&#10;\pagestyle{empty}&#10;&#10;\input{Macros.tex}&#10;&#10;\begin{document}&#10;&#10;&#10;$(V \cdot H_{\{p_1\}})\ket{*}_{\reg{p_1}}$&#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89.xml><?xml version="1.0" encoding="utf-8"?>
<p:tagLst xmlns:a="http://schemas.openxmlformats.org/drawingml/2006/main" xmlns:r="http://schemas.openxmlformats.org/officeDocument/2006/relationships" xmlns:p="http://schemas.openxmlformats.org/presentationml/2006/main">
  <p:tag name="ORIGINALHEIGHT" val=" 6.336219"/>
  <p:tag name="ORIGINALWIDTH" val=" 8.853031"/>
  <p:tag name="OUTPUTTYPE" val="SVG"/>
  <p:tag name="IGUANATEXVERSION" val="162"/>
  <p:tag name="LATEXADDIN" val="\documentclass{article}&#10;\usepackage{amsmath}&#10;\pagestyle{empty}&#10;&#10;\usepackage{xspace}&#10;&#10;\newcommand{\msf}{\mathsf}&#10;\newcommand{\bits}{\ensuremath{\{0,1\}}\xspace}&#10;&#10;\begin{document}&#10;&#10;$p_2$&#10;&#10;&#10;\end{document}"/>
  <p:tag name="IGUANATEXSIZE" val="20"/>
  <p:tag name="IGUANATEXCURSOR" val="183"/>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9.xml><?xml version="1.0" encoding="utf-8"?>
<p:tagLst xmlns:a="http://schemas.openxmlformats.org/drawingml/2006/main" xmlns:r="http://schemas.openxmlformats.org/officeDocument/2006/relationships" xmlns:p="http://schemas.openxmlformats.org/presentationml/2006/main">
  <p:tag name="ORIGINALHEIGHT" val=" 9.713542"/>
  <p:tag name="ORIGINALWIDTH" val=" 55.67433"/>
  <p:tag name="OUTPUTTYPE" val="SVG"/>
  <p:tag name="IGUANATEXVERSION" val="162"/>
  <p:tag name="LATEXADDIN" val="\documentclass{article}&#10;\usepackage{amsmath}&#10;\pagestyle{empty}&#10;&#10;\usepackage{xspace}&#10;&#10;\newcommand{\msf}{\mathsf}&#10;\newcommand{\bits}{\ensuremath{\{0,1\}}\xspace}&#10;&#10;\begin{document}&#10;&#10;$(p_1, \ldots, p_{i-1})$&#10;&#10;&#10;\end{document}"/>
  <p:tag name="IGUANATEXSIZE" val="20"/>
  <p:tag name="IGUANATEXCURSOR" val="202"/>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290.xml><?xml version="1.0" encoding="utf-8"?>
<p:tagLst xmlns:a="http://schemas.openxmlformats.org/drawingml/2006/main" xmlns:r="http://schemas.openxmlformats.org/officeDocument/2006/relationships" xmlns:p="http://schemas.openxmlformats.org/presentationml/2006/main">
  <p:tag name="ORIGINALHEIGHT" val=" 12.00894"/>
  <p:tag name="ORIGINALWIDTH" val=" 16.51851"/>
  <p:tag name="OUTPUTTYPE" val="SVG"/>
  <p:tag name="IGUANATEXVERSION" val="162"/>
  <p:tag name="LATEXADDIN" val="\documentclass{article}&#10;\usepackage{amsmath}&#10;\pagestyle{empty}&#10;&#10;\input{Macros.tex}&#10;&#10;\begin{document}&#10;&#10;$\ket{*}_{\reg{p_2}}$&#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91.xml><?xml version="1.0" encoding="utf-8"?>
<p:tagLst xmlns:a="http://schemas.openxmlformats.org/drawingml/2006/main" xmlns:r="http://schemas.openxmlformats.org/officeDocument/2006/relationships" xmlns:p="http://schemas.openxmlformats.org/presentationml/2006/main">
  <p:tag name="ORIGINALHEIGHT" val=" 10.86408"/>
  <p:tag name="ORIGINALWIDTH" val=" 33.26643"/>
  <p:tag name="OUTPUTTYPE" val="SVG"/>
  <p:tag name="IGUANATEXVERSION" val="162"/>
  <p:tag name="LATEXADDIN" val="\documentclass{article}&#10;\usepackage{amsmath}&#10;\pagestyle{empty}&#10;&#10;\newcommand{\msf}{\mathsf}&#10;&#10;\begin{document}&#10;&#10;$H_{\{p_1,p_2\}}$&#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92.xml><?xml version="1.0" encoding="utf-8"?>
<p:tagLst xmlns:a="http://schemas.openxmlformats.org/drawingml/2006/main" xmlns:r="http://schemas.openxmlformats.org/officeDocument/2006/relationships" xmlns:p="http://schemas.openxmlformats.org/presentationml/2006/main">
  <p:tag name="ORIGINALHEIGHT" val=" 5.897835"/>
  <p:tag name="ORIGINALWIDTH" val=" 8.061969"/>
  <p:tag name="OUTPUTTYPE" val="SVG"/>
  <p:tag name="IGUANATEXVERSION" val="162"/>
  <p:tag name="LATEXADDIN" val="\documentclass{article}&#10;\usepackage{amsmath}&#10;\pagestyle{empty}&#10;&#10;\usepackage{xspace}&#10;&#10;\newcommand{\msf}{\mathsf}&#10;\newcommand{\bits}{\ensuremath{\{0,1\}}\xspace}&#10;&#10;\begin{document}&#10;&#10;$v_2$&#10;&#10;&#10;\end{document}"/>
  <p:tag name="IGUANATEXSIZE" val="20"/>
  <p:tag name="IGUANATEXCURSOR" val="184"/>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93.xml><?xml version="1.0" encoding="utf-8"?>
<p:tagLst xmlns:a="http://schemas.openxmlformats.org/drawingml/2006/main" xmlns:r="http://schemas.openxmlformats.org/officeDocument/2006/relationships" xmlns:p="http://schemas.openxmlformats.org/presentationml/2006/main">
  <p:tag name="ORIGINALHEIGHT" val=" 6.336219"/>
  <p:tag name="ORIGINALWIDTH" val=" 8.853031"/>
  <p:tag name="OUTPUTTYPE" val="SVG"/>
  <p:tag name="IGUANATEXVERSION" val="162"/>
  <p:tag name="LATEXADDIN" val="\documentclass{article}&#10;\usepackage{amsmath}&#10;\pagestyle{empty}&#10;&#10;\usepackage{xspace}&#10;&#10;\newcommand{\msf}{\mathsf}&#10;\newcommand{\bits}{\ensuremath{\{0,1\}}\xspace}&#10;&#10;\begin{document}&#10;&#10;$p_2$&#10;&#10;&#10;\end{document}"/>
  <p:tag name="IGUANATEXSIZE" val="20"/>
  <p:tag name="IGUANATEXCURSOR" val="183"/>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94.xml><?xml version="1.0" encoding="utf-8"?>
<p:tagLst xmlns:a="http://schemas.openxmlformats.org/drawingml/2006/main" xmlns:r="http://schemas.openxmlformats.org/officeDocument/2006/relationships" xmlns:p="http://schemas.openxmlformats.org/presentationml/2006/main">
  <p:tag name="ORIGINALHEIGHT" val=" 5.897835"/>
  <p:tag name="ORIGINALWIDTH" val=" 8.061969"/>
  <p:tag name="OUTPUTTYPE" val="SVG"/>
  <p:tag name="IGUANATEXVERSION" val="162"/>
  <p:tag name="LATEXADDIN" val="\documentclass{article}&#10;\usepackage{amsmath}&#10;\pagestyle{empty}&#10;&#10;\usepackage{xspace}&#10;&#10;\newcommand{\msf}{\mathsf}&#10;\newcommand{\bits}{\ensuremath{\{0,1\}}\xspace}&#10;&#10;\begin{document}&#10;&#10;$v_2$&#10;&#10;&#10;\end{document}"/>
  <p:tag name="IGUANATEXSIZE" val="20"/>
  <p:tag name="IGUANATEXCURSOR" val="184"/>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95.xml><?xml version="1.0" encoding="utf-8"?>
<p:tagLst xmlns:a="http://schemas.openxmlformats.org/drawingml/2006/main" xmlns:r="http://schemas.openxmlformats.org/officeDocument/2006/relationships" xmlns:p="http://schemas.openxmlformats.org/presentationml/2006/main">
  <p:tag name="ORIGINALHEIGHT" val=" 17.92279"/>
  <p:tag name="ORIGINALWIDTH" val=" 126.224"/>
  <p:tag name="OUTPUTTYPE" val="SVG"/>
  <p:tag name="IGUANATEXVERSION" val="162"/>
  <p:tag name="LATEXADDIN" val="\documentclass{article}&#10;\usepackage{amsmath}&#10;\pagestyle{empty}&#10;&#10;\input{Macros.tex}&#10;&#10;\begin{document}&#10;&#10;&#10;$\Pr[\text{E in MnR game w.r.t.}~\hat{H}]$&#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96.xml><?xml version="1.0" encoding="utf-8"?>
<p:tagLst xmlns:a="http://schemas.openxmlformats.org/drawingml/2006/main" xmlns:r="http://schemas.openxmlformats.org/officeDocument/2006/relationships" xmlns:p="http://schemas.openxmlformats.org/presentationml/2006/main">
  <p:tag name="ORIGINALHEIGHT" val=" 13.35394"/>
  <p:tag name="ORIGINALWIDTH" val=" 169.0641"/>
  <p:tag name="OUTPUTTYPE" val="SVG"/>
  <p:tag name="IGUANATEXVERSION" val="162"/>
  <p:tag name="LATEXADDIN" val="\documentclass{article}&#10;\usepackage{amsmath}&#10;\pagestyle{empty}&#10;&#10;\input{Macros.tex}&#10;&#10;\begin{document}&#10;&#10;$\ge \frac{1}{(2q+1)^{2k}} \cdot  \Pr[\text{E in real game w.r.t.}~H]$&#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97.xml><?xml version="1.0" encoding="utf-8"?>
<p:tagLst xmlns:a="http://schemas.openxmlformats.org/drawingml/2006/main" xmlns:r="http://schemas.openxmlformats.org/officeDocument/2006/relationships" xmlns:p="http://schemas.openxmlformats.org/presentationml/2006/main">
  <p:tag name="ORIGINALHEIGHT" val=" 7.426063"/>
  <p:tag name="ORIGINALWIDTH" val=" 6.087165"/>
  <p:tag name="LATEXADDIN" val="\documentclass{article}&#10;\usepackage{amsmath}&#10;\pagestyle{empty}&#10;&#10;\input{Macros.tex}&#10;&#10;\begin{document}&#10;&#10;$\ge \frac{1}{(2q+1)^{2k}} \cdot  \Pr[\text{E in real game w.r.t.}~H]$&#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98.xml><?xml version="1.0" encoding="utf-8"?>
<p:tagLst xmlns:a="http://schemas.openxmlformats.org/drawingml/2006/main" xmlns:r="http://schemas.openxmlformats.org/officeDocument/2006/relationships" xmlns:p="http://schemas.openxmlformats.org/presentationml/2006/main">
  <p:tag name="ORIGINALHEIGHT" val=" 4.465236"/>
  <p:tag name="ORIGINALWIDTH" val=" 2.538465"/>
  <p:tag name="EMFCHILD" val="True"/>
</p:tagLst>
</file>

<file path=ppt/tags/tag299.xml><?xml version="1.0" encoding="utf-8"?>
<p:tagLst xmlns:a="http://schemas.openxmlformats.org/drawingml/2006/main" xmlns:r="http://schemas.openxmlformats.org/officeDocument/2006/relationships" xmlns:p="http://schemas.openxmlformats.org/presentationml/2006/main">
  <p:tag name="ORIGINALHEIGHT" val=" .384252"/>
  <p:tag name="ORIGINALWIDTH" val=" 31.93217"/>
  <p:tag name="EMFCHILD" val="True"/>
</p:tagLst>
</file>

<file path=ppt/tags/tag3.xml><?xml version="1.0" encoding="utf-8"?>
<p:tagLst xmlns:a="http://schemas.openxmlformats.org/drawingml/2006/main" xmlns:r="http://schemas.openxmlformats.org/officeDocument/2006/relationships" xmlns:p="http://schemas.openxmlformats.org/presentationml/2006/main">
  <p:tag name="ORIGINALHEIGHT" val=" 6.16437"/>
  <p:tag name="ORIGINALWIDTH" val=" 8.62563"/>
  <p:tag name="OUTPUTTYPE" val="SVG"/>
  <p:tag name="IGUANATEXVERSION" val="162"/>
  <p:tag name="LATEXADDIN" val="\documentclass{article}&#10;\usepackage{amsmath}&#10;\pagestyle{empty}&#10;\begin{document}&#10;&#10;&#10;$\Rightarrow$&#10;&#10;\end{document}"/>
  <p:tag name="IGUANATEXSIZE" val="20"/>
  <p:tag name="IGUANATEXCURSOR" val="94"/>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30.xml><?xml version="1.0" encoding="utf-8"?>
<p:tagLst xmlns:a="http://schemas.openxmlformats.org/drawingml/2006/main" xmlns:r="http://schemas.openxmlformats.org/officeDocument/2006/relationships" xmlns:p="http://schemas.openxmlformats.org/presentationml/2006/main">
  <p:tag name="ORIGINALHEIGHT" val=" 5.897835"/>
  <p:tag name="ORIGINALWIDTH" val=" 7.838819"/>
  <p:tag name="OUTPUTTYPE" val="SVG"/>
  <p:tag name="IGUANATEXVERSION" val="162"/>
  <p:tag name="LATEXADDIN" val="\documentclass{article}&#10;\usepackage{amsmath}&#10;\pagestyle{empty}&#10;&#10;\usepackage{xspace}&#10;&#10;\newcommand{\msf}{\mathsf}&#10;\newcommand{\bits}{\ensuremath{\{0,1\}}\xspace}&#10;&#10;\begin{document}&#10;&#10;$v_1$&#10;&#10;&#10;\end{document}"/>
  <p:tag name="IGUANATEXSIZE" val="20"/>
  <p:tag name="IGUANATEXCURSOR" val="184"/>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300.xml><?xml version="1.0" encoding="utf-8"?>
<p:tagLst xmlns:a="http://schemas.openxmlformats.org/drawingml/2006/main" xmlns:r="http://schemas.openxmlformats.org/officeDocument/2006/relationships" xmlns:p="http://schemas.openxmlformats.org/presentationml/2006/main">
  <p:tag name="ORIGINALHEIGHT" val=" 6.718031"/>
  <p:tag name="ORIGINALWIDTH" val=" 1.813189"/>
  <p:tag name="EMFCHILD" val="True"/>
</p:tagLst>
</file>

<file path=ppt/tags/tag301.xml><?xml version="1.0" encoding="utf-8"?>
<p:tagLst xmlns:a="http://schemas.openxmlformats.org/drawingml/2006/main" xmlns:r="http://schemas.openxmlformats.org/officeDocument/2006/relationships" xmlns:p="http://schemas.openxmlformats.org/presentationml/2006/main">
  <p:tag name="ORIGINALHEIGHT" val=" 4.465236"/>
  <p:tag name="ORIGINALWIDTH" val=" 3.082402"/>
  <p:tag name="EMFCHILD" val="True"/>
</p:tagLst>
</file>

<file path=ppt/tags/tag302.xml><?xml version="1.0" encoding="utf-8"?>
<p:tagLst xmlns:a="http://schemas.openxmlformats.org/drawingml/2006/main" xmlns:r="http://schemas.openxmlformats.org/officeDocument/2006/relationships" xmlns:p="http://schemas.openxmlformats.org/presentationml/2006/main">
  <p:tag name="ORIGINALHEIGHT" val=" 4.270236"/>
  <p:tag name="ORIGINALWIDTH" val=" 3.138228"/>
  <p:tag name="EMFCHILD" val="True"/>
</p:tagLst>
</file>

<file path=ppt/tags/tag303.xml><?xml version="1.0" encoding="utf-8"?>
<p:tagLst xmlns:a="http://schemas.openxmlformats.org/drawingml/2006/main" xmlns:r="http://schemas.openxmlformats.org/officeDocument/2006/relationships" xmlns:p="http://schemas.openxmlformats.org/presentationml/2006/main">
  <p:tag name="ORIGINALHEIGHT" val=" 4.956142"/>
  <p:tag name="ORIGINALWIDTH" val=" 5.132717"/>
  <p:tag name="EMFCHILD" val="True"/>
</p:tagLst>
</file>

<file path=ppt/tags/tag304.xml><?xml version="1.0" encoding="utf-8"?>
<p:tagLst xmlns:a="http://schemas.openxmlformats.org/drawingml/2006/main" xmlns:r="http://schemas.openxmlformats.org/officeDocument/2006/relationships" xmlns:p="http://schemas.openxmlformats.org/presentationml/2006/main">
  <p:tag name="ORIGINALHEIGHT" val=" 4.465236"/>
  <p:tag name="ORIGINALWIDTH" val=" 2.538465"/>
  <p:tag name="EMFCHILD" val="True"/>
</p:tagLst>
</file>

<file path=ppt/tags/tag305.xml><?xml version="1.0" encoding="utf-8"?>
<p:tagLst xmlns:a="http://schemas.openxmlformats.org/drawingml/2006/main" xmlns:r="http://schemas.openxmlformats.org/officeDocument/2006/relationships" xmlns:p="http://schemas.openxmlformats.org/presentationml/2006/main">
  <p:tag name="ORIGINALHEIGHT" val=" 6.718031"/>
  <p:tag name="ORIGINALWIDTH" val=" 1.806221"/>
  <p:tag name="EMFCHILD" val="True"/>
</p:tagLst>
</file>

<file path=ppt/tags/tag306.xml><?xml version="1.0" encoding="utf-8"?>
<p:tagLst xmlns:a="http://schemas.openxmlformats.org/drawingml/2006/main" xmlns:r="http://schemas.openxmlformats.org/officeDocument/2006/relationships" xmlns:p="http://schemas.openxmlformats.org/presentationml/2006/main">
  <p:tag name="ORIGINALHEIGHT" val=" 3.199055"/>
  <p:tag name="ORIGINALWIDTH" val=" 2.480669"/>
  <p:tag name="EMFCHILD" val="True"/>
</p:tagLst>
</file>

<file path=ppt/tags/tag307.xml><?xml version="1.0" encoding="utf-8"?>
<p:tagLst xmlns:a="http://schemas.openxmlformats.org/drawingml/2006/main" xmlns:r="http://schemas.openxmlformats.org/officeDocument/2006/relationships" xmlns:p="http://schemas.openxmlformats.org/presentationml/2006/main">
  <p:tag name="ORIGINALHEIGHT" val=" 3.383268"/>
  <p:tag name="ORIGINALWIDTH" val=" 2.709803"/>
  <p:tag name="EMFCHILD" val="True"/>
</p:tagLst>
</file>

<file path=ppt/tags/tag308.xml><?xml version="1.0" encoding="utf-8"?>
<p:tagLst xmlns:a="http://schemas.openxmlformats.org/drawingml/2006/main" xmlns:r="http://schemas.openxmlformats.org/officeDocument/2006/relationships" xmlns:p="http://schemas.openxmlformats.org/presentationml/2006/main">
  <p:tag name="ORIGINALHEIGHT" val=" 1.018307"/>
  <p:tag name="ORIGINALWIDTH" val=" 1.056024"/>
  <p:tag name="EMFCHILD" val="True"/>
</p:tagLst>
</file>

<file path=ppt/tags/tag309.xml><?xml version="1.0" encoding="utf-8"?>
<p:tagLst xmlns:a="http://schemas.openxmlformats.org/drawingml/2006/main" xmlns:r="http://schemas.openxmlformats.org/officeDocument/2006/relationships" xmlns:p="http://schemas.openxmlformats.org/presentationml/2006/main">
  <p:tag name="ORIGINALHEIGHT" val=" 6.561457"/>
  <p:tag name="ORIGINALWIDTH" val=" 5.867992"/>
  <p:tag name="EMFCHILD" val="True"/>
</p:tagLst>
</file>

<file path=ppt/tags/tag31.xml><?xml version="1.0" encoding="utf-8"?>
<p:tagLst xmlns:a="http://schemas.openxmlformats.org/drawingml/2006/main" xmlns:r="http://schemas.openxmlformats.org/officeDocument/2006/relationships" xmlns:p="http://schemas.openxmlformats.org/presentationml/2006/main">
  <p:tag name="ORIGINALHEIGHT" val=" 6.336219"/>
  <p:tag name="ORIGINALWIDTH" val=" 7.286339"/>
  <p:tag name="OUTPUTTYPE" val="SVG"/>
  <p:tag name="IGUANATEXVERSION" val="162"/>
  <p:tag name="LATEXADDIN" val="\documentclass{article}&#10;\usepackage{amsmath}&#10;\pagestyle{empty}&#10;&#10;\usepackage{xspace}&#10;&#10;\newcommand{\msf}{\mathsf}&#10;\newcommand{\bits}{\ensuremath{\{0,1\}}\xspace}&#10;&#10;\begin{document}&#10;&#10;$p_i$&#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310.xml><?xml version="1.0" encoding="utf-8"?>
<p:tagLst xmlns:a="http://schemas.openxmlformats.org/drawingml/2006/main" xmlns:r="http://schemas.openxmlformats.org/officeDocument/2006/relationships" xmlns:p="http://schemas.openxmlformats.org/presentationml/2006/main">
  <p:tag name="ORIGINALHEIGHT" val=" 4.246181"/>
  <p:tag name="ORIGINALWIDTH" val=" 3.347441"/>
  <p:tag name="EMFCHILD" val="True"/>
</p:tagLst>
</file>

<file path=ppt/tags/tag311.xml><?xml version="1.0" encoding="utf-8"?>
<p:tagLst xmlns:a="http://schemas.openxmlformats.org/drawingml/2006/main" xmlns:r="http://schemas.openxmlformats.org/officeDocument/2006/relationships" xmlns:p="http://schemas.openxmlformats.org/presentationml/2006/main">
  <p:tag name="ORIGINALHEIGHT" val=" 9.606811"/>
  <p:tag name="ORIGINALWIDTH" val=" 1.364843"/>
  <p:tag name="EMFCHILD" val="True"/>
</p:tagLst>
</file>

<file path=ppt/tags/tag312.xml><?xml version="1.0" encoding="utf-8"?>
<p:tagLst xmlns:a="http://schemas.openxmlformats.org/drawingml/2006/main" xmlns:r="http://schemas.openxmlformats.org/officeDocument/2006/relationships" xmlns:p="http://schemas.openxmlformats.org/presentationml/2006/main">
  <p:tag name="ORIGINALHEIGHT" val=" 6.532638"/>
  <p:tag name="ORIGINALWIDTH" val=" 6.166851"/>
  <p:tag name="EMFCHILD" val="True"/>
</p:tagLst>
</file>

<file path=ppt/tags/tag313.xml><?xml version="1.0" encoding="utf-8"?>
<p:tagLst xmlns:a="http://schemas.openxmlformats.org/drawingml/2006/main" xmlns:r="http://schemas.openxmlformats.org/officeDocument/2006/relationships" xmlns:p="http://schemas.openxmlformats.org/presentationml/2006/main">
  <p:tag name="ORIGINALHEIGHT" val=" 6.426969"/>
  <p:tag name="ORIGINALWIDTH" val=" 2.131968"/>
  <p:tag name="EMFCHILD" val="True"/>
</p:tagLst>
</file>

<file path=ppt/tags/tag314.xml><?xml version="1.0" encoding="utf-8"?>
<p:tagLst xmlns:a="http://schemas.openxmlformats.org/drawingml/2006/main" xmlns:r="http://schemas.openxmlformats.org/officeDocument/2006/relationships" xmlns:p="http://schemas.openxmlformats.org/presentationml/2006/main">
  <p:tag name="ORIGINALHEIGHT" val=" 4.246181"/>
  <p:tag name="ORIGINALWIDTH" val=" 5.011181"/>
  <p:tag name="EMFCHILD" val="True"/>
</p:tagLst>
</file>

<file path=ppt/tags/tag315.xml><?xml version="1.0" encoding="utf-8"?>
<p:tagLst xmlns:a="http://schemas.openxmlformats.org/drawingml/2006/main" xmlns:r="http://schemas.openxmlformats.org/officeDocument/2006/relationships" xmlns:p="http://schemas.openxmlformats.org/presentationml/2006/main">
  <p:tag name="ORIGINALHEIGHT" val=" 4.246181"/>
  <p:tag name="ORIGINALWIDTH" val=" 3.347441"/>
  <p:tag name="EMFCHILD" val="True"/>
</p:tagLst>
</file>

<file path=ppt/tags/tag316.xml><?xml version="1.0" encoding="utf-8"?>
<p:tagLst xmlns:a="http://schemas.openxmlformats.org/drawingml/2006/main" xmlns:r="http://schemas.openxmlformats.org/officeDocument/2006/relationships" xmlns:p="http://schemas.openxmlformats.org/presentationml/2006/main">
  <p:tag name="ORIGINALHEIGHT" val=" 4.409528"/>
  <p:tag name="ORIGINALWIDTH" val=" 3.855512"/>
  <p:tag name="EMFCHILD" val="True"/>
</p:tagLst>
</file>

<file path=ppt/tags/tag317.xml><?xml version="1.0" encoding="utf-8"?>
<p:tagLst xmlns:a="http://schemas.openxmlformats.org/drawingml/2006/main" xmlns:r="http://schemas.openxmlformats.org/officeDocument/2006/relationships" xmlns:p="http://schemas.openxmlformats.org/presentationml/2006/main">
  <p:tag name="ORIGINALHEIGHT" val=" 4.409528"/>
  <p:tag name="ORIGINALWIDTH" val=" 4.49315"/>
  <p:tag name="EMFCHILD" val="True"/>
</p:tagLst>
</file>

<file path=ppt/tags/tag318.xml><?xml version="1.0" encoding="utf-8"?>
<p:tagLst xmlns:a="http://schemas.openxmlformats.org/drawingml/2006/main" xmlns:r="http://schemas.openxmlformats.org/officeDocument/2006/relationships" xmlns:p="http://schemas.openxmlformats.org/presentationml/2006/main">
  <p:tag name="ORIGINALHEIGHT" val=" 6.667126"/>
  <p:tag name="ORIGINALWIDTH" val=" 2.211693"/>
  <p:tag name="EMFCHILD" val="True"/>
</p:tagLst>
</file>

<file path=ppt/tags/tag319.xml><?xml version="1.0" encoding="utf-8"?>
<p:tagLst xmlns:a="http://schemas.openxmlformats.org/drawingml/2006/main" xmlns:r="http://schemas.openxmlformats.org/officeDocument/2006/relationships" xmlns:p="http://schemas.openxmlformats.org/presentationml/2006/main">
  <p:tag name="ORIGINALHEIGHT" val=" 6.330866"/>
  <p:tag name="ORIGINALWIDTH" val=" 4.552913"/>
  <p:tag name="EMFCHILD" val="True"/>
</p:tagLst>
</file>

<file path=ppt/tags/tag32.xml><?xml version="1.0" encoding="utf-8"?>
<p:tagLst xmlns:a="http://schemas.openxmlformats.org/drawingml/2006/main" xmlns:r="http://schemas.openxmlformats.org/officeDocument/2006/relationships" xmlns:p="http://schemas.openxmlformats.org/presentationml/2006/main">
  <p:tag name="ORIGINALHEIGHT" val=" 9.713543"/>
  <p:tag name="ORIGINALWIDTH" val=" 113.782"/>
  <p:tag name="OUTPUTTYPE" val="SVG"/>
  <p:tag name="IGUANATEXVERSION" val="162"/>
  <p:tag name="LATEXADDIN" val="\documentclass{article}&#10;\usepackage{amsmath}&#10;\pagestyle{empty}&#10;&#10;\usepackage{xspace}&#10;&#10;\newcommand{\msf}{\mathsf}&#10;\newcommand{\bits}{\ensuremath{\{0,1\}}\xspace}&#10;&#10;\begin{document}&#10;&#10;$(p_1, v_1), \ldots, (p_{i-1}, v_{i-1}),  p_{i}$&#10;&#10;&#10;\end{document}"/>
  <p:tag name="IGUANATEXSIZE" val="20"/>
  <p:tag name="IGUANATEXCURSOR" val="195"/>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320.xml><?xml version="1.0" encoding="utf-8"?>
<p:tagLst xmlns:a="http://schemas.openxmlformats.org/drawingml/2006/main" xmlns:r="http://schemas.openxmlformats.org/officeDocument/2006/relationships" xmlns:p="http://schemas.openxmlformats.org/presentationml/2006/main">
  <p:tag name="ORIGINALHEIGHT" val=" 4.409528"/>
  <p:tag name="ORIGINALWIDTH" val=" 4.49315"/>
  <p:tag name="EMFCHILD" val="True"/>
</p:tagLst>
</file>

<file path=ppt/tags/tag321.xml><?xml version="1.0" encoding="utf-8"?>
<p:tagLst xmlns:a="http://schemas.openxmlformats.org/drawingml/2006/main" xmlns:r="http://schemas.openxmlformats.org/officeDocument/2006/relationships" xmlns:p="http://schemas.openxmlformats.org/presentationml/2006/main">
  <p:tag name="ORIGINALHEIGHT" val=" 4.246181"/>
  <p:tag name="ORIGINALWIDTH" val=" 7.780787"/>
  <p:tag name="EMFCHILD" val="True"/>
</p:tagLst>
</file>

<file path=ppt/tags/tag322.xml><?xml version="1.0" encoding="utf-8"?>
<p:tagLst xmlns:a="http://schemas.openxmlformats.org/drawingml/2006/main" xmlns:r="http://schemas.openxmlformats.org/officeDocument/2006/relationships" xmlns:p="http://schemas.openxmlformats.org/presentationml/2006/main">
  <p:tag name="ORIGINALHEIGHT" val=" 4.409528"/>
  <p:tag name="ORIGINALWIDTH" val=" 3.855512"/>
  <p:tag name="EMFCHILD" val="True"/>
</p:tagLst>
</file>

<file path=ppt/tags/tag323.xml><?xml version="1.0" encoding="utf-8"?>
<p:tagLst xmlns:a="http://schemas.openxmlformats.org/drawingml/2006/main" xmlns:r="http://schemas.openxmlformats.org/officeDocument/2006/relationships" xmlns:p="http://schemas.openxmlformats.org/presentationml/2006/main">
  <p:tag name="ORIGINALHEIGHT" val=" 4.246181"/>
  <p:tag name="ORIGINALWIDTH" val=" 6.82437"/>
  <p:tag name="EMFCHILD" val="True"/>
</p:tagLst>
</file>

<file path=ppt/tags/tag324.xml><?xml version="1.0" encoding="utf-8"?>
<p:tagLst xmlns:a="http://schemas.openxmlformats.org/drawingml/2006/main" xmlns:r="http://schemas.openxmlformats.org/officeDocument/2006/relationships" xmlns:p="http://schemas.openxmlformats.org/presentationml/2006/main">
  <p:tag name="ORIGINALHEIGHT" val=" 1.018307"/>
  <p:tag name="ORIGINALWIDTH" val=" 1.056024"/>
  <p:tag name="EMFCHILD" val="True"/>
</p:tagLst>
</file>

<file path=ppt/tags/tag325.xml><?xml version="1.0" encoding="utf-8"?>
<p:tagLst xmlns:a="http://schemas.openxmlformats.org/drawingml/2006/main" xmlns:r="http://schemas.openxmlformats.org/officeDocument/2006/relationships" xmlns:p="http://schemas.openxmlformats.org/presentationml/2006/main">
  <p:tag name="ORIGINALHEIGHT" val=" 4.246181"/>
  <p:tag name="ORIGINALWIDTH" val=" 3.347441"/>
  <p:tag name="EMFCHILD" val="True"/>
</p:tagLst>
</file>

<file path=ppt/tags/tag326.xml><?xml version="1.0" encoding="utf-8"?>
<p:tagLst xmlns:a="http://schemas.openxmlformats.org/drawingml/2006/main" xmlns:r="http://schemas.openxmlformats.org/officeDocument/2006/relationships" xmlns:p="http://schemas.openxmlformats.org/presentationml/2006/main">
  <p:tag name="ORIGINALHEIGHT" val=" 1.018307"/>
  <p:tag name="ORIGINALWIDTH" val=" 1.056024"/>
  <p:tag name="EMFCHILD" val="True"/>
</p:tagLst>
</file>

<file path=ppt/tags/tag327.xml><?xml version="1.0" encoding="utf-8"?>
<p:tagLst xmlns:a="http://schemas.openxmlformats.org/drawingml/2006/main" xmlns:r="http://schemas.openxmlformats.org/officeDocument/2006/relationships" xmlns:p="http://schemas.openxmlformats.org/presentationml/2006/main">
  <p:tag name="ORIGINALHEIGHT" val=" 6.013858"/>
  <p:tag name="ORIGINALWIDTH" val=" 3.118268"/>
  <p:tag name="EMFCHILD" val="True"/>
</p:tagLst>
</file>

<file path=ppt/tags/tag328.xml><?xml version="1.0" encoding="utf-8"?>
<p:tagLst xmlns:a="http://schemas.openxmlformats.org/drawingml/2006/main" xmlns:r="http://schemas.openxmlformats.org/officeDocument/2006/relationships" xmlns:p="http://schemas.openxmlformats.org/presentationml/2006/main">
  <p:tag name="ORIGINALHEIGHT" val=" 1.018307"/>
  <p:tag name="ORIGINALWIDTH" val=" 1.056024"/>
  <p:tag name="EMFCHILD" val="True"/>
</p:tagLst>
</file>

<file path=ppt/tags/tag329.xml><?xml version="1.0" encoding="utf-8"?>
<p:tagLst xmlns:a="http://schemas.openxmlformats.org/drawingml/2006/main" xmlns:r="http://schemas.openxmlformats.org/officeDocument/2006/relationships" xmlns:p="http://schemas.openxmlformats.org/presentationml/2006/main">
  <p:tag name="ORIGINALHEIGHT" val=" 6.561457"/>
  <p:tag name="ORIGINALWIDTH" val=" 8.388504"/>
  <p:tag name="EMFCHILD" val="True"/>
</p:tagLst>
</file>

<file path=ppt/tags/tag33.xml><?xml version="1.0" encoding="utf-8"?>
<p:tagLst xmlns:a="http://schemas.openxmlformats.org/drawingml/2006/main" xmlns:r="http://schemas.openxmlformats.org/officeDocument/2006/relationships" xmlns:p="http://schemas.openxmlformats.org/presentationml/2006/main">
  <p:tag name="ORIGINALHEIGHT" val=" 5.967559"/>
  <p:tag name="ORIGINALWIDTH" val=" 6.544724"/>
  <p:tag name="OUTPUTTYPE" val="SVG"/>
  <p:tag name="IGUANATEXVERSION" val="162"/>
  <p:tag name="LATEXADDIN" val="\documentclass{article}&#10;\usepackage{amsmath}&#10;\pagestyle{empty}&#10;&#10;\usepackage{xspace}&#10;&#10;\newcommand{\msf}{\mathsf}&#10;\newcommand{\bits}{\ensuremath{\{0,1\}}\xspace}&#10;&#10;\begin{document}&#10;&#10;$v_i$&#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330.xml><?xml version="1.0" encoding="utf-8"?>
<p:tagLst xmlns:a="http://schemas.openxmlformats.org/drawingml/2006/main" xmlns:r="http://schemas.openxmlformats.org/officeDocument/2006/relationships" xmlns:p="http://schemas.openxmlformats.org/presentationml/2006/main">
  <p:tag name="ORIGINALHEIGHT" val=" 9.606811"/>
  <p:tag name="ORIGINALWIDTH" val=" 1.364882"/>
  <p:tag name="EMFCHILD" val="True"/>
</p:tagLst>
</file>

<file path=ppt/tags/tag331.xml><?xml version="1.0" encoding="utf-8"?>
<p:tagLst xmlns:a="http://schemas.openxmlformats.org/drawingml/2006/main" xmlns:r="http://schemas.openxmlformats.org/officeDocument/2006/relationships" xmlns:p="http://schemas.openxmlformats.org/presentationml/2006/main">
  <p:tag name="ORIGINALHEIGHT" val=" 6.804461"/>
  <p:tag name="ORIGINALWIDTH" val=" 5.867983"/>
  <p:tag name="LATEXADDIN" val="\documentclass{article}&#10;\usepackage{amsmath}&#10;\pagestyle{empty}&#10;&#10;\input{Macros.tex}&#10;&#10;\begin{document}&#10;&#10;&#10;$\Pr[\text{E in MnR game w.r.t.}~\hat{H}]$&#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332.xml><?xml version="1.0" encoding="utf-8"?>
<p:tagLst xmlns:a="http://schemas.openxmlformats.org/drawingml/2006/main" xmlns:r="http://schemas.openxmlformats.org/officeDocument/2006/relationships" xmlns:p="http://schemas.openxmlformats.org/presentationml/2006/main">
  <p:tag name="ORIGINALHEIGHT" val=" 4.403468"/>
  <p:tag name="ORIGINALWIDTH" val=" 3.347404"/>
  <p:tag name="EMFCHILD" val="True"/>
</p:tagLst>
</file>

<file path=ppt/tags/tag333.xml><?xml version="1.0" encoding="utf-8"?>
<p:tagLst xmlns:a="http://schemas.openxmlformats.org/drawingml/2006/main" xmlns:r="http://schemas.openxmlformats.org/officeDocument/2006/relationships" xmlns:p="http://schemas.openxmlformats.org/presentationml/2006/main">
  <p:tag name="ORIGINALHEIGHT" val=" 17.92279"/>
  <p:tag name="ORIGINALWIDTH" val=" 2.261503"/>
  <p:tag name="EMFCHILD" val="True"/>
</p:tagLst>
</file>

<file path=ppt/tags/tag334.xml><?xml version="1.0" encoding="utf-8"?>
<p:tagLst xmlns:a="http://schemas.openxmlformats.org/drawingml/2006/main" xmlns:r="http://schemas.openxmlformats.org/officeDocument/2006/relationships" xmlns:p="http://schemas.openxmlformats.org/presentationml/2006/main">
  <p:tag name="ORIGINALHEIGHT" val=" 6.774578"/>
  <p:tag name="ORIGINALWIDTH" val=" 6.166873"/>
  <p:tag name="EMFCHILD" val="True"/>
</p:tagLst>
</file>

<file path=ppt/tags/tag335.xml><?xml version="1.0" encoding="utf-8"?>
<p:tagLst xmlns:a="http://schemas.openxmlformats.org/drawingml/2006/main" xmlns:r="http://schemas.openxmlformats.org/officeDocument/2006/relationships" xmlns:p="http://schemas.openxmlformats.org/presentationml/2006/main">
  <p:tag name="ORIGINALHEIGHT" val=" 6.66497"/>
  <p:tag name="ORIGINALWIDTH" val=" 2.131989"/>
  <p:tag name="EMFCHILD" val="True"/>
</p:tagLst>
</file>

<file path=ppt/tags/tag336.xml><?xml version="1.0" encoding="utf-8"?>
<p:tagLst xmlns:a="http://schemas.openxmlformats.org/drawingml/2006/main" xmlns:r="http://schemas.openxmlformats.org/officeDocument/2006/relationships" xmlns:p="http://schemas.openxmlformats.org/presentationml/2006/main">
  <p:tag name="ORIGINALHEIGHT" val=" 4.403468"/>
  <p:tag name="ORIGINALWIDTH" val=" 5.011178"/>
  <p:tag name="EMFCHILD" val="True"/>
</p:tagLst>
</file>

<file path=ppt/tags/tag337.xml><?xml version="1.0" encoding="utf-8"?>
<p:tagLst xmlns:a="http://schemas.openxmlformats.org/drawingml/2006/main" xmlns:r="http://schemas.openxmlformats.org/officeDocument/2006/relationships" xmlns:p="http://schemas.openxmlformats.org/presentationml/2006/main">
  <p:tag name="ORIGINALHEIGHT" val=" 6.804461"/>
  <p:tag name="ORIGINALWIDTH" val=" 8.388515"/>
  <p:tag name="EMFCHILD" val="True"/>
</p:tagLst>
</file>

<file path=ppt/tags/tag338.xml><?xml version="1.0" encoding="utf-8"?>
<p:tagLst xmlns:a="http://schemas.openxmlformats.org/drawingml/2006/main" xmlns:r="http://schemas.openxmlformats.org/officeDocument/2006/relationships" xmlns:p="http://schemas.openxmlformats.org/presentationml/2006/main">
  <p:tag name="ORIGINALHEIGHT" val=" 4.403468"/>
  <p:tag name="ORIGINALWIDTH" val=" 5.011178"/>
  <p:tag name="EMFCHILD" val="True"/>
</p:tagLst>
</file>

<file path=ppt/tags/tag339.xml><?xml version="1.0" encoding="utf-8"?>
<p:tagLst xmlns:a="http://schemas.openxmlformats.org/drawingml/2006/main" xmlns:r="http://schemas.openxmlformats.org/officeDocument/2006/relationships" xmlns:p="http://schemas.openxmlformats.org/presentationml/2006/main">
  <p:tag name="ORIGINALHEIGHT" val=" 7.023627"/>
  <p:tag name="ORIGINALWIDTH" val=" 6.943955"/>
  <p:tag name="EMFCHILD" val="True"/>
</p:tagLst>
</file>

<file path=ppt/tags/tag34.xml><?xml version="1.0" encoding="utf-8"?>
<p:tagLst xmlns:a="http://schemas.openxmlformats.org/drawingml/2006/main" xmlns:r="http://schemas.openxmlformats.org/officeDocument/2006/relationships" xmlns:p="http://schemas.openxmlformats.org/presentationml/2006/main">
  <p:tag name="ORIGINALHEIGHT" val=" 4.513071"/>
  <p:tag name="ORIGINALWIDTH" val=" 4.100236"/>
  <p:tag name="LATEXADDIN" val="\documentclass{article}&#10;\usepackage{amsmath}&#10;\pagestyle{empty}&#10;&#10;\usepackage{xspace}&#10;&#10;\newcommand{\msf}{\mathsf}&#10;\newcommand{\bits}{\ensuremath{\{0,1\}}\xspace}&#10;&#10;\begin{document}&#10;&#10;$v_i$&#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340.xml><?xml version="1.0" encoding="utf-8"?>
<p:tagLst xmlns:a="http://schemas.openxmlformats.org/drawingml/2006/main" xmlns:r="http://schemas.openxmlformats.org/officeDocument/2006/relationships" xmlns:p="http://schemas.openxmlformats.org/presentationml/2006/main">
  <p:tag name="ORIGINALHEIGHT" val=" 6.565341"/>
  <p:tag name="ORIGINALWIDTH" val=" 4.55289"/>
  <p:tag name="EMFCHILD" val="True"/>
</p:tagLst>
</file>

<file path=ppt/tags/tag341.xml><?xml version="1.0" encoding="utf-8"?>
<p:tagLst xmlns:a="http://schemas.openxmlformats.org/drawingml/2006/main" xmlns:r="http://schemas.openxmlformats.org/officeDocument/2006/relationships" xmlns:p="http://schemas.openxmlformats.org/presentationml/2006/main">
  <p:tag name="ORIGINALHEIGHT" val=" 4.572844"/>
  <p:tag name="ORIGINALWIDTH" val=" 4.493122"/>
  <p:tag name="EMFCHILD" val="True"/>
</p:tagLst>
</file>

<file path=ppt/tags/tag342.xml><?xml version="1.0" encoding="utf-8"?>
<p:tagLst xmlns:a="http://schemas.openxmlformats.org/drawingml/2006/main" xmlns:r="http://schemas.openxmlformats.org/officeDocument/2006/relationships" xmlns:p="http://schemas.openxmlformats.org/presentationml/2006/main">
  <p:tag name="ORIGINALHEIGHT" val=" 4.403468"/>
  <p:tag name="ORIGINALWIDTH" val=" 7.780807"/>
  <p:tag name="EMFCHILD" val="True"/>
</p:tagLst>
</file>

<file path=ppt/tags/tag343.xml><?xml version="1.0" encoding="utf-8"?>
<p:tagLst xmlns:a="http://schemas.openxmlformats.org/drawingml/2006/main" xmlns:r="http://schemas.openxmlformats.org/officeDocument/2006/relationships" xmlns:p="http://schemas.openxmlformats.org/presentationml/2006/main">
  <p:tag name="ORIGINALHEIGHT" val=" 4.572844"/>
  <p:tag name="ORIGINALWIDTH" val=" 3.85553"/>
  <p:tag name="EMFCHILD" val="True"/>
</p:tagLst>
</file>

<file path=ppt/tags/tag344.xml><?xml version="1.0" encoding="utf-8"?>
<p:tagLst xmlns:a="http://schemas.openxmlformats.org/drawingml/2006/main" xmlns:r="http://schemas.openxmlformats.org/officeDocument/2006/relationships" xmlns:p="http://schemas.openxmlformats.org/presentationml/2006/main">
  <p:tag name="ORIGINALHEIGHT" val=" 4.403468"/>
  <p:tag name="ORIGINALWIDTH" val=" 6.824371"/>
  <p:tag name="EMFCHILD" val="True"/>
</p:tagLst>
</file>

<file path=ppt/tags/tag345.xml><?xml version="1.0" encoding="utf-8"?>
<p:tagLst xmlns:a="http://schemas.openxmlformats.org/drawingml/2006/main" xmlns:r="http://schemas.openxmlformats.org/officeDocument/2006/relationships" xmlns:p="http://schemas.openxmlformats.org/presentationml/2006/main">
  <p:tag name="ORIGINALHEIGHT" val=" 1.056017"/>
  <p:tag name="ORIGINALWIDTH" val=" 1.056017"/>
  <p:tag name="EMFCHILD" val="True"/>
</p:tagLst>
</file>

<file path=ppt/tags/tag346.xml><?xml version="1.0" encoding="utf-8"?>
<p:tagLst xmlns:a="http://schemas.openxmlformats.org/drawingml/2006/main" xmlns:r="http://schemas.openxmlformats.org/officeDocument/2006/relationships" xmlns:p="http://schemas.openxmlformats.org/presentationml/2006/main">
  <p:tag name="ORIGINALHEIGHT" val=" 4.403468"/>
  <p:tag name="ORIGINALWIDTH" val=" 3.347404"/>
  <p:tag name="EMFCHILD" val="True"/>
</p:tagLst>
</file>

<file path=ppt/tags/tag347.xml><?xml version="1.0" encoding="utf-8"?>
<p:tagLst xmlns:a="http://schemas.openxmlformats.org/drawingml/2006/main" xmlns:r="http://schemas.openxmlformats.org/officeDocument/2006/relationships" xmlns:p="http://schemas.openxmlformats.org/presentationml/2006/main">
  <p:tag name="ORIGINALHEIGHT" val=" 1.056017"/>
  <p:tag name="ORIGINALWIDTH" val=" 1.056017"/>
  <p:tag name="EMFCHILD" val="True"/>
</p:tagLst>
</file>

<file path=ppt/tags/tag348.xml><?xml version="1.0" encoding="utf-8"?>
<p:tagLst xmlns:a="http://schemas.openxmlformats.org/drawingml/2006/main" xmlns:r="http://schemas.openxmlformats.org/officeDocument/2006/relationships" xmlns:p="http://schemas.openxmlformats.org/presentationml/2006/main">
  <p:tag name="ORIGINALHEIGHT" val=" 6.236567"/>
  <p:tag name="ORIGINALWIDTH" val=" 3.118261"/>
  <p:tag name="EMFCHILD" val="True"/>
</p:tagLst>
</file>

<file path=ppt/tags/tag349.xml><?xml version="1.0" encoding="utf-8"?>
<p:tagLst xmlns:a="http://schemas.openxmlformats.org/drawingml/2006/main" xmlns:r="http://schemas.openxmlformats.org/officeDocument/2006/relationships" xmlns:p="http://schemas.openxmlformats.org/presentationml/2006/main">
  <p:tag name="ORIGINALHEIGHT" val=" 1.056017"/>
  <p:tag name="ORIGINALWIDTH" val=" 1.056017"/>
  <p:tag name="EMFCHILD" val="True"/>
</p:tagLst>
</file>

<file path=ppt/tags/tag35.xml><?xml version="1.0" encoding="utf-8"?>
<p:tagLst xmlns:a="http://schemas.openxmlformats.org/drawingml/2006/main" xmlns:r="http://schemas.openxmlformats.org/officeDocument/2006/relationships" xmlns:p="http://schemas.openxmlformats.org/presentationml/2006/main">
  <p:tag name="ORIGINALHEIGHT" val=" 4.693386"/>
  <p:tag name="ORIGINALWIDTH" val=" 1.980984"/>
  <p:tag name="EMFCHILD" val="True"/>
</p:tagLst>
</file>

<file path=ppt/tags/tag350.xml><?xml version="1.0" encoding="utf-8"?>
<p:tagLst xmlns:a="http://schemas.openxmlformats.org/drawingml/2006/main" xmlns:r="http://schemas.openxmlformats.org/officeDocument/2006/relationships" xmlns:p="http://schemas.openxmlformats.org/presentationml/2006/main">
  <p:tag name="ORIGINALHEIGHT" val=" 1.813193"/>
  <p:tag name="ORIGINALWIDTH" val=" 5.63884"/>
  <p:tag name="EMFCHILD" val="True"/>
</p:tagLst>
</file>

<file path=ppt/tags/tag351.xml><?xml version="1.0" encoding="utf-8"?>
<p:tagLst xmlns:a="http://schemas.openxmlformats.org/drawingml/2006/main" xmlns:r="http://schemas.openxmlformats.org/officeDocument/2006/relationships" xmlns:p="http://schemas.openxmlformats.org/presentationml/2006/main">
  <p:tag name="ORIGINALHEIGHT" val=" 6.804461"/>
  <p:tag name="ORIGINALWIDTH" val=" 8.388515"/>
  <p:tag name="EMFCHILD" val="True"/>
</p:tagLst>
</file>

<file path=ppt/tags/tag352.xml><?xml version="1.0" encoding="utf-8"?>
<p:tagLst xmlns:a="http://schemas.openxmlformats.org/drawingml/2006/main" xmlns:r="http://schemas.openxmlformats.org/officeDocument/2006/relationships" xmlns:p="http://schemas.openxmlformats.org/presentationml/2006/main">
  <p:tag name="ORIGINALHEIGHT" val=" 17.92279"/>
  <p:tag name="ORIGINALWIDTH" val=" 2.261503"/>
  <p:tag name="EMFCHILD" val="True"/>
</p:tagLst>
</file>

<file path=ppt/tags/tag353.xml><?xml version="1.0" encoding="utf-8"?>
<p:tagLst xmlns:a="http://schemas.openxmlformats.org/drawingml/2006/main" xmlns:r="http://schemas.openxmlformats.org/officeDocument/2006/relationships" xmlns:p="http://schemas.openxmlformats.org/presentationml/2006/main">
  <p:tag name="ORIGINALHEIGHT" val=" 4.513071"/>
  <p:tag name="ORIGINALWIDTH" val=" 4.373583"/>
  <p:tag name="LATEXADDIN" val="\documentclass{article}&#10;\usepackage{amsmath}&#10;\pagestyle{empty}&#10;&#10;\usepackage{xspace}&#10;&#10;\newcommand{\msf}{\mathsf}&#10;\newcommand{\bits}{\ensuremath{\{0,1\}}\xspace}&#10;&#10;\begin{document}&#10;&#10;$v_2$&#10;&#10;&#10;\end{document}"/>
  <p:tag name="IGUANATEXSIZE" val="20"/>
  <p:tag name="IGUANATEXCURSOR" val="184"/>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354.xml><?xml version="1.0" encoding="utf-8"?>
<p:tagLst xmlns:a="http://schemas.openxmlformats.org/drawingml/2006/main" xmlns:r="http://schemas.openxmlformats.org/officeDocument/2006/relationships" xmlns:p="http://schemas.openxmlformats.org/presentationml/2006/main">
  <p:tag name="ORIGINALHEIGHT" val=" 4.63063"/>
  <p:tag name="ORIGINALWIDTH" val=" 3.082402"/>
  <p:tag name="EMFCHILD" val="True"/>
</p:tagLst>
</file>

<file path=ppt/tags/tag355.xml><?xml version="1.0" encoding="utf-8"?>
<p:tagLst xmlns:a="http://schemas.openxmlformats.org/drawingml/2006/main" xmlns:r="http://schemas.openxmlformats.org/officeDocument/2006/relationships" xmlns:p="http://schemas.openxmlformats.org/presentationml/2006/main">
  <p:tag name="ORIGINALHEIGHT" val=" 6.336219"/>
  <p:tag name="ORIGINALWIDTH" val=" 5.200472"/>
  <p:tag name="LATEXADDIN" val="\documentclass{article}&#10;\usepackage{amsmath}&#10;\pagestyle{empty}&#10;&#10;\usepackage{xspace}&#10;&#10;\newcommand{\msf}{\mathsf}&#10;\newcommand{\bits}{\ensuremath{\{0,1\}}\xspace}&#10;&#10;\begin{document}&#10;&#10;$p_2$&#10;&#10;&#10;\end{document}"/>
  <p:tag name="IGUANATEXSIZE" val="20"/>
  <p:tag name="IGUANATEXCURSOR" val="183"/>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356.xml><?xml version="1.0" encoding="utf-8"?>
<p:tagLst xmlns:a="http://schemas.openxmlformats.org/drawingml/2006/main" xmlns:r="http://schemas.openxmlformats.org/officeDocument/2006/relationships" xmlns:p="http://schemas.openxmlformats.org/presentationml/2006/main">
  <p:tag name="ORIGINALHEIGHT" val=" 4.63063"/>
  <p:tag name="ORIGINALWIDTH" val=" 3.082402"/>
  <p:tag name="EMFCHILD" val="True"/>
</p:tagLst>
</file>

<file path=ppt/tags/tag357.xml><?xml version="1.0" encoding="utf-8"?>
<p:tagLst xmlns:a="http://schemas.openxmlformats.org/drawingml/2006/main" xmlns:r="http://schemas.openxmlformats.org/officeDocument/2006/relationships" xmlns:p="http://schemas.openxmlformats.org/presentationml/2006/main">
  <p:tag name="ORIGINALHEIGHT" val=" 4.513071"/>
  <p:tag name="ORIGINALWIDTH" val=" 4.373583"/>
  <p:tag name="LATEXADDIN" val="\documentclass{article}&#10;\usepackage{amsmath}&#10;\pagestyle{empty}&#10;&#10;\usepackage{xspace}&#10;&#10;\newcommand{\msf}{\mathsf}&#10;\newcommand{\bits}{\ensuremath{\{0,1\}}\xspace}&#10;&#10;\begin{document}&#10;&#10;$v_2$&#10;&#10;&#10;\end{document}"/>
  <p:tag name="IGUANATEXSIZE" val="20"/>
  <p:tag name="IGUANATEXCURSOR" val="184"/>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358.xml><?xml version="1.0" encoding="utf-8"?>
<p:tagLst xmlns:a="http://schemas.openxmlformats.org/drawingml/2006/main" xmlns:r="http://schemas.openxmlformats.org/officeDocument/2006/relationships" xmlns:p="http://schemas.openxmlformats.org/presentationml/2006/main">
  <p:tag name="ORIGINALHEIGHT" val=" 4.63063"/>
  <p:tag name="ORIGINALWIDTH" val=" 3.082402"/>
  <p:tag name="EMFCHILD" val="True"/>
</p:tagLst>
</file>

<file path=ppt/tags/tag359.xml><?xml version="1.0" encoding="utf-8"?>
<p:tagLst xmlns:a="http://schemas.openxmlformats.org/drawingml/2006/main" xmlns:r="http://schemas.openxmlformats.org/officeDocument/2006/relationships" xmlns:p="http://schemas.openxmlformats.org/presentationml/2006/main">
  <p:tag name="ORIGINALHEIGHT" val=" 7.144677"/>
  <p:tag name="ORIGINALWIDTH" val=" 8.268677"/>
  <p:tag name="LATEXADDIN" val="\documentclass{article}&#10;\usepackage{amsmath}&#10;\pagestyle{empty}&#10;&#10;\newcommand{\msf}{\mathsf}&#10;&#10;\begin{document}&#10;&#10;$H_{\{p_1,p_2\}}$&#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36.xml><?xml version="1.0" encoding="utf-8"?>
<p:tagLst xmlns:a="http://schemas.openxmlformats.org/drawingml/2006/main" xmlns:r="http://schemas.openxmlformats.org/officeDocument/2006/relationships" xmlns:p="http://schemas.openxmlformats.org/presentationml/2006/main">
  <p:tag name="ORIGINALHEIGHT" val=" 9.713543"/>
  <p:tag name="ORIGINALWIDTH" val=" 2.326535"/>
  <p:tag name="LATEXADDIN" val="\documentclass{article}&#10;\usepackage{amsmath}&#10;\pagestyle{empty}&#10;&#10;\usepackage{xspace}&#10;&#10;\newcommand{\msf}{\mathsf}&#10;\newcommand{\bits}{\ensuremath{\{0,1\}}\xspace}&#10;&#10;\begin{document}&#10;&#10;$(p_1, v_1), \ldots, (p_{i-1}, v_{i-1}),  p_{i}$&#10;&#10;&#10;\end{document}"/>
  <p:tag name="IGUANATEXSIZE" val="20"/>
  <p:tag name="IGUANATEXCURSOR" val="195"/>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360.xml><?xml version="1.0" encoding="utf-8"?>
<p:tagLst xmlns:a="http://schemas.openxmlformats.org/drawingml/2006/main" xmlns:r="http://schemas.openxmlformats.org/officeDocument/2006/relationships" xmlns:p="http://schemas.openxmlformats.org/presentationml/2006/main">
  <p:tag name="ORIGINALHEIGHT" val=" 7.322515"/>
  <p:tag name="ORIGINALWIDTH" val=" 2.722175"/>
  <p:tag name="EMFCHILD" val="True"/>
</p:tagLst>
</file>

<file path=ppt/tags/tag361.xml><?xml version="1.0" encoding="utf-8"?>
<p:tagLst xmlns:a="http://schemas.openxmlformats.org/drawingml/2006/main" xmlns:r="http://schemas.openxmlformats.org/officeDocument/2006/relationships" xmlns:p="http://schemas.openxmlformats.org/presentationml/2006/main">
  <p:tag name="ORIGINALHEIGHT" val=" 4.649782"/>
  <p:tag name="ORIGINALWIDTH" val=" 3.835809"/>
  <p:tag name="EMFCHILD" val="True"/>
</p:tagLst>
</file>

<file path=ppt/tags/tag362.xml><?xml version="1.0" encoding="utf-8"?>
<p:tagLst xmlns:a="http://schemas.openxmlformats.org/drawingml/2006/main" xmlns:r="http://schemas.openxmlformats.org/officeDocument/2006/relationships" xmlns:p="http://schemas.openxmlformats.org/presentationml/2006/main">
  <p:tag name="ORIGINALHEIGHT" val=" 3.483438"/>
  <p:tag name="ORIGINALWIDTH" val=" 2.018056"/>
  <p:tag name="EMFCHILD" val="True"/>
</p:tagLst>
</file>

<file path=ppt/tags/tag363.xml><?xml version="1.0" encoding="utf-8"?>
<p:tagLst xmlns:a="http://schemas.openxmlformats.org/drawingml/2006/main" xmlns:r="http://schemas.openxmlformats.org/officeDocument/2006/relationships" xmlns:p="http://schemas.openxmlformats.org/presentationml/2006/main">
  <p:tag name="ORIGINALHEIGHT" val=" 2.25533"/>
  <p:tag name="ORIGINALWIDTH" val=" .873014"/>
  <p:tag name="EMFCHILD" val="True"/>
</p:tagLst>
</file>

<file path=ppt/tags/tag364.xml><?xml version="1.0" encoding="utf-8"?>
<p:tagLst xmlns:a="http://schemas.openxmlformats.org/drawingml/2006/main" xmlns:r="http://schemas.openxmlformats.org/officeDocument/2006/relationships" xmlns:p="http://schemas.openxmlformats.org/presentationml/2006/main">
  <p:tag name="ORIGINALHEIGHT" val=" 4.649782"/>
  <p:tag name="ORIGINALWIDTH" val=" 3.835809"/>
  <p:tag name="EMFCHILD" val="True"/>
</p:tagLst>
</file>

<file path=ppt/tags/tag365.xml><?xml version="1.0" encoding="utf-8"?>
<p:tagLst xmlns:a="http://schemas.openxmlformats.org/drawingml/2006/main" xmlns:r="http://schemas.openxmlformats.org/officeDocument/2006/relationships" xmlns:p="http://schemas.openxmlformats.org/presentationml/2006/main">
  <p:tag name="ORIGINALHEIGHT" val=" 3.483438"/>
  <p:tag name="ORIGINALWIDTH" val=" 2.445239"/>
  <p:tag name="EMFCHILD" val="True"/>
</p:tagLst>
</file>

<file path=ppt/tags/tag366.xml><?xml version="1.0" encoding="utf-8"?>
<p:tagLst xmlns:a="http://schemas.openxmlformats.org/drawingml/2006/main" xmlns:r="http://schemas.openxmlformats.org/officeDocument/2006/relationships" xmlns:p="http://schemas.openxmlformats.org/presentationml/2006/main">
  <p:tag name="ORIGINALHEIGHT" val=" 7.322515"/>
  <p:tag name="ORIGINALWIDTH" val=" 2.722175"/>
  <p:tag name="EMFCHILD" val="True"/>
</p:tagLst>
</file>

<file path=ppt/tags/tag367.xml><?xml version="1.0" encoding="utf-8"?>
<p:tagLst xmlns:a="http://schemas.openxmlformats.org/drawingml/2006/main" xmlns:r="http://schemas.openxmlformats.org/officeDocument/2006/relationships" xmlns:p="http://schemas.openxmlformats.org/presentationml/2006/main">
  <p:tag name="ORIGINALHEIGHT" val=" 9.96264"/>
  <p:tag name="ORIGINALWIDTH" val=" .3985041"/>
  <p:tag name="LATEXADDIN" val="\documentclass{article}&#10;\usepackage{amsmath}&#10;\pagestyle{empty}&#10;&#10;\input{Macros.tex}&#10;&#10;\begin{document}&#10;&#10;$\ket{*}_{\reg{p_2}}$&#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368.xml><?xml version="1.0" encoding="utf-8"?>
<p:tagLst xmlns:a="http://schemas.openxmlformats.org/drawingml/2006/main" xmlns:r="http://schemas.openxmlformats.org/officeDocument/2006/relationships" xmlns:p="http://schemas.openxmlformats.org/presentationml/2006/main">
  <p:tag name="ORIGINALHEIGHT" val=" 4.293899"/>
  <p:tag name="ORIGINALWIDTH" val=" 3.676183"/>
  <p:tag name="EMFCHILD" val="True"/>
</p:tagLst>
</file>

<file path=ppt/tags/tag369.xml><?xml version="1.0" encoding="utf-8"?>
<p:tagLst xmlns:a="http://schemas.openxmlformats.org/drawingml/2006/main" xmlns:r="http://schemas.openxmlformats.org/officeDocument/2006/relationships" xmlns:p="http://schemas.openxmlformats.org/presentationml/2006/main">
  <p:tag name="ORIGINALHEIGHT" val=" 9.96264"/>
  <p:tag name="ORIGINALWIDTH" val=" 2.221654"/>
  <p:tag name="EMFCHILD" val="True"/>
</p:tagLst>
</file>

<file path=ppt/tags/tag37.xml><?xml version="1.0" encoding="utf-8"?>
<p:tagLst xmlns:a="http://schemas.openxmlformats.org/drawingml/2006/main" xmlns:r="http://schemas.openxmlformats.org/officeDocument/2006/relationships" xmlns:p="http://schemas.openxmlformats.org/presentationml/2006/main">
  <p:tag name="ORIGINALHEIGHT" val=" 6.177795"/>
  <p:tag name="ORIGINALWIDTH" val=" 5.234685"/>
  <p:tag name="EMFCHILD" val="True"/>
</p:tagLst>
</file>

<file path=ppt/tags/tag370.xml><?xml version="1.0" encoding="utf-8"?>
<p:tagLst xmlns:a="http://schemas.openxmlformats.org/drawingml/2006/main" xmlns:r="http://schemas.openxmlformats.org/officeDocument/2006/relationships" xmlns:p="http://schemas.openxmlformats.org/presentationml/2006/main">
  <p:tag name="ORIGINALHEIGHT" val=" 4.58878"/>
  <p:tag name="ORIGINALWIDTH" val=" 3.382285"/>
  <p:tag name="EMFCHILD" val="True"/>
</p:tagLst>
</file>

<file path=ppt/tags/tag371.xml><?xml version="1.0" encoding="utf-8"?>
<p:tagLst xmlns:a="http://schemas.openxmlformats.org/drawingml/2006/main" xmlns:r="http://schemas.openxmlformats.org/officeDocument/2006/relationships" xmlns:p="http://schemas.openxmlformats.org/presentationml/2006/main">
  <p:tag name="ORIGINALHEIGHT" val=" 3.093387"/>
  <p:tag name="ORIGINALWIDTH" val=" 2.112048"/>
  <p:tag name="EMFCHILD" val="True"/>
</p:tagLst>
</file>

<file path=ppt/tags/tag372.xml><?xml version="1.0" encoding="utf-8"?>
<p:tagLst xmlns:a="http://schemas.openxmlformats.org/drawingml/2006/main" xmlns:r="http://schemas.openxmlformats.org/officeDocument/2006/relationships" xmlns:p="http://schemas.openxmlformats.org/presentationml/2006/main">
  <p:tag name="ORIGINALHEIGHT" val=" 6.336219"/>
  <p:tag name="ORIGINALWIDTH" val=" 5.200472"/>
  <p:tag name="LATEXADDIN" val="\documentclass{article}&#10;\usepackage{amsmath}&#10;\pagestyle{empty}&#10;&#10;\usepackage{xspace}&#10;&#10;\newcommand{\msf}{\mathsf}&#10;\newcommand{\bits}{\ensuremath{\{0,1\}}\xspace}&#10;&#10;\begin{document}&#10;&#10;$p_2$&#10;&#10;&#10;\end{document}"/>
  <p:tag name="IGUANATEXSIZE" val="20"/>
  <p:tag name="IGUANATEXCURSOR" val="183"/>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373.xml><?xml version="1.0" encoding="utf-8"?>
<p:tagLst xmlns:a="http://schemas.openxmlformats.org/drawingml/2006/main" xmlns:r="http://schemas.openxmlformats.org/officeDocument/2006/relationships" xmlns:p="http://schemas.openxmlformats.org/presentationml/2006/main">
  <p:tag name="ORIGINALHEIGHT" val=" 4.63063"/>
  <p:tag name="ORIGINALWIDTH" val=" 3.082402"/>
  <p:tag name="EMFCHILD" val="True"/>
</p:tagLst>
</file>

<file path=ppt/tags/tag374.xml><?xml version="1.0" encoding="utf-8"?>
<p:tagLst xmlns:a="http://schemas.openxmlformats.org/drawingml/2006/main" xmlns:r="http://schemas.openxmlformats.org/officeDocument/2006/relationships" xmlns:p="http://schemas.openxmlformats.org/presentationml/2006/main">
  <p:tag name="ORIGINALHEIGHT" val=" 9.962641"/>
  <p:tag name="ORIGINALWIDTH" val=" 2.294329"/>
  <p:tag name="LATEXADDIN" val="\documentclass{article}&#10;\usepackage{amsmath}&#10;\pagestyle{empty}&#10;&#10;\input{Macros.tex}&#10;&#10;\begin{document}&#10;&#10;&#10;$(V \cdot H_{\{p_1\}})\ket{*}_{\reg{p_1}}$&#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375.xml><?xml version="1.0" encoding="utf-8"?>
<p:tagLst xmlns:a="http://schemas.openxmlformats.org/drawingml/2006/main" xmlns:r="http://schemas.openxmlformats.org/officeDocument/2006/relationships" xmlns:p="http://schemas.openxmlformats.org/presentationml/2006/main">
  <p:tag name="ORIGINALHEIGHT" val=" 7.023624"/>
  <p:tag name="ORIGINALWIDTH" val=" 7.051099"/>
  <p:tag name="EMFCHILD" val="True"/>
</p:tagLst>
</file>

<file path=ppt/tags/tag376.xml><?xml version="1.0" encoding="utf-8"?>
<p:tagLst xmlns:a="http://schemas.openxmlformats.org/drawingml/2006/main" xmlns:r="http://schemas.openxmlformats.org/officeDocument/2006/relationships" xmlns:p="http://schemas.openxmlformats.org/presentationml/2006/main">
  <p:tag name="ORIGINALHEIGHT" val=" 1.056024"/>
  <p:tag name="ORIGINALWIDTH" val=" 1.048267"/>
  <p:tag name="EMFCHILD" val="True"/>
</p:tagLst>
</file>

<file path=ppt/tags/tag377.xml><?xml version="1.0" encoding="utf-8"?>
<p:tagLst xmlns:a="http://schemas.openxmlformats.org/drawingml/2006/main" xmlns:r="http://schemas.openxmlformats.org/officeDocument/2006/relationships" xmlns:p="http://schemas.openxmlformats.org/presentationml/2006/main">
  <p:tag name="ORIGINALHEIGHT" val=" 6.804451"/>
  <p:tag name="ORIGINALWIDTH" val=" 8.326846"/>
  <p:tag name="EMFCHILD" val="True"/>
</p:tagLst>
</file>

<file path=ppt/tags/tag378.xml><?xml version="1.0" encoding="utf-8"?>
<p:tagLst xmlns:a="http://schemas.openxmlformats.org/drawingml/2006/main" xmlns:r="http://schemas.openxmlformats.org/officeDocument/2006/relationships" xmlns:p="http://schemas.openxmlformats.org/presentationml/2006/main">
  <p:tag name="ORIGINALHEIGHT" val=" 6.973821"/>
  <p:tag name="ORIGINALWIDTH" val=" 2.741337"/>
  <p:tag name="EMFCHILD" val="True"/>
</p:tagLst>
</file>

<file path=ppt/tags/tag379.xml><?xml version="1.0" encoding="utf-8"?>
<p:tagLst xmlns:a="http://schemas.openxmlformats.org/drawingml/2006/main" xmlns:r="http://schemas.openxmlformats.org/officeDocument/2006/relationships" xmlns:p="http://schemas.openxmlformats.org/presentationml/2006/main">
  <p:tag name="ORIGINALHEIGHT" val=" 4.428387"/>
  <p:tag name="ORIGINALWIDTH" val=" 3.862793"/>
  <p:tag name="EMFCHILD" val="True"/>
</p:tagLst>
</file>

<file path=ppt/tags/tag38.xml><?xml version="1.0" encoding="utf-8"?>
<p:tagLst xmlns:a="http://schemas.openxmlformats.org/drawingml/2006/main" xmlns:r="http://schemas.openxmlformats.org/officeDocument/2006/relationships" xmlns:p="http://schemas.openxmlformats.org/presentationml/2006/main">
  <p:tag name="ORIGINALHEIGHT" val=" 4.514843"/>
  <p:tag name="ORIGINALWIDTH" val=" 2.555157"/>
  <p:tag name="EMFCHILD" val="True"/>
</p:tagLst>
</file>

<file path=ppt/tags/tag380.xml><?xml version="1.0" encoding="utf-8"?>
<p:tagLst xmlns:a="http://schemas.openxmlformats.org/drawingml/2006/main" xmlns:r="http://schemas.openxmlformats.org/officeDocument/2006/relationships" xmlns:p="http://schemas.openxmlformats.org/presentationml/2006/main">
  <p:tag name="ORIGINALHEIGHT" val=" 3.317521"/>
  <p:tag name="ORIGINALWIDTH" val=" 2.032243"/>
  <p:tag name="EMFCHILD" val="True"/>
</p:tagLst>
</file>

<file path=ppt/tags/tag381.xml><?xml version="1.0" encoding="utf-8"?>
<p:tagLst xmlns:a="http://schemas.openxmlformats.org/drawingml/2006/main" xmlns:r="http://schemas.openxmlformats.org/officeDocument/2006/relationships" xmlns:p="http://schemas.openxmlformats.org/presentationml/2006/main">
  <p:tag name="ORIGINALHEIGHT" val=" 6.973821"/>
  <p:tag name="ORIGINALWIDTH" val=" 2.741337"/>
  <p:tag name="EMFCHILD" val="True"/>
</p:tagLst>
</file>

<file path=ppt/tags/tag382.xml><?xml version="1.0" encoding="utf-8"?>
<p:tagLst xmlns:a="http://schemas.openxmlformats.org/drawingml/2006/main" xmlns:r="http://schemas.openxmlformats.org/officeDocument/2006/relationships" xmlns:p="http://schemas.openxmlformats.org/presentationml/2006/main">
  <p:tag name="ORIGINALHEIGHT" val=" 9.962641"/>
  <p:tag name="ORIGINALWIDTH" val=" 2.294329"/>
  <p:tag name="EMFCHILD" val="True"/>
</p:tagLst>
</file>

<file path=ppt/tags/tag383.xml><?xml version="1.0" encoding="utf-8"?>
<p:tagLst xmlns:a="http://schemas.openxmlformats.org/drawingml/2006/main" xmlns:r="http://schemas.openxmlformats.org/officeDocument/2006/relationships" xmlns:p="http://schemas.openxmlformats.org/presentationml/2006/main">
  <p:tag name="ORIGINALHEIGHT" val=" 9.962641"/>
  <p:tag name="ORIGINALWIDTH" val=" .395551"/>
  <p:tag name="EMFCHILD" val="True"/>
</p:tagLst>
</file>

<file path=ppt/tags/tag384.xml><?xml version="1.0" encoding="utf-8"?>
<p:tagLst xmlns:a="http://schemas.openxmlformats.org/drawingml/2006/main" xmlns:r="http://schemas.openxmlformats.org/officeDocument/2006/relationships" xmlns:p="http://schemas.openxmlformats.org/presentationml/2006/main">
  <p:tag name="ORIGINALHEIGHT" val=" 4.293899"/>
  <p:tag name="ORIGINALWIDTH" val=" 3.649172"/>
  <p:tag name="EMFCHILD" val="True"/>
</p:tagLst>
</file>

<file path=ppt/tags/tag385.xml><?xml version="1.0" encoding="utf-8"?>
<p:tagLst xmlns:a="http://schemas.openxmlformats.org/drawingml/2006/main" xmlns:r="http://schemas.openxmlformats.org/officeDocument/2006/relationships" xmlns:p="http://schemas.openxmlformats.org/presentationml/2006/main">
  <p:tag name="ORIGINALHEIGHT" val=" 9.962641"/>
  <p:tag name="ORIGINALWIDTH" val=" 2.205314"/>
  <p:tag name="EMFCHILD" val="True"/>
</p:tagLst>
</file>

<file path=ppt/tags/tag386.xml><?xml version="1.0" encoding="utf-8"?>
<p:tagLst xmlns:a="http://schemas.openxmlformats.org/drawingml/2006/main" xmlns:r="http://schemas.openxmlformats.org/officeDocument/2006/relationships" xmlns:p="http://schemas.openxmlformats.org/presentationml/2006/main">
  <p:tag name="ORIGINALHEIGHT" val=" 4.588781"/>
  <p:tag name="ORIGINALWIDTH" val=" 3.357439"/>
  <p:tag name="EMFCHILD" val="True"/>
</p:tagLst>
</file>

<file path=ppt/tags/tag387.xml><?xml version="1.0" encoding="utf-8"?>
<p:tagLst xmlns:a="http://schemas.openxmlformats.org/drawingml/2006/main" xmlns:r="http://schemas.openxmlformats.org/officeDocument/2006/relationships" xmlns:p="http://schemas.openxmlformats.org/presentationml/2006/main">
  <p:tag name="ORIGINALHEIGHT" val=" 3.093387"/>
  <p:tag name="ORIGINALWIDTH" val=" 1.720747"/>
  <p:tag name="EMFCHILD" val="True"/>
</p:tagLst>
</file>

<file path=ppt/tags/tag388.xml><?xml version="1.0" encoding="utf-8"?>
<p:tagLst xmlns:a="http://schemas.openxmlformats.org/drawingml/2006/main" xmlns:r="http://schemas.openxmlformats.org/officeDocument/2006/relationships" xmlns:p="http://schemas.openxmlformats.org/presentationml/2006/main">
  <p:tag name="ORIGINALHEIGHT" val=" 9.962641"/>
  <p:tag name="ORIGINALWIDTH" val=" 2.317479"/>
  <p:tag name="LATEXADDIN" val="\documentclass{article}&#10;\usepackage{amsmath}&#10;\pagestyle{empty}&#10;&#10;\input{Macros.tex}&#10;&#10;\begin{document}&#10;&#10;&#10;$(V \cdot H_{\{p_1\}})\ket{*}_{\reg{p_1}} = \ket{p_1}\ket{v_1} + \sum_{x \ne p_1} \ket{x} \ket{\bot}$&#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389.xml><?xml version="1.0" encoding="utf-8"?>
<p:tagLst xmlns:a="http://schemas.openxmlformats.org/drawingml/2006/main" xmlns:r="http://schemas.openxmlformats.org/officeDocument/2006/relationships" xmlns:p="http://schemas.openxmlformats.org/presentationml/2006/main">
  <p:tag name="ORIGINALHEIGHT" val=" 7.023624"/>
  <p:tag name="ORIGINALWIDTH" val=" 7.12232"/>
  <p:tag name="EMFCHILD" val="True"/>
</p:tagLst>
</file>

<file path=ppt/tags/tag39.xml><?xml version="1.0" encoding="utf-8"?>
<p:tagLst xmlns:a="http://schemas.openxmlformats.org/drawingml/2006/main" xmlns:r="http://schemas.openxmlformats.org/officeDocument/2006/relationships" xmlns:p="http://schemas.openxmlformats.org/presentationml/2006/main">
  <p:tag name="ORIGINALHEIGHT" val=" 2.904331"/>
  <p:tag name="ORIGINALWIDTH" val=" 1.173268"/>
  <p:tag name="EMFCHILD" val="True"/>
</p:tagLst>
</file>

<file path=ppt/tags/tag390.xml><?xml version="1.0" encoding="utf-8"?>
<p:tagLst xmlns:a="http://schemas.openxmlformats.org/drawingml/2006/main" xmlns:r="http://schemas.openxmlformats.org/officeDocument/2006/relationships" xmlns:p="http://schemas.openxmlformats.org/presentationml/2006/main">
  <p:tag name="ORIGINALHEIGHT" val=" 1.056024"/>
  <p:tag name="ORIGINALWIDTH" val=" 1.058858"/>
  <p:tag name="EMFCHILD" val="True"/>
</p:tagLst>
</file>

<file path=ppt/tags/tag391.xml><?xml version="1.0" encoding="utf-8"?>
<p:tagLst xmlns:a="http://schemas.openxmlformats.org/drawingml/2006/main" xmlns:r="http://schemas.openxmlformats.org/officeDocument/2006/relationships" xmlns:p="http://schemas.openxmlformats.org/presentationml/2006/main">
  <p:tag name="ORIGINALHEIGHT" val=" 6.804451"/>
  <p:tag name="ORIGINALWIDTH" val=" 8.410941"/>
  <p:tag name="EMFCHILD" val="True"/>
</p:tagLst>
</file>

<file path=ppt/tags/tag392.xml><?xml version="1.0" encoding="utf-8"?>
<p:tagLst xmlns:a="http://schemas.openxmlformats.org/drawingml/2006/main" xmlns:r="http://schemas.openxmlformats.org/officeDocument/2006/relationships" xmlns:p="http://schemas.openxmlformats.org/presentationml/2006/main">
  <p:tag name="ORIGINALHEIGHT" val=" 6.973821"/>
  <p:tag name="ORIGINALWIDTH" val=" 2.769014"/>
  <p:tag name="EMFCHILD" val="True"/>
</p:tagLst>
</file>

<file path=ppt/tags/tag393.xml><?xml version="1.0" encoding="utf-8"?>
<p:tagLst xmlns:a="http://schemas.openxmlformats.org/drawingml/2006/main" xmlns:r="http://schemas.openxmlformats.org/officeDocument/2006/relationships" xmlns:p="http://schemas.openxmlformats.org/presentationml/2006/main">
  <p:tag name="ORIGINALHEIGHT" val=" 4.428387"/>
  <p:tag name="ORIGINALWIDTH" val=" 3.901809"/>
  <p:tag name="EMFCHILD" val="True"/>
</p:tagLst>
</file>

<file path=ppt/tags/tag394.xml><?xml version="1.0" encoding="utf-8"?>
<p:tagLst xmlns:a="http://schemas.openxmlformats.org/drawingml/2006/main" xmlns:r="http://schemas.openxmlformats.org/officeDocument/2006/relationships" xmlns:p="http://schemas.openxmlformats.org/presentationml/2006/main">
  <p:tag name="ORIGINALHEIGHT" val=" 3.317521"/>
  <p:tag name="ORIGINALWIDTH" val=" 2.052794"/>
  <p:tag name="EMFCHILD" val="True"/>
</p:tagLst>
</file>

<file path=ppt/tags/tag395.xml><?xml version="1.0" encoding="utf-8"?>
<p:tagLst xmlns:a="http://schemas.openxmlformats.org/drawingml/2006/main" xmlns:r="http://schemas.openxmlformats.org/officeDocument/2006/relationships" xmlns:p="http://schemas.openxmlformats.org/presentationml/2006/main">
  <p:tag name="ORIGINALHEIGHT" val=" 6.973821"/>
  <p:tag name="ORIGINALWIDTH" val=" 2.769014"/>
  <p:tag name="EMFCHILD" val="True"/>
</p:tagLst>
</file>

<file path=ppt/tags/tag396.xml><?xml version="1.0" encoding="utf-8"?>
<p:tagLst xmlns:a="http://schemas.openxmlformats.org/drawingml/2006/main" xmlns:r="http://schemas.openxmlformats.org/officeDocument/2006/relationships" xmlns:p="http://schemas.openxmlformats.org/presentationml/2006/main">
  <p:tag name="ORIGINALHEIGHT" val=" 9.962641"/>
  <p:tag name="ORIGINALWIDTH" val=" 2.317479"/>
  <p:tag name="EMFCHILD" val="True"/>
</p:tagLst>
</file>

<file path=ppt/tags/tag397.xml><?xml version="1.0" encoding="utf-8"?>
<p:tagLst xmlns:a="http://schemas.openxmlformats.org/drawingml/2006/main" xmlns:r="http://schemas.openxmlformats.org/officeDocument/2006/relationships" xmlns:p="http://schemas.openxmlformats.org/presentationml/2006/main">
  <p:tag name="ORIGINALHEIGHT" val=" 9.962641"/>
  <p:tag name="ORIGINALWIDTH" val=" .3995667"/>
  <p:tag name="EMFCHILD" val="True"/>
</p:tagLst>
</file>

<file path=ppt/tags/tag398.xml><?xml version="1.0" encoding="utf-8"?>
<p:tagLst xmlns:a="http://schemas.openxmlformats.org/drawingml/2006/main" xmlns:r="http://schemas.openxmlformats.org/officeDocument/2006/relationships" xmlns:p="http://schemas.openxmlformats.org/presentationml/2006/main">
  <p:tag name="ORIGINALHEIGHT" val=" 4.293899"/>
  <p:tag name="ORIGINALWIDTH" val=" 3.686022"/>
  <p:tag name="EMFCHILD" val="True"/>
</p:tagLst>
</file>

<file path=ppt/tags/tag399.xml><?xml version="1.0" encoding="utf-8"?>
<p:tagLst xmlns:a="http://schemas.openxmlformats.org/drawingml/2006/main" xmlns:r="http://schemas.openxmlformats.org/officeDocument/2006/relationships" xmlns:p="http://schemas.openxmlformats.org/presentationml/2006/main">
  <p:tag name="ORIGINALHEIGHT" val=" 9.962641"/>
  <p:tag name="ORIGINALWIDTH" val=" 2.227597"/>
  <p:tag name="EMFCHILD" val="True"/>
</p:tagLst>
</file>

<file path=ppt/tags/tag4.xml><?xml version="1.0" encoding="utf-8"?>
<p:tagLst xmlns:a="http://schemas.openxmlformats.org/drawingml/2006/main" xmlns:r="http://schemas.openxmlformats.org/officeDocument/2006/relationships" xmlns:p="http://schemas.openxmlformats.org/presentationml/2006/main">
  <p:tag name="ORIGINALHEIGHT" val=" 9.285157"/>
  <p:tag name="ORIGINALWIDTH" val=" 53.3887"/>
  <p:tag name="OUTPUTTYPE" val="SVG"/>
  <p:tag name="IGUANATEXVERSION" val="162"/>
  <p:tag name="LATEXADDIN" val="\documentclass{article}&#10;\input{Macros.tex}&#10;\begin{document}&#10;$\NP \not\subseteq \BQP$&#10;&#10;\end{document}"/>
  <p:tag name="IGUANATEXSIZE" val="20"/>
  <p:tag name="IGUANATEXCURSOR" val="3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Lst>
</file>

<file path=ppt/tags/tag40.xml><?xml version="1.0" encoding="utf-8"?>
<p:tagLst xmlns:a="http://schemas.openxmlformats.org/drawingml/2006/main" xmlns:r="http://schemas.openxmlformats.org/officeDocument/2006/relationships" xmlns:p="http://schemas.openxmlformats.org/presentationml/2006/main">
  <p:tag name="ORIGINALHEIGHT" val=" 4.400236"/>
  <p:tag name="ORIGINALWIDTH" val=" 4.402362"/>
  <p:tag name="EMFCHILD" val="True"/>
</p:tagLst>
</file>

<file path=ppt/tags/tag400.xml><?xml version="1.0" encoding="utf-8"?>
<p:tagLst xmlns:a="http://schemas.openxmlformats.org/drawingml/2006/main" xmlns:r="http://schemas.openxmlformats.org/officeDocument/2006/relationships" xmlns:p="http://schemas.openxmlformats.org/presentationml/2006/main">
  <p:tag name="ORIGINALHEIGHT" val=" 4.588781"/>
  <p:tag name="ORIGINALWIDTH" val=" 3.391337"/>
  <p:tag name="EMFCHILD" val="True"/>
</p:tagLst>
</file>

<file path=ppt/tags/tag401.xml><?xml version="1.0" encoding="utf-8"?>
<p:tagLst xmlns:a="http://schemas.openxmlformats.org/drawingml/2006/main" xmlns:r="http://schemas.openxmlformats.org/officeDocument/2006/relationships" xmlns:p="http://schemas.openxmlformats.org/presentationml/2006/main">
  <p:tag name="ORIGINALHEIGHT" val=" 3.093387"/>
  <p:tag name="ORIGINALWIDTH" val=" 1.738109"/>
  <p:tag name="EMFCHILD" val="True"/>
</p:tagLst>
</file>

<file path=ppt/tags/tag402.xml><?xml version="1.0" encoding="utf-8"?>
<p:tagLst xmlns:a="http://schemas.openxmlformats.org/drawingml/2006/main" xmlns:r="http://schemas.openxmlformats.org/officeDocument/2006/relationships" xmlns:p="http://schemas.openxmlformats.org/presentationml/2006/main">
  <p:tag name="ORIGINALHEIGHT" val=" 2.331221"/>
  <p:tag name="ORIGINALWIDTH" val=" 6.642831"/>
  <p:tag name="EMFCHILD" val="True"/>
</p:tagLst>
</file>

<file path=ppt/tags/tag403.xml><?xml version="1.0" encoding="utf-8"?>
<p:tagLst xmlns:a="http://schemas.openxmlformats.org/drawingml/2006/main" xmlns:r="http://schemas.openxmlformats.org/officeDocument/2006/relationships" xmlns:p="http://schemas.openxmlformats.org/presentationml/2006/main">
  <p:tag name="ORIGINALHEIGHT" val=" 9.962641"/>
  <p:tag name="ORIGINALWIDTH" val=" .3995667"/>
  <p:tag name="EMFCHILD" val="True"/>
</p:tagLst>
</file>

<file path=ppt/tags/tag404.xml><?xml version="1.0" encoding="utf-8"?>
<p:tagLst xmlns:a="http://schemas.openxmlformats.org/drawingml/2006/main" xmlns:r="http://schemas.openxmlformats.org/officeDocument/2006/relationships" xmlns:p="http://schemas.openxmlformats.org/presentationml/2006/main">
  <p:tag name="ORIGINALHEIGHT" val=" 6.336222"/>
  <p:tag name="ORIGINALWIDTH" val=" 5.214368"/>
  <p:tag name="EMFCHILD" val="True"/>
</p:tagLst>
</file>

<file path=ppt/tags/tag405.xml><?xml version="1.0" encoding="utf-8"?>
<p:tagLst xmlns:a="http://schemas.openxmlformats.org/drawingml/2006/main" xmlns:r="http://schemas.openxmlformats.org/officeDocument/2006/relationships" xmlns:p="http://schemas.openxmlformats.org/presentationml/2006/main">
  <p:tag name="ORIGINALHEIGHT" val=" 4.630631"/>
  <p:tag name="ORIGINALWIDTH" val=" 2.545235"/>
  <p:tag name="EMFCHILD" val="True"/>
</p:tagLst>
</file>

<file path=ppt/tags/tag406.xml><?xml version="1.0" encoding="utf-8"?>
<p:tagLst xmlns:a="http://schemas.openxmlformats.org/drawingml/2006/main" xmlns:r="http://schemas.openxmlformats.org/officeDocument/2006/relationships" xmlns:p="http://schemas.openxmlformats.org/presentationml/2006/main">
  <p:tag name="ORIGINALHEIGHT" val=" 9.962641"/>
  <p:tag name="ORIGINALWIDTH" val=" 2.227597"/>
  <p:tag name="EMFCHILD" val="True"/>
</p:tagLst>
</file>

<file path=ppt/tags/tag407.xml><?xml version="1.0" encoding="utf-8"?>
<p:tagLst xmlns:a="http://schemas.openxmlformats.org/drawingml/2006/main" xmlns:r="http://schemas.openxmlformats.org/officeDocument/2006/relationships" xmlns:p="http://schemas.openxmlformats.org/presentationml/2006/main">
  <p:tag name="ORIGINALHEIGHT" val=" 9.962641"/>
  <p:tag name="ORIGINALWIDTH" val=" .3995667"/>
  <p:tag name="EMFCHILD" val="True"/>
</p:tagLst>
</file>

<file path=ppt/tags/tag408.xml><?xml version="1.0" encoding="utf-8"?>
<p:tagLst xmlns:a="http://schemas.openxmlformats.org/drawingml/2006/main" xmlns:r="http://schemas.openxmlformats.org/officeDocument/2006/relationships" xmlns:p="http://schemas.openxmlformats.org/presentationml/2006/main">
  <p:tag name="ORIGINALHEIGHT" val=" 4.513072"/>
  <p:tag name="ORIGINALWIDTH" val=" 4.385273"/>
  <p:tag name="EMFCHILD" val="True"/>
</p:tagLst>
</file>

<file path=ppt/tags/tag409.xml><?xml version="1.0" encoding="utf-8"?>
<p:tagLst xmlns:a="http://schemas.openxmlformats.org/drawingml/2006/main" xmlns:r="http://schemas.openxmlformats.org/officeDocument/2006/relationships" xmlns:p="http://schemas.openxmlformats.org/presentationml/2006/main">
  <p:tag name="ORIGINALHEIGHT" val=" 4.630631"/>
  <p:tag name="ORIGINALWIDTH" val=" 2.545235"/>
  <p:tag name="EMFCHILD" val="True"/>
</p:tagLst>
</file>

<file path=ppt/tags/tag41.xml><?xml version="1.0" encoding="utf-8"?>
<p:tagLst xmlns:a="http://schemas.openxmlformats.org/drawingml/2006/main" xmlns:r="http://schemas.openxmlformats.org/officeDocument/2006/relationships" xmlns:p="http://schemas.openxmlformats.org/presentationml/2006/main">
  <p:tag name="ORIGINALHEIGHT" val=" 4.514843"/>
  <p:tag name="ORIGINALWIDTH" val=" 2.555157"/>
  <p:tag name="EMFCHILD" val="True"/>
</p:tagLst>
</file>

<file path=ppt/tags/tag410.xml><?xml version="1.0" encoding="utf-8"?>
<p:tagLst xmlns:a="http://schemas.openxmlformats.org/drawingml/2006/main" xmlns:r="http://schemas.openxmlformats.org/officeDocument/2006/relationships" xmlns:p="http://schemas.openxmlformats.org/presentationml/2006/main">
  <p:tag name="ORIGINALHEIGHT" val=" 9.962641"/>
  <p:tag name="ORIGINALWIDTH" val=" 2.227597"/>
  <p:tag name="EMFCHILD" val="True"/>
</p:tagLst>
</file>

<file path=ppt/tags/tag411.xml><?xml version="1.0" encoding="utf-8"?>
<p:tagLst xmlns:a="http://schemas.openxmlformats.org/drawingml/2006/main" xmlns:r="http://schemas.openxmlformats.org/officeDocument/2006/relationships" xmlns:p="http://schemas.openxmlformats.org/presentationml/2006/main">
  <p:tag name="ORIGINALHEIGHT" val=" 6.635081"/>
  <p:tag name="ORIGINALWIDTH" val=" 6.642831"/>
  <p:tag name="EMFCHILD" val="True"/>
</p:tagLst>
</file>

<file path=ppt/tags/tag412.xml><?xml version="1.0" encoding="utf-8"?>
<p:tagLst xmlns:a="http://schemas.openxmlformats.org/drawingml/2006/main" xmlns:r="http://schemas.openxmlformats.org/officeDocument/2006/relationships" xmlns:p="http://schemas.openxmlformats.org/presentationml/2006/main">
  <p:tag name="ORIGINALHEIGHT" val=" 9.962641"/>
  <p:tag name="ORIGINALWIDTH" val=" 9.419877"/>
  <p:tag name="EMFCHILD" val="True"/>
</p:tagLst>
</file>

<file path=ppt/tags/tag413.xml><?xml version="1.0" encoding="utf-8"?>
<p:tagLst xmlns:a="http://schemas.openxmlformats.org/drawingml/2006/main" xmlns:r="http://schemas.openxmlformats.org/officeDocument/2006/relationships" xmlns:p="http://schemas.openxmlformats.org/presentationml/2006/main">
  <p:tag name="ORIGINALHEIGHT" val=" 3.145198"/>
  <p:tag name="ORIGINALWIDTH" val=" 3.740983"/>
  <p:tag name="EMFCHILD" val="True"/>
</p:tagLst>
</file>

<file path=ppt/tags/tag414.xml><?xml version="1.0" encoding="utf-8"?>
<p:tagLst xmlns:a="http://schemas.openxmlformats.org/drawingml/2006/main" xmlns:r="http://schemas.openxmlformats.org/officeDocument/2006/relationships" xmlns:p="http://schemas.openxmlformats.org/presentationml/2006/main">
  <p:tag name="ORIGINALHEIGHT" val=" 6.464726"/>
  <p:tag name="ORIGINALWIDTH" val=" 3.859841"/>
  <p:tag name="EMFCHILD" val="True"/>
</p:tagLst>
</file>

<file path=ppt/tags/tag415.xml><?xml version="1.0" encoding="utf-8"?>
<p:tagLst xmlns:a="http://schemas.openxmlformats.org/drawingml/2006/main" xmlns:r="http://schemas.openxmlformats.org/officeDocument/2006/relationships" xmlns:p="http://schemas.openxmlformats.org/presentationml/2006/main">
  <p:tag name="ORIGINALHEIGHT" val=" 1.875945"/>
  <p:tag name="ORIGINALWIDTH" val=" 5.146454"/>
  <p:tag name="EMFCHILD" val="True"/>
</p:tagLst>
</file>

<file path=ppt/tags/tag416.xml><?xml version="1.0" encoding="utf-8"?>
<p:tagLst xmlns:a="http://schemas.openxmlformats.org/drawingml/2006/main" xmlns:r="http://schemas.openxmlformats.org/officeDocument/2006/relationships" xmlns:p="http://schemas.openxmlformats.org/presentationml/2006/main">
  <p:tag name="ORIGINALHEIGHT" val=" 4.428387"/>
  <p:tag name="ORIGINALWIDTH" val=" 3.901809"/>
  <p:tag name="EMFCHILD" val="True"/>
</p:tagLst>
</file>

<file path=ppt/tags/tag417.xml><?xml version="1.0" encoding="utf-8"?>
<p:tagLst xmlns:a="http://schemas.openxmlformats.org/drawingml/2006/main" xmlns:r="http://schemas.openxmlformats.org/officeDocument/2006/relationships" xmlns:p="http://schemas.openxmlformats.org/presentationml/2006/main">
  <p:tag name="ORIGINALHEIGHT" val=" 3.317521"/>
  <p:tag name="ORIGINALWIDTH" val=" 2.052794"/>
  <p:tag name="EMFCHILD" val="True"/>
</p:tagLst>
</file>

<file path=ppt/tags/tag418.xml><?xml version="1.0" encoding="utf-8"?>
<p:tagLst xmlns:a="http://schemas.openxmlformats.org/drawingml/2006/main" xmlns:r="http://schemas.openxmlformats.org/officeDocument/2006/relationships" xmlns:p="http://schemas.openxmlformats.org/presentationml/2006/main">
  <p:tag name="ORIGINALHEIGHT" val=" 9.962641"/>
  <p:tag name="ORIGINALWIDTH" val=" .3995667"/>
  <p:tag name="EMFCHILD" val="True"/>
</p:tagLst>
</file>

<file path=ppt/tags/tag419.xml><?xml version="1.0" encoding="utf-8"?>
<p:tagLst xmlns:a="http://schemas.openxmlformats.org/drawingml/2006/main" xmlns:r="http://schemas.openxmlformats.org/officeDocument/2006/relationships" xmlns:p="http://schemas.openxmlformats.org/presentationml/2006/main">
  <p:tag name="ORIGINALHEIGHT" val=" 4.513072"/>
  <p:tag name="ORIGINALWIDTH" val=" 4.974643"/>
  <p:tag name="EMFCHILD" val="True"/>
</p:tagLst>
</file>

<file path=ppt/tags/tag42.xml><?xml version="1.0" encoding="utf-8"?>
<p:tagLst xmlns:a="http://schemas.openxmlformats.org/drawingml/2006/main" xmlns:r="http://schemas.openxmlformats.org/officeDocument/2006/relationships" xmlns:p="http://schemas.openxmlformats.org/presentationml/2006/main">
  <p:tag name="ORIGINALHEIGHT" val=" 9.713543"/>
  <p:tag name="ORIGINALWIDTH" val=" 2.326535"/>
  <p:tag name="EMFCHILD" val="True"/>
</p:tagLst>
</file>

<file path=ppt/tags/tag420.xml><?xml version="1.0" encoding="utf-8"?>
<p:tagLst xmlns:a="http://schemas.openxmlformats.org/drawingml/2006/main" xmlns:r="http://schemas.openxmlformats.org/officeDocument/2006/relationships" xmlns:p="http://schemas.openxmlformats.org/presentationml/2006/main">
  <p:tag name="ORIGINALHEIGHT" val=" 9.962641"/>
  <p:tag name="ORIGINALWIDTH" val=" 2.227597"/>
  <p:tag name="EMFCHILD" val="True"/>
</p:tagLst>
</file>

<file path=ppt/tags/tag421.xml><?xml version="1.0" encoding="utf-8"?>
<p:tagLst xmlns:a="http://schemas.openxmlformats.org/drawingml/2006/main" xmlns:r="http://schemas.openxmlformats.org/officeDocument/2006/relationships" xmlns:p="http://schemas.openxmlformats.org/presentationml/2006/main">
  <p:tag name="ORIGINALHEIGHT" val=" 9.962641"/>
  <p:tag name="ORIGINALWIDTH" val=" .3995667"/>
  <p:tag name="EMFCHILD" val="True"/>
</p:tagLst>
</file>

<file path=ppt/tags/tag422.xml><?xml version="1.0" encoding="utf-8"?>
<p:tagLst xmlns:a="http://schemas.openxmlformats.org/drawingml/2006/main" xmlns:r="http://schemas.openxmlformats.org/officeDocument/2006/relationships" xmlns:p="http://schemas.openxmlformats.org/presentationml/2006/main">
  <p:tag name="ORIGINALHEIGHT" val=" 6.655041"/>
  <p:tag name="ORIGINALWIDTH" val=" 6.672832"/>
  <p:tag name="EMFCHILD" val="True"/>
</p:tagLst>
</file>

<file path=ppt/tags/tag423.xml><?xml version="1.0" encoding="utf-8"?>
<p:tagLst xmlns:a="http://schemas.openxmlformats.org/drawingml/2006/main" xmlns:r="http://schemas.openxmlformats.org/officeDocument/2006/relationships" xmlns:p="http://schemas.openxmlformats.org/presentationml/2006/main">
  <p:tag name="ORIGINALHEIGHT" val=" 9.962641"/>
  <p:tag name="ORIGINALWIDTH" val=" 2.227597"/>
  <p:tag name="EMFCHILD" val="True"/>
</p:tagLst>
</file>

<file path=ppt/tags/tag424.xml><?xml version="1.0" encoding="utf-8"?>
<p:tagLst xmlns:a="http://schemas.openxmlformats.org/drawingml/2006/main" xmlns:r="http://schemas.openxmlformats.org/officeDocument/2006/relationships" xmlns:p="http://schemas.openxmlformats.org/presentationml/2006/main">
  <p:tag name="ORIGINALHEIGHT" val=" 9.962638"/>
  <p:tag name="ORIGINALWIDTH" val=" .3994488"/>
  <p:tag name="LATEXADDIN" val="\documentclass{article}&#10;\usepackage{amsmath}&#10;\pagestyle{empty}&#10;&#10;\input{Macros.tex}&#10;&#10;\begin{document}&#10;&#10;&#10;$\ket{*}_{\reg{p_1}} = \ket{p_1} + \sum_{x \ne p_1} \ket{x}$&#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425.xml><?xml version="1.0" encoding="utf-8"?>
<p:tagLst xmlns:a="http://schemas.openxmlformats.org/drawingml/2006/main" xmlns:r="http://schemas.openxmlformats.org/officeDocument/2006/relationships" xmlns:p="http://schemas.openxmlformats.org/presentationml/2006/main">
  <p:tag name="ORIGINALHEIGHT" val=" 4.293898"/>
  <p:tag name="ORIGINALWIDTH" val=" 3.685039"/>
  <p:tag name="EMFCHILD" val="True"/>
</p:tagLst>
</file>

<file path=ppt/tags/tag426.xml><?xml version="1.0" encoding="utf-8"?>
<p:tagLst xmlns:a="http://schemas.openxmlformats.org/drawingml/2006/main" xmlns:r="http://schemas.openxmlformats.org/officeDocument/2006/relationships" xmlns:p="http://schemas.openxmlformats.org/presentationml/2006/main">
  <p:tag name="ORIGINALHEIGHT" val=" 9.962638"/>
  <p:tag name="ORIGINALWIDTH" val=" 2.227008"/>
  <p:tag name="EMFCHILD" val="True"/>
</p:tagLst>
</file>

<file path=ppt/tags/tag427.xml><?xml version="1.0" encoding="utf-8"?>
<p:tagLst xmlns:a="http://schemas.openxmlformats.org/drawingml/2006/main" xmlns:r="http://schemas.openxmlformats.org/officeDocument/2006/relationships" xmlns:p="http://schemas.openxmlformats.org/presentationml/2006/main">
  <p:tag name="ORIGINALHEIGHT" val=" 4.588779"/>
  <p:tag name="ORIGINALWIDTH" val=" 3.390433"/>
  <p:tag name="EMFCHILD" val="True"/>
</p:tagLst>
</file>

<file path=ppt/tags/tag428.xml><?xml version="1.0" encoding="utf-8"?>
<p:tagLst xmlns:a="http://schemas.openxmlformats.org/drawingml/2006/main" xmlns:r="http://schemas.openxmlformats.org/officeDocument/2006/relationships" xmlns:p="http://schemas.openxmlformats.org/presentationml/2006/main">
  <p:tag name="ORIGINALHEIGHT" val=" 3.093386"/>
  <p:tag name="ORIGINALWIDTH" val=" 1.737638"/>
  <p:tag name="EMFCHILD" val="True"/>
</p:tagLst>
</file>

<file path=ppt/tags/tag429.xml><?xml version="1.0" encoding="utf-8"?>
<p:tagLst xmlns:a="http://schemas.openxmlformats.org/drawingml/2006/main" xmlns:r="http://schemas.openxmlformats.org/officeDocument/2006/relationships" xmlns:p="http://schemas.openxmlformats.org/presentationml/2006/main">
  <p:tag name="ORIGINALHEIGHT" val=" 2.33122"/>
  <p:tag name="ORIGINALWIDTH" val=" 6.641063"/>
  <p:tag name="EMFCHILD" val="True"/>
</p:tagLst>
</file>

<file path=ppt/tags/tag43.xml><?xml version="1.0" encoding="utf-8"?>
<p:tagLst xmlns:a="http://schemas.openxmlformats.org/drawingml/2006/main" xmlns:r="http://schemas.openxmlformats.org/officeDocument/2006/relationships" xmlns:p="http://schemas.openxmlformats.org/presentationml/2006/main">
  <p:tag name="ORIGINALHEIGHT" val=" 2.904331"/>
  <p:tag name="ORIGINALWIDTH" val=" 1.173268"/>
  <p:tag name="EMFCHILD" val="True"/>
</p:tagLst>
</file>

<file path=ppt/tags/tag430.xml><?xml version="1.0" encoding="utf-8"?>
<p:tagLst xmlns:a="http://schemas.openxmlformats.org/drawingml/2006/main" xmlns:r="http://schemas.openxmlformats.org/officeDocument/2006/relationships" xmlns:p="http://schemas.openxmlformats.org/presentationml/2006/main">
  <p:tag name="ORIGINALHEIGHT" val=" 9.962638"/>
  <p:tag name="ORIGINALWIDTH" val=" .3994488"/>
  <p:tag name="EMFCHILD" val="True"/>
</p:tagLst>
</file>

<file path=ppt/tags/tag431.xml><?xml version="1.0" encoding="utf-8"?>
<p:tagLst xmlns:a="http://schemas.openxmlformats.org/drawingml/2006/main" xmlns:r="http://schemas.openxmlformats.org/officeDocument/2006/relationships" xmlns:p="http://schemas.openxmlformats.org/presentationml/2006/main">
  <p:tag name="ORIGINALHEIGHT" val=" 6.33622"/>
  <p:tag name="ORIGINALWIDTH" val=" 5.212992"/>
  <p:tag name="EMFCHILD" val="True"/>
</p:tagLst>
</file>

<file path=ppt/tags/tag432.xml><?xml version="1.0" encoding="utf-8"?>
<p:tagLst xmlns:a="http://schemas.openxmlformats.org/drawingml/2006/main" xmlns:r="http://schemas.openxmlformats.org/officeDocument/2006/relationships" xmlns:p="http://schemas.openxmlformats.org/presentationml/2006/main">
  <p:tag name="ORIGINALHEIGHT" val=" 4.63063"/>
  <p:tag name="ORIGINALWIDTH" val=" 2.544567"/>
  <p:tag name="EMFCHILD" val="True"/>
</p:tagLst>
</file>

<file path=ppt/tags/tag433.xml><?xml version="1.0" encoding="utf-8"?>
<p:tagLst xmlns:a="http://schemas.openxmlformats.org/drawingml/2006/main" xmlns:r="http://schemas.openxmlformats.org/officeDocument/2006/relationships" xmlns:p="http://schemas.openxmlformats.org/presentationml/2006/main">
  <p:tag name="ORIGINALHEIGHT" val=" 9.962638"/>
  <p:tag name="ORIGINALWIDTH" val=" 2.227008"/>
  <p:tag name="EMFCHILD" val="True"/>
</p:tagLst>
</file>

<file path=ppt/tags/tag434.xml><?xml version="1.0" encoding="utf-8"?>
<p:tagLst xmlns:a="http://schemas.openxmlformats.org/drawingml/2006/main" xmlns:r="http://schemas.openxmlformats.org/officeDocument/2006/relationships" xmlns:p="http://schemas.openxmlformats.org/presentationml/2006/main">
  <p:tag name="ORIGINALHEIGHT" val=" 6.635079"/>
  <p:tag name="ORIGINALWIDTH" val=" 6.641063"/>
  <p:tag name="EMFCHILD" val="True"/>
</p:tagLst>
</file>

<file path=ppt/tags/tag435.xml><?xml version="1.0" encoding="utf-8"?>
<p:tagLst xmlns:a="http://schemas.openxmlformats.org/drawingml/2006/main" xmlns:r="http://schemas.openxmlformats.org/officeDocument/2006/relationships" xmlns:p="http://schemas.openxmlformats.org/presentationml/2006/main">
  <p:tag name="ORIGINALHEIGHT" val=" 9.962638"/>
  <p:tag name="ORIGINALWIDTH" val=" 9.417323"/>
  <p:tag name="EMFCHILD" val="True"/>
</p:tagLst>
</file>

<file path=ppt/tags/tag436.xml><?xml version="1.0" encoding="utf-8"?>
<p:tagLst xmlns:a="http://schemas.openxmlformats.org/drawingml/2006/main" xmlns:r="http://schemas.openxmlformats.org/officeDocument/2006/relationships" xmlns:p="http://schemas.openxmlformats.org/presentationml/2006/main">
  <p:tag name="ORIGINALHEIGHT" val=" 3.145197"/>
  <p:tag name="ORIGINALWIDTH" val=" 3.739961"/>
  <p:tag name="EMFCHILD" val="True"/>
</p:tagLst>
</file>

<file path=ppt/tags/tag437.xml><?xml version="1.0" encoding="utf-8"?>
<p:tagLst xmlns:a="http://schemas.openxmlformats.org/drawingml/2006/main" xmlns:r="http://schemas.openxmlformats.org/officeDocument/2006/relationships" xmlns:p="http://schemas.openxmlformats.org/presentationml/2006/main">
  <p:tag name="ORIGINALHEIGHT" val=" 6.464725"/>
  <p:tag name="ORIGINALWIDTH" val=" 3.858779"/>
  <p:tag name="EMFCHILD" val="True"/>
</p:tagLst>
</file>

<file path=ppt/tags/tag438.xml><?xml version="1.0" encoding="utf-8"?>
<p:tagLst xmlns:a="http://schemas.openxmlformats.org/drawingml/2006/main" xmlns:r="http://schemas.openxmlformats.org/officeDocument/2006/relationships" xmlns:p="http://schemas.openxmlformats.org/presentationml/2006/main">
  <p:tag name="ORIGINALHEIGHT" val=" 1.875945"/>
  <p:tag name="ORIGINALWIDTH" val=" 5.145079"/>
  <p:tag name="EMFCHILD" val="True"/>
</p:tagLst>
</file>

<file path=ppt/tags/tag439.xml><?xml version="1.0" encoding="utf-8"?>
<p:tagLst xmlns:a="http://schemas.openxmlformats.org/drawingml/2006/main" xmlns:r="http://schemas.openxmlformats.org/officeDocument/2006/relationships" xmlns:p="http://schemas.openxmlformats.org/presentationml/2006/main">
  <p:tag name="ORIGINALHEIGHT" val=" 4.428386"/>
  <p:tag name="ORIGINALWIDTH" val=" 3.900748"/>
  <p:tag name="EMFCHILD" val="True"/>
</p:tagLst>
</file>

<file path=ppt/tags/tag44.xml><?xml version="1.0" encoding="utf-8"?>
<p:tagLst xmlns:a="http://schemas.openxmlformats.org/drawingml/2006/main" xmlns:r="http://schemas.openxmlformats.org/officeDocument/2006/relationships" xmlns:p="http://schemas.openxmlformats.org/presentationml/2006/main">
  <p:tag name="ORIGINALHEIGHT" val=" 1.029606"/>
  <p:tag name="ORIGINALWIDTH" val=" 1.062953"/>
  <p:tag name="EMFCHILD" val="True"/>
</p:tagLst>
</file>

<file path=ppt/tags/tag440.xml><?xml version="1.0" encoding="utf-8"?>
<p:tagLst xmlns:a="http://schemas.openxmlformats.org/drawingml/2006/main" xmlns:r="http://schemas.openxmlformats.org/officeDocument/2006/relationships" xmlns:p="http://schemas.openxmlformats.org/presentationml/2006/main">
  <p:tag name="ORIGINALHEIGHT" val=" 3.31752"/>
  <p:tag name="ORIGINALWIDTH" val=" 2.052205"/>
  <p:tag name="EMFCHILD" val="True"/>
</p:tagLst>
</file>

<file path=ppt/tags/tag441.xml><?xml version="1.0" encoding="utf-8"?>
<p:tagLst xmlns:a="http://schemas.openxmlformats.org/drawingml/2006/main" xmlns:r="http://schemas.openxmlformats.org/officeDocument/2006/relationships" xmlns:p="http://schemas.openxmlformats.org/presentationml/2006/main">
  <p:tag name="ORIGINALHEIGHT" val=" 9.962638"/>
  <p:tag name="ORIGINALWIDTH" val=" .3994488"/>
  <p:tag name="EMFCHILD" val="True"/>
</p:tagLst>
</file>

<file path=ppt/tags/tag442.xml><?xml version="1.0" encoding="utf-8"?>
<p:tagLst xmlns:a="http://schemas.openxmlformats.org/drawingml/2006/main" xmlns:r="http://schemas.openxmlformats.org/officeDocument/2006/relationships" xmlns:p="http://schemas.openxmlformats.org/presentationml/2006/main">
  <p:tag name="ORIGINALHEIGHT" val=" 4.513071"/>
  <p:tag name="ORIGINALWIDTH" val=" 4.973307"/>
  <p:tag name="EMFCHILD" val="True"/>
</p:tagLst>
</file>

<file path=ppt/tags/tag443.xml><?xml version="1.0" encoding="utf-8"?>
<p:tagLst xmlns:a="http://schemas.openxmlformats.org/drawingml/2006/main" xmlns:r="http://schemas.openxmlformats.org/officeDocument/2006/relationships" xmlns:p="http://schemas.openxmlformats.org/presentationml/2006/main">
  <p:tag name="ORIGINALHEIGHT" val=" 9.962638"/>
  <p:tag name="ORIGINALWIDTH" val=" 2.227008"/>
  <p:tag name="EMFCHILD" val="True"/>
</p:tagLst>
</file>

<file path=ppt/tags/tag444.xml><?xml version="1.0" encoding="utf-8"?>
<p:tagLst xmlns:a="http://schemas.openxmlformats.org/drawingml/2006/main" xmlns:r="http://schemas.openxmlformats.org/officeDocument/2006/relationships" xmlns:p="http://schemas.openxmlformats.org/presentationml/2006/main">
  <p:tag name="ORIGINALHEIGHT" val=" 6.33622"/>
  <p:tag name="ORIGINALWIDTH" val=" 5.20047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445.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446.xml><?xml version="1.0" encoding="utf-8"?>
<p:tagLst xmlns:a="http://schemas.openxmlformats.org/drawingml/2006/main" xmlns:r="http://schemas.openxmlformats.org/officeDocument/2006/relationships" xmlns:p="http://schemas.openxmlformats.org/presentationml/2006/main">
  <p:tag name="ORIGINALHEIGHT" val=" 9.962638"/>
  <p:tag name="ORIGINALWIDTH" val=" .3985039"/>
  <p:tag name="LATEXADDIN" val="\documentclass{article}&#10;\usepackage{amsmath}&#10;\pagestyle{empty}&#10;&#10;\input{Macros.tex}&#10;&#10;\begin{document}&#10;&#10;$\ket{*}_{\reg{p_1}}$&#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447.xml><?xml version="1.0" encoding="utf-8"?>
<p:tagLst xmlns:a="http://schemas.openxmlformats.org/drawingml/2006/main" xmlns:r="http://schemas.openxmlformats.org/officeDocument/2006/relationships" xmlns:p="http://schemas.openxmlformats.org/presentationml/2006/main">
  <p:tag name="ORIGINALHEIGHT" val=" 4.293898"/>
  <p:tag name="ORIGINALWIDTH" val=" 3.676181"/>
  <p:tag name="EMFCHILD" val="True"/>
</p:tagLst>
</file>

<file path=ppt/tags/tag448.xml><?xml version="1.0" encoding="utf-8"?>
<p:tagLst xmlns:a="http://schemas.openxmlformats.org/drawingml/2006/main" xmlns:r="http://schemas.openxmlformats.org/officeDocument/2006/relationships" xmlns:p="http://schemas.openxmlformats.org/presentationml/2006/main">
  <p:tag name="ORIGINALHEIGHT" val=" 9.962638"/>
  <p:tag name="ORIGINALWIDTH" val=" 2.221653"/>
  <p:tag name="EMFCHILD" val="True"/>
</p:tagLst>
</file>

<file path=ppt/tags/tag449.xml><?xml version="1.0" encoding="utf-8"?>
<p:tagLst xmlns:a="http://schemas.openxmlformats.org/drawingml/2006/main" xmlns:r="http://schemas.openxmlformats.org/officeDocument/2006/relationships" xmlns:p="http://schemas.openxmlformats.org/presentationml/2006/main">
  <p:tag name="ORIGINALHEIGHT" val=" 4.588779"/>
  <p:tag name="ORIGINALWIDTH" val=" 3.382283"/>
  <p:tag name="EMFCHILD" val="True"/>
</p:tagLst>
</file>

<file path=ppt/tags/tag45.xml><?xml version="1.0" encoding="utf-8"?>
<p:tagLst xmlns:a="http://schemas.openxmlformats.org/drawingml/2006/main" xmlns:r="http://schemas.openxmlformats.org/officeDocument/2006/relationships" xmlns:p="http://schemas.openxmlformats.org/presentationml/2006/main">
  <p:tag name="ORIGINALHEIGHT" val=" 1.029606"/>
  <p:tag name="ORIGINALWIDTH" val=" 1.062953"/>
  <p:tag name="EMFCHILD" val="True"/>
</p:tagLst>
</file>

<file path=ppt/tags/tag450.xml><?xml version="1.0" encoding="utf-8"?>
<p:tagLst xmlns:a="http://schemas.openxmlformats.org/drawingml/2006/main" xmlns:r="http://schemas.openxmlformats.org/officeDocument/2006/relationships" xmlns:p="http://schemas.openxmlformats.org/presentationml/2006/main">
  <p:tag name="ORIGINALHEIGHT" val=" 3.093386"/>
  <p:tag name="ORIGINALWIDTH" val=" 1.733465"/>
  <p:tag name="EMFCHILD" val="True"/>
</p:tagLst>
</file>

<file path=ppt/tags/tag451.xml><?xml version="1.0" encoding="utf-8"?>
<p:tagLst xmlns:a="http://schemas.openxmlformats.org/drawingml/2006/main" xmlns:r="http://schemas.openxmlformats.org/officeDocument/2006/relationships" xmlns:p="http://schemas.openxmlformats.org/presentationml/2006/main">
  <p:tag name="ORIGINALHEIGHT" val=" 4.513071"/>
  <p:tag name="ORIGINALWIDTH" val=" 4.373583"/>
  <p:tag name="LATEXADDIN" val="\documentclass{article}&#10;\usepackage{amsmath}&#10;\pagestyle{empty}&#10;&#10;\usepackage{xspace}&#10;&#10;\newcommand{\msf}{\mathsf}&#10;\newcommand{\bits}{\ensuremath{\{0,1\}}\xspace}&#10;&#10;\begin{document}&#10;&#10;$v_1$&#10;&#10;&#10;\end{document}"/>
  <p:tag name="IGUANATEXSIZE" val="20"/>
  <p:tag name="IGUANATEXCURSOR" val="184"/>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452.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453.xml><?xml version="1.0" encoding="utf-8"?>
<p:tagLst xmlns:a="http://schemas.openxmlformats.org/drawingml/2006/main" xmlns:r="http://schemas.openxmlformats.org/officeDocument/2006/relationships" xmlns:p="http://schemas.openxmlformats.org/presentationml/2006/main">
  <p:tag name="ORIGINALHEIGHT" val=" 4.513071"/>
  <p:tag name="ORIGINALWIDTH" val=" 4.373583"/>
  <p:tag name="LATEXADDIN" val="\documentclass{article}&#10;\usepackage{amsmath}&#10;\pagestyle{empty}&#10;&#10;\usepackage{xspace}&#10;&#10;\newcommand{\msf}{\mathsf}&#10;\newcommand{\bits}{\ensuremath{\{0,1\}}\xspace}&#10;&#10;\begin{document}&#10;&#10;$v_1$&#10;&#10;&#10;\end{document}"/>
  <p:tag name="IGUANATEXSIZE" val="20"/>
  <p:tag name="IGUANATEXCURSOR" val="184"/>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454.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455.xml><?xml version="1.0" encoding="utf-8"?>
<p:tagLst xmlns:a="http://schemas.openxmlformats.org/drawingml/2006/main" xmlns:r="http://schemas.openxmlformats.org/officeDocument/2006/relationships" xmlns:p="http://schemas.openxmlformats.org/presentationml/2006/main">
  <p:tag name="ORIGINALHEIGHT" val=" 7.144674"/>
  <p:tag name="ORIGINALWIDTH" val=" 8.650674"/>
  <p:tag name="LATEXADDIN" val="\documentclass{article}&#10;\usepackage{amsmath}&#10;\pagestyle{empty}&#10;&#10;\newcommand{\msf}{\mathsf}&#10;&#10;\begin{document}&#10;&#10;$H_{\{p_1\}}$&#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456.xml><?xml version="1.0" encoding="utf-8"?>
<p:tagLst xmlns:a="http://schemas.openxmlformats.org/drawingml/2006/main" xmlns:r="http://schemas.openxmlformats.org/officeDocument/2006/relationships" xmlns:p="http://schemas.openxmlformats.org/presentationml/2006/main">
  <p:tag name="ORIGINALHEIGHT" val=" 7.322512"/>
  <p:tag name="ORIGINALWIDTH" val=" 2.84792"/>
  <p:tag name="EMFCHILD" val="True"/>
</p:tagLst>
</file>

<file path=ppt/tags/tag457.xml><?xml version="1.0" encoding="utf-8"?>
<p:tagLst xmlns:a="http://schemas.openxmlformats.org/drawingml/2006/main" xmlns:r="http://schemas.openxmlformats.org/officeDocument/2006/relationships" xmlns:p="http://schemas.openxmlformats.org/presentationml/2006/main">
  <p:tag name="ORIGINALHEIGHT" val=" 4.64978"/>
  <p:tag name="ORIGINALWIDTH" val=" 4.012993"/>
  <p:tag name="EMFCHILD" val="True"/>
</p:tagLst>
</file>

<file path=ppt/tags/tag458.xml><?xml version="1.0" encoding="utf-8"?>
<p:tagLst xmlns:a="http://schemas.openxmlformats.org/drawingml/2006/main" xmlns:r="http://schemas.openxmlformats.org/officeDocument/2006/relationships" xmlns:p="http://schemas.openxmlformats.org/presentationml/2006/main">
  <p:tag name="ORIGINALHEIGHT" val=" 3.483436"/>
  <p:tag name="ORIGINALWIDTH" val=" 2.111302"/>
  <p:tag name="EMFCHILD" val="True"/>
</p:tagLst>
</file>

<file path=ppt/tags/tag459.xml><?xml version="1.0" encoding="utf-8"?>
<p:tagLst xmlns:a="http://schemas.openxmlformats.org/drawingml/2006/main" xmlns:r="http://schemas.openxmlformats.org/officeDocument/2006/relationships" xmlns:p="http://schemas.openxmlformats.org/presentationml/2006/main">
  <p:tag name="ORIGINALHEIGHT" val=" 7.322512"/>
  <p:tag name="ORIGINALWIDTH" val=" 2.84792"/>
  <p:tag name="EMFCHILD" val="True"/>
</p:tagLst>
</file>

<file path=ppt/tags/tag46.xml><?xml version="1.0" encoding="utf-8"?>
<p:tagLst xmlns:a="http://schemas.openxmlformats.org/drawingml/2006/main" xmlns:r="http://schemas.openxmlformats.org/officeDocument/2006/relationships" xmlns:p="http://schemas.openxmlformats.org/presentationml/2006/main">
  <p:tag name="ORIGINALHEIGHT" val=" 1.029606"/>
  <p:tag name="ORIGINALWIDTH" val=" 1.062953"/>
  <p:tag name="EMFCHILD" val="True"/>
</p:tagLst>
</file>

<file path=ppt/tags/tag460.xml><?xml version="1.0" encoding="utf-8"?>
<p:tagLst xmlns:a="http://schemas.openxmlformats.org/drawingml/2006/main" xmlns:r="http://schemas.openxmlformats.org/officeDocument/2006/relationships" xmlns:p="http://schemas.openxmlformats.org/presentationml/2006/main">
  <p:tag name="ORIGINALHEIGHT" val=" 9.962638"/>
  <p:tag name="ORIGINALWIDTH" val=" .3985039"/>
  <p:tag name="LATEXADDIN" val="\documentclass{article}&#10;\usepackage{amsmath}&#10;\pagestyle{empty}&#10;&#10;\input{Macros.tex}&#10;&#10;\begin{document}&#10;&#10;$\ket{*}_{\reg{p_1}}$&#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461.xml><?xml version="1.0" encoding="utf-8"?>
<p:tagLst xmlns:a="http://schemas.openxmlformats.org/drawingml/2006/main" xmlns:r="http://schemas.openxmlformats.org/officeDocument/2006/relationships" xmlns:p="http://schemas.openxmlformats.org/presentationml/2006/main">
  <p:tag name="ORIGINALHEIGHT" val=" 4.293898"/>
  <p:tag name="ORIGINALWIDTH" val=" 3.676181"/>
  <p:tag name="EMFCHILD" val="True"/>
</p:tagLst>
</file>

<file path=ppt/tags/tag462.xml><?xml version="1.0" encoding="utf-8"?>
<p:tagLst xmlns:a="http://schemas.openxmlformats.org/drawingml/2006/main" xmlns:r="http://schemas.openxmlformats.org/officeDocument/2006/relationships" xmlns:p="http://schemas.openxmlformats.org/presentationml/2006/main">
  <p:tag name="ORIGINALHEIGHT" val=" 9.962638"/>
  <p:tag name="ORIGINALWIDTH" val=" 2.221653"/>
  <p:tag name="EMFCHILD" val="True"/>
</p:tagLst>
</file>

<file path=ppt/tags/tag463.xml><?xml version="1.0" encoding="utf-8"?>
<p:tagLst xmlns:a="http://schemas.openxmlformats.org/drawingml/2006/main" xmlns:r="http://schemas.openxmlformats.org/officeDocument/2006/relationships" xmlns:p="http://schemas.openxmlformats.org/presentationml/2006/main">
  <p:tag name="ORIGINALHEIGHT" val=" 4.588779"/>
  <p:tag name="ORIGINALWIDTH" val=" 3.382283"/>
  <p:tag name="EMFCHILD" val="True"/>
</p:tagLst>
</file>

<file path=ppt/tags/tag464.xml><?xml version="1.0" encoding="utf-8"?>
<p:tagLst xmlns:a="http://schemas.openxmlformats.org/drawingml/2006/main" xmlns:r="http://schemas.openxmlformats.org/officeDocument/2006/relationships" xmlns:p="http://schemas.openxmlformats.org/presentationml/2006/main">
  <p:tag name="ORIGINALHEIGHT" val=" 3.093386"/>
  <p:tag name="ORIGINALWIDTH" val=" 1.733465"/>
  <p:tag name="EMFCHILD" val="True"/>
</p:tagLst>
</file>

<file path=ppt/tags/tag465.xml><?xml version="1.0" encoding="utf-8"?>
<p:tagLst xmlns:a="http://schemas.openxmlformats.org/drawingml/2006/main" xmlns:r="http://schemas.openxmlformats.org/officeDocument/2006/relationships" xmlns:p="http://schemas.openxmlformats.org/presentationml/2006/main">
  <p:tag name="ORIGINALHEIGHT" val=" 9.962638"/>
  <p:tag name="ORIGINALWIDTH" val=" .3985039"/>
  <p:tag name="LATEXADDIN" val="\documentclass{article}&#10;\usepackage{amsmath}&#10;\pagestyle{empty}&#10;&#10;\input{Macros.tex}&#10;&#10;\begin{document}&#10;&#10;$\ket{*}_{\reg{p_1}}$&#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466.xml><?xml version="1.0" encoding="utf-8"?>
<p:tagLst xmlns:a="http://schemas.openxmlformats.org/drawingml/2006/main" xmlns:r="http://schemas.openxmlformats.org/officeDocument/2006/relationships" xmlns:p="http://schemas.openxmlformats.org/presentationml/2006/main">
  <p:tag name="ORIGINALHEIGHT" val=" 4.293898"/>
  <p:tag name="ORIGINALWIDTH" val=" 3.676181"/>
  <p:tag name="EMFCHILD" val="True"/>
</p:tagLst>
</file>

<file path=ppt/tags/tag467.xml><?xml version="1.0" encoding="utf-8"?>
<p:tagLst xmlns:a="http://schemas.openxmlformats.org/drawingml/2006/main" xmlns:r="http://schemas.openxmlformats.org/officeDocument/2006/relationships" xmlns:p="http://schemas.openxmlformats.org/presentationml/2006/main">
  <p:tag name="ORIGINALHEIGHT" val=" 9.962638"/>
  <p:tag name="ORIGINALWIDTH" val=" 2.221653"/>
  <p:tag name="EMFCHILD" val="True"/>
</p:tagLst>
</file>

<file path=ppt/tags/tag468.xml><?xml version="1.0" encoding="utf-8"?>
<p:tagLst xmlns:a="http://schemas.openxmlformats.org/drawingml/2006/main" xmlns:r="http://schemas.openxmlformats.org/officeDocument/2006/relationships" xmlns:p="http://schemas.openxmlformats.org/presentationml/2006/main">
  <p:tag name="ORIGINALHEIGHT" val=" 4.588779"/>
  <p:tag name="ORIGINALWIDTH" val=" 3.382283"/>
  <p:tag name="EMFCHILD" val="True"/>
</p:tagLst>
</file>

<file path=ppt/tags/tag469.xml><?xml version="1.0" encoding="utf-8"?>
<p:tagLst xmlns:a="http://schemas.openxmlformats.org/drawingml/2006/main" xmlns:r="http://schemas.openxmlformats.org/officeDocument/2006/relationships" xmlns:p="http://schemas.openxmlformats.org/presentationml/2006/main">
  <p:tag name="ORIGINALHEIGHT" val=" 3.093386"/>
  <p:tag name="ORIGINALWIDTH" val=" 1.733465"/>
  <p:tag name="EMFCHILD" val="True"/>
</p:tagLst>
</file>

<file path=ppt/tags/tag47.xml><?xml version="1.0" encoding="utf-8"?>
<p:tagLst xmlns:a="http://schemas.openxmlformats.org/drawingml/2006/main" xmlns:r="http://schemas.openxmlformats.org/officeDocument/2006/relationships" xmlns:p="http://schemas.openxmlformats.org/presentationml/2006/main">
  <p:tag name="ORIGINALHEIGHT" val=" 2.904331"/>
  <p:tag name="ORIGINALWIDTH" val=" 1.173268"/>
  <p:tag name="EMFCHILD" val="True"/>
</p:tagLst>
</file>

<file path=ppt/tags/tag470.xml><?xml version="1.0" encoding="utf-8"?>
<p:tagLst xmlns:a="http://schemas.openxmlformats.org/drawingml/2006/main" xmlns:r="http://schemas.openxmlformats.org/officeDocument/2006/relationships" xmlns:p="http://schemas.openxmlformats.org/presentationml/2006/main">
  <p:tag name="ORIGINALHEIGHT" val=" 6.33622"/>
  <p:tag name="ORIGINALWIDTH" val=" 5.20047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471.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472.xml><?xml version="1.0" encoding="utf-8"?>
<p:tagLst xmlns:a="http://schemas.openxmlformats.org/drawingml/2006/main" xmlns:r="http://schemas.openxmlformats.org/officeDocument/2006/relationships" xmlns:p="http://schemas.openxmlformats.org/presentationml/2006/main">
  <p:tag name="ORIGINALHEIGHT" val=" 7.144671"/>
  <p:tag name="ORIGINALWIDTH" val=" 8.08895"/>
  <p:tag name="LATEXADDIN" val="\documentclass{article}&#10;\usepackage{amsmath}&#10;\pagestyle{empty}&#10;&#10;\newcommand{\msf}{\mathsf}&#10;&#10;\begin{document}&#10;&#10;$H_{\{\emptyset\}}$&#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473.xml><?xml version="1.0" encoding="utf-8"?>
<p:tagLst xmlns:a="http://schemas.openxmlformats.org/drawingml/2006/main" xmlns:r="http://schemas.openxmlformats.org/officeDocument/2006/relationships" xmlns:p="http://schemas.openxmlformats.org/presentationml/2006/main">
  <p:tag name="ORIGINALHEIGHT" val=" 7.322509"/>
  <p:tag name="ORIGINALWIDTH" val=" 2.662993"/>
  <p:tag name="EMFCHILD" val="True"/>
</p:tagLst>
</file>

<file path=ppt/tags/tag474.xml><?xml version="1.0" encoding="utf-8"?>
<p:tagLst xmlns:a="http://schemas.openxmlformats.org/drawingml/2006/main" xmlns:r="http://schemas.openxmlformats.org/officeDocument/2006/relationships" xmlns:p="http://schemas.openxmlformats.org/presentationml/2006/main">
  <p:tag name="ORIGINALHEIGHT" val=" 6.194846"/>
  <p:tag name="ORIGINALWIDTH" val=" 3.039572"/>
  <p:tag name="EMFCHILD" val="True"/>
</p:tagLst>
</file>

<file path=ppt/tags/tag475.xml><?xml version="1.0" encoding="utf-8"?>
<p:tagLst xmlns:a="http://schemas.openxmlformats.org/drawingml/2006/main" xmlns:r="http://schemas.openxmlformats.org/officeDocument/2006/relationships" xmlns:p="http://schemas.openxmlformats.org/presentationml/2006/main">
  <p:tag name="ORIGINALHEIGHT" val=" 7.322509"/>
  <p:tag name="ORIGINALWIDTH" val=" 2.662993"/>
  <p:tag name="EMFCHILD" val="True"/>
</p:tagLst>
</file>

<file path=ppt/tags/tag476.xml><?xml version="1.0" encoding="utf-8"?>
<p:tagLst xmlns:a="http://schemas.openxmlformats.org/drawingml/2006/main" xmlns:r="http://schemas.openxmlformats.org/officeDocument/2006/relationships" xmlns:p="http://schemas.openxmlformats.org/presentationml/2006/main">
  <p:tag name="ORIGINALHEIGHT" val=" 7.089803"/>
  <p:tag name="ORIGINALWIDTH" val=" 4.462165"/>
  <p:tag name="LATEXADDIN" val="\documentclass{article}&#10;\usepackage{amsmath}&#10;\pagestyle{empty}&#10;&#10;\input{Macros.tex}&#10;&#10;\begin{document}&#10;&#10;&#10;$\msf{Sim}$&#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477.xml><?xml version="1.0" encoding="utf-8"?>
<p:tagLst xmlns:a="http://schemas.openxmlformats.org/drawingml/2006/main" xmlns:r="http://schemas.openxmlformats.org/officeDocument/2006/relationships" xmlns:p="http://schemas.openxmlformats.org/presentationml/2006/main">
  <p:tag name="ORIGINALHEIGHT" val=" 6.532638"/>
  <p:tag name="ORIGINALWIDTH" val=" .8727953"/>
  <p:tag name="EMFCHILD" val="True"/>
</p:tagLst>
</file>

<file path=ppt/tags/tag478.xml><?xml version="1.0" encoding="utf-8"?>
<p:tagLst xmlns:a="http://schemas.openxmlformats.org/drawingml/2006/main" xmlns:r="http://schemas.openxmlformats.org/officeDocument/2006/relationships" xmlns:p="http://schemas.openxmlformats.org/presentationml/2006/main">
  <p:tag name="ORIGINALHEIGHT" val=" 4.371102"/>
  <p:tag name="ORIGINALWIDTH" val=" 6.197992"/>
  <p:tag name="EMFCHILD" val="True"/>
</p:tagLst>
</file>

<file path=ppt/tags/tag479.xml><?xml version="1.0" encoding="utf-8"?>
<p:tagLst xmlns:a="http://schemas.openxmlformats.org/drawingml/2006/main" xmlns:r="http://schemas.openxmlformats.org/officeDocument/2006/relationships" xmlns:p="http://schemas.openxmlformats.org/presentationml/2006/main">
  <p:tag name="ORIGINALHEIGHT" val=" 6.848053"/>
  <p:tag name="ORIGINALWIDTH" val=" 7.046058"/>
  <p:tag name="LATEXADDIN" val="\documentclass{article}&#10;\usepackage{amsmath}&#10;\pagestyle{empty}&#10;&#10;\input{Macros.tex}&#10;&#10;\begin{document}&#10;&#10;$V(x; r)$&#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48.xml><?xml version="1.0" encoding="utf-8"?>
<p:tagLst xmlns:a="http://schemas.openxmlformats.org/drawingml/2006/main" xmlns:r="http://schemas.openxmlformats.org/officeDocument/2006/relationships" xmlns:p="http://schemas.openxmlformats.org/presentationml/2006/main">
  <p:tag name="ORIGINALHEIGHT" val=" 9.713543"/>
  <p:tag name="ORIGINALWIDTH" val=" 2.326535"/>
  <p:tag name="EMFCHILD" val="True"/>
</p:tagLst>
</file>

<file path=ppt/tags/tag480.xml><?xml version="1.0" encoding="utf-8"?>
<p:tagLst xmlns:a="http://schemas.openxmlformats.org/drawingml/2006/main" xmlns:r="http://schemas.openxmlformats.org/officeDocument/2006/relationships" xmlns:p="http://schemas.openxmlformats.org/presentationml/2006/main">
  <p:tag name="ORIGINALHEIGHT" val=" 9.71355"/>
  <p:tag name="ORIGINALWIDTH" val=" 2.292672"/>
  <p:tag name="EMFCHILD" val="True"/>
</p:tagLst>
</file>

<file path=ppt/tags/tag481.xml><?xml version="1.0" encoding="utf-8"?>
<p:tagLst xmlns:a="http://schemas.openxmlformats.org/drawingml/2006/main" xmlns:r="http://schemas.openxmlformats.org/officeDocument/2006/relationships" xmlns:p="http://schemas.openxmlformats.org/presentationml/2006/main">
  <p:tag name="ORIGINALHEIGHT" val=" 4.400227"/>
  <p:tag name="ORIGINALWIDTH" val=" 4.921362"/>
  <p:tag name="EMFCHILD" val="True"/>
</p:tagLst>
</file>

<file path=ppt/tags/tag482.xml><?xml version="1.0" encoding="utf-8"?>
<p:tagLst xmlns:a="http://schemas.openxmlformats.org/drawingml/2006/main" xmlns:r="http://schemas.openxmlformats.org/officeDocument/2006/relationships" xmlns:p="http://schemas.openxmlformats.org/presentationml/2006/main">
  <p:tag name="ORIGINALHEIGHT" val=" 6.061265"/>
  <p:tag name="ORIGINALWIDTH" val=" 1.077146"/>
  <p:tag name="EMFCHILD" val="True"/>
</p:tagLst>
</file>

<file path=ppt/tags/tag483.xml><?xml version="1.0" encoding="utf-8"?>
<p:tagLst xmlns:a="http://schemas.openxmlformats.org/drawingml/2006/main" xmlns:r="http://schemas.openxmlformats.org/officeDocument/2006/relationships" xmlns:p="http://schemas.openxmlformats.org/presentationml/2006/main">
  <p:tag name="ORIGINALHEIGHT" val=" 4.400227"/>
  <p:tag name="ORIGINALWIDTH" val=" 4.02209"/>
  <p:tag name="EMFCHILD" val="True"/>
</p:tagLst>
</file>

<file path=ppt/tags/tag484.xml><?xml version="1.0" encoding="utf-8"?>
<p:tagLst xmlns:a="http://schemas.openxmlformats.org/drawingml/2006/main" xmlns:r="http://schemas.openxmlformats.org/officeDocument/2006/relationships" xmlns:p="http://schemas.openxmlformats.org/presentationml/2006/main">
  <p:tag name="ORIGINALHEIGHT" val=" 9.71355"/>
  <p:tag name="ORIGINALWIDTH" val=" 2.292672"/>
  <p:tag name="EMFCHILD" val="True"/>
</p:tagLst>
</file>

<file path=ppt/tags/tag485.xml><?xml version="1.0" encoding="utf-8"?>
<p:tagLst xmlns:a="http://schemas.openxmlformats.org/drawingml/2006/main" xmlns:r="http://schemas.openxmlformats.org/officeDocument/2006/relationships" xmlns:p="http://schemas.openxmlformats.org/presentationml/2006/main">
  <p:tag name="ORIGINALHEIGHT" val=" 6.561427"/>
  <p:tag name="ORIGINALWIDTH" val=" 7.11332"/>
  <p:tag name="LATEXADDIN" val="\documentclass{article}&#10;\usepackage{amsmath}&#10;\pagestyle{empty}&#10;&#10;\newcommand{\msf}{\mathsf}&#10;&#10;\begin{document}&#10;&#10;$P^*$&#10;&#10;&#10;\end{document}"/>
  <p:tag name="IGUANATEXSIZE" val="20"/>
  <p:tag name="IGUANATEXCURSOR" val="113"/>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486.xml><?xml version="1.0" encoding="utf-8"?>
<p:tagLst xmlns:a="http://schemas.openxmlformats.org/drawingml/2006/main" xmlns:r="http://schemas.openxmlformats.org/officeDocument/2006/relationships" xmlns:p="http://schemas.openxmlformats.org/presentationml/2006/main">
  <p:tag name="ORIGINALHEIGHT" val=" 2.898365"/>
  <p:tag name="ORIGINALWIDTH" val=" 2.83136"/>
  <p:tag name="EMFCHILD" val="True"/>
</p:tagLst>
</file>

<file path=ppt/tags/tag487.xml><?xml version="1.0" encoding="utf-8"?>
<p:tagLst xmlns:a="http://schemas.openxmlformats.org/drawingml/2006/main" xmlns:r="http://schemas.openxmlformats.org/officeDocument/2006/relationships" xmlns:p="http://schemas.openxmlformats.org/presentationml/2006/main">
  <p:tag name="ORIGINALHEIGHT" val=" 9.71355"/>
  <p:tag name="ORIGINALWIDTH" val=" 38.55921"/>
  <p:tag name="OUTPUTTYPE" val="SVG"/>
  <p:tag name="IGUANATEXVERSION" val="162"/>
  <p:tag name="LATEXADDIN" val="\documentclass{article}&#10;\usepackage{amsmath}&#10;\pagestyle{empty}&#10;&#10;\input{Macros.tex}&#10;&#10;\begin{document}&#10;&#10;$V(x; \ket{\psi})$&#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488.xml><?xml version="1.0" encoding="utf-8"?>
<p:tagLst xmlns:a="http://schemas.openxmlformats.org/drawingml/2006/main" xmlns:r="http://schemas.openxmlformats.org/officeDocument/2006/relationships" xmlns:p="http://schemas.openxmlformats.org/presentationml/2006/main">
  <p:tag name="ORIGINALHEIGHT" val=" 12.00894"/>
  <p:tag name="ORIGINALWIDTH" val=" 77.47221"/>
  <p:tag name="OUTPUTTYPE" val="SVG"/>
  <p:tag name="IGUANATEXVERSION" val="162"/>
  <p:tag name="LATEXADDIN" val="\documentclass{article}&#10;\usepackage{amsmath}&#10;\pagestyle{empty}&#10;&#10;\input{Macros.tex}&#10;&#10;\begin{document}&#10;&#10;$\ket{0}_{\reg{p_1}}\ket{0}_{\reg{p_2}}\ket{0}_{\reg{p_3}}\ket{\psi}_{\reg{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489.xml><?xml version="1.0" encoding="utf-8"?>
<p:tagLst xmlns:a="http://schemas.openxmlformats.org/drawingml/2006/main" xmlns:r="http://schemas.openxmlformats.org/officeDocument/2006/relationships" xmlns:p="http://schemas.openxmlformats.org/presentationml/2006/main">
  <p:tag name="ORIGINALHEIGHT" val=" 9.713543"/>
  <p:tag name="ORIGINALWIDTH" val=" 36.53646"/>
  <p:tag name="OUTPUTTYPE" val="SVG"/>
  <p:tag name="IGUANATEXVERSION" val="162"/>
  <p:tag name="LATEXADDIN" val="\documentclass{article}&#10;\usepackage{amsmath}&#10;\pagestyle{empty}&#10;&#10;\input{Macros.tex}&#10;&#10;\begin{document}&#10;&#10;$P(x; \ket{\rho})$&#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49.xml><?xml version="1.0" encoding="utf-8"?>
<p:tagLst xmlns:a="http://schemas.openxmlformats.org/drawingml/2006/main" xmlns:r="http://schemas.openxmlformats.org/officeDocument/2006/relationships" xmlns:p="http://schemas.openxmlformats.org/presentationml/2006/main">
  <p:tag name="ORIGINALHEIGHT" val=" 6.177795"/>
  <p:tag name="ORIGINALWIDTH" val=" 5.234685"/>
  <p:tag name="EMFCHILD" val="True"/>
</p:tagLst>
</file>

<file path=ppt/tags/tag490.xml><?xml version="1.0" encoding="utf-8"?>
<p:tagLst xmlns:a="http://schemas.openxmlformats.org/drawingml/2006/main" xmlns:r="http://schemas.openxmlformats.org/officeDocument/2006/relationships" xmlns:p="http://schemas.openxmlformats.org/presentationml/2006/main">
  <p:tag name="ORIGINALHEIGHT" val=" 10.98374"/>
  <p:tag name="ORIGINALWIDTH" val=" 18.10713"/>
  <p:tag name="OUTPUTTYPE" val="SVG"/>
  <p:tag name="IGUANATEXVERSION" val="162"/>
  <p:tag name="LATEXADDIN" val="\documentclass{article}&#10;\usepackage{amsmath}&#10;\pagestyle{empty}&#10;&#10;\input{Macros.tex}&#10;&#10;\begin{document}&#10;&#10;&#10;$\ket{p_1}_{\reg{m}}$&#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491.xml><?xml version="1.0" encoding="utf-8"?>
<p:tagLst xmlns:a="http://schemas.openxmlformats.org/drawingml/2006/main" xmlns:r="http://schemas.openxmlformats.org/officeDocument/2006/relationships" xmlns:p="http://schemas.openxmlformats.org/presentationml/2006/main">
  <p:tag name="ORIGINALHEIGHT" val=" 12.0089"/>
  <p:tag name="ORIGINALWIDTH" val=" 99.95196"/>
  <p:tag name="OUTPUTTYPE" val="SVG"/>
  <p:tag name="IGUANATEXVERSION" val="162"/>
  <p:tag name="LATEXADDIN" val="\documentclass{article}&#10;\usepackage{amsmath}&#10;\pagestyle{empty}&#10;&#10;\input{Macros.tex}&#10;&#10;\begin{document}&#10;&#10;$\ket{0}_{\reg{p_1}}\ket{0}_{\reg{p_2}}\ket{0}_{\reg{p_3}}\ket{p_1}_{\reg{m}}\ket{\psi}_{\reg{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492.xml><?xml version="1.0" encoding="utf-8"?>
<p:tagLst xmlns:a="http://schemas.openxmlformats.org/drawingml/2006/main" xmlns:r="http://schemas.openxmlformats.org/officeDocument/2006/relationships" xmlns:p="http://schemas.openxmlformats.org/presentationml/2006/main">
  <p:tag name="ORIGINALHEIGHT" val=" 12.0089"/>
  <p:tag name="ORIGINALWIDTH" val=" 99.95196"/>
  <p:tag name="OUTPUTTYPE" val="SVG"/>
  <p:tag name="IGUANATEXVERSION" val="162"/>
  <p:tag name="LATEXADDIN" val="\documentclass{article}&#10;\usepackage{amsmath}&#10;\pagestyle{empty}&#10;&#10;\input{Macros.tex}&#10;&#10;\begin{document}&#10;&#10;$\ket{p_1}_{\reg{p_1}}\ket{0}_{\reg{p_2}}\ket{0}_{\reg{p_3}}\ket{0}_{\reg{m}}\ket{\psi}_{\reg{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493.xml><?xml version="1.0" encoding="utf-8"?>
<p:tagLst xmlns:a="http://schemas.openxmlformats.org/drawingml/2006/main" xmlns:r="http://schemas.openxmlformats.org/officeDocument/2006/relationships" xmlns:p="http://schemas.openxmlformats.org/presentationml/2006/main">
  <p:tag name="ORIGINALHEIGHT" val=" 12.0089"/>
  <p:tag name="ORIGINALWIDTH" val=" 107.963"/>
  <p:tag name="OUTPUTTYPE" val="SVG"/>
  <p:tag name="IGUANATEXVERSION" val="162"/>
  <p:tag name="LATEXADDIN" val="\documentclass{article}&#10;\usepackage{amsmath}&#10;\pagestyle{empty}&#10;&#10;\input{Macros.tex}&#10;&#10;\begin{document}&#10;&#10;$\ket{p_1}_{\reg{p_1}}\ket{0}_{\reg{p_2}}\ket{0}_{\reg{p_3}}\ket{\rho_1}_{\reg{m}}\ket{\psi_1}_{\reg{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494.xml><?xml version="1.0" encoding="utf-8"?>
<p:tagLst xmlns:a="http://schemas.openxmlformats.org/drawingml/2006/main" xmlns:r="http://schemas.openxmlformats.org/officeDocument/2006/relationships" xmlns:p="http://schemas.openxmlformats.org/presentationml/2006/main">
  <p:tag name="ORIGINALHEIGHT" val=" 12.0089"/>
  <p:tag name="ORIGINALWIDTH" val=" 86.08531"/>
  <p:tag name="OUTPUTTYPE" val="SVG"/>
  <p:tag name="IGUANATEXVERSION" val="162"/>
  <p:tag name="LATEXADDIN" val="\documentclass{article}&#10;\usepackage{amsmath}&#10;\pagestyle{empty}&#10;&#10;\input{Macros.tex}&#10;&#10;\begin{document}&#10;&#10;$\ket{p_1}_{\reg{p_1}}\ket{0}_{\reg{p_2}}\ket{0}_{\reg{p_3}}\ket{\psi_1}_{\reg{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495.xml><?xml version="1.0" encoding="utf-8"?>
<p:tagLst xmlns:a="http://schemas.openxmlformats.org/drawingml/2006/main" xmlns:r="http://schemas.openxmlformats.org/officeDocument/2006/relationships" xmlns:p="http://schemas.openxmlformats.org/presentationml/2006/main">
  <p:tag name="ORIGINALHEIGHT" val=" 10.98374"/>
  <p:tag name="ORIGINALWIDTH" val=" 18.9437"/>
  <p:tag name="OUTPUTTYPE" val="SVG"/>
  <p:tag name="IGUANATEXVERSION" val="162"/>
  <p:tag name="LATEXADDIN" val="\documentclass{article}&#10;\usepackage{amsmath}&#10;\pagestyle{empty}&#10;&#10;\input{Macros.tex}&#10;&#10;\begin{document}&#10;&#10;$\ket{\rho_1}_{\reg{m}}$&#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496.xml><?xml version="1.0" encoding="utf-8"?>
<p:tagLst xmlns:a="http://schemas.openxmlformats.org/drawingml/2006/main" xmlns:r="http://schemas.openxmlformats.org/officeDocument/2006/relationships" xmlns:p="http://schemas.openxmlformats.org/presentationml/2006/main">
  <p:tag name="ORIGINALHEIGHT" val=" 12.00902"/>
  <p:tag name="ORIGINALWIDTH" val=" 107.2095"/>
  <p:tag name="OUTPUTTYPE" val="SVG"/>
  <p:tag name="IGUANATEXVERSION" val="162"/>
  <p:tag name="LATEXADDIN" val="\documentclass{article}&#10;\usepackage{amsmath}&#10;\pagestyle{empty}&#10;&#10;\input{Macros.tex}&#10;&#10;\begin{document}&#10;&#10;$V_1 = \sum_{p_1} \ketbra{p_1}_{\reg{p_1}}\tensor U_{p_1}$&#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497.xml><?xml version="1.0" encoding="utf-8"?>
<p:tagLst xmlns:a="http://schemas.openxmlformats.org/drawingml/2006/main" xmlns:r="http://schemas.openxmlformats.org/officeDocument/2006/relationships" xmlns:p="http://schemas.openxmlformats.org/presentationml/2006/main">
  <p:tag name="ORIGINALHEIGHT" val=" 9.682237"/>
  <p:tag name="ORIGINALWIDTH" val=" 7.325326"/>
  <p:tag name="OUTPUTTYPE" val="SVG"/>
  <p:tag name="IGUANATEXVERSION" val="162"/>
  <p:tag name="LATEXADDIN" val="\documentclass{article}&#10;\usepackage{amsmath}&#10;\pagestyle{empty}&#10;&#10;\input{Macros.tex}&#10;&#10;\begin{document}&#10;&#10;$\tilde{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498.xml><?xml version="1.0" encoding="utf-8"?>
<p:tagLst xmlns:a="http://schemas.openxmlformats.org/drawingml/2006/main" xmlns:r="http://schemas.openxmlformats.org/officeDocument/2006/relationships" xmlns:p="http://schemas.openxmlformats.org/presentationml/2006/main">
  <p:tag name="ORIGINALHEIGHT" val=" 9.713543"/>
  <p:tag name="ORIGINALWIDTH" val=" 17.76772"/>
  <p:tag name="OUTPUTTYPE" val="SVG"/>
  <p:tag name="IGUANATEXVERSION" val="162"/>
  <p:tag name="LATEXADDIN" val="\documentclass{article}&#10;\usepackage{amsmath}&#10;\pagestyle{empty}&#10;&#10;\newcommand{\msf}{\mathsf}&#10;&#10;\begin{document}&#10;&#10;$H(\cdot)$&#10;&#10;&#10;\end{document}"/>
  <p:tag name="IGUANATEXSIZE" val="20"/>
  <p:tag name="IGUANATEXCURSOR" val="120"/>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499.xml><?xml version="1.0" encoding="utf-8"?>
<p:tagLst xmlns:a="http://schemas.openxmlformats.org/drawingml/2006/main" xmlns:r="http://schemas.openxmlformats.org/officeDocument/2006/relationships" xmlns:p="http://schemas.openxmlformats.org/presentationml/2006/main">
  <p:tag name="ORIGINALHEIGHT" val=" 6.33622"/>
  <p:tag name="ORIGINALWIDTH" val=" 8.629882"/>
  <p:tag name="OUTPUTTYPE" val="SVG"/>
  <p:tag name="IGUANATEXVERSION" val="16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5.xml><?xml version="1.0" encoding="utf-8"?>
<p:tagLst xmlns:a="http://schemas.openxmlformats.org/drawingml/2006/main" xmlns:r="http://schemas.openxmlformats.org/officeDocument/2006/relationships" xmlns:p="http://schemas.openxmlformats.org/presentationml/2006/main">
  <p:tag name="ORIGINALHEIGHT" val=" 6.16437"/>
  <p:tag name="ORIGINALWIDTH" val=" 8.62563"/>
  <p:tag name="OUTPUTTYPE" val="SVG"/>
  <p:tag name="IGUANATEXVERSION" val="162"/>
  <p:tag name="LATEXADDIN" val="\documentclass{article}&#10;\input{Macros.tex}&#10;\begin{document}&#10;$\Leftarrow$&#10;&#10;\end{document}"/>
  <p:tag name="IGUANATEXSIZE" val="20"/>
  <p:tag name="IGUANATEXCURSOR" val="3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Lst>
</file>

<file path=ppt/tags/tag50.xml><?xml version="1.0" encoding="utf-8"?>
<p:tagLst xmlns:a="http://schemas.openxmlformats.org/drawingml/2006/main" xmlns:r="http://schemas.openxmlformats.org/officeDocument/2006/relationships" xmlns:p="http://schemas.openxmlformats.org/presentationml/2006/main">
  <p:tag name="ORIGINALHEIGHT" val=" 4.576063"/>
  <p:tag name="ORIGINALWIDTH" val=" 2.126969"/>
  <p:tag name="EMFCHILD" val="True"/>
</p:tagLst>
</file>

<file path=ppt/tags/tag500.xml><?xml version="1.0" encoding="utf-8"?>
<p:tagLst xmlns:a="http://schemas.openxmlformats.org/drawingml/2006/main" xmlns:r="http://schemas.openxmlformats.org/officeDocument/2006/relationships" xmlns:p="http://schemas.openxmlformats.org/presentationml/2006/main">
  <p:tag name="ORIGINALHEIGHT" val=" 12.05075"/>
  <p:tag name="ORIGINALWIDTH" val=" 39.09425"/>
  <p:tag name="OUTPUTTYPE" val="SVG"/>
  <p:tag name="IGUANATEXVERSION" val="162"/>
  <p:tag name="LATEXADDIN" val="\documentclass{article}&#10;\usepackage{amsmath}&#10;\pagestyle{empty}&#10;&#10;\input{Macros.tex}&#10;&#10;\begin{document}&#10;&#10;$\ket{0}_{\reg{gl}} \ket{0}_{\reg{lc}}$&#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501.xml><?xml version="1.0" encoding="utf-8"?>
<p:tagLst xmlns:a="http://schemas.openxmlformats.org/drawingml/2006/main" xmlns:r="http://schemas.openxmlformats.org/officeDocument/2006/relationships" xmlns:p="http://schemas.openxmlformats.org/presentationml/2006/main">
  <p:tag name="ORIGINALHEIGHT" val=" 12.05075"/>
  <p:tag name="ORIGINALWIDTH" val=" 39.09425"/>
  <p:tag name="OUTPUTTYPE" val="SVG"/>
  <p:tag name="IGUANATEXVERSION" val="162"/>
  <p:tag name="LATEXADDIN" val="\documentclass{article}&#10;\usepackage{amsmath}&#10;\pagestyle{empty}&#10;&#10;\input{Macros.tex}&#10;&#10;\begin{document}&#10;&#10;$\ket{1}_{\reg{gl}} \ket{0}_{\reg{lc}}$&#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502.xml><?xml version="1.0" encoding="utf-8"?>
<p:tagLst xmlns:a="http://schemas.openxmlformats.org/drawingml/2006/main" xmlns:r="http://schemas.openxmlformats.org/officeDocument/2006/relationships" xmlns:p="http://schemas.openxmlformats.org/presentationml/2006/main">
  <p:tag name="ORIGINALHEIGHT" val=" 12.00894"/>
  <p:tag name="ORIGINALWIDTH" val=" 77.47221"/>
  <p:tag name="OUTPUTTYPE" val="SVG"/>
  <p:tag name="IGUANATEXVERSION" val="162"/>
  <p:tag name="LATEXADDIN" val="\documentclass{article}&#10;\usepackage{amsmath}&#10;\pagestyle{empty}&#10;&#10;\input{Macros.tex}&#10;&#10;\begin{document}&#10;&#10;$\ket{0}_{\reg{p_1}}\ket{0}_{\reg{p_2}}\ket{0}_{\reg{p_3}}\ket{\psi}_{\reg{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503.xml><?xml version="1.0" encoding="utf-8"?>
<p:tagLst xmlns:a="http://schemas.openxmlformats.org/drawingml/2006/main" xmlns:r="http://schemas.openxmlformats.org/officeDocument/2006/relationships" xmlns:p="http://schemas.openxmlformats.org/presentationml/2006/main">
  <p:tag name="ORIGINALHEIGHT" val=" 12.05075"/>
  <p:tag name="ORIGINALWIDTH" val=" 39.09425"/>
  <p:tag name="OUTPUTTYPE" val="SVG"/>
  <p:tag name="IGUANATEXVERSION" val="162"/>
  <p:tag name="LATEXADDIN" val="\documentclass{article}&#10;\usepackage{amsmath}&#10;\pagestyle{empty}&#10;&#10;\input{Macros.tex}&#10;&#10;\begin{document}&#10;&#10;$\ket{1}_{\reg{gl}} \ket{1}_{\reg{lc}}$&#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504.xml><?xml version="1.0" encoding="utf-8"?>
<p:tagLst xmlns:a="http://schemas.openxmlformats.org/drawingml/2006/main" xmlns:r="http://schemas.openxmlformats.org/officeDocument/2006/relationships" xmlns:p="http://schemas.openxmlformats.org/presentationml/2006/main">
  <p:tag name="ORIGINALHEIGHT" val=" 12.05075"/>
  <p:tag name="ORIGINALWIDTH" val=" 39.09425"/>
  <p:tag name="OUTPUTTYPE" val="SVG"/>
  <p:tag name="IGUANATEXVERSION" val="162"/>
  <p:tag name="LATEXADDIN" val="\documentclass{article}&#10;\usepackage{amsmath}&#10;\pagestyle{empty}&#10;&#10;\input{Macros.tex}&#10;&#10;\begin{document}&#10;&#10;$\ket{1}_{\reg{gl}} \ket{1}_{\reg{lc}}$&#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505.xml><?xml version="1.0" encoding="utf-8"?>
<p:tagLst xmlns:a="http://schemas.openxmlformats.org/drawingml/2006/main" xmlns:r="http://schemas.openxmlformats.org/officeDocument/2006/relationships" xmlns:p="http://schemas.openxmlformats.org/presentationml/2006/main">
  <p:tag name="ORIGINALHEIGHT" val=" 12.05075"/>
  <p:tag name="ORIGINALWIDTH" val=" 39.09425"/>
  <p:tag name="OUTPUTTYPE" val="SVG"/>
  <p:tag name="IGUANATEXVERSION" val="162"/>
  <p:tag name="LATEXADDIN" val="\documentclass{article}&#10;\usepackage{amsmath}&#10;\pagestyle{empty}&#10;&#10;\input{Macros.tex}&#10;&#10;\begin{document}&#10;&#10;$\ket{1}_{\reg{gl}} \ket{1}_{\reg{lc}}$&#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506.xml><?xml version="1.0" encoding="utf-8"?>
<p:tagLst xmlns:a="http://schemas.openxmlformats.org/drawingml/2006/main" xmlns:r="http://schemas.openxmlformats.org/officeDocument/2006/relationships" xmlns:p="http://schemas.openxmlformats.org/presentationml/2006/main">
  <p:tag name="ORIGINALHEIGHT" val=" 12.05075"/>
  <p:tag name="ORIGINALWIDTH" val=" 39.09425"/>
  <p:tag name="OUTPUTTYPE" val="SVG"/>
  <p:tag name="IGUANATEXVERSION" val="162"/>
  <p:tag name="LATEXADDIN" val="\documentclass{article}&#10;\usepackage{amsmath}&#10;\pagestyle{empty}&#10;&#10;\input{Macros.tex}&#10;&#10;\begin{document}&#10;&#10;$\ket{1}_{\reg{gl}} \ket{1}_{\reg{lc}}$&#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507.xml><?xml version="1.0" encoding="utf-8"?>
<p:tagLst xmlns:a="http://schemas.openxmlformats.org/drawingml/2006/main" xmlns:r="http://schemas.openxmlformats.org/officeDocument/2006/relationships" xmlns:p="http://schemas.openxmlformats.org/presentationml/2006/main">
  <p:tag name="ORIGINALHEIGHT" val=" 9.962621"/>
  <p:tag name="ORIGINALWIDTH" val=" .4034755"/>
  <p:tag name="LATEXADDIN" val="\documentclass{article}&#10;\usepackage{amsmath}&#10;\pagestyle{empty}&#10;&#10;\input{Macros.tex}&#10;&#10;\begin{document}&#10;&#10;$\ket{1}_{\reg{gl}} \ket{1}_{\reg{lc}}$&#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508.xml><?xml version="1.0" encoding="utf-8"?>
<p:tagLst xmlns:a="http://schemas.openxmlformats.org/drawingml/2006/main" xmlns:r="http://schemas.openxmlformats.org/officeDocument/2006/relationships" xmlns:p="http://schemas.openxmlformats.org/presentationml/2006/main">
  <p:tag name="ORIGINALHEIGHT" val=" 6.635108"/>
  <p:tag name="ORIGINALWIDTH" val=" 3.328753"/>
  <p:tag name="EMFCHILD" val="True"/>
</p:tagLst>
</file>

<file path=ppt/tags/tag509.xml><?xml version="1.0" encoding="utf-8"?>
<p:tagLst xmlns:a="http://schemas.openxmlformats.org/drawingml/2006/main" xmlns:r="http://schemas.openxmlformats.org/officeDocument/2006/relationships" xmlns:p="http://schemas.openxmlformats.org/presentationml/2006/main">
  <p:tag name="ORIGINALHEIGHT" val=" 9.962621"/>
  <p:tag name="ORIGINALWIDTH" val=" 2.249432"/>
  <p:tag name="EMFCHILD" val="True"/>
</p:tagLst>
</file>

<file path=ppt/tags/tag51.xml><?xml version="1.0" encoding="utf-8"?>
<p:tagLst xmlns:a="http://schemas.openxmlformats.org/drawingml/2006/main" xmlns:r="http://schemas.openxmlformats.org/officeDocument/2006/relationships" xmlns:p="http://schemas.openxmlformats.org/presentationml/2006/main">
  <p:tag name="ORIGINALHEIGHT" val=" .3331496"/>
  <p:tag name="ORIGINALWIDTH" val=" 4.745315"/>
  <p:tag name="EMFCHILD" val="True"/>
</p:tagLst>
</file>

<file path=ppt/tags/tag510.xml><?xml version="1.0" encoding="utf-8"?>
<p:tagLst xmlns:a="http://schemas.openxmlformats.org/drawingml/2006/main" xmlns:r="http://schemas.openxmlformats.org/officeDocument/2006/relationships" xmlns:p="http://schemas.openxmlformats.org/presentationml/2006/main">
  <p:tag name="ORIGINALHEIGHT" val=" 4.665485"/>
  <p:tag name="ORIGINALWIDTH" val=" 3.424582"/>
  <p:tag name="EMFCHILD" val="True"/>
</p:tagLst>
</file>

<file path=ppt/tags/tag511.xml><?xml version="1.0" encoding="utf-8"?>
<p:tagLst xmlns:a="http://schemas.openxmlformats.org/drawingml/2006/main" xmlns:r="http://schemas.openxmlformats.org/officeDocument/2006/relationships" xmlns:p="http://schemas.openxmlformats.org/presentationml/2006/main">
  <p:tag name="ORIGINALHEIGHT" val=" 4.26101"/>
  <p:tag name="ORIGINALWIDTH" val=" 2.923238"/>
  <p:tag name="EMFCHILD" val="True"/>
</p:tagLst>
</file>

<file path=ppt/tags/tag512.xml><?xml version="1.0" encoding="utf-8"?>
<p:tagLst xmlns:a="http://schemas.openxmlformats.org/drawingml/2006/main" xmlns:r="http://schemas.openxmlformats.org/officeDocument/2006/relationships" xmlns:p="http://schemas.openxmlformats.org/presentationml/2006/main">
  <p:tag name="ORIGINALHEIGHT" val=" 9.962621"/>
  <p:tag name="ORIGINALWIDTH" val=" .4034755"/>
  <p:tag name="EMFCHILD" val="True"/>
</p:tagLst>
</file>

<file path=ppt/tags/tag513.xml><?xml version="1.0" encoding="utf-8"?>
<p:tagLst xmlns:a="http://schemas.openxmlformats.org/drawingml/2006/main" xmlns:r="http://schemas.openxmlformats.org/officeDocument/2006/relationships" xmlns:p="http://schemas.openxmlformats.org/presentationml/2006/main">
  <p:tag name="ORIGINALHEIGHT" val=" 6.635108"/>
  <p:tag name="ORIGINALWIDTH" val=" 3.328753"/>
  <p:tag name="EMFCHILD" val="True"/>
</p:tagLst>
</file>

<file path=ppt/tags/tag514.xml><?xml version="1.0" encoding="utf-8"?>
<p:tagLst xmlns:a="http://schemas.openxmlformats.org/drawingml/2006/main" xmlns:r="http://schemas.openxmlformats.org/officeDocument/2006/relationships" xmlns:p="http://schemas.openxmlformats.org/presentationml/2006/main">
  <p:tag name="ORIGINALHEIGHT" val=" 9.962621"/>
  <p:tag name="ORIGINALWIDTH" val=" 2.249432"/>
  <p:tag name="EMFCHILD" val="True"/>
</p:tagLst>
</file>

<file path=ppt/tags/tag515.xml><?xml version="1.0" encoding="utf-8"?>
<p:tagLst xmlns:a="http://schemas.openxmlformats.org/drawingml/2006/main" xmlns:r="http://schemas.openxmlformats.org/officeDocument/2006/relationships" xmlns:p="http://schemas.openxmlformats.org/presentationml/2006/main">
  <p:tag name="ORIGINALHEIGHT" val=" 4.26101"/>
  <p:tag name="ORIGINALWIDTH" val=" 2.923238"/>
  <p:tag name="EMFCHILD" val="True"/>
</p:tagLst>
</file>

<file path=ppt/tags/tag516.xml><?xml version="1.0" encoding="utf-8"?>
<p:tagLst xmlns:a="http://schemas.openxmlformats.org/drawingml/2006/main" xmlns:r="http://schemas.openxmlformats.org/officeDocument/2006/relationships" xmlns:p="http://schemas.openxmlformats.org/presentationml/2006/main">
  <p:tag name="ORIGINALHEIGHT" val=" 3.096378"/>
  <p:tag name="ORIGINALWIDTH" val=" 2.81025"/>
  <p:tag name="EMFCHILD" val="True"/>
</p:tagLst>
</file>

<file path=ppt/tags/tag517.xml><?xml version="1.0" encoding="utf-8"?>
<p:tagLst xmlns:a="http://schemas.openxmlformats.org/drawingml/2006/main" xmlns:r="http://schemas.openxmlformats.org/officeDocument/2006/relationships" xmlns:p="http://schemas.openxmlformats.org/presentationml/2006/main">
  <p:tag name="ORIGINALHEIGHT" val=" 9.962621"/>
  <p:tag name="ORIGINALWIDTH" val=" .4034755"/>
  <p:tag name="LATEXADDIN" val="\documentclass{article}&#10;\usepackage{amsmath}&#10;\pagestyle{empty}&#10;&#10;\input{Macros.tex}&#10;&#10;\begin{document}&#10;&#10;$\ket{1}_{\reg{gl}} \ket{1}_{\reg{lc}}$&#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518.xml><?xml version="1.0" encoding="utf-8"?>
<p:tagLst xmlns:a="http://schemas.openxmlformats.org/drawingml/2006/main" xmlns:r="http://schemas.openxmlformats.org/officeDocument/2006/relationships" xmlns:p="http://schemas.openxmlformats.org/presentationml/2006/main">
  <p:tag name="ORIGINALHEIGHT" val=" 6.635108"/>
  <p:tag name="ORIGINALWIDTH" val=" 3.328753"/>
  <p:tag name="EMFCHILD" val="True"/>
</p:tagLst>
</file>

<file path=ppt/tags/tag519.xml><?xml version="1.0" encoding="utf-8"?>
<p:tagLst xmlns:a="http://schemas.openxmlformats.org/drawingml/2006/main" xmlns:r="http://schemas.openxmlformats.org/officeDocument/2006/relationships" xmlns:p="http://schemas.openxmlformats.org/presentationml/2006/main">
  <p:tag name="ORIGINALHEIGHT" val=" 9.962621"/>
  <p:tag name="ORIGINALWIDTH" val=" 2.249432"/>
  <p:tag name="EMFCHILD" val="True"/>
</p:tagLst>
</file>

<file path=ppt/tags/tag52.xml><?xml version="1.0" encoding="utf-8"?>
<p:tagLst xmlns:a="http://schemas.openxmlformats.org/drawingml/2006/main" xmlns:r="http://schemas.openxmlformats.org/officeDocument/2006/relationships" xmlns:p="http://schemas.openxmlformats.org/presentationml/2006/main">
  <p:tag name="ORIGINALHEIGHT" val=" 4.514843"/>
  <p:tag name="ORIGINALWIDTH" val=" 2.555157"/>
  <p:tag name="EMFCHILD" val="True"/>
</p:tagLst>
</file>

<file path=ppt/tags/tag520.xml><?xml version="1.0" encoding="utf-8"?>
<p:tagLst xmlns:a="http://schemas.openxmlformats.org/drawingml/2006/main" xmlns:r="http://schemas.openxmlformats.org/officeDocument/2006/relationships" xmlns:p="http://schemas.openxmlformats.org/presentationml/2006/main">
  <p:tag name="ORIGINALHEIGHT" val=" 4.665485"/>
  <p:tag name="ORIGINALWIDTH" val=" 3.424582"/>
  <p:tag name="EMFCHILD" val="True"/>
</p:tagLst>
</file>

<file path=ppt/tags/tag521.xml><?xml version="1.0" encoding="utf-8"?>
<p:tagLst xmlns:a="http://schemas.openxmlformats.org/drawingml/2006/main" xmlns:r="http://schemas.openxmlformats.org/officeDocument/2006/relationships" xmlns:p="http://schemas.openxmlformats.org/presentationml/2006/main">
  <p:tag name="ORIGINALHEIGHT" val=" 4.26101"/>
  <p:tag name="ORIGINALWIDTH" val=" 2.923238"/>
  <p:tag name="EMFCHILD" val="True"/>
</p:tagLst>
</file>

<file path=ppt/tags/tag522.xml><?xml version="1.0" encoding="utf-8"?>
<p:tagLst xmlns:a="http://schemas.openxmlformats.org/drawingml/2006/main" xmlns:r="http://schemas.openxmlformats.org/officeDocument/2006/relationships" xmlns:p="http://schemas.openxmlformats.org/presentationml/2006/main">
  <p:tag name="ORIGINALHEIGHT" val=" 9.962621"/>
  <p:tag name="ORIGINALWIDTH" val=" .4034755"/>
  <p:tag name="EMFCHILD" val="True"/>
</p:tagLst>
</file>

<file path=ppt/tags/tag523.xml><?xml version="1.0" encoding="utf-8"?>
<p:tagLst xmlns:a="http://schemas.openxmlformats.org/drawingml/2006/main" xmlns:r="http://schemas.openxmlformats.org/officeDocument/2006/relationships" xmlns:p="http://schemas.openxmlformats.org/presentationml/2006/main">
  <p:tag name="ORIGINALHEIGHT" val=" 6.635108"/>
  <p:tag name="ORIGINALWIDTH" val=" 3.328753"/>
  <p:tag name="EMFCHILD" val="True"/>
</p:tagLst>
</file>

<file path=ppt/tags/tag524.xml><?xml version="1.0" encoding="utf-8"?>
<p:tagLst xmlns:a="http://schemas.openxmlformats.org/drawingml/2006/main" xmlns:r="http://schemas.openxmlformats.org/officeDocument/2006/relationships" xmlns:p="http://schemas.openxmlformats.org/presentationml/2006/main">
  <p:tag name="ORIGINALHEIGHT" val=" 9.962621"/>
  <p:tag name="ORIGINALWIDTH" val=" 2.249432"/>
  <p:tag name="EMFCHILD" val="True"/>
</p:tagLst>
</file>

<file path=ppt/tags/tag525.xml><?xml version="1.0" encoding="utf-8"?>
<p:tagLst xmlns:a="http://schemas.openxmlformats.org/drawingml/2006/main" xmlns:r="http://schemas.openxmlformats.org/officeDocument/2006/relationships" xmlns:p="http://schemas.openxmlformats.org/presentationml/2006/main">
  <p:tag name="ORIGINALHEIGHT" val=" 4.26101"/>
  <p:tag name="ORIGINALWIDTH" val=" 2.923238"/>
  <p:tag name="EMFCHILD" val="True"/>
</p:tagLst>
</file>

<file path=ppt/tags/tag526.xml><?xml version="1.0" encoding="utf-8"?>
<p:tagLst xmlns:a="http://schemas.openxmlformats.org/drawingml/2006/main" xmlns:r="http://schemas.openxmlformats.org/officeDocument/2006/relationships" xmlns:p="http://schemas.openxmlformats.org/presentationml/2006/main">
  <p:tag name="ORIGINALHEIGHT" val=" 3.096378"/>
  <p:tag name="ORIGINALWIDTH" val=" 2.81025"/>
  <p:tag name="EMFCHILD" val="True"/>
</p:tagLst>
</file>

<file path=ppt/tags/tag527.xml><?xml version="1.0" encoding="utf-8"?>
<p:tagLst xmlns:a="http://schemas.openxmlformats.org/drawingml/2006/main" xmlns:r="http://schemas.openxmlformats.org/officeDocument/2006/relationships" xmlns:p="http://schemas.openxmlformats.org/presentationml/2006/main">
  <p:tag name="ORIGINALHEIGHT" val=" 9.962621"/>
  <p:tag name="ORIGINALWIDTH" val=" .4034755"/>
  <p:tag name="LATEXADDIN" val="\documentclass{article}&#10;\usepackage{amsmath}&#10;\pagestyle{empty}&#10;&#10;\input{Macros.tex}&#10;&#10;\begin{document}&#10;&#10;$\ket{1}_{\reg{gl}} \ket{1}_{\reg{lc}}$&#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528.xml><?xml version="1.0" encoding="utf-8"?>
<p:tagLst xmlns:a="http://schemas.openxmlformats.org/drawingml/2006/main" xmlns:r="http://schemas.openxmlformats.org/officeDocument/2006/relationships" xmlns:p="http://schemas.openxmlformats.org/presentationml/2006/main">
  <p:tag name="ORIGINALHEIGHT" val=" 6.635108"/>
  <p:tag name="ORIGINALWIDTH" val=" 3.328753"/>
  <p:tag name="EMFCHILD" val="True"/>
</p:tagLst>
</file>

<file path=ppt/tags/tag529.xml><?xml version="1.0" encoding="utf-8"?>
<p:tagLst xmlns:a="http://schemas.openxmlformats.org/drawingml/2006/main" xmlns:r="http://schemas.openxmlformats.org/officeDocument/2006/relationships" xmlns:p="http://schemas.openxmlformats.org/presentationml/2006/main">
  <p:tag name="ORIGINALHEIGHT" val=" 9.962621"/>
  <p:tag name="ORIGINALWIDTH" val=" 2.249432"/>
  <p:tag name="EMFCHILD" val="True"/>
</p:tagLst>
</file>

<file path=ppt/tags/tag53.xml><?xml version="1.0" encoding="utf-8"?>
<p:tagLst xmlns:a="http://schemas.openxmlformats.org/drawingml/2006/main" xmlns:r="http://schemas.openxmlformats.org/officeDocument/2006/relationships" xmlns:p="http://schemas.openxmlformats.org/presentationml/2006/main">
  <p:tag name="ORIGINALHEIGHT" val=" 2.904331"/>
  <p:tag name="ORIGINALWIDTH" val=" 1.173268"/>
  <p:tag name="EMFCHILD" val="True"/>
</p:tagLst>
</file>

<file path=ppt/tags/tag530.xml><?xml version="1.0" encoding="utf-8"?>
<p:tagLst xmlns:a="http://schemas.openxmlformats.org/drawingml/2006/main" xmlns:r="http://schemas.openxmlformats.org/officeDocument/2006/relationships" xmlns:p="http://schemas.openxmlformats.org/presentationml/2006/main">
  <p:tag name="ORIGINALHEIGHT" val=" 4.665485"/>
  <p:tag name="ORIGINALWIDTH" val=" 3.424582"/>
  <p:tag name="EMFCHILD" val="True"/>
</p:tagLst>
</file>

<file path=ppt/tags/tag531.xml><?xml version="1.0" encoding="utf-8"?>
<p:tagLst xmlns:a="http://schemas.openxmlformats.org/drawingml/2006/main" xmlns:r="http://schemas.openxmlformats.org/officeDocument/2006/relationships" xmlns:p="http://schemas.openxmlformats.org/presentationml/2006/main">
  <p:tag name="ORIGINALHEIGHT" val=" 4.26101"/>
  <p:tag name="ORIGINALWIDTH" val=" 2.923238"/>
  <p:tag name="EMFCHILD" val="True"/>
</p:tagLst>
</file>

<file path=ppt/tags/tag532.xml><?xml version="1.0" encoding="utf-8"?>
<p:tagLst xmlns:a="http://schemas.openxmlformats.org/drawingml/2006/main" xmlns:r="http://schemas.openxmlformats.org/officeDocument/2006/relationships" xmlns:p="http://schemas.openxmlformats.org/presentationml/2006/main">
  <p:tag name="ORIGINALHEIGHT" val=" 9.962621"/>
  <p:tag name="ORIGINALWIDTH" val=" .4034755"/>
  <p:tag name="EMFCHILD" val="True"/>
</p:tagLst>
</file>

<file path=ppt/tags/tag533.xml><?xml version="1.0" encoding="utf-8"?>
<p:tagLst xmlns:a="http://schemas.openxmlformats.org/drawingml/2006/main" xmlns:r="http://schemas.openxmlformats.org/officeDocument/2006/relationships" xmlns:p="http://schemas.openxmlformats.org/presentationml/2006/main">
  <p:tag name="ORIGINALHEIGHT" val=" 6.635108"/>
  <p:tag name="ORIGINALWIDTH" val=" 3.328753"/>
  <p:tag name="EMFCHILD" val="True"/>
</p:tagLst>
</file>

<file path=ppt/tags/tag534.xml><?xml version="1.0" encoding="utf-8"?>
<p:tagLst xmlns:a="http://schemas.openxmlformats.org/drawingml/2006/main" xmlns:r="http://schemas.openxmlformats.org/officeDocument/2006/relationships" xmlns:p="http://schemas.openxmlformats.org/presentationml/2006/main">
  <p:tag name="ORIGINALHEIGHT" val=" 9.962621"/>
  <p:tag name="ORIGINALWIDTH" val=" 2.249432"/>
  <p:tag name="EMFCHILD" val="True"/>
</p:tagLst>
</file>

<file path=ppt/tags/tag535.xml><?xml version="1.0" encoding="utf-8"?>
<p:tagLst xmlns:a="http://schemas.openxmlformats.org/drawingml/2006/main" xmlns:r="http://schemas.openxmlformats.org/officeDocument/2006/relationships" xmlns:p="http://schemas.openxmlformats.org/presentationml/2006/main">
  <p:tag name="ORIGINALHEIGHT" val=" 4.26101"/>
  <p:tag name="ORIGINALWIDTH" val=" 2.923238"/>
  <p:tag name="EMFCHILD" val="True"/>
</p:tagLst>
</file>

<file path=ppt/tags/tag536.xml><?xml version="1.0" encoding="utf-8"?>
<p:tagLst xmlns:a="http://schemas.openxmlformats.org/drawingml/2006/main" xmlns:r="http://schemas.openxmlformats.org/officeDocument/2006/relationships" xmlns:p="http://schemas.openxmlformats.org/presentationml/2006/main">
  <p:tag name="ORIGINALHEIGHT" val=" 3.096378"/>
  <p:tag name="ORIGINALWIDTH" val=" 2.81025"/>
  <p:tag name="EMFCHILD" val="True"/>
</p:tagLst>
</file>

<file path=ppt/tags/tag537.xml><?xml version="1.0" encoding="utf-8"?>
<p:tagLst xmlns:a="http://schemas.openxmlformats.org/drawingml/2006/main" xmlns:r="http://schemas.openxmlformats.org/officeDocument/2006/relationships" xmlns:p="http://schemas.openxmlformats.org/presentationml/2006/main">
  <p:tag name="ORIGINALHEIGHT" val=" 9.962621"/>
  <p:tag name="ORIGINALWIDTH" val=" .4034755"/>
  <p:tag name="LATEXADDIN" val="\documentclass{article}&#10;\usepackage{amsmath}&#10;\pagestyle{empty}&#10;&#10;\input{Macros.tex}&#10;&#10;\begin{document}&#10;&#10;$\ket{1}_{\reg{gl}} \ket{1}_{\reg{lc}}$&#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538.xml><?xml version="1.0" encoding="utf-8"?>
<p:tagLst xmlns:a="http://schemas.openxmlformats.org/drawingml/2006/main" xmlns:r="http://schemas.openxmlformats.org/officeDocument/2006/relationships" xmlns:p="http://schemas.openxmlformats.org/presentationml/2006/main">
  <p:tag name="ORIGINALHEIGHT" val=" 6.635108"/>
  <p:tag name="ORIGINALWIDTH" val=" 3.328753"/>
  <p:tag name="EMFCHILD" val="True"/>
</p:tagLst>
</file>

<file path=ppt/tags/tag539.xml><?xml version="1.0" encoding="utf-8"?>
<p:tagLst xmlns:a="http://schemas.openxmlformats.org/drawingml/2006/main" xmlns:r="http://schemas.openxmlformats.org/officeDocument/2006/relationships" xmlns:p="http://schemas.openxmlformats.org/presentationml/2006/main">
  <p:tag name="ORIGINALHEIGHT" val=" 9.962621"/>
  <p:tag name="ORIGINALWIDTH" val=" 2.249432"/>
  <p:tag name="EMFCHILD" val="True"/>
</p:tagLst>
</file>

<file path=ppt/tags/tag54.xml><?xml version="1.0" encoding="utf-8"?>
<p:tagLst xmlns:a="http://schemas.openxmlformats.org/drawingml/2006/main" xmlns:r="http://schemas.openxmlformats.org/officeDocument/2006/relationships" xmlns:p="http://schemas.openxmlformats.org/presentationml/2006/main">
  <p:tag name="ORIGINALHEIGHT" val=" 4.400236"/>
  <p:tag name="ORIGINALWIDTH" val=" 4.402362"/>
  <p:tag name="EMFCHILD" val="True"/>
</p:tagLst>
</file>

<file path=ppt/tags/tag540.xml><?xml version="1.0" encoding="utf-8"?>
<p:tagLst xmlns:a="http://schemas.openxmlformats.org/drawingml/2006/main" xmlns:r="http://schemas.openxmlformats.org/officeDocument/2006/relationships" xmlns:p="http://schemas.openxmlformats.org/presentationml/2006/main">
  <p:tag name="ORIGINALHEIGHT" val=" 4.665485"/>
  <p:tag name="ORIGINALWIDTH" val=" 3.424582"/>
  <p:tag name="EMFCHILD" val="True"/>
</p:tagLst>
</file>

<file path=ppt/tags/tag541.xml><?xml version="1.0" encoding="utf-8"?>
<p:tagLst xmlns:a="http://schemas.openxmlformats.org/drawingml/2006/main" xmlns:r="http://schemas.openxmlformats.org/officeDocument/2006/relationships" xmlns:p="http://schemas.openxmlformats.org/presentationml/2006/main">
  <p:tag name="ORIGINALHEIGHT" val=" 4.26101"/>
  <p:tag name="ORIGINALWIDTH" val=" 2.923238"/>
  <p:tag name="EMFCHILD" val="True"/>
</p:tagLst>
</file>

<file path=ppt/tags/tag542.xml><?xml version="1.0" encoding="utf-8"?>
<p:tagLst xmlns:a="http://schemas.openxmlformats.org/drawingml/2006/main" xmlns:r="http://schemas.openxmlformats.org/officeDocument/2006/relationships" xmlns:p="http://schemas.openxmlformats.org/presentationml/2006/main">
  <p:tag name="ORIGINALHEIGHT" val=" 9.962621"/>
  <p:tag name="ORIGINALWIDTH" val=" .4034755"/>
  <p:tag name="EMFCHILD" val="True"/>
</p:tagLst>
</file>

<file path=ppt/tags/tag543.xml><?xml version="1.0" encoding="utf-8"?>
<p:tagLst xmlns:a="http://schemas.openxmlformats.org/drawingml/2006/main" xmlns:r="http://schemas.openxmlformats.org/officeDocument/2006/relationships" xmlns:p="http://schemas.openxmlformats.org/presentationml/2006/main">
  <p:tag name="ORIGINALHEIGHT" val=" 6.635108"/>
  <p:tag name="ORIGINALWIDTH" val=" 3.328753"/>
  <p:tag name="EMFCHILD" val="True"/>
</p:tagLst>
</file>

<file path=ppt/tags/tag544.xml><?xml version="1.0" encoding="utf-8"?>
<p:tagLst xmlns:a="http://schemas.openxmlformats.org/drawingml/2006/main" xmlns:r="http://schemas.openxmlformats.org/officeDocument/2006/relationships" xmlns:p="http://schemas.openxmlformats.org/presentationml/2006/main">
  <p:tag name="ORIGINALHEIGHT" val=" 9.962621"/>
  <p:tag name="ORIGINALWIDTH" val=" 2.249432"/>
  <p:tag name="EMFCHILD" val="True"/>
</p:tagLst>
</file>

<file path=ppt/tags/tag545.xml><?xml version="1.0" encoding="utf-8"?>
<p:tagLst xmlns:a="http://schemas.openxmlformats.org/drawingml/2006/main" xmlns:r="http://schemas.openxmlformats.org/officeDocument/2006/relationships" xmlns:p="http://schemas.openxmlformats.org/presentationml/2006/main">
  <p:tag name="ORIGINALHEIGHT" val=" 4.26101"/>
  <p:tag name="ORIGINALWIDTH" val=" 2.923238"/>
  <p:tag name="EMFCHILD" val="True"/>
</p:tagLst>
</file>

<file path=ppt/tags/tag546.xml><?xml version="1.0" encoding="utf-8"?>
<p:tagLst xmlns:a="http://schemas.openxmlformats.org/drawingml/2006/main" xmlns:r="http://schemas.openxmlformats.org/officeDocument/2006/relationships" xmlns:p="http://schemas.openxmlformats.org/presentationml/2006/main">
  <p:tag name="ORIGINALHEIGHT" val=" 3.096378"/>
  <p:tag name="ORIGINALWIDTH" val=" 2.81025"/>
  <p:tag name="EMFCHILD" val="True"/>
</p:tagLst>
</file>

<file path=ppt/tags/tag547.xml><?xml version="1.0" encoding="utf-8"?>
<p:tagLst xmlns:a="http://schemas.openxmlformats.org/drawingml/2006/main" xmlns:r="http://schemas.openxmlformats.org/officeDocument/2006/relationships" xmlns:p="http://schemas.openxmlformats.org/presentationml/2006/main">
  <p:tag name="ORIGINALHEIGHT" val=" 9.96264"/>
  <p:tag name="ORIGINALWIDTH" val=" .3972441"/>
  <p:tag name="LATEXADDIN" val="\documentclass{article}&#10;\usepackage{amsmath}&#10;\pagestyle{empty}&#10;&#10;\input{Macros.tex}&#10;&#10;\begin{document}&#10;&#10;$\ket{0}_{\reg{p_1}}\ket{0}_{\reg{p_2}}\ket{0}_{\reg{p_3}}\ket{\psi}_{\reg{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548.xml><?xml version="1.0" encoding="utf-8"?>
<p:tagLst xmlns:a="http://schemas.openxmlformats.org/drawingml/2006/main" xmlns:r="http://schemas.openxmlformats.org/officeDocument/2006/relationships" xmlns:p="http://schemas.openxmlformats.org/presentationml/2006/main">
  <p:tag name="ORIGINALHEIGHT" val=" 6.854293"/>
  <p:tag name="ORIGINALWIDTH" val=" 4.180984"/>
  <p:tag name="EMFCHILD" val="True"/>
</p:tagLst>
</file>

<file path=ppt/tags/tag549.xml><?xml version="1.0" encoding="utf-8"?>
<p:tagLst xmlns:a="http://schemas.openxmlformats.org/drawingml/2006/main" xmlns:r="http://schemas.openxmlformats.org/officeDocument/2006/relationships" xmlns:p="http://schemas.openxmlformats.org/presentationml/2006/main">
  <p:tag name="ORIGINALHEIGHT" val=" 9.96264"/>
  <p:tag name="ORIGINALWIDTH" val=" 2.214606"/>
  <p:tag name="EMFCHILD" val="True"/>
</p:tagLst>
</file>

<file path=ppt/tags/tag55.xml><?xml version="1.0" encoding="utf-8"?>
<p:tagLst xmlns:a="http://schemas.openxmlformats.org/drawingml/2006/main" xmlns:r="http://schemas.openxmlformats.org/officeDocument/2006/relationships" xmlns:p="http://schemas.openxmlformats.org/presentationml/2006/main">
  <p:tag name="ORIGINALHEIGHT" val=" 4.576063"/>
  <p:tag name="ORIGINALWIDTH" val=" 2.126969"/>
  <p:tag name="EMFCHILD" val="True"/>
</p:tagLst>
</file>

<file path=ppt/tags/tag550.xml><?xml version="1.0" encoding="utf-8"?>
<p:tagLst xmlns:a="http://schemas.openxmlformats.org/drawingml/2006/main" xmlns:r="http://schemas.openxmlformats.org/officeDocument/2006/relationships" xmlns:p="http://schemas.openxmlformats.org/presentationml/2006/main">
  <p:tag name="ORIGINALHEIGHT" val=" 4.58878"/>
  <p:tag name="ORIGINALWIDTH" val=" 3.371575"/>
  <p:tag name="EMFCHILD" val="True"/>
</p:tagLst>
</file>

<file path=ppt/tags/tag551.xml><?xml version="1.0" encoding="utf-8"?>
<p:tagLst xmlns:a="http://schemas.openxmlformats.org/drawingml/2006/main" xmlns:r="http://schemas.openxmlformats.org/officeDocument/2006/relationships" xmlns:p="http://schemas.openxmlformats.org/presentationml/2006/main">
  <p:tag name="ORIGINALHEIGHT" val=" 3.093387"/>
  <p:tag name="ORIGINALWIDTH" val=" 1.727992"/>
  <p:tag name="EMFCHILD" val="True"/>
</p:tagLst>
</file>

<file path=ppt/tags/tag552.xml><?xml version="1.0" encoding="utf-8"?>
<p:tagLst xmlns:a="http://schemas.openxmlformats.org/drawingml/2006/main" xmlns:r="http://schemas.openxmlformats.org/officeDocument/2006/relationships" xmlns:p="http://schemas.openxmlformats.org/presentationml/2006/main">
  <p:tag name="ORIGINALHEIGHT" val=" 9.96264"/>
  <p:tag name="ORIGINALWIDTH" val=" .3972441"/>
  <p:tag name="EMFCHILD" val="True"/>
</p:tagLst>
</file>

<file path=ppt/tags/tag553.xml><?xml version="1.0" encoding="utf-8"?>
<p:tagLst xmlns:a="http://schemas.openxmlformats.org/drawingml/2006/main" xmlns:r="http://schemas.openxmlformats.org/officeDocument/2006/relationships" xmlns:p="http://schemas.openxmlformats.org/presentationml/2006/main">
  <p:tag name="ORIGINALHEIGHT" val=" 6.854293"/>
  <p:tag name="ORIGINALWIDTH" val=" 4.180984"/>
  <p:tag name="EMFCHILD" val="True"/>
</p:tagLst>
</file>

<file path=ppt/tags/tag554.xml><?xml version="1.0" encoding="utf-8"?>
<p:tagLst xmlns:a="http://schemas.openxmlformats.org/drawingml/2006/main" xmlns:r="http://schemas.openxmlformats.org/officeDocument/2006/relationships" xmlns:p="http://schemas.openxmlformats.org/presentationml/2006/main">
  <p:tag name="ORIGINALHEIGHT" val=" 9.96264"/>
  <p:tag name="ORIGINALWIDTH" val=" 2.214606"/>
  <p:tag name="EMFCHILD" val="True"/>
</p:tagLst>
</file>

<file path=ppt/tags/tag555.xml><?xml version="1.0" encoding="utf-8"?>
<p:tagLst xmlns:a="http://schemas.openxmlformats.org/drawingml/2006/main" xmlns:r="http://schemas.openxmlformats.org/officeDocument/2006/relationships" xmlns:p="http://schemas.openxmlformats.org/presentationml/2006/main">
  <p:tag name="ORIGINALHEIGHT" val=" 4.58878"/>
  <p:tag name="ORIGINALWIDTH" val=" 3.371575"/>
  <p:tag name="EMFCHILD" val="True"/>
</p:tagLst>
</file>

<file path=ppt/tags/tag556.xml><?xml version="1.0" encoding="utf-8"?>
<p:tagLst xmlns:a="http://schemas.openxmlformats.org/drawingml/2006/main" xmlns:r="http://schemas.openxmlformats.org/officeDocument/2006/relationships" xmlns:p="http://schemas.openxmlformats.org/presentationml/2006/main">
  <p:tag name="ORIGINALHEIGHT" val=" 3.093387"/>
  <p:tag name="ORIGINALWIDTH" val=" 2.105394"/>
  <p:tag name="EMFCHILD" val="True"/>
</p:tagLst>
</file>

<file path=ppt/tags/tag557.xml><?xml version="1.0" encoding="utf-8"?>
<p:tagLst xmlns:a="http://schemas.openxmlformats.org/drawingml/2006/main" xmlns:r="http://schemas.openxmlformats.org/officeDocument/2006/relationships" xmlns:p="http://schemas.openxmlformats.org/presentationml/2006/main">
  <p:tag name="ORIGINALHEIGHT" val=" 9.96264"/>
  <p:tag name="ORIGINALWIDTH" val=" .3972441"/>
  <p:tag name="EMFCHILD" val="True"/>
</p:tagLst>
</file>

<file path=ppt/tags/tag558.xml><?xml version="1.0" encoding="utf-8"?>
<p:tagLst xmlns:a="http://schemas.openxmlformats.org/drawingml/2006/main" xmlns:r="http://schemas.openxmlformats.org/officeDocument/2006/relationships" xmlns:p="http://schemas.openxmlformats.org/presentationml/2006/main">
  <p:tag name="ORIGINALHEIGHT" val=" 6.854293"/>
  <p:tag name="ORIGINALWIDTH" val=" 4.180984"/>
  <p:tag name="EMFCHILD" val="True"/>
</p:tagLst>
</file>

<file path=ppt/tags/tag559.xml><?xml version="1.0" encoding="utf-8"?>
<p:tagLst xmlns:a="http://schemas.openxmlformats.org/drawingml/2006/main" xmlns:r="http://schemas.openxmlformats.org/officeDocument/2006/relationships" xmlns:p="http://schemas.openxmlformats.org/presentationml/2006/main">
  <p:tag name="ORIGINALHEIGHT" val=" 9.96264"/>
  <p:tag name="ORIGINALWIDTH" val=" 2.214606"/>
  <p:tag name="EMFCHILD" val="True"/>
</p:tagLst>
</file>

<file path=ppt/tags/tag56.xml><?xml version="1.0" encoding="utf-8"?>
<p:tagLst xmlns:a="http://schemas.openxmlformats.org/drawingml/2006/main" xmlns:r="http://schemas.openxmlformats.org/officeDocument/2006/relationships" xmlns:p="http://schemas.openxmlformats.org/presentationml/2006/main">
  <p:tag name="ORIGINALHEIGHT" val=" .3331496"/>
  <p:tag name="ORIGINALWIDTH" val=" 4.745315"/>
  <p:tag name="EMFCHILD" val="True"/>
</p:tagLst>
</file>

<file path=ppt/tags/tag560.xml><?xml version="1.0" encoding="utf-8"?>
<p:tagLst xmlns:a="http://schemas.openxmlformats.org/drawingml/2006/main" xmlns:r="http://schemas.openxmlformats.org/officeDocument/2006/relationships" xmlns:p="http://schemas.openxmlformats.org/presentationml/2006/main">
  <p:tag name="ORIGINALHEIGHT" val=" 4.58878"/>
  <p:tag name="ORIGINALWIDTH" val=" 3.371575"/>
  <p:tag name="EMFCHILD" val="True"/>
</p:tagLst>
</file>

<file path=ppt/tags/tag561.xml><?xml version="1.0" encoding="utf-8"?>
<p:tagLst xmlns:a="http://schemas.openxmlformats.org/drawingml/2006/main" xmlns:r="http://schemas.openxmlformats.org/officeDocument/2006/relationships" xmlns:p="http://schemas.openxmlformats.org/presentationml/2006/main">
  <p:tag name="ORIGINALHEIGHT" val=" 3.14319"/>
  <p:tag name="ORIGINALWIDTH" val=" 2.194764"/>
  <p:tag name="EMFCHILD" val="True"/>
</p:tagLst>
</file>

<file path=ppt/tags/tag562.xml><?xml version="1.0" encoding="utf-8"?>
<p:tagLst xmlns:a="http://schemas.openxmlformats.org/drawingml/2006/main" xmlns:r="http://schemas.openxmlformats.org/officeDocument/2006/relationships" xmlns:p="http://schemas.openxmlformats.org/presentationml/2006/main">
  <p:tag name="ORIGINALHEIGHT" val=" 9.96264"/>
  <p:tag name="ORIGINALWIDTH" val=" .3972441"/>
  <p:tag name="EMFCHILD" val="True"/>
</p:tagLst>
</file>

<file path=ppt/tags/tag563.xml><?xml version="1.0" encoding="utf-8"?>
<p:tagLst xmlns:a="http://schemas.openxmlformats.org/drawingml/2006/main" xmlns:r="http://schemas.openxmlformats.org/officeDocument/2006/relationships" xmlns:p="http://schemas.openxmlformats.org/presentationml/2006/main">
  <p:tag name="ORIGINALHEIGHT" val=" 8.95638"/>
  <p:tag name="ORIGINALWIDTH" val=" 6.018229"/>
  <p:tag name="EMFCHILD" val="True"/>
</p:tagLst>
</file>

<file path=ppt/tags/tag564.xml><?xml version="1.0" encoding="utf-8"?>
<p:tagLst xmlns:a="http://schemas.openxmlformats.org/drawingml/2006/main" xmlns:r="http://schemas.openxmlformats.org/officeDocument/2006/relationships" xmlns:p="http://schemas.openxmlformats.org/presentationml/2006/main">
  <p:tag name="ORIGINALHEIGHT" val=" 9.96264"/>
  <p:tag name="ORIGINALWIDTH" val=" 2.214606"/>
  <p:tag name="EMFCHILD" val="True"/>
</p:tagLst>
</file>

<file path=ppt/tags/tag565.xml><?xml version="1.0" encoding="utf-8"?>
<p:tagLst xmlns:a="http://schemas.openxmlformats.org/drawingml/2006/main" xmlns:r="http://schemas.openxmlformats.org/officeDocument/2006/relationships" xmlns:p="http://schemas.openxmlformats.org/presentationml/2006/main">
  <p:tag name="ORIGINALHEIGHT" val=" 3.040591"/>
  <p:tag name="ORIGINALWIDTH" val=" 3.33685"/>
  <p:tag name="EMFCHILD" val="True"/>
</p:tagLst>
</file>

<file path=ppt/tags/tag566.xml><?xml version="1.0" encoding="utf-8"?>
<p:tagLst xmlns:a="http://schemas.openxmlformats.org/drawingml/2006/main" xmlns:r="http://schemas.openxmlformats.org/officeDocument/2006/relationships" xmlns:p="http://schemas.openxmlformats.org/presentationml/2006/main">
  <p:tag name="ORIGINALHEIGHT" val=" 9.962621"/>
  <p:tag name="ORIGINALWIDTH" val=" .4034755"/>
  <p:tag name="LATEXADDIN" val="\documentclass{article}&#10;\usepackage{amsmath}&#10;\pagestyle{empty}&#10;&#10;\input{Macros.tex}&#10;&#10;\begin{document}&#10;&#10;$\ket{1}_{\reg{gl}} \ket{0}_{\reg{lc}}$&#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567.xml><?xml version="1.0" encoding="utf-8"?>
<p:tagLst xmlns:a="http://schemas.openxmlformats.org/drawingml/2006/main" xmlns:r="http://schemas.openxmlformats.org/officeDocument/2006/relationships" xmlns:p="http://schemas.openxmlformats.org/presentationml/2006/main">
  <p:tag name="ORIGINALHEIGHT" val=" 6.635108"/>
  <p:tag name="ORIGINALWIDTH" val=" 3.328753"/>
  <p:tag name="EMFCHILD" val="True"/>
</p:tagLst>
</file>

<file path=ppt/tags/tag568.xml><?xml version="1.0" encoding="utf-8"?>
<p:tagLst xmlns:a="http://schemas.openxmlformats.org/drawingml/2006/main" xmlns:r="http://schemas.openxmlformats.org/officeDocument/2006/relationships" xmlns:p="http://schemas.openxmlformats.org/presentationml/2006/main">
  <p:tag name="ORIGINALHEIGHT" val=" 9.962621"/>
  <p:tag name="ORIGINALWIDTH" val=" 2.249432"/>
  <p:tag name="EMFCHILD" val="True"/>
</p:tagLst>
</file>

<file path=ppt/tags/tag569.xml><?xml version="1.0" encoding="utf-8"?>
<p:tagLst xmlns:a="http://schemas.openxmlformats.org/drawingml/2006/main" xmlns:r="http://schemas.openxmlformats.org/officeDocument/2006/relationships" xmlns:p="http://schemas.openxmlformats.org/presentationml/2006/main">
  <p:tag name="ORIGINALHEIGHT" val=" 4.665485"/>
  <p:tag name="ORIGINALWIDTH" val=" 3.424582"/>
  <p:tag name="EMFCHILD" val="True"/>
</p:tagLst>
</file>

<file path=ppt/tags/tag57.xml><?xml version="1.0" encoding="utf-8"?>
<p:tagLst xmlns:a="http://schemas.openxmlformats.org/drawingml/2006/main" xmlns:r="http://schemas.openxmlformats.org/officeDocument/2006/relationships" xmlns:p="http://schemas.openxmlformats.org/presentationml/2006/main">
  <p:tag name="ORIGINALHEIGHT" val=" 4.514843"/>
  <p:tag name="ORIGINALWIDTH" val=" 2.555157"/>
  <p:tag name="EMFCHILD" val="True"/>
</p:tagLst>
</file>

<file path=ppt/tags/tag570.xml><?xml version="1.0" encoding="utf-8"?>
<p:tagLst xmlns:a="http://schemas.openxmlformats.org/drawingml/2006/main" xmlns:r="http://schemas.openxmlformats.org/officeDocument/2006/relationships" xmlns:p="http://schemas.openxmlformats.org/presentationml/2006/main">
  <p:tag name="ORIGINALHEIGHT" val=" 4.26101"/>
  <p:tag name="ORIGINALWIDTH" val=" 2.923238"/>
  <p:tag name="EMFCHILD" val="True"/>
</p:tagLst>
</file>

<file path=ppt/tags/tag571.xml><?xml version="1.0" encoding="utf-8"?>
<p:tagLst xmlns:a="http://schemas.openxmlformats.org/drawingml/2006/main" xmlns:r="http://schemas.openxmlformats.org/officeDocument/2006/relationships" xmlns:p="http://schemas.openxmlformats.org/presentationml/2006/main">
  <p:tag name="ORIGINALHEIGHT" val=" 9.962621"/>
  <p:tag name="ORIGINALWIDTH" val=" .4034755"/>
  <p:tag name="EMFCHILD" val="True"/>
</p:tagLst>
</file>

<file path=ppt/tags/tag572.xml><?xml version="1.0" encoding="utf-8"?>
<p:tagLst xmlns:a="http://schemas.openxmlformats.org/drawingml/2006/main" xmlns:r="http://schemas.openxmlformats.org/officeDocument/2006/relationships" xmlns:p="http://schemas.openxmlformats.org/presentationml/2006/main">
  <p:tag name="ORIGINALHEIGHT" val=" 6.854283"/>
  <p:tag name="ORIGINALWIDTH" val=" 4.246692"/>
  <p:tag name="EMFCHILD" val="True"/>
</p:tagLst>
</file>

<file path=ppt/tags/tag573.xml><?xml version="1.0" encoding="utf-8"?>
<p:tagLst xmlns:a="http://schemas.openxmlformats.org/drawingml/2006/main" xmlns:r="http://schemas.openxmlformats.org/officeDocument/2006/relationships" xmlns:p="http://schemas.openxmlformats.org/presentationml/2006/main">
  <p:tag name="ORIGINALHEIGHT" val=" 9.962621"/>
  <p:tag name="ORIGINALWIDTH" val=" 2.249432"/>
  <p:tag name="EMFCHILD" val="True"/>
</p:tagLst>
</file>

<file path=ppt/tags/tag574.xml><?xml version="1.0" encoding="utf-8"?>
<p:tagLst xmlns:a="http://schemas.openxmlformats.org/drawingml/2006/main" xmlns:r="http://schemas.openxmlformats.org/officeDocument/2006/relationships" xmlns:p="http://schemas.openxmlformats.org/presentationml/2006/main">
  <p:tag name="ORIGINALHEIGHT" val=" 4.26101"/>
  <p:tag name="ORIGINALWIDTH" val=" 2.923238"/>
  <p:tag name="EMFCHILD" val="True"/>
</p:tagLst>
</file>

<file path=ppt/tags/tag575.xml><?xml version="1.0" encoding="utf-8"?>
<p:tagLst xmlns:a="http://schemas.openxmlformats.org/drawingml/2006/main" xmlns:r="http://schemas.openxmlformats.org/officeDocument/2006/relationships" xmlns:p="http://schemas.openxmlformats.org/presentationml/2006/main">
  <p:tag name="ORIGINALHEIGHT" val=" 3.096378"/>
  <p:tag name="ORIGINALWIDTH" val=" 2.81025"/>
  <p:tag name="EMFCHILD" val="True"/>
</p:tagLst>
</file>

<file path=ppt/tags/tag576.xml><?xml version="1.0" encoding="utf-8"?>
<p:tagLst xmlns:a="http://schemas.openxmlformats.org/drawingml/2006/main" xmlns:r="http://schemas.openxmlformats.org/officeDocument/2006/relationships" xmlns:p="http://schemas.openxmlformats.org/presentationml/2006/main">
  <p:tag name="ORIGINALHEIGHT" val=" 9.962621"/>
  <p:tag name="ORIGINALWIDTH" val=" .4034755"/>
  <p:tag name="LATEXADDIN" val="\documentclass{article}&#10;\usepackage{amsmath}&#10;\pagestyle{empty}&#10;&#10;\input{Macros.tex}&#10;&#10;\begin{document}&#10;&#10;$\ket{0}_{\reg{gl}} \ket{0}_{\reg{lc}}$&#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577.xml><?xml version="1.0" encoding="utf-8"?>
<p:tagLst xmlns:a="http://schemas.openxmlformats.org/drawingml/2006/main" xmlns:r="http://schemas.openxmlformats.org/officeDocument/2006/relationships" xmlns:p="http://schemas.openxmlformats.org/presentationml/2006/main">
  <p:tag name="ORIGINALHEIGHT" val=" 6.854283"/>
  <p:tag name="ORIGINALWIDTH" val=" 4.246692"/>
  <p:tag name="EMFCHILD" val="True"/>
</p:tagLst>
</file>

<file path=ppt/tags/tag578.xml><?xml version="1.0" encoding="utf-8"?>
<p:tagLst xmlns:a="http://schemas.openxmlformats.org/drawingml/2006/main" xmlns:r="http://schemas.openxmlformats.org/officeDocument/2006/relationships" xmlns:p="http://schemas.openxmlformats.org/presentationml/2006/main">
  <p:tag name="ORIGINALHEIGHT" val=" 9.962621"/>
  <p:tag name="ORIGINALWIDTH" val=" 2.249432"/>
  <p:tag name="EMFCHILD" val="True"/>
</p:tagLst>
</file>

<file path=ppt/tags/tag579.xml><?xml version="1.0" encoding="utf-8"?>
<p:tagLst xmlns:a="http://schemas.openxmlformats.org/drawingml/2006/main" xmlns:r="http://schemas.openxmlformats.org/officeDocument/2006/relationships" xmlns:p="http://schemas.openxmlformats.org/presentationml/2006/main">
  <p:tag name="ORIGINALHEIGHT" val=" 4.665485"/>
  <p:tag name="ORIGINALWIDTH" val=" 3.424582"/>
  <p:tag name="EMFCHILD" val="True"/>
</p:tagLst>
</file>

<file path=ppt/tags/tag58.xml><?xml version="1.0" encoding="utf-8"?>
<p:tagLst xmlns:a="http://schemas.openxmlformats.org/drawingml/2006/main" xmlns:r="http://schemas.openxmlformats.org/officeDocument/2006/relationships" xmlns:p="http://schemas.openxmlformats.org/presentationml/2006/main">
  <p:tag name="ORIGINALHEIGHT" val=" 9.713543"/>
  <p:tag name="ORIGINALWIDTH" val=" 2.326535"/>
  <p:tag name="EMFCHILD" val="True"/>
</p:tagLst>
</file>

<file path=ppt/tags/tag580.xml><?xml version="1.0" encoding="utf-8"?>
<p:tagLst xmlns:a="http://schemas.openxmlformats.org/drawingml/2006/main" xmlns:r="http://schemas.openxmlformats.org/officeDocument/2006/relationships" xmlns:p="http://schemas.openxmlformats.org/presentationml/2006/main">
  <p:tag name="ORIGINALHEIGHT" val=" 4.26101"/>
  <p:tag name="ORIGINALWIDTH" val=" 2.923238"/>
  <p:tag name="EMFCHILD" val="True"/>
</p:tagLst>
</file>

<file path=ppt/tags/tag581.xml><?xml version="1.0" encoding="utf-8"?>
<p:tagLst xmlns:a="http://schemas.openxmlformats.org/drawingml/2006/main" xmlns:r="http://schemas.openxmlformats.org/officeDocument/2006/relationships" xmlns:p="http://schemas.openxmlformats.org/presentationml/2006/main">
  <p:tag name="ORIGINALHEIGHT" val=" 9.962621"/>
  <p:tag name="ORIGINALWIDTH" val=" .4034755"/>
  <p:tag name="EMFCHILD" val="True"/>
</p:tagLst>
</file>

<file path=ppt/tags/tag582.xml><?xml version="1.0" encoding="utf-8"?>
<p:tagLst xmlns:a="http://schemas.openxmlformats.org/drawingml/2006/main" xmlns:r="http://schemas.openxmlformats.org/officeDocument/2006/relationships" xmlns:p="http://schemas.openxmlformats.org/presentationml/2006/main">
  <p:tag name="ORIGINALHEIGHT" val=" 6.854283"/>
  <p:tag name="ORIGINALWIDTH" val=" 4.246692"/>
  <p:tag name="EMFCHILD" val="True"/>
</p:tagLst>
</file>

<file path=ppt/tags/tag583.xml><?xml version="1.0" encoding="utf-8"?>
<p:tagLst xmlns:a="http://schemas.openxmlformats.org/drawingml/2006/main" xmlns:r="http://schemas.openxmlformats.org/officeDocument/2006/relationships" xmlns:p="http://schemas.openxmlformats.org/presentationml/2006/main">
  <p:tag name="ORIGINALHEIGHT" val=" 9.962621"/>
  <p:tag name="ORIGINALWIDTH" val=" 2.249432"/>
  <p:tag name="EMFCHILD" val="True"/>
</p:tagLst>
</file>

<file path=ppt/tags/tag584.xml><?xml version="1.0" encoding="utf-8"?>
<p:tagLst xmlns:a="http://schemas.openxmlformats.org/drawingml/2006/main" xmlns:r="http://schemas.openxmlformats.org/officeDocument/2006/relationships" xmlns:p="http://schemas.openxmlformats.org/presentationml/2006/main">
  <p:tag name="ORIGINALHEIGHT" val=" 4.26101"/>
  <p:tag name="ORIGINALWIDTH" val=" 2.923238"/>
  <p:tag name="EMFCHILD" val="True"/>
</p:tagLst>
</file>

<file path=ppt/tags/tag585.xml><?xml version="1.0" encoding="utf-8"?>
<p:tagLst xmlns:a="http://schemas.openxmlformats.org/drawingml/2006/main" xmlns:r="http://schemas.openxmlformats.org/officeDocument/2006/relationships" xmlns:p="http://schemas.openxmlformats.org/presentationml/2006/main">
  <p:tag name="ORIGINALHEIGHT" val=" 3.096378"/>
  <p:tag name="ORIGINALWIDTH" val=" 2.81025"/>
  <p:tag name="EMFCHILD" val="True"/>
</p:tagLst>
</file>

<file path=ppt/tags/tag586.xml><?xml version="1.0" encoding="utf-8"?>
<p:tagLst xmlns:a="http://schemas.openxmlformats.org/drawingml/2006/main" xmlns:r="http://schemas.openxmlformats.org/officeDocument/2006/relationships" xmlns:p="http://schemas.openxmlformats.org/presentationml/2006/main">
  <p:tag name="ORIGINALHEIGHT" val=" 6.33622"/>
  <p:tag name="ORIGINALWIDTH" val=" 5.20047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587.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588.xml><?xml version="1.0" encoding="utf-8"?>
<p:tagLst xmlns:a="http://schemas.openxmlformats.org/drawingml/2006/main" xmlns:r="http://schemas.openxmlformats.org/officeDocument/2006/relationships" xmlns:p="http://schemas.openxmlformats.org/presentationml/2006/main">
  <p:tag name="ORIGINALHEIGHT" val=" 6.63437"/>
  <p:tag name="ORIGINALWIDTH" val=" 8.178819"/>
  <p:tag name="LATEXADDIN" val="\documentclass{article}&#10;\usepackage{amsmath}&#10;\pagestyle{empty}&#10;&#10;\newcommand{\msf}{\mathsf}&#10;&#10;\begin{document}&#10;&#10;$H(\cdot)$&#10;&#10;&#10;\end{document}"/>
  <p:tag name="IGUANATEXSIZE" val="20"/>
  <p:tag name="IGUANATEXCURSOR" val="120"/>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589.xml><?xml version="1.0" encoding="utf-8"?>
<p:tagLst xmlns:a="http://schemas.openxmlformats.org/drawingml/2006/main" xmlns:r="http://schemas.openxmlformats.org/officeDocument/2006/relationships" xmlns:p="http://schemas.openxmlformats.org/presentationml/2006/main">
  <p:tag name="ORIGINALHEIGHT" val=" 9.713543"/>
  <p:tag name="ORIGINALWIDTH" val=" 2.253543"/>
  <p:tag name="EMFCHILD" val="True"/>
</p:tagLst>
</file>

<file path=ppt/tags/tag59.xml><?xml version="1.0" encoding="utf-8"?>
<p:tagLst xmlns:a="http://schemas.openxmlformats.org/drawingml/2006/main" xmlns:r="http://schemas.openxmlformats.org/officeDocument/2006/relationships" xmlns:p="http://schemas.openxmlformats.org/presentationml/2006/main">
  <p:tag name="ORIGINALHEIGHT" val=" 2.904331"/>
  <p:tag name="ORIGINALWIDTH" val=" 1.173268"/>
  <p:tag name="EMFCHILD" val="True"/>
</p:tagLst>
</file>

<file path=ppt/tags/tag590.xml><?xml version="1.0" encoding="utf-8"?>
<p:tagLst xmlns:a="http://schemas.openxmlformats.org/drawingml/2006/main" xmlns:r="http://schemas.openxmlformats.org/officeDocument/2006/relationships" xmlns:p="http://schemas.openxmlformats.org/presentationml/2006/main">
  <p:tag name="ORIGINALHEIGHT" val=" 1.029606"/>
  <p:tag name="ORIGINALWIDTH" val=" 1.029606"/>
  <p:tag name="EMFCHILD" val="True"/>
</p:tagLst>
</file>

<file path=ppt/tags/tag591.xml><?xml version="1.0" encoding="utf-8"?>
<p:tagLst xmlns:a="http://schemas.openxmlformats.org/drawingml/2006/main" xmlns:r="http://schemas.openxmlformats.org/officeDocument/2006/relationships" xmlns:p="http://schemas.openxmlformats.org/presentationml/2006/main">
  <p:tag name="ORIGINALHEIGHT" val=" 9.713543"/>
  <p:tag name="ORIGINALWIDTH" val=" 2.253543"/>
  <p:tag name="EMFCHILD" val="True"/>
</p:tagLst>
</file>

<file path=ppt/tags/tag592.xml><?xml version="1.0" encoding="utf-8"?>
<p:tagLst xmlns:a="http://schemas.openxmlformats.org/drawingml/2006/main" xmlns:r="http://schemas.openxmlformats.org/officeDocument/2006/relationships" xmlns:p="http://schemas.openxmlformats.org/presentationml/2006/main">
  <p:tag name="ORIGINALHEIGHT" val=" 1.107337"/>
  <p:tag name="ORIGINALWIDTH" val=" 5.702036"/>
  <p:tag name="LATEXADDIN" val="\documentclass{article}&#10;\usepackage{amsmath}&#10;\pagestyle{empty}&#10;&#10;\input{Macros.tex}&#10;&#10;\begin{document}&#10;&#10;$\tilde{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593.xml><?xml version="1.0" encoding="utf-8"?>
<p:tagLst xmlns:a="http://schemas.openxmlformats.org/drawingml/2006/main" xmlns:r="http://schemas.openxmlformats.org/officeDocument/2006/relationships" xmlns:p="http://schemas.openxmlformats.org/presentationml/2006/main">
  <p:tag name="ORIGINALHEIGHT" val=" 6.848054"/>
  <p:tag name="ORIGINALWIDTH" val=" 7.325326"/>
  <p:tag name="EMFCHILD" val="True"/>
</p:tagLst>
</file>

<file path=ppt/tags/tag594.xml><?xml version="1.0" encoding="utf-8"?>
<p:tagLst xmlns:a="http://schemas.openxmlformats.org/drawingml/2006/main" xmlns:r="http://schemas.openxmlformats.org/officeDocument/2006/relationships" xmlns:p="http://schemas.openxmlformats.org/presentationml/2006/main">
  <p:tag name="ORIGINALHEIGHT" val=" 7.023622"/>
  <p:tag name="ORIGINALWIDTH" val=" 7.087047"/>
  <p:tag name="LATEXADDIN" val="\documentclass{article}&#10;\usepackage{amsmath}&#10;\pagestyle{empty}&#10;&#10;\input{Macros.tex}&#10;&#10;\begin{document}&#10;&#10;$V_1 = \sum_{p_1} \ketbra{p_1}_{\reg{p_1}}\tensor U_{p_1}$&#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595.xml><?xml version="1.0" encoding="utf-8"?>
<p:tagLst xmlns:a="http://schemas.openxmlformats.org/drawingml/2006/main" xmlns:r="http://schemas.openxmlformats.org/officeDocument/2006/relationships" xmlns:p="http://schemas.openxmlformats.org/presentationml/2006/main">
  <p:tag name="ORIGINALHEIGHT" val=" 4.63063"/>
  <p:tag name="ORIGINALWIDTH" val=" 2.532638"/>
  <p:tag name="EMFCHILD" val="True"/>
</p:tagLst>
</file>

<file path=ppt/tags/tag596.xml><?xml version="1.0" encoding="utf-8"?>
<p:tagLst xmlns:a="http://schemas.openxmlformats.org/drawingml/2006/main" xmlns:r="http://schemas.openxmlformats.org/officeDocument/2006/relationships" xmlns:p="http://schemas.openxmlformats.org/presentationml/2006/main">
  <p:tag name="ORIGINALHEIGHT" val=" 2.33122"/>
  <p:tag name="ORIGINALWIDTH" val=" 6.609961"/>
  <p:tag name="EMFCHILD" val="True"/>
</p:tagLst>
</file>

<file path=ppt/tags/tag597.xml><?xml version="1.0" encoding="utf-8"?>
<p:tagLst xmlns:a="http://schemas.openxmlformats.org/drawingml/2006/main" xmlns:r="http://schemas.openxmlformats.org/officeDocument/2006/relationships" xmlns:p="http://schemas.openxmlformats.org/presentationml/2006/main">
  <p:tag name="ORIGINALHEIGHT" val=" 9.962638"/>
  <p:tag name="ORIGINALWIDTH" val=" 9.373189"/>
  <p:tag name="EMFCHILD" val="True"/>
</p:tagLst>
</file>

<file path=ppt/tags/tag598.xml><?xml version="1.0" encoding="utf-8"?>
<p:tagLst xmlns:a="http://schemas.openxmlformats.org/drawingml/2006/main" xmlns:r="http://schemas.openxmlformats.org/officeDocument/2006/relationships" xmlns:p="http://schemas.openxmlformats.org/presentationml/2006/main">
  <p:tag name="ORIGINALHEIGHT" val=" 4.428386"/>
  <p:tag name="ORIGINALWIDTH" val=" 3.88248"/>
  <p:tag name="EMFCHILD" val="True"/>
</p:tagLst>
</file>

<file path=ppt/tags/tag599.xml><?xml version="1.0" encoding="utf-8"?>
<p:tagLst xmlns:a="http://schemas.openxmlformats.org/drawingml/2006/main" xmlns:r="http://schemas.openxmlformats.org/officeDocument/2006/relationships" xmlns:p="http://schemas.openxmlformats.org/presentationml/2006/main">
  <p:tag name="ORIGINALHEIGHT" val=" 3.31752"/>
  <p:tag name="ORIGINALWIDTH" val=" 2.042598"/>
  <p:tag name="EMFCHILD" val="True"/>
</p:tagLst>
</file>

<file path=ppt/tags/tag6.xml><?xml version="1.0" encoding="utf-8"?>
<p:tagLst xmlns:a="http://schemas.openxmlformats.org/drawingml/2006/main" xmlns:r="http://schemas.openxmlformats.org/officeDocument/2006/relationships" xmlns:p="http://schemas.openxmlformats.org/presentationml/2006/main">
  <p:tag name="ORIGINALHEIGHT" val=" 6.83437"/>
  <p:tag name="ORIGINALWIDTH" val=" 8.142126"/>
  <p:tag name="LATEXADDIN" val="\documentclass{article}&#10;\input{Macros.tex}&#10;\begin{document}&#10;$\NP \not\subseteq \BQP$&#10;&#10;\end{document}"/>
  <p:tag name="IGUANATEXSIZE" val="20"/>
  <p:tag name="IGUANATEXCURSOR" val="3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 name="EMFCHILD" val="True"/>
</p:tagLst>
</file>

<file path=ppt/tags/tag60.xml><?xml version="1.0" encoding="utf-8"?>
<p:tagLst xmlns:a="http://schemas.openxmlformats.org/drawingml/2006/main" xmlns:r="http://schemas.openxmlformats.org/officeDocument/2006/relationships" xmlns:p="http://schemas.openxmlformats.org/presentationml/2006/main">
  <p:tag name="ORIGINALHEIGHT" val=" 6.177795"/>
  <p:tag name="ORIGINALWIDTH" val=" 5.234685"/>
  <p:tag name="EMFCHILD" val="True"/>
</p:tagLst>
</file>

<file path=ppt/tags/tag600.xml><?xml version="1.0" encoding="utf-8"?>
<p:tagLst xmlns:a="http://schemas.openxmlformats.org/drawingml/2006/main" xmlns:r="http://schemas.openxmlformats.org/officeDocument/2006/relationships" xmlns:p="http://schemas.openxmlformats.org/presentationml/2006/main">
  <p:tag name="ORIGINALHEIGHT" val=" 9.962638"/>
  <p:tag name="ORIGINALWIDTH" val=" .397559"/>
  <p:tag name="EMFCHILD" val="True"/>
</p:tagLst>
</file>

<file path=ppt/tags/tag601.xml><?xml version="1.0" encoding="utf-8"?>
<p:tagLst xmlns:a="http://schemas.openxmlformats.org/drawingml/2006/main" xmlns:r="http://schemas.openxmlformats.org/officeDocument/2006/relationships" xmlns:p="http://schemas.openxmlformats.org/presentationml/2006/main">
  <p:tag name="ORIGINALHEIGHT" val=" 6.33622"/>
  <p:tag name="ORIGINALWIDTH" val=" 5.188543"/>
  <p:tag name="EMFCHILD" val="True"/>
</p:tagLst>
</file>

<file path=ppt/tags/tag602.xml><?xml version="1.0" encoding="utf-8"?>
<p:tagLst xmlns:a="http://schemas.openxmlformats.org/drawingml/2006/main" xmlns:r="http://schemas.openxmlformats.org/officeDocument/2006/relationships" xmlns:p="http://schemas.openxmlformats.org/presentationml/2006/main">
  <p:tag name="ORIGINALHEIGHT" val=" 4.63063"/>
  <p:tag name="ORIGINALWIDTH" val=" 2.532638"/>
  <p:tag name="EMFCHILD" val="True"/>
</p:tagLst>
</file>

<file path=ppt/tags/tag603.xml><?xml version="1.0" encoding="utf-8"?>
<p:tagLst xmlns:a="http://schemas.openxmlformats.org/drawingml/2006/main" xmlns:r="http://schemas.openxmlformats.org/officeDocument/2006/relationships" xmlns:p="http://schemas.openxmlformats.org/presentationml/2006/main">
  <p:tag name="ORIGINALHEIGHT" val=" 9.962638"/>
  <p:tag name="ORIGINALWIDTH" val=" 2.216535"/>
  <p:tag name="EMFCHILD" val="True"/>
</p:tagLst>
</file>

<file path=ppt/tags/tag604.xml><?xml version="1.0" encoding="utf-8"?>
<p:tagLst xmlns:a="http://schemas.openxmlformats.org/drawingml/2006/main" xmlns:r="http://schemas.openxmlformats.org/officeDocument/2006/relationships" xmlns:p="http://schemas.openxmlformats.org/presentationml/2006/main">
  <p:tag name="ORIGINALHEIGHT" val=" 9.962638"/>
  <p:tag name="ORIGINALWIDTH" val=" 2.216535"/>
  <p:tag name="EMFCHILD" val="True"/>
</p:tagLst>
</file>

<file path=ppt/tags/tag605.xml><?xml version="1.0" encoding="utf-8"?>
<p:tagLst xmlns:a="http://schemas.openxmlformats.org/drawingml/2006/main" xmlns:r="http://schemas.openxmlformats.org/officeDocument/2006/relationships" xmlns:p="http://schemas.openxmlformats.org/presentationml/2006/main">
  <p:tag name="ORIGINALHEIGHT" val=" 6.33622"/>
  <p:tag name="ORIGINALWIDTH" val=" 5.188543"/>
  <p:tag name="EMFCHILD" val="True"/>
</p:tagLst>
</file>

<file path=ppt/tags/tag606.xml><?xml version="1.0" encoding="utf-8"?>
<p:tagLst xmlns:a="http://schemas.openxmlformats.org/drawingml/2006/main" xmlns:r="http://schemas.openxmlformats.org/officeDocument/2006/relationships" xmlns:p="http://schemas.openxmlformats.org/presentationml/2006/main">
  <p:tag name="ORIGINALHEIGHT" val=" 4.63063"/>
  <p:tag name="ORIGINALWIDTH" val=" 2.532638"/>
  <p:tag name="EMFCHILD" val="True"/>
</p:tagLst>
</file>

<file path=ppt/tags/tag607.xml><?xml version="1.0" encoding="utf-8"?>
<p:tagLst xmlns:a="http://schemas.openxmlformats.org/drawingml/2006/main" xmlns:r="http://schemas.openxmlformats.org/officeDocument/2006/relationships" xmlns:p="http://schemas.openxmlformats.org/presentationml/2006/main">
  <p:tag name="ORIGINALHEIGHT" val=" 9.962638"/>
  <p:tag name="ORIGINALWIDTH" val=" .397559"/>
  <p:tag name="EMFCHILD" val="True"/>
</p:tagLst>
</file>

<file path=ppt/tags/tag608.xml><?xml version="1.0" encoding="utf-8"?>
<p:tagLst xmlns:a="http://schemas.openxmlformats.org/drawingml/2006/main" xmlns:r="http://schemas.openxmlformats.org/officeDocument/2006/relationships" xmlns:p="http://schemas.openxmlformats.org/presentationml/2006/main">
  <p:tag name="ORIGINALHEIGHT" val=" 4.588779"/>
  <p:tag name="ORIGINALWIDTH" val=" 3.374527"/>
  <p:tag name="EMFCHILD" val="True"/>
</p:tagLst>
</file>

<file path=ppt/tags/tag609.xml><?xml version="1.0" encoding="utf-8"?>
<p:tagLst xmlns:a="http://schemas.openxmlformats.org/drawingml/2006/main" xmlns:r="http://schemas.openxmlformats.org/officeDocument/2006/relationships" xmlns:p="http://schemas.openxmlformats.org/presentationml/2006/main">
  <p:tag name="ORIGINALHEIGHT" val=" 3.093386"/>
  <p:tag name="ORIGINALWIDTH" val=" 1.729488"/>
  <p:tag name="EMFCHILD" val="True"/>
</p:tagLst>
</file>

<file path=ppt/tags/tag61.xml><?xml version="1.0" encoding="utf-8"?>
<p:tagLst xmlns:a="http://schemas.openxmlformats.org/drawingml/2006/main" xmlns:r="http://schemas.openxmlformats.org/officeDocument/2006/relationships" xmlns:p="http://schemas.openxmlformats.org/presentationml/2006/main">
  <p:tag name="ORIGINALHEIGHT" val=" 4.576063"/>
  <p:tag name="ORIGINALWIDTH" val=" 2.126969"/>
  <p:tag name="EMFCHILD" val="True"/>
</p:tagLst>
</file>

<file path=ppt/tags/tag610.xml><?xml version="1.0" encoding="utf-8"?>
<p:tagLst xmlns:a="http://schemas.openxmlformats.org/drawingml/2006/main" xmlns:r="http://schemas.openxmlformats.org/officeDocument/2006/relationships" xmlns:p="http://schemas.openxmlformats.org/presentationml/2006/main">
  <p:tag name="ORIGINALHEIGHT" val=" 6.635079"/>
  <p:tag name="ORIGINALWIDTH" val=" 6.629803"/>
  <p:tag name="EMFCHILD" val="True"/>
</p:tagLst>
</file>

<file path=ppt/tags/tag611.xml><?xml version="1.0" encoding="utf-8"?>
<p:tagLst xmlns:a="http://schemas.openxmlformats.org/drawingml/2006/main" xmlns:r="http://schemas.openxmlformats.org/officeDocument/2006/relationships" xmlns:p="http://schemas.openxmlformats.org/presentationml/2006/main">
  <p:tag name="ORIGINALHEIGHT" val=" 7.023622"/>
  <p:tag name="ORIGINALWIDTH" val=" 6.888268"/>
  <p:tag name="EMFCHILD" val="True"/>
</p:tagLst>
</file>

<file path=ppt/tags/tag612.xml><?xml version="1.0" encoding="utf-8"?>
<p:tagLst xmlns:a="http://schemas.openxmlformats.org/drawingml/2006/main" xmlns:r="http://schemas.openxmlformats.org/officeDocument/2006/relationships" xmlns:p="http://schemas.openxmlformats.org/presentationml/2006/main">
  <p:tag name="ORIGINALHEIGHT" val=" 4.428386"/>
  <p:tag name="ORIGINALWIDTH" val=" 3.88248"/>
  <p:tag name="EMFCHILD" val="True"/>
</p:tagLst>
</file>

<file path=ppt/tags/tag613.xml><?xml version="1.0" encoding="utf-8"?>
<p:tagLst xmlns:a="http://schemas.openxmlformats.org/drawingml/2006/main" xmlns:r="http://schemas.openxmlformats.org/officeDocument/2006/relationships" xmlns:p="http://schemas.openxmlformats.org/presentationml/2006/main">
  <p:tag name="ORIGINALHEIGHT" val=" 3.31752"/>
  <p:tag name="ORIGINALWIDTH" val=" 2.042598"/>
  <p:tag name="EMFCHILD" val="True"/>
</p:tagLst>
</file>

<file path=ppt/tags/tag614.xml><?xml version="1.0" encoding="utf-8"?>
<p:tagLst xmlns:a="http://schemas.openxmlformats.org/drawingml/2006/main" xmlns:r="http://schemas.openxmlformats.org/officeDocument/2006/relationships" xmlns:p="http://schemas.openxmlformats.org/presentationml/2006/main">
  <p:tag name="ORIGINALHEIGHT" val=" 10.46075"/>
  <p:tag name="ORIGINALWIDTH" val=" .4034646"/>
  <p:tag name="LATEXADDIN" val="\documentclass{article}&#10;\usepackage{amsmath}&#10;\pagestyle{empty}&#10;&#10;\input{Macros.tex}&#10;&#10;\begin{document}&#10;&#10;$\ket{\rho_1}_{\reg{m}}$&#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615.xml><?xml version="1.0" encoding="utf-8"?>
<p:tagLst xmlns:a="http://schemas.openxmlformats.org/drawingml/2006/main" xmlns:r="http://schemas.openxmlformats.org/officeDocument/2006/relationships" xmlns:p="http://schemas.openxmlformats.org/presentationml/2006/main">
  <p:tag name="ORIGINALHEIGHT" val=" 6.88315"/>
  <p:tag name="ORIGINALWIDTH" val=" 4.761142"/>
  <p:tag name="EMFCHILD" val="True"/>
</p:tagLst>
</file>

<file path=ppt/tags/tag616.xml><?xml version="1.0" encoding="utf-8"?>
<p:tagLst xmlns:a="http://schemas.openxmlformats.org/drawingml/2006/main" xmlns:r="http://schemas.openxmlformats.org/officeDocument/2006/relationships" xmlns:p="http://schemas.openxmlformats.org/presentationml/2006/main">
  <p:tag name="ORIGINALHEIGHT" val=" 4.862165"/>
  <p:tag name="ORIGINALWIDTH" val=" 2.570197"/>
  <p:tag name="EMFCHILD" val="True"/>
</p:tagLst>
</file>

<file path=ppt/tags/tag617.xml><?xml version="1.0" encoding="utf-8"?>
<p:tagLst xmlns:a="http://schemas.openxmlformats.org/drawingml/2006/main" xmlns:r="http://schemas.openxmlformats.org/officeDocument/2006/relationships" xmlns:p="http://schemas.openxmlformats.org/presentationml/2006/main">
  <p:tag name="ORIGINALHEIGHT" val=" 10.46075"/>
  <p:tag name="ORIGINALWIDTH" val=" 2.249409"/>
  <p:tag name="EMFCHILD" val="True"/>
</p:tagLst>
</file>

<file path=ppt/tags/tag618.xml><?xml version="1.0" encoding="utf-8"?>
<p:tagLst xmlns:a="http://schemas.openxmlformats.org/drawingml/2006/main" xmlns:r="http://schemas.openxmlformats.org/officeDocument/2006/relationships" xmlns:p="http://schemas.openxmlformats.org/presentationml/2006/main">
  <p:tag name="ORIGINALHEIGHT" val=" 3.192598"/>
  <p:tag name="ORIGINALWIDTH" val=" 3.714094"/>
  <p:tag name="EMFCHILD" val="True"/>
</p:tagLst>
</file>

<file path=ppt/tags/tag619.xml><?xml version="1.0" encoding="utf-8"?>
<p:tagLst xmlns:a="http://schemas.openxmlformats.org/drawingml/2006/main" xmlns:r="http://schemas.openxmlformats.org/officeDocument/2006/relationships" xmlns:p="http://schemas.openxmlformats.org/presentationml/2006/main">
  <p:tag name="ORIGINALHEIGHT" val=" 9.962591"/>
  <p:tag name="ORIGINALWIDTH" val=" .3973465"/>
  <p:tag name="LATEXADDIN" val="\documentclass{article}&#10;\usepackage{amsmath}&#10;\pagestyle{empty}&#10;&#10;\input{Macros.tex}&#10;&#10;\begin{document}&#10;&#10;$\ket{p_1}_{\reg{p_1}}\ket{0}_{\reg{p_2}}\ket{0}_{\reg{p_3}}\ket{\psi_1}_{\reg{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62.xml><?xml version="1.0" encoding="utf-8"?>
<p:tagLst xmlns:a="http://schemas.openxmlformats.org/drawingml/2006/main" xmlns:r="http://schemas.openxmlformats.org/officeDocument/2006/relationships" xmlns:p="http://schemas.openxmlformats.org/presentationml/2006/main">
  <p:tag name="ORIGINALHEIGHT" val=" 6.336219"/>
  <p:tag name="ORIGINALWIDTH" val=" 4.875433"/>
  <p:tag name="LATEXADDIN" val="\documentclass{article}&#10;\usepackage{amsmath}&#10;\pagestyle{empty}&#10;&#10;\usepackage{xspace}&#10;&#10;\newcommand{\msf}{\mathsf}&#10;\newcommand{\bits}{\ensuremath{\{0,1\}}\xspace}&#10;&#10;\begin{document}&#10;&#10;$p_i$&#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620.xml><?xml version="1.0" encoding="utf-8"?>
<p:tagLst xmlns:a="http://schemas.openxmlformats.org/drawingml/2006/main" xmlns:r="http://schemas.openxmlformats.org/officeDocument/2006/relationships" xmlns:p="http://schemas.openxmlformats.org/presentationml/2006/main">
  <p:tag name="ORIGINALHEIGHT" val=" 6.336231"/>
  <p:tag name="ORIGINALWIDTH" val=" 5.185685"/>
  <p:tag name="EMFCHILD" val="True"/>
</p:tagLst>
</file>

<file path=ppt/tags/tag621.xml><?xml version="1.0" encoding="utf-8"?>
<p:tagLst xmlns:a="http://schemas.openxmlformats.org/drawingml/2006/main" xmlns:r="http://schemas.openxmlformats.org/officeDocument/2006/relationships" xmlns:p="http://schemas.openxmlformats.org/presentationml/2006/main">
  <p:tag name="ORIGINALHEIGHT" val=" 4.630595"/>
  <p:tag name="ORIGINALWIDTH" val=" 2.531229"/>
  <p:tag name="EMFCHILD" val="True"/>
</p:tagLst>
</file>

<file path=ppt/tags/tag622.xml><?xml version="1.0" encoding="utf-8"?>
<p:tagLst xmlns:a="http://schemas.openxmlformats.org/drawingml/2006/main" xmlns:r="http://schemas.openxmlformats.org/officeDocument/2006/relationships" xmlns:p="http://schemas.openxmlformats.org/presentationml/2006/main">
  <p:tag name="ORIGINALHEIGHT" val=" 9.962591"/>
  <p:tag name="ORIGINALWIDTH" val=" 2.215319"/>
  <p:tag name="EMFCHILD" val="True"/>
</p:tagLst>
</file>

<file path=ppt/tags/tag623.xml><?xml version="1.0" encoding="utf-8"?>
<p:tagLst xmlns:a="http://schemas.openxmlformats.org/drawingml/2006/main" xmlns:r="http://schemas.openxmlformats.org/officeDocument/2006/relationships" xmlns:p="http://schemas.openxmlformats.org/presentationml/2006/main">
  <p:tag name="ORIGINALHEIGHT" val=" 4.588763"/>
  <p:tag name="ORIGINALWIDTH" val=" 3.372673"/>
  <p:tag name="EMFCHILD" val="True"/>
</p:tagLst>
</file>

<file path=ppt/tags/tag624.xml><?xml version="1.0" encoding="utf-8"?>
<p:tagLst xmlns:a="http://schemas.openxmlformats.org/drawingml/2006/main" xmlns:r="http://schemas.openxmlformats.org/officeDocument/2006/relationships" xmlns:p="http://schemas.openxmlformats.org/presentationml/2006/main">
  <p:tag name="ORIGINALHEIGHT" val=" 3.093384"/>
  <p:tag name="ORIGINALWIDTH" val=" 1.728547"/>
  <p:tag name="EMFCHILD" val="True"/>
</p:tagLst>
</file>

<file path=ppt/tags/tag625.xml><?xml version="1.0" encoding="utf-8"?>
<p:tagLst xmlns:a="http://schemas.openxmlformats.org/drawingml/2006/main" xmlns:r="http://schemas.openxmlformats.org/officeDocument/2006/relationships" xmlns:p="http://schemas.openxmlformats.org/presentationml/2006/main">
  <p:tag name="ORIGINALHEIGHT" val=" 9.962591"/>
  <p:tag name="ORIGINALWIDTH" val=" .3973465"/>
  <p:tag name="EMFCHILD" val="True"/>
</p:tagLst>
</file>

<file path=ppt/tags/tag626.xml><?xml version="1.0" encoding="utf-8"?>
<p:tagLst xmlns:a="http://schemas.openxmlformats.org/drawingml/2006/main" xmlns:r="http://schemas.openxmlformats.org/officeDocument/2006/relationships" xmlns:p="http://schemas.openxmlformats.org/presentationml/2006/main">
  <p:tag name="ORIGINALHEIGHT" val=" 6.854282"/>
  <p:tag name="ORIGINALWIDTH" val=" 4.182333"/>
  <p:tag name="EMFCHILD" val="True"/>
</p:tagLst>
</file>

<file path=ppt/tags/tag627.xml><?xml version="1.0" encoding="utf-8"?>
<p:tagLst xmlns:a="http://schemas.openxmlformats.org/drawingml/2006/main" xmlns:r="http://schemas.openxmlformats.org/officeDocument/2006/relationships" xmlns:p="http://schemas.openxmlformats.org/presentationml/2006/main">
  <p:tag name="ORIGINALHEIGHT" val=" 9.962591"/>
  <p:tag name="ORIGINALWIDTH" val=" 2.215319"/>
  <p:tag name="EMFCHILD" val="True"/>
</p:tagLst>
</file>

<file path=ppt/tags/tag628.xml><?xml version="1.0" encoding="utf-8"?>
<p:tagLst xmlns:a="http://schemas.openxmlformats.org/drawingml/2006/main" xmlns:r="http://schemas.openxmlformats.org/officeDocument/2006/relationships" xmlns:p="http://schemas.openxmlformats.org/presentationml/2006/main">
  <p:tag name="ORIGINALHEIGHT" val=" 4.588763"/>
  <p:tag name="ORIGINALWIDTH" val=" 3.372673"/>
  <p:tag name="EMFCHILD" val="True"/>
</p:tagLst>
</file>

<file path=ppt/tags/tag629.xml><?xml version="1.0" encoding="utf-8"?>
<p:tagLst xmlns:a="http://schemas.openxmlformats.org/drawingml/2006/main" xmlns:r="http://schemas.openxmlformats.org/officeDocument/2006/relationships" xmlns:p="http://schemas.openxmlformats.org/presentationml/2006/main">
  <p:tag name="ORIGINALHEIGHT" val=" 3.093384"/>
  <p:tag name="ORIGINALWIDTH" val=" 2.10605"/>
  <p:tag name="EMFCHILD" val="True"/>
</p:tagLst>
</file>

<file path=ppt/tags/tag63.xml><?xml version="1.0" encoding="utf-8"?>
<p:tagLst xmlns:a="http://schemas.openxmlformats.org/drawingml/2006/main" xmlns:r="http://schemas.openxmlformats.org/officeDocument/2006/relationships" xmlns:p="http://schemas.openxmlformats.org/presentationml/2006/main">
  <p:tag name="ORIGINALHEIGHT" val=" 4.693385"/>
  <p:tag name="ORIGINALWIDTH" val=" 1.980984"/>
  <p:tag name="EMFCHILD" val="True"/>
</p:tagLst>
</file>

<file path=ppt/tags/tag630.xml><?xml version="1.0" encoding="utf-8"?>
<p:tagLst xmlns:a="http://schemas.openxmlformats.org/drawingml/2006/main" xmlns:r="http://schemas.openxmlformats.org/officeDocument/2006/relationships" xmlns:p="http://schemas.openxmlformats.org/presentationml/2006/main">
  <p:tag name="ORIGINALHEIGHT" val=" 9.962591"/>
  <p:tag name="ORIGINALWIDTH" val=" .3973465"/>
  <p:tag name="EMFCHILD" val="True"/>
</p:tagLst>
</file>

<file path=ppt/tags/tag631.xml><?xml version="1.0" encoding="utf-8"?>
<p:tagLst xmlns:a="http://schemas.openxmlformats.org/drawingml/2006/main" xmlns:r="http://schemas.openxmlformats.org/officeDocument/2006/relationships" xmlns:p="http://schemas.openxmlformats.org/presentationml/2006/main">
  <p:tag name="ORIGINALHEIGHT" val=" 6.854282"/>
  <p:tag name="ORIGINALWIDTH" val=" 4.182333"/>
  <p:tag name="EMFCHILD" val="True"/>
</p:tagLst>
</file>

<file path=ppt/tags/tag632.xml><?xml version="1.0" encoding="utf-8"?>
<p:tagLst xmlns:a="http://schemas.openxmlformats.org/drawingml/2006/main" xmlns:r="http://schemas.openxmlformats.org/officeDocument/2006/relationships" xmlns:p="http://schemas.openxmlformats.org/presentationml/2006/main">
  <p:tag name="ORIGINALHEIGHT" val=" 9.962591"/>
  <p:tag name="ORIGINALWIDTH" val=" 2.215319"/>
  <p:tag name="EMFCHILD" val="True"/>
</p:tagLst>
</file>

<file path=ppt/tags/tag633.xml><?xml version="1.0" encoding="utf-8"?>
<p:tagLst xmlns:a="http://schemas.openxmlformats.org/drawingml/2006/main" xmlns:r="http://schemas.openxmlformats.org/officeDocument/2006/relationships" xmlns:p="http://schemas.openxmlformats.org/presentationml/2006/main">
  <p:tag name="ORIGINALHEIGHT" val=" 4.588763"/>
  <p:tag name="ORIGINALWIDTH" val=" 3.372673"/>
  <p:tag name="EMFCHILD" val="True"/>
</p:tagLst>
</file>

<file path=ppt/tags/tag634.xml><?xml version="1.0" encoding="utf-8"?>
<p:tagLst xmlns:a="http://schemas.openxmlformats.org/drawingml/2006/main" xmlns:r="http://schemas.openxmlformats.org/officeDocument/2006/relationships" xmlns:p="http://schemas.openxmlformats.org/presentationml/2006/main">
  <p:tag name="ORIGINALHEIGHT" val=" 3.143205"/>
  <p:tag name="ORIGINALWIDTH" val=" 2.195475"/>
  <p:tag name="EMFCHILD" val="True"/>
</p:tagLst>
</file>

<file path=ppt/tags/tag635.xml><?xml version="1.0" encoding="utf-8"?>
<p:tagLst xmlns:a="http://schemas.openxmlformats.org/drawingml/2006/main" xmlns:r="http://schemas.openxmlformats.org/officeDocument/2006/relationships" xmlns:p="http://schemas.openxmlformats.org/presentationml/2006/main">
  <p:tag name="ORIGINALHEIGHT" val=" 9.962591"/>
  <p:tag name="ORIGINALWIDTH" val=" .3973465"/>
  <p:tag name="EMFCHILD" val="True"/>
</p:tagLst>
</file>

<file path=ppt/tags/tag636.xml><?xml version="1.0" encoding="utf-8"?>
<p:tagLst xmlns:a="http://schemas.openxmlformats.org/drawingml/2006/main" xmlns:r="http://schemas.openxmlformats.org/officeDocument/2006/relationships" xmlns:p="http://schemas.openxmlformats.org/presentationml/2006/main">
  <p:tag name="ORIGINALHEIGHT" val=" 8.956381"/>
  <p:tag name="ORIGINALWIDTH" val=" 6.020192"/>
  <p:tag name="EMFCHILD" val="True"/>
</p:tagLst>
</file>

<file path=ppt/tags/tag637.xml><?xml version="1.0" encoding="utf-8"?>
<p:tagLst xmlns:a="http://schemas.openxmlformats.org/drawingml/2006/main" xmlns:r="http://schemas.openxmlformats.org/officeDocument/2006/relationships" xmlns:p="http://schemas.openxmlformats.org/presentationml/2006/main">
  <p:tag name="ORIGINALHEIGHT" val=" 4.630595"/>
  <p:tag name="ORIGINALWIDTH" val=" 2.531229"/>
  <p:tag name="EMFCHILD" val="True"/>
</p:tagLst>
</file>

<file path=ppt/tags/tag638.xml><?xml version="1.0" encoding="utf-8"?>
<p:tagLst xmlns:a="http://schemas.openxmlformats.org/drawingml/2006/main" xmlns:r="http://schemas.openxmlformats.org/officeDocument/2006/relationships" xmlns:p="http://schemas.openxmlformats.org/presentationml/2006/main">
  <p:tag name="ORIGINALHEIGHT" val=" 9.962591"/>
  <p:tag name="ORIGINALWIDTH" val=" 2.215319"/>
  <p:tag name="EMFCHILD" val="True"/>
</p:tagLst>
</file>

<file path=ppt/tags/tag639.xml><?xml version="1.0" encoding="utf-8"?>
<p:tagLst xmlns:a="http://schemas.openxmlformats.org/drawingml/2006/main" xmlns:r="http://schemas.openxmlformats.org/officeDocument/2006/relationships" xmlns:p="http://schemas.openxmlformats.org/presentationml/2006/main">
  <p:tag name="ORIGINALHEIGHT" val=" 3.040578"/>
  <p:tag name="ORIGINALWIDTH" val=" 3.337903"/>
  <p:tag name="EMFCHILD" val="True"/>
</p:tagLst>
</file>

<file path=ppt/tags/tag64.xml><?xml version="1.0" encoding="utf-8"?>
<p:tagLst xmlns:a="http://schemas.openxmlformats.org/drawingml/2006/main" xmlns:r="http://schemas.openxmlformats.org/officeDocument/2006/relationships" xmlns:p="http://schemas.openxmlformats.org/presentationml/2006/main">
  <p:tag name="ORIGINALHEIGHT" val=" 4.513071"/>
  <p:tag name="ORIGINALWIDTH" val=" 4.373583"/>
  <p:tag name="LATEXADDIN" val="\documentclass{article}&#10;\usepackage{amsmath}&#10;\pagestyle{empty}&#10;&#10;\usepackage{xspace}&#10;&#10;\newcommand{\msf}{\mathsf}&#10;\newcommand{\bits}{\ensuremath{\{0,1\}}\xspace}&#10;&#10;\begin{document}&#10;&#10;$v_1$&#10;&#10;&#10;\end{document}"/>
  <p:tag name="IGUANATEXSIZE" val="20"/>
  <p:tag name="IGUANATEXCURSOR" val="184"/>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640.xml><?xml version="1.0" encoding="utf-8"?>
<p:tagLst xmlns:a="http://schemas.openxmlformats.org/drawingml/2006/main" xmlns:r="http://schemas.openxmlformats.org/officeDocument/2006/relationships" xmlns:p="http://schemas.openxmlformats.org/presentationml/2006/main">
  <p:tag name="ORIGINALHEIGHT" val=" 9.962591"/>
  <p:tag name="ORIGINALWIDTH" val=" .3966738"/>
  <p:tag name="LATEXADDIN" val="\documentclass{article}&#10;\usepackage{amsmath}&#10;\pagestyle{empty}&#10;&#10;\input{Macros.tex}&#10;&#10;\begin{document}&#10;&#10;$\ket{p_1}_{\reg{p_1}}\ket{0}_{\reg{p_2}}\ket{0}_{\reg{p_3}}\ket{\rho_1}_{\reg{m}}\ket{\psi_1}_{\reg{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641.xml><?xml version="1.0" encoding="utf-8"?>
<p:tagLst xmlns:a="http://schemas.openxmlformats.org/drawingml/2006/main" xmlns:r="http://schemas.openxmlformats.org/officeDocument/2006/relationships" xmlns:p="http://schemas.openxmlformats.org/presentationml/2006/main">
  <p:tag name="ORIGINALHEIGHT" val=" 6.336231"/>
  <p:tag name="ORIGINALWIDTH" val=" 5.176856"/>
  <p:tag name="EMFCHILD" val="True"/>
</p:tagLst>
</file>

<file path=ppt/tags/tag642.xml><?xml version="1.0" encoding="utf-8"?>
<p:tagLst xmlns:a="http://schemas.openxmlformats.org/drawingml/2006/main" xmlns:r="http://schemas.openxmlformats.org/officeDocument/2006/relationships" xmlns:p="http://schemas.openxmlformats.org/presentationml/2006/main">
  <p:tag name="ORIGINALHEIGHT" val=" 4.630595"/>
  <p:tag name="ORIGINALWIDTH" val=" 2.52694"/>
  <p:tag name="EMFCHILD" val="True"/>
</p:tagLst>
</file>

<file path=ppt/tags/tag643.xml><?xml version="1.0" encoding="utf-8"?>
<p:tagLst xmlns:a="http://schemas.openxmlformats.org/drawingml/2006/main" xmlns:r="http://schemas.openxmlformats.org/officeDocument/2006/relationships" xmlns:p="http://schemas.openxmlformats.org/presentationml/2006/main">
  <p:tag name="ORIGINALHEIGHT" val=" 9.962591"/>
  <p:tag name="ORIGINALWIDTH" val=" 2.211535"/>
  <p:tag name="EMFCHILD" val="True"/>
</p:tagLst>
</file>

<file path=ppt/tags/tag644.xml><?xml version="1.0" encoding="utf-8"?>
<p:tagLst xmlns:a="http://schemas.openxmlformats.org/drawingml/2006/main" xmlns:r="http://schemas.openxmlformats.org/officeDocument/2006/relationships" xmlns:p="http://schemas.openxmlformats.org/presentationml/2006/main">
  <p:tag name="ORIGINALHEIGHT" val=" 4.588763"/>
  <p:tag name="ORIGINALWIDTH" val=" 3.366913"/>
  <p:tag name="EMFCHILD" val="True"/>
</p:tagLst>
</file>

<file path=ppt/tags/tag645.xml><?xml version="1.0" encoding="utf-8"?>
<p:tagLst xmlns:a="http://schemas.openxmlformats.org/drawingml/2006/main" xmlns:r="http://schemas.openxmlformats.org/officeDocument/2006/relationships" xmlns:p="http://schemas.openxmlformats.org/presentationml/2006/main">
  <p:tag name="ORIGINALHEIGHT" val=" 3.093384"/>
  <p:tag name="ORIGINALWIDTH" val=" 1.725605"/>
  <p:tag name="EMFCHILD" val="True"/>
</p:tagLst>
</file>

<file path=ppt/tags/tag646.xml><?xml version="1.0" encoding="utf-8"?>
<p:tagLst xmlns:a="http://schemas.openxmlformats.org/drawingml/2006/main" xmlns:r="http://schemas.openxmlformats.org/officeDocument/2006/relationships" xmlns:p="http://schemas.openxmlformats.org/presentationml/2006/main">
  <p:tag name="ORIGINALHEIGHT" val=" 9.962591"/>
  <p:tag name="ORIGINALWIDTH" val=" .3966738"/>
  <p:tag name="EMFCHILD" val="True"/>
</p:tagLst>
</file>

<file path=ppt/tags/tag647.xml><?xml version="1.0" encoding="utf-8"?>
<p:tagLst xmlns:a="http://schemas.openxmlformats.org/drawingml/2006/main" xmlns:r="http://schemas.openxmlformats.org/officeDocument/2006/relationships" xmlns:p="http://schemas.openxmlformats.org/presentationml/2006/main">
  <p:tag name="ORIGINALHEIGHT" val=" 6.854282"/>
  <p:tag name="ORIGINALWIDTH" val=" 4.175186"/>
  <p:tag name="EMFCHILD" val="True"/>
</p:tagLst>
</file>

<file path=ppt/tags/tag648.xml><?xml version="1.0" encoding="utf-8"?>
<p:tagLst xmlns:a="http://schemas.openxmlformats.org/drawingml/2006/main" xmlns:r="http://schemas.openxmlformats.org/officeDocument/2006/relationships" xmlns:p="http://schemas.openxmlformats.org/presentationml/2006/main">
  <p:tag name="ORIGINALHEIGHT" val=" 9.962591"/>
  <p:tag name="ORIGINALWIDTH" val=" 2.211535"/>
  <p:tag name="EMFCHILD" val="True"/>
</p:tagLst>
</file>

<file path=ppt/tags/tag649.xml><?xml version="1.0" encoding="utf-8"?>
<p:tagLst xmlns:a="http://schemas.openxmlformats.org/drawingml/2006/main" xmlns:r="http://schemas.openxmlformats.org/officeDocument/2006/relationships" xmlns:p="http://schemas.openxmlformats.org/presentationml/2006/main">
  <p:tag name="ORIGINALHEIGHT" val=" 4.588763"/>
  <p:tag name="ORIGINALWIDTH" val=" 3.366913"/>
  <p:tag name="EMFCHILD" val="True"/>
</p:tagLst>
</file>

<file path=ppt/tags/tag65.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650.xml><?xml version="1.0" encoding="utf-8"?>
<p:tagLst xmlns:a="http://schemas.openxmlformats.org/drawingml/2006/main" xmlns:r="http://schemas.openxmlformats.org/officeDocument/2006/relationships" xmlns:p="http://schemas.openxmlformats.org/presentationml/2006/main">
  <p:tag name="ORIGINALHEIGHT" val=" 3.093384"/>
  <p:tag name="ORIGINALWIDTH" val=" 2.102476"/>
  <p:tag name="EMFCHILD" val="True"/>
</p:tagLst>
</file>

<file path=ppt/tags/tag651.xml><?xml version="1.0" encoding="utf-8"?>
<p:tagLst xmlns:a="http://schemas.openxmlformats.org/drawingml/2006/main" xmlns:r="http://schemas.openxmlformats.org/officeDocument/2006/relationships" xmlns:p="http://schemas.openxmlformats.org/presentationml/2006/main">
  <p:tag name="ORIGINALHEIGHT" val=" 9.962591"/>
  <p:tag name="ORIGINALWIDTH" val=" .3966738"/>
  <p:tag name="EMFCHILD" val="True"/>
</p:tagLst>
</file>

<file path=ppt/tags/tag652.xml><?xml version="1.0" encoding="utf-8"?>
<p:tagLst xmlns:a="http://schemas.openxmlformats.org/drawingml/2006/main" xmlns:r="http://schemas.openxmlformats.org/officeDocument/2006/relationships" xmlns:p="http://schemas.openxmlformats.org/presentationml/2006/main">
  <p:tag name="ORIGINALHEIGHT" val=" 6.854282"/>
  <p:tag name="ORIGINALWIDTH" val=" 4.175186"/>
  <p:tag name="EMFCHILD" val="True"/>
</p:tagLst>
</file>

<file path=ppt/tags/tag653.xml><?xml version="1.0" encoding="utf-8"?>
<p:tagLst xmlns:a="http://schemas.openxmlformats.org/drawingml/2006/main" xmlns:r="http://schemas.openxmlformats.org/officeDocument/2006/relationships" xmlns:p="http://schemas.openxmlformats.org/presentationml/2006/main">
  <p:tag name="ORIGINALHEIGHT" val=" 9.962591"/>
  <p:tag name="ORIGINALWIDTH" val=" 2.211535"/>
  <p:tag name="EMFCHILD" val="True"/>
</p:tagLst>
</file>

<file path=ppt/tags/tag654.xml><?xml version="1.0" encoding="utf-8"?>
<p:tagLst xmlns:a="http://schemas.openxmlformats.org/drawingml/2006/main" xmlns:r="http://schemas.openxmlformats.org/officeDocument/2006/relationships" xmlns:p="http://schemas.openxmlformats.org/presentationml/2006/main">
  <p:tag name="ORIGINALHEIGHT" val=" 4.588763"/>
  <p:tag name="ORIGINALWIDTH" val=" 3.366913"/>
  <p:tag name="EMFCHILD" val="True"/>
</p:tagLst>
</file>

<file path=ppt/tags/tag655.xml><?xml version="1.0" encoding="utf-8"?>
<p:tagLst xmlns:a="http://schemas.openxmlformats.org/drawingml/2006/main" xmlns:r="http://schemas.openxmlformats.org/officeDocument/2006/relationships" xmlns:p="http://schemas.openxmlformats.org/presentationml/2006/main">
  <p:tag name="ORIGINALHEIGHT" val=" 3.143205"/>
  <p:tag name="ORIGINALWIDTH" val=" 2.191733"/>
  <p:tag name="EMFCHILD" val="True"/>
</p:tagLst>
</file>

<file path=ppt/tags/tag656.xml><?xml version="1.0" encoding="utf-8"?>
<p:tagLst xmlns:a="http://schemas.openxmlformats.org/drawingml/2006/main" xmlns:r="http://schemas.openxmlformats.org/officeDocument/2006/relationships" xmlns:p="http://schemas.openxmlformats.org/presentationml/2006/main">
  <p:tag name="ORIGINALHEIGHT" val=" 9.962591"/>
  <p:tag name="ORIGINALWIDTH" val=" .3966738"/>
  <p:tag name="EMFCHILD" val="True"/>
</p:tagLst>
</file>

<file path=ppt/tags/tag657.xml><?xml version="1.0" encoding="utf-8"?>
<p:tagLst xmlns:a="http://schemas.openxmlformats.org/drawingml/2006/main" xmlns:r="http://schemas.openxmlformats.org/officeDocument/2006/relationships" xmlns:p="http://schemas.openxmlformats.org/presentationml/2006/main">
  <p:tag name="ORIGINALHEIGHT" val=" 6.555399"/>
  <p:tag name="ORIGINALWIDTH" val=" 4.680961"/>
  <p:tag name="EMFCHILD" val="True"/>
</p:tagLst>
</file>

<file path=ppt/tags/tag658.xml><?xml version="1.0" encoding="utf-8"?>
<p:tagLst xmlns:a="http://schemas.openxmlformats.org/drawingml/2006/main" xmlns:r="http://schemas.openxmlformats.org/officeDocument/2006/relationships" xmlns:p="http://schemas.openxmlformats.org/presentationml/2006/main">
  <p:tag name="ORIGINALHEIGHT" val=" 4.630595"/>
  <p:tag name="ORIGINALWIDTH" val=" 2.52694"/>
  <p:tag name="EMFCHILD" val="True"/>
</p:tagLst>
</file>

<file path=ppt/tags/tag659.xml><?xml version="1.0" encoding="utf-8"?>
<p:tagLst xmlns:a="http://schemas.openxmlformats.org/drawingml/2006/main" xmlns:r="http://schemas.openxmlformats.org/officeDocument/2006/relationships" xmlns:p="http://schemas.openxmlformats.org/presentationml/2006/main">
  <p:tag name="ORIGINALHEIGHT" val=" 9.962591"/>
  <p:tag name="ORIGINALWIDTH" val=" 2.211535"/>
  <p:tag name="EMFCHILD" val="True"/>
</p:tagLst>
</file>

<file path=ppt/tags/tag66.xml><?xml version="1.0" encoding="utf-8"?>
<p:tagLst xmlns:a="http://schemas.openxmlformats.org/drawingml/2006/main" xmlns:r="http://schemas.openxmlformats.org/officeDocument/2006/relationships" xmlns:p="http://schemas.openxmlformats.org/presentationml/2006/main">
  <p:tag name="ORIGINALHEIGHT" val=" 9.713542"/>
  <p:tag name="ORIGINALWIDTH" val=" 2.301339"/>
  <p:tag name="LATEXADDIN" val="\documentclass{article}&#10;\usepackage{amsmath}&#10;\pagestyle{empty}&#10;&#10;\usepackage{xspace}&#10;&#10;\newcommand{\msf}{\mathsf}&#10;\newcommand{\bits}{\ensuremath{\{0,1\}}\xspace}&#10;&#10;\begin{document}&#10;&#10;$(p_1, \ldots, p_{i-1})$&#10;&#10;&#10;\end{document}"/>
  <p:tag name="IGUANATEXSIZE" val="20"/>
  <p:tag name="IGUANATEXCURSOR" val="202"/>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660.xml><?xml version="1.0" encoding="utf-8"?>
<p:tagLst xmlns:a="http://schemas.openxmlformats.org/drawingml/2006/main" xmlns:r="http://schemas.openxmlformats.org/officeDocument/2006/relationships" xmlns:p="http://schemas.openxmlformats.org/presentationml/2006/main">
  <p:tag name="ORIGINALHEIGHT" val=" 3.040578"/>
  <p:tag name="ORIGINALWIDTH" val=" 3.651543"/>
  <p:tag name="EMFCHILD" val="True"/>
</p:tagLst>
</file>

<file path=ppt/tags/tag661.xml><?xml version="1.0" encoding="utf-8"?>
<p:tagLst xmlns:a="http://schemas.openxmlformats.org/drawingml/2006/main" xmlns:r="http://schemas.openxmlformats.org/officeDocument/2006/relationships" xmlns:p="http://schemas.openxmlformats.org/presentationml/2006/main">
  <p:tag name="ORIGINALHEIGHT" val=" 9.962591"/>
  <p:tag name="ORIGINALWIDTH" val=" .3966738"/>
  <p:tag name="EMFCHILD" val="True"/>
</p:tagLst>
</file>

<file path=ppt/tags/tag662.xml><?xml version="1.0" encoding="utf-8"?>
<p:tagLst xmlns:a="http://schemas.openxmlformats.org/drawingml/2006/main" xmlns:r="http://schemas.openxmlformats.org/officeDocument/2006/relationships" xmlns:p="http://schemas.openxmlformats.org/presentationml/2006/main">
  <p:tag name="ORIGINALHEIGHT" val=" 8.956381"/>
  <p:tag name="ORIGINALWIDTH" val=" 6.009892"/>
  <p:tag name="EMFCHILD" val="True"/>
</p:tagLst>
</file>

<file path=ppt/tags/tag663.xml><?xml version="1.0" encoding="utf-8"?>
<p:tagLst xmlns:a="http://schemas.openxmlformats.org/drawingml/2006/main" xmlns:r="http://schemas.openxmlformats.org/officeDocument/2006/relationships" xmlns:p="http://schemas.openxmlformats.org/presentationml/2006/main">
  <p:tag name="ORIGINALHEIGHT" val=" 4.630595"/>
  <p:tag name="ORIGINALWIDTH" val=" 2.52694"/>
  <p:tag name="EMFCHILD" val="True"/>
</p:tagLst>
</file>

<file path=ppt/tags/tag664.xml><?xml version="1.0" encoding="utf-8"?>
<p:tagLst xmlns:a="http://schemas.openxmlformats.org/drawingml/2006/main" xmlns:r="http://schemas.openxmlformats.org/officeDocument/2006/relationships" xmlns:p="http://schemas.openxmlformats.org/presentationml/2006/main">
  <p:tag name="ORIGINALHEIGHT" val=" 9.962591"/>
  <p:tag name="ORIGINALWIDTH" val=" 2.211535"/>
  <p:tag name="EMFCHILD" val="True"/>
</p:tagLst>
</file>

<file path=ppt/tags/tag665.xml><?xml version="1.0" encoding="utf-8"?>
<p:tagLst xmlns:a="http://schemas.openxmlformats.org/drawingml/2006/main" xmlns:r="http://schemas.openxmlformats.org/officeDocument/2006/relationships" xmlns:p="http://schemas.openxmlformats.org/presentationml/2006/main">
  <p:tag name="ORIGINALHEIGHT" val=" 3.040578"/>
  <p:tag name="ORIGINALWIDTH" val=" 3.332228"/>
  <p:tag name="EMFCHILD" val="True"/>
</p:tagLst>
</file>

<file path=ppt/tags/tag666.xml><?xml version="1.0" encoding="utf-8"?>
<p:tagLst xmlns:a="http://schemas.openxmlformats.org/drawingml/2006/main" xmlns:r="http://schemas.openxmlformats.org/officeDocument/2006/relationships" xmlns:p="http://schemas.openxmlformats.org/presentationml/2006/main">
  <p:tag name="ORIGINALHEIGHT" val=" 9.962591"/>
  <p:tag name="ORIGINALWIDTH" val=" .3994906"/>
  <p:tag name="LATEXADDIN" val="\documentclass{article}&#10;\usepackage{amsmath}&#10;\pagestyle{empty}&#10;&#10;\input{Macros.tex}&#10;&#10;\begin{document}&#10;&#10;$\ket{p_1}_{\reg{p_1}}\ket{0}_{\reg{p_2}}\ket{0}_{\reg{p_3}}\ket{0}_{\reg{m}}\ket{\psi}_{\reg{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667.xml><?xml version="1.0" encoding="utf-8"?>
<p:tagLst xmlns:a="http://schemas.openxmlformats.org/drawingml/2006/main" xmlns:r="http://schemas.openxmlformats.org/officeDocument/2006/relationships" xmlns:p="http://schemas.openxmlformats.org/presentationml/2006/main">
  <p:tag name="ORIGINALHEIGHT" val=" 6.336231"/>
  <p:tag name="ORIGINALWIDTH" val=" 5.213348"/>
  <p:tag name="EMFCHILD" val="True"/>
</p:tagLst>
</file>

<file path=ppt/tags/tag668.xml><?xml version="1.0" encoding="utf-8"?>
<p:tagLst xmlns:a="http://schemas.openxmlformats.org/drawingml/2006/main" xmlns:r="http://schemas.openxmlformats.org/officeDocument/2006/relationships" xmlns:p="http://schemas.openxmlformats.org/presentationml/2006/main">
  <p:tag name="ORIGINALHEIGHT" val=" 4.630595"/>
  <p:tag name="ORIGINALWIDTH" val=" 2.544724"/>
  <p:tag name="EMFCHILD" val="True"/>
</p:tagLst>
</file>

<file path=ppt/tags/tag669.xml><?xml version="1.0" encoding="utf-8"?>
<p:tagLst xmlns:a="http://schemas.openxmlformats.org/drawingml/2006/main" xmlns:r="http://schemas.openxmlformats.org/officeDocument/2006/relationships" xmlns:p="http://schemas.openxmlformats.org/presentationml/2006/main">
  <p:tag name="ORIGINALHEIGHT" val=" 9.962591"/>
  <p:tag name="ORIGINALWIDTH" val=" 2.227133"/>
  <p:tag name="EMFCHILD" val="True"/>
</p:tagLst>
</file>

<file path=ppt/tags/tag67.xml><?xml version="1.0" encoding="utf-8"?>
<p:tagLst xmlns:a="http://schemas.openxmlformats.org/drawingml/2006/main" xmlns:r="http://schemas.openxmlformats.org/officeDocument/2006/relationships" xmlns:p="http://schemas.openxmlformats.org/presentationml/2006/main">
  <p:tag name="ORIGINALHEIGHT" val=" 6.177794"/>
  <p:tag name="ORIGINALWIDTH" val=" 5.178071"/>
  <p:tag name="EMFCHILD" val="True"/>
</p:tagLst>
</file>

<file path=ppt/tags/tag670.xml><?xml version="1.0" encoding="utf-8"?>
<p:tagLst xmlns:a="http://schemas.openxmlformats.org/drawingml/2006/main" xmlns:r="http://schemas.openxmlformats.org/officeDocument/2006/relationships" xmlns:p="http://schemas.openxmlformats.org/presentationml/2006/main">
  <p:tag name="ORIGINALHEIGHT" val=" 4.588763"/>
  <p:tag name="ORIGINALWIDTH" val=" 3.390667"/>
  <p:tag name="EMFCHILD" val="True"/>
</p:tagLst>
</file>

<file path=ppt/tags/tag671.xml><?xml version="1.0" encoding="utf-8"?>
<p:tagLst xmlns:a="http://schemas.openxmlformats.org/drawingml/2006/main" xmlns:r="http://schemas.openxmlformats.org/officeDocument/2006/relationships" xmlns:p="http://schemas.openxmlformats.org/presentationml/2006/main">
  <p:tag name="ORIGINALHEIGHT" val=" 3.093384"/>
  <p:tag name="ORIGINALWIDTH" val=" 1.737755"/>
  <p:tag name="EMFCHILD" val="True"/>
</p:tagLst>
</file>

<file path=ppt/tags/tag672.xml><?xml version="1.0" encoding="utf-8"?>
<p:tagLst xmlns:a="http://schemas.openxmlformats.org/drawingml/2006/main" xmlns:r="http://schemas.openxmlformats.org/officeDocument/2006/relationships" xmlns:p="http://schemas.openxmlformats.org/presentationml/2006/main">
  <p:tag name="ORIGINALHEIGHT" val=" 9.962591"/>
  <p:tag name="ORIGINALWIDTH" val=" .3994906"/>
  <p:tag name="EMFCHILD" val="True"/>
</p:tagLst>
</file>

<file path=ppt/tags/tag673.xml><?xml version="1.0" encoding="utf-8"?>
<p:tagLst xmlns:a="http://schemas.openxmlformats.org/drawingml/2006/main" xmlns:r="http://schemas.openxmlformats.org/officeDocument/2006/relationships" xmlns:p="http://schemas.openxmlformats.org/presentationml/2006/main">
  <p:tag name="ORIGINALHEIGHT" val=" 6.854282"/>
  <p:tag name="ORIGINALWIDTH" val=" 4.204616"/>
  <p:tag name="EMFCHILD" val="True"/>
</p:tagLst>
</file>

<file path=ppt/tags/tag674.xml><?xml version="1.0" encoding="utf-8"?>
<p:tagLst xmlns:a="http://schemas.openxmlformats.org/drawingml/2006/main" xmlns:r="http://schemas.openxmlformats.org/officeDocument/2006/relationships" xmlns:p="http://schemas.openxmlformats.org/presentationml/2006/main">
  <p:tag name="ORIGINALHEIGHT" val=" 9.962591"/>
  <p:tag name="ORIGINALWIDTH" val=" 2.227133"/>
  <p:tag name="EMFCHILD" val="True"/>
</p:tagLst>
</file>

<file path=ppt/tags/tag675.xml><?xml version="1.0" encoding="utf-8"?>
<p:tagLst xmlns:a="http://schemas.openxmlformats.org/drawingml/2006/main" xmlns:r="http://schemas.openxmlformats.org/officeDocument/2006/relationships" xmlns:p="http://schemas.openxmlformats.org/presentationml/2006/main">
  <p:tag name="ORIGINALHEIGHT" val=" 4.588763"/>
  <p:tag name="ORIGINALWIDTH" val=" 3.390667"/>
  <p:tag name="EMFCHILD" val="True"/>
</p:tagLst>
</file>

<file path=ppt/tags/tag676.xml><?xml version="1.0" encoding="utf-8"?>
<p:tagLst xmlns:a="http://schemas.openxmlformats.org/drawingml/2006/main" xmlns:r="http://schemas.openxmlformats.org/officeDocument/2006/relationships" xmlns:p="http://schemas.openxmlformats.org/presentationml/2006/main">
  <p:tag name="ORIGINALHEIGHT" val=" 3.093384"/>
  <p:tag name="ORIGINALWIDTH" val=" 2.117275"/>
  <p:tag name="EMFCHILD" val="True"/>
</p:tagLst>
</file>

<file path=ppt/tags/tag677.xml><?xml version="1.0" encoding="utf-8"?>
<p:tagLst xmlns:a="http://schemas.openxmlformats.org/drawingml/2006/main" xmlns:r="http://schemas.openxmlformats.org/officeDocument/2006/relationships" xmlns:p="http://schemas.openxmlformats.org/presentationml/2006/main">
  <p:tag name="ORIGINALHEIGHT" val=" 9.962591"/>
  <p:tag name="ORIGINALWIDTH" val=" .3994906"/>
  <p:tag name="EMFCHILD" val="True"/>
</p:tagLst>
</file>

<file path=ppt/tags/tag678.xml><?xml version="1.0" encoding="utf-8"?>
<p:tagLst xmlns:a="http://schemas.openxmlformats.org/drawingml/2006/main" xmlns:r="http://schemas.openxmlformats.org/officeDocument/2006/relationships" xmlns:p="http://schemas.openxmlformats.org/presentationml/2006/main">
  <p:tag name="ORIGINALHEIGHT" val=" 6.854282"/>
  <p:tag name="ORIGINALWIDTH" val=" 4.204616"/>
  <p:tag name="EMFCHILD" val="True"/>
</p:tagLst>
</file>

<file path=ppt/tags/tag679.xml><?xml version="1.0" encoding="utf-8"?>
<p:tagLst xmlns:a="http://schemas.openxmlformats.org/drawingml/2006/main" xmlns:r="http://schemas.openxmlformats.org/officeDocument/2006/relationships" xmlns:p="http://schemas.openxmlformats.org/presentationml/2006/main">
  <p:tag name="ORIGINALHEIGHT" val=" 9.962591"/>
  <p:tag name="ORIGINALWIDTH" val=" 2.227133"/>
  <p:tag name="EMFCHILD" val="True"/>
</p:tagLst>
</file>

<file path=ppt/tags/tag68.xml><?xml version="1.0" encoding="utf-8"?>
<p:tagLst xmlns:a="http://schemas.openxmlformats.org/drawingml/2006/main" xmlns:r="http://schemas.openxmlformats.org/officeDocument/2006/relationships" xmlns:p="http://schemas.openxmlformats.org/presentationml/2006/main">
  <p:tag name="ORIGINALHEIGHT" val=" 4.514842"/>
  <p:tag name="ORIGINALWIDTH" val=" 2.52752"/>
  <p:tag name="EMFCHILD" val="True"/>
</p:tagLst>
</file>

<file path=ppt/tags/tag680.xml><?xml version="1.0" encoding="utf-8"?>
<p:tagLst xmlns:a="http://schemas.openxmlformats.org/drawingml/2006/main" xmlns:r="http://schemas.openxmlformats.org/officeDocument/2006/relationships" xmlns:p="http://schemas.openxmlformats.org/presentationml/2006/main">
  <p:tag name="ORIGINALHEIGHT" val=" 4.588763"/>
  <p:tag name="ORIGINALWIDTH" val=" 3.390667"/>
  <p:tag name="EMFCHILD" val="True"/>
</p:tagLst>
</file>

<file path=ppt/tags/tag681.xml><?xml version="1.0" encoding="utf-8"?>
<p:tagLst xmlns:a="http://schemas.openxmlformats.org/drawingml/2006/main" xmlns:r="http://schemas.openxmlformats.org/officeDocument/2006/relationships" xmlns:p="http://schemas.openxmlformats.org/presentationml/2006/main">
  <p:tag name="ORIGINALHEIGHT" val=" 3.143205"/>
  <p:tag name="ORIGINALWIDTH" val=" 2.207163"/>
  <p:tag name="EMFCHILD" val="True"/>
</p:tagLst>
</file>

<file path=ppt/tags/tag682.xml><?xml version="1.0" encoding="utf-8"?>
<p:tagLst xmlns:a="http://schemas.openxmlformats.org/drawingml/2006/main" xmlns:r="http://schemas.openxmlformats.org/officeDocument/2006/relationships" xmlns:p="http://schemas.openxmlformats.org/presentationml/2006/main">
  <p:tag name="ORIGINALHEIGHT" val=" 9.962591"/>
  <p:tag name="ORIGINALWIDTH" val=" .3994906"/>
  <p:tag name="EMFCHILD" val="True"/>
</p:tagLst>
</file>

<file path=ppt/tags/tag683.xml><?xml version="1.0" encoding="utf-8"?>
<p:tagLst xmlns:a="http://schemas.openxmlformats.org/drawingml/2006/main" xmlns:r="http://schemas.openxmlformats.org/officeDocument/2006/relationships" xmlns:p="http://schemas.openxmlformats.org/presentationml/2006/main">
  <p:tag name="ORIGINALHEIGHT" val=" 6.854282"/>
  <p:tag name="ORIGINALWIDTH" val=" 4.204616"/>
  <p:tag name="EMFCHILD" val="True"/>
</p:tagLst>
</file>

<file path=ppt/tags/tag684.xml><?xml version="1.0" encoding="utf-8"?>
<p:tagLst xmlns:a="http://schemas.openxmlformats.org/drawingml/2006/main" xmlns:r="http://schemas.openxmlformats.org/officeDocument/2006/relationships" xmlns:p="http://schemas.openxmlformats.org/presentationml/2006/main">
  <p:tag name="ORIGINALHEIGHT" val=" 9.962591"/>
  <p:tag name="ORIGINALWIDTH" val=" 2.227133"/>
  <p:tag name="EMFCHILD" val="True"/>
</p:tagLst>
</file>

<file path=ppt/tags/tag685.xml><?xml version="1.0" encoding="utf-8"?>
<p:tagLst xmlns:a="http://schemas.openxmlformats.org/drawingml/2006/main" xmlns:r="http://schemas.openxmlformats.org/officeDocument/2006/relationships" xmlns:p="http://schemas.openxmlformats.org/presentationml/2006/main">
  <p:tag name="ORIGINALHEIGHT" val=" 3.040578"/>
  <p:tag name="ORIGINALWIDTH" val=" 3.677315"/>
  <p:tag name="EMFCHILD" val="True"/>
</p:tagLst>
</file>

<file path=ppt/tags/tag686.xml><?xml version="1.0" encoding="utf-8"?>
<p:tagLst xmlns:a="http://schemas.openxmlformats.org/drawingml/2006/main" xmlns:r="http://schemas.openxmlformats.org/officeDocument/2006/relationships" xmlns:p="http://schemas.openxmlformats.org/presentationml/2006/main">
  <p:tag name="ORIGINALHEIGHT" val=" 9.962591"/>
  <p:tag name="ORIGINALWIDTH" val=" .3994906"/>
  <p:tag name="EMFCHILD" val="True"/>
</p:tagLst>
</file>

<file path=ppt/tags/tag687.xml><?xml version="1.0" encoding="utf-8"?>
<p:tagLst xmlns:a="http://schemas.openxmlformats.org/drawingml/2006/main" xmlns:r="http://schemas.openxmlformats.org/officeDocument/2006/relationships" xmlns:p="http://schemas.openxmlformats.org/presentationml/2006/main">
  <p:tag name="ORIGINALHEIGHT" val=" 8.956381"/>
  <p:tag name="ORIGINALWIDTH" val=" 6.05227"/>
  <p:tag name="EMFCHILD" val="True"/>
</p:tagLst>
</file>

<file path=ppt/tags/tag688.xml><?xml version="1.0" encoding="utf-8"?>
<p:tagLst xmlns:a="http://schemas.openxmlformats.org/drawingml/2006/main" xmlns:r="http://schemas.openxmlformats.org/officeDocument/2006/relationships" xmlns:p="http://schemas.openxmlformats.org/presentationml/2006/main">
  <p:tag name="ORIGINALHEIGHT" val=" 9.962591"/>
  <p:tag name="ORIGINALWIDTH" val=" 2.227133"/>
  <p:tag name="EMFCHILD" val="True"/>
</p:tagLst>
</file>

<file path=ppt/tags/tag689.xml><?xml version="1.0" encoding="utf-8"?>
<p:tagLst xmlns:a="http://schemas.openxmlformats.org/drawingml/2006/main" xmlns:r="http://schemas.openxmlformats.org/officeDocument/2006/relationships" xmlns:p="http://schemas.openxmlformats.org/presentationml/2006/main">
  <p:tag name="ORIGINALHEIGHT" val=" 3.040578"/>
  <p:tag name="ORIGINALWIDTH" val=" 3.35573"/>
  <p:tag name="EMFCHILD" val="True"/>
</p:tagLst>
</file>

<file path=ppt/tags/tag69.xml><?xml version="1.0" encoding="utf-8"?>
<p:tagLst xmlns:a="http://schemas.openxmlformats.org/drawingml/2006/main" xmlns:r="http://schemas.openxmlformats.org/officeDocument/2006/relationships" xmlns:p="http://schemas.openxmlformats.org/presentationml/2006/main">
  <p:tag name="ORIGINALHEIGHT" val=" 2.90433"/>
  <p:tag name="ORIGINALWIDTH" val=" 1.160591"/>
  <p:tag name="EMFCHILD" val="True"/>
</p:tagLst>
</file>

<file path=ppt/tags/tag690.xml><?xml version="1.0" encoding="utf-8"?>
<p:tagLst xmlns:a="http://schemas.openxmlformats.org/drawingml/2006/main" xmlns:r="http://schemas.openxmlformats.org/officeDocument/2006/relationships" xmlns:p="http://schemas.openxmlformats.org/presentationml/2006/main">
  <p:tag name="ORIGINALHEIGHT" val=" 9.96259"/>
  <p:tag name="ORIGINALWIDTH" val=" .3994906"/>
  <p:tag name="LATEXADDIN" val="\documentclass{article}&#10;\usepackage{amsmath}&#10;\pagestyle{empty}&#10;&#10;\input{Macros.tex}&#10;&#10;\begin{document}&#10;&#10;$\ket{0}_{\reg{p_1}}\ket{0}_{\reg{p_2}}\ket{0}_{\reg{p_3}}\ket{p_1}_{\reg{m}}\ket{\psi}_{\reg{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691.xml><?xml version="1.0" encoding="utf-8"?>
<p:tagLst xmlns:a="http://schemas.openxmlformats.org/drawingml/2006/main" xmlns:r="http://schemas.openxmlformats.org/officeDocument/2006/relationships" xmlns:p="http://schemas.openxmlformats.org/presentationml/2006/main">
  <p:tag name="ORIGINALHEIGHT" val=" 6.854281"/>
  <p:tag name="ORIGINALWIDTH" val=" 4.204616"/>
  <p:tag name="EMFCHILD" val="True"/>
</p:tagLst>
</file>

<file path=ppt/tags/tag692.xml><?xml version="1.0" encoding="utf-8"?>
<p:tagLst xmlns:a="http://schemas.openxmlformats.org/drawingml/2006/main" xmlns:r="http://schemas.openxmlformats.org/officeDocument/2006/relationships" xmlns:p="http://schemas.openxmlformats.org/presentationml/2006/main">
  <p:tag name="ORIGINALHEIGHT" val=" 9.96259"/>
  <p:tag name="ORIGINALWIDTH" val=" 2.227133"/>
  <p:tag name="EMFCHILD" val="True"/>
</p:tagLst>
</file>

<file path=ppt/tags/tag693.xml><?xml version="1.0" encoding="utf-8"?>
<p:tagLst xmlns:a="http://schemas.openxmlformats.org/drawingml/2006/main" xmlns:r="http://schemas.openxmlformats.org/officeDocument/2006/relationships" xmlns:p="http://schemas.openxmlformats.org/presentationml/2006/main">
  <p:tag name="ORIGINALHEIGHT" val=" 4.588762"/>
  <p:tag name="ORIGINALWIDTH" val=" 3.390667"/>
  <p:tag name="EMFCHILD" val="True"/>
</p:tagLst>
</file>

<file path=ppt/tags/tag694.xml><?xml version="1.0" encoding="utf-8"?>
<p:tagLst xmlns:a="http://schemas.openxmlformats.org/drawingml/2006/main" xmlns:r="http://schemas.openxmlformats.org/officeDocument/2006/relationships" xmlns:p="http://schemas.openxmlformats.org/presentationml/2006/main">
  <p:tag name="ORIGINALHEIGHT" val=" 3.093384"/>
  <p:tag name="ORIGINALWIDTH" val=" 1.737755"/>
  <p:tag name="EMFCHILD" val="True"/>
</p:tagLst>
</file>

<file path=ppt/tags/tag695.xml><?xml version="1.0" encoding="utf-8"?>
<p:tagLst xmlns:a="http://schemas.openxmlformats.org/drawingml/2006/main" xmlns:r="http://schemas.openxmlformats.org/officeDocument/2006/relationships" xmlns:p="http://schemas.openxmlformats.org/presentationml/2006/main">
  <p:tag name="ORIGINALHEIGHT" val=" 9.96259"/>
  <p:tag name="ORIGINALWIDTH" val=" .3994906"/>
  <p:tag name="EMFCHILD" val="True"/>
</p:tagLst>
</file>

<file path=ppt/tags/tag696.xml><?xml version="1.0" encoding="utf-8"?>
<p:tagLst xmlns:a="http://schemas.openxmlformats.org/drawingml/2006/main" xmlns:r="http://schemas.openxmlformats.org/officeDocument/2006/relationships" xmlns:p="http://schemas.openxmlformats.org/presentationml/2006/main">
  <p:tag name="ORIGINALHEIGHT" val=" 6.854281"/>
  <p:tag name="ORIGINALWIDTH" val=" 4.204616"/>
  <p:tag name="EMFCHILD" val="True"/>
</p:tagLst>
</file>

<file path=ppt/tags/tag697.xml><?xml version="1.0" encoding="utf-8"?>
<p:tagLst xmlns:a="http://schemas.openxmlformats.org/drawingml/2006/main" xmlns:r="http://schemas.openxmlformats.org/officeDocument/2006/relationships" xmlns:p="http://schemas.openxmlformats.org/presentationml/2006/main">
  <p:tag name="ORIGINALHEIGHT" val=" 9.96259"/>
  <p:tag name="ORIGINALWIDTH" val=" 2.227133"/>
  <p:tag name="EMFCHILD" val="True"/>
</p:tagLst>
</file>

<file path=ppt/tags/tag698.xml><?xml version="1.0" encoding="utf-8"?>
<p:tagLst xmlns:a="http://schemas.openxmlformats.org/drawingml/2006/main" xmlns:r="http://schemas.openxmlformats.org/officeDocument/2006/relationships" xmlns:p="http://schemas.openxmlformats.org/presentationml/2006/main">
  <p:tag name="ORIGINALHEIGHT" val=" 4.588762"/>
  <p:tag name="ORIGINALWIDTH" val=" 3.390667"/>
  <p:tag name="EMFCHILD" val="True"/>
</p:tagLst>
</file>

<file path=ppt/tags/tag699.xml><?xml version="1.0" encoding="utf-8"?>
<p:tagLst xmlns:a="http://schemas.openxmlformats.org/drawingml/2006/main" xmlns:r="http://schemas.openxmlformats.org/officeDocument/2006/relationships" xmlns:p="http://schemas.openxmlformats.org/presentationml/2006/main">
  <p:tag name="ORIGINALHEIGHT" val=" 3.093384"/>
  <p:tag name="ORIGINALWIDTH" val=" 2.117275"/>
  <p:tag name="EMFCHILD" val="True"/>
</p:tagLst>
</file>

<file path=ppt/tags/tag7.xml><?xml version="1.0" encoding="utf-8"?>
<p:tagLst xmlns:a="http://schemas.openxmlformats.org/drawingml/2006/main" xmlns:r="http://schemas.openxmlformats.org/officeDocument/2006/relationships" xmlns:p="http://schemas.openxmlformats.org/presentationml/2006/main">
  <p:tag name="ORIGINALHEIGHT" val=" 6.83437"/>
  <p:tag name="ORIGINALWIDTH" val=" 6.763622"/>
  <p:tag name="EMFCHILD" val="True"/>
</p:tagLst>
</file>

<file path=ppt/tags/tag70.xml><?xml version="1.0" encoding="utf-8"?>
<p:tagLst xmlns:a="http://schemas.openxmlformats.org/drawingml/2006/main" xmlns:r="http://schemas.openxmlformats.org/officeDocument/2006/relationships" xmlns:p="http://schemas.openxmlformats.org/presentationml/2006/main">
  <p:tag name="ORIGINALHEIGHT" val=" 1.029606"/>
  <p:tag name="ORIGINALWIDTH" val=" 1.051457"/>
  <p:tag name="EMFCHILD" val="True"/>
</p:tagLst>
</file>

<file path=ppt/tags/tag700.xml><?xml version="1.0" encoding="utf-8"?>
<p:tagLst xmlns:a="http://schemas.openxmlformats.org/drawingml/2006/main" xmlns:r="http://schemas.openxmlformats.org/officeDocument/2006/relationships" xmlns:p="http://schemas.openxmlformats.org/presentationml/2006/main">
  <p:tag name="ORIGINALHEIGHT" val=" 9.96259"/>
  <p:tag name="ORIGINALWIDTH" val=" .3994906"/>
  <p:tag name="EMFCHILD" val="True"/>
</p:tagLst>
</file>

<file path=ppt/tags/tag701.xml><?xml version="1.0" encoding="utf-8"?>
<p:tagLst xmlns:a="http://schemas.openxmlformats.org/drawingml/2006/main" xmlns:r="http://schemas.openxmlformats.org/officeDocument/2006/relationships" xmlns:p="http://schemas.openxmlformats.org/presentationml/2006/main">
  <p:tag name="ORIGINALHEIGHT" val=" 6.854281"/>
  <p:tag name="ORIGINALWIDTH" val=" 4.204616"/>
  <p:tag name="EMFCHILD" val="True"/>
</p:tagLst>
</file>

<file path=ppt/tags/tag702.xml><?xml version="1.0" encoding="utf-8"?>
<p:tagLst xmlns:a="http://schemas.openxmlformats.org/drawingml/2006/main" xmlns:r="http://schemas.openxmlformats.org/officeDocument/2006/relationships" xmlns:p="http://schemas.openxmlformats.org/presentationml/2006/main">
  <p:tag name="ORIGINALHEIGHT" val=" 9.96259"/>
  <p:tag name="ORIGINALWIDTH" val=" 2.227133"/>
  <p:tag name="EMFCHILD" val="True"/>
</p:tagLst>
</file>

<file path=ppt/tags/tag703.xml><?xml version="1.0" encoding="utf-8"?>
<p:tagLst xmlns:a="http://schemas.openxmlformats.org/drawingml/2006/main" xmlns:r="http://schemas.openxmlformats.org/officeDocument/2006/relationships" xmlns:p="http://schemas.openxmlformats.org/presentationml/2006/main">
  <p:tag name="ORIGINALHEIGHT" val=" 4.588762"/>
  <p:tag name="ORIGINALWIDTH" val=" 3.390667"/>
  <p:tag name="EMFCHILD" val="True"/>
</p:tagLst>
</file>

<file path=ppt/tags/tag704.xml><?xml version="1.0" encoding="utf-8"?>
<p:tagLst xmlns:a="http://schemas.openxmlformats.org/drawingml/2006/main" xmlns:r="http://schemas.openxmlformats.org/officeDocument/2006/relationships" xmlns:p="http://schemas.openxmlformats.org/presentationml/2006/main">
  <p:tag name="ORIGINALHEIGHT" val=" 3.143204"/>
  <p:tag name="ORIGINALWIDTH" val=" 2.207163"/>
  <p:tag name="EMFCHILD" val="True"/>
</p:tagLst>
</file>

<file path=ppt/tags/tag705.xml><?xml version="1.0" encoding="utf-8"?>
<p:tagLst xmlns:a="http://schemas.openxmlformats.org/drawingml/2006/main" xmlns:r="http://schemas.openxmlformats.org/officeDocument/2006/relationships" xmlns:p="http://schemas.openxmlformats.org/presentationml/2006/main">
  <p:tag name="ORIGINALHEIGHT" val=" 9.96259"/>
  <p:tag name="ORIGINALWIDTH" val=" .3994906"/>
  <p:tag name="EMFCHILD" val="True"/>
</p:tagLst>
</file>

<file path=ppt/tags/tag706.xml><?xml version="1.0" encoding="utf-8"?>
<p:tagLst xmlns:a="http://schemas.openxmlformats.org/drawingml/2006/main" xmlns:r="http://schemas.openxmlformats.org/officeDocument/2006/relationships" xmlns:p="http://schemas.openxmlformats.org/presentationml/2006/main">
  <p:tag name="ORIGINALHEIGHT" val=" 6.33623"/>
  <p:tag name="ORIGINALWIDTH" val=" 5.213348"/>
  <p:tag name="EMFCHILD" val="True"/>
</p:tagLst>
</file>

<file path=ppt/tags/tag707.xml><?xml version="1.0" encoding="utf-8"?>
<p:tagLst xmlns:a="http://schemas.openxmlformats.org/drawingml/2006/main" xmlns:r="http://schemas.openxmlformats.org/officeDocument/2006/relationships" xmlns:p="http://schemas.openxmlformats.org/presentationml/2006/main">
  <p:tag name="ORIGINALHEIGHT" val=" 4.630595"/>
  <p:tag name="ORIGINALWIDTH" val=" 2.544724"/>
  <p:tag name="EMFCHILD" val="True"/>
</p:tagLst>
</file>

<file path=ppt/tags/tag708.xml><?xml version="1.0" encoding="utf-8"?>
<p:tagLst xmlns:a="http://schemas.openxmlformats.org/drawingml/2006/main" xmlns:r="http://schemas.openxmlformats.org/officeDocument/2006/relationships" xmlns:p="http://schemas.openxmlformats.org/presentationml/2006/main">
  <p:tag name="ORIGINALHEIGHT" val=" 9.96259"/>
  <p:tag name="ORIGINALWIDTH" val=" 2.227133"/>
  <p:tag name="EMFCHILD" val="True"/>
</p:tagLst>
</file>

<file path=ppt/tags/tag709.xml><?xml version="1.0" encoding="utf-8"?>
<p:tagLst xmlns:a="http://schemas.openxmlformats.org/drawingml/2006/main" xmlns:r="http://schemas.openxmlformats.org/officeDocument/2006/relationships" xmlns:p="http://schemas.openxmlformats.org/presentationml/2006/main">
  <p:tag name="ORIGINALHEIGHT" val=" 3.040578"/>
  <p:tag name="ORIGINALWIDTH" val=" 3.677315"/>
  <p:tag name="EMFCHILD" val="True"/>
</p:tagLst>
</file>

<file path=ppt/tags/tag71.xml><?xml version="1.0" encoding="utf-8"?>
<p:tagLst xmlns:a="http://schemas.openxmlformats.org/drawingml/2006/main" xmlns:r="http://schemas.openxmlformats.org/officeDocument/2006/relationships" xmlns:p="http://schemas.openxmlformats.org/presentationml/2006/main">
  <p:tag name="ORIGINALHEIGHT" val=" 1.029606"/>
  <p:tag name="ORIGINALWIDTH" val=" 1.051457"/>
  <p:tag name="EMFCHILD" val="True"/>
</p:tagLst>
</file>

<file path=ppt/tags/tag710.xml><?xml version="1.0" encoding="utf-8"?>
<p:tagLst xmlns:a="http://schemas.openxmlformats.org/drawingml/2006/main" xmlns:r="http://schemas.openxmlformats.org/officeDocument/2006/relationships" xmlns:p="http://schemas.openxmlformats.org/presentationml/2006/main">
  <p:tag name="ORIGINALHEIGHT" val=" 9.96259"/>
  <p:tag name="ORIGINALWIDTH" val=" .3994906"/>
  <p:tag name="EMFCHILD" val="True"/>
</p:tagLst>
</file>

<file path=ppt/tags/tag711.xml><?xml version="1.0" encoding="utf-8"?>
<p:tagLst xmlns:a="http://schemas.openxmlformats.org/drawingml/2006/main" xmlns:r="http://schemas.openxmlformats.org/officeDocument/2006/relationships" xmlns:p="http://schemas.openxmlformats.org/presentationml/2006/main">
  <p:tag name="ORIGINALHEIGHT" val=" 8.956379"/>
  <p:tag name="ORIGINALWIDTH" val=" 6.05227"/>
  <p:tag name="EMFCHILD" val="True"/>
</p:tagLst>
</file>

<file path=ppt/tags/tag712.xml><?xml version="1.0" encoding="utf-8"?>
<p:tagLst xmlns:a="http://schemas.openxmlformats.org/drawingml/2006/main" xmlns:r="http://schemas.openxmlformats.org/officeDocument/2006/relationships" xmlns:p="http://schemas.openxmlformats.org/presentationml/2006/main">
  <p:tag name="ORIGINALHEIGHT" val=" 9.96259"/>
  <p:tag name="ORIGINALWIDTH" val=" 2.227133"/>
  <p:tag name="EMFCHILD" val="True"/>
</p:tagLst>
</file>

<file path=ppt/tags/tag713.xml><?xml version="1.0" encoding="utf-8"?>
<p:tagLst xmlns:a="http://schemas.openxmlformats.org/drawingml/2006/main" xmlns:r="http://schemas.openxmlformats.org/officeDocument/2006/relationships" xmlns:p="http://schemas.openxmlformats.org/presentationml/2006/main">
  <p:tag name="ORIGINALHEIGHT" val=" 3.040578"/>
  <p:tag name="ORIGINALWIDTH" val=" 3.35573"/>
  <p:tag name="EMFCHILD" val="True"/>
</p:tagLst>
</file>

<file path=ppt/tags/tag714.xml><?xml version="1.0" encoding="utf-8"?>
<p:tagLst xmlns:a="http://schemas.openxmlformats.org/drawingml/2006/main" xmlns:r="http://schemas.openxmlformats.org/officeDocument/2006/relationships" xmlns:p="http://schemas.openxmlformats.org/presentationml/2006/main">
  <p:tag name="ORIGINALHEIGHT" val=" 10.46075"/>
  <p:tag name="ORIGINALWIDTH" val=" .3885039"/>
  <p:tag name="LATEXADDIN" val="\documentclass{article}&#10;\usepackage{amsmath}&#10;\pagestyle{empty}&#10;&#10;\input{Macros.tex}&#10;&#10;\begin{document}&#10;&#10;&#10;$\ket{p_1}_{\reg{m}}$&#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715.xml><?xml version="1.0" encoding="utf-8"?>
<p:tagLst xmlns:a="http://schemas.openxmlformats.org/drawingml/2006/main" xmlns:r="http://schemas.openxmlformats.org/officeDocument/2006/relationships" xmlns:p="http://schemas.openxmlformats.org/presentationml/2006/main">
  <p:tag name="ORIGINALHEIGHT" val=" 6.65303"/>
  <p:tag name="ORIGINALWIDTH" val=" 5.070472"/>
  <p:tag name="EMFCHILD" val="True"/>
</p:tagLst>
</file>

<file path=ppt/tags/tag716.xml><?xml version="1.0" encoding="utf-8"?>
<p:tagLst xmlns:a="http://schemas.openxmlformats.org/drawingml/2006/main" xmlns:r="http://schemas.openxmlformats.org/officeDocument/2006/relationships" xmlns:p="http://schemas.openxmlformats.org/presentationml/2006/main">
  <p:tag name="ORIGINALHEIGHT" val=" 4.862165"/>
  <p:tag name="ORIGINALWIDTH" val=" 2.475"/>
  <p:tag name="EMFCHILD" val="True"/>
</p:tagLst>
</file>

<file path=ppt/tags/tag717.xml><?xml version="1.0" encoding="utf-8"?>
<p:tagLst xmlns:a="http://schemas.openxmlformats.org/drawingml/2006/main" xmlns:r="http://schemas.openxmlformats.org/officeDocument/2006/relationships" xmlns:p="http://schemas.openxmlformats.org/presentationml/2006/main">
  <p:tag name="ORIGINALHEIGHT" val=" 10.46075"/>
  <p:tag name="ORIGINALWIDTH" val=" 2.166102"/>
  <p:tag name="EMFCHILD" val="True"/>
</p:tagLst>
</file>

<file path=ppt/tags/tag718.xml><?xml version="1.0" encoding="utf-8"?>
<p:tagLst xmlns:a="http://schemas.openxmlformats.org/drawingml/2006/main" xmlns:r="http://schemas.openxmlformats.org/officeDocument/2006/relationships" xmlns:p="http://schemas.openxmlformats.org/presentationml/2006/main">
  <p:tag name="ORIGINALHEIGHT" val=" 3.192598"/>
  <p:tag name="ORIGINALWIDTH" val=" 3.576535"/>
  <p:tag name="EMFCHILD" val="True"/>
</p:tagLst>
</file>

<file path=ppt/tags/tag719.xml><?xml version="1.0" encoding="utf-8"?>
<p:tagLst xmlns:a="http://schemas.openxmlformats.org/drawingml/2006/main" xmlns:r="http://schemas.openxmlformats.org/officeDocument/2006/relationships" xmlns:p="http://schemas.openxmlformats.org/presentationml/2006/main">
  <p:tag name="ORIGINALHEIGHT" val=" 6.63437"/>
  <p:tag name="ORIGINALWIDTH" val=" 7.209449"/>
  <p:tag name="LATEXADDIN" val="\documentclass{article}&#10;\usepackage{amsmath}&#10;\pagestyle{empty}&#10;&#10;\input{Macros.tex}&#10;&#10;\begin{document}&#10;&#10;$P(x; \ket{\rho})$&#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72.xml><?xml version="1.0" encoding="utf-8"?>
<p:tagLst xmlns:a="http://schemas.openxmlformats.org/drawingml/2006/main" xmlns:r="http://schemas.openxmlformats.org/officeDocument/2006/relationships" xmlns:p="http://schemas.openxmlformats.org/presentationml/2006/main">
  <p:tag name="ORIGINALHEIGHT" val=" 1.029606"/>
  <p:tag name="ORIGINALWIDTH" val=" 1.051457"/>
  <p:tag name="EMFCHILD" val="True"/>
</p:tagLst>
</file>

<file path=ppt/tags/tag720.xml><?xml version="1.0" encoding="utf-8"?>
<p:tagLst xmlns:a="http://schemas.openxmlformats.org/drawingml/2006/main" xmlns:r="http://schemas.openxmlformats.org/officeDocument/2006/relationships" xmlns:p="http://schemas.openxmlformats.org/presentationml/2006/main">
  <p:tag name="ORIGINALHEIGHT" val=" 9.713543"/>
  <p:tag name="ORIGINALWIDTH" val=" 2.342559"/>
  <p:tag name="EMFCHILD" val="True"/>
</p:tagLst>
</file>

<file path=ppt/tags/tag721.xml><?xml version="1.0" encoding="utf-8"?>
<p:tagLst xmlns:a="http://schemas.openxmlformats.org/drawingml/2006/main" xmlns:r="http://schemas.openxmlformats.org/officeDocument/2006/relationships" xmlns:p="http://schemas.openxmlformats.org/presentationml/2006/main">
  <p:tag name="ORIGINALHEIGHT" val=" 4.400236"/>
  <p:tag name="ORIGINALWIDTH" val=" 5.028425"/>
  <p:tag name="EMFCHILD" val="True"/>
</p:tagLst>
</file>

<file path=ppt/tags/tag722.xml><?xml version="1.0" encoding="utf-8"?>
<p:tagLst xmlns:a="http://schemas.openxmlformats.org/drawingml/2006/main" xmlns:r="http://schemas.openxmlformats.org/officeDocument/2006/relationships" xmlns:p="http://schemas.openxmlformats.org/presentationml/2006/main">
  <p:tag name="ORIGINALHEIGHT" val=" 6.06126"/>
  <p:tag name="ORIGINALWIDTH" val=" 1.100591"/>
  <p:tag name="EMFCHILD" val="True"/>
</p:tagLst>
</file>

<file path=ppt/tags/tag723.xml><?xml version="1.0" encoding="utf-8"?>
<p:tagLst xmlns:a="http://schemas.openxmlformats.org/drawingml/2006/main" xmlns:r="http://schemas.openxmlformats.org/officeDocument/2006/relationships" xmlns:p="http://schemas.openxmlformats.org/presentationml/2006/main">
  <p:tag name="ORIGINALHEIGHT" val=" 9.713543"/>
  <p:tag name="ORIGINALWIDTH" val=" .4038583"/>
  <p:tag name="EMFCHILD" val="True"/>
</p:tagLst>
</file>

<file path=ppt/tags/tag724.xml><?xml version="1.0" encoding="utf-8"?>
<p:tagLst xmlns:a="http://schemas.openxmlformats.org/drawingml/2006/main" xmlns:r="http://schemas.openxmlformats.org/officeDocument/2006/relationships" xmlns:p="http://schemas.openxmlformats.org/presentationml/2006/main">
  <p:tag name="ORIGINALHEIGHT" val=" 6.391496"/>
  <p:tag name="ORIGINALWIDTH" val=" 4.765905"/>
  <p:tag name="EMFCHILD" val="True"/>
</p:tagLst>
</file>

<file path=ppt/tags/tag725.xml><?xml version="1.0" encoding="utf-8"?>
<p:tagLst xmlns:a="http://schemas.openxmlformats.org/drawingml/2006/main" xmlns:r="http://schemas.openxmlformats.org/officeDocument/2006/relationships" xmlns:p="http://schemas.openxmlformats.org/presentationml/2006/main">
  <p:tag name="ORIGINALHEIGHT" val=" 9.713543"/>
  <p:tag name="ORIGINALWIDTH" val=" 2.251653"/>
  <p:tag name="EMFCHILD" val="True"/>
</p:tagLst>
</file>

<file path=ppt/tags/tag726.xml><?xml version="1.0" encoding="utf-8"?>
<p:tagLst xmlns:a="http://schemas.openxmlformats.org/drawingml/2006/main" xmlns:r="http://schemas.openxmlformats.org/officeDocument/2006/relationships" xmlns:p="http://schemas.openxmlformats.org/presentationml/2006/main">
  <p:tag name="ORIGINALHEIGHT" val=" 9.713543"/>
  <p:tag name="ORIGINALWIDTH" val=" 2.342559"/>
  <p:tag name="EMFCHILD" val="True"/>
</p:tagLst>
</file>

<file path=ppt/tags/tag727.xml><?xml version="1.0" encoding="utf-8"?>
<p:tagLst xmlns:a="http://schemas.openxmlformats.org/drawingml/2006/main" xmlns:r="http://schemas.openxmlformats.org/officeDocument/2006/relationships" xmlns:p="http://schemas.openxmlformats.org/presentationml/2006/main">
  <p:tag name="ORIGINALHEIGHT" val=" 9.96264"/>
  <p:tag name="ORIGINALWIDTH" val=" .3972441"/>
  <p:tag name="LATEXADDIN" val="\documentclass{article}&#10;\usepackage{amsmath}&#10;\pagestyle{empty}&#10;&#10;\input{Macros.tex}&#10;&#10;\begin{document}&#10;&#10;$\ket{0}_{\reg{p_1}}\ket{0}_{\reg{p_2}}\ket{0}_{\reg{p_3}}\ket{\psi}_{\reg{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728.xml><?xml version="1.0" encoding="utf-8"?>
<p:tagLst xmlns:a="http://schemas.openxmlformats.org/drawingml/2006/main" xmlns:r="http://schemas.openxmlformats.org/officeDocument/2006/relationships" xmlns:p="http://schemas.openxmlformats.org/presentationml/2006/main">
  <p:tag name="ORIGINALHEIGHT" val=" 6.854293"/>
  <p:tag name="ORIGINALWIDTH" val=" 4.180984"/>
  <p:tag name="EMFCHILD" val="True"/>
</p:tagLst>
</file>

<file path=ppt/tags/tag729.xml><?xml version="1.0" encoding="utf-8"?>
<p:tagLst xmlns:a="http://schemas.openxmlformats.org/drawingml/2006/main" xmlns:r="http://schemas.openxmlformats.org/officeDocument/2006/relationships" xmlns:p="http://schemas.openxmlformats.org/presentationml/2006/main">
  <p:tag name="ORIGINALHEIGHT" val=" 9.96264"/>
  <p:tag name="ORIGINALWIDTH" val=" 2.214606"/>
  <p:tag name="EMFCHILD" val="True"/>
</p:tagLst>
</file>

<file path=ppt/tags/tag73.xml><?xml version="1.0" encoding="utf-8"?>
<p:tagLst xmlns:a="http://schemas.openxmlformats.org/drawingml/2006/main" xmlns:r="http://schemas.openxmlformats.org/officeDocument/2006/relationships" xmlns:p="http://schemas.openxmlformats.org/presentationml/2006/main">
  <p:tag name="ORIGINALHEIGHT" val=" 2.90433"/>
  <p:tag name="ORIGINALWIDTH" val=" 1.160591"/>
  <p:tag name="EMFCHILD" val="True"/>
</p:tagLst>
</file>

<file path=ppt/tags/tag730.xml><?xml version="1.0" encoding="utf-8"?>
<p:tagLst xmlns:a="http://schemas.openxmlformats.org/drawingml/2006/main" xmlns:r="http://schemas.openxmlformats.org/officeDocument/2006/relationships" xmlns:p="http://schemas.openxmlformats.org/presentationml/2006/main">
  <p:tag name="ORIGINALHEIGHT" val=" 4.58878"/>
  <p:tag name="ORIGINALWIDTH" val=" 3.371575"/>
  <p:tag name="EMFCHILD" val="True"/>
</p:tagLst>
</file>

<file path=ppt/tags/tag731.xml><?xml version="1.0" encoding="utf-8"?>
<p:tagLst xmlns:a="http://schemas.openxmlformats.org/drawingml/2006/main" xmlns:r="http://schemas.openxmlformats.org/officeDocument/2006/relationships" xmlns:p="http://schemas.openxmlformats.org/presentationml/2006/main">
  <p:tag name="ORIGINALHEIGHT" val=" 3.093387"/>
  <p:tag name="ORIGINALWIDTH" val=" 1.727992"/>
  <p:tag name="EMFCHILD" val="True"/>
</p:tagLst>
</file>

<file path=ppt/tags/tag732.xml><?xml version="1.0" encoding="utf-8"?>
<p:tagLst xmlns:a="http://schemas.openxmlformats.org/drawingml/2006/main" xmlns:r="http://schemas.openxmlformats.org/officeDocument/2006/relationships" xmlns:p="http://schemas.openxmlformats.org/presentationml/2006/main">
  <p:tag name="ORIGINALHEIGHT" val=" 9.96264"/>
  <p:tag name="ORIGINALWIDTH" val=" .3972441"/>
  <p:tag name="EMFCHILD" val="True"/>
</p:tagLst>
</file>

<file path=ppt/tags/tag733.xml><?xml version="1.0" encoding="utf-8"?>
<p:tagLst xmlns:a="http://schemas.openxmlformats.org/drawingml/2006/main" xmlns:r="http://schemas.openxmlformats.org/officeDocument/2006/relationships" xmlns:p="http://schemas.openxmlformats.org/presentationml/2006/main">
  <p:tag name="ORIGINALHEIGHT" val=" 6.854293"/>
  <p:tag name="ORIGINALWIDTH" val=" 4.180984"/>
  <p:tag name="EMFCHILD" val="True"/>
</p:tagLst>
</file>

<file path=ppt/tags/tag734.xml><?xml version="1.0" encoding="utf-8"?>
<p:tagLst xmlns:a="http://schemas.openxmlformats.org/drawingml/2006/main" xmlns:r="http://schemas.openxmlformats.org/officeDocument/2006/relationships" xmlns:p="http://schemas.openxmlformats.org/presentationml/2006/main">
  <p:tag name="ORIGINALHEIGHT" val=" 9.96264"/>
  <p:tag name="ORIGINALWIDTH" val=" 2.214606"/>
  <p:tag name="EMFCHILD" val="True"/>
</p:tagLst>
</file>

<file path=ppt/tags/tag735.xml><?xml version="1.0" encoding="utf-8"?>
<p:tagLst xmlns:a="http://schemas.openxmlformats.org/drawingml/2006/main" xmlns:r="http://schemas.openxmlformats.org/officeDocument/2006/relationships" xmlns:p="http://schemas.openxmlformats.org/presentationml/2006/main">
  <p:tag name="ORIGINALHEIGHT" val=" 4.58878"/>
  <p:tag name="ORIGINALWIDTH" val=" 3.371575"/>
  <p:tag name="EMFCHILD" val="True"/>
</p:tagLst>
</file>

<file path=ppt/tags/tag736.xml><?xml version="1.0" encoding="utf-8"?>
<p:tagLst xmlns:a="http://schemas.openxmlformats.org/drawingml/2006/main" xmlns:r="http://schemas.openxmlformats.org/officeDocument/2006/relationships" xmlns:p="http://schemas.openxmlformats.org/presentationml/2006/main">
  <p:tag name="ORIGINALHEIGHT" val=" 3.093387"/>
  <p:tag name="ORIGINALWIDTH" val=" 2.105394"/>
  <p:tag name="EMFCHILD" val="True"/>
</p:tagLst>
</file>

<file path=ppt/tags/tag737.xml><?xml version="1.0" encoding="utf-8"?>
<p:tagLst xmlns:a="http://schemas.openxmlformats.org/drawingml/2006/main" xmlns:r="http://schemas.openxmlformats.org/officeDocument/2006/relationships" xmlns:p="http://schemas.openxmlformats.org/presentationml/2006/main">
  <p:tag name="ORIGINALHEIGHT" val=" 9.96264"/>
  <p:tag name="ORIGINALWIDTH" val=" .3972441"/>
  <p:tag name="EMFCHILD" val="True"/>
</p:tagLst>
</file>

<file path=ppt/tags/tag738.xml><?xml version="1.0" encoding="utf-8"?>
<p:tagLst xmlns:a="http://schemas.openxmlformats.org/drawingml/2006/main" xmlns:r="http://schemas.openxmlformats.org/officeDocument/2006/relationships" xmlns:p="http://schemas.openxmlformats.org/presentationml/2006/main">
  <p:tag name="ORIGINALHEIGHT" val=" 6.854293"/>
  <p:tag name="ORIGINALWIDTH" val=" 4.180984"/>
  <p:tag name="EMFCHILD" val="True"/>
</p:tagLst>
</file>

<file path=ppt/tags/tag739.xml><?xml version="1.0" encoding="utf-8"?>
<p:tagLst xmlns:a="http://schemas.openxmlformats.org/drawingml/2006/main" xmlns:r="http://schemas.openxmlformats.org/officeDocument/2006/relationships" xmlns:p="http://schemas.openxmlformats.org/presentationml/2006/main">
  <p:tag name="ORIGINALHEIGHT" val=" 9.96264"/>
  <p:tag name="ORIGINALWIDTH" val=" 2.214606"/>
  <p:tag name="EMFCHILD" val="True"/>
</p:tagLst>
</file>

<file path=ppt/tags/tag74.xml><?xml version="1.0" encoding="utf-8"?>
<p:tagLst xmlns:a="http://schemas.openxmlformats.org/drawingml/2006/main" xmlns:r="http://schemas.openxmlformats.org/officeDocument/2006/relationships" xmlns:p="http://schemas.openxmlformats.org/presentationml/2006/main">
  <p:tag name="ORIGINALHEIGHT" val=" 6.177794"/>
  <p:tag name="ORIGINALWIDTH" val=" 5.178071"/>
  <p:tag name="EMFCHILD" val="True"/>
</p:tagLst>
</file>

<file path=ppt/tags/tag740.xml><?xml version="1.0" encoding="utf-8"?>
<p:tagLst xmlns:a="http://schemas.openxmlformats.org/drawingml/2006/main" xmlns:r="http://schemas.openxmlformats.org/officeDocument/2006/relationships" xmlns:p="http://schemas.openxmlformats.org/presentationml/2006/main">
  <p:tag name="ORIGINALHEIGHT" val=" 4.58878"/>
  <p:tag name="ORIGINALWIDTH" val=" 3.371575"/>
  <p:tag name="EMFCHILD" val="True"/>
</p:tagLst>
</file>

<file path=ppt/tags/tag741.xml><?xml version="1.0" encoding="utf-8"?>
<p:tagLst xmlns:a="http://schemas.openxmlformats.org/drawingml/2006/main" xmlns:r="http://schemas.openxmlformats.org/officeDocument/2006/relationships" xmlns:p="http://schemas.openxmlformats.org/presentationml/2006/main">
  <p:tag name="ORIGINALHEIGHT" val=" 3.14319"/>
  <p:tag name="ORIGINALWIDTH" val=" 2.194764"/>
  <p:tag name="EMFCHILD" val="True"/>
</p:tagLst>
</file>

<file path=ppt/tags/tag742.xml><?xml version="1.0" encoding="utf-8"?>
<p:tagLst xmlns:a="http://schemas.openxmlformats.org/drawingml/2006/main" xmlns:r="http://schemas.openxmlformats.org/officeDocument/2006/relationships" xmlns:p="http://schemas.openxmlformats.org/presentationml/2006/main">
  <p:tag name="ORIGINALHEIGHT" val=" 9.96264"/>
  <p:tag name="ORIGINALWIDTH" val=" .3972441"/>
  <p:tag name="EMFCHILD" val="True"/>
</p:tagLst>
</file>

<file path=ppt/tags/tag743.xml><?xml version="1.0" encoding="utf-8"?>
<p:tagLst xmlns:a="http://schemas.openxmlformats.org/drawingml/2006/main" xmlns:r="http://schemas.openxmlformats.org/officeDocument/2006/relationships" xmlns:p="http://schemas.openxmlformats.org/presentationml/2006/main">
  <p:tag name="ORIGINALHEIGHT" val=" 8.95638"/>
  <p:tag name="ORIGINALWIDTH" val=" 6.018229"/>
  <p:tag name="EMFCHILD" val="True"/>
</p:tagLst>
</file>

<file path=ppt/tags/tag744.xml><?xml version="1.0" encoding="utf-8"?>
<p:tagLst xmlns:a="http://schemas.openxmlformats.org/drawingml/2006/main" xmlns:r="http://schemas.openxmlformats.org/officeDocument/2006/relationships" xmlns:p="http://schemas.openxmlformats.org/presentationml/2006/main">
  <p:tag name="ORIGINALHEIGHT" val=" 9.96264"/>
  <p:tag name="ORIGINALWIDTH" val=" 2.214606"/>
  <p:tag name="EMFCHILD" val="True"/>
</p:tagLst>
</file>

<file path=ppt/tags/tag745.xml><?xml version="1.0" encoding="utf-8"?>
<p:tagLst xmlns:a="http://schemas.openxmlformats.org/drawingml/2006/main" xmlns:r="http://schemas.openxmlformats.org/officeDocument/2006/relationships" xmlns:p="http://schemas.openxmlformats.org/presentationml/2006/main">
  <p:tag name="ORIGINALHEIGHT" val=" 3.040591"/>
  <p:tag name="ORIGINALWIDTH" val=" 3.33685"/>
  <p:tag name="EMFCHILD" val="True"/>
</p:tagLst>
</file>

<file path=ppt/tags/tag746.xml><?xml version="1.0" encoding="utf-8"?>
<p:tagLst xmlns:a="http://schemas.openxmlformats.org/drawingml/2006/main" xmlns:r="http://schemas.openxmlformats.org/officeDocument/2006/relationships" xmlns:p="http://schemas.openxmlformats.org/presentationml/2006/main">
  <p:tag name="ORIGINALHEIGHT" val=" 6.848053"/>
  <p:tag name="ORIGINALWIDTH" val=" 7.239963"/>
  <p:tag name="LATEXADDIN" val="\documentclass{article}&#10;\usepackage{amsmath}&#10;\pagestyle{empty}&#10;&#10;\input{Macros.tex}&#10;&#10;\begin{document}&#10;&#10;$V(x; \ket{\psi})$&#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747.xml><?xml version="1.0" encoding="utf-8"?>
<p:tagLst xmlns:a="http://schemas.openxmlformats.org/drawingml/2006/main" xmlns:r="http://schemas.openxmlformats.org/officeDocument/2006/relationships" xmlns:p="http://schemas.openxmlformats.org/presentationml/2006/main">
  <p:tag name="ORIGINALHEIGHT" val=" 9.71355"/>
  <p:tag name="ORIGINALWIDTH" val=" 2.35576"/>
  <p:tag name="EMFCHILD" val="True"/>
</p:tagLst>
</file>

<file path=ppt/tags/tag748.xml><?xml version="1.0" encoding="utf-8"?>
<p:tagLst xmlns:a="http://schemas.openxmlformats.org/drawingml/2006/main" xmlns:r="http://schemas.openxmlformats.org/officeDocument/2006/relationships" xmlns:p="http://schemas.openxmlformats.org/presentationml/2006/main">
  <p:tag name="ORIGINALHEIGHT" val=" 4.400227"/>
  <p:tag name="ORIGINALWIDTH" val=" 5.056787"/>
  <p:tag name="EMFCHILD" val="True"/>
</p:tagLst>
</file>

<file path=ppt/tags/tag749.xml><?xml version="1.0" encoding="utf-8"?>
<p:tagLst xmlns:a="http://schemas.openxmlformats.org/drawingml/2006/main" xmlns:r="http://schemas.openxmlformats.org/officeDocument/2006/relationships" xmlns:p="http://schemas.openxmlformats.org/presentationml/2006/main">
  <p:tag name="ORIGINALHEIGHT" val=" 6.061265"/>
  <p:tag name="ORIGINALWIDTH" val=" 1.106808"/>
  <p:tag name="EMFCHILD" val="True"/>
</p:tagLst>
</file>

<file path=ppt/tags/tag75.xml><?xml version="1.0" encoding="utf-8"?>
<p:tagLst xmlns:a="http://schemas.openxmlformats.org/drawingml/2006/main" xmlns:r="http://schemas.openxmlformats.org/officeDocument/2006/relationships" xmlns:p="http://schemas.openxmlformats.org/presentationml/2006/main">
  <p:tag name="ORIGINALHEIGHT" val=" 4.576063"/>
  <p:tag name="ORIGINALWIDTH" val=" 2.103937"/>
  <p:tag name="EMFCHILD" val="True"/>
</p:tagLst>
</file>

<file path=ppt/tags/tag750.xml><?xml version="1.0" encoding="utf-8"?>
<p:tagLst xmlns:a="http://schemas.openxmlformats.org/drawingml/2006/main" xmlns:r="http://schemas.openxmlformats.org/officeDocument/2006/relationships" xmlns:p="http://schemas.openxmlformats.org/presentationml/2006/main">
  <p:tag name="ORIGINALHEIGHT" val=" 9.71355"/>
  <p:tag name="ORIGINALWIDTH" val=" .4061488"/>
  <p:tag name="EMFCHILD" val="True"/>
</p:tagLst>
</file>

<file path=ppt/tags/tag751.xml><?xml version="1.0" encoding="utf-8"?>
<p:tagLst xmlns:a="http://schemas.openxmlformats.org/drawingml/2006/main" xmlns:r="http://schemas.openxmlformats.org/officeDocument/2006/relationships" xmlns:p="http://schemas.openxmlformats.org/presentationml/2006/main">
  <p:tag name="ORIGINALHEIGHT" val=" 8.732465"/>
  <p:tag name="ORIGINALWIDTH" val=" 6.153438"/>
  <p:tag name="EMFCHILD" val="True"/>
</p:tagLst>
</file>

<file path=ppt/tags/tag752.xml><?xml version="1.0" encoding="utf-8"?>
<p:tagLst xmlns:a="http://schemas.openxmlformats.org/drawingml/2006/main" xmlns:r="http://schemas.openxmlformats.org/officeDocument/2006/relationships" xmlns:p="http://schemas.openxmlformats.org/presentationml/2006/main">
  <p:tag name="ORIGINALHEIGHT" val=" 9.71355"/>
  <p:tag name="ORIGINALWIDTH" val=" 2.264373"/>
  <p:tag name="EMFCHILD" val="True"/>
</p:tagLst>
</file>

<file path=ppt/tags/tag753.xml><?xml version="1.0" encoding="utf-8"?>
<p:tagLst xmlns:a="http://schemas.openxmlformats.org/drawingml/2006/main" xmlns:r="http://schemas.openxmlformats.org/officeDocument/2006/relationships" xmlns:p="http://schemas.openxmlformats.org/presentationml/2006/main">
  <p:tag name="ORIGINALHEIGHT" val=" 9.71355"/>
  <p:tag name="ORIGINALWIDTH" val=" 2.35576"/>
  <p:tag name="EMFCHILD" val="True"/>
</p:tagLst>
</file>

<file path=ppt/tags/tag754.xml><?xml version="1.0" encoding="utf-8"?>
<p:tagLst xmlns:a="http://schemas.openxmlformats.org/drawingml/2006/main" xmlns:r="http://schemas.openxmlformats.org/officeDocument/2006/relationships" xmlns:p="http://schemas.openxmlformats.org/presentationml/2006/main">
  <p:tag name="ORIGINALHEIGHT" val=" 9.40248"/>
  <p:tag name="ORIGINALWIDTH" val=" 7.325315"/>
  <p:tag name="OUTPUTTYPE" val="SVG"/>
  <p:tag name="IGUANATEXVERSION" val="162"/>
  <p:tag name="LATEXADDIN" val="\documentclass{article}&#10;\usepackage{amsmath}&#10;\pagestyle{empty}&#10;&#10;\input{Macros.tex}&#10;&#10;\begin{document}&#10;&#10;$\ddot{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755.xml><?xml version="1.0" encoding="utf-8"?>
<p:tagLst xmlns:a="http://schemas.openxmlformats.org/drawingml/2006/main" xmlns:r="http://schemas.openxmlformats.org/officeDocument/2006/relationships" xmlns:p="http://schemas.openxmlformats.org/presentationml/2006/main">
  <p:tag name="ORIGINALHEIGHT" val=" 9.682237"/>
  <p:tag name="ORIGINALWIDTH" val=" 7.325326"/>
  <p:tag name="OUTPUTTYPE" val="SVG"/>
  <p:tag name="IGUANATEXVERSION" val="162"/>
  <p:tag name="LATEXADDIN" val="\documentclass{article}&#10;\usepackage{amsmath}&#10;\pagestyle{empty}&#10;&#10;\input{Macros.tex}&#10;&#10;\begin{document}&#10;&#10;$\tilde{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756.xml><?xml version="1.0" encoding="utf-8"?>
<p:tagLst xmlns:a="http://schemas.openxmlformats.org/drawingml/2006/main" xmlns:r="http://schemas.openxmlformats.org/officeDocument/2006/relationships" xmlns:p="http://schemas.openxmlformats.org/presentationml/2006/main">
  <p:tag name="ORIGINALHEIGHT" val=" 12.00902"/>
  <p:tag name="ORIGINALWIDTH" val=" 107.2095"/>
  <p:tag name="OUTPUTTYPE" val="SVG"/>
  <p:tag name="IGUANATEXVERSION" val="162"/>
  <p:tag name="LATEXADDIN" val="\documentclass{article}&#10;\usepackage{amsmath}&#10;\pagestyle{empty}&#10;&#10;\input{Macros.tex}&#10;&#10;\begin{document}&#10;&#10;$V_1 = \sum_{p_1} \ketbra{p_1}_{\reg{p_1}}\tensor U_{p_1}$&#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757.xml><?xml version="1.0" encoding="utf-8"?>
<p:tagLst xmlns:a="http://schemas.openxmlformats.org/drawingml/2006/main" xmlns:r="http://schemas.openxmlformats.org/officeDocument/2006/relationships" xmlns:p="http://schemas.openxmlformats.org/presentationml/2006/main">
  <p:tag name="ORIGINALHEIGHT" val=" 9.40248"/>
  <p:tag name="ORIGINALWIDTH" val=" 7.325315"/>
  <p:tag name="OUTPUTTYPE" val="SVG"/>
  <p:tag name="IGUANATEXVERSION" val="162"/>
  <p:tag name="LATEXADDIN" val="\documentclass{article}&#10;\usepackage{amsmath}&#10;\pagestyle{empty}&#10;&#10;\input{Macros.tex}&#10;&#10;\begin{document}&#10;&#10;$\ddot{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758.xml><?xml version="1.0" encoding="utf-8"?>
<p:tagLst xmlns:a="http://schemas.openxmlformats.org/drawingml/2006/main" xmlns:r="http://schemas.openxmlformats.org/officeDocument/2006/relationships" xmlns:p="http://schemas.openxmlformats.org/presentationml/2006/main">
  <p:tag name="ORIGINALHEIGHT" val=" 9.40248"/>
  <p:tag name="ORIGINALWIDTH" val=" 7.325315"/>
  <p:tag name="OUTPUTTYPE" val="SVG"/>
  <p:tag name="IGUANATEXVERSION" val="162"/>
  <p:tag name="LATEXADDIN" val="\documentclass{article}&#10;\usepackage{amsmath}&#10;\pagestyle{empty}&#10;&#10;\input{Macros.tex}&#10;&#10;\begin{document}&#10;&#10;$\ddot{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759.xml><?xml version="1.0" encoding="utf-8"?>
<p:tagLst xmlns:a="http://schemas.openxmlformats.org/drawingml/2006/main" xmlns:r="http://schemas.openxmlformats.org/officeDocument/2006/relationships" xmlns:p="http://schemas.openxmlformats.org/presentationml/2006/main">
  <p:tag name="ORIGINALHEIGHT" val=" .9962599"/>
  <p:tag name="ORIGINALWIDTH" val=" 3.010236"/>
  <p:tag name="LATEXADDIN" val="\documentclass{article}&#10;\usepackage{amsmath}&#10;\pagestyle{empty}&#10;&#10;\input{Macros.tex}&#10;&#10;\begin{document}&#10;&#10;$\ddot{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76.xml><?xml version="1.0" encoding="utf-8"?>
<p:tagLst xmlns:a="http://schemas.openxmlformats.org/drawingml/2006/main" xmlns:r="http://schemas.openxmlformats.org/officeDocument/2006/relationships" xmlns:p="http://schemas.openxmlformats.org/presentationml/2006/main">
  <p:tag name="ORIGINALHEIGHT" val=" .3331496"/>
  <p:tag name="ORIGINALWIDTH" val=" 4.693976"/>
  <p:tag name="EMFCHILD" val="True"/>
</p:tagLst>
</file>

<file path=ppt/tags/tag760.xml><?xml version="1.0" encoding="utf-8"?>
<p:tagLst xmlns:a="http://schemas.openxmlformats.org/drawingml/2006/main" xmlns:r="http://schemas.openxmlformats.org/officeDocument/2006/relationships" xmlns:p="http://schemas.openxmlformats.org/presentationml/2006/main">
  <p:tag name="ORIGINALHEIGHT" val=" 7.023622"/>
  <p:tag name="ORIGINALWIDTH" val=" 7.325315"/>
  <p:tag name="EMFCHILD" val="True"/>
</p:tagLst>
</file>

<file path=ppt/tags/tag761.xml><?xml version="1.0" encoding="utf-8"?>
<p:tagLst xmlns:a="http://schemas.openxmlformats.org/drawingml/2006/main" xmlns:r="http://schemas.openxmlformats.org/officeDocument/2006/relationships" xmlns:p="http://schemas.openxmlformats.org/presentationml/2006/main">
  <p:tag name="ORIGINALHEIGHT" val=" .9962599"/>
  <p:tag name="ORIGINALWIDTH" val=" 3.010236"/>
  <p:tag name="LATEXADDIN" val="\documentclass{article}&#10;\usepackage{amsmath}&#10;\pagestyle{empty}&#10;&#10;\input{Macros.tex}&#10;&#10;\begin{document}&#10;&#10;$\ddot{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762.xml><?xml version="1.0" encoding="utf-8"?>
<p:tagLst xmlns:a="http://schemas.openxmlformats.org/drawingml/2006/main" xmlns:r="http://schemas.openxmlformats.org/officeDocument/2006/relationships" xmlns:p="http://schemas.openxmlformats.org/presentationml/2006/main">
  <p:tag name="ORIGINALHEIGHT" val=" 7.023622"/>
  <p:tag name="ORIGINALWIDTH" val=" 7.325315"/>
  <p:tag name="EMFCHILD" val="True"/>
</p:tagLst>
</file>

<file path=ppt/tags/tag763.xml><?xml version="1.0" encoding="utf-8"?>
<p:tagLst xmlns:a="http://schemas.openxmlformats.org/drawingml/2006/main" xmlns:r="http://schemas.openxmlformats.org/officeDocument/2006/relationships" xmlns:p="http://schemas.openxmlformats.org/presentationml/2006/main">
  <p:tag name="ORIGINALHEIGHT" val=" 7.023622"/>
  <p:tag name="ORIGINALWIDTH" val=" 7.087047"/>
  <p:tag name="LATEXADDIN" val="\documentclass{article}&#10;\usepackage{amsmath}&#10;\pagestyle{empty}&#10;&#10;\input{Macros.tex}&#10;&#10;\begin{document}&#10;&#10;$V_1 = \sum_{p_1} \ketbra{p_1}_{\reg{p_1}}\tensor U_{p_1}$&#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764.xml><?xml version="1.0" encoding="utf-8"?>
<p:tagLst xmlns:a="http://schemas.openxmlformats.org/drawingml/2006/main" xmlns:r="http://schemas.openxmlformats.org/officeDocument/2006/relationships" xmlns:p="http://schemas.openxmlformats.org/presentationml/2006/main">
  <p:tag name="ORIGINALHEIGHT" val=" 4.63063"/>
  <p:tag name="ORIGINALWIDTH" val=" 2.532638"/>
  <p:tag name="EMFCHILD" val="True"/>
</p:tagLst>
</file>

<file path=ppt/tags/tag765.xml><?xml version="1.0" encoding="utf-8"?>
<p:tagLst xmlns:a="http://schemas.openxmlformats.org/drawingml/2006/main" xmlns:r="http://schemas.openxmlformats.org/officeDocument/2006/relationships" xmlns:p="http://schemas.openxmlformats.org/presentationml/2006/main">
  <p:tag name="ORIGINALHEIGHT" val=" 2.33122"/>
  <p:tag name="ORIGINALWIDTH" val=" 6.609961"/>
  <p:tag name="EMFCHILD" val="True"/>
</p:tagLst>
</file>

<file path=ppt/tags/tag766.xml><?xml version="1.0" encoding="utf-8"?>
<p:tagLst xmlns:a="http://schemas.openxmlformats.org/drawingml/2006/main" xmlns:r="http://schemas.openxmlformats.org/officeDocument/2006/relationships" xmlns:p="http://schemas.openxmlformats.org/presentationml/2006/main">
  <p:tag name="ORIGINALHEIGHT" val=" 9.962638"/>
  <p:tag name="ORIGINALWIDTH" val=" 9.373189"/>
  <p:tag name="EMFCHILD" val="True"/>
</p:tagLst>
</file>

<file path=ppt/tags/tag767.xml><?xml version="1.0" encoding="utf-8"?>
<p:tagLst xmlns:a="http://schemas.openxmlformats.org/drawingml/2006/main" xmlns:r="http://schemas.openxmlformats.org/officeDocument/2006/relationships" xmlns:p="http://schemas.openxmlformats.org/presentationml/2006/main">
  <p:tag name="ORIGINALHEIGHT" val=" 4.428386"/>
  <p:tag name="ORIGINALWIDTH" val=" 3.88248"/>
  <p:tag name="EMFCHILD" val="True"/>
</p:tagLst>
</file>

<file path=ppt/tags/tag768.xml><?xml version="1.0" encoding="utf-8"?>
<p:tagLst xmlns:a="http://schemas.openxmlformats.org/drawingml/2006/main" xmlns:r="http://schemas.openxmlformats.org/officeDocument/2006/relationships" xmlns:p="http://schemas.openxmlformats.org/presentationml/2006/main">
  <p:tag name="ORIGINALHEIGHT" val=" 3.31752"/>
  <p:tag name="ORIGINALWIDTH" val=" 2.042598"/>
  <p:tag name="EMFCHILD" val="True"/>
</p:tagLst>
</file>

<file path=ppt/tags/tag769.xml><?xml version="1.0" encoding="utf-8"?>
<p:tagLst xmlns:a="http://schemas.openxmlformats.org/drawingml/2006/main" xmlns:r="http://schemas.openxmlformats.org/officeDocument/2006/relationships" xmlns:p="http://schemas.openxmlformats.org/presentationml/2006/main">
  <p:tag name="ORIGINALHEIGHT" val=" 9.962638"/>
  <p:tag name="ORIGINALWIDTH" val=" .397559"/>
  <p:tag name="EMFCHILD" val="True"/>
</p:tagLst>
</file>

<file path=ppt/tags/tag77.xml><?xml version="1.0" encoding="utf-8"?>
<p:tagLst xmlns:a="http://schemas.openxmlformats.org/drawingml/2006/main" xmlns:r="http://schemas.openxmlformats.org/officeDocument/2006/relationships" xmlns:p="http://schemas.openxmlformats.org/presentationml/2006/main">
  <p:tag name="ORIGINALHEIGHT" val=" 4.514842"/>
  <p:tag name="ORIGINALWIDTH" val=" 2.52752"/>
  <p:tag name="EMFCHILD" val="True"/>
</p:tagLst>
</file>

<file path=ppt/tags/tag770.xml><?xml version="1.0" encoding="utf-8"?>
<p:tagLst xmlns:a="http://schemas.openxmlformats.org/drawingml/2006/main" xmlns:r="http://schemas.openxmlformats.org/officeDocument/2006/relationships" xmlns:p="http://schemas.openxmlformats.org/presentationml/2006/main">
  <p:tag name="ORIGINALHEIGHT" val=" 6.33622"/>
  <p:tag name="ORIGINALWIDTH" val=" 5.188543"/>
  <p:tag name="EMFCHILD" val="True"/>
</p:tagLst>
</file>

<file path=ppt/tags/tag771.xml><?xml version="1.0" encoding="utf-8"?>
<p:tagLst xmlns:a="http://schemas.openxmlformats.org/drawingml/2006/main" xmlns:r="http://schemas.openxmlformats.org/officeDocument/2006/relationships" xmlns:p="http://schemas.openxmlformats.org/presentationml/2006/main">
  <p:tag name="ORIGINALHEIGHT" val=" 4.63063"/>
  <p:tag name="ORIGINALWIDTH" val=" 2.532638"/>
  <p:tag name="EMFCHILD" val="True"/>
</p:tagLst>
</file>

<file path=ppt/tags/tag772.xml><?xml version="1.0" encoding="utf-8"?>
<p:tagLst xmlns:a="http://schemas.openxmlformats.org/drawingml/2006/main" xmlns:r="http://schemas.openxmlformats.org/officeDocument/2006/relationships" xmlns:p="http://schemas.openxmlformats.org/presentationml/2006/main">
  <p:tag name="ORIGINALHEIGHT" val=" 9.962638"/>
  <p:tag name="ORIGINALWIDTH" val=" 2.216535"/>
  <p:tag name="EMFCHILD" val="True"/>
</p:tagLst>
</file>

<file path=ppt/tags/tag773.xml><?xml version="1.0" encoding="utf-8"?>
<p:tagLst xmlns:a="http://schemas.openxmlformats.org/drawingml/2006/main" xmlns:r="http://schemas.openxmlformats.org/officeDocument/2006/relationships" xmlns:p="http://schemas.openxmlformats.org/presentationml/2006/main">
  <p:tag name="ORIGINALHEIGHT" val=" 9.962638"/>
  <p:tag name="ORIGINALWIDTH" val=" 2.216535"/>
  <p:tag name="EMFCHILD" val="True"/>
</p:tagLst>
</file>

<file path=ppt/tags/tag774.xml><?xml version="1.0" encoding="utf-8"?>
<p:tagLst xmlns:a="http://schemas.openxmlformats.org/drawingml/2006/main" xmlns:r="http://schemas.openxmlformats.org/officeDocument/2006/relationships" xmlns:p="http://schemas.openxmlformats.org/presentationml/2006/main">
  <p:tag name="ORIGINALHEIGHT" val=" 6.33622"/>
  <p:tag name="ORIGINALWIDTH" val=" 5.188543"/>
  <p:tag name="EMFCHILD" val="True"/>
</p:tagLst>
</file>

<file path=ppt/tags/tag775.xml><?xml version="1.0" encoding="utf-8"?>
<p:tagLst xmlns:a="http://schemas.openxmlformats.org/drawingml/2006/main" xmlns:r="http://schemas.openxmlformats.org/officeDocument/2006/relationships" xmlns:p="http://schemas.openxmlformats.org/presentationml/2006/main">
  <p:tag name="ORIGINALHEIGHT" val=" 4.63063"/>
  <p:tag name="ORIGINALWIDTH" val=" 2.532638"/>
  <p:tag name="EMFCHILD" val="True"/>
</p:tagLst>
</file>

<file path=ppt/tags/tag776.xml><?xml version="1.0" encoding="utf-8"?>
<p:tagLst xmlns:a="http://schemas.openxmlformats.org/drawingml/2006/main" xmlns:r="http://schemas.openxmlformats.org/officeDocument/2006/relationships" xmlns:p="http://schemas.openxmlformats.org/presentationml/2006/main">
  <p:tag name="ORIGINALHEIGHT" val=" 9.962638"/>
  <p:tag name="ORIGINALWIDTH" val=" .397559"/>
  <p:tag name="EMFCHILD" val="True"/>
</p:tagLst>
</file>

<file path=ppt/tags/tag777.xml><?xml version="1.0" encoding="utf-8"?>
<p:tagLst xmlns:a="http://schemas.openxmlformats.org/drawingml/2006/main" xmlns:r="http://schemas.openxmlformats.org/officeDocument/2006/relationships" xmlns:p="http://schemas.openxmlformats.org/presentationml/2006/main">
  <p:tag name="ORIGINALHEIGHT" val=" 4.588779"/>
  <p:tag name="ORIGINALWIDTH" val=" 3.374527"/>
  <p:tag name="EMFCHILD" val="True"/>
</p:tagLst>
</file>

<file path=ppt/tags/tag778.xml><?xml version="1.0" encoding="utf-8"?>
<p:tagLst xmlns:a="http://schemas.openxmlformats.org/drawingml/2006/main" xmlns:r="http://schemas.openxmlformats.org/officeDocument/2006/relationships" xmlns:p="http://schemas.openxmlformats.org/presentationml/2006/main">
  <p:tag name="ORIGINALHEIGHT" val=" 3.093386"/>
  <p:tag name="ORIGINALWIDTH" val=" 1.729488"/>
  <p:tag name="EMFCHILD" val="True"/>
</p:tagLst>
</file>

<file path=ppt/tags/tag779.xml><?xml version="1.0" encoding="utf-8"?>
<p:tagLst xmlns:a="http://schemas.openxmlformats.org/drawingml/2006/main" xmlns:r="http://schemas.openxmlformats.org/officeDocument/2006/relationships" xmlns:p="http://schemas.openxmlformats.org/presentationml/2006/main">
  <p:tag name="ORIGINALHEIGHT" val=" 6.635079"/>
  <p:tag name="ORIGINALWIDTH" val=" 6.629803"/>
  <p:tag name="EMFCHILD" val="True"/>
</p:tagLst>
</file>

<file path=ppt/tags/tag78.xml><?xml version="1.0" encoding="utf-8"?>
<p:tagLst xmlns:a="http://schemas.openxmlformats.org/drawingml/2006/main" xmlns:r="http://schemas.openxmlformats.org/officeDocument/2006/relationships" xmlns:p="http://schemas.openxmlformats.org/presentationml/2006/main">
  <p:tag name="ORIGINALHEIGHT" val=" 9.713542"/>
  <p:tag name="ORIGINALWIDTH" val=" 2.301339"/>
  <p:tag name="EMFCHILD" val="True"/>
</p:tagLst>
</file>

<file path=ppt/tags/tag780.xml><?xml version="1.0" encoding="utf-8"?>
<p:tagLst xmlns:a="http://schemas.openxmlformats.org/drawingml/2006/main" xmlns:r="http://schemas.openxmlformats.org/officeDocument/2006/relationships" xmlns:p="http://schemas.openxmlformats.org/presentationml/2006/main">
  <p:tag name="ORIGINALHEIGHT" val=" 7.023622"/>
  <p:tag name="ORIGINALWIDTH" val=" 6.888268"/>
  <p:tag name="EMFCHILD" val="True"/>
</p:tagLst>
</file>

<file path=ppt/tags/tag781.xml><?xml version="1.0" encoding="utf-8"?>
<p:tagLst xmlns:a="http://schemas.openxmlformats.org/drawingml/2006/main" xmlns:r="http://schemas.openxmlformats.org/officeDocument/2006/relationships" xmlns:p="http://schemas.openxmlformats.org/presentationml/2006/main">
  <p:tag name="ORIGINALHEIGHT" val=" 4.428386"/>
  <p:tag name="ORIGINALWIDTH" val=" 3.88248"/>
  <p:tag name="EMFCHILD" val="True"/>
</p:tagLst>
</file>

<file path=ppt/tags/tag782.xml><?xml version="1.0" encoding="utf-8"?>
<p:tagLst xmlns:a="http://schemas.openxmlformats.org/drawingml/2006/main" xmlns:r="http://schemas.openxmlformats.org/officeDocument/2006/relationships" xmlns:p="http://schemas.openxmlformats.org/presentationml/2006/main">
  <p:tag name="ORIGINALHEIGHT" val=" 3.31752"/>
  <p:tag name="ORIGINALWIDTH" val=" 2.042598"/>
  <p:tag name="EMFCHILD" val="True"/>
</p:tagLst>
</file>

<file path=ppt/tags/tag783.xml><?xml version="1.0" encoding="utf-8"?>
<p:tagLst xmlns:a="http://schemas.openxmlformats.org/drawingml/2006/main" xmlns:r="http://schemas.openxmlformats.org/officeDocument/2006/relationships" xmlns:p="http://schemas.openxmlformats.org/presentationml/2006/main">
  <p:tag name="ORIGINALHEIGHT" val=" 1.107337"/>
  <p:tag name="ORIGINALWIDTH" val=" 5.702036"/>
  <p:tag name="LATEXADDIN" val="\documentclass{article}&#10;\usepackage{amsmath}&#10;\pagestyle{empty}&#10;&#10;\input{Macros.tex}&#10;&#10;\begin{document}&#10;&#10;$\tilde{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784.xml><?xml version="1.0" encoding="utf-8"?>
<p:tagLst xmlns:a="http://schemas.openxmlformats.org/drawingml/2006/main" xmlns:r="http://schemas.openxmlformats.org/officeDocument/2006/relationships" xmlns:p="http://schemas.openxmlformats.org/presentationml/2006/main">
  <p:tag name="ORIGINALHEIGHT" val=" 6.848054"/>
  <p:tag name="ORIGINALWIDTH" val=" 7.325326"/>
  <p:tag name="EMFCHILD" val="True"/>
</p:tagLst>
</file>

<file path=ppt/tags/tag785.xml><?xml version="1.0" encoding="utf-8"?>
<p:tagLst xmlns:a="http://schemas.openxmlformats.org/drawingml/2006/main" xmlns:r="http://schemas.openxmlformats.org/officeDocument/2006/relationships" xmlns:p="http://schemas.openxmlformats.org/presentationml/2006/main">
  <p:tag name="ORIGINALHEIGHT" val=" .9962599"/>
  <p:tag name="ORIGINALWIDTH" val=" 3.010236"/>
  <p:tag name="LATEXADDIN" val="\documentclass{article}&#10;\usepackage{amsmath}&#10;\pagestyle{empty}&#10;&#10;\input{Macros.tex}&#10;&#10;\begin{document}&#10;&#10;$\ddot{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786.xml><?xml version="1.0" encoding="utf-8"?>
<p:tagLst xmlns:a="http://schemas.openxmlformats.org/drawingml/2006/main" xmlns:r="http://schemas.openxmlformats.org/officeDocument/2006/relationships" xmlns:p="http://schemas.openxmlformats.org/presentationml/2006/main">
  <p:tag name="ORIGINALHEIGHT" val=" 7.023622"/>
  <p:tag name="ORIGINALWIDTH" val=" 7.325315"/>
  <p:tag name="EMFCHILD" val="True"/>
</p:tagLst>
</file>

<file path=ppt/tags/tag787.xml><?xml version="1.0" encoding="utf-8"?>
<p:tagLst xmlns:a="http://schemas.openxmlformats.org/drawingml/2006/main" xmlns:r="http://schemas.openxmlformats.org/officeDocument/2006/relationships" xmlns:p="http://schemas.openxmlformats.org/presentationml/2006/main">
  <p:tag name="ORIGINALHEIGHT" val=" 193.2024"/>
  <p:tag name="ORIGINALWIDTH" val=" 488.5714"/>
  <p:tag name="OUTPUTTYPE" val="SVG"/>
  <p:tag name="IGUANATEXVERSION" val="162"/>
  <p:tag name="LATEXADDIN" val="\documentclass{article}&#10;\usepackage{amsmath}&#10;\pagestyle{empty}&#10;&#10;\input{Macros.tex}&#10;&#10;\begin{document}&#10;&#10;&#10;\begin{align*}&#10;&amp; \tilde{V} S \tilde{V}^\dagger \ket{k}_{\reg{gc}} \ket{k}_{\reg{lc}}  \ket{p_1, \ldots, p_k}_{\reg{p_1 \ldots p_k}} \ket{p_k}_{\reg{m}}\ket{\phi_{p_k}}_{\reg{s}} \ket{\rho}_{\reg{v}} &#10; \\ &#10;  = ~ &amp; &#10; \tilde{V} S \ket{k-1}_{\reg{gc}} \ket{k-1}_{\reg{lc}}  \ket{p_1, \ldots, p_k}_{\reg{p_1 \ldots p_k}} \ket{p_k}_{\reg{m}} \ket{\phi_{p_k}}_{\reg{s}} V^\dagger_{p_k} \ket{\rho}_{\reg{v}} &#10;  \\ &#10; = ~ &amp;&#10;\tilde{V}  \ket{k-1}_{\reg{gc}} \ket{k-1}_{\reg{lc}} \ket{p_1, \ldots, p_k}_{\reg{p_1 \ldots p_k}} \big(S \ket{p_k}_{\reg{m}} \ket{\phi_{p_k}}_{\reg{s}}\big) V^\dagger_{p_k} \ket{\rho}_{\reg{v}} &#10; \\ &#10;= ~ &amp;&#10;\tilde{V}  \ket{k-1}_{\reg{gc}} \ket{k-1}_{\reg{lc}} \ket{p_1, \ldots, p_k}_{\reg{p_1 \ldots p_k}} \ket{p_k}_{\reg{m}} \ket{\phi'_{p_k}}_{\reg{s}} V^\dagger_{p_k} \ket{\rho}_{\reg{v}} &#10;~ + ~ \\&#10;&amp; \hspace{8em}&#10;\tilde{V} \ket{k-1}_{\reg{gc}} \ket{k-1}_{\reg{lc}} \ket{p_1, \ldots, p_k}_{\reg{p_1 \ldots p_k}} \sum_{p'_k \ne p_k} \ket{p'_k}_{\reg{m}} \ket{\phi'_{p'_k}}_{\reg{s}} V^\dagger_{p_k} \ket{\rho}_{\reg{v}} &#10; \\ &#10;= ~ &amp;&#10;\ket{k}_{\reg{gc}} \ket{k}_{\reg{lc}} \ket{p_1, \ldots, p_k}_{\reg{p_1 \ldots p_k}} \ket{p_k}_{\reg{m}} \ket{\phi'_{p_k}}_{\reg{s}} \ket{\rho}_{\reg{v}} &#10;~ + ~ \\&#10;&amp; \hspace{8em}&#10;\tilde{V} \ket{k-1}_{\reg{gc}} \ket{k-1}_{\reg{lc}} \ket{p_1, \ldots, p_k}_{\reg{p_1 \ldots p_{k-1}}} \sum_{p'_k \ne p_k} \ket{p'_k}_{\reg{p_k}} \ket{p_k}_{\reg{m}} \ket{\phi'_{p'_k}}_{\reg{s}} V^\dagger_{p_k} \ket{\rho}_{\reg{v}} &#10; \\ &#10;= ~ &amp;&#10;\underbrace{&#10;\ket{k}_{\reg{gc}} \ket{k}_{\reg{lc}}\ket{p_1, \ldots, p_k}_{\reg{p_1 \ldots p_k}} \ket{p_k}_{\reg{m}} \ket{\phi'_{p_k}}_{\reg{s}} \ket{\rho}_{\reg{v}} \vphantom{\sum_{p'_k \ne p_k}} &#10;}_{good}&#10;~ + ~ &#10;\underbrace{&#10;\ket{k}_{\reg{gc}} \ket{k-1}_{\reg{lc}} \ket{p_1, \ldots, p_k}_{\reg{p_1 \ldots p_{k-1}}} \sum_{p'_k \ne p_k} \ket{p'_k}_{\reg{p_k}} \ket{p_k}_{\reg{m}} \ket{\phi'_{p'_k}}_{\reg{s}} V^\dagger_{p_k} \ket{\rho}_{\reg{v}} &#10;}_{bad}&#10;\end{align*}&#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788.xml><?xml version="1.0" encoding="utf-8"?>
<p:tagLst xmlns:a="http://schemas.openxmlformats.org/drawingml/2006/main" xmlns:r="http://schemas.openxmlformats.org/officeDocument/2006/relationships" xmlns:p="http://schemas.openxmlformats.org/presentationml/2006/main">
  <p:tag name="ORIGINALHEIGHT" val=" 9.682244"/>
  <p:tag name="ORIGINALWIDTH" val=" 10.58484"/>
  <p:tag name="OUTPUTTYPE" val="SVG"/>
  <p:tag name="IGUANATEXVERSION" val="162"/>
  <p:tag name="LATEXADDIN" val="\documentclass{article}&#10;\usepackage{amsmath}&#10;\pagestyle{empty}&#10;&#10;\input{Macros.tex}&#10;&#10;\begin{document}&#10;&#10;&#10;$\tilde{V}^\dagger$&#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789.xml><?xml version="1.0" encoding="utf-8"?>
<p:tagLst xmlns:a="http://schemas.openxmlformats.org/drawingml/2006/main" xmlns:r="http://schemas.openxmlformats.org/officeDocument/2006/relationships" xmlns:p="http://schemas.openxmlformats.org/presentationml/2006/main">
  <p:tag name="ORIGINALHEIGHT" val=" 6.984134"/>
  <p:tag name="ORIGINALWIDTH" val=" 5.696849"/>
  <p:tag name="OUTPUTTYPE" val="SVG"/>
  <p:tag name="IGUANATEXVERSION" val="162"/>
  <p:tag name="LATEXADDIN" val="\documentclass{article}&#10;\usepackage{amsmath}&#10;\pagestyle{empty}&#10;&#10;\input{Macros.tex}&#10;&#10;\begin{document}&#10;&#10;&#10;$S$&#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79.xml><?xml version="1.0" encoding="utf-8"?>
<p:tagLst xmlns:a="http://schemas.openxmlformats.org/drawingml/2006/main" xmlns:r="http://schemas.openxmlformats.org/officeDocument/2006/relationships" xmlns:p="http://schemas.openxmlformats.org/presentationml/2006/main">
  <p:tag name="ORIGINALHEIGHT" val=" 4.513071"/>
  <p:tag name="ORIGINALWIDTH" val=" 4.100236"/>
  <p:tag name="LATEXADDIN" val="\documentclass{article}&#10;\usepackage{amsmath}&#10;\pagestyle{empty}&#10;&#10;\usepackage{xspace}&#10;&#10;\newcommand{\msf}{\mathsf}&#10;\newcommand{\bits}{\ensuremath{\{0,1\}}\xspace}&#10;&#10;\begin{document}&#10;&#10;$v_i$&#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790.xml><?xml version="1.0" encoding="utf-8"?>
<p:tagLst xmlns:a="http://schemas.openxmlformats.org/drawingml/2006/main" xmlns:r="http://schemas.openxmlformats.org/officeDocument/2006/relationships" xmlns:p="http://schemas.openxmlformats.org/presentationml/2006/main">
  <p:tag name="ORIGINALHEIGHT" val=" 9.713543"/>
  <p:tag name="ORIGINALWIDTH" val=" 111.6912"/>
  <p:tag name="OUTPUTTYPE" val="SVG"/>
  <p:tag name="IGUANATEXVERSION" val="162"/>
  <p:tag name="LATEXADDIN" val="\documentclass{article}&#10;\usepackage{amsmath}&#10;\pagestyle{empty}&#10;&#10;\input{Macros.tex}&#10;&#10;\begin{document}&#10;&#10;&#10;Assume $H(p_1, \ldots, p_k) = 1$&#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791.xml><?xml version="1.0" encoding="utf-8"?>
<p:tagLst xmlns:a="http://schemas.openxmlformats.org/drawingml/2006/main" xmlns:r="http://schemas.openxmlformats.org/officeDocument/2006/relationships" xmlns:p="http://schemas.openxmlformats.org/presentationml/2006/main">
  <p:tag name="ORIGINALHEIGHT" val=" 6.954882"/>
  <p:tag name="ORIGINALWIDTH" val=" 6.779488"/>
  <p:tag name="LATEXADDIN" val="\documentclass{article}&#10;\usepackage{amsmath}&#10;\pagestyle{empty}&#10;&#10;\input{Macros.tex}&#10;&#10;\begin{document}&#10;&#10;&#10;Assume $H(p_1, \ldots, p_k) = 1$&#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792.xml><?xml version="1.0" encoding="utf-8"?>
<p:tagLst xmlns:a="http://schemas.openxmlformats.org/drawingml/2006/main" xmlns:r="http://schemas.openxmlformats.org/officeDocument/2006/relationships" xmlns:p="http://schemas.openxmlformats.org/presentationml/2006/main">
  <p:tag name="ORIGINALHEIGHT" val=" 4.458504"/>
  <p:tag name="ORIGINALWIDTH" val=" 3.236339"/>
  <p:tag name="EMFCHILD" val="True"/>
</p:tagLst>
</file>

<file path=ppt/tags/tag793.xml><?xml version="1.0" encoding="utf-8"?>
<p:tagLst xmlns:a="http://schemas.openxmlformats.org/drawingml/2006/main" xmlns:r="http://schemas.openxmlformats.org/officeDocument/2006/relationships" xmlns:p="http://schemas.openxmlformats.org/presentationml/2006/main">
  <p:tag name="ORIGINALHEIGHT" val=" 4.458504"/>
  <p:tag name="ORIGINALWIDTH" val=" 3.236339"/>
  <p:tag name="EMFCHILD" val="True"/>
</p:tagLst>
</file>

<file path=ppt/tags/tag794.xml><?xml version="1.0" encoding="utf-8"?>
<p:tagLst xmlns:a="http://schemas.openxmlformats.org/drawingml/2006/main" xmlns:r="http://schemas.openxmlformats.org/officeDocument/2006/relationships" xmlns:p="http://schemas.openxmlformats.org/presentationml/2006/main">
  <p:tag name="ORIGINALHEIGHT" val=" 4.400236"/>
  <p:tag name="ORIGINALWIDTH" val=" 4.978229"/>
  <p:tag name="EMFCHILD" val="True"/>
</p:tagLst>
</file>

<file path=ppt/tags/tag795.xml><?xml version="1.0" encoding="utf-8"?>
<p:tagLst xmlns:a="http://schemas.openxmlformats.org/drawingml/2006/main" xmlns:r="http://schemas.openxmlformats.org/officeDocument/2006/relationships" xmlns:p="http://schemas.openxmlformats.org/presentationml/2006/main">
  <p:tag name="ORIGINALHEIGHT" val=" 4.293386"/>
  <p:tag name="ORIGINALWIDTH" val=" 7.729606"/>
  <p:tag name="EMFCHILD" val="True"/>
</p:tagLst>
</file>

<file path=ppt/tags/tag796.xml><?xml version="1.0" encoding="utf-8"?>
<p:tagLst xmlns:a="http://schemas.openxmlformats.org/drawingml/2006/main" xmlns:r="http://schemas.openxmlformats.org/officeDocument/2006/relationships" xmlns:p="http://schemas.openxmlformats.org/presentationml/2006/main">
  <p:tag name="ORIGINALHEIGHT" val=" 4.458504"/>
  <p:tag name="ORIGINALWIDTH" val=" 3.830158"/>
  <p:tag name="EMFCHILD" val="True"/>
</p:tagLst>
</file>

<file path=ppt/tags/tag797.xml><?xml version="1.0" encoding="utf-8"?>
<p:tagLst xmlns:a="http://schemas.openxmlformats.org/drawingml/2006/main" xmlns:r="http://schemas.openxmlformats.org/officeDocument/2006/relationships" xmlns:p="http://schemas.openxmlformats.org/presentationml/2006/main">
  <p:tag name="ORIGINALHEIGHT" val=" 6.63437"/>
  <p:tag name="ORIGINALWIDTH" val=" 8.333346"/>
  <p:tag name="EMFCHILD" val="True"/>
</p:tagLst>
</file>

<file path=ppt/tags/tag798.xml><?xml version="1.0" encoding="utf-8"?>
<p:tagLst xmlns:a="http://schemas.openxmlformats.org/drawingml/2006/main" xmlns:r="http://schemas.openxmlformats.org/officeDocument/2006/relationships" xmlns:p="http://schemas.openxmlformats.org/presentationml/2006/main">
  <p:tag name="ORIGINALHEIGHT" val=" 9.713543"/>
  <p:tag name="ORIGINALWIDTH" val=" 2.296102"/>
  <p:tag name="EMFCHILD" val="True"/>
</p:tagLst>
</file>

<file path=ppt/tags/tag799.xml><?xml version="1.0" encoding="utf-8"?>
<p:tagLst xmlns:a="http://schemas.openxmlformats.org/drawingml/2006/main" xmlns:r="http://schemas.openxmlformats.org/officeDocument/2006/relationships" xmlns:p="http://schemas.openxmlformats.org/presentationml/2006/main">
  <p:tag name="ORIGINALHEIGHT" val=" 6.177795"/>
  <p:tag name="ORIGINALWIDTH" val=" 5.16626"/>
  <p:tag name="EMFCHILD" val="True"/>
</p:tagLst>
</file>

<file path=ppt/tags/tag8.xml><?xml version="1.0" encoding="utf-8"?>
<p:tagLst xmlns:a="http://schemas.openxmlformats.org/drawingml/2006/main" xmlns:r="http://schemas.openxmlformats.org/officeDocument/2006/relationships" xmlns:p="http://schemas.openxmlformats.org/presentationml/2006/main">
  <p:tag name="ORIGINALHEIGHT" val=" 9.285157"/>
  <p:tag name="ORIGINALWIDTH" val=" 4.94874"/>
  <p:tag name="EMFCHILD" val="True"/>
</p:tagLst>
</file>

<file path=ppt/tags/tag80.xml><?xml version="1.0" encoding="utf-8"?>
<p:tagLst xmlns:a="http://schemas.openxmlformats.org/drawingml/2006/main" xmlns:r="http://schemas.openxmlformats.org/officeDocument/2006/relationships" xmlns:p="http://schemas.openxmlformats.org/presentationml/2006/main">
  <p:tag name="ORIGINALHEIGHT" val=" 4.693386"/>
  <p:tag name="ORIGINALWIDTH" val=" 1.980984"/>
  <p:tag name="EMFCHILD" val="True"/>
</p:tagLst>
</file>

<file path=ppt/tags/tag800.xml><?xml version="1.0" encoding="utf-8"?>
<p:tagLst xmlns:a="http://schemas.openxmlformats.org/drawingml/2006/main" xmlns:r="http://schemas.openxmlformats.org/officeDocument/2006/relationships" xmlns:p="http://schemas.openxmlformats.org/presentationml/2006/main">
  <p:tag name="ORIGINALHEIGHT" val=" 4.514843"/>
  <p:tag name="ORIGINALWIDTH" val=" 2.521772"/>
  <p:tag name="EMFCHILD" val="True"/>
</p:tagLst>
</file>

<file path=ppt/tags/tag801.xml><?xml version="1.0" encoding="utf-8"?>
<p:tagLst xmlns:a="http://schemas.openxmlformats.org/drawingml/2006/main" xmlns:r="http://schemas.openxmlformats.org/officeDocument/2006/relationships" xmlns:p="http://schemas.openxmlformats.org/presentationml/2006/main">
  <p:tag name="ORIGINALHEIGHT" val=" 2.904331"/>
  <p:tag name="ORIGINALWIDTH" val=" 1.157953"/>
  <p:tag name="EMFCHILD" val="True"/>
</p:tagLst>
</file>

<file path=ppt/tags/tag802.xml><?xml version="1.0" encoding="utf-8"?>
<p:tagLst xmlns:a="http://schemas.openxmlformats.org/drawingml/2006/main" xmlns:r="http://schemas.openxmlformats.org/officeDocument/2006/relationships" xmlns:p="http://schemas.openxmlformats.org/presentationml/2006/main">
  <p:tag name="ORIGINALHEIGHT" val=" 1.029606"/>
  <p:tag name="ORIGINALWIDTH" val=" 1.049055"/>
  <p:tag name="EMFCHILD" val="True"/>
</p:tagLst>
</file>

<file path=ppt/tags/tag803.xml><?xml version="1.0" encoding="utf-8"?>
<p:tagLst xmlns:a="http://schemas.openxmlformats.org/drawingml/2006/main" xmlns:r="http://schemas.openxmlformats.org/officeDocument/2006/relationships" xmlns:p="http://schemas.openxmlformats.org/presentationml/2006/main">
  <p:tag name="ORIGINALHEIGHT" val=" 1.029606"/>
  <p:tag name="ORIGINALWIDTH" val=" 1.049055"/>
  <p:tag name="EMFCHILD" val="True"/>
</p:tagLst>
</file>

<file path=ppt/tags/tag804.xml><?xml version="1.0" encoding="utf-8"?>
<p:tagLst xmlns:a="http://schemas.openxmlformats.org/drawingml/2006/main" xmlns:r="http://schemas.openxmlformats.org/officeDocument/2006/relationships" xmlns:p="http://schemas.openxmlformats.org/presentationml/2006/main">
  <p:tag name="ORIGINALHEIGHT" val=" 1.029606"/>
  <p:tag name="ORIGINALWIDTH" val=" 1.049055"/>
  <p:tag name="EMFCHILD" val="True"/>
</p:tagLst>
</file>

<file path=ppt/tags/tag805.xml><?xml version="1.0" encoding="utf-8"?>
<p:tagLst xmlns:a="http://schemas.openxmlformats.org/drawingml/2006/main" xmlns:r="http://schemas.openxmlformats.org/officeDocument/2006/relationships" xmlns:p="http://schemas.openxmlformats.org/presentationml/2006/main">
  <p:tag name="ORIGINALHEIGHT" val=" 2.904331"/>
  <p:tag name="ORIGINALWIDTH" val=" 1.157953"/>
  <p:tag name="EMFCHILD" val="True"/>
</p:tagLst>
</file>

<file path=ppt/tags/tag806.xml><?xml version="1.0" encoding="utf-8"?>
<p:tagLst xmlns:a="http://schemas.openxmlformats.org/drawingml/2006/main" xmlns:r="http://schemas.openxmlformats.org/officeDocument/2006/relationships" xmlns:p="http://schemas.openxmlformats.org/presentationml/2006/main">
  <p:tag name="ORIGINALHEIGHT" val=" 6.177795"/>
  <p:tag name="ORIGINALWIDTH" val=" 5.16626"/>
  <p:tag name="EMFCHILD" val="True"/>
</p:tagLst>
</file>

<file path=ppt/tags/tag807.xml><?xml version="1.0" encoding="utf-8"?>
<p:tagLst xmlns:a="http://schemas.openxmlformats.org/drawingml/2006/main" xmlns:r="http://schemas.openxmlformats.org/officeDocument/2006/relationships" xmlns:p="http://schemas.openxmlformats.org/presentationml/2006/main">
  <p:tag name="ORIGINALHEIGHT" val=" 4.786811"/>
  <p:tag name="ORIGINALWIDTH" val=" 3.408543"/>
  <p:tag name="EMFCHILD" val="True"/>
</p:tagLst>
</file>

<file path=ppt/tags/tag808.xml><?xml version="1.0" encoding="utf-8"?>
<p:tagLst xmlns:a="http://schemas.openxmlformats.org/drawingml/2006/main" xmlns:r="http://schemas.openxmlformats.org/officeDocument/2006/relationships" xmlns:p="http://schemas.openxmlformats.org/presentationml/2006/main">
  <p:tag name="ORIGINALHEIGHT" val=" 9.713543"/>
  <p:tag name="ORIGINALWIDTH" val=" 2.296102"/>
  <p:tag name="EMFCHILD" val="True"/>
</p:tagLst>
</file>

<file path=ppt/tags/tag809.xml><?xml version="1.0" encoding="utf-8"?>
<p:tagLst xmlns:a="http://schemas.openxmlformats.org/drawingml/2006/main" xmlns:r="http://schemas.openxmlformats.org/officeDocument/2006/relationships" xmlns:p="http://schemas.openxmlformats.org/presentationml/2006/main">
  <p:tag name="ORIGINALHEIGHT" val=" 2.272953"/>
  <p:tag name="ORIGINALWIDTH" val=" 6.581535"/>
  <p:tag name="EMFCHILD" val="True"/>
</p:tagLst>
</file>

<file path=ppt/tags/tag81.xml><?xml version="1.0" encoding="utf-8"?>
<p:tagLst xmlns:a="http://schemas.openxmlformats.org/drawingml/2006/main" xmlns:r="http://schemas.openxmlformats.org/officeDocument/2006/relationships" xmlns:p="http://schemas.openxmlformats.org/presentationml/2006/main">
  <p:tag name="ORIGINALHEIGHT" val=" 6.33622"/>
  <p:tag name="ORIGINALWIDTH" val=" 5.20047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810.xml><?xml version="1.0" encoding="utf-8"?>
<p:tagLst xmlns:a="http://schemas.openxmlformats.org/drawingml/2006/main" xmlns:r="http://schemas.openxmlformats.org/officeDocument/2006/relationships" xmlns:p="http://schemas.openxmlformats.org/presentationml/2006/main">
  <p:tag name="ORIGINALHEIGHT" val=" 6.469213"/>
  <p:tag name="ORIGINALWIDTH" val=" 3.266024"/>
  <p:tag name="EMFCHILD" val="True"/>
</p:tagLst>
</file>

<file path=ppt/tags/tag811.xml><?xml version="1.0" encoding="utf-8"?>
<p:tagLst xmlns:a="http://schemas.openxmlformats.org/drawingml/2006/main" xmlns:r="http://schemas.openxmlformats.org/officeDocument/2006/relationships" xmlns:p="http://schemas.openxmlformats.org/presentationml/2006/main">
  <p:tag name="ORIGINALHEIGHT" val=" 1.107323"/>
  <p:tag name="ORIGINALWIDTH" val=" 5.529252"/>
  <p:tag name="LATEXADDIN" val="\documentclass{article}&#10;\usepackage{amsmath}&#10;\pagestyle{empty}&#10;&#10;\input{Macros.tex}&#10;&#10;\begin{document}&#10;&#10;&#10;$\tilde{V}^\dagger$&#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812.xml><?xml version="1.0" encoding="utf-8"?>
<p:tagLst xmlns:a="http://schemas.openxmlformats.org/drawingml/2006/main" xmlns:r="http://schemas.openxmlformats.org/officeDocument/2006/relationships" xmlns:p="http://schemas.openxmlformats.org/presentationml/2006/main">
  <p:tag name="ORIGINALHEIGHT" val=" 6.848032"/>
  <p:tag name="ORIGINALWIDTH" val=" 7.103346"/>
  <p:tag name="EMFCHILD" val="True"/>
</p:tagLst>
</file>

<file path=ppt/tags/tag813.xml><?xml version="1.0" encoding="utf-8"?>
<p:tagLst xmlns:a="http://schemas.openxmlformats.org/drawingml/2006/main" xmlns:r="http://schemas.openxmlformats.org/officeDocument/2006/relationships" xmlns:p="http://schemas.openxmlformats.org/presentationml/2006/main">
  <p:tag name="ORIGINALHEIGHT" val=" 6.241929"/>
  <p:tag name="ORIGINALWIDTH" val=" 2.580315"/>
  <p:tag name="EMFCHILD" val="True"/>
</p:tagLst>
</file>

<file path=ppt/tags/tag814.xml><?xml version="1.0" encoding="utf-8"?>
<p:tagLst xmlns:a="http://schemas.openxmlformats.org/drawingml/2006/main" xmlns:r="http://schemas.openxmlformats.org/officeDocument/2006/relationships" xmlns:p="http://schemas.openxmlformats.org/presentationml/2006/main">
  <p:tag name="ORIGINALHEIGHT" val=" 1.132795"/>
  <p:tag name="ORIGINALWIDTH" val=" 5.529252"/>
  <p:tag name="LATEXADDIN" val="\documentclass{article}&#10;\usepackage{amsmath}&#10;\pagestyle{empty}&#10;&#10;\input{Macros.tex}&#10;&#10;\begin{document}&#10;&#10;&#10;\begin{align*}&#10;&amp; \tilde{V} S \tilde{V}^\dagger \ket{k}_{\reg{gc}} \ket{k}_{\reg{lc}}  \ket{p_1, \ldots, p_k}_{\reg{p_1 \ldots p_k}} \ket{p_k}_{\reg{m}}\ket{\phi_{p_k}}_{\reg{s}} \ket{\rho}_{\reg{v}} &#10; \\ &#10;  = ~ &amp; &#10; \tilde{V} S \ket{k-1}_{\reg{gc}} \ket{k-1}_{\reg{lc}}  \ket{p_1, \ldots, p_k}_{\reg{p_1 \ldots p_k}} \ket{p_k}_{\reg{m}} \ket{\phi_{p_k}}_{\reg{s}} V^\dagger_{p_k} \ket{\rho}_{\reg{v}} &#10;  \\ &#10; = ~ &amp;&#10;\tilde{V}  \ket{k-1}_{\reg{gc}} \ket{k-1}_{\reg{lc}} \ket{p_1, \ldots, p_k}_{\reg{p_1 \ldots p_k}} \big(S \ket{p_k}_{\reg{m}} \ket{\phi_{p_k}}_{\reg{s}}\big) V^\dagger_{p_k} \ket{\rho}_{\reg{v}} &#10; \\ &#10;= ~ &amp;&#10;\tilde{V}  \ket{k-1}_{\reg{gc}} \ket{k-1}_{\reg{lc}} \ket{p_1, \ldots, p_k}_{\reg{p_1 \ldots p_k}} \ket{p_k}_{\reg{m}} \ket{\phi'_{p_k}}_{\reg{s}} V^\dagger_{p_k} \ket{\rho}_{\reg{v}} &#10;~ + ~ \\&#10;&amp; \hspace{8em}&#10;\tilde{V} \ket{k-1}_{\reg{gc}} \ket{k-1}_{\reg{lc}} \ket{p_1, \ldots, p_k}_{\reg{p_1 \ldots p_k}} \sum_{p'_k \ne p_k} \ket{p'_k}_{\reg{m}} \ket{\phi'_{p'_k}}_{\reg{s}} V^\dagger_{p_k} \ket{\rho}_{\reg{v}} &#10; \\ &#10;= ~ &amp;&#10;\ket{k}_{\reg{gc}} \ket{k}_{\reg{lc}} \ket{p_1, \ldots, p_k}_{\reg{p_1 \ldots p_k}} \ket{p_k}_{\reg{m}} \ket{\phi'_{p_k}}_{\reg{s}} \ket{\rho}_{\reg{v}} &#10;~ + ~ \\&#10;&amp; \hspace{8em}&#10;\tilde{V} \ket{k-1}_{\reg{gc}} \ket{k-1}_{\reg{lc}} \ket{p_1, \ldots, p_k}_{\reg{p_1 \ldots p_{k-1}}} \sum_{p'_k \ne p_k} \ket{p'_k}_{\reg{p_k}} \ket{p_k}_{\reg{m}} \ket{\phi'_{p'_k}}_{\reg{s}} V^\dagger_{p_k} \ket{\rho}_{\reg{v}} &#10; \\ &#10;= ~ &amp;&#10;\underbrace{&#10;\ket{k}_{\reg{gc}} \ket{k}_{\reg{lc}}\ket{p_1, \ldots, p_k}_{\reg{p_1 \ldots p_k}} \ket{p_k}_{\reg{m}} \ket{\phi'_{p_k}}_{\reg{s}} \ket{\rho}_{\reg{v}} \vphantom{\sum_{p'_k \ne p_k}} &#10;}_{good}&#10;~ + ~ &#10;\underbrace{&#10;\ket{k}_{\reg{gc}} \ket{k-1}_{\reg{lc}} \ket{p_1, \ldots, p_k}_{\reg{p_1 \ldots p_{k-1}}} \sum_{p'_k \ne p_k} \ket{p'_k}_{\reg{p_k}} \ket{p_k}_{\reg{m}} \ket{\phi'_{p'_k}}_{\reg{s}} V^\dagger_{p_k} \ket{\rho}_{\reg{v}} &#10;}_{bad}&#10;\end{align*}&#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815.xml><?xml version="1.0" encoding="utf-8"?>
<p:tagLst xmlns:a="http://schemas.openxmlformats.org/drawingml/2006/main" xmlns:r="http://schemas.openxmlformats.org/officeDocument/2006/relationships" xmlns:p="http://schemas.openxmlformats.org/presentationml/2006/main">
  <p:tag name="ORIGINALHEIGHT" val=" 7.005551"/>
  <p:tag name="ORIGINALWIDTH" val=" 7.103346"/>
  <p:tag name="EMFCHILD" val="True"/>
</p:tagLst>
</file>

<file path=ppt/tags/tag816.xml><?xml version="1.0" encoding="utf-8"?>
<p:tagLst xmlns:a="http://schemas.openxmlformats.org/drawingml/2006/main" xmlns:r="http://schemas.openxmlformats.org/officeDocument/2006/relationships" xmlns:p="http://schemas.openxmlformats.org/presentationml/2006/main">
  <p:tag name="ORIGINALHEIGHT" val=" 7.224134"/>
  <p:tag name="ORIGINALWIDTH" val=" 5.907835"/>
  <p:tag name="EMFCHILD" val="True"/>
</p:tagLst>
</file>

<file path=ppt/tags/tag817.xml><?xml version="1.0" encoding="utf-8"?>
<p:tagLst xmlns:a="http://schemas.openxmlformats.org/drawingml/2006/main" xmlns:r="http://schemas.openxmlformats.org/officeDocument/2006/relationships" xmlns:p="http://schemas.openxmlformats.org/presentationml/2006/main">
  <p:tag name="ORIGINALHEIGHT" val=" 1.132795"/>
  <p:tag name="ORIGINALWIDTH" val=" 5.529252"/>
  <p:tag name="EMFCHILD" val="True"/>
</p:tagLst>
</file>

<file path=ppt/tags/tag818.xml><?xml version="1.0" encoding="utf-8"?>
<p:tagLst xmlns:a="http://schemas.openxmlformats.org/drawingml/2006/main" xmlns:r="http://schemas.openxmlformats.org/officeDocument/2006/relationships" xmlns:p="http://schemas.openxmlformats.org/presentationml/2006/main">
  <p:tag name="ORIGINALHEIGHT" val=" 7.005551"/>
  <p:tag name="ORIGINALWIDTH" val=" 7.103346"/>
  <p:tag name="EMFCHILD" val="True"/>
</p:tagLst>
</file>

<file path=ppt/tags/tag819.xml><?xml version="1.0" encoding="utf-8"?>
<p:tagLst xmlns:a="http://schemas.openxmlformats.org/drawingml/2006/main" xmlns:r="http://schemas.openxmlformats.org/officeDocument/2006/relationships" xmlns:p="http://schemas.openxmlformats.org/presentationml/2006/main">
  <p:tag name="ORIGINALHEIGHT" val=" 6.385472"/>
  <p:tag name="ORIGINALWIDTH" val=" 2.580315"/>
  <p:tag name="EMFCHILD" val="True"/>
</p:tagLst>
</file>

<file path=ppt/tags/tag82.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820.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821.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822.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823.xml><?xml version="1.0" encoding="utf-8"?>
<p:tagLst xmlns:a="http://schemas.openxmlformats.org/drawingml/2006/main" xmlns:r="http://schemas.openxmlformats.org/officeDocument/2006/relationships" xmlns:p="http://schemas.openxmlformats.org/presentationml/2006/main">
  <p:tag name="ORIGINALHEIGHT" val=" 4.653465"/>
  <p:tag name="ORIGINALWIDTH" val=" 3.382283"/>
  <p:tag name="EMFCHILD" val="True"/>
</p:tagLst>
</file>

<file path=ppt/tags/tag824.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825.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826.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827.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828.xml><?xml version="1.0" encoding="utf-8"?>
<p:tagLst xmlns:a="http://schemas.openxmlformats.org/drawingml/2006/main" xmlns:r="http://schemas.openxmlformats.org/officeDocument/2006/relationships" xmlns:p="http://schemas.openxmlformats.org/presentationml/2006/main">
  <p:tag name="ORIGINALHEIGHT" val=" 4.25004"/>
  <p:tag name="ORIGINALWIDTH" val=" 2.887165"/>
  <p:tag name="EMFCHILD" val="True"/>
</p:tagLst>
</file>

<file path=ppt/tags/tag829.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83.xml><?xml version="1.0" encoding="utf-8"?>
<p:tagLst xmlns:a="http://schemas.openxmlformats.org/drawingml/2006/main" xmlns:r="http://schemas.openxmlformats.org/officeDocument/2006/relationships" xmlns:p="http://schemas.openxmlformats.org/presentationml/2006/main">
  <p:tag name="ORIGINALHEIGHT" val=" 6.63437"/>
  <p:tag name="ORIGINALWIDTH" val=" 8.178819"/>
  <p:tag name="LATEXADDIN" val="\documentclass{article}&#10;\usepackage{amsmath}&#10;\pagestyle{empty}&#10;&#10;\newcommand{\msf}{\mathsf}&#10;&#10;\begin{document}&#10;&#10;$H(\cdot)$&#10;&#10;&#10;\end{document}"/>
  <p:tag name="IGUANATEXSIZE" val="20"/>
  <p:tag name="IGUANATEXCURSOR" val="120"/>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830.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831.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832.xml><?xml version="1.0" encoding="utf-8"?>
<p:tagLst xmlns:a="http://schemas.openxmlformats.org/drawingml/2006/main" xmlns:r="http://schemas.openxmlformats.org/officeDocument/2006/relationships" xmlns:p="http://schemas.openxmlformats.org/presentationml/2006/main">
  <p:tag name="ORIGINALHEIGHT" val=" 4.618661"/>
  <p:tag name="ORIGINALWIDTH" val=" 2.538465"/>
  <p:tag name="EMFCHILD" val="True"/>
</p:tagLst>
</file>

<file path=ppt/tags/tag833.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834.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835.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836.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837.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838.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839.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84.xml><?xml version="1.0" encoding="utf-8"?>
<p:tagLst xmlns:a="http://schemas.openxmlformats.org/drawingml/2006/main" xmlns:r="http://schemas.openxmlformats.org/officeDocument/2006/relationships" xmlns:p="http://schemas.openxmlformats.org/presentationml/2006/main">
  <p:tag name="ORIGINALHEIGHT" val=" 9.713543"/>
  <p:tag name="ORIGINALWIDTH" val=" 2.253543"/>
  <p:tag name="EMFCHILD" val="True"/>
</p:tagLst>
</file>

<file path=ppt/tags/tag840.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841.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842.xml><?xml version="1.0" encoding="utf-8"?>
<p:tagLst xmlns:a="http://schemas.openxmlformats.org/drawingml/2006/main" xmlns:r="http://schemas.openxmlformats.org/officeDocument/2006/relationships" xmlns:p="http://schemas.openxmlformats.org/presentationml/2006/main">
  <p:tag name="ORIGINALHEIGHT" val=" 3.085394"/>
  <p:tag name="ORIGINALWIDTH" val=" 1.733465"/>
  <p:tag name="EMFCHILD" val="True"/>
</p:tagLst>
</file>

<file path=ppt/tags/tag843.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844.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845.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846.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847.xml><?xml version="1.0" encoding="utf-8"?>
<p:tagLst xmlns:a="http://schemas.openxmlformats.org/drawingml/2006/main" xmlns:r="http://schemas.openxmlformats.org/officeDocument/2006/relationships" xmlns:p="http://schemas.openxmlformats.org/presentationml/2006/main">
  <p:tag name="ORIGINALHEIGHT" val=" 3.035709"/>
  <p:tag name="ORIGINALWIDTH" val=" 2.455787"/>
  <p:tag name="EMFCHILD" val="True"/>
</p:tagLst>
</file>

<file path=ppt/tags/tag848.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849.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85.xml><?xml version="1.0" encoding="utf-8"?>
<p:tagLst xmlns:a="http://schemas.openxmlformats.org/drawingml/2006/main" xmlns:r="http://schemas.openxmlformats.org/officeDocument/2006/relationships" xmlns:p="http://schemas.openxmlformats.org/presentationml/2006/main">
  <p:tag name="ORIGINALHEIGHT" val=" 1.029606"/>
  <p:tag name="ORIGINALWIDTH" val=" 1.029606"/>
  <p:tag name="EMFCHILD" val="True"/>
</p:tagLst>
</file>

<file path=ppt/tags/tag850.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851.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852.xml><?xml version="1.0" encoding="utf-8"?>
<p:tagLst xmlns:a="http://schemas.openxmlformats.org/drawingml/2006/main" xmlns:r="http://schemas.openxmlformats.org/officeDocument/2006/relationships" xmlns:p="http://schemas.openxmlformats.org/presentationml/2006/main">
  <p:tag name="ORIGINALHEIGHT" val=" 3.032756"/>
  <p:tag name="ORIGINALWIDTH" val=" 3.668228"/>
  <p:tag name="EMFCHILD" val="True"/>
</p:tagLst>
</file>

<file path=ppt/tags/tag853.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854.xml><?xml version="1.0" encoding="utf-8"?>
<p:tagLst xmlns:a="http://schemas.openxmlformats.org/drawingml/2006/main" xmlns:r="http://schemas.openxmlformats.org/officeDocument/2006/relationships" xmlns:p="http://schemas.openxmlformats.org/presentationml/2006/main">
  <p:tag name="ORIGINALHEIGHT" val=" 8.933307"/>
  <p:tag name="ORIGINALWIDTH" val=" 5.220394"/>
  <p:tag name="EMFCHILD" val="True"/>
</p:tagLst>
</file>

<file path=ppt/tags/tag855.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856.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857.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858.xml><?xml version="1.0" encoding="utf-8"?>
<p:tagLst xmlns:a="http://schemas.openxmlformats.org/drawingml/2006/main" xmlns:r="http://schemas.openxmlformats.org/officeDocument/2006/relationships" xmlns:p="http://schemas.openxmlformats.org/presentationml/2006/main">
  <p:tag name="ORIGINALHEIGHT" val=" 3.088386"/>
  <p:tag name="ORIGINALWIDTH" val=" 2.719764"/>
  <p:tag name="EMFCHILD" val="True"/>
</p:tagLst>
</file>

<file path=ppt/tags/tag859.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86.xml><?xml version="1.0" encoding="utf-8"?>
<p:tagLst xmlns:a="http://schemas.openxmlformats.org/drawingml/2006/main" xmlns:r="http://schemas.openxmlformats.org/officeDocument/2006/relationships" xmlns:p="http://schemas.openxmlformats.org/presentationml/2006/main">
  <p:tag name="ORIGINALHEIGHT" val=" 9.713543"/>
  <p:tag name="ORIGINALWIDTH" val=" 2.253543"/>
  <p:tag name="EMFCHILD" val="True"/>
</p:tagLst>
</file>

<file path=ppt/tags/tag860.xml><?xml version="1.0" encoding="utf-8"?>
<p:tagLst xmlns:a="http://schemas.openxmlformats.org/drawingml/2006/main" xmlns:r="http://schemas.openxmlformats.org/officeDocument/2006/relationships" xmlns:p="http://schemas.openxmlformats.org/presentationml/2006/main">
  <p:tag name="ORIGINALHEIGHT" val=" 6.538504"/>
  <p:tag name="ORIGINALWIDTH" val=" 4.702362"/>
  <p:tag name="EMFCHILD" val="True"/>
</p:tagLst>
</file>

<file path=ppt/tags/tag861.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862.xml><?xml version="1.0" encoding="utf-8"?>
<p:tagLst xmlns:a="http://schemas.openxmlformats.org/drawingml/2006/main" xmlns:r="http://schemas.openxmlformats.org/officeDocument/2006/relationships" xmlns:p="http://schemas.openxmlformats.org/presentationml/2006/main">
  <p:tag name="ORIGINALHEIGHT" val=" 3.032756"/>
  <p:tag name="ORIGINALWIDTH" val=" 3.347441"/>
  <p:tag name="EMFCHILD" val="True"/>
</p:tagLst>
</file>

<file path=ppt/tags/tag863.xml><?xml version="1.0" encoding="utf-8"?>
<p:tagLst xmlns:a="http://schemas.openxmlformats.org/drawingml/2006/main" xmlns:r="http://schemas.openxmlformats.org/officeDocument/2006/relationships" xmlns:p="http://schemas.openxmlformats.org/presentationml/2006/main">
  <p:tag name="ORIGINALHEIGHT" val=" 2.325236"/>
  <p:tag name="ORIGINALWIDTH" val=" 6.625118"/>
  <p:tag name="EMFCHILD" val="True"/>
</p:tagLst>
</file>

<file path=ppt/tags/tag864.xml><?xml version="1.0" encoding="utf-8"?>
<p:tagLst xmlns:a="http://schemas.openxmlformats.org/drawingml/2006/main" xmlns:r="http://schemas.openxmlformats.org/officeDocument/2006/relationships" xmlns:p="http://schemas.openxmlformats.org/presentationml/2006/main">
  <p:tag name="ORIGINALHEIGHT" val=" 1.132795"/>
  <p:tag name="ORIGINALWIDTH" val=" 5.529252"/>
  <p:tag name="EMFCHILD" val="True"/>
</p:tagLst>
</file>

<file path=ppt/tags/tag865.xml><?xml version="1.0" encoding="utf-8"?>
<p:tagLst xmlns:a="http://schemas.openxmlformats.org/drawingml/2006/main" xmlns:r="http://schemas.openxmlformats.org/officeDocument/2006/relationships" xmlns:p="http://schemas.openxmlformats.org/presentationml/2006/main">
  <p:tag name="ORIGINALHEIGHT" val=" 7.005551"/>
  <p:tag name="ORIGINALWIDTH" val=" 7.103346"/>
  <p:tag name="EMFCHILD" val="True"/>
</p:tagLst>
</file>

<file path=ppt/tags/tag866.xml><?xml version="1.0" encoding="utf-8"?>
<p:tagLst xmlns:a="http://schemas.openxmlformats.org/drawingml/2006/main" xmlns:r="http://schemas.openxmlformats.org/officeDocument/2006/relationships" xmlns:p="http://schemas.openxmlformats.org/presentationml/2006/main">
  <p:tag name="ORIGINALHEIGHT" val=" 7.224134"/>
  <p:tag name="ORIGINALWIDTH" val=" 5.907835"/>
  <p:tag name="EMFCHILD" val="True"/>
</p:tagLst>
</file>

<file path=ppt/tags/tag867.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868.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869.xml><?xml version="1.0" encoding="utf-8"?>
<p:tagLst xmlns:a="http://schemas.openxmlformats.org/drawingml/2006/main" xmlns:r="http://schemas.openxmlformats.org/officeDocument/2006/relationships" xmlns:p="http://schemas.openxmlformats.org/presentationml/2006/main">
  <p:tag name="ORIGINALHEIGHT" val=" .3974409"/>
  <p:tag name="ORIGINALWIDTH" val=" 6.087165"/>
  <p:tag name="EMFCHILD" val="True"/>
</p:tagLst>
</file>

<file path=ppt/tags/tag87.xml><?xml version="1.0" encoding="utf-8"?>
<p:tagLst xmlns:a="http://schemas.openxmlformats.org/drawingml/2006/main" xmlns:r="http://schemas.openxmlformats.org/officeDocument/2006/relationships" xmlns:p="http://schemas.openxmlformats.org/presentationml/2006/main">
  <p:tag name="ORIGINALHEIGHT" val=" 6.772795"/>
  <p:tag name="ORIGINALWIDTH" val=" 7.103346"/>
  <p:tag name="LATEXADDIN" val="\documentclass{article}&#10;\usepackage{amsmath}&#10;\pagestyle{empty}&#10;&#10;\newcommand{\msf}{\mathsf}&#10;&#10;\begin{document}&#10;&#10;$V^*$&#10;&#10;&#10;\end{document}"/>
  <p:tag name="IGUANATEXSIZE" val="20"/>
  <p:tag name="IGUANATEXCURSOR" val="114"/>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870.xml><?xml version="1.0" encoding="utf-8"?>
<p:tagLst xmlns:a="http://schemas.openxmlformats.org/drawingml/2006/main" xmlns:r="http://schemas.openxmlformats.org/officeDocument/2006/relationships" xmlns:p="http://schemas.openxmlformats.org/presentationml/2006/main">
  <p:tag name="ORIGINALHEIGHT" val=" 6.617992"/>
  <p:tag name="ORIGINALWIDTH" val=" 3.287638"/>
  <p:tag name="EMFCHILD" val="True"/>
</p:tagLst>
</file>

<file path=ppt/tags/tag871.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872.xml><?xml version="1.0" encoding="utf-8"?>
<p:tagLst xmlns:a="http://schemas.openxmlformats.org/drawingml/2006/main" xmlns:r="http://schemas.openxmlformats.org/officeDocument/2006/relationships" xmlns:p="http://schemas.openxmlformats.org/presentationml/2006/main">
  <p:tag name="ORIGINALHEIGHT" val=" 4.653465"/>
  <p:tag name="ORIGINALWIDTH" val=" 3.382283"/>
  <p:tag name="EMFCHILD" val="True"/>
</p:tagLst>
</file>

<file path=ppt/tags/tag873.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874.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875.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876.xml><?xml version="1.0" encoding="utf-8"?>
<p:tagLst xmlns:a="http://schemas.openxmlformats.org/drawingml/2006/main" xmlns:r="http://schemas.openxmlformats.org/officeDocument/2006/relationships" xmlns:p="http://schemas.openxmlformats.org/presentationml/2006/main">
  <p:tag name="ORIGINALHEIGHT" val=" .3974409"/>
  <p:tag name="ORIGINALWIDTH" val=" 6.087165"/>
  <p:tag name="EMFCHILD" val="True"/>
</p:tagLst>
</file>

<file path=ppt/tags/tag877.xml><?xml version="1.0" encoding="utf-8"?>
<p:tagLst xmlns:a="http://schemas.openxmlformats.org/drawingml/2006/main" xmlns:r="http://schemas.openxmlformats.org/officeDocument/2006/relationships" xmlns:p="http://schemas.openxmlformats.org/presentationml/2006/main">
  <p:tag name="ORIGINALHEIGHT" val=" 6.617992"/>
  <p:tag name="ORIGINALWIDTH" val=" 3.287638"/>
  <p:tag name="EMFCHILD" val="True"/>
</p:tagLst>
</file>

<file path=ppt/tags/tag878.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879.xml><?xml version="1.0" encoding="utf-8"?>
<p:tagLst xmlns:a="http://schemas.openxmlformats.org/drawingml/2006/main" xmlns:r="http://schemas.openxmlformats.org/officeDocument/2006/relationships" xmlns:p="http://schemas.openxmlformats.org/presentationml/2006/main">
  <p:tag name="ORIGINALHEIGHT" val=" 4.25004"/>
  <p:tag name="ORIGINALWIDTH" val=" 2.887165"/>
  <p:tag name="EMFCHILD" val="True"/>
</p:tagLst>
</file>

<file path=ppt/tags/tag88.xml><?xml version="1.0" encoding="utf-8"?>
<p:tagLst xmlns:a="http://schemas.openxmlformats.org/drawingml/2006/main" xmlns:r="http://schemas.openxmlformats.org/officeDocument/2006/relationships" xmlns:p="http://schemas.openxmlformats.org/presentationml/2006/main">
  <p:tag name="ORIGINALHEIGHT" val=" 2.898346"/>
  <p:tag name="ORIGINALWIDTH" val=" 2.831378"/>
  <p:tag name="EMFCHILD" val="True"/>
</p:tagLst>
</file>

<file path=ppt/tags/tag880.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881.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882.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883.xml><?xml version="1.0" encoding="utf-8"?>
<p:tagLst xmlns:a="http://schemas.openxmlformats.org/drawingml/2006/main" xmlns:r="http://schemas.openxmlformats.org/officeDocument/2006/relationships" xmlns:p="http://schemas.openxmlformats.org/presentationml/2006/main">
  <p:tag name="ORIGINALHEIGHT" val=" 4.618661"/>
  <p:tag name="ORIGINALWIDTH" val=" 2.538465"/>
  <p:tag name="EMFCHILD" val="True"/>
</p:tagLst>
</file>

<file path=ppt/tags/tag884.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885.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886.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887.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888.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889.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89.xml><?xml version="1.0" encoding="utf-8"?>
<p:tagLst xmlns:a="http://schemas.openxmlformats.org/drawingml/2006/main" xmlns:r="http://schemas.openxmlformats.org/officeDocument/2006/relationships" xmlns:p="http://schemas.openxmlformats.org/presentationml/2006/main">
  <p:tag name="ORIGINALHEIGHT" val=" 4.513071"/>
  <p:tag name="ORIGINALWIDTH" val=" 4.373583"/>
  <p:tag name="LATEXADDIN" val="\documentclass{article}&#10;\usepackage{amsmath}&#10;\pagestyle{empty}&#10;&#10;\usepackage{xspace}&#10;&#10;\newcommand{\msf}{\mathsf}&#10;\newcommand{\bits}{\ensuremath{\{0,1\}}\xspace}&#10;&#10;\begin{document}&#10;&#10;$v_2$&#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890.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891.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892.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893.xml><?xml version="1.0" encoding="utf-8"?>
<p:tagLst xmlns:a="http://schemas.openxmlformats.org/drawingml/2006/main" xmlns:r="http://schemas.openxmlformats.org/officeDocument/2006/relationships" xmlns:p="http://schemas.openxmlformats.org/presentationml/2006/main">
  <p:tag name="ORIGINALHEIGHT" val=" 3.085394"/>
  <p:tag name="ORIGINALWIDTH" val=" 1.733465"/>
  <p:tag name="EMFCHILD" val="True"/>
</p:tagLst>
</file>

<file path=ppt/tags/tag894.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895.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896.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897.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898.xml><?xml version="1.0" encoding="utf-8"?>
<p:tagLst xmlns:a="http://schemas.openxmlformats.org/drawingml/2006/main" xmlns:r="http://schemas.openxmlformats.org/officeDocument/2006/relationships" xmlns:p="http://schemas.openxmlformats.org/presentationml/2006/main">
  <p:tag name="ORIGINALHEIGHT" val=" 3.035709"/>
  <p:tag name="ORIGINALWIDTH" val=" 2.455787"/>
  <p:tag name="EMFCHILD" val="True"/>
</p:tagLst>
</file>

<file path=ppt/tags/tag899.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9.xml><?xml version="1.0" encoding="utf-8"?>
<p:tagLst xmlns:a="http://schemas.openxmlformats.org/drawingml/2006/main" xmlns:r="http://schemas.openxmlformats.org/officeDocument/2006/relationships" xmlns:p="http://schemas.openxmlformats.org/presentationml/2006/main">
  <p:tag name="ORIGINALHEIGHT" val=" 7.701102"/>
  <p:tag name="ORIGINALWIDTH" val=" 6.059488"/>
  <p:tag name="EMFCHILD" val="True"/>
</p:tagLst>
</file>

<file path=ppt/tags/tag90.xml><?xml version="1.0" encoding="utf-8"?>
<p:tagLst xmlns:a="http://schemas.openxmlformats.org/drawingml/2006/main" xmlns:r="http://schemas.openxmlformats.org/officeDocument/2006/relationships" xmlns:p="http://schemas.openxmlformats.org/presentationml/2006/main">
  <p:tag name="ORIGINALHEIGHT" val=" 4.63063"/>
  <p:tag name="ORIGINALWIDTH" val=" 3.082402"/>
  <p:tag name="EMFCHILD" val="True"/>
</p:tagLst>
</file>

<file path=ppt/tags/tag900.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901.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902.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903.xml><?xml version="1.0" encoding="utf-8"?>
<p:tagLst xmlns:a="http://schemas.openxmlformats.org/drawingml/2006/main" xmlns:r="http://schemas.openxmlformats.org/officeDocument/2006/relationships" xmlns:p="http://schemas.openxmlformats.org/presentationml/2006/main">
  <p:tag name="ORIGINALHEIGHT" val=" 3.032756"/>
  <p:tag name="ORIGINALWIDTH" val=" 3.668228"/>
  <p:tag name="EMFCHILD" val="True"/>
</p:tagLst>
</file>

<file path=ppt/tags/tag904.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905.xml><?xml version="1.0" encoding="utf-8"?>
<p:tagLst xmlns:a="http://schemas.openxmlformats.org/drawingml/2006/main" xmlns:r="http://schemas.openxmlformats.org/officeDocument/2006/relationships" xmlns:p="http://schemas.openxmlformats.org/presentationml/2006/main">
  <p:tag name="ORIGINALHEIGHT" val=" 8.933307"/>
  <p:tag name="ORIGINALWIDTH" val=" 5.220394"/>
  <p:tag name="EMFCHILD" val="True"/>
</p:tagLst>
</file>

<file path=ppt/tags/tag906.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907.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908.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909.xml><?xml version="1.0" encoding="utf-8"?>
<p:tagLst xmlns:a="http://schemas.openxmlformats.org/drawingml/2006/main" xmlns:r="http://schemas.openxmlformats.org/officeDocument/2006/relationships" xmlns:p="http://schemas.openxmlformats.org/presentationml/2006/main">
  <p:tag name="ORIGINALHEIGHT" val=" 3.088386"/>
  <p:tag name="ORIGINALWIDTH" val=" 2.719764"/>
  <p:tag name="EMFCHILD" val="True"/>
</p:tagLst>
</file>

<file path=ppt/tags/tag91.xml><?xml version="1.0" encoding="utf-8"?>
<p:tagLst xmlns:a="http://schemas.openxmlformats.org/drawingml/2006/main" xmlns:r="http://schemas.openxmlformats.org/officeDocument/2006/relationships" xmlns:p="http://schemas.openxmlformats.org/presentationml/2006/main">
  <p:tag name="ORIGINALHEIGHT" val=" 6.33622"/>
  <p:tag name="ORIGINALWIDTH" val=" 5.20047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910.xml><?xml version="1.0" encoding="utf-8"?>
<p:tagLst xmlns:a="http://schemas.openxmlformats.org/drawingml/2006/main" xmlns:r="http://schemas.openxmlformats.org/officeDocument/2006/relationships" xmlns:p="http://schemas.openxmlformats.org/presentationml/2006/main">
  <p:tag name="ORIGINALHEIGHT" val=" 7.005551"/>
  <p:tag name="ORIGINALWIDTH" val=" 7.103346"/>
  <p:tag name="EMFCHILD" val="True"/>
</p:tagLst>
</file>

<file path=ppt/tags/tag911.xml><?xml version="1.0" encoding="utf-8"?>
<p:tagLst xmlns:a="http://schemas.openxmlformats.org/drawingml/2006/main" xmlns:r="http://schemas.openxmlformats.org/officeDocument/2006/relationships" xmlns:p="http://schemas.openxmlformats.org/presentationml/2006/main">
  <p:tag name="ORIGINALHEIGHT" val=" 6.385472"/>
  <p:tag name="ORIGINALWIDTH" val=" 2.580315"/>
  <p:tag name="EMFCHILD" val="True"/>
</p:tagLst>
</file>

<file path=ppt/tags/tag912.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913.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914.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915.xml><?xml version="1.0" encoding="utf-8"?>
<p:tagLst xmlns:a="http://schemas.openxmlformats.org/drawingml/2006/main" xmlns:r="http://schemas.openxmlformats.org/officeDocument/2006/relationships" xmlns:p="http://schemas.openxmlformats.org/presentationml/2006/main">
  <p:tag name="ORIGINALHEIGHT" val=" 6.538504"/>
  <p:tag name="ORIGINALWIDTH" val=" 4.702362"/>
  <p:tag name="EMFCHILD" val="True"/>
</p:tagLst>
</file>

<file path=ppt/tags/tag916.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917.xml><?xml version="1.0" encoding="utf-8"?>
<p:tagLst xmlns:a="http://schemas.openxmlformats.org/drawingml/2006/main" xmlns:r="http://schemas.openxmlformats.org/officeDocument/2006/relationships" xmlns:p="http://schemas.openxmlformats.org/presentationml/2006/main">
  <p:tag name="ORIGINALHEIGHT" val=" 3.032756"/>
  <p:tag name="ORIGINALWIDTH" val=" 3.347441"/>
  <p:tag name="EMFCHILD" val="True"/>
</p:tagLst>
</file>

<file path=ppt/tags/tag918.xml><?xml version="1.0" encoding="utf-8"?>
<p:tagLst xmlns:a="http://schemas.openxmlformats.org/drawingml/2006/main" xmlns:r="http://schemas.openxmlformats.org/officeDocument/2006/relationships" xmlns:p="http://schemas.openxmlformats.org/presentationml/2006/main">
  <p:tag name="ORIGINALHEIGHT" val=" 2.325236"/>
  <p:tag name="ORIGINALWIDTH" val=" 6.625118"/>
  <p:tag name="EMFCHILD" val="True"/>
</p:tagLst>
</file>

<file path=ppt/tags/tag919.xml><?xml version="1.0" encoding="utf-8"?>
<p:tagLst xmlns:a="http://schemas.openxmlformats.org/drawingml/2006/main" xmlns:r="http://schemas.openxmlformats.org/officeDocument/2006/relationships" xmlns:p="http://schemas.openxmlformats.org/presentationml/2006/main">
  <p:tag name="ORIGINALHEIGHT" val=" 1.132795"/>
  <p:tag name="ORIGINALWIDTH" val=" 5.529252"/>
  <p:tag name="EMFCHILD" val="True"/>
</p:tagLst>
</file>

<file path=ppt/tags/tag92.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920.xml><?xml version="1.0" encoding="utf-8"?>
<p:tagLst xmlns:a="http://schemas.openxmlformats.org/drawingml/2006/main" xmlns:r="http://schemas.openxmlformats.org/officeDocument/2006/relationships" xmlns:p="http://schemas.openxmlformats.org/presentationml/2006/main">
  <p:tag name="ORIGINALHEIGHT" val=" 7.005551"/>
  <p:tag name="ORIGINALWIDTH" val=" 7.103346"/>
  <p:tag name="EMFCHILD" val="True"/>
</p:tagLst>
</file>

<file path=ppt/tags/tag921.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922.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923.xml><?xml version="1.0" encoding="utf-8"?>
<p:tagLst xmlns:a="http://schemas.openxmlformats.org/drawingml/2006/main" xmlns:r="http://schemas.openxmlformats.org/officeDocument/2006/relationships" xmlns:p="http://schemas.openxmlformats.org/presentationml/2006/main">
  <p:tag name="ORIGINALHEIGHT" val=" .3974409"/>
  <p:tag name="ORIGINALWIDTH" val=" 6.087165"/>
  <p:tag name="EMFCHILD" val="True"/>
</p:tagLst>
</file>

<file path=ppt/tags/tag924.xml><?xml version="1.0" encoding="utf-8"?>
<p:tagLst xmlns:a="http://schemas.openxmlformats.org/drawingml/2006/main" xmlns:r="http://schemas.openxmlformats.org/officeDocument/2006/relationships" xmlns:p="http://schemas.openxmlformats.org/presentationml/2006/main">
  <p:tag name="ORIGINALHEIGHT" val=" 6.617992"/>
  <p:tag name="ORIGINALWIDTH" val=" 3.287638"/>
  <p:tag name="EMFCHILD" val="True"/>
</p:tagLst>
</file>

<file path=ppt/tags/tag925.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926.xml><?xml version="1.0" encoding="utf-8"?>
<p:tagLst xmlns:a="http://schemas.openxmlformats.org/drawingml/2006/main" xmlns:r="http://schemas.openxmlformats.org/officeDocument/2006/relationships" xmlns:p="http://schemas.openxmlformats.org/presentationml/2006/main">
  <p:tag name="ORIGINALHEIGHT" val=" 4.653465"/>
  <p:tag name="ORIGINALWIDTH" val=" 3.382283"/>
  <p:tag name="EMFCHILD" val="True"/>
</p:tagLst>
</file>

<file path=ppt/tags/tag927.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928.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929.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93.xml><?xml version="1.0" encoding="utf-8"?>
<p:tagLst xmlns:a="http://schemas.openxmlformats.org/drawingml/2006/main" xmlns:r="http://schemas.openxmlformats.org/officeDocument/2006/relationships" xmlns:p="http://schemas.openxmlformats.org/presentationml/2006/main">
  <p:tag name="ORIGINALHEIGHT" val=" 4.513071"/>
  <p:tag name="ORIGINALWIDTH" val=" 4.373583"/>
  <p:tag name="LATEXADDIN" val="\documentclass{article}&#10;\usepackage{amsmath}&#10;\pagestyle{empty}&#10;&#10;\usepackage{xspace}&#10;&#10;\newcommand{\msf}{\mathsf}&#10;\newcommand{\bits}{\ensuremath{\{0,1\}}\xspace}&#10;&#10;\begin{document}&#10;&#10;$v_2$&#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930.xml><?xml version="1.0" encoding="utf-8"?>
<p:tagLst xmlns:a="http://schemas.openxmlformats.org/drawingml/2006/main" xmlns:r="http://schemas.openxmlformats.org/officeDocument/2006/relationships" xmlns:p="http://schemas.openxmlformats.org/presentationml/2006/main">
  <p:tag name="ORIGINALHEIGHT" val=" .3974409"/>
  <p:tag name="ORIGINALWIDTH" val=" 6.087165"/>
  <p:tag name="EMFCHILD" val="True"/>
</p:tagLst>
</file>

<file path=ppt/tags/tag931.xml><?xml version="1.0" encoding="utf-8"?>
<p:tagLst xmlns:a="http://schemas.openxmlformats.org/drawingml/2006/main" xmlns:r="http://schemas.openxmlformats.org/officeDocument/2006/relationships" xmlns:p="http://schemas.openxmlformats.org/presentationml/2006/main">
  <p:tag name="ORIGINALHEIGHT" val=" 6.617992"/>
  <p:tag name="ORIGINALWIDTH" val=" 3.287638"/>
  <p:tag name="EMFCHILD" val="True"/>
</p:tagLst>
</file>

<file path=ppt/tags/tag932.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933.xml><?xml version="1.0" encoding="utf-8"?>
<p:tagLst xmlns:a="http://schemas.openxmlformats.org/drawingml/2006/main" xmlns:r="http://schemas.openxmlformats.org/officeDocument/2006/relationships" xmlns:p="http://schemas.openxmlformats.org/presentationml/2006/main">
  <p:tag name="ORIGINALHEIGHT" val=" 4.25004"/>
  <p:tag name="ORIGINALWIDTH" val=" 2.887165"/>
  <p:tag name="EMFCHILD" val="True"/>
</p:tagLst>
</file>

<file path=ppt/tags/tag934.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935.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936.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937.xml><?xml version="1.0" encoding="utf-8"?>
<p:tagLst xmlns:a="http://schemas.openxmlformats.org/drawingml/2006/main" xmlns:r="http://schemas.openxmlformats.org/officeDocument/2006/relationships" xmlns:p="http://schemas.openxmlformats.org/presentationml/2006/main">
  <p:tag name="ORIGINALHEIGHT" val=" 4.618661"/>
  <p:tag name="ORIGINALWIDTH" val=" 2.538465"/>
  <p:tag name="EMFCHILD" val="True"/>
</p:tagLst>
</file>

<file path=ppt/tags/tag938.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939.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94.xml><?xml version="1.0" encoding="utf-8"?>
<p:tagLst xmlns:a="http://schemas.openxmlformats.org/drawingml/2006/main" xmlns:r="http://schemas.openxmlformats.org/officeDocument/2006/relationships" xmlns:p="http://schemas.openxmlformats.org/presentationml/2006/main">
  <p:tag name="ORIGINALHEIGHT" val=" 4.63063"/>
  <p:tag name="ORIGINALWIDTH" val=" 3.082402"/>
  <p:tag name="EMFCHILD" val="True"/>
</p:tagLst>
</file>

<file path=ppt/tags/tag940.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941.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942.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943.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944.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945.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946.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947.xml><?xml version="1.0" encoding="utf-8"?>
<p:tagLst xmlns:a="http://schemas.openxmlformats.org/drawingml/2006/main" xmlns:r="http://schemas.openxmlformats.org/officeDocument/2006/relationships" xmlns:p="http://schemas.openxmlformats.org/presentationml/2006/main">
  <p:tag name="ORIGINALHEIGHT" val=" 3.085394"/>
  <p:tag name="ORIGINALWIDTH" val=" 1.733465"/>
  <p:tag name="EMFCHILD" val="True"/>
</p:tagLst>
</file>

<file path=ppt/tags/tag948.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949.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95.xml><?xml version="1.0" encoding="utf-8"?>
<p:tagLst xmlns:a="http://schemas.openxmlformats.org/drawingml/2006/main" xmlns:r="http://schemas.openxmlformats.org/officeDocument/2006/relationships" xmlns:p="http://schemas.openxmlformats.org/presentationml/2006/main">
  <p:tag name="ORIGINALHEIGHT" val=" 6.33622"/>
  <p:tag name="ORIGINALWIDTH" val=" 5.20047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950.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951.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952.xml><?xml version="1.0" encoding="utf-8"?>
<p:tagLst xmlns:a="http://schemas.openxmlformats.org/drawingml/2006/main" xmlns:r="http://schemas.openxmlformats.org/officeDocument/2006/relationships" xmlns:p="http://schemas.openxmlformats.org/presentationml/2006/main">
  <p:tag name="ORIGINALHEIGHT" val=" 3.035709"/>
  <p:tag name="ORIGINALWIDTH" val=" 2.455787"/>
  <p:tag name="EMFCHILD" val="True"/>
</p:tagLst>
</file>

<file path=ppt/tags/tag953.xml><?xml version="1.0" encoding="utf-8"?>
<p:tagLst xmlns:a="http://schemas.openxmlformats.org/drawingml/2006/main" xmlns:r="http://schemas.openxmlformats.org/officeDocument/2006/relationships" xmlns:p="http://schemas.openxmlformats.org/presentationml/2006/main">
  <p:tag name="ORIGINALHEIGHT" val=" 11.91441"/>
  <p:tag name="ORIGINALWIDTH" val=" 2.600236"/>
  <p:tag name="EMFCHILD" val="True"/>
</p:tagLst>
</file>

<file path=ppt/tags/tag954.xml><?xml version="1.0" encoding="utf-8"?>
<p:tagLst xmlns:a="http://schemas.openxmlformats.org/drawingml/2006/main" xmlns:r="http://schemas.openxmlformats.org/officeDocument/2006/relationships" xmlns:p="http://schemas.openxmlformats.org/presentationml/2006/main">
  <p:tag name="ORIGINALHEIGHT" val=" 7.224134"/>
  <p:tag name="ORIGINALWIDTH" val=" 5.907835"/>
  <p:tag name="EMFCHILD" val="True"/>
</p:tagLst>
</file>

<file path=ppt/tags/tag955.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956.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957.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958.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959.xml><?xml version="1.0" encoding="utf-8"?>
<p:tagLst xmlns:a="http://schemas.openxmlformats.org/drawingml/2006/main" xmlns:r="http://schemas.openxmlformats.org/officeDocument/2006/relationships" xmlns:p="http://schemas.openxmlformats.org/presentationml/2006/main">
  <p:tag name="ORIGINALHEIGHT" val=" 3.032756"/>
  <p:tag name="ORIGINALWIDTH" val=" 3.668228"/>
  <p:tag name="EMFCHILD" val="True"/>
</p:tagLst>
</file>

<file path=ppt/tags/tag96.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960.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961.xml><?xml version="1.0" encoding="utf-8"?>
<p:tagLst xmlns:a="http://schemas.openxmlformats.org/drawingml/2006/main" xmlns:r="http://schemas.openxmlformats.org/officeDocument/2006/relationships" xmlns:p="http://schemas.openxmlformats.org/presentationml/2006/main">
  <p:tag name="ORIGINALHEIGHT" val=" 8.933307"/>
  <p:tag name="ORIGINALWIDTH" val=" 5.220394"/>
  <p:tag name="EMFCHILD" val="True"/>
</p:tagLst>
</file>

<file path=ppt/tags/tag962.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963.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964.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965.xml><?xml version="1.0" encoding="utf-8"?>
<p:tagLst xmlns:a="http://schemas.openxmlformats.org/drawingml/2006/main" xmlns:r="http://schemas.openxmlformats.org/officeDocument/2006/relationships" xmlns:p="http://schemas.openxmlformats.org/presentationml/2006/main">
  <p:tag name="ORIGINALHEIGHT" val=" 3.088386"/>
  <p:tag name="ORIGINALWIDTH" val=" 2.719764"/>
  <p:tag name="EMFCHILD" val="True"/>
</p:tagLst>
</file>

<file path=ppt/tags/tag966.xml><?xml version="1.0" encoding="utf-8"?>
<p:tagLst xmlns:a="http://schemas.openxmlformats.org/drawingml/2006/main" xmlns:r="http://schemas.openxmlformats.org/officeDocument/2006/relationships" xmlns:p="http://schemas.openxmlformats.org/presentationml/2006/main">
  <p:tag name="ORIGINALHEIGHT" val=" 11.91441"/>
  <p:tag name="ORIGINALWIDTH" val=" 2.600236"/>
  <p:tag name="EMFCHILD" val="True"/>
</p:tagLst>
</file>

<file path=ppt/tags/tag967.xml><?xml version="1.0" encoding="utf-8"?>
<p:tagLst xmlns:a="http://schemas.openxmlformats.org/drawingml/2006/main" xmlns:r="http://schemas.openxmlformats.org/officeDocument/2006/relationships" xmlns:p="http://schemas.openxmlformats.org/presentationml/2006/main">
  <p:tag name="ORIGINALHEIGHT" val=" 7.005551"/>
  <p:tag name="ORIGINALWIDTH" val=" 7.103346"/>
  <p:tag name="EMFCHILD" val="True"/>
</p:tagLst>
</file>

<file path=ppt/tags/tag968.xml><?xml version="1.0" encoding="utf-8"?>
<p:tagLst xmlns:a="http://schemas.openxmlformats.org/drawingml/2006/main" xmlns:r="http://schemas.openxmlformats.org/officeDocument/2006/relationships" xmlns:p="http://schemas.openxmlformats.org/presentationml/2006/main">
  <p:tag name="ORIGINALHEIGHT" val=" 6.385472"/>
  <p:tag name="ORIGINALWIDTH" val=" 2.580315"/>
  <p:tag name="EMFCHILD" val="True"/>
</p:tagLst>
</file>

<file path=ppt/tags/tag969.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97.xml><?xml version="1.0" encoding="utf-8"?>
<p:tagLst xmlns:a="http://schemas.openxmlformats.org/drawingml/2006/main" xmlns:r="http://schemas.openxmlformats.org/officeDocument/2006/relationships" xmlns:p="http://schemas.openxmlformats.org/presentationml/2006/main">
  <p:tag name="ORIGINALHEIGHT" val=" 6.33622"/>
  <p:tag name="ORIGINALWIDTH" val=" 5.20047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970.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971.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972.xml><?xml version="1.0" encoding="utf-8"?>
<p:tagLst xmlns:a="http://schemas.openxmlformats.org/drawingml/2006/main" xmlns:r="http://schemas.openxmlformats.org/officeDocument/2006/relationships" xmlns:p="http://schemas.openxmlformats.org/presentationml/2006/main">
  <p:tag name="ORIGINALHEIGHT" val=" 6.538504"/>
  <p:tag name="ORIGINALWIDTH" val=" 4.702362"/>
  <p:tag name="EMFCHILD" val="True"/>
</p:tagLst>
</file>

<file path=ppt/tags/tag973.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974.xml><?xml version="1.0" encoding="utf-8"?>
<p:tagLst xmlns:a="http://schemas.openxmlformats.org/drawingml/2006/main" xmlns:r="http://schemas.openxmlformats.org/officeDocument/2006/relationships" xmlns:p="http://schemas.openxmlformats.org/presentationml/2006/main">
  <p:tag name="ORIGINALHEIGHT" val=" 3.032756"/>
  <p:tag name="ORIGINALWIDTH" val=" 3.347441"/>
  <p:tag name="EMFCHILD" val="True"/>
</p:tagLst>
</file>

<file path=ppt/tags/tag975.xml><?xml version="1.0" encoding="utf-8"?>
<p:tagLst xmlns:a="http://schemas.openxmlformats.org/drawingml/2006/main" xmlns:r="http://schemas.openxmlformats.org/officeDocument/2006/relationships" xmlns:p="http://schemas.openxmlformats.org/presentationml/2006/main">
  <p:tag name="ORIGINALHEIGHT" val=" 2.325236"/>
  <p:tag name="ORIGINALWIDTH" val=" 6.625118"/>
  <p:tag name="EMFCHILD" val="True"/>
</p:tagLst>
</file>

<file path=ppt/tags/tag976.xml><?xml version="1.0" encoding="utf-8"?>
<p:tagLst xmlns:a="http://schemas.openxmlformats.org/drawingml/2006/main" xmlns:r="http://schemas.openxmlformats.org/officeDocument/2006/relationships" xmlns:p="http://schemas.openxmlformats.org/presentationml/2006/main">
  <p:tag name="ORIGINALHEIGHT" val=" 1.132795"/>
  <p:tag name="ORIGINALWIDTH" val=" 5.529252"/>
  <p:tag name="EMFCHILD" val="True"/>
</p:tagLst>
</file>

<file path=ppt/tags/tag977.xml><?xml version="1.0" encoding="utf-8"?>
<p:tagLst xmlns:a="http://schemas.openxmlformats.org/drawingml/2006/main" xmlns:r="http://schemas.openxmlformats.org/officeDocument/2006/relationships" xmlns:p="http://schemas.openxmlformats.org/presentationml/2006/main">
  <p:tag name="ORIGINALHEIGHT" val=" 7.005551"/>
  <p:tag name="ORIGINALWIDTH" val=" 7.103346"/>
  <p:tag name="EMFCHILD" val="True"/>
</p:tagLst>
</file>

<file path=ppt/tags/tag978.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979.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98.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980.xml><?xml version="1.0" encoding="utf-8"?>
<p:tagLst xmlns:a="http://schemas.openxmlformats.org/drawingml/2006/main" xmlns:r="http://schemas.openxmlformats.org/officeDocument/2006/relationships" xmlns:p="http://schemas.openxmlformats.org/presentationml/2006/main">
  <p:tag name="ORIGINALHEIGHT" val=" .3974409"/>
  <p:tag name="ORIGINALWIDTH" val=" 6.087165"/>
  <p:tag name="EMFCHILD" val="True"/>
</p:tagLst>
</file>

<file path=ppt/tags/tag981.xml><?xml version="1.0" encoding="utf-8"?>
<p:tagLst xmlns:a="http://schemas.openxmlformats.org/drawingml/2006/main" xmlns:r="http://schemas.openxmlformats.org/officeDocument/2006/relationships" xmlns:p="http://schemas.openxmlformats.org/presentationml/2006/main">
  <p:tag name="ORIGINALHEIGHT" val=" 6.617992"/>
  <p:tag name="ORIGINALWIDTH" val=" 3.287638"/>
  <p:tag name="EMFCHILD" val="True"/>
</p:tagLst>
</file>

<file path=ppt/tags/tag982.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983.xml><?xml version="1.0" encoding="utf-8"?>
<p:tagLst xmlns:a="http://schemas.openxmlformats.org/drawingml/2006/main" xmlns:r="http://schemas.openxmlformats.org/officeDocument/2006/relationships" xmlns:p="http://schemas.openxmlformats.org/presentationml/2006/main">
  <p:tag name="ORIGINALHEIGHT" val=" 4.653465"/>
  <p:tag name="ORIGINALWIDTH" val=" 3.382283"/>
  <p:tag name="EMFCHILD" val="True"/>
</p:tagLst>
</file>

<file path=ppt/tags/tag984.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985.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986.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987.xml><?xml version="1.0" encoding="utf-8"?>
<p:tagLst xmlns:a="http://schemas.openxmlformats.org/drawingml/2006/main" xmlns:r="http://schemas.openxmlformats.org/officeDocument/2006/relationships" xmlns:p="http://schemas.openxmlformats.org/presentationml/2006/main">
  <p:tag name="ORIGINALHEIGHT" val=" .3974409"/>
  <p:tag name="ORIGINALWIDTH" val=" 6.087165"/>
  <p:tag name="EMFCHILD" val="True"/>
</p:tagLst>
</file>

<file path=ppt/tags/tag988.xml><?xml version="1.0" encoding="utf-8"?>
<p:tagLst xmlns:a="http://schemas.openxmlformats.org/drawingml/2006/main" xmlns:r="http://schemas.openxmlformats.org/officeDocument/2006/relationships" xmlns:p="http://schemas.openxmlformats.org/presentationml/2006/main">
  <p:tag name="ORIGINALHEIGHT" val=" 6.617992"/>
  <p:tag name="ORIGINALWIDTH" val=" 3.287638"/>
  <p:tag name="EMFCHILD" val="True"/>
</p:tagLst>
</file>

<file path=ppt/tags/tag989.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99.xml><?xml version="1.0" encoding="utf-8"?>
<p:tagLst xmlns:a="http://schemas.openxmlformats.org/drawingml/2006/main" xmlns:r="http://schemas.openxmlformats.org/officeDocument/2006/relationships" xmlns:p="http://schemas.openxmlformats.org/presentationml/2006/main">
  <p:tag name="ORIGINALHEIGHT" val=" 6.959097"/>
  <p:tag name="ORIGINALWIDTH" val=" 8.411298"/>
  <p:tag name="LATEXADDIN" val="\documentclass{article}&#10;\usepackage{amsmath}&#10;\pagestyle{empty}&#10;&#10;\usepackage{xspace}&#10;&#10;\newcommand{\msf}{\mathsf}&#10;\newcommand{\bits}{\ensuremath{\{0,1\}}\xspace}&#10;&#10;\begin{document}&#10;$H:\bits^{\le c} \rightarrow \bits$&#10;&#10;&#10;&#10;\end{document}"/>
  <p:tag name="IGUANATEXSIZE" val="20"/>
  <p:tag name="IGUANATEXCURSOR" val="193"/>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990.xml><?xml version="1.0" encoding="utf-8"?>
<p:tagLst xmlns:a="http://schemas.openxmlformats.org/drawingml/2006/main" xmlns:r="http://schemas.openxmlformats.org/officeDocument/2006/relationships" xmlns:p="http://schemas.openxmlformats.org/presentationml/2006/main">
  <p:tag name="ORIGINALHEIGHT" val=" 4.25004"/>
  <p:tag name="ORIGINALWIDTH" val=" 2.887165"/>
  <p:tag name="EMFCHILD" val="True"/>
</p:tagLst>
</file>

<file path=ppt/tags/tag991.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992.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993.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994.xml><?xml version="1.0" encoding="utf-8"?>
<p:tagLst xmlns:a="http://schemas.openxmlformats.org/drawingml/2006/main" xmlns:r="http://schemas.openxmlformats.org/officeDocument/2006/relationships" xmlns:p="http://schemas.openxmlformats.org/presentationml/2006/main">
  <p:tag name="ORIGINALHEIGHT" val=" 4.618661"/>
  <p:tag name="ORIGINALWIDTH" val=" 2.538465"/>
  <p:tag name="EMFCHILD" val="True"/>
</p:tagLst>
</file>

<file path=ppt/tags/tag995.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996.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997.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998.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999.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27148</TotalTime>
  <Words>2355</Words>
  <Application>Microsoft Office PowerPoint</Application>
  <PresentationFormat>Widescreen</PresentationFormat>
  <Paragraphs>440</Paragraphs>
  <Slides>31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DengXian</vt:lpstr>
      <vt:lpstr>KaiTi</vt:lpstr>
      <vt:lpstr>Arial</vt:lpstr>
      <vt:lpstr>Bahnschrift SemiBold</vt:lpstr>
      <vt:lpstr>Calibri</vt:lpstr>
      <vt:lpstr>Calibri Light</vt:lpstr>
      <vt:lpstr>Cambria Math</vt:lpstr>
      <vt:lpstr>Times New Roman</vt:lpstr>
      <vt:lpstr>Office Theme</vt:lpstr>
      <vt:lpstr>Simulation-Based Cryptographic Security in a Quantum Era</vt:lpstr>
      <vt:lpstr>Quantum Threats to Cryptography</vt:lpstr>
      <vt:lpstr>Definition of Zero-Knowledge Proofs (1/2)</vt:lpstr>
      <vt:lpstr>Definition of ZK (2/2)</vt:lpstr>
      <vt:lpstr>Rich Aspects of ZK Research</vt:lpstr>
      <vt:lpstr>Lower Bounds for Zero-Knowledge</vt:lpstr>
      <vt:lpstr>Core Ideas of [BarLin02] (1/2)</vt:lpstr>
      <vt:lpstr>Core Ideas of [BarLin02] (2/2)</vt:lpstr>
      <vt:lpstr>Post-Quantum Impossibility [CCLY21]</vt:lpstr>
      <vt:lpstr>Reduction to Soundness</vt:lpstr>
      <vt:lpstr>The Fully-Quantum Setting?</vt:lpstr>
      <vt:lpstr>Our Ideas: Handing Quantum V*</vt:lpstr>
      <vt:lpstr>Our Model and Malicious Verifier</vt:lpstr>
      <vt:lpstr>How to “Fake” Our Malicious Verifier</vt:lpstr>
      <vt:lpstr>A Toy Example: a real rewinding </vt:lpstr>
      <vt:lpstr>A Toy Example: a fake rewinding </vt:lpstr>
      <vt:lpstr>Real vs Faked</vt:lpstr>
      <vt:lpstr>Illustrating the Toy Example</vt:lpstr>
      <vt:lpstr>A Hybrid Argument</vt:lpstr>
      <vt:lpstr>Conclusion</vt:lpstr>
      <vt:lpstr>Thank You!</vt:lpstr>
      <vt:lpstr>A New Look at [CCLY21]</vt:lpstr>
      <vt:lpstr>A Hybrid Argument</vt:lpstr>
      <vt:lpstr>Toward the Final Version</vt:lpstr>
      <vt:lpstr>Counter Structure Lemma</vt:lpstr>
      <vt:lpstr>Reduction Paradigm of Modern Crypto</vt:lpstr>
      <vt:lpstr>The Dark Side of the “Quantum Moon”</vt:lpstr>
      <vt:lpstr>Reduction Paradigm in a Quantum World? (1/2)</vt:lpstr>
      <vt:lpstr>Reduction Paradigm in a Quantum World? (1/2)</vt:lpstr>
      <vt:lpstr>Reduction Paradigm in a Quantum World? (2/2)</vt:lpstr>
      <vt:lpstr>Lower Bounds for Zero-Knowledge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Rohit Chatterjee</dc:creator>
  <cp:lastModifiedBy>Xiao Liang (CSD)</cp:lastModifiedBy>
  <cp:revision>2210</cp:revision>
  <dcterms:created xsi:type="dcterms:W3CDTF">2019-11-04T15:48:25Z</dcterms:created>
  <dcterms:modified xsi:type="dcterms:W3CDTF">2025-07-28T06:29:30Z</dcterms:modified>
</cp:coreProperties>
</file>